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Název a podti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názvu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á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–Josef Novák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„Sem napište citát.“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graf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grafie - na šíř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názvu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ázev - ve střed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grafie -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 názvu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ázev - nahoř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ázev a 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ázev, odrážky, fot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grafie - 3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 názvu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150" y="376670"/>
            <a:ext cx="12128617" cy="703201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4068813" y="8763000"/>
            <a:ext cx="8588274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Tomáš Kovařík, Jiří Šimek, Ondřej Teplý</a:t>
            </a:r>
          </a:p>
        </p:txBody>
      </p:sp>
      <p:sp>
        <p:nvSpPr>
          <p:cNvPr id="122" name="Shape 122"/>
          <p:cNvSpPr/>
          <p:nvPr/>
        </p:nvSpPr>
        <p:spPr>
          <a:xfrm>
            <a:off x="477634" y="8763000"/>
            <a:ext cx="126723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xŘSP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1270000" y="632576"/>
            <a:ext cx="10464801" cy="1394578"/>
          </a:xfrm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pic>
        <p:nvPicPr>
          <p:cNvPr id="150" name="Snímek obrazovky 2016-12-30 v 17.26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366" y="2009201"/>
            <a:ext cx="11216068" cy="7702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1270000" y="638144"/>
            <a:ext cx="10464800" cy="1402209"/>
          </a:xfrm>
          <a:prstGeom prst="rect">
            <a:avLst/>
          </a:prstGeom>
        </p:spPr>
        <p:txBody>
          <a:bodyPr/>
          <a:lstStyle/>
          <a:p>
            <a:pPr/>
            <a:r>
              <a:t>SeeNowDo</a:t>
            </a:r>
          </a:p>
        </p:txBody>
      </p:sp>
      <p:pic>
        <p:nvPicPr>
          <p:cNvPr id="153" name="SeeNow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916831"/>
            <a:ext cx="13004801" cy="5134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Děkuji za pozornost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Zadání projektu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vytvoření systému pro evidenci docházky zaměstnanců</a:t>
            </a:r>
          </a:p>
          <a:p>
            <a:pPr/>
            <a:r>
              <a:t>vstupní data aplikace tvořena XML souborem generovaným čtečkou RFID čipů</a:t>
            </a:r>
          </a:p>
          <a:p>
            <a:pPr/>
            <a:r>
              <a:t>databáze zaměstnanců, statistika docházky</a:t>
            </a:r>
          </a:p>
          <a:p>
            <a:pPr/>
            <a:r>
              <a:t>export uspořádaných dat pro stávající účetní systém ve formátu 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270000" y="630033"/>
            <a:ext cx="10464801" cy="1399819"/>
          </a:xfrm>
          <a:prstGeom prst="rect">
            <a:avLst/>
          </a:prstGeom>
        </p:spPr>
        <p:txBody>
          <a:bodyPr/>
          <a:lstStyle/>
          <a:p>
            <a:pPr/>
            <a:r>
              <a:t>Ukázka programu</a:t>
            </a:r>
          </a:p>
        </p:txBody>
      </p:sp>
      <p:pic>
        <p:nvPicPr>
          <p:cNvPr id="128" name="Aplika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742" y="2927367"/>
            <a:ext cx="12317316" cy="5671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1270000" y="634484"/>
            <a:ext cx="10464801" cy="1392670"/>
          </a:xfrm>
          <a:prstGeom prst="rect">
            <a:avLst/>
          </a:prstGeom>
        </p:spPr>
        <p:txBody>
          <a:bodyPr/>
          <a:lstStyle/>
          <a:p>
            <a:pPr/>
            <a:r>
              <a:t>Docházka</a:t>
            </a:r>
          </a:p>
        </p:txBody>
      </p:sp>
      <p:pic>
        <p:nvPicPr>
          <p:cNvPr id="131" name="Dochazk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048" y="2921627"/>
            <a:ext cx="12320704" cy="4970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1164412" y="615855"/>
            <a:ext cx="10464801" cy="1398599"/>
          </a:xfrm>
          <a:prstGeom prst="rect">
            <a:avLst/>
          </a:prstGeom>
        </p:spPr>
        <p:txBody>
          <a:bodyPr/>
          <a:lstStyle/>
          <a:p>
            <a:pPr/>
            <a:r>
              <a:t>Status dne</a:t>
            </a:r>
          </a:p>
        </p:txBody>
      </p:sp>
      <p:pic>
        <p:nvPicPr>
          <p:cNvPr id="134" name="Status d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267" y="2919762"/>
            <a:ext cx="12322266" cy="4962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269999" y="638918"/>
            <a:ext cx="10464801" cy="1401435"/>
          </a:xfrm>
          <a:prstGeom prst="rect">
            <a:avLst/>
          </a:prstGeom>
        </p:spPr>
        <p:txBody>
          <a:bodyPr/>
          <a:lstStyle/>
          <a:p>
            <a:pPr/>
            <a:r>
              <a:t>Statistika</a:t>
            </a:r>
          </a:p>
        </p:txBody>
      </p:sp>
      <p:pic>
        <p:nvPicPr>
          <p:cNvPr id="137" name="Statistik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891" y="2921257"/>
            <a:ext cx="12319018" cy="5033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1270000" y="630927"/>
            <a:ext cx="10464801" cy="1396227"/>
          </a:xfrm>
          <a:prstGeom prst="rect">
            <a:avLst/>
          </a:prstGeom>
        </p:spPr>
        <p:txBody>
          <a:bodyPr/>
          <a:lstStyle/>
          <a:p>
            <a:pPr/>
            <a:r>
              <a:t>Export</a:t>
            </a:r>
          </a:p>
        </p:txBody>
      </p:sp>
      <p:pic>
        <p:nvPicPr>
          <p:cNvPr id="140" name="Exp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575" y="2121913"/>
            <a:ext cx="12319650" cy="7564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1269999" y="633195"/>
            <a:ext cx="10464801" cy="1393959"/>
          </a:xfrm>
          <a:prstGeom prst="rect">
            <a:avLst/>
          </a:prstGeom>
        </p:spPr>
        <p:txBody>
          <a:bodyPr/>
          <a:lstStyle/>
          <a:p>
            <a:pPr/>
            <a:r>
              <a:t>Ukázka Export - XML</a:t>
            </a:r>
          </a:p>
        </p:txBody>
      </p:sp>
      <p:pic>
        <p:nvPicPr>
          <p:cNvPr id="143" name="Ukazk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399" y="2056678"/>
            <a:ext cx="11430001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1270000" y="632525"/>
            <a:ext cx="10464801" cy="1394629"/>
          </a:xfrm>
          <a:prstGeom prst="rect">
            <a:avLst/>
          </a:prstGeom>
        </p:spPr>
        <p:txBody>
          <a:bodyPr/>
          <a:lstStyle/>
          <a:p>
            <a:pPr/>
            <a:r>
              <a:t>Soubor - Nastavení</a:t>
            </a:r>
          </a:p>
        </p:txBody>
      </p:sp>
      <p:pic>
        <p:nvPicPr>
          <p:cNvPr id="146" name="Soub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140" y="2900795"/>
            <a:ext cx="7626520" cy="277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Nastaven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9140" y="6551902"/>
            <a:ext cx="7626520" cy="2733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