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90600" y="1819440"/>
            <a:ext cx="8221680" cy="432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90600" y="1819440"/>
            <a:ext cx="8221680" cy="432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390600" y="1819440"/>
            <a:ext cx="8221680" cy="432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390600" y="1819440"/>
            <a:ext cx="8221680" cy="432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0600" y="1819440"/>
            <a:ext cx="8221680" cy="432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9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ru-RU" sz="4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62C362D-B308-4462-A73E-1ED786684D2F}" type="slidenum">
              <a:rPr b="0" lang="ru-RU" sz="1000" spc="-1" strike="noStrike">
                <a:solidFill>
                  <a:srgbClr val="737373"/>
                </a:solidFill>
                <a:latin typeface="Roboto"/>
                <a:ea typeface="Roboto"/>
              </a:rPr>
              <a:t>1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ru-RU" sz="4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FE41439-E1C0-48BD-935C-68664EF1D15B}" type="slidenum">
              <a:rPr b="0" lang="ru-RU" sz="1000" spc="-1" strike="noStrike">
                <a:solidFill>
                  <a:srgbClr val="ffffff"/>
                </a:solidFill>
                <a:latin typeface="Roboto"/>
                <a:ea typeface="Robo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flipH="1" rot="10800000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1C302E9-796D-4F6F-B686-5FF7110C434E}" type="slidenum">
              <a:rPr b="0" lang="ru-RU" sz="1000" spc="-1" strike="noStrike">
                <a:solidFill>
                  <a:srgbClr val="737373"/>
                </a:solidFill>
                <a:latin typeface="Roboto"/>
                <a:ea typeface="Robo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 flipH="1" rot="10800000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6D4255C-EA13-4B83-BFA4-DAC464423E79}" type="slidenum">
              <a:rPr b="0" lang="ru-RU" sz="1000" spc="-1" strike="noStrike">
                <a:solidFill>
                  <a:srgbClr val="737373"/>
                </a:solidFill>
                <a:latin typeface="Roboto"/>
                <a:ea typeface="Robo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 flipH="1" rot="10800000">
            <a:off x="3276000" y="360"/>
            <a:ext cx="58669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 rot="16200000">
            <a:off x="759240" y="2517840"/>
            <a:ext cx="514332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37337E6-4315-4629-8CC5-AB7207F8BC1B}" type="slidenum">
              <a:rPr b="0" lang="ru-RU" sz="1000" spc="-1" strike="noStrike">
                <a:solidFill>
                  <a:srgbClr val="737373"/>
                </a:solidFill>
                <a:latin typeface="Roboto"/>
                <a:ea typeface="Robo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ffffff"/>
                </a:solidFill>
                <a:latin typeface="Roboto"/>
                <a:ea typeface="Roboto"/>
              </a:rPr>
              <a:t>Название презентации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90600" y="278928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Roboto"/>
                <a:ea typeface="Roboto"/>
              </a:rPr>
              <a:t>Подзаголовок презентации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LibreOffice/6.3.3.2.0$Linux_X86_64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2020-01-20T14:41:48Z</dcterms:modified>
  <cp:revision>1</cp:revision>
  <dc:subject/>
  <dc:title/>
</cp:coreProperties>
</file>