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4" r:id="rId7"/>
    <p:sldId id="260" r:id="rId8"/>
    <p:sldId id="265" r:id="rId9"/>
    <p:sldId id="262" r:id="rId10"/>
    <p:sldId id="263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" y="227838"/>
            <a:ext cx="5320487" cy="525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B02A-93F3-30BE-85D4-9DC716DC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150"/>
            <a:ext cx="7135572" cy="743712"/>
          </a:xfrm>
        </p:spPr>
        <p:txBody>
          <a:bodyPr/>
          <a:lstStyle/>
          <a:p>
            <a:r>
              <a:rPr lang="en-US" sz="2800" b="1" dirty="0"/>
              <a:t>Pixelated Image Detection &amp; Correction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712D4-F80C-1F4F-883E-406C432D9F23}"/>
              </a:ext>
            </a:extLst>
          </p:cNvPr>
          <p:cNvSpPr txBox="1"/>
          <p:nvPr/>
        </p:nvSpPr>
        <p:spPr>
          <a:xfrm>
            <a:off x="2819400" y="123034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Team Name : </a:t>
            </a:r>
            <a:r>
              <a:rPr lang="en-IN" dirty="0" err="1"/>
              <a:t>Team_IT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80FDF-AADD-37A6-6185-17826D1D9849}"/>
              </a:ext>
            </a:extLst>
          </p:cNvPr>
          <p:cNvSpPr txBox="1"/>
          <p:nvPr/>
        </p:nvSpPr>
        <p:spPr>
          <a:xfrm>
            <a:off x="1219200" y="2114550"/>
            <a:ext cx="381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Team members:</a:t>
            </a:r>
          </a:p>
          <a:p>
            <a:endParaRPr lang="en-IN" dirty="0"/>
          </a:p>
          <a:p>
            <a:pPr marL="342900" lvl="5" indent="-342900" algn="l">
              <a:buAutoNum type="arabicPeriod"/>
            </a:pPr>
            <a:r>
              <a:rPr lang="en-IN" b="1" dirty="0" err="1"/>
              <a:t>Bejisto</a:t>
            </a:r>
            <a:r>
              <a:rPr lang="en-IN" b="1" dirty="0"/>
              <a:t> </a:t>
            </a:r>
            <a:r>
              <a:rPr lang="en-IN" b="1" dirty="0" err="1"/>
              <a:t>Joseph.B</a:t>
            </a:r>
            <a:r>
              <a:rPr lang="en-IN" b="1" dirty="0"/>
              <a:t> </a:t>
            </a:r>
          </a:p>
          <a:p>
            <a:pPr marL="342900" lvl="5" indent="-342900" algn="l">
              <a:buAutoNum type="arabicPeriod"/>
            </a:pPr>
            <a:r>
              <a:rPr lang="en-IN" b="1" dirty="0" err="1"/>
              <a:t>Kamalesh.B</a:t>
            </a:r>
            <a:endParaRPr lang="en-IN" b="1" dirty="0"/>
          </a:p>
          <a:p>
            <a:pPr marL="342900" lvl="5" indent="-342900" algn="l">
              <a:buAutoNum type="arabicPeriod"/>
            </a:pPr>
            <a:r>
              <a:rPr lang="en-IN" b="1" dirty="0"/>
              <a:t>Vijay </a:t>
            </a:r>
            <a:r>
              <a:rPr lang="en-IN" b="1" dirty="0" err="1"/>
              <a:t>Kumar.M</a:t>
            </a:r>
            <a:endParaRPr lang="en-IN" b="1" dirty="0"/>
          </a:p>
          <a:p>
            <a:pPr marL="342900" lvl="5" indent="-342900" algn="l">
              <a:buAutoNum type="arabicPeriod"/>
            </a:pPr>
            <a:r>
              <a:rPr lang="en-IN" b="1" dirty="0"/>
              <a:t>Surya L</a:t>
            </a:r>
          </a:p>
          <a:p>
            <a:pPr marL="342900" lvl="5" indent="-342900" algn="l">
              <a:buAutoNum type="arabicPeriod"/>
            </a:pPr>
            <a:r>
              <a:rPr lang="en-IN" b="1" dirty="0" err="1"/>
              <a:t>Kovendhan.P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63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331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BFFA0-DC26-4EBD-0C03-3E497E42B426}"/>
              </a:ext>
            </a:extLst>
          </p:cNvPr>
          <p:cNvSpPr txBox="1"/>
          <p:nvPr/>
        </p:nvSpPr>
        <p:spPr>
          <a:xfrm>
            <a:off x="609600" y="120015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demonstrates the effectiveness of using a lightweight CNN model for classifying pixelated images and an SRGAN model for upscaling them.</a:t>
            </a:r>
          </a:p>
          <a:p>
            <a:endParaRPr lang="en-US" dirty="0"/>
          </a:p>
          <a:p>
            <a:r>
              <a:rPr lang="en-US" dirty="0"/>
              <a:t> The simplified CNN architecture successfully reduced the model size while maintaining acceptable performance metrics. The SRGAN model produced high-quality upscaled images, verified through both objective metrics and a subjective study.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5320487" cy="16139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65" dirty="0"/>
              <a:t> </a:t>
            </a:r>
            <a:r>
              <a:rPr spc="-10" dirty="0"/>
              <a:t>Statement</a:t>
            </a:r>
            <a:br>
              <a:rPr lang="en-US" spc="-10" dirty="0"/>
            </a:br>
            <a:br>
              <a:rPr lang="en-IN" spc="-10" dirty="0"/>
            </a:br>
            <a:br>
              <a:rPr lang="en-US" spc="-10" dirty="0"/>
            </a:br>
            <a:endParaRPr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B31C9-0B3A-1864-83B1-A39D27496975}"/>
              </a:ext>
            </a:extLst>
          </p:cNvPr>
          <p:cNvSpPr txBox="1"/>
          <p:nvPr/>
        </p:nvSpPr>
        <p:spPr>
          <a:xfrm>
            <a:off x="685800" y="895350"/>
            <a:ext cx="6858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Title: </a:t>
            </a:r>
            <a:r>
              <a:rPr lang="en-US" sz="1600" b="1" dirty="0"/>
              <a:t>Pixelated Image Detection &amp; Correction</a:t>
            </a:r>
            <a:endParaRPr lang="en-US" sz="1400" b="1" dirty="0"/>
          </a:p>
          <a:p>
            <a:r>
              <a:rPr lang="en-US" sz="1400" b="1" dirty="0"/>
              <a:t>Content: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r>
              <a:rPr lang="en-US" sz="1400" b="1" dirty="0"/>
              <a:t>Current Challenges: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Manual image detection is time-consuming and prone to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Existing automated systems lack accuracy and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High cost and resource consumption in traditional methods.</a:t>
            </a:r>
          </a:p>
          <a:p>
            <a:endParaRPr lang="en-US" sz="1400" b="1" dirty="0"/>
          </a:p>
          <a:p>
            <a:r>
              <a:rPr lang="en-US" sz="1400" b="1" dirty="0"/>
              <a:t>Impact of the Problem: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Delays in decision-making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Increased operational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Lower overall productivity.</a:t>
            </a:r>
          </a:p>
          <a:p>
            <a:endParaRPr lang="en-US" sz="1400" b="1" dirty="0"/>
          </a:p>
          <a:p>
            <a:r>
              <a:rPr lang="en-US" sz="1400" b="1" dirty="0"/>
              <a:t>Objective: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To develop an AI tool that can accurately detect and correct pixels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Enhance efficiency, reduce errors, and lower costs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13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dirty="0"/>
              <a:t>Unique</a:t>
            </a:r>
            <a:r>
              <a:rPr spc="-50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dirty="0"/>
              <a:t>Brief</a:t>
            </a:r>
            <a:r>
              <a:rPr spc="-30" dirty="0"/>
              <a:t> </a:t>
            </a:r>
            <a:r>
              <a:rPr spc="-10" dirty="0"/>
              <a:t>(Solution)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3208-0A8E-8BFF-E277-7BE89863A95C}"/>
              </a:ext>
            </a:extLst>
          </p:cNvPr>
          <p:cNvSpPr txBox="1"/>
          <p:nvPr/>
        </p:nvSpPr>
        <p:spPr>
          <a:xfrm>
            <a:off x="179628" y="971550"/>
            <a:ext cx="873577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Innovative Approach: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advanced AI algorithms to enhance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pixels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real-time correction mechanisms to immediately rectify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400" b="1" dirty="0"/>
              <a:t>Key Features: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High Accuracy:</a:t>
            </a:r>
            <a:r>
              <a:rPr lang="en-US" sz="1400" dirty="0"/>
              <a:t> Leveraging deep learning models for precise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Real-Time Processing:</a:t>
            </a:r>
            <a:r>
              <a:rPr lang="en-US" sz="1400" dirty="0"/>
              <a:t> Instantaneous analysis and correction.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Scalability:</a:t>
            </a:r>
            <a:r>
              <a:rPr lang="en-US" sz="1400" dirty="0"/>
              <a:t> Adaptable to various industries and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Cost-Effective:</a:t>
            </a:r>
            <a:r>
              <a:rPr lang="en-US" sz="1400" dirty="0"/>
              <a:t> Reduces operational costs by minimizing errors and enhancing productivity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IN" sz="1400" b="1" dirty="0"/>
              <a:t>Technological Stack:</a:t>
            </a: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Machine Learning Algorithms:</a:t>
            </a:r>
            <a:r>
              <a:rPr lang="en-IN" sz="1400" dirty="0"/>
              <a:t> Convolutional Neural Networks (CNNs),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Data Processing Tools:</a:t>
            </a:r>
            <a:r>
              <a:rPr lang="en-IN" sz="1400" dirty="0"/>
              <a:t> TensorFlow, OpenCV,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Hardware:</a:t>
            </a:r>
            <a:r>
              <a:rPr lang="en-IN" sz="1400" dirty="0"/>
              <a:t> High-performance GPUs for faster computations.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Benefits: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Improved efficiency and reduced error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Cost savings and increased productivity.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567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spc="-35" dirty="0"/>
              <a:t> </a:t>
            </a:r>
            <a:r>
              <a:rPr spc="-10" dirty="0"/>
              <a:t>Offered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37039-8378-A2D5-7BC1-523FAC574576}"/>
              </a:ext>
            </a:extLst>
          </p:cNvPr>
          <p:cNvSpPr txBox="1"/>
          <p:nvPr/>
        </p:nvSpPr>
        <p:spPr>
          <a:xfrm>
            <a:off x="304800" y="819150"/>
            <a:ext cx="8686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Object Detection: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state-of-the-art machine learning models for high precision.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Capable of identifying a wide range of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pixels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various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pictures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Correction: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Immediate correction of detected errors to ensure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algorithms that learn and improve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Intuitive and easy-to-use interface for seamless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settings to cater to different user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and Flexibility: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handle large volumes of data without compromising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integration with existing systems and workflows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C74AD5-D278-36F6-4D6B-EE9888D8F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502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Process</a:t>
            </a:r>
            <a:r>
              <a:rPr spc="-325" dirty="0"/>
              <a:t> </a:t>
            </a:r>
            <a:r>
              <a:rPr spc="-20" dirty="0"/>
              <a:t>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C6B7A-726D-0FA7-D4BD-968F6F86F5E8}"/>
              </a:ext>
            </a:extLst>
          </p:cNvPr>
          <p:cNvSpPr txBox="1"/>
          <p:nvPr/>
        </p:nvSpPr>
        <p:spPr>
          <a:xfrm>
            <a:off x="381000" y="89535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and preprocess data from various 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high-quality, annotated datasets for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machine learning algorithms to train models on the collected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models for accuracy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Detection: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trained models to detect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pixels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real-time pictures.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high-performance hardware for efficient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Detection: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errors and anomalies in detected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pixels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advanced AI techniques for precise error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502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Process</a:t>
            </a:r>
            <a:r>
              <a:rPr spc="-325" dirty="0"/>
              <a:t> </a:t>
            </a:r>
            <a:r>
              <a:rPr spc="-20" dirty="0"/>
              <a:t>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C6B7A-726D-0FA7-D4BD-968F6F86F5E8}"/>
              </a:ext>
            </a:extLst>
          </p:cNvPr>
          <p:cNvSpPr txBox="1"/>
          <p:nvPr/>
        </p:nvSpPr>
        <p:spPr>
          <a:xfrm>
            <a:off x="457200" y="950745"/>
            <a:ext cx="8458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Correction: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correct detected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immediate and accurate adjustments.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and Feedback: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corrections and gather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Continuously improve models based on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the AI tool into existing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seamless operation and minimal disruption.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and Maintenance: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the performance of the AI tool.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update and maintain models for optimal performance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1C3AAB-21B6-AC9D-70FC-87EDF3DE0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35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5" y="30874"/>
            <a:ext cx="5320487" cy="525271"/>
          </a:xfrm>
          <a:prstGeom prst="rect">
            <a:avLst/>
          </a:prstGeom>
        </p:spPr>
        <p:txBody>
          <a:bodyPr vert="horz" wrap="square" lIns="0" tIns="104774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Architecture</a:t>
            </a:r>
            <a:r>
              <a:rPr spc="-45" dirty="0"/>
              <a:t> </a:t>
            </a:r>
            <a:r>
              <a:rPr spc="-10" dirty="0"/>
              <a:t>Diagram</a:t>
            </a:r>
            <a:r>
              <a:rPr lang="en-US" spc="-10" dirty="0"/>
              <a:t>:</a:t>
            </a:r>
            <a:endParaRPr spc="-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31736-19DA-2C61-4030-E37784C223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16"/>
          <a:stretch/>
        </p:blipFill>
        <p:spPr>
          <a:xfrm>
            <a:off x="914400" y="971550"/>
            <a:ext cx="3200400" cy="29597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C48DD8-6FEB-226C-578E-EF7E949C6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286" b="-4343"/>
          <a:stretch/>
        </p:blipFill>
        <p:spPr>
          <a:xfrm>
            <a:off x="4953000" y="895350"/>
            <a:ext cx="2970625" cy="35814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07FB6F-53A7-9AD5-390D-FCB2C1438F2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514600" y="3931304"/>
            <a:ext cx="1981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14DD35-3319-2B89-0AB9-E18B5E1DD274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895350"/>
            <a:ext cx="76200" cy="30359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645920-788B-3422-430A-7ED20250F8B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419600" y="895350"/>
            <a:ext cx="20187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7C6F-3E1E-2905-5C53-4783032A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9968"/>
            <a:ext cx="5320487" cy="400110"/>
          </a:xfrm>
        </p:spPr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A39F3-1B9A-09D4-8E3A-01A86C64B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508438"/>
            <a:ext cx="4876800" cy="4154984"/>
          </a:xfrm>
        </p:spPr>
        <p:txBody>
          <a:bodyPr/>
          <a:lstStyle/>
          <a:p>
            <a:r>
              <a:rPr lang="en-US" dirty="0"/>
              <a:t>1.TensorFlow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Keras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Pillow (Python Imaging Library) </a:t>
            </a:r>
          </a:p>
          <a:p>
            <a:endParaRPr lang="en-US" dirty="0"/>
          </a:p>
          <a:p>
            <a:r>
              <a:rPr lang="en-US" dirty="0"/>
              <a:t>4. Matplotlib </a:t>
            </a:r>
          </a:p>
          <a:p>
            <a:endParaRPr lang="en-US" dirty="0"/>
          </a:p>
          <a:p>
            <a:r>
              <a:rPr lang="en-US" dirty="0"/>
              <a:t>5. NumPy </a:t>
            </a:r>
          </a:p>
          <a:p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ImageDataGenerator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7. scikit-learn </a:t>
            </a:r>
          </a:p>
          <a:p>
            <a:endParaRPr lang="en-US" dirty="0"/>
          </a:p>
          <a:p>
            <a:r>
              <a:rPr lang="en-US" dirty="0"/>
              <a:t>8</a:t>
            </a:r>
            <a:r>
              <a:rPr lang="en-US"/>
              <a:t>. </a:t>
            </a:r>
            <a:r>
              <a:rPr lang="en-US" dirty="0"/>
              <a:t>Modules for OS and Time.</a:t>
            </a:r>
          </a:p>
        </p:txBody>
      </p:sp>
    </p:spTree>
    <p:extLst>
      <p:ext uri="{BB962C8B-B14F-4D97-AF65-F5344CB8AC3E}">
        <p14:creationId xmlns:p14="http://schemas.microsoft.com/office/powerpoint/2010/main" val="52374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504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dirty="0"/>
              <a:t>Team</a:t>
            </a:r>
            <a:r>
              <a:rPr spc="-25" dirty="0"/>
              <a:t> </a:t>
            </a:r>
            <a:r>
              <a:rPr dirty="0"/>
              <a:t>members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contribution: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E69CB-359A-45B0-5A45-D258F527A59D}"/>
              </a:ext>
            </a:extLst>
          </p:cNvPr>
          <p:cNvSpPr txBox="1"/>
          <p:nvPr/>
        </p:nvSpPr>
        <p:spPr>
          <a:xfrm>
            <a:off x="457200" y="1047750"/>
            <a:ext cx="8229600" cy="293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project was a collaborative effort by a team of five . Each member contributed to different aspects of the project:</a:t>
            </a:r>
          </a:p>
          <a:p>
            <a:endParaRPr lang="en-IN" dirty="0"/>
          </a:p>
          <a:p>
            <a:r>
              <a:rPr lang="en-IN" b="1" dirty="0"/>
              <a:t>1.Bejisto </a:t>
            </a:r>
            <a:r>
              <a:rPr lang="en-IN" b="1" dirty="0" err="1"/>
              <a:t>Joseph.B</a:t>
            </a:r>
            <a:r>
              <a:rPr lang="en-IN" b="1" dirty="0"/>
              <a:t> : </a:t>
            </a:r>
            <a:r>
              <a:rPr lang="en-IN" dirty="0"/>
              <a:t>Data </a:t>
            </a:r>
            <a:r>
              <a:rPr lang="en-IN" dirty="0" err="1"/>
              <a:t>Collection,Model</a:t>
            </a:r>
            <a:r>
              <a:rPr lang="en-IN" dirty="0"/>
              <a:t> Architecture and Training.</a:t>
            </a:r>
            <a:br>
              <a:rPr lang="en-IN" dirty="0"/>
            </a:br>
            <a:r>
              <a:rPr lang="en-IN" dirty="0"/>
              <a:t>2.</a:t>
            </a:r>
            <a:r>
              <a:rPr lang="en-IN" b="1" dirty="0"/>
              <a:t>Kamalesh.B : </a:t>
            </a:r>
            <a:r>
              <a:rPr lang="en-IN" dirty="0"/>
              <a:t>Model Evaluation and Quantization.</a:t>
            </a:r>
            <a:br>
              <a:rPr lang="en-IN" dirty="0"/>
            </a:br>
            <a:r>
              <a:rPr lang="en-IN" dirty="0"/>
              <a:t>3.</a:t>
            </a:r>
            <a:r>
              <a:rPr lang="en-IN" b="1" dirty="0"/>
              <a:t>Vijay </a:t>
            </a:r>
            <a:r>
              <a:rPr lang="en-IN" b="1" dirty="0" err="1"/>
              <a:t>Kumar.M</a:t>
            </a:r>
            <a:r>
              <a:rPr lang="en-IN" b="1" dirty="0"/>
              <a:t> : </a:t>
            </a:r>
            <a:r>
              <a:rPr lang="en-IN" dirty="0"/>
              <a:t>Upscaling Script and </a:t>
            </a:r>
            <a:r>
              <a:rPr lang="en-IN" dirty="0" err="1"/>
              <a:t>TFLite</a:t>
            </a:r>
            <a:r>
              <a:rPr lang="en-IN" dirty="0"/>
              <a:t> Integration.</a:t>
            </a:r>
            <a:br>
              <a:rPr lang="en-IN" dirty="0"/>
            </a:br>
            <a:r>
              <a:rPr lang="en-IN" dirty="0"/>
              <a:t>4.</a:t>
            </a:r>
            <a:r>
              <a:rPr lang="en-IN" b="1" dirty="0"/>
              <a:t>Surya L : </a:t>
            </a:r>
            <a:r>
              <a:rPr lang="en-IN" dirty="0"/>
              <a:t>Documentation and Results Analysis.</a:t>
            </a:r>
            <a:br>
              <a:rPr lang="en-IN" dirty="0"/>
            </a:br>
            <a:r>
              <a:rPr lang="en-IN" dirty="0"/>
              <a:t>5.</a:t>
            </a:r>
            <a:r>
              <a:rPr lang="en-IN" b="1" dirty="0"/>
              <a:t>Kovendhan.P : </a:t>
            </a:r>
            <a:r>
              <a:rPr lang="en-IN" dirty="0"/>
              <a:t>Project Coordination, Code </a:t>
            </a:r>
            <a:r>
              <a:rPr lang="en-IN" dirty="0" err="1"/>
              <a:t>Integration,Testing</a:t>
            </a:r>
            <a:r>
              <a:rPr lang="en-IN" dirty="0"/>
              <a:t> and GitHub Maintenance.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676</Words>
  <Application>Microsoft Office PowerPoint</Application>
  <PresentationFormat>On-screen Show (16:9)</PresentationFormat>
  <Paragraphs>126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Pixelated Image Detection &amp; Correction</vt:lpstr>
      <vt:lpstr>Problem Statement   </vt:lpstr>
      <vt:lpstr>Unique Idea Brief (Solution)</vt:lpstr>
      <vt:lpstr>Features Offered</vt:lpstr>
      <vt:lpstr>Process flow</vt:lpstr>
      <vt:lpstr>Process flow</vt:lpstr>
      <vt:lpstr>Architecture Diagram:</vt:lpstr>
      <vt:lpstr>Technologies used:</vt:lpstr>
      <vt:lpstr>Team members and contribution: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Pixelated Image Detection &amp; Correction</dc:title>
  <dc:creator>Ajeya Krishna</dc:creator>
  <cp:lastModifiedBy>Koͥveͣnͫdhan 💕</cp:lastModifiedBy>
  <cp:revision>7</cp:revision>
  <dcterms:created xsi:type="dcterms:W3CDTF">2024-07-04T04:33:12Z</dcterms:created>
  <dcterms:modified xsi:type="dcterms:W3CDTF">2024-07-06T11:55:13Z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2024-07-04T00:00:00Z</vt:filetime>
  </property>
  <property fmtid="{D5CDD505-2E9C-101B-9397-08002B2CF9AE}" pid="5" name="Producer">
    <vt:lpwstr>Microsoft® PowerPoint® 2021</vt:lpwstr>
  </property>
</Properties>
</file>