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Graduation date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Prior experience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Personal goals for the project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79b3a507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79b3a507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to demo application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79b3a5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79b3a5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6dcae92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6dcae92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6dcae92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6dcae92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79b3a50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79b3a5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79b3a5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179b3a5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9b3a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9b3a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79b3a50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79b3a50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79b3a5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79b3a5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the project we decided to use the Angular web framework.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Chosen because some team members have more experience with it than other frameworks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CSS styling we are using Ng-Bootstrap, which is a more lightweight version of bootstrap that is used within angular.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79b3a507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79b3a507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79b3a5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79b3a5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accounts that contain username password and optional email and phone numbers that are created with a unique 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accounts are tied to one or more accounts, which store an account number, the user that owns the account, an account type (checking/savings), and a balance.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accounts have multiple transactions tied to them which consist of a transactionID, the account the transaction relates to, processing date, transaction type (deposit/withdrawal), the amount of the transaction, a description and the state it was done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notifications side, a user can have many Notification triggers tied to their user account. These are maintained within a trigger table which contains the information needed to handle the SQL Triggers.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triggers are tied to multiple notifications that are created when a new transaction triggers them. Notifications have a message and a transaction ID tied to them so that they can be related to a transaction.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79b3a50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79b3a50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79b3a507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79b3a507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the user will do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79b3a507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79b3a507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Commerce Notifications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Kory, Matt, Jimin, Connor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064875" y="393750"/>
            <a:ext cx="775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Case #3: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Customer Adds Transaction Which Triggers Notification</a:t>
            </a:r>
            <a:endParaRPr sz="20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926025" y="1567550"/>
            <a:ext cx="38751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Path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Clicks Transaction tab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“Add Transaction” button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generates for user: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checks box for deposit or withdrawal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amount 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description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“Add” button within popup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takes user inputted values and combines with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User’s account number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date of the transaction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send new transaction to SQL through server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database enters new transaction into table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is incremented if transaction is deposit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is decremented if transaction is withdrawal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will see transaction added to their transaction log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added transaction triggers notification user will be able to see notification in notification tab 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Log Out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933225" y="1567550"/>
            <a:ext cx="39648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Path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Clicks Transaction tab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“Add Transaction” button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generates for user: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checks box for deposit or withdrawal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amount 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description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“Cancel” button within popup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Log Out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Securing a Web Application </a:t>
            </a:r>
            <a:endParaRPr sz="3000"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This Process of making a simple web application with properties that are protected by Spring Security.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make a Spring MVC application that secures the page with a login page that is backed by a fixed list of users.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Spring Security</a:t>
            </a:r>
            <a:endParaRPr sz="2400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Spring Security is the extremely customizable authentication and access-control framework.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main concentration of spring security is on Authentication and Authorization.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Where authentication is the process of establishing a principal (user) </a:t>
            </a:r>
            <a:endParaRPr sz="14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who claim to be.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Where authorization is the process of deciding whether the logged in principal (user) allowed to perform a certain actions.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Classes: </a:t>
            </a:r>
            <a:r>
              <a:rPr lang="en" sz="1400">
                <a:solidFill>
                  <a:srgbClr val="FFFFFF"/>
                </a:solidFill>
              </a:rPr>
              <a:t>AuthenticationTokenFilter, CsrfHeaderFilter, JwtUser, JwtTokenUtil, Jwt_Authentication_Entry_Point.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Potential Risks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13" y="1246225"/>
            <a:ext cx="532447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94425"/>
            <a:ext cx="70872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 must be web based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 should be functional across multiple devices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 frontend should be created with some modern framework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 should show users the transactions they have on their account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 should allow users to set custom notifications for new transactions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Notifications Page: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Shows notification rules set by the user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Show the number of times a notification rule has been triggered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Allows users to add/edit/remove their rules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Allows user to set filters to view their notifications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Ability to export notifications to a spreadsheet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Transactions Page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 users a table of their transactions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 user to add transactions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 Client Side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679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Angular web framework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 Source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Type-Script based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Ng-Bootstrap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Combines Angular and Bootstrap’s CSS elements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Reduces the bloat of regular Bootstrap by removing its dependency of J-Query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375" y="1746625"/>
            <a:ext cx="825125" cy="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374" y="3583577"/>
            <a:ext cx="825125" cy="82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 Server Side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Springboot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 based framework for creating microservices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Helpful for using RESTful web services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Relational database management system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50" y="3827924"/>
            <a:ext cx="2500449" cy="7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25" y="3827923"/>
            <a:ext cx="1772076" cy="7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88" y="1098550"/>
            <a:ext cx="6589818" cy="382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Logs In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“Transactions” tab in the navigation bar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loads the users transactions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 transactions made on their account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out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incorrect login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user “Login information is incorrect” and asks user to re enter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correct information and follows 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Checks Notifications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 to application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notifications dashboard is loaded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can choose which notification are active and the date range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will see all transactions that trigger notifications rules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may add, edit, or delete notifications rules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may export notifications table to excel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out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incorrect login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user “Login information is incorrect” and asks user to re enter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correct information and follows 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