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J8UDJax5DHnFaTgWXSEOsgHi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Kory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the project we decided to use the Angular web framework.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Chosen because some team members have more experience with it than other frameworks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CSS styling we are using Ng-Bootstrap, which is a more lightweight version of bootstrap that is used within angular.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Kory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accounts that contain username password and optional email and phone numbers that are created with a unique ID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accounts are tied to one or more accounts, which store an account number, the user that owns the account, an account type (checking/savings), and a balance.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accounts have multiple transactions tied to them which consist of a transactionID, the account the transaction relates to, processing date, transaction type (deposit/withdrawal), the amount of the transaction, a description and the state it was done in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notifications side, a user can have many Notification triggers tied to their user account. These are maintained within a trigger table which contains the information needed to handle the SQL Triggers.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triggers are tied to multiple notifications that are created when a new transaction triggers them. Notifications have a message and a transaction ID tied to them so that they can be related to a transaction.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thing the user will 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Created to demo application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318d5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318d5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9" name="Google Shape;2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5" name="Google Shape;35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64" name="Google Shape;64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Commerce Notifications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Group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Kory, Matt, Jimin, Connor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Technology Stack: Client Side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297500" y="1567550"/>
            <a:ext cx="67995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Angular web framework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 Source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Type-Script based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Ng-Bootstrap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Combines Angular and Bootstrap’s CSS elements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Reduces the bloat of regular Bootstrap by removing its dependency of J-Query</a:t>
            </a:r>
            <a:endParaRPr sz="1400"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75" y="1746625"/>
            <a:ext cx="825125" cy="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1374" y="3583577"/>
            <a:ext cx="825125" cy="82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Technology Stack: Server Side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1297500" y="1567550"/>
            <a:ext cx="70389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Springboot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 based framework for creating microservices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Helpful for using RESTful web services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Relational database management system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550" y="3827924"/>
            <a:ext cx="2500449" cy="7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25" y="3827923"/>
            <a:ext cx="1772076" cy="7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738" y="1156375"/>
            <a:ext cx="613252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Case #1: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Customer Logs In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“Transactions” tab in the navigation bar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loads the users transactions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transactions made on their account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out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incorrect login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user “Login information is incorrect” and asks user to re enter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correct information and follows 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Case #</a:t>
            </a:r>
            <a:r>
              <a:rPr lang="en"/>
              <a:t>2</a:t>
            </a:r>
            <a:r>
              <a:rPr lang="en"/>
              <a:t>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Customer Checks Notifications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 to application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notifications dashboard is loaded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can choose which notification are active and the date range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will see all transactions that trigger notifications rules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may add, edit, or delete notifications rules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may export notifications table to excel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out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incorrect login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prompts user “Login information is incorrect” and asks user to re enter information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correct information and follows basic path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1064875" y="393750"/>
            <a:ext cx="7755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 Case #</a:t>
            </a:r>
            <a:r>
              <a:rPr lang="en" sz="2000"/>
              <a:t>3</a:t>
            </a:r>
            <a:r>
              <a:rPr lang="en" sz="2000"/>
              <a:t>: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Customer Adds Transaction Which Triggers Notification</a:t>
            </a:r>
            <a:endParaRPr sz="2000"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926025" y="1567550"/>
            <a:ext cx="38751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Path</a:t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Clicks Transaction tab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 Transaction” button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generates for user: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checks box for deposit or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amount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description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“Add” button within popup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takes user inputted values and combines with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User’s account number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date of the transaction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send new transaction to SQL through server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database enters new transaction into table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is incremented if transaction is deposit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is decremented if transaction is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will see transaction added to their transaction log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added transaction triggers notification user will be able to see notification in notification tab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Log Out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/>
          </a:p>
        </p:txBody>
      </p:sp>
      <p:sp>
        <p:nvSpPr>
          <p:cNvPr id="181" name="Google Shape;181;p10"/>
          <p:cNvSpPr txBox="1"/>
          <p:nvPr>
            <p:ph idx="2" type="body"/>
          </p:nvPr>
        </p:nvSpPr>
        <p:spPr>
          <a:xfrm>
            <a:off x="4933225" y="1567550"/>
            <a:ext cx="39648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Path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logs into application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Clicks Transaction tab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“Add Transaction” button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generates for user: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checks box for deposit or withdrawal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amount 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description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“Cancel” button within popup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Clicks Log Out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Exits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318d5103_1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Closing </a:t>
            </a:r>
            <a:endParaRPr/>
          </a:p>
        </p:txBody>
      </p:sp>
      <p:sp>
        <p:nvSpPr>
          <p:cNvPr id="187" name="Google Shape;187;g77318d5103_1_0"/>
          <p:cNvSpPr txBox="1"/>
          <p:nvPr>
            <p:ph idx="1" type="body"/>
          </p:nvPr>
        </p:nvSpPr>
        <p:spPr>
          <a:xfrm>
            <a:off x="1297500" y="1567550"/>
            <a:ext cx="716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it was a great project. Everyone on the team learned and developed new skills.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would like to say thank you to the team at Commerce and our Professor for giving us valuable feedback throughout the semester.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