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ato"/>
      <p:regular r:id="rId23"/>
      <p:bold r:id="rId24"/>
      <p:italic r:id="rId25"/>
      <p:boldItalic r:id="rId26"/>
    </p:embeddedFont>
    <p:embeddedFont>
      <p:font typeface="Anaheim"/>
      <p:regular r:id="rId27"/>
      <p:bold r:id="rId28"/>
    </p:embeddedFont>
    <p:embeddedFont>
      <p:font typeface="Urbanist"/>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Anaheim-bold.fntdata"/><Relationship Id="rId27"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rbanis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rbanist-italic.fntdata"/><Relationship Id="rId30" Type="http://schemas.openxmlformats.org/officeDocument/2006/relationships/font" Target="fonts/Urbanist-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Urbanist-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58de4901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58de4901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58de4901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58de4901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58de4901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58de4901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58de4901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58de4901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58de4901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58de4901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sdfghjk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58de490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58de490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58de4901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58de490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58de4901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58de490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58de490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58de4901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58de4901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58de4901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0" name="Google Shape;10;p2"/>
          <p:cNvSpPr/>
          <p:nvPr/>
        </p:nvSpPr>
        <p:spPr>
          <a:xfrm rot="10800000">
            <a:off x="-125" y="0"/>
            <a:ext cx="285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 name="Google Shape;11;p2"/>
          <p:cNvSpPr txBox="1"/>
          <p:nvPr>
            <p:ph type="ctrTitle"/>
          </p:nvPr>
        </p:nvSpPr>
        <p:spPr>
          <a:xfrm>
            <a:off x="2301250" y="1188725"/>
            <a:ext cx="6129600" cy="2786100"/>
          </a:xfrm>
          <a:prstGeom prst="rect">
            <a:avLst/>
          </a:prstGeom>
          <a:solidFill>
            <a:schemeClr val="lt2"/>
          </a:solidFill>
        </p:spPr>
        <p:txBody>
          <a:bodyPr anchorCtr="0" anchor="b" bIns="91425" lIns="91425" spcFirstLastPara="1" rIns="91425" wrap="square" tIns="91425">
            <a:noAutofit/>
          </a:bodyPr>
          <a:lstStyle>
            <a:lvl1pPr lvl="0" algn="r">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2301100" y="4052000"/>
            <a:ext cx="6129600" cy="4758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3" name="Google Shape;13;p2"/>
          <p:cNvCxnSpPr/>
          <p:nvPr/>
        </p:nvCxnSpPr>
        <p:spPr>
          <a:xfrm>
            <a:off x="713225" y="539500"/>
            <a:ext cx="44988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pic>
        <p:nvPicPr>
          <p:cNvPr id="72" name="Google Shape;72;p11"/>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73" name="Google Shape;73;p11"/>
          <p:cNvSpPr/>
          <p:nvPr/>
        </p:nvSpPr>
        <p:spPr>
          <a:xfrm rot="10800000">
            <a:off x="-125" y="-125"/>
            <a:ext cx="9147300" cy="269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 name="Google Shape;74;p11"/>
          <p:cNvCxnSpPr/>
          <p:nvPr/>
        </p:nvCxnSpPr>
        <p:spPr>
          <a:xfrm>
            <a:off x="8788700" y="0"/>
            <a:ext cx="0" cy="3231000"/>
          </a:xfrm>
          <a:prstGeom prst="straightConnector1">
            <a:avLst/>
          </a:prstGeom>
          <a:noFill/>
          <a:ln cap="flat" cmpd="sng" w="28575">
            <a:solidFill>
              <a:schemeClr val="dk1"/>
            </a:solidFill>
            <a:prstDash val="solid"/>
            <a:round/>
            <a:headEnd len="med" w="med" type="none"/>
            <a:tailEnd len="med" w="med" type="oval"/>
          </a:ln>
        </p:spPr>
      </p:cxnSp>
      <p:sp>
        <p:nvSpPr>
          <p:cNvPr id="75" name="Google Shape;75;p11"/>
          <p:cNvSpPr txBox="1"/>
          <p:nvPr>
            <p:ph hasCustomPrompt="1" type="title"/>
          </p:nvPr>
        </p:nvSpPr>
        <p:spPr>
          <a:xfrm>
            <a:off x="1284000" y="2098200"/>
            <a:ext cx="6576000" cy="1163100"/>
          </a:xfrm>
          <a:prstGeom prst="rect">
            <a:avLst/>
          </a:prstGeom>
          <a:solidFill>
            <a:schemeClr val="lt2"/>
          </a:solidFill>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p:nvPr>
            <p:ph idx="1" type="subTitle"/>
          </p:nvPr>
        </p:nvSpPr>
        <p:spPr>
          <a:xfrm>
            <a:off x="1284000" y="344954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8" name="Shape 78"/>
        <p:cNvGrpSpPr/>
        <p:nvPr/>
      </p:nvGrpSpPr>
      <p:grpSpPr>
        <a:xfrm>
          <a:off x="0" y="0"/>
          <a:ext cx="0" cy="0"/>
          <a:chOff x="0" y="0"/>
          <a:chExt cx="0" cy="0"/>
        </a:xfrm>
      </p:grpSpPr>
      <p:pic>
        <p:nvPicPr>
          <p:cNvPr id="79" name="Google Shape;79;p13"/>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80" name="Google Shape;80;p13"/>
          <p:cNvGrpSpPr/>
          <p:nvPr/>
        </p:nvGrpSpPr>
        <p:grpSpPr>
          <a:xfrm>
            <a:off x="50" y="0"/>
            <a:ext cx="9143950" cy="5143500"/>
            <a:chOff x="50" y="0"/>
            <a:chExt cx="9143950" cy="5143500"/>
          </a:xfrm>
        </p:grpSpPr>
        <p:sp>
          <p:nvSpPr>
            <p:cNvPr id="81" name="Google Shape;81;p13"/>
            <p:cNvSpPr/>
            <p:nvPr/>
          </p:nvSpPr>
          <p:spPr>
            <a:xfrm rot="10800000">
              <a:off x="8427600" y="0"/>
              <a:ext cx="716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13"/>
            <p:cNvSpPr/>
            <p:nvPr/>
          </p:nvSpPr>
          <p:spPr>
            <a:xfrm rot="10800000">
              <a:off x="50" y="461010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83" name="Google Shape;8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13"/>
          <p:cNvSpPr txBox="1"/>
          <p:nvPr>
            <p:ph idx="1" type="subTitle"/>
          </p:nvPr>
        </p:nvSpPr>
        <p:spPr>
          <a:xfrm>
            <a:off x="796173" y="223786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idx="2" type="subTitle"/>
          </p:nvPr>
        </p:nvSpPr>
        <p:spPr>
          <a:xfrm>
            <a:off x="3419223" y="223786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3"/>
          <p:cNvSpPr txBox="1"/>
          <p:nvPr>
            <p:ph idx="3" type="subTitle"/>
          </p:nvPr>
        </p:nvSpPr>
        <p:spPr>
          <a:xfrm>
            <a:off x="796173" y="4031302"/>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3"/>
          <p:cNvSpPr txBox="1"/>
          <p:nvPr>
            <p:ph idx="4" type="subTitle"/>
          </p:nvPr>
        </p:nvSpPr>
        <p:spPr>
          <a:xfrm>
            <a:off x="3419223" y="4031302"/>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3"/>
          <p:cNvSpPr txBox="1"/>
          <p:nvPr>
            <p:ph idx="5" type="subTitle"/>
          </p:nvPr>
        </p:nvSpPr>
        <p:spPr>
          <a:xfrm>
            <a:off x="6042322" y="2237867"/>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6" type="subTitle"/>
          </p:nvPr>
        </p:nvSpPr>
        <p:spPr>
          <a:xfrm>
            <a:off x="6042322" y="4031302"/>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hasCustomPrompt="1" idx="7" type="title"/>
          </p:nvPr>
        </p:nvSpPr>
        <p:spPr>
          <a:xfrm>
            <a:off x="796173" y="132931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hasCustomPrompt="1" idx="8" type="title"/>
          </p:nvPr>
        </p:nvSpPr>
        <p:spPr>
          <a:xfrm>
            <a:off x="796173" y="312215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9" type="title"/>
          </p:nvPr>
        </p:nvSpPr>
        <p:spPr>
          <a:xfrm>
            <a:off x="3419223" y="132931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13" type="title"/>
          </p:nvPr>
        </p:nvSpPr>
        <p:spPr>
          <a:xfrm>
            <a:off x="3419223" y="312215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14" type="title"/>
          </p:nvPr>
        </p:nvSpPr>
        <p:spPr>
          <a:xfrm>
            <a:off x="6042327" y="132931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15" type="title"/>
          </p:nvPr>
        </p:nvSpPr>
        <p:spPr>
          <a:xfrm>
            <a:off x="6042327" y="3122153"/>
            <a:ext cx="23055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idx="16" type="subTitle"/>
          </p:nvPr>
        </p:nvSpPr>
        <p:spPr>
          <a:xfrm>
            <a:off x="796173" y="190591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7" name="Google Shape;97;p13"/>
          <p:cNvSpPr txBox="1"/>
          <p:nvPr>
            <p:ph idx="17" type="subTitle"/>
          </p:nvPr>
        </p:nvSpPr>
        <p:spPr>
          <a:xfrm>
            <a:off x="3419223" y="190591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8" name="Google Shape;98;p13"/>
          <p:cNvSpPr txBox="1"/>
          <p:nvPr>
            <p:ph idx="18" type="subTitle"/>
          </p:nvPr>
        </p:nvSpPr>
        <p:spPr>
          <a:xfrm>
            <a:off x="6042322" y="190591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 name="Google Shape;99;p13"/>
          <p:cNvSpPr txBox="1"/>
          <p:nvPr>
            <p:ph idx="19" type="subTitle"/>
          </p:nvPr>
        </p:nvSpPr>
        <p:spPr>
          <a:xfrm>
            <a:off x="796173" y="369882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0" name="Google Shape;100;p13"/>
          <p:cNvSpPr txBox="1"/>
          <p:nvPr>
            <p:ph idx="20" type="subTitle"/>
          </p:nvPr>
        </p:nvSpPr>
        <p:spPr>
          <a:xfrm>
            <a:off x="3419223" y="369882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1" name="Google Shape;101;p13"/>
          <p:cNvSpPr txBox="1"/>
          <p:nvPr>
            <p:ph idx="21" type="subTitle"/>
          </p:nvPr>
        </p:nvSpPr>
        <p:spPr>
          <a:xfrm>
            <a:off x="6042322" y="3698827"/>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cxnSp>
        <p:nvCxnSpPr>
          <p:cNvPr id="102" name="Google Shape;102;p13"/>
          <p:cNvCxnSpPr/>
          <p:nvPr/>
        </p:nvCxnSpPr>
        <p:spPr>
          <a:xfrm rot="10800000">
            <a:off x="6853250" y="280425"/>
            <a:ext cx="22938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3" name="Shape 103"/>
        <p:cNvGrpSpPr/>
        <p:nvPr/>
      </p:nvGrpSpPr>
      <p:grpSpPr>
        <a:xfrm>
          <a:off x="0" y="0"/>
          <a:ext cx="0" cy="0"/>
          <a:chOff x="0" y="0"/>
          <a:chExt cx="0" cy="0"/>
        </a:xfrm>
      </p:grpSpPr>
      <p:pic>
        <p:nvPicPr>
          <p:cNvPr id="104" name="Google Shape;104;p14"/>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05" name="Google Shape;105;p14"/>
          <p:cNvSpPr/>
          <p:nvPr/>
        </p:nvSpPr>
        <p:spPr>
          <a:xfrm rot="10800000">
            <a:off x="-125" y="3535800"/>
            <a:ext cx="9147300" cy="16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4"/>
          <p:cNvSpPr txBox="1"/>
          <p:nvPr>
            <p:ph type="title"/>
          </p:nvPr>
        </p:nvSpPr>
        <p:spPr>
          <a:xfrm>
            <a:off x="713225" y="3172575"/>
            <a:ext cx="3523500" cy="661800"/>
          </a:xfrm>
          <a:prstGeom prst="rect">
            <a:avLst/>
          </a:prstGeom>
          <a:solidFill>
            <a:schemeClr val="lt2"/>
          </a:solidFill>
        </p:spPr>
        <p:txBody>
          <a:bodyPr anchorCtr="0" anchor="t" bIns="91425" lIns="91425" spcFirstLastPara="1" rIns="91425" wrap="square" tIns="91425">
            <a:noAutofit/>
          </a:bodyPr>
          <a:lstStyle>
            <a:lvl1pPr lvl="0" rtl="0" algn="l">
              <a:lnSpc>
                <a:spcPct val="115000"/>
              </a:lnSpc>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7" name="Google Shape;107;p14"/>
          <p:cNvSpPr txBox="1"/>
          <p:nvPr>
            <p:ph idx="1" type="subTitle"/>
          </p:nvPr>
        </p:nvSpPr>
        <p:spPr>
          <a:xfrm>
            <a:off x="713225" y="1046300"/>
            <a:ext cx="77175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cxnSp>
        <p:nvCxnSpPr>
          <p:cNvPr id="108" name="Google Shape;108;p14"/>
          <p:cNvCxnSpPr/>
          <p:nvPr/>
        </p:nvCxnSpPr>
        <p:spPr>
          <a:xfrm rot="10800000">
            <a:off x="8803950" y="1082150"/>
            <a:ext cx="0" cy="40548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
    <p:spTree>
      <p:nvGrpSpPr>
        <p:cNvPr id="109" name="Shape 109"/>
        <p:cNvGrpSpPr/>
        <p:nvPr/>
      </p:nvGrpSpPr>
      <p:grpSpPr>
        <a:xfrm>
          <a:off x="0" y="0"/>
          <a:ext cx="0" cy="0"/>
          <a:chOff x="0" y="0"/>
          <a:chExt cx="0" cy="0"/>
        </a:xfrm>
      </p:grpSpPr>
      <p:pic>
        <p:nvPicPr>
          <p:cNvPr id="110" name="Google Shape;110;p15"/>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11" name="Google Shape;1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p:nvPr/>
        </p:nvSpPr>
        <p:spPr>
          <a:xfrm rot="10800000">
            <a:off x="0" y="0"/>
            <a:ext cx="716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3" name="Google Shape;113;p15"/>
          <p:cNvCxnSpPr/>
          <p:nvPr/>
        </p:nvCxnSpPr>
        <p:spPr>
          <a:xfrm rot="10800000">
            <a:off x="8801100" y="3886200"/>
            <a:ext cx="0" cy="12573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
    <p:spTree>
      <p:nvGrpSpPr>
        <p:cNvPr id="114" name="Shape 114"/>
        <p:cNvGrpSpPr/>
        <p:nvPr/>
      </p:nvGrpSpPr>
      <p:grpSpPr>
        <a:xfrm>
          <a:off x="0" y="0"/>
          <a:ext cx="0" cy="0"/>
          <a:chOff x="0" y="0"/>
          <a:chExt cx="0" cy="0"/>
        </a:xfrm>
      </p:grpSpPr>
      <p:pic>
        <p:nvPicPr>
          <p:cNvPr id="115" name="Google Shape;115;p16"/>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16" name="Google Shape;1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17" name="Google Shape;117;p16"/>
          <p:cNvCxnSpPr/>
          <p:nvPr/>
        </p:nvCxnSpPr>
        <p:spPr>
          <a:xfrm rot="10800000">
            <a:off x="7909675" y="4890525"/>
            <a:ext cx="1237500" cy="0"/>
          </a:xfrm>
          <a:prstGeom prst="straightConnector1">
            <a:avLst/>
          </a:prstGeom>
          <a:noFill/>
          <a:ln cap="flat" cmpd="sng" w="28575">
            <a:solidFill>
              <a:schemeClr val="dk1"/>
            </a:solidFill>
            <a:prstDash val="solid"/>
            <a:round/>
            <a:headEnd len="med" w="med" type="none"/>
            <a:tailEnd len="med" w="med" type="oval"/>
          </a:ln>
        </p:spPr>
      </p:cxnSp>
      <p:grpSp>
        <p:nvGrpSpPr>
          <p:cNvPr id="118" name="Google Shape;118;p16"/>
          <p:cNvGrpSpPr/>
          <p:nvPr/>
        </p:nvGrpSpPr>
        <p:grpSpPr>
          <a:xfrm>
            <a:off x="-3175" y="-6900"/>
            <a:ext cx="9150350" cy="5157300"/>
            <a:chOff x="-3175" y="-6900"/>
            <a:chExt cx="9150350" cy="5157300"/>
          </a:xfrm>
        </p:grpSpPr>
        <p:sp>
          <p:nvSpPr>
            <p:cNvPr id="119" name="Google Shape;119;p16"/>
            <p:cNvSpPr/>
            <p:nvPr/>
          </p:nvSpPr>
          <p:spPr>
            <a:xfrm rot="10800000">
              <a:off x="8430775" y="-6900"/>
              <a:ext cx="716400" cy="51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16"/>
            <p:cNvSpPr/>
            <p:nvPr/>
          </p:nvSpPr>
          <p:spPr>
            <a:xfrm rot="10800000">
              <a:off x="-3175" y="-6900"/>
              <a:ext cx="716400" cy="54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
    <p:spTree>
      <p:nvGrpSpPr>
        <p:cNvPr id="121" name="Shape 121"/>
        <p:cNvGrpSpPr/>
        <p:nvPr/>
      </p:nvGrpSpPr>
      <p:grpSpPr>
        <a:xfrm>
          <a:off x="0" y="0"/>
          <a:ext cx="0" cy="0"/>
          <a:chOff x="0" y="0"/>
          <a:chExt cx="0" cy="0"/>
        </a:xfrm>
      </p:grpSpPr>
      <p:pic>
        <p:nvPicPr>
          <p:cNvPr id="122" name="Google Shape;122;p17"/>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23" name="Google Shape;12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7"/>
          <p:cNvSpPr/>
          <p:nvPr/>
        </p:nvSpPr>
        <p:spPr>
          <a:xfrm rot="10800000">
            <a:off x="0" y="0"/>
            <a:ext cx="91440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 name="Google Shape;125;p17"/>
          <p:cNvCxnSpPr/>
          <p:nvPr/>
        </p:nvCxnSpPr>
        <p:spPr>
          <a:xfrm rot="10800000">
            <a:off x="342900" y="4114800"/>
            <a:ext cx="0" cy="10287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2">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28" name="Google Shape;1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129" name="Google Shape;129;p18"/>
          <p:cNvCxnSpPr/>
          <p:nvPr/>
        </p:nvCxnSpPr>
        <p:spPr>
          <a:xfrm>
            <a:off x="350500" y="-7620"/>
            <a:ext cx="0" cy="1044000"/>
          </a:xfrm>
          <a:prstGeom prst="straightConnector1">
            <a:avLst/>
          </a:prstGeom>
          <a:noFill/>
          <a:ln cap="flat" cmpd="sng" w="28575">
            <a:solidFill>
              <a:schemeClr val="dk1"/>
            </a:solidFill>
            <a:prstDash val="solid"/>
            <a:round/>
            <a:headEnd len="med" w="med" type="none"/>
            <a:tailEnd len="med" w="med" type="oval"/>
          </a:ln>
        </p:spPr>
      </p:cxnSp>
      <p:grpSp>
        <p:nvGrpSpPr>
          <p:cNvPr id="130" name="Google Shape;130;p18"/>
          <p:cNvGrpSpPr/>
          <p:nvPr/>
        </p:nvGrpSpPr>
        <p:grpSpPr>
          <a:xfrm>
            <a:off x="0" y="-7500"/>
            <a:ext cx="9147175" cy="5152520"/>
            <a:chOff x="0" y="-7500"/>
            <a:chExt cx="9147175" cy="5152520"/>
          </a:xfrm>
        </p:grpSpPr>
        <p:sp>
          <p:nvSpPr>
            <p:cNvPr id="131" name="Google Shape;131;p18"/>
            <p:cNvSpPr/>
            <p:nvPr/>
          </p:nvSpPr>
          <p:spPr>
            <a:xfrm rot="10800000">
              <a:off x="0" y="4611620"/>
              <a:ext cx="91440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18"/>
            <p:cNvSpPr/>
            <p:nvPr/>
          </p:nvSpPr>
          <p:spPr>
            <a:xfrm rot="10800000">
              <a:off x="8430775" y="-7500"/>
              <a:ext cx="716400" cy="54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3" name="Shape 133"/>
        <p:cNvGrpSpPr/>
        <p:nvPr/>
      </p:nvGrpSpPr>
      <p:grpSpPr>
        <a:xfrm>
          <a:off x="0" y="0"/>
          <a:ext cx="0" cy="0"/>
          <a:chOff x="0" y="0"/>
          <a:chExt cx="0" cy="0"/>
        </a:xfrm>
      </p:grpSpPr>
      <p:pic>
        <p:nvPicPr>
          <p:cNvPr id="134" name="Google Shape;134;p19"/>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35" name="Google Shape;135;p19"/>
          <p:cNvSpPr/>
          <p:nvPr/>
        </p:nvSpPr>
        <p:spPr>
          <a:xfrm rot="10800000">
            <a:off x="-125" y="0"/>
            <a:ext cx="9147300" cy="16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19"/>
          <p:cNvSpPr txBox="1"/>
          <p:nvPr>
            <p:ph type="title"/>
          </p:nvPr>
        </p:nvSpPr>
        <p:spPr>
          <a:xfrm>
            <a:off x="713225" y="1247050"/>
            <a:ext cx="3706500" cy="1821000"/>
          </a:xfrm>
          <a:prstGeom prst="rect">
            <a:avLst/>
          </a:prstGeom>
          <a:solidFill>
            <a:schemeClr val="lt2"/>
          </a:solidFill>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9"/>
          <p:cNvSpPr txBox="1"/>
          <p:nvPr>
            <p:ph idx="1" type="subTitle"/>
          </p:nvPr>
        </p:nvSpPr>
        <p:spPr>
          <a:xfrm>
            <a:off x="713225" y="3169725"/>
            <a:ext cx="3706500" cy="96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19"/>
          <p:cNvSpPr/>
          <p:nvPr>
            <p:ph idx="2" type="pic"/>
          </p:nvPr>
        </p:nvSpPr>
        <p:spPr>
          <a:xfrm>
            <a:off x="4861550" y="1247050"/>
            <a:ext cx="3569100" cy="2738100"/>
          </a:xfrm>
          <a:prstGeom prst="rect">
            <a:avLst/>
          </a:prstGeom>
          <a:noFill/>
          <a:ln>
            <a:noFill/>
          </a:ln>
        </p:spPr>
      </p:sp>
      <p:cxnSp>
        <p:nvCxnSpPr>
          <p:cNvPr id="139" name="Google Shape;139;p19"/>
          <p:cNvCxnSpPr/>
          <p:nvPr/>
        </p:nvCxnSpPr>
        <p:spPr>
          <a:xfrm>
            <a:off x="345750" y="0"/>
            <a:ext cx="0" cy="29793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0" name="Shape 140"/>
        <p:cNvGrpSpPr/>
        <p:nvPr/>
      </p:nvGrpSpPr>
      <p:grpSpPr>
        <a:xfrm>
          <a:off x="0" y="0"/>
          <a:ext cx="0" cy="0"/>
          <a:chOff x="0" y="0"/>
          <a:chExt cx="0" cy="0"/>
        </a:xfrm>
      </p:grpSpPr>
      <p:pic>
        <p:nvPicPr>
          <p:cNvPr id="141" name="Google Shape;141;p20"/>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42" name="Google Shape;142;p20"/>
          <p:cNvSpPr txBox="1"/>
          <p:nvPr>
            <p:ph type="title"/>
          </p:nvPr>
        </p:nvSpPr>
        <p:spPr>
          <a:xfrm>
            <a:off x="720000" y="1489775"/>
            <a:ext cx="3597900" cy="12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3" name="Google Shape;143;p20"/>
          <p:cNvSpPr txBox="1"/>
          <p:nvPr>
            <p:ph idx="1" type="subTitle"/>
          </p:nvPr>
        </p:nvSpPr>
        <p:spPr>
          <a:xfrm>
            <a:off x="720000" y="2711725"/>
            <a:ext cx="3597900" cy="94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4" name="Google Shape;144;p20"/>
          <p:cNvGrpSpPr/>
          <p:nvPr/>
        </p:nvGrpSpPr>
        <p:grpSpPr>
          <a:xfrm>
            <a:off x="50" y="0"/>
            <a:ext cx="9143950" cy="5143500"/>
            <a:chOff x="50" y="0"/>
            <a:chExt cx="9143950" cy="5143500"/>
          </a:xfrm>
        </p:grpSpPr>
        <p:sp>
          <p:nvSpPr>
            <p:cNvPr id="145" name="Google Shape;145;p20"/>
            <p:cNvSpPr/>
            <p:nvPr/>
          </p:nvSpPr>
          <p:spPr>
            <a:xfrm rot="10800000">
              <a:off x="6850500" y="0"/>
              <a:ext cx="2293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20"/>
            <p:cNvSpPr/>
            <p:nvPr/>
          </p:nvSpPr>
          <p:spPr>
            <a:xfrm rot="10800000">
              <a:off x="50" y="461010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147" name="Google Shape;147;p20"/>
          <p:cNvCxnSpPr/>
          <p:nvPr/>
        </p:nvCxnSpPr>
        <p:spPr>
          <a:xfrm>
            <a:off x="365700" y="0"/>
            <a:ext cx="0" cy="25755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6" name="Google Shape;16;p3"/>
          <p:cNvSpPr/>
          <p:nvPr/>
        </p:nvSpPr>
        <p:spPr>
          <a:xfrm rot="10800000">
            <a:off x="4312800" y="0"/>
            <a:ext cx="4831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3"/>
          <p:cNvSpPr txBox="1"/>
          <p:nvPr>
            <p:ph type="title"/>
          </p:nvPr>
        </p:nvSpPr>
        <p:spPr>
          <a:xfrm>
            <a:off x="713225" y="1775413"/>
            <a:ext cx="4026300" cy="915900"/>
          </a:xfrm>
          <a:prstGeom prst="rect">
            <a:avLst/>
          </a:prstGeom>
          <a:solidFill>
            <a:schemeClr val="lt2"/>
          </a:solidFill>
        </p:spPr>
        <p:txBody>
          <a:bodyPr anchorCtr="0" anchor="b" bIns="91425" lIns="91425" spcFirstLastPara="1" rIns="91425" wrap="square" tIns="91425">
            <a:noAutofit/>
          </a:bodyPr>
          <a:lstStyle>
            <a:lvl1pPr lvl="0" algn="l">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13225" y="905238"/>
            <a:ext cx="4026300" cy="8013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713225" y="2842075"/>
            <a:ext cx="2845200" cy="67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0" name="Google Shape;20;p3"/>
          <p:cNvCxnSpPr/>
          <p:nvPr/>
        </p:nvCxnSpPr>
        <p:spPr>
          <a:xfrm rot="10800000">
            <a:off x="723950" y="4604000"/>
            <a:ext cx="84231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8" name="Shape 148"/>
        <p:cNvGrpSpPr/>
        <p:nvPr/>
      </p:nvGrpSpPr>
      <p:grpSpPr>
        <a:xfrm>
          <a:off x="0" y="0"/>
          <a:ext cx="0" cy="0"/>
          <a:chOff x="0" y="0"/>
          <a:chExt cx="0" cy="0"/>
        </a:xfrm>
      </p:grpSpPr>
      <p:pic>
        <p:nvPicPr>
          <p:cNvPr id="149" name="Google Shape;149;p21"/>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50" name="Google Shape;150;p21"/>
          <p:cNvSpPr txBox="1"/>
          <p:nvPr>
            <p:ph type="title"/>
          </p:nvPr>
        </p:nvSpPr>
        <p:spPr>
          <a:xfrm>
            <a:off x="4837200" y="1413611"/>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21"/>
          <p:cNvSpPr txBox="1"/>
          <p:nvPr>
            <p:ph idx="1" type="subTitle"/>
          </p:nvPr>
        </p:nvSpPr>
        <p:spPr>
          <a:xfrm>
            <a:off x="4837375" y="2474398"/>
            <a:ext cx="3593400" cy="125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2" name="Google Shape;152;p21"/>
          <p:cNvGrpSpPr/>
          <p:nvPr/>
        </p:nvGrpSpPr>
        <p:grpSpPr>
          <a:xfrm>
            <a:off x="-125" y="0"/>
            <a:ext cx="9148145" cy="5145020"/>
            <a:chOff x="-125" y="0"/>
            <a:chExt cx="9148145" cy="5145020"/>
          </a:xfrm>
        </p:grpSpPr>
        <p:sp>
          <p:nvSpPr>
            <p:cNvPr id="153" name="Google Shape;153;p21"/>
            <p:cNvSpPr/>
            <p:nvPr/>
          </p:nvSpPr>
          <p:spPr>
            <a:xfrm rot="10800000">
              <a:off x="-125" y="0"/>
              <a:ext cx="285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21"/>
            <p:cNvSpPr/>
            <p:nvPr/>
          </p:nvSpPr>
          <p:spPr>
            <a:xfrm rot="10800000">
              <a:off x="8431620" y="461162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155" name="Google Shape;155;p21"/>
          <p:cNvCxnSpPr/>
          <p:nvPr/>
        </p:nvCxnSpPr>
        <p:spPr>
          <a:xfrm rot="10800000">
            <a:off x="8782200" y="1996370"/>
            <a:ext cx="0" cy="31482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58" name="Google Shape;15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2"/>
          <p:cNvSpPr txBox="1"/>
          <p:nvPr>
            <p:ph idx="1" type="subTitle"/>
          </p:nvPr>
        </p:nvSpPr>
        <p:spPr>
          <a:xfrm>
            <a:off x="5194138" y="2729375"/>
            <a:ext cx="2640000" cy="117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2"/>
          <p:cNvSpPr txBox="1"/>
          <p:nvPr>
            <p:ph idx="2" type="subTitle"/>
          </p:nvPr>
        </p:nvSpPr>
        <p:spPr>
          <a:xfrm>
            <a:off x="1309838" y="2729375"/>
            <a:ext cx="2640000" cy="117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2"/>
          <p:cNvSpPr txBox="1"/>
          <p:nvPr>
            <p:ph idx="3" type="subTitle"/>
          </p:nvPr>
        </p:nvSpPr>
        <p:spPr>
          <a:xfrm>
            <a:off x="1309848" y="2246675"/>
            <a:ext cx="26400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62" name="Google Shape;162;p22"/>
          <p:cNvSpPr txBox="1"/>
          <p:nvPr>
            <p:ph idx="4" type="subTitle"/>
          </p:nvPr>
        </p:nvSpPr>
        <p:spPr>
          <a:xfrm>
            <a:off x="5194152" y="2246675"/>
            <a:ext cx="26400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63" name="Google Shape;163;p22"/>
          <p:cNvGrpSpPr/>
          <p:nvPr/>
        </p:nvGrpSpPr>
        <p:grpSpPr>
          <a:xfrm>
            <a:off x="0" y="0"/>
            <a:ext cx="9147175" cy="5143500"/>
            <a:chOff x="0" y="0"/>
            <a:chExt cx="9147175" cy="5143500"/>
          </a:xfrm>
        </p:grpSpPr>
        <p:sp>
          <p:nvSpPr>
            <p:cNvPr id="164" name="Google Shape;164;p22"/>
            <p:cNvSpPr/>
            <p:nvPr/>
          </p:nvSpPr>
          <p:spPr>
            <a:xfrm rot="10800000">
              <a:off x="0" y="4610100"/>
              <a:ext cx="91440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22"/>
            <p:cNvSpPr/>
            <p:nvPr/>
          </p:nvSpPr>
          <p:spPr>
            <a:xfrm rot="10800000">
              <a:off x="8430775"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166" name="Google Shape;166;p22"/>
          <p:cNvCxnSpPr/>
          <p:nvPr/>
        </p:nvCxnSpPr>
        <p:spPr>
          <a:xfrm rot="10800000">
            <a:off x="377925" y="3080100"/>
            <a:ext cx="0" cy="20634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69" name="Google Shape;16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3"/>
          <p:cNvSpPr txBox="1"/>
          <p:nvPr>
            <p:ph idx="1" type="subTitle"/>
          </p:nvPr>
        </p:nvSpPr>
        <p:spPr>
          <a:xfrm>
            <a:off x="4638875" y="1957625"/>
            <a:ext cx="3785100" cy="170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3"/>
          <p:cNvSpPr txBox="1"/>
          <p:nvPr>
            <p:ph idx="2" type="subTitle"/>
          </p:nvPr>
        </p:nvSpPr>
        <p:spPr>
          <a:xfrm>
            <a:off x="720025" y="1957625"/>
            <a:ext cx="3785100" cy="170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2" name="Google Shape;172;p23"/>
          <p:cNvGrpSpPr/>
          <p:nvPr/>
        </p:nvGrpSpPr>
        <p:grpSpPr>
          <a:xfrm>
            <a:off x="0" y="0"/>
            <a:ext cx="9144000" cy="5143500"/>
            <a:chOff x="0" y="0"/>
            <a:chExt cx="9144000" cy="5143500"/>
          </a:xfrm>
        </p:grpSpPr>
        <p:sp>
          <p:nvSpPr>
            <p:cNvPr id="173" name="Google Shape;173;p23"/>
            <p:cNvSpPr/>
            <p:nvPr/>
          </p:nvSpPr>
          <p:spPr>
            <a:xfrm rot="10800000">
              <a:off x="0" y="4602600"/>
              <a:ext cx="9144000" cy="54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23"/>
            <p:cNvSpPr/>
            <p:nvPr/>
          </p:nvSpPr>
          <p:spPr>
            <a:xfrm rot="10800000">
              <a:off x="50"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175" name="Google Shape;175;p23"/>
          <p:cNvCxnSpPr/>
          <p:nvPr/>
        </p:nvCxnSpPr>
        <p:spPr>
          <a:xfrm rot="10800000">
            <a:off x="8796300" y="1958450"/>
            <a:ext cx="0" cy="31785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78" name="Google Shape;17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4"/>
          <p:cNvSpPr txBox="1"/>
          <p:nvPr>
            <p:ph idx="1" type="subTitle"/>
          </p:nvPr>
        </p:nvSpPr>
        <p:spPr>
          <a:xfrm>
            <a:off x="3707550" y="1583660"/>
            <a:ext cx="37638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4"/>
          <p:cNvSpPr txBox="1"/>
          <p:nvPr>
            <p:ph idx="2" type="subTitle"/>
          </p:nvPr>
        </p:nvSpPr>
        <p:spPr>
          <a:xfrm>
            <a:off x="3707550" y="2768956"/>
            <a:ext cx="37638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4"/>
          <p:cNvSpPr txBox="1"/>
          <p:nvPr>
            <p:ph idx="3" type="subTitle"/>
          </p:nvPr>
        </p:nvSpPr>
        <p:spPr>
          <a:xfrm>
            <a:off x="3707550" y="3954252"/>
            <a:ext cx="37638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4"/>
          <p:cNvSpPr txBox="1"/>
          <p:nvPr>
            <p:ph idx="4" type="subTitle"/>
          </p:nvPr>
        </p:nvSpPr>
        <p:spPr>
          <a:xfrm>
            <a:off x="3707550" y="1255798"/>
            <a:ext cx="37638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3" name="Google Shape;183;p24"/>
          <p:cNvSpPr txBox="1"/>
          <p:nvPr>
            <p:ph idx="5" type="subTitle"/>
          </p:nvPr>
        </p:nvSpPr>
        <p:spPr>
          <a:xfrm>
            <a:off x="3707550" y="2441096"/>
            <a:ext cx="37638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4" name="Google Shape;184;p24"/>
          <p:cNvSpPr txBox="1"/>
          <p:nvPr>
            <p:ph idx="6" type="subTitle"/>
          </p:nvPr>
        </p:nvSpPr>
        <p:spPr>
          <a:xfrm>
            <a:off x="3707550" y="3626395"/>
            <a:ext cx="37638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5" name="Google Shape;185;p24"/>
          <p:cNvSpPr/>
          <p:nvPr/>
        </p:nvSpPr>
        <p:spPr>
          <a:xfrm rot="10800000">
            <a:off x="0" y="4602600"/>
            <a:ext cx="9144000" cy="54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6" name="Google Shape;186;p24"/>
          <p:cNvCxnSpPr/>
          <p:nvPr/>
        </p:nvCxnSpPr>
        <p:spPr>
          <a:xfrm rot="10800000">
            <a:off x="8803950" y="3710870"/>
            <a:ext cx="0" cy="14337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7" name="Shape 187"/>
        <p:cNvGrpSpPr/>
        <p:nvPr/>
      </p:nvGrpSpPr>
      <p:grpSpPr>
        <a:xfrm>
          <a:off x="0" y="0"/>
          <a:ext cx="0" cy="0"/>
          <a:chOff x="0" y="0"/>
          <a:chExt cx="0" cy="0"/>
        </a:xfrm>
      </p:grpSpPr>
      <p:pic>
        <p:nvPicPr>
          <p:cNvPr id="188" name="Google Shape;188;p25"/>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189" name="Google Shape;18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5"/>
          <p:cNvSpPr txBox="1"/>
          <p:nvPr>
            <p:ph idx="1" type="subTitle"/>
          </p:nvPr>
        </p:nvSpPr>
        <p:spPr>
          <a:xfrm>
            <a:off x="1831873" y="2232724"/>
            <a:ext cx="21813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5"/>
          <p:cNvSpPr txBox="1"/>
          <p:nvPr>
            <p:ph idx="2" type="subTitle"/>
          </p:nvPr>
        </p:nvSpPr>
        <p:spPr>
          <a:xfrm>
            <a:off x="5130827" y="2232724"/>
            <a:ext cx="21813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5"/>
          <p:cNvSpPr txBox="1"/>
          <p:nvPr>
            <p:ph idx="3" type="subTitle"/>
          </p:nvPr>
        </p:nvSpPr>
        <p:spPr>
          <a:xfrm>
            <a:off x="1831873" y="4028000"/>
            <a:ext cx="21813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5"/>
          <p:cNvSpPr txBox="1"/>
          <p:nvPr>
            <p:ph idx="4" type="subTitle"/>
          </p:nvPr>
        </p:nvSpPr>
        <p:spPr>
          <a:xfrm>
            <a:off x="5130827" y="4028000"/>
            <a:ext cx="21813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25"/>
          <p:cNvSpPr txBox="1"/>
          <p:nvPr>
            <p:ph idx="5" type="subTitle"/>
          </p:nvPr>
        </p:nvSpPr>
        <p:spPr>
          <a:xfrm>
            <a:off x="1831873" y="1903725"/>
            <a:ext cx="2181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5" name="Google Shape;195;p25"/>
          <p:cNvSpPr txBox="1"/>
          <p:nvPr>
            <p:ph idx="6" type="subTitle"/>
          </p:nvPr>
        </p:nvSpPr>
        <p:spPr>
          <a:xfrm>
            <a:off x="1831873" y="3699101"/>
            <a:ext cx="2181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6" name="Google Shape;196;p25"/>
          <p:cNvSpPr txBox="1"/>
          <p:nvPr>
            <p:ph idx="7" type="subTitle"/>
          </p:nvPr>
        </p:nvSpPr>
        <p:spPr>
          <a:xfrm>
            <a:off x="5130823" y="1903725"/>
            <a:ext cx="2181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7" name="Google Shape;197;p25"/>
          <p:cNvSpPr txBox="1"/>
          <p:nvPr>
            <p:ph idx="8" type="subTitle"/>
          </p:nvPr>
        </p:nvSpPr>
        <p:spPr>
          <a:xfrm>
            <a:off x="5130823" y="3699101"/>
            <a:ext cx="2181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cxnSp>
        <p:nvCxnSpPr>
          <p:cNvPr id="198" name="Google Shape;198;p25"/>
          <p:cNvCxnSpPr/>
          <p:nvPr/>
        </p:nvCxnSpPr>
        <p:spPr>
          <a:xfrm rot="10800000">
            <a:off x="7787750" y="4898150"/>
            <a:ext cx="1359300" cy="0"/>
          </a:xfrm>
          <a:prstGeom prst="straightConnector1">
            <a:avLst/>
          </a:prstGeom>
          <a:noFill/>
          <a:ln cap="flat" cmpd="sng" w="28575">
            <a:solidFill>
              <a:schemeClr val="dk1"/>
            </a:solidFill>
            <a:prstDash val="solid"/>
            <a:round/>
            <a:headEnd len="med" w="med" type="none"/>
            <a:tailEnd len="med" w="med" type="oval"/>
          </a:ln>
        </p:spPr>
      </p:cxnSp>
      <p:grpSp>
        <p:nvGrpSpPr>
          <p:cNvPr id="199" name="Google Shape;199;p25"/>
          <p:cNvGrpSpPr/>
          <p:nvPr/>
        </p:nvGrpSpPr>
        <p:grpSpPr>
          <a:xfrm>
            <a:off x="50" y="0"/>
            <a:ext cx="9143950" cy="5143500"/>
            <a:chOff x="50" y="0"/>
            <a:chExt cx="9143950" cy="5143500"/>
          </a:xfrm>
        </p:grpSpPr>
        <p:sp>
          <p:nvSpPr>
            <p:cNvPr id="200" name="Google Shape;200;p25"/>
            <p:cNvSpPr/>
            <p:nvPr/>
          </p:nvSpPr>
          <p:spPr>
            <a:xfrm rot="10800000">
              <a:off x="8427600" y="0"/>
              <a:ext cx="716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25"/>
            <p:cNvSpPr/>
            <p:nvPr/>
          </p:nvSpPr>
          <p:spPr>
            <a:xfrm rot="10800000">
              <a:off x="50"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2" name="Shape 202"/>
        <p:cNvGrpSpPr/>
        <p:nvPr/>
      </p:nvGrpSpPr>
      <p:grpSpPr>
        <a:xfrm>
          <a:off x="0" y="0"/>
          <a:ext cx="0" cy="0"/>
          <a:chOff x="0" y="0"/>
          <a:chExt cx="0" cy="0"/>
        </a:xfrm>
      </p:grpSpPr>
      <p:pic>
        <p:nvPicPr>
          <p:cNvPr id="203" name="Google Shape;203;p26"/>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204" name="Google Shape;20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26"/>
          <p:cNvSpPr txBox="1"/>
          <p:nvPr>
            <p:ph idx="1" type="subTitle"/>
          </p:nvPr>
        </p:nvSpPr>
        <p:spPr>
          <a:xfrm>
            <a:off x="1108627" y="1980289"/>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6"/>
          <p:cNvSpPr txBox="1"/>
          <p:nvPr>
            <p:ph idx="2" type="subTitle"/>
          </p:nvPr>
        </p:nvSpPr>
        <p:spPr>
          <a:xfrm>
            <a:off x="3579000" y="1980289"/>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6"/>
          <p:cNvSpPr txBox="1"/>
          <p:nvPr>
            <p:ph idx="3" type="subTitle"/>
          </p:nvPr>
        </p:nvSpPr>
        <p:spPr>
          <a:xfrm>
            <a:off x="1108627" y="3464203"/>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6"/>
          <p:cNvSpPr txBox="1"/>
          <p:nvPr>
            <p:ph idx="4" type="subTitle"/>
          </p:nvPr>
        </p:nvSpPr>
        <p:spPr>
          <a:xfrm>
            <a:off x="3579000" y="3464203"/>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6"/>
          <p:cNvSpPr txBox="1"/>
          <p:nvPr>
            <p:ph idx="5" type="subTitle"/>
          </p:nvPr>
        </p:nvSpPr>
        <p:spPr>
          <a:xfrm>
            <a:off x="6049373" y="1980289"/>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6"/>
          <p:cNvSpPr txBox="1"/>
          <p:nvPr>
            <p:ph idx="6" type="subTitle"/>
          </p:nvPr>
        </p:nvSpPr>
        <p:spPr>
          <a:xfrm>
            <a:off x="6049373" y="3464203"/>
            <a:ext cx="19860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6"/>
          <p:cNvSpPr txBox="1"/>
          <p:nvPr>
            <p:ph idx="7" type="subTitle"/>
          </p:nvPr>
        </p:nvSpPr>
        <p:spPr>
          <a:xfrm>
            <a:off x="1109527" y="164770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2" name="Google Shape;212;p26"/>
          <p:cNvSpPr txBox="1"/>
          <p:nvPr>
            <p:ph idx="8" type="subTitle"/>
          </p:nvPr>
        </p:nvSpPr>
        <p:spPr>
          <a:xfrm>
            <a:off x="3579900" y="164770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3" name="Google Shape;213;p26"/>
          <p:cNvSpPr txBox="1"/>
          <p:nvPr>
            <p:ph idx="9" type="subTitle"/>
          </p:nvPr>
        </p:nvSpPr>
        <p:spPr>
          <a:xfrm>
            <a:off x="6050273" y="164770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4" name="Google Shape;214;p26"/>
          <p:cNvSpPr txBox="1"/>
          <p:nvPr>
            <p:ph idx="13" type="subTitle"/>
          </p:nvPr>
        </p:nvSpPr>
        <p:spPr>
          <a:xfrm>
            <a:off x="1109527" y="313159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5" name="Google Shape;215;p26"/>
          <p:cNvSpPr txBox="1"/>
          <p:nvPr>
            <p:ph idx="14" type="subTitle"/>
          </p:nvPr>
        </p:nvSpPr>
        <p:spPr>
          <a:xfrm>
            <a:off x="3579900" y="313159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6" name="Google Shape;216;p26"/>
          <p:cNvSpPr txBox="1"/>
          <p:nvPr>
            <p:ph idx="15" type="subTitle"/>
          </p:nvPr>
        </p:nvSpPr>
        <p:spPr>
          <a:xfrm>
            <a:off x="6050273" y="3131598"/>
            <a:ext cx="19842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7" name="Google Shape;217;p26"/>
          <p:cNvGrpSpPr/>
          <p:nvPr/>
        </p:nvGrpSpPr>
        <p:grpSpPr>
          <a:xfrm>
            <a:off x="0" y="-7620"/>
            <a:ext cx="9148020" cy="5158740"/>
            <a:chOff x="0" y="-7620"/>
            <a:chExt cx="9148020" cy="5158740"/>
          </a:xfrm>
        </p:grpSpPr>
        <p:sp>
          <p:nvSpPr>
            <p:cNvPr id="218" name="Google Shape;218;p26"/>
            <p:cNvSpPr/>
            <p:nvPr/>
          </p:nvSpPr>
          <p:spPr>
            <a:xfrm rot="10800000">
              <a:off x="8431620" y="-762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26"/>
            <p:cNvSpPr/>
            <p:nvPr/>
          </p:nvSpPr>
          <p:spPr>
            <a:xfrm rot="10800000">
              <a:off x="0" y="4610220"/>
              <a:ext cx="9144000" cy="54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220" name="Google Shape;220;p26"/>
          <p:cNvCxnSpPr/>
          <p:nvPr/>
        </p:nvCxnSpPr>
        <p:spPr>
          <a:xfrm rot="10800000">
            <a:off x="345750" y="3268850"/>
            <a:ext cx="0" cy="18681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1" name="Shape 221"/>
        <p:cNvGrpSpPr/>
        <p:nvPr/>
      </p:nvGrpSpPr>
      <p:grpSpPr>
        <a:xfrm>
          <a:off x="0" y="0"/>
          <a:ext cx="0" cy="0"/>
          <a:chOff x="0" y="0"/>
          <a:chExt cx="0" cy="0"/>
        </a:xfrm>
      </p:grpSpPr>
      <p:pic>
        <p:nvPicPr>
          <p:cNvPr id="222" name="Google Shape;222;p27"/>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223" name="Google Shape;223;p27"/>
          <p:cNvGrpSpPr/>
          <p:nvPr/>
        </p:nvGrpSpPr>
        <p:grpSpPr>
          <a:xfrm>
            <a:off x="-125" y="0"/>
            <a:ext cx="9140525" cy="5143500"/>
            <a:chOff x="-125" y="0"/>
            <a:chExt cx="9140525" cy="5143500"/>
          </a:xfrm>
        </p:grpSpPr>
        <p:sp>
          <p:nvSpPr>
            <p:cNvPr id="224" name="Google Shape;224;p27"/>
            <p:cNvSpPr/>
            <p:nvPr/>
          </p:nvSpPr>
          <p:spPr>
            <a:xfrm rot="10800000">
              <a:off x="-125" y="0"/>
              <a:ext cx="285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27"/>
            <p:cNvSpPr/>
            <p:nvPr/>
          </p:nvSpPr>
          <p:spPr>
            <a:xfrm rot="10800000">
              <a:off x="8424000"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26" name="Google Shape;226;p27"/>
          <p:cNvSpPr txBox="1"/>
          <p:nvPr>
            <p:ph hasCustomPrompt="1" type="title"/>
          </p:nvPr>
        </p:nvSpPr>
        <p:spPr>
          <a:xfrm>
            <a:off x="4556750" y="575626"/>
            <a:ext cx="38739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7" name="Google Shape;227;p27"/>
          <p:cNvSpPr txBox="1"/>
          <p:nvPr>
            <p:ph idx="1" type="subTitle"/>
          </p:nvPr>
        </p:nvSpPr>
        <p:spPr>
          <a:xfrm>
            <a:off x="4556750" y="1264550"/>
            <a:ext cx="38739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28" name="Google Shape;228;p27"/>
          <p:cNvSpPr txBox="1"/>
          <p:nvPr>
            <p:ph hasCustomPrompt="1" idx="2" type="title"/>
          </p:nvPr>
        </p:nvSpPr>
        <p:spPr>
          <a:xfrm>
            <a:off x="4556750" y="1927888"/>
            <a:ext cx="38739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9" name="Google Shape;229;p27"/>
          <p:cNvSpPr txBox="1"/>
          <p:nvPr>
            <p:ph idx="3" type="subTitle"/>
          </p:nvPr>
        </p:nvSpPr>
        <p:spPr>
          <a:xfrm>
            <a:off x="4556750" y="2616812"/>
            <a:ext cx="38739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0" name="Google Shape;230;p27"/>
          <p:cNvSpPr txBox="1"/>
          <p:nvPr>
            <p:ph hasCustomPrompt="1" idx="4" type="title"/>
          </p:nvPr>
        </p:nvSpPr>
        <p:spPr>
          <a:xfrm>
            <a:off x="4556750" y="3280150"/>
            <a:ext cx="38739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1" name="Google Shape;231;p27"/>
          <p:cNvSpPr txBox="1"/>
          <p:nvPr>
            <p:ph idx="5" type="subTitle"/>
          </p:nvPr>
        </p:nvSpPr>
        <p:spPr>
          <a:xfrm>
            <a:off x="4556750" y="3969074"/>
            <a:ext cx="3873900" cy="59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cxnSp>
        <p:nvCxnSpPr>
          <p:cNvPr id="232" name="Google Shape;232;p27"/>
          <p:cNvCxnSpPr/>
          <p:nvPr/>
        </p:nvCxnSpPr>
        <p:spPr>
          <a:xfrm>
            <a:off x="-33550" y="4604000"/>
            <a:ext cx="36987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3" name="Shape 233"/>
        <p:cNvGrpSpPr/>
        <p:nvPr/>
      </p:nvGrpSpPr>
      <p:grpSpPr>
        <a:xfrm>
          <a:off x="0" y="0"/>
          <a:ext cx="0" cy="0"/>
          <a:chOff x="0" y="0"/>
          <a:chExt cx="0" cy="0"/>
        </a:xfrm>
      </p:grpSpPr>
      <p:pic>
        <p:nvPicPr>
          <p:cNvPr id="234" name="Google Shape;234;p28"/>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235" name="Google Shape;235;p28"/>
          <p:cNvGrpSpPr/>
          <p:nvPr/>
        </p:nvGrpSpPr>
        <p:grpSpPr>
          <a:xfrm>
            <a:off x="-125" y="0"/>
            <a:ext cx="9147300" cy="5143500"/>
            <a:chOff x="-125" y="0"/>
            <a:chExt cx="9147300" cy="5143500"/>
          </a:xfrm>
        </p:grpSpPr>
        <p:sp>
          <p:nvSpPr>
            <p:cNvPr id="236" name="Google Shape;236;p28"/>
            <p:cNvSpPr/>
            <p:nvPr/>
          </p:nvSpPr>
          <p:spPr>
            <a:xfrm rot="10800000">
              <a:off x="-125" y="0"/>
              <a:ext cx="9147300" cy="160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28"/>
            <p:cNvSpPr/>
            <p:nvPr/>
          </p:nvSpPr>
          <p:spPr>
            <a:xfrm rot="10800000">
              <a:off x="8430775" y="461010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38" name="Google Shape;238;p28"/>
          <p:cNvSpPr txBox="1"/>
          <p:nvPr>
            <p:ph type="title"/>
          </p:nvPr>
        </p:nvSpPr>
        <p:spPr>
          <a:xfrm>
            <a:off x="713222" y="708900"/>
            <a:ext cx="3333000" cy="1058700"/>
          </a:xfrm>
          <a:prstGeom prst="rect">
            <a:avLst/>
          </a:prstGeom>
          <a:solidFill>
            <a:schemeClr val="lt2"/>
          </a:solidFill>
        </p:spPr>
        <p:txBody>
          <a:bodyPr anchorCtr="0" anchor="b"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28"/>
          <p:cNvSpPr txBox="1"/>
          <p:nvPr>
            <p:ph idx="1" type="subTitle"/>
          </p:nvPr>
        </p:nvSpPr>
        <p:spPr>
          <a:xfrm>
            <a:off x="713231" y="1834850"/>
            <a:ext cx="3333000" cy="124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8"/>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Urbanist"/>
                <a:ea typeface="Urbanist"/>
                <a:cs typeface="Urbanist"/>
                <a:sym typeface="Urbanist"/>
              </a:rPr>
              <a:t>CREDITS:</a:t>
            </a:r>
            <a:r>
              <a:rPr lang="en" sz="1200">
                <a:solidFill>
                  <a:schemeClr val="dk1"/>
                </a:solidFill>
                <a:latin typeface="Urbanist"/>
                <a:ea typeface="Urbanist"/>
                <a:cs typeface="Urbanist"/>
                <a:sym typeface="Urbanist"/>
              </a:rPr>
              <a:t> This presentation template was created by </a:t>
            </a:r>
            <a:r>
              <a:rPr b="1" lang="en" sz="1200" u="sng">
                <a:solidFill>
                  <a:schemeClr val="dk1"/>
                </a:solidFill>
                <a:latin typeface="Urbanist"/>
                <a:ea typeface="Urbanist"/>
                <a:cs typeface="Urbanist"/>
                <a:sym typeface="Urbanist"/>
                <a:hlinkClick r:id="rId3">
                  <a:extLst>
                    <a:ext uri="{A12FA001-AC4F-418D-AE19-62706E023703}">
                      <ahyp:hlinkClr val="tx"/>
                    </a:ext>
                  </a:extLst>
                </a:hlinkClick>
              </a:rPr>
              <a:t>Slidesgo</a:t>
            </a:r>
            <a:r>
              <a:rPr lang="en" sz="1200">
                <a:solidFill>
                  <a:schemeClr val="dk1"/>
                </a:solidFill>
                <a:latin typeface="Urbanist"/>
                <a:ea typeface="Urbanist"/>
                <a:cs typeface="Urbanist"/>
                <a:sym typeface="Urbanist"/>
              </a:rPr>
              <a:t>, and includes icons by </a:t>
            </a:r>
            <a:r>
              <a:rPr b="1" lang="en" sz="1200" u="sng">
                <a:solidFill>
                  <a:schemeClr val="dk1"/>
                </a:solidFill>
                <a:latin typeface="Urbanist"/>
                <a:ea typeface="Urbanist"/>
                <a:cs typeface="Urbanist"/>
                <a:sym typeface="Urbanist"/>
                <a:hlinkClick r:id="rId4">
                  <a:extLst>
                    <a:ext uri="{A12FA001-AC4F-418D-AE19-62706E023703}">
                      <ahyp:hlinkClr val="tx"/>
                    </a:ext>
                  </a:extLst>
                </a:hlinkClick>
              </a:rPr>
              <a:t>Flaticon</a:t>
            </a:r>
            <a:r>
              <a:rPr lang="en" sz="1200">
                <a:solidFill>
                  <a:schemeClr val="dk1"/>
                </a:solidFill>
                <a:latin typeface="Urbanist"/>
                <a:ea typeface="Urbanist"/>
                <a:cs typeface="Urbanist"/>
                <a:sym typeface="Urbanist"/>
              </a:rPr>
              <a:t>, and infographics &amp; images by </a:t>
            </a:r>
            <a:r>
              <a:rPr b="1" lang="en" sz="1200" u="sng">
                <a:solidFill>
                  <a:schemeClr val="dk1"/>
                </a:solidFill>
                <a:latin typeface="Urbanist"/>
                <a:ea typeface="Urbanist"/>
                <a:cs typeface="Urbanist"/>
                <a:sym typeface="Urbanist"/>
                <a:hlinkClick r:id="rId5">
                  <a:extLst>
                    <a:ext uri="{A12FA001-AC4F-418D-AE19-62706E023703}">
                      <ahyp:hlinkClr val="tx"/>
                    </a:ext>
                  </a:extLst>
                </a:hlinkClick>
              </a:rPr>
              <a:t>Freepik</a:t>
            </a:r>
            <a:r>
              <a:rPr lang="en" sz="1200" u="sng">
                <a:solidFill>
                  <a:schemeClr val="dk1"/>
                </a:solidFill>
                <a:latin typeface="Urbanist"/>
                <a:ea typeface="Urbanist"/>
                <a:cs typeface="Urbanist"/>
                <a:sym typeface="Urbanist"/>
              </a:rPr>
              <a:t> </a:t>
            </a:r>
            <a:endParaRPr b="1" sz="1200" u="sng">
              <a:solidFill>
                <a:schemeClr val="dk1"/>
              </a:solidFill>
              <a:latin typeface="Urbanist"/>
              <a:ea typeface="Urbanist"/>
              <a:cs typeface="Urbanist"/>
              <a:sym typeface="Urbanist"/>
            </a:endParaRPr>
          </a:p>
        </p:txBody>
      </p:sp>
      <p:cxnSp>
        <p:nvCxnSpPr>
          <p:cNvPr id="241" name="Google Shape;241;p28"/>
          <p:cNvCxnSpPr/>
          <p:nvPr/>
        </p:nvCxnSpPr>
        <p:spPr>
          <a:xfrm>
            <a:off x="8788975" y="0"/>
            <a:ext cx="0" cy="22173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2" name="Shape 242"/>
        <p:cNvGrpSpPr/>
        <p:nvPr/>
      </p:nvGrpSpPr>
      <p:grpSpPr>
        <a:xfrm>
          <a:off x="0" y="0"/>
          <a:ext cx="0" cy="0"/>
          <a:chOff x="0" y="0"/>
          <a:chExt cx="0" cy="0"/>
        </a:xfrm>
      </p:grpSpPr>
      <p:pic>
        <p:nvPicPr>
          <p:cNvPr id="243" name="Google Shape;243;p29"/>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244" name="Google Shape;244;p29"/>
          <p:cNvGrpSpPr/>
          <p:nvPr/>
        </p:nvGrpSpPr>
        <p:grpSpPr>
          <a:xfrm>
            <a:off x="-125" y="-7500"/>
            <a:ext cx="9147300" cy="5158620"/>
            <a:chOff x="-125" y="-7500"/>
            <a:chExt cx="9147300" cy="5158620"/>
          </a:xfrm>
        </p:grpSpPr>
        <p:sp>
          <p:nvSpPr>
            <p:cNvPr id="245" name="Google Shape;245;p29"/>
            <p:cNvSpPr/>
            <p:nvPr/>
          </p:nvSpPr>
          <p:spPr>
            <a:xfrm rot="10800000">
              <a:off x="-125" y="-7500"/>
              <a:ext cx="9147300" cy="141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29"/>
            <p:cNvSpPr/>
            <p:nvPr/>
          </p:nvSpPr>
          <p:spPr>
            <a:xfrm rot="10800000">
              <a:off x="-125" y="4617720"/>
              <a:ext cx="91473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247" name="Google Shape;247;p29"/>
          <p:cNvCxnSpPr/>
          <p:nvPr/>
        </p:nvCxnSpPr>
        <p:spPr>
          <a:xfrm>
            <a:off x="345995" y="-7620"/>
            <a:ext cx="0" cy="39471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8" name="Shape 248"/>
        <p:cNvGrpSpPr/>
        <p:nvPr/>
      </p:nvGrpSpPr>
      <p:grpSpPr>
        <a:xfrm>
          <a:off x="0" y="0"/>
          <a:ext cx="0" cy="0"/>
          <a:chOff x="0" y="0"/>
          <a:chExt cx="0" cy="0"/>
        </a:xfrm>
      </p:grpSpPr>
      <p:pic>
        <p:nvPicPr>
          <p:cNvPr id="249" name="Google Shape;249;p30"/>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250" name="Google Shape;250;p30"/>
          <p:cNvGrpSpPr/>
          <p:nvPr/>
        </p:nvGrpSpPr>
        <p:grpSpPr>
          <a:xfrm>
            <a:off x="-7795" y="-6900"/>
            <a:ext cx="9159414" cy="5157300"/>
            <a:chOff x="-7795" y="-6900"/>
            <a:chExt cx="9159414" cy="5157300"/>
          </a:xfrm>
        </p:grpSpPr>
        <p:sp>
          <p:nvSpPr>
            <p:cNvPr id="251" name="Google Shape;251;p30"/>
            <p:cNvSpPr/>
            <p:nvPr/>
          </p:nvSpPr>
          <p:spPr>
            <a:xfrm rot="10800000">
              <a:off x="-7795" y="-6900"/>
              <a:ext cx="2560500" cy="51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30"/>
            <p:cNvSpPr/>
            <p:nvPr/>
          </p:nvSpPr>
          <p:spPr>
            <a:xfrm rot="10800000">
              <a:off x="8430719" y="-6900"/>
              <a:ext cx="720900" cy="51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253" name="Google Shape;253;p30"/>
          <p:cNvCxnSpPr/>
          <p:nvPr/>
        </p:nvCxnSpPr>
        <p:spPr>
          <a:xfrm>
            <a:off x="-33550" y="539500"/>
            <a:ext cx="46209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idx="1" type="body"/>
          </p:nvPr>
        </p:nvSpPr>
        <p:spPr>
          <a:xfrm>
            <a:off x="720000" y="1215750"/>
            <a:ext cx="7704000" cy="272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La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5" name="Google Shape;25;p4"/>
          <p:cNvGrpSpPr/>
          <p:nvPr/>
        </p:nvGrpSpPr>
        <p:grpSpPr>
          <a:xfrm>
            <a:off x="0" y="0"/>
            <a:ext cx="9144000" cy="5151120"/>
            <a:chOff x="0" y="0"/>
            <a:chExt cx="9144000" cy="5151120"/>
          </a:xfrm>
        </p:grpSpPr>
        <p:sp>
          <p:nvSpPr>
            <p:cNvPr id="26" name="Google Shape;26;p4"/>
            <p:cNvSpPr/>
            <p:nvPr/>
          </p:nvSpPr>
          <p:spPr>
            <a:xfrm rot="10800000">
              <a:off x="0" y="4610220"/>
              <a:ext cx="9144000" cy="54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 name="Google Shape;27;p4"/>
            <p:cNvSpPr/>
            <p:nvPr/>
          </p:nvSpPr>
          <p:spPr>
            <a:xfrm rot="10800000">
              <a:off x="50"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28" name="Google Shape;28;p4"/>
          <p:cNvCxnSpPr/>
          <p:nvPr/>
        </p:nvCxnSpPr>
        <p:spPr>
          <a:xfrm rot="10800000">
            <a:off x="8161020" y="288050"/>
            <a:ext cx="9906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pic>
        <p:nvPicPr>
          <p:cNvPr id="30" name="Google Shape;30;p5"/>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3407850" y="3659325"/>
            <a:ext cx="2328300" cy="67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808650" y="3659325"/>
            <a:ext cx="2328300" cy="67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3407840" y="3256925"/>
            <a:ext cx="2328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5" name="Google Shape;35;p5"/>
          <p:cNvSpPr txBox="1"/>
          <p:nvPr>
            <p:ph idx="4" type="subTitle"/>
          </p:nvPr>
        </p:nvSpPr>
        <p:spPr>
          <a:xfrm>
            <a:off x="808650" y="3256925"/>
            <a:ext cx="2328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6" name="Google Shape;36;p5"/>
          <p:cNvSpPr txBox="1"/>
          <p:nvPr>
            <p:ph idx="5" type="subTitle"/>
          </p:nvPr>
        </p:nvSpPr>
        <p:spPr>
          <a:xfrm>
            <a:off x="6007051" y="3659325"/>
            <a:ext cx="2328300" cy="67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6" type="subTitle"/>
          </p:nvPr>
        </p:nvSpPr>
        <p:spPr>
          <a:xfrm>
            <a:off x="6007041" y="3256925"/>
            <a:ext cx="2328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38" name="Google Shape;38;p5"/>
          <p:cNvGrpSpPr/>
          <p:nvPr/>
        </p:nvGrpSpPr>
        <p:grpSpPr>
          <a:xfrm>
            <a:off x="0" y="0"/>
            <a:ext cx="9148020" cy="5151120"/>
            <a:chOff x="0" y="0"/>
            <a:chExt cx="9148020" cy="5151120"/>
          </a:xfrm>
        </p:grpSpPr>
        <p:sp>
          <p:nvSpPr>
            <p:cNvPr id="39" name="Google Shape;39;p5"/>
            <p:cNvSpPr/>
            <p:nvPr/>
          </p:nvSpPr>
          <p:spPr>
            <a:xfrm rot="10800000">
              <a:off x="8431620" y="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 name="Google Shape;40;p5"/>
            <p:cNvSpPr/>
            <p:nvPr/>
          </p:nvSpPr>
          <p:spPr>
            <a:xfrm rot="10800000">
              <a:off x="0" y="461772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41" name="Google Shape;41;p5"/>
          <p:cNvCxnSpPr/>
          <p:nvPr/>
        </p:nvCxnSpPr>
        <p:spPr>
          <a:xfrm>
            <a:off x="8782200" y="-7625"/>
            <a:ext cx="0" cy="458730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6"/>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44" name="Google Shape;4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6"/>
          <p:cNvSpPr/>
          <p:nvPr/>
        </p:nvSpPr>
        <p:spPr>
          <a:xfrm rot="10800000">
            <a:off x="0" y="0"/>
            <a:ext cx="716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 name="Google Shape;46;p6"/>
          <p:cNvCxnSpPr/>
          <p:nvPr/>
        </p:nvCxnSpPr>
        <p:spPr>
          <a:xfrm>
            <a:off x="0" y="4890525"/>
            <a:ext cx="48798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pic>
        <p:nvPicPr>
          <p:cNvPr id="48" name="Google Shape;48;p7"/>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49" name="Google Shape;49;p7"/>
          <p:cNvSpPr txBox="1"/>
          <p:nvPr>
            <p:ph type="title"/>
          </p:nvPr>
        </p:nvSpPr>
        <p:spPr>
          <a:xfrm>
            <a:off x="4510975" y="835850"/>
            <a:ext cx="3919800" cy="1239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7"/>
          <p:cNvSpPr txBox="1"/>
          <p:nvPr>
            <p:ph idx="1" type="subTitle"/>
          </p:nvPr>
        </p:nvSpPr>
        <p:spPr>
          <a:xfrm>
            <a:off x="4510975" y="2181225"/>
            <a:ext cx="3919800" cy="2126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51" name="Google Shape;51;p7"/>
          <p:cNvGrpSpPr/>
          <p:nvPr/>
        </p:nvGrpSpPr>
        <p:grpSpPr>
          <a:xfrm>
            <a:off x="-50" y="0"/>
            <a:ext cx="9147225" cy="5143500"/>
            <a:chOff x="-50" y="0"/>
            <a:chExt cx="9147225" cy="5143500"/>
          </a:xfrm>
        </p:grpSpPr>
        <p:sp>
          <p:nvSpPr>
            <p:cNvPr id="52" name="Google Shape;52;p7"/>
            <p:cNvSpPr/>
            <p:nvPr/>
          </p:nvSpPr>
          <p:spPr>
            <a:xfrm rot="10800000">
              <a:off x="8430775" y="461010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 name="Google Shape;53;p7"/>
            <p:cNvSpPr/>
            <p:nvPr/>
          </p:nvSpPr>
          <p:spPr>
            <a:xfrm rot="10800000">
              <a:off x="-50" y="0"/>
              <a:ext cx="3825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54" name="Google Shape;54;p7"/>
          <p:cNvCxnSpPr/>
          <p:nvPr/>
        </p:nvCxnSpPr>
        <p:spPr>
          <a:xfrm>
            <a:off x="-50" y="288025"/>
            <a:ext cx="84279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pic>
        <p:nvPicPr>
          <p:cNvPr id="56" name="Google Shape;56;p8"/>
          <p:cNvPicPr preferRelativeResize="0"/>
          <p:nvPr/>
        </p:nvPicPr>
        <p:blipFill>
          <a:blip r:embed="rId2">
            <a:alphaModFix amt="25000"/>
          </a:blip>
          <a:stretch>
            <a:fillRect/>
          </a:stretch>
        </p:blipFill>
        <p:spPr>
          <a:xfrm>
            <a:off x="0" y="0"/>
            <a:ext cx="9144000" cy="5143500"/>
          </a:xfrm>
          <a:prstGeom prst="rect">
            <a:avLst/>
          </a:prstGeom>
          <a:noFill/>
          <a:ln>
            <a:noFill/>
          </a:ln>
        </p:spPr>
      </p:pic>
      <p:grpSp>
        <p:nvGrpSpPr>
          <p:cNvPr id="57" name="Google Shape;57;p8"/>
          <p:cNvGrpSpPr/>
          <p:nvPr/>
        </p:nvGrpSpPr>
        <p:grpSpPr>
          <a:xfrm>
            <a:off x="50" y="0"/>
            <a:ext cx="9143950" cy="5143500"/>
            <a:chOff x="50" y="0"/>
            <a:chExt cx="9143950" cy="5143500"/>
          </a:xfrm>
        </p:grpSpPr>
        <p:sp>
          <p:nvSpPr>
            <p:cNvPr id="58" name="Google Shape;58;p8"/>
            <p:cNvSpPr/>
            <p:nvPr/>
          </p:nvSpPr>
          <p:spPr>
            <a:xfrm rot="10800000">
              <a:off x="5882700" y="0"/>
              <a:ext cx="3261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8"/>
            <p:cNvSpPr/>
            <p:nvPr/>
          </p:nvSpPr>
          <p:spPr>
            <a:xfrm rot="10800000">
              <a:off x="50" y="4610100"/>
              <a:ext cx="716400" cy="53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60" name="Google Shape;60;p8"/>
          <p:cNvSpPr txBox="1"/>
          <p:nvPr>
            <p:ph type="title"/>
          </p:nvPr>
        </p:nvSpPr>
        <p:spPr>
          <a:xfrm>
            <a:off x="1710125" y="1889750"/>
            <a:ext cx="6720600" cy="1364100"/>
          </a:xfrm>
          <a:prstGeom prst="rect">
            <a:avLst/>
          </a:prstGeom>
          <a:solidFill>
            <a:schemeClr val="lt2"/>
          </a:solidFill>
        </p:spPr>
        <p:txBody>
          <a:bodyPr anchorCtr="0" anchor="ctr" bIns="91425" lIns="91425" spcFirstLastPara="1" rIns="91425" wrap="square" tIns="91425">
            <a:noAutofit/>
          </a:bodyPr>
          <a:lstStyle>
            <a:lvl1pPr lvl="0" algn="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61" name="Google Shape;61;p8"/>
          <p:cNvCxnSpPr/>
          <p:nvPr/>
        </p:nvCxnSpPr>
        <p:spPr>
          <a:xfrm rot="10800000">
            <a:off x="2385000" y="288025"/>
            <a:ext cx="67590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pic>
        <p:nvPicPr>
          <p:cNvPr id="63" name="Google Shape;63;p9"/>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64" name="Google Shape;64;p9"/>
          <p:cNvSpPr/>
          <p:nvPr/>
        </p:nvSpPr>
        <p:spPr>
          <a:xfrm rot="10800000">
            <a:off x="-125" y="125"/>
            <a:ext cx="9147300" cy="202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9"/>
          <p:cNvSpPr txBox="1"/>
          <p:nvPr>
            <p:ph type="title"/>
          </p:nvPr>
        </p:nvSpPr>
        <p:spPr>
          <a:xfrm>
            <a:off x="3957350" y="1774150"/>
            <a:ext cx="4473300" cy="1063500"/>
          </a:xfrm>
          <a:prstGeom prst="rect">
            <a:avLst/>
          </a:prstGeom>
          <a:solidFill>
            <a:schemeClr val="lt2"/>
          </a:solidFill>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6" name="Google Shape;66;p9"/>
          <p:cNvSpPr txBox="1"/>
          <p:nvPr>
            <p:ph idx="1" type="subTitle"/>
          </p:nvPr>
        </p:nvSpPr>
        <p:spPr>
          <a:xfrm>
            <a:off x="3957350" y="2895975"/>
            <a:ext cx="4473300" cy="8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67" name="Google Shape;67;p9"/>
          <p:cNvCxnSpPr/>
          <p:nvPr/>
        </p:nvCxnSpPr>
        <p:spPr>
          <a:xfrm>
            <a:off x="0" y="4604000"/>
            <a:ext cx="33678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p:nvPr>
            <p:ph idx="2" type="pic"/>
          </p:nvPr>
        </p:nvSpPr>
        <p:spPr>
          <a:xfrm>
            <a:off x="-25" y="-13725"/>
            <a:ext cx="9144000" cy="5157300"/>
          </a:xfrm>
          <a:prstGeom prst="rect">
            <a:avLst/>
          </a:prstGeom>
          <a:noFill/>
          <a:ln>
            <a:noFill/>
          </a:ln>
        </p:spPr>
      </p:sp>
      <p:sp>
        <p:nvSpPr>
          <p:cNvPr id="70" name="Google Shape;70;p10"/>
          <p:cNvSpPr txBox="1"/>
          <p:nvPr>
            <p:ph type="title"/>
          </p:nvPr>
        </p:nvSpPr>
        <p:spPr>
          <a:xfrm>
            <a:off x="701075" y="3369800"/>
            <a:ext cx="4107900" cy="12342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Urbanist"/>
              <a:buNone/>
              <a:defRPr b="1" sz="3500">
                <a:solidFill>
                  <a:schemeClr val="dk1"/>
                </a:solidFill>
                <a:latin typeface="Urbanist"/>
                <a:ea typeface="Urbanist"/>
                <a:cs typeface="Urbanist"/>
                <a:sym typeface="Urbanist"/>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1pPr>
            <a:lvl2pPr indent="-317500" lvl="1" marL="9144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2pPr>
            <a:lvl3pPr indent="-317500" lvl="2" marL="13716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3pPr>
            <a:lvl4pPr indent="-317500" lvl="3" marL="18288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4pPr>
            <a:lvl5pPr indent="-317500" lvl="4" marL="22860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5pPr>
            <a:lvl6pPr indent="-317500" lvl="5" marL="27432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6pPr>
            <a:lvl7pPr indent="-317500" lvl="6" marL="32004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7pPr>
            <a:lvl8pPr indent="-317500" lvl="7" marL="36576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8pPr>
            <a:lvl9pPr indent="-317500" lvl="8" marL="4114800">
              <a:lnSpc>
                <a:spcPct val="115000"/>
              </a:lnSpc>
              <a:spcBef>
                <a:spcPts val="0"/>
              </a:spcBef>
              <a:spcAft>
                <a:spcPts val="0"/>
              </a:spcAft>
              <a:buClr>
                <a:schemeClr val="dk1"/>
              </a:buClr>
              <a:buSzPts val="1400"/>
              <a:buFont typeface="Urbanist"/>
              <a:buChar char="■"/>
              <a:defRPr>
                <a:solidFill>
                  <a:schemeClr val="dk1"/>
                </a:solidFill>
                <a:latin typeface="Urbanist"/>
                <a:ea typeface="Urbanist"/>
                <a:cs typeface="Urbanist"/>
                <a:sym typeface="Urbani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idx="1" type="subTitle"/>
          </p:nvPr>
        </p:nvSpPr>
        <p:spPr>
          <a:xfrm>
            <a:off x="2301100" y="4052000"/>
            <a:ext cx="6129600" cy="81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Oppangi Poojita</a:t>
            </a:r>
            <a:r>
              <a:rPr lang="en"/>
              <a:t> (B21CS055), </a:t>
            </a:r>
            <a:r>
              <a:rPr b="1" lang="en"/>
              <a:t>Kovidh Pothireddy</a:t>
            </a:r>
            <a:r>
              <a:rPr lang="en"/>
              <a:t> (B21AI026)</a:t>
            </a:r>
            <a:endParaRPr/>
          </a:p>
          <a:p>
            <a:pPr indent="0" lvl="0" marL="0" rtl="0" algn="r">
              <a:spcBef>
                <a:spcPts val="0"/>
              </a:spcBef>
              <a:spcAft>
                <a:spcPts val="0"/>
              </a:spcAft>
              <a:buNone/>
            </a:pPr>
            <a:r>
              <a:rPr lang="en"/>
              <a:t>under the supervision of </a:t>
            </a:r>
            <a:r>
              <a:rPr b="1" lang="en"/>
              <a:t>Prof. Binod Kumar</a:t>
            </a:r>
            <a:endParaRPr b="1"/>
          </a:p>
        </p:txBody>
      </p:sp>
      <p:sp>
        <p:nvSpPr>
          <p:cNvPr id="259" name="Google Shape;259;p31"/>
          <p:cNvSpPr txBox="1"/>
          <p:nvPr>
            <p:ph type="ctrTitle"/>
          </p:nvPr>
        </p:nvSpPr>
        <p:spPr>
          <a:xfrm>
            <a:off x="2301100" y="932900"/>
            <a:ext cx="6129600" cy="2786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Multiscale Image Compression with </a:t>
            </a:r>
            <a:endParaRPr/>
          </a:p>
          <a:p>
            <a:pPr indent="0" lvl="0" marL="0" rtl="0" algn="r">
              <a:spcBef>
                <a:spcPts val="0"/>
              </a:spcBef>
              <a:spcAft>
                <a:spcPts val="0"/>
              </a:spcAft>
              <a:buNone/>
            </a:pPr>
            <a:r>
              <a:rPr lang="en"/>
              <a:t> </a:t>
            </a:r>
            <a:r>
              <a:rPr b="0" lang="en" sz="2900"/>
              <a:t>Attention-Enhanced </a:t>
            </a:r>
            <a:endParaRPr b="0" sz="2900"/>
          </a:p>
          <a:p>
            <a:pPr indent="0" lvl="0" marL="0" rtl="0" algn="r">
              <a:spcBef>
                <a:spcPts val="0"/>
              </a:spcBef>
              <a:spcAft>
                <a:spcPts val="0"/>
              </a:spcAft>
              <a:buNone/>
            </a:pPr>
            <a:r>
              <a:rPr b="0" lang="en" sz="2900"/>
              <a:t>Discrete Cosine Transform Models</a:t>
            </a:r>
            <a:endParaRPr b="0"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idx="1" type="subTitle"/>
          </p:nvPr>
        </p:nvSpPr>
        <p:spPr>
          <a:xfrm>
            <a:off x="224750" y="937475"/>
            <a:ext cx="2970000" cy="34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Encoder compresses the image by reducing spatial dimensions and enhancing feature abstraction using convolutions, PMCN blocks, and downsampling, while generating an importance map. The Decoder reconstructs the image by upsampling, applying PMCN blocks, and using skip connections for better feature propagation and quality. This design ensures efficient encoding and high-quality reconstruction.</a:t>
            </a:r>
            <a:endParaRPr/>
          </a:p>
          <a:p>
            <a:pPr indent="0" lvl="0" marL="0" rtl="0" algn="l">
              <a:spcBef>
                <a:spcPts val="0"/>
              </a:spcBef>
              <a:spcAft>
                <a:spcPts val="0"/>
              </a:spcAft>
              <a:buNone/>
            </a:pPr>
            <a:r>
              <a:t/>
            </a:r>
            <a:endParaRPr/>
          </a:p>
        </p:txBody>
      </p:sp>
      <p:pic>
        <p:nvPicPr>
          <p:cNvPr id="327" name="Google Shape;327;p40"/>
          <p:cNvPicPr preferRelativeResize="0"/>
          <p:nvPr/>
        </p:nvPicPr>
        <p:blipFill>
          <a:blip r:embed="rId3">
            <a:alphaModFix/>
          </a:blip>
          <a:stretch>
            <a:fillRect/>
          </a:stretch>
        </p:blipFill>
        <p:spPr>
          <a:xfrm>
            <a:off x="3391525" y="836100"/>
            <a:ext cx="5524375" cy="3674050"/>
          </a:xfrm>
          <a:prstGeom prst="rect">
            <a:avLst/>
          </a:prstGeom>
          <a:noFill/>
          <a:ln>
            <a:noFill/>
          </a:ln>
        </p:spPr>
      </p:pic>
      <p:sp>
        <p:nvSpPr>
          <p:cNvPr id="328" name="Google Shape;328;p40"/>
          <p:cNvSpPr txBox="1"/>
          <p:nvPr>
            <p:ph type="title"/>
          </p:nvPr>
        </p:nvSpPr>
        <p:spPr>
          <a:xfrm>
            <a:off x="224750" y="431975"/>
            <a:ext cx="32043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Network Architecture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720025" y="290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Loss Function and Training Setup</a:t>
            </a:r>
            <a:endParaRPr sz="2800"/>
          </a:p>
          <a:p>
            <a:pPr indent="0" lvl="0" marL="0" rtl="0" algn="ctr">
              <a:spcBef>
                <a:spcPts val="0"/>
              </a:spcBef>
              <a:spcAft>
                <a:spcPts val="0"/>
              </a:spcAft>
              <a:buNone/>
            </a:pPr>
            <a:r>
              <a:t/>
            </a:r>
            <a:endParaRPr sz="2800"/>
          </a:p>
        </p:txBody>
      </p:sp>
      <p:sp>
        <p:nvSpPr>
          <p:cNvPr id="334" name="Google Shape;334;p41"/>
          <p:cNvSpPr txBox="1"/>
          <p:nvPr>
            <p:ph idx="2" type="subTitle"/>
          </p:nvPr>
        </p:nvSpPr>
        <p:spPr>
          <a:xfrm>
            <a:off x="593550" y="1007150"/>
            <a:ext cx="4189200" cy="35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combined loss function is a weighted sum of the below components, and the model is trained using the Adam optimizer to minimize it.</a:t>
            </a:r>
            <a:endParaRPr/>
          </a:p>
          <a:p>
            <a:pPr indent="-317500" lvl="0" marL="457200" rtl="0" algn="l">
              <a:spcBef>
                <a:spcPts val="0"/>
              </a:spcBef>
              <a:spcAft>
                <a:spcPts val="0"/>
              </a:spcAft>
              <a:buSzPts val="1400"/>
              <a:buChar char="❏"/>
            </a:pPr>
            <a:r>
              <a:rPr b="1" lang="en"/>
              <a:t>Reconstruction Loss:</a:t>
            </a:r>
            <a:r>
              <a:rPr lang="en"/>
              <a:t> L1 loss between original and reconstructed images to preserve pixel accuracy.</a:t>
            </a:r>
            <a:endParaRPr/>
          </a:p>
          <a:p>
            <a:pPr indent="-317500" lvl="0" marL="457200" rtl="0" algn="l">
              <a:spcBef>
                <a:spcPts val="0"/>
              </a:spcBef>
              <a:spcAft>
                <a:spcPts val="0"/>
              </a:spcAft>
              <a:buSzPts val="1400"/>
              <a:buChar char="❏"/>
            </a:pPr>
            <a:r>
              <a:rPr b="1" lang="en"/>
              <a:t>Perceptual Loss:</a:t>
            </a:r>
            <a:r>
              <a:rPr lang="en"/>
              <a:t> MSE to ensure human-perceived image quality.</a:t>
            </a:r>
            <a:endParaRPr/>
          </a:p>
          <a:p>
            <a:pPr indent="-317500" lvl="0" marL="457200" rtl="0" algn="l">
              <a:spcBef>
                <a:spcPts val="0"/>
              </a:spcBef>
              <a:spcAft>
                <a:spcPts val="0"/>
              </a:spcAft>
              <a:buSzPts val="1400"/>
              <a:buChar char="❏"/>
            </a:pPr>
            <a:r>
              <a:rPr b="1" lang="en"/>
              <a:t>Rate Loss:</a:t>
            </a:r>
            <a:r>
              <a:rPr lang="en"/>
              <a:t> Sparsity constraint for efficient, low-bitrate encoding.</a:t>
            </a:r>
            <a:endParaRPr/>
          </a:p>
          <a:p>
            <a:pPr indent="-317500" lvl="0" marL="457200" rtl="0" algn="l">
              <a:spcBef>
                <a:spcPts val="0"/>
              </a:spcBef>
              <a:spcAft>
                <a:spcPts val="0"/>
              </a:spcAft>
              <a:buSzPts val="1400"/>
              <a:buChar char="❏"/>
            </a:pPr>
            <a:r>
              <a:rPr b="1" lang="en"/>
              <a:t>Quantization Loss:</a:t>
            </a:r>
            <a:r>
              <a:rPr lang="en"/>
              <a:t> MSE between quantized and original encoded features to maintain quality post-quantization.</a:t>
            </a:r>
            <a:endParaRPr/>
          </a:p>
        </p:txBody>
      </p:sp>
      <p:pic>
        <p:nvPicPr>
          <p:cNvPr id="335" name="Google Shape;335;p41"/>
          <p:cNvPicPr preferRelativeResize="0"/>
          <p:nvPr/>
        </p:nvPicPr>
        <p:blipFill rotWithShape="1">
          <a:blip r:embed="rId3">
            <a:alphaModFix/>
          </a:blip>
          <a:srcRect b="0" l="1739" r="0" t="0"/>
          <a:stretch/>
        </p:blipFill>
        <p:spPr>
          <a:xfrm>
            <a:off x="4835775" y="2045475"/>
            <a:ext cx="3823650" cy="1841786"/>
          </a:xfrm>
          <a:prstGeom prst="rect">
            <a:avLst/>
          </a:prstGeom>
          <a:noFill/>
          <a:ln>
            <a:noFill/>
          </a:ln>
        </p:spPr>
      </p:pic>
      <p:sp>
        <p:nvSpPr>
          <p:cNvPr id="336" name="Google Shape;336;p41"/>
          <p:cNvSpPr txBox="1"/>
          <p:nvPr>
            <p:ph idx="4294967295" type="subTitle"/>
          </p:nvPr>
        </p:nvSpPr>
        <p:spPr>
          <a:xfrm>
            <a:off x="5062800" y="1197396"/>
            <a:ext cx="35436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Loss = L1 Loss + 0.1 × MSE Loss + </a:t>
            </a:r>
            <a:endParaRPr/>
          </a:p>
          <a:p>
            <a:pPr indent="0" lvl="0" marL="0" rtl="0" algn="l">
              <a:spcBef>
                <a:spcPts val="0"/>
              </a:spcBef>
              <a:spcAft>
                <a:spcPts val="0"/>
              </a:spcAft>
              <a:buNone/>
            </a:pPr>
            <a:r>
              <a:rPr lang="en"/>
              <a:t>0.5 × Rate Loss + 0.1 × Quantization Loss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720000" y="296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Visualization of Results </a:t>
            </a:r>
            <a:endParaRPr sz="2800"/>
          </a:p>
        </p:txBody>
      </p:sp>
      <p:pic>
        <p:nvPicPr>
          <p:cNvPr id="342" name="Google Shape;342;p42"/>
          <p:cNvPicPr preferRelativeResize="0"/>
          <p:nvPr/>
        </p:nvPicPr>
        <p:blipFill>
          <a:blip r:embed="rId3">
            <a:alphaModFix/>
          </a:blip>
          <a:stretch>
            <a:fillRect/>
          </a:stretch>
        </p:blipFill>
        <p:spPr>
          <a:xfrm>
            <a:off x="1371450" y="1279825"/>
            <a:ext cx="6401100" cy="3271675"/>
          </a:xfrm>
          <a:prstGeom prst="rect">
            <a:avLst/>
          </a:prstGeom>
          <a:noFill/>
          <a:ln>
            <a:noFill/>
          </a:ln>
        </p:spPr>
      </p:pic>
      <p:sp>
        <p:nvSpPr>
          <p:cNvPr id="343" name="Google Shape;343;p42"/>
          <p:cNvSpPr txBox="1"/>
          <p:nvPr>
            <p:ph idx="2" type="subTitle"/>
          </p:nvPr>
        </p:nvSpPr>
        <p:spPr>
          <a:xfrm>
            <a:off x="1401300" y="868800"/>
            <a:ext cx="6430800" cy="3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visualize the results of the trained model on a sample image.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720000" y="304500"/>
            <a:ext cx="7704000" cy="6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Performance Metrics</a:t>
            </a:r>
            <a:endParaRPr sz="3300"/>
          </a:p>
        </p:txBody>
      </p:sp>
      <p:sp>
        <p:nvSpPr>
          <p:cNvPr id="349" name="Google Shape;349;p43"/>
          <p:cNvSpPr txBox="1"/>
          <p:nvPr>
            <p:ph idx="2" type="subTitle"/>
          </p:nvPr>
        </p:nvSpPr>
        <p:spPr>
          <a:xfrm>
            <a:off x="509200" y="1395138"/>
            <a:ext cx="3519000" cy="293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Peak Signal-to-Noise Ratio</a:t>
            </a:r>
            <a:r>
              <a:rPr lang="en"/>
              <a:t> measures the ratio of the maximum possible signal (original pixel values) to the noise introduced during compression. </a:t>
            </a:r>
            <a:endParaRPr/>
          </a:p>
          <a:p>
            <a:pPr indent="0" lvl="0" marL="0" rtl="0" algn="l">
              <a:spcBef>
                <a:spcPts val="1200"/>
              </a:spcBef>
              <a:spcAft>
                <a:spcPts val="1200"/>
              </a:spcAft>
              <a:buNone/>
            </a:pPr>
            <a:r>
              <a:rPr lang="en"/>
              <a:t>PSNR mainly focuses on pixel-wise differences and does not consider structural integrity or perceptual factors, making it less sensitive to visual quality. </a:t>
            </a:r>
            <a:endParaRPr/>
          </a:p>
        </p:txBody>
      </p:sp>
      <p:sp>
        <p:nvSpPr>
          <p:cNvPr id="350" name="Google Shape;350;p43"/>
          <p:cNvSpPr/>
          <p:nvPr/>
        </p:nvSpPr>
        <p:spPr>
          <a:xfrm>
            <a:off x="903700" y="978288"/>
            <a:ext cx="2640000" cy="53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Urbanist"/>
                <a:ea typeface="Urbanist"/>
                <a:cs typeface="Urbanist"/>
                <a:sym typeface="Urbanist"/>
              </a:rPr>
              <a:t>PSNR</a:t>
            </a:r>
            <a:endParaRPr b="1" sz="2300">
              <a:latin typeface="Urbanist"/>
              <a:ea typeface="Urbanist"/>
              <a:cs typeface="Urbanist"/>
              <a:sym typeface="Urbanist"/>
            </a:endParaRPr>
          </a:p>
        </p:txBody>
      </p:sp>
      <p:pic>
        <p:nvPicPr>
          <p:cNvPr id="351" name="Google Shape;351;p43"/>
          <p:cNvPicPr preferRelativeResize="0"/>
          <p:nvPr/>
        </p:nvPicPr>
        <p:blipFill>
          <a:blip r:embed="rId3">
            <a:alphaModFix/>
          </a:blip>
          <a:stretch>
            <a:fillRect/>
          </a:stretch>
        </p:blipFill>
        <p:spPr>
          <a:xfrm>
            <a:off x="4028200" y="1388475"/>
            <a:ext cx="4846700" cy="236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idx="1" type="subTitle"/>
          </p:nvPr>
        </p:nvSpPr>
        <p:spPr>
          <a:xfrm>
            <a:off x="396775" y="1509450"/>
            <a:ext cx="3519000" cy="26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Structural Similarity Index</a:t>
            </a:r>
            <a:r>
              <a:rPr lang="en"/>
              <a:t> evaluates the visual quality of an image by considering structural elements such as luminance, contrast, and texture.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considered a more effective metric for evaluating how well the reconstructed image preserves important visual features like edges and textures, offering a better representation of human visual experience.</a:t>
            </a:r>
            <a:endParaRPr/>
          </a:p>
          <a:p>
            <a:pPr indent="0" lvl="0" marL="0" rtl="0" algn="l">
              <a:spcBef>
                <a:spcPts val="0"/>
              </a:spcBef>
              <a:spcAft>
                <a:spcPts val="0"/>
              </a:spcAft>
              <a:buNone/>
            </a:pPr>
            <a:r>
              <a:t/>
            </a:r>
            <a:endParaRPr/>
          </a:p>
        </p:txBody>
      </p:sp>
      <p:sp>
        <p:nvSpPr>
          <p:cNvPr id="357" name="Google Shape;357;p44"/>
          <p:cNvSpPr/>
          <p:nvPr/>
        </p:nvSpPr>
        <p:spPr>
          <a:xfrm>
            <a:off x="685825" y="976050"/>
            <a:ext cx="2640000" cy="53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Urbanist"/>
                <a:ea typeface="Urbanist"/>
                <a:cs typeface="Urbanist"/>
                <a:sym typeface="Urbanist"/>
              </a:rPr>
              <a:t>SSIM</a:t>
            </a:r>
            <a:endParaRPr>
              <a:latin typeface="Urbanist"/>
              <a:ea typeface="Urbanist"/>
              <a:cs typeface="Urbanist"/>
              <a:sym typeface="Urbanist"/>
            </a:endParaRPr>
          </a:p>
        </p:txBody>
      </p:sp>
      <p:pic>
        <p:nvPicPr>
          <p:cNvPr id="358" name="Google Shape;358;p44"/>
          <p:cNvPicPr preferRelativeResize="0"/>
          <p:nvPr/>
        </p:nvPicPr>
        <p:blipFill>
          <a:blip r:embed="rId3">
            <a:alphaModFix/>
          </a:blip>
          <a:stretch>
            <a:fillRect/>
          </a:stretch>
        </p:blipFill>
        <p:spPr>
          <a:xfrm>
            <a:off x="3915775" y="1424175"/>
            <a:ext cx="4682100" cy="2295150"/>
          </a:xfrm>
          <a:prstGeom prst="rect">
            <a:avLst/>
          </a:prstGeom>
          <a:noFill/>
          <a:ln>
            <a:noFill/>
          </a:ln>
        </p:spPr>
      </p:pic>
      <p:sp>
        <p:nvSpPr>
          <p:cNvPr id="359" name="Google Shape;359;p44"/>
          <p:cNvSpPr txBox="1"/>
          <p:nvPr>
            <p:ph type="title"/>
          </p:nvPr>
        </p:nvSpPr>
        <p:spPr>
          <a:xfrm>
            <a:off x="720000" y="220175"/>
            <a:ext cx="7704000" cy="6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Performance Metrics          </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561475" y="241875"/>
            <a:ext cx="3139200" cy="11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Rate-Distortion (R-D) Graphs</a:t>
            </a:r>
            <a:endParaRPr sz="3000"/>
          </a:p>
        </p:txBody>
      </p:sp>
      <p:sp>
        <p:nvSpPr>
          <p:cNvPr id="365" name="Google Shape;365;p45"/>
          <p:cNvSpPr txBox="1"/>
          <p:nvPr>
            <p:ph idx="1" type="subTitle"/>
          </p:nvPr>
        </p:nvSpPr>
        <p:spPr>
          <a:xfrm>
            <a:off x="3883400" y="241875"/>
            <a:ext cx="5031000" cy="13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PSNR and SSIM values increase as the bit rate increases, indicating that higher bit rates result in better image quality.</a:t>
            </a:r>
            <a:endParaRPr/>
          </a:p>
          <a:p>
            <a:pPr indent="0" lvl="0" marL="0" rtl="0" algn="l">
              <a:spcBef>
                <a:spcPts val="0"/>
              </a:spcBef>
              <a:spcAft>
                <a:spcPts val="0"/>
              </a:spcAft>
              <a:buNone/>
            </a:pPr>
            <a:r>
              <a:rPr lang="en"/>
              <a:t>The slopes of the our method's curves is steeper than that of JPEG and JPEG2000, indicating that the proposed method is able to achieve better compression efficiency.</a:t>
            </a:r>
            <a:endParaRPr/>
          </a:p>
        </p:txBody>
      </p:sp>
      <p:pic>
        <p:nvPicPr>
          <p:cNvPr id="366" name="Google Shape;366;p45"/>
          <p:cNvPicPr preferRelativeResize="0"/>
          <p:nvPr/>
        </p:nvPicPr>
        <p:blipFill>
          <a:blip r:embed="rId3">
            <a:alphaModFix/>
          </a:blip>
          <a:stretch>
            <a:fillRect/>
          </a:stretch>
        </p:blipFill>
        <p:spPr>
          <a:xfrm>
            <a:off x="111142" y="2071775"/>
            <a:ext cx="4460857" cy="2181850"/>
          </a:xfrm>
          <a:prstGeom prst="rect">
            <a:avLst/>
          </a:prstGeom>
          <a:noFill/>
          <a:ln>
            <a:noFill/>
          </a:ln>
        </p:spPr>
      </p:pic>
      <p:pic>
        <p:nvPicPr>
          <p:cNvPr id="367" name="Google Shape;367;p45"/>
          <p:cNvPicPr preferRelativeResize="0"/>
          <p:nvPr/>
        </p:nvPicPr>
        <p:blipFill>
          <a:blip r:embed="rId4">
            <a:alphaModFix/>
          </a:blip>
          <a:stretch>
            <a:fillRect/>
          </a:stretch>
        </p:blipFill>
        <p:spPr>
          <a:xfrm>
            <a:off x="4649400" y="2071775"/>
            <a:ext cx="4424325" cy="2181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561475" y="241875"/>
            <a:ext cx="3780300" cy="11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Comparing with JPEG, and JPEG2000 </a:t>
            </a:r>
            <a:endParaRPr sz="3000"/>
          </a:p>
        </p:txBody>
      </p:sp>
      <p:sp>
        <p:nvSpPr>
          <p:cNvPr id="373" name="Google Shape;373;p46"/>
          <p:cNvSpPr txBox="1"/>
          <p:nvPr>
            <p:ph idx="1" type="subTitle"/>
          </p:nvPr>
        </p:nvSpPr>
        <p:spPr>
          <a:xfrm>
            <a:off x="4572000" y="241875"/>
            <a:ext cx="43425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compared the visual quality of images reconstructed by our model with those compressed using JPEG and JPEG2000, using PSNR and SSIM metrics.</a:t>
            </a:r>
            <a:endParaRPr/>
          </a:p>
        </p:txBody>
      </p:sp>
      <p:pic>
        <p:nvPicPr>
          <p:cNvPr id="374" name="Google Shape;374;p46"/>
          <p:cNvPicPr preferRelativeResize="0"/>
          <p:nvPr/>
        </p:nvPicPr>
        <p:blipFill>
          <a:blip r:embed="rId3">
            <a:alphaModFix/>
          </a:blip>
          <a:stretch>
            <a:fillRect/>
          </a:stretch>
        </p:blipFill>
        <p:spPr>
          <a:xfrm>
            <a:off x="1087400" y="1633275"/>
            <a:ext cx="6969198" cy="3357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1710125" y="1889750"/>
            <a:ext cx="6720600" cy="13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br>
              <a:rPr lang="en" sz="6600"/>
            </a:br>
            <a:r>
              <a:rPr lang="en" sz="6600"/>
              <a:t>Thank you!</a:t>
            </a:r>
            <a:endParaRPr sz="6600"/>
          </a:p>
          <a:p>
            <a:pPr indent="0" lvl="0" marL="0" rtl="0" algn="ctr">
              <a:spcBef>
                <a:spcPts val="0"/>
              </a:spcBef>
              <a:spcAft>
                <a:spcPts val="0"/>
              </a:spcAft>
              <a:buNone/>
            </a:pPr>
            <a:r>
              <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65" name="Google Shape;265;p32"/>
          <p:cNvSpPr txBox="1"/>
          <p:nvPr>
            <p:ph idx="7" type="title"/>
          </p:nvPr>
        </p:nvSpPr>
        <p:spPr>
          <a:xfrm>
            <a:off x="796173" y="1329313"/>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66" name="Google Shape;266;p32"/>
          <p:cNvSpPr txBox="1"/>
          <p:nvPr>
            <p:ph idx="8" type="title"/>
          </p:nvPr>
        </p:nvSpPr>
        <p:spPr>
          <a:xfrm>
            <a:off x="796173" y="2939678"/>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67" name="Google Shape;267;p32"/>
          <p:cNvSpPr txBox="1"/>
          <p:nvPr>
            <p:ph idx="9" type="title"/>
          </p:nvPr>
        </p:nvSpPr>
        <p:spPr>
          <a:xfrm>
            <a:off x="3419223" y="1329313"/>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68" name="Google Shape;268;p32"/>
          <p:cNvSpPr txBox="1"/>
          <p:nvPr>
            <p:ph idx="13" type="title"/>
          </p:nvPr>
        </p:nvSpPr>
        <p:spPr>
          <a:xfrm>
            <a:off x="3419223" y="2939678"/>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69" name="Google Shape;269;p32"/>
          <p:cNvSpPr txBox="1"/>
          <p:nvPr>
            <p:ph idx="14" type="title"/>
          </p:nvPr>
        </p:nvSpPr>
        <p:spPr>
          <a:xfrm>
            <a:off x="6042327" y="1329313"/>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70" name="Google Shape;270;p32"/>
          <p:cNvSpPr txBox="1"/>
          <p:nvPr>
            <p:ph idx="15" type="title"/>
          </p:nvPr>
        </p:nvSpPr>
        <p:spPr>
          <a:xfrm>
            <a:off x="6042327" y="2939678"/>
            <a:ext cx="23055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71" name="Google Shape;271;p32"/>
          <p:cNvSpPr txBox="1"/>
          <p:nvPr>
            <p:ph idx="16" type="subTitle"/>
          </p:nvPr>
        </p:nvSpPr>
        <p:spPr>
          <a:xfrm>
            <a:off x="796175" y="1905899"/>
            <a:ext cx="230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72" name="Google Shape;272;p32"/>
          <p:cNvSpPr txBox="1"/>
          <p:nvPr>
            <p:ph idx="17" type="subTitle"/>
          </p:nvPr>
        </p:nvSpPr>
        <p:spPr>
          <a:xfrm>
            <a:off x="3419225" y="1905899"/>
            <a:ext cx="230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73" name="Google Shape;273;p32"/>
          <p:cNvSpPr txBox="1"/>
          <p:nvPr>
            <p:ph idx="18" type="subTitle"/>
          </p:nvPr>
        </p:nvSpPr>
        <p:spPr>
          <a:xfrm>
            <a:off x="6042275" y="1905900"/>
            <a:ext cx="2305500" cy="9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274" name="Google Shape;274;p32"/>
          <p:cNvSpPr txBox="1"/>
          <p:nvPr>
            <p:ph idx="19" type="subTitle"/>
          </p:nvPr>
        </p:nvSpPr>
        <p:spPr>
          <a:xfrm>
            <a:off x="796125" y="3516350"/>
            <a:ext cx="2305500" cy="9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&amp; </a:t>
            </a:r>
            <a:endParaRPr/>
          </a:p>
          <a:p>
            <a:pPr indent="0" lvl="0" marL="0" rtl="0" algn="l">
              <a:spcBef>
                <a:spcPts val="0"/>
              </a:spcBef>
              <a:spcAft>
                <a:spcPts val="0"/>
              </a:spcAft>
              <a:buNone/>
            </a:pPr>
            <a:r>
              <a:rPr lang="en"/>
              <a:t>Loss Function</a:t>
            </a:r>
            <a:endParaRPr/>
          </a:p>
        </p:txBody>
      </p:sp>
      <p:sp>
        <p:nvSpPr>
          <p:cNvPr id="275" name="Google Shape;275;p32"/>
          <p:cNvSpPr txBox="1"/>
          <p:nvPr>
            <p:ph idx="20" type="subTitle"/>
          </p:nvPr>
        </p:nvSpPr>
        <p:spPr>
          <a:xfrm>
            <a:off x="3419225" y="3516348"/>
            <a:ext cx="2305500" cy="9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a:t>
            </a:r>
            <a:endParaRPr/>
          </a:p>
          <a:p>
            <a:pPr indent="0" lvl="0" marL="0" rtl="0" algn="l">
              <a:spcBef>
                <a:spcPts val="0"/>
              </a:spcBef>
              <a:spcAft>
                <a:spcPts val="0"/>
              </a:spcAft>
              <a:buNone/>
            </a:pPr>
            <a:r>
              <a:rPr lang="en"/>
              <a:t>Of Results</a:t>
            </a:r>
            <a:endParaRPr/>
          </a:p>
        </p:txBody>
      </p:sp>
      <p:sp>
        <p:nvSpPr>
          <p:cNvPr id="276" name="Google Shape;276;p32"/>
          <p:cNvSpPr txBox="1"/>
          <p:nvPr>
            <p:ph idx="21" type="subTitle"/>
          </p:nvPr>
        </p:nvSpPr>
        <p:spPr>
          <a:xfrm>
            <a:off x="5935175" y="3516350"/>
            <a:ext cx="2412600" cy="12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with Traditional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713225" y="1775413"/>
            <a:ext cx="4026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2" name="Google Shape;282;p33"/>
          <p:cNvSpPr txBox="1"/>
          <p:nvPr>
            <p:ph idx="2" type="title"/>
          </p:nvPr>
        </p:nvSpPr>
        <p:spPr>
          <a:xfrm>
            <a:off x="713225" y="905238"/>
            <a:ext cx="40263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83" name="Google Shape;283;p33"/>
          <p:cNvSpPr txBox="1"/>
          <p:nvPr>
            <p:ph idx="1" type="subTitle"/>
          </p:nvPr>
        </p:nvSpPr>
        <p:spPr>
          <a:xfrm>
            <a:off x="713225" y="2842075"/>
            <a:ext cx="28452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revolution of Image compression</a:t>
            </a:r>
            <a:endParaRPr/>
          </a:p>
        </p:txBody>
      </p:sp>
      <p:pic>
        <p:nvPicPr>
          <p:cNvPr id="284" name="Google Shape;284;p33"/>
          <p:cNvPicPr preferRelativeResize="0"/>
          <p:nvPr/>
        </p:nvPicPr>
        <p:blipFill rotWithShape="1">
          <a:blip r:embed="rId3">
            <a:alphaModFix/>
          </a:blip>
          <a:srcRect b="5982" l="2456" r="50936" t="8918"/>
          <a:stretch/>
        </p:blipFill>
        <p:spPr>
          <a:xfrm>
            <a:off x="5984350" y="1063375"/>
            <a:ext cx="2332850" cy="1508375"/>
          </a:xfrm>
          <a:prstGeom prst="rect">
            <a:avLst/>
          </a:prstGeom>
          <a:noFill/>
          <a:ln>
            <a:noFill/>
          </a:ln>
        </p:spPr>
      </p:pic>
      <p:pic>
        <p:nvPicPr>
          <p:cNvPr id="285" name="Google Shape;285;p33"/>
          <p:cNvPicPr preferRelativeResize="0"/>
          <p:nvPr/>
        </p:nvPicPr>
        <p:blipFill rotWithShape="1">
          <a:blip r:embed="rId3">
            <a:alphaModFix/>
          </a:blip>
          <a:srcRect b="2888" l="48176" r="2542" t="7135"/>
          <a:stretch/>
        </p:blipFill>
        <p:spPr>
          <a:xfrm>
            <a:off x="5984350" y="2571750"/>
            <a:ext cx="2332850" cy="150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idx="2" type="subTitle"/>
          </p:nvPr>
        </p:nvSpPr>
        <p:spPr>
          <a:xfrm>
            <a:off x="741750" y="716700"/>
            <a:ext cx="7660500" cy="3710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Deep learning has revolutionized image compression by using neural network architectures for transform, quantization, and entropy coding.</a:t>
            </a:r>
            <a:endParaRPr sz="1500"/>
          </a:p>
          <a:p>
            <a:pPr indent="-323850" lvl="0" marL="457200" rtl="0" algn="l">
              <a:spcBef>
                <a:spcPts val="0"/>
              </a:spcBef>
              <a:spcAft>
                <a:spcPts val="0"/>
              </a:spcAft>
              <a:buSzPts val="1500"/>
              <a:buChar char="❏"/>
            </a:pPr>
            <a:r>
              <a:rPr lang="en" sz="1500"/>
              <a:t>Deep learning-based image compression has made significant progress, achieving better rate-distortion (R-D) performance than traditional methods like JPEG and JPEG2000.</a:t>
            </a:r>
            <a:endParaRPr sz="1500"/>
          </a:p>
          <a:p>
            <a:pPr indent="-323850" lvl="0" marL="457200" rtl="0" algn="l">
              <a:spcBef>
                <a:spcPts val="0"/>
              </a:spcBef>
              <a:spcAft>
                <a:spcPts val="0"/>
              </a:spcAft>
              <a:buSzPts val="1500"/>
              <a:buChar char="❏"/>
            </a:pPr>
            <a:r>
              <a:rPr lang="en" sz="1500"/>
              <a:t>Traditional methods like JPEG and JPEG2000 have limitations in achieving compression in - achieving in maintaining high image quality.</a:t>
            </a:r>
            <a:endParaRPr sz="1500"/>
          </a:p>
          <a:p>
            <a:pPr indent="-323850" lvl="0" marL="457200" rtl="0" algn="l">
              <a:spcBef>
                <a:spcPts val="0"/>
              </a:spcBef>
              <a:spcAft>
                <a:spcPts val="0"/>
              </a:spcAft>
              <a:buSzPts val="1500"/>
              <a:buChar char="❏"/>
            </a:pPr>
            <a:r>
              <a:rPr b="1" lang="en" sz="1500"/>
              <a:t>Proposed Solution: </a:t>
            </a:r>
            <a:r>
              <a:rPr lang="en" sz="1500"/>
              <a:t>We propose an efficient and effective image compression framework that achieves superior R-D performance with lower complexity. We combine Multi-Frequency Channel Attention (MFCA), Pyramid Multi-Convolution Network (PMCN), and Perceptual Quality Enhancement (PQF) to achieve efficient and effective image compression.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4510975" y="498575"/>
            <a:ext cx="3919800" cy="6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96" name="Google Shape;296;p35"/>
          <p:cNvSpPr txBox="1"/>
          <p:nvPr>
            <p:ph idx="1" type="subTitle"/>
          </p:nvPr>
        </p:nvSpPr>
        <p:spPr>
          <a:xfrm>
            <a:off x="4510975" y="1175675"/>
            <a:ext cx="3919800" cy="38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Kodak dataset, a standard benchmark for image compression algorithms, contains 24 high-quality images at 768x512 resolution. It is known for its high resolution and diversity, it’s ideal for evaluating image compression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Data Preprocessing:</a:t>
            </a:r>
            <a:endParaRPr b="1"/>
          </a:p>
          <a:p>
            <a:pPr indent="0" lvl="0" marL="0" rtl="0" algn="l">
              <a:spcBef>
                <a:spcPts val="0"/>
              </a:spcBef>
              <a:spcAft>
                <a:spcPts val="0"/>
              </a:spcAft>
              <a:buNone/>
            </a:pPr>
            <a:r>
              <a:rPr lang="en"/>
              <a:t>Images are resized to 384x384 and normalized.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Data Augmentation:</a:t>
            </a:r>
            <a:endParaRPr b="1"/>
          </a:p>
          <a:p>
            <a:pPr indent="0" lvl="0" marL="0" rtl="0" algn="l">
              <a:spcBef>
                <a:spcPts val="0"/>
              </a:spcBef>
              <a:spcAft>
                <a:spcPts val="0"/>
              </a:spcAft>
              <a:buNone/>
            </a:pPr>
            <a:r>
              <a:rPr lang="en"/>
              <a:t>Random horizontal flipping and cropping to 384x384 are applied to increase the dataset size and diversity.</a:t>
            </a:r>
            <a:endParaRPr/>
          </a:p>
        </p:txBody>
      </p:sp>
      <p:pic>
        <p:nvPicPr>
          <p:cNvPr id="297" name="Google Shape;297;p35"/>
          <p:cNvPicPr preferRelativeResize="0"/>
          <p:nvPr/>
        </p:nvPicPr>
        <p:blipFill rotWithShape="1">
          <a:blip r:embed="rId3">
            <a:alphaModFix/>
          </a:blip>
          <a:srcRect b="0" l="0" r="50000" t="0"/>
          <a:stretch/>
        </p:blipFill>
        <p:spPr>
          <a:xfrm>
            <a:off x="230244" y="1300150"/>
            <a:ext cx="3386125" cy="254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Multi-Frequency Channel Attention (MFCA)</a:t>
            </a:r>
            <a:endParaRPr sz="2800"/>
          </a:p>
        </p:txBody>
      </p:sp>
      <p:sp>
        <p:nvSpPr>
          <p:cNvPr id="303" name="Google Shape;303;p36"/>
          <p:cNvSpPr txBox="1"/>
          <p:nvPr>
            <p:ph idx="2" type="subTitle"/>
          </p:nvPr>
        </p:nvSpPr>
        <p:spPr>
          <a:xfrm>
            <a:off x="720025" y="1119575"/>
            <a:ext cx="7704000" cy="337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a technique used in deep learning models to improve their focus on important features in images. It achieves this by analyzing the image in different frequency domains to highlight regions with significant information.</a:t>
            </a:r>
            <a:endParaRPr/>
          </a:p>
          <a:p>
            <a:pPr indent="-317500" lvl="0" marL="457200" rtl="0" algn="l">
              <a:spcBef>
                <a:spcPts val="0"/>
              </a:spcBef>
              <a:spcAft>
                <a:spcPts val="0"/>
              </a:spcAft>
              <a:buSzPts val="1400"/>
              <a:buChar char="❏"/>
            </a:pPr>
            <a:r>
              <a:rPr lang="en"/>
              <a:t>By breaking down an image into different frequency components, MFCA creates attention maps that guide the model to prioritize crucial parts of the image over less important ones.</a:t>
            </a:r>
            <a:br>
              <a:rPr lang="en"/>
            </a:br>
            <a:endParaRPr/>
          </a:p>
          <a:p>
            <a:pPr indent="0" lvl="0" marL="0" rtl="0" algn="l">
              <a:spcBef>
                <a:spcPts val="0"/>
              </a:spcBef>
              <a:spcAft>
                <a:spcPts val="0"/>
              </a:spcAft>
              <a:buNone/>
            </a:pPr>
            <a:r>
              <a:rPr b="1" lang="en"/>
              <a:t>Mechanism: </a:t>
            </a:r>
            <a:r>
              <a:rPr lang="en"/>
              <a:t>We use Discrete Cosine Transform (DCT) to decompose the image into different frequency components and the resulting coefficients are used to generate attention maps.</a:t>
            </a:r>
            <a:endParaRPr/>
          </a:p>
          <a:p>
            <a:pPr indent="0" lvl="0" marL="0" rtl="0" algn="l">
              <a:spcBef>
                <a:spcPts val="0"/>
              </a:spcBef>
              <a:spcAft>
                <a:spcPts val="0"/>
              </a:spcAft>
              <a:buNone/>
            </a:pPr>
            <a:r>
              <a:rPr lang="en"/>
              <a:t>These attention maps are then multiplied with the original features to emphasize important regions.</a:t>
            </a:r>
            <a:br>
              <a:rPr lang="en"/>
            </a:br>
            <a:endParaRPr/>
          </a:p>
          <a:p>
            <a:pPr indent="-317500" lvl="0" marL="457200" rtl="0" algn="l">
              <a:spcBef>
                <a:spcPts val="0"/>
              </a:spcBef>
              <a:spcAft>
                <a:spcPts val="0"/>
              </a:spcAft>
              <a:buSzPts val="1400"/>
              <a:buChar char="❏"/>
            </a:pPr>
            <a:r>
              <a:rPr lang="en"/>
              <a:t>By focusing on important features, the MFCA module can improve the visual quality of the reconstructed images, leading to higher PSNR and SSIM values.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20025" y="192050"/>
            <a:ext cx="7704000" cy="59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Why DCT?</a:t>
            </a:r>
            <a:endParaRPr sz="2900"/>
          </a:p>
        </p:txBody>
      </p:sp>
      <p:sp>
        <p:nvSpPr>
          <p:cNvPr id="309" name="Google Shape;309;p37"/>
          <p:cNvSpPr txBox="1"/>
          <p:nvPr>
            <p:ph idx="2" type="subTitle"/>
          </p:nvPr>
        </p:nvSpPr>
        <p:spPr>
          <a:xfrm>
            <a:off x="720025" y="782450"/>
            <a:ext cx="7704000" cy="3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its efficient decomposition of images into frequency components, facilitating reduced data size with minimal perceptual loss.</a:t>
            </a:r>
            <a:endParaRPr/>
          </a:p>
          <a:p>
            <a:pPr indent="-317500" lvl="0" marL="457200" rtl="0" algn="l">
              <a:spcBef>
                <a:spcPts val="0"/>
              </a:spcBef>
              <a:spcAft>
                <a:spcPts val="0"/>
              </a:spcAft>
              <a:buSzPts val="1400"/>
              <a:buChar char="❏"/>
            </a:pPr>
            <a:r>
              <a:rPr b="1" lang="en"/>
              <a:t>Frequency Decomposition:</a:t>
            </a:r>
            <a:r>
              <a:rPr lang="en"/>
              <a:t> DCT separates images into low and high frequencies, where low frequencies represent broad structures (color distribution) and high frequencies capture fine details ( textures and edges).</a:t>
            </a:r>
            <a:endParaRPr/>
          </a:p>
          <a:p>
            <a:pPr indent="-317500" lvl="0" marL="457200" rtl="0" algn="l">
              <a:spcBef>
                <a:spcPts val="0"/>
              </a:spcBef>
              <a:spcAft>
                <a:spcPts val="0"/>
              </a:spcAft>
              <a:buSzPts val="1400"/>
              <a:buChar char="❏"/>
            </a:pPr>
            <a:r>
              <a:rPr b="1" lang="en"/>
              <a:t>Spatial Correlation Reduction: </a:t>
            </a:r>
            <a:r>
              <a:rPr lang="en"/>
              <a:t>By transforming spatially correlated pixel values into less correlated frequency components, DCT reduces redundancies, enhancing compression efficiency.</a:t>
            </a:r>
            <a:endParaRPr/>
          </a:p>
          <a:p>
            <a:pPr indent="-317500" lvl="0" marL="457200" rtl="0" algn="l">
              <a:spcBef>
                <a:spcPts val="0"/>
              </a:spcBef>
              <a:spcAft>
                <a:spcPts val="0"/>
              </a:spcAft>
              <a:buSzPts val="1400"/>
              <a:buChar char="❏"/>
            </a:pPr>
            <a:r>
              <a:rPr b="1" lang="en"/>
              <a:t>Energy Compaction:</a:t>
            </a:r>
            <a:r>
              <a:rPr lang="en"/>
              <a:t> DCT concentrates most of the visual information in lower frequencies, allowing for significant data reduction by discarding high-frequency components.</a:t>
            </a:r>
            <a:endParaRPr/>
          </a:p>
          <a:p>
            <a:pPr indent="-317500" lvl="0" marL="457200" rtl="0" algn="l">
              <a:spcBef>
                <a:spcPts val="0"/>
              </a:spcBef>
              <a:spcAft>
                <a:spcPts val="0"/>
              </a:spcAft>
              <a:buSzPts val="1400"/>
              <a:buChar char="❏"/>
            </a:pPr>
            <a:r>
              <a:rPr b="1" lang="en"/>
              <a:t>Quantization and Compression:</a:t>
            </a:r>
            <a:r>
              <a:rPr lang="en"/>
              <a:t> After DCT, quantization of high-frequency components further reduces data while retaining visual quality, as human perception is less sensitive to these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Pyramid Multi-Convolution Network (PMCN)</a:t>
            </a:r>
            <a:endParaRPr sz="2800"/>
          </a:p>
        </p:txBody>
      </p:sp>
      <p:sp>
        <p:nvSpPr>
          <p:cNvPr id="315" name="Google Shape;315;p38"/>
          <p:cNvSpPr txBox="1"/>
          <p:nvPr>
            <p:ph idx="2" type="subTitle"/>
          </p:nvPr>
        </p:nvSpPr>
        <p:spPr>
          <a:xfrm>
            <a:off x="720025" y="1161750"/>
            <a:ext cx="7704000" cy="337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aims to capture multi-scale features, allowing the model to process both detailed and global information from the input image.</a:t>
            </a:r>
            <a:endParaRPr/>
          </a:p>
          <a:p>
            <a:pPr indent="-317500" lvl="0" marL="457200" rtl="0" algn="l">
              <a:spcBef>
                <a:spcPts val="0"/>
              </a:spcBef>
              <a:spcAft>
                <a:spcPts val="0"/>
              </a:spcAft>
              <a:buSzPts val="1400"/>
              <a:buChar char="❏"/>
            </a:pPr>
            <a:r>
              <a:rPr lang="en"/>
              <a:t>It reduces spatial correlations in feature maps, improving the efficiency of the image compression process. It also enhances feature propagation through skip connections, mitigating the risk of vanishing gradients to ensure effective feature transfer throughout the network.</a:t>
            </a:r>
            <a:endParaRPr/>
          </a:p>
          <a:p>
            <a:pPr indent="-317500" lvl="0" marL="457200" rtl="0" algn="l">
              <a:spcBef>
                <a:spcPts val="0"/>
              </a:spcBef>
              <a:spcAft>
                <a:spcPts val="0"/>
              </a:spcAft>
              <a:buSzPts val="1400"/>
              <a:buChar char="❏"/>
            </a:pPr>
            <a:r>
              <a:rPr b="1" lang="en"/>
              <a:t>Architecture:</a:t>
            </a:r>
            <a:endParaRPr b="1"/>
          </a:p>
        </p:txBody>
      </p:sp>
      <p:pic>
        <p:nvPicPr>
          <p:cNvPr id="316" name="Google Shape;316;p38"/>
          <p:cNvPicPr preferRelativeResize="0"/>
          <p:nvPr/>
        </p:nvPicPr>
        <p:blipFill>
          <a:blip r:embed="rId3">
            <a:alphaModFix/>
          </a:blip>
          <a:stretch>
            <a:fillRect/>
          </a:stretch>
        </p:blipFill>
        <p:spPr>
          <a:xfrm>
            <a:off x="2494275" y="2777850"/>
            <a:ext cx="5929725" cy="167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2" type="subTitle"/>
          </p:nvPr>
        </p:nvSpPr>
        <p:spPr>
          <a:xfrm>
            <a:off x="720025" y="515275"/>
            <a:ext cx="7815000" cy="410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Quantization: </a:t>
            </a:r>
            <a:r>
              <a:rPr lang="en"/>
              <a:t>It is a critical step in reducing the number of bits needed to represent the encoded features, making the compressed representation more efficient. During training, uniform noise is added for smooth gradient approximation through soft quantization. During inference, hard quantization rounds feature values to reduce precision and save space.</a:t>
            </a:r>
            <a:br>
              <a:rPr lang="en"/>
            </a:br>
            <a:endParaRPr/>
          </a:p>
          <a:p>
            <a:pPr indent="-317500" lvl="0" marL="457200" rtl="0" algn="l">
              <a:spcBef>
                <a:spcPts val="0"/>
              </a:spcBef>
              <a:spcAft>
                <a:spcPts val="0"/>
              </a:spcAft>
              <a:buSzPts val="1400"/>
              <a:buChar char="❏"/>
            </a:pPr>
            <a:r>
              <a:rPr b="1" lang="en"/>
              <a:t>Entropy Coding:</a:t>
            </a:r>
            <a:r>
              <a:rPr lang="en"/>
              <a:t> Following quantization, entropy coding further compresses the quantized features by encoding them more efficiently. Arithmetic coding encodes data into a continuous bit stream, reducing size without information loss. It compresses the importance map, and the Decoder reconstructs it losslessly.</a:t>
            </a:r>
            <a:br>
              <a:rPr lang="en"/>
            </a:br>
            <a:endParaRPr/>
          </a:p>
          <a:p>
            <a:pPr indent="-317500" lvl="0" marL="457200" rtl="0" algn="l">
              <a:spcBef>
                <a:spcPts val="0"/>
              </a:spcBef>
              <a:spcAft>
                <a:spcPts val="0"/>
              </a:spcAft>
              <a:buSzPts val="1400"/>
              <a:buChar char="❏"/>
            </a:pPr>
            <a:r>
              <a:rPr b="1" lang="en"/>
              <a:t>Perceptual Quality Enhancement (PQF): </a:t>
            </a:r>
            <a:r>
              <a:rPr lang="en"/>
              <a:t>It is essential to improve the visual quality of reconstructed images, particularly by addressing quantization errors that arise during compression. It uses a residual block with convolutional layers and ReLU activations to capture complex features. The enhanced features are passed to the decoder, improving image quality, robustness, and preserving key details.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ced Topics in Probability Theory - Doctor of Philosophy (Ph.D.) in Mathematics by Slidesgo">
  <a:themeElements>
    <a:clrScheme name="Simple Light">
      <a:dk1>
        <a:srgbClr val="434343"/>
      </a:dk1>
      <a:lt1>
        <a:srgbClr val="F1EDE2"/>
      </a:lt1>
      <a:dk2>
        <a:srgbClr val="AEA791"/>
      </a:dk2>
      <a:lt2>
        <a:srgbClr val="E3D1AF"/>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