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6DBEB7-353C-4F65-A1C5-C4150C12EA55}" type="datetimeFigureOut">
              <a:rPr lang="fr-FR" smtClean="0"/>
              <a:pPr/>
              <a:t>20/11/2010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F251E5-9CD6-4576-9397-2D8D8542C6A4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Microsoft </a:t>
            </a:r>
            <a:r>
              <a:rPr lang="fr-FR" dirty="0" err="1" smtClean="0"/>
              <a:t>Silverlight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06456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Microsoft’s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solution for building cross-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platform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Rich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Internet Applications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icrosoft-silverlight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7486" y="2060848"/>
            <a:ext cx="5026514" cy="372276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The .NET technologies</a:t>
            </a:r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smtClean="0"/>
              <a:t>The .NET Framework</a:t>
            </a:r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smtClean="0"/>
              <a:t>C# and XAML</a:t>
            </a:r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smtClean="0"/>
              <a:t>Windows </a:t>
            </a:r>
            <a:r>
              <a:rPr lang="fr-FR" sz="1800" dirty="0" err="1" smtClean="0"/>
              <a:t>Presentation</a:t>
            </a:r>
            <a:r>
              <a:rPr lang="fr-FR" sz="1800" dirty="0" smtClean="0"/>
              <a:t> </a:t>
            </a:r>
            <a:r>
              <a:rPr lang="fr-FR" sz="1800" dirty="0" err="1" smtClean="0"/>
              <a:t>Foundation</a:t>
            </a:r>
            <a:r>
              <a:rPr lang="fr-FR" sz="1800" dirty="0" smtClean="0"/>
              <a:t> (WPF)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Silverlight</a:t>
            </a:r>
            <a:r>
              <a:rPr lang="fr-FR" sz="2400" dirty="0" smtClean="0"/>
              <a:t> : the </a:t>
            </a:r>
            <a:r>
              <a:rPr lang="fr-FR" sz="2400" dirty="0" err="1" smtClean="0"/>
              <a:t>technical</a:t>
            </a:r>
            <a:r>
              <a:rPr lang="fr-FR" sz="2400" dirty="0" smtClean="0"/>
              <a:t> </a:t>
            </a:r>
            <a:r>
              <a:rPr lang="fr-FR" sz="2400" dirty="0" err="1" smtClean="0"/>
              <a:t>side</a:t>
            </a:r>
            <a:endParaRPr lang="fr-FR" sz="2400" dirty="0" smtClean="0"/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err="1" smtClean="0"/>
              <a:t>What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Silverlight</a:t>
            </a:r>
            <a:r>
              <a:rPr lang="fr-FR" sz="1800" dirty="0" smtClean="0"/>
              <a:t>?</a:t>
            </a:r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smtClean="0"/>
              <a:t>Versions </a:t>
            </a:r>
            <a:r>
              <a:rPr lang="fr-FR" sz="1800" dirty="0" err="1" smtClean="0"/>
              <a:t>history</a:t>
            </a:r>
            <a:endParaRPr lang="fr-FR" sz="1800" dirty="0" smtClean="0"/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err="1" smtClean="0"/>
              <a:t>What</a:t>
            </a:r>
            <a:r>
              <a:rPr lang="fr-FR" sz="1800" dirty="0" smtClean="0"/>
              <a:t> </a:t>
            </a:r>
            <a:r>
              <a:rPr lang="fr-FR" sz="1800" dirty="0" err="1" smtClean="0"/>
              <a:t>can</a:t>
            </a:r>
            <a:r>
              <a:rPr lang="fr-FR" sz="1800" dirty="0" smtClean="0"/>
              <a:t> I do </a:t>
            </a:r>
            <a:r>
              <a:rPr lang="fr-FR" sz="1800" dirty="0" err="1" smtClean="0"/>
              <a:t>with</a:t>
            </a:r>
            <a:r>
              <a:rPr lang="fr-FR" sz="1800" dirty="0" smtClean="0"/>
              <a:t> </a:t>
            </a:r>
            <a:r>
              <a:rPr lang="fr-FR" sz="1800" dirty="0" err="1" smtClean="0"/>
              <a:t>Silverlight</a:t>
            </a:r>
            <a:r>
              <a:rPr lang="fr-FR" sz="1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 smtClean="0"/>
              <a:t>Silverlight</a:t>
            </a:r>
            <a:r>
              <a:rPr lang="fr-FR" sz="2400" dirty="0" smtClean="0"/>
              <a:t> versus </a:t>
            </a:r>
            <a:r>
              <a:rPr lang="fr-FR" sz="2400" dirty="0" err="1" smtClean="0"/>
              <a:t>its</a:t>
            </a:r>
            <a:r>
              <a:rPr lang="fr-FR" sz="2400" dirty="0" smtClean="0"/>
              <a:t> alternatives</a:t>
            </a:r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err="1" smtClean="0"/>
              <a:t>What</a:t>
            </a:r>
            <a:r>
              <a:rPr lang="fr-FR" sz="1800" dirty="0" smtClean="0"/>
              <a:t> are the alternatives?</a:t>
            </a:r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smtClean="0"/>
              <a:t>Pros and cons of </a:t>
            </a:r>
            <a:r>
              <a:rPr lang="fr-FR" sz="1800" dirty="0" err="1" smtClean="0"/>
              <a:t>choosing</a:t>
            </a:r>
            <a:r>
              <a:rPr lang="fr-FR" sz="1800" dirty="0" smtClean="0"/>
              <a:t> </a:t>
            </a:r>
            <a:r>
              <a:rPr lang="fr-FR" sz="1800" dirty="0" err="1" smtClean="0"/>
              <a:t>Silverlight</a:t>
            </a:r>
            <a:endParaRPr lang="fr-FR" sz="1800" dirty="0" smtClean="0"/>
          </a:p>
          <a:p>
            <a:pPr marL="788670" lvl="1" indent="-514350">
              <a:buFont typeface="+mj-lt"/>
              <a:buAutoNum type="alphaLcParenR"/>
            </a:pPr>
            <a:r>
              <a:rPr lang="fr-FR" sz="1800" dirty="0" smtClean="0"/>
              <a:t>Conclusion : Is </a:t>
            </a:r>
            <a:r>
              <a:rPr lang="fr-FR" sz="1800" dirty="0" err="1" smtClean="0"/>
              <a:t>Silverlight</a:t>
            </a:r>
            <a:r>
              <a:rPr lang="fr-FR" sz="1800" dirty="0" smtClean="0"/>
              <a:t> </a:t>
            </a:r>
            <a:r>
              <a:rPr lang="fr-FR" sz="1800" dirty="0" err="1" smtClean="0"/>
              <a:t>likely</a:t>
            </a:r>
            <a:r>
              <a:rPr lang="fr-FR" sz="1800" dirty="0" smtClean="0"/>
              <a:t> to break </a:t>
            </a:r>
            <a:r>
              <a:rPr lang="fr-FR" sz="1800" dirty="0" err="1" smtClean="0"/>
              <a:t>through</a:t>
            </a:r>
            <a:r>
              <a:rPr lang="fr-FR" sz="1800" dirty="0" smtClean="0"/>
              <a:t>?</a:t>
            </a:r>
            <a:endParaRPr lang="fr-F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NE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620688"/>
            <a:ext cx="3343742" cy="187668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The .NET Technologies :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Silverlight</a:t>
            </a:r>
            <a:r>
              <a:rPr lang="fr-FR" dirty="0" smtClean="0"/>
              <a:t> : </a:t>
            </a:r>
            <a:r>
              <a:rPr lang="en-US" dirty="0" smtClean="0"/>
              <a:t> </a:t>
            </a:r>
            <a:r>
              <a:rPr lang="en-US" dirty="0" smtClean="0"/>
              <a:t>a cross-platform version of the .NET Common Language Runtime (CLR) and libraries 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373</TotalTime>
  <Words>95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Débit</vt:lpstr>
      <vt:lpstr>Microsoft Silverlight</vt:lpstr>
      <vt:lpstr>Summary</vt:lpstr>
      <vt:lpstr>The .NET Technologies : 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Kronofaj</dc:creator>
  <cp:lastModifiedBy>Kronofaj</cp:lastModifiedBy>
  <cp:revision>5</cp:revision>
  <dcterms:created xsi:type="dcterms:W3CDTF">2010-11-15T13:53:15Z</dcterms:created>
  <dcterms:modified xsi:type="dcterms:W3CDTF">2010-11-20T15:07:47Z</dcterms:modified>
</cp:coreProperties>
</file>