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7D6A5-3C09-D733-D371-D85CBC35E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F8C64-080D-AF73-B8BD-4485F64DC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2FE0A-710F-F739-9EC9-434195F8D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81DF9-3A67-47E8-8431-AC83699DE1AB}" type="datetimeFigureOut">
              <a:rPr lang="en-AU" smtClean="0"/>
              <a:t>7/02/2023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8662D-950F-7D1A-5121-2525B8155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C7BE9-2F14-731C-CEDA-EC9BEE38E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BABA0-96B8-444B-874D-941AD7A67C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6555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6D174-0DCF-3E28-0B48-3B5178F1E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E3147-4801-9634-AEA2-A2E2A7C22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34696-D63C-2CA6-7B72-D2A694A7F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81DF9-3A67-47E8-8431-AC83699DE1AB}" type="datetimeFigureOut">
              <a:rPr lang="en-AU" smtClean="0"/>
              <a:t>7/02/2023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2EA32-2AE4-825B-E412-135DEA6D8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AD397-CD1C-55B2-1BA5-A59DB38B1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BABA0-96B8-444B-874D-941AD7A67C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2532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F6028A-1CD7-E70B-FE8E-6A4C77473D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C4E4F4-FBE6-7CD6-AB0D-CED8A66D8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EE8AD-047A-1DB3-BF24-357D81E1F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81DF9-3A67-47E8-8431-AC83699DE1AB}" type="datetimeFigureOut">
              <a:rPr lang="en-AU" smtClean="0"/>
              <a:t>7/02/2023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820FA-6C34-B4B0-94A3-E7052DA98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C7127-1FFB-E2E1-233D-7DC25BE8E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BABA0-96B8-444B-874D-941AD7A67C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7919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08017-A15D-5D96-57E6-13625154C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333FC-772A-B6FD-F03F-68F22893F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46B44-B8E4-E27B-E35F-FBBCCFBF9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81DF9-3A67-47E8-8431-AC83699DE1AB}" type="datetimeFigureOut">
              <a:rPr lang="en-AU" smtClean="0"/>
              <a:t>7/02/2023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438DE-C054-92CB-E5F1-3F91DAA5E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392E9-8C57-9063-92A9-0090E5018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BABA0-96B8-444B-874D-941AD7A67C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9168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06BDA-5733-A6CF-B252-42BA48567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C24C28-034E-AEF8-025F-C8BA2BC3B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120D4-A8BB-2B91-5556-50A9CB5C1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81DF9-3A67-47E8-8431-AC83699DE1AB}" type="datetimeFigureOut">
              <a:rPr lang="en-AU" smtClean="0"/>
              <a:t>7/02/2023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2B24E-E0E9-0C4A-6BD0-341F6B201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335E4-9CCD-C2C2-3FB7-79143AF5E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BABA0-96B8-444B-874D-941AD7A67C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5741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58E67-BB60-1BCF-B128-82975D045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207C2-1A4D-18D0-C919-BD159C0702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5B5E5-6EC2-AC5C-E2C9-A2FDE2DD3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2E747-5713-9F69-6FBF-70B8943E3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81DF9-3A67-47E8-8431-AC83699DE1AB}" type="datetimeFigureOut">
              <a:rPr lang="en-AU" smtClean="0"/>
              <a:t>7/02/2023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1BDF1F-41BF-5A35-8677-C0B0621D7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7A2B6-F660-D165-9EDF-81E958079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BABA0-96B8-444B-874D-941AD7A67C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6653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8CFC6-7878-F2DD-3EF7-DB200143B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E0BE-7AAC-34BB-63D0-42F20CADC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2CA119-5F04-9F8C-9FE6-B4EEB816F7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3B2976-38E8-08F1-7EAF-0CD57F0993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570A91-AE85-7470-A8EE-6A018541AA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E09647-95C9-63C2-0B40-06490FB8D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81DF9-3A67-47E8-8431-AC83699DE1AB}" type="datetimeFigureOut">
              <a:rPr lang="en-AU" smtClean="0"/>
              <a:t>7/02/2023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09924E-80ED-1A8D-A860-08FF5930C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C82344-E67B-10DE-2071-D430D3FC5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BABA0-96B8-444B-874D-941AD7A67C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6392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685E7-C41D-477B-8C3B-224FF1EF7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E90474-BBAA-81B0-F863-7AFCB716B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81DF9-3A67-47E8-8431-AC83699DE1AB}" type="datetimeFigureOut">
              <a:rPr lang="en-AU" smtClean="0"/>
              <a:t>7/02/2023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5F605B-9242-4F5B-C774-F9EB383F2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54C5D5-60E5-38AF-1877-BC9D0DADC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BABA0-96B8-444B-874D-941AD7A67C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9986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B89602-EC36-A4E4-3E65-9317FB21D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81DF9-3A67-47E8-8431-AC83699DE1AB}" type="datetimeFigureOut">
              <a:rPr lang="en-AU" smtClean="0"/>
              <a:t>7/02/2023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7601B1-2DA3-0452-0725-5AC5CE6FF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CDA4B5-19E8-4BE3-EF38-63CCF2C2F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BABA0-96B8-444B-874D-941AD7A67C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0922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24CC1-8A75-A089-A9B8-8506AFD3C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A3CEC-5E49-238D-9A50-844AC49A6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1626A9-8588-DC77-7349-F1C15069B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B6E058-89E6-55A3-6415-00BADFACB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81DF9-3A67-47E8-8431-AC83699DE1AB}" type="datetimeFigureOut">
              <a:rPr lang="en-AU" smtClean="0"/>
              <a:t>7/02/2023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85B36-12C2-F203-C732-377A9BCA4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0C2C8-9B85-5838-278C-A40310D62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BABA0-96B8-444B-874D-941AD7A67C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2047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FB6C3-E6D8-299B-71F4-8D04604BC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3F85D0-FF6F-BC6A-908F-5BE301E0DE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5EF542-F7AE-A666-A8F7-55158A877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BB59B7-C45E-4215-09AC-D327E56A2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81DF9-3A67-47E8-8431-AC83699DE1AB}" type="datetimeFigureOut">
              <a:rPr lang="en-AU" smtClean="0"/>
              <a:t>7/02/2023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CE82A-2AC0-156A-CDD4-AEA39106B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53F0AE-4B2E-E931-98A2-721C7E036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BABA0-96B8-444B-874D-941AD7A67C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1570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F78E2B-1D17-1AF4-457F-9AA4510A6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8111AD-8C2A-7D6B-8295-22BDE0D9E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36602-3684-9470-A528-5D5267DDCD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81DF9-3A67-47E8-8431-AC83699DE1AB}" type="datetimeFigureOut">
              <a:rPr lang="en-AU" smtClean="0"/>
              <a:t>7/02/2023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C0F29-8437-E568-1B16-B9A93889C9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94287-8490-17CE-B472-3DCFF0E0B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BABA0-96B8-444B-874D-941AD7A67C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3390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2134E-CA38-6ABE-B995-190C31AEF5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5958" y="160420"/>
            <a:ext cx="10138611" cy="866273"/>
          </a:xfrm>
        </p:spPr>
        <p:txBody>
          <a:bodyPr>
            <a:normAutofit fontScale="90000"/>
          </a:bodyPr>
          <a:lstStyle/>
          <a:p>
            <a:r>
              <a:rPr lang="en-US" dirty="0"/>
              <a:t>C Is a Programmer's Language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8C601-E25D-38B9-0F04-263468312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568" y="1106905"/>
            <a:ext cx="11855116" cy="5590675"/>
          </a:xfrm>
        </p:spPr>
        <p:txBody>
          <a:bodyPr/>
          <a:lstStyle/>
          <a:p>
            <a:pPr marL="342900" indent="-342900" algn="l">
              <a:buFontTx/>
              <a:buChar char="-"/>
            </a:pPr>
            <a:r>
              <a:rPr lang="en-US" dirty="0"/>
              <a:t>nonprogrammer languages, COBOL and BASIC.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C has become the universal language of programmers around the world.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C was used for systems programming. A systems program forms a portion of the operating system of the computer or its support utilities, such as editors, compilers, linkers, and the like. </a:t>
            </a:r>
            <a:r>
              <a:rPr lang="en-US"/>
              <a:t>As C grew in popularity, many programmers began to use it to program all tasks because of its portability and efficiency</a:t>
            </a:r>
            <a:endParaRPr lang="en-US" dirty="0"/>
          </a:p>
          <a:p>
            <a:pPr marL="342900" indent="-342900" algn="l">
              <a:buFontTx/>
              <a:buChar char="-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89934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83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 Is a Programmer's Language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kavitha madaiah</dc:creator>
  <cp:lastModifiedBy>kavitha madaiah</cp:lastModifiedBy>
  <cp:revision>3</cp:revision>
  <dcterms:created xsi:type="dcterms:W3CDTF">2023-02-07T12:47:36Z</dcterms:created>
  <dcterms:modified xsi:type="dcterms:W3CDTF">2023-02-07T15:26:50Z</dcterms:modified>
</cp:coreProperties>
</file>