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4" r:id="rId4"/>
    <p:sldId id="285" r:id="rId5"/>
    <p:sldId id="260" r:id="rId6"/>
    <p:sldId id="283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52" autoAdjust="0"/>
  </p:normalViewPr>
  <p:slideViewPr>
    <p:cSldViewPr snapToGrid="0">
      <p:cViewPr varScale="1">
        <p:scale>
          <a:sx n="67" d="100"/>
          <a:sy n="67" d="100"/>
        </p:scale>
        <p:origin x="4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gelov, Georgi (Automation COE VA Team)" userId="74343dd3-64a9-4674-9deb-a296ea132b9f" providerId="ADAL" clId="{8F9F8535-4CD6-4FEC-BF33-5EC815BA2DBB}"/>
    <pc:docChg chg="undo custSel addSld delSld modSld">
      <pc:chgData name="Rangelov, Georgi (Automation COE VA Team)" userId="74343dd3-64a9-4674-9deb-a296ea132b9f" providerId="ADAL" clId="{8F9F8535-4CD6-4FEC-BF33-5EC815BA2DBB}" dt="2019-12-17T07:38:43.589" v="5265" actId="20577"/>
      <pc:docMkLst>
        <pc:docMk/>
      </pc:docMkLst>
      <pc:sldChg chg="addSp modSp add modNotesTx">
        <pc:chgData name="Rangelov, Georgi (Automation COE VA Team)" userId="74343dd3-64a9-4674-9deb-a296ea132b9f" providerId="ADAL" clId="{8F9F8535-4CD6-4FEC-BF33-5EC815BA2DBB}" dt="2019-12-13T11:34:16.213" v="3119" actId="20577"/>
        <pc:sldMkLst>
          <pc:docMk/>
          <pc:sldMk cId="2123133284" sldId="256"/>
        </pc:sldMkLst>
        <pc:spChg chg="mod">
          <ac:chgData name="Rangelov, Georgi (Automation COE VA Team)" userId="74343dd3-64a9-4674-9deb-a296ea132b9f" providerId="ADAL" clId="{8F9F8535-4CD6-4FEC-BF33-5EC815BA2DBB}" dt="2019-12-09T11:11:56.271" v="31" actId="20577"/>
          <ac:spMkLst>
            <pc:docMk/>
            <pc:sldMk cId="2123133284" sldId="256"/>
            <ac:spMk id="2" creationId="{5A199CFA-B239-4C44-806B-8587AB76E938}"/>
          </ac:spMkLst>
        </pc:spChg>
        <pc:spChg chg="mod">
          <ac:chgData name="Rangelov, Georgi (Automation COE VA Team)" userId="74343dd3-64a9-4674-9deb-a296ea132b9f" providerId="ADAL" clId="{8F9F8535-4CD6-4FEC-BF33-5EC815BA2DBB}" dt="2019-12-09T11:12:09.707" v="70" actId="20577"/>
          <ac:spMkLst>
            <pc:docMk/>
            <pc:sldMk cId="2123133284" sldId="256"/>
            <ac:spMk id="3" creationId="{74C1C1ED-89FF-41D2-9A6F-B47855045497}"/>
          </ac:spMkLst>
        </pc:spChg>
        <pc:spChg chg="add mod">
          <ac:chgData name="Rangelov, Georgi (Automation COE VA Team)" userId="74343dd3-64a9-4674-9deb-a296ea132b9f" providerId="ADAL" clId="{8F9F8535-4CD6-4FEC-BF33-5EC815BA2DBB}" dt="2019-12-09T11:12:49.093" v="76" actId="1076"/>
          <ac:spMkLst>
            <pc:docMk/>
            <pc:sldMk cId="2123133284" sldId="256"/>
            <ac:spMk id="4" creationId="{FEF5F515-9322-4F9B-B49E-4C96A537B3F1}"/>
          </ac:spMkLst>
        </pc:spChg>
      </pc:sldChg>
      <pc:sldChg chg="addSp delSp modSp add del">
        <pc:chgData name="Rangelov, Georgi (Automation COE VA Team)" userId="74343dd3-64a9-4674-9deb-a296ea132b9f" providerId="ADAL" clId="{8F9F8535-4CD6-4FEC-BF33-5EC815BA2DBB}" dt="2019-12-09T14:17:48.369" v="2338" actId="2696"/>
        <pc:sldMkLst>
          <pc:docMk/>
          <pc:sldMk cId="49036235" sldId="257"/>
        </pc:sldMkLst>
        <pc:spChg chg="mod">
          <ac:chgData name="Rangelov, Georgi (Automation COE VA Team)" userId="74343dd3-64a9-4674-9deb-a296ea132b9f" providerId="ADAL" clId="{8F9F8535-4CD6-4FEC-BF33-5EC815BA2DBB}" dt="2019-12-09T11:43:44.033" v="121" actId="122"/>
          <ac:spMkLst>
            <pc:docMk/>
            <pc:sldMk cId="49036235" sldId="257"/>
            <ac:spMk id="2" creationId="{C13B0FE7-F131-4E2D-B86B-EBEA5E60E8C9}"/>
          </ac:spMkLst>
        </pc:spChg>
        <pc:spChg chg="del">
          <ac:chgData name="Rangelov, Georgi (Automation COE VA Team)" userId="74343dd3-64a9-4674-9deb-a296ea132b9f" providerId="ADAL" clId="{8F9F8535-4CD6-4FEC-BF33-5EC815BA2DBB}" dt="2019-12-09T11:38:00.945" v="105" actId="478"/>
          <ac:spMkLst>
            <pc:docMk/>
            <pc:sldMk cId="49036235" sldId="257"/>
            <ac:spMk id="3" creationId="{FF5C3A37-0F37-4E5C-8110-6577EF08F85D}"/>
          </ac:spMkLst>
        </pc:spChg>
        <pc:spChg chg="add mod">
          <ac:chgData name="Rangelov, Georgi (Automation COE VA Team)" userId="74343dd3-64a9-4674-9deb-a296ea132b9f" providerId="ADAL" clId="{8F9F8535-4CD6-4FEC-BF33-5EC815BA2DBB}" dt="2019-12-09T11:43:15.438" v="118" actId="1076"/>
          <ac:spMkLst>
            <pc:docMk/>
            <pc:sldMk cId="49036235" sldId="257"/>
            <ac:spMk id="5" creationId="{5F8B192B-F355-421E-A0AB-ACCE4875A03A}"/>
          </ac:spMkLst>
        </pc:spChg>
        <pc:picChg chg="add mod">
          <ac:chgData name="Rangelov, Georgi (Automation COE VA Team)" userId="74343dd3-64a9-4674-9deb-a296ea132b9f" providerId="ADAL" clId="{8F9F8535-4CD6-4FEC-BF33-5EC815BA2DBB}" dt="2019-12-09T11:43:32.590" v="120" actId="1076"/>
          <ac:picMkLst>
            <pc:docMk/>
            <pc:sldMk cId="49036235" sldId="257"/>
            <ac:picMk id="4" creationId="{05A9FE04-05DE-4CAE-BCA1-596BFAE68254}"/>
          </ac:picMkLst>
        </pc:picChg>
      </pc:sldChg>
      <pc:sldChg chg="addSp modSp add del">
        <pc:chgData name="Rangelov, Georgi (Automation COE VA Team)" userId="74343dd3-64a9-4674-9deb-a296ea132b9f" providerId="ADAL" clId="{8F9F8535-4CD6-4FEC-BF33-5EC815BA2DBB}" dt="2019-12-09T14:17:48.369" v="2338" actId="2696"/>
        <pc:sldMkLst>
          <pc:docMk/>
          <pc:sldMk cId="2122246048" sldId="258"/>
        </pc:sldMkLst>
        <pc:spChg chg="mod">
          <ac:chgData name="Rangelov, Georgi (Automation COE VA Team)" userId="74343dd3-64a9-4674-9deb-a296ea132b9f" providerId="ADAL" clId="{8F9F8535-4CD6-4FEC-BF33-5EC815BA2DBB}" dt="2019-12-09T11:49:35.759" v="147" actId="20577"/>
          <ac:spMkLst>
            <pc:docMk/>
            <pc:sldMk cId="2122246048" sldId="258"/>
            <ac:spMk id="2" creationId="{385DDF74-9614-4A52-A753-B5BD31F7E174}"/>
          </ac:spMkLst>
        </pc:spChg>
        <pc:spChg chg="mod">
          <ac:chgData name="Rangelov, Georgi (Automation COE VA Team)" userId="74343dd3-64a9-4674-9deb-a296ea132b9f" providerId="ADAL" clId="{8F9F8535-4CD6-4FEC-BF33-5EC815BA2DBB}" dt="2019-12-09T11:50:26.704" v="157" actId="20577"/>
          <ac:spMkLst>
            <pc:docMk/>
            <pc:sldMk cId="2122246048" sldId="258"/>
            <ac:spMk id="3" creationId="{1DB53B22-F61C-4F5B-BD5A-690F7AD7ACA4}"/>
          </ac:spMkLst>
        </pc:spChg>
        <pc:picChg chg="add mod">
          <ac:chgData name="Rangelov, Georgi (Automation COE VA Team)" userId="74343dd3-64a9-4674-9deb-a296ea132b9f" providerId="ADAL" clId="{8F9F8535-4CD6-4FEC-BF33-5EC815BA2DBB}" dt="2019-12-09T11:53:04.849" v="189" actId="1036"/>
          <ac:picMkLst>
            <pc:docMk/>
            <pc:sldMk cId="2122246048" sldId="258"/>
            <ac:picMk id="4" creationId="{9B9A5A02-0857-46BF-AB39-C9E9896A654C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1:53:04.849" v="189" actId="1036"/>
          <ac:picMkLst>
            <pc:docMk/>
            <pc:sldMk cId="2122246048" sldId="258"/>
            <ac:picMk id="5" creationId="{E5C05993-72DA-4EBE-B98C-982B4772B66E}"/>
          </ac:picMkLst>
        </pc:picChg>
      </pc:sldChg>
      <pc:sldChg chg="modSp add del">
        <pc:chgData name="Rangelov, Georgi (Automation COE VA Team)" userId="74343dd3-64a9-4674-9deb-a296ea132b9f" providerId="ADAL" clId="{8F9F8535-4CD6-4FEC-BF33-5EC815BA2DBB}" dt="2019-12-13T08:30:57.318" v="2615" actId="2696"/>
        <pc:sldMkLst>
          <pc:docMk/>
          <pc:sldMk cId="2203625912" sldId="259"/>
        </pc:sldMkLst>
        <pc:spChg chg="mod">
          <ac:chgData name="Rangelov, Georgi (Automation COE VA Team)" userId="74343dd3-64a9-4674-9deb-a296ea132b9f" providerId="ADAL" clId="{8F9F8535-4CD6-4FEC-BF33-5EC815BA2DBB}" dt="2019-12-13T08:29:51" v="2522" actId="20577"/>
          <ac:spMkLst>
            <pc:docMk/>
            <pc:sldMk cId="2203625912" sldId="259"/>
            <ac:spMk id="2" creationId="{ADD286CB-7D23-43E5-B67E-A80A27945DEB}"/>
          </ac:spMkLst>
        </pc:spChg>
        <pc:spChg chg="mod">
          <ac:chgData name="Rangelov, Georgi (Automation COE VA Team)" userId="74343dd3-64a9-4674-9deb-a296ea132b9f" providerId="ADAL" clId="{8F9F8535-4CD6-4FEC-BF33-5EC815BA2DBB}" dt="2019-12-13T08:24:55.801" v="2521" actId="20577"/>
          <ac:spMkLst>
            <pc:docMk/>
            <pc:sldMk cId="2203625912" sldId="259"/>
            <ac:spMk id="3" creationId="{480077AD-977F-4162-B7AB-9A882DF5CB3C}"/>
          </ac:spMkLst>
        </pc:spChg>
      </pc:sldChg>
      <pc:sldChg chg="addSp delSp modSp add modNotesTx">
        <pc:chgData name="Rangelov, Georgi (Automation COE VA Team)" userId="74343dd3-64a9-4674-9deb-a296ea132b9f" providerId="ADAL" clId="{8F9F8535-4CD6-4FEC-BF33-5EC815BA2DBB}" dt="2019-12-16T08:40:50.334" v="4818" actId="20577"/>
        <pc:sldMkLst>
          <pc:docMk/>
          <pc:sldMk cId="2536294483" sldId="260"/>
        </pc:sldMkLst>
        <pc:spChg chg="mod">
          <ac:chgData name="Rangelov, Georgi (Automation COE VA Team)" userId="74343dd3-64a9-4674-9deb-a296ea132b9f" providerId="ADAL" clId="{8F9F8535-4CD6-4FEC-BF33-5EC815BA2DBB}" dt="2019-12-09T12:32:31.413" v="218" actId="20577"/>
          <ac:spMkLst>
            <pc:docMk/>
            <pc:sldMk cId="2536294483" sldId="260"/>
            <ac:spMk id="2" creationId="{7A30DDB5-DC5A-4789-B6A0-3FFD53DEE689}"/>
          </ac:spMkLst>
        </pc:spChg>
        <pc:spChg chg="mod">
          <ac:chgData name="Rangelov, Georgi (Automation COE VA Team)" userId="74343dd3-64a9-4674-9deb-a296ea132b9f" providerId="ADAL" clId="{8F9F8535-4CD6-4FEC-BF33-5EC815BA2DBB}" dt="2019-12-16T08:33:24.623" v="4786" actId="20577"/>
          <ac:spMkLst>
            <pc:docMk/>
            <pc:sldMk cId="2536294483" sldId="260"/>
            <ac:spMk id="3" creationId="{798E68C7-1BDE-4FE0-86CE-9F7FE6FF6877}"/>
          </ac:spMkLst>
        </pc:spChg>
        <pc:spChg chg="add del">
          <ac:chgData name="Rangelov, Georgi (Automation COE VA Team)" userId="74343dd3-64a9-4674-9deb-a296ea132b9f" providerId="ADAL" clId="{8F9F8535-4CD6-4FEC-BF33-5EC815BA2DBB}" dt="2019-12-13T08:23:38.611" v="2476"/>
          <ac:spMkLst>
            <pc:docMk/>
            <pc:sldMk cId="2536294483" sldId="260"/>
            <ac:spMk id="4" creationId="{AC7636C7-A96D-4980-9698-652B2C52A7BB}"/>
          </ac:spMkLst>
        </pc:spChg>
      </pc:sldChg>
      <pc:sldChg chg="modSp add del">
        <pc:chgData name="Rangelov, Georgi (Automation COE VA Team)" userId="74343dd3-64a9-4674-9deb-a296ea132b9f" providerId="ADAL" clId="{8F9F8535-4CD6-4FEC-BF33-5EC815BA2DBB}" dt="2019-12-09T12:46:11.168" v="300" actId="47"/>
        <pc:sldMkLst>
          <pc:docMk/>
          <pc:sldMk cId="2958546173" sldId="261"/>
        </pc:sldMkLst>
        <pc:spChg chg="mod">
          <ac:chgData name="Rangelov, Georgi (Automation COE VA Team)" userId="74343dd3-64a9-4674-9deb-a296ea132b9f" providerId="ADAL" clId="{8F9F8535-4CD6-4FEC-BF33-5EC815BA2DBB}" dt="2019-12-09T12:45:47.740" v="297" actId="20577"/>
          <ac:spMkLst>
            <pc:docMk/>
            <pc:sldMk cId="2958546173" sldId="261"/>
            <ac:spMk id="2" creationId="{335CE9FF-C648-45EA-B7C0-DA768CE4EC17}"/>
          </ac:spMkLst>
        </pc:spChg>
      </pc:sldChg>
      <pc:sldChg chg="addSp delSp modSp add modNotesTx">
        <pc:chgData name="Rangelov, Georgi (Automation COE VA Team)" userId="74343dd3-64a9-4674-9deb-a296ea132b9f" providerId="ADAL" clId="{8F9F8535-4CD6-4FEC-BF33-5EC815BA2DBB}" dt="2019-12-13T11:21:10.412" v="2842" actId="20577"/>
        <pc:sldMkLst>
          <pc:docMk/>
          <pc:sldMk cId="572710787" sldId="262"/>
        </pc:sldMkLst>
        <pc:spChg chg="del">
          <ac:chgData name="Rangelov, Georgi (Automation COE VA Team)" userId="74343dd3-64a9-4674-9deb-a296ea132b9f" providerId="ADAL" clId="{8F9F8535-4CD6-4FEC-BF33-5EC815BA2DBB}" dt="2019-12-09T12:46:08.553" v="299"/>
          <ac:spMkLst>
            <pc:docMk/>
            <pc:sldMk cId="572710787" sldId="262"/>
            <ac:spMk id="2" creationId="{D3561CF1-969C-4ADF-85FE-B38D9AA2F82D}"/>
          </ac:spMkLst>
        </pc:spChg>
        <pc:spChg chg="del">
          <ac:chgData name="Rangelov, Georgi (Automation COE VA Team)" userId="74343dd3-64a9-4674-9deb-a296ea132b9f" providerId="ADAL" clId="{8F9F8535-4CD6-4FEC-BF33-5EC815BA2DBB}" dt="2019-12-09T12:46:08.553" v="299"/>
          <ac:spMkLst>
            <pc:docMk/>
            <pc:sldMk cId="572710787" sldId="262"/>
            <ac:spMk id="3" creationId="{C0EFEE86-C3CD-47E6-BE04-0E972C0E0C3D}"/>
          </ac:spMkLst>
        </pc:spChg>
        <pc:spChg chg="add mod">
          <ac:chgData name="Rangelov, Georgi (Automation COE VA Team)" userId="74343dd3-64a9-4674-9deb-a296ea132b9f" providerId="ADAL" clId="{8F9F8535-4CD6-4FEC-BF33-5EC815BA2DBB}" dt="2019-12-09T12:46:16.836" v="319" actId="20577"/>
          <ac:spMkLst>
            <pc:docMk/>
            <pc:sldMk cId="572710787" sldId="262"/>
            <ac:spMk id="4" creationId="{CF77234A-A2E2-4DF8-BAD0-46A184766480}"/>
          </ac:spMkLst>
        </pc:spChg>
        <pc:spChg chg="add mod">
          <ac:chgData name="Rangelov, Georgi (Automation COE VA Team)" userId="74343dd3-64a9-4674-9deb-a296ea132b9f" providerId="ADAL" clId="{8F9F8535-4CD6-4FEC-BF33-5EC815BA2DBB}" dt="2019-12-13T11:20:31.496" v="2774" actId="13926"/>
          <ac:spMkLst>
            <pc:docMk/>
            <pc:sldMk cId="572710787" sldId="262"/>
            <ac:spMk id="5" creationId="{126FBB78-1410-4341-BB6E-AC07BAD9A57C}"/>
          </ac:spMkLst>
        </pc:spChg>
        <pc:spChg chg="add mod">
          <ac:chgData name="Rangelov, Georgi (Automation COE VA Team)" userId="74343dd3-64a9-4674-9deb-a296ea132b9f" providerId="ADAL" clId="{8F9F8535-4CD6-4FEC-BF33-5EC815BA2DBB}" dt="2019-12-09T12:48:08.527" v="365" actId="113"/>
          <ac:spMkLst>
            <pc:docMk/>
            <pc:sldMk cId="572710787" sldId="262"/>
            <ac:spMk id="6" creationId="{8125B410-4C35-4323-9A4D-8F8E3B7CCED3}"/>
          </ac:spMkLst>
        </pc:spChg>
      </pc:sldChg>
      <pc:sldChg chg="addSp delSp modSp add modNotesTx">
        <pc:chgData name="Rangelov, Georgi (Automation COE VA Team)" userId="74343dd3-64a9-4674-9deb-a296ea132b9f" providerId="ADAL" clId="{8F9F8535-4CD6-4FEC-BF33-5EC815BA2DBB}" dt="2019-12-16T08:49:01.536" v="4820" actId="14100"/>
        <pc:sldMkLst>
          <pc:docMk/>
          <pc:sldMk cId="3134129191" sldId="263"/>
        </pc:sldMkLst>
        <pc:spChg chg="mod">
          <ac:chgData name="Rangelov, Georgi (Automation COE VA Team)" userId="74343dd3-64a9-4674-9deb-a296ea132b9f" providerId="ADAL" clId="{8F9F8535-4CD6-4FEC-BF33-5EC815BA2DBB}" dt="2019-12-13T11:33:49.331" v="3080" actId="20577"/>
          <ac:spMkLst>
            <pc:docMk/>
            <pc:sldMk cId="3134129191" sldId="263"/>
            <ac:spMk id="2" creationId="{18242FBD-D077-4636-9278-DFC611DA3F5E}"/>
          </ac:spMkLst>
        </pc:spChg>
        <pc:spChg chg="del">
          <ac:chgData name="Rangelov, Georgi (Automation COE VA Team)" userId="74343dd3-64a9-4674-9deb-a296ea132b9f" providerId="ADAL" clId="{8F9F8535-4CD6-4FEC-BF33-5EC815BA2DBB}" dt="2019-12-09T12:54:34.921" v="376"/>
          <ac:spMkLst>
            <pc:docMk/>
            <pc:sldMk cId="3134129191" sldId="263"/>
            <ac:spMk id="3" creationId="{76FFAA07-9C86-47C1-8185-C7F336585A9C}"/>
          </ac:spMkLst>
        </pc:spChg>
        <pc:spChg chg="del">
          <ac:chgData name="Rangelov, Georgi (Automation COE VA Team)" userId="74343dd3-64a9-4674-9deb-a296ea132b9f" providerId="ADAL" clId="{8F9F8535-4CD6-4FEC-BF33-5EC815BA2DBB}" dt="2019-12-09T12:54:34.921" v="376"/>
          <ac:spMkLst>
            <pc:docMk/>
            <pc:sldMk cId="3134129191" sldId="263"/>
            <ac:spMk id="4" creationId="{E5EFA852-5AC9-438F-B8F1-C380C93D2FCC}"/>
          </ac:spMkLst>
        </pc:spChg>
        <pc:spChg chg="add mod">
          <ac:chgData name="Rangelov, Georgi (Automation COE VA Team)" userId="74343dd3-64a9-4674-9deb-a296ea132b9f" providerId="ADAL" clId="{8F9F8535-4CD6-4FEC-BF33-5EC815BA2DBB}" dt="2019-12-13T11:33:36.050" v="3078" actId="1076"/>
          <ac:spMkLst>
            <pc:docMk/>
            <pc:sldMk cId="3134129191" sldId="263"/>
            <ac:spMk id="5" creationId="{011CFABF-75BC-449D-8162-DBA8CC8F581A}"/>
          </ac:spMkLst>
        </pc:spChg>
        <pc:picChg chg="add mod ord">
          <ac:chgData name="Rangelov, Georgi (Automation COE VA Team)" userId="74343dd3-64a9-4674-9deb-a296ea132b9f" providerId="ADAL" clId="{8F9F8535-4CD6-4FEC-BF33-5EC815BA2DBB}" dt="2019-12-16T08:49:01.536" v="4820" actId="14100"/>
          <ac:picMkLst>
            <pc:docMk/>
            <pc:sldMk cId="3134129191" sldId="263"/>
            <ac:picMk id="4" creationId="{4B4AA45C-AA5F-4A84-B5AB-FDD1818B6060}"/>
          </ac:picMkLst>
        </pc:picChg>
      </pc:sldChg>
      <pc:sldChg chg="add del">
        <pc:chgData name="Rangelov, Georgi (Automation COE VA Team)" userId="74343dd3-64a9-4674-9deb-a296ea132b9f" providerId="ADAL" clId="{8F9F8535-4CD6-4FEC-BF33-5EC815BA2DBB}" dt="2019-12-09T12:49:03.525" v="369" actId="47"/>
        <pc:sldMkLst>
          <pc:docMk/>
          <pc:sldMk cId="3365722477" sldId="263"/>
        </pc:sldMkLst>
      </pc:sldChg>
      <pc:sldChg chg="modSp add">
        <pc:chgData name="Rangelov, Georgi (Automation COE VA Team)" userId="74343dd3-64a9-4674-9deb-a296ea132b9f" providerId="ADAL" clId="{8F9F8535-4CD6-4FEC-BF33-5EC815BA2DBB}" dt="2019-12-09T12:55:32.443" v="392"/>
        <pc:sldMkLst>
          <pc:docMk/>
          <pc:sldMk cId="3995836200" sldId="264"/>
        </pc:sldMkLst>
        <pc:spChg chg="mod">
          <ac:chgData name="Rangelov, Georgi (Automation COE VA Team)" userId="74343dd3-64a9-4674-9deb-a296ea132b9f" providerId="ADAL" clId="{8F9F8535-4CD6-4FEC-BF33-5EC815BA2DBB}" dt="2019-12-09T12:55:24.629" v="391" actId="20577"/>
          <ac:spMkLst>
            <pc:docMk/>
            <pc:sldMk cId="3995836200" sldId="264"/>
            <ac:spMk id="2" creationId="{2AE94EE8-1E60-42E6-8947-7D884C19828F}"/>
          </ac:spMkLst>
        </pc:spChg>
        <pc:spChg chg="mod">
          <ac:chgData name="Rangelov, Georgi (Automation COE VA Team)" userId="74343dd3-64a9-4674-9deb-a296ea132b9f" providerId="ADAL" clId="{8F9F8535-4CD6-4FEC-BF33-5EC815BA2DBB}" dt="2019-12-09T12:55:32.443" v="392"/>
          <ac:spMkLst>
            <pc:docMk/>
            <pc:sldMk cId="3995836200" sldId="264"/>
            <ac:spMk id="3" creationId="{E0690DFF-CFCE-46C7-AAF7-3FCCC73ACC50}"/>
          </ac:spMkLst>
        </pc:spChg>
      </pc:sldChg>
      <pc:sldChg chg="modSp add modNotesTx">
        <pc:chgData name="Rangelov, Georgi (Automation COE VA Team)" userId="74343dd3-64a9-4674-9deb-a296ea132b9f" providerId="ADAL" clId="{8F9F8535-4CD6-4FEC-BF33-5EC815BA2DBB}" dt="2019-12-16T08:51:42.533" v="4825" actId="20577"/>
        <pc:sldMkLst>
          <pc:docMk/>
          <pc:sldMk cId="842135884" sldId="265"/>
        </pc:sldMkLst>
        <pc:spChg chg="mod">
          <ac:chgData name="Rangelov, Georgi (Automation COE VA Team)" userId="74343dd3-64a9-4674-9deb-a296ea132b9f" providerId="ADAL" clId="{8F9F8535-4CD6-4FEC-BF33-5EC815BA2DBB}" dt="2019-12-09T12:56:31.074" v="413" actId="20577"/>
          <ac:spMkLst>
            <pc:docMk/>
            <pc:sldMk cId="842135884" sldId="265"/>
            <ac:spMk id="2" creationId="{3D119ECB-07B1-4BA4-B875-324E7EDB87AE}"/>
          </ac:spMkLst>
        </pc:spChg>
        <pc:spChg chg="mod">
          <ac:chgData name="Rangelov, Georgi (Automation COE VA Team)" userId="74343dd3-64a9-4674-9deb-a296ea132b9f" providerId="ADAL" clId="{8F9F8535-4CD6-4FEC-BF33-5EC815BA2DBB}" dt="2019-12-13T13:53:24.696" v="4095" actId="27636"/>
          <ac:spMkLst>
            <pc:docMk/>
            <pc:sldMk cId="842135884" sldId="265"/>
            <ac:spMk id="3" creationId="{EBA86A3D-B355-4040-B407-B20894A11CBF}"/>
          </ac:spMkLst>
        </pc:spChg>
      </pc:sldChg>
      <pc:sldChg chg="modSp add">
        <pc:chgData name="Rangelov, Georgi (Automation COE VA Team)" userId="74343dd3-64a9-4674-9deb-a296ea132b9f" providerId="ADAL" clId="{8F9F8535-4CD6-4FEC-BF33-5EC815BA2DBB}" dt="2019-12-09T13:03:03.573" v="581" actId="20577"/>
        <pc:sldMkLst>
          <pc:docMk/>
          <pc:sldMk cId="1469887760" sldId="266"/>
        </pc:sldMkLst>
        <pc:spChg chg="mod">
          <ac:chgData name="Rangelov, Georgi (Automation COE VA Team)" userId="74343dd3-64a9-4674-9deb-a296ea132b9f" providerId="ADAL" clId="{8F9F8535-4CD6-4FEC-BF33-5EC815BA2DBB}" dt="2019-12-09T13:02:32.970" v="523" actId="20577"/>
          <ac:spMkLst>
            <pc:docMk/>
            <pc:sldMk cId="1469887760" sldId="266"/>
            <ac:spMk id="2" creationId="{D503BDD5-86F4-4C80-A35E-DC5C2B0A5230}"/>
          </ac:spMkLst>
        </pc:spChg>
        <pc:spChg chg="mod">
          <ac:chgData name="Rangelov, Georgi (Automation COE VA Team)" userId="74343dd3-64a9-4674-9deb-a296ea132b9f" providerId="ADAL" clId="{8F9F8535-4CD6-4FEC-BF33-5EC815BA2DBB}" dt="2019-12-09T13:03:03.573" v="581" actId="20577"/>
          <ac:spMkLst>
            <pc:docMk/>
            <pc:sldMk cId="1469887760" sldId="266"/>
            <ac:spMk id="3" creationId="{DD104C4C-E103-4796-B7EE-74ED69CB0D17}"/>
          </ac:spMkLst>
        </pc:spChg>
      </pc:sldChg>
      <pc:sldChg chg="addSp delSp modSp add modNotesTx">
        <pc:chgData name="Rangelov, Georgi (Automation COE VA Team)" userId="74343dd3-64a9-4674-9deb-a296ea132b9f" providerId="ADAL" clId="{8F9F8535-4CD6-4FEC-BF33-5EC815BA2DBB}" dt="2019-12-14T13:06:37.245" v="4501" actId="20577"/>
        <pc:sldMkLst>
          <pc:docMk/>
          <pc:sldMk cId="3332881717" sldId="267"/>
        </pc:sldMkLst>
        <pc:spChg chg="mod">
          <ac:chgData name="Rangelov, Georgi (Automation COE VA Team)" userId="74343dd3-64a9-4674-9deb-a296ea132b9f" providerId="ADAL" clId="{8F9F8535-4CD6-4FEC-BF33-5EC815BA2DBB}" dt="2019-12-09T13:03:14.295" v="606" actId="20577"/>
          <ac:spMkLst>
            <pc:docMk/>
            <pc:sldMk cId="3332881717" sldId="267"/>
            <ac:spMk id="2" creationId="{DB9CDD38-315C-4A98-8A8C-1BA3B02CF34C}"/>
          </ac:spMkLst>
        </pc:spChg>
        <pc:spChg chg="del">
          <ac:chgData name="Rangelov, Georgi (Automation COE VA Team)" userId="74343dd3-64a9-4674-9deb-a296ea132b9f" providerId="ADAL" clId="{8F9F8535-4CD6-4FEC-BF33-5EC815BA2DBB}" dt="2019-12-09T13:05:54.118" v="607"/>
          <ac:spMkLst>
            <pc:docMk/>
            <pc:sldMk cId="3332881717" sldId="267"/>
            <ac:spMk id="3" creationId="{75ECFCBB-8465-4AB4-8A90-A74114F51579}"/>
          </ac:spMkLst>
        </pc:spChg>
        <pc:spChg chg="add mod">
          <ac:chgData name="Rangelov, Georgi (Automation COE VA Team)" userId="74343dd3-64a9-4674-9deb-a296ea132b9f" providerId="ADAL" clId="{8F9F8535-4CD6-4FEC-BF33-5EC815BA2DBB}" dt="2019-12-13T13:58:01.177" v="4372" actId="6549"/>
          <ac:spMkLst>
            <pc:docMk/>
            <pc:sldMk cId="3332881717" sldId="267"/>
            <ac:spMk id="7" creationId="{3125ED69-5A1E-4E6D-84B7-388CAE1F73AB}"/>
          </ac:spMkLst>
        </pc:spChg>
        <pc:picChg chg="add del mod">
          <ac:chgData name="Rangelov, Georgi (Automation COE VA Team)" userId="74343dd3-64a9-4674-9deb-a296ea132b9f" providerId="ADAL" clId="{8F9F8535-4CD6-4FEC-BF33-5EC815BA2DBB}" dt="2019-12-09T13:06:06.204" v="609" actId="478"/>
          <ac:picMkLst>
            <pc:docMk/>
            <pc:sldMk cId="3332881717" sldId="267"/>
            <ac:picMk id="5" creationId="{B380BB47-25B8-48CF-A1AB-7B2A359CA045}"/>
          </ac:picMkLst>
        </pc:picChg>
        <pc:picChg chg="add del mod">
          <ac:chgData name="Rangelov, Georgi (Automation COE VA Team)" userId="74343dd3-64a9-4674-9deb-a296ea132b9f" providerId="ADAL" clId="{8F9F8535-4CD6-4FEC-BF33-5EC815BA2DBB}" dt="2019-12-09T13:09:42.552" v="615" actId="478"/>
          <ac:picMkLst>
            <pc:docMk/>
            <pc:sldMk cId="3332881717" sldId="267"/>
            <ac:picMk id="8" creationId="{4D4D3E45-1944-4153-A6ED-64412F79BA81}"/>
          </ac:picMkLst>
        </pc:picChg>
      </pc:sldChg>
      <pc:sldChg chg="addSp delSp modSp add modNotesTx">
        <pc:chgData name="Rangelov, Georgi (Automation COE VA Team)" userId="74343dd3-64a9-4674-9deb-a296ea132b9f" providerId="ADAL" clId="{8F9F8535-4CD6-4FEC-BF33-5EC815BA2DBB}" dt="2019-12-16T08:08:08.885" v="4587" actId="20577"/>
        <pc:sldMkLst>
          <pc:docMk/>
          <pc:sldMk cId="2844968503" sldId="268"/>
        </pc:sldMkLst>
        <pc:spChg chg="mod">
          <ac:chgData name="Rangelov, Georgi (Automation COE VA Team)" userId="74343dd3-64a9-4674-9deb-a296ea132b9f" providerId="ADAL" clId="{8F9F8535-4CD6-4FEC-BF33-5EC815BA2DBB}" dt="2019-12-16T08:06:08.030" v="4575" actId="6549"/>
          <ac:spMkLst>
            <pc:docMk/>
            <pc:sldMk cId="2844968503" sldId="268"/>
            <ac:spMk id="2" creationId="{B17CC2AB-57BC-4FBC-B328-FBFF3F4F24DB}"/>
          </ac:spMkLst>
        </pc:spChg>
        <pc:spChg chg="del">
          <ac:chgData name="Rangelov, Georgi (Automation COE VA Team)" userId="74343dd3-64a9-4674-9deb-a296ea132b9f" providerId="ADAL" clId="{8F9F8535-4CD6-4FEC-BF33-5EC815BA2DBB}" dt="2019-12-09T13:21:37.053" v="637" actId="931"/>
          <ac:spMkLst>
            <pc:docMk/>
            <pc:sldMk cId="2844968503" sldId="268"/>
            <ac:spMk id="3" creationId="{61BED07D-B897-4F54-B91C-2A87844F5276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21:26.332" v="2374" actId="13926"/>
          <ac:spMkLst>
            <pc:docMk/>
            <pc:sldMk cId="2844968503" sldId="268"/>
            <ac:spMk id="14" creationId="{94784322-67E6-4E2A-BED9-C67CFEE60FD4}"/>
          </ac:spMkLst>
        </pc:spChg>
        <pc:picChg chg="add mod">
          <ac:chgData name="Rangelov, Georgi (Automation COE VA Team)" userId="74343dd3-64a9-4674-9deb-a296ea132b9f" providerId="ADAL" clId="{8F9F8535-4CD6-4FEC-BF33-5EC815BA2DBB}" dt="2019-12-09T13:24:39.519" v="650" actId="1076"/>
          <ac:picMkLst>
            <pc:docMk/>
            <pc:sldMk cId="2844968503" sldId="268"/>
            <ac:picMk id="5" creationId="{525B3CEA-F4AB-4657-A970-977AA3F72236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6" creationId="{E24F7D6F-506C-47D2-ABED-CB08715247B8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7" creationId="{F3CD1CE1-6E86-49B0-80A9-E00790D1AAD7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8" creationId="{0DD106BF-E99E-4EFF-8E26-59AB8C4F21A6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9" creationId="{6AEBF2B0-B266-4E14-BFE8-599A8767E2B4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10" creationId="{7FD4DD68-9C4B-4CB5-9CEC-8240F56720F3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11" creationId="{65E116DE-C1C0-445A-82CF-718DE9F11439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12" creationId="{99D08947-07AB-491A-9456-45D5A7E52544}"/>
          </ac:picMkLst>
        </pc:picChg>
        <pc:picChg chg="add mod">
          <ac:chgData name="Rangelov, Georgi (Automation COE VA Team)" userId="74343dd3-64a9-4674-9deb-a296ea132b9f" providerId="ADAL" clId="{8F9F8535-4CD6-4FEC-BF33-5EC815BA2DBB}" dt="2019-12-09T13:23:34.431" v="649" actId="1076"/>
          <ac:picMkLst>
            <pc:docMk/>
            <pc:sldMk cId="2844968503" sldId="268"/>
            <ac:picMk id="13" creationId="{DFD480F5-0952-4473-A871-200EEACCF011}"/>
          </ac:picMkLst>
        </pc:picChg>
      </pc:sldChg>
      <pc:sldChg chg="modSp add modNotesTx">
        <pc:chgData name="Rangelov, Georgi (Automation COE VA Team)" userId="74343dd3-64a9-4674-9deb-a296ea132b9f" providerId="ADAL" clId="{8F9F8535-4CD6-4FEC-BF33-5EC815BA2DBB}" dt="2019-12-16T09:22:28.843" v="4968" actId="20577"/>
        <pc:sldMkLst>
          <pc:docMk/>
          <pc:sldMk cId="1500508820" sldId="269"/>
        </pc:sldMkLst>
        <pc:spChg chg="mod">
          <ac:chgData name="Rangelov, Georgi (Automation COE VA Team)" userId="74343dd3-64a9-4674-9deb-a296ea132b9f" providerId="ADAL" clId="{8F9F8535-4CD6-4FEC-BF33-5EC815BA2DBB}" dt="2019-12-09T13:29:23.281" v="675" actId="20577"/>
          <ac:spMkLst>
            <pc:docMk/>
            <pc:sldMk cId="1500508820" sldId="269"/>
            <ac:spMk id="2" creationId="{9C601BD1-0D8E-4086-B247-2289A04899F5}"/>
          </ac:spMkLst>
        </pc:spChg>
        <pc:spChg chg="mod">
          <ac:chgData name="Rangelov, Georgi (Automation COE VA Team)" userId="74343dd3-64a9-4674-9deb-a296ea132b9f" providerId="ADAL" clId="{8F9F8535-4CD6-4FEC-BF33-5EC815BA2DBB}" dt="2019-12-16T09:20:24.717" v="4840" actId="27636"/>
          <ac:spMkLst>
            <pc:docMk/>
            <pc:sldMk cId="1500508820" sldId="269"/>
            <ac:spMk id="3" creationId="{A7900D40-16AE-4882-8BBE-E3A0C132EEF1}"/>
          </ac:spMkLst>
        </pc:spChg>
      </pc:sldChg>
      <pc:sldChg chg="modSp add modNotesTx">
        <pc:chgData name="Rangelov, Georgi (Automation COE VA Team)" userId="74343dd3-64a9-4674-9deb-a296ea132b9f" providerId="ADAL" clId="{8F9F8535-4CD6-4FEC-BF33-5EC815BA2DBB}" dt="2019-12-16T09:34:13.710" v="5031" actId="20577"/>
        <pc:sldMkLst>
          <pc:docMk/>
          <pc:sldMk cId="1615898000" sldId="270"/>
        </pc:sldMkLst>
        <pc:spChg chg="mod">
          <ac:chgData name="Rangelov, Georgi (Automation COE VA Team)" userId="74343dd3-64a9-4674-9deb-a296ea132b9f" providerId="ADAL" clId="{8F9F8535-4CD6-4FEC-BF33-5EC815BA2DBB}" dt="2019-12-09T13:32:17.527" v="708" actId="20577"/>
          <ac:spMkLst>
            <pc:docMk/>
            <pc:sldMk cId="1615898000" sldId="270"/>
            <ac:spMk id="2" creationId="{0A16AC43-D323-4C3F-B3BC-F435809AB991}"/>
          </ac:spMkLst>
        </pc:spChg>
        <pc:spChg chg="mod">
          <ac:chgData name="Rangelov, Georgi (Automation COE VA Team)" userId="74343dd3-64a9-4674-9deb-a296ea132b9f" providerId="ADAL" clId="{8F9F8535-4CD6-4FEC-BF33-5EC815BA2DBB}" dt="2019-12-09T14:22:34.475" v="2406" actId="13926"/>
          <ac:spMkLst>
            <pc:docMk/>
            <pc:sldMk cId="1615898000" sldId="270"/>
            <ac:spMk id="3" creationId="{2D46BA5C-D966-42C2-96F7-90FD71FE82F9}"/>
          </ac:spMkLst>
        </pc:spChg>
      </pc:sldChg>
      <pc:sldChg chg="addSp delSp modSp add">
        <pc:chgData name="Rangelov, Georgi (Automation COE VA Team)" userId="74343dd3-64a9-4674-9deb-a296ea132b9f" providerId="ADAL" clId="{8F9F8535-4CD6-4FEC-BF33-5EC815BA2DBB}" dt="2019-12-09T13:40:33.904" v="895" actId="1076"/>
        <pc:sldMkLst>
          <pc:docMk/>
          <pc:sldMk cId="188421692" sldId="271"/>
        </pc:sldMkLst>
        <pc:spChg chg="mod">
          <ac:chgData name="Rangelov, Georgi (Automation COE VA Team)" userId="74343dd3-64a9-4674-9deb-a296ea132b9f" providerId="ADAL" clId="{8F9F8535-4CD6-4FEC-BF33-5EC815BA2DBB}" dt="2019-12-09T13:33:25.263" v="734" actId="20577"/>
          <ac:spMkLst>
            <pc:docMk/>
            <pc:sldMk cId="188421692" sldId="271"/>
            <ac:spMk id="2" creationId="{E8DC8085-DCCF-41BA-BF55-22FF1AF6A189}"/>
          </ac:spMkLst>
        </pc:spChg>
        <pc:spChg chg="del">
          <ac:chgData name="Rangelov, Georgi (Automation COE VA Team)" userId="74343dd3-64a9-4674-9deb-a296ea132b9f" providerId="ADAL" clId="{8F9F8535-4CD6-4FEC-BF33-5EC815BA2DBB}" dt="2019-12-09T13:33:34.289" v="735"/>
          <ac:spMkLst>
            <pc:docMk/>
            <pc:sldMk cId="188421692" sldId="271"/>
            <ac:spMk id="3" creationId="{3966A64D-7889-4993-85FD-B4858799E802}"/>
          </ac:spMkLst>
        </pc:spChg>
        <pc:spChg chg="add mod">
          <ac:chgData name="Rangelov, Georgi (Automation COE VA Team)" userId="74343dd3-64a9-4674-9deb-a296ea132b9f" providerId="ADAL" clId="{8F9F8535-4CD6-4FEC-BF33-5EC815BA2DBB}" dt="2019-12-09T13:38:34.297" v="822" actId="20577"/>
          <ac:spMkLst>
            <pc:docMk/>
            <pc:sldMk cId="188421692" sldId="271"/>
            <ac:spMk id="4" creationId="{2A0DA01E-79D8-47C8-875F-5819366E57BD}"/>
          </ac:spMkLst>
        </pc:spChg>
        <pc:spChg chg="add del mod">
          <ac:chgData name="Rangelov, Georgi (Automation COE VA Team)" userId="74343dd3-64a9-4674-9deb-a296ea132b9f" providerId="ADAL" clId="{8F9F8535-4CD6-4FEC-BF33-5EC815BA2DBB}" dt="2019-12-09T13:33:46.643" v="741"/>
          <ac:spMkLst>
            <pc:docMk/>
            <pc:sldMk cId="188421692" sldId="271"/>
            <ac:spMk id="5" creationId="{D6628315-C2CC-4FE5-B36D-54E7A1AE1461}"/>
          </ac:spMkLst>
        </pc:spChg>
        <pc:spChg chg="add del mod">
          <ac:chgData name="Rangelov, Georgi (Automation COE VA Team)" userId="74343dd3-64a9-4674-9deb-a296ea132b9f" providerId="ADAL" clId="{8F9F8535-4CD6-4FEC-BF33-5EC815BA2DBB}" dt="2019-12-09T13:33:46.643" v="741"/>
          <ac:spMkLst>
            <pc:docMk/>
            <pc:sldMk cId="188421692" sldId="271"/>
            <ac:spMk id="6" creationId="{F85EA2E6-646D-40B7-8EEF-915E2EDFBB84}"/>
          </ac:spMkLst>
        </pc:spChg>
        <pc:spChg chg="add del mod">
          <ac:chgData name="Rangelov, Georgi (Automation COE VA Team)" userId="74343dd3-64a9-4674-9deb-a296ea132b9f" providerId="ADAL" clId="{8F9F8535-4CD6-4FEC-BF33-5EC815BA2DBB}" dt="2019-12-09T13:33:46.643" v="741"/>
          <ac:spMkLst>
            <pc:docMk/>
            <pc:sldMk cId="188421692" sldId="271"/>
            <ac:spMk id="7" creationId="{5433F76E-CD2F-41B0-AED8-2D720D3390A7}"/>
          </ac:spMkLst>
        </pc:spChg>
        <pc:spChg chg="add mod">
          <ac:chgData name="Rangelov, Georgi (Automation COE VA Team)" userId="74343dd3-64a9-4674-9deb-a296ea132b9f" providerId="ADAL" clId="{8F9F8535-4CD6-4FEC-BF33-5EC815BA2DBB}" dt="2019-12-09T13:36:00.741" v="814" actId="20577"/>
          <ac:spMkLst>
            <pc:docMk/>
            <pc:sldMk cId="188421692" sldId="271"/>
            <ac:spMk id="8" creationId="{72386BFA-58E7-490D-98B7-B33D96FF16AE}"/>
          </ac:spMkLst>
        </pc:spChg>
        <pc:spChg chg="add mod">
          <ac:chgData name="Rangelov, Georgi (Automation COE VA Team)" userId="74343dd3-64a9-4674-9deb-a296ea132b9f" providerId="ADAL" clId="{8F9F8535-4CD6-4FEC-BF33-5EC815BA2DBB}" dt="2019-12-09T13:40:05.399" v="893" actId="1076"/>
          <ac:spMkLst>
            <pc:docMk/>
            <pc:sldMk cId="188421692" sldId="271"/>
            <ac:spMk id="9" creationId="{D54CF81B-7955-4973-BC2E-630C5B23E029}"/>
          </ac:spMkLst>
        </pc:spChg>
        <pc:spChg chg="add mod">
          <ac:chgData name="Rangelov, Georgi (Automation COE VA Team)" userId="74343dd3-64a9-4674-9deb-a296ea132b9f" providerId="ADAL" clId="{8F9F8535-4CD6-4FEC-BF33-5EC815BA2DBB}" dt="2019-12-09T13:40:26.831" v="894" actId="1076"/>
          <ac:spMkLst>
            <pc:docMk/>
            <pc:sldMk cId="188421692" sldId="271"/>
            <ac:spMk id="10" creationId="{8722860F-A70F-4DBB-90F2-7A534E023315}"/>
          </ac:spMkLst>
        </pc:spChg>
        <pc:spChg chg="add mod">
          <ac:chgData name="Rangelov, Georgi (Automation COE VA Team)" userId="74343dd3-64a9-4674-9deb-a296ea132b9f" providerId="ADAL" clId="{8F9F8535-4CD6-4FEC-BF33-5EC815BA2DBB}" dt="2019-12-09T13:40:33.904" v="895" actId="1076"/>
          <ac:spMkLst>
            <pc:docMk/>
            <pc:sldMk cId="188421692" sldId="271"/>
            <ac:spMk id="11" creationId="{46D926F5-8058-449A-9A31-63972C75AB1E}"/>
          </ac:spMkLst>
        </pc:spChg>
      </pc:sldChg>
      <pc:sldChg chg="addSp delSp modSp add">
        <pc:chgData name="Rangelov, Georgi (Automation COE VA Team)" userId="74343dd3-64a9-4674-9deb-a296ea132b9f" providerId="ADAL" clId="{8F9F8535-4CD6-4FEC-BF33-5EC815BA2DBB}" dt="2019-12-16T09:39:15.585" v="5039" actId="115"/>
        <pc:sldMkLst>
          <pc:docMk/>
          <pc:sldMk cId="1328660302" sldId="272"/>
        </pc:sldMkLst>
        <pc:spChg chg="del">
          <ac:chgData name="Rangelov, Georgi (Automation COE VA Team)" userId="74343dd3-64a9-4674-9deb-a296ea132b9f" providerId="ADAL" clId="{8F9F8535-4CD6-4FEC-BF33-5EC815BA2DBB}" dt="2019-12-09T13:36:13.145" v="816"/>
          <ac:spMkLst>
            <pc:docMk/>
            <pc:sldMk cId="1328660302" sldId="272"/>
            <ac:spMk id="2" creationId="{E2D66E9A-579B-4B0B-A8D6-D16C49331939}"/>
          </ac:spMkLst>
        </pc:spChg>
        <pc:spChg chg="del">
          <ac:chgData name="Rangelov, Georgi (Automation COE VA Team)" userId="74343dd3-64a9-4674-9deb-a296ea132b9f" providerId="ADAL" clId="{8F9F8535-4CD6-4FEC-BF33-5EC815BA2DBB}" dt="2019-12-09T13:36:13.145" v="816"/>
          <ac:spMkLst>
            <pc:docMk/>
            <pc:sldMk cId="1328660302" sldId="272"/>
            <ac:spMk id="3" creationId="{A28A49A9-0498-4A5F-AA6B-0DB1855DC0FF}"/>
          </ac:spMkLst>
        </pc:spChg>
        <pc:spChg chg="del">
          <ac:chgData name="Rangelov, Georgi (Automation COE VA Team)" userId="74343dd3-64a9-4674-9deb-a296ea132b9f" providerId="ADAL" clId="{8F9F8535-4CD6-4FEC-BF33-5EC815BA2DBB}" dt="2019-12-09T13:36:13.145" v="816"/>
          <ac:spMkLst>
            <pc:docMk/>
            <pc:sldMk cId="1328660302" sldId="272"/>
            <ac:spMk id="4" creationId="{44976624-0717-481F-AB91-6AEEE78C9E1C}"/>
          </ac:spMkLst>
        </pc:spChg>
        <pc:spChg chg="add mod">
          <ac:chgData name="Rangelov, Georgi (Automation COE VA Team)" userId="74343dd3-64a9-4674-9deb-a296ea132b9f" providerId="ADAL" clId="{8F9F8535-4CD6-4FEC-BF33-5EC815BA2DBB}" dt="2019-12-09T13:43:14.307" v="951" actId="20577"/>
          <ac:spMkLst>
            <pc:docMk/>
            <pc:sldMk cId="1328660302" sldId="272"/>
            <ac:spMk id="5" creationId="{347508E1-9016-4C19-B403-AE5030B3BF81}"/>
          </ac:spMkLst>
        </pc:spChg>
        <pc:spChg chg="add del mod">
          <ac:chgData name="Rangelov, Georgi (Automation COE VA Team)" userId="74343dd3-64a9-4674-9deb-a296ea132b9f" providerId="ADAL" clId="{8F9F8535-4CD6-4FEC-BF33-5EC815BA2DBB}" dt="2019-12-09T13:43:28.411" v="952"/>
          <ac:spMkLst>
            <pc:docMk/>
            <pc:sldMk cId="1328660302" sldId="272"/>
            <ac:spMk id="6" creationId="{2C5E2147-10BB-4C1E-BFE0-CD64FA7F06DC}"/>
          </ac:spMkLst>
        </pc:spChg>
        <pc:spChg chg="add mod">
          <ac:chgData name="Rangelov, Georgi (Automation COE VA Team)" userId="74343dd3-64a9-4674-9deb-a296ea132b9f" providerId="ADAL" clId="{8F9F8535-4CD6-4FEC-BF33-5EC815BA2DBB}" dt="2019-12-16T09:39:15.585" v="5039" actId="115"/>
          <ac:spMkLst>
            <pc:docMk/>
            <pc:sldMk cId="1328660302" sldId="272"/>
            <ac:spMk id="7" creationId="{8DCC7006-52A6-453D-901D-45ED5F115B39}"/>
          </ac:spMkLst>
        </pc:spChg>
        <pc:spChg chg="add mod">
          <ac:chgData name="Rangelov, Georgi (Automation COE VA Team)" userId="74343dd3-64a9-4674-9deb-a296ea132b9f" providerId="ADAL" clId="{8F9F8535-4CD6-4FEC-BF33-5EC815BA2DBB}" dt="2019-12-16T09:38:18.714" v="5038" actId="313"/>
          <ac:spMkLst>
            <pc:docMk/>
            <pc:sldMk cId="1328660302" sldId="272"/>
            <ac:spMk id="8" creationId="{C2773624-85B1-4203-A866-2D0110530111}"/>
          </ac:spMkLst>
        </pc:spChg>
      </pc:sldChg>
      <pc:sldChg chg="addSp delSp modSp add">
        <pc:chgData name="Rangelov, Georgi (Automation COE VA Team)" userId="74343dd3-64a9-4674-9deb-a296ea132b9f" providerId="ADAL" clId="{8F9F8535-4CD6-4FEC-BF33-5EC815BA2DBB}" dt="2019-12-09T14:23:39.409" v="2440" actId="20577"/>
        <pc:sldMkLst>
          <pc:docMk/>
          <pc:sldMk cId="2089251381" sldId="273"/>
        </pc:sldMkLst>
        <pc:spChg chg="del">
          <ac:chgData name="Rangelov, Georgi (Automation COE VA Team)" userId="74343dd3-64a9-4674-9deb-a296ea132b9f" providerId="ADAL" clId="{8F9F8535-4CD6-4FEC-BF33-5EC815BA2DBB}" dt="2019-12-09T13:53:18.740" v="1309"/>
          <ac:spMkLst>
            <pc:docMk/>
            <pc:sldMk cId="2089251381" sldId="273"/>
            <ac:spMk id="2" creationId="{EAC73BC0-3001-4ACE-B1CE-2998EEAF3418}"/>
          </ac:spMkLst>
        </pc:spChg>
        <pc:spChg chg="del">
          <ac:chgData name="Rangelov, Georgi (Automation COE VA Team)" userId="74343dd3-64a9-4674-9deb-a296ea132b9f" providerId="ADAL" clId="{8F9F8535-4CD6-4FEC-BF33-5EC815BA2DBB}" dt="2019-12-09T13:53:18.740" v="1309"/>
          <ac:spMkLst>
            <pc:docMk/>
            <pc:sldMk cId="2089251381" sldId="273"/>
            <ac:spMk id="3" creationId="{5E9B2428-78C0-45F6-9DB3-0447B9806CEF}"/>
          </ac:spMkLst>
        </pc:spChg>
        <pc:spChg chg="del">
          <ac:chgData name="Rangelov, Georgi (Automation COE VA Team)" userId="74343dd3-64a9-4674-9deb-a296ea132b9f" providerId="ADAL" clId="{8F9F8535-4CD6-4FEC-BF33-5EC815BA2DBB}" dt="2019-12-09T13:53:18.740" v="1309"/>
          <ac:spMkLst>
            <pc:docMk/>
            <pc:sldMk cId="2089251381" sldId="273"/>
            <ac:spMk id="4" creationId="{8421D5F0-7134-449B-A561-9BDB6350D9E4}"/>
          </ac:spMkLst>
        </pc:spChg>
        <pc:spChg chg="add mod">
          <ac:chgData name="Rangelov, Georgi (Automation COE VA Team)" userId="74343dd3-64a9-4674-9deb-a296ea132b9f" providerId="ADAL" clId="{8F9F8535-4CD6-4FEC-BF33-5EC815BA2DBB}" dt="2019-12-09T13:53:23.853" v="1332" actId="20577"/>
          <ac:spMkLst>
            <pc:docMk/>
            <pc:sldMk cId="2089251381" sldId="273"/>
            <ac:spMk id="5" creationId="{C82539F5-5409-41FF-99D2-0D3F0CE0EFA7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23:39.409" v="2440" actId="20577"/>
          <ac:spMkLst>
            <pc:docMk/>
            <pc:sldMk cId="2089251381" sldId="273"/>
            <ac:spMk id="6" creationId="{ACDEEE85-2796-496F-B968-3BA308E10934}"/>
          </ac:spMkLst>
        </pc:spChg>
        <pc:picChg chg="add mod">
          <ac:chgData name="Rangelov, Georgi (Automation COE VA Team)" userId="74343dd3-64a9-4674-9deb-a296ea132b9f" providerId="ADAL" clId="{8F9F8535-4CD6-4FEC-BF33-5EC815BA2DBB}" dt="2019-12-09T13:58:22.097" v="1496" actId="1076"/>
          <ac:picMkLst>
            <pc:docMk/>
            <pc:sldMk cId="2089251381" sldId="273"/>
            <ac:picMk id="7" creationId="{87C5A78A-361F-4A25-B451-1611A29A96DF}"/>
          </ac:picMkLst>
        </pc:picChg>
      </pc:sldChg>
      <pc:sldChg chg="addSp delSp modSp add modNotesTx">
        <pc:chgData name="Rangelov, Georgi (Automation COE VA Team)" userId="74343dd3-64a9-4674-9deb-a296ea132b9f" providerId="ADAL" clId="{8F9F8535-4CD6-4FEC-BF33-5EC815BA2DBB}" dt="2019-12-16T09:40:09.304" v="5086" actId="20577"/>
        <pc:sldMkLst>
          <pc:docMk/>
          <pc:sldMk cId="2641143030" sldId="274"/>
        </pc:sldMkLst>
        <pc:spChg chg="mod">
          <ac:chgData name="Rangelov, Georgi (Automation COE VA Team)" userId="74343dd3-64a9-4674-9deb-a296ea132b9f" providerId="ADAL" clId="{8F9F8535-4CD6-4FEC-BF33-5EC815BA2DBB}" dt="2019-12-09T13:59:28.809" v="1511" actId="20577"/>
          <ac:spMkLst>
            <pc:docMk/>
            <pc:sldMk cId="2641143030" sldId="274"/>
            <ac:spMk id="2" creationId="{031B6DCE-5F35-4B92-B40F-4BF36D5F69E4}"/>
          </ac:spMkLst>
        </pc:spChg>
        <pc:spChg chg="del">
          <ac:chgData name="Rangelov, Georgi (Automation COE VA Team)" userId="74343dd3-64a9-4674-9deb-a296ea132b9f" providerId="ADAL" clId="{8F9F8535-4CD6-4FEC-BF33-5EC815BA2DBB}" dt="2019-12-09T14:00:02.145" v="1512"/>
          <ac:spMkLst>
            <pc:docMk/>
            <pc:sldMk cId="2641143030" sldId="274"/>
            <ac:spMk id="3" creationId="{888ABDA3-8910-4177-9682-409DF5D5EA44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02:07.354" v="1786" actId="1076"/>
          <ac:spMkLst>
            <pc:docMk/>
            <pc:sldMk cId="2641143030" sldId="274"/>
            <ac:spMk id="4" creationId="{3D90FB0E-D379-461A-AA80-F6818464121F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02:07.354" v="1786" actId="1076"/>
          <ac:spMkLst>
            <pc:docMk/>
            <pc:sldMk cId="2641143030" sldId="274"/>
            <ac:spMk id="5" creationId="{A12DC22B-5333-4D61-B443-9EA295FED048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02:50.282" v="1796" actId="20577"/>
          <ac:spMkLst>
            <pc:docMk/>
            <pc:sldMk cId="2641143030" sldId="274"/>
            <ac:spMk id="6" creationId="{8A5CDAAB-7F06-45D8-8EA9-E4873D9CDACF}"/>
          </ac:spMkLst>
        </pc:spChg>
      </pc:sldChg>
      <pc:sldChg chg="addSp delSp modSp add modNotesTx">
        <pc:chgData name="Rangelov, Georgi (Automation COE VA Team)" userId="74343dd3-64a9-4674-9deb-a296ea132b9f" providerId="ADAL" clId="{8F9F8535-4CD6-4FEC-BF33-5EC815BA2DBB}" dt="2019-12-16T09:47:02.767" v="5231" actId="20577"/>
        <pc:sldMkLst>
          <pc:docMk/>
          <pc:sldMk cId="3685846458" sldId="275"/>
        </pc:sldMkLst>
        <pc:spChg chg="mod">
          <ac:chgData name="Rangelov, Georgi (Automation COE VA Team)" userId="74343dd3-64a9-4674-9deb-a296ea132b9f" providerId="ADAL" clId="{8F9F8535-4CD6-4FEC-BF33-5EC815BA2DBB}" dt="2019-12-09T14:04:00.842" v="1822" actId="20577"/>
          <ac:spMkLst>
            <pc:docMk/>
            <pc:sldMk cId="3685846458" sldId="275"/>
            <ac:spMk id="2" creationId="{455229B1-717C-4244-9F01-6F52363E2BC2}"/>
          </ac:spMkLst>
        </pc:spChg>
        <pc:spChg chg="del">
          <ac:chgData name="Rangelov, Georgi (Automation COE VA Team)" userId="74343dd3-64a9-4674-9deb-a296ea132b9f" providerId="ADAL" clId="{8F9F8535-4CD6-4FEC-BF33-5EC815BA2DBB}" dt="2019-12-09T14:03:25.150" v="1804"/>
          <ac:spMkLst>
            <pc:docMk/>
            <pc:sldMk cId="3685846458" sldId="275"/>
            <ac:spMk id="3" creationId="{A76CCE36-CDFB-4645-BE01-F0318C3B0154}"/>
          </ac:spMkLst>
        </pc:spChg>
        <pc:spChg chg="del">
          <ac:chgData name="Rangelov, Georgi (Automation COE VA Team)" userId="74343dd3-64a9-4674-9deb-a296ea132b9f" providerId="ADAL" clId="{8F9F8535-4CD6-4FEC-BF33-5EC815BA2DBB}" dt="2019-12-09T14:03:25.150" v="1804"/>
          <ac:spMkLst>
            <pc:docMk/>
            <pc:sldMk cId="3685846458" sldId="275"/>
            <ac:spMk id="4" creationId="{6585544E-FC65-4B69-AD06-CAC2FD7236DF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03:48.139" v="1810" actId="20577"/>
          <ac:spMkLst>
            <pc:docMk/>
            <pc:sldMk cId="3685846458" sldId="275"/>
            <ac:spMk id="5" creationId="{534B0D81-CF3F-4D02-B2B7-7FFEE7EF7B00}"/>
          </ac:spMkLst>
        </pc:spChg>
      </pc:sldChg>
      <pc:sldChg chg="modSp add">
        <pc:chgData name="Rangelov, Georgi (Automation COE VA Team)" userId="74343dd3-64a9-4674-9deb-a296ea132b9f" providerId="ADAL" clId="{8F9F8535-4CD6-4FEC-BF33-5EC815BA2DBB}" dt="2019-12-09T14:24:47.644" v="2458" actId="13926"/>
        <pc:sldMkLst>
          <pc:docMk/>
          <pc:sldMk cId="3983985478" sldId="276"/>
        </pc:sldMkLst>
        <pc:spChg chg="mod">
          <ac:chgData name="Rangelov, Georgi (Automation COE VA Team)" userId="74343dd3-64a9-4674-9deb-a296ea132b9f" providerId="ADAL" clId="{8F9F8535-4CD6-4FEC-BF33-5EC815BA2DBB}" dt="2019-12-09T14:06:42.814" v="1851" actId="20577"/>
          <ac:spMkLst>
            <pc:docMk/>
            <pc:sldMk cId="3983985478" sldId="276"/>
            <ac:spMk id="2" creationId="{E3128AC0-1C40-4CD5-A9C7-2F438F2A7D19}"/>
          </ac:spMkLst>
        </pc:spChg>
        <pc:spChg chg="mod">
          <ac:chgData name="Rangelov, Georgi (Automation COE VA Team)" userId="74343dd3-64a9-4674-9deb-a296ea132b9f" providerId="ADAL" clId="{8F9F8535-4CD6-4FEC-BF33-5EC815BA2DBB}" dt="2019-12-09T14:24:47.644" v="2458" actId="13926"/>
          <ac:spMkLst>
            <pc:docMk/>
            <pc:sldMk cId="3983985478" sldId="276"/>
            <ac:spMk id="3" creationId="{5BE6EC77-7BA6-4CFD-A608-C328CAE4F387}"/>
          </ac:spMkLst>
        </pc:spChg>
      </pc:sldChg>
      <pc:sldChg chg="addSp delSp modSp add">
        <pc:chgData name="Rangelov, Georgi (Automation COE VA Team)" userId="74343dd3-64a9-4674-9deb-a296ea132b9f" providerId="ADAL" clId="{8F9F8535-4CD6-4FEC-BF33-5EC815BA2DBB}" dt="2019-12-09T14:14:51.567" v="2295" actId="20577"/>
        <pc:sldMkLst>
          <pc:docMk/>
          <pc:sldMk cId="1398646717" sldId="277"/>
        </pc:sldMkLst>
        <pc:spChg chg="mod">
          <ac:chgData name="Rangelov, Georgi (Automation COE VA Team)" userId="74343dd3-64a9-4674-9deb-a296ea132b9f" providerId="ADAL" clId="{8F9F8535-4CD6-4FEC-BF33-5EC815BA2DBB}" dt="2019-12-09T14:09:35.458" v="1919" actId="13926"/>
          <ac:spMkLst>
            <pc:docMk/>
            <pc:sldMk cId="1398646717" sldId="277"/>
            <ac:spMk id="2" creationId="{62A90E0E-95B2-4C3A-AF9E-052B14D33082}"/>
          </ac:spMkLst>
        </pc:spChg>
        <pc:spChg chg="del">
          <ac:chgData name="Rangelov, Georgi (Automation COE VA Team)" userId="74343dd3-64a9-4674-9deb-a296ea132b9f" providerId="ADAL" clId="{8F9F8535-4CD6-4FEC-BF33-5EC815BA2DBB}" dt="2019-12-09T14:09:50.841" v="1920"/>
          <ac:spMkLst>
            <pc:docMk/>
            <pc:sldMk cId="1398646717" sldId="277"/>
            <ac:spMk id="3" creationId="{2F2F03C6-053E-4AD7-916A-F43CC61AD1D7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14:45.912" v="2262" actId="27636"/>
          <ac:spMkLst>
            <pc:docMk/>
            <pc:sldMk cId="1398646717" sldId="277"/>
            <ac:spMk id="4" creationId="{41FFDC98-C803-4B3F-A468-359B52DA450F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14:51.567" v="2295" actId="20577"/>
          <ac:spMkLst>
            <pc:docMk/>
            <pc:sldMk cId="1398646717" sldId="277"/>
            <ac:spMk id="5" creationId="{ACF31631-D6CD-46AF-9D4F-7A26ABDD185D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11:04.805" v="1945" actId="27636"/>
          <ac:spMkLst>
            <pc:docMk/>
            <pc:sldMk cId="1398646717" sldId="277"/>
            <ac:spMk id="6" creationId="{C0A0AEAE-48B8-44CD-BD82-DF964C58C630}"/>
          </ac:spMkLst>
        </pc:spChg>
      </pc:sldChg>
      <pc:sldChg chg="addSp delSp modSp add">
        <pc:chgData name="Rangelov, Georgi (Automation COE VA Team)" userId="74343dd3-64a9-4674-9deb-a296ea132b9f" providerId="ADAL" clId="{8F9F8535-4CD6-4FEC-BF33-5EC815BA2DBB}" dt="2019-12-09T14:25:19.676" v="2470" actId="5793"/>
        <pc:sldMkLst>
          <pc:docMk/>
          <pc:sldMk cId="2630334744" sldId="278"/>
        </pc:sldMkLst>
        <pc:spChg chg="del">
          <ac:chgData name="Rangelov, Georgi (Automation COE VA Team)" userId="74343dd3-64a9-4674-9deb-a296ea132b9f" providerId="ADAL" clId="{8F9F8535-4CD6-4FEC-BF33-5EC815BA2DBB}" dt="2019-12-09T14:16:11.989" v="2297"/>
          <ac:spMkLst>
            <pc:docMk/>
            <pc:sldMk cId="2630334744" sldId="278"/>
            <ac:spMk id="2" creationId="{7243C033-16E6-4750-8243-71FF5EFE0FBA}"/>
          </ac:spMkLst>
        </pc:spChg>
        <pc:spChg chg="del">
          <ac:chgData name="Rangelov, Georgi (Automation COE VA Team)" userId="74343dd3-64a9-4674-9deb-a296ea132b9f" providerId="ADAL" clId="{8F9F8535-4CD6-4FEC-BF33-5EC815BA2DBB}" dt="2019-12-09T14:16:11.989" v="2297"/>
          <ac:spMkLst>
            <pc:docMk/>
            <pc:sldMk cId="2630334744" sldId="278"/>
            <ac:spMk id="3" creationId="{FA59F4D3-87FC-40B4-A1DA-524C4B48BEE7}"/>
          </ac:spMkLst>
        </pc:spChg>
        <pc:spChg chg="del">
          <ac:chgData name="Rangelov, Georgi (Automation COE VA Team)" userId="74343dd3-64a9-4674-9deb-a296ea132b9f" providerId="ADAL" clId="{8F9F8535-4CD6-4FEC-BF33-5EC815BA2DBB}" dt="2019-12-09T14:16:11.989" v="2297"/>
          <ac:spMkLst>
            <pc:docMk/>
            <pc:sldMk cId="2630334744" sldId="278"/>
            <ac:spMk id="4" creationId="{23FC2074-9C50-4EF2-B54B-D2490D13BB6A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17:02.452" v="2324" actId="20577"/>
          <ac:spMkLst>
            <pc:docMk/>
            <pc:sldMk cId="2630334744" sldId="278"/>
            <ac:spMk id="5" creationId="{D7EADA0B-015D-413A-9799-E0D0D93CCEB4}"/>
          </ac:spMkLst>
        </pc:spChg>
        <pc:spChg chg="add mod">
          <ac:chgData name="Rangelov, Georgi (Automation COE VA Team)" userId="74343dd3-64a9-4674-9deb-a296ea132b9f" providerId="ADAL" clId="{8F9F8535-4CD6-4FEC-BF33-5EC815BA2DBB}" dt="2019-12-09T14:25:19.676" v="2470" actId="5793"/>
          <ac:spMkLst>
            <pc:docMk/>
            <pc:sldMk cId="2630334744" sldId="278"/>
            <ac:spMk id="6" creationId="{163009A3-7593-47BA-AAC4-C65EB20FF800}"/>
          </ac:spMkLst>
        </pc:spChg>
      </pc:sldChg>
      <pc:sldChg chg="modSp add">
        <pc:chgData name="Rangelov, Georgi (Automation COE VA Team)" userId="74343dd3-64a9-4674-9deb-a296ea132b9f" providerId="ADAL" clId="{8F9F8535-4CD6-4FEC-BF33-5EC815BA2DBB}" dt="2019-12-16T09:56:19.805" v="5250" actId="20577"/>
        <pc:sldMkLst>
          <pc:docMk/>
          <pc:sldMk cId="572873457" sldId="279"/>
        </pc:sldMkLst>
        <pc:spChg chg="mod">
          <ac:chgData name="Rangelov, Georgi (Automation COE VA Team)" userId="74343dd3-64a9-4674-9deb-a296ea132b9f" providerId="ADAL" clId="{8F9F8535-4CD6-4FEC-BF33-5EC815BA2DBB}" dt="2019-12-16T09:56:19.805" v="5250" actId="20577"/>
          <ac:spMkLst>
            <pc:docMk/>
            <pc:sldMk cId="572873457" sldId="279"/>
            <ac:spMk id="2" creationId="{BDB9F31E-1807-4229-BF8A-ECF250F0EB0C}"/>
          </ac:spMkLst>
        </pc:spChg>
        <pc:spChg chg="mod">
          <ac:chgData name="Rangelov, Georgi (Automation COE VA Team)" userId="74343dd3-64a9-4674-9deb-a296ea132b9f" providerId="ADAL" clId="{8F9F8535-4CD6-4FEC-BF33-5EC815BA2DBB}" dt="2019-12-16T08:15:22.409" v="4784" actId="20577"/>
          <ac:spMkLst>
            <pc:docMk/>
            <pc:sldMk cId="572873457" sldId="279"/>
            <ac:spMk id="3" creationId="{A65EADC5-B0AF-44E1-9396-B4CDFF6D263F}"/>
          </ac:spMkLst>
        </pc:spChg>
      </pc:sldChg>
      <pc:sldChg chg="modSp add del">
        <pc:chgData name="Rangelov, Georgi (Automation COE VA Team)" userId="74343dd3-64a9-4674-9deb-a296ea132b9f" providerId="ADAL" clId="{8F9F8535-4CD6-4FEC-BF33-5EC815BA2DBB}" dt="2019-12-13T13:41:08.009" v="3555" actId="2696"/>
        <pc:sldMkLst>
          <pc:docMk/>
          <pc:sldMk cId="999875069" sldId="280"/>
        </pc:sldMkLst>
        <pc:spChg chg="mod">
          <ac:chgData name="Rangelov, Georgi (Automation COE VA Team)" userId="74343dd3-64a9-4674-9deb-a296ea132b9f" providerId="ADAL" clId="{8F9F8535-4CD6-4FEC-BF33-5EC815BA2DBB}" dt="2019-12-13T13:12:35.793" v="3554" actId="20577"/>
          <ac:spMkLst>
            <pc:docMk/>
            <pc:sldMk cId="999875069" sldId="280"/>
            <ac:spMk id="2" creationId="{1E30146F-5873-4A26-82ED-BDE1AF99C4AC}"/>
          </ac:spMkLst>
        </pc:spChg>
      </pc:sldChg>
      <pc:sldChg chg="modSp add del">
        <pc:chgData name="Rangelov, Georgi (Automation COE VA Team)" userId="74343dd3-64a9-4674-9deb-a296ea132b9f" providerId="ADAL" clId="{8F9F8535-4CD6-4FEC-BF33-5EC815BA2DBB}" dt="2019-12-13T13:09:09.378" v="3495" actId="2696"/>
        <pc:sldMkLst>
          <pc:docMk/>
          <pc:sldMk cId="3206083219" sldId="280"/>
        </pc:sldMkLst>
        <pc:spChg chg="mod">
          <ac:chgData name="Rangelov, Georgi (Automation COE VA Team)" userId="74343dd3-64a9-4674-9deb-a296ea132b9f" providerId="ADAL" clId="{8F9F8535-4CD6-4FEC-BF33-5EC815BA2DBB}" dt="2019-12-13T13:03:36.123" v="3394" actId="20577"/>
          <ac:spMkLst>
            <pc:docMk/>
            <pc:sldMk cId="3206083219" sldId="280"/>
            <ac:spMk id="2" creationId="{551E5C93-4852-438E-A7C9-A084FAAE1734}"/>
          </ac:spMkLst>
        </pc:spChg>
        <pc:spChg chg="mod">
          <ac:chgData name="Rangelov, Georgi (Automation COE VA Team)" userId="74343dd3-64a9-4674-9deb-a296ea132b9f" providerId="ADAL" clId="{8F9F8535-4CD6-4FEC-BF33-5EC815BA2DBB}" dt="2019-12-13T13:09:03.015" v="3494" actId="20577"/>
          <ac:spMkLst>
            <pc:docMk/>
            <pc:sldMk cId="3206083219" sldId="280"/>
            <ac:spMk id="3" creationId="{8712B002-7E3F-4756-86D3-4E3629AAFBA0}"/>
          </ac:spMkLst>
        </pc:spChg>
      </pc:sldChg>
      <pc:sldChg chg="addSp delSp modSp add modNotesTx">
        <pc:chgData name="Rangelov, Georgi (Automation COE VA Team)" userId="74343dd3-64a9-4674-9deb-a296ea132b9f" providerId="ADAL" clId="{8F9F8535-4CD6-4FEC-BF33-5EC815BA2DBB}" dt="2019-12-17T07:38:43.589" v="5265" actId="20577"/>
        <pc:sldMkLst>
          <pc:docMk/>
          <pc:sldMk cId="4106526984" sldId="280"/>
        </pc:sldMkLst>
        <pc:spChg chg="mod">
          <ac:chgData name="Rangelov, Georgi (Automation COE VA Team)" userId="74343dd3-64a9-4674-9deb-a296ea132b9f" providerId="ADAL" clId="{8F9F8535-4CD6-4FEC-BF33-5EC815BA2DBB}" dt="2019-12-13T13:55:32.143" v="4201" actId="5793"/>
          <ac:spMkLst>
            <pc:docMk/>
            <pc:sldMk cId="4106526984" sldId="280"/>
            <ac:spMk id="2" creationId="{1B618C38-9833-45BD-88A1-AA1BE3030634}"/>
          </ac:spMkLst>
        </pc:spChg>
        <pc:spChg chg="mod">
          <ac:chgData name="Rangelov, Georgi (Automation COE VA Team)" userId="74343dd3-64a9-4674-9deb-a296ea132b9f" providerId="ADAL" clId="{8F9F8535-4CD6-4FEC-BF33-5EC815BA2DBB}" dt="2019-12-16T07:31:11.847" v="4569" actId="20577"/>
          <ac:spMkLst>
            <pc:docMk/>
            <pc:sldMk cId="4106526984" sldId="280"/>
            <ac:spMk id="3" creationId="{69AA8CD4-024B-45A6-B312-C7181D5D6EC0}"/>
          </ac:spMkLst>
        </pc:spChg>
        <pc:spChg chg="add del">
          <ac:chgData name="Rangelov, Georgi (Automation COE VA Team)" userId="74343dd3-64a9-4674-9deb-a296ea132b9f" providerId="ADAL" clId="{8F9F8535-4CD6-4FEC-BF33-5EC815BA2DBB}" dt="2019-12-13T13:55:35.212" v="4202" actId="478"/>
          <ac:spMkLst>
            <pc:docMk/>
            <pc:sldMk cId="4106526984" sldId="280"/>
            <ac:spMk id="4" creationId="{FA312CFB-41EF-47CA-9E9C-D8B7E77DB70B}"/>
          </ac:spMkLst>
        </pc:spChg>
      </pc:sldChg>
      <pc:sldChg chg="addSp modSp add">
        <pc:chgData name="Rangelov, Georgi (Automation COE VA Team)" userId="74343dd3-64a9-4674-9deb-a296ea132b9f" providerId="ADAL" clId="{8F9F8535-4CD6-4FEC-BF33-5EC815BA2DBB}" dt="2019-12-16T07:26:29.375" v="4561" actId="1076"/>
        <pc:sldMkLst>
          <pc:docMk/>
          <pc:sldMk cId="4251440256" sldId="281"/>
        </pc:sldMkLst>
        <pc:spChg chg="mod">
          <ac:chgData name="Rangelov, Georgi (Automation COE VA Team)" userId="74343dd3-64a9-4674-9deb-a296ea132b9f" providerId="ADAL" clId="{8F9F8535-4CD6-4FEC-BF33-5EC815BA2DBB}" dt="2019-12-16T07:24:45.458" v="4548"/>
          <ac:spMkLst>
            <pc:docMk/>
            <pc:sldMk cId="4251440256" sldId="281"/>
            <ac:spMk id="2" creationId="{E7212C04-3630-40D5-8FDA-371F8A201ED1}"/>
          </ac:spMkLst>
        </pc:spChg>
        <pc:spChg chg="mod">
          <ac:chgData name="Rangelov, Georgi (Automation COE VA Team)" userId="74343dd3-64a9-4674-9deb-a296ea132b9f" providerId="ADAL" clId="{8F9F8535-4CD6-4FEC-BF33-5EC815BA2DBB}" dt="2019-12-16T07:25:25.832" v="4558" actId="20577"/>
          <ac:spMkLst>
            <pc:docMk/>
            <pc:sldMk cId="4251440256" sldId="281"/>
            <ac:spMk id="3" creationId="{93D81CAC-0B0C-47EC-84F5-F6C8F61A47BA}"/>
          </ac:spMkLst>
        </pc:spChg>
        <pc:picChg chg="add mod">
          <ac:chgData name="Rangelov, Georgi (Automation COE VA Team)" userId="74343dd3-64a9-4674-9deb-a296ea132b9f" providerId="ADAL" clId="{8F9F8535-4CD6-4FEC-BF33-5EC815BA2DBB}" dt="2019-12-16T07:26:29.375" v="4561" actId="1076"/>
          <ac:picMkLst>
            <pc:docMk/>
            <pc:sldMk cId="4251440256" sldId="281"/>
            <ac:picMk id="4" creationId="{40AFDEF1-EEB4-4659-9A2C-7288CB0F7F56}"/>
          </ac:picMkLst>
        </pc:picChg>
      </pc:sldChg>
      <pc:sldChg chg="addSp delSp modSp add">
        <pc:chgData name="Rangelov, Georgi (Automation COE VA Team)" userId="74343dd3-64a9-4674-9deb-a296ea132b9f" providerId="ADAL" clId="{8F9F8535-4CD6-4FEC-BF33-5EC815BA2DBB}" dt="2019-12-16T09:51:36.260" v="5236" actId="1076"/>
        <pc:sldMkLst>
          <pc:docMk/>
          <pc:sldMk cId="878471115" sldId="282"/>
        </pc:sldMkLst>
        <pc:spChg chg="del">
          <ac:chgData name="Rangelov, Georgi (Automation COE VA Team)" userId="74343dd3-64a9-4674-9deb-a296ea132b9f" providerId="ADAL" clId="{8F9F8535-4CD6-4FEC-BF33-5EC815BA2DBB}" dt="2019-12-16T09:51:28.912" v="5234" actId="478"/>
          <ac:spMkLst>
            <pc:docMk/>
            <pc:sldMk cId="878471115" sldId="282"/>
            <ac:spMk id="2" creationId="{D3D2BFA4-B9DF-4639-B6F1-0CF432E81702}"/>
          </ac:spMkLst>
        </pc:spChg>
        <pc:spChg chg="del">
          <ac:chgData name="Rangelov, Georgi (Automation COE VA Team)" userId="74343dd3-64a9-4674-9deb-a296ea132b9f" providerId="ADAL" clId="{8F9F8535-4CD6-4FEC-BF33-5EC815BA2DBB}" dt="2019-12-16T09:51:13.811" v="5233" actId="931"/>
          <ac:spMkLst>
            <pc:docMk/>
            <pc:sldMk cId="878471115" sldId="282"/>
            <ac:spMk id="3" creationId="{4D558E14-F634-404E-8406-0CFC66FA63A7}"/>
          </ac:spMkLst>
        </pc:spChg>
        <pc:picChg chg="add mod">
          <ac:chgData name="Rangelov, Georgi (Automation COE VA Team)" userId="74343dd3-64a9-4674-9deb-a296ea132b9f" providerId="ADAL" clId="{8F9F8535-4CD6-4FEC-BF33-5EC815BA2DBB}" dt="2019-12-16T09:51:36.260" v="5236" actId="1076"/>
          <ac:picMkLst>
            <pc:docMk/>
            <pc:sldMk cId="878471115" sldId="282"/>
            <ac:picMk id="5" creationId="{5F42A605-85DE-4D5B-896B-9BC11EA709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A6B7C-4E69-4F75-AFE4-597FFC5DEEEA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F28FE-D595-431E-8FC5-90B83D21B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yourself</a:t>
            </a:r>
          </a:p>
          <a:p>
            <a:r>
              <a:rPr lang="en-US"/>
              <a:t>Check your privilege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F28FE-D595-431E-8FC5-90B83D21B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DF28FE-D595-431E-8FC5-90B83D21B2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3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problem decomposition as key problem in computer science</a:t>
            </a:r>
          </a:p>
          <a:p>
            <a:r>
              <a:rPr lang="en-US" dirty="0"/>
              <a:t>Reducing complexity is the most important element of software design</a:t>
            </a:r>
          </a:p>
          <a:p>
            <a:r>
              <a:rPr lang="en-US" dirty="0"/>
              <a:t>Explain what dependencies are</a:t>
            </a:r>
          </a:p>
          <a:p>
            <a:r>
              <a:rPr lang="en-US" dirty="0"/>
              <a:t>Show example of </a:t>
            </a:r>
            <a:r>
              <a:rPr lang="en-US" dirty="0" err="1"/>
              <a:t>CentralView</a:t>
            </a:r>
            <a:r>
              <a:rPr lang="en-US" dirty="0"/>
              <a:t> dependencies, explain hexagonal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F28FE-D595-431E-8FC5-90B83D21B2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problem decomposition as key problem in computer science</a:t>
            </a:r>
          </a:p>
          <a:p>
            <a:r>
              <a:rPr lang="en-US"/>
              <a:t>Reducing complexity is the most important element of software design</a:t>
            </a:r>
          </a:p>
          <a:p>
            <a:r>
              <a:rPr lang="en-US"/>
              <a:t>Explain what dependencies are</a:t>
            </a:r>
          </a:p>
          <a:p>
            <a:r>
              <a:rPr lang="en-US"/>
              <a:t>Show example of </a:t>
            </a:r>
            <a:r>
              <a:rPr lang="en-US" err="1"/>
              <a:t>CentralView</a:t>
            </a:r>
            <a:r>
              <a:rPr lang="en-US"/>
              <a:t> dependencies, explain hexagonal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F28FE-D595-431E-8FC5-90B83D21B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1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13BCA-0000-4262-A0C9-8C2021BC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F232CB9-7C64-4501-944E-C38EB0890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F4CB6C-D6C6-4168-8BB4-F76E3A0E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D15223-79F0-4847-A9CD-252E78D4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35A013-1502-4B08-863A-8F4A62AB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4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A7D62-ED87-4DF1-B5C3-E1EC340A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EB5C74F-DFA0-47CF-B42C-D53F3BDE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507164-3BD7-4F0F-8B0F-3DA81A97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58D3F0-916A-41F1-AC57-1A635FE7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8F9906-6240-49EC-AC81-1311F096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1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858A51-237F-4C14-B8C8-CF52A1174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3D84561-686A-4B08-B8FC-C4CEAF557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896941-5A26-4BA8-BCA7-465456C4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91AE6A-79EB-4673-84BA-2325C67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F8761E-04D9-4E5A-9B7F-2B05BE5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42FC5-3DC9-4D4A-AEA5-3CA6386E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260ED5-06CB-49A8-9B30-E4F1CF15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B9844D-3D9F-438F-BE8C-AE5B52A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27E977-F02D-4FB2-A693-49FFF3EF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6ECB9C-AE0F-41AF-9A52-24164F37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16CF3-04D8-4D39-BC3B-AADA2CC5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3F1B8B-E667-4842-BEEE-81310CB50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290FE4-EC55-4FE6-A178-EAD0D61B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901702-E780-41BE-AE78-4722D139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512CBD-E9F1-453B-BE97-A00ABDAB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B60D0A-4A08-458D-9E08-A8D75D0D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C865F6-43C9-4763-812E-ECC1A05DE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E74D1-0312-43AE-8C3A-CB31E16FF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568F16-E90E-41C4-9327-8D9B300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694A51-899A-4B0F-9D81-C657744E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179378-77CC-49E1-A4D8-1D10A21C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4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E3AE6-3A77-4C81-B04C-8C6640DA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396871-410B-41C2-9BDD-B03BF847B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918FBC-5A9E-4A53-A532-353B69DE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A006EDE-FFAB-424F-A1D6-5F7E04764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E42594-A598-4F62-BD65-0745CDBF0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CA66FD2-20CC-41C5-9FD4-D2281698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7A4284D-DA61-4121-A52B-3B352467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9057A2E-6D06-4093-9815-10245CC7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AE564-BB03-4BDF-9684-72F7B640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6D0BA-4CCE-4AEC-B024-2E24E444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9FDF00-4214-420E-A4A4-E263CB31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AEC634-4B33-4BD3-A01F-B4EB71DA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4A91961-D17E-4BDA-A648-235E20C3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6ADC23-C936-4ECC-9AEF-225561A5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0FAE12-F723-4848-B1FF-42697492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9CEBEC-2841-4B8C-A177-D0FBBDC7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F6E33-02F5-473A-8EEE-4E9B543F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B6AC68-98FE-49FE-9CC7-D8008890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5F78EC-46E7-4439-8E16-07AEC252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6A2915-DD34-4146-92AF-7D245164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5A01A4-82B6-47CC-8517-315EB7C8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A2B397-C316-46C8-8B36-523A1B0D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12597E-8086-4F82-B80B-79244AC74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E9FEB-9351-412E-9D9A-48A2FBB35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AF471A-2E67-4A8B-82F6-32BC8A2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2DF6A1-2763-4509-AEE3-791231C7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45EB51-7C72-4FC0-A9E9-E52F0BB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3C488D-79D4-445C-A579-26DDAE72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6862C4-74B8-457C-AE01-2EDCDD14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53A6B3-3505-489F-A610-9AF18C423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C087A-15E0-45A9-8DF7-F83B9A5C6365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4DF4D6-6EC6-4FA7-9C3C-5761C969C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B35D51-526F-4AB7-8A03-87962952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9BBB-A2A4-4088-A99C-E3E73C7F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.dxc.com/our-company/regions/central-and-northern-europe/people-development/nce-skills-development-program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pythoninstitute.org/certific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institute.org/free-python-courses/" TargetMode="External"/><Relationship Id="rId2" Type="http://schemas.openxmlformats.org/officeDocument/2006/relationships/hyperlink" Target="http://w3schools.com/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737413275.netacad.com/courses/890888" TargetMode="External"/><Relationship Id="rId7" Type="http://schemas.openxmlformats.org/officeDocument/2006/relationships/hyperlink" Target="https://737413275.netacad.com/courses/890888/modules/items/6032534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737413275.netacad.com/courses/890888/modules/items/60325340" TargetMode="External"/><Relationship Id="rId5" Type="http://schemas.openxmlformats.org/officeDocument/2006/relationships/hyperlink" Target="https://737413275.netacad.com/courses/890888/modules/items/60325339" TargetMode="External"/><Relationship Id="rId4" Type="http://schemas.openxmlformats.org/officeDocument/2006/relationships/hyperlink" Target="https://737413275.netacad.com/courses/890888/modules/items/603253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737413275.netacad.com/courses/89088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737413275.netacad.com/courses/890888/modules/items/60325347" TargetMode="External"/><Relationship Id="rId4" Type="http://schemas.openxmlformats.org/officeDocument/2006/relationships/hyperlink" Target="https://737413275.netacad.com/courses/890888/modules/items/60325346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99CFA-B239-4C44-806B-8587AB7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514" y="40390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Preparing for</a:t>
            </a:r>
            <a:br>
              <a:rPr lang="en-US" b="1" dirty="0" smtClean="0"/>
            </a:br>
            <a:r>
              <a:rPr lang="en-US" b="1" dirty="0" smtClean="0"/>
              <a:t>PCAP </a:t>
            </a:r>
            <a:r>
              <a:rPr lang="en-US" b="1" dirty="0"/>
              <a:t>– Certified Associate in Python </a:t>
            </a:r>
            <a:r>
              <a:rPr lang="en-US" b="1" dirty="0" smtClean="0"/>
              <a:t>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C1C1ED-89FF-41D2-9A6F-B47855045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Juraj Smetana &lt;juraj.smetana@dxc.com</a:t>
            </a:r>
            <a:r>
              <a:rPr lang="en-US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F5F515-9322-4F9B-B49E-4C96A537B3F1}"/>
              </a:ext>
            </a:extLst>
          </p:cNvPr>
          <p:cNvSpPr txBox="1"/>
          <p:nvPr/>
        </p:nvSpPr>
        <p:spPr>
          <a:xfrm>
            <a:off x="11539257" y="64886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1231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12C04-3630-40D5-8FDA-371F8A2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D81CAC-0B0C-47EC-84F5-F6C8F61A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91946"/>
          </a:xfrm>
        </p:spPr>
        <p:txBody>
          <a:bodyPr/>
          <a:lstStyle/>
          <a:p>
            <a:r>
              <a:rPr lang="en-US" b="1" u="sng" dirty="0">
                <a:hlinkClick r:id="rId3"/>
              </a:rPr>
              <a:t>NCE Skills Development Programs</a:t>
            </a:r>
            <a:r>
              <a:rPr lang="en-US" b="1" dirty="0"/>
              <a:t> </a:t>
            </a:r>
            <a:r>
              <a:rPr lang="en-US" b="1" dirty="0" smtClean="0"/>
              <a:t> - </a:t>
            </a:r>
            <a:r>
              <a:rPr lang="en-US" dirty="0" smtClean="0"/>
              <a:t>check emails for more info (Andrej) and follow instructions </a:t>
            </a:r>
          </a:p>
          <a:p>
            <a:r>
              <a:rPr lang="en-US" dirty="0" smtClean="0"/>
              <a:t>Python –</a:t>
            </a:r>
            <a:r>
              <a:rPr lang="en-US" b="1" dirty="0" smtClean="0"/>
              <a:t> Entry, Associate, </a:t>
            </a:r>
            <a:r>
              <a:rPr lang="en-US" b="1" dirty="0"/>
              <a:t>Professional</a:t>
            </a:r>
            <a:endParaRPr lang="en-US" dirty="0"/>
          </a:p>
          <a:p>
            <a:r>
              <a:rPr lang="en-US" dirty="0">
                <a:hlinkClick r:id="rId4"/>
              </a:rPr>
              <a:t>https://pythoninstitute.org/certification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training + test + VOUCHER</a:t>
            </a:r>
          </a:p>
          <a:p>
            <a:endParaRPr lang="en-US" dirty="0"/>
          </a:p>
        </p:txBody>
      </p:sp>
      <p:pic>
        <p:nvPicPr>
          <p:cNvPr id="1036" name="Picture 12" descr="https://pythoninstitute.org/wp-content/uploads/2019/03/sil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194" y="3850366"/>
            <a:ext cx="2841170" cy="28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pythoninstitute.org/wp-content/uploads/2019/03/gold-4-sm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874" y="3839310"/>
            <a:ext cx="2928596" cy="292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pythoninstitute.org/wp-content/uploads/2019/03/bronze_one_sta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7710"/>
            <a:ext cx="2906484" cy="290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learning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DXC University</a:t>
            </a:r>
          </a:p>
          <a:p>
            <a:r>
              <a:rPr lang="en-US" dirty="0">
                <a:hlinkClick r:id="rId2"/>
              </a:rPr>
              <a:t>http://w3schools.com/python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Youtube</a:t>
            </a:r>
            <a:endParaRPr lang="en-US" dirty="0" smtClean="0"/>
          </a:p>
          <a:p>
            <a:r>
              <a:rPr lang="en-US" dirty="0" err="1" smtClean="0"/>
              <a:t>Ucademy</a:t>
            </a:r>
            <a:r>
              <a:rPr lang="en-US" dirty="0" smtClean="0"/>
              <a:t>, </a:t>
            </a:r>
            <a:r>
              <a:rPr lang="en-US" dirty="0" err="1" smtClean="0"/>
              <a:t>Pluralsight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NCE skills 100$ budget for materials</a:t>
            </a:r>
          </a:p>
          <a:p>
            <a:r>
              <a:rPr lang="en-US" dirty="0" smtClean="0"/>
              <a:t>eBooks</a:t>
            </a:r>
          </a:p>
          <a:p>
            <a:r>
              <a:rPr lang="en-US" dirty="0">
                <a:hlinkClick r:id="rId3"/>
              </a:rPr>
              <a:t>https://pythoninstitute.org/free-python-courses/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72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5625"/>
            <a:ext cx="10515600" cy="4351338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Institute+Cisco</a:t>
            </a:r>
            <a:r>
              <a:rPr lang="en-US" dirty="0"/>
              <a:t> Network </a:t>
            </a:r>
            <a:r>
              <a:rPr lang="en-US" dirty="0" err="1"/>
              <a:t>Accademy</a:t>
            </a:r>
            <a:r>
              <a:rPr lang="en-US" dirty="0"/>
              <a:t> = Python Essentials</a:t>
            </a:r>
          </a:p>
          <a:p>
            <a:r>
              <a:rPr lang="en-US" dirty="0" smtClean="0"/>
              <a:t>2 sessions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Preparing for Entry – 4 modules + Tests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Preparing for Associate – 2 modules + Tests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Questions anytime</a:t>
            </a:r>
          </a:p>
          <a:p>
            <a:r>
              <a:rPr lang="en-US" dirty="0" smtClean="0"/>
              <a:t>Break after 2. module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7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0DDB5-DC5A-4789-B6A0-3FFD53DE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u="sng" dirty="0" err="1">
                <a:hlinkClick r:id="rId3"/>
              </a:rPr>
              <a:t>OpenEDG</a:t>
            </a:r>
            <a:r>
              <a:rPr lang="en-US" u="sng" dirty="0">
                <a:hlinkClick r:id="rId3"/>
              </a:rPr>
              <a:t> Python Institute :: Python Essentials GLOBAL (Sep 2019 - Sep 2020)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8E68C7-1BDE-4FE0-86CE-9F7FE6FF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Essentials </a:t>
            </a:r>
            <a:r>
              <a:rPr lang="en-US" b="1" dirty="0" smtClean="0"/>
              <a:t>- </a:t>
            </a:r>
            <a:r>
              <a:rPr lang="en-US" b="1" dirty="0"/>
              <a:t>PART 1 STUDY </a:t>
            </a:r>
            <a:r>
              <a:rPr lang="en-US" b="1" dirty="0" smtClean="0"/>
              <a:t>RESOURCES – Entry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dirty="0">
                <a:hlinkClick r:id="rId4" tooltip="Module 1 - Introduction to Python and computer programming"/>
              </a:rPr>
              <a:t>Module 1 - Introduction to Python and computer </a:t>
            </a:r>
            <a:r>
              <a:rPr lang="en-US" b="1" dirty="0" smtClean="0">
                <a:hlinkClick r:id="rId4" tooltip="Module 1 - Introduction to Python and computer programming"/>
              </a:rPr>
              <a:t>programming</a:t>
            </a:r>
            <a:endParaRPr lang="en-US" b="1" dirty="0" smtClean="0"/>
          </a:p>
          <a:p>
            <a:pPr lvl="1"/>
            <a:r>
              <a:rPr lang="en-US" b="1" u="sng" dirty="0">
                <a:hlinkClick r:id="rId5" tooltip="Module 2 - Data types, variables, basic input-output operations, basic operators"/>
              </a:rPr>
              <a:t>Module 2 - Data types, variables, basic input-output operations, basic </a:t>
            </a:r>
            <a:r>
              <a:rPr lang="en-US" b="1" u="sng" dirty="0" smtClean="0">
                <a:hlinkClick r:id="rId5" tooltip="Module 2 - Data types, variables, basic input-output operations, basic operators"/>
              </a:rPr>
              <a:t>operators</a:t>
            </a:r>
            <a:endParaRPr lang="en-US" b="1" u="sng" dirty="0" smtClean="0"/>
          </a:p>
          <a:p>
            <a:pPr lvl="1"/>
            <a:r>
              <a:rPr lang="en-US" b="1" u="sng" dirty="0">
                <a:hlinkClick r:id="rId6" tooltip="Module 3 - Boolean values, conditional execution, loops, lists and list processing, logical and bitwise operations"/>
              </a:rPr>
              <a:t>Module 3 - Boolean values, conditional execution, loops, lists and list processing, </a:t>
            </a:r>
            <a:r>
              <a:rPr lang="en-US" b="1" u="sng" dirty="0" smtClean="0">
                <a:hlinkClick r:id="rId6" tooltip="Module 3 - Boolean values, conditional execution, loops, lists and list processing, logical and bitwise operations"/>
              </a:rPr>
              <a:t>logical </a:t>
            </a:r>
            <a:r>
              <a:rPr lang="en-US" b="1" u="sng" dirty="0">
                <a:hlinkClick r:id="rId6" tooltip="Module 3 - Boolean values, conditional execution, loops, lists and list processing, logical and bitwise operations"/>
              </a:rPr>
              <a:t>and bitwise </a:t>
            </a:r>
            <a:r>
              <a:rPr lang="en-US" b="1" u="sng" dirty="0" smtClean="0">
                <a:hlinkClick r:id="rId6" tooltip="Module 3 - Boolean values, conditional execution, loops, lists and list processing, logical and bitwise operations"/>
              </a:rPr>
              <a:t>operations</a:t>
            </a:r>
            <a:endParaRPr lang="en-US" b="1" u="sng" dirty="0" smtClean="0"/>
          </a:p>
          <a:p>
            <a:pPr lvl="1"/>
            <a:r>
              <a:rPr lang="en-US" b="1" u="sng" dirty="0">
                <a:hlinkClick r:id="rId7" tooltip="Module 4 - Functions, tuples, dictionaries, and data processing"/>
              </a:rPr>
              <a:t>Module 4 - Functions, tuples, dictionaries, and 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0DDB5-DC5A-4789-B6A0-3FFD53DE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en-US" u="sng" dirty="0" err="1">
                <a:hlinkClick r:id="rId3"/>
              </a:rPr>
              <a:t>OpenEDG</a:t>
            </a:r>
            <a:r>
              <a:rPr lang="en-US" u="sng" dirty="0">
                <a:hlinkClick r:id="rId3"/>
              </a:rPr>
              <a:t> Python Institute :: Python Essentials GLOBAL (Sep 2019 - Sep 2020)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8E68C7-1BDE-4FE0-86CE-9F7FE6FF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 Essentials </a:t>
            </a:r>
            <a:r>
              <a:rPr lang="en-US" b="1" dirty="0" smtClean="0"/>
              <a:t>- </a:t>
            </a:r>
            <a:r>
              <a:rPr lang="en-US" b="1" dirty="0"/>
              <a:t>PART </a:t>
            </a:r>
            <a:r>
              <a:rPr lang="en-US" b="1" dirty="0" smtClean="0"/>
              <a:t>2 </a:t>
            </a:r>
            <a:r>
              <a:rPr lang="en-US" b="1" dirty="0"/>
              <a:t>STUDY </a:t>
            </a:r>
            <a:r>
              <a:rPr lang="en-US" b="1" dirty="0" smtClean="0"/>
              <a:t>RESOURCES – Associate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b="1" u="sng" dirty="0">
                <a:hlinkClick r:id="rId4" tooltip="Module 5 - Modules, packages, string and list methods, and exceptions"/>
              </a:rPr>
              <a:t>Module 5 - Modules, packages, string and list methods, and </a:t>
            </a:r>
            <a:r>
              <a:rPr lang="en-US" b="1" u="sng" dirty="0" smtClean="0">
                <a:hlinkClick r:id="rId4" tooltip="Module 5 - Modules, packages, string and list methods, and exceptions"/>
              </a:rPr>
              <a:t>exceptions</a:t>
            </a:r>
            <a:endParaRPr lang="en-US" b="1" u="sng" dirty="0" smtClean="0"/>
          </a:p>
          <a:p>
            <a:pPr lvl="1"/>
            <a:r>
              <a:rPr lang="en-US" b="1" u="sng" dirty="0" smtClean="0">
                <a:hlinkClick r:id="rId5" tooltip="Module 6 - The object-oriented approach: classes, methods, objects, and the standard objective features; exception handling, and working with files"/>
              </a:rPr>
              <a:t>Module </a:t>
            </a:r>
            <a:r>
              <a:rPr lang="en-US" b="1" u="sng" dirty="0">
                <a:hlinkClick r:id="rId5" tooltip="Module 6 - The object-oriented approach: classes, methods, objects, and the standard objective features; exception handling, and working with files"/>
              </a:rPr>
              <a:t>6 - The object-oriented approach: classes, methods, objects, and the standard objective features; exception handling, and working with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9F31E-1807-4229-BF8A-ECF250F0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+ Q&amp;A</a:t>
            </a:r>
          </a:p>
        </p:txBody>
      </p:sp>
    </p:spTree>
    <p:extLst>
      <p:ext uri="{BB962C8B-B14F-4D97-AF65-F5344CB8AC3E}">
        <p14:creationId xmlns:p14="http://schemas.microsoft.com/office/powerpoint/2010/main" val="57287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321</Words>
  <Application>Microsoft Office PowerPoint</Application>
  <PresentationFormat>Widescreen</PresentationFormat>
  <Paragraphs>51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Preparing for PCAP – Certified Associate in Python Programming</vt:lpstr>
      <vt:lpstr>Useful Info</vt:lpstr>
      <vt:lpstr>Other learning sources</vt:lpstr>
      <vt:lpstr>Training structure</vt:lpstr>
      <vt:lpstr>OpenEDG Python Institute :: Python Essentials GLOBAL (Sep 2019 - Sep 2020)</vt:lpstr>
      <vt:lpstr>OpenEDG Python Institute :: Python Essentials GLOBAL (Sep 2019 - Sep 2020)</vt:lpstr>
      <vt:lpstr>Summary +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essentials</dc:title>
  <dc:creator>Rangelov, Georgi (Automation COE VA Team)</dc:creator>
  <cp:lastModifiedBy>Smetana, Juraj (Automation COE)</cp:lastModifiedBy>
  <cp:revision>46</cp:revision>
  <dcterms:created xsi:type="dcterms:W3CDTF">2019-12-09T11:10:33Z</dcterms:created>
  <dcterms:modified xsi:type="dcterms:W3CDTF">2019-12-18T12:51:29Z</dcterms:modified>
</cp:coreProperties>
</file>