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8" r:id="rId8"/>
    <p:sldId id="261" r:id="rId9"/>
    <p:sldId id="262" r:id="rId10"/>
    <p:sldId id="263" r:id="rId11"/>
    <p:sldId id="265" r:id="rId12"/>
    <p:sldId id="269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20" y="1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4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2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01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90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2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83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1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9407-85EA-42EE-BA61-E5D66C612DD6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A39E-7891-420C-BBE9-01BD49AA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4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992888" cy="1008112"/>
          </a:xfrm>
        </p:spPr>
        <p:txBody>
          <a:bodyPr>
            <a:noAutofit/>
          </a:bodyPr>
          <a:lstStyle/>
          <a:p>
            <a:r>
              <a:rPr lang="en-US" sz="5400" b="1" dirty="0"/>
              <a:t>Supporting 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en-US" sz="5400" b="1" dirty="0" smtClean="0"/>
              <a:t>exploratory </a:t>
            </a:r>
            <a:r>
              <a:rPr lang="en-US" sz="5400" b="1" dirty="0"/>
              <a:t>text</a:t>
            </a:r>
            <a:br>
              <a:rPr lang="en-US" sz="5400" b="1" dirty="0"/>
            </a:br>
            <a:r>
              <a:rPr lang="en-US" sz="5400" b="1" dirty="0"/>
              <a:t>analysis 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en-US" sz="5400" b="1" dirty="0" smtClean="0"/>
              <a:t>in </a:t>
            </a:r>
            <a:r>
              <a:rPr lang="en-US" sz="5400" b="1" dirty="0"/>
              <a:t>literature study</a:t>
            </a:r>
            <a:br>
              <a:rPr lang="en-US" sz="5400" b="1" dirty="0"/>
            </a:br>
            <a:r>
              <a:rPr lang="ru-RU" sz="5400" b="1" dirty="0"/>
              <a:t/>
            </a:r>
            <a:br>
              <a:rPr lang="ru-RU" sz="5400" b="1" dirty="0"/>
            </a:br>
            <a:r>
              <a:rPr lang="en-US" sz="5400" b="1" dirty="0"/>
              <a:t/>
            </a:r>
            <a:br>
              <a:rPr lang="en-US" sz="5400" b="1" dirty="0"/>
            </a:b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221088"/>
            <a:ext cx="7704856" cy="288032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Адити Муралидхаран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b="1" dirty="0">
                <a:solidFill>
                  <a:schemeClr val="tx1"/>
                </a:solidFill>
              </a:rPr>
              <a:t>Марти </a:t>
            </a:r>
            <a:r>
              <a:rPr lang="ru-RU" b="1" dirty="0" err="1">
                <a:solidFill>
                  <a:schemeClr val="tx1"/>
                </a:solidFill>
              </a:rPr>
              <a:t>Херс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ru-RU" dirty="0" smtClean="0">
              <a:solidFill>
                <a:schemeClr val="tx1"/>
              </a:solidFill>
            </a:endParaRPr>
          </a:p>
          <a:p>
            <a:r>
              <a:rPr lang="ru-RU" sz="2600" dirty="0" smtClean="0">
                <a:solidFill>
                  <a:schemeClr val="tx1"/>
                </a:solidFill>
              </a:rPr>
              <a:t>Кафедра компьютерных технологий </a:t>
            </a:r>
            <a:r>
              <a:rPr lang="ru-RU" sz="2600" dirty="0" smtClean="0">
                <a:solidFill>
                  <a:schemeClr val="tx1"/>
                </a:solidFill>
              </a:rPr>
              <a:t>Калифорнийского </a:t>
            </a:r>
            <a:r>
              <a:rPr lang="ru-RU" sz="2600" dirty="0" smtClean="0">
                <a:solidFill>
                  <a:schemeClr val="tx1"/>
                </a:solidFill>
              </a:rPr>
              <a:t>университета в Беркли.</a:t>
            </a:r>
            <a:endParaRPr lang="ru-RU" sz="2600" dirty="0" smtClean="0">
              <a:solidFill>
                <a:schemeClr val="tx1"/>
              </a:solidFill>
            </a:endParaRPr>
          </a:p>
          <a:p>
            <a:r>
              <a:rPr lang="ru-RU" sz="2600" dirty="0" smtClean="0"/>
              <a:t> </a:t>
            </a:r>
            <a:endParaRPr lang="ru-RU" sz="2600" dirty="0"/>
          </a:p>
          <a:p>
            <a:r>
              <a:rPr lang="ru-RU" sz="2100" i="1" dirty="0" smtClean="0"/>
              <a:t>Доклад подготовила</a:t>
            </a:r>
            <a:r>
              <a:rPr lang="ru-RU" sz="2100" i="1" dirty="0" smtClean="0"/>
              <a:t>: Коврижных Н.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8081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Аннотирование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760807" cy="142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9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стиля и языка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35" y="1772816"/>
            <a:ext cx="390237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3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630"/>
            <a:ext cx="6286295" cy="669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06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Подтверждение гипотез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Все пьесы были распределены в одну из двух категорий в зависимости от наличия любовной линии:</a:t>
            </a:r>
          </a:p>
          <a:p>
            <a:r>
              <a:rPr lang="ru-RU" dirty="0" smtClean="0"/>
              <a:t>В пьесах, где любовная  линия играет ведущую роль, местоимение ЕЁ относится в равной степени как к частям тела женщины, так и к ее родственникам-мужчинам.</a:t>
            </a:r>
          </a:p>
          <a:p>
            <a:r>
              <a:rPr lang="ru-RU" dirty="0" smtClean="0"/>
              <a:t>В пьесах, где любовная линия не так важна – местоимение ЕЁ относится в большей степени к родственникам-мужчинам.</a:t>
            </a:r>
          </a:p>
          <a:p>
            <a:r>
              <a:rPr lang="ru-RU" dirty="0" smtClean="0"/>
              <a:t>Данные визуализации подтверждаются грамматическим анализом.</a:t>
            </a:r>
          </a:p>
          <a:p>
            <a:r>
              <a:rPr lang="ru-RU" dirty="0" smtClean="0"/>
              <a:t>Слова, связанные с местоимением  ЕЁ, - физическая сфера.</a:t>
            </a:r>
          </a:p>
          <a:p>
            <a:r>
              <a:rPr lang="ru-RU" dirty="0" smtClean="0"/>
              <a:t>Слова, связанные с местоимением ЕГО, - сфера чувств.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0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Другие программы с похожими функциями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Compus</a:t>
            </a:r>
            <a:endParaRPr lang="en-US" dirty="0" smtClean="0"/>
          </a:p>
          <a:p>
            <a:r>
              <a:rPr lang="en-US" dirty="0" smtClean="0"/>
              <a:t>MONK</a:t>
            </a:r>
          </a:p>
          <a:p>
            <a:r>
              <a:rPr lang="en-US" dirty="0" err="1" smtClean="0"/>
              <a:t>Voyant</a:t>
            </a:r>
            <a:endParaRPr lang="ru-RU" dirty="0" smtClean="0"/>
          </a:p>
          <a:p>
            <a:r>
              <a:rPr lang="en-US" dirty="0" err="1" smtClean="0"/>
              <a:t>WordHoard</a:t>
            </a:r>
            <a:endParaRPr lang="ru-RU" dirty="0" smtClean="0"/>
          </a:p>
          <a:p>
            <a:r>
              <a:rPr lang="en-US" dirty="0" err="1"/>
              <a:t>DocuScope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56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642194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Спасибо за внимание!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WORDSEER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879131" cy="346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11960" y="1196751"/>
            <a:ext cx="4788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сервис для анализа </a:t>
            </a:r>
            <a:r>
              <a:rPr lang="ru-RU" dirty="0" smtClean="0"/>
              <a:t>текстов с </a:t>
            </a:r>
            <a:r>
              <a:rPr lang="ru-RU" dirty="0" smtClean="0"/>
              <a:t>учетом грамматических и синтаксических данных</a:t>
            </a:r>
            <a:r>
              <a:rPr lang="ru-RU" dirty="0" smtClean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Включает все этапы традиционного литературоведческого анализа: чтение- интерпретация-исследование-понимание.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Функционально важны в</a:t>
            </a:r>
            <a:r>
              <a:rPr lang="ru-RU" dirty="0" smtClean="0"/>
              <a:t>изуализация и сбор данных.</a:t>
            </a:r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Создается под конкретные задачи: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тексты, написанные рабами Северной Америки до начала гражданской войны;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тексты пьес У. Шекспира;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3) тексты стихотворений С. </a:t>
            </a:r>
            <a:r>
              <a:rPr lang="ru-RU" dirty="0" err="1" smtClean="0"/>
              <a:t>Крейна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77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 </a:t>
            </a:r>
            <a:r>
              <a:rPr lang="en-US" dirty="0" err="1" smtClean="0"/>
              <a:t>Wordseer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и визуализация;</a:t>
            </a:r>
          </a:p>
          <a:p>
            <a:r>
              <a:rPr lang="ru-RU" dirty="0" smtClean="0"/>
              <a:t>Создание «коллекций» и реорганизация информации;</a:t>
            </a:r>
          </a:p>
          <a:p>
            <a:r>
              <a:rPr lang="ru-RU" dirty="0" smtClean="0"/>
              <a:t>Поиск по отдельным словам;</a:t>
            </a:r>
          </a:p>
          <a:p>
            <a:r>
              <a:rPr lang="ru-RU" dirty="0" smtClean="0"/>
              <a:t>Аннотирование и создание тегов.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21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чтения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18" y="1600200"/>
            <a:ext cx="54233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18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06288"/>
            <a:ext cx="8229600" cy="1143000"/>
          </a:xfrm>
        </p:spPr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9073008" cy="626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19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5602354" cy="630932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67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2448272" cy="475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103123"/>
            <a:ext cx="40973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5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2204864"/>
            <a:ext cx="9726055" cy="255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2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Визуализация</a:t>
            </a:r>
            <a:endParaRPr lang="ru-RU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9562"/>
            <a:ext cx="5976664" cy="604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787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212</Words>
  <Application>Microsoft Office PowerPoint</Application>
  <PresentationFormat>Экран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Supporting  exploratory text analysis  in literature study   </vt:lpstr>
      <vt:lpstr>WORDSEER</vt:lpstr>
      <vt:lpstr>Основные функции Wordseer:</vt:lpstr>
      <vt:lpstr>Режим чтения</vt:lpstr>
      <vt:lpstr>Поиск</vt:lpstr>
      <vt:lpstr>Презентация PowerPoint</vt:lpstr>
      <vt:lpstr>Презентация PowerPoint</vt:lpstr>
      <vt:lpstr>Коллекции</vt:lpstr>
      <vt:lpstr>Визуализация</vt:lpstr>
      <vt:lpstr>Аннотирование</vt:lpstr>
      <vt:lpstr>Исследование стиля и языка</vt:lpstr>
      <vt:lpstr>Презентация PowerPoint</vt:lpstr>
      <vt:lpstr>Подтверждение гипотез</vt:lpstr>
      <vt:lpstr>Другие программы с похожими функциями</vt:lpstr>
      <vt:lpstr>Спасибо за внимание!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 exploratory text analysis  in literature study</dc:title>
  <dc:creator>Пользователь 1</dc:creator>
  <cp:lastModifiedBy>Пользователь 1</cp:lastModifiedBy>
  <cp:revision>15</cp:revision>
  <dcterms:created xsi:type="dcterms:W3CDTF">2017-10-15T17:01:05Z</dcterms:created>
  <dcterms:modified xsi:type="dcterms:W3CDTF">2017-10-18T17:53:54Z</dcterms:modified>
</cp:coreProperties>
</file>