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61" r:id="rId6"/>
    <p:sldId id="270" r:id="rId7"/>
    <p:sldId id="271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2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9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4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9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07C7-245E-4483-B389-9291CDE365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4E6FA7-E9A0-47FB-9DC1-11D32AD4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BA4-DE92-E13B-8BEC-0F51B00CF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Online Book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E2A52-0238-5E14-89C2-E8613197B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39255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841F-02A3-3DCA-6C70-D094173F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DC58-1A07-0643-77D4-110023B0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online bookstore projects that acts as a certain database containing various books in stock along with their title ,author and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web project is developed using JAVA as the front end and Oracle as back end.</a:t>
            </a:r>
          </a:p>
        </p:txBody>
      </p:sp>
    </p:spTree>
    <p:extLst>
      <p:ext uri="{BB962C8B-B14F-4D97-AF65-F5344CB8AC3E}">
        <p14:creationId xmlns:p14="http://schemas.microsoft.com/office/powerpoint/2010/main" val="4113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237-5CA6-A5A0-C1A8-E0B74981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68BB-46C9-5816-553C-D2ECE0BA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“Online bookshop is an online web application where a customer can purchase books online through a web browser . The main aim of this project is to create a website where a customer can visit and buy books online and have it delivered to his or her doorsteps..”</a:t>
            </a:r>
          </a:p>
        </p:txBody>
      </p:sp>
    </p:spTree>
    <p:extLst>
      <p:ext uri="{BB962C8B-B14F-4D97-AF65-F5344CB8AC3E}">
        <p14:creationId xmlns:p14="http://schemas.microsoft.com/office/powerpoint/2010/main" val="140126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3872-BB77-CB65-7156-CDAF927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DCCB-DE33-2849-BC70-2D13B5C6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Online Registration /Login.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registration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Book Inventory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Book booking &amp; availability check.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Admin area.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2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FB6A-E5A5-19DE-E387-89F333F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SYSTEM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55BF-C7D8-A082-2720-9CA7317A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HARDWARE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Processor - i3/i4/i5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Hard disk-5 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Memory-1GB RAM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SOFTWARE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</a:t>
            </a:r>
            <a:r>
              <a:rPr lang="en-IN" dirty="0" err="1"/>
              <a:t>Xp</a:t>
            </a:r>
            <a:r>
              <a:rPr lang="en-IN" dirty="0"/>
              <a:t> , Windows 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Oracle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84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EBE7-253C-1320-65AA-5041B219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100D-BDAE-7B72-4033-728EC39F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Customers can get their books delivered to home, instead of visiting the book stores manually . They can make payment online itself.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Managing of inventory in the shop for shopkeeper becomes easier as customers are not visiting the shops.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system saves both time and travelling cost of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get to know different kinds of books that they were unaware just by searching in the system using keywords.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0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D3B2-4118-6761-619C-99F7608B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6FA4-DA93-D3F4-4706-44DD480D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system can be very well used by the book shopkeepers to expand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6706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E235-9C86-ABD5-85A0-FE41CC68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F8A9-9046-2453-B883-9FAD886C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3067049"/>
            <a:ext cx="7048500" cy="310991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THANK YOU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SUBMITTED BY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SHARMILA K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19050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252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Online Book Store</vt:lpstr>
      <vt:lpstr>                               ABSTRACT</vt:lpstr>
      <vt:lpstr>                       INTRODUCTION</vt:lpstr>
      <vt:lpstr>                               FEATURES</vt:lpstr>
      <vt:lpstr>                     SYSTEM SPECIFICATION</vt:lpstr>
      <vt:lpstr>                             ADVANTAGES</vt:lpstr>
      <vt:lpstr>                            APPLICATIONS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M RAJASEKHAR REDDY</dc:creator>
  <cp:lastModifiedBy>M RAJASEKHAR REDDY</cp:lastModifiedBy>
  <cp:revision>5</cp:revision>
  <dcterms:created xsi:type="dcterms:W3CDTF">2022-11-14T05:45:57Z</dcterms:created>
  <dcterms:modified xsi:type="dcterms:W3CDTF">2022-11-17T07:26:59Z</dcterms:modified>
</cp:coreProperties>
</file>