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2" r:id="rId4"/>
    <p:sldId id="263" r:id="rId5"/>
    <p:sldId id="264" r:id="rId6"/>
    <p:sldId id="260" r:id="rId7"/>
    <p:sldId id="258" r:id="rId8"/>
    <p:sldId id="261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2015. 9. 9.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pPr algn="ctr"/>
            <a:r>
              <a:rPr lang="en-US" altLang="ko-KR" smtClean="0"/>
              <a:t>Big Data &amp; </a:t>
            </a:r>
            <a:r>
              <a:rPr lang="en-US" altLang="ko-KR" smtClean="0"/>
              <a:t>Hadoop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050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2015. 9.11</a:t>
            </a:r>
          </a:p>
          <a:p>
            <a:pPr algn="ctr"/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고 원 식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4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hlinkClick r:id="rId2"/>
              </a:rPr>
              <a:t>http://github.com</a:t>
            </a:r>
            <a:r>
              <a:rPr lang="en-US" altLang="ko-KR" smtClean="0"/>
              <a:t> </a:t>
            </a:r>
            <a:r>
              <a:rPr lang="ko-KR" altLang="en-US" smtClean="0"/>
              <a:t>가입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사용법</a:t>
            </a:r>
            <a:endParaRPr lang="en-US" altLang="ko-KR" smtClean="0"/>
          </a:p>
          <a:p>
            <a:pPr lvl="1"/>
            <a:r>
              <a:rPr lang="en-US" altLang="ko-KR"/>
              <a:t>https://github.com/kowonsik/CCL/blob/master/github_use.md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github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3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600" y="2708920"/>
            <a:ext cx="9126399" cy="1143000"/>
          </a:xfrm>
        </p:spPr>
        <p:txBody>
          <a:bodyPr/>
          <a:lstStyle/>
          <a:p>
            <a:pPr algn="ctr"/>
            <a:r>
              <a:rPr lang="en-US" altLang="ko-KR" smtClean="0"/>
              <a:t>Hadoop </a:t>
            </a:r>
            <a:r>
              <a:rPr lang="ko-KR" altLang="en-US" smtClean="0"/>
              <a:t>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CentOS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pPr lvl="1"/>
            <a:r>
              <a:rPr lang="en-US" altLang="ko-KR" smtClean="0"/>
              <a:t>http://125.7.128.52:8001/wordpress/pub/inhatc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사전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6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</a:rPr>
              <a:t>Big Data Business</a:t>
            </a:r>
          </a:p>
          <a:p>
            <a:r>
              <a:rPr lang="en-US" altLang="ko-KR" sz="2000" smtClean="0"/>
              <a:t>What is </a:t>
            </a:r>
            <a:r>
              <a:rPr lang="en-US" altLang="ko-KR" sz="2000" smtClean="0">
                <a:solidFill>
                  <a:srgbClr val="0070C0"/>
                </a:solidFill>
              </a:rPr>
              <a:t>Big Data</a:t>
            </a:r>
            <a:r>
              <a:rPr lang="en-US" altLang="ko-KR" sz="2000" smtClean="0"/>
              <a:t> </a:t>
            </a:r>
            <a:r>
              <a:rPr lang="en-US" altLang="ko-KR" sz="2000" smtClean="0">
                <a:solidFill>
                  <a:srgbClr val="0070C0"/>
                </a:solidFill>
              </a:rPr>
              <a:t>Platform</a:t>
            </a:r>
            <a:r>
              <a:rPr lang="en-US" altLang="ko-KR" sz="2000" smtClean="0"/>
              <a:t>?</a:t>
            </a:r>
          </a:p>
          <a:p>
            <a:r>
              <a:rPr lang="en-US" altLang="ko-KR" sz="2000" smtClean="0"/>
              <a:t>What is </a:t>
            </a:r>
            <a:r>
              <a:rPr lang="en-US" altLang="ko-KR" sz="2000" smtClean="0">
                <a:solidFill>
                  <a:srgbClr val="0070C0"/>
                </a:solidFill>
              </a:rPr>
              <a:t>Hadoop</a:t>
            </a:r>
            <a:r>
              <a:rPr lang="en-US" altLang="ko-KR" sz="2000" smtClean="0"/>
              <a:t>?</a:t>
            </a:r>
          </a:p>
          <a:p>
            <a:r>
              <a:rPr lang="en-US" altLang="ko-KR" sz="2000" smtClean="0"/>
              <a:t>What is difference between </a:t>
            </a:r>
            <a:r>
              <a:rPr lang="en-US" altLang="ko-KR" sz="2000" smtClean="0">
                <a:solidFill>
                  <a:srgbClr val="0070C0"/>
                </a:solidFill>
              </a:rPr>
              <a:t>General Distributed Computing </a:t>
            </a:r>
            <a:r>
              <a:rPr lang="en-US" altLang="ko-KR" sz="2000" smtClean="0"/>
              <a:t>and Hadoop?</a:t>
            </a:r>
          </a:p>
          <a:p>
            <a:r>
              <a:rPr lang="en-US" altLang="ko-KR" sz="2000" smtClean="0"/>
              <a:t>What is difference between </a:t>
            </a:r>
            <a:r>
              <a:rPr lang="en-US" altLang="ko-KR" sz="2000" smtClean="0">
                <a:solidFill>
                  <a:srgbClr val="0070C0"/>
                </a:solidFill>
              </a:rPr>
              <a:t>RDMS</a:t>
            </a:r>
            <a:r>
              <a:rPr lang="en-US" altLang="ko-KR" sz="2000" smtClean="0"/>
              <a:t> and Hadoop?</a:t>
            </a:r>
          </a:p>
          <a:p>
            <a:endParaRPr lang="en-US" altLang="ko-KR" sz="2000"/>
          </a:p>
          <a:p>
            <a:r>
              <a:rPr lang="en-US" altLang="ko-KR" sz="2000" smtClean="0">
                <a:solidFill>
                  <a:srgbClr val="0070C0"/>
                </a:solidFill>
              </a:rPr>
              <a:t>Hadoop Install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4690864" cy="1443616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At Google</a:t>
            </a:r>
          </a:p>
          <a:p>
            <a:pPr lvl="1"/>
            <a:r>
              <a:rPr lang="en-US" altLang="ko-KR" sz="1600" smtClean="0"/>
              <a:t>Index construction for Google Search</a:t>
            </a:r>
          </a:p>
          <a:p>
            <a:pPr lvl="1"/>
            <a:r>
              <a:rPr lang="en-US" altLang="ko-KR" sz="1600" smtClean="0"/>
              <a:t>Article clustering for Google Trends</a:t>
            </a:r>
          </a:p>
          <a:p>
            <a:pPr lvl="2"/>
            <a:r>
              <a:rPr lang="en-US" altLang="ko-KR" sz="1400"/>
              <a:t>https://</a:t>
            </a:r>
            <a:r>
              <a:rPr lang="en-US" altLang="ko-KR" sz="1400"/>
              <a:t>www.google.com/trends</a:t>
            </a:r>
            <a:r>
              <a:rPr lang="en-US" altLang="ko-KR" sz="1400" smtClean="0"/>
              <a:t>/</a:t>
            </a:r>
            <a:endParaRPr lang="en-US" altLang="ko-KR" sz="1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1143000"/>
          </a:xfrm>
        </p:spPr>
        <p:txBody>
          <a:bodyPr>
            <a:normAutofit/>
          </a:bodyPr>
          <a:lstStyle/>
          <a:p>
            <a:r>
              <a:rPr lang="en-US" altLang="ko-KR" sz="3600" smtClean="0"/>
              <a:t>Examples </a:t>
            </a:r>
            <a:r>
              <a:rPr lang="en-US" altLang="ko-KR" sz="3600"/>
              <a:t>of </a:t>
            </a:r>
            <a:r>
              <a:rPr lang="en-US" altLang="ko-KR" sz="3600"/>
              <a:t>BigData </a:t>
            </a:r>
            <a:r>
              <a:rPr lang="en-US" altLang="ko-KR" sz="3600" smtClean="0"/>
              <a:t>Business</a:t>
            </a:r>
            <a:endParaRPr lang="ko-KR" altLang="en-US" sz="3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4248472" cy="3308754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5353744" y="1495325"/>
            <a:ext cx="3178696" cy="12856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000" smtClean="0"/>
              <a:t>At Facebook</a:t>
            </a:r>
          </a:p>
          <a:p>
            <a:pPr lvl="1"/>
            <a:r>
              <a:rPr lang="en-US" altLang="ko-KR" sz="1600" smtClean="0"/>
              <a:t>Ad optimization</a:t>
            </a:r>
          </a:p>
          <a:p>
            <a:pPr lvl="1"/>
            <a:r>
              <a:rPr lang="en-US" altLang="ko-KR" sz="1600" smtClean="0"/>
              <a:t>Spam Detection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375385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Big Data Framwork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3073988"/>
          </a:xfrm>
          <a:prstGeom prst="rect">
            <a:avLst/>
          </a:prstGeom>
        </p:spPr>
      </p:pic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18864" y="4607302"/>
            <a:ext cx="8445624" cy="13419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1800" smtClean="0"/>
              <a:t>데이터 </a:t>
            </a:r>
            <a:r>
              <a:rPr lang="ko-KR" altLang="en-US" sz="1800"/>
              <a:t>수집</a:t>
            </a:r>
            <a:r>
              <a:rPr lang="en-US" altLang="ko-KR" sz="1800"/>
              <a:t>: </a:t>
            </a:r>
            <a:r>
              <a:rPr lang="ko-KR" altLang="en-US" sz="1800"/>
              <a:t>정형</a:t>
            </a:r>
            <a:r>
              <a:rPr lang="en-US" altLang="ko-KR" sz="1800"/>
              <a:t>, </a:t>
            </a:r>
            <a:r>
              <a:rPr lang="ko-KR" altLang="en-US" sz="1800"/>
              <a:t>비정형 데이터를 수집</a:t>
            </a:r>
            <a:r>
              <a:rPr lang="en-US" altLang="ko-KR" sz="1800"/>
              <a:t>, </a:t>
            </a:r>
            <a:r>
              <a:rPr lang="ko-KR" altLang="en-US" sz="1800"/>
              <a:t>데이터 취합 </a:t>
            </a:r>
            <a:r>
              <a:rPr lang="ko-KR" altLang="en-US" sz="1800"/>
              <a:t>후 </a:t>
            </a:r>
            <a:r>
              <a:rPr lang="ko-KR" altLang="en-US" sz="1800" smtClean="0"/>
              <a:t>저장</a:t>
            </a:r>
            <a:endParaRPr lang="en-US" altLang="ko-KR" sz="1800" smtClean="0"/>
          </a:p>
          <a:p>
            <a:r>
              <a:rPr lang="ko-KR" altLang="en-US" sz="1800" smtClean="0"/>
              <a:t>데이터 </a:t>
            </a:r>
            <a:r>
              <a:rPr lang="ko-KR" altLang="en-US" sz="1800"/>
              <a:t>저장</a:t>
            </a:r>
            <a:r>
              <a:rPr lang="en-US" altLang="ko-KR" sz="1800"/>
              <a:t>: </a:t>
            </a:r>
            <a:r>
              <a:rPr lang="ko-KR" altLang="en-US" sz="1800"/>
              <a:t>데이터 분산저장</a:t>
            </a:r>
            <a:r>
              <a:rPr lang="en-US" altLang="ko-KR" sz="1800"/>
              <a:t>, </a:t>
            </a:r>
            <a:r>
              <a:rPr lang="ko-KR" altLang="en-US" sz="1800"/>
              <a:t>필요시 구조화로 </a:t>
            </a:r>
            <a:r>
              <a:rPr lang="ko-KR" altLang="en-US" sz="1800"/>
              <a:t>데이터 </a:t>
            </a:r>
            <a:r>
              <a:rPr lang="ko-KR" altLang="en-US" sz="1800" smtClean="0"/>
              <a:t>저장</a:t>
            </a:r>
            <a:endParaRPr lang="en-US" altLang="ko-KR" sz="1800" smtClean="0"/>
          </a:p>
          <a:p>
            <a:r>
              <a:rPr lang="ko-KR" altLang="en-US" sz="1800" smtClean="0"/>
              <a:t>데이터 </a:t>
            </a:r>
            <a:r>
              <a:rPr lang="ko-KR" altLang="en-US" sz="1800"/>
              <a:t>처리</a:t>
            </a:r>
            <a:r>
              <a:rPr lang="en-US" altLang="ko-KR" sz="1800"/>
              <a:t>: </a:t>
            </a:r>
            <a:r>
              <a:rPr lang="ko-KR" altLang="en-US" sz="1800"/>
              <a:t>고속 병렬처리</a:t>
            </a:r>
            <a:r>
              <a:rPr lang="en-US" altLang="ko-KR" sz="1800"/>
              <a:t>, </a:t>
            </a:r>
            <a:r>
              <a:rPr lang="ko-KR" altLang="en-US" sz="1800"/>
              <a:t>데이터 가공</a:t>
            </a:r>
            <a:r>
              <a:rPr lang="en-US" altLang="ko-KR" sz="1800"/>
              <a:t>, </a:t>
            </a:r>
            <a:r>
              <a:rPr lang="ko-KR" altLang="en-US" sz="1800"/>
              <a:t>추출</a:t>
            </a:r>
            <a:r>
              <a:rPr lang="en-US" altLang="ko-KR" sz="1800"/>
              <a:t>, </a:t>
            </a:r>
            <a:r>
              <a:rPr lang="ko-KR" altLang="en-US" sz="1800"/>
              <a:t>데이터 </a:t>
            </a:r>
            <a:r>
              <a:rPr lang="ko-KR" altLang="en-US" sz="1800"/>
              <a:t>분석 </a:t>
            </a:r>
            <a:r>
              <a:rPr lang="ko-KR" altLang="en-US" sz="1800" smtClean="0"/>
              <a:t>전처</a:t>
            </a:r>
            <a:endParaRPr lang="en-US" altLang="ko-KR" sz="1800" smtClean="0"/>
          </a:p>
          <a:p>
            <a:r>
              <a:rPr lang="ko-KR" altLang="en-US" sz="1800" smtClean="0"/>
              <a:t>데이터 </a:t>
            </a:r>
            <a:r>
              <a:rPr lang="ko-KR" altLang="en-US" sz="1800"/>
              <a:t>표출</a:t>
            </a:r>
            <a:r>
              <a:rPr lang="en-US" altLang="ko-KR" sz="1800"/>
              <a:t>: </a:t>
            </a:r>
            <a:r>
              <a:rPr lang="ko-KR" altLang="en-US" sz="1800"/>
              <a:t>데이터 보안</a:t>
            </a:r>
            <a:r>
              <a:rPr lang="en-US" altLang="ko-KR" sz="1800"/>
              <a:t>: </a:t>
            </a:r>
            <a:r>
              <a:rPr lang="ko-KR" altLang="en-US" sz="1800"/>
              <a:t>권한</a:t>
            </a:r>
            <a:r>
              <a:rPr lang="en-US" altLang="ko-KR" sz="1800"/>
              <a:t>, </a:t>
            </a:r>
            <a:r>
              <a:rPr lang="ko-KR" altLang="en-US" sz="1800"/>
              <a:t>데이터 품질관리</a:t>
            </a:r>
            <a:r>
              <a:rPr lang="en-US" altLang="ko-KR" sz="1800"/>
              <a:t>: </a:t>
            </a:r>
            <a:r>
              <a:rPr lang="ko-KR" altLang="en-US" sz="1800"/>
              <a:t>백업</a:t>
            </a:r>
            <a:r>
              <a:rPr lang="en-US" altLang="ko-KR" sz="1800"/>
              <a:t>, </a:t>
            </a:r>
            <a:r>
              <a:rPr lang="ko-KR" altLang="en-US" sz="1800"/>
              <a:t>플랫폼 </a:t>
            </a:r>
            <a:r>
              <a:rPr lang="ko-KR" altLang="en-US" sz="1800"/>
              <a:t>시스템 </a:t>
            </a:r>
            <a:r>
              <a:rPr lang="ko-KR" altLang="en-US" sz="1800" smtClean="0"/>
              <a:t>관리</a:t>
            </a:r>
            <a:endParaRPr lang="ko-KR" altLang="en-US" sz="1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Hadoop</a:t>
            </a:r>
            <a:r>
              <a:rPr lang="en-US" altLang="ko-KR" sz="1800"/>
              <a:t>: Appache </a:t>
            </a:r>
            <a:r>
              <a:rPr lang="en-US" altLang="ko-KR" sz="1800"/>
              <a:t>Hadoop </a:t>
            </a:r>
            <a:r>
              <a:rPr lang="en-US" altLang="ko-KR" sz="1800" smtClean="0"/>
              <a:t>Project</a:t>
            </a:r>
          </a:p>
          <a:p>
            <a:endParaRPr lang="en-US" altLang="ko-KR" sz="1800"/>
          </a:p>
          <a:p>
            <a:r>
              <a:rPr lang="en-US" altLang="ko-KR" sz="1800" smtClean="0"/>
              <a:t>Hadoop is framework that supports process of large data sets in a distributed computing environment</a:t>
            </a:r>
          </a:p>
          <a:p>
            <a:endParaRPr lang="en-US" altLang="ko-KR" sz="1800"/>
          </a:p>
          <a:p>
            <a:pPr lvl="1"/>
            <a:r>
              <a:rPr lang="en-US" altLang="ko-KR" sz="1800" smtClean="0"/>
              <a:t>http</a:t>
            </a:r>
            <a:r>
              <a:rPr lang="en-US" altLang="ko-KR" sz="1800" smtClean="0"/>
              <a:t>://hadoop.apache.org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Hadoop?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45024"/>
            <a:ext cx="3888432" cy="29101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789009" cy="29101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48" y="1124744"/>
            <a:ext cx="3264068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Hadoop</a:t>
            </a:r>
            <a:r>
              <a:rPr lang="ko-KR" altLang="en-US"/>
              <a:t> </a:t>
            </a:r>
            <a:r>
              <a:rPr lang="en-US" altLang="ko-KR" smtClean="0"/>
              <a:t>History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916832"/>
            <a:ext cx="3816424" cy="936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The Google File System</a:t>
            </a:r>
          </a:p>
          <a:p>
            <a:pPr algn="ctr"/>
            <a:r>
              <a:rPr lang="en-US" altLang="ko-KR" sz="2000" smtClean="0"/>
              <a:t>(2003)</a:t>
            </a:r>
            <a:endParaRPr lang="ko-KR" altLang="en-US" sz="2000"/>
          </a:p>
        </p:txBody>
      </p:sp>
      <p:sp>
        <p:nvSpPr>
          <p:cNvPr id="5" name="직사각형 4"/>
          <p:cNvSpPr/>
          <p:nvPr/>
        </p:nvSpPr>
        <p:spPr>
          <a:xfrm>
            <a:off x="323528" y="3284984"/>
            <a:ext cx="3816424" cy="986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MapReduce : Simplified Data Processing on Large Cluster (2004)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4860032" y="1920391"/>
            <a:ext cx="3816424" cy="1202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더그 커팅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/>
              <a:t>Nutch/Lucene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오픈소스 검색엔진</a:t>
            </a:r>
            <a:r>
              <a:rPr lang="en-US" altLang="ko-KR" smtClean="0"/>
              <a:t>)</a:t>
            </a:r>
            <a:r>
              <a:rPr lang="ko-KR" altLang="en-US" smtClean="0"/>
              <a:t>의</a:t>
            </a:r>
            <a:endParaRPr lang="en-US" altLang="ko-KR" smtClean="0"/>
          </a:p>
          <a:p>
            <a:pPr algn="ctr"/>
            <a:r>
              <a:rPr lang="en-US" altLang="ko-KR" smtClean="0"/>
              <a:t>Sub Project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60032" y="3770581"/>
            <a:ext cx="3816424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Becoming </a:t>
            </a:r>
          </a:p>
          <a:p>
            <a:pPr algn="ctr"/>
            <a:r>
              <a:rPr lang="en-US" altLang="ko-KR" sz="2000" smtClean="0"/>
              <a:t>Apache Top Level Project</a:t>
            </a:r>
          </a:p>
          <a:p>
            <a:pPr algn="ctr"/>
            <a:r>
              <a:rPr lang="en-US" altLang="ko-KR" sz="2000" smtClean="0"/>
              <a:t>(2006)</a:t>
            </a:r>
            <a:endParaRPr lang="ko-KR" altLang="en-US" sz="20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768244" y="3212976"/>
            <a:ext cx="0" cy="52607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79512" y="1700808"/>
            <a:ext cx="4176464" cy="280831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55976" y="2521449"/>
            <a:ext cx="43204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3528" y="4912700"/>
            <a:ext cx="3816424" cy="986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Google Cloud Dataflow </a:t>
            </a:r>
            <a:r>
              <a:rPr lang="ko-KR" altLang="en-US" sz="2000" smtClean="0"/>
              <a:t>발표</a:t>
            </a:r>
            <a:endParaRPr lang="en-US" altLang="ko-KR" sz="2000" smtClean="0"/>
          </a:p>
          <a:p>
            <a:pPr algn="ctr"/>
            <a:r>
              <a:rPr lang="en-US" altLang="ko-KR" sz="1600" smtClean="0"/>
              <a:t>(2014)- MapReduce</a:t>
            </a:r>
            <a:r>
              <a:rPr lang="ko-KR" altLang="en-US" sz="1600" smtClean="0"/>
              <a:t>의 후계자라 표현</a:t>
            </a:r>
            <a:endParaRPr lang="ko-KR" altLang="en-US" sz="1600"/>
          </a:p>
        </p:txBody>
      </p:sp>
      <p:cxnSp>
        <p:nvCxnSpPr>
          <p:cNvPr id="17" name="직선 화살표 연결선 16"/>
          <p:cNvCxnSpPr>
            <a:stCxn id="5" idx="2"/>
            <a:endCxn id="15" idx="0"/>
          </p:cNvCxnSpPr>
          <p:nvPr/>
        </p:nvCxnSpPr>
        <p:spPr>
          <a:xfrm>
            <a:off x="2231740" y="4271077"/>
            <a:ext cx="0" cy="641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Accesible : </a:t>
            </a:r>
            <a:r>
              <a:rPr lang="ko-KR" altLang="en-US" sz="2000" smtClean="0"/>
              <a:t>일반 </a:t>
            </a:r>
            <a:r>
              <a:rPr lang="en-US" altLang="ko-KR" sz="2000" smtClean="0"/>
              <a:t>PC</a:t>
            </a:r>
            <a:r>
              <a:rPr lang="ko-KR" altLang="en-US" sz="2000" smtClean="0"/>
              <a:t>들로 구성된 큰 규모의 클러스터</a:t>
            </a:r>
            <a:endParaRPr lang="en-US" altLang="ko-KR" sz="2000" smtClean="0"/>
          </a:p>
          <a:p>
            <a:r>
              <a:rPr lang="en-US" altLang="ko-KR" sz="2000" smtClean="0"/>
              <a:t>Robust : </a:t>
            </a:r>
            <a:r>
              <a:rPr lang="ko-KR" altLang="en-US" sz="2000" smtClean="0"/>
              <a:t>하드웨어의 빈번한 고장을 가정하고 설계</a:t>
            </a:r>
            <a:endParaRPr lang="en-US" altLang="ko-KR" sz="2000" smtClean="0"/>
          </a:p>
          <a:p>
            <a:r>
              <a:rPr lang="en-US" altLang="ko-KR" sz="2000" smtClean="0"/>
              <a:t>Scalable : </a:t>
            </a:r>
            <a:r>
              <a:rPr lang="ko-KR" altLang="en-US" sz="2000" smtClean="0"/>
              <a:t>단순히 컴퓨터를 추가함으로써 선형적으로 확장</a:t>
            </a:r>
            <a:endParaRPr lang="en-US" altLang="ko-KR" sz="2000" smtClean="0"/>
          </a:p>
          <a:p>
            <a:r>
              <a:rPr lang="en-US" altLang="ko-KR" sz="2000" smtClean="0"/>
              <a:t>Simple : </a:t>
            </a:r>
            <a:r>
              <a:rPr lang="ko-KR" altLang="en-US" sz="2000" smtClean="0"/>
              <a:t>효과적인 병렬 코드를 빠르게 작성</a:t>
            </a: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smtClean="0"/>
              <a:t>What is difference between </a:t>
            </a:r>
            <a:r>
              <a:rPr lang="en-US" altLang="ko-KR" sz="2800" smtClean="0">
                <a:solidFill>
                  <a:srgbClr val="0070C0"/>
                </a:solidFill>
              </a:rPr>
              <a:t>General Distributed Computing </a:t>
            </a:r>
            <a:r>
              <a:rPr lang="en-US" altLang="ko-KR" sz="2800" smtClean="0"/>
              <a:t>and Hadoop?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968"/>
            <a:ext cx="4380022" cy="33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085904"/>
              </p:ext>
            </p:extLst>
          </p:nvPr>
        </p:nvGraphicFramePr>
        <p:xfrm>
          <a:off x="438427" y="277733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456384"/>
                <a:gridCol w="31170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전통적인 </a:t>
                      </a:r>
                      <a:r>
                        <a:rPr lang="en-US" altLang="ko-KR" smtClean="0"/>
                        <a:t>RDBMS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MapReduce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데이터크기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기가바이트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페타바이트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액세스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대화형 일괄처리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일괄처리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업데이트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여러 번 읽고 쓰기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한번쓰면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여러 번 읽기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고정 스키마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동적 스키마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무결성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높음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낮음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확장성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비선형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선형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Hadoop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481329"/>
            <a:ext cx="8229600" cy="17316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smtClean="0"/>
              <a:t>핵심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HDFS : </a:t>
            </a:r>
            <a:r>
              <a:rPr lang="ko-KR" altLang="en-US" sz="1600" smtClean="0"/>
              <a:t>분산 저장 공간 제공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MapReduce : </a:t>
            </a:r>
            <a:r>
              <a:rPr lang="ko-KR" altLang="en-US" sz="1600" smtClean="0"/>
              <a:t>분석 시스템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791456" y="5589240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 </a:t>
            </a:r>
            <a:r>
              <a:rPr lang="ko-KR" altLang="en-US" sz="1400" smtClean="0"/>
              <a:t>페타바이트 </a:t>
            </a:r>
            <a:r>
              <a:rPr lang="en-US" altLang="ko-KR" sz="1400" smtClean="0"/>
              <a:t>: 100</a:t>
            </a:r>
            <a:r>
              <a:rPr lang="ko-KR" altLang="en-US" sz="1400" smtClean="0"/>
              <a:t>만 기가바이트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6457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2378</TotalTime>
  <Words>312</Words>
  <Application>Microsoft Office PowerPoint</Application>
  <PresentationFormat>화면 슬라이드 쇼(4:3)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Big Data &amp; Hadoop</vt:lpstr>
      <vt:lpstr>사전 작업</vt:lpstr>
      <vt:lpstr>Contents</vt:lpstr>
      <vt:lpstr>Examples of BigData Business</vt:lpstr>
      <vt:lpstr>What is Big Data Framwork</vt:lpstr>
      <vt:lpstr>What is Hadoop?</vt:lpstr>
      <vt:lpstr>Hadoop History</vt:lpstr>
      <vt:lpstr>What is difference between General Distributed Computing and Hadoop?</vt:lpstr>
      <vt:lpstr>Hadoop 구성</vt:lpstr>
      <vt:lpstr>github</vt:lpstr>
      <vt:lpstr>Hadoop 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소개</dc:title>
  <dc:creator>tinyos</dc:creator>
  <cp:lastModifiedBy>tinyos</cp:lastModifiedBy>
  <cp:revision>26</cp:revision>
  <dcterms:created xsi:type="dcterms:W3CDTF">2015-09-03T14:37:12Z</dcterms:created>
  <dcterms:modified xsi:type="dcterms:W3CDTF">2015-09-10T23:55:39Z</dcterms:modified>
</cp:coreProperties>
</file>