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1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4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0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1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6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1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2167-1859-43C3-9B9A-7D0580887EB3}" type="datetimeFigureOut">
              <a:rPr lang="ko-KR" altLang="en-US" smtClean="0"/>
              <a:t>2015. 11. 17.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6B71-13C7-4027-841F-A4A6D57D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5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3688" y="1268760"/>
            <a:ext cx="6192688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en-US" altLang="ko-KR" smtClean="0">
                <a:solidFill>
                  <a:schemeClr val="tx1"/>
                </a:solidFill>
              </a:rPr>
              <a:t>irkorea.or.kr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3140968"/>
            <a:ext cx="7200800" cy="1800200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63688" y="5826968"/>
            <a:ext cx="6144451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openTSDB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1214" y="5135627"/>
            <a:ext cx="88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Restful</a:t>
            </a: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771800" y="1969562"/>
            <a:ext cx="0" cy="131542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436096" y="1916832"/>
            <a:ext cx="0" cy="13681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42640" y="234888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html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528609" y="4787860"/>
            <a:ext cx="0" cy="90939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84493" y="3356992"/>
            <a:ext cx="2088232" cy="45720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getData()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99992" y="4293096"/>
            <a:ext cx="2088232" cy="45720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insertData()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500071" y="3861048"/>
            <a:ext cx="0" cy="36380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547664" y="3356992"/>
            <a:ext cx="2642014" cy="457200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</a:rPr>
              <a:t>urllib2.urlopen().read()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536" y="169476"/>
            <a:ext cx="5938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Web Page Crawling + openTSDB </a:t>
            </a:r>
            <a:endParaRPr lang="ko-KR" altLang="en-US" sz="2800" b="1"/>
          </a:p>
        </p:txBody>
      </p:sp>
      <p:sp>
        <p:nvSpPr>
          <p:cNvPr id="29" name="TextBox 28"/>
          <p:cNvSpPr txBox="1"/>
          <p:nvPr/>
        </p:nvSpPr>
        <p:spPr>
          <a:xfrm>
            <a:off x="907244" y="4437112"/>
            <a:ext cx="143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Python S/W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528" y="594928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127.0.0.1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5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20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tinyos</dc:creator>
  <cp:lastModifiedBy>tinyos</cp:lastModifiedBy>
  <cp:revision>6</cp:revision>
  <dcterms:created xsi:type="dcterms:W3CDTF">2015-11-17T08:35:29Z</dcterms:created>
  <dcterms:modified xsi:type="dcterms:W3CDTF">2015-11-19T17:59:42Z</dcterms:modified>
</cp:coreProperties>
</file>