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6" r:id="rId2"/>
    <p:sldId id="271" r:id="rId3"/>
    <p:sldId id="267" r:id="rId4"/>
    <p:sldId id="269" r:id="rId5"/>
    <p:sldId id="270" r:id="rId6"/>
  </p:sldIdLst>
  <p:sldSz cx="9144000" cy="6858000" type="screen4x3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547"/>
    <a:srgbClr val="0066FF"/>
    <a:srgbClr val="996633"/>
    <a:srgbClr val="99FF66"/>
    <a:srgbClr val="CC9900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25" autoAdjust="0"/>
  </p:normalViewPr>
  <p:slideViewPr>
    <p:cSldViewPr>
      <p:cViewPr>
        <p:scale>
          <a:sx n="70" d="100"/>
          <a:sy n="70" d="100"/>
        </p:scale>
        <p:origin x="-1992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0C521-B5D2-46D4-A410-FF1D7907EC44}" type="datetimeFigureOut">
              <a:rPr lang="ko-KR" altLang="en-US" smtClean="0"/>
              <a:t>2015. 10. 12.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6682C-51BD-40A6-86A3-2543416F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01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6682C-51BD-40A6-86A3-2543416F7D2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1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853C-9EE7-4BDA-B843-30F737C265FA}" type="datetimeFigureOut">
              <a:rPr lang="ko-KR" altLang="en-US" smtClean="0"/>
              <a:pPr/>
              <a:t>2015. 10. 12.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682C-2C34-49C5-8121-6E7948FC6A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853C-9EE7-4BDA-B843-30F737C265FA}" type="datetimeFigureOut">
              <a:rPr lang="ko-KR" altLang="en-US" smtClean="0"/>
              <a:pPr/>
              <a:t>2015. 10. 12.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682C-2C34-49C5-8121-6E7948FC6A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853C-9EE7-4BDA-B843-30F737C265FA}" type="datetimeFigureOut">
              <a:rPr lang="ko-KR" altLang="en-US" smtClean="0"/>
              <a:pPr/>
              <a:t>2015. 10. 12.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682C-2C34-49C5-8121-6E7948FC6A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853C-9EE7-4BDA-B843-30F737C265FA}" type="datetimeFigureOut">
              <a:rPr lang="ko-KR" altLang="en-US" smtClean="0"/>
              <a:pPr/>
              <a:t>2015. 10. 12.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682C-2C34-49C5-8121-6E7948FC6A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853C-9EE7-4BDA-B843-30F737C265FA}" type="datetimeFigureOut">
              <a:rPr lang="ko-KR" altLang="en-US" smtClean="0"/>
              <a:pPr/>
              <a:t>2015. 10. 12.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682C-2C34-49C5-8121-6E7948FC6A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853C-9EE7-4BDA-B843-30F737C265FA}" type="datetimeFigureOut">
              <a:rPr lang="ko-KR" altLang="en-US" smtClean="0"/>
              <a:pPr/>
              <a:t>2015. 10. 12.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682C-2C34-49C5-8121-6E7948FC6A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853C-9EE7-4BDA-B843-30F737C265FA}" type="datetimeFigureOut">
              <a:rPr lang="ko-KR" altLang="en-US" smtClean="0"/>
              <a:pPr/>
              <a:t>2015. 10. 12.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682C-2C34-49C5-8121-6E7948FC6A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853C-9EE7-4BDA-B843-30F737C265FA}" type="datetimeFigureOut">
              <a:rPr lang="ko-KR" altLang="en-US" smtClean="0"/>
              <a:pPr/>
              <a:t>2015. 10. 12.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682C-2C34-49C5-8121-6E7948FC6A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853C-9EE7-4BDA-B843-30F737C265FA}" type="datetimeFigureOut">
              <a:rPr lang="ko-KR" altLang="en-US" smtClean="0"/>
              <a:pPr/>
              <a:t>2015. 10. 12.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682C-2C34-49C5-8121-6E7948FC6A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853C-9EE7-4BDA-B843-30F737C265FA}" type="datetimeFigureOut">
              <a:rPr lang="ko-KR" altLang="en-US" smtClean="0"/>
              <a:pPr/>
              <a:t>2015. 10. 12.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682C-2C34-49C5-8121-6E7948FC6A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853C-9EE7-4BDA-B843-30F737C265FA}" type="datetimeFigureOut">
              <a:rPr lang="ko-KR" altLang="en-US" smtClean="0"/>
              <a:pPr/>
              <a:t>2015. 10. 12.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682C-2C34-49C5-8121-6E7948FC6A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4853C-9EE7-4BDA-B843-30F737C265FA}" type="datetimeFigureOut">
              <a:rPr lang="ko-KR" altLang="en-US" smtClean="0"/>
              <a:pPr/>
              <a:t>2015. 10. 12.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682C-2C34-49C5-8121-6E7948FC6A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타원 74"/>
          <p:cNvSpPr/>
          <p:nvPr/>
        </p:nvSpPr>
        <p:spPr>
          <a:xfrm>
            <a:off x="2204120" y="3068960"/>
            <a:ext cx="504056" cy="432048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 rot="814772">
            <a:off x="6131834" y="3912224"/>
            <a:ext cx="504056" cy="432048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666939" y="2686721"/>
            <a:ext cx="2880320" cy="1787533"/>
            <a:chOff x="2170995" y="1070241"/>
            <a:chExt cx="2880320" cy="1787533"/>
          </a:xfrm>
        </p:grpSpPr>
        <p:sp>
          <p:nvSpPr>
            <p:cNvPr id="4" name="타원 3"/>
            <p:cNvSpPr/>
            <p:nvPr/>
          </p:nvSpPr>
          <p:spPr>
            <a:xfrm>
              <a:off x="2555776" y="2244568"/>
              <a:ext cx="504056" cy="432048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4067944" y="1484784"/>
              <a:ext cx="504056" cy="432048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 rot="20272169">
              <a:off x="2170995" y="1070241"/>
              <a:ext cx="2880320" cy="1787533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 rot="814772">
            <a:off x="4849875" y="3740208"/>
            <a:ext cx="2880320" cy="1656184"/>
            <a:chOff x="2195736" y="1196752"/>
            <a:chExt cx="2880320" cy="1656184"/>
          </a:xfrm>
        </p:grpSpPr>
        <p:sp>
          <p:nvSpPr>
            <p:cNvPr id="14" name="타원 13"/>
            <p:cNvSpPr/>
            <p:nvPr/>
          </p:nvSpPr>
          <p:spPr>
            <a:xfrm>
              <a:off x="2699792" y="1988840"/>
              <a:ext cx="504056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003025" y="1760358"/>
              <a:ext cx="504056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 rot="20272169">
              <a:off x="2195736" y="1196752"/>
              <a:ext cx="2880320" cy="1656184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345917">
            <a:off x="2587319" y="4921316"/>
            <a:ext cx="2319530" cy="1656184"/>
            <a:chOff x="2195736" y="1196752"/>
            <a:chExt cx="2880320" cy="1656184"/>
          </a:xfrm>
        </p:grpSpPr>
        <p:sp>
          <p:nvSpPr>
            <p:cNvPr id="19" name="타원 18"/>
            <p:cNvSpPr/>
            <p:nvPr/>
          </p:nvSpPr>
          <p:spPr>
            <a:xfrm>
              <a:off x="3601241" y="1482868"/>
              <a:ext cx="504056" cy="43204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 rot="20272169">
              <a:off x="2195736" y="1196752"/>
              <a:ext cx="2880320" cy="1656184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/>
          <p:cNvCxnSpPr>
            <a:endCxn id="14" idx="2"/>
          </p:cNvCxnSpPr>
          <p:nvPr/>
        </p:nvCxnSpPr>
        <p:spPr>
          <a:xfrm>
            <a:off x="3973690" y="3497122"/>
            <a:ext cx="1364142" cy="10263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3"/>
            <a:endCxn id="19" idx="7"/>
          </p:cNvCxnSpPr>
          <p:nvPr/>
        </p:nvCxnSpPr>
        <p:spPr>
          <a:xfrm flipH="1">
            <a:off x="4224211" y="4689309"/>
            <a:ext cx="1149510" cy="7391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19326" y="36053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1</a:t>
            </a:r>
            <a:endParaRPr lang="ko-KR" altLang="en-US" b="1"/>
          </a:p>
        </p:txBody>
      </p:sp>
      <p:sp>
        <p:nvSpPr>
          <p:cNvPr id="30" name="TextBox 29"/>
          <p:cNvSpPr txBox="1"/>
          <p:nvPr/>
        </p:nvSpPr>
        <p:spPr>
          <a:xfrm>
            <a:off x="4591334" y="47574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1</a:t>
            </a:r>
            <a:endParaRPr lang="ko-KR" altLang="en-US" b="1"/>
          </a:p>
        </p:txBody>
      </p:sp>
      <p:sp>
        <p:nvSpPr>
          <p:cNvPr id="31" name="TextBox 30"/>
          <p:cNvSpPr txBox="1"/>
          <p:nvPr/>
        </p:nvSpPr>
        <p:spPr>
          <a:xfrm>
            <a:off x="2771800" y="3861048"/>
            <a:ext cx="92365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smtClean="0"/>
              <a:t>label </a:t>
            </a:r>
            <a:r>
              <a:rPr lang="en-US" altLang="ko-KR" b="1" smtClean="0"/>
              <a:t>1</a:t>
            </a:r>
            <a:endParaRPr lang="ko-KR" altLang="en-US" b="1"/>
          </a:p>
        </p:txBody>
      </p:sp>
      <p:sp>
        <p:nvSpPr>
          <p:cNvPr id="32" name="TextBox 31"/>
          <p:cNvSpPr txBox="1"/>
          <p:nvPr/>
        </p:nvSpPr>
        <p:spPr>
          <a:xfrm>
            <a:off x="5724128" y="4931876"/>
            <a:ext cx="92365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smtClean="0"/>
              <a:t>label </a:t>
            </a:r>
            <a:r>
              <a:rPr lang="en-US" altLang="ko-KR" b="1" smtClean="0"/>
              <a:t>2</a:t>
            </a:r>
            <a:endParaRPr lang="ko-KR" altLang="en-US" b="1"/>
          </a:p>
        </p:txBody>
      </p:sp>
      <p:sp>
        <p:nvSpPr>
          <p:cNvPr id="33" name="TextBox 32"/>
          <p:cNvSpPr txBox="1"/>
          <p:nvPr/>
        </p:nvSpPr>
        <p:spPr>
          <a:xfrm>
            <a:off x="3310046" y="6011996"/>
            <a:ext cx="923651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smtClean="0"/>
              <a:t>label </a:t>
            </a:r>
            <a:r>
              <a:rPr lang="en-US" altLang="ko-KR" b="1" smtClean="0"/>
              <a:t>3</a:t>
            </a:r>
            <a:endParaRPr lang="ko-KR" altLang="en-US" b="1"/>
          </a:p>
        </p:txBody>
      </p:sp>
      <p:cxnSp>
        <p:nvCxnSpPr>
          <p:cNvPr id="34" name="직선 화살표 연결선 33"/>
          <p:cNvCxnSpPr>
            <a:stCxn id="4" idx="7"/>
            <a:endCxn id="5" idx="3"/>
          </p:cNvCxnSpPr>
          <p:nvPr/>
        </p:nvCxnSpPr>
        <p:spPr>
          <a:xfrm flipV="1">
            <a:off x="2481959" y="3470040"/>
            <a:ext cx="1155746" cy="45428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15179" y="34197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0</a:t>
            </a:r>
            <a:endParaRPr lang="ko-KR" altLang="en-US" b="1"/>
          </a:p>
        </p:txBody>
      </p:sp>
      <p:cxnSp>
        <p:nvCxnSpPr>
          <p:cNvPr id="39" name="직선 화살표 연결선 38"/>
          <p:cNvCxnSpPr>
            <a:endCxn id="15" idx="3"/>
          </p:cNvCxnSpPr>
          <p:nvPr/>
        </p:nvCxnSpPr>
        <p:spPr>
          <a:xfrm>
            <a:off x="5850110" y="4613432"/>
            <a:ext cx="844058" cy="1597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45826" y="43881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0</a:t>
            </a:r>
            <a:endParaRPr lang="ko-KR" altLang="en-US" b="1"/>
          </a:p>
        </p:txBody>
      </p:sp>
      <p:grpSp>
        <p:nvGrpSpPr>
          <p:cNvPr id="45" name="그룹 44"/>
          <p:cNvGrpSpPr/>
          <p:nvPr/>
        </p:nvGrpSpPr>
        <p:grpSpPr>
          <a:xfrm rot="1427511">
            <a:off x="2043058" y="573281"/>
            <a:ext cx="2880320" cy="1671073"/>
            <a:chOff x="2195736" y="1181863"/>
            <a:chExt cx="2880320" cy="1671073"/>
          </a:xfrm>
        </p:grpSpPr>
        <p:sp>
          <p:nvSpPr>
            <p:cNvPr id="46" name="타원 45"/>
            <p:cNvSpPr/>
            <p:nvPr/>
          </p:nvSpPr>
          <p:spPr>
            <a:xfrm>
              <a:off x="2699792" y="1988840"/>
              <a:ext cx="504056" cy="432048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3934390" y="1181863"/>
              <a:ext cx="504056" cy="432048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 rot="20272169">
              <a:off x="2195736" y="1196752"/>
              <a:ext cx="2880320" cy="1656184"/>
            </a:xfrm>
            <a:prstGeom prst="ellipse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" name="직선 화살표 연결선 49"/>
          <p:cNvCxnSpPr>
            <a:endCxn id="51" idx="1"/>
          </p:cNvCxnSpPr>
          <p:nvPr/>
        </p:nvCxnSpPr>
        <p:spPr>
          <a:xfrm flipV="1">
            <a:off x="2996652" y="1093386"/>
            <a:ext cx="978016" cy="2403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2" idx="3"/>
          </p:cNvCxnSpPr>
          <p:nvPr/>
        </p:nvCxnSpPr>
        <p:spPr>
          <a:xfrm flipV="1">
            <a:off x="3993381" y="2700805"/>
            <a:ext cx="1171864" cy="4865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34135" y="1661104"/>
            <a:ext cx="923651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smtClean="0"/>
              <a:t>label </a:t>
            </a:r>
            <a:r>
              <a:rPr lang="en-US" altLang="ko-KR" b="1" smtClean="0"/>
              <a:t>4</a:t>
            </a:r>
            <a:endParaRPr lang="ko-KR" altLang="en-US" b="1"/>
          </a:p>
        </p:txBody>
      </p:sp>
      <p:sp>
        <p:nvSpPr>
          <p:cNvPr id="57" name="TextBox 56"/>
          <p:cNvSpPr txBox="1"/>
          <p:nvPr/>
        </p:nvSpPr>
        <p:spPr>
          <a:xfrm>
            <a:off x="3305296" y="7647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0</a:t>
            </a:r>
            <a:endParaRPr lang="ko-KR" altLang="en-US" b="1"/>
          </a:p>
        </p:txBody>
      </p:sp>
      <p:cxnSp>
        <p:nvCxnSpPr>
          <p:cNvPr id="58" name="직선 화살표 연결선 57"/>
          <p:cNvCxnSpPr>
            <a:stCxn id="14" idx="0"/>
          </p:cNvCxnSpPr>
          <p:nvPr/>
        </p:nvCxnSpPr>
        <p:spPr>
          <a:xfrm flipH="1" flipV="1">
            <a:off x="5337832" y="2659883"/>
            <a:ext cx="295704" cy="171280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266574" y="25161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1</a:t>
            </a:r>
            <a:endParaRPr lang="ko-KR" altLang="en-US" b="1"/>
          </a:p>
        </p:txBody>
      </p:sp>
      <p:sp>
        <p:nvSpPr>
          <p:cNvPr id="63" name="TextBox 62"/>
          <p:cNvSpPr txBox="1"/>
          <p:nvPr/>
        </p:nvSpPr>
        <p:spPr>
          <a:xfrm>
            <a:off x="5641327" y="33506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1</a:t>
            </a:r>
            <a:endParaRPr lang="ko-KR" altLang="en-US" b="1"/>
          </a:p>
        </p:txBody>
      </p:sp>
      <p:sp>
        <p:nvSpPr>
          <p:cNvPr id="41" name="TextBox 40"/>
          <p:cNvSpPr txBox="1"/>
          <p:nvPr/>
        </p:nvSpPr>
        <p:spPr>
          <a:xfrm>
            <a:off x="2051720" y="385270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21</a:t>
            </a:r>
            <a:endParaRPr lang="ko-KR" altLang="en-US" b="1"/>
          </a:p>
        </p:txBody>
      </p:sp>
      <p:sp>
        <p:nvSpPr>
          <p:cNvPr id="44" name="TextBox 43"/>
          <p:cNvSpPr txBox="1"/>
          <p:nvPr/>
        </p:nvSpPr>
        <p:spPr>
          <a:xfrm>
            <a:off x="3537860" y="312820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39</a:t>
            </a:r>
            <a:endParaRPr lang="ko-KR" altLang="en-US" b="1"/>
          </a:p>
        </p:txBody>
      </p:sp>
      <p:sp>
        <p:nvSpPr>
          <p:cNvPr id="49" name="TextBox 48"/>
          <p:cNvSpPr txBox="1"/>
          <p:nvPr/>
        </p:nvSpPr>
        <p:spPr>
          <a:xfrm>
            <a:off x="2548459" y="112569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33</a:t>
            </a:r>
            <a:endParaRPr lang="ko-KR" altLang="en-US" b="1"/>
          </a:p>
        </p:txBody>
      </p:sp>
      <p:sp>
        <p:nvSpPr>
          <p:cNvPr id="51" name="TextBox 50"/>
          <p:cNvSpPr txBox="1"/>
          <p:nvPr/>
        </p:nvSpPr>
        <p:spPr>
          <a:xfrm>
            <a:off x="3974668" y="90872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10</a:t>
            </a:r>
            <a:endParaRPr lang="ko-KR" altLang="en-US" b="1"/>
          </a:p>
        </p:txBody>
      </p:sp>
      <p:sp>
        <p:nvSpPr>
          <p:cNvPr id="52" name="TextBox 51"/>
          <p:cNvSpPr txBox="1"/>
          <p:nvPr/>
        </p:nvSpPr>
        <p:spPr>
          <a:xfrm>
            <a:off x="5357433" y="437741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44</a:t>
            </a:r>
            <a:endParaRPr lang="ko-KR" alt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677880" y="446012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6</a:t>
            </a:r>
            <a:r>
              <a:rPr lang="en-US" altLang="ko-KR" b="1" smtClean="0"/>
              <a:t>6</a:t>
            </a:r>
            <a:endParaRPr lang="ko-KR" altLang="en-US" b="1"/>
          </a:p>
        </p:txBody>
      </p:sp>
      <p:sp>
        <p:nvSpPr>
          <p:cNvPr id="55" name="TextBox 54"/>
          <p:cNvSpPr txBox="1"/>
          <p:nvPr/>
        </p:nvSpPr>
        <p:spPr>
          <a:xfrm>
            <a:off x="3789888" y="533025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14</a:t>
            </a:r>
            <a:endParaRPr lang="ko-KR" altLang="en-US" b="1"/>
          </a:p>
        </p:txBody>
      </p:sp>
      <p:sp>
        <p:nvSpPr>
          <p:cNvPr id="60" name="TextBox 59"/>
          <p:cNvSpPr txBox="1"/>
          <p:nvPr/>
        </p:nvSpPr>
        <p:spPr>
          <a:xfrm>
            <a:off x="6175510" y="395606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88</a:t>
            </a:r>
            <a:endParaRPr lang="ko-KR" altLang="en-US" b="1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5815470" y="4313510"/>
            <a:ext cx="383601" cy="1625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785786" y="41000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0</a:t>
            </a:r>
            <a:endParaRPr lang="ko-KR" altLang="en-US" b="1"/>
          </a:p>
        </p:txBody>
      </p:sp>
      <p:sp>
        <p:nvSpPr>
          <p:cNvPr id="2" name="타원 1"/>
          <p:cNvSpPr/>
          <p:nvPr/>
        </p:nvSpPr>
        <p:spPr>
          <a:xfrm>
            <a:off x="5093601" y="2341758"/>
            <a:ext cx="489214" cy="4206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5132051" y="239126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23</a:t>
            </a:r>
            <a:endParaRPr lang="ko-KR" altLang="en-US" b="1"/>
          </a:p>
        </p:txBody>
      </p:sp>
      <p:sp>
        <p:nvSpPr>
          <p:cNvPr id="3" name="타원 2"/>
          <p:cNvSpPr/>
          <p:nvPr/>
        </p:nvSpPr>
        <p:spPr>
          <a:xfrm>
            <a:off x="4678183" y="1661104"/>
            <a:ext cx="1929375" cy="1552443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5" idx="0"/>
            <a:endCxn id="46" idx="5"/>
          </p:cNvCxnSpPr>
          <p:nvPr/>
        </p:nvCxnSpPr>
        <p:spPr>
          <a:xfrm flipH="1" flipV="1">
            <a:off x="2883095" y="1516048"/>
            <a:ext cx="932821" cy="15852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87824" y="22768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1</a:t>
            </a:r>
            <a:endParaRPr lang="ko-KR" altLang="en-US" b="1"/>
          </a:p>
        </p:txBody>
      </p:sp>
      <p:sp>
        <p:nvSpPr>
          <p:cNvPr id="71" name="TextBox 70"/>
          <p:cNvSpPr txBox="1"/>
          <p:nvPr/>
        </p:nvSpPr>
        <p:spPr>
          <a:xfrm>
            <a:off x="4966230" y="1844824"/>
            <a:ext cx="92365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smtClean="0"/>
              <a:t>label </a:t>
            </a:r>
            <a:r>
              <a:rPr lang="en-US" altLang="ko-KR" b="1" smtClean="0"/>
              <a:t>0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2219697" y="1393031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exemplar</a:t>
            </a:r>
            <a:endParaRPr lang="ko-KR" alt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5508104" y="2391266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exemplar</a:t>
            </a:r>
            <a:endParaRPr lang="ko-KR" altLang="en-US" sz="1400"/>
          </a:p>
        </p:txBody>
      </p:sp>
      <p:sp>
        <p:nvSpPr>
          <p:cNvPr id="61" name="TextBox 60"/>
          <p:cNvSpPr txBox="1"/>
          <p:nvPr/>
        </p:nvSpPr>
        <p:spPr>
          <a:xfrm>
            <a:off x="3871981" y="3140968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exemplar</a:t>
            </a:r>
            <a:endParaRPr lang="ko-KR" altLang="en-US" sz="1400"/>
          </a:p>
        </p:txBody>
      </p:sp>
      <p:sp>
        <p:nvSpPr>
          <p:cNvPr id="67" name="TextBox 66"/>
          <p:cNvSpPr txBox="1"/>
          <p:nvPr/>
        </p:nvSpPr>
        <p:spPr>
          <a:xfrm>
            <a:off x="4668558" y="4397408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exemplar</a:t>
            </a:r>
            <a:endParaRPr lang="ko-KR" altLang="en-US" sz="1400"/>
          </a:p>
        </p:txBody>
      </p:sp>
      <p:sp>
        <p:nvSpPr>
          <p:cNvPr id="72" name="TextBox 71"/>
          <p:cNvSpPr txBox="1"/>
          <p:nvPr/>
        </p:nvSpPr>
        <p:spPr>
          <a:xfrm>
            <a:off x="3153026" y="5228866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exemplar</a:t>
            </a:r>
            <a:endParaRPr lang="ko-KR" altLang="en-US" sz="1400"/>
          </a:p>
        </p:txBody>
      </p:sp>
      <p:sp>
        <p:nvSpPr>
          <p:cNvPr id="73" name="TextBox 72"/>
          <p:cNvSpPr txBox="1"/>
          <p:nvPr/>
        </p:nvSpPr>
        <p:spPr>
          <a:xfrm>
            <a:off x="5436096" y="6213322"/>
            <a:ext cx="2524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</a:t>
            </a:r>
            <a:r>
              <a:rPr lang="en-US" altLang="ko-KR" sz="1400" smtClean="0"/>
              <a:t>xemplar : level </a:t>
            </a:r>
            <a:r>
              <a:rPr lang="ko-KR" altLang="en-US" sz="1400" smtClean="0"/>
              <a:t>내 대표 </a:t>
            </a:r>
            <a:r>
              <a:rPr lang="en-US" altLang="ko-KR" sz="1400" smtClean="0"/>
              <a:t>q_id</a:t>
            </a:r>
            <a:endParaRPr lang="ko-KR" altLang="en-US" sz="1400"/>
          </a:p>
        </p:txBody>
      </p:sp>
      <p:sp>
        <p:nvSpPr>
          <p:cNvPr id="74" name="TextBox 73"/>
          <p:cNvSpPr txBox="1"/>
          <p:nvPr/>
        </p:nvSpPr>
        <p:spPr>
          <a:xfrm>
            <a:off x="2249028" y="306896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</a:t>
            </a:r>
            <a:r>
              <a:rPr lang="en-US" altLang="ko-KR" b="1" smtClean="0"/>
              <a:t>1</a:t>
            </a:r>
            <a:endParaRPr lang="ko-KR" altLang="en-US" b="1"/>
          </a:p>
        </p:txBody>
      </p:sp>
      <p:cxnSp>
        <p:nvCxnSpPr>
          <p:cNvPr id="76" name="직선 화살표 연결선 75"/>
          <p:cNvCxnSpPr>
            <a:stCxn id="75" idx="6"/>
            <a:endCxn id="5" idx="2"/>
          </p:cNvCxnSpPr>
          <p:nvPr/>
        </p:nvCxnSpPr>
        <p:spPr>
          <a:xfrm>
            <a:off x="2708176" y="3284984"/>
            <a:ext cx="855712" cy="323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771800" y="29969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0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68401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43" y="25225"/>
            <a:ext cx="8064914" cy="68075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796136" y="620688"/>
            <a:ext cx="2160240" cy="1944216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1782078">
            <a:off x="3615186" y="2004642"/>
            <a:ext cx="3024336" cy="129964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1782078">
            <a:off x="3567534" y="2915368"/>
            <a:ext cx="732071" cy="740986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 rot="1782078">
            <a:off x="2514656" y="3882424"/>
            <a:ext cx="1980825" cy="1812556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rot="1782078">
            <a:off x="1546267" y="3658775"/>
            <a:ext cx="858657" cy="836593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49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99592" y="1340769"/>
            <a:ext cx="1080120" cy="20882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8" name="직사각형 47"/>
          <p:cNvSpPr/>
          <p:nvPr/>
        </p:nvSpPr>
        <p:spPr>
          <a:xfrm>
            <a:off x="683568" y="2103239"/>
            <a:ext cx="1512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/>
              <a:t>정보원</a:t>
            </a:r>
            <a:endParaRPr lang="en-US" altLang="ko-KR" sz="1200"/>
          </a:p>
          <a:p>
            <a:pPr algn="ctr"/>
            <a:r>
              <a:rPr lang="en-US" altLang="ko-KR" sz="1200"/>
              <a:t>(News Source)</a:t>
            </a:r>
            <a:endParaRPr lang="ko-KR" altLang="en-US" sz="120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52120" y="1345043"/>
            <a:ext cx="1080120" cy="20839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직사각형 49"/>
          <p:cNvSpPr/>
          <p:nvPr/>
        </p:nvSpPr>
        <p:spPr>
          <a:xfrm>
            <a:off x="5507662" y="2154051"/>
            <a:ext cx="1512610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1200" smtClean="0"/>
              <a:t>인용</a:t>
            </a:r>
            <a:r>
              <a:rPr lang="ko-KR" altLang="en-US" sz="1200"/>
              <a:t>문</a:t>
            </a:r>
            <a:endParaRPr lang="en-US" altLang="ko-KR" sz="1200"/>
          </a:p>
          <a:p>
            <a:pPr algn="ctr"/>
            <a:r>
              <a:rPr lang="en-US" altLang="ko-KR" sz="1200" smtClean="0"/>
              <a:t>(Quotation)</a:t>
            </a:r>
            <a:endParaRPr lang="ko-KR" altLang="en-US" sz="120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627784" y="4797153"/>
            <a:ext cx="2520280" cy="8640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2" name="직사각형 51"/>
          <p:cNvSpPr/>
          <p:nvPr/>
        </p:nvSpPr>
        <p:spPr>
          <a:xfrm>
            <a:off x="3131840" y="4998367"/>
            <a:ext cx="1512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smtClean="0"/>
              <a:t>기</a:t>
            </a:r>
            <a:r>
              <a:rPr lang="ko-KR" altLang="en-US" sz="1200"/>
              <a:t>사</a:t>
            </a:r>
            <a:endParaRPr lang="en-US" altLang="ko-KR" sz="1200"/>
          </a:p>
          <a:p>
            <a:pPr algn="ctr"/>
            <a:r>
              <a:rPr lang="en-US" altLang="ko-KR" sz="1200" smtClean="0"/>
              <a:t>(Article)</a:t>
            </a:r>
            <a:endParaRPr lang="ko-KR" altLang="en-US" sz="1200"/>
          </a:p>
        </p:txBody>
      </p:sp>
      <p:sp>
        <p:nvSpPr>
          <p:cNvPr id="62" name="왼쪽 중괄호 61"/>
          <p:cNvSpPr/>
          <p:nvPr/>
        </p:nvSpPr>
        <p:spPr>
          <a:xfrm rot="5400000">
            <a:off x="3665391" y="-1258029"/>
            <a:ext cx="360039" cy="4693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665396" y="53938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</a:t>
            </a:r>
            <a:endParaRPr lang="ko-KR" altLang="en-US"/>
          </a:p>
        </p:txBody>
      </p:sp>
      <p:sp>
        <p:nvSpPr>
          <p:cNvPr id="64" name="왼쪽 중괄호 63"/>
          <p:cNvSpPr/>
          <p:nvPr/>
        </p:nvSpPr>
        <p:spPr>
          <a:xfrm rot="19777997">
            <a:off x="1732365" y="3461012"/>
            <a:ext cx="362909" cy="19203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475656" y="442782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U</a:t>
            </a:r>
            <a:endParaRPr lang="ko-KR" altLang="en-US"/>
          </a:p>
        </p:txBody>
      </p:sp>
      <p:sp>
        <p:nvSpPr>
          <p:cNvPr id="66" name="왼쪽 중괄호 65"/>
          <p:cNvSpPr/>
          <p:nvPr/>
        </p:nvSpPr>
        <p:spPr>
          <a:xfrm rot="13032238">
            <a:off x="5767656" y="3475614"/>
            <a:ext cx="324163" cy="19203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052882" y="436510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412202" y="1628800"/>
            <a:ext cx="28759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340194" y="1988840"/>
            <a:ext cx="28759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268186" y="2348880"/>
            <a:ext cx="28759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195736" y="2780928"/>
            <a:ext cx="28759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907000" y="1628800"/>
            <a:ext cx="287590" cy="2880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004048" y="1988840"/>
            <a:ext cx="287590" cy="2880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5148506" y="2348880"/>
            <a:ext cx="287590" cy="2880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220514" y="2780928"/>
            <a:ext cx="287590" cy="2880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3059611" y="4437112"/>
            <a:ext cx="28759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3419430" y="4437112"/>
            <a:ext cx="28759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3760505" y="4437112"/>
            <a:ext cx="28759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4428426" y="4436116"/>
            <a:ext cx="28759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410804" y="163983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S1</a:t>
            </a:r>
            <a:endParaRPr lang="ko-KR" altLang="en-US" sz="1200" b="1"/>
          </a:p>
        </p:txBody>
      </p:sp>
      <p:sp>
        <p:nvSpPr>
          <p:cNvPr id="81" name="TextBox 80"/>
          <p:cNvSpPr txBox="1"/>
          <p:nvPr/>
        </p:nvSpPr>
        <p:spPr>
          <a:xfrm>
            <a:off x="2338796" y="199987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S2</a:t>
            </a:r>
            <a:endParaRPr lang="ko-KR" altLang="en-US" sz="1200" b="1"/>
          </a:p>
        </p:txBody>
      </p:sp>
      <p:sp>
        <p:nvSpPr>
          <p:cNvPr id="82" name="TextBox 81"/>
          <p:cNvSpPr txBox="1"/>
          <p:nvPr/>
        </p:nvSpPr>
        <p:spPr>
          <a:xfrm>
            <a:off x="2266788" y="234888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S3</a:t>
            </a:r>
            <a:endParaRPr lang="ko-KR" altLang="en-US" sz="1200" b="1"/>
          </a:p>
        </p:txBody>
      </p:sp>
      <p:sp>
        <p:nvSpPr>
          <p:cNvPr id="83" name="TextBox 82"/>
          <p:cNvSpPr txBox="1"/>
          <p:nvPr/>
        </p:nvSpPr>
        <p:spPr>
          <a:xfrm>
            <a:off x="2141880" y="2780928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Sm</a:t>
            </a:r>
            <a:endParaRPr lang="ko-KR" altLang="en-US" sz="1200" b="1"/>
          </a:p>
        </p:txBody>
      </p:sp>
      <p:sp>
        <p:nvSpPr>
          <p:cNvPr id="30" name="TextBox 29"/>
          <p:cNvSpPr txBox="1"/>
          <p:nvPr/>
        </p:nvSpPr>
        <p:spPr>
          <a:xfrm>
            <a:off x="5148064" y="279196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Qn</a:t>
            </a:r>
            <a:endParaRPr lang="ko-KR" altLang="en-US" sz="1200" b="1"/>
          </a:p>
        </p:txBody>
      </p:sp>
      <p:sp>
        <p:nvSpPr>
          <p:cNvPr id="31" name="TextBox 30"/>
          <p:cNvSpPr txBox="1"/>
          <p:nvPr/>
        </p:nvSpPr>
        <p:spPr>
          <a:xfrm>
            <a:off x="5113444" y="2359913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Q3</a:t>
            </a:r>
            <a:endParaRPr lang="ko-KR" altLang="en-US" sz="1200" b="1"/>
          </a:p>
        </p:txBody>
      </p:sp>
      <p:sp>
        <p:nvSpPr>
          <p:cNvPr id="32" name="TextBox 31"/>
          <p:cNvSpPr txBox="1"/>
          <p:nvPr/>
        </p:nvSpPr>
        <p:spPr>
          <a:xfrm>
            <a:off x="4969428" y="1999873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Q2</a:t>
            </a:r>
            <a:endParaRPr lang="ko-KR" altLang="en-US" sz="1200" b="1"/>
          </a:p>
        </p:txBody>
      </p:sp>
      <p:sp>
        <p:nvSpPr>
          <p:cNvPr id="33" name="TextBox 32"/>
          <p:cNvSpPr txBox="1"/>
          <p:nvPr/>
        </p:nvSpPr>
        <p:spPr>
          <a:xfrm>
            <a:off x="4860032" y="1628800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Q1</a:t>
            </a:r>
            <a:endParaRPr lang="ko-KR" altLang="en-US" sz="1200" b="1"/>
          </a:p>
        </p:txBody>
      </p:sp>
      <p:sp>
        <p:nvSpPr>
          <p:cNvPr id="34" name="TextBox 33"/>
          <p:cNvSpPr txBox="1"/>
          <p:nvPr/>
        </p:nvSpPr>
        <p:spPr>
          <a:xfrm>
            <a:off x="4393364" y="4448145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A</a:t>
            </a:r>
            <a:r>
              <a:rPr lang="en-US" altLang="ko-KR" sz="1200" b="1" smtClean="0"/>
              <a:t>l</a:t>
            </a:r>
            <a:endParaRPr lang="ko-KR" altLang="en-US" sz="1200" b="1"/>
          </a:p>
        </p:txBody>
      </p:sp>
      <p:sp>
        <p:nvSpPr>
          <p:cNvPr id="35" name="TextBox 34"/>
          <p:cNvSpPr txBox="1"/>
          <p:nvPr/>
        </p:nvSpPr>
        <p:spPr>
          <a:xfrm>
            <a:off x="3721374" y="443711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A</a:t>
            </a:r>
            <a:r>
              <a:rPr lang="en-US" altLang="ko-KR" sz="1200" b="1" smtClean="0"/>
              <a:t>3</a:t>
            </a:r>
            <a:endParaRPr lang="ko-KR" altLang="en-US" sz="1200" b="1"/>
          </a:p>
        </p:txBody>
      </p:sp>
      <p:sp>
        <p:nvSpPr>
          <p:cNvPr id="36" name="TextBox 35"/>
          <p:cNvSpPr txBox="1"/>
          <p:nvPr/>
        </p:nvSpPr>
        <p:spPr>
          <a:xfrm>
            <a:off x="3396474" y="443711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A</a:t>
            </a:r>
            <a:r>
              <a:rPr lang="en-US" altLang="ko-KR" sz="1200" b="1"/>
              <a:t>2</a:t>
            </a:r>
            <a:endParaRPr lang="ko-KR" altLang="en-US" sz="1200" b="1"/>
          </a:p>
        </p:txBody>
      </p:sp>
      <p:sp>
        <p:nvSpPr>
          <p:cNvPr id="37" name="TextBox 36"/>
          <p:cNvSpPr txBox="1"/>
          <p:nvPr/>
        </p:nvSpPr>
        <p:spPr>
          <a:xfrm>
            <a:off x="3036434" y="443711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A</a:t>
            </a:r>
            <a:r>
              <a:rPr lang="en-US" altLang="ko-KR" sz="1200" b="1"/>
              <a:t>1</a:t>
            </a:r>
            <a:endParaRPr lang="ko-KR" altLang="en-US" sz="1200" b="1"/>
          </a:p>
        </p:txBody>
      </p:sp>
      <p:cxnSp>
        <p:nvCxnSpPr>
          <p:cNvPr id="3" name="직선 연결선 2"/>
          <p:cNvCxnSpPr>
            <a:stCxn id="80" idx="3"/>
            <a:endCxn id="33" idx="1"/>
          </p:cNvCxnSpPr>
          <p:nvPr/>
        </p:nvCxnSpPr>
        <p:spPr>
          <a:xfrm flipV="1">
            <a:off x="2771800" y="1767300"/>
            <a:ext cx="2088232" cy="11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80" idx="3"/>
            <a:endCxn id="32" idx="1"/>
          </p:cNvCxnSpPr>
          <p:nvPr/>
        </p:nvCxnSpPr>
        <p:spPr>
          <a:xfrm>
            <a:off x="2771800" y="1778333"/>
            <a:ext cx="2197628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81" idx="3"/>
            <a:endCxn id="31" idx="1"/>
          </p:cNvCxnSpPr>
          <p:nvPr/>
        </p:nvCxnSpPr>
        <p:spPr>
          <a:xfrm>
            <a:off x="2699792" y="2138373"/>
            <a:ext cx="2413652" cy="3600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81" idx="3"/>
            <a:endCxn id="35" idx="0"/>
          </p:cNvCxnSpPr>
          <p:nvPr/>
        </p:nvCxnSpPr>
        <p:spPr>
          <a:xfrm>
            <a:off x="2699792" y="2138373"/>
            <a:ext cx="1213301" cy="22987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4" idx="2"/>
            <a:endCxn id="78" idx="0"/>
          </p:cNvCxnSpPr>
          <p:nvPr/>
        </p:nvCxnSpPr>
        <p:spPr>
          <a:xfrm flipH="1">
            <a:off x="3904300" y="2492896"/>
            <a:ext cx="1244206" cy="19442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33" idx="1"/>
            <a:endCxn id="76" idx="0"/>
          </p:cNvCxnSpPr>
          <p:nvPr/>
        </p:nvCxnSpPr>
        <p:spPr>
          <a:xfrm flipH="1">
            <a:off x="3203406" y="1767300"/>
            <a:ext cx="1656626" cy="26698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32" idx="1"/>
            <a:endCxn id="77" idx="0"/>
          </p:cNvCxnSpPr>
          <p:nvPr/>
        </p:nvCxnSpPr>
        <p:spPr>
          <a:xfrm flipH="1">
            <a:off x="3563225" y="2138373"/>
            <a:ext cx="1406203" cy="22987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80" idx="3"/>
            <a:endCxn id="37" idx="0"/>
          </p:cNvCxnSpPr>
          <p:nvPr/>
        </p:nvCxnSpPr>
        <p:spPr>
          <a:xfrm>
            <a:off x="2771800" y="1778333"/>
            <a:ext cx="456353" cy="2658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31" idx="1"/>
            <a:endCxn id="36" idx="0"/>
          </p:cNvCxnSpPr>
          <p:nvPr/>
        </p:nvCxnSpPr>
        <p:spPr>
          <a:xfrm flipH="1">
            <a:off x="3588193" y="2498413"/>
            <a:ext cx="1525251" cy="19386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endCxn id="77" idx="0"/>
          </p:cNvCxnSpPr>
          <p:nvPr/>
        </p:nvCxnSpPr>
        <p:spPr>
          <a:xfrm>
            <a:off x="2699792" y="2132856"/>
            <a:ext cx="863433" cy="23042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80" idx="3"/>
            <a:endCxn id="36" idx="0"/>
          </p:cNvCxnSpPr>
          <p:nvPr/>
        </p:nvCxnSpPr>
        <p:spPr>
          <a:xfrm>
            <a:off x="2771800" y="1778333"/>
            <a:ext cx="816393" cy="2658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4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99592" y="1340769"/>
            <a:ext cx="1080120" cy="20882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8" name="직사각형 47"/>
          <p:cNvSpPr/>
          <p:nvPr/>
        </p:nvSpPr>
        <p:spPr>
          <a:xfrm>
            <a:off x="683568" y="2103239"/>
            <a:ext cx="1512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/>
              <a:t>정보원</a:t>
            </a:r>
            <a:endParaRPr lang="en-US" altLang="ko-KR" sz="1200"/>
          </a:p>
          <a:p>
            <a:pPr algn="ctr"/>
            <a:r>
              <a:rPr lang="en-US" altLang="ko-KR" sz="1200"/>
              <a:t>(News Source)</a:t>
            </a:r>
            <a:endParaRPr lang="ko-KR" altLang="en-US" sz="120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52120" y="1345043"/>
            <a:ext cx="1080120" cy="20839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직사각형 49"/>
          <p:cNvSpPr/>
          <p:nvPr/>
        </p:nvSpPr>
        <p:spPr>
          <a:xfrm>
            <a:off x="5363646" y="2154051"/>
            <a:ext cx="1512610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1200" smtClean="0"/>
              <a:t>인용</a:t>
            </a:r>
            <a:r>
              <a:rPr lang="ko-KR" altLang="en-US" sz="1200"/>
              <a:t>문</a:t>
            </a:r>
            <a:endParaRPr lang="en-US" altLang="ko-KR" sz="1200"/>
          </a:p>
          <a:p>
            <a:pPr algn="ctr"/>
            <a:r>
              <a:rPr lang="en-US" altLang="ko-KR" sz="1200" smtClean="0"/>
              <a:t>(Quatation)</a:t>
            </a:r>
            <a:endParaRPr lang="ko-KR" altLang="en-US" sz="120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627784" y="4797153"/>
            <a:ext cx="2520280" cy="8640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2" name="직사각형 51"/>
          <p:cNvSpPr/>
          <p:nvPr/>
        </p:nvSpPr>
        <p:spPr>
          <a:xfrm>
            <a:off x="3131840" y="4998367"/>
            <a:ext cx="1512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smtClean="0"/>
              <a:t>기</a:t>
            </a:r>
            <a:r>
              <a:rPr lang="ko-KR" altLang="en-US" sz="1200"/>
              <a:t>사</a:t>
            </a:r>
            <a:endParaRPr lang="en-US" altLang="ko-KR" sz="1200"/>
          </a:p>
          <a:p>
            <a:pPr algn="ctr"/>
            <a:r>
              <a:rPr lang="en-US" altLang="ko-KR" sz="1200" smtClean="0"/>
              <a:t>(Article)</a:t>
            </a:r>
            <a:endParaRPr lang="ko-KR" altLang="en-US" sz="1200"/>
          </a:p>
        </p:txBody>
      </p:sp>
      <p:sp>
        <p:nvSpPr>
          <p:cNvPr id="62" name="왼쪽 중괄호 61"/>
          <p:cNvSpPr/>
          <p:nvPr/>
        </p:nvSpPr>
        <p:spPr>
          <a:xfrm rot="5400000">
            <a:off x="3665391" y="-1258029"/>
            <a:ext cx="360039" cy="4693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665396" y="53938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</a:t>
            </a:r>
            <a:endParaRPr lang="ko-KR" altLang="en-US"/>
          </a:p>
        </p:txBody>
      </p:sp>
      <p:sp>
        <p:nvSpPr>
          <p:cNvPr id="64" name="왼쪽 중괄호 63"/>
          <p:cNvSpPr/>
          <p:nvPr/>
        </p:nvSpPr>
        <p:spPr>
          <a:xfrm rot="19777997">
            <a:off x="1732365" y="3461012"/>
            <a:ext cx="362909" cy="19203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475656" y="442782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U</a:t>
            </a:r>
            <a:endParaRPr lang="ko-KR" altLang="en-US"/>
          </a:p>
        </p:txBody>
      </p:sp>
      <p:sp>
        <p:nvSpPr>
          <p:cNvPr id="66" name="왼쪽 중괄호 65"/>
          <p:cNvSpPr/>
          <p:nvPr/>
        </p:nvSpPr>
        <p:spPr>
          <a:xfrm rot="13032238">
            <a:off x="5767656" y="3475614"/>
            <a:ext cx="324163" cy="19203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052882" y="436510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412202" y="1628800"/>
            <a:ext cx="28759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340194" y="1988840"/>
            <a:ext cx="28759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268186" y="2348880"/>
            <a:ext cx="28759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195736" y="2780928"/>
            <a:ext cx="28759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907000" y="1628800"/>
            <a:ext cx="287590" cy="2880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004048" y="1988840"/>
            <a:ext cx="287590" cy="2880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5148506" y="2348880"/>
            <a:ext cx="287590" cy="2880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220514" y="2780928"/>
            <a:ext cx="287590" cy="2880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3059611" y="4437112"/>
            <a:ext cx="28759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3419430" y="4437112"/>
            <a:ext cx="28759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3760505" y="4437112"/>
            <a:ext cx="28759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4428426" y="4436116"/>
            <a:ext cx="28759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410804" y="163983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S1</a:t>
            </a:r>
            <a:endParaRPr lang="ko-KR" altLang="en-US" sz="1200" b="1"/>
          </a:p>
        </p:txBody>
      </p:sp>
      <p:sp>
        <p:nvSpPr>
          <p:cNvPr id="81" name="TextBox 80"/>
          <p:cNvSpPr txBox="1"/>
          <p:nvPr/>
        </p:nvSpPr>
        <p:spPr>
          <a:xfrm>
            <a:off x="2338796" y="199987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S2</a:t>
            </a:r>
            <a:endParaRPr lang="ko-KR" altLang="en-US" sz="1200" b="1"/>
          </a:p>
        </p:txBody>
      </p:sp>
      <p:sp>
        <p:nvSpPr>
          <p:cNvPr id="82" name="TextBox 81"/>
          <p:cNvSpPr txBox="1"/>
          <p:nvPr/>
        </p:nvSpPr>
        <p:spPr>
          <a:xfrm>
            <a:off x="2266788" y="234888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S3</a:t>
            </a:r>
            <a:endParaRPr lang="ko-KR" altLang="en-US" sz="1200" b="1"/>
          </a:p>
        </p:txBody>
      </p:sp>
      <p:sp>
        <p:nvSpPr>
          <p:cNvPr id="83" name="TextBox 82"/>
          <p:cNvSpPr txBox="1"/>
          <p:nvPr/>
        </p:nvSpPr>
        <p:spPr>
          <a:xfrm>
            <a:off x="2141880" y="2780928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Sm</a:t>
            </a:r>
            <a:endParaRPr lang="ko-KR" altLang="en-US" sz="1200" b="1"/>
          </a:p>
        </p:txBody>
      </p:sp>
      <p:sp>
        <p:nvSpPr>
          <p:cNvPr id="30" name="TextBox 29"/>
          <p:cNvSpPr txBox="1"/>
          <p:nvPr/>
        </p:nvSpPr>
        <p:spPr>
          <a:xfrm>
            <a:off x="5148064" y="279196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Qn</a:t>
            </a:r>
            <a:endParaRPr lang="ko-KR" altLang="en-US" sz="1200" b="1"/>
          </a:p>
        </p:txBody>
      </p:sp>
      <p:sp>
        <p:nvSpPr>
          <p:cNvPr id="31" name="TextBox 30"/>
          <p:cNvSpPr txBox="1"/>
          <p:nvPr/>
        </p:nvSpPr>
        <p:spPr>
          <a:xfrm>
            <a:off x="5113444" y="2359913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Q3</a:t>
            </a:r>
            <a:endParaRPr lang="ko-KR" altLang="en-US" sz="1200" b="1"/>
          </a:p>
        </p:txBody>
      </p:sp>
      <p:sp>
        <p:nvSpPr>
          <p:cNvPr id="32" name="TextBox 31"/>
          <p:cNvSpPr txBox="1"/>
          <p:nvPr/>
        </p:nvSpPr>
        <p:spPr>
          <a:xfrm>
            <a:off x="4969428" y="1999873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Q2</a:t>
            </a:r>
            <a:endParaRPr lang="ko-KR" altLang="en-US" sz="1200" b="1"/>
          </a:p>
        </p:txBody>
      </p:sp>
      <p:sp>
        <p:nvSpPr>
          <p:cNvPr id="33" name="TextBox 32"/>
          <p:cNvSpPr txBox="1"/>
          <p:nvPr/>
        </p:nvSpPr>
        <p:spPr>
          <a:xfrm>
            <a:off x="4860032" y="1628800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Q1</a:t>
            </a:r>
            <a:endParaRPr lang="ko-KR" altLang="en-US" sz="1200" b="1"/>
          </a:p>
        </p:txBody>
      </p:sp>
      <p:sp>
        <p:nvSpPr>
          <p:cNvPr id="34" name="TextBox 33"/>
          <p:cNvSpPr txBox="1"/>
          <p:nvPr/>
        </p:nvSpPr>
        <p:spPr>
          <a:xfrm>
            <a:off x="4393364" y="4448145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A</a:t>
            </a:r>
            <a:r>
              <a:rPr lang="en-US" altLang="ko-KR" sz="1200" b="1" smtClean="0"/>
              <a:t>l</a:t>
            </a:r>
            <a:endParaRPr lang="ko-KR" altLang="en-US" sz="1200" b="1"/>
          </a:p>
        </p:txBody>
      </p:sp>
      <p:sp>
        <p:nvSpPr>
          <p:cNvPr id="35" name="TextBox 34"/>
          <p:cNvSpPr txBox="1"/>
          <p:nvPr/>
        </p:nvSpPr>
        <p:spPr>
          <a:xfrm>
            <a:off x="3721374" y="443711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A</a:t>
            </a:r>
            <a:r>
              <a:rPr lang="en-US" altLang="ko-KR" sz="1200" b="1" smtClean="0"/>
              <a:t>3</a:t>
            </a:r>
            <a:endParaRPr lang="ko-KR" altLang="en-US" sz="1200" b="1"/>
          </a:p>
        </p:txBody>
      </p:sp>
      <p:sp>
        <p:nvSpPr>
          <p:cNvPr id="36" name="TextBox 35"/>
          <p:cNvSpPr txBox="1"/>
          <p:nvPr/>
        </p:nvSpPr>
        <p:spPr>
          <a:xfrm>
            <a:off x="3396474" y="443711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A</a:t>
            </a:r>
            <a:r>
              <a:rPr lang="en-US" altLang="ko-KR" sz="1200" b="1"/>
              <a:t>2</a:t>
            </a:r>
            <a:endParaRPr lang="ko-KR" altLang="en-US" sz="1200" b="1"/>
          </a:p>
        </p:txBody>
      </p:sp>
      <p:sp>
        <p:nvSpPr>
          <p:cNvPr id="37" name="TextBox 36"/>
          <p:cNvSpPr txBox="1"/>
          <p:nvPr/>
        </p:nvSpPr>
        <p:spPr>
          <a:xfrm>
            <a:off x="3036434" y="443711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A</a:t>
            </a:r>
            <a:r>
              <a:rPr lang="en-US" altLang="ko-KR" sz="1200" b="1"/>
              <a:t>1</a:t>
            </a:r>
            <a:endParaRPr lang="ko-KR" altLang="en-US" sz="1200" b="1"/>
          </a:p>
        </p:txBody>
      </p:sp>
      <p:cxnSp>
        <p:nvCxnSpPr>
          <p:cNvPr id="3" name="직선 연결선 2"/>
          <p:cNvCxnSpPr>
            <a:stCxn id="80" idx="3"/>
            <a:endCxn id="33" idx="1"/>
          </p:cNvCxnSpPr>
          <p:nvPr/>
        </p:nvCxnSpPr>
        <p:spPr>
          <a:xfrm flipV="1">
            <a:off x="2771800" y="1767300"/>
            <a:ext cx="2088232" cy="11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80" idx="3"/>
            <a:endCxn id="32" idx="1"/>
          </p:cNvCxnSpPr>
          <p:nvPr/>
        </p:nvCxnSpPr>
        <p:spPr>
          <a:xfrm>
            <a:off x="2771800" y="1778333"/>
            <a:ext cx="2197628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81" idx="3"/>
            <a:endCxn id="31" idx="1"/>
          </p:cNvCxnSpPr>
          <p:nvPr/>
        </p:nvCxnSpPr>
        <p:spPr>
          <a:xfrm>
            <a:off x="2699792" y="2138373"/>
            <a:ext cx="2413652" cy="3600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81" idx="3"/>
            <a:endCxn id="35" idx="0"/>
          </p:cNvCxnSpPr>
          <p:nvPr/>
        </p:nvCxnSpPr>
        <p:spPr>
          <a:xfrm>
            <a:off x="2699792" y="2138373"/>
            <a:ext cx="1213301" cy="22987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4" idx="2"/>
            <a:endCxn id="78" idx="0"/>
          </p:cNvCxnSpPr>
          <p:nvPr/>
        </p:nvCxnSpPr>
        <p:spPr>
          <a:xfrm flipH="1">
            <a:off x="3904300" y="2492896"/>
            <a:ext cx="1244206" cy="19442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33" idx="1"/>
            <a:endCxn id="76" idx="0"/>
          </p:cNvCxnSpPr>
          <p:nvPr/>
        </p:nvCxnSpPr>
        <p:spPr>
          <a:xfrm flipH="1">
            <a:off x="3203406" y="1767300"/>
            <a:ext cx="1656626" cy="26698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32" idx="1"/>
            <a:endCxn id="77" idx="0"/>
          </p:cNvCxnSpPr>
          <p:nvPr/>
        </p:nvCxnSpPr>
        <p:spPr>
          <a:xfrm flipH="1">
            <a:off x="3563225" y="2138373"/>
            <a:ext cx="1406203" cy="22987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80" idx="3"/>
            <a:endCxn id="37" idx="0"/>
          </p:cNvCxnSpPr>
          <p:nvPr/>
        </p:nvCxnSpPr>
        <p:spPr>
          <a:xfrm>
            <a:off x="2771800" y="1778333"/>
            <a:ext cx="456353" cy="2658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31" idx="1"/>
            <a:endCxn id="36" idx="0"/>
          </p:cNvCxnSpPr>
          <p:nvPr/>
        </p:nvCxnSpPr>
        <p:spPr>
          <a:xfrm flipH="1">
            <a:off x="3588193" y="2498413"/>
            <a:ext cx="1525251" cy="19386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endCxn id="77" idx="0"/>
          </p:cNvCxnSpPr>
          <p:nvPr/>
        </p:nvCxnSpPr>
        <p:spPr>
          <a:xfrm>
            <a:off x="2699792" y="2132856"/>
            <a:ext cx="863433" cy="23042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80" idx="3"/>
            <a:endCxn id="36" idx="0"/>
          </p:cNvCxnSpPr>
          <p:nvPr/>
        </p:nvCxnSpPr>
        <p:spPr>
          <a:xfrm>
            <a:off x="2771800" y="1778333"/>
            <a:ext cx="816393" cy="2658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5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692696"/>
            <a:ext cx="2715385" cy="5244391"/>
          </a:xfrm>
        </p:spPr>
      </p:pic>
      <p:sp>
        <p:nvSpPr>
          <p:cNvPr id="8" name="TextBox 7"/>
          <p:cNvSpPr txBox="1"/>
          <p:nvPr/>
        </p:nvSpPr>
        <p:spPr>
          <a:xfrm>
            <a:off x="1547664" y="16288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q_id </a:t>
            </a:r>
            <a:r>
              <a:rPr lang="ko-KR" altLang="en-US" smtClean="0"/>
              <a:t>출발지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19672" y="125200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q_id </a:t>
            </a:r>
            <a:r>
              <a:rPr lang="ko-KR" altLang="en-US" smtClean="0"/>
              <a:t>목적지</a:t>
            </a: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059832" y="2132856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347864" y="2132856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635896" y="2132856"/>
            <a:ext cx="100811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644008" y="2132856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endCxn id="11" idx="2"/>
          </p:cNvCxnSpPr>
          <p:nvPr/>
        </p:nvCxnSpPr>
        <p:spPr>
          <a:xfrm>
            <a:off x="2483768" y="1916832"/>
            <a:ext cx="576064" cy="3600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2" idx="1"/>
          </p:cNvCxnSpPr>
          <p:nvPr/>
        </p:nvCxnSpPr>
        <p:spPr>
          <a:xfrm>
            <a:off x="2915816" y="1621340"/>
            <a:ext cx="474229" cy="5536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4283968" y="1621340"/>
            <a:ext cx="1656184" cy="5115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4932040" y="1916832"/>
            <a:ext cx="1224136" cy="3684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12160" y="12759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경</a:t>
            </a:r>
            <a:r>
              <a:rPr lang="ko-KR" altLang="en-US"/>
              <a:t>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64560" y="1763524"/>
            <a:ext cx="3013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23</a:t>
            </a:r>
            <a:r>
              <a:rPr lang="ko-KR" altLang="en-US" smtClean="0"/>
              <a:t>에서 </a:t>
            </a:r>
            <a:r>
              <a:rPr lang="en-US" altLang="ko-KR" smtClean="0"/>
              <a:t>44</a:t>
            </a:r>
            <a:r>
              <a:rPr lang="ko-KR" altLang="en-US" smtClean="0"/>
              <a:t>로 가는 경우에서</a:t>
            </a:r>
            <a:endParaRPr lang="en-US" altLang="ko-KR" smtClean="0"/>
          </a:p>
          <a:p>
            <a:r>
              <a:rPr lang="en-US" altLang="ko-KR" smtClean="0"/>
              <a:t>39</a:t>
            </a:r>
            <a:r>
              <a:rPr lang="ko-KR" altLang="en-US" smtClean="0"/>
              <a:t>를 거쳐가는 경우의</a:t>
            </a:r>
            <a:endParaRPr lang="en-US" altLang="ko-KR" smtClean="0"/>
          </a:p>
          <a:p>
            <a:r>
              <a:rPr lang="en-US" altLang="ko-KR" smtClean="0"/>
              <a:t>Exemplar </a:t>
            </a:r>
            <a:r>
              <a:rPr lang="ko-KR" altLang="en-US" smtClean="0"/>
              <a:t>간 거리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69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11396</TotalTime>
  <Words>116</Words>
  <Application>Microsoft Office PowerPoint</Application>
  <PresentationFormat>화면 슬라이드 쇼(4:3)</PresentationFormat>
  <Paragraphs>80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tinyos</cp:lastModifiedBy>
  <cp:revision>94</cp:revision>
  <cp:lastPrinted>2015-04-25T06:04:45Z</cp:lastPrinted>
  <dcterms:created xsi:type="dcterms:W3CDTF">2014-08-11T23:13:41Z</dcterms:created>
  <dcterms:modified xsi:type="dcterms:W3CDTF">2015-10-12T22:40:59Z</dcterms:modified>
</cp:coreProperties>
</file>