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Kowsalya</a:t>
            </a:r>
            <a:r>
              <a:rPr lang="en-US" sz="2000" b="1" dirty="0">
                <a:latin typeface="Calibri" panose="020F0502020204030204" pitchFamily="34" charset="0"/>
                <a:ea typeface="Calibri" panose="020F0502020204030204" pitchFamily="34" charset="0"/>
                <a:cs typeface="Calibri" panose="020F0502020204030204" pitchFamily="34" charset="0"/>
              </a:rPr>
              <a:t> A </a:t>
            </a:r>
          </a:p>
          <a:p>
            <a:r>
              <a:rPr lang="en-US" sz="2000" b="1" dirty="0">
                <a:latin typeface="Calibri" panose="020F0502020204030204" pitchFamily="34" charset="0"/>
                <a:ea typeface="Calibri" panose="020F0502020204030204" pitchFamily="34" charset="0"/>
                <a:cs typeface="Calibri" panose="020F0502020204030204" pitchFamily="34" charset="0"/>
              </a:rPr>
              <a:t>Student </a:t>
            </a:r>
            <a:r>
              <a:rPr lang="en-US" sz="2000" b="1">
                <a:latin typeface="Calibri" panose="020F0502020204030204" pitchFamily="34" charset="0"/>
                <a:ea typeface="Calibri" panose="020F0502020204030204" pitchFamily="34" charset="0"/>
                <a:cs typeface="Calibri" panose="020F0502020204030204" pitchFamily="34" charset="0"/>
              </a:rPr>
              <a:t>ID : au613021205028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2024-04-08T16:19:33Z</dcterms:modified>
</cp:coreProperties>
</file>