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Kiruthika</a:t>
            </a:r>
            <a:r>
              <a:rPr lang="en-US" sz="2000" b="1" dirty="0">
                <a:latin typeface="Calibri" panose="020F0502020204030204" pitchFamily="34" charset="0"/>
                <a:ea typeface="Calibri" panose="020F0502020204030204" pitchFamily="34" charset="0"/>
                <a:cs typeface="Calibri" panose="020F0502020204030204" pitchFamily="34" charset="0"/>
              </a:rPr>
              <a:t> R</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2024-04-08T16:16:47Z</dcterms:modified>
</cp:coreProperties>
</file>