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1" ContentType="image/jpe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49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7" autoAdjust="0"/>
    <p:restoredTop sz="94660"/>
  </p:normalViewPr>
  <p:slideViewPr>
    <p:cSldViewPr>
      <p:cViewPr>
        <p:scale>
          <a:sx n="68" d="100"/>
          <a:sy n="68" d="100"/>
        </p:scale>
        <p:origin x="132" y="1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20VARSH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VARSHA.xlsx]Sheet1!PivotTable1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a:t>
            </a:r>
            <a:endParaRPr lang="en-IN"/>
          </a:p>
        </c:rich>
      </c:tx>
      <c:layout>
        <c:manualLayout>
          <c:xMode val="edge"/>
          <c:yMode val="edge"/>
          <c:x val="0.296652668416448"/>
          <c:y val="0.2016622922134733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2CA-47E4-BA7A-F398230E48A1}"/>
            </c:ext>
          </c:extLst>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2CA-47E4-BA7A-F398230E48A1}"/>
            </c:ext>
          </c:extLst>
        </c:ser>
        <c:ser>
          <c:idx val="2"/>
          <c:order val="2"/>
          <c:tx>
            <c:strRef>
              <c:f>Sheet1!$D$3:$D$4</c:f>
              <c:strCache>
                <c:ptCount val="1"/>
                <c:pt idx="0">
                  <c:v>MEDIUM</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2CA-47E4-BA7A-F398230E48A1}"/>
            </c:ext>
          </c:extLst>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2CA-47E4-BA7A-F398230E48A1}"/>
            </c:ext>
          </c:extLst>
        </c:ser>
        <c:ser>
          <c:idx val="4"/>
          <c:order val="4"/>
          <c:tx>
            <c:strRef>
              <c:f>Sheet1!$F$3:$F$4</c:f>
              <c:strCache>
                <c:ptCount val="1"/>
                <c:pt idx="0">
                  <c:v>(blank)</c:v>
                </c:pt>
              </c:strCache>
            </c:strRef>
          </c:tx>
          <c:spPr>
            <a:solidFill>
              <a:schemeClr val="accent5"/>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82CA-47E4-BA7A-F398230E48A1}"/>
            </c:ext>
          </c:extLst>
        </c:ser>
        <c:dLbls>
          <c:showLegendKey val="0"/>
          <c:showVal val="0"/>
          <c:showCatName val="0"/>
          <c:showSerName val="0"/>
          <c:showPercent val="0"/>
          <c:showBubbleSize val="0"/>
        </c:dLbls>
        <c:gapWidth val="150"/>
        <c:shape val="box"/>
        <c:axId val="1681899008"/>
        <c:axId val="1681899488"/>
        <c:axId val="1649357744"/>
      </c:bar3DChart>
      <c:catAx>
        <c:axId val="16818990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1899488"/>
        <c:crosses val="autoZero"/>
        <c:auto val="1"/>
        <c:lblAlgn val="ctr"/>
        <c:lblOffset val="100"/>
        <c:noMultiLvlLbl val="0"/>
      </c:catAx>
      <c:valAx>
        <c:axId val="1681899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1899008"/>
        <c:crosses val="autoZero"/>
        <c:crossBetween val="between"/>
      </c:valAx>
      <c:serAx>
        <c:axId val="1649357744"/>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1899488"/>
        <c:crosses val="autoZero"/>
      </c:serAx>
      <c:spPr>
        <a:noFill/>
        <a:ln>
          <a:noFill/>
        </a:ln>
        <a:effectLst/>
      </c:spPr>
    </c:plotArea>
    <c:legend>
      <c:legendPos val="r"/>
      <c:layout>
        <c:manualLayout>
          <c:xMode val="edge"/>
          <c:yMode val="edge"/>
          <c:x val="0.68541666666666667"/>
          <c:y val="0.43257946923301244"/>
          <c:w val="0.31458333333333333"/>
          <c:h val="0.457894065325167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hyperlink" Target="https://www.rawpixel.com/search/validation" TargetMode="External"/><Relationship Id="rId4" Type="http://schemas.openxmlformats.org/officeDocument/2006/relationships/image" Target="../media/image3.1"/></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04800" y="3314150"/>
            <a:ext cx="10860342" cy="1938992"/>
          </a:xfrm>
          <a:prstGeom prst="rect">
            <a:avLst/>
          </a:prstGeom>
          <a:noFill/>
        </p:spPr>
        <p:txBody>
          <a:bodyPr wrap="square" rtlCol="0">
            <a:spAutoFit/>
          </a:bodyPr>
          <a:lstStyle/>
          <a:p>
            <a:r>
              <a:rPr lang="en-US" sz="2400" dirty="0"/>
              <a:t>STUDENT NAME	</a:t>
            </a:r>
            <a:r>
              <a:rPr lang="en-US" sz="2400" dirty="0" smtClean="0"/>
              <a:t>:KOWSALYA K</a:t>
            </a:r>
            <a:endParaRPr lang="en-US" sz="2400" dirty="0"/>
          </a:p>
          <a:p>
            <a:r>
              <a:rPr lang="en-US" sz="2400" dirty="0"/>
              <a:t>REGISTER NO		:</a:t>
            </a:r>
            <a:r>
              <a:rPr lang="en-US" sz="2400" dirty="0" smtClean="0"/>
              <a:t>2213371036216,unm410100442213371036216</a:t>
            </a:r>
            <a:endParaRPr lang="en-US" sz="2400" dirty="0"/>
          </a:p>
          <a:p>
            <a:r>
              <a:rPr lang="en-US" sz="2400" dirty="0"/>
              <a:t>DEPARTMENT		:B.com (general)</a:t>
            </a:r>
          </a:p>
          <a:p>
            <a:r>
              <a:rPr lang="en-US" sz="2400" dirty="0"/>
              <a:t>COLLEGE		:</a:t>
            </a:r>
            <a:r>
              <a:rPr lang="en-US" sz="2400" dirty="0" smtClean="0"/>
              <a:t>Quaid-e-</a:t>
            </a:r>
            <a:r>
              <a:rPr lang="en-US" sz="2400" smtClean="0"/>
              <a:t>Millath</a:t>
            </a:r>
            <a:r>
              <a:rPr lang="en-US" sz="2400" dirty="0" smtClean="0"/>
              <a:t> </a:t>
            </a:r>
            <a:r>
              <a:rPr lang="en-US" sz="2400" dirty="0"/>
              <a:t>government  collage for women (autonomous) </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80DC195-A7C9-B87E-8AF1-E6CFE9A25901}"/>
              </a:ext>
            </a:extLst>
          </p:cNvPr>
          <p:cNvSpPr txBox="1"/>
          <p:nvPr/>
        </p:nvSpPr>
        <p:spPr>
          <a:xfrm>
            <a:off x="739775" y="1219200"/>
            <a:ext cx="6346825" cy="5248275"/>
          </a:xfrm>
          <a:prstGeom prst="rect">
            <a:avLst/>
          </a:prstGeom>
          <a:noFill/>
        </p:spPr>
        <p:txBody>
          <a:bodyPr wrap="square" rtlCol="0">
            <a:spAutoFit/>
          </a:bodyPr>
          <a:lstStyle/>
          <a:p>
            <a:endParaRPr lang="en-IN" dirty="0"/>
          </a:p>
        </p:txBody>
      </p:sp>
      <p:sp>
        <p:nvSpPr>
          <p:cNvPr id="13" name="object 13"/>
          <p:cNvSpPr txBox="1"/>
          <p:nvPr/>
        </p:nvSpPr>
        <p:spPr>
          <a:xfrm>
            <a:off x="228601" y="1060291"/>
            <a:ext cx="10287000" cy="4521751"/>
          </a:xfrm>
          <a:prstGeom prst="rect">
            <a:avLst/>
          </a:prstGeom>
        </p:spPr>
        <p:txBody>
          <a:bodyPr vert="horz" wrap="square" lIns="0" tIns="12700" rIns="0" bIns="0" rtlCol="0">
            <a:spAutoFit/>
          </a:bodyPr>
          <a:lstStyle/>
          <a:p>
            <a:pPr marL="12700">
              <a:lnSpc>
                <a:spcPts val="3235"/>
              </a:lnSpc>
              <a:spcBef>
                <a:spcPts val="100"/>
              </a:spcBef>
            </a:pPr>
            <a:r>
              <a:rPr lang="en-US" sz="1600" b="1" u="heavy" spc="-65" dirty="0">
                <a:uFill>
                  <a:solidFill>
                    <a:srgbClr val="000000"/>
                  </a:solidFill>
                </a:uFill>
                <a:latin typeface="Trebuchet MS"/>
                <a:cs typeface="Trebuchet MS"/>
              </a:rPr>
              <a:t>D</a:t>
            </a:r>
            <a:r>
              <a:rPr lang="en-US" sz="1600" b="1" u="heavy" spc="-120" dirty="0">
                <a:uFill>
                  <a:solidFill>
                    <a:srgbClr val="000000"/>
                  </a:solidFill>
                </a:uFill>
                <a:latin typeface="Trebuchet MS"/>
                <a:cs typeface="Trebuchet MS"/>
              </a:rPr>
              <a:t>A</a:t>
            </a:r>
            <a:r>
              <a:rPr lang="en-US" sz="1600" b="1" u="heavy" spc="-280" dirty="0">
                <a:uFill>
                  <a:solidFill>
                    <a:srgbClr val="000000"/>
                  </a:solidFill>
                </a:uFill>
                <a:latin typeface="Trebuchet MS"/>
                <a:cs typeface="Trebuchet MS"/>
              </a:rPr>
              <a:t>T</a:t>
            </a:r>
            <a:r>
              <a:rPr lang="en-US" sz="1600" b="1" u="heavy" spc="-145" dirty="0">
                <a:uFill>
                  <a:solidFill>
                    <a:srgbClr val="000000"/>
                  </a:solidFill>
                </a:uFill>
                <a:latin typeface="Trebuchet MS"/>
                <a:cs typeface="Trebuchet MS"/>
              </a:rPr>
              <a:t> A</a:t>
            </a:r>
            <a:r>
              <a:rPr lang="en-US" sz="1600" b="1" u="heavy" spc="-225" dirty="0">
                <a:uFill>
                  <a:solidFill>
                    <a:srgbClr val="000000"/>
                  </a:solidFill>
                </a:uFill>
                <a:latin typeface="Trebuchet MS"/>
                <a:cs typeface="Trebuchet MS"/>
              </a:rPr>
              <a:t> </a:t>
            </a:r>
            <a:r>
              <a:rPr lang="en-US" sz="1600" b="1" u="heavy" spc="-130" dirty="0">
                <a:uFill>
                  <a:solidFill>
                    <a:srgbClr val="000000"/>
                  </a:solidFill>
                </a:uFill>
                <a:latin typeface="Trebuchet MS"/>
                <a:cs typeface="Trebuchet MS"/>
              </a:rPr>
              <a:t>C</a:t>
            </a:r>
            <a:r>
              <a:rPr lang="en-US" sz="1600" b="1" u="heavy" spc="-200" dirty="0">
                <a:uFill>
                  <a:solidFill>
                    <a:srgbClr val="000000"/>
                  </a:solidFill>
                </a:uFill>
                <a:latin typeface="Trebuchet MS"/>
                <a:cs typeface="Trebuchet MS"/>
              </a:rPr>
              <a:t>O</a:t>
            </a:r>
            <a:r>
              <a:rPr lang="en-US" sz="1600" b="1" u="heavy" spc="-80" dirty="0">
                <a:uFill>
                  <a:solidFill>
                    <a:srgbClr val="000000"/>
                  </a:solidFill>
                </a:uFill>
                <a:latin typeface="Trebuchet MS"/>
                <a:cs typeface="Trebuchet MS"/>
              </a:rPr>
              <a:t>LL</a:t>
            </a:r>
            <a:r>
              <a:rPr lang="en-US" sz="1600" b="1" u="heavy" spc="-15" dirty="0">
                <a:uFill>
                  <a:solidFill>
                    <a:srgbClr val="000000"/>
                  </a:solidFill>
                </a:uFill>
                <a:latin typeface="Trebuchet MS"/>
                <a:cs typeface="Trebuchet MS"/>
              </a:rPr>
              <a:t>E</a:t>
            </a:r>
            <a:r>
              <a:rPr lang="en-US" sz="1600" b="1" u="heavy" spc="-130" dirty="0">
                <a:uFill>
                  <a:solidFill>
                    <a:srgbClr val="000000"/>
                  </a:solidFill>
                </a:uFill>
                <a:latin typeface="Trebuchet MS"/>
                <a:cs typeface="Trebuchet MS"/>
              </a:rPr>
              <a:t>C</a:t>
            </a:r>
            <a:r>
              <a:rPr lang="en-US" sz="1600" b="1" u="heavy" spc="-280" dirty="0">
                <a:uFill>
                  <a:solidFill>
                    <a:srgbClr val="000000"/>
                  </a:solidFill>
                </a:uFill>
                <a:latin typeface="Trebuchet MS"/>
                <a:cs typeface="Trebuchet MS"/>
              </a:rPr>
              <a:t>T</a:t>
            </a:r>
            <a:r>
              <a:rPr lang="en-US" sz="1600" b="1" u="heavy" spc="55" dirty="0">
                <a:uFill>
                  <a:solidFill>
                    <a:srgbClr val="000000"/>
                  </a:solidFill>
                </a:uFill>
                <a:latin typeface="Trebuchet MS"/>
                <a:cs typeface="Trebuchet MS"/>
              </a:rPr>
              <a:t>I</a:t>
            </a:r>
            <a:r>
              <a:rPr lang="en-US" sz="1600" b="1" u="heavy" spc="-200" dirty="0">
                <a:uFill>
                  <a:solidFill>
                    <a:srgbClr val="000000"/>
                  </a:solidFill>
                </a:uFill>
                <a:latin typeface="Trebuchet MS"/>
                <a:cs typeface="Trebuchet MS"/>
              </a:rPr>
              <a:t>O</a:t>
            </a:r>
            <a:r>
              <a:rPr lang="en-US" sz="1600" b="1" u="heavy" spc="-25" dirty="0">
                <a:uFill>
                  <a:solidFill>
                    <a:srgbClr val="000000"/>
                  </a:solidFill>
                </a:uFill>
                <a:latin typeface="Trebuchet MS"/>
                <a:cs typeface="Trebuchet MS"/>
              </a:rPr>
              <a:t>N</a:t>
            </a:r>
            <a:endParaRPr lang="en-US" sz="1600" dirty="0">
              <a:latin typeface="Trebuchet MS"/>
              <a:cs typeface="Trebuchet MS"/>
            </a:endParaRPr>
          </a:p>
          <a:p>
            <a:pPr marL="501015">
              <a:lnSpc>
                <a:spcPts val="3229"/>
              </a:lnSpc>
            </a:pPr>
            <a:r>
              <a:rPr lang="en-US" sz="2000" spc="-155" dirty="0">
                <a:solidFill>
                  <a:schemeClr val="accent6">
                    <a:lumMod val="75000"/>
                  </a:schemeClr>
                </a:solidFill>
                <a:latin typeface="Trebuchet MS"/>
                <a:cs typeface="Trebuchet MS"/>
              </a:rPr>
              <a:t>Downloaded</a:t>
            </a:r>
            <a:r>
              <a:rPr lang="en-US" sz="2000" spc="-215" dirty="0">
                <a:solidFill>
                  <a:schemeClr val="accent6">
                    <a:lumMod val="75000"/>
                  </a:schemeClr>
                </a:solidFill>
                <a:latin typeface="Trebuchet MS"/>
                <a:cs typeface="Trebuchet MS"/>
              </a:rPr>
              <a:t> </a:t>
            </a:r>
            <a:r>
              <a:rPr lang="en-US" sz="2000" spc="-150" dirty="0">
                <a:solidFill>
                  <a:schemeClr val="accent6">
                    <a:lumMod val="75000"/>
                  </a:schemeClr>
                </a:solidFill>
                <a:latin typeface="Trebuchet MS"/>
                <a:cs typeface="Trebuchet MS"/>
              </a:rPr>
              <a:t>the</a:t>
            </a:r>
            <a:r>
              <a:rPr lang="en-US" sz="2000" spc="-220" dirty="0">
                <a:solidFill>
                  <a:schemeClr val="accent6">
                    <a:lumMod val="75000"/>
                  </a:schemeClr>
                </a:solidFill>
                <a:latin typeface="Trebuchet MS"/>
                <a:cs typeface="Trebuchet MS"/>
              </a:rPr>
              <a:t> </a:t>
            </a:r>
            <a:r>
              <a:rPr lang="en-US" sz="2000" spc="-204" dirty="0">
                <a:solidFill>
                  <a:schemeClr val="accent6">
                    <a:lumMod val="75000"/>
                  </a:schemeClr>
                </a:solidFill>
                <a:latin typeface="Trebuchet MS"/>
                <a:cs typeface="Trebuchet MS"/>
              </a:rPr>
              <a:t>employee</a:t>
            </a:r>
            <a:r>
              <a:rPr lang="en-US" sz="2000" spc="-215" dirty="0">
                <a:solidFill>
                  <a:schemeClr val="accent6">
                    <a:lumMod val="75000"/>
                  </a:schemeClr>
                </a:solidFill>
                <a:latin typeface="Trebuchet MS"/>
                <a:cs typeface="Trebuchet MS"/>
              </a:rPr>
              <a:t> </a:t>
            </a:r>
            <a:r>
              <a:rPr lang="en-US" sz="2000" spc="-95" dirty="0">
                <a:solidFill>
                  <a:schemeClr val="accent6">
                    <a:lumMod val="75000"/>
                  </a:schemeClr>
                </a:solidFill>
                <a:latin typeface="Trebuchet MS"/>
                <a:cs typeface="Trebuchet MS"/>
              </a:rPr>
              <a:t>data</a:t>
            </a:r>
            <a:r>
              <a:rPr lang="en-US" sz="2000" spc="-215" dirty="0">
                <a:solidFill>
                  <a:schemeClr val="accent6">
                    <a:lumMod val="75000"/>
                  </a:schemeClr>
                </a:solidFill>
                <a:latin typeface="Trebuchet MS"/>
                <a:cs typeface="Trebuchet MS"/>
              </a:rPr>
              <a:t> </a:t>
            </a:r>
            <a:r>
              <a:rPr lang="en-US" sz="2000" spc="-165" dirty="0">
                <a:solidFill>
                  <a:schemeClr val="accent6">
                    <a:lumMod val="75000"/>
                  </a:schemeClr>
                </a:solidFill>
                <a:latin typeface="Trebuchet MS"/>
                <a:cs typeface="Trebuchet MS"/>
              </a:rPr>
              <a:t>performance</a:t>
            </a:r>
            <a:r>
              <a:rPr lang="en-US" sz="2000" spc="-215" dirty="0">
                <a:solidFill>
                  <a:schemeClr val="accent6">
                    <a:lumMod val="75000"/>
                  </a:schemeClr>
                </a:solidFill>
                <a:latin typeface="Trebuchet MS"/>
                <a:cs typeface="Trebuchet MS"/>
              </a:rPr>
              <a:t> </a:t>
            </a:r>
            <a:r>
              <a:rPr lang="en-US" sz="2000" spc="-160" dirty="0">
                <a:solidFill>
                  <a:schemeClr val="accent6">
                    <a:lumMod val="75000"/>
                  </a:schemeClr>
                </a:solidFill>
                <a:latin typeface="Trebuchet MS"/>
                <a:cs typeface="Trebuchet MS"/>
              </a:rPr>
              <a:t>from</a:t>
            </a:r>
            <a:r>
              <a:rPr lang="en-US" sz="2000" spc="-215" dirty="0">
                <a:solidFill>
                  <a:schemeClr val="accent6">
                    <a:lumMod val="75000"/>
                  </a:schemeClr>
                </a:solidFill>
                <a:latin typeface="Trebuchet MS"/>
                <a:cs typeface="Trebuchet MS"/>
              </a:rPr>
              <a:t> </a:t>
            </a:r>
            <a:r>
              <a:rPr lang="en-US" sz="2000" b="1" spc="-85" dirty="0">
                <a:solidFill>
                  <a:schemeClr val="accent6">
                    <a:lumMod val="75000"/>
                  </a:schemeClr>
                </a:solidFill>
                <a:latin typeface="Trebuchet MS"/>
                <a:cs typeface="Trebuchet MS"/>
              </a:rPr>
              <a:t>EDUNET</a:t>
            </a:r>
            <a:r>
              <a:rPr lang="en-US" sz="2000" b="1" spc="-215" dirty="0">
                <a:solidFill>
                  <a:schemeClr val="accent6">
                    <a:lumMod val="75000"/>
                  </a:schemeClr>
                </a:solidFill>
                <a:latin typeface="Trebuchet MS"/>
                <a:cs typeface="Trebuchet MS"/>
              </a:rPr>
              <a:t> </a:t>
            </a:r>
            <a:r>
              <a:rPr lang="en-US" sz="2000" b="1" spc="-65" dirty="0">
                <a:solidFill>
                  <a:schemeClr val="accent6">
                    <a:lumMod val="75000"/>
                  </a:schemeClr>
                </a:solidFill>
                <a:latin typeface="Trebuchet MS"/>
                <a:cs typeface="Trebuchet MS"/>
              </a:rPr>
              <a:t>DASHBOARD</a:t>
            </a:r>
            <a:endParaRPr lang="en-US" sz="2000" dirty="0">
              <a:solidFill>
                <a:schemeClr val="accent6">
                  <a:lumMod val="75000"/>
                </a:schemeClr>
              </a:solidFill>
              <a:latin typeface="Trebuchet MS"/>
              <a:cs typeface="Trebuchet MS"/>
            </a:endParaRPr>
          </a:p>
          <a:p>
            <a:pPr>
              <a:lnSpc>
                <a:spcPct val="100000"/>
              </a:lnSpc>
              <a:spcBef>
                <a:spcPts val="15"/>
              </a:spcBef>
            </a:pPr>
            <a:endParaRPr lang="en-US" dirty="0">
              <a:latin typeface="Trebuchet MS"/>
              <a:cs typeface="Trebuchet MS"/>
            </a:endParaRPr>
          </a:p>
          <a:p>
            <a:pPr marL="501015" marR="6355080">
              <a:lnSpc>
                <a:spcPts val="3229"/>
              </a:lnSpc>
            </a:pPr>
            <a:r>
              <a:rPr lang="en-US" sz="1600" b="1" u="heavy" spc="-65" dirty="0">
                <a:uFill>
                  <a:solidFill>
                    <a:srgbClr val="000000"/>
                  </a:solidFill>
                </a:uFill>
                <a:latin typeface="Trebuchet MS"/>
                <a:cs typeface="Trebuchet MS"/>
              </a:rPr>
              <a:t>D</a:t>
            </a:r>
            <a:r>
              <a:rPr lang="en-US" sz="1600" b="1" u="heavy" spc="-120" dirty="0">
                <a:uFill>
                  <a:solidFill>
                    <a:srgbClr val="000000"/>
                  </a:solidFill>
                </a:uFill>
                <a:latin typeface="Trebuchet MS"/>
                <a:cs typeface="Trebuchet MS"/>
              </a:rPr>
              <a:t>A</a:t>
            </a:r>
            <a:r>
              <a:rPr lang="en-US" sz="1600" b="1" u="heavy" spc="-280" dirty="0">
                <a:uFill>
                  <a:solidFill>
                    <a:srgbClr val="000000"/>
                  </a:solidFill>
                </a:uFill>
                <a:latin typeface="Trebuchet MS"/>
                <a:cs typeface="Trebuchet MS"/>
              </a:rPr>
              <a:t>T</a:t>
            </a:r>
            <a:r>
              <a:rPr lang="en-US" sz="1600" b="1" u="heavy" spc="-145" dirty="0">
                <a:uFill>
                  <a:solidFill>
                    <a:srgbClr val="000000"/>
                  </a:solidFill>
                </a:uFill>
                <a:latin typeface="Trebuchet MS"/>
                <a:cs typeface="Trebuchet MS"/>
              </a:rPr>
              <a:t>A</a:t>
            </a:r>
            <a:r>
              <a:rPr lang="en-US" sz="1600" b="1" u="heavy" spc="-225" dirty="0">
                <a:uFill>
                  <a:solidFill>
                    <a:srgbClr val="000000"/>
                  </a:solidFill>
                </a:uFill>
                <a:latin typeface="Trebuchet MS"/>
                <a:cs typeface="Trebuchet MS"/>
              </a:rPr>
              <a:t> </a:t>
            </a:r>
            <a:r>
              <a:rPr lang="en-US" sz="1600" b="1" u="heavy" spc="-130" dirty="0">
                <a:uFill>
                  <a:solidFill>
                    <a:srgbClr val="000000"/>
                  </a:solidFill>
                </a:uFill>
                <a:latin typeface="Trebuchet MS"/>
                <a:cs typeface="Trebuchet MS"/>
              </a:rPr>
              <a:t>C</a:t>
            </a:r>
            <a:r>
              <a:rPr lang="en-US" sz="1600" b="1" u="heavy" spc="-80" dirty="0">
                <a:uFill>
                  <a:solidFill>
                    <a:srgbClr val="000000"/>
                  </a:solidFill>
                </a:uFill>
                <a:latin typeface="Trebuchet MS"/>
                <a:cs typeface="Trebuchet MS"/>
              </a:rPr>
              <a:t>L</a:t>
            </a:r>
            <a:r>
              <a:rPr lang="en-US" sz="1600" b="1" u="heavy" spc="-15" dirty="0">
                <a:uFill>
                  <a:solidFill>
                    <a:srgbClr val="000000"/>
                  </a:solidFill>
                </a:uFill>
                <a:latin typeface="Trebuchet MS"/>
                <a:cs typeface="Trebuchet MS"/>
              </a:rPr>
              <a:t>E</a:t>
            </a:r>
            <a:r>
              <a:rPr lang="en-US" sz="1600" b="1" u="heavy" spc="-120" dirty="0">
                <a:uFill>
                  <a:solidFill>
                    <a:srgbClr val="000000"/>
                  </a:solidFill>
                </a:uFill>
                <a:latin typeface="Trebuchet MS"/>
                <a:cs typeface="Trebuchet MS"/>
              </a:rPr>
              <a:t>A</a:t>
            </a:r>
            <a:r>
              <a:rPr lang="en-US" sz="1600" b="1" u="heavy" dirty="0">
                <a:uFill>
                  <a:solidFill>
                    <a:srgbClr val="000000"/>
                  </a:solidFill>
                </a:uFill>
                <a:latin typeface="Trebuchet MS"/>
                <a:cs typeface="Trebuchet MS"/>
              </a:rPr>
              <a:t>N</a:t>
            </a:r>
            <a:r>
              <a:rPr lang="en-US" sz="1600" b="1" u="heavy" spc="55" dirty="0">
                <a:uFill>
                  <a:solidFill>
                    <a:srgbClr val="000000"/>
                  </a:solidFill>
                </a:uFill>
                <a:latin typeface="Trebuchet MS"/>
                <a:cs typeface="Trebuchet MS"/>
              </a:rPr>
              <a:t>I</a:t>
            </a:r>
            <a:r>
              <a:rPr lang="en-US" sz="1600" b="1" u="heavy" dirty="0">
                <a:uFill>
                  <a:solidFill>
                    <a:srgbClr val="000000"/>
                  </a:solidFill>
                </a:uFill>
                <a:latin typeface="Trebuchet MS"/>
                <a:cs typeface="Trebuchet MS"/>
              </a:rPr>
              <a:t>N</a:t>
            </a:r>
            <a:r>
              <a:rPr lang="en-US" sz="1600" b="1" u="heavy" spc="-210" dirty="0">
                <a:uFill>
                  <a:solidFill>
                    <a:srgbClr val="000000"/>
                  </a:solidFill>
                </a:uFill>
                <a:latin typeface="Trebuchet MS"/>
                <a:cs typeface="Trebuchet MS"/>
              </a:rPr>
              <a:t>G</a:t>
            </a:r>
            <a:endParaRPr lang="en-US" sz="1600" dirty="0">
              <a:latin typeface="Trebuchet MS"/>
              <a:cs typeface="Trebuchet MS"/>
            </a:endParaRPr>
          </a:p>
          <a:p>
            <a:pPr marL="501015" marR="6131560" indent="71755">
              <a:lnSpc>
                <a:spcPts val="3229"/>
              </a:lnSpc>
              <a:spcBef>
                <a:spcPts val="105"/>
              </a:spcBef>
            </a:pPr>
            <a:r>
              <a:rPr lang="en-US" sz="2000" b="1" spc="55" dirty="0">
                <a:solidFill>
                  <a:schemeClr val="accent6">
                    <a:lumMod val="75000"/>
                  </a:schemeClr>
                </a:solidFill>
                <a:latin typeface="Trebuchet MS"/>
                <a:cs typeface="Trebuchet MS"/>
              </a:rPr>
              <a:t>I</a:t>
            </a:r>
            <a:r>
              <a:rPr lang="en-US" sz="2000" b="1" spc="-140" dirty="0">
                <a:solidFill>
                  <a:schemeClr val="accent6">
                    <a:lumMod val="75000"/>
                  </a:schemeClr>
                </a:solidFill>
                <a:latin typeface="Trebuchet MS"/>
                <a:cs typeface="Trebuchet MS"/>
              </a:rPr>
              <a:t>d</a:t>
            </a:r>
            <a:r>
              <a:rPr lang="en-US" sz="2000" b="1" spc="-245" dirty="0">
                <a:solidFill>
                  <a:schemeClr val="accent6">
                    <a:lumMod val="75000"/>
                  </a:schemeClr>
                </a:solidFill>
                <a:latin typeface="Trebuchet MS"/>
                <a:cs typeface="Trebuchet MS"/>
              </a:rPr>
              <a:t>e</a:t>
            </a:r>
            <a:r>
              <a:rPr lang="en-US" sz="2000" b="1" spc="-155" dirty="0">
                <a:solidFill>
                  <a:schemeClr val="accent6">
                    <a:lumMod val="75000"/>
                  </a:schemeClr>
                </a:solidFill>
                <a:latin typeface="Trebuchet MS"/>
                <a:cs typeface="Trebuchet MS"/>
              </a:rPr>
              <a:t>n</a:t>
            </a:r>
            <a:r>
              <a:rPr lang="en-US" sz="2000" b="1" spc="-35" dirty="0">
                <a:solidFill>
                  <a:schemeClr val="accent6">
                    <a:lumMod val="75000"/>
                  </a:schemeClr>
                </a:solidFill>
                <a:latin typeface="Trebuchet MS"/>
                <a:cs typeface="Trebuchet MS"/>
              </a:rPr>
              <a:t>t</a:t>
            </a:r>
            <a:r>
              <a:rPr lang="en-US" sz="2000" b="1" spc="-110" dirty="0">
                <a:solidFill>
                  <a:schemeClr val="accent6">
                    <a:lumMod val="75000"/>
                  </a:schemeClr>
                </a:solidFill>
                <a:latin typeface="Trebuchet MS"/>
                <a:cs typeface="Trebuchet MS"/>
              </a:rPr>
              <a:t>i</a:t>
            </a:r>
            <a:r>
              <a:rPr lang="en-US" sz="2000" b="1" spc="-100" dirty="0">
                <a:solidFill>
                  <a:schemeClr val="accent6">
                    <a:lumMod val="75000"/>
                  </a:schemeClr>
                </a:solidFill>
                <a:latin typeface="Trebuchet MS"/>
                <a:cs typeface="Trebuchet MS"/>
              </a:rPr>
              <a:t>f</a:t>
            </a:r>
            <a:r>
              <a:rPr lang="en-US" sz="2000" b="1" spc="-110" dirty="0">
                <a:solidFill>
                  <a:schemeClr val="accent6">
                    <a:lumMod val="75000"/>
                  </a:schemeClr>
                </a:solidFill>
                <a:latin typeface="Trebuchet MS"/>
                <a:cs typeface="Trebuchet MS"/>
              </a:rPr>
              <a:t>i</a:t>
            </a:r>
            <a:r>
              <a:rPr lang="en-US" sz="2000" b="1" spc="-245" dirty="0">
                <a:solidFill>
                  <a:schemeClr val="accent6">
                    <a:lumMod val="75000"/>
                  </a:schemeClr>
                </a:solidFill>
                <a:latin typeface="Trebuchet MS"/>
                <a:cs typeface="Trebuchet MS"/>
              </a:rPr>
              <a:t>e</a:t>
            </a:r>
            <a:r>
              <a:rPr lang="en-US" sz="2000" b="1" spc="-165" dirty="0">
                <a:solidFill>
                  <a:schemeClr val="accent6">
                    <a:lumMod val="75000"/>
                  </a:schemeClr>
                </a:solidFill>
                <a:latin typeface="Trebuchet MS"/>
                <a:cs typeface="Trebuchet MS"/>
              </a:rPr>
              <a:t>d</a:t>
            </a:r>
            <a:r>
              <a:rPr lang="en-US" sz="2000" b="1" spc="-225" dirty="0">
                <a:solidFill>
                  <a:schemeClr val="accent6">
                    <a:lumMod val="75000"/>
                  </a:schemeClr>
                </a:solidFill>
                <a:latin typeface="Trebuchet MS"/>
                <a:cs typeface="Trebuchet MS"/>
              </a:rPr>
              <a:t> </a:t>
            </a:r>
            <a:r>
              <a:rPr lang="en-US" sz="2000" b="1" spc="-35" dirty="0">
                <a:solidFill>
                  <a:schemeClr val="accent6">
                    <a:lumMod val="75000"/>
                  </a:schemeClr>
                </a:solidFill>
                <a:latin typeface="Trebuchet MS"/>
                <a:cs typeface="Trebuchet MS"/>
              </a:rPr>
              <a:t>t</a:t>
            </a:r>
            <a:r>
              <a:rPr lang="en-US" sz="2000" b="1" spc="-145" dirty="0">
                <a:solidFill>
                  <a:schemeClr val="accent6">
                    <a:lumMod val="75000"/>
                  </a:schemeClr>
                </a:solidFill>
                <a:latin typeface="Trebuchet MS"/>
                <a:cs typeface="Trebuchet MS"/>
              </a:rPr>
              <a:t>h</a:t>
            </a:r>
            <a:r>
              <a:rPr lang="en-US" sz="2000" b="1" spc="-270" dirty="0">
                <a:solidFill>
                  <a:schemeClr val="accent6">
                    <a:lumMod val="75000"/>
                  </a:schemeClr>
                </a:solidFill>
                <a:latin typeface="Trebuchet MS"/>
                <a:cs typeface="Trebuchet MS"/>
              </a:rPr>
              <a:t>e</a:t>
            </a:r>
            <a:r>
              <a:rPr lang="en-US" sz="2000" b="1" spc="-225" dirty="0">
                <a:solidFill>
                  <a:schemeClr val="accent6">
                    <a:lumMod val="75000"/>
                  </a:schemeClr>
                </a:solidFill>
                <a:latin typeface="Trebuchet MS"/>
                <a:cs typeface="Trebuchet MS"/>
              </a:rPr>
              <a:t> </a:t>
            </a:r>
            <a:r>
              <a:rPr lang="en-US" sz="2000" b="1" spc="-229" dirty="0">
                <a:solidFill>
                  <a:schemeClr val="accent6">
                    <a:lumMod val="75000"/>
                  </a:schemeClr>
                </a:solidFill>
                <a:latin typeface="Trebuchet MS"/>
                <a:cs typeface="Trebuchet MS"/>
              </a:rPr>
              <a:t>m</a:t>
            </a:r>
            <a:r>
              <a:rPr lang="en-US" sz="2000" b="1" spc="-110" dirty="0">
                <a:solidFill>
                  <a:schemeClr val="accent6">
                    <a:lumMod val="75000"/>
                  </a:schemeClr>
                </a:solidFill>
                <a:latin typeface="Trebuchet MS"/>
                <a:cs typeface="Trebuchet MS"/>
              </a:rPr>
              <a:t>i</a:t>
            </a:r>
            <a:r>
              <a:rPr lang="en-US" sz="2000" b="1" spc="5" dirty="0">
                <a:solidFill>
                  <a:schemeClr val="accent6">
                    <a:lumMod val="75000"/>
                  </a:schemeClr>
                </a:solidFill>
                <a:latin typeface="Trebuchet MS"/>
                <a:cs typeface="Trebuchet MS"/>
              </a:rPr>
              <a:t>ss</a:t>
            </a:r>
            <a:r>
              <a:rPr lang="en-US" sz="2000" b="1" spc="-110" dirty="0">
                <a:solidFill>
                  <a:schemeClr val="accent6">
                    <a:lumMod val="75000"/>
                  </a:schemeClr>
                </a:solidFill>
                <a:latin typeface="Trebuchet MS"/>
                <a:cs typeface="Trebuchet MS"/>
              </a:rPr>
              <a:t>i</a:t>
            </a:r>
            <a:r>
              <a:rPr lang="en-US" sz="2000" b="1" spc="-155" dirty="0">
                <a:solidFill>
                  <a:schemeClr val="accent6">
                    <a:lumMod val="75000"/>
                  </a:schemeClr>
                </a:solidFill>
                <a:latin typeface="Trebuchet MS"/>
                <a:cs typeface="Trebuchet MS"/>
              </a:rPr>
              <a:t>n</a:t>
            </a:r>
            <a:r>
              <a:rPr lang="en-US" sz="2000" b="1" spc="35" dirty="0">
                <a:solidFill>
                  <a:schemeClr val="accent6">
                    <a:lumMod val="75000"/>
                  </a:schemeClr>
                </a:solidFill>
                <a:latin typeface="Trebuchet MS"/>
                <a:cs typeface="Trebuchet MS"/>
              </a:rPr>
              <a:t>g</a:t>
            </a:r>
            <a:r>
              <a:rPr lang="en-US" sz="2000" b="1" spc="-225" dirty="0">
                <a:solidFill>
                  <a:schemeClr val="accent6">
                    <a:lumMod val="75000"/>
                  </a:schemeClr>
                </a:solidFill>
                <a:latin typeface="Trebuchet MS"/>
                <a:cs typeface="Trebuchet MS"/>
              </a:rPr>
              <a:t> </a:t>
            </a:r>
            <a:r>
              <a:rPr lang="en-US" sz="2000" b="1" spc="-240" dirty="0">
                <a:solidFill>
                  <a:schemeClr val="accent6">
                    <a:lumMod val="75000"/>
                  </a:schemeClr>
                </a:solidFill>
                <a:latin typeface="Trebuchet MS"/>
                <a:cs typeface="Trebuchet MS"/>
              </a:rPr>
              <a:t>v</a:t>
            </a:r>
            <a:r>
              <a:rPr lang="en-US" sz="2000" b="1" spc="-95" dirty="0">
                <a:solidFill>
                  <a:schemeClr val="accent6">
                    <a:lumMod val="75000"/>
                  </a:schemeClr>
                </a:solidFill>
                <a:latin typeface="Trebuchet MS"/>
                <a:cs typeface="Trebuchet MS"/>
              </a:rPr>
              <a:t>a</a:t>
            </a:r>
            <a:r>
              <a:rPr lang="en-US" sz="2000" b="1" spc="-70" dirty="0">
                <a:solidFill>
                  <a:schemeClr val="accent6">
                    <a:lumMod val="75000"/>
                  </a:schemeClr>
                </a:solidFill>
                <a:latin typeface="Trebuchet MS"/>
                <a:cs typeface="Trebuchet MS"/>
              </a:rPr>
              <a:t>l</a:t>
            </a:r>
            <a:r>
              <a:rPr lang="en-US" sz="2000" b="1" spc="-140" dirty="0">
                <a:solidFill>
                  <a:schemeClr val="accent6">
                    <a:lumMod val="75000"/>
                  </a:schemeClr>
                </a:solidFill>
                <a:latin typeface="Trebuchet MS"/>
                <a:cs typeface="Trebuchet MS"/>
              </a:rPr>
              <a:t>u</a:t>
            </a:r>
            <a:r>
              <a:rPr lang="en-US" sz="2000" b="1" spc="-245" dirty="0">
                <a:solidFill>
                  <a:schemeClr val="accent6">
                    <a:lumMod val="75000"/>
                  </a:schemeClr>
                </a:solidFill>
                <a:latin typeface="Trebuchet MS"/>
                <a:cs typeface="Trebuchet MS"/>
              </a:rPr>
              <a:t>e</a:t>
            </a:r>
            <a:r>
              <a:rPr lang="en-US" sz="2000" b="1" spc="5" dirty="0">
                <a:solidFill>
                  <a:schemeClr val="accent6">
                    <a:lumMod val="75000"/>
                  </a:schemeClr>
                </a:solidFill>
                <a:latin typeface="Trebuchet MS"/>
                <a:cs typeface="Trebuchet MS"/>
              </a:rPr>
              <a:t>s</a:t>
            </a:r>
            <a:r>
              <a:rPr lang="en-US" sz="2000" b="1" spc="-375" dirty="0">
                <a:solidFill>
                  <a:schemeClr val="accent6">
                    <a:lumMod val="75000"/>
                  </a:schemeClr>
                </a:solidFill>
                <a:latin typeface="Trebuchet MS"/>
                <a:cs typeface="Trebuchet MS"/>
              </a:rPr>
              <a:t>.  </a:t>
            </a:r>
          </a:p>
          <a:p>
            <a:pPr marL="501015" marR="6131560" indent="71755">
              <a:lnSpc>
                <a:spcPts val="3229"/>
              </a:lnSpc>
              <a:spcBef>
                <a:spcPts val="105"/>
              </a:spcBef>
            </a:pPr>
            <a:r>
              <a:rPr lang="en-US" sz="2000" b="1" spc="-110" dirty="0">
                <a:solidFill>
                  <a:schemeClr val="accent6">
                    <a:lumMod val="75000"/>
                  </a:schemeClr>
                </a:solidFill>
                <a:latin typeface="Trebuchet MS"/>
                <a:cs typeface="Trebuchet MS"/>
              </a:rPr>
              <a:t>Fi</a:t>
            </a:r>
            <a:r>
              <a:rPr lang="en-US" sz="2000" b="1" spc="-70" dirty="0">
                <a:solidFill>
                  <a:schemeClr val="accent6">
                    <a:lumMod val="75000"/>
                  </a:schemeClr>
                </a:solidFill>
                <a:latin typeface="Trebuchet MS"/>
                <a:cs typeface="Trebuchet MS"/>
              </a:rPr>
              <a:t>l</a:t>
            </a:r>
            <a:r>
              <a:rPr lang="en-US" sz="2000" b="1" spc="-35" dirty="0">
                <a:solidFill>
                  <a:schemeClr val="accent6">
                    <a:lumMod val="75000"/>
                  </a:schemeClr>
                </a:solidFill>
                <a:latin typeface="Trebuchet MS"/>
                <a:cs typeface="Trebuchet MS"/>
              </a:rPr>
              <a:t>t</a:t>
            </a:r>
            <a:r>
              <a:rPr lang="en-US" sz="2000" b="1" spc="-245" dirty="0">
                <a:solidFill>
                  <a:schemeClr val="accent6">
                    <a:lumMod val="75000"/>
                  </a:schemeClr>
                </a:solidFill>
                <a:latin typeface="Trebuchet MS"/>
                <a:cs typeface="Trebuchet MS"/>
              </a:rPr>
              <a:t>e</a:t>
            </a:r>
            <a:r>
              <a:rPr lang="en-US" sz="2000" b="1" spc="-105" dirty="0">
                <a:solidFill>
                  <a:schemeClr val="accent6">
                    <a:lumMod val="75000"/>
                  </a:schemeClr>
                </a:solidFill>
                <a:latin typeface="Trebuchet MS"/>
                <a:cs typeface="Trebuchet MS"/>
              </a:rPr>
              <a:t>r</a:t>
            </a:r>
            <a:r>
              <a:rPr lang="en-US" sz="2000" b="1" spc="-245" dirty="0">
                <a:solidFill>
                  <a:schemeClr val="accent6">
                    <a:lumMod val="75000"/>
                  </a:schemeClr>
                </a:solidFill>
                <a:latin typeface="Trebuchet MS"/>
                <a:cs typeface="Trebuchet MS"/>
              </a:rPr>
              <a:t>e</a:t>
            </a:r>
            <a:r>
              <a:rPr lang="en-US" sz="2000" b="1" spc="-165" dirty="0">
                <a:solidFill>
                  <a:schemeClr val="accent6">
                    <a:lumMod val="75000"/>
                  </a:schemeClr>
                </a:solidFill>
                <a:latin typeface="Trebuchet MS"/>
                <a:cs typeface="Trebuchet MS"/>
              </a:rPr>
              <a:t>d</a:t>
            </a:r>
            <a:r>
              <a:rPr lang="en-US" sz="2000" b="1" spc="-225" dirty="0">
                <a:solidFill>
                  <a:schemeClr val="accent6">
                    <a:lumMod val="75000"/>
                  </a:schemeClr>
                </a:solidFill>
                <a:latin typeface="Trebuchet MS"/>
                <a:cs typeface="Trebuchet MS"/>
              </a:rPr>
              <a:t> </a:t>
            </a:r>
            <a:r>
              <a:rPr lang="en-US" sz="2000" b="1" spc="-35" dirty="0" err="1">
                <a:solidFill>
                  <a:schemeClr val="accent6">
                    <a:lumMod val="75000"/>
                  </a:schemeClr>
                </a:solidFill>
                <a:latin typeface="Trebuchet MS"/>
                <a:cs typeface="Trebuchet MS"/>
              </a:rPr>
              <a:t>t</a:t>
            </a:r>
            <a:r>
              <a:rPr lang="en-US" sz="2000" b="1" spc="-145" dirty="0" err="1">
                <a:solidFill>
                  <a:schemeClr val="accent6">
                    <a:lumMod val="75000"/>
                  </a:schemeClr>
                </a:solidFill>
                <a:latin typeface="Trebuchet MS"/>
                <a:cs typeface="Trebuchet MS"/>
              </a:rPr>
              <a:t>h</a:t>
            </a:r>
            <a:r>
              <a:rPr lang="en-US" sz="2000" b="1" spc="-270" dirty="0" err="1">
                <a:solidFill>
                  <a:schemeClr val="accent6">
                    <a:lumMod val="75000"/>
                  </a:schemeClr>
                </a:solidFill>
                <a:latin typeface="Trebuchet MS"/>
                <a:cs typeface="Trebuchet MS"/>
              </a:rPr>
              <a:t>e</a:t>
            </a:r>
            <a:r>
              <a:rPr lang="en-US" sz="2000" b="1" spc="-229" dirty="0" err="1">
                <a:solidFill>
                  <a:schemeClr val="accent6">
                    <a:lumMod val="75000"/>
                  </a:schemeClr>
                </a:solidFill>
                <a:latin typeface="Trebuchet MS"/>
                <a:cs typeface="Trebuchet MS"/>
              </a:rPr>
              <a:t>m</a:t>
            </a:r>
            <a:r>
              <a:rPr lang="en-US" sz="2000" b="1" spc="-110" dirty="0" err="1">
                <a:solidFill>
                  <a:schemeClr val="accent6">
                    <a:lumMod val="75000"/>
                  </a:schemeClr>
                </a:solidFill>
                <a:latin typeface="Trebuchet MS"/>
                <a:cs typeface="Trebuchet MS"/>
              </a:rPr>
              <a:t>i</a:t>
            </a:r>
            <a:r>
              <a:rPr lang="en-US" sz="2000" b="1" spc="5" dirty="0" err="1">
                <a:solidFill>
                  <a:schemeClr val="accent6">
                    <a:lumMod val="75000"/>
                  </a:schemeClr>
                </a:solidFill>
                <a:latin typeface="Trebuchet MS"/>
                <a:cs typeface="Trebuchet MS"/>
              </a:rPr>
              <a:t>ss</a:t>
            </a:r>
            <a:r>
              <a:rPr lang="en-US" sz="2000" b="1" spc="-110" dirty="0" err="1">
                <a:solidFill>
                  <a:schemeClr val="accent6">
                    <a:lumMod val="75000"/>
                  </a:schemeClr>
                </a:solidFill>
                <a:latin typeface="Trebuchet MS"/>
                <a:cs typeface="Trebuchet MS"/>
              </a:rPr>
              <a:t>i</a:t>
            </a:r>
            <a:r>
              <a:rPr lang="en-US" sz="2000" b="1" spc="-155" dirty="0" err="1">
                <a:solidFill>
                  <a:schemeClr val="accent6">
                    <a:lumMod val="75000"/>
                  </a:schemeClr>
                </a:solidFill>
                <a:latin typeface="Trebuchet MS"/>
                <a:cs typeface="Trebuchet MS"/>
              </a:rPr>
              <a:t>n</a:t>
            </a:r>
            <a:r>
              <a:rPr lang="en-US" sz="2000" b="1" spc="35" dirty="0" err="1">
                <a:solidFill>
                  <a:schemeClr val="accent6">
                    <a:lumMod val="75000"/>
                  </a:schemeClr>
                </a:solidFill>
                <a:latin typeface="Trebuchet MS"/>
                <a:cs typeface="Trebuchet MS"/>
              </a:rPr>
              <a:t>g</a:t>
            </a:r>
            <a:r>
              <a:rPr lang="en-US" sz="2000" b="1" spc="-225" dirty="0">
                <a:solidFill>
                  <a:schemeClr val="accent6">
                    <a:lumMod val="75000"/>
                  </a:schemeClr>
                </a:solidFill>
                <a:latin typeface="Trebuchet MS"/>
                <a:cs typeface="Trebuchet MS"/>
              </a:rPr>
              <a:t> </a:t>
            </a:r>
            <a:r>
              <a:rPr lang="en-US" sz="2000" b="1" spc="-240" dirty="0">
                <a:solidFill>
                  <a:schemeClr val="accent6">
                    <a:lumMod val="75000"/>
                  </a:schemeClr>
                </a:solidFill>
                <a:latin typeface="Trebuchet MS"/>
                <a:cs typeface="Trebuchet MS"/>
              </a:rPr>
              <a:t>v</a:t>
            </a:r>
            <a:r>
              <a:rPr lang="en-US" sz="2000" b="1" spc="-95" dirty="0">
                <a:solidFill>
                  <a:schemeClr val="accent6">
                    <a:lumMod val="75000"/>
                  </a:schemeClr>
                </a:solidFill>
                <a:latin typeface="Trebuchet MS"/>
                <a:cs typeface="Trebuchet MS"/>
              </a:rPr>
              <a:t>a</a:t>
            </a:r>
            <a:r>
              <a:rPr lang="en-US" sz="2000" b="1" spc="-70" dirty="0">
                <a:solidFill>
                  <a:schemeClr val="accent6">
                    <a:lumMod val="75000"/>
                  </a:schemeClr>
                </a:solidFill>
                <a:latin typeface="Trebuchet MS"/>
                <a:cs typeface="Trebuchet MS"/>
              </a:rPr>
              <a:t>l</a:t>
            </a:r>
            <a:r>
              <a:rPr lang="en-US" sz="2000" b="1" spc="-140" dirty="0">
                <a:solidFill>
                  <a:schemeClr val="accent6">
                    <a:lumMod val="75000"/>
                  </a:schemeClr>
                </a:solidFill>
                <a:latin typeface="Trebuchet MS"/>
                <a:cs typeface="Trebuchet MS"/>
              </a:rPr>
              <a:t>u</a:t>
            </a:r>
            <a:r>
              <a:rPr lang="en-US" sz="2000" b="1" spc="-245" dirty="0">
                <a:solidFill>
                  <a:schemeClr val="accent6">
                    <a:lumMod val="75000"/>
                  </a:schemeClr>
                </a:solidFill>
                <a:latin typeface="Trebuchet MS"/>
                <a:cs typeface="Trebuchet MS"/>
              </a:rPr>
              <a:t>e</a:t>
            </a:r>
            <a:r>
              <a:rPr lang="en-US" sz="2000" b="1" spc="5" dirty="0">
                <a:solidFill>
                  <a:schemeClr val="accent6">
                    <a:lumMod val="75000"/>
                  </a:schemeClr>
                </a:solidFill>
                <a:latin typeface="Trebuchet MS"/>
                <a:cs typeface="Trebuchet MS"/>
              </a:rPr>
              <a:t>s</a:t>
            </a:r>
            <a:r>
              <a:rPr lang="en-US" sz="2000" b="1" spc="-425" dirty="0">
                <a:solidFill>
                  <a:schemeClr val="accent6">
                    <a:lumMod val="75000"/>
                  </a:schemeClr>
                </a:solidFill>
                <a:latin typeface="Trebuchet MS"/>
                <a:cs typeface="Trebuchet MS"/>
              </a:rPr>
              <a:t>.</a:t>
            </a:r>
            <a:endParaRPr lang="en-US" sz="2000" dirty="0">
              <a:solidFill>
                <a:schemeClr val="accent6">
                  <a:lumMod val="75000"/>
                </a:schemeClr>
              </a:solidFill>
              <a:latin typeface="Trebuchet MS"/>
              <a:cs typeface="Trebuchet MS"/>
            </a:endParaRPr>
          </a:p>
          <a:p>
            <a:pPr>
              <a:lnSpc>
                <a:spcPct val="100000"/>
              </a:lnSpc>
              <a:spcBef>
                <a:spcPts val="25"/>
              </a:spcBef>
            </a:pPr>
            <a:endParaRPr lang="en-US" sz="1600" dirty="0">
              <a:latin typeface="Trebuchet MS"/>
              <a:cs typeface="Trebuchet MS"/>
            </a:endParaRPr>
          </a:p>
          <a:p>
            <a:pPr marL="501015">
              <a:lnSpc>
                <a:spcPct val="100000"/>
              </a:lnSpc>
            </a:pPr>
            <a:r>
              <a:rPr lang="en-US" sz="1600" b="1" u="heavy" spc="5" dirty="0">
                <a:uFill>
                  <a:solidFill>
                    <a:srgbClr val="000000"/>
                  </a:solidFill>
                </a:uFill>
                <a:latin typeface="Trebuchet MS"/>
                <a:cs typeface="Trebuchet MS"/>
              </a:rPr>
              <a:t>P</a:t>
            </a:r>
            <a:r>
              <a:rPr lang="en-US" sz="1600" b="1" u="heavy" spc="-15" dirty="0">
                <a:uFill>
                  <a:solidFill>
                    <a:srgbClr val="000000"/>
                  </a:solidFill>
                </a:uFill>
                <a:latin typeface="Trebuchet MS"/>
                <a:cs typeface="Trebuchet MS"/>
              </a:rPr>
              <a:t>E</a:t>
            </a:r>
            <a:r>
              <a:rPr lang="en-US" sz="1600" b="1" u="heavy" spc="-20" dirty="0">
                <a:uFill>
                  <a:solidFill>
                    <a:srgbClr val="000000"/>
                  </a:solidFill>
                </a:uFill>
                <a:latin typeface="Trebuchet MS"/>
                <a:cs typeface="Trebuchet MS"/>
              </a:rPr>
              <a:t>R</a:t>
            </a:r>
            <a:r>
              <a:rPr lang="en-US" sz="1600" b="1" u="heavy" spc="-110" dirty="0">
                <a:uFill>
                  <a:solidFill>
                    <a:srgbClr val="000000"/>
                  </a:solidFill>
                </a:uFill>
                <a:latin typeface="Trebuchet MS"/>
                <a:cs typeface="Trebuchet MS"/>
              </a:rPr>
              <a:t>F</a:t>
            </a:r>
            <a:r>
              <a:rPr lang="en-US" sz="1600" b="1" u="heavy" spc="-200" dirty="0">
                <a:uFill>
                  <a:solidFill>
                    <a:srgbClr val="000000"/>
                  </a:solidFill>
                </a:uFill>
                <a:latin typeface="Trebuchet MS"/>
                <a:cs typeface="Trebuchet MS"/>
              </a:rPr>
              <a:t>O</a:t>
            </a:r>
            <a:r>
              <a:rPr lang="en-US" sz="1600" b="1" u="heavy" spc="-20" dirty="0">
                <a:uFill>
                  <a:solidFill>
                    <a:srgbClr val="000000"/>
                  </a:solidFill>
                </a:uFill>
                <a:latin typeface="Trebuchet MS"/>
                <a:cs typeface="Trebuchet MS"/>
              </a:rPr>
              <a:t>R</a:t>
            </a:r>
            <a:r>
              <a:rPr lang="en-US" sz="1600" b="1" u="heavy" spc="145" dirty="0">
                <a:uFill>
                  <a:solidFill>
                    <a:srgbClr val="000000"/>
                  </a:solidFill>
                </a:uFill>
                <a:latin typeface="Trebuchet MS"/>
                <a:cs typeface="Trebuchet MS"/>
              </a:rPr>
              <a:t>M</a:t>
            </a:r>
            <a:r>
              <a:rPr lang="en-US" sz="1600" b="1" u="heavy" spc="-120" dirty="0">
                <a:uFill>
                  <a:solidFill>
                    <a:srgbClr val="000000"/>
                  </a:solidFill>
                </a:uFill>
                <a:latin typeface="Trebuchet MS"/>
                <a:cs typeface="Trebuchet MS"/>
              </a:rPr>
              <a:t>A</a:t>
            </a:r>
            <a:r>
              <a:rPr lang="en-US" sz="1600" b="1" u="heavy" dirty="0">
                <a:uFill>
                  <a:solidFill>
                    <a:srgbClr val="000000"/>
                  </a:solidFill>
                </a:uFill>
                <a:latin typeface="Trebuchet MS"/>
                <a:cs typeface="Trebuchet MS"/>
              </a:rPr>
              <a:t>N</a:t>
            </a:r>
            <a:r>
              <a:rPr lang="en-US" sz="1600" b="1" u="heavy" spc="-130" dirty="0">
                <a:uFill>
                  <a:solidFill>
                    <a:srgbClr val="000000"/>
                  </a:solidFill>
                </a:uFill>
                <a:latin typeface="Trebuchet MS"/>
                <a:cs typeface="Trebuchet MS"/>
              </a:rPr>
              <a:t>C</a:t>
            </a:r>
            <a:r>
              <a:rPr lang="en-US" sz="1600" b="1" u="heavy" spc="-40" dirty="0">
                <a:uFill>
                  <a:solidFill>
                    <a:srgbClr val="000000"/>
                  </a:solidFill>
                </a:uFill>
                <a:latin typeface="Trebuchet MS"/>
                <a:cs typeface="Trebuchet MS"/>
              </a:rPr>
              <a:t>E</a:t>
            </a:r>
            <a:r>
              <a:rPr lang="en-US" sz="1600" b="1" u="heavy" spc="-225" dirty="0">
                <a:uFill>
                  <a:solidFill>
                    <a:srgbClr val="000000"/>
                  </a:solidFill>
                </a:uFill>
                <a:latin typeface="Trebuchet MS"/>
                <a:cs typeface="Trebuchet MS"/>
              </a:rPr>
              <a:t> </a:t>
            </a:r>
            <a:r>
              <a:rPr lang="en-US" sz="1600" b="1" u="heavy" spc="-80" dirty="0">
                <a:uFill>
                  <a:solidFill>
                    <a:srgbClr val="000000"/>
                  </a:solidFill>
                </a:uFill>
                <a:latin typeface="Trebuchet MS"/>
                <a:cs typeface="Trebuchet MS"/>
              </a:rPr>
              <a:t>L</a:t>
            </a:r>
            <a:r>
              <a:rPr lang="en-US" sz="1600" b="1" u="heavy" spc="-15" dirty="0">
                <a:uFill>
                  <a:solidFill>
                    <a:srgbClr val="000000"/>
                  </a:solidFill>
                </a:uFill>
                <a:latin typeface="Trebuchet MS"/>
                <a:cs typeface="Trebuchet MS"/>
              </a:rPr>
              <a:t>E</a:t>
            </a:r>
            <a:r>
              <a:rPr lang="en-US" sz="1600" b="1" u="heavy" spc="-170" dirty="0">
                <a:uFill>
                  <a:solidFill>
                    <a:srgbClr val="000000"/>
                  </a:solidFill>
                </a:uFill>
                <a:latin typeface="Trebuchet MS"/>
                <a:cs typeface="Trebuchet MS"/>
              </a:rPr>
              <a:t>V</a:t>
            </a:r>
            <a:r>
              <a:rPr lang="en-US" sz="1600" b="1" u="heavy" spc="-15" dirty="0">
                <a:uFill>
                  <a:solidFill>
                    <a:srgbClr val="000000"/>
                  </a:solidFill>
                </a:uFill>
                <a:latin typeface="Trebuchet MS"/>
                <a:cs typeface="Trebuchet MS"/>
              </a:rPr>
              <a:t>E</a:t>
            </a:r>
            <a:r>
              <a:rPr lang="en-US" sz="1600" b="1" u="heavy" spc="-105" dirty="0">
                <a:uFill>
                  <a:solidFill>
                    <a:srgbClr val="000000"/>
                  </a:solidFill>
                </a:uFill>
                <a:latin typeface="Trebuchet MS"/>
                <a:cs typeface="Trebuchet MS"/>
              </a:rPr>
              <a:t>L</a:t>
            </a:r>
            <a:r>
              <a:rPr lang="en-US" sz="1600" dirty="0">
                <a:latin typeface="Trebuchet MS"/>
                <a:cs typeface="Trebuchet MS"/>
              </a:rPr>
              <a:t> </a:t>
            </a:r>
            <a:r>
              <a:rPr lang="en-US" sz="1600" b="1" u="heavy" spc="-15" dirty="0">
                <a:uFill>
                  <a:solidFill>
                    <a:srgbClr val="000000"/>
                  </a:solidFill>
                </a:uFill>
                <a:latin typeface="Trebuchet MS"/>
                <a:cs typeface="Trebuchet MS"/>
              </a:rPr>
              <a:t>SUMMARY </a:t>
            </a:r>
            <a:endParaRPr lang="en-US" sz="1600" b="1" u="heavy" spc="-10" dirty="0">
              <a:uFill>
                <a:solidFill>
                  <a:srgbClr val="000000"/>
                </a:solidFill>
              </a:uFill>
              <a:latin typeface="Trebuchet MS"/>
              <a:cs typeface="Trebuchet MS"/>
            </a:endParaRPr>
          </a:p>
          <a:p>
            <a:pPr marL="501015">
              <a:lnSpc>
                <a:spcPct val="100000"/>
              </a:lnSpc>
            </a:pPr>
            <a:endParaRPr lang="en-US" sz="1600" b="1" spc="-10" dirty="0">
              <a:latin typeface="Trebuchet MS"/>
              <a:cs typeface="Trebuchet MS"/>
            </a:endParaRPr>
          </a:p>
          <a:p>
            <a:pPr marL="501015">
              <a:lnSpc>
                <a:spcPct val="100000"/>
              </a:lnSpc>
            </a:pPr>
            <a:r>
              <a:rPr lang="en-US" sz="2000" b="1" spc="5" dirty="0">
                <a:solidFill>
                  <a:schemeClr val="accent6">
                    <a:lumMod val="75000"/>
                  </a:schemeClr>
                </a:solidFill>
                <a:latin typeface="Trebuchet MS"/>
                <a:cs typeface="Trebuchet MS"/>
              </a:rPr>
              <a:t>P</a:t>
            </a:r>
            <a:r>
              <a:rPr lang="en-US" sz="2000" b="1" spc="55" dirty="0">
                <a:solidFill>
                  <a:schemeClr val="accent6">
                    <a:lumMod val="75000"/>
                  </a:schemeClr>
                </a:solidFill>
                <a:latin typeface="Trebuchet MS"/>
                <a:cs typeface="Trebuchet MS"/>
              </a:rPr>
              <a:t>I</a:t>
            </a:r>
            <a:r>
              <a:rPr lang="en-US" sz="2000" b="1" spc="-170" dirty="0">
                <a:solidFill>
                  <a:schemeClr val="accent6">
                    <a:lumMod val="75000"/>
                  </a:schemeClr>
                </a:solidFill>
                <a:latin typeface="Trebuchet MS"/>
                <a:cs typeface="Trebuchet MS"/>
              </a:rPr>
              <a:t>V</a:t>
            </a:r>
            <a:r>
              <a:rPr lang="en-US" sz="2000" b="1" spc="-200" dirty="0">
                <a:solidFill>
                  <a:schemeClr val="accent6">
                    <a:lumMod val="75000"/>
                  </a:schemeClr>
                </a:solidFill>
                <a:latin typeface="Trebuchet MS"/>
                <a:cs typeface="Trebuchet MS"/>
              </a:rPr>
              <a:t>O</a:t>
            </a:r>
            <a:r>
              <a:rPr lang="en-US" sz="2000" b="1" spc="-305" dirty="0">
                <a:solidFill>
                  <a:schemeClr val="accent6">
                    <a:lumMod val="75000"/>
                  </a:schemeClr>
                </a:solidFill>
                <a:latin typeface="Trebuchet MS"/>
                <a:cs typeface="Trebuchet MS"/>
              </a:rPr>
              <a:t>T</a:t>
            </a:r>
            <a:r>
              <a:rPr lang="en-US" sz="2000" b="1" spc="-225" dirty="0">
                <a:solidFill>
                  <a:schemeClr val="accent6">
                    <a:lumMod val="75000"/>
                  </a:schemeClr>
                </a:solidFill>
                <a:latin typeface="Trebuchet MS"/>
                <a:cs typeface="Trebuchet MS"/>
              </a:rPr>
              <a:t> </a:t>
            </a:r>
            <a:r>
              <a:rPr lang="en-US" sz="2000" b="1" spc="-280" dirty="0">
                <a:solidFill>
                  <a:schemeClr val="accent6">
                    <a:lumMod val="75000"/>
                  </a:schemeClr>
                </a:solidFill>
                <a:latin typeface="Trebuchet MS"/>
                <a:cs typeface="Trebuchet MS"/>
              </a:rPr>
              <a:t>T</a:t>
            </a:r>
            <a:r>
              <a:rPr lang="en-US" sz="2000" b="1" spc="-120" dirty="0">
                <a:solidFill>
                  <a:schemeClr val="accent6">
                    <a:lumMod val="75000"/>
                  </a:schemeClr>
                </a:solidFill>
                <a:latin typeface="Trebuchet MS"/>
                <a:cs typeface="Trebuchet MS"/>
              </a:rPr>
              <a:t>A</a:t>
            </a:r>
            <a:r>
              <a:rPr lang="en-US" sz="2000" b="1" spc="35" dirty="0">
                <a:solidFill>
                  <a:schemeClr val="accent6">
                    <a:lumMod val="75000"/>
                  </a:schemeClr>
                </a:solidFill>
                <a:latin typeface="Trebuchet MS"/>
                <a:cs typeface="Trebuchet MS"/>
              </a:rPr>
              <a:t>B</a:t>
            </a:r>
            <a:r>
              <a:rPr lang="en-US" sz="2000" b="1" spc="-80" dirty="0">
                <a:solidFill>
                  <a:schemeClr val="accent6">
                    <a:lumMod val="75000"/>
                  </a:schemeClr>
                </a:solidFill>
                <a:latin typeface="Trebuchet MS"/>
                <a:cs typeface="Trebuchet MS"/>
              </a:rPr>
              <a:t>L</a:t>
            </a:r>
            <a:r>
              <a:rPr lang="en-US" sz="2000" b="1" spc="-30" dirty="0">
                <a:solidFill>
                  <a:schemeClr val="accent6">
                    <a:lumMod val="75000"/>
                  </a:schemeClr>
                </a:solidFill>
                <a:latin typeface="Trebuchet MS"/>
                <a:cs typeface="Trebuchet MS"/>
              </a:rPr>
              <a:t>E </a:t>
            </a:r>
          </a:p>
          <a:p>
            <a:pPr marL="501015">
              <a:lnSpc>
                <a:spcPct val="100000"/>
              </a:lnSpc>
            </a:pPr>
            <a:r>
              <a:rPr lang="en-US" sz="2000" b="1" spc="-30" dirty="0">
                <a:solidFill>
                  <a:schemeClr val="accent6">
                    <a:lumMod val="75000"/>
                  </a:schemeClr>
                </a:solidFill>
                <a:latin typeface="Trebuchet MS"/>
                <a:cs typeface="Trebuchet MS"/>
              </a:rPr>
              <a:t> </a:t>
            </a:r>
            <a:r>
              <a:rPr lang="en-US" sz="2000" b="1" spc="5" dirty="0">
                <a:solidFill>
                  <a:schemeClr val="accent6">
                    <a:lumMod val="75000"/>
                  </a:schemeClr>
                </a:solidFill>
                <a:latin typeface="Trebuchet MS"/>
                <a:cs typeface="Trebuchet MS"/>
              </a:rPr>
              <a:t>P</a:t>
            </a:r>
            <a:r>
              <a:rPr lang="en-US" sz="2000" b="1" spc="55" dirty="0">
                <a:solidFill>
                  <a:schemeClr val="accent6">
                    <a:lumMod val="75000"/>
                  </a:schemeClr>
                </a:solidFill>
                <a:latin typeface="Trebuchet MS"/>
                <a:cs typeface="Trebuchet MS"/>
              </a:rPr>
              <a:t>I</a:t>
            </a:r>
            <a:r>
              <a:rPr lang="en-US" sz="2000" b="1" spc="-40" dirty="0">
                <a:solidFill>
                  <a:schemeClr val="accent6">
                    <a:lumMod val="75000"/>
                  </a:schemeClr>
                </a:solidFill>
                <a:latin typeface="Trebuchet MS"/>
                <a:cs typeface="Trebuchet MS"/>
              </a:rPr>
              <a:t>E</a:t>
            </a:r>
            <a:r>
              <a:rPr lang="en-US" sz="2000" b="1" spc="-225" dirty="0">
                <a:solidFill>
                  <a:schemeClr val="accent6">
                    <a:lumMod val="75000"/>
                  </a:schemeClr>
                </a:solidFill>
                <a:latin typeface="Trebuchet MS"/>
                <a:cs typeface="Trebuchet MS"/>
              </a:rPr>
              <a:t> </a:t>
            </a:r>
            <a:r>
              <a:rPr lang="en-US" sz="2000" b="1" spc="-130" dirty="0">
                <a:solidFill>
                  <a:schemeClr val="accent6">
                    <a:lumMod val="75000"/>
                  </a:schemeClr>
                </a:solidFill>
                <a:latin typeface="Trebuchet MS"/>
                <a:cs typeface="Trebuchet MS"/>
              </a:rPr>
              <a:t>C</a:t>
            </a:r>
            <a:r>
              <a:rPr lang="en-US" sz="2000" b="1" spc="-80" dirty="0">
                <a:solidFill>
                  <a:schemeClr val="accent6">
                    <a:lumMod val="75000"/>
                  </a:schemeClr>
                </a:solidFill>
                <a:latin typeface="Trebuchet MS"/>
                <a:cs typeface="Trebuchet MS"/>
              </a:rPr>
              <a:t>H</a:t>
            </a:r>
            <a:r>
              <a:rPr lang="en-US" sz="2000" b="1" spc="-120" dirty="0">
                <a:solidFill>
                  <a:schemeClr val="accent6">
                    <a:lumMod val="75000"/>
                  </a:schemeClr>
                </a:solidFill>
                <a:latin typeface="Trebuchet MS"/>
                <a:cs typeface="Trebuchet MS"/>
              </a:rPr>
              <a:t>A</a:t>
            </a:r>
            <a:r>
              <a:rPr lang="en-US" sz="2000" b="1" spc="-20" dirty="0">
                <a:solidFill>
                  <a:schemeClr val="accent6">
                    <a:lumMod val="75000"/>
                  </a:schemeClr>
                </a:solidFill>
                <a:latin typeface="Trebuchet MS"/>
                <a:cs typeface="Trebuchet MS"/>
              </a:rPr>
              <a:t>R</a:t>
            </a:r>
            <a:r>
              <a:rPr lang="en-US" sz="2000" b="1" spc="-200" dirty="0">
                <a:solidFill>
                  <a:schemeClr val="accent6">
                    <a:lumMod val="75000"/>
                  </a:schemeClr>
                </a:solidFill>
                <a:latin typeface="Trebuchet MS"/>
                <a:cs typeface="Trebuchet MS"/>
              </a:rPr>
              <a:t>T </a:t>
            </a:r>
          </a:p>
          <a:p>
            <a:pPr marL="501015">
              <a:lnSpc>
                <a:spcPct val="100000"/>
              </a:lnSpc>
            </a:pPr>
            <a:endParaRPr lang="en-US" sz="1600" b="1" spc="-200" dirty="0">
              <a:latin typeface="Trebuchet MS"/>
              <a:cs typeface="Trebuchet MS"/>
            </a:endParaRPr>
          </a:p>
          <a:p>
            <a:pPr marL="501015">
              <a:lnSpc>
                <a:spcPct val="100000"/>
              </a:lnSpc>
            </a:pPr>
            <a:r>
              <a:rPr lang="en-US" sz="1600" b="1" spc="-200" dirty="0">
                <a:latin typeface="Trebuchet MS"/>
                <a:cs typeface="Trebuchet MS"/>
              </a:rPr>
              <a:t> </a:t>
            </a:r>
            <a:r>
              <a:rPr lang="en-US" sz="1600" b="1" u="heavy" spc="-170" dirty="0">
                <a:uFill>
                  <a:solidFill>
                    <a:srgbClr val="000000"/>
                  </a:solidFill>
                </a:uFill>
                <a:latin typeface="Trebuchet MS"/>
                <a:cs typeface="Trebuchet MS"/>
              </a:rPr>
              <a:t>V</a:t>
            </a:r>
            <a:r>
              <a:rPr lang="en-US" sz="1600" b="1" u="heavy" spc="55" dirty="0">
                <a:uFill>
                  <a:solidFill>
                    <a:srgbClr val="000000"/>
                  </a:solidFill>
                </a:uFill>
                <a:latin typeface="Trebuchet MS"/>
                <a:cs typeface="Trebuchet MS"/>
              </a:rPr>
              <a:t>I</a:t>
            </a:r>
            <a:r>
              <a:rPr lang="en-US" sz="1600" b="1" u="heavy" spc="85" dirty="0">
                <a:uFill>
                  <a:solidFill>
                    <a:srgbClr val="000000"/>
                  </a:solidFill>
                </a:uFill>
                <a:latin typeface="Trebuchet MS"/>
                <a:cs typeface="Trebuchet MS"/>
              </a:rPr>
              <a:t>S</a:t>
            </a:r>
            <a:r>
              <a:rPr lang="en-US" sz="1600" b="1" u="heavy" spc="-105" dirty="0">
                <a:uFill>
                  <a:solidFill>
                    <a:srgbClr val="000000"/>
                  </a:solidFill>
                </a:uFill>
                <a:latin typeface="Trebuchet MS"/>
                <a:cs typeface="Trebuchet MS"/>
              </a:rPr>
              <a:t>U</a:t>
            </a:r>
            <a:r>
              <a:rPr lang="en-US" sz="1600" b="1" u="heavy" spc="-120" dirty="0">
                <a:uFill>
                  <a:solidFill>
                    <a:srgbClr val="000000"/>
                  </a:solidFill>
                </a:uFill>
                <a:latin typeface="Trebuchet MS"/>
                <a:cs typeface="Trebuchet MS"/>
              </a:rPr>
              <a:t>A</a:t>
            </a:r>
            <a:r>
              <a:rPr lang="en-US" sz="1600" b="1" u="heavy" spc="-80" dirty="0">
                <a:uFill>
                  <a:solidFill>
                    <a:srgbClr val="000000"/>
                  </a:solidFill>
                </a:uFill>
                <a:latin typeface="Trebuchet MS"/>
                <a:cs typeface="Trebuchet MS"/>
              </a:rPr>
              <a:t>L</a:t>
            </a:r>
            <a:r>
              <a:rPr lang="en-US" sz="1600" b="1" u="heavy" spc="55" dirty="0">
                <a:uFill>
                  <a:solidFill>
                    <a:srgbClr val="000000"/>
                  </a:solidFill>
                </a:uFill>
                <a:latin typeface="Trebuchet MS"/>
                <a:cs typeface="Trebuchet MS"/>
              </a:rPr>
              <a:t>I</a:t>
            </a:r>
            <a:r>
              <a:rPr lang="en-US" sz="1600" b="1" u="heavy" spc="-100" dirty="0">
                <a:uFill>
                  <a:solidFill>
                    <a:srgbClr val="000000"/>
                  </a:solidFill>
                </a:uFill>
                <a:latin typeface="Trebuchet MS"/>
                <a:cs typeface="Trebuchet MS"/>
              </a:rPr>
              <a:t>Z</a:t>
            </a:r>
            <a:r>
              <a:rPr lang="en-US" sz="1600" b="1" u="heavy" spc="-120" dirty="0">
                <a:uFill>
                  <a:solidFill>
                    <a:srgbClr val="000000"/>
                  </a:solidFill>
                </a:uFill>
                <a:latin typeface="Trebuchet MS"/>
                <a:cs typeface="Trebuchet MS"/>
              </a:rPr>
              <a:t>A</a:t>
            </a:r>
            <a:r>
              <a:rPr lang="en-US" sz="1600" b="1" u="heavy" spc="-280" dirty="0">
                <a:uFill>
                  <a:solidFill>
                    <a:srgbClr val="000000"/>
                  </a:solidFill>
                </a:uFill>
                <a:latin typeface="Trebuchet MS"/>
                <a:cs typeface="Trebuchet MS"/>
              </a:rPr>
              <a:t>T</a:t>
            </a:r>
            <a:r>
              <a:rPr lang="en-US" sz="1600" b="1" u="heavy" spc="55" dirty="0">
                <a:uFill>
                  <a:solidFill>
                    <a:srgbClr val="000000"/>
                  </a:solidFill>
                </a:uFill>
                <a:latin typeface="Trebuchet MS"/>
                <a:cs typeface="Trebuchet MS"/>
              </a:rPr>
              <a:t>I</a:t>
            </a:r>
            <a:r>
              <a:rPr lang="en-US" sz="1600" b="1" u="heavy" spc="-200" dirty="0">
                <a:uFill>
                  <a:solidFill>
                    <a:srgbClr val="000000"/>
                  </a:solidFill>
                </a:uFill>
                <a:latin typeface="Trebuchet MS"/>
                <a:cs typeface="Trebuchet MS"/>
              </a:rPr>
              <a:t>ON</a:t>
            </a:r>
            <a:r>
              <a:rPr lang="en-US" sz="1600" b="1" u="heavy" spc="-15" dirty="0">
                <a:uFill>
                  <a:solidFill>
                    <a:srgbClr val="000000"/>
                  </a:solidFill>
                </a:uFill>
                <a:latin typeface="Trebuchet MS"/>
                <a:cs typeface="Trebuchet MS"/>
              </a:rPr>
              <a:t>	</a:t>
            </a:r>
          </a:p>
          <a:p>
            <a:pPr marL="501015">
              <a:lnSpc>
                <a:spcPct val="100000"/>
              </a:lnSpc>
            </a:pPr>
            <a:r>
              <a:rPr lang="en-US" sz="2000" b="1" spc="-85" dirty="0">
                <a:solidFill>
                  <a:schemeClr val="accent6">
                    <a:lumMod val="75000"/>
                  </a:schemeClr>
                </a:solidFill>
                <a:latin typeface="Trebuchet MS"/>
                <a:cs typeface="Trebuchet MS"/>
              </a:rPr>
              <a:t>GRAPH</a:t>
            </a:r>
            <a:endParaRPr lang="en-US" sz="2000" dirty="0">
              <a:solidFill>
                <a:schemeClr val="accent6">
                  <a:lumMod val="75000"/>
                </a:schemeClr>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75AEDCC-CC43-192E-2E67-D6DAAB09F168}"/>
              </a:ext>
            </a:extLst>
          </p:cNvPr>
          <p:cNvGraphicFramePr>
            <a:graphicFrameLocks/>
          </p:cNvGraphicFramePr>
          <p:nvPr>
            <p:extLst>
              <p:ext uri="{D42A27DB-BD31-4B8C-83A1-F6EECF244321}">
                <p14:modId xmlns:p14="http://schemas.microsoft.com/office/powerpoint/2010/main" val="1440462646"/>
              </p:ext>
            </p:extLst>
          </p:nvPr>
        </p:nvGraphicFramePr>
        <p:xfrm>
          <a:off x="990600" y="1371600"/>
          <a:ext cx="90678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BF5EFF6-DB9F-5477-6EC3-E73549C44554}"/>
              </a:ext>
            </a:extLst>
          </p:cNvPr>
          <p:cNvSpPr txBox="1"/>
          <p:nvPr/>
        </p:nvSpPr>
        <p:spPr>
          <a:xfrm>
            <a:off x="1143000" y="1447800"/>
            <a:ext cx="8229600" cy="3416320"/>
          </a:xfrm>
          <a:prstGeom prst="rect">
            <a:avLst/>
          </a:prstGeom>
          <a:noFill/>
        </p:spPr>
        <p:txBody>
          <a:bodyPr wrap="square" rtlCol="0">
            <a:spAutoFit/>
          </a:bodyPr>
          <a:lstStyle/>
          <a:p>
            <a:r>
              <a:rPr lang="en-US" sz="2400" dirty="0">
                <a:solidFill>
                  <a:schemeClr val="accent6">
                    <a:lumMod val="75000"/>
                  </a:schemeClr>
                </a:solidFill>
              </a:rPr>
              <a:t>	The performance analysis reveals critical insights into the system’s efficiency and reliability. By examining key metrics such as response times, throughput, and resource utilization, we identified several bottlenecks and areas for improvement. Our findings indicate that optimizing resource allocation and addressing specific performance issues will significantly enhance system responsiveness and stability. Implementing these improvements will lead to a more reliable system, reduced operational costs, and a better overall user experience</a:t>
            </a:r>
            <a:r>
              <a:rPr lang="en-US"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5849B5"/>
                </a:solidFill>
              </a:rPr>
              <a:t>PROJECT</a:t>
            </a:r>
            <a:r>
              <a:rPr sz="4250" spc="-85" dirty="0">
                <a:solidFill>
                  <a:srgbClr val="5849B5"/>
                </a:solidFill>
              </a:rPr>
              <a:t> </a:t>
            </a:r>
            <a:r>
              <a:rPr sz="4250" spc="25" dirty="0">
                <a:solidFill>
                  <a:srgbClr val="5849B5"/>
                </a:solidFill>
              </a:rPr>
              <a:t>TITLE</a:t>
            </a:r>
            <a:endParaRPr sz="4250" dirty="0">
              <a:solidFill>
                <a:srgbClr val="5849B5"/>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935082" y="1868418"/>
            <a:ext cx="4345078" cy="3046988"/>
          </a:xfrm>
          <a:prstGeom prst="rect">
            <a:avLst/>
          </a:prstGeom>
          <a:noFill/>
        </p:spPr>
        <p:txBody>
          <a:bodyPr wrap="square" rtlCol="0">
            <a:spAutoFit/>
          </a:bodyPr>
          <a:lstStyle/>
          <a:p>
            <a:r>
              <a:rPr lang="en-US" sz="4800" b="1" dirty="0">
                <a:solidFill>
                  <a:schemeClr val="accent4">
                    <a:lumMod val="75000"/>
                  </a:schemeClr>
                </a:solidFill>
                <a:latin typeface="Times New Roman" panose="02020603050405020304" pitchFamily="18" charset="0"/>
                <a:cs typeface="Times New Roman" panose="02020603050405020304" pitchFamily="18" charset="0"/>
              </a:rPr>
              <a:t>Employee performance Analysis using Excel</a:t>
            </a:r>
            <a:endParaRPr lang="en-IN" sz="3200"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8E37502A-0F3C-ECA9-5A65-B15A96FF34C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5562600" y="6402"/>
            <a:ext cx="6629400" cy="32161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286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6">
                    <a:lumMod val="75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accent6">
                    <a:lumMod val="75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accent6">
                    <a:lumMod val="75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chemeClr val="accent6">
                    <a:lumMod val="75000"/>
                  </a:schemeClr>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chemeClr val="accent6">
                    <a:lumMod val="75000"/>
                  </a:schemeClr>
                </a:solidFill>
                <a:latin typeface="Times New Roman" panose="02020603050405020304" pitchFamily="18" charset="0"/>
                <a:cs typeface="Times New Roman" panose="02020603050405020304" pitchFamily="18" charset="0"/>
              </a:rPr>
              <a:t>Dataset Description</a:t>
            </a:r>
            <a:endParaRPr lang="en-US" sz="2800" b="0" i="0" dirty="0">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6">
                    <a:lumMod val="75000"/>
                  </a:schemeClr>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chemeClr val="accent6">
                    <a:lumMod val="75000"/>
                  </a:schemeClr>
                </a:solidFill>
                <a:effectLst/>
                <a:latin typeface="Times New Roman" panose="02020603050405020304" pitchFamily="18" charset="0"/>
                <a:cs typeface="Times New Roman" panose="02020603050405020304" pitchFamily="18" charset="0"/>
              </a:rPr>
              <a:t>Results and </a:t>
            </a:r>
            <a:r>
              <a:rPr lang="en-US" sz="2800" dirty="0">
                <a:solidFill>
                  <a:schemeClr val="accent6">
                    <a:lumMod val="75000"/>
                  </a:schemeClr>
                </a:solidFill>
                <a:latin typeface="Times New Roman" panose="02020603050405020304" pitchFamily="18" charset="0"/>
                <a:cs typeface="Times New Roman" panose="02020603050405020304" pitchFamily="18" charset="0"/>
              </a:rPr>
              <a:t>Discussion</a:t>
            </a:r>
            <a:endParaRPr lang="en-US" sz="2800" b="0" i="0" dirty="0">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6">
                    <a:lumMod val="75000"/>
                  </a:schemeClr>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30670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6275"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4780E41-F959-54F1-ED16-E1CCABFAFBB6}"/>
              </a:ext>
            </a:extLst>
          </p:cNvPr>
          <p:cNvSpPr txBox="1"/>
          <p:nvPr/>
        </p:nvSpPr>
        <p:spPr>
          <a:xfrm>
            <a:off x="676275" y="1371600"/>
            <a:ext cx="8543925" cy="4062651"/>
          </a:xfrm>
          <a:prstGeom prst="rect">
            <a:avLst/>
          </a:prstGeom>
          <a:noFill/>
        </p:spPr>
        <p:txBody>
          <a:bodyPr wrap="square" rtlCol="0">
            <a:spAutoFit/>
          </a:bodyPr>
          <a:lstStyle/>
          <a:p>
            <a:r>
              <a:rPr lang="en-US" sz="2400" dirty="0">
                <a:solidFill>
                  <a:schemeClr val="accent6">
                    <a:lumMod val="75000"/>
                  </a:schemeClr>
                </a:solidFill>
              </a:rPr>
              <a:t>		Our current system suffers from significant performance issues, including slow response times and frequent downtime. These problems lead to decreased user satisfaction, lower productivity, and increased operational costs. The lack of detailed performance analysis makes it difficult to pinpoint the root causes of these inefficiencies and implement effective solutions. Therefore, a comprehensive performance analysis is needed to identify and address the specific factors contributing to these performance issues, ultimately improving system reliability and user experience</a:t>
            </a:r>
            <a:r>
              <a:rPr lang="en-US" dirty="0"/>
              <a: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752600"/>
            <a:ext cx="7924800" cy="3785652"/>
          </a:xfrm>
          <a:prstGeom prst="rect">
            <a:avLst/>
          </a:prstGeom>
          <a:noFill/>
        </p:spPr>
        <p:txBody>
          <a:bodyPr wrap="square" rtlCol="0">
            <a:spAutoFit/>
          </a:bodyPr>
          <a:lstStyle/>
          <a:p>
            <a:pPr algn="l"/>
            <a:r>
              <a:rPr lang="en-US" sz="2400" dirty="0">
                <a:solidFill>
                  <a:schemeClr val="accent6">
                    <a:lumMod val="75000"/>
                  </a:schemeClr>
                </a:solidFill>
              </a:rPr>
              <a:t>	The project aims to enhance system performance by conducting a thorough performance analysis. This analysis will focus on identifying bottlenecks, inefficiencies, and failure points within the system. By leveraging advanced monitoring tools and performance metrics, we will pinpoint the root causes of current issues and implement targeted optimizations. The goal is to improve response times, increase system reliability, and boost overall user satisfaction. This initiative will ensure that the system operates efficiently, scales effectively, and meets user expectations</a:t>
            </a:r>
            <a:r>
              <a:rPr lang="en-US" sz="2400" dirty="0"/>
              <a:t>.</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23900" y="59702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3" name="Rectangle 1">
            <a:extLst>
              <a:ext uri="{FF2B5EF4-FFF2-40B4-BE49-F238E27FC236}">
                <a16:creationId xmlns:a16="http://schemas.microsoft.com/office/drawing/2014/main" id="{612AA3D7-8D04-A5E5-0CB6-8E0C9A97FC72}"/>
              </a:ext>
            </a:extLst>
          </p:cNvPr>
          <p:cNvSpPr>
            <a:spLocks noChangeArrowheads="1"/>
          </p:cNvSpPr>
          <p:nvPr/>
        </p:nvSpPr>
        <p:spPr bwMode="auto">
          <a:xfrm>
            <a:off x="745136" y="1012201"/>
            <a:ext cx="641766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System Administrators: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They need performance analysis to monitor system health, troubleshoot issues, and ensure smooth operations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Developers: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They require insights from performance analysis to identify and fix code inefficiencies and optimize application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Business Analysts: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They use performance data to assess system impact on business processes and make informed decisions for improvements.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pic>
        <p:nvPicPr>
          <p:cNvPr id="18" name="object 6"/>
          <p:cNvPicPr/>
          <p:nvPr/>
        </p:nvPicPr>
        <p:blipFill>
          <a:blip r:embed="rId3" cstate="print"/>
          <a:stretch>
            <a:fillRect/>
          </a:stretch>
        </p:blipFill>
        <p:spPr>
          <a:xfrm>
            <a:off x="7010400" y="304800"/>
            <a:ext cx="2556274" cy="2168566"/>
          </a:xfrm>
          <a:prstGeom prst="rect">
            <a:avLst/>
          </a:prstGeom>
        </p:spPr>
      </p:pic>
      <p:pic>
        <p:nvPicPr>
          <p:cNvPr id="23" name="object 12"/>
          <p:cNvPicPr/>
          <p:nvPr/>
        </p:nvPicPr>
        <p:blipFill>
          <a:blip r:embed="rId4" cstate="print"/>
          <a:stretch>
            <a:fillRect/>
          </a:stretch>
        </p:blipFill>
        <p:spPr>
          <a:xfrm>
            <a:off x="7620000" y="3258954"/>
            <a:ext cx="4115677" cy="2280777"/>
          </a:xfrm>
          <a:prstGeom prst="rect">
            <a:avLst/>
          </a:prstGeom>
        </p:spPr>
      </p:pic>
      <p:sp>
        <p:nvSpPr>
          <p:cNvPr id="24" name="TextBox 23">
            <a:extLst>
              <a:ext uri="{FF2B5EF4-FFF2-40B4-BE49-F238E27FC236}">
                <a16:creationId xmlns:a16="http://schemas.microsoft.com/office/drawing/2014/main" id="{B93849B5-A355-71F9-C2A1-3E17CE7DA34A}"/>
              </a:ext>
            </a:extLst>
          </p:cNvPr>
          <p:cNvSpPr txBox="1"/>
          <p:nvPr/>
        </p:nvSpPr>
        <p:spPr>
          <a:xfrm>
            <a:off x="7162800" y="2473366"/>
            <a:ext cx="2403874" cy="461665"/>
          </a:xfrm>
          <a:prstGeom prst="rect">
            <a:avLst/>
          </a:prstGeom>
          <a:noFill/>
        </p:spPr>
        <p:txBody>
          <a:bodyPr wrap="square" rtlCol="0">
            <a:spAutoFit/>
          </a:bodyPr>
          <a:lstStyle/>
          <a:p>
            <a:r>
              <a:rPr lang="en-IN" sz="2400" spc="155" dirty="0">
                <a:solidFill>
                  <a:schemeClr val="accent5">
                    <a:lumMod val="50000"/>
                  </a:schemeClr>
                </a:solidFill>
                <a:latin typeface="Microsoft Sans Serif"/>
                <a:cs typeface="Microsoft Sans Serif"/>
              </a:rPr>
              <a:t>EMPLOYEE</a:t>
            </a:r>
            <a:endParaRPr lang="en-IN" sz="1800" dirty="0">
              <a:solidFill>
                <a:schemeClr val="accent5">
                  <a:lumMod val="50000"/>
                </a:schemeClr>
              </a:solidFill>
              <a:latin typeface="Microsoft Sans Serif"/>
              <a:cs typeface="Microsoft Sans Serif"/>
            </a:endParaRPr>
          </a:p>
        </p:txBody>
      </p:sp>
      <p:sp>
        <p:nvSpPr>
          <p:cNvPr id="25" name="TextBox 24">
            <a:extLst>
              <a:ext uri="{FF2B5EF4-FFF2-40B4-BE49-F238E27FC236}">
                <a16:creationId xmlns:a16="http://schemas.microsoft.com/office/drawing/2014/main" id="{AA14858C-6187-0C91-C87C-78655E394BEE}"/>
              </a:ext>
            </a:extLst>
          </p:cNvPr>
          <p:cNvSpPr txBox="1"/>
          <p:nvPr/>
        </p:nvSpPr>
        <p:spPr>
          <a:xfrm>
            <a:off x="8534400" y="5715000"/>
            <a:ext cx="2933700" cy="461665"/>
          </a:xfrm>
          <a:prstGeom prst="rect">
            <a:avLst/>
          </a:prstGeom>
          <a:noFill/>
        </p:spPr>
        <p:txBody>
          <a:bodyPr wrap="square" rtlCol="0">
            <a:spAutoFit/>
          </a:bodyPr>
          <a:lstStyle/>
          <a:p>
            <a:r>
              <a:rPr lang="en-IN" sz="2400" spc="135" dirty="0">
                <a:solidFill>
                  <a:schemeClr val="accent5">
                    <a:lumMod val="50000"/>
                  </a:schemeClr>
                </a:solidFill>
                <a:latin typeface="Microsoft Sans Serif"/>
                <a:cs typeface="Microsoft Sans Serif"/>
              </a:rPr>
              <a:t>EMPLOYER</a:t>
            </a:r>
            <a:endParaRPr lang="en-IN" sz="1800" dirty="0">
              <a:solidFill>
                <a:schemeClr val="accent5">
                  <a:lumMod val="50000"/>
                </a:schemeClr>
              </a:solidFill>
              <a:latin typeface="Microsoft Sans Serif"/>
              <a:cs typeface="Microsoft Sans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28" name="TextBox 27">
            <a:extLst>
              <a:ext uri="{FF2B5EF4-FFF2-40B4-BE49-F238E27FC236}">
                <a16:creationId xmlns:a16="http://schemas.microsoft.com/office/drawing/2014/main" id="{8AF46321-AD99-3BA8-77C3-DFB36A5D8EB3}"/>
              </a:ext>
            </a:extLst>
          </p:cNvPr>
          <p:cNvSpPr txBox="1"/>
          <p:nvPr/>
        </p:nvSpPr>
        <p:spPr>
          <a:xfrm>
            <a:off x="3200400" y="1752600"/>
            <a:ext cx="6486525" cy="369332"/>
          </a:xfrm>
          <a:prstGeom prst="rect">
            <a:avLst/>
          </a:prstGeom>
          <a:noFill/>
        </p:spPr>
        <p:txBody>
          <a:bodyPr wrap="square" rtlCol="0">
            <a:spAutoFit/>
          </a:bodyPr>
          <a:lstStyle/>
          <a:p>
            <a:endParaRPr lang="en-IN" dirty="0"/>
          </a:p>
        </p:txBody>
      </p:sp>
      <p:sp>
        <p:nvSpPr>
          <p:cNvPr id="29" name="TextBox 28">
            <a:extLst>
              <a:ext uri="{FF2B5EF4-FFF2-40B4-BE49-F238E27FC236}">
                <a16:creationId xmlns:a16="http://schemas.microsoft.com/office/drawing/2014/main" id="{B0380978-9EA0-638B-F741-E1AB724840DB}"/>
              </a:ext>
            </a:extLst>
          </p:cNvPr>
          <p:cNvSpPr txBox="1"/>
          <p:nvPr/>
        </p:nvSpPr>
        <p:spPr>
          <a:xfrm>
            <a:off x="3352800" y="1905000"/>
            <a:ext cx="6486525" cy="369332"/>
          </a:xfrm>
          <a:prstGeom prst="rect">
            <a:avLst/>
          </a:prstGeom>
          <a:noFill/>
        </p:spPr>
        <p:txBody>
          <a:bodyPr wrap="square" rtlCol="0">
            <a:spAutoFit/>
          </a:bodyPr>
          <a:lstStyle/>
          <a:p>
            <a:endParaRPr lang="en-IN" dirty="0"/>
          </a:p>
        </p:txBody>
      </p:sp>
      <p:sp>
        <p:nvSpPr>
          <p:cNvPr id="30" name="TextBox 29">
            <a:extLst>
              <a:ext uri="{FF2B5EF4-FFF2-40B4-BE49-F238E27FC236}">
                <a16:creationId xmlns:a16="http://schemas.microsoft.com/office/drawing/2014/main" id="{871D2467-6634-93C7-C02F-9F918523FA0C}"/>
              </a:ext>
            </a:extLst>
          </p:cNvPr>
          <p:cNvSpPr txBox="1"/>
          <p:nvPr/>
        </p:nvSpPr>
        <p:spPr>
          <a:xfrm>
            <a:off x="3505200" y="2057400"/>
            <a:ext cx="6486525" cy="369332"/>
          </a:xfrm>
          <a:prstGeom prst="rect">
            <a:avLst/>
          </a:prstGeom>
          <a:noFill/>
        </p:spPr>
        <p:txBody>
          <a:bodyPr wrap="square" rtlCol="0">
            <a:spAutoFit/>
          </a:bodyPr>
          <a:lstStyle/>
          <a:p>
            <a:endParaRPr lang="en-IN" dirty="0"/>
          </a:p>
        </p:txBody>
      </p:sp>
      <p:sp>
        <p:nvSpPr>
          <p:cNvPr id="31" name="TextBox 30">
            <a:extLst>
              <a:ext uri="{FF2B5EF4-FFF2-40B4-BE49-F238E27FC236}">
                <a16:creationId xmlns:a16="http://schemas.microsoft.com/office/drawing/2014/main" id="{427CDF73-4AC2-81CE-2605-974549C96B64}"/>
              </a:ext>
            </a:extLst>
          </p:cNvPr>
          <p:cNvSpPr txBox="1"/>
          <p:nvPr/>
        </p:nvSpPr>
        <p:spPr>
          <a:xfrm>
            <a:off x="3657600" y="2209800"/>
            <a:ext cx="6486525" cy="369332"/>
          </a:xfrm>
          <a:prstGeom prst="rect">
            <a:avLst/>
          </a:prstGeom>
          <a:noFill/>
        </p:spPr>
        <p:txBody>
          <a:bodyPr wrap="square" rtlCol="0">
            <a:spAutoFit/>
          </a:bodyPr>
          <a:lstStyle/>
          <a:p>
            <a:endParaRPr lang="en-IN" dirty="0"/>
          </a:p>
        </p:txBody>
      </p:sp>
      <p:sp>
        <p:nvSpPr>
          <p:cNvPr id="33" name="TextBox 32">
            <a:extLst>
              <a:ext uri="{FF2B5EF4-FFF2-40B4-BE49-F238E27FC236}">
                <a16:creationId xmlns:a16="http://schemas.microsoft.com/office/drawing/2014/main" id="{11EEEF6A-6892-A7D6-F785-B1E79B404031}"/>
              </a:ext>
            </a:extLst>
          </p:cNvPr>
          <p:cNvSpPr txBox="1"/>
          <p:nvPr/>
        </p:nvSpPr>
        <p:spPr>
          <a:xfrm>
            <a:off x="3048000" y="7953375"/>
            <a:ext cx="6305550" cy="3248025"/>
          </a:xfrm>
          <a:prstGeom prst="rect">
            <a:avLst/>
          </a:prstGeom>
          <a:noFill/>
        </p:spPr>
        <p:txBody>
          <a:bodyPr wrap="square" rtlCol="0">
            <a:spAutoFit/>
          </a:bodyPr>
          <a:lstStyle/>
          <a:p>
            <a:endParaRPr lang="en-IN" dirty="0"/>
          </a:p>
        </p:txBody>
      </p:sp>
      <p:sp>
        <p:nvSpPr>
          <p:cNvPr id="36" name="Rectangle 9">
            <a:extLst>
              <a:ext uri="{FF2B5EF4-FFF2-40B4-BE49-F238E27FC236}">
                <a16:creationId xmlns:a16="http://schemas.microsoft.com/office/drawing/2014/main" id="{D7108CB9-4BFD-BE98-3418-5F437E7CA62A}"/>
              </a:ext>
            </a:extLst>
          </p:cNvPr>
          <p:cNvSpPr>
            <a:spLocks noChangeArrowheads="1"/>
          </p:cNvSpPr>
          <p:nvPr/>
        </p:nvSpPr>
        <p:spPr bwMode="auto">
          <a:xfrm>
            <a:off x="3048000" y="1572466"/>
            <a:ext cx="7772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Arial" panose="020B0604020202020204" pitchFamily="34" charset="0"/>
              </a:rPr>
              <a:t>Enhanced Efficiency:</a:t>
            </a:r>
            <a:r>
              <a:rPr kumimoji="0" lang="en-US" altLang="en-US" sz="2400" b="0" i="0" u="none" strike="noStrike" cap="none" normalizeH="0" baseline="0" dirty="0">
                <a:ln>
                  <a:noFill/>
                </a:ln>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Provides actionable insights to streamline operations and improve system responsiveness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Increased Reliability:</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accent6">
                    <a:lumMod val="75000"/>
                  </a:schemeClr>
                </a:solidFill>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Identifies and mitigates potential issues before they impact users, ensuring consistent performance</a:t>
            </a:r>
            <a:r>
              <a:rPr kumimoji="0" lang="en-US" altLang="en-US" sz="2400" b="0" i="0" u="none" strike="noStrike" cap="none" normalizeH="0" baseline="0" dirty="0">
                <a:ln>
                  <a:noFill/>
                </a:ln>
                <a:solidFill>
                  <a:schemeClr val="accent6"/>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Cost Savings: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Optimizes resource allocation, reducing operational costs and improving ROI.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Improved User Experience: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Delivers faster, more reliable performance, leading to higher user satisfaction and engagemen</a:t>
            </a:r>
            <a:r>
              <a:rPr lang="en-US" altLang="en-US" sz="2400" dirty="0">
                <a:solidFill>
                  <a:schemeClr val="accent6">
                    <a:lumMod val="75000"/>
                  </a:schemeClr>
                </a:solidFill>
                <a:latin typeface="Arial" panose="020B0604020202020204" pitchFamily="34" charset="0"/>
              </a:rPr>
              <a:t>t.</a:t>
            </a:r>
            <a:endParaRPr kumimoji="0" lang="en-US" altLang="en-US" sz="2400" b="0" i="0" u="none" strike="noStrike" cap="none" normalizeH="0" baseline="0" dirty="0">
              <a:ln>
                <a:noFill/>
              </a:ln>
              <a:solidFill>
                <a:schemeClr val="accent6">
                  <a:lumMod val="75000"/>
                </a:schemeClr>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2F3BDCC-B709-1BD2-E4E6-03A5C5656EE6}"/>
              </a:ext>
            </a:extLst>
          </p:cNvPr>
          <p:cNvSpPr txBox="1"/>
          <p:nvPr/>
        </p:nvSpPr>
        <p:spPr>
          <a:xfrm>
            <a:off x="755332" y="1295400"/>
            <a:ext cx="9150668" cy="3108543"/>
          </a:xfrm>
          <a:prstGeom prst="rect">
            <a:avLst/>
          </a:prstGeom>
          <a:noFill/>
        </p:spPr>
        <p:txBody>
          <a:bodyPr wrap="square" rtlCol="0">
            <a:spAutoFit/>
          </a:bodyPr>
          <a:lstStyle/>
          <a:p>
            <a:pPr marL="37465">
              <a:lnSpc>
                <a:spcPct val="100000"/>
              </a:lnSpc>
              <a:spcBef>
                <a:spcPts val="70"/>
              </a:spcBef>
            </a:pPr>
            <a:r>
              <a:rPr lang="en-US" sz="2400" spc="204" dirty="0">
                <a:solidFill>
                  <a:srgbClr val="BF0000"/>
                </a:solidFill>
                <a:latin typeface="Microsoft Sans Serif"/>
                <a:cs typeface="Microsoft Sans Serif"/>
              </a:rPr>
              <a:t>EMPLOYEE</a:t>
            </a:r>
            <a:r>
              <a:rPr lang="en-US" sz="2400" spc="175" dirty="0">
                <a:solidFill>
                  <a:srgbClr val="BF0000"/>
                </a:solidFill>
                <a:latin typeface="Microsoft Sans Serif"/>
                <a:cs typeface="Microsoft Sans Serif"/>
              </a:rPr>
              <a:t> </a:t>
            </a:r>
            <a:r>
              <a:rPr lang="en-US" sz="2400" spc="204" dirty="0">
                <a:solidFill>
                  <a:srgbClr val="BF0000"/>
                </a:solidFill>
                <a:latin typeface="Microsoft Sans Serif"/>
                <a:cs typeface="Microsoft Sans Serif"/>
              </a:rPr>
              <a:t>=</a:t>
            </a:r>
            <a:r>
              <a:rPr lang="en-US" sz="2400" spc="175" dirty="0">
                <a:solidFill>
                  <a:srgbClr val="BF0000"/>
                </a:solidFill>
                <a:latin typeface="Microsoft Sans Serif"/>
                <a:cs typeface="Microsoft Sans Serif"/>
              </a:rPr>
              <a:t> </a:t>
            </a:r>
            <a:r>
              <a:rPr lang="en-US" sz="2400" spc="250" dirty="0">
                <a:solidFill>
                  <a:srgbClr val="BF0000"/>
                </a:solidFill>
                <a:latin typeface="Microsoft Sans Serif"/>
                <a:cs typeface="Microsoft Sans Serif"/>
              </a:rPr>
              <a:t>KAGGLE</a:t>
            </a:r>
            <a:endParaRPr lang="en-US" sz="2800" dirty="0">
              <a:latin typeface="Microsoft Sans Serif"/>
              <a:cs typeface="Microsoft Sans Serif"/>
            </a:endParaRPr>
          </a:p>
          <a:p>
            <a:pPr marL="37465">
              <a:lnSpc>
                <a:spcPct val="100000"/>
              </a:lnSpc>
            </a:pPr>
            <a:r>
              <a:rPr lang="en-US" sz="2400" spc="200" dirty="0">
                <a:solidFill>
                  <a:srgbClr val="BF0000"/>
                </a:solidFill>
                <a:latin typeface="Microsoft Sans Serif"/>
                <a:cs typeface="Microsoft Sans Serif"/>
              </a:rPr>
              <a:t>26-</a:t>
            </a:r>
            <a:r>
              <a:rPr lang="en-US" sz="2400" spc="145" dirty="0">
                <a:solidFill>
                  <a:srgbClr val="BF0000"/>
                </a:solidFill>
                <a:latin typeface="Microsoft Sans Serif"/>
                <a:cs typeface="Microsoft Sans Serif"/>
              </a:rPr>
              <a:t> </a:t>
            </a:r>
            <a:r>
              <a:rPr lang="en-US" sz="2400" spc="210" dirty="0">
                <a:solidFill>
                  <a:srgbClr val="BF0000"/>
                </a:solidFill>
                <a:latin typeface="Microsoft Sans Serif"/>
                <a:cs typeface="Microsoft Sans Serif"/>
              </a:rPr>
              <a:t>FEATURES</a:t>
            </a:r>
            <a:endParaRPr lang="en-US" sz="2400" dirty="0">
              <a:latin typeface="Microsoft Sans Serif"/>
              <a:cs typeface="Microsoft Sans Serif"/>
            </a:endParaRPr>
          </a:p>
          <a:p>
            <a:pPr marL="37465">
              <a:lnSpc>
                <a:spcPct val="100000"/>
              </a:lnSpc>
            </a:pPr>
            <a:r>
              <a:rPr lang="en-US" sz="2400" spc="150" dirty="0">
                <a:solidFill>
                  <a:srgbClr val="BF0000"/>
                </a:solidFill>
                <a:latin typeface="Microsoft Sans Serif"/>
                <a:cs typeface="Microsoft Sans Serif"/>
              </a:rPr>
              <a:t>9-</a:t>
            </a:r>
            <a:r>
              <a:rPr lang="en-US" sz="2400" spc="140" dirty="0">
                <a:solidFill>
                  <a:srgbClr val="BF0000"/>
                </a:solidFill>
                <a:latin typeface="Microsoft Sans Serif"/>
                <a:cs typeface="Microsoft Sans Serif"/>
              </a:rPr>
              <a:t> </a:t>
            </a:r>
            <a:r>
              <a:rPr lang="en-US" sz="2400" spc="210" dirty="0">
                <a:solidFill>
                  <a:srgbClr val="BF0000"/>
                </a:solidFill>
                <a:latin typeface="Microsoft Sans Serif"/>
                <a:cs typeface="Microsoft Sans Serif"/>
              </a:rPr>
              <a:t>FEATURES</a:t>
            </a:r>
            <a:r>
              <a:rPr lang="en-US" sz="2400" spc="204" dirty="0">
                <a:solidFill>
                  <a:srgbClr val="BF0000"/>
                </a:solidFill>
                <a:latin typeface="Microsoft Sans Serif"/>
                <a:cs typeface="Microsoft Sans Serif"/>
              </a:rPr>
              <a:t>EMPLOYEE</a:t>
            </a:r>
            <a:r>
              <a:rPr lang="en-US" sz="2400" spc="190" dirty="0">
                <a:solidFill>
                  <a:srgbClr val="BF0000"/>
                </a:solidFill>
                <a:latin typeface="Microsoft Sans Serif"/>
                <a:cs typeface="Microsoft Sans Serif"/>
              </a:rPr>
              <a:t> </a:t>
            </a:r>
            <a:r>
              <a:rPr lang="en-US" sz="2400" spc="555" dirty="0">
                <a:solidFill>
                  <a:srgbClr val="BF0000"/>
                </a:solidFill>
                <a:latin typeface="Microsoft Sans Serif"/>
                <a:cs typeface="Microsoft Sans Serif"/>
              </a:rPr>
              <a:t>–</a:t>
            </a:r>
            <a:r>
              <a:rPr lang="en-US" sz="2400" spc="195" dirty="0">
                <a:solidFill>
                  <a:srgbClr val="BF0000"/>
                </a:solidFill>
                <a:latin typeface="Microsoft Sans Serif"/>
                <a:cs typeface="Microsoft Sans Serif"/>
              </a:rPr>
              <a:t> </a:t>
            </a:r>
            <a:r>
              <a:rPr lang="en-US" sz="2400" spc="225" dirty="0">
                <a:solidFill>
                  <a:srgbClr val="BF0000"/>
                </a:solidFill>
                <a:latin typeface="Microsoft Sans Serif"/>
                <a:cs typeface="Microsoft Sans Serif"/>
              </a:rPr>
              <a:t>ID</a:t>
            </a:r>
            <a:r>
              <a:rPr lang="en-US" sz="2400" spc="195" dirty="0">
                <a:solidFill>
                  <a:srgbClr val="BF0000"/>
                </a:solidFill>
                <a:latin typeface="Microsoft Sans Serif"/>
                <a:cs typeface="Microsoft Sans Serif"/>
              </a:rPr>
              <a:t> </a:t>
            </a:r>
            <a:r>
              <a:rPr lang="en-US" sz="2400" spc="555" dirty="0">
                <a:solidFill>
                  <a:srgbClr val="BF0000"/>
                </a:solidFill>
                <a:latin typeface="Microsoft Sans Serif"/>
                <a:cs typeface="Microsoft Sans Serif"/>
              </a:rPr>
              <a:t>–</a:t>
            </a:r>
            <a:r>
              <a:rPr lang="en-US" sz="2400" spc="190" dirty="0">
                <a:solidFill>
                  <a:srgbClr val="BF0000"/>
                </a:solidFill>
                <a:latin typeface="Microsoft Sans Serif"/>
                <a:cs typeface="Microsoft Sans Serif"/>
              </a:rPr>
              <a:t> </a:t>
            </a:r>
            <a:r>
              <a:rPr lang="en-US" sz="2400" spc="250" dirty="0">
                <a:solidFill>
                  <a:srgbClr val="BF0000"/>
                </a:solidFill>
                <a:latin typeface="Microsoft Sans Serif"/>
                <a:cs typeface="Microsoft Sans Serif"/>
              </a:rPr>
              <a:t>NUMERICAL</a:t>
            </a:r>
            <a:r>
              <a:rPr lang="en-US" sz="2400" spc="195" dirty="0">
                <a:solidFill>
                  <a:srgbClr val="BF0000"/>
                </a:solidFill>
                <a:latin typeface="Microsoft Sans Serif"/>
                <a:cs typeface="Microsoft Sans Serif"/>
              </a:rPr>
              <a:t> </a:t>
            </a:r>
            <a:r>
              <a:rPr lang="en-US" sz="2400" spc="235" dirty="0">
                <a:solidFill>
                  <a:srgbClr val="BF0000"/>
                </a:solidFill>
                <a:latin typeface="Microsoft Sans Serif"/>
                <a:cs typeface="Microsoft Sans Serif"/>
              </a:rPr>
              <a:t>VALUES. </a:t>
            </a:r>
          </a:p>
          <a:p>
            <a:pPr marL="37465">
              <a:lnSpc>
                <a:spcPct val="100000"/>
              </a:lnSpc>
            </a:pPr>
            <a:r>
              <a:rPr lang="en-US" sz="2400" spc="-705" dirty="0">
                <a:solidFill>
                  <a:srgbClr val="BF0000"/>
                </a:solidFill>
                <a:latin typeface="Microsoft Sans Serif"/>
                <a:cs typeface="Microsoft Sans Serif"/>
              </a:rPr>
              <a:t> </a:t>
            </a:r>
            <a:r>
              <a:rPr lang="en-US" sz="2400" spc="265" dirty="0">
                <a:solidFill>
                  <a:srgbClr val="BF0000"/>
                </a:solidFill>
                <a:latin typeface="Microsoft Sans Serif"/>
                <a:cs typeface="Microsoft Sans Serif"/>
              </a:rPr>
              <a:t>NAME</a:t>
            </a:r>
            <a:r>
              <a:rPr lang="en-US" sz="2400" spc="185" dirty="0">
                <a:solidFill>
                  <a:srgbClr val="BF0000"/>
                </a:solidFill>
                <a:latin typeface="Microsoft Sans Serif"/>
                <a:cs typeface="Microsoft Sans Serif"/>
              </a:rPr>
              <a:t> </a:t>
            </a:r>
            <a:r>
              <a:rPr lang="en-US" sz="2400" spc="555" dirty="0">
                <a:solidFill>
                  <a:srgbClr val="BF0000"/>
                </a:solidFill>
                <a:latin typeface="Microsoft Sans Serif"/>
                <a:cs typeface="Microsoft Sans Serif"/>
              </a:rPr>
              <a:t>–</a:t>
            </a:r>
            <a:r>
              <a:rPr lang="en-US" sz="2400" spc="190" dirty="0">
                <a:solidFill>
                  <a:srgbClr val="BF0000"/>
                </a:solidFill>
                <a:latin typeface="Microsoft Sans Serif"/>
                <a:cs typeface="Microsoft Sans Serif"/>
              </a:rPr>
              <a:t> </a:t>
            </a:r>
            <a:r>
              <a:rPr lang="en-US" sz="2400" spc="265" dirty="0">
                <a:solidFill>
                  <a:srgbClr val="BF0000"/>
                </a:solidFill>
                <a:latin typeface="Microsoft Sans Serif"/>
                <a:cs typeface="Microsoft Sans Serif"/>
              </a:rPr>
              <a:t>TEXT</a:t>
            </a:r>
            <a:endParaRPr lang="en-US" sz="2400" dirty="0">
              <a:latin typeface="Microsoft Sans Serif"/>
              <a:cs typeface="Microsoft Sans Serif"/>
            </a:endParaRPr>
          </a:p>
          <a:p>
            <a:pPr marL="37465">
              <a:lnSpc>
                <a:spcPct val="100000"/>
              </a:lnSpc>
            </a:pPr>
            <a:r>
              <a:rPr lang="en-US" sz="2400" spc="204" dirty="0">
                <a:solidFill>
                  <a:srgbClr val="BF0000"/>
                </a:solidFill>
                <a:latin typeface="Microsoft Sans Serif"/>
                <a:cs typeface="Microsoft Sans Serif"/>
              </a:rPr>
              <a:t>EMPLOYEE </a:t>
            </a:r>
            <a:r>
              <a:rPr lang="en-US" sz="2400" spc="225" dirty="0">
                <a:solidFill>
                  <a:srgbClr val="BF0000"/>
                </a:solidFill>
                <a:latin typeface="Microsoft Sans Serif"/>
                <a:cs typeface="Microsoft Sans Serif"/>
              </a:rPr>
              <a:t>TYPE </a:t>
            </a:r>
            <a:r>
              <a:rPr lang="en-US" sz="2400" spc="229" dirty="0">
                <a:solidFill>
                  <a:srgbClr val="BF0000"/>
                </a:solidFill>
                <a:latin typeface="Microsoft Sans Serif"/>
                <a:cs typeface="Microsoft Sans Serif"/>
              </a:rPr>
              <a:t> </a:t>
            </a:r>
            <a:r>
              <a:rPr lang="en-US" sz="2400" spc="195" dirty="0">
                <a:solidFill>
                  <a:srgbClr val="BF0000"/>
                </a:solidFill>
                <a:latin typeface="Microsoft Sans Serif"/>
                <a:cs typeface="Microsoft Sans Serif"/>
              </a:rPr>
              <a:t>PERFORMANCE </a:t>
            </a:r>
            <a:r>
              <a:rPr lang="en-US" sz="2400" spc="240" dirty="0">
                <a:solidFill>
                  <a:srgbClr val="BF0000"/>
                </a:solidFill>
                <a:latin typeface="Microsoft Sans Serif"/>
                <a:cs typeface="Microsoft Sans Serif"/>
              </a:rPr>
              <a:t>LEVEL </a:t>
            </a:r>
            <a:r>
              <a:rPr lang="en-US" sz="2400" spc="245" dirty="0">
                <a:solidFill>
                  <a:srgbClr val="BF0000"/>
                </a:solidFill>
                <a:latin typeface="Microsoft Sans Serif"/>
                <a:cs typeface="Microsoft Sans Serif"/>
              </a:rPr>
              <a:t> </a:t>
            </a:r>
          </a:p>
          <a:p>
            <a:pPr marL="37465">
              <a:lnSpc>
                <a:spcPct val="100000"/>
              </a:lnSpc>
            </a:pPr>
            <a:r>
              <a:rPr lang="en-US" sz="2400" spc="175" dirty="0">
                <a:solidFill>
                  <a:srgbClr val="BF0000"/>
                </a:solidFill>
                <a:latin typeface="Microsoft Sans Serif"/>
                <a:cs typeface="Microsoft Sans Serif"/>
              </a:rPr>
              <a:t>GENDER </a:t>
            </a:r>
            <a:r>
              <a:rPr lang="en-US" sz="2400" spc="555" dirty="0">
                <a:solidFill>
                  <a:srgbClr val="BF0000"/>
                </a:solidFill>
                <a:latin typeface="Microsoft Sans Serif"/>
                <a:cs typeface="Microsoft Sans Serif"/>
              </a:rPr>
              <a:t>–</a:t>
            </a:r>
            <a:r>
              <a:rPr lang="en-US" sz="2400" spc="180" dirty="0">
                <a:solidFill>
                  <a:srgbClr val="BF0000"/>
                </a:solidFill>
                <a:latin typeface="Microsoft Sans Serif"/>
                <a:cs typeface="Microsoft Sans Serif"/>
              </a:rPr>
              <a:t> </a:t>
            </a:r>
            <a:r>
              <a:rPr lang="en-US" sz="2400" spc="265" dirty="0">
                <a:solidFill>
                  <a:srgbClr val="BF0000"/>
                </a:solidFill>
                <a:latin typeface="Microsoft Sans Serif"/>
                <a:cs typeface="Microsoft Sans Serif"/>
              </a:rPr>
              <a:t>MALE</a:t>
            </a:r>
            <a:r>
              <a:rPr lang="en-US" sz="2400" spc="180" dirty="0">
                <a:solidFill>
                  <a:srgbClr val="BF0000"/>
                </a:solidFill>
                <a:latin typeface="Microsoft Sans Serif"/>
                <a:cs typeface="Microsoft Sans Serif"/>
              </a:rPr>
              <a:t> </a:t>
            </a:r>
            <a:r>
              <a:rPr lang="en-US" sz="2400" spc="145" dirty="0">
                <a:solidFill>
                  <a:srgbClr val="BF0000"/>
                </a:solidFill>
                <a:latin typeface="Microsoft Sans Serif"/>
                <a:cs typeface="Microsoft Sans Serif"/>
              </a:rPr>
              <a:t>,</a:t>
            </a:r>
            <a:r>
              <a:rPr lang="en-US" sz="2400" spc="175" dirty="0">
                <a:solidFill>
                  <a:srgbClr val="BF0000"/>
                </a:solidFill>
                <a:latin typeface="Microsoft Sans Serif"/>
                <a:cs typeface="Microsoft Sans Serif"/>
              </a:rPr>
              <a:t> </a:t>
            </a:r>
            <a:r>
              <a:rPr lang="en-US" sz="2400" spc="225" dirty="0">
                <a:solidFill>
                  <a:srgbClr val="BF0000"/>
                </a:solidFill>
                <a:latin typeface="Microsoft Sans Serif"/>
                <a:cs typeface="Microsoft Sans Serif"/>
              </a:rPr>
              <a:t>FEMALE</a:t>
            </a:r>
            <a:endParaRPr lang="en-US" sz="2800" dirty="0">
              <a:latin typeface="Microsoft Sans Serif"/>
              <a:cs typeface="Microsoft Sans Serif"/>
            </a:endParaRPr>
          </a:p>
          <a:p>
            <a:pPr marL="37465">
              <a:lnSpc>
                <a:spcPct val="100000"/>
              </a:lnSpc>
            </a:pPr>
            <a:r>
              <a:rPr lang="en-US" sz="2400" spc="204" dirty="0">
                <a:solidFill>
                  <a:srgbClr val="BF0000"/>
                </a:solidFill>
                <a:latin typeface="Microsoft Sans Serif"/>
                <a:cs typeface="Microsoft Sans Serif"/>
              </a:rPr>
              <a:t>EMPLOYEE</a:t>
            </a:r>
            <a:r>
              <a:rPr lang="en-US" sz="2400" spc="190" dirty="0">
                <a:solidFill>
                  <a:srgbClr val="BF0000"/>
                </a:solidFill>
                <a:latin typeface="Microsoft Sans Serif"/>
                <a:cs typeface="Microsoft Sans Serif"/>
              </a:rPr>
              <a:t> </a:t>
            </a:r>
            <a:r>
              <a:rPr lang="en-US" sz="2400" spc="250" dirty="0">
                <a:solidFill>
                  <a:srgbClr val="BF0000"/>
                </a:solidFill>
                <a:latin typeface="Microsoft Sans Serif"/>
                <a:cs typeface="Microsoft Sans Serif"/>
              </a:rPr>
              <a:t>RATING</a:t>
            </a:r>
            <a:r>
              <a:rPr lang="en-US" sz="2400" spc="195" dirty="0">
                <a:solidFill>
                  <a:srgbClr val="BF0000"/>
                </a:solidFill>
                <a:latin typeface="Microsoft Sans Serif"/>
                <a:cs typeface="Microsoft Sans Serif"/>
              </a:rPr>
              <a:t> </a:t>
            </a:r>
            <a:r>
              <a:rPr lang="en-US" sz="2400" spc="555" dirty="0">
                <a:solidFill>
                  <a:srgbClr val="BF0000"/>
                </a:solidFill>
                <a:latin typeface="Microsoft Sans Serif"/>
                <a:cs typeface="Microsoft Sans Serif"/>
              </a:rPr>
              <a:t>–</a:t>
            </a:r>
            <a:r>
              <a:rPr lang="en-US" sz="2400" spc="195" dirty="0">
                <a:solidFill>
                  <a:srgbClr val="BF0000"/>
                </a:solidFill>
                <a:latin typeface="Microsoft Sans Serif"/>
                <a:cs typeface="Microsoft Sans Serif"/>
              </a:rPr>
              <a:t> </a:t>
            </a:r>
            <a:r>
              <a:rPr lang="en-US" sz="2400" spc="250" dirty="0">
                <a:solidFill>
                  <a:srgbClr val="BF0000"/>
                </a:solidFill>
                <a:latin typeface="Microsoft Sans Serif"/>
                <a:cs typeface="Microsoft Sans Serif"/>
              </a:rPr>
              <a:t>NUMERICAL</a:t>
            </a:r>
            <a:r>
              <a:rPr lang="en-US" sz="2400" spc="195" dirty="0">
                <a:solidFill>
                  <a:srgbClr val="BF0000"/>
                </a:solidFill>
                <a:latin typeface="Microsoft Sans Serif"/>
                <a:cs typeface="Microsoft Sans Serif"/>
              </a:rPr>
              <a:t> </a:t>
            </a:r>
            <a:r>
              <a:rPr lang="en-US" sz="2400" spc="250" dirty="0">
                <a:solidFill>
                  <a:srgbClr val="BF0000"/>
                </a:solidFill>
                <a:latin typeface="Microsoft Sans Serif"/>
                <a:cs typeface="Microsoft Sans Serif"/>
              </a:rPr>
              <a:t>VALUES</a:t>
            </a:r>
            <a:endParaRPr lang="en-US" sz="2400" dirty="0">
              <a:latin typeface="Microsoft Sans Serif"/>
              <a:cs typeface="Microsoft Sans Serif"/>
            </a:endParaRPr>
          </a:p>
          <a:p>
            <a:endParaRPr lang="en-IN" sz="2800" dirty="0">
              <a:solidFill>
                <a:schemeClr val="accent6">
                  <a:lumMod val="75000"/>
                </a:schemeClr>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Rectangle: Folded Corner 11">
            <a:extLst>
              <a:ext uri="{FF2B5EF4-FFF2-40B4-BE49-F238E27FC236}">
                <a16:creationId xmlns:a16="http://schemas.microsoft.com/office/drawing/2014/main" id="{1D4515F2-E8DE-BE95-9AB2-36567390B28C}"/>
              </a:ext>
            </a:extLst>
          </p:cNvPr>
          <p:cNvSpPr/>
          <p:nvPr/>
        </p:nvSpPr>
        <p:spPr>
          <a:xfrm>
            <a:off x="2533650" y="2354703"/>
            <a:ext cx="7143750" cy="1718362"/>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50000"/>
                  </a:schemeClr>
                </a:solidFill>
                <a:latin typeface="Arial"/>
                <a:cs typeface="Arial"/>
              </a:rPr>
              <a:t>PERFORMANCE</a:t>
            </a:r>
            <a:r>
              <a:rPr lang="en-US" sz="2400" b="1" spc="-20"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LEVEL=IF(Z8&gt;=5,</a:t>
            </a:r>
            <a:r>
              <a:rPr lang="en-US" sz="2400" b="1" spc="-20"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"VERY</a:t>
            </a:r>
            <a:r>
              <a:rPr lang="en-US" sz="2400" b="1" spc="-20"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HIGH",</a:t>
            </a:r>
            <a:r>
              <a:rPr lang="en-US" sz="2400" b="1" spc="-20"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IF(Z8&gt;=4,</a:t>
            </a:r>
            <a:r>
              <a:rPr lang="en-US" sz="2400" b="1" spc="-20"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"HIGH", </a:t>
            </a:r>
            <a:r>
              <a:rPr lang="en-US" sz="2400" b="1" spc="-825"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IF(Z8&gt;=3,</a:t>
            </a:r>
            <a:r>
              <a:rPr lang="en-US" sz="2400" b="1" spc="-5"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"MEDIUM", "LOW")))</a:t>
            </a:r>
            <a:endParaRPr lang="en-US" sz="2400" dirty="0">
              <a:solidFill>
                <a:schemeClr val="accent5">
                  <a:lumMod val="50000"/>
                </a:schemeClr>
              </a:solidFill>
              <a:latin typeface="Arial"/>
              <a:cs typeface="Arial"/>
            </a:endParaRPr>
          </a:p>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TotalTime>
  <Words>175</Words>
  <Application>Microsoft Office PowerPoint</Application>
  <PresentationFormat>Widescreen</PresentationFormat>
  <Paragraphs>82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Microsoft Sans Serif</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20</cp:revision>
  <dcterms:created xsi:type="dcterms:W3CDTF">2024-03-29T15:07:22Z</dcterms:created>
  <dcterms:modified xsi:type="dcterms:W3CDTF">2024-08-31T10:56:58Z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