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295524" y="2820427"/>
            <a:ext cx="8610600" cy="2677656"/>
          </a:xfrm>
          <a:prstGeom prst="rect">
            <a:avLst/>
          </a:prstGeom>
          <a:noFill/>
        </p:spPr>
        <p:txBody>
          <a:bodyPr wrap="square" lIns="91440" tIns="45720" rIns="91440" bIns="45720" rtlCol="0" anchor="t">
            <a:spAutoFit/>
          </a:bodyPr>
          <a:lstStyle/>
          <a:p>
            <a:r>
              <a:rPr lang="en-US" sz="2400" dirty="0"/>
              <a:t>STUDENT NAME: </a:t>
            </a:r>
            <a:r>
              <a:rPr lang="en-IN" sz="2400" dirty="0"/>
              <a:t>KOWSALYA V</a:t>
            </a:r>
            <a:endParaRPr lang="en-US" sz="2400" dirty="0"/>
          </a:p>
          <a:p>
            <a:r>
              <a:rPr lang="en-US" sz="2400" dirty="0"/>
              <a:t>REGISTER NO AND NMID: 212406244 / A4F7C2A95E97417B0B34413D0188E688</a:t>
            </a:r>
            <a:endParaRPr lang="en-US" sz="2400" dirty="0">
              <a:cs typeface="Calibri"/>
            </a:endParaRPr>
          </a:p>
          <a:p>
            <a:r>
              <a:rPr lang="en-US" sz="2400" dirty="0"/>
              <a:t>DEPARTMENT: COMPUTER APPLICATION</a:t>
            </a:r>
          </a:p>
          <a:p>
            <a:r>
              <a:rPr lang="en-US" sz="2400" dirty="0"/>
              <a:t>COLLEGE: MAGNA COLLEGE OF ARTS AND SCIENCE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3" name="Picture 12">
            <a:extLst>
              <a:ext uri="{FF2B5EF4-FFF2-40B4-BE49-F238E27FC236}">
                <a16:creationId xmlns:a16="http://schemas.microsoft.com/office/drawing/2014/main" id="{890BCA52-32D4-0981-6664-2AD11626BD12}"/>
              </a:ext>
            </a:extLst>
          </p:cNvPr>
          <p:cNvPicPr>
            <a:picLocks noChangeAspect="1"/>
          </p:cNvPicPr>
          <p:nvPr/>
        </p:nvPicPr>
        <p:blipFill>
          <a:blip r:embed="rId3"/>
          <a:stretch>
            <a:fillRect/>
          </a:stretch>
        </p:blipFill>
        <p:spPr>
          <a:xfrm>
            <a:off x="2667000" y="1401834"/>
            <a:ext cx="6686550" cy="38845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C4FD03D-C480-EFE0-6CEF-863AD0CD16CF}"/>
              </a:ext>
            </a:extLst>
          </p:cNvPr>
          <p:cNvSpPr txBox="1"/>
          <p:nvPr/>
        </p:nvSpPr>
        <p:spPr>
          <a:xfrm>
            <a:off x="457200" y="1455441"/>
            <a:ext cx="8210550" cy="4401205"/>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This digital portfolio showcases my skills, experiences, and creative journey, reflecting both my professional growth and personal development. It demonstrates my commitment to continuous learning, adaptability, and the ability to translate ideas into tangible outcomes. Through this portfolio, I aim to communicate not only what I have achieved but also the potential I bring to future opportunities. I hope it provides a clear insight into my capabilities, work ethic, and passion for excellence.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6A402459-6F15-9793-5BE5-C27244DD663E}"/>
              </a:ext>
            </a:extLst>
          </p:cNvPr>
          <p:cNvSpPr txBox="1"/>
          <p:nvPr/>
        </p:nvSpPr>
        <p:spPr>
          <a:xfrm>
            <a:off x="2376490" y="2388632"/>
            <a:ext cx="5995986" cy="3416320"/>
          </a:xfrm>
          <a:prstGeom prst="rect">
            <a:avLst/>
          </a:prstGeom>
          <a:noFill/>
        </p:spPr>
        <p:txBody>
          <a:bodyPr wrap="square" rtlCol="0">
            <a:spAutoFit/>
          </a:bodyPr>
          <a:lstStyle/>
          <a:p>
            <a:r>
              <a:rPr lang="en-IN" sz="7200" dirty="0">
                <a:latin typeface="Times New Roman" panose="02020603050405020304" pitchFamily="18" charset="0"/>
                <a:cs typeface="Times New Roman" panose="02020603050405020304" pitchFamily="18" charset="0"/>
              </a:rPr>
              <a:t>PERSONAL DIGITAL PROTFOLIO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71086F1-C9C8-69D8-FDFA-2FB7EB042D48}"/>
              </a:ext>
            </a:extLst>
          </p:cNvPr>
          <p:cNvSpPr txBox="1"/>
          <p:nvPr/>
        </p:nvSpPr>
        <p:spPr>
          <a:xfrm>
            <a:off x="834072" y="2209800"/>
            <a:ext cx="7776528" cy="2862322"/>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Many job seekers struggle to showcase their skills, projects, and achievements in a clear and visually appealing way, which reduces their chances of standing out to potential employers."</a:t>
            </a:r>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1">
            <a:extLst>
              <a:ext uri="{FF2B5EF4-FFF2-40B4-BE49-F238E27FC236}">
                <a16:creationId xmlns:a16="http://schemas.microsoft.com/office/drawing/2014/main" id="{54E97157-9E08-E3FB-A6F6-B9A23E26F347}"/>
              </a:ext>
            </a:extLst>
          </p:cNvPr>
          <p:cNvSpPr>
            <a:spLocks noChangeArrowheads="1"/>
          </p:cNvSpPr>
          <p:nvPr/>
        </p:nvSpPr>
        <p:spPr bwMode="auto">
          <a:xfrm>
            <a:off x="457201" y="1821285"/>
            <a:ext cx="708659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1" u="none" strike="noStrike" cap="none" normalizeH="0" baseline="0" dirty="0">
                <a:ln>
                  <a:noFill/>
                </a:ln>
                <a:solidFill>
                  <a:schemeClr val="tx1"/>
                </a:solidFill>
                <a:effectLst/>
                <a:latin typeface="Arial" panose="020B0604020202020204" pitchFamily="34" charset="0"/>
              </a:rPr>
              <a:t>A personal digital portfolio designed to showcase my skills, projects, and achievements in a structured and visually engaging way, helping me build a strong professional presence and stand out to employers.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B1208B3A-3C0F-AA64-714E-FE5828062AC0}"/>
              </a:ext>
            </a:extLst>
          </p:cNvPr>
          <p:cNvSpPr>
            <a:spLocks noChangeArrowheads="1"/>
          </p:cNvSpPr>
          <p:nvPr/>
        </p:nvSpPr>
        <p:spPr bwMode="auto">
          <a:xfrm>
            <a:off x="609600" y="2176762"/>
            <a:ext cx="874395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Employers &amp; Recruiters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who want </a:t>
            </a:r>
            <a:r>
              <a:rPr lang="en-US" altLang="en-US" sz="2800" dirty="0">
                <a:latin typeface="Times New Roman" panose="02020603050405020304" pitchFamily="18" charset="0"/>
                <a:cs typeface="Times New Roman" panose="02020603050405020304" pitchFamily="18" charset="0"/>
              </a:rPr>
              <a:t>to evaluate my skills, projects, and achievements quickly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Clients &amp; Collaborators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who may be interested in working with me on professional or freelance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Peers &amp; Academic Mentors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who can review my work, provide feedback, or assess academic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Audience / Network</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anyone interested in learning about my skills, expertise, or career journey.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DCE0181-59CB-D33B-45C3-69BCA0BE35AC}"/>
              </a:ext>
            </a:extLst>
          </p:cNvPr>
          <p:cNvSpPr txBox="1"/>
          <p:nvPr/>
        </p:nvSpPr>
        <p:spPr>
          <a:xfrm>
            <a:off x="3050458" y="2005213"/>
            <a:ext cx="7388942" cy="3108543"/>
          </a:xfrm>
          <a:prstGeom prst="rect">
            <a:avLst/>
          </a:prstGeom>
          <a:noFill/>
        </p:spPr>
        <p:txBody>
          <a:bodyPr wrap="square">
            <a:spAutoFit/>
          </a:bodyPr>
          <a:lstStyle/>
          <a:p>
            <a:pP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Web Technologies</a:t>
            </a:r>
            <a:r>
              <a:rPr lang="en-IN" sz="2800" dirty="0">
                <a:latin typeface="Times New Roman" panose="02020603050405020304" pitchFamily="18" charset="0"/>
                <a:cs typeface="Times New Roman" panose="02020603050405020304" pitchFamily="18" charset="0"/>
              </a:rPr>
              <a:t>: HTML5, CSS3, JavaScript</a:t>
            </a:r>
          </a:p>
          <a:p>
            <a:pP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Frameworks &amp; Libraries</a:t>
            </a:r>
            <a:r>
              <a:rPr lang="en-IN" sz="2800" dirty="0">
                <a:latin typeface="Times New Roman" panose="02020603050405020304" pitchFamily="18" charset="0"/>
                <a:cs typeface="Times New Roman" panose="02020603050405020304" pitchFamily="18" charset="0"/>
              </a:rPr>
              <a:t>: React.js /CSS (for responsive design)</a:t>
            </a:r>
          </a:p>
          <a:p>
            <a:pP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Design Tools</a:t>
            </a:r>
            <a:r>
              <a:rPr lang="en-IN" sz="2800" dirty="0">
                <a:latin typeface="Times New Roman" panose="02020603050405020304" pitchFamily="18" charset="0"/>
                <a:cs typeface="Times New Roman" panose="02020603050405020304" pitchFamily="18" charset="0"/>
              </a:rPr>
              <a:t>: VS CODE</a:t>
            </a:r>
          </a:p>
          <a:p>
            <a:pP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Version Control</a:t>
            </a:r>
            <a:r>
              <a:rPr lang="en-IN" sz="2800" dirty="0">
                <a:latin typeface="Times New Roman" panose="02020603050405020304" pitchFamily="18" charset="0"/>
                <a:cs typeface="Times New Roman" panose="02020603050405020304" pitchFamily="18" charset="0"/>
              </a:rPr>
              <a:t>: Git &amp; GitHub (for code management and hosting)</a:t>
            </a:r>
          </a:p>
          <a:p>
            <a:pPr>
              <a:buFont typeface="Arial" panose="020B0604020202020204" pitchFamily="34" charset="0"/>
              <a:buChar char="•"/>
            </a:pPr>
            <a:r>
              <a:rPr lang="en-IN" sz="2800" b="1" dirty="0">
                <a:latin typeface="Times New Roman" panose="02020603050405020304" pitchFamily="18" charset="0"/>
                <a:cs typeface="Times New Roman" panose="02020603050405020304" pitchFamily="18" charset="0"/>
              </a:rPr>
              <a:t>Hosting Platforms</a:t>
            </a:r>
            <a:r>
              <a:rPr lang="en-IN" sz="2800" dirty="0">
                <a:latin typeface="Times New Roman" panose="02020603050405020304" pitchFamily="18" charset="0"/>
                <a:cs typeface="Times New Roman" panose="02020603050405020304" pitchFamily="18" charset="0"/>
              </a:rPr>
              <a:t>: GitHub Pages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9C95F97C-6867-3B43-00F3-E8C600373797}"/>
              </a:ext>
            </a:extLst>
          </p:cNvPr>
          <p:cNvSpPr txBox="1"/>
          <p:nvPr/>
        </p:nvSpPr>
        <p:spPr>
          <a:xfrm>
            <a:off x="838200" y="1072162"/>
            <a:ext cx="8160774" cy="5262979"/>
          </a:xfrm>
          <a:prstGeom prst="rect">
            <a:avLst/>
          </a:prstGeom>
          <a:noFill/>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The structure is divided into clear sections to highlight my professional profile:</a:t>
            </a:r>
          </a:p>
          <a:p>
            <a:pPr>
              <a:buFont typeface="+mj-lt"/>
              <a:buAutoNum type="arabicPeriod"/>
            </a:pPr>
            <a:r>
              <a:rPr lang="en-US" sz="2400" b="1" dirty="0">
                <a:latin typeface="Times New Roman" panose="02020603050405020304" pitchFamily="18" charset="0"/>
                <a:cs typeface="Times New Roman" panose="02020603050405020304" pitchFamily="18" charset="0"/>
              </a:rPr>
              <a:t>Homepage</a:t>
            </a:r>
            <a:r>
              <a:rPr lang="en-US" sz="2400" dirty="0">
                <a:latin typeface="Times New Roman" panose="02020603050405020304" pitchFamily="18" charset="0"/>
                <a:cs typeface="Times New Roman" panose="02020603050405020304" pitchFamily="18" charset="0"/>
              </a:rPr>
              <a:t> – A brief introduction with a tagline and profile photo.</a:t>
            </a:r>
          </a:p>
          <a:p>
            <a:pPr>
              <a:buFont typeface="+mj-lt"/>
              <a:buAutoNum type="arabicPeriod"/>
            </a:pPr>
            <a:r>
              <a:rPr lang="en-US" sz="2400" b="1" dirty="0">
                <a:latin typeface="Times New Roman" panose="02020603050405020304" pitchFamily="18" charset="0"/>
                <a:cs typeface="Times New Roman" panose="02020603050405020304" pitchFamily="18" charset="0"/>
              </a:rPr>
              <a:t>About Me</a:t>
            </a:r>
            <a:r>
              <a:rPr lang="en-US" sz="2400" dirty="0">
                <a:latin typeface="Times New Roman" panose="02020603050405020304" pitchFamily="18" charset="0"/>
                <a:cs typeface="Times New Roman" panose="02020603050405020304" pitchFamily="18" charset="0"/>
              </a:rPr>
              <a:t> – Summary of background, career goals, and key strengths.</a:t>
            </a:r>
          </a:p>
          <a:p>
            <a:pPr>
              <a:buFont typeface="+mj-lt"/>
              <a:buAutoNum type="arabicPeriod"/>
            </a:pPr>
            <a:r>
              <a:rPr lang="en-US" sz="2400" b="1" dirty="0">
                <a:latin typeface="Times New Roman" panose="02020603050405020304" pitchFamily="18" charset="0"/>
                <a:cs typeface="Times New Roman" panose="02020603050405020304" pitchFamily="18" charset="0"/>
              </a:rPr>
              <a:t>Skills</a:t>
            </a:r>
            <a:r>
              <a:rPr lang="en-US" sz="2400" dirty="0">
                <a:latin typeface="Times New Roman" panose="02020603050405020304" pitchFamily="18" charset="0"/>
                <a:cs typeface="Times New Roman" panose="02020603050405020304" pitchFamily="18" charset="0"/>
              </a:rPr>
              <a:t> – Technical and professional skills presented with icons/visuals.</a:t>
            </a:r>
          </a:p>
          <a:p>
            <a:pPr>
              <a:buFont typeface="+mj-lt"/>
              <a:buAutoNum type="arabicPeriod"/>
            </a:pPr>
            <a:r>
              <a:rPr lang="en-US" sz="2400" b="1" dirty="0">
                <a:latin typeface="Times New Roman" panose="02020603050405020304" pitchFamily="18" charset="0"/>
                <a:cs typeface="Times New Roman" panose="02020603050405020304" pitchFamily="18" charset="0"/>
              </a:rPr>
              <a:t>Projects</a:t>
            </a:r>
            <a:r>
              <a:rPr lang="en-US" sz="2400" dirty="0">
                <a:latin typeface="Times New Roman" panose="02020603050405020304" pitchFamily="18" charset="0"/>
                <a:cs typeface="Times New Roman" panose="02020603050405020304" pitchFamily="18" charset="0"/>
              </a:rPr>
              <a:t> – Showcasing major works with descriptions, problem statements, and solutions.</a:t>
            </a:r>
          </a:p>
          <a:p>
            <a:pPr>
              <a:buFont typeface="+mj-lt"/>
              <a:buAutoNum type="arabicPeriod"/>
            </a:pPr>
            <a:r>
              <a:rPr lang="en-US" sz="2400" b="1" dirty="0">
                <a:latin typeface="Times New Roman" panose="02020603050405020304" pitchFamily="18" charset="0"/>
                <a:cs typeface="Times New Roman" panose="02020603050405020304" pitchFamily="18" charset="0"/>
              </a:rPr>
              <a:t>Resume/CV</a:t>
            </a:r>
            <a:r>
              <a:rPr lang="en-US" sz="2400" dirty="0">
                <a:latin typeface="Times New Roman" panose="02020603050405020304" pitchFamily="18" charset="0"/>
                <a:cs typeface="Times New Roman" panose="02020603050405020304" pitchFamily="18" charset="0"/>
              </a:rPr>
              <a:t> – Downloadable or interactive version of my curriculum vitae.</a:t>
            </a:r>
          </a:p>
          <a:p>
            <a:pPr>
              <a:buFont typeface="+mj-lt"/>
              <a:buAutoNum type="arabicPeriod"/>
            </a:pPr>
            <a:r>
              <a:rPr lang="en-US" sz="2400" b="1" dirty="0">
                <a:latin typeface="Times New Roman" panose="02020603050405020304" pitchFamily="18" charset="0"/>
                <a:cs typeface="Times New Roman" panose="02020603050405020304" pitchFamily="18" charset="0"/>
              </a:rPr>
              <a:t>Contact Section</a:t>
            </a:r>
            <a:r>
              <a:rPr lang="en-US" sz="2400" dirty="0">
                <a:latin typeface="Times New Roman" panose="02020603050405020304" pitchFamily="18" charset="0"/>
                <a:cs typeface="Times New Roman" panose="02020603050405020304" pitchFamily="18" charset="0"/>
              </a:rPr>
              <a:t> – Links to email, LinkedIn, GitHub, and social media.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C88DFD3D-4F7C-6247-6ABB-58304B950B34}"/>
              </a:ext>
            </a:extLst>
          </p:cNvPr>
          <p:cNvSpPr txBox="1"/>
          <p:nvPr/>
        </p:nvSpPr>
        <p:spPr>
          <a:xfrm>
            <a:off x="1066800" y="1524000"/>
            <a:ext cx="7315200" cy="4031873"/>
          </a:xfrm>
          <a:prstGeom prst="rect">
            <a:avLst/>
          </a:prstGeom>
          <a:noFill/>
        </p:spPr>
        <p:txBody>
          <a:bodyPr wrap="square">
            <a:spAutoFit/>
          </a:bodyPr>
          <a:lstStyle/>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Clean homepage with intro &amp; tagline</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About Me section with career highlights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Skills showcase with visuals/icons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Projects display with details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Resume view &amp; download option</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Contact form + social links</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Fully responsive design</a:t>
            </a:r>
          </a:p>
          <a:p>
            <a:pPr>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Easy navigation &amp; smooth scrolling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367</TotalTime>
  <Words>508</Words>
  <Application>Microsoft Office PowerPoint</Application>
  <PresentationFormat>Widescreen</PresentationFormat>
  <Paragraphs>67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Boobalan S</cp:lastModifiedBy>
  <cp:revision>25</cp:revision>
  <dcterms:created xsi:type="dcterms:W3CDTF">2024-03-29T15:07:22Z</dcterms:created>
  <dcterms:modified xsi:type="dcterms:W3CDTF">2025-09-10T12:26:23Z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