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20" r:id="rId1"/>
  </p:sldMasterIdLst>
  <p:notesMasterIdLst>
    <p:notesMasterId r:id="rId2"/>
  </p:notesMasterIdLst>
  <p:sldIdLst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4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C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KOWSALYA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767839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358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8633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2024-03-22T07:07:22Z</dcterms:created>
  <dcterms:modified xsi:type="dcterms:W3CDTF">2025-09-13T03:58:11Z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0b2f25defefc4a93b515df84f00e4f00</vt:lpwstr>
  </property>
</Properties>
</file>