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528" y="58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0A-4BB8-B573-5BCB942065BB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30A-4BB8-B573-5BCB942065BB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30A-4BB8-B573-5BCB942065BB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30A-4BB8-B573-5BCB942065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3124285"/>
            <a:ext cx="92201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NAME:G.DEEPA DHARSHINI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422200237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B.COM(INFORMATION SYSTEM MANAGEMENT)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ANNAI VIOLET ARTS AND SCIENCE COLLEGE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346</Words>
  <Application>Microsoft Office PowerPoint</Application>
  <PresentationFormat>Widescreen</PresentationFormat>
  <Paragraphs>87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Kowsalya Kowsalya</cp:lastModifiedBy>
  <cp:revision>16</cp:revision>
  <dcterms:created xsi:type="dcterms:W3CDTF">2024-03-29T15:07:00Z</dcterms:created>
  <dcterms:modified xsi:type="dcterms:W3CDTF">2024-10-04T03:25:15Z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