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E79B-F12A-E182-58EB-94C5A5792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Dataset Analysis – Advanced Excel Project 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52DB8-3C9F-6278-A9E1-31903785A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972712" cy="1641990"/>
          </a:xfrm>
        </p:spPr>
        <p:txBody>
          <a:bodyPr>
            <a:noAutofit/>
          </a:bodyPr>
          <a:lstStyle/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Kowsalya J</a:t>
            </a:r>
          </a:p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12.12.2024</a:t>
            </a:r>
          </a:p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&amp; Data Science</a:t>
            </a:r>
          </a:p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 2024(regular)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03C7-1B1A-D828-2E75-6EDA2FF4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Overview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sales data to identify trends, understand sales performance, and provide actionable business insights.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E86D-6FC4-A729-CAB6-012C1C72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81" y="2812026"/>
            <a:ext cx="9805216" cy="30638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sales trends over time.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high-performing products and sales channels.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impact of returns and discounts.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dynamic dashboard with key metrics.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5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1677-BC32-24FA-BD9E-EE051821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Overview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CBF2-BA23-F9BC-AD8D-6C3C77AC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53" y="2615380"/>
            <a:ext cx="4896464" cy="32604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Blank Rows, Duplicate Rows and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Using Power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BDFEC-7572-3B8D-AB5A-3574C249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32" y="2536724"/>
            <a:ext cx="5909187" cy="358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1DB6-153C-8060-6E0C-EA3ACF75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Calculations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3B53-AF8A-6C18-478B-C766CEAF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2" y="2694584"/>
            <a:ext cx="3630560" cy="305728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sales (Gross, Net, Adjusted)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sales per order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Discount rates, return rates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by channel/product type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72ACE-7BF0-87F9-6987-2FB944DF6C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12" t="26005" r="1522" b="8712"/>
          <a:stretch/>
        </p:blipFill>
        <p:spPr>
          <a:xfrm>
            <a:off x="4621162" y="2521360"/>
            <a:ext cx="6902244" cy="355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2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1E5E76-DBF3-718C-C10B-19D6E51F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41" y="973359"/>
            <a:ext cx="10193823" cy="5211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AA9F02-82A5-AD3C-E806-C4849E1A1F58}"/>
              </a:ext>
            </a:extLst>
          </p:cNvPr>
          <p:cNvSpPr txBox="1"/>
          <p:nvPr/>
        </p:nvSpPr>
        <p:spPr>
          <a:xfrm>
            <a:off x="3962400" y="555127"/>
            <a:ext cx="4689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and charts</a:t>
            </a:r>
            <a:endParaRPr lang="en-IN" sz="2800" b="1" dirty="0">
              <a:solidFill>
                <a:schemeClr val="bg1"/>
              </a:solidFill>
              <a:highlight>
                <a:srgbClr val="808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8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85E3B-A2F2-2C4B-B03A-B4D0C2B0DC6C}"/>
              </a:ext>
            </a:extLst>
          </p:cNvPr>
          <p:cNvSpPr txBox="1"/>
          <p:nvPr/>
        </p:nvSpPr>
        <p:spPr>
          <a:xfrm>
            <a:off x="4918587" y="585019"/>
            <a:ext cx="2354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3200" b="1" dirty="0">
              <a:solidFill>
                <a:schemeClr val="bg1"/>
              </a:solidFill>
              <a:highlight>
                <a:srgbClr val="808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04244-4395-A8F1-2B99-92DBE6C5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1169794"/>
            <a:ext cx="10618839" cy="499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8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D528B0-296E-C2BE-9273-CE87C340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56" y="619432"/>
            <a:ext cx="10656288" cy="2674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6DC7D-565A-B84F-C1F2-F0BF1CB65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99" y="4139381"/>
            <a:ext cx="10599219" cy="25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8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</TotalTime>
  <Words>126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Garamond</vt:lpstr>
      <vt:lpstr>Times New Roman</vt:lpstr>
      <vt:lpstr>Wingdings</vt:lpstr>
      <vt:lpstr>Organic</vt:lpstr>
      <vt:lpstr>Sales Dataset Analysis – Advanced Excel Project </vt:lpstr>
      <vt:lpstr>Project Overview To analyze sales data to identify trends, understand sales performance, and provide actionable business insights.</vt:lpstr>
      <vt:lpstr>Data Set Overview</vt:lpstr>
      <vt:lpstr>Important Calculations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kowsalya j</dc:creator>
  <cp:lastModifiedBy>kowsalya j</cp:lastModifiedBy>
  <cp:revision>3</cp:revision>
  <dcterms:created xsi:type="dcterms:W3CDTF">2024-12-12T01:00:36Z</dcterms:created>
  <dcterms:modified xsi:type="dcterms:W3CDTF">2024-12-13T03:46:32Z</dcterms:modified>
</cp:coreProperties>
</file>