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k</a:t>
            </a:r>
            <a:r>
              <a:rPr dirty="0" sz="2400" lang="en-US"/>
              <a:t>o</a:t>
            </a:r>
            <a:r>
              <a:rPr dirty="0" sz="2400" lang="en-US"/>
              <a:t>w</a:t>
            </a:r>
            <a:r>
              <a:rPr dirty="0" sz="2400" lang="en-US"/>
              <a:t>s</a:t>
            </a:r>
            <a:r>
              <a:rPr dirty="0" sz="2400" lang="en-US"/>
              <a:t>a</a:t>
            </a:r>
            <a:r>
              <a:rPr dirty="0" sz="2400" lang="en-US"/>
              <a:t>lya</a:t>
            </a:r>
            <a:r>
              <a:rPr dirty="0" sz="2400" lang="en-US"/>
              <a:t>.</a:t>
            </a:r>
            <a:r>
              <a:rPr dirty="0" sz="2400" lang="en-US"/>
              <a:t>A </a:t>
            </a:r>
            <a:endParaRPr altLang="en-US" lang="zh-CN"/>
          </a:p>
          <a:p>
            <a:r>
              <a:rPr dirty="0" sz="2400" lang="en-US"/>
              <a:t>REGISTER NO AND NMID: </a:t>
            </a:r>
            <a:r>
              <a:rPr dirty="0" sz="2400" lang="en-US"/>
              <a:t>2</a:t>
            </a:r>
            <a:r>
              <a:rPr dirty="0" sz="2400" lang="en-US"/>
              <a:t>1</a:t>
            </a:r>
            <a:r>
              <a:rPr dirty="0" sz="2400" lang="en-US"/>
              <a:t>1</a:t>
            </a:r>
            <a:r>
              <a:rPr dirty="0" sz="2400" lang="en-US"/>
              <a:t>2</a:t>
            </a:r>
            <a:r>
              <a:rPr dirty="0" sz="2400" lang="en-US"/>
              <a:t>4</a:t>
            </a:r>
            <a:r>
              <a:rPr dirty="0" sz="2400" lang="en-US"/>
              <a:t>u</a:t>
            </a:r>
            <a:r>
              <a:rPr dirty="0" sz="2400" lang="en-US"/>
              <a:t>9</a:t>
            </a:r>
            <a:r>
              <a:rPr dirty="0" sz="2400" lang="en-US"/>
              <a:t>0</a:t>
            </a:r>
            <a:r>
              <a:rPr dirty="0" sz="2400" lang="en-US"/>
              <a:t>1</a:t>
            </a:r>
            <a:r>
              <a:rPr dirty="0" sz="2400" lang="en-US"/>
              <a:t>2</a:t>
            </a:r>
            <a:r>
              <a:rPr dirty="0" sz="2400" lang="en-US"/>
              <a:t> </a:t>
            </a:r>
            <a:r>
              <a:rPr dirty="0" sz="2400" lang="en-US"/>
              <a:t>auttvu2112402110030523</a:t>
            </a:r>
            <a:endParaRPr dirty="0" sz="2400" lang="en-US">
              <a:cs typeface="Calibri"/>
            </a:endParaRPr>
          </a:p>
          <a:p>
            <a:r>
              <a:rPr dirty="0" sz="2400" lang="en-US"/>
              <a:t>DEPARTMENT: </a:t>
            </a:r>
            <a:r>
              <a:rPr dirty="0" sz="2400" lang="en-US"/>
              <a:t> </a:t>
            </a:r>
            <a:r>
              <a:rPr dirty="0" sz="2400" lang="en-US"/>
              <a:t>2</a:t>
            </a:r>
            <a:r>
              <a:rPr dirty="0" sz="2400" lang="en-US"/>
              <a:t> </a:t>
            </a:r>
            <a:r>
              <a:rPr dirty="0" sz="2400" lang="en-US"/>
              <a:t>y</a:t>
            </a:r>
            <a:r>
              <a:rPr dirty="0" sz="2400" lang="en-US"/>
              <a:t>ear </a:t>
            </a:r>
            <a:endParaRPr altLang="en-US" lang="zh-CN"/>
          </a:p>
          <a:p>
            <a:r>
              <a:rPr dirty="0" sz="2400" lang="en-US"/>
              <a:t>COLLEGE: COLLEGE/ UNIVERSITY</a:t>
            </a:r>
            <a:r>
              <a:rPr dirty="0" sz="2400" lang="en-US"/>
              <a:t> </a:t>
            </a:r>
            <a:r>
              <a:rPr dirty="0" sz="2400" lang="en-US"/>
              <a:t>:</a:t>
            </a:r>
            <a:r>
              <a:rPr dirty="0" sz="2400" lang="en-US"/>
              <a:t> </a:t>
            </a:r>
            <a:r>
              <a:rPr dirty="0" sz="2400" lang="en-US"/>
              <a:t>India</a:t>
            </a:r>
            <a:r>
              <a:rPr dirty="0" sz="2400" lang="en-US"/>
              <a:t> college</a:t>
            </a:r>
            <a:r>
              <a:rPr dirty="0" sz="2400" lang="en-US"/>
              <a:t> of</a:t>
            </a:r>
            <a:r>
              <a:rPr dirty="0" sz="2400" lang="en-US"/>
              <a:t> art</a:t>
            </a:r>
            <a:r>
              <a:rPr dirty="0" sz="2400" lang="en-US"/>
              <a:t>s</a:t>
            </a:r>
            <a:r>
              <a:rPr dirty="0" sz="2400" lang="en-US"/>
              <a:t> and</a:t>
            </a:r>
            <a:r>
              <a:rPr dirty="0" sz="2400" lang="en-US"/>
              <a:t> science</a:t>
            </a:r>
            <a:r>
              <a:rPr dirty="0" sz="2400" lang="en-US"/>
              <a:t> women</a:t>
            </a:r>
            <a:r>
              <a:rPr dirty="0" sz="2400" lang="en-US"/>
              <a:t> </a:t>
            </a:r>
            <a:r>
              <a:rPr dirty="0" sz="2400" lang="en-US"/>
              <a:t> </a:t>
            </a:r>
            <a:r>
              <a:rPr dirty="0" sz="2400" lang="en-US"/>
              <a:t> </a:t>
            </a:r>
            <a:r>
              <a:rPr dirty="0" sz="2400" lang="en-US"/>
              <a:t>thiruval</a:t>
            </a:r>
            <a:r>
              <a:rPr dirty="0" sz="2400" lang="en-US"/>
              <a:t>lur</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rot="21600000">
            <a:off x="2533650" y="1701800"/>
            <a:ext cx="9569118" cy="5069840"/>
          </a:xfrm>
          <a:prstGeom prst="rect"/>
          <a:noFill/>
        </p:spPr>
        <p:txBody>
          <a:bodyPr rtlCol="0" wrap="square">
            <a:spAutoFit/>
          </a:bodyPr>
          <a:p>
            <a:pPr algn="l">
              <a:buFont typeface="Arial" panose="020B0604020202020204" pitchFamily="34" charset="0"/>
              <a:buChar char="•"/>
            </a:pPr>
            <a:endParaRPr b="0" dirty="0" sz="16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Maha's Portfolio</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 home</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 about</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 projects</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 contact</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Hello, I'm </a:t>
            </a:r>
            <a:r>
              <a:rPr b="1" dirty="0" sz="1600" i="0" lang="en-US">
                <a:solidFill>
                  <a:srgbClr val="0D0D0D"/>
                </a:solidFill>
                <a:effectLst/>
                <a:latin typeface="Times New Roman" panose="02020603050405020304" pitchFamily="18" charset="0"/>
                <a:cs typeface="Times New Roman" panose="02020603050405020304" pitchFamily="18" charset="0"/>
              </a:rPr>
              <a:t>k</a:t>
            </a:r>
            <a:r>
              <a:rPr b="1" dirty="0" sz="1600" i="0" lang="en-US">
                <a:solidFill>
                  <a:srgbClr val="0D0D0D"/>
                </a:solidFill>
                <a:effectLst/>
                <a:latin typeface="Times New Roman" panose="02020603050405020304" pitchFamily="18" charset="0"/>
                <a:cs typeface="Times New Roman" panose="02020603050405020304" pitchFamily="18" charset="0"/>
              </a:rPr>
              <a:t>o</a:t>
            </a:r>
            <a:r>
              <a:rPr b="1" dirty="0" sz="1600" i="0" lang="en-US">
                <a:solidFill>
                  <a:srgbClr val="0D0D0D"/>
                </a:solidFill>
                <a:effectLst/>
                <a:latin typeface="Times New Roman" panose="02020603050405020304" pitchFamily="18" charset="0"/>
                <a:cs typeface="Times New Roman" panose="02020603050405020304" pitchFamily="18" charset="0"/>
              </a:rPr>
              <a:t>w</a:t>
            </a:r>
            <a:r>
              <a:rPr b="1" dirty="0" sz="1600" i="0" lang="en-US">
                <a:solidFill>
                  <a:srgbClr val="0D0D0D"/>
                </a:solidFill>
                <a:effectLst/>
                <a:latin typeface="Times New Roman" panose="02020603050405020304" pitchFamily="18" charset="0"/>
                <a:cs typeface="Times New Roman" panose="02020603050405020304" pitchFamily="18" charset="0"/>
              </a:rPr>
              <a:t>salya </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Front end web development</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I'm a student</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I am a frontend web developer with experience in building responsive and interactive websites. I love crafting clean, elegant code and leveraging frameworks to build.</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digital portfolio</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Project One</a:t>
            </a:r>
            <a:endParaRPr b="1" dirty="0" sz="1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1" dirty="0" sz="1600" i="0" lang="en-US">
                <a:solidFill>
                  <a:srgbClr val="0D0D0D"/>
                </a:solidFill>
                <a:effectLst/>
                <a:latin typeface="Times New Roman" panose="02020603050405020304" pitchFamily="18" charset="0"/>
                <a:cs typeface="Times New Roman" panose="02020603050405020304" pitchFamily="18" charset="0"/>
              </a:rPr>
              <a:t>A responsive landing page using HTML, CSS, and Javascrip</a:t>
            </a:r>
            <a:r>
              <a:rPr b="0" dirty="0" sz="2400" i="0" lang="en-US">
                <a:solidFill>
                  <a:srgbClr val="0D0D0D"/>
                </a:solidFill>
                <a:effectLst/>
                <a:latin typeface="Times New Roman" panose="02020603050405020304" pitchFamily="18" charset="0"/>
                <a:cs typeface="Times New Roman" panose="02020603050405020304" pitchFamily="18" charset="0"/>
              </a:rPr>
              <a:t>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Project Two</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weather app using API integration and Javascript</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Contact Me</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 2023</a:t>
            </a:r>
            <a:r>
              <a:rPr b="0" dirty="0" sz="2400" i="0" lang="en-US">
                <a:solidFill>
                  <a:srgbClr val="0D0D0D"/>
                </a:solidFill>
                <a:effectLst/>
                <a:latin typeface="Times New Roman" panose="02020603050405020304" pitchFamily="18" charset="0"/>
                <a:cs typeface="Times New Roman" panose="02020603050405020304" pitchFamily="18" charset="0"/>
              </a:rPr>
              <a:t> </a:t>
            </a:r>
            <a:r>
              <a:rPr b="0" dirty="0" sz="2400" i="0" lang="en-US">
                <a:solidFill>
                  <a:srgbClr val="0D0D0D"/>
                </a:solidFill>
                <a:effectLst/>
                <a:latin typeface="Times New Roman" panose="02020603050405020304" pitchFamily="18" charset="0"/>
                <a:cs typeface="Times New Roman" panose="02020603050405020304" pitchFamily="18" charset="0"/>
              </a:rPr>
              <a:t>k</a:t>
            </a:r>
            <a:r>
              <a:rPr b="0" dirty="0" sz="2400" i="0" lang="en-US">
                <a:solidFill>
                  <a:srgbClr val="0D0D0D"/>
                </a:solidFill>
                <a:effectLst/>
                <a:latin typeface="Times New Roman" panose="02020603050405020304" pitchFamily="18" charset="0"/>
                <a:cs typeface="Times New Roman" panose="02020603050405020304" pitchFamily="18" charset="0"/>
              </a:rPr>
              <a:t>o</a:t>
            </a:r>
            <a:r>
              <a:rPr b="0" dirty="0" sz="2400" i="0" lang="en-US">
                <a:solidFill>
                  <a:srgbClr val="0D0D0D"/>
                </a:solidFill>
                <a:effectLst/>
                <a:latin typeface="Times New Roman" panose="02020603050405020304" pitchFamily="18" charset="0"/>
                <a:cs typeface="Times New Roman" panose="02020603050405020304" pitchFamily="18" charset="0"/>
              </a:rPr>
              <a:t>w</a:t>
            </a:r>
            <a:r>
              <a:rPr b="0" dirty="0" sz="2400" i="0" lang="en-US">
                <a:solidFill>
                  <a:srgbClr val="0D0D0D"/>
                </a:solidFill>
                <a:effectLst/>
                <a:latin typeface="Times New Roman" panose="02020603050405020304" pitchFamily="18" charset="0"/>
                <a:cs typeface="Times New Roman" panose="02020603050405020304" pitchFamily="18" charset="0"/>
              </a:rPr>
              <a:t>s</a:t>
            </a:r>
            <a:r>
              <a:rPr b="0" dirty="0" sz="2400" i="0" lang="en-US">
                <a:solidFill>
                  <a:srgbClr val="0D0D0D"/>
                </a:solidFill>
                <a:effectLst/>
                <a:latin typeface="Times New Roman" panose="02020603050405020304" pitchFamily="18" charset="0"/>
                <a:cs typeface="Times New Roman" panose="02020603050405020304" pitchFamily="18" charset="0"/>
              </a:rPr>
              <a:t>alya </a:t>
            </a:r>
            <a:r>
              <a:rPr b="0" dirty="0" sz="2400" i="0" lang="en-US">
                <a:solidFill>
                  <a:srgbClr val="0D0D0D"/>
                </a:solidFill>
                <a:effectLst/>
                <a:latin typeface="Times New Roman" panose="02020603050405020304" pitchFamily="18" charset="0"/>
                <a:cs typeface="Times New Roman" panose="02020603050405020304" pitchFamily="18" charset="0"/>
              </a:rPr>
              <a:t> All rights reserved</a:t>
            </a:r>
            <a:r>
              <a:rPr b="0" dirty="0" sz="2800" i="0" lang="en-US">
                <a:solidFill>
                  <a:srgbClr val="0D0D0D"/>
                </a:solidFill>
                <a:effectLst/>
                <a:latin typeface="Times New Roman" panose="02020603050405020304" pitchFamily="18" charset="0"/>
                <a:cs typeface="Times New Roman" panose="02020603050405020304" pitchFamily="18" charset="0"/>
              </a:rPr>
              <a:t>.</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6" name=""/>
          <p:cNvSpPr txBox="1"/>
          <p:nvPr/>
        </p:nvSpPr>
        <p:spPr>
          <a:xfrm rot="21600000">
            <a:off x="3452811" y="800735"/>
            <a:ext cx="4572000" cy="5844540"/>
          </a:xfrm>
          <a:prstGeom prst="rect"/>
        </p:spPr>
        <p:txBody>
          <a:bodyPr rtlCol="0" wrap="square">
            <a:spAutoFit/>
          </a:bodyPr>
          <a:p>
            <a:r>
              <a:rPr b="1" sz="2800" lang="en-IN">
                <a:solidFill>
                  <a:srgbClr val="000000"/>
                </a:solidFill>
              </a:rPr>
              <a:t>
</a:t>
            </a:r>
            <a:r>
              <a:rPr b="1" sz="2400" lang="en-IN">
                <a:solidFill>
                  <a:srgbClr val="000000"/>
                </a:solidFill>
              </a:rPr>
              <a:t>
I'm a college student. I learn extra knowledge in digital portfolio. This project involves designing and developing an interactive portfolio website to showcase an individual's skills, projects, experience, and contact information.
Students(academic projects, resumes).
Job seekers(to share with recruiters).
Freelancers(to show clients).</a:t>
            </a:r>
            <a:endParaRPr b="1"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rot="189973">
            <a:off x="-3336000" y="385450"/>
            <a:ext cx="24360750" cy="743152"/>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anchor="t" bIns="0" lIns="0" rIns="0" rtlCol="0" tIns="0" wrap="square"/>
          <a:p>
            <a:pPr algn="l" indent="-342900" marL="342900">
              <a:lnSpc>
                <a:spcPct val="150000"/>
              </a:lnSpc>
              <a:buFont typeface="Wingdings" charset="2"/>
              <a:buChar char="n"/>
            </a:pPr>
            <a:r>
              <a:rPr b="1" dirty="0" sz="2800">
                <a:latin typeface="Times New Roman" panose="02020603050405020304" pitchFamily="18" charset="0"/>
                <a:cs typeface="Times New Roman" panose="02020603050405020304" pitchFamily="18" charset="0"/>
              </a:rPr>
              <a:t>PROJECT TITLE:</a:t>
            </a:r>
            <a:endParaRPr dirty="0">
              <a:latin typeface="Times New Roman" panose="02020603050405020304" pitchFamily="18" charset="0"/>
              <a:cs typeface="Times New Roman" panose="02020603050405020304" pitchFamily="18" charset="0"/>
            </a:endParaRPr>
          </a:p>
        </p:txBody>
      </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rot="21589022">
            <a:off x="1748021" y="1918493"/>
            <a:ext cx="6554512" cy="3698239"/>
          </a:xfrm>
          <a:prstGeom prst="rect"/>
        </p:spPr>
        <p:txBody>
          <a:bodyPr rtlCol="0" wrap="square">
            <a:spAutoFit/>
          </a:bodyPr>
          <a:p>
            <a:r>
              <a:rPr b="1" sz="6000" lang="en-IN">
                <a:solidFill>
                  <a:srgbClr val="000000"/>
                </a:solidFill>
              </a:rPr>
              <a:t>Interactive with digital portfolio using front end web development</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0" name=""/>
          <p:cNvSpPr txBox="1"/>
          <p:nvPr/>
        </p:nvSpPr>
        <p:spPr>
          <a:xfrm>
            <a:off x="834072" y="1062544"/>
            <a:ext cx="7637924" cy="4917441"/>
          </a:xfrm>
          <a:prstGeom prst="rect"/>
        </p:spPr>
        <p:txBody>
          <a:bodyPr rtlCol="0" wrap="square">
            <a:spAutoFit/>
          </a:bodyPr>
          <a:p>
            <a:r>
              <a:rPr b="1" sz="3200" lang="en-IN">
                <a:solidFill>
                  <a:srgbClr val="000000"/>
                </a:solidFill>
              </a:rPr>
              <a:t>
In today's digital era, traditional resumes alone are not enough to showcase skills and projects effectively. Many students and professionals lack a structured online presence to highlight their work. A digital portfolio provides an interactive and accessible platform to present achievements, skills and experiences.</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11" name=""/>
          <p:cNvSpPr txBox="1"/>
          <p:nvPr/>
        </p:nvSpPr>
        <p:spPr>
          <a:xfrm>
            <a:off x="73355" y="1375409"/>
            <a:ext cx="12045291" cy="4701540"/>
          </a:xfrm>
          <a:prstGeom prst="rect"/>
        </p:spPr>
        <p:txBody>
          <a:bodyPr anchor="t" anchorCtr="1" rtlCol="0" wrap="square">
            <a:spAutoFit/>
          </a:bodyPr>
          <a:p>
            <a:r>
              <a:rPr sz="2800" lang="en-IN">
                <a:solidFill>
                  <a:srgbClr val="000000"/>
                </a:solidFill>
              </a:rPr>
              <a:t>
</a:t>
            </a:r>
            <a:r>
              <a:rPr b="1" sz="2800" lang="en-IN">
                <a:solidFill>
                  <a:srgbClr val="000000"/>
                </a:solidFill>
              </a:rPr>
              <a:t>This project involves designing and developing an interactive portfolio website to showcase an individual's skills, projects, experience, and contact information. The website serves as a personal branding tool, typically used by developers, designers, or creatives to demonstrate their work and attract potential clients or employers. Key features often include responsive design, animations, interactive elements (such as filters or sliders), and integration with social media or GitHub. The site is built using modern web technologies like HTML, CSS, JavaScript, and optionally frameworks like React or Vue.js.</a:t>
            </a:r>
            <a:endParaRPr b="1"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12" name=""/>
          <p:cNvSpPr txBox="1"/>
          <p:nvPr/>
        </p:nvSpPr>
        <p:spPr>
          <a:xfrm>
            <a:off x="2981325" y="1695450"/>
            <a:ext cx="4572000" cy="4917440"/>
          </a:xfrm>
          <a:prstGeom prst="rect"/>
        </p:spPr>
        <p:txBody>
          <a:bodyPr rtlCol="0" wrap="square">
            <a:spAutoFit/>
          </a:bodyPr>
          <a:p>
            <a:r>
              <a:rPr b="1" sz="3200" lang="en-IN">
                <a:solidFill>
                  <a:srgbClr val="000000"/>
                </a:solidFill>
              </a:rPr>
              <a:t>
Students(academic projects,resumes).
Job seekers(to share with recruiters).
Freelancers(to show clients).
Professional(to highlight experience and achievements).</a:t>
            </a:r>
            <a:endParaRPr b="1"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3" name=""/>
          <p:cNvSpPr txBox="1"/>
          <p:nvPr/>
        </p:nvSpPr>
        <p:spPr>
          <a:xfrm rot="21529252">
            <a:off x="3033768" y="1002030"/>
            <a:ext cx="7953265" cy="4853940"/>
          </a:xfrm>
          <a:prstGeom prst="rect"/>
        </p:spPr>
        <p:txBody>
          <a:bodyPr rtlCol="0" wrap="square">
            <a:spAutoFit/>
          </a:bodyPr>
          <a:p>
            <a:r>
              <a:rPr sz="2800" lang="en-IN">
                <a:solidFill>
                  <a:srgbClr val="000000"/>
                </a:solidFill>
              </a:rPr>
              <a:t>
</a:t>
            </a:r>
            <a:r>
              <a:rPr b="1" sz="3200" lang="en-IN">
                <a:solidFill>
                  <a:srgbClr val="000000"/>
                </a:solidFill>
              </a:rPr>
              <a:t>
*TOOLS AND TECHNIQUES*
- HTML-Structure (pages, sections).
- CSS-Styling(codes, layouts, responsiveness).
- Javascript-Interactivity(navigation menu, animations, form validation).
- Editor :CODEPEN
- Hosting platform:github pag</a:t>
            </a:r>
            <a:r>
              <a:rPr sz="2800" lang="en-IN">
                <a:solidFill>
                  <a:srgbClr val="000000"/>
                </a:solidFill>
              </a:rPr>
              <a:t>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4" name=""/>
          <p:cNvSpPr txBox="1"/>
          <p:nvPr/>
        </p:nvSpPr>
        <p:spPr>
          <a:xfrm>
            <a:off x="3263204" y="1375410"/>
            <a:ext cx="6837256" cy="4892040"/>
          </a:xfrm>
          <a:prstGeom prst="rect"/>
        </p:spPr>
        <p:txBody>
          <a:bodyPr rtlCol="0" wrap="square">
            <a:spAutoFit/>
          </a:bodyPr>
          <a:p>
            <a:r>
              <a:rPr b="1" sz="3600" lang="en-IN">
                <a:solidFill>
                  <a:srgbClr val="000000"/>
                </a:solidFill>
              </a:rPr>
              <a:t>
Sections included:
- Home
- about me
- Projects
- Contact
- Responsive layout(mobile+desktop view).</a:t>
            </a:r>
            <a:endParaRPr b="1"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15" name=""/>
          <p:cNvSpPr txBox="1"/>
          <p:nvPr/>
        </p:nvSpPr>
        <p:spPr>
          <a:xfrm>
            <a:off x="1915984" y="1109344"/>
            <a:ext cx="8360030" cy="4892040"/>
          </a:xfrm>
          <a:prstGeom prst="rect"/>
        </p:spPr>
        <p:txBody>
          <a:bodyPr rtlCol="0" wrap="square">
            <a:spAutoFit/>
          </a:bodyPr>
          <a:p>
            <a:r>
              <a:rPr sz="3600" lang="en-IN">
                <a:solidFill>
                  <a:srgbClr val="000000"/>
                </a:solidFill>
              </a:rPr>
              <a:t>
</a:t>
            </a:r>
            <a:r>
              <a:rPr b="1" sz="3600" lang="en-IN">
                <a:solidFill>
                  <a:srgbClr val="000000"/>
                </a:solidFill>
              </a:rPr>
              <a:t>
- Navigation bar with smooth scrolling.
- Project showcase with images/details.
- Interactive elements(hover effects, animations).
- Contact form(with validation).
- Responsive design for all devices</a:t>
            </a:r>
            <a:r>
              <a:rPr sz="3600" lang="en-IN">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2025-09-17T15:30:19Z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145732bd95144e2baaf5ae7b734b2867</vt:lpwstr>
  </property>
</Properties>
</file>