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7" autoAdjust="0"/>
    <p:restoredTop sz="86414" autoAdjust="0"/>
  </p:normalViewPr>
  <p:slideViewPr>
    <p:cSldViewPr>
      <p:cViewPr>
        <p:scale>
          <a:sx n="125" d="100"/>
          <a:sy n="125" d="100"/>
        </p:scale>
        <p:origin x="-58" y="-5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-1171" y="-67"/>
      </p:cViewPr>
      <p:guideLst>
        <p:guide orient="horz" pos="2160"/>
        <p:guide pos="384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4801" y="1447800"/>
            <a:ext cx="845819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STUDENT NAME:KOWSALYA  S</a:t>
            </a:r>
          </a:p>
          <a:p>
            <a:r>
              <a:rPr lang="en-US" sz="2800" dirty="0"/>
              <a:t>REGISTER NO AND NMID: 24131061802522039and</a:t>
            </a:r>
          </a:p>
          <a:p>
            <a:r>
              <a:rPr lang="en-US" sz="2800" dirty="0"/>
              <a:t> 0DF5D564EB6242284BA49789</a:t>
            </a:r>
          </a:p>
          <a:p>
            <a:r>
              <a:rPr lang="en-US" sz="2800" dirty="0"/>
              <a:t>DEPARTMENT: B.SC. COMPUTER SCIENCE(II YEAR) </a:t>
            </a:r>
          </a:p>
          <a:p>
            <a:r>
              <a:rPr lang="en-US" sz="2800" dirty="0"/>
              <a:t>COLLEGE: COLLEGE/ UNIVERSITY :SHREE RAGHAVENDRA ARTS &amp; SCIENCE COLLEGE/</a:t>
            </a:r>
          </a:p>
          <a:p>
            <a:r>
              <a:rPr lang="en-US" sz="2800" dirty="0"/>
              <a:t>ANNAMALAI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152525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2475" y="304800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9B9783-090C-30B2-9959-78367E3783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5627" y="1150555"/>
            <a:ext cx="3278940" cy="540264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209800" y="914400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457200" y="1837182"/>
            <a:ext cx="8763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Bahnschrift Light" pitchFamily="34" charset="0"/>
              </a:rPr>
              <a:t>           Conclusion The Digital Portfolio project provides an effective and engaging platform for </a:t>
            </a:r>
            <a:r>
              <a:rPr lang="en-US" sz="2800" i="1" spc="5" dirty="0" err="1"/>
              <a:t>kowsalya</a:t>
            </a:r>
            <a:r>
              <a:rPr lang="en-US" sz="2800" dirty="0">
                <a:latin typeface="Bahnschrift Light" pitchFamily="34" charset="0"/>
              </a:rPr>
              <a:t> to present her skills and achievements. Unlike a traditional resume, it is interactive, modern, and accessible online.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1440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6"/>
            <a:ext cx="7947025" cy="328517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br>
              <a:rPr lang="en-US" sz="4250" spc="25" dirty="0"/>
            </a:br>
            <a:r>
              <a:rPr lang="en-US" sz="2800" spc="25" dirty="0"/>
              <a:t>     </a:t>
            </a:r>
            <a:r>
              <a:rPr lang="en-US" sz="2800" spc="25" dirty="0">
                <a:latin typeface="Bahnschrift Light" pitchFamily="34" charset="0"/>
              </a:rPr>
              <a:t>Problem Statement Many students and professionals struggle to present their work and skills in one place. A digital portfolio solves this by offering an organized, interactive way to showcase projects, achievements, and experiences online.</a:t>
            </a:r>
            <a:endParaRPr sz="2800" dirty="0">
              <a:latin typeface="Bahnschrift Light" pitchFamily="34" charset="0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8767128" cy="34791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br>
              <a:rPr lang="en-US" sz="4250" spc="10" dirty="0"/>
            </a:br>
            <a:r>
              <a:rPr lang="en-US" sz="4250" spc="10" dirty="0"/>
              <a:t>   </a:t>
            </a:r>
            <a:r>
              <a:rPr lang="en-US" sz="2800" b="0" i="1" spc="10" dirty="0"/>
              <a:t>Problem Statement Many students and professionals struggle to present their work and skills in one place. A digital portfolio solves this by offering an organized, interactive way to showcase projects, achievements, and experiences online</a:t>
            </a:r>
            <a:br>
              <a:rPr lang="en-US" sz="2800" b="0" i="1" spc="10" dirty="0"/>
            </a:br>
            <a:endParaRPr sz="2800" b="0" i="1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39200" y="190500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57200" y="76200"/>
            <a:ext cx="8235315" cy="272510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3200" i="1" spc="5" dirty="0"/>
              <a:t>PROJECT</a:t>
            </a:r>
            <a:r>
              <a:rPr lang="en-US" sz="3200" i="1" spc="5" dirty="0"/>
              <a:t> </a:t>
            </a:r>
            <a:r>
              <a:rPr sz="3200" i="1" spc="-20" dirty="0"/>
              <a:t>OVERVIEW</a:t>
            </a:r>
            <a:br>
              <a:rPr lang="en-US" sz="3200" i="1" spc="-20" dirty="0"/>
            </a:br>
            <a:r>
              <a:rPr lang="en-US" sz="3200" i="1" spc="-20" dirty="0"/>
              <a:t>       </a:t>
            </a:r>
            <a:r>
              <a:rPr lang="en-US" sz="2800" i="1" spc="-20" dirty="0"/>
              <a:t>portfolio project is a personal website that displays my skills, academic background, projects, and contact </a:t>
            </a:r>
            <a:r>
              <a:rPr lang="en-US" sz="2800" i="1" spc="-20" dirty="0" err="1"/>
              <a:t>detaProject</a:t>
            </a:r>
            <a:r>
              <a:rPr lang="en-US" sz="2800" i="1" spc="-20" dirty="0"/>
              <a:t> </a:t>
            </a:r>
            <a:r>
              <a:rPr lang="en-US" sz="2800" i="1" spc="-20" dirty="0" err="1"/>
              <a:t>ils</a:t>
            </a:r>
            <a:r>
              <a:rPr lang="en-US" sz="2800" i="1" spc="-20" dirty="0"/>
              <a:t>. It is designed to make it easier for others (e.g., recruiters or mentors) to view my work.</a:t>
            </a:r>
            <a:endParaRPr sz="2800" i="1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1336" y="349208"/>
            <a:ext cx="9332214" cy="315599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r>
              <a:rPr lang="en-US" sz="3200" spc="5" dirty="0"/>
              <a:t>          </a:t>
            </a:r>
            <a:r>
              <a:rPr lang="en-US" sz="2800" i="1" spc="5" dirty="0"/>
              <a:t>work </a:t>
            </a:r>
            <a:r>
              <a:rPr lang="en-US" sz="2800" i="1" spc="5" dirty="0" err="1"/>
              <a:t>kowsalya</a:t>
            </a:r>
            <a:r>
              <a:rPr lang="en-US" sz="2800" i="1" spc="5" dirty="0"/>
              <a:t> herself As a self-branding tool and online </a:t>
            </a:r>
            <a:r>
              <a:rPr lang="en-US" sz="2800" i="1" spc="5" dirty="0" err="1"/>
              <a:t>preseThe</a:t>
            </a:r>
            <a:r>
              <a:rPr lang="en-US" sz="2800" i="1" spc="5" dirty="0"/>
              <a:t> portfolio is useful for: To quickly Recruiters / Employers evaluate </a:t>
            </a:r>
            <a:r>
              <a:rPr lang="en-US" sz="2800" i="1" spc="5" dirty="0" err="1"/>
              <a:t>kowsalya</a:t>
            </a:r>
            <a:r>
              <a:rPr lang="en-US" sz="2800" i="1" spc="5" dirty="0"/>
              <a:t> 's skills and projects To provide feedback Peers &amp; Mentors or collaborate Clients To hire her for freelance or project </a:t>
            </a:r>
            <a:r>
              <a:rPr lang="en-US" sz="2800" i="1" spc="5" dirty="0" err="1"/>
              <a:t>nce</a:t>
            </a:r>
            <a:endParaRPr sz="2800" i="1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12192" y="838200"/>
            <a:ext cx="2286000" cy="2895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286000" y="914400"/>
            <a:ext cx="6248400" cy="216790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2800" i="1" spc="10" dirty="0"/>
              <a:t>TOOLS AND TECHNIQUES</a:t>
            </a:r>
            <a:br>
              <a:rPr lang="en-IN" sz="2800" i="1" spc="10" dirty="0"/>
            </a:br>
            <a:r>
              <a:rPr lang="en-IN" sz="2800" i="1" spc="10" dirty="0"/>
              <a:t>       </a:t>
            </a:r>
            <a:r>
              <a:rPr lang="en-IN" sz="2800" b="0" i="1" spc="10" dirty="0">
                <a:latin typeface="Bahnschrift Light" pitchFamily="34" charset="0"/>
              </a:rPr>
              <a:t>Tools and Technologies HTML CSS JavaScript Git &amp; </a:t>
            </a:r>
            <a:r>
              <a:rPr lang="en-IN" sz="2800" b="0" i="1" spc="10" dirty="0" err="1">
                <a:latin typeface="Bahnschrift Light" pitchFamily="34" charset="0"/>
              </a:rPr>
              <a:t>GitHub</a:t>
            </a:r>
            <a:r>
              <a:rPr lang="en-IN" sz="2800" b="0" i="1" spc="10" dirty="0">
                <a:latin typeface="Bahnschrift Light" pitchFamily="34" charset="0"/>
              </a:rPr>
              <a:t> Visual Studio Code </a:t>
            </a:r>
            <a:r>
              <a:rPr lang="en-IN" sz="2800" b="0" i="1" spc="10" dirty="0" err="1">
                <a:latin typeface="Bahnschrift Light" pitchFamily="34" charset="0"/>
              </a:rPr>
              <a:t>Canva</a:t>
            </a:r>
            <a:r>
              <a:rPr lang="en-IN" sz="2800" b="0" i="1" spc="10" dirty="0">
                <a:latin typeface="Bahnschrift Light" pitchFamily="34" charset="0"/>
              </a:rPr>
              <a:t> or </a:t>
            </a:r>
            <a:r>
              <a:rPr lang="en-IN" sz="2800" b="0" i="1" spc="10" dirty="0" err="1">
                <a:latin typeface="Bahnschrift Light" pitchFamily="34" charset="0"/>
              </a:rPr>
              <a:t>Figma</a:t>
            </a:r>
            <a:r>
              <a:rPr lang="en-IN" sz="2800" b="0" i="1" spc="10" dirty="0">
                <a:latin typeface="Bahnschrift Light" pitchFamily="34" charset="0"/>
              </a:rPr>
              <a:t> (for design, optional</a:t>
            </a:r>
            <a:endParaRPr sz="2800" b="0" i="1" dirty="0">
              <a:latin typeface="Bahnschrift Light" pitchFamily="34" charset="0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4800" y="722939"/>
            <a:ext cx="8467725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81000" y="1295401"/>
            <a:ext cx="9982200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latin typeface="Bahnschrift Light" pitchFamily="34" charset="0"/>
              </a:rPr>
              <a:t>          Portfolio Design and Layout The portfolio is divided into sections for easy navigation: 1. Header/</a:t>
            </a:r>
            <a:r>
              <a:rPr lang="en-US" sz="2800" i="1" dirty="0" err="1">
                <a:latin typeface="Bahnschrift Light" pitchFamily="34" charset="0"/>
              </a:rPr>
              <a:t>Navbar</a:t>
            </a:r>
            <a:r>
              <a:rPr lang="en-US" sz="2800" i="1" dirty="0">
                <a:latin typeface="Bahnschrift Light" pitchFamily="34" charset="0"/>
              </a:rPr>
              <a:t> - With links to sections (About, Skills, Projects, Contact) 2. Hero Section - Intro with name, role, and a "Hire Me" button 3. About Section - A short biography 4. Skills Section - List of technical skills 5. Projects Section - Showcase of key projects with descriptions 6. Contact Section Email, phone, and links 7. Footer - Copyright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681335" cy="1477328"/>
          </a:xfrm>
        </p:spPr>
        <p:txBody>
          <a:bodyPr/>
          <a:lstStyle/>
          <a:p>
            <a:r>
              <a:rPr lang="en-IN" sz="3600" dirty="0"/>
              <a:t>FEATURES</a:t>
            </a:r>
            <a:r>
              <a:rPr lang="en-IN" dirty="0"/>
              <a:t> </a:t>
            </a:r>
            <a:r>
              <a:rPr lang="en-IN" sz="3600" dirty="0"/>
              <a:t>AND</a:t>
            </a:r>
            <a:r>
              <a:rPr lang="en-IN" dirty="0"/>
              <a:t> </a:t>
            </a:r>
            <a:r>
              <a:rPr lang="en-IN" sz="3600" dirty="0"/>
              <a:t>FUNCTIONALITY</a:t>
            </a:r>
            <a:br>
              <a:rPr lang="en-IN" dirty="0"/>
            </a:b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38200" y="1337370"/>
            <a:ext cx="88392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dirty="0">
                <a:latin typeface="Bahnschrift Light" pitchFamily="34" charset="0"/>
              </a:rPr>
              <a:t>Features and Functionality Links to different Responsive </a:t>
            </a:r>
            <a:r>
              <a:rPr lang="en-US" sz="2800" i="1" dirty="0" err="1">
                <a:latin typeface="Bahnschrift Light" pitchFamily="34" charset="0"/>
              </a:rPr>
              <a:t>Navbar</a:t>
            </a:r>
            <a:r>
              <a:rPr lang="en-US" sz="2800" i="1" dirty="0">
                <a:latin typeface="Bahnschrift Light" pitchFamily="34" charset="0"/>
              </a:rPr>
              <a:t> sections Interactive Button Shows alert ("Hire Me" functionality) Works on mobile, Hover Effects On skills and project cards Responsive Design tablet, desktop Clickable Contact Info Email and phone links.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413</TotalTime>
  <Words>273</Words>
  <Application>Microsoft Office PowerPoint</Application>
  <PresentationFormat>Widescreen</PresentationFormat>
  <Paragraphs>43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      Problem Statement Many students and professionals struggle to present their work and skills in one place. A digital portfolio solves this by offering an organized, interactive way to showcase projects, achievements, and experiences online.</vt:lpstr>
      <vt:lpstr>AGENDA</vt:lpstr>
      <vt:lpstr>PROBLEM STATEMENT    Problem Statement Many students and professionals struggle to present their work and skills in one place. A digital portfolio solves this by offering an organized, interactive way to showcase projects, achievements, and experiences online </vt:lpstr>
      <vt:lpstr>PROJECT OVERVIEW        portfolio project is a personal website that displays my skills, academic background, projects, and contact detaProject ils. It is designed to make it easier for others (e.g., recruiters or mentors) to view my work.</vt:lpstr>
      <vt:lpstr>WHO ARE THE END USERS?           work kowsalya herself As a self-branding tool and online preseThe portfolio is useful for: To quickly Recruiters / Employers evaluate kowsalya 's skills and projects To provide feedback Peers &amp; Mentors or collaborate Clients To hire her for freelance or project nce</vt:lpstr>
      <vt:lpstr>TOOLS AND TECHNIQUES        Tools and Technologies HTML CSS JavaScript Git &amp; GitHub Visual Studio Code Canva or Figma (for design, optional</vt:lpstr>
      <vt:lpstr>PowerPoint Presentation</vt:lpstr>
      <vt:lpstr>FEATURES AND FUNCTIONALITY 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Nivethitha P</cp:lastModifiedBy>
  <cp:revision>33</cp:revision>
  <dcterms:created xsi:type="dcterms:W3CDTF">2024-03-29T15:07:22Z</dcterms:created>
  <dcterms:modified xsi:type="dcterms:W3CDTF">2025-09-05T08:12:00Z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