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:KOWSAR 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:312214405/3398A79D2697B468EA94A36FEB974F7A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61</cp:revision>
  <dcterms:created xsi:type="dcterms:W3CDTF">2024-03-29T15:07:22Z</dcterms:created>
  <dcterms:modified xsi:type="dcterms:W3CDTF">2024-08-30T11:01:57Z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