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BB8-24CB-4AD3-A6FA-524734A0E98E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158-302B-44F6-9F32-26C0142A5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BB8-24CB-4AD3-A6FA-524734A0E98E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158-302B-44F6-9F32-26C0142A5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BB8-24CB-4AD3-A6FA-524734A0E98E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158-302B-44F6-9F32-26C0142A5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BB8-24CB-4AD3-A6FA-524734A0E98E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158-302B-44F6-9F32-26C0142A5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BB8-24CB-4AD3-A6FA-524734A0E98E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158-302B-44F6-9F32-26C0142A5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BB8-24CB-4AD3-A6FA-524734A0E98E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158-302B-44F6-9F32-26C0142A5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BB8-24CB-4AD3-A6FA-524734A0E98E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158-302B-44F6-9F32-26C0142A5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BB8-24CB-4AD3-A6FA-524734A0E98E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158-302B-44F6-9F32-26C0142A5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BB8-24CB-4AD3-A6FA-524734A0E98E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158-302B-44F6-9F32-26C0142A5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BB8-24CB-4AD3-A6FA-524734A0E98E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158-302B-44F6-9F32-26C0142A5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BB8-24CB-4AD3-A6FA-524734A0E98E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D158-302B-44F6-9F32-26C0142A5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0EBB8-24CB-4AD3-A6FA-524734A0E98E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D158-302B-44F6-9F32-26C0142A5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roup 3"/>
          <p:cNvGraphicFramePr>
            <a:graphicFrameLocks/>
          </p:cNvGraphicFramePr>
          <p:nvPr/>
        </p:nvGraphicFramePr>
        <p:xfrm>
          <a:off x="2895599" y="457200"/>
          <a:ext cx="3733801" cy="2763188"/>
        </p:xfrm>
        <a:graphic>
          <a:graphicData uri="http://schemas.openxmlformats.org/drawingml/2006/table">
            <a:tbl>
              <a:tblPr/>
              <a:tblGrid>
                <a:gridCol w="1493520"/>
                <a:gridCol w="1306830"/>
                <a:gridCol w="933451"/>
              </a:tblGrid>
              <a:tr h="791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SUPPLIER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JHON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JHON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STEELA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JHON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Group 29"/>
          <p:cNvGraphicFramePr>
            <a:graphicFrameLocks/>
          </p:cNvGraphicFramePr>
          <p:nvPr/>
        </p:nvGraphicFramePr>
        <p:xfrm>
          <a:off x="6553200" y="3962400"/>
          <a:ext cx="2438400" cy="1524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22682"/>
                <a:gridCol w="1215718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SUPPLIER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PRODUCT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JHON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JHON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RAM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STEELA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91" name="Group 63"/>
          <p:cNvGraphicFramePr>
            <a:graphicFrameLocks/>
          </p:cNvGraphicFramePr>
          <p:nvPr/>
        </p:nvGraphicFramePr>
        <p:xfrm>
          <a:off x="3733800" y="3962400"/>
          <a:ext cx="2667000" cy="156486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78938"/>
                <a:gridCol w="12880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PRODUCT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ORDER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94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O2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94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RAM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O1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94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O1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cxnSp>
        <p:nvCxnSpPr>
          <p:cNvPr id="25" name="AutoShape 82"/>
          <p:cNvCxnSpPr>
            <a:cxnSpLocks noChangeShapeType="1"/>
          </p:cNvCxnSpPr>
          <p:nvPr/>
        </p:nvCxnSpPr>
        <p:spPr bwMode="auto">
          <a:xfrm rot="16200000" flipH="1">
            <a:off x="5943600" y="1524000"/>
            <a:ext cx="3200400" cy="1676400"/>
          </a:xfrm>
          <a:prstGeom prst="curvedConnector3">
            <a:avLst>
              <a:gd name="adj1" fmla="val -1786"/>
            </a:avLst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4610100" y="35433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roup 63"/>
          <p:cNvGraphicFramePr>
            <a:graphicFrameLocks/>
          </p:cNvGraphicFramePr>
          <p:nvPr/>
        </p:nvGraphicFramePr>
        <p:xfrm>
          <a:off x="5500694" y="500042"/>
          <a:ext cx="3000396" cy="1541907"/>
        </p:xfrm>
        <a:graphic>
          <a:graphicData uri="http://schemas.openxmlformats.org/drawingml/2006/table">
            <a:tbl>
              <a:tblPr/>
              <a:tblGrid>
                <a:gridCol w="1551315"/>
                <a:gridCol w="1449081"/>
              </a:tblGrid>
              <a:tr h="444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CPU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CPU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" name="Group 29"/>
          <p:cNvGraphicFramePr>
            <a:graphicFrameLocks/>
          </p:cNvGraphicFramePr>
          <p:nvPr/>
        </p:nvGraphicFramePr>
        <p:xfrm>
          <a:off x="571472" y="537200"/>
          <a:ext cx="3143272" cy="1534476"/>
        </p:xfrm>
        <a:graphic>
          <a:graphicData uri="http://schemas.openxmlformats.org/drawingml/2006/table">
            <a:tbl>
              <a:tblPr/>
              <a:tblGrid>
                <a:gridCol w="1576125"/>
                <a:gridCol w="1567147"/>
              </a:tblGrid>
              <a:tr h="383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SUPPLIER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JHON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JHON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STEELA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Group 83"/>
          <p:cNvGraphicFramePr>
            <a:graphicFrameLocks noGrp="1"/>
          </p:cNvGraphicFramePr>
          <p:nvPr/>
        </p:nvGraphicFramePr>
        <p:xfrm>
          <a:off x="1214414" y="2643182"/>
          <a:ext cx="6429420" cy="3357588"/>
        </p:xfrm>
        <a:graphic>
          <a:graphicData uri="http://schemas.openxmlformats.org/drawingml/2006/table">
            <a:tbl>
              <a:tblPr/>
              <a:tblGrid>
                <a:gridCol w="2195581"/>
                <a:gridCol w="2188738"/>
                <a:gridCol w="2045101"/>
              </a:tblGrid>
              <a:tr h="559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SUPPLIER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JHON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JHON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JHON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STEELA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STEELA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" name="Left Brace 86"/>
          <p:cNvSpPr/>
          <p:nvPr/>
        </p:nvSpPr>
        <p:spPr>
          <a:xfrm rot="16200000">
            <a:off x="4036215" y="464324"/>
            <a:ext cx="500066" cy="371477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14744" y="1071546"/>
            <a:ext cx="17859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14744" y="1071546"/>
            <a:ext cx="1785950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14744" y="1071546"/>
            <a:ext cx="1785950" cy="785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14744" y="1142984"/>
            <a:ext cx="1785950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14744" y="1428736"/>
            <a:ext cx="1785950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14744" y="1428736"/>
            <a:ext cx="1785950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714744" y="1214422"/>
            <a:ext cx="1785950" cy="64135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14744" y="1928802"/>
            <a:ext cx="1785950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714744" y="1571612"/>
            <a:ext cx="1857388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roup 3"/>
          <p:cNvGraphicFramePr>
            <a:graphicFrameLocks/>
          </p:cNvGraphicFramePr>
          <p:nvPr/>
        </p:nvGraphicFramePr>
        <p:xfrm>
          <a:off x="2895599" y="457200"/>
          <a:ext cx="3733801" cy="2763188"/>
        </p:xfrm>
        <a:graphic>
          <a:graphicData uri="http://schemas.openxmlformats.org/drawingml/2006/table">
            <a:tbl>
              <a:tblPr/>
              <a:tblGrid>
                <a:gridCol w="1493520"/>
                <a:gridCol w="1306830"/>
                <a:gridCol w="933451"/>
              </a:tblGrid>
              <a:tr h="791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SUPPLIER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JHON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JHON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STEELA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JHON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Group 29"/>
          <p:cNvGraphicFramePr>
            <a:graphicFrameLocks/>
          </p:cNvGraphicFramePr>
          <p:nvPr/>
        </p:nvGraphicFramePr>
        <p:xfrm>
          <a:off x="6553200" y="3962400"/>
          <a:ext cx="2438400" cy="1524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22682"/>
                <a:gridCol w="1215718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SUPPLIER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PRODUCT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JHON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JHON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RAM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STEELA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90" name="Group 46"/>
          <p:cNvGraphicFramePr>
            <a:graphicFrameLocks/>
          </p:cNvGraphicFramePr>
          <p:nvPr/>
        </p:nvGraphicFramePr>
        <p:xfrm>
          <a:off x="609600" y="3886201"/>
          <a:ext cx="2895600" cy="167640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396399"/>
                <a:gridCol w="1499201"/>
              </a:tblGrid>
              <a:tr h="406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ORDER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SUPPLIER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91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O2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JHON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91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O1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JHON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85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O1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STEELA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91" name="Group 63"/>
          <p:cNvGraphicFramePr>
            <a:graphicFrameLocks/>
          </p:cNvGraphicFramePr>
          <p:nvPr/>
        </p:nvGraphicFramePr>
        <p:xfrm>
          <a:off x="3733800" y="3962400"/>
          <a:ext cx="2667000" cy="156486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78938"/>
                <a:gridCol w="12880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PRODUCT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ORDER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94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O2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94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RAM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O1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94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O1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cxnSp>
        <p:nvCxnSpPr>
          <p:cNvPr id="22" name="Curved Connector 21"/>
          <p:cNvCxnSpPr/>
          <p:nvPr/>
        </p:nvCxnSpPr>
        <p:spPr>
          <a:xfrm rot="5400000">
            <a:off x="533400" y="1524000"/>
            <a:ext cx="2819400" cy="1905000"/>
          </a:xfrm>
          <a:prstGeom prst="curvedConnector3">
            <a:avLst>
              <a:gd name="adj1" fmla="val -67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AutoShape 82"/>
          <p:cNvCxnSpPr>
            <a:cxnSpLocks noChangeShapeType="1"/>
          </p:cNvCxnSpPr>
          <p:nvPr/>
        </p:nvCxnSpPr>
        <p:spPr bwMode="auto">
          <a:xfrm rot="16200000" flipH="1">
            <a:off x="5943600" y="1524000"/>
            <a:ext cx="3200400" cy="1676400"/>
          </a:xfrm>
          <a:prstGeom prst="curvedConnector3">
            <a:avLst>
              <a:gd name="adj1" fmla="val -1786"/>
            </a:avLst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4610100" y="35433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104</Words>
  <Application>Microsoft Office PowerPoint</Application>
  <PresentationFormat>On-screen Show (4:3)</PresentationFormat>
  <Paragraphs>104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Nabila</dc:creator>
  <cp:lastModifiedBy>HAFIZUR RAHMAN</cp:lastModifiedBy>
  <cp:revision>4</cp:revision>
  <dcterms:created xsi:type="dcterms:W3CDTF">2013-06-16T13:46:25Z</dcterms:created>
  <dcterms:modified xsi:type="dcterms:W3CDTF">2013-06-16T14:03:08Z</dcterms:modified>
</cp:coreProperties>
</file>