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4"/>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Roboto"/>
      <p:regular r:id="rId22"/>
      <p:bold r:id="rId23"/>
      <p:italic r:id="rId24"/>
      <p:boldItalic r:id="rId25"/>
    </p:embeddedFont>
    <p:embeddedFont>
      <p:font typeface="Lexend Medium"/>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regular.fntdata"/><Relationship Id="rId21" Type="http://schemas.openxmlformats.org/officeDocument/2006/relationships/slide" Target="slides/slide15.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LexendMedium-regular.fntdata"/><Relationship Id="rId25" Type="http://schemas.openxmlformats.org/officeDocument/2006/relationships/font" Target="fonts/Roboto-boldItalic.fntdata"/><Relationship Id="rId27" Type="http://schemas.openxmlformats.org/officeDocument/2006/relationships/font" Target="fonts/LexendMedium-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885e12e9fa_2_44: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g3885e12e9fa_2_44:notes"/>
          <p:cNvSpPr txBox="1"/>
          <p:nvPr>
            <p:ph idx="1" type="body"/>
          </p:nvPr>
        </p:nvSpPr>
        <p:spPr>
          <a:xfrm>
            <a:off x="685800" y="4400551"/>
            <a:ext cx="5486400" cy="360044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g3885e12e9fa_2_44:notes"/>
          <p:cNvSpPr txBox="1"/>
          <p:nvPr>
            <p:ph idx="12" type="sldNum"/>
          </p:nvPr>
        </p:nvSpPr>
        <p:spPr>
          <a:xfrm>
            <a:off x="3884414" y="8684684"/>
            <a:ext cx="2971800" cy="459316"/>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885e12e9fa_2_159:notes"/>
          <p:cNvSpPr txBox="1"/>
          <p:nvPr>
            <p:ph idx="1" type="body"/>
          </p:nvPr>
        </p:nvSpPr>
        <p:spPr>
          <a:xfrm>
            <a:off x="685800" y="4400551"/>
            <a:ext cx="5486400" cy="3600449"/>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g3885e12e9fa_2_159: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3885e12e9f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3885e12e9f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3885e12e9fa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3885e12e9fa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3885e12e9fa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3885e12e9f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3885e12e9f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3885e12e9f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3885e12e9fa_2_170:notes"/>
          <p:cNvSpPr txBox="1"/>
          <p:nvPr>
            <p:ph idx="1" type="body"/>
          </p:nvPr>
        </p:nvSpPr>
        <p:spPr>
          <a:xfrm>
            <a:off x="685800" y="4400551"/>
            <a:ext cx="5486400" cy="3600449"/>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g3885e12e9fa_2_170: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885e12e9fa_2_58:notes"/>
          <p:cNvSpPr txBox="1"/>
          <p:nvPr>
            <p:ph idx="1" type="body"/>
          </p:nvPr>
        </p:nvSpPr>
        <p:spPr>
          <a:xfrm>
            <a:off x="685800" y="4400551"/>
            <a:ext cx="5486400" cy="3600449"/>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g3885e12e9fa_2_58: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885e12e9fa_2_81:notes"/>
          <p:cNvSpPr txBox="1"/>
          <p:nvPr>
            <p:ph idx="1" type="body"/>
          </p:nvPr>
        </p:nvSpPr>
        <p:spPr>
          <a:xfrm>
            <a:off x="685800" y="4400551"/>
            <a:ext cx="5486400" cy="3600449"/>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g3885e12e9fa_2_81: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885e12e9fa_2_106:notes"/>
          <p:cNvSpPr txBox="1"/>
          <p:nvPr>
            <p:ph idx="1" type="body"/>
          </p:nvPr>
        </p:nvSpPr>
        <p:spPr>
          <a:xfrm>
            <a:off x="685800" y="4400551"/>
            <a:ext cx="5486400" cy="3600449"/>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g3885e12e9fa_2_106: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885e12e9fa_2_117:notes"/>
          <p:cNvSpPr txBox="1"/>
          <p:nvPr>
            <p:ph idx="1" type="body"/>
          </p:nvPr>
        </p:nvSpPr>
        <p:spPr>
          <a:xfrm>
            <a:off x="685800" y="4400551"/>
            <a:ext cx="5486400" cy="3600449"/>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g3885e12e9fa_2_117: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885e12e9fa_2_128:notes"/>
          <p:cNvSpPr txBox="1"/>
          <p:nvPr>
            <p:ph idx="1" type="body"/>
          </p:nvPr>
        </p:nvSpPr>
        <p:spPr>
          <a:xfrm>
            <a:off x="685800" y="4400551"/>
            <a:ext cx="5486400" cy="3600449"/>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g3885e12e9fa_2_128: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885e12e9fa_2_137:notes"/>
          <p:cNvSpPr txBox="1"/>
          <p:nvPr>
            <p:ph idx="1" type="body"/>
          </p:nvPr>
        </p:nvSpPr>
        <p:spPr>
          <a:xfrm>
            <a:off x="685800" y="4400551"/>
            <a:ext cx="5486400" cy="3600449"/>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g3885e12e9fa_2_137: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885e12e9fa_2_147:notes"/>
          <p:cNvSpPr txBox="1"/>
          <p:nvPr>
            <p:ph idx="1" type="body"/>
          </p:nvPr>
        </p:nvSpPr>
        <p:spPr>
          <a:xfrm>
            <a:off x="685800" y="4400551"/>
            <a:ext cx="5486400" cy="3600449"/>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g3885e12e9fa_2_147: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3885e12e9fa_2_155:notes"/>
          <p:cNvSpPr txBox="1"/>
          <p:nvPr>
            <p:ph idx="1" type="body"/>
          </p:nvPr>
        </p:nvSpPr>
        <p:spPr>
          <a:xfrm>
            <a:off x="685800" y="4400551"/>
            <a:ext cx="5486400" cy="3600449"/>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g3885e12e9fa_2_155: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66" name="Shape 66"/>
        <p:cNvGrpSpPr/>
        <p:nvPr/>
      </p:nvGrpSpPr>
      <p:grpSpPr>
        <a:xfrm>
          <a:off x="0" y="0"/>
          <a:ext cx="0" cy="0"/>
          <a:chOff x="0" y="0"/>
          <a:chExt cx="0" cy="0"/>
        </a:xfrm>
      </p:grpSpPr>
      <p:sp>
        <p:nvSpPr>
          <p:cNvPr id="67" name="Google Shape;67;p14"/>
          <p:cNvSpPr txBox="1"/>
          <p:nvPr>
            <p:ph type="ctrTitle"/>
          </p:nvPr>
        </p:nvSpPr>
        <p:spPr>
          <a:xfrm>
            <a:off x="2396681" y="1550479"/>
            <a:ext cx="4350638" cy="38862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b="0" i="0" sz="2400">
                <a:solidFill>
                  <a:schemeClr val="dk1"/>
                </a:solidFill>
                <a:latin typeface="Trebuchet MS"/>
                <a:ea typeface="Trebuchet MS"/>
                <a:cs typeface="Trebuchet MS"/>
                <a:sym typeface="Trebuchet M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8" name="Google Shape;68;p14"/>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9" name="Google Shape;69;p14"/>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0" name="Google Shape;70;p14"/>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1" name="Google Shape;71;p14"/>
          <p:cNvSpPr txBox="1"/>
          <p:nvPr>
            <p:ph idx="12" type="sldNum"/>
          </p:nvPr>
        </p:nvSpPr>
        <p:spPr>
          <a:xfrm>
            <a:off x="8515064" y="4855003"/>
            <a:ext cx="113347" cy="143828"/>
          </a:xfrm>
          <a:prstGeom prst="rect">
            <a:avLst/>
          </a:prstGeom>
          <a:noFill/>
          <a:ln>
            <a:noFill/>
          </a:ln>
        </p:spPr>
        <p:txBody>
          <a:bodyPr anchorCtr="0" anchor="t" bIns="0" lIns="0" spcFirstLastPara="1" rIns="0" wrap="square" tIns="0">
            <a:spAutoFit/>
          </a:bodyPr>
          <a:lstStyle>
            <a:lvl1pPr indent="0" lvl="0" marL="25400" marR="0" algn="l">
              <a:lnSpc>
                <a:spcPct val="100000"/>
              </a:lnSpc>
              <a:spcBef>
                <a:spcPts val="0"/>
              </a:spcBef>
              <a:buNone/>
              <a:defRPr b="0" i="0" sz="800">
                <a:solidFill>
                  <a:srgbClr val="2D936B"/>
                </a:solidFill>
                <a:latin typeface="Trebuchet MS"/>
                <a:ea typeface="Trebuchet MS"/>
                <a:cs typeface="Trebuchet MS"/>
                <a:sym typeface="Trebuchet MS"/>
              </a:defRPr>
            </a:lvl1pPr>
            <a:lvl2pPr indent="0" lvl="1" marL="25400" marR="0" algn="l">
              <a:lnSpc>
                <a:spcPct val="100000"/>
              </a:lnSpc>
              <a:spcBef>
                <a:spcPts val="0"/>
              </a:spcBef>
              <a:buNone/>
              <a:defRPr b="0" i="0" sz="800">
                <a:solidFill>
                  <a:srgbClr val="2D936B"/>
                </a:solidFill>
                <a:latin typeface="Trebuchet MS"/>
                <a:ea typeface="Trebuchet MS"/>
                <a:cs typeface="Trebuchet MS"/>
                <a:sym typeface="Trebuchet MS"/>
              </a:defRPr>
            </a:lvl2pPr>
            <a:lvl3pPr indent="0" lvl="2" marL="25400" marR="0" algn="l">
              <a:lnSpc>
                <a:spcPct val="100000"/>
              </a:lnSpc>
              <a:spcBef>
                <a:spcPts val="0"/>
              </a:spcBef>
              <a:buNone/>
              <a:defRPr b="0" i="0" sz="800">
                <a:solidFill>
                  <a:srgbClr val="2D936B"/>
                </a:solidFill>
                <a:latin typeface="Trebuchet MS"/>
                <a:ea typeface="Trebuchet MS"/>
                <a:cs typeface="Trebuchet MS"/>
                <a:sym typeface="Trebuchet MS"/>
              </a:defRPr>
            </a:lvl3pPr>
            <a:lvl4pPr indent="0" lvl="3" marL="25400" marR="0" algn="l">
              <a:lnSpc>
                <a:spcPct val="100000"/>
              </a:lnSpc>
              <a:spcBef>
                <a:spcPts val="0"/>
              </a:spcBef>
              <a:buNone/>
              <a:defRPr b="0" i="0" sz="800">
                <a:solidFill>
                  <a:srgbClr val="2D936B"/>
                </a:solidFill>
                <a:latin typeface="Trebuchet MS"/>
                <a:ea typeface="Trebuchet MS"/>
                <a:cs typeface="Trebuchet MS"/>
                <a:sym typeface="Trebuchet MS"/>
              </a:defRPr>
            </a:lvl4pPr>
            <a:lvl5pPr indent="0" lvl="4" marL="25400" marR="0" algn="l">
              <a:lnSpc>
                <a:spcPct val="100000"/>
              </a:lnSpc>
              <a:spcBef>
                <a:spcPts val="0"/>
              </a:spcBef>
              <a:buNone/>
              <a:defRPr b="0" i="0" sz="800">
                <a:solidFill>
                  <a:srgbClr val="2D936B"/>
                </a:solidFill>
                <a:latin typeface="Trebuchet MS"/>
                <a:ea typeface="Trebuchet MS"/>
                <a:cs typeface="Trebuchet MS"/>
                <a:sym typeface="Trebuchet MS"/>
              </a:defRPr>
            </a:lvl5pPr>
            <a:lvl6pPr indent="0" lvl="5" marL="25400" marR="0" algn="l">
              <a:lnSpc>
                <a:spcPct val="100000"/>
              </a:lnSpc>
              <a:spcBef>
                <a:spcPts val="0"/>
              </a:spcBef>
              <a:buNone/>
              <a:defRPr b="0" i="0" sz="800">
                <a:solidFill>
                  <a:srgbClr val="2D936B"/>
                </a:solidFill>
                <a:latin typeface="Trebuchet MS"/>
                <a:ea typeface="Trebuchet MS"/>
                <a:cs typeface="Trebuchet MS"/>
                <a:sym typeface="Trebuchet MS"/>
              </a:defRPr>
            </a:lvl6pPr>
            <a:lvl7pPr indent="0" lvl="6" marL="25400" marR="0" algn="l">
              <a:lnSpc>
                <a:spcPct val="100000"/>
              </a:lnSpc>
              <a:spcBef>
                <a:spcPts val="0"/>
              </a:spcBef>
              <a:buNone/>
              <a:defRPr b="0" i="0" sz="800">
                <a:solidFill>
                  <a:srgbClr val="2D936B"/>
                </a:solidFill>
                <a:latin typeface="Trebuchet MS"/>
                <a:ea typeface="Trebuchet MS"/>
                <a:cs typeface="Trebuchet MS"/>
                <a:sym typeface="Trebuchet MS"/>
              </a:defRPr>
            </a:lvl7pPr>
            <a:lvl8pPr indent="0" lvl="7" marL="25400" marR="0" algn="l">
              <a:lnSpc>
                <a:spcPct val="100000"/>
              </a:lnSpc>
              <a:spcBef>
                <a:spcPts val="0"/>
              </a:spcBef>
              <a:buNone/>
              <a:defRPr b="0" i="0" sz="800">
                <a:solidFill>
                  <a:srgbClr val="2D936B"/>
                </a:solidFill>
                <a:latin typeface="Trebuchet MS"/>
                <a:ea typeface="Trebuchet MS"/>
                <a:cs typeface="Trebuchet MS"/>
                <a:sym typeface="Trebuchet MS"/>
              </a:defRPr>
            </a:lvl8pPr>
            <a:lvl9pPr indent="0" lvl="8" marL="25400" marR="0" algn="l">
              <a:lnSpc>
                <a:spcPct val="100000"/>
              </a:lnSpc>
              <a:spcBef>
                <a:spcPts val="0"/>
              </a:spcBef>
              <a:buNone/>
              <a:defRPr b="0" i="0" sz="800">
                <a:solidFill>
                  <a:srgbClr val="2D936B"/>
                </a:solidFill>
                <a:latin typeface="Trebuchet MS"/>
                <a:ea typeface="Trebuchet MS"/>
                <a:cs typeface="Trebuchet MS"/>
                <a:sym typeface="Trebuchet MS"/>
              </a:defRPr>
            </a:lvl9pPr>
          </a:lstStyle>
          <a:p>
            <a:pPr indent="0" lvl="0" marL="2540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72" name="Shape 72"/>
        <p:cNvGrpSpPr/>
        <p:nvPr/>
      </p:nvGrpSpPr>
      <p:grpSpPr>
        <a:xfrm>
          <a:off x="0" y="0"/>
          <a:ext cx="0" cy="0"/>
          <a:chOff x="0" y="0"/>
          <a:chExt cx="0" cy="0"/>
        </a:xfrm>
      </p:grpSpPr>
      <p:sp>
        <p:nvSpPr>
          <p:cNvPr id="73" name="Google Shape;73;p15"/>
          <p:cNvSpPr txBox="1"/>
          <p:nvPr>
            <p:ph type="title"/>
          </p:nvPr>
        </p:nvSpPr>
        <p:spPr>
          <a:xfrm>
            <a:off x="566499" y="289083"/>
            <a:ext cx="8011001" cy="56864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b="1" i="0" sz="3600">
                <a:solidFill>
                  <a:schemeClr val="dk1"/>
                </a:solidFill>
                <a:latin typeface="Trebuchet MS"/>
                <a:ea typeface="Trebuchet MS"/>
                <a:cs typeface="Trebuchet MS"/>
                <a:sym typeface="Trebuchet M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4" name="Google Shape;74;p15"/>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5" name="Google Shape;75;p15"/>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6" name="Google Shape;76;p15"/>
          <p:cNvSpPr txBox="1"/>
          <p:nvPr>
            <p:ph idx="12" type="sldNum"/>
          </p:nvPr>
        </p:nvSpPr>
        <p:spPr>
          <a:xfrm>
            <a:off x="8515064" y="4855003"/>
            <a:ext cx="113347" cy="143828"/>
          </a:xfrm>
          <a:prstGeom prst="rect">
            <a:avLst/>
          </a:prstGeom>
          <a:noFill/>
          <a:ln>
            <a:noFill/>
          </a:ln>
        </p:spPr>
        <p:txBody>
          <a:bodyPr anchorCtr="0" anchor="t" bIns="0" lIns="0" spcFirstLastPara="1" rIns="0" wrap="square" tIns="0">
            <a:spAutoFit/>
          </a:bodyPr>
          <a:lstStyle>
            <a:lvl1pPr indent="0" lvl="0" marL="25400" marR="0" algn="l">
              <a:lnSpc>
                <a:spcPct val="100000"/>
              </a:lnSpc>
              <a:spcBef>
                <a:spcPts val="0"/>
              </a:spcBef>
              <a:buNone/>
              <a:defRPr b="0" i="0" sz="800">
                <a:solidFill>
                  <a:srgbClr val="2D936B"/>
                </a:solidFill>
                <a:latin typeface="Trebuchet MS"/>
                <a:ea typeface="Trebuchet MS"/>
                <a:cs typeface="Trebuchet MS"/>
                <a:sym typeface="Trebuchet MS"/>
              </a:defRPr>
            </a:lvl1pPr>
            <a:lvl2pPr indent="0" lvl="1" marL="25400" marR="0" algn="l">
              <a:lnSpc>
                <a:spcPct val="100000"/>
              </a:lnSpc>
              <a:spcBef>
                <a:spcPts val="0"/>
              </a:spcBef>
              <a:buNone/>
              <a:defRPr b="0" i="0" sz="800">
                <a:solidFill>
                  <a:srgbClr val="2D936B"/>
                </a:solidFill>
                <a:latin typeface="Trebuchet MS"/>
                <a:ea typeface="Trebuchet MS"/>
                <a:cs typeface="Trebuchet MS"/>
                <a:sym typeface="Trebuchet MS"/>
              </a:defRPr>
            </a:lvl2pPr>
            <a:lvl3pPr indent="0" lvl="2" marL="25400" marR="0" algn="l">
              <a:lnSpc>
                <a:spcPct val="100000"/>
              </a:lnSpc>
              <a:spcBef>
                <a:spcPts val="0"/>
              </a:spcBef>
              <a:buNone/>
              <a:defRPr b="0" i="0" sz="800">
                <a:solidFill>
                  <a:srgbClr val="2D936B"/>
                </a:solidFill>
                <a:latin typeface="Trebuchet MS"/>
                <a:ea typeface="Trebuchet MS"/>
                <a:cs typeface="Trebuchet MS"/>
                <a:sym typeface="Trebuchet MS"/>
              </a:defRPr>
            </a:lvl3pPr>
            <a:lvl4pPr indent="0" lvl="3" marL="25400" marR="0" algn="l">
              <a:lnSpc>
                <a:spcPct val="100000"/>
              </a:lnSpc>
              <a:spcBef>
                <a:spcPts val="0"/>
              </a:spcBef>
              <a:buNone/>
              <a:defRPr b="0" i="0" sz="800">
                <a:solidFill>
                  <a:srgbClr val="2D936B"/>
                </a:solidFill>
                <a:latin typeface="Trebuchet MS"/>
                <a:ea typeface="Trebuchet MS"/>
                <a:cs typeface="Trebuchet MS"/>
                <a:sym typeface="Trebuchet MS"/>
              </a:defRPr>
            </a:lvl4pPr>
            <a:lvl5pPr indent="0" lvl="4" marL="25400" marR="0" algn="l">
              <a:lnSpc>
                <a:spcPct val="100000"/>
              </a:lnSpc>
              <a:spcBef>
                <a:spcPts val="0"/>
              </a:spcBef>
              <a:buNone/>
              <a:defRPr b="0" i="0" sz="800">
                <a:solidFill>
                  <a:srgbClr val="2D936B"/>
                </a:solidFill>
                <a:latin typeface="Trebuchet MS"/>
                <a:ea typeface="Trebuchet MS"/>
                <a:cs typeface="Trebuchet MS"/>
                <a:sym typeface="Trebuchet MS"/>
              </a:defRPr>
            </a:lvl5pPr>
            <a:lvl6pPr indent="0" lvl="5" marL="25400" marR="0" algn="l">
              <a:lnSpc>
                <a:spcPct val="100000"/>
              </a:lnSpc>
              <a:spcBef>
                <a:spcPts val="0"/>
              </a:spcBef>
              <a:buNone/>
              <a:defRPr b="0" i="0" sz="800">
                <a:solidFill>
                  <a:srgbClr val="2D936B"/>
                </a:solidFill>
                <a:latin typeface="Trebuchet MS"/>
                <a:ea typeface="Trebuchet MS"/>
                <a:cs typeface="Trebuchet MS"/>
                <a:sym typeface="Trebuchet MS"/>
              </a:defRPr>
            </a:lvl6pPr>
            <a:lvl7pPr indent="0" lvl="6" marL="25400" marR="0" algn="l">
              <a:lnSpc>
                <a:spcPct val="100000"/>
              </a:lnSpc>
              <a:spcBef>
                <a:spcPts val="0"/>
              </a:spcBef>
              <a:buNone/>
              <a:defRPr b="0" i="0" sz="800">
                <a:solidFill>
                  <a:srgbClr val="2D936B"/>
                </a:solidFill>
                <a:latin typeface="Trebuchet MS"/>
                <a:ea typeface="Trebuchet MS"/>
                <a:cs typeface="Trebuchet MS"/>
                <a:sym typeface="Trebuchet MS"/>
              </a:defRPr>
            </a:lvl7pPr>
            <a:lvl8pPr indent="0" lvl="7" marL="25400" marR="0" algn="l">
              <a:lnSpc>
                <a:spcPct val="100000"/>
              </a:lnSpc>
              <a:spcBef>
                <a:spcPts val="0"/>
              </a:spcBef>
              <a:buNone/>
              <a:defRPr b="0" i="0" sz="800">
                <a:solidFill>
                  <a:srgbClr val="2D936B"/>
                </a:solidFill>
                <a:latin typeface="Trebuchet MS"/>
                <a:ea typeface="Trebuchet MS"/>
                <a:cs typeface="Trebuchet MS"/>
                <a:sym typeface="Trebuchet MS"/>
              </a:defRPr>
            </a:lvl8pPr>
            <a:lvl9pPr indent="0" lvl="8" marL="25400" marR="0" algn="l">
              <a:lnSpc>
                <a:spcPct val="100000"/>
              </a:lnSpc>
              <a:spcBef>
                <a:spcPts val="0"/>
              </a:spcBef>
              <a:buNone/>
              <a:defRPr b="0" i="0" sz="800">
                <a:solidFill>
                  <a:srgbClr val="2D936B"/>
                </a:solidFill>
                <a:latin typeface="Trebuchet MS"/>
                <a:ea typeface="Trebuchet MS"/>
                <a:cs typeface="Trebuchet MS"/>
                <a:sym typeface="Trebuchet MS"/>
              </a:defRPr>
            </a:lvl9pPr>
          </a:lstStyle>
          <a:p>
            <a:pPr indent="0" lvl="0" marL="2540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77" name="Shape 77"/>
        <p:cNvGrpSpPr/>
        <p:nvPr/>
      </p:nvGrpSpPr>
      <p:grpSpPr>
        <a:xfrm>
          <a:off x="0" y="0"/>
          <a:ext cx="0" cy="0"/>
          <a:chOff x="0" y="0"/>
          <a:chExt cx="0" cy="0"/>
        </a:xfrm>
      </p:grpSpPr>
      <p:sp>
        <p:nvSpPr>
          <p:cNvPr id="78" name="Google Shape;78;p16"/>
          <p:cNvSpPr txBox="1"/>
          <p:nvPr>
            <p:ph type="title"/>
          </p:nvPr>
        </p:nvSpPr>
        <p:spPr>
          <a:xfrm>
            <a:off x="566499" y="289083"/>
            <a:ext cx="8011001" cy="56864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b="1" i="0" sz="3600">
                <a:solidFill>
                  <a:schemeClr val="dk1"/>
                </a:solidFill>
                <a:latin typeface="Trebuchet MS"/>
                <a:ea typeface="Trebuchet MS"/>
                <a:cs typeface="Trebuchet MS"/>
                <a:sym typeface="Trebuchet M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9" name="Google Shape;79;p16"/>
          <p:cNvSpPr txBox="1"/>
          <p:nvPr>
            <p:ph idx="1" type="body"/>
          </p:nvPr>
        </p:nvSpPr>
        <p:spPr>
          <a:xfrm>
            <a:off x="457200" y="1183005"/>
            <a:ext cx="822960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100"/>
              <a:buNone/>
              <a:defRPr/>
            </a:lvl1pPr>
            <a:lvl2pPr indent="-228600" lvl="1" marL="914400" algn="l">
              <a:spcBef>
                <a:spcPts val="0"/>
              </a:spcBef>
              <a:spcAft>
                <a:spcPts val="0"/>
              </a:spcAft>
              <a:buSzPts val="1100"/>
              <a:buNone/>
              <a:defRPr/>
            </a:lvl2pPr>
            <a:lvl3pPr indent="-228600" lvl="2" marL="1371600" algn="l">
              <a:spcBef>
                <a:spcPts val="0"/>
              </a:spcBef>
              <a:spcAft>
                <a:spcPts val="0"/>
              </a:spcAft>
              <a:buSzPts val="1100"/>
              <a:buNone/>
              <a:defRPr/>
            </a:lvl3pPr>
            <a:lvl4pPr indent="-228600" lvl="3" marL="1828800" algn="l">
              <a:spcBef>
                <a:spcPts val="0"/>
              </a:spcBef>
              <a:spcAft>
                <a:spcPts val="0"/>
              </a:spcAft>
              <a:buSzPts val="1100"/>
              <a:buNone/>
              <a:defRPr/>
            </a:lvl4pPr>
            <a:lvl5pPr indent="-228600" lvl="4" marL="2286000" algn="l">
              <a:spcBef>
                <a:spcPts val="0"/>
              </a:spcBef>
              <a:spcAft>
                <a:spcPts val="0"/>
              </a:spcAft>
              <a:buSzPts val="1100"/>
              <a:buNone/>
              <a:defRPr/>
            </a:lvl5pPr>
            <a:lvl6pPr indent="-228600" lvl="5" marL="2743200" algn="l">
              <a:spcBef>
                <a:spcPts val="0"/>
              </a:spcBef>
              <a:spcAft>
                <a:spcPts val="0"/>
              </a:spcAft>
              <a:buSzPts val="1100"/>
              <a:buNone/>
              <a:defRPr/>
            </a:lvl6pPr>
            <a:lvl7pPr indent="-228600" lvl="6" marL="3200400" algn="l">
              <a:spcBef>
                <a:spcPts val="0"/>
              </a:spcBef>
              <a:spcAft>
                <a:spcPts val="0"/>
              </a:spcAft>
              <a:buSzPts val="1100"/>
              <a:buNone/>
              <a:defRPr/>
            </a:lvl7pPr>
            <a:lvl8pPr indent="-228600" lvl="7" marL="3657600" algn="l">
              <a:spcBef>
                <a:spcPts val="0"/>
              </a:spcBef>
              <a:spcAft>
                <a:spcPts val="0"/>
              </a:spcAft>
              <a:buSzPts val="1100"/>
              <a:buNone/>
              <a:defRPr/>
            </a:lvl8pPr>
            <a:lvl9pPr indent="-228600" lvl="8" marL="4114800" algn="l">
              <a:spcBef>
                <a:spcPts val="0"/>
              </a:spcBef>
              <a:spcAft>
                <a:spcPts val="0"/>
              </a:spcAft>
              <a:buSzPts val="1100"/>
              <a:buNone/>
              <a:defRPr/>
            </a:lvl9pPr>
          </a:lstStyle>
          <a:p/>
        </p:txBody>
      </p:sp>
      <p:sp>
        <p:nvSpPr>
          <p:cNvPr id="80" name="Google Shape;80;p16"/>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1" name="Google Shape;81;p1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2" name="Google Shape;82;p16"/>
          <p:cNvSpPr txBox="1"/>
          <p:nvPr>
            <p:ph idx="12" type="sldNum"/>
          </p:nvPr>
        </p:nvSpPr>
        <p:spPr>
          <a:xfrm>
            <a:off x="8515064" y="4855003"/>
            <a:ext cx="113347" cy="143828"/>
          </a:xfrm>
          <a:prstGeom prst="rect">
            <a:avLst/>
          </a:prstGeom>
          <a:noFill/>
          <a:ln>
            <a:noFill/>
          </a:ln>
        </p:spPr>
        <p:txBody>
          <a:bodyPr anchorCtr="0" anchor="t" bIns="0" lIns="0" spcFirstLastPara="1" rIns="0" wrap="square" tIns="0">
            <a:spAutoFit/>
          </a:bodyPr>
          <a:lstStyle>
            <a:lvl1pPr indent="0" lvl="0" marL="25400" marR="0" algn="l">
              <a:lnSpc>
                <a:spcPct val="100000"/>
              </a:lnSpc>
              <a:spcBef>
                <a:spcPts val="0"/>
              </a:spcBef>
              <a:buNone/>
              <a:defRPr b="0" i="0" sz="800">
                <a:solidFill>
                  <a:srgbClr val="2D936B"/>
                </a:solidFill>
                <a:latin typeface="Trebuchet MS"/>
                <a:ea typeface="Trebuchet MS"/>
                <a:cs typeface="Trebuchet MS"/>
                <a:sym typeface="Trebuchet MS"/>
              </a:defRPr>
            </a:lvl1pPr>
            <a:lvl2pPr indent="0" lvl="1" marL="25400" marR="0" algn="l">
              <a:lnSpc>
                <a:spcPct val="100000"/>
              </a:lnSpc>
              <a:spcBef>
                <a:spcPts val="0"/>
              </a:spcBef>
              <a:buNone/>
              <a:defRPr b="0" i="0" sz="800">
                <a:solidFill>
                  <a:srgbClr val="2D936B"/>
                </a:solidFill>
                <a:latin typeface="Trebuchet MS"/>
                <a:ea typeface="Trebuchet MS"/>
                <a:cs typeface="Trebuchet MS"/>
                <a:sym typeface="Trebuchet MS"/>
              </a:defRPr>
            </a:lvl2pPr>
            <a:lvl3pPr indent="0" lvl="2" marL="25400" marR="0" algn="l">
              <a:lnSpc>
                <a:spcPct val="100000"/>
              </a:lnSpc>
              <a:spcBef>
                <a:spcPts val="0"/>
              </a:spcBef>
              <a:buNone/>
              <a:defRPr b="0" i="0" sz="800">
                <a:solidFill>
                  <a:srgbClr val="2D936B"/>
                </a:solidFill>
                <a:latin typeface="Trebuchet MS"/>
                <a:ea typeface="Trebuchet MS"/>
                <a:cs typeface="Trebuchet MS"/>
                <a:sym typeface="Trebuchet MS"/>
              </a:defRPr>
            </a:lvl3pPr>
            <a:lvl4pPr indent="0" lvl="3" marL="25400" marR="0" algn="l">
              <a:lnSpc>
                <a:spcPct val="100000"/>
              </a:lnSpc>
              <a:spcBef>
                <a:spcPts val="0"/>
              </a:spcBef>
              <a:buNone/>
              <a:defRPr b="0" i="0" sz="800">
                <a:solidFill>
                  <a:srgbClr val="2D936B"/>
                </a:solidFill>
                <a:latin typeface="Trebuchet MS"/>
                <a:ea typeface="Trebuchet MS"/>
                <a:cs typeface="Trebuchet MS"/>
                <a:sym typeface="Trebuchet MS"/>
              </a:defRPr>
            </a:lvl4pPr>
            <a:lvl5pPr indent="0" lvl="4" marL="25400" marR="0" algn="l">
              <a:lnSpc>
                <a:spcPct val="100000"/>
              </a:lnSpc>
              <a:spcBef>
                <a:spcPts val="0"/>
              </a:spcBef>
              <a:buNone/>
              <a:defRPr b="0" i="0" sz="800">
                <a:solidFill>
                  <a:srgbClr val="2D936B"/>
                </a:solidFill>
                <a:latin typeface="Trebuchet MS"/>
                <a:ea typeface="Trebuchet MS"/>
                <a:cs typeface="Trebuchet MS"/>
                <a:sym typeface="Trebuchet MS"/>
              </a:defRPr>
            </a:lvl5pPr>
            <a:lvl6pPr indent="0" lvl="5" marL="25400" marR="0" algn="l">
              <a:lnSpc>
                <a:spcPct val="100000"/>
              </a:lnSpc>
              <a:spcBef>
                <a:spcPts val="0"/>
              </a:spcBef>
              <a:buNone/>
              <a:defRPr b="0" i="0" sz="800">
                <a:solidFill>
                  <a:srgbClr val="2D936B"/>
                </a:solidFill>
                <a:latin typeface="Trebuchet MS"/>
                <a:ea typeface="Trebuchet MS"/>
                <a:cs typeface="Trebuchet MS"/>
                <a:sym typeface="Trebuchet MS"/>
              </a:defRPr>
            </a:lvl6pPr>
            <a:lvl7pPr indent="0" lvl="6" marL="25400" marR="0" algn="l">
              <a:lnSpc>
                <a:spcPct val="100000"/>
              </a:lnSpc>
              <a:spcBef>
                <a:spcPts val="0"/>
              </a:spcBef>
              <a:buNone/>
              <a:defRPr b="0" i="0" sz="800">
                <a:solidFill>
                  <a:srgbClr val="2D936B"/>
                </a:solidFill>
                <a:latin typeface="Trebuchet MS"/>
                <a:ea typeface="Trebuchet MS"/>
                <a:cs typeface="Trebuchet MS"/>
                <a:sym typeface="Trebuchet MS"/>
              </a:defRPr>
            </a:lvl7pPr>
            <a:lvl8pPr indent="0" lvl="7" marL="25400" marR="0" algn="l">
              <a:lnSpc>
                <a:spcPct val="100000"/>
              </a:lnSpc>
              <a:spcBef>
                <a:spcPts val="0"/>
              </a:spcBef>
              <a:buNone/>
              <a:defRPr b="0" i="0" sz="800">
                <a:solidFill>
                  <a:srgbClr val="2D936B"/>
                </a:solidFill>
                <a:latin typeface="Trebuchet MS"/>
                <a:ea typeface="Trebuchet MS"/>
                <a:cs typeface="Trebuchet MS"/>
                <a:sym typeface="Trebuchet MS"/>
              </a:defRPr>
            </a:lvl8pPr>
            <a:lvl9pPr indent="0" lvl="8" marL="25400" marR="0" algn="l">
              <a:lnSpc>
                <a:spcPct val="100000"/>
              </a:lnSpc>
              <a:spcBef>
                <a:spcPts val="0"/>
              </a:spcBef>
              <a:buNone/>
              <a:defRPr b="0" i="0" sz="800">
                <a:solidFill>
                  <a:srgbClr val="2D936B"/>
                </a:solidFill>
                <a:latin typeface="Trebuchet MS"/>
                <a:ea typeface="Trebuchet MS"/>
                <a:cs typeface="Trebuchet MS"/>
                <a:sym typeface="Trebuchet MS"/>
              </a:defRPr>
            </a:lvl9pPr>
          </a:lstStyle>
          <a:p>
            <a:pPr indent="0" lvl="0" marL="2540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83" name="Shape 83"/>
        <p:cNvGrpSpPr/>
        <p:nvPr/>
      </p:nvGrpSpPr>
      <p:grpSpPr>
        <a:xfrm>
          <a:off x="0" y="0"/>
          <a:ext cx="0" cy="0"/>
          <a:chOff x="0" y="0"/>
          <a:chExt cx="0" cy="0"/>
        </a:xfrm>
      </p:grpSpPr>
      <p:sp>
        <p:nvSpPr>
          <p:cNvPr id="84" name="Google Shape;84;p17"/>
          <p:cNvSpPr txBox="1"/>
          <p:nvPr>
            <p:ph type="title"/>
          </p:nvPr>
        </p:nvSpPr>
        <p:spPr>
          <a:xfrm>
            <a:off x="566499" y="289083"/>
            <a:ext cx="8011001" cy="56864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b="1" i="0" sz="3600">
                <a:solidFill>
                  <a:schemeClr val="dk1"/>
                </a:solidFill>
                <a:latin typeface="Trebuchet MS"/>
                <a:ea typeface="Trebuchet MS"/>
                <a:cs typeface="Trebuchet MS"/>
                <a:sym typeface="Trebuchet MS"/>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5" name="Google Shape;85;p17"/>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100"/>
              <a:buNone/>
              <a:defRPr/>
            </a:lvl1pPr>
            <a:lvl2pPr indent="-228600" lvl="1" marL="914400" algn="l">
              <a:spcBef>
                <a:spcPts val="0"/>
              </a:spcBef>
              <a:spcAft>
                <a:spcPts val="0"/>
              </a:spcAft>
              <a:buSzPts val="1100"/>
              <a:buNone/>
              <a:defRPr/>
            </a:lvl2pPr>
            <a:lvl3pPr indent="-228600" lvl="2" marL="1371600" algn="l">
              <a:spcBef>
                <a:spcPts val="0"/>
              </a:spcBef>
              <a:spcAft>
                <a:spcPts val="0"/>
              </a:spcAft>
              <a:buSzPts val="1100"/>
              <a:buNone/>
              <a:defRPr/>
            </a:lvl3pPr>
            <a:lvl4pPr indent="-228600" lvl="3" marL="1828800" algn="l">
              <a:spcBef>
                <a:spcPts val="0"/>
              </a:spcBef>
              <a:spcAft>
                <a:spcPts val="0"/>
              </a:spcAft>
              <a:buSzPts val="1100"/>
              <a:buNone/>
              <a:defRPr/>
            </a:lvl4pPr>
            <a:lvl5pPr indent="-228600" lvl="4" marL="2286000" algn="l">
              <a:spcBef>
                <a:spcPts val="0"/>
              </a:spcBef>
              <a:spcAft>
                <a:spcPts val="0"/>
              </a:spcAft>
              <a:buSzPts val="1100"/>
              <a:buNone/>
              <a:defRPr/>
            </a:lvl5pPr>
            <a:lvl6pPr indent="-228600" lvl="5" marL="2743200" algn="l">
              <a:spcBef>
                <a:spcPts val="0"/>
              </a:spcBef>
              <a:spcAft>
                <a:spcPts val="0"/>
              </a:spcAft>
              <a:buSzPts val="1100"/>
              <a:buNone/>
              <a:defRPr/>
            </a:lvl6pPr>
            <a:lvl7pPr indent="-228600" lvl="6" marL="3200400" algn="l">
              <a:spcBef>
                <a:spcPts val="0"/>
              </a:spcBef>
              <a:spcAft>
                <a:spcPts val="0"/>
              </a:spcAft>
              <a:buSzPts val="1100"/>
              <a:buNone/>
              <a:defRPr/>
            </a:lvl7pPr>
            <a:lvl8pPr indent="-228600" lvl="7" marL="3657600" algn="l">
              <a:spcBef>
                <a:spcPts val="0"/>
              </a:spcBef>
              <a:spcAft>
                <a:spcPts val="0"/>
              </a:spcAft>
              <a:buSzPts val="1100"/>
              <a:buNone/>
              <a:defRPr/>
            </a:lvl8pPr>
            <a:lvl9pPr indent="-228600" lvl="8" marL="4114800" algn="l">
              <a:spcBef>
                <a:spcPts val="0"/>
              </a:spcBef>
              <a:spcAft>
                <a:spcPts val="0"/>
              </a:spcAft>
              <a:buSzPts val="1100"/>
              <a:buNone/>
              <a:defRPr/>
            </a:lvl9pPr>
          </a:lstStyle>
          <a:p/>
        </p:txBody>
      </p:sp>
      <p:sp>
        <p:nvSpPr>
          <p:cNvPr id="86" name="Google Shape;86;p17"/>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100"/>
              <a:buNone/>
              <a:defRPr/>
            </a:lvl1pPr>
            <a:lvl2pPr indent="-228600" lvl="1" marL="914400" algn="l">
              <a:spcBef>
                <a:spcPts val="0"/>
              </a:spcBef>
              <a:spcAft>
                <a:spcPts val="0"/>
              </a:spcAft>
              <a:buSzPts val="1100"/>
              <a:buNone/>
              <a:defRPr/>
            </a:lvl2pPr>
            <a:lvl3pPr indent="-228600" lvl="2" marL="1371600" algn="l">
              <a:spcBef>
                <a:spcPts val="0"/>
              </a:spcBef>
              <a:spcAft>
                <a:spcPts val="0"/>
              </a:spcAft>
              <a:buSzPts val="1100"/>
              <a:buNone/>
              <a:defRPr/>
            </a:lvl3pPr>
            <a:lvl4pPr indent="-228600" lvl="3" marL="1828800" algn="l">
              <a:spcBef>
                <a:spcPts val="0"/>
              </a:spcBef>
              <a:spcAft>
                <a:spcPts val="0"/>
              </a:spcAft>
              <a:buSzPts val="1100"/>
              <a:buNone/>
              <a:defRPr/>
            </a:lvl4pPr>
            <a:lvl5pPr indent="-228600" lvl="4" marL="2286000" algn="l">
              <a:spcBef>
                <a:spcPts val="0"/>
              </a:spcBef>
              <a:spcAft>
                <a:spcPts val="0"/>
              </a:spcAft>
              <a:buSzPts val="1100"/>
              <a:buNone/>
              <a:defRPr/>
            </a:lvl5pPr>
            <a:lvl6pPr indent="-228600" lvl="5" marL="2743200" algn="l">
              <a:spcBef>
                <a:spcPts val="0"/>
              </a:spcBef>
              <a:spcAft>
                <a:spcPts val="0"/>
              </a:spcAft>
              <a:buSzPts val="1100"/>
              <a:buNone/>
              <a:defRPr/>
            </a:lvl6pPr>
            <a:lvl7pPr indent="-228600" lvl="6" marL="3200400" algn="l">
              <a:spcBef>
                <a:spcPts val="0"/>
              </a:spcBef>
              <a:spcAft>
                <a:spcPts val="0"/>
              </a:spcAft>
              <a:buSzPts val="1100"/>
              <a:buNone/>
              <a:defRPr/>
            </a:lvl7pPr>
            <a:lvl8pPr indent="-228600" lvl="7" marL="3657600" algn="l">
              <a:spcBef>
                <a:spcPts val="0"/>
              </a:spcBef>
              <a:spcAft>
                <a:spcPts val="0"/>
              </a:spcAft>
              <a:buSzPts val="1100"/>
              <a:buNone/>
              <a:defRPr/>
            </a:lvl8pPr>
            <a:lvl9pPr indent="-228600" lvl="8" marL="4114800" algn="l">
              <a:spcBef>
                <a:spcPts val="0"/>
              </a:spcBef>
              <a:spcAft>
                <a:spcPts val="0"/>
              </a:spcAft>
              <a:buSzPts val="1100"/>
              <a:buNone/>
              <a:defRPr/>
            </a:lvl9pPr>
          </a:lstStyle>
          <a:p/>
        </p:txBody>
      </p:sp>
      <p:sp>
        <p:nvSpPr>
          <p:cNvPr id="87" name="Google Shape;87;p17"/>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7"/>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17"/>
          <p:cNvSpPr txBox="1"/>
          <p:nvPr>
            <p:ph idx="12" type="sldNum"/>
          </p:nvPr>
        </p:nvSpPr>
        <p:spPr>
          <a:xfrm>
            <a:off x="8515064" y="4855003"/>
            <a:ext cx="113347" cy="143828"/>
          </a:xfrm>
          <a:prstGeom prst="rect">
            <a:avLst/>
          </a:prstGeom>
          <a:noFill/>
          <a:ln>
            <a:noFill/>
          </a:ln>
        </p:spPr>
        <p:txBody>
          <a:bodyPr anchorCtr="0" anchor="t" bIns="0" lIns="0" spcFirstLastPara="1" rIns="0" wrap="square" tIns="0">
            <a:spAutoFit/>
          </a:bodyPr>
          <a:lstStyle>
            <a:lvl1pPr indent="0" lvl="0" marL="25400" marR="0" algn="l">
              <a:lnSpc>
                <a:spcPct val="100000"/>
              </a:lnSpc>
              <a:spcBef>
                <a:spcPts val="0"/>
              </a:spcBef>
              <a:buNone/>
              <a:defRPr b="0" i="0" sz="800">
                <a:solidFill>
                  <a:srgbClr val="2D936B"/>
                </a:solidFill>
                <a:latin typeface="Trebuchet MS"/>
                <a:ea typeface="Trebuchet MS"/>
                <a:cs typeface="Trebuchet MS"/>
                <a:sym typeface="Trebuchet MS"/>
              </a:defRPr>
            </a:lvl1pPr>
            <a:lvl2pPr indent="0" lvl="1" marL="25400" marR="0" algn="l">
              <a:lnSpc>
                <a:spcPct val="100000"/>
              </a:lnSpc>
              <a:spcBef>
                <a:spcPts val="0"/>
              </a:spcBef>
              <a:buNone/>
              <a:defRPr b="0" i="0" sz="800">
                <a:solidFill>
                  <a:srgbClr val="2D936B"/>
                </a:solidFill>
                <a:latin typeface="Trebuchet MS"/>
                <a:ea typeface="Trebuchet MS"/>
                <a:cs typeface="Trebuchet MS"/>
                <a:sym typeface="Trebuchet MS"/>
              </a:defRPr>
            </a:lvl2pPr>
            <a:lvl3pPr indent="0" lvl="2" marL="25400" marR="0" algn="l">
              <a:lnSpc>
                <a:spcPct val="100000"/>
              </a:lnSpc>
              <a:spcBef>
                <a:spcPts val="0"/>
              </a:spcBef>
              <a:buNone/>
              <a:defRPr b="0" i="0" sz="800">
                <a:solidFill>
                  <a:srgbClr val="2D936B"/>
                </a:solidFill>
                <a:latin typeface="Trebuchet MS"/>
                <a:ea typeface="Trebuchet MS"/>
                <a:cs typeface="Trebuchet MS"/>
                <a:sym typeface="Trebuchet MS"/>
              </a:defRPr>
            </a:lvl3pPr>
            <a:lvl4pPr indent="0" lvl="3" marL="25400" marR="0" algn="l">
              <a:lnSpc>
                <a:spcPct val="100000"/>
              </a:lnSpc>
              <a:spcBef>
                <a:spcPts val="0"/>
              </a:spcBef>
              <a:buNone/>
              <a:defRPr b="0" i="0" sz="800">
                <a:solidFill>
                  <a:srgbClr val="2D936B"/>
                </a:solidFill>
                <a:latin typeface="Trebuchet MS"/>
                <a:ea typeface="Trebuchet MS"/>
                <a:cs typeface="Trebuchet MS"/>
                <a:sym typeface="Trebuchet MS"/>
              </a:defRPr>
            </a:lvl4pPr>
            <a:lvl5pPr indent="0" lvl="4" marL="25400" marR="0" algn="l">
              <a:lnSpc>
                <a:spcPct val="100000"/>
              </a:lnSpc>
              <a:spcBef>
                <a:spcPts val="0"/>
              </a:spcBef>
              <a:buNone/>
              <a:defRPr b="0" i="0" sz="800">
                <a:solidFill>
                  <a:srgbClr val="2D936B"/>
                </a:solidFill>
                <a:latin typeface="Trebuchet MS"/>
                <a:ea typeface="Trebuchet MS"/>
                <a:cs typeface="Trebuchet MS"/>
                <a:sym typeface="Trebuchet MS"/>
              </a:defRPr>
            </a:lvl5pPr>
            <a:lvl6pPr indent="0" lvl="5" marL="25400" marR="0" algn="l">
              <a:lnSpc>
                <a:spcPct val="100000"/>
              </a:lnSpc>
              <a:spcBef>
                <a:spcPts val="0"/>
              </a:spcBef>
              <a:buNone/>
              <a:defRPr b="0" i="0" sz="800">
                <a:solidFill>
                  <a:srgbClr val="2D936B"/>
                </a:solidFill>
                <a:latin typeface="Trebuchet MS"/>
                <a:ea typeface="Trebuchet MS"/>
                <a:cs typeface="Trebuchet MS"/>
                <a:sym typeface="Trebuchet MS"/>
              </a:defRPr>
            </a:lvl6pPr>
            <a:lvl7pPr indent="0" lvl="6" marL="25400" marR="0" algn="l">
              <a:lnSpc>
                <a:spcPct val="100000"/>
              </a:lnSpc>
              <a:spcBef>
                <a:spcPts val="0"/>
              </a:spcBef>
              <a:buNone/>
              <a:defRPr b="0" i="0" sz="800">
                <a:solidFill>
                  <a:srgbClr val="2D936B"/>
                </a:solidFill>
                <a:latin typeface="Trebuchet MS"/>
                <a:ea typeface="Trebuchet MS"/>
                <a:cs typeface="Trebuchet MS"/>
                <a:sym typeface="Trebuchet MS"/>
              </a:defRPr>
            </a:lvl7pPr>
            <a:lvl8pPr indent="0" lvl="7" marL="25400" marR="0" algn="l">
              <a:lnSpc>
                <a:spcPct val="100000"/>
              </a:lnSpc>
              <a:spcBef>
                <a:spcPts val="0"/>
              </a:spcBef>
              <a:buNone/>
              <a:defRPr b="0" i="0" sz="800">
                <a:solidFill>
                  <a:srgbClr val="2D936B"/>
                </a:solidFill>
                <a:latin typeface="Trebuchet MS"/>
                <a:ea typeface="Trebuchet MS"/>
                <a:cs typeface="Trebuchet MS"/>
                <a:sym typeface="Trebuchet MS"/>
              </a:defRPr>
            </a:lvl8pPr>
            <a:lvl9pPr indent="0" lvl="8" marL="25400" marR="0" algn="l">
              <a:lnSpc>
                <a:spcPct val="100000"/>
              </a:lnSpc>
              <a:spcBef>
                <a:spcPts val="0"/>
              </a:spcBef>
              <a:buNone/>
              <a:defRPr b="0" i="0" sz="800">
                <a:solidFill>
                  <a:srgbClr val="2D936B"/>
                </a:solidFill>
                <a:latin typeface="Trebuchet MS"/>
                <a:ea typeface="Trebuchet MS"/>
                <a:cs typeface="Trebuchet MS"/>
                <a:sym typeface="Trebuchet MS"/>
              </a:defRPr>
            </a:lvl9pPr>
          </a:lstStyle>
          <a:p>
            <a:pPr indent="0" lvl="0" marL="2540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90" name="Shape 90"/>
        <p:cNvGrpSpPr/>
        <p:nvPr/>
      </p:nvGrpSpPr>
      <p:grpSpPr>
        <a:xfrm>
          <a:off x="0" y="0"/>
          <a:ext cx="0" cy="0"/>
          <a:chOff x="0" y="0"/>
          <a:chExt cx="0" cy="0"/>
        </a:xfrm>
      </p:grpSpPr>
      <p:sp>
        <p:nvSpPr>
          <p:cNvPr id="91" name="Google Shape;91;p18"/>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2" name="Google Shape;92;p18"/>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8"/>
          <p:cNvSpPr txBox="1"/>
          <p:nvPr>
            <p:ph idx="12" type="sldNum"/>
          </p:nvPr>
        </p:nvSpPr>
        <p:spPr>
          <a:xfrm>
            <a:off x="8515064" y="4855003"/>
            <a:ext cx="113347" cy="143828"/>
          </a:xfrm>
          <a:prstGeom prst="rect">
            <a:avLst/>
          </a:prstGeom>
          <a:noFill/>
          <a:ln>
            <a:noFill/>
          </a:ln>
        </p:spPr>
        <p:txBody>
          <a:bodyPr anchorCtr="0" anchor="t" bIns="0" lIns="0" spcFirstLastPara="1" rIns="0" wrap="square" tIns="0">
            <a:spAutoFit/>
          </a:bodyPr>
          <a:lstStyle>
            <a:lvl1pPr indent="0" lvl="0" marL="25400" marR="0" algn="l">
              <a:lnSpc>
                <a:spcPct val="100000"/>
              </a:lnSpc>
              <a:spcBef>
                <a:spcPts val="0"/>
              </a:spcBef>
              <a:buNone/>
              <a:defRPr b="0" i="0" sz="800">
                <a:solidFill>
                  <a:srgbClr val="2D936B"/>
                </a:solidFill>
                <a:latin typeface="Trebuchet MS"/>
                <a:ea typeface="Trebuchet MS"/>
                <a:cs typeface="Trebuchet MS"/>
                <a:sym typeface="Trebuchet MS"/>
              </a:defRPr>
            </a:lvl1pPr>
            <a:lvl2pPr indent="0" lvl="1" marL="25400" marR="0" algn="l">
              <a:lnSpc>
                <a:spcPct val="100000"/>
              </a:lnSpc>
              <a:spcBef>
                <a:spcPts val="0"/>
              </a:spcBef>
              <a:buNone/>
              <a:defRPr b="0" i="0" sz="800">
                <a:solidFill>
                  <a:srgbClr val="2D936B"/>
                </a:solidFill>
                <a:latin typeface="Trebuchet MS"/>
                <a:ea typeface="Trebuchet MS"/>
                <a:cs typeface="Trebuchet MS"/>
                <a:sym typeface="Trebuchet MS"/>
              </a:defRPr>
            </a:lvl2pPr>
            <a:lvl3pPr indent="0" lvl="2" marL="25400" marR="0" algn="l">
              <a:lnSpc>
                <a:spcPct val="100000"/>
              </a:lnSpc>
              <a:spcBef>
                <a:spcPts val="0"/>
              </a:spcBef>
              <a:buNone/>
              <a:defRPr b="0" i="0" sz="800">
                <a:solidFill>
                  <a:srgbClr val="2D936B"/>
                </a:solidFill>
                <a:latin typeface="Trebuchet MS"/>
                <a:ea typeface="Trebuchet MS"/>
                <a:cs typeface="Trebuchet MS"/>
                <a:sym typeface="Trebuchet MS"/>
              </a:defRPr>
            </a:lvl3pPr>
            <a:lvl4pPr indent="0" lvl="3" marL="25400" marR="0" algn="l">
              <a:lnSpc>
                <a:spcPct val="100000"/>
              </a:lnSpc>
              <a:spcBef>
                <a:spcPts val="0"/>
              </a:spcBef>
              <a:buNone/>
              <a:defRPr b="0" i="0" sz="800">
                <a:solidFill>
                  <a:srgbClr val="2D936B"/>
                </a:solidFill>
                <a:latin typeface="Trebuchet MS"/>
                <a:ea typeface="Trebuchet MS"/>
                <a:cs typeface="Trebuchet MS"/>
                <a:sym typeface="Trebuchet MS"/>
              </a:defRPr>
            </a:lvl4pPr>
            <a:lvl5pPr indent="0" lvl="4" marL="25400" marR="0" algn="l">
              <a:lnSpc>
                <a:spcPct val="100000"/>
              </a:lnSpc>
              <a:spcBef>
                <a:spcPts val="0"/>
              </a:spcBef>
              <a:buNone/>
              <a:defRPr b="0" i="0" sz="800">
                <a:solidFill>
                  <a:srgbClr val="2D936B"/>
                </a:solidFill>
                <a:latin typeface="Trebuchet MS"/>
                <a:ea typeface="Trebuchet MS"/>
                <a:cs typeface="Trebuchet MS"/>
                <a:sym typeface="Trebuchet MS"/>
              </a:defRPr>
            </a:lvl5pPr>
            <a:lvl6pPr indent="0" lvl="5" marL="25400" marR="0" algn="l">
              <a:lnSpc>
                <a:spcPct val="100000"/>
              </a:lnSpc>
              <a:spcBef>
                <a:spcPts val="0"/>
              </a:spcBef>
              <a:buNone/>
              <a:defRPr b="0" i="0" sz="800">
                <a:solidFill>
                  <a:srgbClr val="2D936B"/>
                </a:solidFill>
                <a:latin typeface="Trebuchet MS"/>
                <a:ea typeface="Trebuchet MS"/>
                <a:cs typeface="Trebuchet MS"/>
                <a:sym typeface="Trebuchet MS"/>
              </a:defRPr>
            </a:lvl6pPr>
            <a:lvl7pPr indent="0" lvl="6" marL="25400" marR="0" algn="l">
              <a:lnSpc>
                <a:spcPct val="100000"/>
              </a:lnSpc>
              <a:spcBef>
                <a:spcPts val="0"/>
              </a:spcBef>
              <a:buNone/>
              <a:defRPr b="0" i="0" sz="800">
                <a:solidFill>
                  <a:srgbClr val="2D936B"/>
                </a:solidFill>
                <a:latin typeface="Trebuchet MS"/>
                <a:ea typeface="Trebuchet MS"/>
                <a:cs typeface="Trebuchet MS"/>
                <a:sym typeface="Trebuchet MS"/>
              </a:defRPr>
            </a:lvl7pPr>
            <a:lvl8pPr indent="0" lvl="7" marL="25400" marR="0" algn="l">
              <a:lnSpc>
                <a:spcPct val="100000"/>
              </a:lnSpc>
              <a:spcBef>
                <a:spcPts val="0"/>
              </a:spcBef>
              <a:buNone/>
              <a:defRPr b="0" i="0" sz="800">
                <a:solidFill>
                  <a:srgbClr val="2D936B"/>
                </a:solidFill>
                <a:latin typeface="Trebuchet MS"/>
                <a:ea typeface="Trebuchet MS"/>
                <a:cs typeface="Trebuchet MS"/>
                <a:sym typeface="Trebuchet MS"/>
              </a:defRPr>
            </a:lvl8pPr>
            <a:lvl9pPr indent="0" lvl="8" marL="25400" marR="0" algn="l">
              <a:lnSpc>
                <a:spcPct val="100000"/>
              </a:lnSpc>
              <a:spcBef>
                <a:spcPts val="0"/>
              </a:spcBef>
              <a:buNone/>
              <a:defRPr b="0" i="0" sz="800">
                <a:solidFill>
                  <a:srgbClr val="2D936B"/>
                </a:solidFill>
                <a:latin typeface="Trebuchet MS"/>
                <a:ea typeface="Trebuchet MS"/>
                <a:cs typeface="Trebuchet MS"/>
                <a:sym typeface="Trebuchet MS"/>
              </a:defRPr>
            </a:lvl9pPr>
          </a:lstStyle>
          <a:p>
            <a:pPr indent="0" lvl="0" marL="2540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7033069" y="3619"/>
            <a:ext cx="913924" cy="5140166"/>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2" name="Google Shape;52;p13"/>
          <p:cNvSpPr/>
          <p:nvPr/>
        </p:nvSpPr>
        <p:spPr>
          <a:xfrm>
            <a:off x="5586459" y="2771172"/>
            <a:ext cx="3557588" cy="2372677"/>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3" name="Google Shape;53;p13"/>
          <p:cNvSpPr/>
          <p:nvPr/>
        </p:nvSpPr>
        <p:spPr>
          <a:xfrm>
            <a:off x="6886575" y="0"/>
            <a:ext cx="2257425" cy="51435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4" name="Google Shape;54;p13"/>
          <p:cNvSpPr/>
          <p:nvPr/>
        </p:nvSpPr>
        <p:spPr>
          <a:xfrm>
            <a:off x="7202158" y="0"/>
            <a:ext cx="1942148" cy="51435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5" name="Google Shape;55;p13"/>
          <p:cNvSpPr/>
          <p:nvPr/>
        </p:nvSpPr>
        <p:spPr>
          <a:xfrm>
            <a:off x="6700838" y="2286000"/>
            <a:ext cx="2443163" cy="28575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6" name="Google Shape;56;p13"/>
          <p:cNvSpPr/>
          <p:nvPr/>
        </p:nvSpPr>
        <p:spPr>
          <a:xfrm>
            <a:off x="7003448" y="0"/>
            <a:ext cx="2140744" cy="51435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7" name="Google Shape;57;p13"/>
          <p:cNvSpPr/>
          <p:nvPr/>
        </p:nvSpPr>
        <p:spPr>
          <a:xfrm>
            <a:off x="8172450" y="0"/>
            <a:ext cx="971550" cy="51435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8" name="Google Shape;58;p13"/>
          <p:cNvSpPr/>
          <p:nvPr/>
        </p:nvSpPr>
        <p:spPr>
          <a:xfrm>
            <a:off x="8202185" y="0"/>
            <a:ext cx="942023" cy="51435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9" name="Google Shape;59;p13"/>
          <p:cNvSpPr/>
          <p:nvPr/>
        </p:nvSpPr>
        <p:spPr>
          <a:xfrm>
            <a:off x="7779544" y="2693194"/>
            <a:ext cx="1364456" cy="2450306"/>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0" name="Google Shape;60;p13"/>
          <p:cNvSpPr/>
          <p:nvPr/>
        </p:nvSpPr>
        <p:spPr>
          <a:xfrm>
            <a:off x="0" y="3007519"/>
            <a:ext cx="335756" cy="2135981"/>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61" name="Google Shape;61;p13"/>
          <p:cNvSpPr txBox="1"/>
          <p:nvPr>
            <p:ph type="title"/>
          </p:nvPr>
        </p:nvSpPr>
        <p:spPr>
          <a:xfrm>
            <a:off x="566499" y="289083"/>
            <a:ext cx="8011001" cy="568643"/>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100"/>
              <a:buNone/>
              <a:defRPr b="1" i="0" sz="3600" u="none" cap="none" strike="noStrike">
                <a:solidFill>
                  <a:schemeClr val="dk1"/>
                </a:solidFill>
                <a:latin typeface="Trebuchet MS"/>
                <a:ea typeface="Trebuchet MS"/>
                <a:cs typeface="Trebuchet MS"/>
                <a:sym typeface="Trebuchet M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62" name="Google Shape;62;p13"/>
          <p:cNvSpPr txBox="1"/>
          <p:nvPr>
            <p:ph idx="1" type="body"/>
          </p:nvPr>
        </p:nvSpPr>
        <p:spPr>
          <a:xfrm>
            <a:off x="457200" y="1183005"/>
            <a:ext cx="8229600" cy="339471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100"/>
              <a:buNone/>
              <a:defRPr b="0" i="0" sz="1400" u="none" cap="none" strike="noStrike">
                <a:latin typeface="Calibri"/>
                <a:ea typeface="Calibri"/>
                <a:cs typeface="Calibri"/>
                <a:sym typeface="Calibri"/>
              </a:defRPr>
            </a:lvl1pPr>
            <a:lvl2pPr indent="-228600" lvl="1" marL="914400" marR="0" rtl="0" algn="l">
              <a:spcBef>
                <a:spcPts val="0"/>
              </a:spcBef>
              <a:spcAft>
                <a:spcPts val="0"/>
              </a:spcAft>
              <a:buSzPts val="1100"/>
              <a:buNone/>
              <a:defRPr b="0" i="0" sz="1400" u="none" cap="none" strike="noStrike">
                <a:latin typeface="Calibri"/>
                <a:ea typeface="Calibri"/>
                <a:cs typeface="Calibri"/>
                <a:sym typeface="Calibri"/>
              </a:defRPr>
            </a:lvl2pPr>
            <a:lvl3pPr indent="-228600" lvl="2" marL="1371600" marR="0" rtl="0" algn="l">
              <a:spcBef>
                <a:spcPts val="0"/>
              </a:spcBef>
              <a:spcAft>
                <a:spcPts val="0"/>
              </a:spcAft>
              <a:buSzPts val="1100"/>
              <a:buNone/>
              <a:defRPr b="0" i="0" sz="1400" u="none" cap="none" strike="noStrike">
                <a:latin typeface="Calibri"/>
                <a:ea typeface="Calibri"/>
                <a:cs typeface="Calibri"/>
                <a:sym typeface="Calibri"/>
              </a:defRPr>
            </a:lvl3pPr>
            <a:lvl4pPr indent="-228600" lvl="3" marL="1828800" marR="0" rtl="0" algn="l">
              <a:spcBef>
                <a:spcPts val="0"/>
              </a:spcBef>
              <a:spcAft>
                <a:spcPts val="0"/>
              </a:spcAft>
              <a:buSzPts val="1100"/>
              <a:buNone/>
              <a:defRPr b="0" i="0" sz="1400" u="none" cap="none" strike="noStrike">
                <a:latin typeface="Calibri"/>
                <a:ea typeface="Calibri"/>
                <a:cs typeface="Calibri"/>
                <a:sym typeface="Calibri"/>
              </a:defRPr>
            </a:lvl4pPr>
            <a:lvl5pPr indent="-228600" lvl="4" marL="2286000" marR="0" rtl="0" algn="l">
              <a:spcBef>
                <a:spcPts val="0"/>
              </a:spcBef>
              <a:spcAft>
                <a:spcPts val="0"/>
              </a:spcAft>
              <a:buSzPts val="1100"/>
              <a:buNone/>
              <a:defRPr b="0" i="0" sz="1400" u="none" cap="none" strike="noStrike">
                <a:latin typeface="Calibri"/>
                <a:ea typeface="Calibri"/>
                <a:cs typeface="Calibri"/>
                <a:sym typeface="Calibri"/>
              </a:defRPr>
            </a:lvl5pPr>
            <a:lvl6pPr indent="-228600" lvl="5" marL="2743200" marR="0" rtl="0" algn="l">
              <a:spcBef>
                <a:spcPts val="0"/>
              </a:spcBef>
              <a:spcAft>
                <a:spcPts val="0"/>
              </a:spcAft>
              <a:buSzPts val="1100"/>
              <a:buNone/>
              <a:defRPr b="0" i="0" sz="1400" u="none" cap="none" strike="noStrike">
                <a:latin typeface="Calibri"/>
                <a:ea typeface="Calibri"/>
                <a:cs typeface="Calibri"/>
                <a:sym typeface="Calibri"/>
              </a:defRPr>
            </a:lvl6pPr>
            <a:lvl7pPr indent="-228600" lvl="6" marL="3200400" marR="0" rtl="0" algn="l">
              <a:spcBef>
                <a:spcPts val="0"/>
              </a:spcBef>
              <a:spcAft>
                <a:spcPts val="0"/>
              </a:spcAft>
              <a:buSzPts val="1100"/>
              <a:buNone/>
              <a:defRPr b="0" i="0" sz="1400" u="none" cap="none" strike="noStrike">
                <a:latin typeface="Calibri"/>
                <a:ea typeface="Calibri"/>
                <a:cs typeface="Calibri"/>
                <a:sym typeface="Calibri"/>
              </a:defRPr>
            </a:lvl7pPr>
            <a:lvl8pPr indent="-228600" lvl="7" marL="3657600" marR="0" rtl="0" algn="l">
              <a:spcBef>
                <a:spcPts val="0"/>
              </a:spcBef>
              <a:spcAft>
                <a:spcPts val="0"/>
              </a:spcAft>
              <a:buSzPts val="1100"/>
              <a:buNone/>
              <a:defRPr b="0" i="0" sz="1400" u="none" cap="none" strike="noStrike">
                <a:latin typeface="Calibri"/>
                <a:ea typeface="Calibri"/>
                <a:cs typeface="Calibri"/>
                <a:sym typeface="Calibri"/>
              </a:defRPr>
            </a:lvl8pPr>
            <a:lvl9pPr indent="-228600" lvl="8" marL="4114800" marR="0" rtl="0" algn="l">
              <a:spcBef>
                <a:spcPts val="0"/>
              </a:spcBef>
              <a:spcAft>
                <a:spcPts val="0"/>
              </a:spcAft>
              <a:buSzPts val="1100"/>
              <a:buNone/>
              <a:defRPr b="0" i="0" sz="1400" u="none" cap="none" strike="noStrike">
                <a:latin typeface="Calibri"/>
                <a:ea typeface="Calibri"/>
                <a:cs typeface="Calibri"/>
                <a:sym typeface="Calibri"/>
              </a:defRPr>
            </a:lvl9pPr>
          </a:lstStyle>
          <a:p/>
        </p:txBody>
      </p:sp>
      <p:sp>
        <p:nvSpPr>
          <p:cNvPr id="63" name="Google Shape;63;p13"/>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100"/>
              <a:buNone/>
              <a:defRPr sz="14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64" name="Google Shape;64;p13"/>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100"/>
              <a:buNone/>
              <a:defRPr sz="1400">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65" name="Google Shape;65;p13"/>
          <p:cNvSpPr txBox="1"/>
          <p:nvPr>
            <p:ph idx="12" type="sldNum"/>
          </p:nvPr>
        </p:nvSpPr>
        <p:spPr>
          <a:xfrm>
            <a:off x="8515064" y="4855003"/>
            <a:ext cx="113347" cy="143828"/>
          </a:xfrm>
          <a:prstGeom prst="rect">
            <a:avLst/>
          </a:prstGeom>
          <a:noFill/>
          <a:ln>
            <a:noFill/>
          </a:ln>
        </p:spPr>
        <p:txBody>
          <a:bodyPr anchorCtr="0" anchor="t" bIns="0" lIns="0" spcFirstLastPara="1" rIns="0" wrap="square" tIns="0">
            <a:spAutoFit/>
          </a:bodyPr>
          <a:lstStyle>
            <a:lvl1pPr indent="0" lvl="0" marL="25400" marR="0" rtl="0" algn="l">
              <a:lnSpc>
                <a:spcPct val="100000"/>
              </a:lnSpc>
              <a:spcBef>
                <a:spcPts val="0"/>
              </a:spcBef>
              <a:buNone/>
              <a:defRPr b="0" i="0" sz="800" u="none">
                <a:solidFill>
                  <a:srgbClr val="2D936B"/>
                </a:solidFill>
                <a:latin typeface="Trebuchet MS"/>
                <a:ea typeface="Trebuchet MS"/>
                <a:cs typeface="Trebuchet MS"/>
                <a:sym typeface="Trebuchet MS"/>
              </a:defRPr>
            </a:lvl1pPr>
            <a:lvl2pPr indent="0" lvl="1" marL="25400" marR="0" rtl="0" algn="l">
              <a:lnSpc>
                <a:spcPct val="100000"/>
              </a:lnSpc>
              <a:spcBef>
                <a:spcPts val="0"/>
              </a:spcBef>
              <a:buNone/>
              <a:defRPr b="0" i="0" sz="800" u="none">
                <a:solidFill>
                  <a:srgbClr val="2D936B"/>
                </a:solidFill>
                <a:latin typeface="Trebuchet MS"/>
                <a:ea typeface="Trebuchet MS"/>
                <a:cs typeface="Trebuchet MS"/>
                <a:sym typeface="Trebuchet MS"/>
              </a:defRPr>
            </a:lvl2pPr>
            <a:lvl3pPr indent="0" lvl="2" marL="25400" marR="0" rtl="0" algn="l">
              <a:lnSpc>
                <a:spcPct val="100000"/>
              </a:lnSpc>
              <a:spcBef>
                <a:spcPts val="0"/>
              </a:spcBef>
              <a:buNone/>
              <a:defRPr b="0" i="0" sz="800" u="none">
                <a:solidFill>
                  <a:srgbClr val="2D936B"/>
                </a:solidFill>
                <a:latin typeface="Trebuchet MS"/>
                <a:ea typeface="Trebuchet MS"/>
                <a:cs typeface="Trebuchet MS"/>
                <a:sym typeface="Trebuchet MS"/>
              </a:defRPr>
            </a:lvl3pPr>
            <a:lvl4pPr indent="0" lvl="3" marL="25400" marR="0" rtl="0" algn="l">
              <a:lnSpc>
                <a:spcPct val="100000"/>
              </a:lnSpc>
              <a:spcBef>
                <a:spcPts val="0"/>
              </a:spcBef>
              <a:buNone/>
              <a:defRPr b="0" i="0" sz="800" u="none">
                <a:solidFill>
                  <a:srgbClr val="2D936B"/>
                </a:solidFill>
                <a:latin typeface="Trebuchet MS"/>
                <a:ea typeface="Trebuchet MS"/>
                <a:cs typeface="Trebuchet MS"/>
                <a:sym typeface="Trebuchet MS"/>
              </a:defRPr>
            </a:lvl4pPr>
            <a:lvl5pPr indent="0" lvl="4" marL="25400" marR="0" rtl="0" algn="l">
              <a:lnSpc>
                <a:spcPct val="100000"/>
              </a:lnSpc>
              <a:spcBef>
                <a:spcPts val="0"/>
              </a:spcBef>
              <a:buNone/>
              <a:defRPr b="0" i="0" sz="800" u="none">
                <a:solidFill>
                  <a:srgbClr val="2D936B"/>
                </a:solidFill>
                <a:latin typeface="Trebuchet MS"/>
                <a:ea typeface="Trebuchet MS"/>
                <a:cs typeface="Trebuchet MS"/>
                <a:sym typeface="Trebuchet MS"/>
              </a:defRPr>
            </a:lvl5pPr>
            <a:lvl6pPr indent="0" lvl="5" marL="25400" marR="0" rtl="0" algn="l">
              <a:lnSpc>
                <a:spcPct val="100000"/>
              </a:lnSpc>
              <a:spcBef>
                <a:spcPts val="0"/>
              </a:spcBef>
              <a:buNone/>
              <a:defRPr b="0" i="0" sz="800" u="none">
                <a:solidFill>
                  <a:srgbClr val="2D936B"/>
                </a:solidFill>
                <a:latin typeface="Trebuchet MS"/>
                <a:ea typeface="Trebuchet MS"/>
                <a:cs typeface="Trebuchet MS"/>
                <a:sym typeface="Trebuchet MS"/>
              </a:defRPr>
            </a:lvl6pPr>
            <a:lvl7pPr indent="0" lvl="6" marL="25400" marR="0" rtl="0" algn="l">
              <a:lnSpc>
                <a:spcPct val="100000"/>
              </a:lnSpc>
              <a:spcBef>
                <a:spcPts val="0"/>
              </a:spcBef>
              <a:buNone/>
              <a:defRPr b="0" i="0" sz="800" u="none">
                <a:solidFill>
                  <a:srgbClr val="2D936B"/>
                </a:solidFill>
                <a:latin typeface="Trebuchet MS"/>
                <a:ea typeface="Trebuchet MS"/>
                <a:cs typeface="Trebuchet MS"/>
                <a:sym typeface="Trebuchet MS"/>
              </a:defRPr>
            </a:lvl7pPr>
            <a:lvl8pPr indent="0" lvl="7" marL="25400" marR="0" rtl="0" algn="l">
              <a:lnSpc>
                <a:spcPct val="100000"/>
              </a:lnSpc>
              <a:spcBef>
                <a:spcPts val="0"/>
              </a:spcBef>
              <a:buNone/>
              <a:defRPr b="0" i="0" sz="800" u="none">
                <a:solidFill>
                  <a:srgbClr val="2D936B"/>
                </a:solidFill>
                <a:latin typeface="Trebuchet MS"/>
                <a:ea typeface="Trebuchet MS"/>
                <a:cs typeface="Trebuchet MS"/>
                <a:sym typeface="Trebuchet MS"/>
              </a:defRPr>
            </a:lvl8pPr>
            <a:lvl9pPr indent="0" lvl="8" marL="25400" marR="0" rtl="0" algn="l">
              <a:lnSpc>
                <a:spcPct val="100000"/>
              </a:lnSpc>
              <a:spcBef>
                <a:spcPts val="0"/>
              </a:spcBef>
              <a:buNone/>
              <a:defRPr b="0" i="0" sz="800" u="none">
                <a:solidFill>
                  <a:srgbClr val="2D936B"/>
                </a:solidFill>
                <a:latin typeface="Trebuchet MS"/>
                <a:ea typeface="Trebuchet MS"/>
                <a:cs typeface="Trebuchet MS"/>
                <a:sym typeface="Trebuchet MS"/>
              </a:defRPr>
            </a:lvl9pPr>
          </a:lstStyle>
          <a:p>
            <a:pPr indent="0" lvl="0" marL="25400" rtl="0" algn="l">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4.jp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grpSp>
        <p:nvGrpSpPr>
          <p:cNvPr id="99" name="Google Shape;99;p19"/>
          <p:cNvGrpSpPr/>
          <p:nvPr/>
        </p:nvGrpSpPr>
        <p:grpSpPr>
          <a:xfrm>
            <a:off x="657224" y="742950"/>
            <a:ext cx="1307306" cy="1000125"/>
            <a:chOff x="742950" y="1104900"/>
            <a:chExt cx="1743075" cy="1333500"/>
          </a:xfrm>
        </p:grpSpPr>
        <p:sp>
          <p:nvSpPr>
            <p:cNvPr id="100" name="Google Shape;100;p19"/>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1" name="Google Shape;101;p19"/>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102" name="Google Shape;102;p19"/>
          <p:cNvSpPr/>
          <p:nvPr/>
        </p:nvSpPr>
        <p:spPr>
          <a:xfrm>
            <a:off x="2814638" y="892969"/>
            <a:ext cx="1250156" cy="1078706"/>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3" name="Google Shape;103;p19"/>
          <p:cNvSpPr/>
          <p:nvPr/>
        </p:nvSpPr>
        <p:spPr>
          <a:xfrm>
            <a:off x="2850356" y="3921919"/>
            <a:ext cx="542925" cy="464344"/>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04" name="Google Shape;104;p19"/>
          <p:cNvSpPr txBox="1"/>
          <p:nvPr>
            <p:ph type="ctrTitle"/>
          </p:nvPr>
        </p:nvSpPr>
        <p:spPr>
          <a:xfrm>
            <a:off x="1142999" y="14749"/>
            <a:ext cx="5722144" cy="751167"/>
          </a:xfrm>
          <a:prstGeom prst="rect">
            <a:avLst/>
          </a:prstGeom>
          <a:noFill/>
          <a:ln>
            <a:noFill/>
          </a:ln>
        </p:spPr>
        <p:txBody>
          <a:bodyPr anchorCtr="0" anchor="t" bIns="0" lIns="0" spcFirstLastPara="1" rIns="0" wrap="square" tIns="12375">
            <a:spAutoFit/>
          </a:bodyPr>
          <a:lstStyle/>
          <a:p>
            <a:pPr indent="0" lvl="0" marL="2413000" rtl="0" algn="l">
              <a:spcBef>
                <a:spcPts val="0"/>
              </a:spcBef>
              <a:spcAft>
                <a:spcPts val="0"/>
              </a:spcAft>
              <a:buNone/>
            </a:pPr>
            <a:r>
              <a:rPr b="1" i="0" lang="en">
                <a:solidFill>
                  <a:srgbClr val="0F0F0F"/>
                </a:solidFill>
                <a:latin typeface="Times New Roman"/>
                <a:ea typeface="Times New Roman"/>
                <a:cs typeface="Times New Roman"/>
                <a:sym typeface="Times New Roman"/>
              </a:rPr>
              <a:t>Digital Portfolio </a:t>
            </a:r>
            <a:br>
              <a:rPr b="1" i="0" lang="en">
                <a:solidFill>
                  <a:srgbClr val="0F0F0F"/>
                </a:solidFill>
                <a:latin typeface="Roboto"/>
                <a:ea typeface="Roboto"/>
                <a:cs typeface="Roboto"/>
                <a:sym typeface="Roboto"/>
              </a:rPr>
            </a:br>
            <a:endParaRPr/>
          </a:p>
        </p:txBody>
      </p:sp>
      <p:pic>
        <p:nvPicPr>
          <p:cNvPr id="105" name="Google Shape;105;p19"/>
          <p:cNvPicPr preferRelativeResize="0"/>
          <p:nvPr/>
        </p:nvPicPr>
        <p:blipFill rotWithShape="1">
          <a:blip r:embed="rId3">
            <a:alphaModFix/>
          </a:blip>
          <a:srcRect b="0" l="0" r="0" t="0"/>
          <a:stretch/>
        </p:blipFill>
        <p:spPr>
          <a:xfrm>
            <a:off x="507206" y="4850606"/>
            <a:ext cx="1607344" cy="150019"/>
          </a:xfrm>
          <a:prstGeom prst="rect">
            <a:avLst/>
          </a:prstGeom>
          <a:noFill/>
          <a:ln>
            <a:noFill/>
          </a:ln>
        </p:spPr>
      </p:pic>
      <p:sp>
        <p:nvSpPr>
          <p:cNvPr id="106" name="Google Shape;106;p19"/>
          <p:cNvSpPr txBox="1"/>
          <p:nvPr>
            <p:ph idx="12" type="sldNum"/>
          </p:nvPr>
        </p:nvSpPr>
        <p:spPr>
          <a:xfrm>
            <a:off x="8515064" y="4855003"/>
            <a:ext cx="113347" cy="143828"/>
          </a:xfrm>
          <a:prstGeom prst="rect">
            <a:avLst/>
          </a:prstGeom>
          <a:noFill/>
          <a:ln>
            <a:noFill/>
          </a:ln>
        </p:spPr>
        <p:txBody>
          <a:bodyPr anchorCtr="0" anchor="t" bIns="0" lIns="0" spcFirstLastPara="1" rIns="0" wrap="square" tIns="5225">
            <a:spAutoFit/>
          </a:bodyPr>
          <a:lstStyle/>
          <a:p>
            <a:pPr indent="0" lvl="0" marL="25400" rtl="0" algn="l">
              <a:lnSpc>
                <a:spcPct val="100000"/>
              </a:lnSpc>
              <a:spcBef>
                <a:spcPts val="0"/>
              </a:spcBef>
              <a:spcAft>
                <a:spcPts val="0"/>
              </a:spcAft>
              <a:buNone/>
            </a:pPr>
            <a:fld id="{00000000-1234-1234-1234-123412341234}" type="slidenum">
              <a:rPr lang="en"/>
              <a:t>‹#›</a:t>
            </a:fld>
            <a:endParaRPr/>
          </a:p>
        </p:txBody>
      </p:sp>
      <p:sp>
        <p:nvSpPr>
          <p:cNvPr id="107" name="Google Shape;107;p19"/>
          <p:cNvSpPr txBox="1"/>
          <p:nvPr/>
        </p:nvSpPr>
        <p:spPr>
          <a:xfrm>
            <a:off x="1915907" y="2485613"/>
            <a:ext cx="6458100" cy="1731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800">
                <a:solidFill>
                  <a:schemeClr val="dk1"/>
                </a:solidFill>
                <a:latin typeface="Calibri"/>
                <a:ea typeface="Calibri"/>
                <a:cs typeface="Calibri"/>
                <a:sym typeface="Calibri"/>
              </a:rPr>
              <a:t>STUDENT NAME: KOWSHIKA A</a:t>
            </a:r>
            <a:endParaRPr sz="1100"/>
          </a:p>
          <a:p>
            <a:pPr indent="0" lvl="0" marL="0" marR="0" rtl="0" algn="l">
              <a:spcBef>
                <a:spcPts val="0"/>
              </a:spcBef>
              <a:spcAft>
                <a:spcPts val="0"/>
              </a:spcAft>
              <a:buNone/>
            </a:pPr>
            <a:r>
              <a:rPr lang="en" sz="1800">
                <a:solidFill>
                  <a:schemeClr val="dk1"/>
                </a:solidFill>
                <a:latin typeface="Calibri"/>
                <a:ea typeface="Calibri"/>
                <a:cs typeface="Calibri"/>
                <a:sym typeface="Calibri"/>
              </a:rPr>
              <a:t>REGISTER NO AND NMID: 2422J1009 AND F182F342BE3E8769B544B6162F053CD2</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 sz="1800">
                <a:solidFill>
                  <a:schemeClr val="dk1"/>
                </a:solidFill>
                <a:latin typeface="Calibri"/>
                <a:ea typeface="Calibri"/>
                <a:cs typeface="Calibri"/>
                <a:sym typeface="Calibri"/>
              </a:rPr>
              <a:t>DEPARTMENT: BCA</a:t>
            </a:r>
            <a:endParaRPr sz="1100"/>
          </a:p>
          <a:p>
            <a:pPr indent="0" lvl="0" marL="0" marR="0" rtl="0" algn="l">
              <a:spcBef>
                <a:spcPts val="0"/>
              </a:spcBef>
              <a:spcAft>
                <a:spcPts val="0"/>
              </a:spcAft>
              <a:buNone/>
            </a:pPr>
            <a:r>
              <a:rPr lang="en" sz="1800">
                <a:solidFill>
                  <a:schemeClr val="dk1"/>
                </a:solidFill>
                <a:latin typeface="Calibri"/>
                <a:ea typeface="Calibri"/>
                <a:cs typeface="Calibri"/>
                <a:sym typeface="Calibri"/>
              </a:rPr>
              <a:t>COLLEGE: Akshaya Collage of Arts and Science / Bharathiyar University           </a:t>
            </a: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8"/>
          <p:cNvSpPr txBox="1"/>
          <p:nvPr/>
        </p:nvSpPr>
        <p:spPr>
          <a:xfrm>
            <a:off x="564356" y="4864528"/>
            <a:ext cx="1330166" cy="124778"/>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 sz="800">
                <a:solidFill>
                  <a:srgbClr val="2D83C3"/>
                </a:solidFill>
                <a:latin typeface="Trebuchet MS"/>
                <a:ea typeface="Trebuchet MS"/>
                <a:cs typeface="Trebuchet MS"/>
                <a:sym typeface="Trebuchet MS"/>
              </a:rPr>
              <a:t>3/21/2024  </a:t>
            </a:r>
            <a:r>
              <a:rPr b="1" lang="en" sz="800">
                <a:solidFill>
                  <a:srgbClr val="2D83C3"/>
                </a:solidFill>
                <a:latin typeface="Trebuchet MS"/>
                <a:ea typeface="Trebuchet MS"/>
                <a:cs typeface="Trebuchet MS"/>
                <a:sym typeface="Trebuchet MS"/>
              </a:rPr>
              <a:t>Annual Review</a:t>
            </a:r>
            <a:endParaRPr sz="800">
              <a:solidFill>
                <a:schemeClr val="dk1"/>
              </a:solidFill>
              <a:latin typeface="Trebuchet MS"/>
              <a:ea typeface="Trebuchet MS"/>
              <a:cs typeface="Trebuchet MS"/>
              <a:sym typeface="Trebuchet MS"/>
            </a:endParaRPr>
          </a:p>
        </p:txBody>
      </p:sp>
      <p:sp>
        <p:nvSpPr>
          <p:cNvPr id="228" name="Google Shape;228;p28"/>
          <p:cNvSpPr/>
          <p:nvPr/>
        </p:nvSpPr>
        <p:spPr>
          <a:xfrm>
            <a:off x="7015163" y="4021931"/>
            <a:ext cx="342900" cy="3429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29" name="Google Shape;229;p28"/>
          <p:cNvSpPr/>
          <p:nvPr/>
        </p:nvSpPr>
        <p:spPr>
          <a:xfrm>
            <a:off x="5022056" y="1271588"/>
            <a:ext cx="235744" cy="242888"/>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30" name="Google Shape;230;p28"/>
          <p:cNvSpPr/>
          <p:nvPr/>
        </p:nvSpPr>
        <p:spPr>
          <a:xfrm>
            <a:off x="7015163" y="4421981"/>
            <a:ext cx="135731" cy="135731"/>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id="231" name="Google Shape;231;p28"/>
          <p:cNvPicPr preferRelativeResize="0"/>
          <p:nvPr/>
        </p:nvPicPr>
        <p:blipFill rotWithShape="1">
          <a:blip r:embed="rId3">
            <a:alphaModFix/>
          </a:blip>
          <a:srcRect b="0" l="0" r="0" t="0"/>
          <a:stretch/>
        </p:blipFill>
        <p:spPr>
          <a:xfrm>
            <a:off x="50006" y="2536030"/>
            <a:ext cx="1850231" cy="2564606"/>
          </a:xfrm>
          <a:prstGeom prst="rect">
            <a:avLst/>
          </a:prstGeom>
          <a:noFill/>
          <a:ln>
            <a:noFill/>
          </a:ln>
        </p:spPr>
      </p:pic>
      <p:sp>
        <p:nvSpPr>
          <p:cNvPr id="232" name="Google Shape;232;p28"/>
          <p:cNvSpPr txBox="1"/>
          <p:nvPr>
            <p:ph type="title"/>
          </p:nvPr>
        </p:nvSpPr>
        <p:spPr>
          <a:xfrm>
            <a:off x="554831" y="491204"/>
            <a:ext cx="6360319" cy="503022"/>
          </a:xfrm>
          <a:prstGeom prst="rect">
            <a:avLst/>
          </a:prstGeom>
          <a:noFill/>
          <a:ln>
            <a:noFill/>
          </a:ln>
        </p:spPr>
        <p:txBody>
          <a:bodyPr anchorCtr="0" anchor="t" bIns="0" lIns="0" spcFirstLastPara="1" rIns="0" wrap="square" tIns="12375">
            <a:spAutoFit/>
          </a:bodyPr>
          <a:lstStyle/>
          <a:p>
            <a:pPr indent="0" lvl="0" marL="12700" rtl="0" algn="l">
              <a:lnSpc>
                <a:spcPct val="100000"/>
              </a:lnSpc>
              <a:spcBef>
                <a:spcPts val="0"/>
              </a:spcBef>
              <a:spcAft>
                <a:spcPts val="0"/>
              </a:spcAft>
              <a:buNone/>
            </a:pPr>
            <a:r>
              <a:rPr lang="en" sz="3200"/>
              <a:t>RESULTS AND SCREENSHOTS</a:t>
            </a:r>
            <a:endParaRPr sz="3200"/>
          </a:p>
        </p:txBody>
      </p:sp>
      <p:sp>
        <p:nvSpPr>
          <p:cNvPr id="233" name="Google Shape;233;p28"/>
          <p:cNvSpPr txBox="1"/>
          <p:nvPr/>
        </p:nvSpPr>
        <p:spPr>
          <a:xfrm>
            <a:off x="8457914" y="4855003"/>
            <a:ext cx="171450" cy="143828"/>
          </a:xfrm>
          <a:prstGeom prst="rect">
            <a:avLst/>
          </a:prstGeom>
          <a:noFill/>
          <a:ln>
            <a:noFill/>
          </a:ln>
        </p:spPr>
        <p:txBody>
          <a:bodyPr anchorCtr="0" anchor="t" bIns="0" lIns="0" spcFirstLastPara="1" rIns="0" wrap="square" tIns="5225">
            <a:spAutoFit/>
          </a:bodyPr>
          <a:lstStyle/>
          <a:p>
            <a:pPr indent="0" lvl="0" marL="25400" marR="0" rtl="0" algn="l">
              <a:lnSpc>
                <a:spcPct val="100000"/>
              </a:lnSpc>
              <a:spcBef>
                <a:spcPts val="0"/>
              </a:spcBef>
              <a:spcAft>
                <a:spcPts val="0"/>
              </a:spcAft>
              <a:buNone/>
            </a:pPr>
            <a:fld id="{00000000-1234-1234-1234-123412341234}" type="slidenum">
              <a:rPr lang="en" sz="800">
                <a:solidFill>
                  <a:srgbClr val="2D936B"/>
                </a:solidFill>
                <a:latin typeface="Trebuchet MS"/>
                <a:ea typeface="Trebuchet MS"/>
                <a:cs typeface="Trebuchet MS"/>
                <a:sym typeface="Trebuchet MS"/>
              </a:rPr>
              <a:t>‹#›</a:t>
            </a:fld>
            <a:endParaRPr sz="800">
              <a:solidFill>
                <a:schemeClr val="dk1"/>
              </a:solidFill>
              <a:latin typeface="Trebuchet MS"/>
              <a:ea typeface="Trebuchet MS"/>
              <a:cs typeface="Trebuchet MS"/>
              <a:sym typeface="Trebuchet MS"/>
            </a:endParaRPr>
          </a:p>
        </p:txBody>
      </p:sp>
      <p:sp>
        <p:nvSpPr>
          <p:cNvPr id="234" name="Google Shape;234;p28"/>
          <p:cNvSpPr txBox="1"/>
          <p:nvPr/>
        </p:nvSpPr>
        <p:spPr>
          <a:xfrm>
            <a:off x="2057425" y="1206275"/>
            <a:ext cx="6400500" cy="2901300"/>
          </a:xfrm>
          <a:prstGeom prst="rect">
            <a:avLst/>
          </a:prstGeom>
          <a:noFill/>
          <a:ln>
            <a:noFill/>
          </a:ln>
        </p:spPr>
        <p:txBody>
          <a:bodyPr anchorCtr="0" anchor="t" bIns="34275" lIns="68575" spcFirstLastPara="1" rIns="68575" wrap="square" tIns="34275">
            <a:spAutoFit/>
          </a:bodyPr>
          <a:lstStyle/>
          <a:p>
            <a:pPr indent="0" lvl="0" marL="0" rtl="0" algn="l">
              <a:spcBef>
                <a:spcPts val="0"/>
              </a:spcBef>
              <a:spcAft>
                <a:spcPts val="0"/>
              </a:spcAft>
              <a:buClr>
                <a:schemeClr val="dk1"/>
              </a:buClr>
              <a:buSzPts val="1100"/>
              <a:buFont typeface="Arial"/>
              <a:buNone/>
            </a:pPr>
            <a:r>
              <a:t/>
            </a:r>
            <a:endParaRPr sz="1700"/>
          </a:p>
          <a:p>
            <a:pPr indent="0" lvl="0" marL="0" rtl="0" algn="l">
              <a:spcBef>
                <a:spcPts val="0"/>
              </a:spcBef>
              <a:spcAft>
                <a:spcPts val="0"/>
              </a:spcAft>
              <a:buClr>
                <a:schemeClr val="dk1"/>
              </a:buClr>
              <a:buSzPts val="1100"/>
              <a:buFont typeface="Arial"/>
              <a:buNone/>
            </a:pPr>
            <a:r>
              <a:rPr lang="en" sz="1700"/>
              <a:t>✅ Completed a vibrant portfolio website with gradient design</a:t>
            </a:r>
            <a:endParaRPr sz="1700"/>
          </a:p>
          <a:p>
            <a:pPr indent="0" lvl="0" marL="0" rtl="0" algn="l">
              <a:spcBef>
                <a:spcPts val="0"/>
              </a:spcBef>
              <a:spcAft>
                <a:spcPts val="0"/>
              </a:spcAft>
              <a:buClr>
                <a:schemeClr val="dk1"/>
              </a:buClr>
              <a:buSzPts val="1100"/>
              <a:buFont typeface="Arial"/>
              <a:buNone/>
            </a:pPr>
            <a:r>
              <a:t/>
            </a:r>
            <a:endParaRPr sz="1700"/>
          </a:p>
          <a:p>
            <a:pPr indent="0" lvl="0" marL="0" rtl="0" algn="l">
              <a:spcBef>
                <a:spcPts val="0"/>
              </a:spcBef>
              <a:spcAft>
                <a:spcPts val="0"/>
              </a:spcAft>
              <a:buClr>
                <a:schemeClr val="dk1"/>
              </a:buClr>
              <a:buSzPts val="1100"/>
              <a:buFont typeface="Arial"/>
              <a:buNone/>
            </a:pPr>
            <a:r>
              <a:rPr lang="en" sz="1700"/>
              <a:t>✅ Smooth navigation and animations across sections</a:t>
            </a:r>
            <a:endParaRPr sz="1700"/>
          </a:p>
          <a:p>
            <a:pPr indent="0" lvl="0" marL="0" rtl="0" algn="l">
              <a:spcBef>
                <a:spcPts val="0"/>
              </a:spcBef>
              <a:spcAft>
                <a:spcPts val="0"/>
              </a:spcAft>
              <a:buClr>
                <a:schemeClr val="dk1"/>
              </a:buClr>
              <a:buSzPts val="1100"/>
              <a:buFont typeface="Arial"/>
              <a:buNone/>
            </a:pPr>
            <a:r>
              <a:t/>
            </a:r>
            <a:endParaRPr sz="1700"/>
          </a:p>
          <a:p>
            <a:pPr indent="0" lvl="0" marL="0" rtl="0" algn="l">
              <a:spcBef>
                <a:spcPts val="0"/>
              </a:spcBef>
              <a:spcAft>
                <a:spcPts val="0"/>
              </a:spcAft>
              <a:buClr>
                <a:schemeClr val="dk1"/>
              </a:buClr>
              <a:buSzPts val="1100"/>
              <a:buFont typeface="Arial"/>
              <a:buNone/>
            </a:pPr>
            <a:r>
              <a:rPr lang="en" sz="1700"/>
              <a:t>✅ Stylish project cards with gradient hover effects</a:t>
            </a:r>
            <a:endParaRPr sz="1700"/>
          </a:p>
          <a:p>
            <a:pPr indent="0" lvl="0" marL="0" rtl="0" algn="l">
              <a:spcBef>
                <a:spcPts val="0"/>
              </a:spcBef>
              <a:spcAft>
                <a:spcPts val="0"/>
              </a:spcAft>
              <a:buClr>
                <a:schemeClr val="dk1"/>
              </a:buClr>
              <a:buSzPts val="1100"/>
              <a:buFont typeface="Arial"/>
              <a:buNone/>
            </a:pPr>
            <a:r>
              <a:t/>
            </a:r>
            <a:endParaRPr sz="1700"/>
          </a:p>
          <a:p>
            <a:pPr indent="0" lvl="0" marL="0" rtl="0" algn="l">
              <a:spcBef>
                <a:spcPts val="0"/>
              </a:spcBef>
              <a:spcAft>
                <a:spcPts val="0"/>
              </a:spcAft>
              <a:buClr>
                <a:schemeClr val="dk1"/>
              </a:buClr>
              <a:buSzPts val="1100"/>
              <a:buFont typeface="Arial"/>
              <a:buNone/>
            </a:pPr>
            <a:r>
              <a:rPr lang="en" sz="1700"/>
              <a:t>✅ Fully responsive layout with modern look</a:t>
            </a:r>
            <a:endParaRPr sz="1700"/>
          </a:p>
          <a:p>
            <a:pPr indent="0" lvl="0" marL="0" rtl="0" algn="l">
              <a:spcBef>
                <a:spcPts val="0"/>
              </a:spcBef>
              <a:spcAft>
                <a:spcPts val="0"/>
              </a:spcAft>
              <a:buClr>
                <a:schemeClr val="dk1"/>
              </a:buClr>
              <a:buSzPts val="1100"/>
              <a:buFont typeface="Arial"/>
              <a:buNone/>
            </a:pPr>
            <a:r>
              <a:t/>
            </a:r>
            <a:endParaRPr sz="1700"/>
          </a:p>
          <a:p>
            <a:pPr indent="0" lvl="0" marL="0" rtl="0" algn="l">
              <a:spcBef>
                <a:spcPts val="0"/>
              </a:spcBef>
              <a:spcAft>
                <a:spcPts val="0"/>
              </a:spcAft>
              <a:buClr>
                <a:schemeClr val="dk1"/>
              </a:buClr>
              <a:buSzPts val="1100"/>
              <a:buFont typeface="Arial"/>
              <a:buNone/>
            </a:pPr>
            <a:r>
              <a:rPr lang="en" sz="1700"/>
              <a:t>✅ Perfect for creative individuals looking to stand out</a:t>
            </a:r>
            <a:endParaRPr sz="1700"/>
          </a:p>
          <a:p>
            <a:pPr indent="0" lvl="0" marL="0" rtl="0" algn="l">
              <a:spcBef>
                <a:spcPts val="0"/>
              </a:spcBef>
              <a:spcAft>
                <a:spcPts val="0"/>
              </a:spcAft>
              <a:buClr>
                <a:schemeClr val="dk1"/>
              </a:buClr>
              <a:buSzPts val="1100"/>
              <a:buFont typeface="Arial"/>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9"/>
          <p:cNvSpPr txBox="1"/>
          <p:nvPr>
            <p:ph type="title"/>
          </p:nvPr>
        </p:nvSpPr>
        <p:spPr>
          <a:xfrm>
            <a:off x="566499" y="289083"/>
            <a:ext cx="8010900" cy="5541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 </a:t>
            </a:r>
            <a:endParaRPr/>
          </a:p>
        </p:txBody>
      </p:sp>
      <p:pic>
        <p:nvPicPr>
          <p:cNvPr id="240" name="Google Shape;240;p29"/>
          <p:cNvPicPr preferRelativeResize="0"/>
          <p:nvPr/>
        </p:nvPicPr>
        <p:blipFill>
          <a:blip r:embed="rId3">
            <a:alphaModFix/>
          </a:blip>
          <a:stretch>
            <a:fillRect/>
          </a:stretch>
        </p:blipFill>
        <p:spPr>
          <a:xfrm>
            <a:off x="0" y="318712"/>
            <a:ext cx="8577402" cy="482478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0"/>
          <p:cNvSpPr txBox="1"/>
          <p:nvPr>
            <p:ph type="title"/>
          </p:nvPr>
        </p:nvSpPr>
        <p:spPr>
          <a:xfrm>
            <a:off x="566499" y="289083"/>
            <a:ext cx="8010900" cy="5541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 </a:t>
            </a:r>
            <a:endParaRPr/>
          </a:p>
        </p:txBody>
      </p:sp>
      <p:pic>
        <p:nvPicPr>
          <p:cNvPr id="246" name="Google Shape;246;p30"/>
          <p:cNvPicPr preferRelativeResize="0"/>
          <p:nvPr/>
        </p:nvPicPr>
        <p:blipFill>
          <a:blip r:embed="rId3">
            <a:alphaModFix/>
          </a:blip>
          <a:stretch>
            <a:fillRect/>
          </a:stretch>
        </p:blipFill>
        <p:spPr>
          <a:xfrm>
            <a:off x="0" y="402420"/>
            <a:ext cx="8513299" cy="478873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1"/>
          <p:cNvSpPr txBox="1"/>
          <p:nvPr>
            <p:ph type="title"/>
          </p:nvPr>
        </p:nvSpPr>
        <p:spPr>
          <a:xfrm>
            <a:off x="566499" y="289083"/>
            <a:ext cx="8010900" cy="5541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 </a:t>
            </a:r>
            <a:endParaRPr/>
          </a:p>
        </p:txBody>
      </p:sp>
      <p:pic>
        <p:nvPicPr>
          <p:cNvPr id="252" name="Google Shape;252;p31"/>
          <p:cNvPicPr preferRelativeResize="0"/>
          <p:nvPr/>
        </p:nvPicPr>
        <p:blipFill>
          <a:blip r:embed="rId3">
            <a:alphaModFix/>
          </a:blip>
          <a:stretch>
            <a:fillRect/>
          </a:stretch>
        </p:blipFill>
        <p:spPr>
          <a:xfrm>
            <a:off x="0" y="482681"/>
            <a:ext cx="8285901" cy="466081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2"/>
          <p:cNvSpPr txBox="1"/>
          <p:nvPr>
            <p:ph type="title"/>
          </p:nvPr>
        </p:nvSpPr>
        <p:spPr>
          <a:xfrm>
            <a:off x="566499" y="289083"/>
            <a:ext cx="8010900" cy="5541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 </a:t>
            </a:r>
            <a:endParaRPr/>
          </a:p>
        </p:txBody>
      </p:sp>
      <p:pic>
        <p:nvPicPr>
          <p:cNvPr id="258" name="Google Shape;258;p32"/>
          <p:cNvPicPr preferRelativeResize="0"/>
          <p:nvPr/>
        </p:nvPicPr>
        <p:blipFill>
          <a:blip r:embed="rId3">
            <a:alphaModFix/>
          </a:blip>
          <a:stretch>
            <a:fillRect/>
          </a:stretch>
        </p:blipFill>
        <p:spPr>
          <a:xfrm>
            <a:off x="0" y="500949"/>
            <a:ext cx="8253424" cy="46425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3"/>
          <p:cNvSpPr/>
          <p:nvPr/>
        </p:nvSpPr>
        <p:spPr>
          <a:xfrm>
            <a:off x="7015163" y="4021931"/>
            <a:ext cx="342900" cy="3429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4" name="Google Shape;264;p33"/>
          <p:cNvSpPr/>
          <p:nvPr/>
        </p:nvSpPr>
        <p:spPr>
          <a:xfrm>
            <a:off x="5022056" y="1271588"/>
            <a:ext cx="235744" cy="242888"/>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65" name="Google Shape;265;p33"/>
          <p:cNvSpPr/>
          <p:nvPr/>
        </p:nvSpPr>
        <p:spPr>
          <a:xfrm>
            <a:off x="7015163" y="4421981"/>
            <a:ext cx="135731" cy="135731"/>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id="266" name="Google Shape;266;p33"/>
          <p:cNvPicPr preferRelativeResize="0"/>
          <p:nvPr/>
        </p:nvPicPr>
        <p:blipFill rotWithShape="1">
          <a:blip r:embed="rId3">
            <a:alphaModFix/>
          </a:blip>
          <a:srcRect b="0" l="0" r="0" t="0"/>
          <a:stretch/>
        </p:blipFill>
        <p:spPr>
          <a:xfrm>
            <a:off x="1250156" y="4850606"/>
            <a:ext cx="57150" cy="133350"/>
          </a:xfrm>
          <a:prstGeom prst="rect">
            <a:avLst/>
          </a:prstGeom>
          <a:noFill/>
          <a:ln>
            <a:noFill/>
          </a:ln>
        </p:spPr>
      </p:pic>
      <p:sp>
        <p:nvSpPr>
          <p:cNvPr id="267" name="Google Shape;267;p33"/>
          <p:cNvSpPr txBox="1"/>
          <p:nvPr>
            <p:ph type="title"/>
          </p:nvPr>
        </p:nvSpPr>
        <p:spPr>
          <a:xfrm>
            <a:off x="566499" y="289083"/>
            <a:ext cx="3434001" cy="564097"/>
          </a:xfrm>
          <a:prstGeom prst="rect">
            <a:avLst/>
          </a:prstGeom>
          <a:noFill/>
          <a:ln>
            <a:noFill/>
          </a:ln>
        </p:spPr>
        <p:txBody>
          <a:bodyPr anchorCtr="0" anchor="t" bIns="0" lIns="0" spcFirstLastPara="1" rIns="0" wrap="square" tIns="10000">
            <a:spAutoFit/>
          </a:bodyPr>
          <a:lstStyle/>
          <a:p>
            <a:pPr indent="0" lvl="0" marL="12700" rtl="0" algn="l">
              <a:lnSpc>
                <a:spcPct val="100000"/>
              </a:lnSpc>
              <a:spcBef>
                <a:spcPts val="0"/>
              </a:spcBef>
              <a:spcAft>
                <a:spcPts val="0"/>
              </a:spcAft>
              <a:buNone/>
            </a:pPr>
            <a:r>
              <a:rPr lang="en"/>
              <a:t>CONCLUSION</a:t>
            </a:r>
            <a:endParaRPr/>
          </a:p>
        </p:txBody>
      </p:sp>
      <p:sp>
        <p:nvSpPr>
          <p:cNvPr id="268" name="Google Shape;268;p33"/>
          <p:cNvSpPr txBox="1"/>
          <p:nvPr/>
        </p:nvSpPr>
        <p:spPr>
          <a:xfrm>
            <a:off x="8457914" y="4855003"/>
            <a:ext cx="171450" cy="143828"/>
          </a:xfrm>
          <a:prstGeom prst="rect">
            <a:avLst/>
          </a:prstGeom>
          <a:noFill/>
          <a:ln>
            <a:noFill/>
          </a:ln>
        </p:spPr>
        <p:txBody>
          <a:bodyPr anchorCtr="0" anchor="t" bIns="0" lIns="0" spcFirstLastPara="1" rIns="0" wrap="square" tIns="5225">
            <a:spAutoFit/>
          </a:bodyPr>
          <a:lstStyle/>
          <a:p>
            <a:pPr indent="0" lvl="0" marL="25400" marR="0" rtl="0" algn="l">
              <a:lnSpc>
                <a:spcPct val="100000"/>
              </a:lnSpc>
              <a:spcBef>
                <a:spcPts val="0"/>
              </a:spcBef>
              <a:spcAft>
                <a:spcPts val="0"/>
              </a:spcAft>
              <a:buNone/>
            </a:pPr>
            <a:fld id="{00000000-1234-1234-1234-123412341234}" type="slidenum">
              <a:rPr lang="en" sz="800">
                <a:solidFill>
                  <a:srgbClr val="2D936B"/>
                </a:solidFill>
                <a:latin typeface="Trebuchet MS"/>
                <a:ea typeface="Trebuchet MS"/>
                <a:cs typeface="Trebuchet MS"/>
                <a:sym typeface="Trebuchet MS"/>
              </a:rPr>
              <a:t>‹#›</a:t>
            </a:fld>
            <a:endParaRPr sz="800">
              <a:solidFill>
                <a:schemeClr val="dk1"/>
              </a:solidFill>
              <a:latin typeface="Trebuchet MS"/>
              <a:ea typeface="Trebuchet MS"/>
              <a:cs typeface="Trebuchet MS"/>
              <a:sym typeface="Trebuchet MS"/>
            </a:endParaRPr>
          </a:p>
        </p:txBody>
      </p:sp>
      <p:sp>
        <p:nvSpPr>
          <p:cNvPr id="269" name="Google Shape;269;p33"/>
          <p:cNvSpPr txBox="1"/>
          <p:nvPr/>
        </p:nvSpPr>
        <p:spPr>
          <a:xfrm>
            <a:off x="852350" y="1206650"/>
            <a:ext cx="7552800" cy="193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900"/>
          </a:p>
          <a:p>
            <a:pPr indent="0" lvl="0" marL="0" rtl="0" algn="l">
              <a:spcBef>
                <a:spcPts val="0"/>
              </a:spcBef>
              <a:spcAft>
                <a:spcPts val="0"/>
              </a:spcAft>
              <a:buNone/>
            </a:pPr>
            <a:r>
              <a:rPr lang="en" sz="1900"/>
              <a:t>The CreativeFolio project offers a modern and vibrant way to present skills and projects. Its bold use of gradients, animations, and colorful design makes it ideal for creatives who want to leave a lasting impression. It proves that portfolios don’t have to be boring — they can be both functional and artistic.</a:t>
            </a:r>
            <a:endParaRPr sz="1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1" name="Shape 111"/>
        <p:cNvGrpSpPr/>
        <p:nvPr/>
      </p:nvGrpSpPr>
      <p:grpSpPr>
        <a:xfrm>
          <a:off x="0" y="0"/>
          <a:ext cx="0" cy="0"/>
          <a:chOff x="0" y="0"/>
          <a:chExt cx="0" cy="0"/>
        </a:xfrm>
      </p:grpSpPr>
      <p:sp>
        <p:nvSpPr>
          <p:cNvPr id="112" name="Google Shape;112;p20"/>
          <p:cNvSpPr/>
          <p:nvPr/>
        </p:nvSpPr>
        <p:spPr>
          <a:xfrm>
            <a:off x="0" y="0"/>
            <a:ext cx="9144000" cy="51435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rtl="0" algn="l">
              <a:spcBef>
                <a:spcPts val="0"/>
              </a:spcBef>
              <a:spcAft>
                <a:spcPts val="0"/>
              </a:spcAft>
              <a:buSzPts val="1100"/>
              <a:buNone/>
            </a:pPr>
            <a:r>
              <a:t/>
            </a:r>
            <a:endParaRPr sz="2300">
              <a:solidFill>
                <a:schemeClr val="dk1"/>
              </a:solidFill>
              <a:latin typeface="Times New Roman"/>
              <a:ea typeface="Times New Roman"/>
              <a:cs typeface="Times New Roman"/>
              <a:sym typeface="Times New Roman"/>
            </a:endParaRPr>
          </a:p>
          <a:p>
            <a:pPr indent="0" lvl="0" marL="0" rtl="0" algn="l">
              <a:spcBef>
                <a:spcPts val="0"/>
              </a:spcBef>
              <a:spcAft>
                <a:spcPts val="0"/>
              </a:spcAft>
              <a:buSzPts val="1100"/>
              <a:buNone/>
            </a:pPr>
            <a:r>
              <a:t/>
            </a:r>
            <a:endParaRPr sz="2300">
              <a:solidFill>
                <a:schemeClr val="dk1"/>
              </a:solidFill>
              <a:latin typeface="Times New Roman"/>
              <a:ea typeface="Times New Roman"/>
              <a:cs typeface="Times New Roman"/>
              <a:sym typeface="Times New Roman"/>
            </a:endParaRPr>
          </a:p>
          <a:p>
            <a:pPr indent="0" lvl="0" marL="0" rtl="0" algn="l">
              <a:spcBef>
                <a:spcPts val="0"/>
              </a:spcBef>
              <a:spcAft>
                <a:spcPts val="0"/>
              </a:spcAft>
              <a:buSzPts val="1100"/>
              <a:buNone/>
            </a:pPr>
            <a:r>
              <a:t/>
            </a:r>
            <a:endParaRPr sz="2300">
              <a:solidFill>
                <a:schemeClr val="dk1"/>
              </a:solidFill>
              <a:latin typeface="Times New Roman"/>
              <a:ea typeface="Times New Roman"/>
              <a:cs typeface="Times New Roman"/>
              <a:sym typeface="Times New Roman"/>
            </a:endParaRPr>
          </a:p>
          <a:p>
            <a:pPr indent="0" lvl="0" marL="0" rtl="0" algn="l">
              <a:spcBef>
                <a:spcPts val="0"/>
              </a:spcBef>
              <a:spcAft>
                <a:spcPts val="0"/>
              </a:spcAft>
              <a:buSzPts val="1100"/>
              <a:buNone/>
            </a:pPr>
            <a:r>
              <a:t/>
            </a:r>
            <a:endParaRPr sz="2300">
              <a:solidFill>
                <a:schemeClr val="dk1"/>
              </a:solidFill>
              <a:latin typeface="Times New Roman"/>
              <a:ea typeface="Times New Roman"/>
              <a:cs typeface="Times New Roman"/>
              <a:sym typeface="Times New Roman"/>
            </a:endParaRPr>
          </a:p>
          <a:p>
            <a:pPr indent="0" lvl="0" marL="0" rtl="0" algn="l">
              <a:spcBef>
                <a:spcPts val="0"/>
              </a:spcBef>
              <a:spcAft>
                <a:spcPts val="0"/>
              </a:spcAft>
              <a:buSzPts val="1100"/>
              <a:buNone/>
            </a:pPr>
            <a:r>
              <a:t/>
            </a:r>
            <a:endParaRPr sz="23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2300">
                <a:solidFill>
                  <a:schemeClr val="dk1"/>
                </a:solidFill>
                <a:latin typeface="Times New Roman"/>
                <a:ea typeface="Times New Roman"/>
                <a:cs typeface="Times New Roman"/>
                <a:sym typeface="Times New Roman"/>
              </a:rPr>
              <a:t>               </a:t>
            </a:r>
            <a:r>
              <a:rPr lang="en" sz="1900">
                <a:solidFill>
                  <a:schemeClr val="dk1"/>
                </a:solidFill>
                <a:latin typeface="Lexend Medium"/>
                <a:ea typeface="Lexend Medium"/>
                <a:cs typeface="Lexend Medium"/>
                <a:sym typeface="Lexend Medium"/>
              </a:rPr>
              <a:t>CreativeFolio: A Gradient &amp; Modern Artistic Portfolio</a:t>
            </a:r>
            <a:endParaRPr sz="1900">
              <a:solidFill>
                <a:schemeClr val="dk1"/>
              </a:solidFill>
              <a:latin typeface="Lexend Medium"/>
              <a:ea typeface="Lexend Medium"/>
              <a:cs typeface="Lexend Medium"/>
              <a:sym typeface="Lexend Medium"/>
            </a:endParaRPr>
          </a:p>
          <a:p>
            <a:pPr indent="0" lvl="0" marL="0" rtl="0" algn="l">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p:txBody>
      </p:sp>
      <p:grpSp>
        <p:nvGrpSpPr>
          <p:cNvPr id="113" name="Google Shape;113;p20"/>
          <p:cNvGrpSpPr/>
          <p:nvPr/>
        </p:nvGrpSpPr>
        <p:grpSpPr>
          <a:xfrm>
            <a:off x="5586459" y="0"/>
            <a:ext cx="3557847" cy="5143850"/>
            <a:chOff x="7448612" y="0"/>
            <a:chExt cx="4743796" cy="6858466"/>
          </a:xfrm>
        </p:grpSpPr>
        <p:sp>
          <p:nvSpPr>
            <p:cNvPr id="114" name="Google Shape;114;p20"/>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5" name="Google Shape;115;p20"/>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6" name="Google Shape;116;p20"/>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7" name="Google Shape;117;p20"/>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8" name="Google Shape;118;p20"/>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19" name="Google Shape;119;p20"/>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0" name="Google Shape;120;p20"/>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1" name="Google Shape;121;p20"/>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2" name="Google Shape;122;p20"/>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123" name="Google Shape;123;p20"/>
          <p:cNvSpPr/>
          <p:nvPr/>
        </p:nvSpPr>
        <p:spPr>
          <a:xfrm>
            <a:off x="0" y="3007519"/>
            <a:ext cx="335756" cy="2135981"/>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4" name="Google Shape;124;p20"/>
          <p:cNvSpPr/>
          <p:nvPr/>
        </p:nvSpPr>
        <p:spPr>
          <a:xfrm>
            <a:off x="7015163" y="4021931"/>
            <a:ext cx="342900" cy="3429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5" name="Google Shape;125;p20"/>
          <p:cNvSpPr/>
          <p:nvPr/>
        </p:nvSpPr>
        <p:spPr>
          <a:xfrm>
            <a:off x="5022056" y="1271588"/>
            <a:ext cx="235744" cy="242888"/>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6" name="Google Shape;126;p20"/>
          <p:cNvSpPr/>
          <p:nvPr/>
        </p:nvSpPr>
        <p:spPr>
          <a:xfrm>
            <a:off x="7015163" y="4421981"/>
            <a:ext cx="135731" cy="135731"/>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27" name="Google Shape;127;p20"/>
          <p:cNvSpPr txBox="1"/>
          <p:nvPr>
            <p:ph type="title"/>
          </p:nvPr>
        </p:nvSpPr>
        <p:spPr>
          <a:xfrm>
            <a:off x="554831" y="622220"/>
            <a:ext cx="2932271" cy="508635"/>
          </a:xfrm>
          <a:prstGeom prst="rect">
            <a:avLst/>
          </a:prstGeom>
          <a:noFill/>
          <a:ln>
            <a:noFill/>
          </a:ln>
        </p:spPr>
        <p:txBody>
          <a:bodyPr anchorCtr="0" anchor="t" bIns="0" lIns="0" spcFirstLastPara="1" rIns="0" wrap="square" tIns="12375">
            <a:spAutoFit/>
          </a:bodyPr>
          <a:lstStyle/>
          <a:p>
            <a:pPr indent="0" lvl="0" marL="12700" rtl="0" algn="l">
              <a:lnSpc>
                <a:spcPct val="100000"/>
              </a:lnSpc>
              <a:spcBef>
                <a:spcPts val="0"/>
              </a:spcBef>
              <a:spcAft>
                <a:spcPts val="0"/>
              </a:spcAft>
              <a:buNone/>
            </a:pPr>
            <a:r>
              <a:rPr lang="en" sz="3200"/>
              <a:t>PROJECT TITLE</a:t>
            </a:r>
            <a:endParaRPr sz="3200"/>
          </a:p>
        </p:txBody>
      </p:sp>
      <p:grpSp>
        <p:nvGrpSpPr>
          <p:cNvPr id="128" name="Google Shape;128;p20"/>
          <p:cNvGrpSpPr/>
          <p:nvPr/>
        </p:nvGrpSpPr>
        <p:grpSpPr>
          <a:xfrm>
            <a:off x="350044" y="4807744"/>
            <a:ext cx="2778919" cy="221456"/>
            <a:chOff x="466725" y="6410325"/>
            <a:chExt cx="3705225" cy="295275"/>
          </a:xfrm>
        </p:grpSpPr>
        <p:pic>
          <p:nvPicPr>
            <p:cNvPr id="129" name="Google Shape;129;p20"/>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130" name="Google Shape;130;p20"/>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131" name="Google Shape;131;p20"/>
          <p:cNvSpPr txBox="1"/>
          <p:nvPr>
            <p:ph idx="12" type="sldNum"/>
          </p:nvPr>
        </p:nvSpPr>
        <p:spPr>
          <a:xfrm>
            <a:off x="8515064" y="4855003"/>
            <a:ext cx="113347" cy="143828"/>
          </a:xfrm>
          <a:prstGeom prst="rect">
            <a:avLst/>
          </a:prstGeom>
          <a:noFill/>
          <a:ln>
            <a:noFill/>
          </a:ln>
        </p:spPr>
        <p:txBody>
          <a:bodyPr anchorCtr="0" anchor="t" bIns="0" lIns="0" spcFirstLastPara="1" rIns="0" wrap="square" tIns="5225">
            <a:spAutoFit/>
          </a:bodyPr>
          <a:lstStyle/>
          <a:p>
            <a:pPr indent="0" lvl="0" marL="25400" rtl="0" algn="l">
              <a:lnSpc>
                <a:spcPct val="100000"/>
              </a:lnSpc>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5" name="Shape 135"/>
        <p:cNvGrpSpPr/>
        <p:nvPr/>
      </p:nvGrpSpPr>
      <p:grpSpPr>
        <a:xfrm>
          <a:off x="0" y="0"/>
          <a:ext cx="0" cy="0"/>
          <a:chOff x="0" y="0"/>
          <a:chExt cx="0" cy="0"/>
        </a:xfrm>
      </p:grpSpPr>
      <p:sp>
        <p:nvSpPr>
          <p:cNvPr id="136" name="Google Shape;136;p21"/>
          <p:cNvSpPr/>
          <p:nvPr/>
        </p:nvSpPr>
        <p:spPr>
          <a:xfrm>
            <a:off x="-57150" y="21434"/>
            <a:ext cx="9361285" cy="51435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nvGrpSpPr>
          <p:cNvPr id="137" name="Google Shape;137;p21"/>
          <p:cNvGrpSpPr/>
          <p:nvPr/>
        </p:nvGrpSpPr>
        <p:grpSpPr>
          <a:xfrm>
            <a:off x="5586459" y="0"/>
            <a:ext cx="3557847" cy="5143850"/>
            <a:chOff x="7448612" y="0"/>
            <a:chExt cx="4743796" cy="6858466"/>
          </a:xfrm>
        </p:grpSpPr>
        <p:sp>
          <p:nvSpPr>
            <p:cNvPr id="138" name="Google Shape;138;p2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9" name="Google Shape;139;p2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0" name="Google Shape;140;p2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1" name="Google Shape;141;p2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2" name="Google Shape;142;p2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3" name="Google Shape;143;p2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4" name="Google Shape;144;p2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5" name="Google Shape;145;p2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6" name="Google Shape;146;p2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grpSp>
      <p:sp>
        <p:nvSpPr>
          <p:cNvPr id="147" name="Google Shape;147;p21"/>
          <p:cNvSpPr/>
          <p:nvPr/>
        </p:nvSpPr>
        <p:spPr>
          <a:xfrm>
            <a:off x="0" y="3007519"/>
            <a:ext cx="335756" cy="2135981"/>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48" name="Google Shape;148;p21"/>
          <p:cNvSpPr txBox="1"/>
          <p:nvPr/>
        </p:nvSpPr>
        <p:spPr>
          <a:xfrm>
            <a:off x="564356" y="4864528"/>
            <a:ext cx="1330166" cy="124778"/>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 sz="800">
                <a:solidFill>
                  <a:srgbClr val="2D83C3"/>
                </a:solidFill>
                <a:latin typeface="Trebuchet MS"/>
                <a:ea typeface="Trebuchet MS"/>
                <a:cs typeface="Trebuchet MS"/>
                <a:sym typeface="Trebuchet MS"/>
              </a:rPr>
              <a:t>3/21/2024  </a:t>
            </a:r>
            <a:r>
              <a:rPr b="1" lang="en" sz="800">
                <a:solidFill>
                  <a:srgbClr val="2D83C3"/>
                </a:solidFill>
                <a:latin typeface="Trebuchet MS"/>
                <a:ea typeface="Trebuchet MS"/>
                <a:cs typeface="Trebuchet MS"/>
                <a:sym typeface="Trebuchet MS"/>
              </a:rPr>
              <a:t>Annual Review</a:t>
            </a:r>
            <a:endParaRPr sz="800">
              <a:solidFill>
                <a:schemeClr val="dk1"/>
              </a:solidFill>
              <a:latin typeface="Trebuchet MS"/>
              <a:ea typeface="Trebuchet MS"/>
              <a:cs typeface="Trebuchet MS"/>
              <a:sym typeface="Trebuchet MS"/>
            </a:endParaRPr>
          </a:p>
        </p:txBody>
      </p:sp>
      <p:sp>
        <p:nvSpPr>
          <p:cNvPr id="149" name="Google Shape;149;p21"/>
          <p:cNvSpPr/>
          <p:nvPr/>
        </p:nvSpPr>
        <p:spPr>
          <a:xfrm>
            <a:off x="5522119" y="335756"/>
            <a:ext cx="271463" cy="271463"/>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50" name="Google Shape;150;p21"/>
          <p:cNvSpPr/>
          <p:nvPr/>
        </p:nvSpPr>
        <p:spPr>
          <a:xfrm>
            <a:off x="8258175" y="4207669"/>
            <a:ext cx="485775" cy="485775"/>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id="151" name="Google Shape;151;p21"/>
          <p:cNvPicPr preferRelativeResize="0"/>
          <p:nvPr/>
        </p:nvPicPr>
        <p:blipFill rotWithShape="1">
          <a:blip r:embed="rId3">
            <a:alphaModFix/>
          </a:blip>
          <a:srcRect b="0" l="0" r="0" t="0"/>
          <a:stretch/>
        </p:blipFill>
        <p:spPr>
          <a:xfrm>
            <a:off x="8015288" y="4600575"/>
            <a:ext cx="185738" cy="185738"/>
          </a:xfrm>
          <a:prstGeom prst="rect">
            <a:avLst/>
          </a:prstGeom>
          <a:noFill/>
          <a:ln>
            <a:noFill/>
          </a:ln>
        </p:spPr>
      </p:pic>
      <p:grpSp>
        <p:nvGrpSpPr>
          <p:cNvPr id="152" name="Google Shape;152;p21"/>
          <p:cNvGrpSpPr/>
          <p:nvPr/>
        </p:nvGrpSpPr>
        <p:grpSpPr>
          <a:xfrm>
            <a:off x="35719" y="2864642"/>
            <a:ext cx="3093244" cy="2257423"/>
            <a:chOff x="47625" y="3819523"/>
            <a:chExt cx="4124325" cy="3009898"/>
          </a:xfrm>
        </p:grpSpPr>
        <p:pic>
          <p:nvPicPr>
            <p:cNvPr id="153" name="Google Shape;153;p21"/>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54" name="Google Shape;154;p21"/>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55" name="Google Shape;155;p21"/>
          <p:cNvSpPr txBox="1"/>
          <p:nvPr>
            <p:ph type="title"/>
          </p:nvPr>
        </p:nvSpPr>
        <p:spPr>
          <a:xfrm>
            <a:off x="554831" y="334041"/>
            <a:ext cx="1767840" cy="568642"/>
          </a:xfrm>
          <a:prstGeom prst="rect">
            <a:avLst/>
          </a:prstGeom>
          <a:noFill/>
          <a:ln>
            <a:noFill/>
          </a:ln>
        </p:spPr>
        <p:txBody>
          <a:bodyPr anchorCtr="0" anchor="t" bIns="0" lIns="0" spcFirstLastPara="1" rIns="0" wrap="square" tIns="10000">
            <a:spAutoFit/>
          </a:bodyPr>
          <a:lstStyle/>
          <a:p>
            <a:pPr indent="0" lvl="0" marL="12700" rtl="0" algn="l">
              <a:lnSpc>
                <a:spcPct val="100000"/>
              </a:lnSpc>
              <a:spcBef>
                <a:spcPts val="0"/>
              </a:spcBef>
              <a:spcAft>
                <a:spcPts val="0"/>
              </a:spcAft>
              <a:buNone/>
            </a:pPr>
            <a:r>
              <a:rPr lang="en"/>
              <a:t>AGENDA</a:t>
            </a:r>
            <a:endParaRPr/>
          </a:p>
        </p:txBody>
      </p:sp>
      <p:sp>
        <p:nvSpPr>
          <p:cNvPr id="156" name="Google Shape;156;p21"/>
          <p:cNvSpPr txBox="1"/>
          <p:nvPr>
            <p:ph idx="12" type="sldNum"/>
          </p:nvPr>
        </p:nvSpPr>
        <p:spPr>
          <a:xfrm>
            <a:off x="8515064" y="4855003"/>
            <a:ext cx="113347" cy="143828"/>
          </a:xfrm>
          <a:prstGeom prst="rect">
            <a:avLst/>
          </a:prstGeom>
          <a:noFill/>
          <a:ln>
            <a:noFill/>
          </a:ln>
        </p:spPr>
        <p:txBody>
          <a:bodyPr anchorCtr="0" anchor="t" bIns="0" lIns="0" spcFirstLastPara="1" rIns="0" wrap="square" tIns="5225">
            <a:spAutoFit/>
          </a:bodyPr>
          <a:lstStyle/>
          <a:p>
            <a:pPr indent="0" lvl="0" marL="25400" rtl="0" algn="l">
              <a:lnSpc>
                <a:spcPct val="100000"/>
              </a:lnSpc>
              <a:spcBef>
                <a:spcPts val="0"/>
              </a:spcBef>
              <a:spcAft>
                <a:spcPts val="0"/>
              </a:spcAft>
              <a:buNone/>
            </a:pPr>
            <a:fld id="{00000000-1234-1234-1234-123412341234}" type="slidenum">
              <a:rPr lang="en"/>
              <a:t>‹#›</a:t>
            </a:fld>
            <a:endParaRPr/>
          </a:p>
        </p:txBody>
      </p:sp>
      <p:sp>
        <p:nvSpPr>
          <p:cNvPr id="157" name="Google Shape;157;p21"/>
          <p:cNvSpPr txBox="1"/>
          <p:nvPr/>
        </p:nvSpPr>
        <p:spPr>
          <a:xfrm>
            <a:off x="1882355" y="781150"/>
            <a:ext cx="3771900" cy="362406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t/>
            </a:r>
            <a:endParaRPr b="0" i="0" sz="2100">
              <a:solidFill>
                <a:srgbClr val="0D0D0D"/>
              </a:solidFill>
              <a:latin typeface="Times New Roman"/>
              <a:ea typeface="Times New Roman"/>
              <a:cs typeface="Times New Roman"/>
              <a:sym typeface="Times New Roman"/>
            </a:endParaRPr>
          </a:p>
          <a:p>
            <a:pPr indent="-133350" lvl="0" marL="0" marR="0" rtl="0" algn="l">
              <a:spcBef>
                <a:spcPts val="0"/>
              </a:spcBef>
              <a:spcAft>
                <a:spcPts val="0"/>
              </a:spcAft>
              <a:buClr>
                <a:srgbClr val="0D0D0D"/>
              </a:buClr>
              <a:buSzPts val="2100"/>
              <a:buFont typeface="Calibri"/>
              <a:buAutoNum type="arabicPeriod"/>
            </a:pPr>
            <a:r>
              <a:rPr b="0" i="0" lang="en" sz="2100">
                <a:solidFill>
                  <a:srgbClr val="0D0D0D"/>
                </a:solidFill>
                <a:latin typeface="Times New Roman"/>
                <a:ea typeface="Times New Roman"/>
                <a:cs typeface="Times New Roman"/>
                <a:sym typeface="Times New Roman"/>
              </a:rPr>
              <a:t>Problem Statement</a:t>
            </a:r>
            <a:endParaRPr sz="1100"/>
          </a:p>
          <a:p>
            <a:pPr indent="-133350" lvl="0" marL="0" marR="0" rtl="0" algn="l">
              <a:spcBef>
                <a:spcPts val="0"/>
              </a:spcBef>
              <a:spcAft>
                <a:spcPts val="0"/>
              </a:spcAft>
              <a:buClr>
                <a:srgbClr val="0D0D0D"/>
              </a:buClr>
              <a:buSzPts val="2100"/>
              <a:buFont typeface="Calibri"/>
              <a:buAutoNum type="arabicPeriod"/>
            </a:pPr>
            <a:r>
              <a:rPr b="0" i="0" lang="en" sz="2100">
                <a:solidFill>
                  <a:srgbClr val="0D0D0D"/>
                </a:solidFill>
                <a:latin typeface="Times New Roman"/>
                <a:ea typeface="Times New Roman"/>
                <a:cs typeface="Times New Roman"/>
                <a:sym typeface="Times New Roman"/>
              </a:rPr>
              <a:t>Project Overview</a:t>
            </a:r>
            <a:endParaRPr sz="1100"/>
          </a:p>
          <a:p>
            <a:pPr indent="-133350" lvl="0" marL="0" marR="0" rtl="0" algn="l">
              <a:spcBef>
                <a:spcPts val="0"/>
              </a:spcBef>
              <a:spcAft>
                <a:spcPts val="0"/>
              </a:spcAft>
              <a:buClr>
                <a:srgbClr val="0D0D0D"/>
              </a:buClr>
              <a:buSzPts val="2100"/>
              <a:buFont typeface="Calibri"/>
              <a:buAutoNum type="arabicPeriod"/>
            </a:pPr>
            <a:r>
              <a:rPr b="0" i="0" lang="en" sz="2100">
                <a:solidFill>
                  <a:srgbClr val="0D0D0D"/>
                </a:solidFill>
                <a:latin typeface="Times New Roman"/>
                <a:ea typeface="Times New Roman"/>
                <a:cs typeface="Times New Roman"/>
                <a:sym typeface="Times New Roman"/>
              </a:rPr>
              <a:t>End Users</a:t>
            </a:r>
            <a:endParaRPr sz="1100"/>
          </a:p>
          <a:p>
            <a:pPr indent="-133350" lvl="0" marL="0" marR="0" rtl="0" algn="l">
              <a:spcBef>
                <a:spcPts val="0"/>
              </a:spcBef>
              <a:spcAft>
                <a:spcPts val="0"/>
              </a:spcAft>
              <a:buClr>
                <a:srgbClr val="0D0D0D"/>
              </a:buClr>
              <a:buSzPts val="2100"/>
              <a:buFont typeface="Calibri"/>
              <a:buAutoNum type="arabicPeriod"/>
            </a:pPr>
            <a:r>
              <a:rPr lang="en" sz="2100">
                <a:solidFill>
                  <a:srgbClr val="0D0D0D"/>
                </a:solidFill>
                <a:latin typeface="Times New Roman"/>
                <a:ea typeface="Times New Roman"/>
                <a:cs typeface="Times New Roman"/>
                <a:sym typeface="Times New Roman"/>
              </a:rPr>
              <a:t>Tools and Technologies</a:t>
            </a:r>
            <a:endParaRPr b="0" i="0" sz="2100">
              <a:solidFill>
                <a:srgbClr val="0D0D0D"/>
              </a:solidFill>
              <a:latin typeface="Times New Roman"/>
              <a:ea typeface="Times New Roman"/>
              <a:cs typeface="Times New Roman"/>
              <a:sym typeface="Times New Roman"/>
            </a:endParaRPr>
          </a:p>
          <a:p>
            <a:pPr indent="-133350" lvl="0" marL="0" marR="0" rtl="0" algn="l">
              <a:spcBef>
                <a:spcPts val="0"/>
              </a:spcBef>
              <a:spcAft>
                <a:spcPts val="0"/>
              </a:spcAft>
              <a:buClr>
                <a:srgbClr val="0D0D0D"/>
              </a:buClr>
              <a:buSzPts val="2100"/>
              <a:buFont typeface="Calibri"/>
              <a:buAutoNum type="arabicPeriod"/>
            </a:pPr>
            <a:r>
              <a:rPr b="0" i="0" lang="en" sz="2100">
                <a:solidFill>
                  <a:srgbClr val="0D0D0D"/>
                </a:solidFill>
                <a:latin typeface="Times New Roman"/>
                <a:ea typeface="Times New Roman"/>
                <a:cs typeface="Times New Roman"/>
                <a:sym typeface="Times New Roman"/>
              </a:rPr>
              <a:t>Portfolio design and Layout</a:t>
            </a:r>
            <a:endParaRPr sz="1100"/>
          </a:p>
          <a:p>
            <a:pPr indent="-133350" lvl="0" marL="0" marR="0" rtl="0" algn="l">
              <a:spcBef>
                <a:spcPts val="0"/>
              </a:spcBef>
              <a:spcAft>
                <a:spcPts val="0"/>
              </a:spcAft>
              <a:buClr>
                <a:srgbClr val="0D0D0D"/>
              </a:buClr>
              <a:buSzPts val="2100"/>
              <a:buFont typeface="Calibri"/>
              <a:buAutoNum type="arabicPeriod"/>
            </a:pPr>
            <a:r>
              <a:rPr lang="en" sz="2100">
                <a:solidFill>
                  <a:srgbClr val="0D0D0D"/>
                </a:solidFill>
                <a:latin typeface="Times New Roman"/>
                <a:ea typeface="Times New Roman"/>
                <a:cs typeface="Times New Roman"/>
                <a:sym typeface="Times New Roman"/>
              </a:rPr>
              <a:t>Features and Functionality</a:t>
            </a:r>
            <a:endParaRPr b="0" i="0" sz="2100">
              <a:solidFill>
                <a:srgbClr val="0D0D0D"/>
              </a:solidFill>
              <a:latin typeface="Times New Roman"/>
              <a:ea typeface="Times New Roman"/>
              <a:cs typeface="Times New Roman"/>
              <a:sym typeface="Times New Roman"/>
            </a:endParaRPr>
          </a:p>
          <a:p>
            <a:pPr indent="-133350" lvl="0" marL="0" marR="0" rtl="0" algn="l">
              <a:spcBef>
                <a:spcPts val="0"/>
              </a:spcBef>
              <a:spcAft>
                <a:spcPts val="0"/>
              </a:spcAft>
              <a:buClr>
                <a:srgbClr val="0D0D0D"/>
              </a:buClr>
              <a:buSzPts val="2100"/>
              <a:buFont typeface="Calibri"/>
              <a:buAutoNum type="arabicPeriod"/>
            </a:pPr>
            <a:r>
              <a:rPr b="0" i="0" lang="en" sz="2100">
                <a:solidFill>
                  <a:srgbClr val="0D0D0D"/>
                </a:solidFill>
                <a:latin typeface="Times New Roman"/>
                <a:ea typeface="Times New Roman"/>
                <a:cs typeface="Times New Roman"/>
                <a:sym typeface="Times New Roman"/>
              </a:rPr>
              <a:t>Results and </a:t>
            </a:r>
            <a:r>
              <a:rPr lang="en" sz="2100">
                <a:solidFill>
                  <a:srgbClr val="0D0D0D"/>
                </a:solidFill>
                <a:latin typeface="Times New Roman"/>
                <a:ea typeface="Times New Roman"/>
                <a:cs typeface="Times New Roman"/>
                <a:sym typeface="Times New Roman"/>
              </a:rPr>
              <a:t>Screenshots</a:t>
            </a:r>
            <a:endParaRPr b="0" i="0" sz="2100">
              <a:solidFill>
                <a:srgbClr val="0D0D0D"/>
              </a:solidFill>
              <a:latin typeface="Times New Roman"/>
              <a:ea typeface="Times New Roman"/>
              <a:cs typeface="Times New Roman"/>
              <a:sym typeface="Times New Roman"/>
            </a:endParaRPr>
          </a:p>
          <a:p>
            <a:pPr indent="-133350" lvl="0" marL="0" marR="0" rtl="0" algn="l">
              <a:spcBef>
                <a:spcPts val="0"/>
              </a:spcBef>
              <a:spcAft>
                <a:spcPts val="0"/>
              </a:spcAft>
              <a:buClr>
                <a:srgbClr val="0D0D0D"/>
              </a:buClr>
              <a:buSzPts val="2100"/>
              <a:buFont typeface="Calibri"/>
              <a:buAutoNum type="arabicPeriod"/>
            </a:pPr>
            <a:r>
              <a:rPr b="0" i="0" lang="en" sz="2100">
                <a:solidFill>
                  <a:srgbClr val="0D0D0D"/>
                </a:solidFill>
                <a:latin typeface="Times New Roman"/>
                <a:ea typeface="Times New Roman"/>
                <a:cs typeface="Times New Roman"/>
                <a:sym typeface="Times New Roman"/>
              </a:rPr>
              <a:t>Conclusion</a:t>
            </a:r>
            <a:endParaRPr sz="1100"/>
          </a:p>
          <a:p>
            <a:pPr indent="-133350" lvl="0" marL="0" marR="0" rtl="0" algn="l">
              <a:spcBef>
                <a:spcPts val="0"/>
              </a:spcBef>
              <a:spcAft>
                <a:spcPts val="0"/>
              </a:spcAft>
              <a:buClr>
                <a:srgbClr val="0D0D0D"/>
              </a:buClr>
              <a:buSzPts val="2100"/>
              <a:buFont typeface="Calibri"/>
              <a:buAutoNum type="arabicPeriod"/>
            </a:pPr>
            <a:r>
              <a:rPr lang="en" sz="2100">
                <a:solidFill>
                  <a:srgbClr val="0D0D0D"/>
                </a:solidFill>
                <a:latin typeface="Times New Roman"/>
                <a:ea typeface="Times New Roman"/>
                <a:cs typeface="Times New Roman"/>
                <a:sym typeface="Times New Roman"/>
              </a:rPr>
              <a:t>Github Link</a:t>
            </a:r>
            <a:endParaRPr b="0" i="0" sz="21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1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grpSp>
        <p:nvGrpSpPr>
          <p:cNvPr id="162" name="Google Shape;162;p22"/>
          <p:cNvGrpSpPr/>
          <p:nvPr/>
        </p:nvGrpSpPr>
        <p:grpSpPr>
          <a:xfrm>
            <a:off x="6678650" y="3527469"/>
            <a:ext cx="1342730" cy="1539844"/>
            <a:chOff x="7991475" y="2933700"/>
            <a:chExt cx="2762250" cy="3257550"/>
          </a:xfrm>
        </p:grpSpPr>
        <p:sp>
          <p:nvSpPr>
            <p:cNvPr id="163" name="Google Shape;163;p2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4" name="Google Shape;164;p2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id="165" name="Google Shape;165;p22"/>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66" name="Google Shape;166;p22"/>
          <p:cNvSpPr/>
          <p:nvPr/>
        </p:nvSpPr>
        <p:spPr>
          <a:xfrm>
            <a:off x="5022056" y="1271588"/>
            <a:ext cx="235744" cy="242888"/>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67" name="Google Shape;167;p22"/>
          <p:cNvSpPr txBox="1"/>
          <p:nvPr>
            <p:ph type="title"/>
          </p:nvPr>
        </p:nvSpPr>
        <p:spPr>
          <a:xfrm>
            <a:off x="625554" y="431291"/>
            <a:ext cx="4227600" cy="505200"/>
          </a:xfrm>
          <a:prstGeom prst="rect">
            <a:avLst/>
          </a:prstGeom>
          <a:noFill/>
          <a:ln>
            <a:noFill/>
          </a:ln>
        </p:spPr>
        <p:txBody>
          <a:bodyPr anchorCtr="0" anchor="t" bIns="0" lIns="0" spcFirstLastPara="1" rIns="0" wrap="square" tIns="12375">
            <a:spAutoFit/>
          </a:bodyPr>
          <a:lstStyle/>
          <a:p>
            <a:pPr indent="0" lvl="0" marL="0" rtl="0" algn="l">
              <a:lnSpc>
                <a:spcPct val="100000"/>
              </a:lnSpc>
              <a:spcBef>
                <a:spcPts val="0"/>
              </a:spcBef>
              <a:spcAft>
                <a:spcPts val="0"/>
              </a:spcAft>
              <a:buNone/>
            </a:pPr>
            <a:r>
              <a:rPr lang="en" sz="3200"/>
              <a:t>PROBLEM	 STATEMENT</a:t>
            </a:r>
            <a:endParaRPr sz="3200"/>
          </a:p>
        </p:txBody>
      </p:sp>
      <p:pic>
        <p:nvPicPr>
          <p:cNvPr id="168" name="Google Shape;168;p22"/>
          <p:cNvPicPr preferRelativeResize="0"/>
          <p:nvPr/>
        </p:nvPicPr>
        <p:blipFill rotWithShape="1">
          <a:blip r:embed="rId4">
            <a:alphaModFix/>
          </a:blip>
          <a:srcRect b="0" l="0" r="0" t="0"/>
          <a:stretch/>
        </p:blipFill>
        <p:spPr>
          <a:xfrm>
            <a:off x="507206" y="4850606"/>
            <a:ext cx="1607344" cy="150019"/>
          </a:xfrm>
          <a:prstGeom prst="rect">
            <a:avLst/>
          </a:prstGeom>
          <a:noFill/>
          <a:ln>
            <a:noFill/>
          </a:ln>
        </p:spPr>
      </p:pic>
      <p:sp>
        <p:nvSpPr>
          <p:cNvPr id="169" name="Google Shape;169;p22"/>
          <p:cNvSpPr txBox="1"/>
          <p:nvPr>
            <p:ph idx="12" type="sldNum"/>
          </p:nvPr>
        </p:nvSpPr>
        <p:spPr>
          <a:xfrm>
            <a:off x="8515064" y="4855003"/>
            <a:ext cx="113347" cy="143828"/>
          </a:xfrm>
          <a:prstGeom prst="rect">
            <a:avLst/>
          </a:prstGeom>
          <a:noFill/>
          <a:ln>
            <a:noFill/>
          </a:ln>
        </p:spPr>
        <p:txBody>
          <a:bodyPr anchorCtr="0" anchor="t" bIns="0" lIns="0" spcFirstLastPara="1" rIns="0" wrap="square" tIns="5225">
            <a:spAutoFit/>
          </a:bodyPr>
          <a:lstStyle/>
          <a:p>
            <a:pPr indent="0" lvl="0" marL="25400" rtl="0" algn="l">
              <a:lnSpc>
                <a:spcPct val="100000"/>
              </a:lnSpc>
              <a:spcBef>
                <a:spcPts val="0"/>
              </a:spcBef>
              <a:spcAft>
                <a:spcPts val="0"/>
              </a:spcAft>
              <a:buNone/>
            </a:pPr>
            <a:fld id="{00000000-1234-1234-1234-123412341234}" type="slidenum">
              <a:rPr lang="en"/>
              <a:t>‹#›</a:t>
            </a:fld>
            <a:endParaRPr/>
          </a:p>
        </p:txBody>
      </p:sp>
      <p:sp>
        <p:nvSpPr>
          <p:cNvPr id="170" name="Google Shape;170;p22"/>
          <p:cNvSpPr txBox="1"/>
          <p:nvPr/>
        </p:nvSpPr>
        <p:spPr>
          <a:xfrm>
            <a:off x="1199850" y="1460125"/>
            <a:ext cx="6744300" cy="186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t>Most digital portfolios either look too formal or too plain. For creative individuals like designers, developers, or artists, there’s a need for something colorful, vibrant, and modern that reflects creativity. Without such expressive designs, portfolios fail to showcase the personality of the creator.</a:t>
            </a:r>
            <a:endParaRPr sz="1900"/>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grpSp>
        <p:nvGrpSpPr>
          <p:cNvPr id="175" name="Google Shape;175;p23"/>
          <p:cNvGrpSpPr/>
          <p:nvPr/>
        </p:nvGrpSpPr>
        <p:grpSpPr>
          <a:xfrm>
            <a:off x="6962027" y="3201280"/>
            <a:ext cx="2138994" cy="1941957"/>
            <a:chOff x="8658225" y="2647950"/>
            <a:chExt cx="3533775" cy="3810000"/>
          </a:xfrm>
        </p:grpSpPr>
        <p:sp>
          <p:nvSpPr>
            <p:cNvPr id="176" name="Google Shape;176;p2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77" name="Google Shape;177;p2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id="178" name="Google Shape;178;p23"/>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79" name="Google Shape;179;p23"/>
          <p:cNvSpPr/>
          <p:nvPr/>
        </p:nvSpPr>
        <p:spPr>
          <a:xfrm>
            <a:off x="5022056" y="1271588"/>
            <a:ext cx="235744" cy="242888"/>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0" name="Google Shape;180;p23"/>
          <p:cNvSpPr txBox="1"/>
          <p:nvPr>
            <p:ph type="title"/>
          </p:nvPr>
        </p:nvSpPr>
        <p:spPr>
          <a:xfrm>
            <a:off x="554831" y="622220"/>
            <a:ext cx="3947700" cy="505200"/>
          </a:xfrm>
          <a:prstGeom prst="rect">
            <a:avLst/>
          </a:prstGeom>
          <a:noFill/>
          <a:ln>
            <a:noFill/>
          </a:ln>
        </p:spPr>
        <p:txBody>
          <a:bodyPr anchorCtr="0" anchor="t" bIns="0" lIns="0" spcFirstLastPara="1" rIns="0" wrap="square" tIns="12375">
            <a:spAutoFit/>
          </a:bodyPr>
          <a:lstStyle/>
          <a:p>
            <a:pPr indent="0" lvl="0" marL="0" rtl="0" algn="l">
              <a:lnSpc>
                <a:spcPct val="100000"/>
              </a:lnSpc>
              <a:spcBef>
                <a:spcPts val="0"/>
              </a:spcBef>
              <a:spcAft>
                <a:spcPts val="0"/>
              </a:spcAft>
              <a:buNone/>
            </a:pPr>
            <a:r>
              <a:rPr lang="en" sz="3200"/>
              <a:t>PROJECT OVERVIEW</a:t>
            </a:r>
            <a:endParaRPr sz="3200"/>
          </a:p>
        </p:txBody>
      </p:sp>
      <p:pic>
        <p:nvPicPr>
          <p:cNvPr id="181" name="Google Shape;181;p23"/>
          <p:cNvPicPr preferRelativeResize="0"/>
          <p:nvPr/>
        </p:nvPicPr>
        <p:blipFill rotWithShape="1">
          <a:blip r:embed="rId4">
            <a:alphaModFix/>
          </a:blip>
          <a:srcRect b="0" l="0" r="0" t="0"/>
          <a:stretch/>
        </p:blipFill>
        <p:spPr>
          <a:xfrm>
            <a:off x="507206" y="4850606"/>
            <a:ext cx="1607344" cy="150019"/>
          </a:xfrm>
          <a:prstGeom prst="rect">
            <a:avLst/>
          </a:prstGeom>
          <a:noFill/>
          <a:ln>
            <a:noFill/>
          </a:ln>
        </p:spPr>
      </p:pic>
      <p:sp>
        <p:nvSpPr>
          <p:cNvPr id="182" name="Google Shape;182;p23"/>
          <p:cNvSpPr txBox="1"/>
          <p:nvPr>
            <p:ph idx="12" type="sldNum"/>
          </p:nvPr>
        </p:nvSpPr>
        <p:spPr>
          <a:xfrm>
            <a:off x="8515064" y="4855003"/>
            <a:ext cx="113347" cy="143828"/>
          </a:xfrm>
          <a:prstGeom prst="rect">
            <a:avLst/>
          </a:prstGeom>
          <a:noFill/>
          <a:ln>
            <a:noFill/>
          </a:ln>
        </p:spPr>
        <p:txBody>
          <a:bodyPr anchorCtr="0" anchor="t" bIns="0" lIns="0" spcFirstLastPara="1" rIns="0" wrap="square" tIns="5225">
            <a:spAutoFit/>
          </a:bodyPr>
          <a:lstStyle/>
          <a:p>
            <a:pPr indent="0" lvl="0" marL="25400" rtl="0" algn="l">
              <a:lnSpc>
                <a:spcPct val="100000"/>
              </a:lnSpc>
              <a:spcBef>
                <a:spcPts val="0"/>
              </a:spcBef>
              <a:spcAft>
                <a:spcPts val="0"/>
              </a:spcAft>
              <a:buNone/>
            </a:pPr>
            <a:fld id="{00000000-1234-1234-1234-123412341234}" type="slidenum">
              <a:rPr lang="en"/>
              <a:t>‹#›</a:t>
            </a:fld>
            <a:endParaRPr/>
          </a:p>
        </p:txBody>
      </p:sp>
      <p:sp>
        <p:nvSpPr>
          <p:cNvPr id="183" name="Google Shape;183;p23"/>
          <p:cNvSpPr txBox="1"/>
          <p:nvPr/>
        </p:nvSpPr>
        <p:spPr>
          <a:xfrm>
            <a:off x="1292275" y="1514475"/>
            <a:ext cx="7222800" cy="21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t>The project, CreativeFolio, is a gradient-based modern portfolio website designed with bright colors and artistic layouts. It combines smooth gradients, animated elements, and bold typography to make the portfolio stand out. Built with HTML, CSS, and JavaScript, the site emphasizes style while keeping it user-friendly and responsive.</a:t>
            </a:r>
            <a:endParaRPr sz="1900"/>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4"/>
          <p:cNvSpPr/>
          <p:nvPr/>
        </p:nvSpPr>
        <p:spPr>
          <a:xfrm>
            <a:off x="7015163" y="4021931"/>
            <a:ext cx="342900" cy="3429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89" name="Google Shape;189;p24"/>
          <p:cNvSpPr/>
          <p:nvPr/>
        </p:nvSpPr>
        <p:spPr>
          <a:xfrm>
            <a:off x="5022056" y="1271588"/>
            <a:ext cx="235744" cy="242888"/>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0" name="Google Shape;190;p24"/>
          <p:cNvSpPr/>
          <p:nvPr/>
        </p:nvSpPr>
        <p:spPr>
          <a:xfrm>
            <a:off x="7015163" y="4421981"/>
            <a:ext cx="135731" cy="135731"/>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91" name="Google Shape;191;p24"/>
          <p:cNvSpPr txBox="1"/>
          <p:nvPr>
            <p:ph type="title"/>
          </p:nvPr>
        </p:nvSpPr>
        <p:spPr>
          <a:xfrm>
            <a:off x="524589" y="668845"/>
            <a:ext cx="3760946" cy="388619"/>
          </a:xfrm>
          <a:prstGeom prst="rect">
            <a:avLst/>
          </a:prstGeom>
          <a:noFill/>
          <a:ln>
            <a:noFill/>
          </a:ln>
        </p:spPr>
        <p:txBody>
          <a:bodyPr anchorCtr="0" anchor="t" bIns="0" lIns="0" spcFirstLastPara="1" rIns="0" wrap="square" tIns="12375">
            <a:spAutoFit/>
          </a:bodyPr>
          <a:lstStyle/>
          <a:p>
            <a:pPr indent="0" lvl="0" marL="12700" rtl="0" algn="l">
              <a:lnSpc>
                <a:spcPct val="100000"/>
              </a:lnSpc>
              <a:spcBef>
                <a:spcPts val="0"/>
              </a:spcBef>
              <a:spcAft>
                <a:spcPts val="0"/>
              </a:spcAft>
              <a:buNone/>
            </a:pPr>
            <a:r>
              <a:rPr lang="en" sz="2400"/>
              <a:t>WHO ARE THE END USERS?</a:t>
            </a:r>
            <a:endParaRPr sz="2400"/>
          </a:p>
        </p:txBody>
      </p:sp>
      <p:pic>
        <p:nvPicPr>
          <p:cNvPr id="192" name="Google Shape;192;p24"/>
          <p:cNvPicPr preferRelativeResize="0"/>
          <p:nvPr/>
        </p:nvPicPr>
        <p:blipFill rotWithShape="1">
          <a:blip r:embed="rId3">
            <a:alphaModFix/>
          </a:blip>
          <a:srcRect b="0" l="0" r="0" t="0"/>
          <a:stretch/>
        </p:blipFill>
        <p:spPr>
          <a:xfrm>
            <a:off x="542925" y="4629150"/>
            <a:ext cx="1635919" cy="364331"/>
          </a:xfrm>
          <a:prstGeom prst="rect">
            <a:avLst/>
          </a:prstGeom>
          <a:noFill/>
          <a:ln>
            <a:noFill/>
          </a:ln>
        </p:spPr>
      </p:pic>
      <p:sp>
        <p:nvSpPr>
          <p:cNvPr id="193" name="Google Shape;193;p24"/>
          <p:cNvSpPr txBox="1"/>
          <p:nvPr>
            <p:ph idx="12" type="sldNum"/>
          </p:nvPr>
        </p:nvSpPr>
        <p:spPr>
          <a:xfrm>
            <a:off x="8515064" y="4855003"/>
            <a:ext cx="113347" cy="143828"/>
          </a:xfrm>
          <a:prstGeom prst="rect">
            <a:avLst/>
          </a:prstGeom>
          <a:noFill/>
          <a:ln>
            <a:noFill/>
          </a:ln>
        </p:spPr>
        <p:txBody>
          <a:bodyPr anchorCtr="0" anchor="t" bIns="0" lIns="0" spcFirstLastPara="1" rIns="0" wrap="square" tIns="5225">
            <a:spAutoFit/>
          </a:bodyPr>
          <a:lstStyle/>
          <a:p>
            <a:pPr indent="0" lvl="0" marL="25400" rtl="0" algn="l">
              <a:lnSpc>
                <a:spcPct val="100000"/>
              </a:lnSpc>
              <a:spcBef>
                <a:spcPts val="0"/>
              </a:spcBef>
              <a:spcAft>
                <a:spcPts val="0"/>
              </a:spcAft>
              <a:buNone/>
            </a:pPr>
            <a:fld id="{00000000-1234-1234-1234-123412341234}" type="slidenum">
              <a:rPr lang="en"/>
              <a:t>‹#›</a:t>
            </a:fld>
            <a:endParaRPr/>
          </a:p>
        </p:txBody>
      </p:sp>
      <p:sp>
        <p:nvSpPr>
          <p:cNvPr id="194" name="Google Shape;194;p24"/>
          <p:cNvSpPr txBox="1"/>
          <p:nvPr/>
        </p:nvSpPr>
        <p:spPr>
          <a:xfrm>
            <a:off x="841050" y="1619600"/>
            <a:ext cx="7461900" cy="2447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sz="1700"/>
              <a:t>🎓 Students – who want their portfolios to feel more vibrant.</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 Designers &amp; Creatives – to showcase creative projects in a modern way.</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 Developers – highlighting coding projects with artistic presentation.</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lang="en" sz="1700"/>
              <a:t>💼 Job Seekers – making resumes more eye-catching and memorable.</a:t>
            </a:r>
            <a:endParaRPr sz="1700"/>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p25"/>
          <p:cNvPicPr preferRelativeResize="0"/>
          <p:nvPr/>
        </p:nvPicPr>
        <p:blipFill rotWithShape="1">
          <a:blip r:embed="rId3">
            <a:alphaModFix/>
          </a:blip>
          <a:srcRect b="0" l="0" r="0" t="0"/>
          <a:stretch/>
        </p:blipFill>
        <p:spPr>
          <a:xfrm>
            <a:off x="0" y="1074900"/>
            <a:ext cx="1171625" cy="1411357"/>
          </a:xfrm>
          <a:prstGeom prst="rect">
            <a:avLst/>
          </a:prstGeom>
          <a:noFill/>
          <a:ln>
            <a:noFill/>
          </a:ln>
        </p:spPr>
      </p:pic>
      <p:sp>
        <p:nvSpPr>
          <p:cNvPr id="200" name="Google Shape;200;p25"/>
          <p:cNvSpPr/>
          <p:nvPr/>
        </p:nvSpPr>
        <p:spPr>
          <a:xfrm>
            <a:off x="7015163" y="4021931"/>
            <a:ext cx="342900" cy="3429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1" name="Google Shape;201;p25"/>
          <p:cNvSpPr/>
          <p:nvPr/>
        </p:nvSpPr>
        <p:spPr>
          <a:xfrm>
            <a:off x="5022056" y="1271588"/>
            <a:ext cx="235744" cy="242888"/>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2" name="Google Shape;202;p25"/>
          <p:cNvSpPr/>
          <p:nvPr/>
        </p:nvSpPr>
        <p:spPr>
          <a:xfrm>
            <a:off x="7015163" y="4421981"/>
            <a:ext cx="135731" cy="135731"/>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03" name="Google Shape;203;p25"/>
          <p:cNvSpPr txBox="1"/>
          <p:nvPr>
            <p:ph type="title"/>
          </p:nvPr>
        </p:nvSpPr>
        <p:spPr>
          <a:xfrm>
            <a:off x="418624" y="643414"/>
            <a:ext cx="7322344" cy="431483"/>
          </a:xfrm>
          <a:prstGeom prst="rect">
            <a:avLst/>
          </a:prstGeom>
          <a:noFill/>
          <a:ln>
            <a:noFill/>
          </a:ln>
        </p:spPr>
        <p:txBody>
          <a:bodyPr anchorCtr="0" anchor="t" bIns="0" lIns="0" spcFirstLastPara="1" rIns="0" wrap="square" tIns="10000">
            <a:spAutoFit/>
          </a:bodyPr>
          <a:lstStyle/>
          <a:p>
            <a:pPr indent="0" lvl="0" marL="12700" rtl="0" algn="l">
              <a:lnSpc>
                <a:spcPct val="100000"/>
              </a:lnSpc>
              <a:spcBef>
                <a:spcPts val="0"/>
              </a:spcBef>
              <a:spcAft>
                <a:spcPts val="0"/>
              </a:spcAft>
              <a:buNone/>
            </a:pPr>
            <a:r>
              <a:rPr lang="en" sz="2700"/>
              <a:t>TOOLS AND TECHNIQUES</a:t>
            </a:r>
            <a:endParaRPr sz="2700"/>
          </a:p>
        </p:txBody>
      </p:sp>
      <p:pic>
        <p:nvPicPr>
          <p:cNvPr id="204" name="Google Shape;204;p25"/>
          <p:cNvPicPr preferRelativeResize="0"/>
          <p:nvPr/>
        </p:nvPicPr>
        <p:blipFill rotWithShape="1">
          <a:blip r:embed="rId4">
            <a:alphaModFix/>
          </a:blip>
          <a:srcRect b="0" l="0" r="0" t="0"/>
          <a:stretch/>
        </p:blipFill>
        <p:spPr>
          <a:xfrm>
            <a:off x="507206" y="4850606"/>
            <a:ext cx="1607344" cy="150019"/>
          </a:xfrm>
          <a:prstGeom prst="rect">
            <a:avLst/>
          </a:prstGeom>
          <a:noFill/>
          <a:ln>
            <a:noFill/>
          </a:ln>
        </p:spPr>
      </p:pic>
      <p:sp>
        <p:nvSpPr>
          <p:cNvPr id="205" name="Google Shape;205;p25"/>
          <p:cNvSpPr txBox="1"/>
          <p:nvPr>
            <p:ph idx="12" type="sldNum"/>
          </p:nvPr>
        </p:nvSpPr>
        <p:spPr>
          <a:xfrm>
            <a:off x="8515064" y="4855003"/>
            <a:ext cx="113347" cy="143828"/>
          </a:xfrm>
          <a:prstGeom prst="rect">
            <a:avLst/>
          </a:prstGeom>
          <a:noFill/>
          <a:ln>
            <a:noFill/>
          </a:ln>
        </p:spPr>
        <p:txBody>
          <a:bodyPr anchorCtr="0" anchor="t" bIns="0" lIns="0" spcFirstLastPara="1" rIns="0" wrap="square" tIns="5225">
            <a:spAutoFit/>
          </a:bodyPr>
          <a:lstStyle/>
          <a:p>
            <a:pPr indent="0" lvl="0" marL="25400" rtl="0" algn="l">
              <a:lnSpc>
                <a:spcPct val="100000"/>
              </a:lnSpc>
              <a:spcBef>
                <a:spcPts val="0"/>
              </a:spcBef>
              <a:spcAft>
                <a:spcPts val="0"/>
              </a:spcAft>
              <a:buNone/>
            </a:pPr>
            <a:fld id="{00000000-1234-1234-1234-123412341234}" type="slidenum">
              <a:rPr lang="en"/>
              <a:t>‹#›</a:t>
            </a:fld>
            <a:endParaRPr/>
          </a:p>
        </p:txBody>
      </p:sp>
      <p:sp>
        <p:nvSpPr>
          <p:cNvPr id="206" name="Google Shape;206;p25"/>
          <p:cNvSpPr txBox="1"/>
          <p:nvPr/>
        </p:nvSpPr>
        <p:spPr>
          <a:xfrm>
            <a:off x="1268575" y="1455750"/>
            <a:ext cx="7246500" cy="223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t>Frontend</a:t>
            </a:r>
            <a:r>
              <a:rPr lang="en" sz="1700"/>
              <a:t>: HTML5, CSS3, JavaScript</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b="1" lang="en" sz="1700"/>
              <a:t>Editor</a:t>
            </a:r>
            <a:r>
              <a:rPr lang="en" sz="1700"/>
              <a:t>: Visual Studio Code</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rPr b="1" lang="en" sz="1700"/>
              <a:t>Hosting</a:t>
            </a:r>
            <a:r>
              <a:rPr lang="en" sz="1700"/>
              <a:t>: GitHub Pages / Netlify</a:t>
            </a:r>
            <a:endParaRPr sz="1700"/>
          </a:p>
          <a:p>
            <a:pPr indent="0" lvl="0" marL="0" rtl="0" algn="l">
              <a:spcBef>
                <a:spcPts val="0"/>
              </a:spcBef>
              <a:spcAft>
                <a:spcPts val="0"/>
              </a:spcAft>
              <a:buNone/>
            </a:pPr>
            <a:r>
              <a:t/>
            </a:r>
            <a:endParaRPr b="1" sz="1700"/>
          </a:p>
          <a:p>
            <a:pPr indent="0" lvl="0" marL="0" rtl="0" algn="l">
              <a:spcBef>
                <a:spcPts val="0"/>
              </a:spcBef>
              <a:spcAft>
                <a:spcPts val="0"/>
              </a:spcAft>
              <a:buNone/>
            </a:pPr>
            <a:r>
              <a:rPr b="1" lang="en" sz="1700"/>
              <a:t>Design Style</a:t>
            </a:r>
            <a:r>
              <a:rPr lang="en" sz="1700"/>
              <a:t>: Color gradients, bold typography, card animations</a:t>
            </a:r>
            <a:endParaRPr sz="1700"/>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6"/>
          <p:cNvSpPr/>
          <p:nvPr/>
        </p:nvSpPr>
        <p:spPr>
          <a:xfrm>
            <a:off x="7015163" y="4421981"/>
            <a:ext cx="135731" cy="135731"/>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id="212" name="Google Shape;212;p26"/>
          <p:cNvPicPr preferRelativeResize="0"/>
          <p:nvPr/>
        </p:nvPicPr>
        <p:blipFill rotWithShape="1">
          <a:blip r:embed="rId3">
            <a:alphaModFix/>
          </a:blip>
          <a:srcRect b="0" l="0" r="0" t="0"/>
          <a:stretch/>
        </p:blipFill>
        <p:spPr>
          <a:xfrm>
            <a:off x="1250156" y="4850606"/>
            <a:ext cx="57150" cy="133350"/>
          </a:xfrm>
          <a:prstGeom prst="rect">
            <a:avLst/>
          </a:prstGeom>
          <a:noFill/>
          <a:ln>
            <a:noFill/>
          </a:ln>
        </p:spPr>
      </p:pic>
      <p:sp>
        <p:nvSpPr>
          <p:cNvPr id="213" name="Google Shape;213;p26"/>
          <p:cNvSpPr txBox="1"/>
          <p:nvPr/>
        </p:nvSpPr>
        <p:spPr>
          <a:xfrm>
            <a:off x="8457914" y="4855003"/>
            <a:ext cx="171450" cy="143828"/>
          </a:xfrm>
          <a:prstGeom prst="rect">
            <a:avLst/>
          </a:prstGeom>
          <a:noFill/>
          <a:ln>
            <a:noFill/>
          </a:ln>
        </p:spPr>
        <p:txBody>
          <a:bodyPr anchorCtr="0" anchor="t" bIns="0" lIns="0" spcFirstLastPara="1" rIns="0" wrap="square" tIns="5225">
            <a:spAutoFit/>
          </a:bodyPr>
          <a:lstStyle/>
          <a:p>
            <a:pPr indent="0" lvl="0" marL="25400" marR="0" rtl="0" algn="l">
              <a:lnSpc>
                <a:spcPct val="100000"/>
              </a:lnSpc>
              <a:spcBef>
                <a:spcPts val="0"/>
              </a:spcBef>
              <a:spcAft>
                <a:spcPts val="0"/>
              </a:spcAft>
              <a:buNone/>
            </a:pPr>
            <a:fld id="{00000000-1234-1234-1234-123412341234}" type="slidenum">
              <a:rPr lang="en" sz="800">
                <a:solidFill>
                  <a:srgbClr val="2D936B"/>
                </a:solidFill>
                <a:latin typeface="Trebuchet MS"/>
                <a:ea typeface="Trebuchet MS"/>
                <a:cs typeface="Trebuchet MS"/>
                <a:sym typeface="Trebuchet MS"/>
              </a:rPr>
              <a:t>‹#›</a:t>
            </a:fld>
            <a:endParaRPr sz="800">
              <a:solidFill>
                <a:schemeClr val="dk1"/>
              </a:solidFill>
              <a:latin typeface="Trebuchet MS"/>
              <a:ea typeface="Trebuchet MS"/>
              <a:cs typeface="Trebuchet MS"/>
              <a:sym typeface="Trebuchet MS"/>
            </a:endParaRPr>
          </a:p>
        </p:txBody>
      </p:sp>
      <p:sp>
        <p:nvSpPr>
          <p:cNvPr id="214" name="Google Shape;214;p26"/>
          <p:cNvSpPr txBox="1"/>
          <p:nvPr/>
        </p:nvSpPr>
        <p:spPr>
          <a:xfrm>
            <a:off x="554831" y="218360"/>
            <a:ext cx="6596063" cy="471764"/>
          </a:xfrm>
          <a:prstGeom prst="rect">
            <a:avLst/>
          </a:prstGeom>
          <a:noFill/>
          <a:ln>
            <a:noFill/>
          </a:ln>
        </p:spPr>
        <p:txBody>
          <a:bodyPr anchorCtr="0" anchor="t" bIns="0" lIns="0" spcFirstLastPara="1" rIns="0" wrap="square" tIns="10000">
            <a:spAutoFit/>
          </a:bodyPr>
          <a:lstStyle/>
          <a:p>
            <a:pPr indent="0" lvl="0" marL="12700" marR="0" rtl="0" algn="l">
              <a:lnSpc>
                <a:spcPct val="100000"/>
              </a:lnSpc>
              <a:spcBef>
                <a:spcPts val="0"/>
              </a:spcBef>
              <a:spcAft>
                <a:spcPts val="0"/>
              </a:spcAft>
              <a:buNone/>
            </a:pPr>
            <a:r>
              <a:rPr b="1" lang="en" sz="3000">
                <a:solidFill>
                  <a:schemeClr val="dk1"/>
                </a:solidFill>
                <a:latin typeface="Trebuchet MS"/>
                <a:ea typeface="Trebuchet MS"/>
                <a:cs typeface="Trebuchet MS"/>
                <a:sym typeface="Trebuchet MS"/>
              </a:rPr>
              <a:t>POTFOLIO DESIGN AND LAYOUT</a:t>
            </a:r>
            <a:endParaRPr sz="3000">
              <a:solidFill>
                <a:schemeClr val="dk1"/>
              </a:solidFill>
              <a:latin typeface="Trebuchet MS"/>
              <a:ea typeface="Trebuchet MS"/>
              <a:cs typeface="Trebuchet MS"/>
              <a:sym typeface="Trebuchet MS"/>
            </a:endParaRPr>
          </a:p>
        </p:txBody>
      </p:sp>
      <p:sp>
        <p:nvSpPr>
          <p:cNvPr id="215" name="Google Shape;215;p26"/>
          <p:cNvSpPr/>
          <p:nvPr/>
        </p:nvSpPr>
        <p:spPr>
          <a:xfrm>
            <a:off x="7543800" y="393856"/>
            <a:ext cx="342900" cy="3429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216" name="Google Shape;216;p26"/>
          <p:cNvSpPr txBox="1"/>
          <p:nvPr/>
        </p:nvSpPr>
        <p:spPr>
          <a:xfrm>
            <a:off x="1505125" y="1133575"/>
            <a:ext cx="8816400" cy="33246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Char char="●"/>
            </a:pPr>
            <a:r>
              <a:rPr lang="en" sz="1700"/>
              <a:t>A colorful gradient header with bold title text</a:t>
            </a:r>
            <a:endParaRPr sz="1700"/>
          </a:p>
          <a:p>
            <a:pPr indent="0" lvl="0" marL="0" rtl="0" algn="l">
              <a:spcBef>
                <a:spcPts val="0"/>
              </a:spcBef>
              <a:spcAft>
                <a:spcPts val="0"/>
              </a:spcAft>
              <a:buNone/>
            </a:pPr>
            <a:r>
              <a:t/>
            </a:r>
            <a:endParaRPr sz="1700"/>
          </a:p>
          <a:p>
            <a:pPr indent="-336550" lvl="0" marL="457200" rtl="0" algn="l">
              <a:spcBef>
                <a:spcPts val="0"/>
              </a:spcBef>
              <a:spcAft>
                <a:spcPts val="0"/>
              </a:spcAft>
              <a:buSzPts val="1700"/>
              <a:buChar char="●"/>
            </a:pPr>
            <a:r>
              <a:rPr lang="en" sz="1700"/>
              <a:t>A modern top navigation bar with underline animation</a:t>
            </a:r>
            <a:endParaRPr sz="1700"/>
          </a:p>
          <a:p>
            <a:pPr indent="0" lvl="0" marL="0" rtl="0" algn="l">
              <a:spcBef>
                <a:spcPts val="0"/>
              </a:spcBef>
              <a:spcAft>
                <a:spcPts val="0"/>
              </a:spcAft>
              <a:buNone/>
            </a:pPr>
            <a:r>
              <a:t/>
            </a:r>
            <a:endParaRPr sz="1700"/>
          </a:p>
          <a:p>
            <a:pPr indent="-336550" lvl="0" marL="457200" rtl="0" algn="l">
              <a:spcBef>
                <a:spcPts val="0"/>
              </a:spcBef>
              <a:spcAft>
                <a:spcPts val="0"/>
              </a:spcAft>
              <a:buSzPts val="1700"/>
              <a:buChar char="●"/>
            </a:pPr>
            <a:r>
              <a:rPr lang="en" sz="1700"/>
              <a:t>An About section with circular profile + floating text effect</a:t>
            </a:r>
            <a:endParaRPr sz="1700"/>
          </a:p>
          <a:p>
            <a:pPr indent="0" lvl="0" marL="0" rtl="0" algn="l">
              <a:spcBef>
                <a:spcPts val="0"/>
              </a:spcBef>
              <a:spcAft>
                <a:spcPts val="0"/>
              </a:spcAft>
              <a:buNone/>
            </a:pPr>
            <a:r>
              <a:t/>
            </a:r>
            <a:endParaRPr sz="1700"/>
          </a:p>
          <a:p>
            <a:pPr indent="-336550" lvl="0" marL="457200" rtl="0" algn="l">
              <a:spcBef>
                <a:spcPts val="0"/>
              </a:spcBef>
              <a:spcAft>
                <a:spcPts val="0"/>
              </a:spcAft>
              <a:buSzPts val="1700"/>
              <a:buChar char="●"/>
            </a:pPr>
            <a:r>
              <a:rPr lang="en" sz="1700"/>
              <a:t>A Projects section with gradient cards and hover lift effect</a:t>
            </a:r>
            <a:endParaRPr sz="1700"/>
          </a:p>
          <a:p>
            <a:pPr indent="0" lvl="0" marL="0" rtl="0" algn="l">
              <a:spcBef>
                <a:spcPts val="0"/>
              </a:spcBef>
              <a:spcAft>
                <a:spcPts val="0"/>
              </a:spcAft>
              <a:buNone/>
            </a:pPr>
            <a:r>
              <a:t/>
            </a:r>
            <a:endParaRPr sz="1700"/>
          </a:p>
          <a:p>
            <a:pPr indent="-336550" lvl="0" marL="457200" rtl="0" algn="l">
              <a:spcBef>
                <a:spcPts val="0"/>
              </a:spcBef>
              <a:spcAft>
                <a:spcPts val="0"/>
              </a:spcAft>
              <a:buSzPts val="1700"/>
              <a:buChar char="●"/>
            </a:pPr>
            <a:r>
              <a:rPr lang="en" sz="1700"/>
              <a:t>A Contact section with social media buttons styled with icons</a:t>
            </a:r>
            <a:endParaRPr sz="1700"/>
          </a:p>
          <a:p>
            <a:pPr indent="0" lvl="0" marL="0" rtl="0" algn="l">
              <a:spcBef>
                <a:spcPts val="0"/>
              </a:spcBef>
              <a:spcAft>
                <a:spcPts val="0"/>
              </a:spcAft>
              <a:buNone/>
            </a:pPr>
            <a:r>
              <a:t/>
            </a:r>
            <a:endParaRPr sz="1700"/>
          </a:p>
          <a:p>
            <a:pPr indent="-336550" lvl="0" marL="457200" rtl="0" algn="l">
              <a:spcBef>
                <a:spcPts val="0"/>
              </a:spcBef>
              <a:spcAft>
                <a:spcPts val="0"/>
              </a:spcAft>
              <a:buSzPts val="1700"/>
              <a:buChar char="●"/>
            </a:pPr>
            <a:r>
              <a:rPr lang="en" sz="1700"/>
              <a:t>A footer with gradient glow</a:t>
            </a:r>
            <a:endParaRPr sz="1700"/>
          </a:p>
          <a:p>
            <a:pPr indent="0" lvl="0" marL="0" rtl="0" algn="l">
              <a:spcBef>
                <a:spcPts val="0"/>
              </a:spcBef>
              <a:spcAft>
                <a:spcPts val="0"/>
              </a:spcAft>
              <a:buNone/>
            </a:pPr>
            <a:r>
              <a:t/>
            </a: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7"/>
          <p:cNvSpPr txBox="1"/>
          <p:nvPr>
            <p:ph type="title"/>
          </p:nvPr>
        </p:nvSpPr>
        <p:spPr>
          <a:xfrm>
            <a:off x="566499" y="289083"/>
            <a:ext cx="8010900" cy="431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2800"/>
              <a:t>FEATURES AND FUNCTIONALITY</a:t>
            </a:r>
            <a:endParaRPr sz="2800"/>
          </a:p>
        </p:txBody>
      </p:sp>
      <p:sp>
        <p:nvSpPr>
          <p:cNvPr id="222" name="Google Shape;222;p27"/>
          <p:cNvSpPr txBox="1"/>
          <p:nvPr/>
        </p:nvSpPr>
        <p:spPr>
          <a:xfrm>
            <a:off x="1114500" y="1034875"/>
            <a:ext cx="7657800" cy="344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 Dynamic navigation between sections with JavaScript</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 Gradient backgrounds and animated transitions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 Hover effects that lift cards and highlight links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 Creative project showcase in colorful card format</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 Fully responsive design (desktop/mobile friendly)</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 Contact section with interactive social media buttons</a:t>
            </a:r>
            <a:endParaRPr sz="1800"/>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