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6FB0-860B-4E78-A4D4-137215DD6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14103"/>
            <a:ext cx="8825658" cy="2677648"/>
          </a:xfrm>
        </p:spPr>
        <p:txBody>
          <a:bodyPr/>
          <a:lstStyle/>
          <a:p>
            <a:r>
              <a:rPr lang="en-US" sz="2800" dirty="0"/>
              <a:t>CSE 408 : Software Development</a:t>
            </a:r>
            <a:br>
              <a:rPr lang="en-US" dirty="0"/>
            </a:br>
            <a:r>
              <a:rPr lang="en-US" dirty="0"/>
              <a:t>HOSPITAL WEB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85287-2CB5-4A35-B4A6-9DC4FA6B0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33683"/>
            <a:ext cx="8825658" cy="86142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Tameem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bin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haider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1505101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 m Ahsanul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kabir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1505102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ahmed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nafis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fuad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1505113</a:t>
            </a:r>
          </a:p>
        </p:txBody>
      </p:sp>
    </p:spTree>
    <p:extLst>
      <p:ext uri="{BB962C8B-B14F-4D97-AF65-F5344CB8AC3E}">
        <p14:creationId xmlns:p14="http://schemas.microsoft.com/office/powerpoint/2010/main" val="83415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34D1-3EE6-458F-95C6-D6CC778B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972FA-8D84-480F-A478-56BCBC9FE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web based system to help out Patients and Doctors.</a:t>
            </a:r>
          </a:p>
          <a:p>
            <a:r>
              <a:rPr lang="en-US" dirty="0"/>
              <a:t>Make it easier for patients to get the services they want.</a:t>
            </a:r>
          </a:p>
          <a:p>
            <a:r>
              <a:rPr lang="en-US" dirty="0"/>
              <a:t>Help doctors to maintain their professional life efficiently.</a:t>
            </a:r>
          </a:p>
          <a:p>
            <a:r>
              <a:rPr lang="en-US" dirty="0"/>
              <a:t>Can be divided into two modules:</a:t>
            </a:r>
          </a:p>
          <a:p>
            <a:pPr lvl="1"/>
            <a:r>
              <a:rPr lang="en-US" sz="1800" dirty="0"/>
              <a:t>Doctors’ Module</a:t>
            </a:r>
          </a:p>
          <a:p>
            <a:pPr lvl="1"/>
            <a:r>
              <a:rPr lang="en-US" sz="1800" dirty="0"/>
              <a:t>Patients’ Module</a:t>
            </a:r>
          </a:p>
        </p:txBody>
      </p:sp>
    </p:spTree>
    <p:extLst>
      <p:ext uri="{BB962C8B-B14F-4D97-AF65-F5344CB8AC3E}">
        <p14:creationId xmlns:p14="http://schemas.microsoft.com/office/powerpoint/2010/main" val="47235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E35B-F9D6-4C11-B448-4AAB852E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&amp;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03A69-CB96-473E-A756-C6BB88877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Front End : HTML, CSS, JavaScript</a:t>
            </a:r>
          </a:p>
          <a:p>
            <a:r>
              <a:rPr lang="en-US" sz="2000" dirty="0"/>
              <a:t>Back End :  Laravel, MySQL</a:t>
            </a:r>
          </a:p>
        </p:txBody>
      </p:sp>
    </p:spTree>
    <p:extLst>
      <p:ext uri="{BB962C8B-B14F-4D97-AF65-F5344CB8AC3E}">
        <p14:creationId xmlns:p14="http://schemas.microsoft.com/office/powerpoint/2010/main" val="220218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E116-4EFB-4496-93B7-0C594830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0620-9007-4639-AB34-003DB339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Patients’ perspective:</a:t>
            </a:r>
          </a:p>
          <a:p>
            <a:r>
              <a:rPr lang="en-US" dirty="0"/>
              <a:t>Register and log in for appointment</a:t>
            </a:r>
          </a:p>
          <a:p>
            <a:r>
              <a:rPr lang="en-US" dirty="0"/>
              <a:t>Search for doctors and request appointment</a:t>
            </a:r>
          </a:p>
          <a:p>
            <a:r>
              <a:rPr lang="en-US" dirty="0"/>
              <a:t>Access their own previous prescriptions and reports</a:t>
            </a:r>
          </a:p>
          <a:p>
            <a:r>
              <a:rPr lang="en-US" dirty="0"/>
              <a:t>Get notified about upcoming appointments </a:t>
            </a:r>
            <a:r>
              <a:rPr lang="en-US"/>
              <a:t>via Email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9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248E-F3D5-4B43-BAEF-A1FD3A95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E1C0-F867-46FA-8CBF-9A8F4D627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Doctors’ perspective:</a:t>
            </a:r>
          </a:p>
          <a:p>
            <a:r>
              <a:rPr lang="en-US" dirty="0"/>
              <a:t>Reschedule appointment</a:t>
            </a:r>
          </a:p>
          <a:p>
            <a:r>
              <a:rPr lang="en-US" dirty="0"/>
              <a:t>See own schedule</a:t>
            </a:r>
          </a:p>
          <a:p>
            <a:r>
              <a:rPr lang="en-US" dirty="0"/>
              <a:t>Get notified about upcoming appointments</a:t>
            </a:r>
          </a:p>
          <a:p>
            <a:r>
              <a:rPr lang="en-US" dirty="0"/>
              <a:t>Check patient history, reports and previous check-up prescriptions.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2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6375-7AB9-4083-9359-5B5B2C55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5822F-C021-4FCA-A9F1-DC52E5F51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Admins’ Perspective:</a:t>
            </a:r>
          </a:p>
          <a:p>
            <a:r>
              <a:rPr lang="en-US" dirty="0"/>
              <a:t>Maintain Doctor Database</a:t>
            </a:r>
          </a:p>
          <a:p>
            <a:r>
              <a:rPr lang="en-US" dirty="0"/>
              <a:t>Maintain Hospital Database</a:t>
            </a:r>
          </a:p>
        </p:txBody>
      </p:sp>
    </p:spTree>
    <p:extLst>
      <p:ext uri="{BB962C8B-B14F-4D97-AF65-F5344CB8AC3E}">
        <p14:creationId xmlns:p14="http://schemas.microsoft.com/office/powerpoint/2010/main" val="290479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E6D6-E54A-4EF2-94E4-10D3010B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097B-0C35-477C-A675-F805BA7E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make easier for the patients to fix appointments and re-scheduling</a:t>
            </a:r>
          </a:p>
          <a:p>
            <a:r>
              <a:rPr lang="en-US" dirty="0"/>
              <a:t>Get notified by the system before the appointment</a:t>
            </a:r>
          </a:p>
          <a:p>
            <a:r>
              <a:rPr lang="en-US" dirty="0"/>
              <a:t>Complete history of the patient is present in the patient profile</a:t>
            </a:r>
          </a:p>
          <a:p>
            <a:r>
              <a:rPr lang="en-US" dirty="0"/>
              <a:t>Doctors can manage/see their schedules for a particular day</a:t>
            </a:r>
          </a:p>
          <a:p>
            <a:r>
              <a:rPr lang="en-US" dirty="0"/>
              <a:t>If a doctor cancels/reschedules an appointment, the system will automatically notify the patient via e-mail</a:t>
            </a:r>
          </a:p>
          <a:p>
            <a:r>
              <a:rPr lang="en-US" dirty="0"/>
              <a:t>Payment history of the patients will be present in the patient’s profile</a:t>
            </a:r>
          </a:p>
        </p:txBody>
      </p:sp>
    </p:spTree>
    <p:extLst>
      <p:ext uri="{BB962C8B-B14F-4D97-AF65-F5344CB8AC3E}">
        <p14:creationId xmlns:p14="http://schemas.microsoft.com/office/powerpoint/2010/main" val="395379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19AD34-EC51-4A8C-A4FC-DF6107934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70005"/>
              </p:ext>
            </p:extLst>
          </p:nvPr>
        </p:nvGraphicFramePr>
        <p:xfrm>
          <a:off x="1581665" y="2276582"/>
          <a:ext cx="8625015" cy="4247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004">
                  <a:extLst>
                    <a:ext uri="{9D8B030D-6E8A-4147-A177-3AD203B41FA5}">
                      <a16:colId xmlns:a16="http://schemas.microsoft.com/office/drawing/2014/main" val="2331322399"/>
                    </a:ext>
                  </a:extLst>
                </a:gridCol>
                <a:gridCol w="6900011">
                  <a:extLst>
                    <a:ext uri="{9D8B030D-6E8A-4147-A177-3AD203B41FA5}">
                      <a16:colId xmlns:a16="http://schemas.microsoft.com/office/drawing/2014/main" val="648086705"/>
                    </a:ext>
                  </a:extLst>
                </a:gridCol>
              </a:tblGrid>
              <a:tr h="4136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28560"/>
                  </a:ext>
                </a:extLst>
              </a:tr>
              <a:tr h="4287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Basic Front-End Implementation and Database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530351"/>
                  </a:ext>
                </a:extLst>
              </a:tr>
              <a:tr h="4287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Integrating Doctors Database with Front-End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37673"/>
                  </a:ext>
                </a:extLst>
              </a:tr>
              <a:tr h="4287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Appointment sub-system Completion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67983"/>
                  </a:ext>
                </a:extLst>
              </a:tr>
              <a:tr h="4287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Doctors’ Module Completion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46169"/>
                  </a:ext>
                </a:extLst>
              </a:tr>
              <a:tr h="4287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Automatic Email Generation and Appointment 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148183"/>
                  </a:ext>
                </a:extLst>
              </a:tr>
              <a:tr h="4287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Patients’ Module Completion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55247"/>
                  </a:ext>
                </a:extLst>
              </a:tr>
              <a:tr h="4287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Module Completion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086994"/>
                  </a:ext>
                </a:extLst>
              </a:tr>
              <a:tr h="4287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Appointment Cancelation/Rescheduling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796236"/>
                  </a:ext>
                </a:extLst>
              </a:tr>
              <a:tr h="404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fledged</a:t>
                      </a:r>
                      <a:r>
                        <a:rPr lang="en-US" dirty="0"/>
                        <a:t> Hospital Web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256394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A3F369C7-2A1B-4063-8638-443681AF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TIMELINE</a:t>
            </a:r>
          </a:p>
        </p:txBody>
      </p:sp>
    </p:spTree>
    <p:extLst>
      <p:ext uri="{BB962C8B-B14F-4D97-AF65-F5344CB8AC3E}">
        <p14:creationId xmlns:p14="http://schemas.microsoft.com/office/powerpoint/2010/main" val="230710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BE85-D1FE-47A1-A917-3E9FBD24A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79838"/>
            <a:ext cx="8825658" cy="267764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🙂</a:t>
            </a:r>
          </a:p>
        </p:txBody>
      </p:sp>
    </p:spTree>
    <p:extLst>
      <p:ext uri="{BB962C8B-B14F-4D97-AF65-F5344CB8AC3E}">
        <p14:creationId xmlns:p14="http://schemas.microsoft.com/office/powerpoint/2010/main" val="3841277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219</TotalTime>
  <Words>285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CSE 408 : Software Development HOSPITAL WEB SYSTEM</vt:lpstr>
      <vt:lpstr>ABOUT</vt:lpstr>
      <vt:lpstr>PLATFORM &amp; FRAMEWORK</vt:lpstr>
      <vt:lpstr>REQUIREMENT ANALYSIS</vt:lpstr>
      <vt:lpstr>REQUIREMENT ANALYSIS</vt:lpstr>
      <vt:lpstr>REQUIREMENT ANALYSIS</vt:lpstr>
      <vt:lpstr>BENEFITS</vt:lpstr>
      <vt:lpstr>TENTATIVE TIMELINE</vt:lpstr>
      <vt:lpstr>Thank You 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Ahsanul Kabir</dc:creator>
  <cp:lastModifiedBy>Ahsanul Kabir</cp:lastModifiedBy>
  <cp:revision>41</cp:revision>
  <dcterms:created xsi:type="dcterms:W3CDTF">2019-05-05T15:07:41Z</dcterms:created>
  <dcterms:modified xsi:type="dcterms:W3CDTF">2019-05-13T06:58:41Z</dcterms:modified>
</cp:coreProperties>
</file>