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8" r:id="rId3"/>
    <p:sldId id="256" r:id="rId4"/>
    <p:sldId id="269" r:id="rId5"/>
    <p:sldId id="267" r:id="rId6"/>
    <p:sldId id="270" r:id="rId7"/>
    <p:sldId id="264" r:id="rId8"/>
    <p:sldId id="263" r:id="rId9"/>
    <p:sldId id="265" r:id="rId10"/>
    <p:sldId id="266" r:id="rId11"/>
    <p:sldId id="274" r:id="rId12"/>
    <p:sldId id="276" r:id="rId13"/>
    <p:sldId id="277" r:id="rId14"/>
    <p:sldId id="275" r:id="rId15"/>
    <p:sldId id="27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ufiq Ahamed" userId="70f93012d268cb94" providerId="LiveId" clId="{B347C7E6-F904-442D-B3E3-3D5DFFC43D9D}"/>
    <pc:docChg chg="custSel modSld sldOrd">
      <pc:chgData name="Thoufiq Ahamed" userId="70f93012d268cb94" providerId="LiveId" clId="{B347C7E6-F904-442D-B3E3-3D5DFFC43D9D}" dt="2024-07-08T17:14:48.630" v="173" actId="20577"/>
      <pc:docMkLst>
        <pc:docMk/>
      </pc:docMkLst>
      <pc:sldChg chg="modSp mod">
        <pc:chgData name="Thoufiq Ahamed" userId="70f93012d268cb94" providerId="LiveId" clId="{B347C7E6-F904-442D-B3E3-3D5DFFC43D9D}" dt="2024-07-08T17:14:48.630" v="173" actId="20577"/>
        <pc:sldMkLst>
          <pc:docMk/>
          <pc:sldMk cId="3402258594" sldId="256"/>
        </pc:sldMkLst>
        <pc:spChg chg="mod">
          <ac:chgData name="Thoufiq Ahamed" userId="70f93012d268cb94" providerId="LiveId" clId="{B347C7E6-F904-442D-B3E3-3D5DFFC43D9D}" dt="2024-07-08T17:14:48.630" v="173" actId="20577"/>
          <ac:spMkLst>
            <pc:docMk/>
            <pc:sldMk cId="3402258594" sldId="256"/>
            <ac:spMk id="6" creationId="{BCE1CC48-66DD-C5CF-11D5-0F4B0AC2BE2B}"/>
          </ac:spMkLst>
        </pc:spChg>
      </pc:sldChg>
      <pc:sldChg chg="ord">
        <pc:chgData name="Thoufiq Ahamed" userId="70f93012d268cb94" providerId="LiveId" clId="{B347C7E6-F904-442D-B3E3-3D5DFFC43D9D}" dt="2024-07-08T16:08:54.617" v="7"/>
        <pc:sldMkLst>
          <pc:docMk/>
          <pc:sldMk cId="1492440125" sldId="264"/>
        </pc:sldMkLst>
      </pc:sldChg>
      <pc:sldChg chg="modSp mod">
        <pc:chgData name="Thoufiq Ahamed" userId="70f93012d268cb94" providerId="LiveId" clId="{B347C7E6-F904-442D-B3E3-3D5DFFC43D9D}" dt="2024-07-08T17:08:44.138" v="104" actId="2711"/>
        <pc:sldMkLst>
          <pc:docMk/>
          <pc:sldMk cId="4172094782" sldId="266"/>
        </pc:sldMkLst>
        <pc:spChg chg="mod">
          <ac:chgData name="Thoufiq Ahamed" userId="70f93012d268cb94" providerId="LiveId" clId="{B347C7E6-F904-442D-B3E3-3D5DFFC43D9D}" dt="2024-07-08T17:08:44.138" v="104" actId="2711"/>
          <ac:spMkLst>
            <pc:docMk/>
            <pc:sldMk cId="4172094782" sldId="266"/>
            <ac:spMk id="20" creationId="{BEFF3EB9-7AA4-5E62-0C87-68A709F3821D}"/>
          </ac:spMkLst>
        </pc:spChg>
      </pc:sldChg>
      <pc:sldChg chg="modSp mod">
        <pc:chgData name="Thoufiq Ahamed" userId="70f93012d268cb94" providerId="LiveId" clId="{B347C7E6-F904-442D-B3E3-3D5DFFC43D9D}" dt="2024-07-08T17:06:44.360" v="93" actId="1076"/>
        <pc:sldMkLst>
          <pc:docMk/>
          <pc:sldMk cId="1524184974" sldId="267"/>
        </pc:sldMkLst>
        <pc:spChg chg="mod">
          <ac:chgData name="Thoufiq Ahamed" userId="70f93012d268cb94" providerId="LiveId" clId="{B347C7E6-F904-442D-B3E3-3D5DFFC43D9D}" dt="2024-07-08T17:06:44.360" v="93" actId="1076"/>
          <ac:spMkLst>
            <pc:docMk/>
            <pc:sldMk cId="1524184974" sldId="267"/>
            <ac:spMk id="8" creationId="{28ABB608-0E11-B123-41EF-91E3E5B6963C}"/>
          </ac:spMkLst>
        </pc:spChg>
      </pc:sldChg>
      <pc:sldChg chg="modSp mod">
        <pc:chgData name="Thoufiq Ahamed" userId="70f93012d268cb94" providerId="LiveId" clId="{B347C7E6-F904-442D-B3E3-3D5DFFC43D9D}" dt="2024-07-08T16:13:45.265" v="76" actId="255"/>
        <pc:sldMkLst>
          <pc:docMk/>
          <pc:sldMk cId="3592588803" sldId="268"/>
        </pc:sldMkLst>
        <pc:spChg chg="mod">
          <ac:chgData name="Thoufiq Ahamed" userId="70f93012d268cb94" providerId="LiveId" clId="{B347C7E6-F904-442D-B3E3-3D5DFFC43D9D}" dt="2024-07-08T16:13:45.265" v="76" actId="255"/>
          <ac:spMkLst>
            <pc:docMk/>
            <pc:sldMk cId="3592588803" sldId="268"/>
            <ac:spMk id="3" creationId="{2AD7A8AC-EF91-6CE1-1498-B70C755B95F2}"/>
          </ac:spMkLst>
        </pc:spChg>
      </pc:sldChg>
      <pc:sldChg chg="modSp mod">
        <pc:chgData name="Thoufiq Ahamed" userId="70f93012d268cb94" providerId="LiveId" clId="{B347C7E6-F904-442D-B3E3-3D5DFFC43D9D}" dt="2024-07-08T16:08:21.256" v="3" actId="2711"/>
        <pc:sldMkLst>
          <pc:docMk/>
          <pc:sldMk cId="2520784607" sldId="269"/>
        </pc:sldMkLst>
        <pc:spChg chg="mod">
          <ac:chgData name="Thoufiq Ahamed" userId="70f93012d268cb94" providerId="LiveId" clId="{B347C7E6-F904-442D-B3E3-3D5DFFC43D9D}" dt="2024-07-08T16:08:21.256" v="3" actId="2711"/>
          <ac:spMkLst>
            <pc:docMk/>
            <pc:sldMk cId="2520784607" sldId="269"/>
            <ac:spMk id="2" creationId="{64019AAA-FFE7-415C-8F18-31575349CB9D}"/>
          </ac:spMkLst>
        </pc:spChg>
      </pc:sldChg>
      <pc:sldChg chg="modSp mod">
        <pc:chgData name="Thoufiq Ahamed" userId="70f93012d268cb94" providerId="LiveId" clId="{B347C7E6-F904-442D-B3E3-3D5DFFC43D9D}" dt="2024-07-08T16:08:44.462" v="5" actId="2711"/>
        <pc:sldMkLst>
          <pc:docMk/>
          <pc:sldMk cId="4038301149" sldId="270"/>
        </pc:sldMkLst>
        <pc:spChg chg="mod">
          <ac:chgData name="Thoufiq Ahamed" userId="70f93012d268cb94" providerId="LiveId" clId="{B347C7E6-F904-442D-B3E3-3D5DFFC43D9D}" dt="2024-07-08T16:08:44.462" v="5" actId="2711"/>
          <ac:spMkLst>
            <pc:docMk/>
            <pc:sldMk cId="4038301149" sldId="270"/>
            <ac:spMk id="2" creationId="{95D07663-19B5-8FA9-082A-974D35119288}"/>
          </ac:spMkLst>
        </pc:spChg>
      </pc:sldChg>
      <pc:sldChg chg="modSp mod">
        <pc:chgData name="Thoufiq Ahamed" userId="70f93012d268cb94" providerId="LiveId" clId="{B347C7E6-F904-442D-B3E3-3D5DFFC43D9D}" dt="2024-07-08T16:10:47.278" v="20" actId="2711"/>
        <pc:sldMkLst>
          <pc:docMk/>
          <pc:sldMk cId="4008593610" sldId="271"/>
        </pc:sldMkLst>
        <pc:spChg chg="mod">
          <ac:chgData name="Thoufiq Ahamed" userId="70f93012d268cb94" providerId="LiveId" clId="{B347C7E6-F904-442D-B3E3-3D5DFFC43D9D}" dt="2024-07-08T16:10:40.305" v="19" actId="2711"/>
          <ac:spMkLst>
            <pc:docMk/>
            <pc:sldMk cId="4008593610" sldId="271"/>
            <ac:spMk id="2" creationId="{E2279D59-9BA3-8B30-0964-9731FF35E869}"/>
          </ac:spMkLst>
        </pc:spChg>
        <pc:spChg chg="mod">
          <ac:chgData name="Thoufiq Ahamed" userId="70f93012d268cb94" providerId="LiveId" clId="{B347C7E6-F904-442D-B3E3-3D5DFFC43D9D}" dt="2024-07-08T16:10:47.278" v="20" actId="2711"/>
          <ac:spMkLst>
            <pc:docMk/>
            <pc:sldMk cId="4008593610" sldId="271"/>
            <ac:spMk id="3" creationId="{E41CC5E8-75BB-F859-930B-BDA192C48FC9}"/>
          </ac:spMkLst>
        </pc:spChg>
      </pc:sldChg>
      <pc:sldChg chg="modSp mod">
        <pc:chgData name="Thoufiq Ahamed" userId="70f93012d268cb94" providerId="LiveId" clId="{B347C7E6-F904-442D-B3E3-3D5DFFC43D9D}" dt="2024-07-08T16:11:06.600" v="22" actId="2711"/>
        <pc:sldMkLst>
          <pc:docMk/>
          <pc:sldMk cId="625341313" sldId="272"/>
        </pc:sldMkLst>
        <pc:spChg chg="mod">
          <ac:chgData name="Thoufiq Ahamed" userId="70f93012d268cb94" providerId="LiveId" clId="{B347C7E6-F904-442D-B3E3-3D5DFFC43D9D}" dt="2024-07-08T16:11:06.600" v="22" actId="2711"/>
          <ac:spMkLst>
            <pc:docMk/>
            <pc:sldMk cId="625341313" sldId="272"/>
            <ac:spMk id="2" creationId="{D4B0E032-8E73-3ABE-A9F4-071A414FCDFF}"/>
          </ac:spMkLst>
        </pc:spChg>
        <pc:spChg chg="mod">
          <ac:chgData name="Thoufiq Ahamed" userId="70f93012d268cb94" providerId="LiveId" clId="{B347C7E6-F904-442D-B3E3-3D5DFFC43D9D}" dt="2024-07-08T16:11:02.741" v="21" actId="2711"/>
          <ac:spMkLst>
            <pc:docMk/>
            <pc:sldMk cId="625341313" sldId="272"/>
            <ac:spMk id="3" creationId="{5D118FEB-D410-2BF3-4DE2-4D09B6318199}"/>
          </ac:spMkLst>
        </pc:spChg>
      </pc:sldChg>
      <pc:sldChg chg="modSp mod">
        <pc:chgData name="Thoufiq Ahamed" userId="70f93012d268cb94" providerId="LiveId" clId="{B347C7E6-F904-442D-B3E3-3D5DFFC43D9D}" dt="2024-07-08T16:11:15.133" v="23" actId="2711"/>
        <pc:sldMkLst>
          <pc:docMk/>
          <pc:sldMk cId="1227972399" sldId="273"/>
        </pc:sldMkLst>
        <pc:spChg chg="mod">
          <ac:chgData name="Thoufiq Ahamed" userId="70f93012d268cb94" providerId="LiveId" clId="{B347C7E6-F904-442D-B3E3-3D5DFFC43D9D}" dt="2024-07-08T16:11:15.133" v="23" actId="2711"/>
          <ac:spMkLst>
            <pc:docMk/>
            <pc:sldMk cId="1227972399" sldId="273"/>
            <ac:spMk id="2" creationId="{F4D68211-C7F9-DA4B-5E76-9322470A2F34}"/>
          </ac:spMkLst>
        </pc:spChg>
      </pc:sldChg>
      <pc:sldChg chg="modSp mod">
        <pc:chgData name="Thoufiq Ahamed" userId="70f93012d268cb94" providerId="LiveId" clId="{B347C7E6-F904-442D-B3E3-3D5DFFC43D9D}" dt="2024-07-08T16:09:50.052" v="13" actId="2711"/>
        <pc:sldMkLst>
          <pc:docMk/>
          <pc:sldMk cId="1774718364" sldId="275"/>
        </pc:sldMkLst>
        <pc:spChg chg="mod">
          <ac:chgData name="Thoufiq Ahamed" userId="70f93012d268cb94" providerId="LiveId" clId="{B347C7E6-F904-442D-B3E3-3D5DFFC43D9D}" dt="2024-07-08T16:09:50.052" v="13" actId="2711"/>
          <ac:spMkLst>
            <pc:docMk/>
            <pc:sldMk cId="1774718364" sldId="275"/>
            <ac:spMk id="2" creationId="{AE732F0D-EB61-CC1E-0116-8CF5E7E0185C}"/>
          </ac:spMkLst>
        </pc:spChg>
        <pc:spChg chg="mod">
          <ac:chgData name="Thoufiq Ahamed" userId="70f93012d268cb94" providerId="LiveId" clId="{B347C7E6-F904-442D-B3E3-3D5DFFC43D9D}" dt="2024-07-08T16:09:43.677" v="12" actId="2711"/>
          <ac:spMkLst>
            <pc:docMk/>
            <pc:sldMk cId="1774718364" sldId="275"/>
            <ac:spMk id="8" creationId="{6D15C9A5-B613-ACD5-D8B0-BC18476015BC}"/>
          </ac:spMkLst>
        </pc:spChg>
      </pc:sldChg>
      <pc:sldChg chg="modSp mod">
        <pc:chgData name="Thoufiq Ahamed" userId="70f93012d268cb94" providerId="LiveId" clId="{B347C7E6-F904-442D-B3E3-3D5DFFC43D9D}" dt="2024-07-08T16:09:19.425" v="9" actId="2711"/>
        <pc:sldMkLst>
          <pc:docMk/>
          <pc:sldMk cId="3639568462" sldId="276"/>
        </pc:sldMkLst>
        <pc:spChg chg="mod">
          <ac:chgData name="Thoufiq Ahamed" userId="70f93012d268cb94" providerId="LiveId" clId="{B347C7E6-F904-442D-B3E3-3D5DFFC43D9D}" dt="2024-07-08T16:09:11.363" v="8" actId="2711"/>
          <ac:spMkLst>
            <pc:docMk/>
            <pc:sldMk cId="3639568462" sldId="276"/>
            <ac:spMk id="2" creationId="{0D0FE022-539C-1CEF-11B2-808426DCB6B1}"/>
          </ac:spMkLst>
        </pc:spChg>
        <pc:spChg chg="mod">
          <ac:chgData name="Thoufiq Ahamed" userId="70f93012d268cb94" providerId="LiveId" clId="{B347C7E6-F904-442D-B3E3-3D5DFFC43D9D}" dt="2024-07-08T16:09:19.425" v="9" actId="2711"/>
          <ac:spMkLst>
            <pc:docMk/>
            <pc:sldMk cId="3639568462" sldId="276"/>
            <ac:spMk id="5" creationId="{F2A4FCC1-8972-6D7B-29ED-C1AB77C27CCB}"/>
          </ac:spMkLst>
        </pc:spChg>
      </pc:sldChg>
      <pc:sldChg chg="modSp mod">
        <pc:chgData name="Thoufiq Ahamed" userId="70f93012d268cb94" providerId="LiveId" clId="{B347C7E6-F904-442D-B3E3-3D5DFFC43D9D}" dt="2024-07-08T16:09:29.769" v="11" actId="27636"/>
        <pc:sldMkLst>
          <pc:docMk/>
          <pc:sldMk cId="2260265557" sldId="277"/>
        </pc:sldMkLst>
        <pc:spChg chg="mod">
          <ac:chgData name="Thoufiq Ahamed" userId="70f93012d268cb94" providerId="LiveId" clId="{B347C7E6-F904-442D-B3E3-3D5DFFC43D9D}" dt="2024-07-08T16:09:29.769" v="11" actId="27636"/>
          <ac:spMkLst>
            <pc:docMk/>
            <pc:sldMk cId="2260265557" sldId="277"/>
            <ac:spMk id="2" creationId="{4BFF54EC-1B54-E50B-7057-B3A59054CD58}"/>
          </ac:spMkLst>
        </pc:spChg>
      </pc:sldChg>
      <pc:sldChg chg="modSp mod">
        <pc:chgData name="Thoufiq Ahamed" userId="70f93012d268cb94" providerId="LiveId" clId="{B347C7E6-F904-442D-B3E3-3D5DFFC43D9D}" dt="2024-07-08T16:10:29.195" v="18" actId="2711"/>
        <pc:sldMkLst>
          <pc:docMk/>
          <pc:sldMk cId="570675203" sldId="278"/>
        </pc:sldMkLst>
        <pc:spChg chg="mod">
          <ac:chgData name="Thoufiq Ahamed" userId="70f93012d268cb94" providerId="LiveId" clId="{B347C7E6-F904-442D-B3E3-3D5DFFC43D9D}" dt="2024-07-08T16:10:07.240" v="15" actId="2711"/>
          <ac:spMkLst>
            <pc:docMk/>
            <pc:sldMk cId="570675203" sldId="278"/>
            <ac:spMk id="2" creationId="{0674E54D-7E64-7CA0-9311-8A54C24F190E}"/>
          </ac:spMkLst>
        </pc:spChg>
        <pc:spChg chg="mod">
          <ac:chgData name="Thoufiq Ahamed" userId="70f93012d268cb94" providerId="LiveId" clId="{B347C7E6-F904-442D-B3E3-3D5DFFC43D9D}" dt="2024-07-08T16:10:12.834" v="16" actId="2711"/>
          <ac:spMkLst>
            <pc:docMk/>
            <pc:sldMk cId="570675203" sldId="278"/>
            <ac:spMk id="3" creationId="{2EE498B9-858A-FA5B-706E-1B7C4046EDDB}"/>
          </ac:spMkLst>
        </pc:spChg>
        <pc:spChg chg="mod">
          <ac:chgData name="Thoufiq Ahamed" userId="70f93012d268cb94" providerId="LiveId" clId="{B347C7E6-F904-442D-B3E3-3D5DFFC43D9D}" dt="2024-07-08T16:10:21.272" v="17" actId="2711"/>
          <ac:spMkLst>
            <pc:docMk/>
            <pc:sldMk cId="570675203" sldId="278"/>
            <ac:spMk id="4" creationId="{D413D57A-BB0B-C2A0-F08C-5840990A885D}"/>
          </ac:spMkLst>
        </pc:spChg>
        <pc:spChg chg="mod">
          <ac:chgData name="Thoufiq Ahamed" userId="70f93012d268cb94" providerId="LiveId" clId="{B347C7E6-F904-442D-B3E3-3D5DFFC43D9D}" dt="2024-07-08T16:09:58.630" v="14" actId="2711"/>
          <ac:spMkLst>
            <pc:docMk/>
            <pc:sldMk cId="570675203" sldId="278"/>
            <ac:spMk id="12" creationId="{B5747FA4-9A41-0844-184C-C1FD3F7D42EA}"/>
          </ac:spMkLst>
        </pc:spChg>
        <pc:spChg chg="mod">
          <ac:chgData name="Thoufiq Ahamed" userId="70f93012d268cb94" providerId="LiveId" clId="{B347C7E6-F904-442D-B3E3-3D5DFFC43D9D}" dt="2024-07-08T16:10:29.195" v="18" actId="2711"/>
          <ac:spMkLst>
            <pc:docMk/>
            <pc:sldMk cId="570675203" sldId="278"/>
            <ac:spMk id="13" creationId="{428ED1F9-3647-31D5-0F45-631629147C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946F-7CD8-444D-B057-A840A579449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E1CE5-9702-4172-AB7C-D99DDF6A3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1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E1CE5-9702-4172-AB7C-D99DDF6A3FB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469-EC3D-9899-F3D2-0D7182F6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B384E-FE07-18F1-8B4E-751411372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C3E3-D742-CD64-4D2D-297B97B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0845-A86A-9514-0D2E-5C8614F8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35C8-3439-02DA-9722-CFFF1044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4B1C-8AE2-711C-FD67-66D54FC6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4C69-870D-4A13-B4FD-3F232BCA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0020-B3D2-BB56-DA1E-57660DA2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276E-3B7C-8F8B-F4B8-8826220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BC22-12CA-200B-F3D0-AA34053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77DD6-607B-1927-CF9A-190CFCEF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2689-6541-1D5C-9FFC-E67138E87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D347-0983-BF62-1308-C1CF963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01AE-45C5-C4EC-29B9-7B2666A4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1E47-8D64-A094-0F1E-2E8A6AC0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5DF5-456D-742B-D2E7-ADB7A0F0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8439-1AA1-A494-3250-6A056743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99AD-92D6-6AB5-A2C2-F188FFAD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AD0E-DFB4-536C-7903-7F3D80C1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724A-78D8-D7B2-C9E6-D94A6D4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3330-9AE1-D154-8648-AAFA1BBE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294D1-87EC-E7A5-5973-416B389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EA27-238A-61D0-9779-5BBE31F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9296-B75F-9AA0-C8F6-75BC0924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2287-89F0-8220-ABA9-7AED3B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6BB2-2518-DD1F-D1A8-8307297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C72C-01B4-0F1F-CC17-7CA286469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9C3D4-6BEF-E7D8-C3C3-0B996F89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9FD2-62F8-93B0-DBFB-668DDD93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E143-5B09-A11E-4FBF-84704A8C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F617-CB53-9226-0D2B-FCFD5AB9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357E-CB12-2EF6-BC22-F14C8EB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C974-03E7-AB42-0F24-2AC5F07E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59730-AF01-F3D5-328E-D44CDA682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32C4D-1D22-C1DB-2A1D-812B1B472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B0A4-5B1B-C984-2368-DEC4A6897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C4FD-6894-480C-99B6-0913FC66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457F-FF4E-39EA-5EE4-1E5C7609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2E99-C5C5-DC62-D775-0B6BB45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E411-1E51-9E4B-44D0-0175EBDE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C9F06-F3CB-1B16-D4E2-1269E72D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FDE95-E785-BD76-AB03-5DEE5F34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D3773-0907-2B33-ECB7-136760C6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2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0606D-981C-6F93-D927-F3089AB0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2AAEF-9384-5BD2-6A08-831ADB75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9510-840D-D20D-7E1C-D0526535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1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541-9B3A-4748-C9C1-9F273C97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4A1E-45F2-47C0-A97E-10A3EFA4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8216F-F139-9CEA-E34F-AFA9472E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E0970-52B4-5393-A56C-C41DA430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0566-B038-2402-840B-9070AD0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2CFCA-18E7-7201-96B8-F91C59B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A0F2-A261-793B-0125-0092B69C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E1D1F-9D7C-6E15-43D4-97F480B45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65C45-CB13-563C-9F68-0BAE9E88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D92A-7D84-3048-C6EA-31D1A00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EC57-D7A9-9C45-7937-1E009CFF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2DD9-FB57-D03E-CFBF-F4FF163E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B10D6-1C5A-0A31-CF9B-F7DBCF46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A675C-D745-85F9-FFE2-42315987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D01F-978E-FDE9-9913-DB29462E9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C802-205B-4AFB-8C1A-000D3CEAFF4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A02D-0F09-086B-4274-D3903A97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6C3F-79B3-DB3E-BB08-77982ACA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B3BC-5B81-4FBD-BE00-A7F7B8AB9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F41C6-4077-89D8-1060-67852496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" y="10391"/>
            <a:ext cx="1202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9F995C-B7FD-3889-869B-94C020CE8E2B}"/>
              </a:ext>
            </a:extLst>
          </p:cNvPr>
          <p:cNvSpPr/>
          <p:nvPr/>
        </p:nvSpPr>
        <p:spPr>
          <a:xfrm>
            <a:off x="3781834" y="3407225"/>
            <a:ext cx="2251587" cy="668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BASE, Data WAREHOUSE  VERYFING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00DC033-9B3E-85FA-0AB0-3E0F141F706D}"/>
              </a:ext>
            </a:extLst>
          </p:cNvPr>
          <p:cNvSpPr/>
          <p:nvPr/>
        </p:nvSpPr>
        <p:spPr>
          <a:xfrm rot="14827956">
            <a:off x="2706994" y="1701148"/>
            <a:ext cx="639097" cy="7374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FDD6-9E38-20FF-55F0-B960C6FF5B7F}"/>
              </a:ext>
            </a:extLst>
          </p:cNvPr>
          <p:cNvSpPr/>
          <p:nvPr/>
        </p:nvSpPr>
        <p:spPr>
          <a:xfrm>
            <a:off x="329577" y="2407135"/>
            <a:ext cx="1986116" cy="668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FFCD6-ED7E-4C35-0707-EE537471A061}"/>
              </a:ext>
            </a:extLst>
          </p:cNvPr>
          <p:cNvSpPr/>
          <p:nvPr/>
        </p:nvSpPr>
        <p:spPr>
          <a:xfrm>
            <a:off x="3781834" y="1297845"/>
            <a:ext cx="2113935" cy="668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QUERY PROCESSING AND VERYFING CACHE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953ED0-6E97-A54B-7736-F282DC7411FA}"/>
              </a:ext>
            </a:extLst>
          </p:cNvPr>
          <p:cNvSpPr/>
          <p:nvPr/>
        </p:nvSpPr>
        <p:spPr>
          <a:xfrm rot="1904951">
            <a:off x="2648051" y="3057909"/>
            <a:ext cx="799150" cy="654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D3B99-382E-1FF5-FBE0-EF7449E999C7}"/>
              </a:ext>
            </a:extLst>
          </p:cNvPr>
          <p:cNvSpPr/>
          <p:nvPr/>
        </p:nvSpPr>
        <p:spPr>
          <a:xfrm>
            <a:off x="4463845" y="2507573"/>
            <a:ext cx="658761" cy="3890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D63895-8948-8819-A2BE-9DEAA2FC6438}"/>
              </a:ext>
            </a:extLst>
          </p:cNvPr>
          <p:cNvSpPr/>
          <p:nvPr/>
        </p:nvSpPr>
        <p:spPr>
          <a:xfrm>
            <a:off x="6096000" y="2328482"/>
            <a:ext cx="1445342" cy="747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ACCESSING FOOD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2DBE83-1920-B0F9-9264-C114AA23182A}"/>
              </a:ext>
            </a:extLst>
          </p:cNvPr>
          <p:cNvSpPr/>
          <p:nvPr/>
        </p:nvSpPr>
        <p:spPr>
          <a:xfrm>
            <a:off x="7855973" y="2151846"/>
            <a:ext cx="3293807" cy="1100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RECEVING AND STORING THE DATA IN THE MEMORY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7EDB993-D754-29FB-D0B5-3D235D80203B}"/>
              </a:ext>
            </a:extLst>
          </p:cNvPr>
          <p:cNvSpPr/>
          <p:nvPr/>
        </p:nvSpPr>
        <p:spPr>
          <a:xfrm>
            <a:off x="9054082" y="3741521"/>
            <a:ext cx="897587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4C0B8B-6D73-E19F-1480-6B81C478AEF4}"/>
              </a:ext>
            </a:extLst>
          </p:cNvPr>
          <p:cNvSpPr/>
          <p:nvPr/>
        </p:nvSpPr>
        <p:spPr>
          <a:xfrm>
            <a:off x="8347587" y="5171768"/>
            <a:ext cx="2998839" cy="12486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GENERATING THE RESPONSE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3ED632-37D3-0CDE-4774-65E099F93FE2}"/>
              </a:ext>
            </a:extLst>
          </p:cNvPr>
          <p:cNvSpPr/>
          <p:nvPr/>
        </p:nvSpPr>
        <p:spPr>
          <a:xfrm rot="10800000">
            <a:off x="6617109" y="5447071"/>
            <a:ext cx="1091380" cy="855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7CFEB8-8700-2ABC-9F51-A0CE4C80DFD7}"/>
              </a:ext>
            </a:extLst>
          </p:cNvPr>
          <p:cNvSpPr/>
          <p:nvPr/>
        </p:nvSpPr>
        <p:spPr>
          <a:xfrm>
            <a:off x="329577" y="5501150"/>
            <a:ext cx="2041524" cy="70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ACCESSING THE DATA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6C158A-723C-DD6B-3FE1-8E2A63CCFD48}"/>
              </a:ext>
            </a:extLst>
          </p:cNvPr>
          <p:cNvSpPr/>
          <p:nvPr/>
        </p:nvSpPr>
        <p:spPr>
          <a:xfrm rot="10800000">
            <a:off x="2816381" y="5618475"/>
            <a:ext cx="722771" cy="517460"/>
          </a:xfrm>
          <a:prstGeom prst="rightArrow">
            <a:avLst>
              <a:gd name="adj1" fmla="val 5476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DB83F-72EC-C5B2-DD3A-B46A4B8D3FA6}"/>
              </a:ext>
            </a:extLst>
          </p:cNvPr>
          <p:cNvSpPr/>
          <p:nvPr/>
        </p:nvSpPr>
        <p:spPr>
          <a:xfrm>
            <a:off x="3859162" y="5358582"/>
            <a:ext cx="2197507" cy="855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TRANSFERING THE RESPONSE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F3EB9-7AA4-5E62-0C87-68A709F3821D}"/>
              </a:ext>
            </a:extLst>
          </p:cNvPr>
          <p:cNvSpPr txBox="1"/>
          <p:nvPr/>
        </p:nvSpPr>
        <p:spPr>
          <a:xfrm>
            <a:off x="329577" y="28435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 FLOW DIAGRAM: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7209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6DE-1043-CB2E-3D6F-31EE5499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FLOW: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575CA-FA15-B22A-EF2F-2EA96825E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0" y="1463040"/>
            <a:ext cx="662432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E022-539C-1CEF-11B2-808426D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46037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A4FCC1-8972-6D7B-29ED-C1AB77C2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4952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Recipe Generator uses modern web technologies to create a robust and user-friendly experience. Here’s a brief overview of the key technologies: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structure and content of the web pages.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layout elements like headings, paragraphs, buttons, and input fields.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 the HTML elements for a cohesive look.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customised styles.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media queries for responsive design across all devices.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interactivity and dynamic functionality.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events, fetches data from APIs, and updates the DOM to display search results and recipe details.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6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4EC-1B54-E50B-7057-B3A59054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407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OBSERVATION ON AUTOMATIC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RECIPE GENERATOR</a:t>
            </a:r>
          </a:p>
        </p:txBody>
      </p:sp>
    </p:spTree>
    <p:extLst>
      <p:ext uri="{BB962C8B-B14F-4D97-AF65-F5344CB8AC3E}">
        <p14:creationId xmlns:p14="http://schemas.microsoft.com/office/powerpoint/2010/main" val="226026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2F0D-EB61-CC1E-0116-8CF5E7E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C0B7-CFE4-3A9A-2856-123A33F6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84" y="1897489"/>
            <a:ext cx="3238952" cy="351521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bevelB w="101600" prst="riblet"/>
            <a:contourClr>
              <a:schemeClr val="tx1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67A3E-6631-51A4-4251-1AAD8D075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273"/>
            <a:ext cx="3430044" cy="360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5C9A5-B613-ACD5-D8B0-BC18476015BC}"/>
              </a:ext>
            </a:extLst>
          </p:cNvPr>
          <p:cNvSpPr txBox="1"/>
          <p:nvPr/>
        </p:nvSpPr>
        <p:spPr>
          <a:xfrm>
            <a:off x="9093200" y="193039"/>
            <a:ext cx="241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an data representation of how the market trends varies based on user requirements  and market demand for automatic recipe generator . And also every user needs varies so this chart give idea of what different users focuses on when it comes to food and its products</a:t>
            </a:r>
          </a:p>
        </p:txBody>
      </p:sp>
    </p:spTree>
    <p:extLst>
      <p:ext uri="{BB962C8B-B14F-4D97-AF65-F5344CB8AC3E}">
        <p14:creationId xmlns:p14="http://schemas.microsoft.com/office/powerpoint/2010/main" val="177471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4E54D-7E64-7CA0-9311-8A54C24F190E}"/>
              </a:ext>
            </a:extLst>
          </p:cNvPr>
          <p:cNvSpPr/>
          <p:nvPr/>
        </p:nvSpPr>
        <p:spPr>
          <a:xfrm>
            <a:off x="111760" y="2783840"/>
            <a:ext cx="2458720" cy="3779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, efficiency ,health benefits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Theis recipe generator gives personalized recipes and cooking process in step by step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498B9-858A-FA5B-706E-1B7C4046EDDB}"/>
              </a:ext>
            </a:extLst>
          </p:cNvPr>
          <p:cNvSpPr/>
          <p:nvPr/>
        </p:nvSpPr>
        <p:spPr>
          <a:xfrm>
            <a:off x="3210560" y="2783840"/>
            <a:ext cx="2377441" cy="3779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accurate data , complexity of algorithms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challenges like the need of precise data as input and complexity in developing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D57A-BB0B-C2A0-F08C-5840990A885D}"/>
              </a:ext>
            </a:extLst>
          </p:cNvPr>
          <p:cNvSpPr/>
          <p:nvPr/>
        </p:nvSpPr>
        <p:spPr>
          <a:xfrm>
            <a:off x="6604001" y="2824480"/>
            <a:ext cx="2509519" cy="377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kitchen integration and expansion leads to new innovation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opportunities that exist like integration of this application with smart kitchen appliances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29F71D-1366-3612-C5EF-FEB199BC0FED}"/>
              </a:ext>
            </a:extLst>
          </p:cNvPr>
          <p:cNvSpPr/>
          <p:nvPr/>
        </p:nvSpPr>
        <p:spPr>
          <a:xfrm>
            <a:off x="944880" y="2348279"/>
            <a:ext cx="68072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EB8C0A-0B61-BD8E-DA1A-B7D24A0AB0DF}"/>
              </a:ext>
            </a:extLst>
          </p:cNvPr>
          <p:cNvSpPr/>
          <p:nvPr/>
        </p:nvSpPr>
        <p:spPr>
          <a:xfrm>
            <a:off x="4018280" y="2348279"/>
            <a:ext cx="76200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3A7BD6-5061-89B4-A144-9F50EBF750A3}"/>
              </a:ext>
            </a:extLst>
          </p:cNvPr>
          <p:cNvSpPr/>
          <p:nvPr/>
        </p:nvSpPr>
        <p:spPr>
          <a:xfrm>
            <a:off x="7480300" y="2348279"/>
            <a:ext cx="75692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47FA4-9A41-0844-184C-C1FD3F7D42EA}"/>
              </a:ext>
            </a:extLst>
          </p:cNvPr>
          <p:cNvSpPr txBox="1"/>
          <p:nvPr/>
        </p:nvSpPr>
        <p:spPr>
          <a:xfrm>
            <a:off x="223520" y="405740"/>
            <a:ext cx="1102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AUTOMATIC RECIPE GENERATOR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ED1F9-3647-31D5-0F45-631629147CC4}"/>
              </a:ext>
            </a:extLst>
          </p:cNvPr>
          <p:cNvSpPr/>
          <p:nvPr/>
        </p:nvSpPr>
        <p:spPr>
          <a:xfrm>
            <a:off x="9621522" y="2824480"/>
            <a:ext cx="2458718" cy="377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and technological limitations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user data so there may be privacy issues and full potential is not achieved by the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7E03E2-22DE-CBCD-23A5-63871A3D5B73}"/>
              </a:ext>
            </a:extLst>
          </p:cNvPr>
          <p:cNvSpPr/>
          <p:nvPr/>
        </p:nvSpPr>
        <p:spPr>
          <a:xfrm>
            <a:off x="10380980" y="2348279"/>
            <a:ext cx="866140" cy="7734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7067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9D59-9BA3-8B30-0964-9731FF35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211548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CONTRIBUTIONS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C5E8-75BB-F859-930B-BDA192C4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66754"/>
            <a:ext cx="12192000" cy="5191245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KOWSHIK- Team Lead and Front 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THOUFIQ AHAMED .A- Back end Developer Lead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DHANUSRI.T - Project Managing Lead and Documentation Assist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ANISH FATHIMA.N - Documentation Lead and Testing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P.VALARMATHI</a:t>
            </a:r>
          </a:p>
        </p:txBody>
      </p:sp>
    </p:spTree>
    <p:extLst>
      <p:ext uri="{BB962C8B-B14F-4D97-AF65-F5344CB8AC3E}">
        <p14:creationId xmlns:p14="http://schemas.microsoft.com/office/powerpoint/2010/main" val="400859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E032-8E73-3ABE-A9F4-071A414F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8FEB-D410-2BF3-4DE2-4D09B631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1452"/>
            <a:ext cx="12192000" cy="513654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in this way the concept of our automatic recipe generator supports the concept of customised AI-KITCHEN and makes the process of cooking easier and efficiently supports the user’s cooking methods and it values each of it’s individual user requirement’s and make a change in the cooking methods by its techniques and gives a user friendly experience to its users  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8211-C7F9-DA4B-5E76-9322470A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23" y="2575890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2797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7A8AC-EF91-6CE1-1498-B70C755B95F2}"/>
              </a:ext>
            </a:extLst>
          </p:cNvPr>
          <p:cNvSpPr txBox="1"/>
          <p:nvPr/>
        </p:nvSpPr>
        <p:spPr>
          <a:xfrm>
            <a:off x="344129" y="265470"/>
            <a:ext cx="1155290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Customized AI Kitchen - Automatic Recipe Generator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many people struggle with meal planning and cooking due to time constraints, lack of culinary skills, and the overwhelming number of recipe options available online.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 brief (solution):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issue we propose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Recipe Generator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AI-powered solution aims to personalize and simplify the cooking experience by generating customized recipes based on user preferences, available ingredients, dietary restrictions, and nutritional goals.</a:t>
            </a:r>
          </a:p>
        </p:txBody>
      </p:sp>
    </p:spTree>
    <p:extLst>
      <p:ext uri="{BB962C8B-B14F-4D97-AF65-F5344CB8AC3E}">
        <p14:creationId xmlns:p14="http://schemas.microsoft.com/office/powerpoint/2010/main" val="359258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E1CC48-66DD-C5CF-11D5-0F4B0AC2BE2B}"/>
              </a:ext>
            </a:extLst>
          </p:cNvPr>
          <p:cNvSpPr txBox="1"/>
          <p:nvPr/>
        </p:nvSpPr>
        <p:spPr>
          <a:xfrm>
            <a:off x="86634" y="631104"/>
            <a:ext cx="1185247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offered: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Ingredient-Based Recipe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Dietary Preferences and Restrictions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GoalsStep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-by-Step Instructions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Planning and Shopping Lists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5.Integration with smart kitchen appliances.</a:t>
            </a:r>
          </a:p>
        </p:txBody>
      </p:sp>
    </p:spTree>
    <p:extLst>
      <p:ext uri="{BB962C8B-B14F-4D97-AF65-F5344CB8AC3E}">
        <p14:creationId xmlns:p14="http://schemas.microsoft.com/office/powerpoint/2010/main" val="3402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9AAA-FFE7-415C-8F18-31575349C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AUTOMATIC RECIPE GENERATION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FF102-16BA-B4AC-46E8-D8FEE182E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90" y="3854231"/>
            <a:ext cx="3884819" cy="26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ABB608-0E11-B123-41EF-91E3E5B6963C}"/>
              </a:ext>
            </a:extLst>
          </p:cNvPr>
          <p:cNvSpPr txBox="1"/>
          <p:nvPr/>
        </p:nvSpPr>
        <p:spPr>
          <a:xfrm>
            <a:off x="184134" y="1234423"/>
            <a:ext cx="118237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user inputs a query for a recipe or food item.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processes the user query to understand the request.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Cache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checks if the requested data is available in the local cache.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Food 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sends a request to the food repository (database or API) 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etrieve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necessary data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receives the data from the food repository.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in Cache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stores the retrieved data in the local cache for future requests.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processes the data and generates a response for the user.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sends the response to the user.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ends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8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7663-19B5-8FA9-082A-974D3511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0723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FRAMEWORK </a:t>
            </a:r>
            <a:b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WORKING DESIGNS</a:t>
            </a:r>
          </a:p>
        </p:txBody>
      </p:sp>
    </p:spTree>
    <p:extLst>
      <p:ext uri="{BB962C8B-B14F-4D97-AF65-F5344CB8AC3E}">
        <p14:creationId xmlns:p14="http://schemas.microsoft.com/office/powerpoint/2010/main" val="40383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1B3A-1E13-6E7F-CD36-6FC4BE9E0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8AE9-A2D0-1E31-32F5-FCF7F0698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84C1-B8B1-8F68-4D0A-7E923D68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7" y="0"/>
            <a:ext cx="9888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2A0BA7A-A5C9-C8AE-CA60-8EB636E4BE73}"/>
              </a:ext>
            </a:extLst>
          </p:cNvPr>
          <p:cNvCxnSpPr>
            <a:cxnSpLocks/>
          </p:cNvCxnSpPr>
          <p:nvPr/>
        </p:nvCxnSpPr>
        <p:spPr>
          <a:xfrm>
            <a:off x="4955458" y="1895167"/>
            <a:ext cx="3282103" cy="2069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88639E-0B36-E215-9FC3-24336906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8" y="361335"/>
            <a:ext cx="4280463" cy="30676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CE98C-EB98-1CCC-B3EA-360432D0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61" y="1700980"/>
            <a:ext cx="3185360" cy="4810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DFA90-ABCF-9A72-58DD-DB347DD83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9" y="4300257"/>
            <a:ext cx="3482060" cy="2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E4BB2-129E-BC69-8C9F-3F6F6A33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1" y="363465"/>
            <a:ext cx="3227930" cy="57813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4BAC3-FC9B-E71F-B3B2-3CCDD3D81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5" y="363465"/>
            <a:ext cx="3497580" cy="6007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6BAAA8-A750-F173-1241-EB612313BDEF}"/>
              </a:ext>
            </a:extLst>
          </p:cNvPr>
          <p:cNvSpPr/>
          <p:nvPr/>
        </p:nvSpPr>
        <p:spPr>
          <a:xfrm>
            <a:off x="4919240" y="2685326"/>
            <a:ext cx="1678330" cy="106487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2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734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STEPS INVOLVED IN AUTOMATIC RECIPE GENERATION    </vt:lpstr>
      <vt:lpstr>PowerPoint Presentation</vt:lpstr>
      <vt:lpstr>ARCHITECTURAL FRAMEWORK    AND  WORKING DESIGNS</vt:lpstr>
      <vt:lpstr>PROBLEM STATEMENT</vt:lpstr>
      <vt:lpstr>PowerPoint Presentation</vt:lpstr>
      <vt:lpstr>PowerPoint Presentation</vt:lpstr>
      <vt:lpstr>PowerPoint Presentation</vt:lpstr>
      <vt:lpstr>PROCESS FLOW:</vt:lpstr>
      <vt:lpstr>TECHNOLOGIES USED :</vt:lpstr>
      <vt:lpstr>ANALYSIS AND OBSERVATION ON AUTOMATIC                      RECIPE GENERATOR</vt:lpstr>
      <vt:lpstr>PIE CHART: </vt:lpstr>
      <vt:lpstr>PowerPoint Presentation</vt:lpstr>
      <vt:lpstr>TEAM MEMBERS AND CONTRIBUTIONS :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Thoufiq Ahamed</dc:creator>
  <cp:lastModifiedBy>Thoufiq Ahamed</cp:lastModifiedBy>
  <cp:revision>5</cp:revision>
  <dcterms:created xsi:type="dcterms:W3CDTF">2024-07-05T07:20:30Z</dcterms:created>
  <dcterms:modified xsi:type="dcterms:W3CDTF">2024-07-08T17:14:49Z</dcterms:modified>
</cp:coreProperties>
</file>