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 Courses</a:t>
            </a:r>
          </a:p>
          <a:p>
            <a:r>
              <a:t>Project Management:</a:t>
            </a:r>
          </a:p>
          <a:p>
            <a:r>
              <a:t>Foundations and Initiation</a:t>
            </a:r>
          </a:p>
          <a:p>
            <a:r>
              <a:t>Project Planning and</a:t>
            </a:r>
          </a:p>
          <a:p>
            <a:r>
              <a:t>Execution</a:t>
            </a:r>
          </a:p>
          <a:p>
            <a:r>
              <a:t>Agile Project Management</a:t>
            </a:r>
          </a:p>
          <a:p>
            <a:r>
              <a:t>Christy Bozic </a:t>
            </a:r>
          </a:p>
          <a:p>
            <a:r>
              <a:t>Lockheed Martin</a:t>
            </a:r>
          </a:p>
          <a:p>
            <a:r>
              <a:t>Professor of</a:t>
            </a:r>
          </a:p>
          <a:p>
            <a:r>
              <a:t>Engineering</a:t>
            </a:r>
          </a:p>
          <a:p>
            <a:r>
              <a:t>Management </a:t>
            </a:r>
          </a:p>
          <a:p>
            <a:r>
              <a:t>University of Colorado</a:t>
            </a:r>
          </a:p>
          <a:p>
            <a:r>
              <a:t>Boulder</a:t>
            </a:r>
          </a:p>
          <a:p>
            <a:r>
              <a:t>Sep 25, 2024</a:t>
            </a:r>
          </a:p>
          <a:p>
            <a:r>
              <a:t>Mente Kowshik</a:t>
            </a:r>
          </a:p>
          <a:p>
            <a:r>
              <a:t>has successfully completed the online, non-credit Specialization</a:t>
            </a:r>
          </a:p>
          <a:p>
            <a:r>
              <a:t>Project Management</a:t>
            </a:r>
          </a:p>
          <a:p>
            <a:r>
              <a:t>The Project Management specialization is designed to be an</a:t>
            </a:r>
          </a:p>
          <a:p>
            <a:r>
              <a:t>introduction to the project management discipline, including the</a:t>
            </a:r>
          </a:p>
          <a:p>
            <a:r>
              <a:t>concepts, tools and techniques used in the management and</a:t>
            </a:r>
          </a:p>
          <a:p>
            <a:r>
              <a:t>leadership of projects. Key topics covered include the role of the</a:t>
            </a:r>
          </a:p>
          <a:p>
            <a:r>
              <a:t>project manager; the project team; cost, schedule and risk</a:t>
            </a:r>
          </a:p>
          <a:p>
            <a:r>
              <a:t>management; quality in projects; and the project lifecycle.</a:t>
            </a:r>
          </a:p>
          <a:p>
            <a:r>
              <a:t>The online specialization named in this certiﬁcate may draw on material from courses taught on-campus, but the included</a:t>
            </a:r>
          </a:p>
          <a:p>
            <a:r>
              <a:t>courses are not equivalent to on-campus courses. Participation in this online specialization does not constitute enrollment</a:t>
            </a:r>
          </a:p>
          <a:p>
            <a:r>
              <a:t>at this university. This certiﬁcate does not confer a University grade, course credit or degree, and it does not verify the</a:t>
            </a:r>
          </a:p>
          <a:p>
            <a:r>
              <a:t>identity of the learner.</a:t>
            </a:r>
          </a:p>
          <a:p>
            <a:r>
              <a:t>Verify this certiﬁcate at: </a:t>
            </a:r>
          </a:p>
          <a:p>
            <a:r>
              <a:t>https://coursera.org/verify/specializat</a:t>
            </a:r>
          </a:p>
          <a:p>
            <a:r>
              <a:t>ion/1X3FBIR4R7XP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