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No. of credits recommended: 3 or 4 To verify the certificate Roll No:Jul-Oct 2024</a:t>
            </a:r>
          </a:p>
          <a:p>
            <a:r>
              <a:t>(12 week course)</a:t>
            </a:r>
          </a:p>
          <a:p>
            <a:r>
              <a:t>Software Testing</a:t>
            </a:r>
          </a:p>
          <a:p>
            <a:r>
              <a:t>NUKALA NAGA JAYA SAI AMRUTHA</a:t>
            </a:r>
          </a:p>
          <a:p>
            <a:r>
              <a:t>20/25 40.5/7561</a:t>
            </a:r>
          </a:p>
          <a:p>
            <a:r>
              <a:t>5340</a:t>
            </a:r>
          </a:p>
          <a:p>
            <a:r>
              <a:t>NPTEL24CS91S455702597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