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4A041-8E97-4F8B-99DD-70C1501D85C3}" v="86" dt="2021-11-26T04:59:50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B47CB-387B-4E3B-A6CD-134F344DA6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85620-459B-49CE-B07C-77B309FF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85620-459B-49CE-B07C-77B309FF2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85620-459B-49CE-B07C-77B309FF2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4640-BE6B-4B14-9F30-79234DE9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41FDE-4C00-49F8-B4F7-0F92D8956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6A06-EAF7-46CF-81CC-315DEA06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F8F8-673A-4D19-B189-FFC53D0C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5148-B6EC-454E-B08B-77172763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B8B1-DBBF-4B6D-A504-64BBD699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6D02D-2039-4D1B-A880-49D05DA19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60DD-D3A5-4C81-A94B-09DAFDD1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5CB0-2B98-4B31-832B-55EEC94C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9D541-444C-4FC2-AE38-90260794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DC249-02C3-45D2-8EE6-E8D0DF8F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E4872-7F8C-4161-BD3E-4ABEC0BB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2956-6C16-434B-B988-73271E5D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CECD-BBAA-42F2-9F6D-0780A6F2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10E2-F9EE-4937-A169-9B13E6BA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6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CB97-D62E-4B49-9F70-DC23AB8B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F159-AB94-4779-8356-DEED3F87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F2DC-C7E5-455C-8405-DECC3582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F351-AED0-4839-AFA0-CD1028FD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A6E0-E855-4BD2-9461-D7962A7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40F4-01C6-4A6D-B804-6C5F42D7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3B1F-ADD9-4314-9DAF-CCD7C877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4C4B2-8A5C-443B-A70C-0A0CE2E3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4135-5849-4E58-969D-A0A21B82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E2E2-D7F7-464E-94CD-0913A862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EF1-EBF2-4FDD-AEAD-F7DCB4DF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7DAC-523F-4428-9ADC-3E92037E8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E2177-24CA-484D-9D77-6214CF003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2D45-B739-4238-BC2F-70C3FFCC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11812-93BD-4A70-B56D-AB47E70F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17BE5-DB33-4427-B4F7-C961C3E0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A456-F8A1-4CCB-A7BE-3330507A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87768-5874-4B6A-BFD3-660B1E243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2FF6C-B573-47B0-AEA7-A90DA92C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83010-6F9C-42A4-946F-CFC0ED1FC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33D31-DFAB-4C36-82CE-4D7092119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06AE6-391C-47D8-BF8F-37C44730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FB6A5-85E5-4AB3-8D19-F7D8F50F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DF2E6-F789-41AB-8A11-E4821D44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F7CB-200F-457A-BB86-71CD7662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EF9B4-B4C4-4656-83E5-5AD7B4B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ED50E-0C1D-4705-AC8F-6BB4AA41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08AE-345E-4BA8-A655-BFAB40D6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CDD0A-8BA2-4D85-A521-527AF7C3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6B091-4FB0-410A-BF2E-0B204E2D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DF5A9-C6D4-44D4-AA34-FCFE292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4D24-9711-4631-BEBE-0985FECC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CF15-1523-4248-8FF1-E3A19EDC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83C74-B8BB-456A-9289-6D584C21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DE52E-EDF3-4B82-AEB0-4B6155C7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A9617-C203-4A48-927D-8ADDDD7A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01A79-79A5-4D53-ADC1-B72957E4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A6DB-642D-4FE7-AD99-4C212355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8C6E4-4243-4F15-BDD3-B9A5B8E17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2C2CF-4049-46F6-847E-B4A2402B9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FF472-3CC2-41E4-8506-ABFB0986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32258-CD9B-40EC-961A-92170F7F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6B818-A5DA-4DC4-8864-2837F9E9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AD910-6DE4-4A52-819D-4DABA0D8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37E4-E993-4619-8659-C3C182C80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1D1F-CF2A-4AC8-A2D0-5782E87D9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7877-6DD0-4B9F-A9BF-BC17D275556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2014-32A3-427D-9AAB-8C8685E05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7F2FE-2112-4DAB-A070-9FCAC6E1A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948C-A964-4AE3-BBF7-2C32E72BD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70BB3-2A4D-478F-A61A-30C6610B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2" y="643467"/>
            <a:ext cx="1003795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pring Initializer 1">
            <a:extLst>
              <a:ext uri="{FF2B5EF4-FFF2-40B4-BE49-F238E27FC236}">
                <a16:creationId xmlns:a16="http://schemas.microsoft.com/office/drawing/2014/main" id="{903FA3F9-826B-403A-959A-E5C88BF883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92" y="1085849"/>
            <a:ext cx="1031701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82E24C-B9AC-4CAA-BAAD-B4A5E7677813}"/>
              </a:ext>
            </a:extLst>
          </p:cNvPr>
          <p:cNvSpPr txBox="1"/>
          <p:nvPr/>
        </p:nvSpPr>
        <p:spPr>
          <a:xfrm>
            <a:off x="1127992" y="379632"/>
            <a:ext cx="103170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Spring Boot Project with Spring Initializer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3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95DCF4-841D-497E-B2D6-18C1A4C11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796" y="1057275"/>
            <a:ext cx="5231204" cy="5453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6EABB1-0C3F-47EA-80E9-BAA2107F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944" y="1091950"/>
            <a:ext cx="5231204" cy="5453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9E3FC5-091E-4DB3-AF7A-8D7E25DAC3ED}"/>
              </a:ext>
            </a:extLst>
          </p:cNvPr>
          <p:cNvSpPr txBox="1"/>
          <p:nvPr/>
        </p:nvSpPr>
        <p:spPr>
          <a:xfrm>
            <a:off x="772160" y="436880"/>
            <a:ext cx="1083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Spring Boot Project with STS Eclipse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6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137B-9121-4C00-B59E-88DD74E9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7880" cy="39687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Creating a maven project Manually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ECCED7-50FE-4677-9874-8AAC29E34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" y="1035526"/>
            <a:ext cx="5775319" cy="5436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52629-E50C-40E5-A1D6-DD933CBC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68" y="1035526"/>
            <a:ext cx="5833809" cy="54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6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A4F-1D3A-4F9C-BCCD-91C8EC2B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AF92-7BA1-49AE-8F08-D2E0D02C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08158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com.java;  </a:t>
            </a:r>
          </a:p>
          <a:p>
            <a:pPr marL="0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org.springframework.boot.SpringApplication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org.springframework.boot.autoconfigure.SpringBootApplication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US" sz="2600" b="0" i="0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@SpringBootApplication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SpringBootHelloWorldExampleApplication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US" sz="26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main(String[] 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  </a:t>
            </a:r>
          </a:p>
          <a:p>
            <a:pPr marL="0" indent="0" algn="just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US" sz="2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SpringApplication.run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SpringBootHelloWorldExampleApplication.</a:t>
            </a:r>
            <a:r>
              <a:rPr lang="en-US" sz="26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indent="0" algn="just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 algn="just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8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C97A-D73A-4875-891D-A1494B38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4730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2A25-7392-4B57-8000-089C8DA7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5435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@SpringBootApplication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@SpringBootApplication annotation is used to enable the following annotations: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@EnableAutoConfiguration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@ComponentScan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191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AB5C-A159-4F61-BF70-03E7A262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1"/>
            <a:ext cx="10515600" cy="495299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Spring Framework 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985B-C14F-441A-889E-92818DE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081588"/>
          </a:xfrm>
        </p:spPr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@Required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@Autowired</a:t>
            </a:r>
            <a:endParaRPr lang="en-US" dirty="0">
              <a:solidFill>
                <a:srgbClr val="333333"/>
              </a:solidFill>
              <a:latin typeface="inter-bold"/>
            </a:endParaRPr>
          </a:p>
          <a:p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@Configuration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@Bean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05A0-2E79-4482-9BF2-8F9F784F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Stereotype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1EDC-D32D-428B-B505-7513C1C5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464175"/>
          </a:xfrm>
        </p:spPr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@Component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@Controller</a:t>
            </a:r>
            <a:endParaRPr lang="en-US" dirty="0">
              <a:solidFill>
                <a:srgbClr val="333333"/>
              </a:solidFill>
              <a:latin typeface="inter-bold"/>
            </a:endParaRPr>
          </a:p>
          <a:p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@Service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@Repository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F292-5CCC-41CB-92F4-702D2AC6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79BB-F041-4146-868E-25556FA0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85874"/>
            <a:ext cx="11096624" cy="5286375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@RequestMapping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@GetMapping:  @RequestMapping(method =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RequestMethod.GET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@PostMapping:  @RequestMapping(method =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RequestMethod.POST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@PutMapping: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@RequestMapping(method =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RequestMethod.PUT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@DeleteMapping:  @RequestMapping(method =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RequestMethod.DELETE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@PathVariable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7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9459-4430-42E7-9B2A-A57F4DE7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5CAD-44D7-42FC-9936-BB949E6D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4"/>
            <a:ext cx="10515600" cy="5553075"/>
          </a:xfrm>
        </p:spPr>
        <p:txBody>
          <a:bodyPr/>
          <a:lstStyle/>
          <a:p>
            <a:r>
              <a:rPr lang="en-US" dirty="0"/>
              <a:t>Four Main Components:</a:t>
            </a:r>
          </a:p>
          <a:p>
            <a:pPr marL="514350" indent="-514350">
              <a:buAutoNum type="arabicPeriod"/>
            </a:pPr>
            <a:r>
              <a:rPr lang="en-US" b="1" dirty="0"/>
              <a:t>Spring Boot Starters </a:t>
            </a:r>
            <a:r>
              <a:rPr lang="en-US" dirty="0"/>
              <a:t>- Combine a group of common or related dependencies into single dependency</a:t>
            </a:r>
          </a:p>
          <a:p>
            <a:pPr marL="514350" indent="-514350">
              <a:buAutoNum type="arabicPeriod"/>
            </a:pPr>
            <a:r>
              <a:rPr lang="en-US" b="1" dirty="0"/>
              <a:t>Spring Boot </a:t>
            </a:r>
            <a:r>
              <a:rPr lang="en-US" b="1" dirty="0" err="1"/>
              <a:t>AutoConfigurator</a:t>
            </a:r>
            <a:r>
              <a:rPr lang="en-US" b="1" dirty="0"/>
              <a:t> </a:t>
            </a:r>
            <a:r>
              <a:rPr lang="en-US" dirty="0"/>
              <a:t>- Reduce the spring configuration</a:t>
            </a:r>
          </a:p>
          <a:p>
            <a:pPr marL="514350" indent="-514350">
              <a:buAutoNum type="arabicPeriod"/>
            </a:pPr>
            <a:r>
              <a:rPr lang="en-US" b="1" dirty="0"/>
              <a:t>Spring Boot CLI </a:t>
            </a:r>
            <a:r>
              <a:rPr lang="en-US" dirty="0"/>
              <a:t>- Run and test spring boot applications from command prompt</a:t>
            </a:r>
          </a:p>
          <a:p>
            <a:pPr marL="514350" indent="-514350">
              <a:buAutoNum type="arabicPeriod"/>
            </a:pPr>
            <a:r>
              <a:rPr lang="en-US" b="1" dirty="0"/>
              <a:t>Spring Boot Actuator </a:t>
            </a:r>
            <a:r>
              <a:rPr lang="en-US" dirty="0"/>
              <a:t>- Provides Endpoints and metrics</a:t>
            </a:r>
          </a:p>
        </p:txBody>
      </p:sp>
    </p:spTree>
    <p:extLst>
      <p:ext uri="{BB962C8B-B14F-4D97-AF65-F5344CB8AC3E}">
        <p14:creationId xmlns:p14="http://schemas.microsoft.com/office/powerpoint/2010/main" val="143809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7890-23B3-47FB-9108-830F0E85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49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Spring Boot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6671-EDEC-4FE3-8ED7-6ADF3A60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495925"/>
          </a:xfrm>
        </p:spPr>
        <p:txBody>
          <a:bodyPr>
            <a:no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a number of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starters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allow us to add jars in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Spring Boot built-in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starters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make development easier and rapid.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Starters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the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dependency descriptors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Spring Boot Framework, all the starters follow a similar naming pattern: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spring-boot-starter-*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denotes a particular type of application.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spring-boot-starter-web-services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It is used for Spring Web Services.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spring-boot-starter-web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It is used for building the web application, including RESTful applications using Spring MVC. It uses Tomcat as the default embedded container.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1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1D656-64B1-4DF0-86D2-98338631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43147"/>
            <a:ext cx="10905066" cy="55879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2D73-14E8-4C52-97E9-126B002C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87" y="1473200"/>
            <a:ext cx="10905066" cy="490534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Spring Boot 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provides a good platform for Java Developers to develop a stand-alone and production-grade spring application that you can  just run.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started with minimum configurations without the need for an entire spring configuration set up.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at is Spring Boot">
            <a:extLst>
              <a:ext uri="{FF2B5EF4-FFF2-40B4-BE49-F238E27FC236}">
                <a16:creationId xmlns:a16="http://schemas.microsoft.com/office/drawing/2014/main" id="{0E674E95-BC28-4D3F-93B8-42C536BF4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74" y="4306953"/>
            <a:ext cx="7620000" cy="231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0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3E83-E19C-463F-A14E-7C8B7235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Starter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9279-F754-4D8E-B933-5D3F6D65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46735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&lt;parent&gt;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groupId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org.springframework.boot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groupId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&gt;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artifactId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&gt;spring-boot-starter-parent&lt;/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artifactId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&gt;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&lt;version&gt;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1.4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.RELEASE&lt;/version&gt;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&lt;/parent&gt; 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Parent Poms allow us to manage the following things for multiple child projects and modules: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Configuration: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allows us to maintain consistency of Java Version and other related properties.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Dependency Management: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controls the versions of dependencies to avoid conflict.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Source encoding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Default Java Version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also controls the default plugin configuration.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3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840C-EEDC-486D-9DC1-4ACEB3A2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45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Starter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3A27-E329-4E9D-AEBF-BC488773C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450"/>
            <a:ext cx="10515600" cy="5781675"/>
          </a:xfrm>
        </p:spPr>
        <p:txBody>
          <a:bodyPr/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Starter of Spring web uses Spring MVC, REST and Tomcat as a default embedded server. 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&lt;dependency&gt;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org.springframework.boot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spring-boot-starter-web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&lt;version&gt;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2.2.2.RELEASE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&lt;/version&gt;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&lt;/dependency&gt;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: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It is compatible for web development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Auto configuration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1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1F59-86AB-4220-A494-F5531A27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7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5AC2-E945-47B9-BAA7-F1BC785B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handles most of the complexity of JDBC-based database access and ORM (Object Relational Mapping).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makes the implementation of your persistence layer easier and faster.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interface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EmployeeRepository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extends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CrudRepository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&lt;Employee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Long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findByName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 name);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8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7844-8C11-49FA-A0E8-53C8839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999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EAB4-DD88-42A8-8ADC-09FD024E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4"/>
            <a:ext cx="10515600" cy="5324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provides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repositories are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CrudRepository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PagingAndSortingRepository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&lt;dependency&gt;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spring-data-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&lt;version&gt;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2.2.3.RELEASE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&lt;/version&gt;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&lt;/dependency&gt;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1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C38F-B907-4F40-9228-EAA4D987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/>
              <a:t>Spring Boot Starter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3F1E-EAAB-4FED-9BE1-89080B42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4"/>
            <a:ext cx="10515600" cy="549592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provides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spring-boot-starter-data-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dependency to connect Spring application with relational database efficiently. The spring-boot-starter-data-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internally uses the spring-boot-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dependency.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&lt;dependency&gt;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org.springframework.boot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spring-boot-starter-data-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&lt;version&gt;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2.2.2.RELEASE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&lt;/version&gt;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&lt;/dependency&gt;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08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EF67-3A95-42FB-AFB1-A3EFC49F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949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Starter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6C2-00AB-4E16-9389-61C9CFA6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321300"/>
          </a:xfrm>
        </p:spPr>
        <p:txBody>
          <a:bodyPr/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spring-boot-starter-test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primary dependency for the test. It contains the majority of elements required for our tests.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&lt;dependency&gt;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org.springframework.boot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spring-boot-starter-test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&lt;version&gt;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2.2.2.RELEASE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&lt;/version&gt;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&lt;scope&gt;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&lt;/scope&gt;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&lt;/dependency&gt;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AF08-7544-45DA-9F76-07433DDF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4485-3BFE-4587-9C9C-BA726BAD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448300"/>
          </a:xfrm>
        </p:spPr>
        <p:txBody>
          <a:bodyPr/>
          <a:lstStyle/>
          <a:p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stands for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 Tool.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aim of the module is to try and improve the development time while working with the Spring Boot application. Spring Boot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pick up the changes and restart the application.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&lt;dependency&gt;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org.springframework.boot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spring-boot-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i="0" dirty="0" err="1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&lt;scope&gt;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&lt;scope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&lt;/dependency&gt;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61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C36E-0903-4E0D-90AF-F7709FB1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64E7-72B8-4712-8E43-7F95DD485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49"/>
            <a:ext cx="10515600" cy="4949825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Spring Boot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DevTools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provides the following features: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inter-bold"/>
              </a:rPr>
              <a:t>Automatic Restart</a:t>
            </a:r>
            <a:endParaRPr lang="en-US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i="0" dirty="0" err="1">
                <a:solidFill>
                  <a:srgbClr val="000000"/>
                </a:solidFill>
                <a:effectLst/>
                <a:latin typeface="inter-bold"/>
              </a:rPr>
              <a:t>LiveReload</a:t>
            </a:r>
            <a:endParaRPr lang="en-US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inter-bold"/>
              </a:rPr>
              <a:t>Remote Update and Restart</a:t>
            </a:r>
            <a:endParaRPr lang="en-US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9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9CB46-0C8D-443C-A65E-7CFA109F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B362-E457-4451-A30F-5D0A8ABF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54186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DF14-D254-42D8-9B1E-2F9BBF88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develop spring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productivity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development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requirement of XML configuration in spring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C5415-D3E4-402A-AC31-409B1C23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57361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15FD-5B23-4EAE-A878-6C8505DB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08477"/>
            <a:ext cx="10905066" cy="456848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Externalized Configuration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Properties Files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YAML Support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809A-655F-48A0-A066-7DD63165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vs Spring Boot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9B0EB1-3EB2-457E-A305-D87CE11BA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975894"/>
              </p:ext>
            </p:extLst>
          </p:nvPr>
        </p:nvGraphicFramePr>
        <p:xfrm>
          <a:off x="838200" y="1143001"/>
          <a:ext cx="10515600" cy="539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520998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32332465"/>
                    </a:ext>
                  </a:extLst>
                </a:gridCol>
              </a:tblGrid>
              <a:tr h="511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540261"/>
                  </a:ext>
                </a:extLst>
              </a:tr>
              <a:tr h="66966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Framework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 widely used Java EE framework for building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Framework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widely used to develop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54725"/>
                  </a:ext>
                </a:extLst>
              </a:tr>
              <a:tr h="95666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primary feature of the Spring Framework is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 injection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primary feature of Spring Boot is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Autoconfiguration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automatically configures the classes based on the requirement.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75011"/>
                  </a:ext>
                </a:extLst>
              </a:tr>
              <a:tr h="66966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helps to make things simpler by allowing us to develop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loosely coupled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helps to create a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stand-alone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application with less configuration.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5196"/>
                  </a:ext>
                </a:extLst>
              </a:tr>
              <a:tr h="66966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test the Spring project, we need to set up the sever explicitly.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offers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server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such as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Jetty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70322"/>
                  </a:ext>
                </a:extLst>
              </a:tr>
              <a:tr h="66966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does not provide support for an in-memory database.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offers several plugins for working with an embedded and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database such as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277427"/>
                  </a:ext>
                </a:extLst>
              </a:tr>
              <a:tr h="124366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manually define dependencies for the Spring project in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pom.xml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comes with the concept of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pom.xml file that internally takes care of downloading the dependencies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based on Spring Boot Requirement.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547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77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7F0C-5C95-46AA-B8DC-12D9C0EB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vs Spring Boot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BAE3DA-9E1D-4399-9755-A9A840F82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848147"/>
              </p:ext>
            </p:extLst>
          </p:nvPr>
        </p:nvGraphicFramePr>
        <p:xfrm>
          <a:off x="838200" y="1295400"/>
          <a:ext cx="10515600" cy="519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909976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58489272"/>
                    </a:ext>
                  </a:extLst>
                </a:gridCol>
              </a:tblGrid>
              <a:tr h="8662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MVC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43199"/>
                  </a:ext>
                </a:extLst>
              </a:tr>
              <a:tr h="866246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framework to develop REST APIs. It is used to build stand-alone web spring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MVC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Model, View, and Controller based framework used to build web applications.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15844"/>
                  </a:ext>
                </a:extLst>
              </a:tr>
              <a:tr h="86624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provides default configurations to build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Spring-powered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provides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 to use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features for building a web application.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37101"/>
                  </a:ext>
                </a:extLst>
              </a:tr>
              <a:tr h="86624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need to build configuration manually.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requires build configuration manually.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5439"/>
                  </a:ext>
                </a:extLst>
              </a:tr>
              <a:tr h="86624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requirement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a deployment descriptor.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Deployment descriptor is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61564"/>
                  </a:ext>
                </a:extLst>
              </a:tr>
              <a:tr h="86624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development time and increases productivity.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takes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 to achieve the same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1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83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665C-A6D1-4DEA-9C8C-6B6B9AD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51129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02E8-EC60-469A-96B6-4293596B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follows a layered architecture in which each layer communicates with the layer directly.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Spring Boot Architecture">
            <a:extLst>
              <a:ext uri="{FF2B5EF4-FFF2-40B4-BE49-F238E27FC236}">
                <a16:creationId xmlns:a16="http://schemas.microsoft.com/office/drawing/2014/main" id="{F7B040AF-8A21-4DB1-9547-D0895A3D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5743" y="1782981"/>
            <a:ext cx="5452365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84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342C-7CC5-4B56-BB35-D5433474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Flow Architecture</a:t>
            </a:r>
          </a:p>
        </p:txBody>
      </p:sp>
      <p:pic>
        <p:nvPicPr>
          <p:cNvPr id="4098" name="Picture 2" descr="Spring Boot Architecture">
            <a:extLst>
              <a:ext uri="{FF2B5EF4-FFF2-40B4-BE49-F238E27FC236}">
                <a16:creationId xmlns:a16="http://schemas.microsoft.com/office/drawing/2014/main" id="{F8908929-AD40-4ABD-9F92-A023668FC4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1438275"/>
            <a:ext cx="100869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56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FF3DC-970E-4007-9A71-5AA385D0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Ways to Create Spring 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8A19-43AF-49CF-9E5C-A942DDE8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fontAlgn="base">
              <a:buFont typeface="+mj-lt"/>
              <a:buAutoNum type="arabicPeriod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initializer. (</a:t>
            </a:r>
            <a:r>
              <a:rPr lang="en-US" sz="2400" b="0" i="0" u="sng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https://start.spring.io/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fontAlgn="base">
              <a:buFont typeface="+mj-lt"/>
              <a:buAutoNum type="arabicPeriod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STS eclipse plugin</a:t>
            </a:r>
          </a:p>
          <a:p>
            <a:pPr fontAlgn="base">
              <a:buFont typeface="+mj-lt"/>
              <a:buAutoNum type="arabicPeriod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Maven project manually and add all the required dependencies for spring boot starter.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0065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680</TotalTime>
  <Words>1279</Words>
  <Application>Microsoft Office PowerPoint</Application>
  <PresentationFormat>Widescreen</PresentationFormat>
  <Paragraphs>194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inter-bold</vt:lpstr>
      <vt:lpstr>inter-regular</vt:lpstr>
      <vt:lpstr>Times New Roman</vt:lpstr>
      <vt:lpstr>Office Theme</vt:lpstr>
      <vt:lpstr>PowerPoint Presentation</vt:lpstr>
      <vt:lpstr>Introduction</vt:lpstr>
      <vt:lpstr>Advantages</vt:lpstr>
      <vt:lpstr>Spring Boot Features</vt:lpstr>
      <vt:lpstr>Spring vs Spring Boot</vt:lpstr>
      <vt:lpstr>Spring MVC vs Spring Boot</vt:lpstr>
      <vt:lpstr>Spring Boot Architecture</vt:lpstr>
      <vt:lpstr>Spring Boot Flow Architecture</vt:lpstr>
      <vt:lpstr>Ways to Create Spring Boot Project</vt:lpstr>
      <vt:lpstr>PowerPoint Presentation</vt:lpstr>
      <vt:lpstr>PowerPoint Presentation</vt:lpstr>
      <vt:lpstr>3. Creating a maven project Manually</vt:lpstr>
      <vt:lpstr>Code Sample</vt:lpstr>
      <vt:lpstr>Annotation</vt:lpstr>
      <vt:lpstr>Core Spring Framework Annotations</vt:lpstr>
      <vt:lpstr>Spring Framework Stereotype Annotations</vt:lpstr>
      <vt:lpstr>Rest Annotations</vt:lpstr>
      <vt:lpstr>Spring Boot Main Components</vt:lpstr>
      <vt:lpstr>Spring Boot Starters</vt:lpstr>
      <vt:lpstr>Spring Boot Starter Parent</vt:lpstr>
      <vt:lpstr>Spring Boot Starter Web</vt:lpstr>
      <vt:lpstr>Spring Data JPA</vt:lpstr>
      <vt:lpstr>Spring Data Repository</vt:lpstr>
      <vt:lpstr>Spring Boot Starter Data JPA</vt:lpstr>
      <vt:lpstr>Spring Boot Starter Test</vt:lpstr>
      <vt:lpstr>Spring Boot DevTools</vt:lpstr>
      <vt:lpstr>Spring Boot DevTools 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Jansirani Rajkumar</dc:creator>
  <cp:lastModifiedBy>Jansirani Rajkumar</cp:lastModifiedBy>
  <cp:revision>238</cp:revision>
  <dcterms:created xsi:type="dcterms:W3CDTF">2021-11-25T15:02:42Z</dcterms:created>
  <dcterms:modified xsi:type="dcterms:W3CDTF">2021-11-26T10:44:25Z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69b5a2a5-828e-4537-a751-7525393fc002</vt:lpwstr>
  </property>
  <property fmtid="{D5CDD505-2E9C-101B-9397-08002B2CF9AE}" pid="3" name="HCLClassification">
    <vt:lpwstr>HCL_Cla5s_1nt3rnal</vt:lpwstr>
  </property>
  <property fmtid="{D5CDD505-2E9C-101B-9397-08002B2CF9AE}" pid="4" name="HCLClassD6">
    <vt:lpwstr>False</vt:lpwstr>
  </property>
</Properties>
</file>