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14-Dec-19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9BE4-8A75-45B6-B703-2B8B4324D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information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43F1D-4B2C-4505-A903-634FE77C8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8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46E-6157-4094-B1DC-8E56A936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17973"/>
            <a:ext cx="7729728" cy="1188720"/>
          </a:xfrm>
        </p:spPr>
        <p:txBody>
          <a:bodyPr>
            <a:normAutofit/>
          </a:bodyPr>
          <a:lstStyle/>
          <a:p>
            <a:r>
              <a:rPr lang="en-US" sz="5400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4688-DF96-4147-A7B0-AA6DBF43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77108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1CE4-33B1-4E64-88ED-F7234763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67BE-D483-4FCD-932F-FE9C407A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Scope</a:t>
            </a:r>
            <a:r>
              <a:rPr lang="en-US" sz="3200" b="1" dirty="0"/>
              <a:t>:</a:t>
            </a:r>
            <a:r>
              <a:rPr lang="en-US" sz="3200" dirty="0"/>
              <a:t>  We can use this system to store information of employees in one file.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4000" b="1" dirty="0"/>
              <a:t>Purpose: </a:t>
            </a:r>
            <a:r>
              <a:rPr lang="en-US" sz="3200" dirty="0"/>
              <a:t>Collecting information of employees.</a:t>
            </a:r>
          </a:p>
        </p:txBody>
      </p:sp>
    </p:spTree>
    <p:extLst>
      <p:ext uri="{BB962C8B-B14F-4D97-AF65-F5344CB8AC3E}">
        <p14:creationId xmlns:p14="http://schemas.microsoft.com/office/powerpoint/2010/main" val="354286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3EC6-AFDD-472F-A2E3-B5C2EA10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1CFE-A483-425E-B626-ECE6D714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Store information of workers.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Search from file.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Delete from file.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Modify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8636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C052-3C03-4FB4-B019-4411604D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1109"/>
            <a:ext cx="7729728" cy="1188720"/>
          </a:xfrm>
        </p:spPr>
        <p:txBody>
          <a:bodyPr>
            <a:normAutofit/>
          </a:bodyPr>
          <a:lstStyle/>
          <a:p>
            <a:r>
              <a:rPr lang="en-US" sz="5400" b="1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8CA9-92DF-4C9B-A9C3-F87DF18B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22427"/>
            <a:ext cx="7729728" cy="4080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string.h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conio.h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stdlib.h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struct </a:t>
            </a:r>
            <a:r>
              <a:rPr lang="en-US" sz="1200" dirty="0" err="1"/>
              <a:t>employe</a:t>
            </a: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char ID[20];</a:t>
            </a:r>
          </a:p>
          <a:p>
            <a:pPr marL="0" indent="0">
              <a:buNone/>
            </a:pPr>
            <a:r>
              <a:rPr lang="en-US" sz="1200" dirty="0"/>
              <a:t>    char name[20];</a:t>
            </a:r>
          </a:p>
          <a:p>
            <a:pPr marL="0" indent="0">
              <a:buNone/>
            </a:pPr>
            <a:r>
              <a:rPr lang="en-US" sz="1200" dirty="0"/>
              <a:t>    char add[20];</a:t>
            </a:r>
          </a:p>
          <a:p>
            <a:pPr marL="0" indent="0">
              <a:buNone/>
            </a:pPr>
            <a:r>
              <a:rPr lang="en-US" sz="1200" dirty="0"/>
              <a:t>    char </a:t>
            </a:r>
            <a:r>
              <a:rPr lang="en-US" sz="1200" dirty="0" err="1"/>
              <a:t>parname</a:t>
            </a:r>
            <a:r>
              <a:rPr lang="en-US" sz="1200" dirty="0"/>
              <a:t>[20];</a:t>
            </a:r>
          </a:p>
          <a:p>
            <a:pPr marL="0" indent="0">
              <a:buNone/>
            </a:pPr>
            <a:r>
              <a:rPr lang="en-US" sz="1200" dirty="0"/>
              <a:t>    char pos[20];</a:t>
            </a:r>
          </a:p>
          <a:p>
            <a:pPr marL="0" indent="0">
              <a:buNone/>
            </a:pPr>
            <a:r>
              <a:rPr lang="en-US" sz="1200" dirty="0"/>
              <a:t>    long int </a:t>
            </a:r>
            <a:r>
              <a:rPr lang="en-US" sz="1200" dirty="0" err="1"/>
              <a:t>phone_no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752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28FCBA-C00E-4054-AFF8-582D42E3A90F}"/>
              </a:ext>
            </a:extLst>
          </p:cNvPr>
          <p:cNvSpPr txBox="1"/>
          <p:nvPr/>
        </p:nvSpPr>
        <p:spPr>
          <a:xfrm>
            <a:off x="1908312" y="1859339"/>
            <a:ext cx="60429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employe</a:t>
            </a:r>
            <a:r>
              <a:rPr lang="en-US" dirty="0"/>
              <a:t> emp;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print_heading</a:t>
            </a:r>
            <a:r>
              <a:rPr lang="en-US" dirty="0"/>
              <a:t>(const char </a:t>
            </a:r>
            <a:r>
              <a:rPr lang="en-US" dirty="0" err="1"/>
              <a:t>st</a:t>
            </a:r>
            <a:r>
              <a:rPr lang="en-US" dirty="0"/>
              <a:t>[]){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nSRS</a:t>
            </a:r>
            <a:r>
              <a:rPr lang="en-US" dirty="0"/>
              <a:t> : %s\n",</a:t>
            </a:r>
            <a:r>
              <a:rPr lang="en-US" dirty="0" err="1"/>
              <a:t>st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add_employe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search_employe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mod_employe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delete_employe</a:t>
            </a:r>
            <a:r>
              <a:rPr lang="en-US" dirty="0"/>
              <a:t>()</a:t>
            </a:r>
          </a:p>
          <a:p>
            <a:r>
              <a:rPr lang="en-US" dirty="0"/>
              <a:t>void main()</a:t>
            </a:r>
          </a:p>
        </p:txBody>
      </p:sp>
    </p:spTree>
    <p:extLst>
      <p:ext uri="{BB962C8B-B14F-4D97-AF65-F5344CB8AC3E}">
        <p14:creationId xmlns:p14="http://schemas.microsoft.com/office/powerpoint/2010/main" val="117695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F53448-DD8A-4C79-B6A2-1E29FC0A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5" y="1513015"/>
            <a:ext cx="7248938" cy="38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83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33</TotalTime>
  <Words>167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Parcel</vt:lpstr>
      <vt:lpstr>Employee information book</vt:lpstr>
      <vt:lpstr>content</vt:lpstr>
      <vt:lpstr>Introduction</vt:lpstr>
      <vt:lpstr>Features</vt:lpstr>
      <vt:lpstr>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information book</dc:title>
  <dc:creator>Dibbendu Kowshik's</dc:creator>
  <cp:lastModifiedBy>Dibbendu Kowshik's</cp:lastModifiedBy>
  <cp:revision>4</cp:revision>
  <dcterms:created xsi:type="dcterms:W3CDTF">2019-12-14T17:57:11Z</dcterms:created>
  <dcterms:modified xsi:type="dcterms:W3CDTF">2019-12-14T18:30:44Z</dcterms:modified>
</cp:coreProperties>
</file>