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embeddedFontLst>
    <p:embeddedFont>
      <p:font typeface="Trebuchet MS" panose="020B0603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Ybb+wxMyUATWnIWUca/7rd1+f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8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customschemas.google.com/relationships/presentationmetadata" Target="meta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1fe05e4176023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1fe05e41760230_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1fe05e41760230_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2.jpeg" /><Relationship Id="rId5" Type="http://schemas.openxmlformats.org/officeDocument/2006/relationships/image" Target="../media/image11.jpeg" /><Relationship Id="rId4" Type="http://schemas.openxmlformats.org/officeDocument/2006/relationships/image" Target="../media/image10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19433" y="473269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8162617" y="33767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186823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40108" y="749494"/>
            <a:ext cx="8355270" cy="8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dirty="0">
                <a:solidFill>
                  <a:srgbClr val="0F0F0F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Digital Portfolio 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90947" y="2398165"/>
            <a:ext cx="1218493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		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 </a:t>
            </a:r>
            <a:r>
              <a:rPr lang="en-IN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Kowshik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Kumar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	: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212403860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D94D666E30E876BB51D40FD3CFEAF17A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			: Computer Application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COLLEGE/UNIVERSITY		: Tagore College Of Art &amp; Science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Chrompet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Chennai                    							Madras University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 flipV="1">
            <a:off x="6696075" y="1476540"/>
            <a:ext cx="1003025" cy="21891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51656-D6D2-17C9-1DAF-358416081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758" y="2112780"/>
            <a:ext cx="2461486" cy="4446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D4FF50-7BAD-3FDE-A5BA-B10A761D9A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137" y="2019300"/>
            <a:ext cx="2322474" cy="4313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72546-5203-F8E3-3D2B-75774BC3B1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5808" y="1901555"/>
            <a:ext cx="2322474" cy="44313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55324" y="2019300"/>
            <a:ext cx="785773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portfolio website provides a professional way to showcase personal achievements and skills. It enhances career opportunities by giving recruiters a clear overview of the candidate’s profile.</a:t>
            </a:r>
            <a:endParaRPr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1fe05e41760230_5"/>
          <p:cNvSpPr txBox="1"/>
          <p:nvPr/>
        </p:nvSpPr>
        <p:spPr>
          <a:xfrm>
            <a:off x="10658" y="272579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551fe05e41760230_5"/>
          <p:cNvSpPr txBox="1"/>
          <p:nvPr/>
        </p:nvSpPr>
        <p:spPr>
          <a:xfrm>
            <a:off x="4344805" y="67855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GITHUB LINK 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00C17-88D7-A783-30E2-D6515B3EA41A}"/>
              </a:ext>
            </a:extLst>
          </p:cNvPr>
          <p:cNvSpPr txBox="1"/>
          <p:nvPr/>
        </p:nvSpPr>
        <p:spPr>
          <a:xfrm>
            <a:off x="3067033" y="2885758"/>
            <a:ext cx="952355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dirty="0"/>
              <a:t>https://kowshik1307-cpu.github.io/My_Portfolio/contact.html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-125" y="0"/>
            <a:ext cx="12192000" cy="80067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TITLE</a:t>
            </a:r>
            <a:endParaRPr sz="4000" dirty="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596009" y="2940562"/>
            <a:ext cx="9344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Calibri"/>
                <a:ea typeface="Calibri"/>
                <a:cs typeface="Calibri"/>
                <a:sym typeface="Calibri"/>
              </a:rPr>
              <a:t>PERSONAL PORTFOLIO</a:t>
            </a: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Problem Statement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Project Overview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End Users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Tools and Technologies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Portfolio design and Layout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Features and Functionality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Screenshots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Link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828767" y="20193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PROBLE 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070039" y="1961704"/>
            <a:ext cx="6227785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Many students and professionals struggle to present their skills, achievements, and projects in a structured and accessible format. A personal portfolio solves this by providing a centralized platform to display one’s work effectively.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PROJEC OVERVIEW</a:t>
            </a:r>
            <a:endParaRPr sz="4250" dirty="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739775" y="2019300"/>
            <a:ext cx="647218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built to highlight educational details, skills, certifications, and projects. It serves as a digital resume and an interactive way to showcase personal growth.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99324" y="2278500"/>
            <a:ext cx="853316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creating digital resumes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seekers showcasing skills to recruiters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&amp; designers displaying projects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Employers/recruiters evaluating candidates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76275" y="2108508"/>
            <a:ext cx="964509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HTML5, CSS3, JavaScript – for structure, design, and interactivity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– for responsive layout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Pages – for hosting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4" y="1590250"/>
            <a:ext cx="102330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and professional interface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Sections: Home, About, Skills, Projects, Certificates, Contact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navigation with responsive design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55332" y="1428433"/>
            <a:ext cx="11013888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across devices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navigation bar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representation with progress indicators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 for communication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and certificate showcase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Widescreen</PresentationFormat>
  <Paragraphs>74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</vt:lpstr>
      <vt:lpstr>PROJECT TITLE</vt:lpstr>
      <vt:lpstr>AGENDA</vt:lpstr>
      <vt:lpstr>PROBLE STATEMENT</vt:lpstr>
      <vt:lpstr>PROJEC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SURYA ARISH R</dc:creator>
  <cp:lastModifiedBy>gokul moorthy</cp:lastModifiedBy>
  <cp:revision>2</cp:revision>
  <dcterms:modified xsi:type="dcterms:W3CDTF">2025-09-08T05:11:57Z</dcterms:modified>
</cp:coreProperties>
</file>