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84987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Multi-Format Document QA using Model Context Protocol (MCP)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6" y="274638"/>
            <a:ext cx="8440994" cy="1143000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Overview (MCP-based)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Three-Agent Architecture: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Parses documents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Embeds &amp; retrieves context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Calls Gemini and returns answer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agents communicate via structured MCP messages: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{"type": "RETRIEVAL_RESULT", "sender": "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"receiver": "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trace_id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"rag-123", "payload": {"query": "...", "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retrieved_context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["..."]}}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49F027-9DD5-7BEC-7D2A-1CFC83036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7868"/>
            <a:ext cx="8229600" cy="29622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 Streamlit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Transformers 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MiniLM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DB: FAISS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LLM: Google Gemini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 Flash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Model Context Protocol (MCP)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python-docx, python-pptx, pandas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5893" y="457200"/>
            <a:ext cx="293221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creenshots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080EB-22EB-25D9-C383-685205A2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1440616"/>
            <a:ext cx="8662219" cy="3976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malformed documents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hallucinations in LLM answers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tensor errors with Sentence Transformer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Ranking Agent or Summarizer Agent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multilingual support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real-time streaming using WebSocket's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Agentic RAG Chatbot</vt:lpstr>
      <vt:lpstr>Architecture Overview (MCP-based)</vt:lpstr>
      <vt:lpstr>System Flow</vt:lpstr>
      <vt:lpstr>Tech Stack</vt:lpstr>
      <vt:lpstr>PowerPoint Presentation</vt:lpstr>
      <vt:lpstr>Challenges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Kowshik Tukuntla</cp:lastModifiedBy>
  <cp:revision>2</cp:revision>
  <dcterms:created xsi:type="dcterms:W3CDTF">2013-01-27T09:14:16Z</dcterms:created>
  <dcterms:modified xsi:type="dcterms:W3CDTF">2025-07-23T08:24:54Z</dcterms:modified>
  <cp:category/>
</cp:coreProperties>
</file>