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5" r:id="rId3"/>
    <p:sldId id="257" r:id="rId4"/>
    <p:sldId id="258" r:id="rId5"/>
    <p:sldId id="259" r:id="rId6"/>
    <p:sldId id="260" r:id="rId7"/>
    <p:sldId id="267" r:id="rId8"/>
    <p:sldId id="268" r:id="rId9"/>
    <p:sldId id="265" r:id="rId10"/>
    <p:sldId id="266" r:id="rId11"/>
    <p:sldId id="263" r:id="rId12"/>
    <p:sldId id="264" r:id="rId13"/>
    <p:sldId id="26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1"/>
          <p:cNvSpPr>
            <a:spLocks noGrp="1"/>
          </p:cNvSpPr>
          <p:nvPr>
            <p:ph type="sldNum" sz="quarter"/>
          </p:nvPr>
        </p:nvSpPr>
        <p:spPr>
          <a:xfrm>
            <a:off x="11449051" y="179388"/>
            <a:ext cx="407988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lvl="0" algn="r">
              <a:defRPr lang="en-US" sz="800" b="1" dirty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18DEF1A3-D10F-4BFD-A33F-A2A72F5B7136}" type="slidenum">
              <a:rPr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7"/>
          <p:cNvSpPr txBox="1"/>
          <p:nvPr/>
        </p:nvSpPr>
        <p:spPr>
          <a:xfrm>
            <a:off x="6816765" y="1629642"/>
            <a:ext cx="4318771" cy="34973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SzPct val="100000"/>
              <a:buNone/>
              <a:defRPr lang="en-US" sz="21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lvl="1" indent="0" algn="ctr" rtl="0">
              <a:lnSpc>
                <a:spcPct val="100000"/>
              </a:lnSpc>
              <a:spcBef>
                <a:spcPts val="745"/>
              </a:spcBef>
              <a:buSzPct val="100000"/>
              <a:buNone/>
              <a:defRPr lang="en-US" sz="4200" b="1" baseline="0" dirty="0">
                <a:solidFill>
                  <a:schemeClr val="tx1"/>
                </a:solidFill>
                <a:latin typeface="+mj-lt"/>
              </a:defRPr>
            </a:lvl2pPr>
            <a:lvl3pPr marL="0" lvl="2" indent="0" algn="ctr" rtl="0">
              <a:lnSpc>
                <a:spcPct val="150000"/>
              </a:lnSpc>
              <a:spcBef>
                <a:spcPts val="745"/>
              </a:spcBef>
              <a:buSzPct val="100000"/>
              <a:buNone/>
              <a:defRPr lang="en-US" sz="150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 marL="0" lvl="3" indent="0" algn="ctr" rtl="0">
              <a:lnSpc>
                <a:spcPct val="150000"/>
              </a:lnSpc>
              <a:spcBef>
                <a:spcPts val="745"/>
              </a:spcBef>
              <a:buSzPct val="100000"/>
              <a:buNone/>
              <a:defRPr lang="en-US" sz="2700" b="1" dirty="0">
                <a:solidFill>
                  <a:schemeClr val="tx1"/>
                </a:solidFill>
                <a:latin typeface="+mj-lt"/>
              </a:defRPr>
            </a:lvl4pPr>
            <a:lvl5pPr marL="0" lvl="4" indent="0" algn="ctr" rtl="0">
              <a:lnSpc>
                <a:spcPct val="100000"/>
              </a:lnSpc>
              <a:spcBef>
                <a:spcPts val="745"/>
              </a:spcBef>
              <a:buSzPct val="100000"/>
              <a:buNone/>
              <a:defRPr lang="en-US" sz="1800" b="1" baseline="0" dirty="0">
                <a:solidFill>
                  <a:schemeClr val="tx1"/>
                </a:solidFill>
                <a:latin typeface="+mj-lt"/>
              </a:defRPr>
            </a:lvl5pPr>
            <a:lvl6pPr marL="0" lvl="5" indent="0" algn="l" rtl="0">
              <a:lnSpc>
                <a:spcPct val="100000"/>
              </a:lnSpc>
              <a:spcBef>
                <a:spcPts val="745"/>
              </a:spcBef>
              <a:buNone/>
              <a:defRPr lang="en-US" sz="1350" b="0" dirty="0">
                <a:solidFill>
                  <a:schemeClr val="tx1">
                    <a:alpha val="70000"/>
                  </a:schemeClr>
                </a:solidFill>
                <a:latin typeface="+mn-lt"/>
              </a:defRPr>
            </a:lvl6pPr>
            <a:lvl7pPr marL="0" lvl="6" indent="0" algn="l" rtl="0">
              <a:lnSpc>
                <a:spcPct val="100000"/>
              </a:lnSpc>
              <a:spcBef>
                <a:spcPts val="745"/>
              </a:spcBef>
              <a:buNone/>
              <a:defRPr lang="en-US" sz="1200" b="0" baseline="0" dirty="0">
                <a:solidFill>
                  <a:schemeClr val="tx1">
                    <a:alpha val="50000"/>
                  </a:schemeClr>
                </a:solidFill>
                <a:latin typeface="+mn-lt"/>
              </a:defRPr>
            </a:lvl7pPr>
            <a:lvl8pPr marL="0" marR="0" lvl="7" indent="0" algn="l" rtl="0">
              <a:lnSpc>
                <a:spcPct val="90000"/>
              </a:lnSpc>
              <a:spcBef>
                <a:spcPts val="745"/>
              </a:spcBef>
              <a:spcAft>
                <a:spcPts val="0"/>
              </a:spcAft>
              <a:buNone/>
              <a:defRPr lang="en-US" sz="120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268605" lvl="8" indent="0" algn="l" rtl="0">
              <a:lnSpc>
                <a:spcPct val="90000"/>
              </a:lnSpc>
              <a:spcBef>
                <a:spcPts val="745"/>
              </a:spcBef>
              <a:buFont typeface="Arial" panose="020B0604020202020204"/>
              <a:buNone/>
              <a:defRPr lang="en-US" sz="2680" dirty="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400" dirty="0"/>
          </a:p>
        </p:txBody>
      </p:sp>
      <p:sp>
        <p:nvSpPr>
          <p:cNvPr id="4" name="Прямоугольный треугольник 14"/>
          <p:cNvSpPr/>
          <p:nvPr/>
        </p:nvSpPr>
        <p:spPr>
          <a:xfrm flipH="1">
            <a:off x="11127485" y="5775326"/>
            <a:ext cx="1070339" cy="1082675"/>
          </a:xfrm>
          <a:prstGeom prst="rtTriangle">
            <a:avLst/>
          </a:prstGeom>
          <a:solidFill>
            <a:srgbClr val="F16B35"/>
          </a:solidFill>
          <a:ln>
            <a:noFill/>
          </a:ln>
        </p:spPr>
        <p:txBody>
          <a:bodyPr vert="horz" wrap="square" lIns="91426" tIns="45713" rIns="91426" bIns="45713" numCol="1" rtlCol="0" anchor="t"/>
          <a:lstStyle/>
          <a:p>
            <a:pPr algn="ctr"/>
            <a:endParaRPr lang="en-US" sz="2700" dirty="0"/>
          </a:p>
        </p:txBody>
      </p:sp>
      <p:sp>
        <p:nvSpPr>
          <p:cNvPr id="5" name="Текст 7"/>
          <p:cNvSpPr txBox="1"/>
          <p:nvPr/>
        </p:nvSpPr>
        <p:spPr>
          <a:xfrm>
            <a:off x="335852" y="179388"/>
            <a:ext cx="1439640" cy="361950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SzPct val="100000"/>
              <a:buNone/>
              <a:defRPr lang="en-US" sz="800" b="0" spc="300" baseline="0" dirty="0">
                <a:solidFill>
                  <a:schemeClr val="tx1">
                    <a:alpha val="80000"/>
                  </a:schemeClr>
                </a:solidFill>
                <a:latin typeface="+mj-lt"/>
              </a:defRPr>
            </a:lvl1pPr>
            <a:lvl2pPr marL="0" lvl="1" indent="0" algn="ctr" rtl="0">
              <a:lnSpc>
                <a:spcPct val="100000"/>
              </a:lnSpc>
              <a:spcBef>
                <a:spcPts val="495"/>
              </a:spcBef>
              <a:buSzPct val="100000"/>
              <a:buNone/>
              <a:defRPr lang="en-US" sz="2800" b="1" baseline="0" dirty="0">
                <a:solidFill>
                  <a:schemeClr val="tx1"/>
                </a:solidFill>
                <a:latin typeface="+mj-lt"/>
              </a:defRPr>
            </a:lvl2pPr>
            <a:lvl3pPr marL="0" lvl="2" indent="0" algn="ctr" rtl="0">
              <a:lnSpc>
                <a:spcPct val="150000"/>
              </a:lnSpc>
              <a:spcBef>
                <a:spcPts val="495"/>
              </a:spcBef>
              <a:buSzPct val="100000"/>
              <a:buNone/>
              <a:defRPr lang="en-US" sz="100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 marL="0" lvl="3" indent="0" algn="ctr" rtl="0">
              <a:lnSpc>
                <a:spcPct val="150000"/>
              </a:lnSpc>
              <a:spcBef>
                <a:spcPts val="495"/>
              </a:spcBef>
              <a:buSzPct val="100000"/>
              <a:buNone/>
              <a:defRPr lang="en-US" sz="1800" b="1" dirty="0">
                <a:solidFill>
                  <a:schemeClr val="tx1"/>
                </a:solidFill>
                <a:latin typeface="+mj-lt"/>
              </a:defRPr>
            </a:lvl4pPr>
            <a:lvl5pPr marL="0" lvl="4" indent="0" algn="ctr" rtl="0">
              <a:lnSpc>
                <a:spcPct val="100000"/>
              </a:lnSpc>
              <a:spcBef>
                <a:spcPts val="495"/>
              </a:spcBef>
              <a:buSzPct val="100000"/>
              <a:buNone/>
              <a:defRPr lang="en-US" sz="1200" b="1" baseline="0" dirty="0">
                <a:solidFill>
                  <a:schemeClr val="tx1"/>
                </a:solidFill>
                <a:latin typeface="+mj-lt"/>
              </a:defRPr>
            </a:lvl5pPr>
            <a:lvl6pPr marL="0" lvl="5" indent="0" algn="l" rtl="0">
              <a:lnSpc>
                <a:spcPct val="100000"/>
              </a:lnSpc>
              <a:spcBef>
                <a:spcPts val="495"/>
              </a:spcBef>
              <a:buNone/>
              <a:defRPr lang="en-US" sz="900" b="0" dirty="0">
                <a:solidFill>
                  <a:schemeClr val="tx1">
                    <a:alpha val="70000"/>
                  </a:schemeClr>
                </a:solidFill>
                <a:latin typeface="+mn-lt"/>
              </a:defRPr>
            </a:lvl6pPr>
            <a:lvl7pPr marL="0" lvl="6" indent="0" algn="l" rtl="0">
              <a:lnSpc>
                <a:spcPct val="100000"/>
              </a:lnSpc>
              <a:spcBef>
                <a:spcPts val="495"/>
              </a:spcBef>
              <a:buNone/>
              <a:defRPr lang="en-US" sz="800" b="0" baseline="0" dirty="0">
                <a:solidFill>
                  <a:schemeClr val="tx1">
                    <a:alpha val="50000"/>
                  </a:schemeClr>
                </a:solidFill>
                <a:latin typeface="+mn-lt"/>
              </a:defRPr>
            </a:lvl7pPr>
            <a:lvl8pPr marL="0" marR="0" lvl="7" indent="0" algn="l" rtl="0">
              <a:lnSpc>
                <a:spcPct val="90000"/>
              </a:lnSpc>
              <a:spcBef>
                <a:spcPts val="495"/>
              </a:spcBef>
              <a:spcAft>
                <a:spcPts val="0"/>
              </a:spcAft>
              <a:buNone/>
              <a:def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9070" lvl="8" indent="0" algn="l" rtl="0">
              <a:lnSpc>
                <a:spcPct val="90000"/>
              </a:lnSpc>
              <a:spcBef>
                <a:spcPts val="495"/>
              </a:spcBef>
              <a:buFont typeface="Arial" panose="020B0604020202020204"/>
              <a:buNone/>
              <a:defRPr lang="en-US" sz="1785" dirty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err="1">
                <a:latin typeface="+mj-lt"/>
              </a:rPr>
              <a:t>PIESOL</a:t>
            </a:r>
            <a:endParaRPr lang="en-US" b="1" dirty="0" err="1">
              <a:latin typeface="+mj-lt"/>
            </a:endParaRPr>
          </a:p>
        </p:txBody>
      </p:sp>
      <p:sp>
        <p:nvSpPr>
          <p:cNvPr id="7" name="Текст 7"/>
          <p:cNvSpPr txBox="1"/>
          <p:nvPr/>
        </p:nvSpPr>
        <p:spPr>
          <a:xfrm>
            <a:off x="8556997" y="194055"/>
            <a:ext cx="2652303" cy="385483"/>
          </a:xfrm>
          <a:prstGeom prst="rect">
            <a:avLst/>
          </a:prstGeom>
        </p:spPr>
        <p:txBody>
          <a:bodyPr tIns="0"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SzPct val="100000"/>
              <a:buNone/>
              <a:defRPr lang="en-US" sz="2100" b="1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lvl="1" indent="0" algn="ctr" rtl="0">
              <a:lnSpc>
                <a:spcPct val="100000"/>
              </a:lnSpc>
              <a:spcBef>
                <a:spcPts val="745"/>
              </a:spcBef>
              <a:buSzPct val="100000"/>
              <a:buNone/>
              <a:defRPr lang="en-US" sz="4200" b="1" baseline="0" dirty="0">
                <a:solidFill>
                  <a:schemeClr val="tx1"/>
                </a:solidFill>
                <a:latin typeface="+mj-lt"/>
              </a:defRPr>
            </a:lvl2pPr>
            <a:lvl3pPr marL="0" lvl="2" indent="0" algn="ctr" rtl="0">
              <a:lnSpc>
                <a:spcPct val="150000"/>
              </a:lnSpc>
              <a:spcBef>
                <a:spcPts val="745"/>
              </a:spcBef>
              <a:buSzPct val="100000"/>
              <a:buNone/>
              <a:defRPr lang="en-US" sz="150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 marL="0" lvl="3" indent="0" algn="ctr" rtl="0">
              <a:lnSpc>
                <a:spcPct val="150000"/>
              </a:lnSpc>
              <a:spcBef>
                <a:spcPts val="745"/>
              </a:spcBef>
              <a:buSzPct val="100000"/>
              <a:buNone/>
              <a:defRPr lang="en-US" sz="2700" b="1" dirty="0">
                <a:solidFill>
                  <a:schemeClr val="tx1"/>
                </a:solidFill>
                <a:latin typeface="+mj-lt"/>
              </a:defRPr>
            </a:lvl4pPr>
            <a:lvl5pPr marL="0" lvl="4" indent="0" algn="ctr" rtl="0">
              <a:lnSpc>
                <a:spcPct val="100000"/>
              </a:lnSpc>
              <a:spcBef>
                <a:spcPts val="745"/>
              </a:spcBef>
              <a:buSzPct val="100000"/>
              <a:buNone/>
              <a:defRPr lang="en-US" sz="1800" b="1" baseline="0" dirty="0">
                <a:solidFill>
                  <a:schemeClr val="tx1"/>
                </a:solidFill>
                <a:latin typeface="+mj-lt"/>
              </a:defRPr>
            </a:lvl5pPr>
            <a:lvl6pPr marL="0" lvl="5" indent="0" algn="l" rtl="0">
              <a:lnSpc>
                <a:spcPct val="100000"/>
              </a:lnSpc>
              <a:spcBef>
                <a:spcPts val="745"/>
              </a:spcBef>
              <a:buNone/>
              <a:defRPr lang="en-US" sz="1350" b="0" dirty="0">
                <a:solidFill>
                  <a:schemeClr val="tx1">
                    <a:alpha val="70000"/>
                  </a:schemeClr>
                </a:solidFill>
                <a:latin typeface="+mn-lt"/>
              </a:defRPr>
            </a:lvl6pPr>
            <a:lvl7pPr marL="0" lvl="6" indent="0" algn="l" rtl="0">
              <a:lnSpc>
                <a:spcPct val="100000"/>
              </a:lnSpc>
              <a:spcBef>
                <a:spcPts val="745"/>
              </a:spcBef>
              <a:buNone/>
              <a:defRPr lang="en-US" sz="1200" b="0" baseline="0" dirty="0">
                <a:solidFill>
                  <a:schemeClr val="tx1">
                    <a:alpha val="50000"/>
                  </a:schemeClr>
                </a:solidFill>
                <a:latin typeface="+mn-lt"/>
              </a:defRPr>
            </a:lvl7pPr>
            <a:lvl8pPr marL="0" marR="0" lvl="7" indent="0" algn="l" rtl="0">
              <a:lnSpc>
                <a:spcPct val="90000"/>
              </a:lnSpc>
              <a:spcBef>
                <a:spcPts val="745"/>
              </a:spcBef>
              <a:spcAft>
                <a:spcPts val="0"/>
              </a:spcAft>
              <a:buNone/>
              <a:defRPr lang="en-US" sz="120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268605" lvl="8" indent="0" algn="l" rtl="0">
              <a:lnSpc>
                <a:spcPct val="90000"/>
              </a:lnSpc>
              <a:spcBef>
                <a:spcPts val="745"/>
              </a:spcBef>
              <a:buFont typeface="Arial" panose="020B0604020202020204"/>
              <a:buNone/>
              <a:defRPr lang="en-US" sz="2680" dirty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sz="1000" spc="67" dirty="0">
                <a:latin typeface="+mj-lt"/>
              </a:rPr>
              <a:t>www.pie-sol.com</a:t>
            </a:r>
            <a:endParaRPr lang="en-US" sz="1000" spc="67" dirty="0">
              <a:latin typeface="+mj-lt"/>
            </a:endParaRPr>
          </a:p>
        </p:txBody>
      </p:sp>
      <p:pic>
        <p:nvPicPr>
          <p:cNvPr id="8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7531" y="6041538"/>
            <a:ext cx="550248" cy="550248"/>
          </a:xfrm>
          <a:prstGeom prst="rect">
            <a:avLst/>
          </a:prstGeom>
          <a:noFill/>
        </p:spPr>
      </p:pic>
      <p:pic>
        <p:nvPicPr>
          <p:cNvPr id="9" name="Picture 12"/>
          <p:cNvPicPr>
            <a:picLocks noChangeAspect="1"/>
          </p:cNvPicPr>
          <p:nvPr/>
        </p:nvPicPr>
        <p:blipFill>
          <a:blip r:embed="rId2"/>
          <a:srcRect l="14658" t="21987" r="19427" b="23244"/>
          <a:stretch>
            <a:fillRect/>
          </a:stretch>
        </p:blipFill>
        <p:spPr>
          <a:xfrm>
            <a:off x="7575642" y="4938169"/>
            <a:ext cx="3633654" cy="1821656"/>
          </a:xfrm>
          <a:prstGeom prst="rect">
            <a:avLst/>
          </a:prstGeom>
          <a:noFill/>
        </p:spPr>
      </p:pic>
      <p:sp>
        <p:nvSpPr>
          <p:cNvPr id="10" name="TextBox 5"/>
          <p:cNvSpPr txBox="1">
            <a:spLocks noChangeAspect="1"/>
          </p:cNvSpPr>
          <p:nvPr/>
        </p:nvSpPr>
        <p:spPr>
          <a:xfrm>
            <a:off x="1775491" y="2564488"/>
            <a:ext cx="8481035" cy="828000"/>
          </a:xfrm>
          <a:prstGeom prst="rect">
            <a:avLst/>
          </a:prstGeom>
          <a:noFill/>
          <a:ln>
            <a:noFill/>
          </a:ln>
        </p:spPr>
        <p:txBody>
          <a:bodyPr wrap="none" tIns="0" bIns="68399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3600" b="1" dirty="0">
                <a:latin typeface="Mongolian Baiti"/>
              </a:rPr>
              <a:t>Design Template</a:t>
            </a:r>
            <a:endParaRPr lang="en-US" sz="3600" b="1" dirty="0">
              <a:latin typeface="Mongolian Baiti"/>
            </a:endParaRPr>
          </a:p>
          <a:p>
            <a:pPr algn="ctr">
              <a:lnSpc>
                <a:spcPct val="150000"/>
              </a:lnSpc>
            </a:pPr>
            <a:r>
              <a:rPr lang="en-US" sz="3600" b="1" dirty="0">
                <a:latin typeface="Mongolian Baiti"/>
              </a:rPr>
              <a:t>For </a:t>
            </a:r>
            <a:endParaRPr lang="en-US" sz="3600" b="1" dirty="0">
              <a:latin typeface="Mongolian Baiti"/>
            </a:endParaRPr>
          </a:p>
          <a:p>
            <a:pPr algn="ctr">
              <a:lnSpc>
                <a:spcPct val="150000"/>
              </a:lnSpc>
            </a:pPr>
            <a:r>
              <a:rPr lang="en-US" sz="3600" b="1" dirty="0">
                <a:latin typeface="Mongolian Baiti"/>
              </a:rPr>
              <a:t>Virtual Infotech</a:t>
            </a:r>
            <a:endParaRPr lang="en-US" sz="3600" b="1" dirty="0">
              <a:latin typeface="Mongolian Bait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51" y="5357269"/>
            <a:ext cx="3981297" cy="123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800">
        <p14:flythrough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78355" y="33020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Service Form </a:t>
            </a:r>
            <a:endParaRPr lang="en-US" alt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520700" y="1226820"/>
            <a:ext cx="235458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Call No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204210" y="1226820"/>
            <a:ext cx="2277745" cy="3136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>
              <a:buNone/>
            </a:pPr>
            <a:r>
              <a:rPr lang="en-US" altLang="en-US">
                <a:sym typeface="+mn-ea"/>
              </a:rPr>
              <a:t>J0405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490" y="1794510"/>
            <a:ext cx="2384425" cy="298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Date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170555" y="1779905"/>
            <a:ext cx="2397125" cy="2984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>
              <a:buNone/>
            </a:pPr>
            <a:r>
              <a:rPr lang="en-US" altLang="en-US">
                <a:sym typeface="+mn-ea"/>
              </a:rPr>
              <a:t>23-08-2024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490" y="2310130"/>
            <a:ext cx="2384425" cy="316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Customer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3136265" y="2310130"/>
            <a:ext cx="2261235" cy="3162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Michael Johnson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33160" y="1870075"/>
            <a:ext cx="23622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Call Summary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8959215" y="1921510"/>
            <a:ext cx="2413000" cy="1398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1490" y="2858770"/>
            <a:ext cx="2384425" cy="305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Problem/Enquiry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3136900" y="2806700"/>
            <a:ext cx="2344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ym typeface="+mn-ea"/>
              </a:rPr>
              <a:t>Need IP CCTV installation</a:t>
            </a:r>
            <a:endParaRPr lang="en-US" altLang="en-US" sz="1600"/>
          </a:p>
          <a:p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3204210" y="3823970"/>
            <a:ext cx="2413000" cy="192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0700" y="3526790"/>
            <a:ext cx="235521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Ph.No</a:t>
            </a:r>
            <a:endParaRPr lang="en-US" altLang="en-US"/>
          </a:p>
        </p:txBody>
      </p:sp>
      <p:sp>
        <p:nvSpPr>
          <p:cNvPr id="26" name="Rectangle 25"/>
          <p:cNvSpPr/>
          <p:nvPr/>
        </p:nvSpPr>
        <p:spPr>
          <a:xfrm>
            <a:off x="3136265" y="3526790"/>
            <a:ext cx="2152015" cy="2971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>
              <a:buNone/>
            </a:pPr>
            <a:r>
              <a:rPr lang="en-US">
                <a:sym typeface="+mn-ea"/>
              </a:rPr>
              <a:t>123-456-7890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0700" y="4052570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Assign Engineer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3187700" y="4052570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32525" y="1099820"/>
            <a:ext cx="5139690" cy="567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Call Details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6233160" y="3510280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Done Date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6207760" y="3996690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Remarks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6232525" y="4432935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Days left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491490" y="5434965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Status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8959215" y="3510280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959215" y="3997325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959215" y="4433570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70555" y="5434965"/>
            <a:ext cx="2345055" cy="22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Open</a:t>
            </a:r>
            <a:endParaRPr lang="en-US" altLang="en-US" sz="1400"/>
          </a:p>
        </p:txBody>
      </p:sp>
      <p:sp>
        <p:nvSpPr>
          <p:cNvPr id="45" name="Flowchart: Merge 44"/>
          <p:cNvSpPr/>
          <p:nvPr/>
        </p:nvSpPr>
        <p:spPr>
          <a:xfrm>
            <a:off x="5059045" y="4183380"/>
            <a:ext cx="422910" cy="127000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5617210" y="4129405"/>
            <a:ext cx="222885" cy="18097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0119995" y="6413500"/>
            <a:ext cx="1252220" cy="3073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Save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3204210" y="3471545"/>
            <a:ext cx="2345055" cy="31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70555" y="2313305"/>
            <a:ext cx="2345055" cy="31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36900" y="1779905"/>
            <a:ext cx="2345055" cy="31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70555" y="2858770"/>
            <a:ext cx="2379345" cy="4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lowchart: Merge 19"/>
          <p:cNvSpPr/>
          <p:nvPr/>
        </p:nvSpPr>
        <p:spPr>
          <a:xfrm>
            <a:off x="5058410" y="2406650"/>
            <a:ext cx="422910" cy="127000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Flowchart: Merge 26"/>
          <p:cNvSpPr/>
          <p:nvPr/>
        </p:nvSpPr>
        <p:spPr>
          <a:xfrm>
            <a:off x="5059045" y="5481955"/>
            <a:ext cx="422910" cy="127000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20700" y="4629150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Type</a:t>
            </a:r>
            <a:endParaRPr lang="en-US" altLang="en-US"/>
          </a:p>
        </p:txBody>
      </p:sp>
      <p:sp>
        <p:nvSpPr>
          <p:cNvPr id="53" name="Rectangle 52"/>
          <p:cNvSpPr/>
          <p:nvPr/>
        </p:nvSpPr>
        <p:spPr>
          <a:xfrm>
            <a:off x="3170555" y="4629150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Service</a:t>
            </a:r>
            <a:endParaRPr lang="en-US" altLang="en-US" sz="1400"/>
          </a:p>
        </p:txBody>
      </p:sp>
      <p:sp>
        <p:nvSpPr>
          <p:cNvPr id="54" name="Rectangle 53"/>
          <p:cNvSpPr/>
          <p:nvPr/>
        </p:nvSpPr>
        <p:spPr>
          <a:xfrm>
            <a:off x="3170555" y="4942840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Amc</a:t>
            </a:r>
            <a:endParaRPr lang="en-US" altLang="en-US" sz="1400"/>
          </a:p>
        </p:txBody>
      </p:sp>
      <p:sp>
        <p:nvSpPr>
          <p:cNvPr id="55" name="Flowchart: Merge 54"/>
          <p:cNvSpPr/>
          <p:nvPr/>
        </p:nvSpPr>
        <p:spPr>
          <a:xfrm>
            <a:off x="5058410" y="4721860"/>
            <a:ext cx="422910" cy="127000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70555" y="5655310"/>
            <a:ext cx="2345055" cy="22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In Progress</a:t>
            </a:r>
            <a:endParaRPr lang="en-US" altLang="en-US" sz="1400"/>
          </a:p>
        </p:txBody>
      </p:sp>
      <p:sp>
        <p:nvSpPr>
          <p:cNvPr id="18" name="Rectangle 17"/>
          <p:cNvSpPr/>
          <p:nvPr/>
        </p:nvSpPr>
        <p:spPr>
          <a:xfrm>
            <a:off x="3170555" y="5875655"/>
            <a:ext cx="2345055" cy="22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Pending</a:t>
            </a:r>
            <a:endParaRPr lang="en-US" altLang="en-US" sz="1400"/>
          </a:p>
        </p:txBody>
      </p:sp>
      <p:sp>
        <p:nvSpPr>
          <p:cNvPr id="19" name="Rectangle 18"/>
          <p:cNvSpPr/>
          <p:nvPr/>
        </p:nvSpPr>
        <p:spPr>
          <a:xfrm>
            <a:off x="3170555" y="6096000"/>
            <a:ext cx="2345055" cy="22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Service Done</a:t>
            </a:r>
            <a:endParaRPr lang="en-US" altLang="en-US" sz="1400"/>
          </a:p>
        </p:txBody>
      </p:sp>
      <p:sp>
        <p:nvSpPr>
          <p:cNvPr id="28" name="Rectangle 27"/>
          <p:cNvSpPr/>
          <p:nvPr/>
        </p:nvSpPr>
        <p:spPr>
          <a:xfrm>
            <a:off x="3170555" y="6316345"/>
            <a:ext cx="2345055" cy="22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Closed</a:t>
            </a:r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78355" y="33020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Service Form </a:t>
            </a:r>
            <a:endParaRPr lang="en-US" altLang="en-US" sz="2400" b="1"/>
          </a:p>
        </p:txBody>
      </p:sp>
      <p:sp>
        <p:nvSpPr>
          <p:cNvPr id="17" name="Rectangle 16"/>
          <p:cNvSpPr/>
          <p:nvPr/>
        </p:nvSpPr>
        <p:spPr>
          <a:xfrm>
            <a:off x="520700" y="5850255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Status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3238500" y="4636770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506730" y="5468620"/>
            <a:ext cx="2383155" cy="280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Amount Paid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3204210" y="3823970"/>
            <a:ext cx="2413000" cy="1924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38500" y="5468620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1000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520700" y="3916680"/>
            <a:ext cx="5097145" cy="567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Payment Details</a:t>
            </a:r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506730" y="4636770"/>
            <a:ext cx="2383155" cy="280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Invoice No.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3237865" y="5850255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Partialy Paid</a:t>
            </a:r>
            <a:endParaRPr lang="en-US" altLang="en-US"/>
          </a:p>
        </p:txBody>
      </p:sp>
      <p:sp>
        <p:nvSpPr>
          <p:cNvPr id="47" name="Rounded Rectangle 46"/>
          <p:cNvSpPr/>
          <p:nvPr/>
        </p:nvSpPr>
        <p:spPr>
          <a:xfrm>
            <a:off x="10119995" y="6413500"/>
            <a:ext cx="1252220" cy="3073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Save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520700" y="5069840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Total Amount</a:t>
            </a:r>
            <a:endParaRPr lang="en-US" altLang="en-US"/>
          </a:p>
        </p:txBody>
      </p:sp>
      <p:sp>
        <p:nvSpPr>
          <p:cNvPr id="49" name="Rectangle 48"/>
          <p:cNvSpPr/>
          <p:nvPr/>
        </p:nvSpPr>
        <p:spPr>
          <a:xfrm>
            <a:off x="3238500" y="5070475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4000</a:t>
            </a:r>
            <a:endParaRPr lang="en-US" altLang="en-US"/>
          </a:p>
        </p:txBody>
      </p:sp>
      <p:sp>
        <p:nvSpPr>
          <p:cNvPr id="50" name="Flowchart: Merge 49"/>
          <p:cNvSpPr/>
          <p:nvPr/>
        </p:nvSpPr>
        <p:spPr>
          <a:xfrm>
            <a:off x="5160010" y="5943600"/>
            <a:ext cx="422910" cy="127000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1" name="Table 20"/>
          <p:cNvGraphicFramePr/>
          <p:nvPr/>
        </p:nvGraphicFramePr>
        <p:xfrm>
          <a:off x="520700" y="2391410"/>
          <a:ext cx="1095756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520"/>
                <a:gridCol w="3652520"/>
                <a:gridCol w="365252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S.No</a:t>
                      </a:r>
                      <a:endParaRPr lang="en-US" altLang="en-US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Price</a:t>
                      </a:r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1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2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506730" y="1985010"/>
            <a:ext cx="10971530" cy="347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Component Details</a:t>
            </a:r>
            <a:endParaRPr lang="en-US" altLang="en-US"/>
          </a:p>
        </p:txBody>
      </p:sp>
      <p:sp>
        <p:nvSpPr>
          <p:cNvPr id="52" name="Rectangle 51"/>
          <p:cNvSpPr/>
          <p:nvPr/>
        </p:nvSpPr>
        <p:spPr>
          <a:xfrm>
            <a:off x="520700" y="1084580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 Amount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3238500" y="1085215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2000</a:t>
            </a:r>
            <a:endParaRPr lang="en-US" altLang="en-US"/>
          </a:p>
        </p:txBody>
      </p:sp>
      <p:pic>
        <p:nvPicPr>
          <p:cNvPr id="2" name="Picture 1" descr="check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805" y="1090930"/>
            <a:ext cx="401320" cy="4013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63665" y="1085215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Antivirus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20700" y="1534795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Antivirus Amount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237865" y="1534795"/>
            <a:ext cx="2345055" cy="313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2000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40080" y="1737995"/>
          <a:ext cx="10998200" cy="465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640"/>
                <a:gridCol w="2199640"/>
                <a:gridCol w="2199640"/>
                <a:gridCol w="2199640"/>
                <a:gridCol w="2199640"/>
              </a:tblGrid>
              <a:tr h="775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S.No</a:t>
                      </a:r>
                      <a:endParaRPr lang="en-US" altLang="en-US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Date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Customer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Ph.No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Type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J0405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23-08-2024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Michael Johnson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123-456-7890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Service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67765" y="45656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400" b="1">
                <a:sym typeface="+mn-ea"/>
              </a:rPr>
              <a:t>Service List</a:t>
            </a:r>
            <a:endParaRPr lang="en-US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78355" y="33020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Customer Form</a:t>
            </a:r>
            <a:endParaRPr lang="en-US" alt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520700" y="1226820"/>
            <a:ext cx="2413000" cy="313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Name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204210" y="1226820"/>
            <a:ext cx="2413000" cy="313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0700" y="1719580"/>
            <a:ext cx="2413000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Ph.No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204210" y="1719580"/>
            <a:ext cx="2413000" cy="297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700" y="2648585"/>
            <a:ext cx="2413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Address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204210" y="2648585"/>
            <a:ext cx="2413000" cy="1001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33160" y="1226820"/>
            <a:ext cx="2413000" cy="314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Other Detail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8959215" y="1226820"/>
            <a:ext cx="24130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33160" y="2301240"/>
            <a:ext cx="2413000" cy="347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Ref By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8959215" y="2301240"/>
            <a:ext cx="2413000" cy="347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3160" y="2780665"/>
            <a:ext cx="2413000" cy="323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Email-id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8959215" y="2781300"/>
            <a:ext cx="2413000" cy="321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33160" y="3239770"/>
            <a:ext cx="2413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Location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8959215" y="3239770"/>
            <a:ext cx="241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802495" y="5925185"/>
            <a:ext cx="1569720" cy="4978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Save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520700" y="2169795"/>
            <a:ext cx="2413000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Alternate Ph.No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04210" y="2169160"/>
            <a:ext cx="2413000" cy="297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1" name="Table 20"/>
          <p:cNvGraphicFramePr/>
          <p:nvPr/>
        </p:nvGraphicFramePr>
        <p:xfrm>
          <a:off x="520700" y="4420235"/>
          <a:ext cx="1085215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430"/>
                <a:gridCol w="2170430"/>
                <a:gridCol w="2170430"/>
                <a:gridCol w="2170430"/>
                <a:gridCol w="217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S.No</a:t>
                      </a:r>
                      <a:endParaRPr lang="en-US" altLang="en-US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Ph.no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Alternate Ph.No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Email- ID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1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2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520065" y="4022090"/>
            <a:ext cx="10853420" cy="347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Contact Person Details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40080" y="1737995"/>
          <a:ext cx="10998200" cy="465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640"/>
                <a:gridCol w="2199640"/>
                <a:gridCol w="2199640"/>
                <a:gridCol w="2199640"/>
                <a:gridCol w="2199640"/>
              </a:tblGrid>
              <a:tr h="775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S.No</a:t>
                      </a:r>
                      <a:endParaRPr lang="en-US" altLang="en-US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Ph.no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Location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Email- ID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1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Michael Johnson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123-456-7890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https://goo.gl/maps/1MxyjxDptC12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michael.johnson@gmail.com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2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Emily Roberts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987-654-3210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https://goo.gl/maps/jpM3WjZ2cKK2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emily.roberts@yahoo.com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3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David Thompson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555-123-4567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https://goo.gl/maps/WDPZfGLtfKS2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david.thompson@hotmail.com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4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Sarah Williams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444-987-6543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https://goo.gl/maps/WDPZfGLtfKS2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sarah.williams@outlook.com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5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James Anderson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333-222-1111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https://goo.gl/maps/Th7G2QqHBur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james.anderson@gmail.com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67765" y="45656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400" b="1">
                <a:sym typeface="+mn-ea"/>
              </a:rPr>
              <a:t>Customer List</a:t>
            </a:r>
            <a:endParaRPr lang="en-US" altLang="en-US" sz="2400" b="1"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8330" y="916940"/>
            <a:ext cx="2139950" cy="409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Create Customer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78355" y="33020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/>
              <a:t>Employee </a:t>
            </a:r>
            <a:r>
              <a:rPr lang="en-US" altLang="en-US" sz="2400" b="1"/>
              <a:t>Form</a:t>
            </a:r>
            <a:endParaRPr lang="en-US" alt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520700" y="1226820"/>
            <a:ext cx="2413000" cy="305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Name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204210" y="1226820"/>
            <a:ext cx="2413000" cy="30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0700" y="1685925"/>
            <a:ext cx="2362200" cy="363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Ph.No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204210" y="1685925"/>
            <a:ext cx="2413000" cy="36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" y="2691130"/>
            <a:ext cx="2387600" cy="318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Address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204210" y="2729230"/>
            <a:ext cx="2413000" cy="1398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33160" y="1226820"/>
            <a:ext cx="2353310" cy="305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Other Detail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8959215" y="1226820"/>
            <a:ext cx="2413000" cy="1398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0700" y="4225290"/>
            <a:ext cx="2413000" cy="356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Email-id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3204210" y="4225290"/>
            <a:ext cx="241300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802495" y="6020435"/>
            <a:ext cx="1569720" cy="4978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Save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520700" y="2202815"/>
            <a:ext cx="2362200" cy="363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Alternate Ph.No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04210" y="2202815"/>
            <a:ext cx="2413000" cy="36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0700" y="4725035"/>
            <a:ext cx="2413000" cy="356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Designation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3204210" y="4725035"/>
            <a:ext cx="241300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Admin</a:t>
            </a:r>
            <a:r>
              <a:rPr lang="en-US" altLang="en-US"/>
              <a:t>	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3204210" y="5080635"/>
            <a:ext cx="241300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Service Coordinator</a:t>
            </a:r>
            <a:endParaRPr lang="en-US" altLang="en-US" sz="1400"/>
          </a:p>
        </p:txBody>
      </p:sp>
      <p:sp>
        <p:nvSpPr>
          <p:cNvPr id="20" name="Rectangle 19"/>
          <p:cNvSpPr/>
          <p:nvPr/>
        </p:nvSpPr>
        <p:spPr>
          <a:xfrm>
            <a:off x="3204210" y="5436235"/>
            <a:ext cx="241300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Engineer</a:t>
            </a:r>
            <a:endParaRPr lang="en-US" altLang="en-US" sz="1400"/>
          </a:p>
        </p:txBody>
      </p:sp>
      <p:sp>
        <p:nvSpPr>
          <p:cNvPr id="25" name="Flowchart: Merge 24"/>
          <p:cNvSpPr/>
          <p:nvPr/>
        </p:nvSpPr>
        <p:spPr>
          <a:xfrm>
            <a:off x="5165090" y="4834890"/>
            <a:ext cx="368300" cy="137160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40080" y="1737995"/>
          <a:ext cx="11000740" cy="465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185"/>
                <a:gridCol w="2750185"/>
                <a:gridCol w="2750185"/>
                <a:gridCol w="2750185"/>
              </a:tblGrid>
              <a:tr h="775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S.No</a:t>
                      </a:r>
                      <a:endParaRPr lang="en-US" altLang="en-US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Ph.no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Designation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1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Jessica Brown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222-333-4444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Engineer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2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Robert Wilson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777-888-9999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Admin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67765" y="45656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400" b="1">
                <a:sym typeface="+mn-ea"/>
              </a:rPr>
              <a:t>Employees List</a:t>
            </a:r>
            <a:endParaRPr lang="en-US" altLang="en-US" sz="2400" b="1"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8330" y="916940"/>
            <a:ext cx="2139950" cy="409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Add Employee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78355" y="33020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AMC</a:t>
            </a:r>
            <a:r>
              <a:rPr lang="en-US" sz="2400" b="1"/>
              <a:t> </a:t>
            </a:r>
            <a:r>
              <a:rPr lang="en-US" altLang="en-US" sz="2400" b="1"/>
              <a:t>Form</a:t>
            </a:r>
            <a:endParaRPr lang="en-US" alt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520700" y="1226820"/>
            <a:ext cx="2413000" cy="305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Customer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204210" y="1226820"/>
            <a:ext cx="2413000" cy="30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0700" y="1685925"/>
            <a:ext cx="2362200" cy="363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From Date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204210" y="1685925"/>
            <a:ext cx="2413000" cy="36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" y="2691130"/>
            <a:ext cx="2387600" cy="318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Total No. of Machine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233160" y="1226820"/>
            <a:ext cx="2353310" cy="305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Created At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482600" y="3251200"/>
            <a:ext cx="2413000" cy="356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Remarks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3204210" y="3251835"/>
            <a:ext cx="2413000" cy="1268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802495" y="6020435"/>
            <a:ext cx="1569720" cy="4978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Save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520700" y="2202815"/>
            <a:ext cx="2362200" cy="363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Ph.No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04210" y="2202815"/>
            <a:ext cx="2413000" cy="36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0700" y="4725035"/>
            <a:ext cx="2413000" cy="356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Renewal Status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3204210" y="4725035"/>
            <a:ext cx="241300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Done</a:t>
            </a:r>
            <a:r>
              <a:rPr lang="en-US" altLang="en-US"/>
              <a:t>	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3204210" y="5080635"/>
            <a:ext cx="241300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 sz="1400"/>
              <a:t>Expired</a:t>
            </a:r>
            <a:endParaRPr lang="en-US" altLang="en-US" sz="1400"/>
          </a:p>
        </p:txBody>
      </p:sp>
      <p:sp>
        <p:nvSpPr>
          <p:cNvPr id="25" name="Flowchart: Merge 24"/>
          <p:cNvSpPr/>
          <p:nvPr/>
        </p:nvSpPr>
        <p:spPr>
          <a:xfrm>
            <a:off x="5165090" y="4834890"/>
            <a:ext cx="368300" cy="137160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Merge 15"/>
          <p:cNvSpPr/>
          <p:nvPr/>
        </p:nvSpPr>
        <p:spPr>
          <a:xfrm>
            <a:off x="5165090" y="1311275"/>
            <a:ext cx="368300" cy="137160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85225" y="1226820"/>
            <a:ext cx="2413000" cy="3054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24-August-2024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3204210" y="2691130"/>
            <a:ext cx="2413000" cy="35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33160" y="1714500"/>
            <a:ext cx="2353310" cy="305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 Date</a:t>
            </a:r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8785225" y="1689100"/>
            <a:ext cx="2413000" cy="30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40080" y="1737995"/>
          <a:ext cx="11000740" cy="465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185"/>
                <a:gridCol w="2750185"/>
                <a:gridCol w="2750185"/>
                <a:gridCol w="2750185"/>
              </a:tblGrid>
              <a:tr h="775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S.No</a:t>
                      </a:r>
                      <a:endParaRPr lang="en-US" altLang="en-US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Customer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Ph.no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Status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1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Jessica Brown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222-333-4444</a:t>
                      </a: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Expired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2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Robert Wilson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777-888-9999</a:t>
                      </a: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Done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67765" y="45656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400" b="1">
                <a:sym typeface="+mn-ea"/>
              </a:rPr>
              <a:t>AMC List</a:t>
            </a:r>
            <a:endParaRPr lang="en-US" altLang="en-US" sz="2400" b="1"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8330" y="916940"/>
            <a:ext cx="2139950" cy="409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Add AMC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78355" y="330200"/>
            <a:ext cx="679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/>
              <a:t>Component</a:t>
            </a:r>
            <a:r>
              <a:rPr lang="en-US" sz="2400" b="1"/>
              <a:t> </a:t>
            </a:r>
            <a:r>
              <a:rPr lang="en-US" altLang="en-US" sz="2400" b="1"/>
              <a:t>Form</a:t>
            </a:r>
            <a:endParaRPr lang="en-US" alt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1082675" y="1711960"/>
            <a:ext cx="2353310" cy="485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Item Code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350385" y="1711960"/>
            <a:ext cx="2413000" cy="4851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A-201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1082675" y="2562860"/>
            <a:ext cx="2353310" cy="464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Item Name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4350385" y="2562860"/>
            <a:ext cx="2413000" cy="465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Monitor</a:t>
            </a:r>
            <a:endParaRPr lang="en-US" altLang="en-US"/>
          </a:p>
        </p:txBody>
      </p:sp>
      <p:sp>
        <p:nvSpPr>
          <p:cNvPr id="47" name="Rounded Rectangle 46"/>
          <p:cNvSpPr/>
          <p:nvPr/>
        </p:nvSpPr>
        <p:spPr>
          <a:xfrm>
            <a:off x="5993130" y="3667760"/>
            <a:ext cx="1569720" cy="4978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Save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640080" y="1737995"/>
          <a:ext cx="109994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490"/>
                <a:gridCol w="3666490"/>
                <a:gridCol w="3666490"/>
              </a:tblGrid>
              <a:tr h="698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S.No</a:t>
                      </a:r>
                      <a:endParaRPr lang="en-US" altLang="en-US" sz="2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Item Code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Item Name</a:t>
                      </a:r>
                      <a:endParaRPr lang="en-US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1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A-201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Monitor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2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3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4</a:t>
                      </a:r>
                      <a:endParaRPr lang="en-US" alt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5</a:t>
                      </a:r>
                      <a:endParaRPr lang="en-US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67765" y="45656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400" b="1">
                <a:sym typeface="+mn-ea"/>
              </a:rPr>
              <a:t>Components List</a:t>
            </a:r>
            <a:endParaRPr lang="en-US" altLang="en-US" sz="2400" b="1"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8330" y="916940"/>
            <a:ext cx="2139950" cy="409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Add Component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WPS Presentation</Application>
  <PresentationFormat>宽屏</PresentationFormat>
  <Paragraphs>369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Mongolian Baiti</vt:lpstr>
      <vt:lpstr>URW Bookman [UKWN]</vt:lpstr>
      <vt:lpstr>Arial Black</vt:lpstr>
      <vt:lpstr>微软雅黑</vt:lpstr>
      <vt:lpstr>Arial Unicode MS</vt:lpstr>
      <vt:lpstr>宋体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51</cp:revision>
  <dcterms:created xsi:type="dcterms:W3CDTF">2024-08-30T08:39:56Z</dcterms:created>
  <dcterms:modified xsi:type="dcterms:W3CDTF">2024-08-30T08:39:56Z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