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724" r:id="rId2"/>
  </p:sldMasterIdLst>
  <p:notesMasterIdLst>
    <p:notesMasterId r:id="rId7"/>
  </p:notesMasterIdLst>
  <p:handoutMasterIdLst>
    <p:handoutMasterId r:id="rId8"/>
  </p:handoutMasterIdLst>
  <p:sldIdLst>
    <p:sldId id="257" r:id="rId3"/>
    <p:sldId id="262" r:id="rId4"/>
    <p:sldId id="256" r:id="rId5"/>
    <p:sldId id="261" r:id="rId6"/>
  </p:sldIdLst>
  <p:sldSz cx="7315200" cy="4114800"/>
  <p:notesSz cx="6858000" cy="9144000"/>
  <p:defaultTextStyle>
    <a:defPPr>
      <a:defRPr lang="en-US"/>
    </a:defPPr>
    <a:lvl1pPr marL="0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1326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2653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3979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65306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06633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47959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89286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30612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CFF"/>
    <a:srgbClr val="0093DD"/>
    <a:srgbClr val="383431"/>
    <a:srgbClr val="FF8500"/>
    <a:srgbClr val="327A3D"/>
    <a:srgbClr val="349400"/>
    <a:srgbClr val="E33000"/>
    <a:srgbClr val="CA421C"/>
    <a:srgbClr val="ED8B00"/>
    <a:srgbClr val="1F1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 autoAdjust="0"/>
    <p:restoredTop sz="35261" autoAdjust="0"/>
  </p:normalViewPr>
  <p:slideViewPr>
    <p:cSldViewPr>
      <p:cViewPr varScale="1">
        <p:scale>
          <a:sx n="122" d="100"/>
          <a:sy n="122" d="100"/>
        </p:scale>
        <p:origin x="588" y="90"/>
      </p:cViewPr>
      <p:guideLst>
        <p:guide orient="horz" pos="1296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D9B9F-ADC6-4432-ACB4-33B8C60BD7D3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B6D43-763F-41FD-8DD4-1E85B62453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92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45B48-31D9-4F76-AEA6-07C5757A52D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90ABB-0652-4DB3-B8E3-F5E908D8D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05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41326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682653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023979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365306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06633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047959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389286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730612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www.linkedin.com/company/36164?trk=tyah&amp;trkInfo=clickedVertical:company,clickedEntityId:36164,idx:2-2-3,tarId:1439385269924,tas:globaledge" TargetMode="External"/><Relationship Id="rId2" Type="http://schemas.openxmlformats.org/officeDocument/2006/relationships/hyperlink" Target="http://www.globaledgesoft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9.jpeg"/><Relationship Id="rId4" Type="http://schemas.openxmlformats.org/officeDocument/2006/relationships/image" Target="../media/image5.jpeg"/><Relationship Id="rId9" Type="http://schemas.openxmlformats.org/officeDocument/2006/relationships/hyperlink" Target="https://twitter.com/GlobalEdgeTweet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lobaledgesoft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rain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0"/>
            <a:ext cx="1840438" cy="1920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57400"/>
            <a:ext cx="6629400" cy="457200"/>
          </a:xfrm>
          <a:solidFill>
            <a:srgbClr val="0093DD"/>
          </a:solidFill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514600"/>
            <a:ext cx="5257800" cy="381000"/>
          </a:xfrm>
          <a:noFill/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377440" y="3901440"/>
            <a:ext cx="2560320" cy="137160"/>
          </a:xfrm>
          <a:prstGeom prst="rect">
            <a:avLst/>
          </a:prstGeom>
          <a:noFill/>
        </p:spPr>
        <p:txBody>
          <a:bodyPr vert="horz" lIns="68265" tIns="34134" rIns="68265" bIns="34134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Copyright © 2016, Global Edge Software Ltd.</a:t>
            </a:r>
          </a:p>
        </p:txBody>
      </p:sp>
      <p:pic>
        <p:nvPicPr>
          <p:cNvPr id="10" name="Picture 9" descr="GLobal Edge Logo with TM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600" y="1143000"/>
            <a:ext cx="2376502" cy="6400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d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2663741" y="3625899"/>
            <a:ext cx="165910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rgbClr val="0093DD"/>
                </a:solidFill>
                <a:latin typeface="Century Gothic" pitchFamily="34" charset="0"/>
                <a:hlinkClick r:id="rId2"/>
              </a:rPr>
              <a:t>www.globaledgesoft.com</a:t>
            </a:r>
            <a:r>
              <a:rPr lang="en-US" sz="1000" dirty="0">
                <a:solidFill>
                  <a:srgbClr val="199CFF"/>
                </a:solidFill>
                <a:hlinkClick r:id="rId2"/>
              </a:rPr>
              <a:t> </a:t>
            </a:r>
            <a:endParaRPr lang="en-US" sz="1000" dirty="0">
              <a:solidFill>
                <a:srgbClr val="199CFF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67284" y="2685491"/>
            <a:ext cx="6580632" cy="804227"/>
            <a:chOff x="367284" y="3017520"/>
            <a:chExt cx="6580632" cy="804227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367284" y="3017520"/>
              <a:ext cx="1950720" cy="804227"/>
              <a:chOff x="478925" y="3017520"/>
              <a:chExt cx="1950720" cy="804227"/>
            </a:xfrm>
          </p:grpSpPr>
          <p:pic>
            <p:nvPicPr>
              <p:cNvPr id="15" name="Picture 14" descr="india.png"/>
              <p:cNvPicPr>
                <a:picLocks noChangeAspect="1"/>
              </p:cNvPicPr>
              <p:nvPr userDrawn="1"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6875" y="3017520"/>
                <a:ext cx="274820" cy="182880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 userDrawn="1"/>
            </p:nvSpPr>
            <p:spPr>
              <a:xfrm>
                <a:off x="478925" y="3262620"/>
                <a:ext cx="1950720" cy="559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GB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Global Village</a:t>
                </a:r>
              </a:p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GB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IT SEZ</a:t>
                </a:r>
              </a:p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GB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Bangalore</a:t>
                </a: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>
              <a:off x="5000244" y="3017520"/>
              <a:ext cx="1947672" cy="804227"/>
              <a:chOff x="5089294" y="3017520"/>
              <a:chExt cx="1947672" cy="804227"/>
            </a:xfrm>
          </p:grpSpPr>
          <p:pic>
            <p:nvPicPr>
              <p:cNvPr id="18" name="Picture 17" descr="india.png"/>
              <p:cNvPicPr>
                <a:picLocks/>
              </p:cNvPicPr>
              <p:nvPr userDrawn="1"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925970" y="3017520"/>
                <a:ext cx="274320" cy="182880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 userDrawn="1"/>
            </p:nvSpPr>
            <p:spPr>
              <a:xfrm>
                <a:off x="5089294" y="3262620"/>
                <a:ext cx="1947672" cy="559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US" sz="900" b="0" dirty="0" err="1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Raheja</a:t>
                </a:r>
                <a:r>
                  <a:rPr lang="en-US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 </a:t>
                </a:r>
                <a:r>
                  <a:rPr lang="en-US" sz="900" b="0" dirty="0" err="1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Mindspace</a:t>
                </a:r>
                <a:endParaRPr lang="en-US" sz="900" b="0" dirty="0" smtClean="0">
                  <a:solidFill>
                    <a:schemeClr val="tx1"/>
                  </a:solidFill>
                  <a:latin typeface="+mn-lt"/>
                  <a:cs typeface="Century Gothic"/>
                </a:endParaRPr>
              </a:p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US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IT Park</a:t>
                </a:r>
              </a:p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US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Hyderabad</a:t>
                </a:r>
                <a:endParaRPr lang="en-GB" sz="900" b="0" dirty="0">
                  <a:solidFill>
                    <a:schemeClr val="tx1"/>
                  </a:solidFill>
                  <a:latin typeface="+mn-lt"/>
                  <a:cs typeface="Century Gothic"/>
                </a:endParaRP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2685288" y="3017520"/>
              <a:ext cx="1947672" cy="804227"/>
              <a:chOff x="2908570" y="3017520"/>
              <a:chExt cx="1947672" cy="804227"/>
            </a:xfrm>
          </p:grpSpPr>
          <p:pic>
            <p:nvPicPr>
              <p:cNvPr id="25" name="Picture 24" descr="download (3).jpg"/>
              <p:cNvPicPr>
                <a:picLocks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745246" y="3017520"/>
                <a:ext cx="274320" cy="182880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 userDrawn="1"/>
            </p:nvSpPr>
            <p:spPr>
              <a:xfrm>
                <a:off x="2908570" y="3262620"/>
                <a:ext cx="1947672" cy="559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US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South Main Street </a:t>
                </a:r>
              </a:p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US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Milpitas</a:t>
                </a:r>
              </a:p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US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California</a:t>
                </a: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1188720" y="317671"/>
            <a:ext cx="4937760" cy="315156"/>
          </a:xfrm>
          <a:prstGeom prst="rect">
            <a:avLst/>
          </a:prstGeom>
          <a:noFill/>
        </p:spPr>
        <p:txBody>
          <a:bodyPr wrap="square" lIns="68265" tIns="34134" rIns="68265" bIns="34134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Century Gothic" pitchFamily="34" charset="0"/>
              </a:rPr>
              <a:t>Large</a:t>
            </a:r>
            <a:r>
              <a:rPr lang="en-US" sz="1600" i="1" baseline="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600" b="0" i="1" baseline="0" dirty="0" smtClean="0">
                <a:solidFill>
                  <a:schemeClr val="tx1"/>
                </a:solidFill>
                <a:latin typeface="Century Gothic" pitchFamily="34" charset="0"/>
              </a:rPr>
              <a:t>enough to </a:t>
            </a:r>
            <a:r>
              <a:rPr lang="en-US" sz="1600" i="1" baseline="0" dirty="0" smtClean="0">
                <a:solidFill>
                  <a:schemeClr val="tx1"/>
                </a:solidFill>
                <a:latin typeface="Century Gothic" pitchFamily="34" charset="0"/>
              </a:rPr>
              <a:t>Deliver</a:t>
            </a:r>
            <a:r>
              <a:rPr lang="en-US" sz="1600" i="1" baseline="0" dirty="0" smtClean="0">
                <a:solidFill>
                  <a:srgbClr val="383431"/>
                </a:solidFill>
                <a:latin typeface="Century Gothic" pitchFamily="34" charset="0"/>
              </a:rPr>
              <a:t>,</a:t>
            </a:r>
            <a:r>
              <a:rPr lang="en-US" sz="1600" i="1" baseline="0" dirty="0" smtClean="0">
                <a:solidFill>
                  <a:srgbClr val="FF8500"/>
                </a:solidFill>
                <a:latin typeface="Century Gothic" pitchFamily="34" charset="0"/>
              </a:rPr>
              <a:t> </a:t>
            </a:r>
            <a:r>
              <a:rPr lang="en-US" sz="1600" i="1" baseline="0" dirty="0" smtClean="0">
                <a:solidFill>
                  <a:srgbClr val="0093DD"/>
                </a:solidFill>
                <a:latin typeface="Century Gothic" pitchFamily="34" charset="0"/>
              </a:rPr>
              <a:t>Small </a:t>
            </a:r>
            <a:r>
              <a:rPr lang="en-US" sz="1600" b="0" i="1" baseline="0" dirty="0" smtClean="0">
                <a:solidFill>
                  <a:srgbClr val="0093DD"/>
                </a:solidFill>
                <a:latin typeface="Century Gothic" pitchFamily="34" charset="0"/>
              </a:rPr>
              <a:t>enough to </a:t>
            </a:r>
            <a:r>
              <a:rPr lang="en-US" sz="1600" i="1" baseline="0" dirty="0" smtClean="0">
                <a:solidFill>
                  <a:srgbClr val="0093DD"/>
                </a:solidFill>
                <a:latin typeface="Century Gothic" pitchFamily="34" charset="0"/>
              </a:rPr>
              <a:t>Care</a:t>
            </a:r>
            <a:endParaRPr lang="en-US" sz="1600" i="1" dirty="0">
              <a:solidFill>
                <a:srgbClr val="0093DD"/>
              </a:solidFill>
              <a:latin typeface="Century Gothic" pitchFamily="34" charset="0"/>
            </a:endParaRPr>
          </a:p>
        </p:txBody>
      </p:sp>
      <p:grpSp>
        <p:nvGrpSpPr>
          <p:cNvPr id="6" name="Group 26"/>
          <p:cNvGrpSpPr/>
          <p:nvPr userDrawn="1"/>
        </p:nvGrpSpPr>
        <p:grpSpPr>
          <a:xfrm>
            <a:off x="1481797" y="716280"/>
            <a:ext cx="4351606" cy="1417320"/>
            <a:chOff x="2057400" y="1371600"/>
            <a:chExt cx="5439509" cy="2362200"/>
          </a:xfrm>
        </p:grpSpPr>
        <p:pic>
          <p:nvPicPr>
            <p:cNvPr id="16" name="Picture 15" descr="growing-plant.jpg"/>
            <p:cNvPicPr>
              <a:picLocks noChangeAspect="1"/>
            </p:cNvPicPr>
            <p:nvPr userDrawn="1"/>
          </p:nvPicPr>
          <p:blipFill>
            <a:blip r:embed="rId5" cstate="print">
              <a:lum contrast="10000"/>
            </a:blip>
            <a:stretch>
              <a:fillRect/>
            </a:stretch>
          </p:blipFill>
          <p:spPr>
            <a:xfrm>
              <a:off x="3123392" y="1371600"/>
              <a:ext cx="4373517" cy="2286000"/>
            </a:xfrm>
            <a:prstGeom prst="rect">
              <a:avLst/>
            </a:prstGeom>
          </p:spPr>
        </p:pic>
        <p:pic>
          <p:nvPicPr>
            <p:cNvPr id="14" name="Picture 13" descr="care.png"/>
            <p:cNvPicPr>
              <a:picLocks noChangeAspect="1"/>
            </p:cNvPicPr>
            <p:nvPr userDrawn="1"/>
          </p:nvPicPr>
          <p:blipFill>
            <a:blip r:embed="rId6" cstate="print">
              <a:lum/>
            </a:blip>
            <a:stretch>
              <a:fillRect/>
            </a:stretch>
          </p:blipFill>
          <p:spPr>
            <a:xfrm>
              <a:off x="2057400" y="2819400"/>
              <a:ext cx="1172309" cy="914400"/>
            </a:xfrm>
            <a:prstGeom prst="roundRect">
              <a:avLst/>
            </a:prstGeom>
          </p:spPr>
        </p:pic>
      </p:grpSp>
      <p:pic>
        <p:nvPicPr>
          <p:cNvPr id="24" name="Picture 23" descr="CBpFkPaz.png">
            <a:hlinkClick r:id="rId7"/>
          </p:cNvPr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981200" y="3607593"/>
            <a:ext cx="190500" cy="190500"/>
          </a:xfrm>
          <a:prstGeom prst="rect">
            <a:avLst/>
          </a:prstGeom>
        </p:spPr>
      </p:pic>
      <p:pic>
        <p:nvPicPr>
          <p:cNvPr id="27" name="Picture 26" descr="download (2).jpg">
            <a:hlinkClick r:id="rId9"/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4814889" y="3595689"/>
            <a:ext cx="214313" cy="214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465320" y="1815229"/>
            <a:ext cx="2621280" cy="1915594"/>
          </a:xfrm>
          <a:prstGeom prst="rect">
            <a:avLst/>
          </a:prstGeom>
          <a:noFill/>
        </p:spPr>
        <p:txBody>
          <a:bodyPr wrap="square" lIns="68265" tIns="34134" rIns="68265" bIns="34134" rtlCol="0">
            <a:spAutoFit/>
          </a:bodyPr>
          <a:lstStyle/>
          <a:p>
            <a:pPr algn="ctr">
              <a:spcBef>
                <a:spcPts val="1494"/>
              </a:spcBef>
              <a:buClr>
                <a:schemeClr val="accent1"/>
              </a:buClr>
            </a:pPr>
            <a:r>
              <a:rPr lang="en-US" sz="1400" dirty="0">
                <a:solidFill>
                  <a:srgbClr val="0093DD"/>
                </a:solidFill>
                <a:latin typeface="Century Gothic" pitchFamily="34" charset="0"/>
              </a:rPr>
              <a:t>Fairness</a:t>
            </a:r>
          </a:p>
          <a:p>
            <a:pPr algn="ctr">
              <a:spcBef>
                <a:spcPts val="1494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rgbClr val="0093DD"/>
                </a:solidFill>
                <a:latin typeface="Century Gothic" pitchFamily="34" charset="0"/>
              </a:rPr>
              <a:t>Learning</a:t>
            </a:r>
            <a:endParaRPr lang="en-US" sz="1400" dirty="0">
              <a:solidFill>
                <a:srgbClr val="0093DD"/>
              </a:solidFill>
              <a:latin typeface="Century Gothic" pitchFamily="34" charset="0"/>
            </a:endParaRPr>
          </a:p>
          <a:p>
            <a:pPr algn="ctr">
              <a:spcBef>
                <a:spcPts val="1494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rgbClr val="0093DD"/>
                </a:solidFill>
                <a:latin typeface="Century Gothic" pitchFamily="34" charset="0"/>
              </a:rPr>
              <a:t>Responsibility</a:t>
            </a:r>
            <a:endParaRPr lang="en-US" sz="1400" dirty="0">
              <a:solidFill>
                <a:srgbClr val="0093DD"/>
              </a:solidFill>
              <a:latin typeface="Century Gothic" pitchFamily="34" charset="0"/>
            </a:endParaRPr>
          </a:p>
          <a:p>
            <a:pPr algn="ctr">
              <a:spcBef>
                <a:spcPts val="1494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rgbClr val="0093DD"/>
                </a:solidFill>
                <a:latin typeface="Century Gothic" pitchFamily="34" charset="0"/>
              </a:rPr>
              <a:t>Innovation</a:t>
            </a:r>
            <a:endParaRPr lang="en-US" sz="1400" dirty="0">
              <a:solidFill>
                <a:srgbClr val="0093DD"/>
              </a:solidFill>
              <a:latin typeface="Century Gothic" pitchFamily="34" charset="0"/>
            </a:endParaRPr>
          </a:p>
          <a:p>
            <a:pPr algn="ctr">
              <a:spcBef>
                <a:spcPts val="1494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rgbClr val="0093DD"/>
                </a:solidFill>
                <a:latin typeface="Century Gothic" pitchFamily="34" charset="0"/>
              </a:rPr>
              <a:t>Respect</a:t>
            </a:r>
            <a:endParaRPr lang="en-US" sz="1400" dirty="0">
              <a:solidFill>
                <a:srgbClr val="0093DD"/>
              </a:solidFill>
              <a:latin typeface="Century Gothic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0" y="1143002"/>
            <a:ext cx="5791200" cy="3767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265" tIns="34134" rIns="68265" bIns="34134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93DD"/>
                </a:solidFill>
                <a:latin typeface="Century Gothic" pitchFamily="34" charset="0"/>
              </a:rPr>
              <a:t>Thank you</a:t>
            </a:r>
            <a:endParaRPr lang="en-US" sz="2000" b="0" dirty="0">
              <a:solidFill>
                <a:srgbClr val="0093DD"/>
              </a:solidFill>
              <a:latin typeface="Century Gothic" pitchFamily="34" charset="0"/>
            </a:endParaRPr>
          </a:p>
        </p:txBody>
      </p:sp>
      <p:pic>
        <p:nvPicPr>
          <p:cNvPr id="10" name="Picture 9" descr="chi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29740" y="1703070"/>
            <a:ext cx="2331720" cy="2259330"/>
          </a:xfrm>
          <a:prstGeom prst="rect">
            <a:avLst/>
          </a:prstGeom>
        </p:spPr>
      </p:pic>
      <p:pic>
        <p:nvPicPr>
          <p:cNvPr id="6" name="Picture 5" descr="GLobal Edge Logo with TM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38698" y="121920"/>
            <a:ext cx="2376502" cy="6400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rain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2" y="0"/>
            <a:ext cx="1840439" cy="1920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6629400" cy="457200"/>
          </a:xfrm>
          <a:solidFill>
            <a:srgbClr val="0093DD">
              <a:alpha val="75000"/>
            </a:srgbClr>
          </a:solidFill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590800"/>
            <a:ext cx="5257800" cy="381000"/>
          </a:xfrm>
          <a:noFill/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377440" y="3901440"/>
            <a:ext cx="2560320" cy="137160"/>
          </a:xfrm>
          <a:prstGeom prst="rect">
            <a:avLst/>
          </a:prstGeom>
          <a:noFill/>
        </p:spPr>
        <p:txBody>
          <a:bodyPr vert="horz" lIns="68262" tIns="34133" rIns="68262" bIns="34133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2619">
              <a:defRPr/>
            </a:pPr>
            <a:r>
              <a:rPr lang="en-US" sz="800" dirty="0" smtClean="0">
                <a:solidFill>
                  <a:srgbClr val="1F1A17"/>
                </a:solidFill>
                <a:latin typeface="Century Gothic" pitchFamily="34" charset="0"/>
              </a:rPr>
              <a:t>Copyright © 2015, Global Edge Software Ltd.</a:t>
            </a:r>
          </a:p>
        </p:txBody>
      </p:sp>
      <p:pic>
        <p:nvPicPr>
          <p:cNvPr id="10" name="Picture 9" descr="GLobal Edge Logo with TM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600" y="1219200"/>
            <a:ext cx="237650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8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52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0"/>
            <a:ext cx="6629400" cy="457200"/>
          </a:xfrm>
          <a:solidFill>
            <a:srgbClr val="0093DD"/>
          </a:solidFill>
        </p:spPr>
        <p:txBody>
          <a:bodyPr anchor="ctr" anchorCtr="0"/>
          <a:lstStyle>
            <a:lvl1pPr algn="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286003"/>
            <a:ext cx="6217920" cy="449581"/>
          </a:xfrm>
        </p:spPr>
        <p:txBody>
          <a:bodyPr anchor="ctr" anchorCtr="0"/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13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39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6523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065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478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8916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3047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6255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548640"/>
            <a:ext cx="3230880" cy="3246120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548640"/>
            <a:ext cx="3230880" cy="3246120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60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4" y="609603"/>
            <a:ext cx="3232151" cy="383859"/>
          </a:xfrm>
        </p:spPr>
        <p:txBody>
          <a:bodyPr anchor="b">
            <a:normAutofit/>
          </a:bodyPr>
          <a:lstStyle>
            <a:lvl1pPr marL="0" indent="0">
              <a:buNone/>
              <a:defRPr sz="1600" b="0"/>
            </a:lvl1pPr>
            <a:lvl2pPr marL="341309" indent="0">
              <a:buNone/>
              <a:defRPr sz="1600" b="1"/>
            </a:lvl2pPr>
            <a:lvl3pPr marL="682619" indent="0">
              <a:buNone/>
              <a:defRPr sz="1500" b="1"/>
            </a:lvl3pPr>
            <a:lvl4pPr marL="1023928" indent="0">
              <a:buNone/>
              <a:defRPr sz="1300" b="1"/>
            </a:lvl4pPr>
            <a:lvl5pPr marL="1365238" indent="0">
              <a:buNone/>
              <a:defRPr sz="1300" b="1"/>
            </a:lvl5pPr>
            <a:lvl6pPr marL="1706548" indent="0">
              <a:buNone/>
              <a:defRPr sz="1300" b="1"/>
            </a:lvl6pPr>
            <a:lvl7pPr marL="2047857" indent="0">
              <a:buNone/>
              <a:defRPr sz="1300" b="1"/>
            </a:lvl7pPr>
            <a:lvl8pPr marL="2389167" indent="0">
              <a:buNone/>
              <a:defRPr sz="1300" b="1"/>
            </a:lvl8pPr>
            <a:lvl9pPr marL="273047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4" y="993461"/>
            <a:ext cx="3232151" cy="2370771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5" y="609603"/>
            <a:ext cx="3233420" cy="383859"/>
          </a:xfrm>
        </p:spPr>
        <p:txBody>
          <a:bodyPr anchor="b">
            <a:normAutofit/>
          </a:bodyPr>
          <a:lstStyle>
            <a:lvl1pPr marL="0" indent="0">
              <a:buNone/>
              <a:defRPr sz="1600" b="0"/>
            </a:lvl1pPr>
            <a:lvl2pPr marL="341309" indent="0">
              <a:buNone/>
              <a:defRPr sz="1600" b="1"/>
            </a:lvl2pPr>
            <a:lvl3pPr marL="682619" indent="0">
              <a:buNone/>
              <a:defRPr sz="1500" b="1"/>
            </a:lvl3pPr>
            <a:lvl4pPr marL="1023928" indent="0">
              <a:buNone/>
              <a:defRPr sz="1300" b="1"/>
            </a:lvl4pPr>
            <a:lvl5pPr marL="1365238" indent="0">
              <a:buNone/>
              <a:defRPr sz="1300" b="1"/>
            </a:lvl5pPr>
            <a:lvl6pPr marL="1706548" indent="0">
              <a:buNone/>
              <a:defRPr sz="1300" b="1"/>
            </a:lvl6pPr>
            <a:lvl7pPr marL="2047857" indent="0">
              <a:buNone/>
              <a:defRPr sz="1300" b="1"/>
            </a:lvl7pPr>
            <a:lvl8pPr marL="2389167" indent="0">
              <a:buNone/>
              <a:defRPr sz="1300" b="1"/>
            </a:lvl8pPr>
            <a:lvl9pPr marL="273047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5" y="993461"/>
            <a:ext cx="3233420" cy="2370771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54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98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788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4" y="543878"/>
            <a:ext cx="2406651" cy="640080"/>
          </a:xfrm>
        </p:spPr>
        <p:txBody>
          <a:bodyPr anchor="ctr" anchorCtr="0"/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533400"/>
            <a:ext cx="4089400" cy="32004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4" y="1188720"/>
            <a:ext cx="2406651" cy="2560320"/>
          </a:xfrm>
        </p:spPr>
        <p:txBody>
          <a:bodyPr/>
          <a:lstStyle>
            <a:lvl1pPr marL="0" indent="0">
              <a:buNone/>
              <a:defRPr sz="1100"/>
            </a:lvl1pPr>
            <a:lvl2pPr marL="341309" indent="0">
              <a:buNone/>
              <a:defRPr sz="1000"/>
            </a:lvl2pPr>
            <a:lvl3pPr marL="682619" indent="0">
              <a:buNone/>
              <a:defRPr sz="800"/>
            </a:lvl3pPr>
            <a:lvl4pPr marL="1023928" indent="0">
              <a:buNone/>
              <a:defRPr sz="600"/>
            </a:lvl4pPr>
            <a:lvl5pPr marL="1365238" indent="0">
              <a:buNone/>
              <a:defRPr sz="600"/>
            </a:lvl5pPr>
            <a:lvl6pPr marL="1706548" indent="0">
              <a:buNone/>
              <a:defRPr sz="600"/>
            </a:lvl6pPr>
            <a:lvl7pPr marL="2047857" indent="0">
              <a:buNone/>
              <a:defRPr sz="600"/>
            </a:lvl7pPr>
            <a:lvl8pPr marL="2389167" indent="0">
              <a:buNone/>
              <a:defRPr sz="600"/>
            </a:lvl8pPr>
            <a:lvl9pPr marL="273047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347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629400" cy="457200"/>
          </a:xfrm>
          <a:solidFill>
            <a:srgbClr val="0093DD"/>
          </a:solidFill>
        </p:spPr>
        <p:txBody>
          <a:bodyPr rIns="182880" anchor="ctr" anchorCtr="0"/>
          <a:lstStyle>
            <a:lvl1pPr algn="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981202"/>
            <a:ext cx="6217920" cy="449581"/>
          </a:xfrm>
        </p:spPr>
        <p:txBody>
          <a:bodyPr rIns="182880" anchor="ctr" anchorCtr="0"/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26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397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6530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0663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479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892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306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2880366"/>
            <a:ext cx="4389120" cy="340043"/>
          </a:xfrm>
        </p:spPr>
        <p:txBody>
          <a:bodyPr anchor="ctr" anchorCtr="0"/>
          <a:lstStyle>
            <a:lvl1pPr algn="ctr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533400"/>
            <a:ext cx="4389120" cy="2286000"/>
          </a:xfrm>
        </p:spPr>
        <p:txBody>
          <a:bodyPr/>
          <a:lstStyle>
            <a:lvl1pPr marL="0" indent="0">
              <a:buNone/>
              <a:defRPr sz="2300"/>
            </a:lvl1pPr>
            <a:lvl2pPr marL="341309" indent="0">
              <a:buNone/>
              <a:defRPr sz="2100"/>
            </a:lvl2pPr>
            <a:lvl3pPr marL="682619" indent="0">
              <a:buNone/>
              <a:defRPr sz="1800"/>
            </a:lvl3pPr>
            <a:lvl4pPr marL="1023928" indent="0">
              <a:buNone/>
              <a:defRPr sz="1600"/>
            </a:lvl4pPr>
            <a:lvl5pPr marL="1365238" indent="0">
              <a:buNone/>
              <a:defRPr sz="1600"/>
            </a:lvl5pPr>
            <a:lvl6pPr marL="1706548" indent="0">
              <a:buNone/>
              <a:defRPr sz="1600"/>
            </a:lvl6pPr>
            <a:lvl7pPr marL="2047857" indent="0">
              <a:buNone/>
              <a:defRPr sz="1600"/>
            </a:lvl7pPr>
            <a:lvl8pPr marL="2389167" indent="0">
              <a:buNone/>
              <a:defRPr sz="1600"/>
            </a:lvl8pPr>
            <a:lvl9pPr marL="2730476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3220408"/>
            <a:ext cx="4389120" cy="482917"/>
          </a:xfrm>
        </p:spPr>
        <p:txBody>
          <a:bodyPr/>
          <a:lstStyle>
            <a:lvl1pPr marL="0" indent="0" algn="ctr">
              <a:buNone/>
              <a:defRPr sz="1100"/>
            </a:lvl1pPr>
            <a:lvl2pPr marL="341309" indent="0">
              <a:buNone/>
              <a:defRPr sz="1000"/>
            </a:lvl2pPr>
            <a:lvl3pPr marL="682619" indent="0">
              <a:buNone/>
              <a:defRPr sz="800"/>
            </a:lvl3pPr>
            <a:lvl4pPr marL="1023928" indent="0">
              <a:buNone/>
              <a:defRPr sz="600"/>
            </a:lvl4pPr>
            <a:lvl5pPr marL="1365238" indent="0">
              <a:buNone/>
              <a:defRPr sz="600"/>
            </a:lvl5pPr>
            <a:lvl6pPr marL="1706548" indent="0">
              <a:buNone/>
              <a:defRPr sz="600"/>
            </a:lvl6pPr>
            <a:lvl7pPr marL="2047857" indent="0">
              <a:buNone/>
              <a:defRPr sz="600"/>
            </a:lvl7pPr>
            <a:lvl8pPr marL="2389167" indent="0">
              <a:buNone/>
              <a:defRPr sz="600"/>
            </a:lvl8pPr>
            <a:lvl9pPr marL="273047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9221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80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533400"/>
            <a:ext cx="1645920" cy="320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533400"/>
            <a:ext cx="4815840" cy="320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8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enultim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2826445" y="3643242"/>
            <a:ext cx="1662314" cy="15388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682619"/>
            <a:r>
              <a:rPr lang="en-US" sz="1000" dirty="0">
                <a:solidFill>
                  <a:srgbClr val="0093DD"/>
                </a:solidFill>
                <a:latin typeface="Century Gothic" pitchFamily="34" charset="0"/>
                <a:hlinkClick r:id="rId2"/>
              </a:rPr>
              <a:t>www.globaledgesoft.com</a:t>
            </a:r>
            <a:r>
              <a:rPr lang="en-US" sz="1000" dirty="0">
                <a:solidFill>
                  <a:srgbClr val="199CFF"/>
                </a:solidFill>
                <a:hlinkClick r:id="rId2"/>
              </a:rPr>
              <a:t> </a:t>
            </a:r>
            <a:endParaRPr lang="en-US" sz="1000" dirty="0">
              <a:solidFill>
                <a:srgbClr val="199CFF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67284" y="2685488"/>
            <a:ext cx="6580632" cy="670858"/>
            <a:chOff x="367284" y="3017520"/>
            <a:chExt cx="6580632" cy="670858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367284" y="3017520"/>
              <a:ext cx="1950720" cy="670858"/>
              <a:chOff x="478925" y="3017520"/>
              <a:chExt cx="1950720" cy="670858"/>
            </a:xfrm>
          </p:grpSpPr>
          <p:pic>
            <p:nvPicPr>
              <p:cNvPr id="15" name="Picture 14" descr="india.png"/>
              <p:cNvPicPr>
                <a:picLocks noChangeAspect="1"/>
              </p:cNvPicPr>
              <p:nvPr userDrawn="1"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6875" y="3017520"/>
                <a:ext cx="274820" cy="182880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 userDrawn="1"/>
            </p:nvSpPr>
            <p:spPr>
              <a:xfrm>
                <a:off x="478925" y="3262620"/>
                <a:ext cx="1950720" cy="425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1616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40" algn="l"/>
                    <a:tab pos="683233" algn="l"/>
                    <a:tab pos="1024850" algn="l"/>
                    <a:tab pos="1366467" algn="l"/>
                    <a:tab pos="1708083" algn="l"/>
                    <a:tab pos="2049700" algn="l"/>
                    <a:tab pos="2391316" algn="l"/>
                    <a:tab pos="2732934" algn="l"/>
                    <a:tab pos="3074549" algn="l"/>
                    <a:tab pos="3416167" algn="l"/>
                    <a:tab pos="3757782" algn="l"/>
                    <a:tab pos="4099400" algn="l"/>
                    <a:tab pos="4441018" algn="l"/>
                    <a:tab pos="4782634" algn="l"/>
                    <a:tab pos="5124251" algn="l"/>
                    <a:tab pos="5465867" algn="l"/>
                    <a:tab pos="5807484" algn="l"/>
                    <a:tab pos="6149100" algn="l"/>
                    <a:tab pos="6490718" algn="l"/>
                    <a:tab pos="6832334" algn="l"/>
                  </a:tabLst>
                </a:pPr>
                <a:r>
                  <a:rPr lang="en-GB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Global Village, IT SEZ</a:t>
                </a:r>
              </a:p>
              <a:p>
                <a:pPr algn="ctr" defTabSz="341616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40" algn="l"/>
                    <a:tab pos="683233" algn="l"/>
                    <a:tab pos="1024850" algn="l"/>
                    <a:tab pos="1366467" algn="l"/>
                    <a:tab pos="1708083" algn="l"/>
                    <a:tab pos="2049700" algn="l"/>
                    <a:tab pos="2391316" algn="l"/>
                    <a:tab pos="2732934" algn="l"/>
                    <a:tab pos="3074549" algn="l"/>
                    <a:tab pos="3416167" algn="l"/>
                    <a:tab pos="3757782" algn="l"/>
                    <a:tab pos="4099400" algn="l"/>
                    <a:tab pos="4441018" algn="l"/>
                    <a:tab pos="4782634" algn="l"/>
                    <a:tab pos="5124251" algn="l"/>
                    <a:tab pos="5465867" algn="l"/>
                    <a:tab pos="5807484" algn="l"/>
                    <a:tab pos="6149100" algn="l"/>
                    <a:tab pos="6490718" algn="l"/>
                    <a:tab pos="6832334" algn="l"/>
                  </a:tabLst>
                </a:pPr>
                <a:r>
                  <a:rPr lang="en-GB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Bangalore</a:t>
                </a: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>
              <a:off x="5000244" y="3017520"/>
              <a:ext cx="1947672" cy="670858"/>
              <a:chOff x="5089294" y="3017520"/>
              <a:chExt cx="1947672" cy="670858"/>
            </a:xfrm>
          </p:grpSpPr>
          <p:pic>
            <p:nvPicPr>
              <p:cNvPr id="18" name="Picture 17" descr="india.png"/>
              <p:cNvPicPr>
                <a:picLocks/>
              </p:cNvPicPr>
              <p:nvPr userDrawn="1"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925970" y="3017520"/>
                <a:ext cx="274320" cy="182880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 userDrawn="1"/>
            </p:nvSpPr>
            <p:spPr>
              <a:xfrm>
                <a:off x="5089294" y="3262620"/>
                <a:ext cx="1947672" cy="425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1616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40" algn="l"/>
                    <a:tab pos="683233" algn="l"/>
                    <a:tab pos="1024850" algn="l"/>
                    <a:tab pos="1366467" algn="l"/>
                    <a:tab pos="1708083" algn="l"/>
                    <a:tab pos="2049700" algn="l"/>
                    <a:tab pos="2391316" algn="l"/>
                    <a:tab pos="2732934" algn="l"/>
                    <a:tab pos="3074549" algn="l"/>
                    <a:tab pos="3416167" algn="l"/>
                    <a:tab pos="3757782" algn="l"/>
                    <a:tab pos="4099400" algn="l"/>
                    <a:tab pos="4441018" algn="l"/>
                    <a:tab pos="4782634" algn="l"/>
                    <a:tab pos="5124251" algn="l"/>
                    <a:tab pos="5465867" algn="l"/>
                    <a:tab pos="5807484" algn="l"/>
                    <a:tab pos="6149100" algn="l"/>
                    <a:tab pos="6490718" algn="l"/>
                    <a:tab pos="6832334" algn="l"/>
                  </a:tabLst>
                </a:pPr>
                <a:r>
                  <a:rPr lang="en-US" sz="1000" dirty="0" err="1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Raheja</a:t>
                </a:r>
                <a:r>
                  <a:rPr lang="en-US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 </a:t>
                </a:r>
                <a:r>
                  <a:rPr lang="en-US" sz="1000" dirty="0" err="1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Mindspace</a:t>
                </a:r>
                <a:r>
                  <a:rPr lang="en-US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 IT Park,</a:t>
                </a:r>
              </a:p>
              <a:p>
                <a:pPr algn="ctr" defTabSz="341616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40" algn="l"/>
                    <a:tab pos="683233" algn="l"/>
                    <a:tab pos="1024850" algn="l"/>
                    <a:tab pos="1366467" algn="l"/>
                    <a:tab pos="1708083" algn="l"/>
                    <a:tab pos="2049700" algn="l"/>
                    <a:tab pos="2391316" algn="l"/>
                    <a:tab pos="2732934" algn="l"/>
                    <a:tab pos="3074549" algn="l"/>
                    <a:tab pos="3416167" algn="l"/>
                    <a:tab pos="3757782" algn="l"/>
                    <a:tab pos="4099400" algn="l"/>
                    <a:tab pos="4441018" algn="l"/>
                    <a:tab pos="4782634" algn="l"/>
                    <a:tab pos="5124251" algn="l"/>
                    <a:tab pos="5465867" algn="l"/>
                    <a:tab pos="5807484" algn="l"/>
                    <a:tab pos="6149100" algn="l"/>
                    <a:tab pos="6490718" algn="l"/>
                    <a:tab pos="6832334" algn="l"/>
                  </a:tabLst>
                </a:pPr>
                <a:r>
                  <a:rPr lang="en-US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Hyderabad</a:t>
                </a:r>
                <a:endParaRPr lang="en-GB" sz="1000" dirty="0">
                  <a:solidFill>
                    <a:prstClr val="black"/>
                  </a:solidFill>
                  <a:latin typeface="Century Gothic"/>
                  <a:cs typeface="Century Gothic"/>
                </a:endParaRP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2685288" y="3017520"/>
              <a:ext cx="1947672" cy="670858"/>
              <a:chOff x="2908570" y="3017520"/>
              <a:chExt cx="1947672" cy="670858"/>
            </a:xfrm>
          </p:grpSpPr>
          <p:pic>
            <p:nvPicPr>
              <p:cNvPr id="25" name="Picture 24" descr="download (3).jpg"/>
              <p:cNvPicPr>
                <a:picLocks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745246" y="3017520"/>
                <a:ext cx="274320" cy="182880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 userDrawn="1"/>
            </p:nvSpPr>
            <p:spPr>
              <a:xfrm>
                <a:off x="2908570" y="3262620"/>
                <a:ext cx="1947672" cy="425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1616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40" algn="l"/>
                    <a:tab pos="683233" algn="l"/>
                    <a:tab pos="1024850" algn="l"/>
                    <a:tab pos="1366467" algn="l"/>
                    <a:tab pos="1708083" algn="l"/>
                    <a:tab pos="2049700" algn="l"/>
                    <a:tab pos="2391316" algn="l"/>
                    <a:tab pos="2732934" algn="l"/>
                    <a:tab pos="3074549" algn="l"/>
                    <a:tab pos="3416167" algn="l"/>
                    <a:tab pos="3757782" algn="l"/>
                    <a:tab pos="4099400" algn="l"/>
                    <a:tab pos="4441018" algn="l"/>
                    <a:tab pos="4782634" algn="l"/>
                    <a:tab pos="5124251" algn="l"/>
                    <a:tab pos="5465867" algn="l"/>
                    <a:tab pos="5807484" algn="l"/>
                    <a:tab pos="6149100" algn="l"/>
                    <a:tab pos="6490718" algn="l"/>
                    <a:tab pos="6832334" algn="l"/>
                  </a:tabLst>
                </a:pPr>
                <a:r>
                  <a:rPr lang="en-US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South Main Street, </a:t>
                </a:r>
              </a:p>
              <a:p>
                <a:pPr algn="ctr" defTabSz="341616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40" algn="l"/>
                    <a:tab pos="683233" algn="l"/>
                    <a:tab pos="1024850" algn="l"/>
                    <a:tab pos="1366467" algn="l"/>
                    <a:tab pos="1708083" algn="l"/>
                    <a:tab pos="2049700" algn="l"/>
                    <a:tab pos="2391316" algn="l"/>
                    <a:tab pos="2732934" algn="l"/>
                    <a:tab pos="3074549" algn="l"/>
                    <a:tab pos="3416167" algn="l"/>
                    <a:tab pos="3757782" algn="l"/>
                    <a:tab pos="4099400" algn="l"/>
                    <a:tab pos="4441018" algn="l"/>
                    <a:tab pos="4782634" algn="l"/>
                    <a:tab pos="5124251" algn="l"/>
                    <a:tab pos="5465867" algn="l"/>
                    <a:tab pos="5807484" algn="l"/>
                    <a:tab pos="6149100" algn="l"/>
                    <a:tab pos="6490718" algn="l"/>
                    <a:tab pos="6832334" algn="l"/>
                  </a:tabLst>
                </a:pPr>
                <a:r>
                  <a:rPr lang="en-US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Milpitas, California</a:t>
                </a: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1188720" y="317671"/>
            <a:ext cx="4937760" cy="315154"/>
          </a:xfrm>
          <a:prstGeom prst="rect">
            <a:avLst/>
          </a:prstGeom>
          <a:noFill/>
        </p:spPr>
        <p:txBody>
          <a:bodyPr wrap="square" lIns="68262" tIns="34133" rIns="68262" bIns="34133" rtlCol="0">
            <a:spAutoFit/>
          </a:bodyPr>
          <a:lstStyle/>
          <a:p>
            <a:pPr algn="ctr" defTabSz="682619"/>
            <a:r>
              <a:rPr lang="en-US" sz="1600" i="1" dirty="0">
                <a:solidFill>
                  <a:srgbClr val="383431"/>
                </a:solidFill>
                <a:latin typeface="Century Gothic" pitchFamily="34" charset="0"/>
              </a:rPr>
              <a:t>Large enough to Deliver,</a:t>
            </a:r>
            <a:r>
              <a:rPr lang="en-US" sz="1600" i="1" dirty="0">
                <a:solidFill>
                  <a:srgbClr val="FF8500"/>
                </a:solidFill>
                <a:latin typeface="Century Gothic" pitchFamily="34" charset="0"/>
              </a:rPr>
              <a:t> </a:t>
            </a:r>
            <a:r>
              <a:rPr lang="en-US" sz="1600" i="1" dirty="0">
                <a:solidFill>
                  <a:srgbClr val="0093DD"/>
                </a:solidFill>
                <a:latin typeface="Century Gothic" pitchFamily="34" charset="0"/>
              </a:rPr>
              <a:t>Small enough to Care</a:t>
            </a:r>
          </a:p>
        </p:txBody>
      </p:sp>
      <p:grpSp>
        <p:nvGrpSpPr>
          <p:cNvPr id="6" name="Group 26"/>
          <p:cNvGrpSpPr/>
          <p:nvPr userDrawn="1"/>
        </p:nvGrpSpPr>
        <p:grpSpPr>
          <a:xfrm>
            <a:off x="1481798" y="950498"/>
            <a:ext cx="4351607" cy="1417320"/>
            <a:chOff x="2057400" y="1371600"/>
            <a:chExt cx="5439509" cy="2362200"/>
          </a:xfrm>
        </p:grpSpPr>
        <p:pic>
          <p:nvPicPr>
            <p:cNvPr id="16" name="Picture 15" descr="growing-plant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3123392" y="1371600"/>
              <a:ext cx="4373517" cy="2286000"/>
            </a:xfrm>
            <a:prstGeom prst="rect">
              <a:avLst/>
            </a:prstGeom>
          </p:spPr>
        </p:pic>
        <p:pic>
          <p:nvPicPr>
            <p:cNvPr id="14" name="Picture 13" descr="care.png"/>
            <p:cNvPicPr>
              <a:picLocks noChangeAspect="1"/>
            </p:cNvPicPr>
            <p:nvPr userDrawn="1"/>
          </p:nvPicPr>
          <p:blipFill>
            <a:blip r:embed="rId6" cstate="print">
              <a:lum/>
            </a:blip>
            <a:stretch>
              <a:fillRect/>
            </a:stretch>
          </p:blipFill>
          <p:spPr>
            <a:xfrm>
              <a:off x="2057400" y="2819400"/>
              <a:ext cx="1172309" cy="914400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922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465320" y="1815229"/>
            <a:ext cx="2621280" cy="1992536"/>
          </a:xfrm>
          <a:prstGeom prst="rect">
            <a:avLst/>
          </a:prstGeom>
          <a:noFill/>
        </p:spPr>
        <p:txBody>
          <a:bodyPr wrap="square" lIns="68262" tIns="34133" rIns="68262" bIns="34133" rtlCol="0">
            <a:spAutoFit/>
          </a:bodyPr>
          <a:lstStyle/>
          <a:p>
            <a:pPr algn="ctr" defTabSz="682619">
              <a:spcBef>
                <a:spcPts val="1494"/>
              </a:spcBef>
              <a:buClr>
                <a:srgbClr val="4F81BD"/>
              </a:buClr>
            </a:pPr>
            <a:r>
              <a:rPr lang="en-US" sz="1500" dirty="0">
                <a:solidFill>
                  <a:srgbClr val="0093DD"/>
                </a:solidFill>
                <a:latin typeface="Century Gothic" pitchFamily="34" charset="0"/>
              </a:rPr>
              <a:t>Fairness</a:t>
            </a:r>
          </a:p>
          <a:p>
            <a:pPr algn="ctr" defTabSz="682619">
              <a:spcBef>
                <a:spcPts val="1494"/>
              </a:spcBef>
              <a:buClr>
                <a:srgbClr val="4F81BD"/>
              </a:buClr>
            </a:pPr>
            <a:r>
              <a:rPr lang="en-US" sz="1500" dirty="0">
                <a:solidFill>
                  <a:srgbClr val="0093DD"/>
                </a:solidFill>
                <a:latin typeface="Century Gothic" pitchFamily="34" charset="0"/>
              </a:rPr>
              <a:t>Learning</a:t>
            </a:r>
          </a:p>
          <a:p>
            <a:pPr algn="ctr" defTabSz="682619">
              <a:spcBef>
                <a:spcPts val="1494"/>
              </a:spcBef>
              <a:buClr>
                <a:srgbClr val="4F81BD"/>
              </a:buClr>
            </a:pPr>
            <a:r>
              <a:rPr lang="en-US" sz="1500" dirty="0">
                <a:solidFill>
                  <a:srgbClr val="0093DD"/>
                </a:solidFill>
                <a:latin typeface="Century Gothic" pitchFamily="34" charset="0"/>
              </a:rPr>
              <a:t>Responsibility</a:t>
            </a:r>
          </a:p>
          <a:p>
            <a:pPr algn="ctr" defTabSz="682619">
              <a:spcBef>
                <a:spcPts val="1494"/>
              </a:spcBef>
              <a:buClr>
                <a:srgbClr val="4F81BD"/>
              </a:buClr>
            </a:pPr>
            <a:r>
              <a:rPr lang="en-US" sz="1500" dirty="0">
                <a:solidFill>
                  <a:srgbClr val="0093DD"/>
                </a:solidFill>
                <a:latin typeface="Century Gothic" pitchFamily="34" charset="0"/>
              </a:rPr>
              <a:t>Innovation</a:t>
            </a:r>
          </a:p>
          <a:p>
            <a:pPr algn="ctr" defTabSz="682619">
              <a:spcBef>
                <a:spcPts val="1494"/>
              </a:spcBef>
              <a:buClr>
                <a:srgbClr val="4F81BD"/>
              </a:buClr>
            </a:pPr>
            <a:r>
              <a:rPr lang="en-US" sz="1500" dirty="0">
                <a:solidFill>
                  <a:srgbClr val="0093DD"/>
                </a:solidFill>
                <a:latin typeface="Century Gothic" pitchFamily="34" charset="0"/>
              </a:rPr>
              <a:t>Respect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0" y="1143001"/>
            <a:ext cx="5791200" cy="376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262" tIns="34133" rIns="68262" bIns="34133" rtlCol="0">
            <a:spAutoFit/>
          </a:bodyPr>
          <a:lstStyle/>
          <a:p>
            <a:pPr algn="ctr" defTabSz="682619"/>
            <a:r>
              <a:rPr lang="en-US" sz="2000" dirty="0">
                <a:solidFill>
                  <a:srgbClr val="0093DD"/>
                </a:solidFill>
                <a:latin typeface="Century Gothic" pitchFamily="34" charset="0"/>
              </a:rPr>
              <a:t>Thank you</a:t>
            </a:r>
          </a:p>
        </p:txBody>
      </p:sp>
      <p:pic>
        <p:nvPicPr>
          <p:cNvPr id="10" name="Picture 9" descr="chi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29740" y="1703070"/>
            <a:ext cx="2331720" cy="2259330"/>
          </a:xfrm>
          <a:prstGeom prst="rect">
            <a:avLst/>
          </a:prstGeom>
        </p:spPr>
      </p:pic>
      <p:pic>
        <p:nvPicPr>
          <p:cNvPr id="6" name="Picture 5" descr="GLobal Edge Logo with TM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38698" y="121920"/>
            <a:ext cx="237650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64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" y="530352"/>
            <a:ext cx="3474720" cy="329184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2782" y="528180"/>
            <a:ext cx="3474720" cy="329184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" y="530352"/>
            <a:ext cx="705916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" y="2209800"/>
            <a:ext cx="705916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8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5" y="533401"/>
            <a:ext cx="3474720" cy="381000"/>
          </a:xfrm>
        </p:spPr>
        <p:txBody>
          <a:bodyPr anchor="ctr">
            <a:normAutofit/>
          </a:bodyPr>
          <a:lstStyle>
            <a:lvl1pPr marL="0" indent="0">
              <a:buNone/>
              <a:defRPr sz="1600" b="0"/>
            </a:lvl1pPr>
            <a:lvl2pPr marL="341326" indent="0">
              <a:buNone/>
              <a:defRPr sz="1600" b="1"/>
            </a:lvl2pPr>
            <a:lvl3pPr marL="682653" indent="0">
              <a:buNone/>
              <a:defRPr sz="1400" b="1"/>
            </a:lvl3pPr>
            <a:lvl4pPr marL="1023979" indent="0">
              <a:buNone/>
              <a:defRPr sz="1300" b="1"/>
            </a:lvl4pPr>
            <a:lvl5pPr marL="1365306" indent="0">
              <a:buNone/>
              <a:defRPr sz="1300" b="1"/>
            </a:lvl5pPr>
            <a:lvl6pPr marL="1706633" indent="0">
              <a:buNone/>
              <a:defRPr sz="1300" b="1"/>
            </a:lvl6pPr>
            <a:lvl7pPr marL="2047959" indent="0">
              <a:buNone/>
              <a:defRPr sz="1300" b="1"/>
            </a:lvl7pPr>
            <a:lvl8pPr marL="2389286" indent="0">
              <a:buNone/>
              <a:defRPr sz="1300" b="1"/>
            </a:lvl8pPr>
            <a:lvl9pPr marL="273061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5" y="914403"/>
            <a:ext cx="3474720" cy="289559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7860" y="533404"/>
            <a:ext cx="3474720" cy="380999"/>
          </a:xfrm>
        </p:spPr>
        <p:txBody>
          <a:bodyPr anchor="ctr">
            <a:normAutofit/>
          </a:bodyPr>
          <a:lstStyle>
            <a:lvl1pPr marL="0" indent="0">
              <a:buNone/>
              <a:defRPr sz="1600" b="0"/>
            </a:lvl1pPr>
            <a:lvl2pPr marL="341326" indent="0">
              <a:buNone/>
              <a:defRPr sz="1600" b="1"/>
            </a:lvl2pPr>
            <a:lvl3pPr marL="682653" indent="0">
              <a:buNone/>
              <a:defRPr sz="1400" b="1"/>
            </a:lvl3pPr>
            <a:lvl4pPr marL="1023979" indent="0">
              <a:buNone/>
              <a:defRPr sz="1300" b="1"/>
            </a:lvl4pPr>
            <a:lvl5pPr marL="1365306" indent="0">
              <a:buNone/>
              <a:defRPr sz="1300" b="1"/>
            </a:lvl5pPr>
            <a:lvl6pPr marL="1706633" indent="0">
              <a:buNone/>
              <a:defRPr sz="1300" b="1"/>
            </a:lvl6pPr>
            <a:lvl7pPr marL="2047959" indent="0">
              <a:buNone/>
              <a:defRPr sz="1300" b="1"/>
            </a:lvl7pPr>
            <a:lvl8pPr marL="2389286" indent="0">
              <a:buNone/>
              <a:defRPr sz="1300" b="1"/>
            </a:lvl8pPr>
            <a:lvl9pPr marL="273061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7860" y="914403"/>
            <a:ext cx="3474720" cy="289559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315" y="533400"/>
            <a:ext cx="4206240" cy="32004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 noChangeAspect="1"/>
          </p:cNvSpPr>
          <p:nvPr>
            <p:ph sz="quarter" idx="10" hasCustomPrompt="1"/>
          </p:nvPr>
        </p:nvSpPr>
        <p:spPr>
          <a:xfrm>
            <a:off x="128016" y="762000"/>
            <a:ext cx="2743200" cy="2743200"/>
          </a:xfrm>
        </p:spPr>
        <p:txBody>
          <a:bodyPr/>
          <a:lstStyle>
            <a:lvl1pPr>
              <a:defRPr baseline="0"/>
            </a:lvl1pPr>
            <a:lvl2pPr marL="341326" indent="0">
              <a:buNone/>
              <a:defRPr/>
            </a:lvl2pPr>
            <a:lvl3pPr marL="682654" indent="0">
              <a:buNone/>
              <a:defRPr/>
            </a:lvl3pPr>
            <a:lvl4pPr marL="1023980" indent="0">
              <a:buNone/>
              <a:defRPr/>
            </a:lvl4pPr>
            <a:lvl5pPr marL="1365307" indent="0">
              <a:buNone/>
              <a:defRPr/>
            </a:lvl5pPr>
          </a:lstStyle>
          <a:p>
            <a:pPr lvl="0"/>
            <a:r>
              <a:rPr lang="en-US" dirty="0" smtClean="0"/>
              <a:t>Click to insert Chart, Table or Picture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60960"/>
            <a:ext cx="6553200" cy="320040"/>
          </a:xfrm>
          <a:prstGeom prst="rect">
            <a:avLst/>
          </a:prstGeom>
          <a:noFill/>
        </p:spPr>
        <p:txBody>
          <a:bodyPr vert="horz" lIns="68265" tIns="34134" rIns="68265" bIns="34134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48" y="533400"/>
            <a:ext cx="7062060" cy="3291840"/>
          </a:xfrm>
          <a:prstGeom prst="rect">
            <a:avLst/>
          </a:prstGeom>
        </p:spPr>
        <p:txBody>
          <a:bodyPr vert="horz" lIns="68265" tIns="34134" rIns="68265" bIns="3413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941064"/>
            <a:ext cx="7315200" cy="173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265" tIns="34134" rIns="68265" bIns="34134" rtlCol="0" anchor="ctr"/>
          <a:lstStyle/>
          <a:p>
            <a:pPr algn="ctr"/>
            <a:endParaRPr lang="en-US" dirty="0">
              <a:latin typeface="Century Gothic" pitchFamily="34" charset="0"/>
            </a:endParaRPr>
          </a:p>
        </p:txBody>
      </p:sp>
      <p:pic>
        <p:nvPicPr>
          <p:cNvPr id="7" name="Picture 6" descr="Global Edge PNG New Logo without tag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90655" y="3964651"/>
            <a:ext cx="896155" cy="12656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0084" y="3950989"/>
            <a:ext cx="156293" cy="15388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E1EC36-4E89-4D01-BAE6-06BCCB4D4B4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6826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4749" y="457200"/>
            <a:ext cx="7065705" cy="0"/>
            <a:chOff x="124748" y="457200"/>
            <a:chExt cx="7065705" cy="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124748" y="457200"/>
              <a:ext cx="5852160" cy="0"/>
            </a:xfrm>
            <a:prstGeom prst="line">
              <a:avLst/>
            </a:prstGeom>
            <a:ln w="38100" cmpd="sng">
              <a:solidFill>
                <a:srgbClr val="FF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001733" y="457200"/>
              <a:ext cx="1188720" cy="0"/>
            </a:xfrm>
            <a:prstGeom prst="line">
              <a:avLst/>
            </a:prstGeom>
            <a:ln w="38100" cmpd="sng">
              <a:solidFill>
                <a:srgbClr val="0093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8392" y="3886200"/>
            <a:ext cx="7058416" cy="0"/>
            <a:chOff x="128392" y="3886200"/>
            <a:chExt cx="7058416" cy="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128392" y="3886200"/>
              <a:ext cx="5852160" cy="0"/>
            </a:xfrm>
            <a:prstGeom prst="line">
              <a:avLst/>
            </a:prstGeom>
            <a:ln w="38100" cap="flat" cmpd="sng">
              <a:solidFill>
                <a:srgbClr val="0093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98088" y="3886200"/>
              <a:ext cx="1188720" cy="0"/>
            </a:xfrm>
            <a:prstGeom prst="line">
              <a:avLst/>
            </a:prstGeom>
            <a:ln w="38100" cmpd="sng">
              <a:solidFill>
                <a:srgbClr val="FF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7" r:id="rId2"/>
    <p:sldLayoutId id="2147483706" r:id="rId3"/>
    <p:sldLayoutId id="2147483708" r:id="rId4"/>
    <p:sldLayoutId id="2147483723" r:id="rId5"/>
    <p:sldLayoutId id="2147483709" r:id="rId6"/>
    <p:sldLayoutId id="2147483712" r:id="rId7"/>
    <p:sldLayoutId id="2147483710" r:id="rId8"/>
    <p:sldLayoutId id="2147483711" r:id="rId9"/>
    <p:sldLayoutId id="2147483719" r:id="rId10"/>
    <p:sldLayoutId id="2147483722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2653" rtl="0" eaLnBrk="1" latinLnBrk="0" hangingPunct="1">
        <a:spcBef>
          <a:spcPct val="0"/>
        </a:spcBef>
        <a:buNone/>
        <a:defRPr sz="2000" kern="1200">
          <a:solidFill>
            <a:srgbClr val="0093DD"/>
          </a:solidFill>
          <a:latin typeface="Century Gothic" pitchFamily="34" charset="0"/>
          <a:ea typeface="+mj-ea"/>
          <a:cs typeface="+mj-cs"/>
        </a:defRPr>
      </a:lvl1pPr>
    </p:titleStyle>
    <p:bodyStyle>
      <a:lvl1pPr marL="255994" indent="-255994" algn="l" defTabSz="682653" rtl="0" eaLnBrk="1" latinLnBrk="0" hangingPunct="1">
        <a:spcBef>
          <a:spcPct val="20000"/>
        </a:spcBef>
        <a:buClr>
          <a:srgbClr val="0093DD"/>
        </a:buClr>
        <a:buFont typeface="Wingdings 2" panose="05020102010507070707" pitchFamily="18" charset="2"/>
        <a:buChar char=""/>
        <a:defRPr sz="16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1pPr>
      <a:lvl2pPr marL="554655" indent="-213329" algn="l" defTabSz="682653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 2" panose="05020102010507070707" pitchFamily="18" charset="2"/>
        <a:buChar char=""/>
        <a:defRPr sz="14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2pPr>
      <a:lvl3pPr marL="853317" indent="-170663" algn="l" defTabSz="682653" rtl="0" eaLnBrk="1" latinLnBrk="0" hangingPunct="1">
        <a:spcBef>
          <a:spcPct val="20000"/>
        </a:spcBef>
        <a:buClr>
          <a:srgbClr val="0093DD"/>
        </a:buClr>
        <a:buFont typeface="Wingdings 2" panose="05020102010507070707" pitchFamily="18" charset="2"/>
        <a:buChar char=""/>
        <a:defRPr sz="12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3pPr>
      <a:lvl4pPr marL="1194643" indent="-170663" algn="l" defTabSz="682653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 2" panose="05020102010507070707" pitchFamily="18" charset="2"/>
        <a:buChar char=""/>
        <a:defRPr sz="11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4pPr>
      <a:lvl5pPr marL="1535970" indent="-170663" algn="l" defTabSz="682653" rtl="0" eaLnBrk="1" latinLnBrk="0" hangingPunct="1">
        <a:spcBef>
          <a:spcPct val="20000"/>
        </a:spcBef>
        <a:buClr>
          <a:srgbClr val="0093DD"/>
        </a:buClr>
        <a:buFont typeface="Wingdings 2" panose="05020102010507070707" pitchFamily="18" charset="2"/>
        <a:buChar char=""/>
        <a:defRPr sz="11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5pPr>
      <a:lvl6pPr marL="1877296" indent="-170663" algn="l" defTabSz="6826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18622" indent="-170663" algn="l" defTabSz="6826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59950" indent="-170663" algn="l" defTabSz="6826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276" indent="-170663" algn="l" defTabSz="6826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1326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53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79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65306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06633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47959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89286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0612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60960"/>
            <a:ext cx="6553200" cy="320040"/>
          </a:xfrm>
          <a:prstGeom prst="rect">
            <a:avLst/>
          </a:prstGeom>
          <a:noFill/>
        </p:spPr>
        <p:txBody>
          <a:bodyPr vert="horz" lIns="68262" tIns="34133" rIns="68262" bIns="34133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533400"/>
            <a:ext cx="7040880" cy="3291840"/>
          </a:xfrm>
          <a:prstGeom prst="rect">
            <a:avLst/>
          </a:prstGeom>
        </p:spPr>
        <p:txBody>
          <a:bodyPr vert="horz" lIns="68262" tIns="34133" rIns="68262" bIns="3413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941064"/>
            <a:ext cx="7315200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262" tIns="34133" rIns="68262" bIns="34133" rtlCol="0" anchor="ctr"/>
          <a:lstStyle/>
          <a:p>
            <a:pPr algn="ctr" defTabSz="682619"/>
            <a:endParaRPr lang="en-US" sz="15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7" name="Picture 6" descr="Global Edge PNG New Logo without taglin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185257" y="3956432"/>
            <a:ext cx="896155" cy="12656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152400" y="3925488"/>
            <a:ext cx="228600" cy="222820"/>
          </a:xfrm>
          <a:prstGeom prst="rect">
            <a:avLst/>
          </a:prstGeom>
        </p:spPr>
        <p:txBody>
          <a:bodyPr vert="horz" wrap="square" lIns="0" tIns="34133" rIns="68262" bIns="34133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682619">
              <a:defRPr/>
            </a:pPr>
            <a:fld id="{74E1EC36-4E89-4D01-BAE6-06BCCB4D4B41}" type="slidenum">
              <a:rPr lang="en-US" sz="1000" smtClean="0">
                <a:solidFill>
                  <a:srgbClr val="1F1A17"/>
                </a:solidFill>
                <a:latin typeface="Century Gothic" pitchFamily="34" charset="0"/>
              </a:rPr>
              <a:pPr algn="l" defTabSz="682619">
                <a:defRPr/>
              </a:pPr>
              <a:t>‹#›</a:t>
            </a:fld>
            <a:endParaRPr lang="en-US" sz="1000" dirty="0">
              <a:solidFill>
                <a:srgbClr val="1F1A17"/>
              </a:solidFill>
              <a:latin typeface="Century Gothic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52400" y="457200"/>
            <a:ext cx="5852160" cy="0"/>
          </a:xfrm>
          <a:prstGeom prst="line">
            <a:avLst/>
          </a:prstGeom>
          <a:ln w="57150" cmpd="sng">
            <a:solidFill>
              <a:srgbClr val="FF8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38971" y="457200"/>
            <a:ext cx="1188720" cy="0"/>
          </a:xfrm>
          <a:prstGeom prst="line">
            <a:avLst/>
          </a:prstGeom>
          <a:ln w="57150" cmpd="sng">
            <a:solidFill>
              <a:srgbClr val="009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75531" y="3910053"/>
            <a:ext cx="5852160" cy="0"/>
          </a:xfrm>
          <a:prstGeom prst="line">
            <a:avLst/>
          </a:prstGeom>
          <a:ln w="25400" cap="flat" cmpd="sng">
            <a:solidFill>
              <a:srgbClr val="009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2400" y="3910053"/>
            <a:ext cx="1188720" cy="0"/>
          </a:xfrm>
          <a:prstGeom prst="line">
            <a:avLst/>
          </a:prstGeom>
          <a:ln w="25400" cmpd="sng">
            <a:solidFill>
              <a:srgbClr val="FF8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3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2619" rtl="0" eaLnBrk="1" latinLnBrk="0" hangingPunct="1">
        <a:spcBef>
          <a:spcPct val="0"/>
        </a:spcBef>
        <a:buNone/>
        <a:defRPr sz="2000" kern="1200">
          <a:solidFill>
            <a:srgbClr val="0093DD"/>
          </a:solidFill>
          <a:latin typeface="Century Gothic" pitchFamily="34" charset="0"/>
          <a:ea typeface="+mj-ea"/>
          <a:cs typeface="+mj-cs"/>
        </a:defRPr>
      </a:lvl1pPr>
    </p:titleStyle>
    <p:bodyStyle>
      <a:lvl1pPr marL="255982" indent="-255982" algn="l" defTabSz="682619" rtl="0" eaLnBrk="1" latinLnBrk="0" hangingPunct="1">
        <a:spcBef>
          <a:spcPct val="20000"/>
        </a:spcBef>
        <a:buClr>
          <a:srgbClr val="0093DD"/>
        </a:buClr>
        <a:buFont typeface="Wingdings" pitchFamily="2" charset="2"/>
        <a:buChar char="§"/>
        <a:defRPr sz="16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1pPr>
      <a:lvl2pPr marL="554628" indent="-213319" algn="l" defTabSz="682619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itchFamily="2" charset="2"/>
        <a:buChar char="§"/>
        <a:defRPr sz="15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2pPr>
      <a:lvl3pPr marL="853275" indent="-170655" algn="l" defTabSz="682619" rtl="0" eaLnBrk="1" latinLnBrk="0" hangingPunct="1">
        <a:spcBef>
          <a:spcPct val="20000"/>
        </a:spcBef>
        <a:buClr>
          <a:srgbClr val="0093DD"/>
        </a:buClr>
        <a:buFont typeface="Wingdings" pitchFamily="2" charset="2"/>
        <a:buChar char="§"/>
        <a:defRPr sz="12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3pPr>
      <a:lvl4pPr marL="1194583" indent="-170655" algn="l" defTabSz="682619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itchFamily="2" charset="2"/>
        <a:buChar char="§"/>
        <a:defRPr sz="11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4pPr>
      <a:lvl5pPr marL="1535893" indent="-170655" algn="l" defTabSz="682619" rtl="0" eaLnBrk="1" latinLnBrk="0" hangingPunct="1">
        <a:spcBef>
          <a:spcPct val="20000"/>
        </a:spcBef>
        <a:buClr>
          <a:srgbClr val="0093DD"/>
        </a:buClr>
        <a:buFont typeface="Wingdings" pitchFamily="2" charset="2"/>
        <a:buChar char="§"/>
        <a:defRPr sz="11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5pPr>
      <a:lvl6pPr marL="1877202" indent="-170655" algn="l" defTabSz="6826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18511" indent="-170655" algn="l" defTabSz="6826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59822" indent="-170655" algn="l" defTabSz="6826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131" indent="-170655" algn="l" defTabSz="6826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1309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19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28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65238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706548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047857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389167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730476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-TMPL-Presentation-v3.6">
  <a:themeElements>
    <a:clrScheme name="GlobalEdge -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3DD"/>
      </a:hlink>
      <a:folHlink>
        <a:srgbClr val="800080"/>
      </a:folHlink>
    </a:clrScheme>
    <a:fontScheme name="Official GlobalEdg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vert="horz" lIns="68265" tIns="34134" rIns="68265" bIns="34134" rtlCol="0" anchor="ctr"/>
      <a:lstStyle>
        <a:defPPr marL="0" marR="0" indent="0" algn="ctr" defTabSz="68265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b="0" i="1" u="none" strike="noStrike" kern="1200" cap="none" spc="0" normalizeH="0" baseline="0" noProof="0" dirty="0" smtClean="0">
            <a:ln>
              <a:noFill/>
            </a:ln>
            <a:solidFill>
              <a:srgbClr val="1F1A17"/>
            </a:solidFill>
            <a:effectLst/>
            <a:uLnTx/>
            <a:uFillTx/>
            <a:latin typeface="Century Gothic" pitchFamily="34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ES-TMPL-Presentation-v3.5.potx" id="{B9323F87-47DA-4A63-9539-694A6C874902}" vid="{CEBC3390-F83A-4D66-BBB8-96B7BCCBEA6D}"/>
    </a:ext>
  </a:extLst>
</a:theme>
</file>

<file path=ppt/theme/theme2.xml><?xml version="1.0" encoding="utf-8"?>
<a:theme xmlns:a="http://schemas.openxmlformats.org/drawingml/2006/main" name="New Presentation Template">
  <a:themeElements>
    <a:clrScheme name="GlobalEdge -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3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vert="horz" lIns="68265" tIns="34134" rIns="68265" bIns="34134" rtlCol="0" anchor="ctr"/>
      <a:lstStyle>
        <a:defPPr marL="0" marR="0" indent="0" algn="ctr" defTabSz="68265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b="0" i="1" u="none" strike="noStrike" kern="1200" cap="none" spc="0" normalizeH="0" baseline="0" noProof="0" dirty="0" smtClean="0">
            <a:ln>
              <a:noFill/>
            </a:ln>
            <a:solidFill>
              <a:srgbClr val="1F1A17"/>
            </a:solidFill>
            <a:effectLst/>
            <a:uLnTx/>
            <a:uFillTx/>
            <a:latin typeface="Century Gothic" pitchFamily="34" charset="0"/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GES-TMPL-Presentation-v3.6</Template>
  <TotalTime>7567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2</vt:lpstr>
      <vt:lpstr>GES-TMPL-Presentation-v3.6</vt:lpstr>
      <vt:lpstr>New Presentation 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DeepRastogi</dc:creator>
  <cp:lastModifiedBy>Sumeet Dogra</cp:lastModifiedBy>
  <cp:revision>254</cp:revision>
  <dcterms:created xsi:type="dcterms:W3CDTF">2015-08-31T08:30:30Z</dcterms:created>
  <dcterms:modified xsi:type="dcterms:W3CDTF">2016-08-31T10:15:49Z</dcterms:modified>
</cp:coreProperties>
</file>