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-894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046-F3C7-4D2A-80E7-9ED0206951F8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727-F599-403F-A5CF-84A89BCEAA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783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046-F3C7-4D2A-80E7-9ED0206951F8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727-F599-403F-A5CF-84A89BCEAA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330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046-F3C7-4D2A-80E7-9ED0206951F8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727-F599-403F-A5CF-84A89BCEAA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9678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046-F3C7-4D2A-80E7-9ED0206951F8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727-F599-403F-A5CF-84A89BCEAA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3289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046-F3C7-4D2A-80E7-9ED0206951F8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727-F599-403F-A5CF-84A89BCEAA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933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046-F3C7-4D2A-80E7-9ED0206951F8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727-F599-403F-A5CF-84A89BCEAA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953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046-F3C7-4D2A-80E7-9ED0206951F8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727-F599-403F-A5CF-84A89BCEAA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0929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046-F3C7-4D2A-80E7-9ED0206951F8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727-F599-403F-A5CF-84A89BCEAA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711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046-F3C7-4D2A-80E7-9ED0206951F8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727-F599-403F-A5CF-84A89BCEAA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8425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046-F3C7-4D2A-80E7-9ED0206951F8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727-F599-403F-A5CF-84A89BCEAA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648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046-F3C7-4D2A-80E7-9ED0206951F8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727-F599-403F-A5CF-84A89BCEAA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6201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046-F3C7-4D2A-80E7-9ED0206951F8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727-F599-403F-A5CF-84A89BCEAA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435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046-F3C7-4D2A-80E7-9ED0206951F8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727-F599-403F-A5CF-84A89BCEAA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968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046-F3C7-4D2A-80E7-9ED0206951F8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727-F599-403F-A5CF-84A89BCEAA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6129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046-F3C7-4D2A-80E7-9ED0206951F8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727-F599-403F-A5CF-84A89BCEAA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6873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046-F3C7-4D2A-80E7-9ED0206951F8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727-F599-403F-A5CF-84A89BCEAA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6263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046-F3C7-4D2A-80E7-9ED0206951F8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727-F599-403F-A5CF-84A89BCEAA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681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19A046-F3C7-4D2A-80E7-9ED0206951F8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0C727-F599-403F-A5CF-84A89BCEAA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6967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METADATA.AI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 HealthCARE : CONTEXTUAL CARE PROTOCOL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187531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Architecture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338" t="5038" r="25373" b="28836"/>
          <a:stretch/>
        </p:blipFill>
        <p:spPr>
          <a:xfrm>
            <a:off x="3316405" y="1853248"/>
            <a:ext cx="5158855" cy="37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739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apache and python server are running in the same system</a:t>
            </a:r>
          </a:p>
          <a:p>
            <a:r>
              <a:rPr lang="en-US" dirty="0"/>
              <a:t>Apache server is used to run HTML, CSS, JS and PHP</a:t>
            </a:r>
          </a:p>
          <a:p>
            <a:r>
              <a:rPr lang="en-US" dirty="0"/>
              <a:t>Machine Learning algorithms are written on Python Server</a:t>
            </a:r>
          </a:p>
          <a:p>
            <a:r>
              <a:rPr lang="en-US" dirty="0"/>
              <a:t>Both have a common database which is MySQL</a:t>
            </a:r>
          </a:p>
          <a:p>
            <a:r>
              <a:rPr lang="en-US" dirty="0"/>
              <a:t>The communication between Python and Server </a:t>
            </a:r>
            <a:r>
              <a:rPr lang="en-US" dirty="0" err="1"/>
              <a:t>server</a:t>
            </a:r>
            <a:r>
              <a:rPr lang="en-US" dirty="0"/>
              <a:t> is through Flask API</a:t>
            </a:r>
          </a:p>
          <a:p>
            <a:r>
              <a:rPr lang="en-US" dirty="0"/>
              <a:t>The communication between Python and MySQL database is through python-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The communication between Apache and MySQL database is through PHP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7202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920" y="2882019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6084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&amp; </a:t>
            </a:r>
            <a:r>
              <a:rPr lang="en-US" dirty="0"/>
              <a:t>O</a:t>
            </a:r>
            <a:r>
              <a:rPr lang="en-US" dirty="0" smtClean="0"/>
              <a:t>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 : to assist doctors by providing	 proper guidelines in different stages of pregnancy to avoid late detection of problems.</a:t>
            </a:r>
          </a:p>
          <a:p>
            <a:r>
              <a:rPr lang="en-US" dirty="0" smtClean="0"/>
              <a:t>Our main focus is to make it more dynamic to give proper medication at the earliest.</a:t>
            </a:r>
          </a:p>
          <a:p>
            <a:r>
              <a:rPr lang="en-US" dirty="0" smtClean="0"/>
              <a:t>Machine learning algorithm to catch all possible variations like normally distributed data, Imbalanced data etc.</a:t>
            </a:r>
          </a:p>
          <a:p>
            <a:r>
              <a:rPr lang="en-US" dirty="0" smtClean="0"/>
              <a:t>Making our algorithms PRO by learning from all deviations and giving competition by new algorithms.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2567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2751"/>
          </a:xfrm>
        </p:spPr>
        <p:txBody>
          <a:bodyPr/>
          <a:lstStyle/>
          <a:p>
            <a:r>
              <a:rPr lang="en-US" sz="1600" dirty="0" smtClean="0"/>
              <a:t>AIM : to assist doctors by providing proper guidelines in different stages of pregnancy to avoid late detection of problems.</a:t>
            </a:r>
            <a:br>
              <a:rPr lang="en-US" sz="1600" dirty="0" smtClean="0"/>
            </a:b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15938"/>
            <a:ext cx="8946541" cy="4195481"/>
          </a:xfrm>
        </p:spPr>
        <p:txBody>
          <a:bodyPr/>
          <a:lstStyle/>
          <a:p>
            <a:r>
              <a:rPr lang="en-US" dirty="0" smtClean="0"/>
              <a:t>Think in </a:t>
            </a:r>
            <a:r>
              <a:rPr lang="en-US" b="1" dirty="0" smtClean="0"/>
              <a:t>Neural Network</a:t>
            </a:r>
            <a:r>
              <a:rPr lang="en-US" dirty="0" smtClean="0"/>
              <a:t>’s way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4475" y="1924335"/>
            <a:ext cx="4101586" cy="227478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95833" y="1466064"/>
            <a:ext cx="4844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Neural Network consists of Nodes, Layers, weights…</a:t>
            </a:r>
          </a:p>
          <a:p>
            <a:r>
              <a:rPr lang="en-US" dirty="0" smtClean="0"/>
              <a:t>In a similar way –</a:t>
            </a:r>
          </a:p>
          <a:p>
            <a:r>
              <a:rPr lang="en-US" u="sng" dirty="0" smtClean="0"/>
              <a:t>Layers</a:t>
            </a:r>
            <a:r>
              <a:rPr lang="en-US" dirty="0" smtClean="0"/>
              <a:t> : Take it as different time phase (Here 3 Trimesters)</a:t>
            </a:r>
          </a:p>
          <a:p>
            <a:r>
              <a:rPr lang="en-US" u="sng" dirty="0" smtClean="0"/>
              <a:t>Nodes</a:t>
            </a:r>
            <a:r>
              <a:rPr lang="en-US" dirty="0" smtClean="0"/>
              <a:t> : Take it as different treatments given to patient in each trimester</a:t>
            </a:r>
          </a:p>
          <a:p>
            <a:r>
              <a:rPr lang="en-US" u="sng" dirty="0" smtClean="0"/>
              <a:t>Checkpoints</a:t>
            </a:r>
            <a:r>
              <a:rPr lang="en-US" dirty="0" smtClean="0"/>
              <a:t> : Regular checkups done by doctor in between trimester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2137" y="4411982"/>
            <a:ext cx="112184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it works???</a:t>
            </a:r>
          </a:p>
          <a:p>
            <a:r>
              <a:rPr lang="en-US" dirty="0" smtClean="0"/>
              <a:t>&gt;A patient gives details of her condition, based on that model tells a particular treatment including tests and medicines to doctor (represented as different nodes)</a:t>
            </a:r>
          </a:p>
          <a:p>
            <a:r>
              <a:rPr lang="en-US" dirty="0" smtClean="0"/>
              <a:t>&gt;A doctor do regular checkups and models learn from them and can dynamically change the decisions and give correct treatment</a:t>
            </a:r>
          </a:p>
          <a:p>
            <a:r>
              <a:rPr lang="en-US" dirty="0" smtClean="0"/>
              <a:t>&gt;Records all the predicted and actual (treatment actually followed by doctor)outcomes and auto-learn from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1566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Approach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33" t="23341" r="47227" b="4805"/>
          <a:stretch/>
        </p:blipFill>
        <p:spPr>
          <a:xfrm rot="5400000">
            <a:off x="238667" y="2151509"/>
            <a:ext cx="4881921" cy="4285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5582" y="1853247"/>
            <a:ext cx="58139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Model is flexible enough to ask number of regular checkups scheduled for patient(which can be different for different patients)</a:t>
            </a:r>
          </a:p>
          <a:p>
            <a:endParaRPr lang="en-US" dirty="0"/>
          </a:p>
          <a:p>
            <a:r>
              <a:rPr lang="en-US" dirty="0" smtClean="0"/>
              <a:t>For Ex : N = 2</a:t>
            </a:r>
          </a:p>
          <a:p>
            <a:r>
              <a:rPr lang="en-US" dirty="0" smtClean="0"/>
              <a:t>There are two checkups scheduled in first three months. </a:t>
            </a:r>
          </a:p>
          <a:p>
            <a:endParaRPr lang="en-US" dirty="0"/>
          </a:p>
          <a:p>
            <a:r>
              <a:rPr lang="en-US" dirty="0" smtClean="0"/>
              <a:t>Case 1: Model gives treatment 4(Node 4). After first checkup – Normal –second checkup – Normal – Trimester over – set of new tests of node 4 scheduled</a:t>
            </a:r>
          </a:p>
          <a:p>
            <a:endParaRPr lang="en-US" dirty="0" smtClean="0"/>
          </a:p>
          <a:p>
            <a:r>
              <a:rPr lang="en-US" dirty="0" smtClean="0"/>
              <a:t>Case 2: Model gives treatment 4(Node 4). After first checkup – Normal –second checkup – Not Normal – changes treatment -- Trimester over – set of new tests of node 2 scheduled</a:t>
            </a:r>
          </a:p>
          <a:p>
            <a:endParaRPr lang="en-US" dirty="0"/>
          </a:p>
          <a:p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42687" y="3848669"/>
            <a:ext cx="636489" cy="290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73457" y="4294207"/>
            <a:ext cx="495346" cy="2366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35597" y="4224221"/>
            <a:ext cx="131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84481" y="4260278"/>
            <a:ext cx="259308" cy="35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02206" y="4175142"/>
            <a:ext cx="35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3457" y="4070786"/>
            <a:ext cx="32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405544" y="4095893"/>
            <a:ext cx="200401" cy="20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1934656" y="3848669"/>
            <a:ext cx="175089" cy="204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309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2 types of features – STATIC | DYNAMIC</a:t>
            </a:r>
          </a:p>
          <a:p>
            <a:r>
              <a:rPr lang="en-US" dirty="0" smtClean="0"/>
              <a:t>STATIC features are stored only once and are constants.(Ex- Age, Smoking, weight, height etc.)</a:t>
            </a:r>
          </a:p>
          <a:p>
            <a:r>
              <a:rPr lang="en-US" dirty="0" smtClean="0"/>
              <a:t>DYNAMIC features are updated after each checkup and model predicts the best outcome based on new values(Ex – hemoglobin content, BP, Fever etc.)</a:t>
            </a:r>
          </a:p>
          <a:p>
            <a:r>
              <a:rPr lang="en-US" dirty="0" smtClean="0"/>
              <a:t>Addition of new features in each node based on patient symptoms in past. 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5377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15939"/>
            <a:ext cx="8946541" cy="5412407"/>
          </a:xfrm>
        </p:spPr>
        <p:txBody>
          <a:bodyPr/>
          <a:lstStyle/>
          <a:p>
            <a:r>
              <a:rPr lang="en-US" dirty="0" smtClean="0"/>
              <a:t>Specific treatment is followed for 1 trimester</a:t>
            </a:r>
          </a:p>
          <a:p>
            <a:r>
              <a:rPr lang="en-US" dirty="0" smtClean="0"/>
              <a:t>Treatment and medication checkup may alter in each checkup</a:t>
            </a:r>
          </a:p>
          <a:p>
            <a:r>
              <a:rPr lang="en-US" dirty="0" smtClean="0"/>
              <a:t>Features presented here are just a subset of actual features</a:t>
            </a:r>
          </a:p>
          <a:p>
            <a:r>
              <a:rPr lang="en-US" dirty="0" smtClean="0"/>
              <a:t>No. of layers shall be decided by an expert or real data</a:t>
            </a:r>
          </a:p>
          <a:p>
            <a:r>
              <a:rPr lang="en-US" dirty="0" smtClean="0"/>
              <a:t>No. of nodes shall be decided by an expert or real data</a:t>
            </a:r>
          </a:p>
          <a:p>
            <a:r>
              <a:rPr lang="en-US" dirty="0" smtClean="0"/>
              <a:t>3-Layer presentation is just a subset of real world decision tree</a:t>
            </a:r>
          </a:p>
          <a:p>
            <a:r>
              <a:rPr lang="en-US" dirty="0" smtClean="0"/>
              <a:t>Data is created under normal Gaussian distribution assumption</a:t>
            </a:r>
          </a:p>
          <a:p>
            <a:r>
              <a:rPr lang="en-US" dirty="0" smtClean="0"/>
              <a:t>Data here has balanced classes ( Imbalanced classes is explained in learning part)</a:t>
            </a:r>
          </a:p>
          <a:p>
            <a:r>
              <a:rPr lang="en-US" dirty="0" smtClean="0"/>
              <a:t>Doctor can choose the treatment among the prescribed nodes</a:t>
            </a:r>
          </a:p>
          <a:p>
            <a:r>
              <a:rPr lang="en-US" dirty="0" smtClean="0"/>
              <a:t>Medication at each checkup is same for a particular treatment</a:t>
            </a:r>
          </a:p>
          <a:p>
            <a:r>
              <a:rPr lang="en-US" dirty="0" smtClean="0"/>
              <a:t>We have a sufficient data available for each treatment (node or classifier)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0692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(Dealing with artificial data)</a:t>
            </a:r>
            <a:endParaRPr lang="en-IN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built Grid Search algorithm on Random Forest to tune hyper parameters and give best accuracy over a period of time.</a:t>
            </a:r>
          </a:p>
          <a:p>
            <a:r>
              <a:rPr lang="en-US" dirty="0" smtClean="0"/>
              <a:t>We built Gradient Boosting Machine to perform well in classification</a:t>
            </a:r>
          </a:p>
          <a:p>
            <a:r>
              <a:rPr lang="en-US" dirty="0" smtClean="0"/>
              <a:t>We can go for Over/Under Sampling to handle imbalanced datasets</a:t>
            </a:r>
          </a:p>
          <a:p>
            <a:r>
              <a:rPr lang="en-US" dirty="0" smtClean="0"/>
              <a:t>We can go for other options as well based on real data like Neural Networks, Decision Trees, Xgboost, Logistic Regression  with data preprocessing etc.</a:t>
            </a:r>
          </a:p>
          <a:p>
            <a:r>
              <a:rPr lang="en-US" dirty="0" smtClean="0"/>
              <a:t>We have in total 8 classifiers in our protocol. Each of them gets updated in night considering new data points as well.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581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model learns every night including new data points as well</a:t>
            </a:r>
          </a:p>
          <a:p>
            <a:r>
              <a:rPr lang="en-US" dirty="0" smtClean="0"/>
              <a:t>We decide performance threshold below which or model gets a tag of Faulty</a:t>
            </a:r>
          </a:p>
          <a:p>
            <a:r>
              <a:rPr lang="en-US" dirty="0" smtClean="0"/>
              <a:t>We run a grid search algorithm on each classifier to tune the model parameters</a:t>
            </a:r>
          </a:p>
          <a:p>
            <a:r>
              <a:rPr lang="en-US" dirty="0" smtClean="0"/>
              <a:t>We make new models as well when existing model goes below performance threshold</a:t>
            </a:r>
          </a:p>
          <a:p>
            <a:r>
              <a:rPr lang="en-US" dirty="0" smtClean="0"/>
              <a:t>Replacement of model when new model performs better than existing model </a:t>
            </a:r>
          </a:p>
          <a:p>
            <a:r>
              <a:rPr lang="en-US" dirty="0" smtClean="0"/>
              <a:t>Continuous addition of data after getting actual treatment done by doctor and feedback whether it was helpful or nots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8401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375" t="28940" r="23049" b="30039"/>
          <a:stretch/>
        </p:blipFill>
        <p:spPr>
          <a:xfrm>
            <a:off x="5732805" y="1581717"/>
            <a:ext cx="3763435" cy="23897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075" t="28049" r="22984" b="31135"/>
          <a:stretch/>
        </p:blipFill>
        <p:spPr>
          <a:xfrm>
            <a:off x="846161" y="1581717"/>
            <a:ext cx="3848670" cy="2390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24" t="39597" r="55448" b="20782"/>
          <a:stretch/>
        </p:blipFill>
        <p:spPr>
          <a:xfrm>
            <a:off x="881620" y="4370674"/>
            <a:ext cx="3813211" cy="2306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254" t="32827" r="1045" b="28348"/>
          <a:stretch/>
        </p:blipFill>
        <p:spPr>
          <a:xfrm>
            <a:off x="5797477" y="4380931"/>
            <a:ext cx="3634089" cy="228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0951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286</TotalTime>
  <Words>722</Words>
  <Application>Microsoft Office PowerPoint</Application>
  <PresentationFormat>Custom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METADATA.AI</vt:lpstr>
      <vt:lpstr>SCOPE &amp; OVERVIEW</vt:lpstr>
      <vt:lpstr>AIM : to assist doctors by providing proper guidelines in different stages of pregnancy to avoid late detection of problems. </vt:lpstr>
      <vt:lpstr>Dynamic Approach</vt:lpstr>
      <vt:lpstr>Dynamic Approach</vt:lpstr>
      <vt:lpstr>Assumptions</vt:lpstr>
      <vt:lpstr>Machine Learning (Dealing with artificial data)</vt:lpstr>
      <vt:lpstr>Model Learning</vt:lpstr>
      <vt:lpstr>Data Visualization</vt:lpstr>
      <vt:lpstr>Database Architecture</vt:lpstr>
      <vt:lpstr>Database Architecture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METADATA.AI</dc:title>
  <dc:creator>Black_Viper</dc:creator>
  <cp:lastModifiedBy>Kowshik</cp:lastModifiedBy>
  <cp:revision>16</cp:revision>
  <dcterms:created xsi:type="dcterms:W3CDTF">2017-02-11T19:09:27Z</dcterms:created>
  <dcterms:modified xsi:type="dcterms:W3CDTF">2018-03-27T15:03:42Z</dcterms:modified>
</cp:coreProperties>
</file>