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A75B-1467-4768-A8D0-EA448AD5F502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12FE-D873-44DF-BD0F-809385367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912FE-D873-44DF-BD0F-809385367B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IPL Analysis using Python, Pandas, and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0988"/>
            <a:ext cx="7585788" cy="2117380"/>
          </a:xfrm>
        </p:spPr>
        <p:txBody>
          <a:bodyPr/>
          <a:lstStyle/>
          <a:p>
            <a:r>
              <a:rPr lang="en-US" dirty="0" smtClean="0"/>
              <a:t>                  Presented </a:t>
            </a:r>
            <a:r>
              <a:rPr lang="en-US" dirty="0" err="1" smtClean="0"/>
              <a:t>by:</a:t>
            </a:r>
            <a:r>
              <a:rPr lang="en-US" dirty="0" err="1" smtClean="0"/>
              <a:t>Mullaputi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kowshik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IPL cricket data to derive meaningful insights</a:t>
            </a:r>
          </a:p>
          <a:p>
            <a:r>
              <a:t>Tools Used:</a:t>
            </a:r>
          </a:p>
          <a:p>
            <a:r>
              <a:t>- Python</a:t>
            </a:r>
          </a:p>
          <a:p>
            <a:r>
              <a:t>- Pandas</a:t>
            </a:r>
          </a:p>
          <a:p>
            <a:r>
              <a:t>- MySQL</a:t>
            </a:r>
          </a:p>
          <a:p>
            <a:r>
              <a:t>- SQLAlchemy</a:t>
            </a:r>
          </a:p>
          <a:p>
            <a:r>
              <a:t>- CSV files (matches.csv, deliveries.csv, squads.csv)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&amp;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ipl_project (MySQL)</a:t>
            </a:r>
          </a:p>
          <a:p>
            <a:r>
              <a:t>Tables Created: matches, deliveries, squads</a:t>
            </a:r>
          </a:p>
          <a:p>
            <a:r>
              <a:t>Python Libraries Used:</a:t>
            </a:r>
          </a:p>
          <a:p>
            <a:r>
              <a:t>import pandas as pd</a:t>
            </a:r>
          </a:p>
          <a:p>
            <a:r>
              <a:t>from sqlalchemy import create_engine,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1 - Total wins by each team</a:t>
            </a:r>
          </a:p>
          <a:p>
            <a:r>
              <a:t>2 - Total number of balls delivered</a:t>
            </a:r>
          </a:p>
          <a:p>
            <a:r>
              <a:t>3 - Total number of overs</a:t>
            </a:r>
          </a:p>
          <a:p>
            <a:r>
              <a:t>4 - Batsman runs per match</a:t>
            </a:r>
          </a:p>
          <a:p>
            <a:r>
              <a:t>5 - Number of players per team</a:t>
            </a:r>
          </a:p>
          <a:p>
            <a:r>
              <a:t>6 - Total runs by each team</a:t>
            </a:r>
          </a:p>
          <a:p>
            <a:r>
              <a:t>7 - Player of the match stats</a:t>
            </a:r>
          </a:p>
          <a:p>
            <a:r>
              <a:t>8 - Win margins (by runs/wickets)</a:t>
            </a:r>
          </a:p>
          <a:p>
            <a:r>
              <a:t>9 - Overseas players per team</a:t>
            </a:r>
          </a:p>
          <a:p>
            <a:r>
              <a:t>10 - Team with most overseas players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1 - Total wins by team</a:t>
            </a:r>
          </a:p>
          <a:p>
            <a:r>
              <a:t>2 - Total number of balls</a:t>
            </a:r>
          </a:p>
          <a:p>
            <a:r>
              <a:t>3 - Total overs</a:t>
            </a:r>
          </a:p>
          <a:p>
            <a:r>
              <a:t>4 - Match-wise batsman runs</a:t>
            </a:r>
          </a:p>
          <a:p>
            <a:r>
              <a:t>5 - Number of players per team</a:t>
            </a:r>
          </a:p>
          <a:p>
            <a:r>
              <a:t>6 - Total runs by team</a:t>
            </a:r>
          </a:p>
          <a:p>
            <a:r>
              <a:t>7 - Player of the match info</a:t>
            </a:r>
          </a:p>
          <a:p>
            <a:r>
              <a:t>8 - Win margins (runs/wickets)</a:t>
            </a:r>
          </a:p>
          <a:p>
            <a:r>
              <a:t>9 - Overseas players per team</a:t>
            </a:r>
          </a:p>
          <a:p>
            <a:r>
              <a:t>10 - Team with most overseas players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successful team</a:t>
            </a:r>
          </a:p>
          <a:p>
            <a:r>
              <a:t>- Top performers (Player of the match)</a:t>
            </a:r>
          </a:p>
          <a:p>
            <a:r>
              <a:t>- Run statistics</a:t>
            </a:r>
          </a:p>
          <a:p>
            <a:r>
              <a:t>- Team composition (overseas/local)</a:t>
            </a:r>
          </a:p>
          <a:p>
            <a:r>
              <a:t>- Win margins &amp; dominance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722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244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IPL Analysis using Python, Pandas, and MySQL</vt:lpstr>
      <vt:lpstr>Project Overview</vt:lpstr>
      <vt:lpstr>Database &amp; Data Loading</vt:lpstr>
      <vt:lpstr>Features Implemented</vt:lpstr>
      <vt:lpstr>CLI Menu</vt:lpstr>
      <vt:lpstr>Insights Derived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 using Python, Pandas, and MySQL</dc:title>
  <dc:creator>kowshik</dc:creator>
  <dc:description>generated using python-pptx</dc:description>
  <cp:lastModifiedBy>kowshik</cp:lastModifiedBy>
  <cp:revision>4</cp:revision>
  <dcterms:created xsi:type="dcterms:W3CDTF">2013-01-27T09:14:16Z</dcterms:created>
  <dcterms:modified xsi:type="dcterms:W3CDTF">2025-04-19T05:46:06Z</dcterms:modified>
</cp:coreProperties>
</file>