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7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P1 – 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Presented by Mullaputi Sai Kowshik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0000"/>
            <a:ext cx="91440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Objective</a:t>
            </a:r>
            <a:r>
              <a:rPr sz="2400">
                <a:solidFill>
                  <a:srgbClr val="000000"/>
                </a:solidFill>
                <a:latin typeface="Arial"/>
              </a:rPr>
              <a:t>: Analyze failed banking transactions across branches in multiple cities.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Technologies: GCP Cloud Storage, Dataproc, PySpark, Cloud SQL, BigQuery.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Goal</a:t>
            </a:r>
            <a:r>
              <a:rPr sz="2400">
                <a:solidFill>
                  <a:srgbClr val="000000"/>
                </a:solidFill>
                <a:latin typeface="Arial"/>
              </a:rPr>
              <a:t>: Ingest, clean, filter, and store failed transactions for analysis.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0000"/>
            <a:ext cx="91440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77" y="180000"/>
            <a:ext cx="8229600" cy="1143000"/>
          </a:xfrm>
        </p:spPr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Data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000" y="2332037"/>
            <a:ext cx="8229600" cy="4525963"/>
          </a:xfrm>
        </p:spPr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CSV Files → Cloud </a:t>
            </a:r>
            <a:r>
              <a:rPr sz="2400" smtClean="0">
                <a:solidFill>
                  <a:srgbClr val="000000"/>
                </a:solidFill>
                <a:latin typeface="Arial"/>
              </a:rPr>
              <a:t>Storage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>
              <a:defRPr sz="2400">
                <a:solidFill>
                  <a:srgbClr val="000000"/>
                </a:solidFill>
                <a:latin typeface="Arial"/>
              </a:defRPr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→ </a:t>
            </a:r>
            <a:r>
              <a:rPr sz="2400" smtClean="0">
                <a:solidFill>
                  <a:srgbClr val="000000"/>
                </a:solidFill>
                <a:latin typeface="Arial"/>
              </a:rPr>
              <a:t>Dataproc PySpark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→ Cleaned CSV → PySpark (filter failed</a:t>
            </a:r>
            <a:r>
              <a:rPr sz="2400" smtClean="0">
                <a:solidFill>
                  <a:srgbClr val="000000"/>
                </a:solidFill>
                <a:latin typeface="Arial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→ Cloud SQL (MySQL) → BigQuery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0000"/>
            <a:ext cx="91440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080000" y="1400400"/>
            <a:ext cx="1440000" cy="469800"/>
          </a:xfrm>
          <a:prstGeom prst="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CSV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0000" y="2070000"/>
            <a:ext cx="1440000" cy="540000"/>
          </a:xfrm>
          <a:prstGeom prst="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Cloud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000" y="2828700"/>
            <a:ext cx="1440000" cy="540000"/>
          </a:xfrm>
          <a:prstGeom prst="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Dataproc (PySpark)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000" y="3536700"/>
            <a:ext cx="1440000" cy="540000"/>
          </a:xfrm>
          <a:prstGeom prst="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Cleaned CSV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0000" y="4189444"/>
            <a:ext cx="1440000" cy="871256"/>
          </a:xfrm>
          <a:prstGeom prst="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PySpark (Filter Failed)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0000" y="5187820"/>
            <a:ext cx="1440000" cy="540000"/>
          </a:xfrm>
          <a:prstGeom prst="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Cloud SQL (MySQL)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000" y="5856163"/>
            <a:ext cx="1440000" cy="540000"/>
          </a:xfrm>
          <a:prstGeom prst="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BigQuery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12" y="704088"/>
            <a:ext cx="8229600" cy="1143000"/>
          </a:xfrm>
        </p:spPr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Step-by-Step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525963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1. Create GCS bucket: gsutil mb gs://kowshikbank-bucket/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2. Upload CSVs: gsutil cp *.csv gs://kowshikbank-bucket/transactions/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3. Upload clean_and_mergeData.py script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4. Create Dataproc single-node cluster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5. Submit PySpark job to clean &amp; merge data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6. Upload fetch_failed_trans.py script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7. Upload MySQL connector jar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8. Submit PySpark job to filter FAILED 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180000"/>
            <a:ext cx="91440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51" y="704088"/>
            <a:ext cx="8229600" cy="1143000"/>
          </a:xfrm>
        </p:spPr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BigQuery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Data in Cloud SQL can be connected to BigQuery.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Build dashboards, charts to analyze failed transactions.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Visual insights by branch, city, transaction amount.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0000"/>
            <a:ext cx="91440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12" y="704088"/>
            <a:ext cx="8229600" cy="1143000"/>
          </a:xfrm>
        </p:spPr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Results / 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Cleaned transaction data consolidated into single CSV.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Failed transactions filtered and saved into Cloud SQL.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smtClean="0">
                <a:solidFill>
                  <a:srgbClr val="000000"/>
                </a:solidFill>
                <a:latin typeface="Arial"/>
              </a:rPr>
              <a:t>Data </a:t>
            </a:r>
            <a:r>
              <a:rPr sz="2400">
                <a:solidFill>
                  <a:srgbClr val="000000"/>
                </a:solidFill>
                <a:latin typeface="Arial"/>
              </a:rPr>
              <a:t>ready for analysis and visualization.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0000"/>
            <a:ext cx="91440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20" y="704088"/>
            <a:ext cx="8229600" cy="1143000"/>
          </a:xfrm>
        </p:spPr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>
                <a:solidFill>
                  <a:srgbClr val="000000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Built end-to-end data pipeline on Google Cloud.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Successfully processed failed transactions for analysis.</a:t>
            </a:r>
          </a:p>
          <a:p>
            <a:pPr algn="l">
              <a:defRPr sz="2400">
                <a:solidFill>
                  <a:srgbClr val="000000"/>
                </a:solidFill>
                <a:latin typeface="Arial"/>
              </a:defRPr>
            </a:pPr>
            <a:r>
              <a:rPr sz="240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>
                <a:solidFill>
                  <a:srgbClr val="000000"/>
                </a:solidFill>
                <a:latin typeface="Arial"/>
              </a:rPr>
              <a:t>Scalable solution for banking data analytics.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80000"/>
            <a:ext cx="91440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749df63a63cd807fdfde5f2024f37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6" y="1553174"/>
            <a:ext cx="8302836" cy="46703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265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P1 – Failed Banking Transaction Analysis</vt:lpstr>
      <vt:lpstr>Project Overview</vt:lpstr>
      <vt:lpstr>Data Architecture Diagram</vt:lpstr>
      <vt:lpstr>Step-by-Step Process</vt:lpstr>
      <vt:lpstr>BigQuery Visualization</vt:lpstr>
      <vt:lpstr>Results / Expected Outcome</vt:lpstr>
      <vt:lpstr>Conclusion</vt:lpstr>
      <vt:lpstr>Slide 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– Failed Banking Transaction Analysis</dc:title>
  <dc:creator>kowshik</dc:creator>
  <dc:description>generated using python-pptx</dc:description>
  <cp:lastModifiedBy>kowshik</cp:lastModifiedBy>
  <cp:revision>9</cp:revision>
  <dcterms:created xsi:type="dcterms:W3CDTF">2013-01-27T09:14:16Z</dcterms:created>
  <dcterms:modified xsi:type="dcterms:W3CDTF">2025-05-09T04:52:23Z</dcterms:modified>
</cp:coreProperties>
</file>