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23:27.3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21360 8356 362 0,'-22'0'487'16,"-2"-2"-185"-16,5-8-169 15,5 3-148-15,14-1-75 0,14-10 18 16,25-10 34-16,26-13 19 16,29-16 23-16,31-3 9 0,21-6-4 15,17 2-9 1,0 2 0-16,-5 10 3 0,-8 7-3 15,-20 8 0-15,-21 12 0 16,-23 6 8-16,-25 7 24 0,-17-2 27 16,-10 12 12-16,-10 2 10 15,-9 0-24-15,-7 19-11 0,0 14 15 16,-3 12 2-16,-5 19 27 16,4 15 13-16,0 9-13 15,4 6-26-15,0 4-12 16,6-1-23-16,-3 1-14 0,4-4-4 15,2-8-10-15,0-4 2 16,2-10 2-16,14 45 2 16,-16-75-12-16,-7-10-1 15,4-8 5-15,-3-3-8 0,-6-9 10 16,-5-3-4-16,0-9 10 16,0 0-12-16,-16 0 3 0,-4 0 1 15,-9 0-3-15,-7-9 0 16,-6 2 8-16,-1 7-8 15,-7 0 11-15,1 0-1 0,-3 0-8 16,-9 12 0-16,-4 4 5 0,-5 3-2 16,-3 6-6-1,-2 0 6-15,-6-6 6 0,-1 2-13 16,0-4 9-16,1-9 2 16,0-8-5-16,2 0 10 0,14 0 11 15,5-4-18-15,13-9-3 16,10-2 0-16,7-11 0 0,11-9 0 15,3-11 0-15,16-11 0 16,3-16 0-16,10-4 0 0,6-5 0 16,6 10 0-16,-1 1 0 15,2 11 0-15,-11 11-46 0,-2 4-71 16,-2 9-44 0,-11 7-4-16,0 5-7 0,0 3-18 15,0 8-13-15,0 6-10 16,0 7-40-16,0 0 2 0</inkml:trace>
  <inkml:trace contextRef="#ctx0" brushRef="#br0" timeOffset="468.21">23292 7604 256 0,'-13'-21'289'0,"0"4"-22"0,3 5-74 16,-6 4-71-16,-6 8-40 16,-2 12 0-16,-3 13 25 0,-8 7 25 15,-1 18 5-15,-1 19-23 16,3 16-13-16,4 17-46 0,9 12-29 15,21 0-14 1,9-9-8-16,20-10 2 0,10-19-20 0,18-22-8 16,13-25-21-1,8-29-13-15,2-21-11 0,2-15-6 16,-6-22 24-16,-11-11 22 16,-16-8 18-16,-13-9 14 0,-18-4 6 15,-18 2 26-15,-18-2 14 16,-15 3 3-16,-16 15-7 0,-15 15-4 15,-8 12-21-15,-1 17-13 16,3 11-11-16,9 17-33 16,14 0-47-16,10 9-63 0,7 6-77 15,15 3-48-15,15 1 5 16,6-2-2-16,19-5-16 16</inkml:trace>
  <inkml:trace contextRef="#ctx0" brushRef="#br0" timeOffset="781.3">23859 7416 355 0,'13'-36'348'16,"-13"3"-37"-16,-13 8-87 0,-7 9-59 15,-8 7-51-15,-9 9-12 16,-7 25 0 0,-2 17 6-16,6 10-29 0,7 14-30 0,10 3-29 15,23 0-13-15,8-1 0 16,15-1-3-16,20-10-9 15,4-9-23-15,15-15-39 0,1-13-17 16,2-20 2-16,-3 0 11 16,-9-13 26-16,-7-10 23 0,-19-14 16 15,-14-4 15-15,-13-8 17 16,-21-3 8-16,-18-3 2 16,-20 3-7-16,-6 7-7 0,0 5-19 15,1 11 1-15,7 6-21 16,8 6-69-16,12 7-100 0,12 10-81 15,11 0-21-15,14 0 14 16,6 0-5-16</inkml:trace>
  <inkml:trace contextRef="#ctx0" brushRef="#br0" timeOffset="1081.85">24465 7119 618 0,'0'-17'360'0,"-16"10"-107"15,-14 7-99-15,-1 0-68 0,-6 12-11 16,1 12 15-16,4 9 5 16,-1 7-34-16,9 13-25 0,16 4-19 15,16 4-21-15,16 1-11 16,12-6-21-16,14-15-35 16,6-13-21-16,5-28-1 15,-5-8-8-15,-2-21 23 0,-9-12 37 16,-14-6 28-16,-19-7 21 15,-12 1 32-15,-18 6 6 0,-20 1-14 16,-11 13-19-16,-13 9-12 16,-3 15-10-16,-3 9-39 15,-5 12-93-15,7 9-109 0,7 0-57 16,6 7-18-16</inkml:trace>
  <inkml:trace contextRef="#ctx0" brushRef="#br0" timeOffset="2995.58">26715 4476 517 0,'0'-10'237'0,"-12"-7"-111"15,0 0-65-15,-2 1-28 0,3-1-13 16,0 5 26-16,-6-4 27 16,-4-4-6-16,0-1-3 0,-2 2-18 15,-2-2-7 1,-7-3-16-16,-5-1-6 0,-7-4-6 15,-10 0-7-15,-11 2-3 16,-9-1-2-16,-2 1 28 16,-9 8-19-16,-8 8-5 0,-4 6-3 15,-6 5 2-15,-6 16-1 16,-12 13 2-16,-9 11 2 0,-14 9-7 16,-4 13 1-16,-15 11 1 15,-7 17 7-15,-8 7 2 16,-3 7 21-16,11 16-4 0,12 10-9 15,8 13-3-15,17 12 4 16,6 8-1-16,13-1 8 0,13-4-7 16,11-10 4-16,11-10-1 15,8-12 0-15,14-12-4 16,12-8-3-16,9-12-2 16,12-13-9-16,12-12 3 0,12-13-6 15,0-6 2-15,0-14 5 16,8-8-8-16,-4-7-3 15,3-4 6-15,-7-6-5 0,0-11 7 16,0 0 6-16,0 0-3 16,0 0-9-16,0 0-12 15,0 0-8-15,0 0-32 0,0-4-18 16,0-3-21-16,0-2-36 16,0-3-53-16,0 0-33 15,0-5-12-15,0-2-51 16,-11-2-184-16</inkml:trace>
  <inkml:trace contextRef="#ctx0" brushRef="#br0" timeOffset="3714.19">22943 6219 45 0,'-13'-24'137'16,"5"0"83"-16,8 7-38 16,-8 2-40-16,8 2-45 0,-8 1-34 15,8 3-8-15,0 6 12 16,0 3 6-16,0 0-13 16,0 0-24-16,0 0-17 0,0 16-2 15,0 20 3-15,3 17-4 16,5 16-2-16,5 13-3 0,0 7-11 15,-1 5-3-15,1-5 4 16,-4-11 7-16,9-9-3 0,-6-17 4 16,1-10-4-16,-5-11-4 15,-2-5 1-15,-1-7-1 16,4-9 3-16,-1-10 5 16,-5 0 6-16,10 0-7 0,4-17-2 15,7-8-1-15,4-12-2 16,6-2 9-16,-3-7-10 0,6-3 4 15,3 1-4-15,0 3-3 16,-2 0 1-16,-3 9 0 0,-5 7 2 16,-9 4-2-16,-5 5 1 15,-8 4-1-15,-1 8 5 16,-7 4-4-16,0 4-10 16,0 0-23-16,0 0-12 15,0 0-10-15,0 0 16 16,-7 0 7-16,7 0 12 0,-8 7 8 15,8 2 9-15,-13-2 0 16,4 3 0-16,2-3 3 16,-6-7 4-16,1 8-1 0,-4-8 2 15,-8 0 4-15,-1 0 13 16,-3-8 5-16,-1-9 0 0,2-2 3 16,-7-6 0-16,2-4 12 15,-1 5 0-15,1 0-14 0,2 3-15 16,8 5-10-1,-4 4-3-15,9 5-1 0,8 2-6 16,-4 0-17-16,13 5-12 16,0 0-39-16,0 0-50 0,0 0-52 15,0 0-20-15,0 14-15 16,0-2-45-16</inkml:trace>
  <inkml:trace contextRef="#ctx0" brushRef="#br0" timeOffset="4476.29">26921 4782 367 0,'0'-36'216'0,"-11"3"-69"16,11 8-64-16,-12 9-44 16,3 9-18-16,9 7 0 15,0 0 5-15,0 23 28 0,0 22 10 16,0 21-21-16,0 23-16 15,0 22-8-15,0 6-9 16,0 6-1-16,0-13-7 16,9-17-1-16,3-20-4 0,-4-20 7 15,1-15-3-15,-1-10 4 16,-5-12-2-16,2-9 5 0,-2-14-4 16,5-18 0-16,-4-11-1 15,4-14 8-15,0 2 3 16,4 3-6-16,5 5-5 0,8 2-1 15,7 2 0-15,7 3-1 16,9 5-3-16,-1 4-1 0,2 1 0 16,-1 0-7-16,-3 7-9 15,-8 5-14-15,-14 3-26 16,-2 4-48-16,-8 4-40 16,-5 0-34-16,-8 0-35 0,0-8 4 15</inkml:trace>
  <inkml:trace contextRef="#ctx0" brushRef="#br0" timeOffset="4710.06">27491 4953 399 0,'0'-24'249'16,"0"2"-69"-16,0 8-76 0,0 0-53 16,0 7-8-16,0 3 9 15,0 4 4-15,0 0-25 16,4 0-15-16,4 25 4 15,4 6-1-15,1 14-5 0,2 8-12 16,-3 5 2-16,0-1-3 16,1-9-10-16,0-2-28 15,-5-9-52-15,-4-9-52 0,-4-4-42 16,0-7-30-16,0-17-33 16</inkml:trace>
  <inkml:trace contextRef="#ctx0" brushRef="#br0" timeOffset="4995.31">27559 4599 491 0,'-20'-29'233'0,"4"10"-109"15,-1 6-67 1,6 0-29-16,11 6-6 0,-9 2-3 16,9 5 4-16,0-3-1 15,0 3-14-15,0-4-21 0,0 4-15 16,0 0-21-16,5 0-5 15,-1-5-11-15,-1 1-1 16,-3 4 18-16,0 0 26 0,0 0 13 16,0 0 8-16,0 0 7 15,-12 0 5-15,0 0 9 16,-1 0-3-16,1 0-7 0,1 0-5 16,-1 9-5-16,-1 3-27 15,13 8-33-15,-9 0-59 0,9-3-86 16</inkml:trace>
  <inkml:trace contextRef="#ctx0" brushRef="#br0" timeOffset="5291.07">28184 3879 366 0,'0'-86'230'0,"-11"12"-84"16,-9 18-29-16,-1 10-40 15,2 15-21-15,2 6-8 16,1 10-21-16,-2 10-16 16,7 5-3-16,-2 20-4 15,-2 22-3-15,-1 30 0 0,-2 30 3 16,1 28 3-16,6 17-4 16,11 7-8-16,0 1 7 15,3-8-4-15,11-13 2 0,6-16-12 16,0-20-47-16,5-17-67 15,-1-15-47-15,-3-18-55 16,-9-16-9-16</inkml:trace>
  <inkml:trace contextRef="#ctx0" brushRef="#br0" timeOffset="5839.99">27913 4819 268 0,'-23'-25'279'16,"1"5"-109"-16,6-1-81 15,16 5-52-15,0-3-26 16,13-6-4-16,15-3-3 0,20-11-4 16,18 0-21-16,10-6-28 15,3 4-7-15,-11 6 4 16,-7 1 24-16,-13 10 20 16,-16 3 18-16,-7 9 13 15,-13 0 18-15,-12 3 8 0,0 6-7 16,0 3-17-16,0 0-10 15,0 0-9-15,0 7-4 16,0 6 1-16,0 3-6 0,0 1 0 16,8-1-6-16,4-4-3 15,1-12-13-15,4 0-6 16,55-50-54 0,-48 15 69-16,-3-11 11 15,-4-1 13-15,-9-3 23 16,-8 5 17-16,0 10 22 15,-22 10-8-15,-7 12-22 16,-6 13 5-16,-11 33 28 16,-11 24 33-16,1 21-10 0,7 11-22 15,17 8-32-15,16-3-12 16,16-9-9-16,19-11-9 16,15-14-11-16,14-14 5 0,13-14-7 15,8-14 4-15,-1-18-3 16,3-13-6-16,-3-8-1 15,-8-7 7-15,-9-9-5 0,-12-5 0 16,-5 2-6-16,-14-2-10 16,-9 12-9-16,-3 2-28 15,-8 2-31-15,0 9-49 16,0 10-62-16,-14 7-60 16,-8 7-32-16</inkml:trace>
  <inkml:trace contextRef="#ctx0" brushRef="#br0" timeOffset="9850.27">7232 5707 68 0,'-9'0'118'0,"0"-9"32"15,1 2-57-15,8 3-26 0,-12-5-11 16,4 5 0-16,8-5 4 16,-8 6 1-16,8 3-5 15,0 0-20-15,0 0-16 16,0 0-6-16,-8 0-3 16,8 0 11-16,0 0 3 0,0 0 7 15,0 0 1 1,0 0 8-16,0 0-6 0,0 0-8 15,0-5-8-15,0 1-2 16,0 4-4-16,0-3 3 16,0-1-10-16,16-13 7 15,1 0-6 1,7-2-4-16,9-9-1 16,8 0 7-16,16-10-9 0,11 1 0 15,14 0 7-15,2 1-2 16,10 3-4-16,-1 5 0 15,-8 3-2-15,-6 9 1 0,-8 4 1 16,-6 8-1 0,0 4 5-16,0 0 2 0,0 0-7 15,6 0 5-15,5 0-8 16,6 0 6-16,6 0 10 16,7 0 2-16,5 0 13 0,1 0-1 15,-4 0 3-15,-7 0 0 16,0 9 5-16,-8-2-15 0,-6-7-9 15,-2 12-7-15,-1 1-3 16,-5 0 1-16,10-1 4 16,-1 0-3-16,7 4 12 0,6-5-3 15,8 2 5-15,3 4 15 16,5-1 3-16,0-4-7 16,0 0-17-16,-5 0 2 15,-4 5-7-15,-7-1 1 16,-2 4 4-16,-1 1-7 0,-7 0 5 15,-2-2 3-15,-1 2 4 16,0 4 6-16,-1 3 2 16,3 4-8-16,1 5-3 0,1 4-5 15,4-1 0-15,6 1 5 16,2-5 2-16,0 0 6 16,5-2 15-16,-1-6-6 0,86 22 2 31,-98-31-29-31,1 3 6 0,2-3-7 15,2-3 2-15,4 1 3 0,-1 0 14 16,5-1 18 0,-5-1-10-16,-1 1-4 0,-2-4-25 15,-9 1 0-15,-7 3 0 16,-14 0 0-16,-7 1 0 16,-8-1 0-16,-5-3 0 0,2-3 0 15,-2 3 0-15,5 1 0 16,0-2 0-16,6-1 0 15,3 1 0-15,2 1 0 0,9-1 0 16,0 4 0-16,0-4 0 16,4 0 0-16,1-3 0 15,-5-2 0-15,0 6 0 16,-4 0 0-16,-4-5 0 0,-5-1 0 16,1 7 0-16,4-2 0 15,0 3 0-15,7 2 0 16,1-2 0-16,9 2 0 0,2 7 0 15,6 2 0-15,-1-2 0 16,5 3 0-16,-6-2 0 0,1 4 0 16,-4-1 0-16,-4-4 0 15,-3 1 0-15,-4-6 0 16,2 8 0-16,0-8 0 0,2 2 0 16,-2-2 0-16,8 3 0 15,-5-3 0-15,6 2 0 16,-4 4 0-16,4-5 0 0,-4-1 0 15,6 2 0-15,-3-4 0 16,0 0 0-16,3-5 0 16,-6 0 0-16,-1 0 0 0,-7 0 0 15,-3 0 0-15,-8 4 0 16,-12 1 0-16,3 4 0 0,-3-2 0 16,-7 5 0-16,7-3 0 15,3 3 0-15,6 2 0 0,11-7 0 16,4 3 0-16,2-6 0 15,5-1 0-15,5-2 0 16,-3 2 0-16,-5-2 0 16,-9 0 0-16,-9-1 0 0,-6 0 0 15,-1-5 0-15,-6 7 0 16,7-3 0-16,2 2 0 16,8-6 0-16,6 5 0 0,-2-3 0 15,2 3 0-15,-1 0 0 16,-4-12 0-16,-5 13 0 15,-7-13 0-15,-4 12 0 0,-9-12 0 16,-4 0 0-16,-3 8 0 16,1-8 0-16,0 0 0 15,8 8 0-15,10-8 0 16,8 0 0-16,10 0 0 0,7 0 0 16,4 9 0-16,-3-9 0 15,-2 12 0-15,-3 0 0 0,-4-1 0 16,-9 4 0-16,-1-8 0 15,-12 1 0-15,-2 0 0 16,-6-8 0-16,-1 12 0 0,2-4 0 16,5-8 0-16,-1 13 0 15,2-5 0-15,1-1 0 0,3-7 0 16,1 14 0-16,-3-14 0 16,1 7 0-16,-3 1 0 15,-2-8 0-15,-4 13 0 0,-4-13 0 16,3 12 0-16,-6-12 0 15,10 13 0-15,4-7 0 16,6-6 0-16,4 10 0 16,-2-10 0-16,0 7 0 0,-4 3 0 15,-2-10 0-15,-8 11 0 16,1-11 0-16,-8 8 0 0,4 0 0 16,-3-8 0-16,3 12 0 15,-4-12 0-15,4 9 0 0,2-9 0 16,1 0 0-1,4 0 0-15,3 0 0 0,1 0 0 16,-6 0 0-16,0-5 0 16,-13 1 0-16,0 0 0 0,-11 4 0 15,-1 0 0-15,-2 0 0 16,-5 0 0-16,2-4 0 16,-5 0 0-16,0 0 0 15,0 0 0-15,0-1 0 16,0-2 0-16,0 0 0 0,0-3 0 15,0-3 0-15,0 3 0 16,-13 0 0-16,13 3 0 16,-13-1 0-16,13 3 0 0,-8-3 0 15,8 0-65-15,-8 1-261 16,8-2-1-16,0 2 27 16,-8-4 20-16,-4 0-23 0</inkml:trace>
  <inkml:trace contextRef="#ctx0" brushRef="#br0" timeOffset="10715.87">20831 7306 129 0,'-17'-12'231'15,"6"1"-42"-15,-6 1-46 16,1-2-40-16,3 0-28 0,2 3 5 16,-2 2 20-16,4-1 25 15,9 4 20-15,-8-1-12 0,8 1-37 16,0 1-30-16,0 3-30 15,0 0-10-15,0 0-23 16,0 0 2-16,0 0-3 0,0 0-1 16,13 12 7-16,7 4 4 15,9 0 12-15,2 8-6 16,11 5-5-16,3-1 0 0,-2 6-10 16,8-3 0-16,1-3-3 15,-3-6 0-15,-4-3 2 0,-10-3 1 16,-5-3-5-16,-6-4 0 15,-8-2 5-15,-8-7-10 0,1 12 3 16,-9-3 5 0,0 3-1-16,0 0 1 15,0 9-1-15,-14 8 4 16,-2 4-4-16,1 7 6 0,-11 6-4 16,2-2 4-16,1 9 2 15,-2 0 8-15,1 7-2 16,5 5 0-16,-3 1-11 0,1-1 3 15,5-4-2-15,1-4 7 16,-1-4 8-16,3-8-13 0,0-5 1 16,1-6-1-16,12-6-10 15,-13-9 11-15,13-8-2 0,0 2-5 16,0-13 3-16,0 0-2 16,0 0 9-16,0 0-1 15,0-7 0-15,0-10-5 16,0-2-4-16,0-14 1 0,0-8 5 15,0-7-10-15,0-10 4 16,0-11 3-16,0-16 2 0,-11-18-10 16,-1-11 12-16,0-12-7 15,4 4-4-15,8 8 5 16,-9 9 0-16,9 11 0 16,0 16-5-16,0 14 1 0,-8 10 7 15,8 13-6-15,-8 10-2 0,8 9 0 16,-6 12 4-16,6-3-19 15,0 8-11-15,0 5-7 0,0 0-14 16,0 0-37-16,0 0-23 16,0 0-31-16,-10 0-31 15,10 12-2-15,-12 0-2 16,4 1 7-16,-5 3-26 0,-3-4-34 16,1-1-122-16</inkml:trace>
  <inkml:trace contextRef="#ctx0" brushRef="#br0" timeOffset="15365.3">6582 6981 19 0,'0'0'46'0,"0"0"87"16,0 0 25-16,0 0-56 16,0 0-38-16,0 0-25 0,0 0-24 15,0 0-6-15,0 0-3 16,0 0 3-16,3 0-1 16,2 0-4-16,3 0 4 15,9 8 1-15,2 3 2 16,5 10 2-16,9 3-2 15,8 5 25-15,8 4 3 16,11 3 4-16,5 4 14 16,8 2-12-16,4 6-9 0,5 5-6 15,-1 4 7-15,9 4 9 16,10 1 2-16,11 3 27 16,10 0 16-16,12-3-8 15,6 6 5-15,4 6-12 0,-1 7-1 16,-4 4-20-16,-1 8 16 15,2 10-10-15,-1 6 16 16,-4 5-14-16,0 4-9 0,4 1-3 16,9-2-15-16,6-3-26 15,10-8-10-15,11-3 0 16,10-1 0-16,2-5 0 16,1-4 0-16,-1 2 0 0,-7-3 0 15,0-1 0-15,0-7 0 16,4-2 0-16,10-6 0 15,12-2 0-15,10-5 0 0,0 0 0 16,0-3 0-16,-11 0 0 16,-14-1 0-16,-11-8 0 0,-18-8 0 15,-6-8 0-15,-8-10 0 16,2-5 0-16,6-7 0 16,4-7 0-16,7 1 0 15,5-13 0-15,-2 8 0 0,4-8 0 16,-12 0 0-16,-6 8 0 15,-14 1 0-15,-7-9 0 0,-11 0 0 16,-10 0 0-16,-7 0 0 16,-2 0 0-16,7-5 0 0,2-3 0 15,8 0 0-15,11 0 0 16,5-1 0-16,10 2 0 16,-1 0 0-16,5 2 0 0,-6 5 0 15,-2 0 0-15,-14 0 0 16,-7 7 0-16,-12 5 0 15,-10 5 0-15,-5-1 0 0,-6 0 0 16,-3 1 0-16,-3 0 0 16,7-1 0-16,0-2 0 15,4 1 0-15,2-3 0 0,-3 0 0 16,2 4 0-16,-6 2 0 16,-4-5 0-16,-8 4 0 0,-4 0 0 15,-3-6 0-15,-7 1 0 16,-1 2 0-16,0-2 0 0,2 0 0 15,2 0 0-15,2-5 0 16,5 5 0-16,5 1 0 0,-1 0 0 16,4 4 0-16,0-2 0 15,1 6 0-15,3-1 0 16,-9-4 0-16,-2 0 0 0,-6 1 0 16,-11-4 0-16,-4-3 0 15,-3 5 0-15,-1-4 0 0,3 1 0 16,9 4 0-16,8 2 0 15,4-4 0-15,9 0 0 0,-1-7 0 16,1-7 0-16,0 0 0 16,-8 0 0-16,-4 0 0 0,-8 0 0 15,-6 0 0-15,-4 0 0 16,1 0 0-16,1-4 0 16,2-8 0-16,9-5 0 15,9 1 0-15,6-4 0 0,7-1 0 16,4-4 0-16,4 5 0 15,-2 5 0-15,-4-1 0 0,-7 7 0 16,-9 1 0-16,-5-1 0 16,-6 9 0-16,-5 0 0 0,-1 0 0 15,1 0 0-15,3 0 0 16,5 0 0-16,5-7 0 0,3-1 0 16,4-1 0-16,-4 2 0 15,-3-5 0-15,-4 3 0 0,-11 1 0 16,-3 3 0-16,-3 2 0 15,-4-2 0-15,-6-3 0 16,4 3 0-16,-4-2 0 0,10 0 0 16,10-5 0-16,0-1 0 15,2-3 0-15,5 0 0 16,2-1 0-16,2 1 0 0,-7 0 0 16,-1-1 0-16,-5 4 0 15,0 1 0-15,-4 5 0 0,-3-6 0 16,2 6 0-16,1-5 0 15,3-1 0-15,4-4 0 0,2 1 0 16,3 0 0-16,1-4 0 16,-6-1 0-16,1 0 0 0,-5 2 0 15,-2-1 0-15,-2 2 0 16,-5-1 0-16,4 2 0 16,-7-4 0-16,0-3 0 15,6 0 0-15,-2-3 0 0,4-3 0 16,3-2 0-16,2-5 0 15,-1-3 0-15,4-1 0 0,0-2 0 16,2 4 0-16,-2-6 0 16,-1 4 0-16,-7 1 0 0,-5 3 0 15,-5 5 0-15,-2-2 0 16,-3-2 0-16,4-1 0 16,0-4 0-16,3-3 0 15,5-4 0-15,2-7 0 0,4 8 0 16,-6-7 0-16,-1 1 0 15,-3 9 0-15,-2-1 0 0,-5 4 0 16,-6 0 0-16,0-3 0 16,5-5 0-16,0-1 0 0,-1-1 0 15,1-2 0-15,-6-1 0 16,7 5 0-16,-6 5 0 16,2 8 0-16,-11 3 0 0,2 4 0 15,-5 1 0-15,-3 4 0 16,-5 3 0-16,4 0 0 0,-1-4 0 15,2 2 0-15,5-6 0 16,-4-7 0-16,6-6 0 16,2-1 0-16,-3-3 0 0,2 2 0 15,1-1 0-15,-4 1 0 16,-1-5 0-16,4-5 0 16,0 7 0-16,-6 1 0 0,6-4 0 15,-6 2 0-15,2-4 0 16,0-2 0-16,-1-3 0 0,-1 0 0 15,3 0 0-15,-7 4 0 16,-1 6 0-16,2 0 0 16,-4 10 0-16,-1 1 0 15,-3 8 0-15,1 0 0 0,-1 2 0 16,1 3 0-16,0 1 0 16,-6 7 0-16,2 2 0 15,-2 1 0-15,0 0 0 0,0 0 0 16,5-1 0-16,-2 1 0 15,-3 1 0-15,-3-6 0 0,0 0 0 16,0 1 0-16,0 0 0 16,5-1 0-16,-1-2 0 0,4-1 0 15,0-10 0 1,4-2 0-16,-1-5 0 0,6 1 0 16,4-2 0-16,-5 3 0 15,1 1 0-15,-6 6 0 0,2 4 0 16,-5 3 0-16,-8 2 0 15,0 3 0-15,0-1 0 0,0 0 0 16,0 1 0-16,0-1 0 16,0 3 0-16,0-3 0 15,0 0 0-15,4 5 0 0,-4 0 0 16,0-1 0-16,0 1 0 16,0 3 0-16,0-2 0 0,0 2 0 15,0 2 0 1,0-5 0-16,4 0 0 0,-4-5 0 15,5 5 0-15,-5 0 0 16,0-4 0-16,3 4 0 0,2-5 0 16,-2 4 0-16,3 0 0 15,-6 1 0-15,0 1 0 16,3-1 0-16,2 0 0 0,-2 0 0 16,-3 0 0-16,0 2 0 15,0 3 0-15,0-5 0 0,0-1 0 16,0 1 0-16,5 0 0 15,-2-1 0-15,0 6 0 16,-3-2 0-16,0 5 0 0,0-4 0 16,0 1 0-16,0 3 0 15,0-1 0-15,0-2 0 16,0-4 0-16,0 4 0 16,0-1 0-16,0 4 0 0,0-4 0 15,0 5 0-15,0-6 0 16,0-3 0-16,0 0 0 0,3-5 0 15,3-4 0-15,-2-3 0 16,0 5 0-16,-4-7 0 16,0 2 0-16,0 4 0 0,0 0 0 15,0 3 0-15,0 0 0 16,0 2 0-16,0-2 0 16,0 4 0-16,0 1 0 15,0 5 0-15,0-2 0 0,0 6 0 16,0-1 0-16,0-4 0 15,0 4 0-15,0-1 0 16,0 1 0-16,-8 4 0 47,-1 0 0-47,3 0 0 47,-2 9 0-32,0-1 0-15,-6 0 0 0,2 4 0 16,-5 5 0-16,1-2 0 16,-4 2 0-16,-1 8 0 0,2 4 0 15,-6 2 0-15,1 7 0 16,-1 2 0-16,3 0 0 16,-4 5 0-16,1 1 0 0,2-7 0 15,-3 3 0-15,7-7 0 16,-1-6 0-16,-2-4 0 0,7-1 0 15,1-6 0-15,6-3 0 16,0-3 0-16,0 0 0 16,8 0 0-16,-7 0 0 15,7-3 0-15</inkml:trace>
  <inkml:trace contextRef="#ctx0" brushRef="#br0" timeOffset="16051.7">26861 6582 2047 0,'4'-8'0'0,"4"-8"0"16,0-5 0-16,9-13 0 15,-1-1 0-15,5-6 0 0,-2-3 0 16,1 7 0-16,-2 0 0 16,-2 4 0-16,1 1 0 15,-3 4 0-15,3-1 0 16,-5 1 0-16,2 2 0 0,-3 7 0 15,0-2 0-15,-2 5 0 16,-1 3 0-16,-4 6 0 0,4 2 0 16,-4-2 0-16,0 2 0 15,2-2 0-15,-3 2 0 16,0 0 0-16,5-2 0 16,3-5 0-16,-2 3 0 15,-1 1 0-15,-3-1 0 0,3 2 0 16,-3 2 0-1,-2 3 0-15,2 2 0 0,-5-5 0 16,0 1 0 0,0-1 0-16,3 5 0 15,2 0 0-15,-2 0 0 0,2 0 0 16,-1 0 0 0,-1 0 0-16,2 0 0 0,3 0 0 15,0 0 0-15,4 0 0 16,0 0 0-16,2 0 0 15,2 14 0-15,-1-7 0 16,1-7 0-16,2 12 0 16,-1 0 0-16,5 5 0 0,-1-1 0 15,-2 5 0-15,1 3 0 16,5 5 0-16,0 0 0 0,-5-1 0 16,4 0 0-16,-2 1 0 15,-6-5 0-15,-1-3 0 16,-4-1 0-16,2-4 0 0,0 1 0 15,-5-6 0-15,3 1 0 16,-2 0 0-16,-1 0 0 16,0-12 0-16,-8 9 0 0,3-9 0 15,3 0 0-15,-3 0 0 16,-3 8 0 15,0 1 0-15</inkml:trace>
  <inkml:trace contextRef="#ctx0" brushRef="#br0" timeOffset="16362.34">27684 6387 2047 0,'-11'0'0'16,"-1"11"0"-16,-4-3 0 15,-1 4 0-15,-3 2 0 16,0-7 0-16,-1 1 0 15,-3 5 0-15,1-1 0 0,-6 5 0 16,-1-3 0-16,3-1 0 16,2 0 0-16,-5-1 0 15,3 0 0-15,-3 0 0 0,8-3 0 16,-7 3 0-16,1 0 0 16,0-4 0-16,-1 1 0 0,1-2 0 15,-5 1 0-15,1-8 0 16,-1 13 0-16,4-13 0 0,1 8 0 15,7-8 0-15,2 7 0 16,5-7 0-16,3 8 0 16,0-8 0-1,2 0 0-15</inkml:trace>
  <inkml:trace contextRef="#ctx0" brushRef="#br0" timeOffset="16564.03">26918 6664 2047 0,'0'-6'0'16,"0"3"0"-16,0 3-58 31,-8-9-475-31,-10 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4:51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12351 5662 426 0,'-15'-54'339'0,"-7"2"-32"0,3 7-94 16,-5 4-71-16,-1 5-37 15,-4 8 6-15,1 4 67 0,1-2 48 16,-2 10-226-16,1 4 0 16,-10 12 0-16,2 0 0 15,-1 0 0-15,1 12 0 0,-1 1 0 16,1 8 0-16,-2 6 0 16,2 18 0-16,0 16 0 0,4 21 0 15,-5 20 0-15,4 15 0 16,6 14 0-16,5 7 0 15,6 1 0-15,4-2 0 0,12 1 0 16,5 129 0 0,10-142 0-16,7-8 0 0,4-10 0 15,13-15 0-15,-4-6 0 16,6-12 0-16,5-9 0 16,6-7 0-16,5-10 0 0,8-12 0 15,3-6 0-15,10-15 0 16,8-2 0-16,6-13 0 0,6-9 0 15,2-7 0-15,-2-9 0 16,-5-8 0-16,-3-6 0 16,-4-7 0-16,-7-2 0 0,-13-6 0 15,-4-3 0-15,-5 0 0 16,-8-3 0-16,-4-6 0 0,-10-3 0 16,-5 1 0-16,-12-7 0 15,-4 0 0-15,-14-8 0 16,0 3 0-16,-22-10 0 0,-5-4 0 15,-6 1 0-15,-4 3 0 16,-5-4 0-16,-9 9 0 0,-6 3 0 16,-8 10 0-16,-11 5 0 15,-9 7 0-15,-5 2 0 0,-3 10 0 16,-1 8 0-16,4 2 0 16,10 7 0-16,7 2 0 0,8 8 0 15,8 5 0-15,13 8 0 16,-2 8 0-16,6 0 0 15,4 0-100-15,3 12-353 0,4 4 21 16,4 4 29-16,6 9-255 16</inkml:trace>
  <inkml:trace contextRef="#ctx0" brushRef="#br0" timeOffset="2630.78">15856 5776 512 0,'-16'0'412'0,"0"0"-107"0,0 0-141 15,-1 0-85-15,1 0-27 16,0 0 48-16,0 0 104 0,16 0 15 15,0-4-219 1,11-4 0 0,10 0 0-16,7-5 0 0,17 1 0 15,12-4 0-15,12-1 0 16,5 6 0-16,2-2 0 0,2 4 0 16,-9 9 0-16,-12 0 0 15,-9 0 0-15,-12 13 0 0,-10 3 0 16,-14 12 0-1,-12 22 0-15,-12 19 0 0,-25 16 0 16,-20 17 0-16,-12 11 0 16,-17-2 0-16,-4-5 0 0,-3-8 0 15,4-8 0-15,5-9 0 16,5-12 0-16,15-17 0 0,12-11 0 16,15-8 0-16,7-12 0 15,15-9 0-15,3-5 0 0,24-7 0 31,17-12 0-31,15-4 0 16,25-2 0-16,16 3 0 16,16 3 0-16,14 4 0 0,6 4 0 15,0 4 0-15,1 0 0 16,-4 12 0-16,-13 0 0 0,-15 1 0 16,-14 0 0-16,-14-6 0 15,-13-7 0-15,-13 9 0 0,-7-9 0 16,-9 0 0-16,-7 0 0 15,-21-4-186 1,-17-42-830 0,13 11 621-16</inkml:trace>
  <inkml:trace contextRef="#ctx0" brushRef="#br0" timeOffset="2994.86">16989 6398 499 0,'0'-28'320'16,"0"7"-78"-16,0 9-99 0,0 0-61 15,0 5-15-15,0 7 14 16,0 0 32-16,0 0 33 0,13 0 37 16,3 7-43-16,12 5-109 15,9 0-31-15,8-12 0 16,3 0 0-16,1-3 0 0,-5-13 0 16,-1-10 0-16,-9-2 0 15,-8-4 0-15,-15-1 0 16,-11-3 0-16,-7-6 0 0,-18 2 0 15,-36-17 0 1,-12 37 0 0,35 20 0-16,10 24 0 0,-1 17 0 15,10 17 0-15,3 10 0 16,16 6 0-16,0-2 0 0,11-3 0 16,5-7 0-16,6-9 0 15,5-13 0-15,3-11 0 0,2-8 0 16,1-21 0-16,7-5-132 15,-1-15-361-15,2-12 41 0,-3-13 66 16,-3-8 101-16</inkml:trace>
  <inkml:trace contextRef="#ctx0" brushRef="#br0" timeOffset="3694.28">17527 6162 135 0,'0'-44'294'0,"0"3"-10"16,0 9-23-16,0 3-41 15,0 4-39-15,0 10-7 0,0 3-7 16,0 7 20-16,0 5-43 15,0 12-144-15,6 12 0 0,10 17 0 16,9 13 0-16,1 6 0 16,-3 1 0-16,2-4 0 0,-7-7 0 15,-1-10 0-15,-4-11 0 16,-5-5 0-16,-5-8 0 16,3-4 0-16,-6-29 0 15,-17-15 0 1,4-12 0-16,1-13 0 15,4 1 0-15,8 1 0 0,0 8 0 16,0 9 0-16,3 9 0 16,11 5 0-16,5 7 0 15,10 10 0-15,4 7 0 0,3 0 0 16,0 17 0-16,-2-1 0 16,-12 4 0-16,0-4 0 0,-11 1 0 15,-5-5 0-15,-6 0 0 16,0-5 0-16,0 1 0 15,-9-10-480 17,1-6 42-17,8-9 109-15,0-7 22 0,8-4 89 16,9-6 86-16,1 1-7 16,4 2 143-16,-2-2 31 0,0 3 125 15,-3 2 123-15,-9 8 2 16,1 4-3-16,-9 3-30 0,0 6-33 15,0 7 0-15,0 0-6 16,0 0-122-16,0 16-91 16,11 16 0-1,10 12 0-15,9 11 0 0,4-3 0 16,14-4 0-16,6-7 0 16,8-13 0-16,2-14 0 0,1-14 0 15,-5-26 0-15,-3-18 0 16,-12-12 0-16,-17-15 0 0,-19-6 0 15,-21 0 0-15,-17 3 0 16,-15 9 0-16,-10 9 0 0,-2 15 0 16,-5 13 0-16,-3 15 0 15,-3 13 0-15,2 29 0 16,5 16-17-16,-2 15-394 0,2 18-37 16,4 8 19-16,3 11 62 15</inkml:trace>
  <inkml:trace contextRef="#ctx0" brushRef="#br0" timeOffset="4492.8">12080 9439 336 0,'-73'17'356'0,"8"-6"0"16,16-3-77-16,9 1-113 0,12-9-75 15,11 0-28-15,9 0-10 16,8 0 17-16,0 0 19 0,16-4 58 15,15-3-106-15,23-10-41 16,23-8 0-16,29-12 0 0,37-11 0 16,38-22 0-16,39-19 0 15,43-22 0-15,47-17 0 0,47-24 0 16,45-15 0 0,33-11 0-16,31-10 0 0,26-4 0 15,11 9 0-15,-2 5 0 16,-16 14 0-16,-12 14 0 0,-27 15 0 15,-29 14 0-15,-39 9 0 16,-31 20 0-16,-33 11 0 0,-28 7 0 16,-38 8 0-16,-33 9 0 15,-42 9 0-15,-29 8 0 0,-34 7 0 16,-30 10 0-16,-19 0 0 16,-18 12 0-16,-18 3 0 0,-7 0 0 15,-10 4 0 1,-2 0 0-16,-6 0 0 0,6 4 0 15,2 0 0 1,-5 0 0-16,5 0 0 0,0 0 0 16,1 0 0-16,-1 0 0 15,1 0 0-15,0 0 0 0,-1 0 0 16,-5 0 0-16,0 0 0 16,-9 0 0 15,-2 8-220-16,-1-8-222-15,-3 12 16 16,-10-4 13-16</inkml:trace>
  <inkml:trace contextRef="#ctx0" brushRef="#br0" timeOffset="7404.15">13213 12509 331 0,'-12'-46'200'0,"-1"1"-31"0,-7-24 67 32,12 9 65-17,8 51 179 1,16 46-150-16,12 32-330 16,14 37 0-16,9 36 0 15,60 226 0-15,-1 62 0 16,-54-213 0-16,-4-11 0 15,2-14 0-15,-7-26 0 16,-4-28 0-16,-7-23-44 16,-9-30-463-16,-6-24 22 15,-4-23 64-15</inkml:trace>
  <inkml:trace contextRef="#ctx0" brushRef="#br0" timeOffset="7803.91">13156 12711 401 0,'-53'-68'357'0,"-1"11"-99"16,11 7-104-16,7 15-60 16,7 1-37-16,4 6-22 0,14 0 14 15,11-1 41-15,0 1 11 16,19-1 29-16,18 1-22 0,20-1-22 15,20 8-24-15,13 9-23 16,11 12-23-16,8 12-6 16,0 14-17-16,-3 5 14 0,-11 14-7 15,-19 8 0-15,-19 17 0 16,-21 17 0-16,-22 9 0 16,-28 14 0-16,-19 9 0 15,-10-1 0-15,-14-4 0 0,-4-13 0 16,-1-19 0-16,10-13 0 15,12-17 0-15,10-15 0 0,10-16 0 16,5-5 0-16,15-32 0 16,9-9 0-1,2-8-110-15,4-7-253 16,11-5-51-16,2-4-6 16,8 5 54-16</inkml:trace>
  <inkml:trace contextRef="#ctx0" brushRef="#br0" timeOffset="8236.14">14674 13042 240 0,'0'-8'289'16,"0"0"-75"-16,-16-5-87 0,-4 2-59 15,0-1-11-15,0 3 41 16,-2 1 85-16,7 4 47 15,-1-1-7-15,-1 5-41 0,2 9-55 16,-2 15-118-16,-2 13-9 16,-2 20 0-16,4 15 0 15,4 14 0-15,13 9 0 0,0 2 0 16,0-8 0-16,13-8 0 16,7-16 0-16,9-15 0 0,11-19 0 15,13-16 0-15,4-25 0 16,3-23 0-16,2-20 0 15,-9-12 0-15,-8-8 0 0,-17-4 0 16,-16-9 0-16,-12 1 0 16,-29 3 0-16,-7 6 0 0,-12 10 0 15,-9 13 0-15,-5 13 0 16,-3 14 0-16,5 13 0 0,2 2 0 16,14 11 0-16,8 0 0 15,7 13-160-15,13 8-251 16,16 3 1-16,11 4 37 0,19 1 44 15</inkml:trace>
  <inkml:trace contextRef="#ctx0" brushRef="#br0" timeOffset="8702.66">15426 12627 441 0,'12'-74'419'0,"-12"7"-88"15,-20 11-143-15,0 12-89 16,-5 12-52-16,-3 7-5 0,-4 9 39 16,-4 12 30-16,-7 12 81 15,4 17-96-15,2 11-96 0,5 14 0 16,2 6 0-16,15 4 0 16,15-3 0-16,3-3 0 0,14-9 0 15,12-9 0-15,10-11 0 16,15-17 0-16,3-8 0 15,8-16 0-15,4-3 0 0,0-4 0 16,-5 8 0-16,-4 10 0 16,-3 5 0-16,-6 26 0 15,-7 7 0-15,-9 14 0 0,-10 6 0 16,-8 8 0-16,-17 9 0 16,-12-1 0-16,-12-3 0 0,-14-6 0 15,-6-4 0-15,-5-10 0 16,1-8 0-16,3-10 0 15,5-9 0-15,2-10 0 0,11-9 0 16,2-9 0-16,5-3 0 16,8-4 0-16,12-3 0 0,0-11 0 15,8 5 0-15,3-4 0 16,5 1 0-16,6 4-255 16,2 0-74-16,4 3-18 0,1 2 33 15,4-3 6-15,-1-1 66 16</inkml:trace>
  <inkml:trace contextRef="#ctx0" brushRef="#br0" timeOffset="8935.69">15889 12447 192 0,'4'-72'300'16,"-4"6"-53"-16,0 13-48 16,0 13-49-16,0 10-3 15,0 5-5-15,0 14 25 0,0 8 42 16,0 15 25-16,12 19-174 15,13 26-60-15,6 17 0 16,11 16 0-16,3 3 0 0,-2-3 0 16,-2-9 0-16,-3-6 0 15,-6-11 0-15,-2-11-141 0,-13-13-229 16,-3-11-20-16,-6-12 58 16,-8-17 2-16,-17-9-153 0</inkml:trace>
  <inkml:trace contextRef="#ctx0" brushRef="#br0" timeOffset="9218.31">15641 11792 587 0,'-45'-82'350'15,"5"29"-107"-15,12 25-102 0,6 20-56 16,11 21-37-16,11 14-16 16,11 10-12-16,11 4-1 0,10-4-8 15,4-9-11-15,9-10-11 16,0-11-18-16,-5-7-22 15,-4-7-2-15,-7-11-9 0,-12-7 2 16,-17-11 28-16,-14-9 10 16,-18-12 10-16,-12-5 22 0,-13 6 17 15,0 8 13-15,0 11 12 16,8 12-14-16,5 8-22 0,8 17-12 16,7 10-13-16,10 10-55 15,2 17-80-15,17 7-78 16,8 5-40-16,12 0-49 15</inkml:trace>
  <inkml:trace contextRef="#ctx0" brushRef="#br0" timeOffset="9501.54">16319 11044 578 0,'0'-75'600'0,"-21"15"-136"0,2 8-214 15,3 9-127-15,2 15-91 16,14 9-32-16,0 9 0 0,14 36 0 16,18 27 0-1,20 28 0-15,13 28 0 0,17 26 0 16,2 15 0-16,-3 9 0 16,1-4 0-16,-5-8 0 0,-7-9 0 15,-10-20 0-15,-6-16 0 16,-15-21 0-16,-5-16 0 0,-11-16-324 15,-10-15-59-15,-10-18-24 16,-3-16 20-16</inkml:trace>
  <inkml:trace contextRef="#ctx0" brushRef="#br0" timeOffset="9835.02">16438 11988 411 0,'-62'-9'393'0,"0"2"-89"15,11-6-142-15,14 1-108 0,17-9-68 16,20-15-14-16,27-13 5 16,27-13 10-16,27-7 4 15,20-7 4-15,13-7-33 0,4 11-16 16,-10 2 14-16,-10 5 19 16,-12 9 21-16,-22 10 41 15,-15 15 50-15,-16 2 46 0,-12 8 63 16,-5 9 62-16,-8 1-25 15,-4 1-237-15,1 10 0 0,3 12 0 16,3 14 0-16,10 15 0 16,7 20 0-16,13 10 0 0,3 16 0 15,4-2 0-15,-2-3 0 16,-5-5 0-16,-4-11 0 16,-9-6 0-16,-8-6-163 0,-8-11-359 15,-8-10 3-15</inkml:trace>
  <inkml:trace contextRef="#ctx0" brushRef="#br0" timeOffset="9990.67">17006 10909 685 0,'-50'-57'489'16,"7"12"-195"-16,1 9-156 0,10 9-132 15,7 0-103-15,6 8-13 16,6 7 26-16,5-3 8 0,8 13-23 15,0 2-67-15,8 0-52 16,5 17-61-16</inkml:trace>
  <inkml:trace contextRef="#ctx0" brushRef="#br0" timeOffset="10334.19">17704 10860 506 0,'12'-20'501'0,"-12"4"-117"16,0-1-166-16,-12 10-112 0,12 7-58 16,-8 0-15-16,8 24 29 15,0 16 101-15,8 13-137 0,16 12-26 16,12 7 0 0,15 2 0-16,9-6 0 0,5-5 0 15,3-13 0-15,1-20 0 16,-9-12 0-16,-3-18 0 0,-6-9 0 15,-20-14 0-15,-15-20 0 16,-16-4 0-16,-19-15 0 0,-22-3 0 16,-19-4 0-16,-14 3 0 15,-8 6 0-15,2 11 0 0,1 17 0 16,11 12 0-16,3 15 0 16,7 5 0-16,15 17-171 0,11 3-237 15,15 5 8 1,17 0 41-16,13-6 37 0</inkml:trace>
  <inkml:trace contextRef="#ctx0" brushRef="#br0" timeOffset="10715.95">17976 10824 344 0,'32'-41'285'0,"-4"-4"-40"16,-3 1-83-16,4-6-47 16,-1-3-8-16,0 6 17 0,2 1 17 15,-3 9 20-15,2 13-8 16,4 16 35-16,7 20-166 0,4 20-22 15,2 16 0-15,2 18 0 16,-3 11 0-16,-5 3 0 0,-7-10 0 16,-9-3 0-16,-2-19 0 15,-11-8 0-15,0-11 0 16,-8-13 0-16,-9-28 0 16,-10-21 0-16,-5-19 0 15,1-21 0-15,-4-21 0 16,4-8 0-16,8 5 0 0,12 11 0 15,0 17 0-15,7 17 0 16,12 11 0-16,15 20 0 0,11 21 0 16,8 17 0-16,7 19 0 15,5 17 0-15,0 8 0 0,-8 0 0 16,-8 4 0-16,-8-4 0 16,-12-8 0-16,-7-13 0 15,-5-12-253-15,-4-2-246 0,-5-14 19 16,-4-12 82-16</inkml:trace>
  <inkml:trace contextRef="#ctx0" brushRef="#br0" timeOffset="11380.95">19843 9748 574 0,'-19'-48'335'0,"-19"6"-148"16,-1 11-93-16,-5 5-46 15,-1 11-15-15,3 2 62 0,2 13 56 16,4 0 19-16,2 28-25 16,8 17-40-16,0 17-28 15,10 19-44-15,7 16-33 0,9 11 0 16,3-4 0-16,11-1 0 16,2-15 0-16,5-14 0 0,2-17 0 15,3-16 0-15,-4-13 0 16,8-16 0-16,2-24-45 15,1-19-75-15,-1-31-1 0,2-27 24 16,-11-22 42-16,-6-19 26 16,-13-4 24-16,-4 12 31 15,-12 20 39-15,-6 17 43 16,-2 20 12-16,1 15 21 0,-2 17-129 16,1 19-12-16,4 26 0 15,5 23 0-15,11 30 0 0,6 25 0 16,15 16 0-16,20 3 0 15,11-1 0-15,14-11 0 0,7-16 0 16,8-15 0-16,0-26 0 16,1-23 0-16,-6-27 0 0,-5-29 0 15,-11-30 0-15,-13-31 0 16,-5-25-42-16,-19-21 15 16,-15-18 17-16,-8-14 9 15,-27-14 9-15,-11-16-3 0,-9-3 37 16,-13 8-17-16,-7 19-25 15,10 34 0-15,5 36 0 0,11 29 0 16,13 31 0-16,7 47 0 16,21 63 0-16,9 58 0 0,19 53 0 15,25 32 0-15,15 17 0 16,22 1 0-16,11-15 0 16,5-22 0-16,8-21 0 0,-4-30 0 15,-5-30 0-15,-12-27 0 16,-12-23 0-16,-16-24 0 15,-19-25-350-15,-18-18-122 0,-16-13 24 16,-12-14 63-16</inkml:trace>
  <inkml:trace contextRef="#ctx0" brushRef="#br0" timeOffset="11946.51">23584 6444 640 0,'0'-38'648'16,"0"10"-129"-16,0 16-279 0,4 12-240 15,10 45 0-15,3 33 0 16,16 31 0-16,13 37 0 0,16 29 0 15,11 20 0-15,7 13 0 16,5-5 0-16,4-12 0 16,-7-19 0-16,-4-20 0 15,-10-26 0-15,-7-24 0 0,-13-26 0 16,-15-19-190-16,-9-20-282 16,-16-24 23-16,-8-30 47 0</inkml:trace>
  <inkml:trace contextRef="#ctx0" brushRef="#br0" timeOffset="12329.66">23774 6814 409 0,'-52'-118'368'15,"8"11"-84"-15,2 21-77 0,11 17-62 16,6 18 6-16,7 9 44 16,7 15 36-16,5 4-174 15,6 16-57-15,23 25 0 16,33 21 0-16,29 31 0 0,39 22 0 15,21 23 0-15,21 8 0 16,13 7 0-16,7-4 0 0,1-9 0 16,-12-10 0-16,-16-22 0 15,-26-16 0-15,-23-17 0 0,-25-11 0 16,-23-16 0-16,-18-12 0 16,-18-22 0-16,-26-27 0 15,-18-29 0-15,-21-29 0 16,-23-32 0-16,-16-29 0 0,-13-27 0 15,-9-18 0-15,7 13 0 16,12 24 0-16,12 28 0 0,16 33 0 16,13 28 0-16,12 22 0 15,6 12 0-15,5 16 0 16,9 12 0-16,8 7 0 0,0 5-358 16,17 20-103-16,4 8 40 15,3 1 38-15</inkml:trace>
  <inkml:trace contextRef="#ctx0" brushRef="#br0" timeOffset="12928.88">25869 5224 417 0,'37'-70'418'0,"-12"13"-111"16,-8 10-135-16,-11 11-90 0,-1 8-26 15,-5 4 16-15,0 7 76 16,0 5 36-16,-8 0-3 0,0 12-171 16,-4 0-10-16,-7 20 0 15,-16 25 0-15,-4 24 0 16,-11 25 0-16,-2 25 0 16,3 14 0-16,5 5 0 0,16-8 0 15,7-10 0-15,21-19 0 16,0-20 0-16,16-16 0 0,9-20 0 15,11-21 0-15,15-24 0 16,20-15 0-16,10-30 0 16,17-22 0-16,3-14 0 0,4-8 0 15,2 0 0-15,-11 11 0 16,-10 17 0-16,-9 18 0 16,-12 9 0-16,-8 18 0 15,-3 16 0-15,-3 20 0 0,2 26 0 16,-1 26 0-16,2 29 0 15,-10 18 0-15,-2 19 0 16,-15 10 0-16,-10-3 0 0,-17 1 0 16,-17-7 0-16,-15-13 0 15,-16-16 0-15,-14-16 0 0,-2-26 0 16,-2-18 0-16,1-26 0 16,5-24 0-16,2-17 0 0,10-14 0 15,13-14 0-15,9-4 0 16,14 1 0-16,12 6 0 0,16 10 0 15,22 7 0 1,14 13 0-16,13 12 0 0,9 0 0 16,-1 16 0-16,-9 1 0 15,-3-1 0-15,-13 0 0 0,-14 1-43 16,-15-2-444-16,-19 6-51 16,-19 7 57-16</inkml:trace>
  <inkml:trace contextRef="#ctx0" brushRef="#br0" timeOffset="13860.59">14829 15594 318 0,'-53'42'344'15,"-3"-6"-42"-15,-6 0-113 16,2-3-84-16,3-1-55 0,-1 1-9 15,9-5 32-15,6 0 87 16,5-7 83-16,11-4-21 16,10-5-222-16,9-12 0 0,29-12 0 15,31-22 0 1,41-30 0-16,54-42 0 16,52-49 0-16,72-56 0 15,78-57 0-15,83-56 0 0,82-29 0 16,91-31 0-16,77-34 0 15,75-33 0-15,54-22 0 0,51-10 0 16,27-14 0-16,23-5 0 16,15 14 0-16,-13 24 0 15,-24 28 0-15,-58 34 0 0,-61 34 0 16,-64 42 0-16,-74 39 0 16,-77 37 0-16,-80 40 0 15,-74 38 0-15,-69 34 0 16,-73 32 0-16,-61 25 0 15,-54 15 0-15,-37 17 0 0,-35 9 0 16,-25 7 0-16,-19 9 0 16,-18 3 0-16,-11 4 0 15,-8 7 0-15,0 4 0 16,-4 6 0-16,0 0 0 16,3 0 0-1,-4 14 0 1,5-2 0-16,-7 0-232 15,-5 0-423-15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5:24.2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14029 1416 222 0,'-8'-45'230'16,"-6"4"-3"-16,3 7-27 15,3 8-18-15,0 5-6 0,1 10 19 16,7 1 0-16,-13 10-14 15,5 0-36-15,-5 29-51 16,2 28-94-16,-6 37 0 0,-2 37 0 16,-2 24 0-16,-4 15 0 15,1 8 0-15,0-11 0 16,7-15 0-16,17-27 0 16,0-22-344-16,0-22-150 0,11-24 12 15</inkml:trace>
  <inkml:trace contextRef="#ctx0" brushRef="#br0" timeOffset="495.17">13923 1791 520 0,'-57'-95'424'16,"5"6"-165"-16,8 3-123 0,6 13-72 15,14 13-25-15,12 11-1 16,12 4-6-16,20 8-14 15,22 12-1-15,14 9-8 16,18 16 4-16,6 38 19 0,-2 27 3 16,-13 24 5-1,-14 24-11-15,-19 18-3 0,-15 3-3 16,-17-3-10-16,-20-10 4 16,-12-14 13-16,-9-17-2 15,1-21 11-15,-1-21 11 0,5-15 4 16,8-21 7-16,7-12-60 15,21-17-1-15,0-11 0 16,24-13 0-16,25-7 0 0,20-8 0 16,20 2 0-16,15 12 0 15,8 23 0-15,-6 19 0 16,-13 12 0-16,-12 20 0 16,-24 22 0-16,-20 10 0 15,-31 17 0-15,-20 10 0 0,-37 1 0 16,-30 7 0-16,-24-6 0 15,-17-7 0-15,-8-17 0 16,5-16 0-16,7-21 0 0,13-18 0 16,15-24 0-16,17-9 0 15,21-13 0-15,19-18 0 16,16-7 0-16,17-3-147 16,13-6-174-16,10-3-73 0,15 0-38 15,9 3-319 1</inkml:trace>
  <inkml:trace contextRef="#ctx0" brushRef="#br0" timeOffset="1160.26">15528 1848 605 0,'0'-21'708'16,"-22"4"-280"-16,-5 9-213 15,-14 16-124-15,-8 21-91 0,-3 16 0 16,3 12 0 0,9 9 0-16,15 3 0 0,11 4 0 15,20-4 0-15,13-5 0 16,10-2 0-16,7-14 0 16,10-14 0-16,-2-18-15 15,5-22-111-15,-8-17 39 0,-6-14 47 16,-10-16 33-16,-12-7 30 15,-13-7 52-15,-13 7 65 16,-3 8-103-16,-1 6-37 0,0 15 0 16,7 10 0-16,10 8 0 15,0 9 0-15,0 17 0 16,8 15 0-16,11 13 0 16,11 8 0-16,10 4 0 15,1-10 0-15,3-1 0 0,-3-14 0 16,0-8 0-16,-9-2 0 15,-4-18 0-15,-4-9 0 16,-7-20 0-16,-5-16 0 16,-12-19 0-16,0-14 0 0,0-3 0 15,0 7 0-15,0 10 0 16,0 14 0-16,0 14 0 16,0 13 0-16,25 13 0 0,20 10 0 15,24 26 0-15,16 9 0 16,5 11 0-16,-11 7 0 15,-5-1 0-15,-12 5 0 16,-26 0 0-16,-16-3 0 16,-17-2 0-16,-14 1 0 0,-14-1 0 15,-12-7 0-15,2-4 0 16,2-13 0-16,9-7 0 16,8-8 0-16,16-5 0 0,8-16 0 31,4-14-267-31,8-6-120 15,8-8 22-15,4-9 52 0,1-8-6 16</inkml:trace>
  <inkml:trace contextRef="#ctx0" brushRef="#br0" timeOffset="1476.21">16567 1953 178 0,'5'-12'304'0,"-5"5"-14"0,0 7-89 15,0 0-78-15,0 0-44 16,0 0-2-16,6 11 13 15,7 1 2-15,7 0-14 0,5-3-16 16,7-9-36-16,9 0-8 16,11-16-14-16,10-17 5 15,-2-12-6-15,-1-18 1 16,-12-7-3-16,-13-4 21 16,-19 0 66-16,-15 5 49 0,-15 12 24 15,-11 17-161-15,-10 23 0 16,-12 34 0-16,-9 31 0 15,-4 34 0-15,4 20 0 16,16 15 0-16,17 1 0 0,24-4 0 16,24-11 0-16,20-15 0 15,24-19 0-15,14-24 0 16,11-21 0-16,6-24-140 0,-11-19-452 16,-6-27 14-16</inkml:trace>
  <inkml:trace contextRef="#ctx0" brushRef="#br0" timeOffset="2092.35">19032 1746 406 0,'-38'0'355'0,"7"0"-67"15,5 0-101-15,7 0-66 16,4 0-14-16,15 0 4 16,0-5 25-16,0 2-19 0,12-1-49 15,7-1-33-15,14 5-15 16,11-8-3-16,13 4-13 15,8-3 2-15,5-2-5 16,-2 4-12-16,-3 5-32 16,-8 0-51-16,-12 0-82 0,-8 0-100 15,-9 14-67-15,-9 1 56 16,-9 6-26-16</inkml:trace>
  <inkml:trace contextRef="#ctx0" brushRef="#br0" timeOffset="2341.67">18986 2271 321 0,'-43'15'289'0,"6"-2"-78"15,8-5-102-15,5-8-47 16,7 0 0-16,17 0 39 16,0 0 30-16,5 0-13 0,12 0-41 15,11-12-31-15,12-1-17 16,17-3-5-16,8 4-1 15,5 0-18-15,4 0 2 0,-10 3-1 16,-3 2-9-16,-14 2 6 16,-4 5-17-16,-12 0-37 15,-7 0-98-15,-3 0-97 0,-6 0-42 16,-2 0-18 0,3 0 32-16</inkml:trace>
  <inkml:trace contextRef="#ctx0" brushRef="#br0" timeOffset="2691.52">20602 1307 514 0,'22'-58'487'0,"-14"9"-187"15,-6 13-142-15,-2 7-44 16,0 5 56-16,0 12 55 15,0 3-146-15,0 5-79 16,0 29 0 0,0 28 0-16,0 32 0 0,0 35 0 15,0 12 0-15,0 11 0 16,6-1 0-16,2-7 0 16,-5-14 0-16,2-14 0 0,-2-18 0 15,-3-20 0-15,0-15 0 16,0-14 0-16,0-12 0 15,0-8 0-15,0-8 0 0,-8-24 0 16,-3-16-355 0,11-20-112-16,0-21 35 15,3-17 47-15</inkml:trace>
  <inkml:trace contextRef="#ctx0" brushRef="#br0" timeOffset="3090.37">21201 1192 259 0,'7'-46'333'0,"-7"11"-19"16,0 2-45-16,-7 12-63 15,-1 6-18-15,-6 1-2 16,6 7-11-16,0 7-58 16,-4 0-117-16,1 29 0 15,-6 20 0-15,0 28 0 16,2 24 0-16,4 14 0 0,11-1 0 15,0-5 0-15,11-11 0 16,9-13 0-16,5-16 0 16,7-15 0-16,8-18 0 0,10-11 0 15,1-25 0-15,11-17 0 16,0-24 0-16,-6-12 0 16,-12-16 0-16,-10-8 0 0,-18 0 0 15,-16 8 0 1,-13 9 0-16,-11 6 0 0,-17 16 0 15,-13 10 0-15,-3 17 0 16,-3 11 0-16,4 0 0 16,3 16 0-16,7 7 0 15,15 7 0-15,2-5-350 0,7 3-197 16,8 1 25-16</inkml:trace>
  <inkml:trace contextRef="#ctx0" brushRef="#br0" timeOffset="5803.48">1736 6325 115 0,'5'-11'162'0,"-5"-1"-36"16,0-6-41-16,0 6-20 0,0 1-6 16,0-3 25-16,0 7 28 15,0 0 26-15,0-3 15 16,-8 3 0-16,8 2-12 15,-12 1-13-15,4 4 12 16,-4 0 11-16,-1 0 9 16,1 12-85-16,-11 13-75 15,-10 12 0-15,-8 19 0 16,-8 22 0-16,3 8 0 0,15 2 0 16,9 2 0-16,22-4 0 15,22-8 0-15,14-13 0 16,21-9 0-16,17-20 0 15,10-15 0-15,9-21 0 16,1-7 0-16,-9-18 0 16,-6-17 0-16,-16-10 0 15,-17-9 0-15,-19-8 0 16,-22-5 0-16,-18 5 0 16,-19 0 0-16,-16 7 0 0,-14 10 0 15,-6 11 0-15,-5 9 0 16,2 12 0-16,11 7 0 15,7 13-79-15,13 8-217 16,3 17-103 0,4 43-426-16</inkml:trace>
  <inkml:trace contextRef="#ctx0" brushRef="#br0" timeOffset="6285.99">3029 5914 70 0,'-25'-24'312'15,"17"12"-161"-15,0 3-18 16,0 5-22-16,8 1-5 16,0-1 12-16,0 4 6 0,0-5 12 15,0 5 1-15,0-3 2 16,0 3 5-16,0 0-12 15,0 12-36-15,0 23 42 16,0 39-138-16,0 32 0 16,0 28 0-16,0 16 0 15,-9 9 0-15,9-7 0 16,0-15 0-16,0-18 0 16,0-21 0-16,3-17 0 15,3-20 0-15,2-17 0 16,-5-16 0-16,5-11 0 0,1-17 0 15,4-8-524-15,3-25-118 16</inkml:trace>
  <inkml:trace contextRef="#ctx0" brushRef="#br0" timeOffset="6834.82">4068 6154 352 0,'0'-7'338'0,"0"7"-71"16,0 0-114-16,-8 0-69 15,0 0-8-15,8 0 10 0,-13 0 17 16,13 0-7-1,-8 0-23-15,8 0-8 16,0 0 27-16,0-8 11 0,0-10-13 16,0-1-21-16,8-14-69 15,13-8 0-15,7-4 0 16,4 5 0-16,1 6 0 16,4 15 0-16,-1 15 0 15,1 25 0-15,-1 31 0 0,-8 34 0 16,-12 19 0-16,-16 13 0 15,-10 4 0-15,-15-4 0 16,-3-16 0-16,-6-16 0 16,-2-17 0-16,4-18 0 15,7-12 0-15,5-16 0 16,7-10 0-16,5-18 0 16,8-15 0-16,0-19 0 0,0-11 0 15,8-3 0-15,8 4 0 16,9 13 0-16,12 12 0 15,11 24 0-15,14 15 0 16,6 19 0-16,11 5 0 16,-8 16 0-16,-1-4-202 0,-10 2-257 15,-6-3 26-15,-7-15 34 16</inkml:trace>
  <inkml:trace contextRef="#ctx0" brushRef="#br0" timeOffset="7318.37">5208 6281 394 0,'5'-58'458'0,"-5"13"-84"0,0 17-154 15,0 9-101-15,0 2-50 16,0 5 36-16,0 3 30 16,0 6 0-16,0-2-97 15,0 1-38 1,0-4 0-16,0-3 0 0,0-11 0 15,8-10 0 1,9-12 0-16,11-6 0 0,9 1 0 16,7 8 0-16,0 17 0 15,1 24 0-15,-3 17 0 16,-7 24 0-16,-5 20 0 16,-15 15 0-16,-15 14 0 15,-12 3 0-15,-8-3 0 0,-5-12 0 16,-3-13 0-16,3-12 0 15,6-16 0-15,6-13 0 16,13-8 0-16,5-28 0 16,13-14 0-1,16-2 0-15,14 0 0 16,9 13 0-16,9 10 0 0,-1 22 0 16,-1 19 0-16,-11 17 0 15,-16 16 0-15,-17 16 0 16,-20 5 0-16,-8-1 0 15,-12-3 0-15,-6-12 0 0,-2-14 0 16,0-6 0-16,8-14 0 16,3-11-172-16,1-17-421 15,5-21 81-15</inkml:trace>
  <inkml:trace contextRef="#ctx0" brushRef="#br0" timeOffset="7732.16">6448 6000 478 0,'15'-61'531'16,"-7"8"-221"-16,-3 12-152 15,-5 8-75-15,0 10 8 16,0 2 101-16,0 9 12 16,0 3-204-16,8 21 0 15,4 13 0 1,8 8 0-16,5 3 0 15,7 4 0-15,4-2 0 16,6-5 0-16,-2-14 0 16,-3-11 0-16,-1-8 0 0,2-20 0 15,-2-16 0-15,-4-13 0 16,-7-13 0-16,-6 2 0 16,-7-1 0-16,-3 4 0 15,-9 7 0-15,0 19 0 0,0 5 0 16,0 13 0-16,0 26 0 15,0 32 0-15,0 33 0 16,0 32 0-16,0 15 0 16,0 14 0-16,0-4 0 15,12-9 0-15,4-12 0 16,0-17 0-16,4-16-519 0,2-12-11 16,-7-15 56-16</inkml:trace>
  <inkml:trace contextRef="#ctx0" brushRef="#br0" timeOffset="7966.38">7946 5947 474 0,'0'-28'535'0,"0"2"-87"15,0 2-198-15,0 8-124 16,0 4-67-16,8-1-35 15,8 2-6-15,17-6 6 0,15 1-1 16,14 0-16-16,10-5-9 16,1 5-38-16,0 4-38 0,-7 3-79 15,-9 6-84-15,-13 3-89 16,-7 0-35-16,-17 0 17 16</inkml:trace>
  <inkml:trace contextRef="#ctx0" brushRef="#br0" timeOffset="8299.94">8255 5793 342 0,'-21'-14'265'0,"1"7"-60"15,7-1-60-15,2 3-36 0,-3 5 0 16,7 0 20-16,-4 25 48 16,-6 12 27-16,-5 7-52 0,4 10-68 15,1 3-39-15,4-10-20 16,13-1-6-16,5-10-8 15,6-2-3-15,15-11-11 0,5-7 4 16,10-16-1-16,4 0-6 16,-4 0-2-16,0 0 7 15,-5 0-1-15,-8 12 0 16,-2 5 13-16,-7 11 17 0,-7 18-28 16,-12 14 0-16,-17 14 0 15,-6 2 0-15,-11-2 0 0,3-5 0 16,-3-12 0-16,11-7 0 15,-1-14 0-15,7-8-347 16,5-11-111-16,0-5-11 0,12-12 89 16</inkml:trace>
  <inkml:trace contextRef="#ctx0" brushRef="#br0" timeOffset="8747.4">9486 5580 535 0,'0'-27'357'0,"0"6"-71"16,0 4-85-16,0 5-49 15,0 5 30-15,0 7 8 16,-13 0-46-16,-4 30-144 16,-3 33 0-16,-4 30 0 0,0 25 0 15,4 13 0-15,6 0 0 16,14-10 0-16,9-13 0 0,10-12 0 16,11-19 0-16,2-16 0 15,1-16 0-15,3-17 0 16,1-16 0-16,4-20 0 0,-1-17 0 15,0-19 0-15,-10-17 0 16,-12-5 0-16,-9 1 0 16,-9 8 0-16,-15 8 0 0,-14 17 0 15,-12 12 0-15,-11 15 0 16,-10 14 0-16,2 11 0 16,3 8 0-16,8 1-113 0,13-2-476 15,12 0 31-15</inkml:trace>
  <inkml:trace contextRef="#ctx0" brushRef="#br0" timeOffset="9313.21">10808 5601 350 0,'-15'-17'368'15,"3"1"6"-15,-2 1-94 16,14 1-100-16,0 1-70 15,0 6-41-15,10-5-34 0,6-4-12 16,7-5-11-16,7 2-3 16,5 2 22-16,6 5 43 15,0 12 38-15,0 24-92 16,-1 26-20-16,-7 19 0 0,-6 19 0 16,-5 18 0-16,-6 13 0 15,-5-2 0-15,-6-7 0 0,-5-8 0 16,0-12 0-16,3-12 0 15,2-21 0-15,-2-14 0 16,-3-4 0-16,0-20-526 0,0-4-1 16,0-15 88-16</inkml:trace>
  <inkml:trace contextRef="#ctx0" brushRef="#br0" timeOffset="9445.18">10813 6281 556 0,'-32'-25'393'16,"10"4"-117"-16,11 5-126 15,11 0-82-15,16-4-37 16,16-4-13-16,18-9-24 0,15-3-52 16,11-9-95-16,10-5-100 15,2 2-48-15,-6 2-25 0</inkml:trace>
  <inkml:trace contextRef="#ctx0" brushRef="#br0" timeOffset="9947.04">12320 5682 190 0,'8'-29'277'0,"-5"-6"2"0,-3-3-21 16,0 6-39-16,0-1-33 16,0 9 7-16,-11 8-12 0,-3-1 7 15,-1 10-112-15,-5 2-76 16,-5 5 0-16,-7 22 0 15,-9 9 0-15,-8 23 0 0,1 11 0 16,6 8 0-16,10 8 0 16,13 5 0-16,19-1 0 15,8-5 0-15,19-1 0 16,17-6 0-16,13-8 0 0,5-3 0 16,3-6 0-16,0-8 0 15,-12-7 0-15,-13-8 0 0,-12-10 0 16,-10-1 0-16,-10-6 0 15,-16-4 0-15,-18 0 0 16,-13-3 0-16,-15-9 0 0,-3-4 0 16,0-13 0-16,10-16 0 15,1-15 0-15,15-18 0 0,10-15 0 16,21-11 0-16,8-8 0 16,8 3 0-16,7 8 0 15,3 11 0-15,-1 14 0 16,-6 6 0-16,-7 9 0 0,-4 4 0 15,-8 10 0-15,-8 6 0 16,-9 12 0-16,-1 5-186 0,-12 12-130 16,2 0-75-16,0 16 9 15,-1 4 23-15</inkml:trace>
  <inkml:trace contextRef="#ctx0" brushRef="#br0" timeOffset="10328.62">13278 5503 554 0,'60'-28'406'15,"-15"6"-173"-15,-9 8-123 16,-3 0-53-16,-9 11 4 0,1 3 57 16,-8 0 56-16,-1 17 75 15,0 12-164-15,-5 10-85 16,-3 19 0-16,-8 6 0 0,-16 5 0 15,-7-3 0-15,-11-6 0 16,-1-6 0-16,-7-10 0 16,6-16 0-16,-1-12 0 15,6-16 0-15,5-11 0 0,6-25 0 16,12-30 0-16,11-15 0 16,19 0 0-16,10 8 0 15,9 15 0-15,3 22 0 0,5 27 0 16,3 31 0-16,-3 25 0 15,-11 31 0-15,-14 19 0 0,-16 17 0 16,-16 13 0-16,-21 4 0 16,-15 2 0-16,-14-3-83 15,-15 1-534-15,-17-13 23 0</inkml:trace>
  <inkml:trace contextRef="#ctx0" brushRef="#br0" timeOffset="15288.17">14986 5328 71 0,'0'-32'220'0,"8"4"-41"15,-2-1-30-15,-3 1-5 16,-3 7 11-16,0 5 21 15,0 4 19-15,0-1-8 0,0 8-1 16,0 5-23-16,0 10-9 16,0 14-86-16,-12 24-68 15,1 29 0-15,-7 30 0 16,-6 20 0-16,-3 14 0 0,-3 5 0 16,7-6 0-16,-2-14 0 15,5-17 0-15,3-19 0 16,0-18 0-16,6-18 0 0,11-17 0 15,0-14-165-15,0-9-285 16,0-14 2-16,0-14 52 0</inkml:trace>
  <inkml:trace contextRef="#ctx0" brushRef="#br0" timeOffset="15537.4">14962 5526 338 0,'18'-68'337'16,"-7"16"-19"-16,-2 11-52 15,-9 13-36-15,0 7 19 0,0 4 14 16,0 10-217-16,0 2-46 16,8 5 0-16,3 25 0 0,18 19 0 15,7 22 0-15,10 19 0 16,-2 14 0-16,0 2 0 16,1-3 0-16,-4-6 0 0,-4-11 0 15,-8-10 0 1,-1-15-101-16,-4-11-241 0,-8-12-23 15,-5-9 28-15,-11-12 17 16,0-12 58-16</inkml:trace>
  <inkml:trace contextRef="#ctx0" brushRef="#br0" timeOffset="15704.15">15122 5995 294 0,'-49'-29'231'16,"4"6"-31"-16,3 2-15 15,7 8 4-15,5 1 3 16,16 5-1-16,1-2-32 0,13 1-40 15,0 0-54-15,17 1-32 16,18-6-16-16,22-8-12 16,21-10-38-16,15-15-142 15,10-3-170-15,4-3-106 16,-2 7-424-16</inkml:trace>
  <inkml:trace contextRef="#ctx0" brushRef="#br0" timeOffset="16335.87">16839 5234 696 0,'17'-10'695'0,"-5"-3"-161"16,-9 3-412-16,-3 6-122 0,0 13 0 31,12 16 0-15,4 26 0-16,13 32 0 15,7 22 0-15,2 9 0 16,-2 0 0-16,5-12 0 0,-9-12 0 16,-4-25 0-16,-4-16 0 15,-8-13 0-15,-7-14 0 0,-9-35 0 16,-17-28 0 0,-6-32 0-16,-11-38 0 15,-1-26 0-15,-3-18 0 16,12-3 0-16,4 8 0 15,13 13 0-15,9 28 0 0,5 24 0 16,12 18 0-16,10 28 0 16,11 17 0-16,2 22 0 0,6 26 0 15,-7 9 0-15,-2 15 0 16,-12 11 0-16,-11 3 0 16,-14-2 0-16,0-4 0 0,-8-10 0 15,-3-6 0-15,2-14 0 16,3-8 0-16,6-8 0 0,0-3 0 15,3-14 0 1,9-7 0 0,7 0 0-16,15 0 0 0,11-1 0 15,-2 11 0-15,3 2 0 16,-10 10 0-16,-7 10 0 16,-13 13 0-16,-7 12 0 15,-9 17 0-15,-21 12 0 0,-12 6 0 16,-10 6 0-16,-12-10 0 15,-2-7 0-15,8-11 0 16,7-17 0-16,0-12 0 0,5-14 0 16,8-15 0-16,2 0 0 15,7-13-91-15,2-6-375 16,18-9-18-16,0-10 9 16</inkml:trace>
  <inkml:trace contextRef="#ctx0" brushRef="#br0" timeOffset="16751.86">19178 4907 752 0,'45'0'679'0,"-16"0"-308"15,-10 0-188-15,-2 0-121 16,-9 10-62-16,0-10 0 15,1 0 0-15,-5 0 0 16,4 0 0-16,0 0 0 0,4-10 0 16,7-1 0-16,10-6 0 15,4-7 0-15,-5-5 0 16,-2 2 0-16,-12-3 0 0,-5 7 0 16,-9 6 0-16,-14 6 0 15,-13 11 0-15,-17 15 0 16,-13 21 0-16,-8 17 0 0,0 18 0 15,4 10 0-15,15 8 0 16,19 2 0-16,19-2 0 0,20-4 0 16,17-12 0-16,19-6 0 15,17-16 0-15,12-10 0 16,16-17 0-16,5-15 0 16,4-9-384-16,3-28-127 15,5-18 45-15,8-20 128 0</inkml:trace>
  <inkml:trace contextRef="#ctx0" brushRef="#br0" timeOffset="16985.05">21050 4510 1206 0,'0'-13'754'0,"0"1"-667"16,0 9-87-16,0 18 0 31,0 18 0-16,0 19 0-15,4 26 0 0,5 19 0 16,0 10 0-16,2-2 0 16,0 2 0-16,1-5 0 15,1-9 0-15,0-8 0 0,0-16 0 16,-4-12 0-16,5-15-385 16,-6-18-134-16,0-33 72 0</inkml:trace>
  <inkml:trace contextRef="#ctx0" brushRef="#br0" timeOffset="17234.63">20990 4725 356 0,'-21'-60'387'0,"5"6"-96"15,2 13-128-15,14 5-60 16,5-1-28-16,7 8 4 0,17 10 2 16,12 14 0-16,16 17 0 15,8 21-12-15,3 24-16 0,-3 16-1 16,-12 16 17-16,-11 6-17 15,-16 7 3-15,-8 0-55 16,-18-5 0-16,0 0 0 16,-21-11 0-16,0-5 0 15,-6-15 0-15,2-13 0 0,5-14 0 16,4-9-249-16,-1-21-150 16,2-18-56-16,-2-21 30 0</inkml:trace>
  <inkml:trace contextRef="#ctx0" brushRef="#br0" timeOffset="17500.8">22276 4497 1016 0,'0'-41'522'15,"-9"10"-212"-15,1 2-111 16,0 13-199-16,0 4 0 15,8 2 0-15,0 27 0 16,0 28 0-16,16 29 0 16,14 23 0-16,5 17 0 0,2 3 0 15,5-2 0-15,-5-14 0 16,-3-14 0-16,0-18 0 16,-11-16 0-16,-1-18 0 0,-6-5-107 15,-3-14-404-15,-13-16 3 16,0-16 77-16</inkml:trace>
  <inkml:trace contextRef="#ctx0" brushRef="#br0" timeOffset="17699.83">22321 4506 420 0,'-25'-40'484'0,"5"6"-98"16,3 10-169-16,17 3-103 0,0 5-40 15,0 3-31-15,14-2-20 16,18-2 3-16,24-3-11 15,18 4-9-15,7 4-11 0,4 3-41 16,-8 9-82-16,-4 0-101 16,-13 13-93-16,-6-1-25 15,-18 5-8-15</inkml:trace>
  <inkml:trace contextRef="#ctx0" brushRef="#br0" timeOffset="17884.03">22474 4807 631 0,'-65'44'471'16,"50"-31"-394"0,15-13-43-16,0 0-11 0,15-4 8 15,19-7 10-15,19-12-6 16,15-4-18-16,10-3-11 16,8 7-42-16,-6-1-77 15,-7 3-76-15,-8 8-34 0,-8 1-34 16,-12 8-3-16</inkml:trace>
  <inkml:trace contextRef="#ctx0" brushRef="#br0" timeOffset="18082.86">22731 5368 394 0,'-29'33'416'15,"10"-12"-106"-15,7-4-130 16,4-10-60-16,8-7-12 15,0 0 34-15,0 0 14 16,0 0-31-16,15-7-54 0,9-10-46 16,19-4-61-16,9-6-181 15,9-7-162-15,7-7-79 0,5-7 3 16</inkml:trace>
  <inkml:trace contextRef="#ctx0" brushRef="#br0" timeOffset="18415.86">24218 4363 533 0,'-22'-39'251'0,"-1"0"-65"16,3 8 31-16,3 5 90 15,3 10 73-15,0 4-207 16,2 5-173-16,3 7 0 16,9 19 0-16,0 26 0 15,0 24 0-15,13 21 0 16,0 16 0-16,-3-2 0 0,3-1 0 16,-2-10 0-1,3-10 0-15,-2-19 0 0,0-14 0 16,-4-14 0-16,0-8 0 15,-5-11-388-15,2-5-95 0,-5-12 40 16</inkml:trace>
  <inkml:trace contextRef="#ctx0" brushRef="#br0" timeOffset="18631.93">23994 4244 805 0,'-16'-32'437'16,"4"8"-189"-16,12-1-122 16,0 5-46-16,0 1-37 0,12-6 3 15,16 0 1-15,17-4-10 16,17 6-18-16,13-2-17 16,15 4-40-16,4 9-78 0,-4 5-98 15,-9 3-63-15,-13 4-28 16,-15 0-16-16,-18 7 22 15</inkml:trace>
  <inkml:trace contextRef="#ctx0" brushRef="#br0" timeOffset="18897.52">24234 4494 202 0,'-25'16'269'15,"4"-8"-24"-15,2-8-70 16,3 12-54-16,2-12-11 16,3 8 18-16,5-8 36 0,6 0 11 15,-9 0-15-15,9 0-34 16,0 0-33-16,0 0-19 16,0 0-69-16</inkml:trace>
  <inkml:trace contextRef="#ctx0" brushRef="#br0" timeOffset="19115.07">24113 4546 2047 0,'0'8'0'16,"9"-8"0"-16,8 14 0 16,17-7 0-16,14 0 0 15,17 2 0-15,11-1 0 16,11-8 0-16,2 0 0 0,1 0 0 15,-14 0 0-15,-7 0 0 16,-10 0 0-16,-16 0 0 16,-13 0 0-16,-12 0 0 15,-5 0 0-15,-10 0 0 0,-14 0-172 32,-9 0-416-32,-5 0 39 15</inkml:trace>
  <inkml:trace contextRef="#ctx0" brushRef="#br0" timeOffset="27318.96">6111 10938 608 0,'-8'-9'356'0,"0"1"-104"0,-1 4-103 16,9 4-55-16,-8 0 8 15,8 0 24-15,-8 0-12 16,8 0-40-16,0 0-32 16,0 16-8-16,0 5 17 15,0 7-6-15,0 4-45 0,-12 6 0 16,0-2 0 0,-1-3 0-16,1-5 0 0,-1-8 0 15,5-7 0-15,0-13 0 16,-8 0 0-16,-1-13 0 15,6-7 0-15,0-3 0 16,11-11 0-16,0-4 0 16,14-5 0-16,16-6 0 0,10 0 0 15,12 0 0-15,6 4 0 16,2 12 0-16,-3 4 0 16,-4 16 0-16,0 7 0 15,-7 6 0-15,-6 25 0 0,-4 14 0 16,-11 16 0-1,-13 14 0-15,-12 12 0 16,-20 8 0-16,-13 4 0 0,-13 0 0 16,-6 2 0-16,-9-6 0 15,-1-7 0-15,2-9 0 16,-2-12 0-16,7-16 0 16,6-12 0-16,9-9 0 0,10-12 0 15,6-12 0-15,13 0 0 16,2 0 0-16,9-12 0 15,0 0 0-15,0-5 0 16,0 1 0-16,9-2 0 16,7 4 0-16,11 0 0 15,14 7 0-15,8 7 0 0,13 0 0 16,6 17 0 0,6 7 0-16,2 4 0 0,6 1 0 15,-6-2 0-15,-6-2 0 16,-10 0 0-16,-6-4 0 15,-15 0 0-15,-4-6 0 16,-13-2 0-16,0-2-130 0,-11 1-141 16,-1-5-59-16,-10 4-15 15,0-11-14-15</inkml:trace>
  <inkml:trace contextRef="#ctx0" brushRef="#br0" timeOffset="28117.17">7158 11108 517 0,'-24'-8'253'0,"0"0"-107"16,7 4-60-1,5-1-26-15,0 5 10 0,12 0 13 16,-8 0 5-16,8 0-24 16,0 0-10-16,0 0 1 15,-8 0 5-15,8 0 19 16,-8 0 40-16,8 0 24 0,-9-3 11 16,9 3-138-16,-8 0-16 15,8-9 0-15,0-3 0 16,0-8 0-16,0-5 0 15,0-3 0-15,0-8 0 0,11-1 0 16,6 0 0 0,5 5 0-16,-4 2 0 0,7 16 0 15,0 5 0-15,4 9 0 16,-1 11 0-16,-4 11 0 16,0 6 0-16,-4 3 0 0,-4 7 0 15,-7 3 0-15,-9 4 0 16,0 0 0-16,0-9 0 15,-12-3 0-15,4-9 0 16,0-8 0-16,8-4 0 0,3-24 0 31,10-4 0-15,4-8 0-16,10-5 0 0,6 1 0 16,-1-1 0-1,1 8 0-15,-4 9 0 0,2 8 0 16,3 4 0-16,-6 16 0 15,5 14 0-15,-6 9 0 16,-5 10 0-16,-6 13 0 0,-13 3 0 16,-3 3 0-16,-16 6 0 15,-9 0 0-15,-10 2 0 16,-7-10 0-16,-3-13 0 0,1-13 0 16,-5-18 0-16,0-22 0 15,6-11 0-15,5-3 0 16,11-11 0-16,5 4 0 15,14 6 0-15,8 3 0 16,0-1 0-16,5 1 0 16,7 4 0-16,5 3 0 15,-1 5 0-15,-1 0 0 0,1 0 0 16,2 0 0-16,-7 0 0 16,-2 13 0-16,-6-1-173 15,-3 8-378-15,0 0 15 16</inkml:trace>
  <inkml:trace contextRef="#ctx0" brushRef="#br0" timeOffset="30064.05">8056 10521 216 0,'0'0'256'0,"0"0"-27"16,-13 0-45-16,2-2-66 16,-2-7-38-16,0 5 21 0,-2-4 46 15,-1-1 1-15,-5-3-19 16,-4-4-18-16,0-1-21 15,2-2-8-15,-5-5 47 0,-8-2-102 16,-2-3-27-16,-6 2 0 16,-2-3 0-16,-2-1 0 15,-1-2 0-15,-3 0 0 16,3 5 0-16,5 3 0 16,3 0 0-16,1 1 0 0,-1 3 0 15,0 2 0-15,0-3 0 16,-2 3 0-16,-3-2 0 15,2 2 0-15,-10 2 0 16,2 1 0-16,-5-1 0 16,-4 5 0-16,-4 0 0 0,0 0 0 15,-5 0 0 1,-7 4 0-16,-4 8 0 0,-3 0 0 16,-2 0 0-16,0 0 0 15,2 11 0-15,-1 10 0 16,6 3 0-16,3 5 0 15,3-1 0-15,4 5 0 16,4 3 0-16,3 5 0 16,-3 4 0-16,5 4 0 0,-1 4 0 15,4 3 0-15,4-1 0 16,4-3 0-16,1 5 0 16,3-4 0-16,2-4 0 15,1-1 0-15,5 1 0 16,9-3 0-16,3 2 0 15,2 6 0-15,3 3 0 16,3 7 0-16,1 5 0 16,3 5 0-16,2 0 0 15,3-1 0-15,0-2 0 16,-1 4 0-16,9-11 0 16,0-6 0-16,0-5 0 15,0-1 0-15,9 0 0 0,-1 3 0 16,6 2 0-16,7-4 0 15,1 3 0-15,0 1 0 16,7 5 0 0,-1 2 0-16,2 0 0 0,2 8 0 15,1-4 0-15,-1-3 0 16,1-4 0-16,3-9 0 16,-3-2 0-16,0-6 0 15,-1-1 0-15,1-4 0 16,2 2 0-16,2-1 0 15,5 3 0-15,1-8 0 16,1 1 0-16,2 2 0 0,2-8 0 16,2 4 0-16,7-6 0 15,3-4 0-15,0-2 0 16,2-6 0-16,-1-4 0 16,-1 0 0-16,2 1 0 15,-5-13 0-15,-1 0 0 16,1 8 0-16,-4-8 0 15,4 0 0-15,-6 0 0 0,3 0 0 16,-1 0 0-16,4 0 0 16,0 0 0-16,5-4 0 15,2-4 0-15,1-1 0 16,0 2 0-16,0-5 0 0,0 3 0 16,-8 1 0-16,-4-4 0 15,-10-2 0-15,3 3 0 16,-5-2 0-16,-6-3 0 0,6-3 0 15,3-10 0 1,10-4 0-16,-2-2 0 0,5-6 0 16,0 0 0-16,-3-1 0 15,-2 2 0-15,-3-1 0 16,0-1 0-16,-5 2 0 0,2 3 0 16,-6 0 0-16,-1-3 0 15,1-1 0-15,2 1 0 0,-5-1 0 16,3-4 0-16,2 0 0 15,-2 1 0-15,-4 0 0 16,-3-1 0-16,-6 4 0 0,-5 4 0 16,-6 4 0-16,0 2 0 15,-5-3 0-15,-3 1 0 16,-2-2 0-16,-6 1 0 16,0-1 0-16,0-4 0 0,0 7 0 15,0 0 0-15,0-1 0 16,0 4 0-16,0 5 0 15,0 1 0-15,0-3 0 0,0 2 0 16,-25-17 0 0,12 18 0-16,5-3 0 0,0 3 0 15,0-2 0-15,8 2 0 16,-12-7 0-16,4-3 0 0,0 1 0 16,0 3 0-1,0 1 0-15,-5-1 0 0,1 1 0 16,-1-1 0-16,2 2 0 15,2-3 0-15,-2-2 0 0,-1 0 0 16,-2-1 0-16,0-1 0 16,-8 3 0-16,-2-7 0 15,-4 3 0-15,-5 0 0 0,-4-4 0 16,-6-2 0-16,-2 1 0 16,0 3 0-16,0 1 0 0,5 4 0 15,8 7 0-15,2 1 0 16,5 7 0-16,6 5 0 15,3 3 0-15,-1 9 0 16,9 0 0-16,0 0 0 16,-9 12-399-16,17 5-250 15</inkml:trace>
  <inkml:trace contextRef="#ctx0" brushRef="#br0" timeOffset="32293.83">21269 9280 288 0,'-11'-32'174'16,"-6"0"-57"-16,-5 3-55 0,8 4-24 15,-4 5-9-15,2-1 6 16,-1 5 17-16,3 3 12 0,-3 2-7 16,0 3-1-16,2 8-12 15,-1 0 2-15,-5 0 0 0,-7 16 14 16,-8 9 10-16,-10 8 21 16,-2 7 12-16,-5 9-2 15,1 12-16-15,-1 12 8 0,8 8-10 16,3 10-19-16,11 6-8 15,10 8-3 1,34 122 27-16,9-115-80 0,20-10 0 16,68 59 0-1,-39-99 0-15,0-12 0 16,5-19 0-16,3-14 0 0,-3-17 0 16,-2-12 0-16,-6-12 0 15,-6-9-18-15,-9-8-26 0,-10-4 10 16,-6-7 11-16,-9-1 12 15,-14-1 11-15,-14 1-7 16,0 0 8-16,-22 5-5 16,-13-2 4-16,-12 10 3 0,-4 11 30 15,-11 17-7-15,-7 12 19 16,-12 17-12-16,-4 16-33 16,0 6 0-16,-4 15 0 0,-1-2 0 15,9 7 0-15,16-7 0 16,13-4 0-16,11-2 0 0,18-9-174 15,14-6-105-15,18-3-78 16,17-6-24-16,16-22-17 0</inkml:trace>
  <inkml:trace contextRef="#ctx0" brushRef="#br0" timeOffset="32759.65">22155 9019 141 0,'-9'-24'261'0,"1"0"-49"16,-4 1-41-16,0 1-41 15,4 6-8-15,8-1 11 0,-8 5 20 16,0 5 7-16,8 2 8 16,-9 5-11-16,9 0-37 0,0 12-1 15,-11 21-119-15,2 24 0 16,-3 28 0-16,-4 26 0 0,-4 26 0 15,-5 22 0-15,-4 8 0 16,1-3 0-16,3-10 0 16,5-16 0-16,9-20 0 15,2-15 0-15,9-22 0 0,0-16 0 16,0-17 0-16,0-10 0 16,9-14 0-16,-1-16 0 15,3-16-283-15,-2-21-218 0,-1-28 41 16,4-19 66-16</inkml:trace>
  <inkml:trace contextRef="#ctx0" brushRef="#br0" timeOffset="33075.85">22070 9064 373 0,'-26'-35'322'16,"1"-3"-71"-16,3 11-61 0,4 1-43 15,7 6-14-15,2 8-15 16,9-1-19-16,0 6-6 16,12 7 1-16,14 7 5 0,13 14-20 15,12 7-30-15,8 17-49 16,11 13 0-16,-1 15 0 0,-1 15 0 16,1 14 0-16,1 9 0 15,-6-1 0-15,-7 0 0 16,-4-8 0-16,-8-14 0 0,-5-10 0 15,-3-16 0-15,-9-14 0 16,-3-15 0-16,-8-9 0 16,-5-24-156-16,-12-8-327 0,0-17 36 15,-12-16 37-15</inkml:trace>
  <inkml:trace contextRef="#ctx0" brushRef="#br0" timeOffset="33375.47">22070 9639 457 0,'-65'-9'342'16,"5"2"-103"-16,6-2-96 0,13 9-63 15,9-8-13-15,7 3-3 16,14 2 8-16,14-6-32 15,22-7-17-15,23-8-10 0,31-5-5 16,17-2-3-16,13-2-8 16,0 4-7-16,-11 1-10 0,-12 3 2 15,-21 9-3-15,-18 4 1 16,-9 3-8-16,-19 2-15 0,-10 2-21 16,-9 1-28-1,0 4-49-15,-17 0-37 0,-10 0-55 16,-3 12-59-16</inkml:trace>
  <inkml:trace contextRef="#ctx0" brushRef="#br0" timeOffset="34075.3">23515 8634 307 0,'-17'-54'224'0,"-3"1"-43"16,-8 5-51-16,-1 3-11 16,-2 0 19-16,-6 0 17 15,-8 5 20-15,-3-1-15 0,-6 4-12 16,-3 1-23-16,-3 2-35 15,-9 7-31-15,-8-3-23 0,-14 2-36 16,-10 5 0 0,-16 2 0-16,-13 5 0 0,-13 3 0 15,-11 13 0-15,-9 0 0 16,-1 16 0-16,-8 5 0 16,10 3 0-16,7 4 0 0,8 6 0 15,18 6 0-15,12 12 0 16,10 18 0-16,14 12 0 0,8 15 0 15,6 14 0-15,5 7 0 16,1 8 0-16,-6 12 0 0,7 12 0 16,-2 18 0-16,10 10 0 15,2 10 0-15,14 2 0 16,7 2 0-16,8-9 0 16,17-12 0-16,16-7 0 0,16-14 0 15,21-11 0-15,16-10 0 16,20-10 0-16,30-13 0 0,25-12 0 15,35-26 0-15,28-23 0 16,29-28 0-16,26-30 0 16,36-23 0-16,26-25 0 0,20-21 0 15,0-20 0-15,-5-20 0 16,-24-20 0-16,-26-20 0 0,-37-26 0 16,-54-21 0-16,-48-11 0 15,-52-3 0-15,-50 4 0 16,-32 11 0-16,-46 18 0 15,-27 17 0-15,-18 27 0 0,-25 20 0 16,-17 21 0-16,-14 19 0 16,-16 24-34-16,-10 23-506 15,-3 14 23-15,7 25 52 0</inkml:trace>
  <inkml:trace contextRef="#ctx0" brushRef="#br0" timeOffset="40215.58">4299 3615 310 0,'-16'-16'268'15,"-4"3"-31"-15,-6 1-51 16,7 4-23-16,-1 1-4 16,4-6 9-16,0 3-13 15,0 3-22-15,-1-2-28 16,-4 9-24-16,2 0-15 16,-3 0-50-16,-1 0-16 15,-6 12 0-15,1 5 0 16,-6 0 0-16,3 3 0 15,-2 0 0-15,-4 1 0 16,5 3 0-16,-1 4 0 0,6 0 0 16,-3 1 0-16,7 0 0 15,-1-1 0-15,-2 5 0 16,-2 2 0 0,0 11 0-16,-4 4 0 0,0 2 0 15,-1 0 0-15,5-2 0 16,-1-2 0-16,4-3 0 15,6-5 0-15,-2 1 0 16,1 0 0-16,4-4 0 16,2-1 0-16,3 2 0 15,-2-1 0-15,2 2 0 16,3 6 0-16,8 0 0 16,-8 1 0-16,-6-2 0 0,3-4 0 15,4-4 0-15,-2 2 0 16,-4 4 0-16,5-8 0 15,8 0 0 1,-9-1 0-16,9-5 0 0,0-5 0 16,0-2 0-16,0-5 0 15,0-4 0-15,0 5 0 16,-8-1 0-16,8 1 0 16,-6-1 0-16,6 0 0 15,0-4 0-15,0-2 0 16,0-2 0-1,0-8-55 32,0 0-246-31,0 0-146-16,-14 0 46 0,3 0-9 16</inkml:trace>
  <inkml:trace contextRef="#ctx0" brushRef="#br0" timeOffset="40795.21">2915 4741 391 0,'0'-28'193'15,"-9"3"-41"-15,9 5-18 16,0 5 14-16,-8 1 21 15,8 7 2-15,-7-1-46 16,7 8-52-16,0 0-41 0,0 13-9 16,0 15 9-16,12 20 23 15,3 13 5-15,6 16-16 16,-1 9-7-16,-5 3-11 16,2-3-9-16,0-8 0 15,-4-14-7-15,-3-10-14 16,-1-13 8-16,-1-14-8 15,0-9 9-15,6-11 2 16,2-7 5-16,3-7 6 16,14-11 6-16,4-2 4 15,2 1-3-15,4-2-2 16,-4 4-23-16,1 5 0 16,-7 0 0-16,-1 5 0 0,-4-2 0 15,-3 1 0-15,-4 4 0 16,-10 4 0-16,-6-4 0 15,-5 0 0-15,0-9 0 16,-24-7 0-16,-5-8 0 16,-11-13 0-16,-5-9 0 15,-7 1 0-15,-2 4 0 16,2 5 0-16,0-1 0 16,6 8 0-16,10 5 0 15,6 3 0-15,12 6 0 16,1 3 0-16,4 4 0 15,4 2 0-15,9 10-226 0,0 0-274 16,0 0 20-16,0 0-357 16</inkml:trace>
  <inkml:trace contextRef="#ctx0" brushRef="#br0" timeOffset="42212.03">17674 3304 320 0,'-22'-12'209'0,"-7"0"-60"16,-3 0-50-16,-1 0-16 15,-7 8 19-15,-5-1 22 16,-4 2 25-16,1 3-11 16,-2 0-20-16,6 0-37 0,3 0-31 15,1 0-16-15,2 0-13 0,-3 0-2 16,-2 17-5-16,-7 2-3 16,-6 5 6-16,-10 6 5 15,-10 6 8-15,-9 0 9 16,-5 5 3-16,-7 4-6 15,-1-1-3-15,5 2 4 0,8-6-9 16,8 1-12-16,16-8-2 16,4 0-7-16,8-5-2 15,5 1-5-15,-2-1 0 0,6 1 0 16,4 0 0-16,3-6 0 16,4 1 0-16,1 0 0 15,4 5 0-15,-1 4 0 0,2 0 0 16,-2 7 0-16,0 6 0 15,2 2 0-15,-3 5 0 16,2-4 0-16,1-5 0 16,2-8 0-16,5 2 0 15,2-5 0-15,14-9 0 0,-8-5 0 16,0 2 0-16,8-4 0 16,0-5 0-16,0-5 0 0,-9 2 0 15,9 3 0 1,-6-4 0-1,6 1 0 1,-9-9 0 0</inkml:trace>
  <inkml:trace contextRef="#ctx0" brushRef="#br0" timeOffset="42295.96">15474 4563 2032 0,'0'0'-94'15,"0"0"-90"-15,0 0-63 16,0 0-81-16,0 0-8 16,0 0-14-16</inkml:trace>
  <inkml:trace contextRef="#ctx0" brushRef="#br0" timeOffset="42909.89">15350 4043 408 0,'-9'-43'231'0,"9"7"-82"0,-13 3-57 16,13 9-5-16,-12 3 35 16,12 9 0-16,-8-1-29 15,8 13-43-15,0 0-25 0,0 22-5 16,0 19 11-16,0 20 27 15,0 11 8-15,-9 14-13 16,1 8-21-16,-3 4-11 16,-1-5-11-16,-5-3 2 0,0-12-3 15,1-9-4-15,1-9-2 16,3-11-7-16,12-16 1 16,-8-9-3-16,8-4-8 0,0-7-1 15,12-13 12-15,11 0 1 16,15-4-2-16,14-13-4 0,10-4 9 15,1-2-8-15,7 3 7 16,3-2-6-16,-8 11 3 16,1 2 5-16,-11 1-3 0,-6 8 4 15,-12 0 0-15,-9 0 2 16,-8 0 10-16,-11 0 25 16,-9 0 41-16,0-4 63 15,0-3-14-15,-21-6-130 0,-7-8 0 16,-4-10 0-16,-6-11 0 15,-2-6 0-15,1-9 0 16,-7-9 0-16,6-11 0 0,-5-1 0 16,8 1 0-16,1 4 0 15,4 9 0-15,2 10 0 16,11 13 0-16,3 12 0 16,8 10 0-16,8 2 0 0,0 9 0 15,0 5-94-15,0 3-54 16,0 0-28-16,0 0-28 15,0 0-30-15,0 11-17 0,0 6 36 16,0 2-63-16</inkml:trace>
  <inkml:trace contextRef="#ctx0" brushRef="#br0" timeOffset="52647.17">1750 15422 254 0,'-14'-14'179'0,"3"-3"-54"16,2 1-26-16,-3-1 5 16,-4 5 23-1,4 3 14-15,-1 2 32 16,6 2 13-16,-5 5-19 15,-1 0-33-15,2 9-35 0,-6 10-31 16,1 15-18-16,-5 16-12 16,1 14-3-16,9 17-8 15,11 14-6-15,0 1-9 16,14-3-4-16,16-7-8 16,14-17 0-16,9-15 0 15,7-18 0-15,6-19 0 16,-6-17 0-16,-3-12 0 15,-8-17 0-15,-8-25 0 16,-12-18 0-16,-12-18 0 16,-17-4 0-16,-22 1 0 15,-13 7 0-15,-15 13 0 16,-4 13 0-16,3 15 0 16,2 12 0-16,8 12 0 15,4 17 0-15,0 12-251 16,11 16-116-16,-13 47-416 15</inkml:trace>
  <inkml:trace contextRef="#ctx0" brushRef="#br0" timeOffset="53026.92">2326 15232 651 0,'0'-33'397'15,"0"-4"-128"-15,0 1-105 16,0-5-37-16,12 0-13 16,7 4-39-16,19 6-32 15,14 5-15-15,18 19-5 16,14 7-3-16,9 28 0 0,2 17-13 16,-7 20 6-1,-14 13-11-15,-17 11 2 16,-17 9-2-16,-24 0 10 15,-16-8 3-15,-11-16 22 16,-13-18-13-16,-6-20-24 16,2-20 0-16,-4-16 0 15,4-16 0-15,8-7 0 16,6-11 0-16,14-1 0 16,14-3 0-16,6 2 0 15,3 8 0-15,7 2-167 0,2 6-284 16,3 8-30-1,4 1 13-15</inkml:trace>
  <inkml:trace contextRef="#ctx0" brushRef="#br0" timeOffset="53376.63">3804 14995 692 0,'32'-28'417'0,"-12"11"-163"15,-3 6-118-15,-9 11-57 0,0 0-13 16,-8 0-8 0,0 16-4-16,0 7-17 0,0 11-4 15,0 5 7 1,-11 7 1-16,-6-6 5 16,-8-2 2-16,2-6-2 15,-2-11-46-15,5-9 0 16,8-12 0-16,-2 0 0 15,14-5 0-15,0-2 0 16,6-2 0-16,10 9 0 16,16 0 0-16,20 16 0 15,18 17 0-15,15 17 0 16,5 15 0 0,3 20 0-16,-7 17 0 0,-7 7-430 15,-5 5-115-15,-12-3 17 16</inkml:trace>
  <inkml:trace contextRef="#ctx0" brushRef="#br0" timeOffset="54177.21">3649 14622 541 0,'-16'-21'255'0,"4"8"-105"15,12 5-80-15,0 8-37 16,4 8-19-16,12 12-1 15,12 9-8-15,14 16-3 16,11 11-78-16,4 11-84 16,0 9-101-16</inkml:trace>
  <inkml:trace contextRef="#ctx0" brushRef="#br0" timeOffset="54675.02">5959 14622 525 0,'-11'24'281'0,"0"-5"-127"15,-2 3-76-15,0-6-37 16,1-4 13-16,4-5 31 16,8-7 23-16,0 0-14 15,0 0-12-15,0-12 9 16,0-7-34-16,0-15-42 16,11-1-8-16,6-7-9 15,1 6 1-15,-4 11-9 16,8 9 8-16,3 16-2 15,7 21-1-15,4 15 5 16,4 16 4-16,1 18-6 16,-5 4 5-16,-6-2 9 15,-18-1 28-15,-12-8 46 0,-29-9 39 16,-24-13-16-16,-20-17-87 16,-16-24-22-16,-9-8 0 15,-3-21 0-15,3-24 0 16,14-16 0-16,10-20 0 15,21-18 0-15,25-7-96 16,28 1-240-16,19 8-76 16,30 10-18-16</inkml:trace>
  <inkml:trace contextRef="#ctx0" brushRef="#br0" timeOffset="55190.69">8101 13933 490 0,'-22'-50'290'15,"-14"18"-156"-15,-13 12-75 16,-8 20-17-16,-8 10 53 0,-3 13 52 15,-1 10-17-15,12 8-52 16,9 7-40-16,10 6-19 16,22 3-9-16,21 3-4 15,27 9-2-15,25-1-3 16,24 12 4-16,16 0-9 0,9 5 6 16,-4 1-2-16,-14-1 4 15,-14 1 2-15,-26-6-7 16,-20-1-1-16,-20-6 6 15,-22-11 25-15,-19-9 10 16,-13-18 26-16,-5-10 1 0,-6-16-8 16,-4-18-4-16,4-23-48 15,3-30-21-15,11-23-29 16,18-30 17-16,17-15 13 16,16-8 9-16,9 8 11 15,1 13-6-15,-1 5 4 0,-1 15 1 16,-2 16-1-16,-7 17-10 15,-7 15-45-15,0 20-62 0,0 17-54 16,-21 12-68 0,-4 19-35-16,-1 19-22 15,1 2-19-15</inkml:trace>
  <inkml:trace contextRef="#ctx0" brushRef="#br0" timeOffset="55672.88">10288 13494 854 0,'81'-53'415'0,"-19"16"-218"0,-17 13-138 16,-16 12-53-16,-10 12-2 15,-10 12 15-15,-9 12 50 16,0 16-17-16,-17 17-17 15,2 17-3-15,2 11-17 16,13 5-3-16,0-4-5 0,0-10-6 16,13-14-14-16,5-12-15 15,12-19-16-15,11-6 8 16,7-8 13-16,5-6 11 0,1-3 5 16,-6 4 5-16,-9 1-2 15,-7-5 4-15,-15 0 6 16,-9 4 19-16,-16 4 13 0,-23 12-9 15,-30 6-22 1,-29-1-2-16,-25-5 1 0,-10-16 0 16,-5-20 3-16,5-24 5 15,7-30-14-15,9-15-4 16,15-9 64-16,25 5-12 16,21 4-35-16,26-1-25 0,36 5-24 15,29-1-9-15,30 5-15 16,20 4-20-16,13 13-63 15,8 15-70-15,-5 13-69 0,-11 12-45 16,-16 12-341-16</inkml:trace>
  <inkml:trace contextRef="#ctx0" brushRef="#br0" timeOffset="56272.68">14224 12679 408 0,'12'-16'278'0,"-4"4"-67"16,-4 8-77-16,-4 4-43 0,4 16 53 15,0 12 107-15,2 17 19 16,-6 12-32-16,0 9-216 0,0-2-22 15,3 3 0 1,5-10 0-16,0-13 0 0,-2-11 0 16,3-10 0-16,4-9 0 15,0-14 0-15,11 0 0 16,7-21 0-16,15-8 0 0,8-7 0 16,1-1 0-16,-3 3 0 15,-10 15 0-15,-10 3 0 16,-8 11 0-16,-3 5 0 15,-10 26 0-15,-11 14 0 0,-16 14 0 16,-16 6 0-16,-12 4 0 0,-17 2 0 16,-9-5 0-16,-15-10 0 15,-12-8 0-15,-9-19 0 16,-8-11 0-16,1-13 0 16,0-17 0-16,8-12 0 15,6-11 0-15,9-5 0 0,9-12-39 16,12-4-480-16,9 0 8 15,12 4 45-15</inkml:trace>
  <inkml:trace contextRef="#ctx0" brushRef="#br0" timeOffset="56704.43">15694 12793 357 0,'0'0'336'0,"0"0"-84"15,-8 12-83-15,-9 17-40 16,-5 9-8-16,-18 9 1 0,-2 3-6 15,-9-1-18 1,3-8-25-16,4-9-20 0,-2-12-11 16,7-7 0-16,1-18-8 15,7-20-11-15,5-15-4 16,10-22-13-16,16-19-3 0,13-11 1 16,7-3 16-16,9 14 2 15,3 16-16-15,9 19-6 16,8 30 0-16,12 36 0 0,4 38 0 15,3 34 0-15,-8 27 0 16,-6 23 0-16,-13 27 0 16,-9 14 0-16,-4 7 0 15,-3-3-406-15,4-14-86 0,-6-28-9 16</inkml:trace>
  <inkml:trace contextRef="#ctx0" brushRef="#br0" timeOffset="57253.22">17769 12276 379 0,'0'-44'340'16,"0"2"-29"-16,0 13-70 0,0 10-90 16,0 15-46-1,0 25 36-15,0 31 130 0,0 34-163 16,-8 23-108-16,0 21 0 15,0 13 0-15,8 0 0 16,0-4 0-16,0-14 0 0,16-14 0 16,4-22 0-16,6-17 0 15,0-14 0-15,12-21 0 16,2-18 0-16,3-19 0 0,4-6 0 16,-7-19 0-16,-8-19 0 15,-15-18 0-15,-17-7 0 0,-17-5 0 16,-15 6 0-16,-5 10 0 15,-4 14 0-15,6 12 0 16,-4 6 0-16,7 6 0 0,8 10 0 16,9-1 0-1,15 4 0-15,5 2 0 0,21 1 0 16,28-3 0-16,27-2 0 16,25-6 0-16,20-7 0 0,10-1-491 15,3 2-17-15,-12 4 27 16</inkml:trace>
  <inkml:trace contextRef="#ctx0" brushRef="#br0" timeOffset="57703.7">19494 12923 630 0,'-11'0'485'0,"-1"0"-78"16,-1 0-127-16,-4 0-49 15,2 13-217-15,-10-2-14 0,-7 6 0 16,-4 4 0-16,-1-2 0 16,4 3 0-16,9-10 0 15,8-12 0-15,2 0 0 0,14-8 0 32,17-9 0-32,9-4 0 0,1 2 0 15,1 3 0-15,1 3 0 16,-4 5 0-16,-1 8 0 15,1 17 0-15,3 6 0 16,1 5 0-16,-2 6 0 0,11-6 0 16,1 0 0-16,3-6 0 15,-2-10 0-15,2-12 0 16,-8-9 0-16,5-16 0 0,-5-15 0 16,1-22 0-16,-8-11 0 15,-15-20 0-15,-12-9 0 16,-36-5 0-16,-21 6 0 0,-17 7 0 15,-13 14 0-15,-21 14 0 16,-5 13 0-16,3 16 0 16,14 12 0-16,14 11 0 15,17 14-303-15,16 12-327 16,17 13-480-16</inkml:trace>
  <inkml:trace contextRef="#ctx0" brushRef="#br0" timeOffset="58503.36">23263 12028 355 0,'8'-28'501'15,"-8"4"-63"-15,0 2-137 16,-11 6-87-16,-14 9-34 0,-12 7-122 16,-15 30-58-16,-17 28 0 15,-9 25 0-15,-7 14 0 16,4 13 0-16,7-1 0 0,17-7 0 15,18-12 0-15,18-14 0 16,21-9 0-16,13-15 0 16,18-7 0-16,14-7 0 0,8-10 0 15,4-3 0-15,0-5 0 16,0-8 0-16,0 0 0 16,-5-12 0-16,-3 0 0 15,-9 0 0-15,-7 0 0 0,-9 0 0 16,-8 0 0-16,-7-9 0 15,-9-6 0-15,0-18 0 0,-17-16 0 16,-3-20 0-16,-3-17 0 16,1-21 0-16,7-9 0 15,1-3 0-15,14 13 0 0,0 16 0 16,5 18 0-16,7 15 0 16,5 19 0-16,11 30 0 15,8 25 0-15,5 23 0 16,0 26 0-16,-1 11 0 15,-2 9 0-15,-11-1 0 0,-7-11 0 16,-8-14 0-16,-3-11 0 16,-9-13 0-16,0-10 0 15,0-10 0-15,-13-32 0 16,-3-13 0 0,4-16 0-16,-1-11 0 0,7-19 0 15,6-5-457 1,6-10-130-16,11 4 88 0</inkml:trace>
  <inkml:trace contextRef="#ctx0" brushRef="#br0" timeOffset="59151.75">24026 11903 422 0,'17'0'355'0,"-6"0"-108"15,-2 0-109-15,-1 0-41 16,-8 0 20-16,3 0 47 0,2 0 0 15,3-5-47-15,10-7-62 16,8-5-29-16,16-11-17 16,6-9-3-16,0-7-3 15,-2-6-6-15,-10-3 9 0,-11 9 10 16,-13 2 31-16,-12 14 14 16,0 8-61-16,-16 8 0 15,-2 12 0-15,4 17 0 0,-6 15 0 16,7 17 0-16,13 12 0 15,0 5 0-15,16 2 0 16,9-7 0-16,7-8 0 0,4-12 0 16,5-12 0-16,0-13 0 15,4-16 0-15,-1-25 0 16,3-16 0-16,4-15 0 16,-4-19 0-16,2 4 0 15,-4-4 0-15,-8 19 0 0,-8 11 0 16,-8 13 0-16,-11 11 0 15,-2 21 0-15,-8 32 0 0,-23 34 0 16,-14 22 0-16,-8 23 0 16,-3 11 0-16,-1-3 0 15,11-10 0-15,11-19 0 0,11-17 0 16,16-15 0-16,8-18 0 16,17-12 0-16,15-12 0 15,12-16 0-15,15 0 0 16,1 0 0-16,2 0 0 0,-7 0 0 15,-2 0 0-15,-9 13 0 16,-4 1 0-16,-9 4 0 16,-7-6 0-16,-7-3 0 0,-9-9 0 15,-3 0 0-15,-5-9 0 16,-8-21 0-16,0-17 0 16,0-22 0-16,0-16 0 0,-14-16 0 15,2-19 0-15,-4-6 0 16,-1 5 0-16,3 2 0 15,-3 10-110-15,5 7-550 0,-2 11 48 16</inkml:trace>
  <inkml:trace contextRef="#ctx0" brushRef="#br0" timeOffset="59549.94">26467 11194 839 0,'-16'-49'371'16,"-12"8"-163"-16,-9 13-99 16,-3 6-32-16,-2 20 23 15,-2 14 69-15,0 12-16 16,6 16-132-16,14 9-21 0,24 9 0 15,9 3 0-15,15 0 0 16,14-5 0-16,5-6 0 16,13-10 0-16,6-4 0 0,-5-4 0 15,-9 2 0-15,-8-5 0 16,-14 2 0-16,-10 2 0 16,-11 5 0-16,-5-2 0 15,-21-1 0-15,-8 8 0 0,-2-7 0 16,-7-4 0-16,2-3 0 15,2-9-398-15,6-20-71 16,4 0-7-16,3-13-225 16</inkml:trace>
  <inkml:trace contextRef="#ctx0" brushRef="#br0" timeOffset="59850.26">26208 11487 329 0,'-13'-58'270'0,"5"9"-90"15,8 6-85-15,0 2-44 16,13 4-29-16,12 4-7 15,10 1-11-15,9-1-3 0,5 0-21 16,8 5-28 0,0 4-11-16,4 0 18 0,-5 3 16 15,-2 1 21-15,-15 4 27 16,-4-1 49-16,-13 1 42 0,-5-5 59 16,-5 6 84-16,-8 2 59 15,-4 1 6-15,0 5-322 16,0 1 0-16,10 35 0 15,1 20 0-15,9 20 0 16,4 24 0-16,5 18 0 16,2 15 0-16,4 12 0 0,1 5 0 15,1-10 0-15,-3-2 0 16,5-13-33-16,-8-16-644 16,-6-16 57-16</inkml:trace>
  <inkml:trace contextRef="#ctx0" brushRef="#br0" timeOffset="60468.17">28298 10969 595 0,'-15'-24'291'0,"-7"-4"-83"0,-1-1-5 15,2 5 24-15,-3 4 50 16,-4 8-31-16,-5 8-246 15,-8 4 0-15,1 29 0 16,4 15 0-16,7 21 0 0,7 13 0 16,14 10 0-1,13 3 0-15,12-3 0 16,7-6 0-16,8-12 0 0,5-22 0 16,0-16 0-16,-5-19 0 15,-2-21 0-15,-13-20 0 16,-3-17 0-16,-6-4 0 15,-8 0 0-15,0 9 0 0,0 7 0 16,0 11 0-16,-8 19 0 16,8 20 0-16,0 19 0 15,12 25 0-15,13 16 0 16,14 13 0-16,15-9 0 0,8-12 0 16,9-15 0-1,6-30 0-15,5-24 0 0,-9-33 0 16,-13-29 0-16,-18-18 0 15,-25-13 0-15,-17-6 0 16,-37-6 0-16,-12 3 0 16,-12 14 0-16,-7 8 0 0,-2 20 0 15,4 12 0-15,3 14 0 16,10 13-580-16,8 19-33 16</inkml:trace>
  <inkml:trace contextRef="#ctx0" brushRef="#br0" timeOffset="61032.48">29761 10587 772 0,'0'-20'480'0,"0"8"-222"16,0 12-127-16,-13 24-58 15,5 17-22-15,8 10 2 16,5 11 13-16,11 7-16 0,15 0-20 16,21-7-11-16,10-13-16 15,3-12-14 1,0-21-23-16,1-16-27 0,-11-16-2 15,-1-21 24-15,-8-16 23 16,-15-12 18-16,-7-13-4 16,-3-7 9-16,-4-1 36 0,-14 15 40 15,-3 4 46-15,-15 19-106 16,-15 15-23-16,-10 29 0 16,-6 28 0-16,3 30 0 15,5 22 0-15,12 19 0 16,13 8 0-16,13 1 0 15,27-7 0-15,23-7 0 16,14-17 0-16,18-12 0 16,3-16 0-16,-4-13 0 0,-7-7 0 15,-18-8 0-15,-11-6 0 16,-16 1 0-16,-26 2 0 16,-27 0 0-16,-37 12 0 15,-29 2 0-15,-18 0 0 16,-7-3 0-16,6-5 0 0,11-4-66 15,12-4-529 1,10-3-17-16</inkml:trace>
  <inkml:trace contextRef="#ctx0" brushRef="#br0" timeOffset="61613.36">31636 10270 859 0,'-11'-32'384'0,"-7"7"-156"15,7 4-81-15,0 18-32 0,-3 18 114 16,-5 34-144-16,-2 33-85 16,4 27 0-16,9 18 0 15,8 12 0-15,17-1 0 16,20-13 0-16,10-15 0 16,12-20 0-16,7-24 0 0,8-26 0 15,-4-31 0-15,-5-29 0 16,-16-25 0-16,-21-21 0 15,-25-15 0-15,-21-9 0 16,-24 0 0-16,-15 6 0 16,-11 16 0-16,-6 13 0 15,-3 18 0-15,4 21 0 16,4 16-36-16,18 12-514 0,17 9 31 16,17 8 52-16</inkml:trace>
  <inkml:trace contextRef="#ctx0" brushRef="#br0" timeOffset="61816.53">31418 10192 803 0,'-45'-40'324'16,"9"7"-140"-16,10 9-73 0,9 7-52 15,17 5-23 1,17 3-19-16,28 6-6 0,26 3-54 16,8 0-140-16,11 0-135 15,3-4-64-15</inkml:trace>
  <inkml:trace contextRef="#ctx0" brushRef="#br0" timeOffset="66156.2">12093 17071 773 0,'-37'-19'539'0,"4"2"-143"16,4 5-149-16,9 0-155 16,7 3-92-16,13 2 0 15,0-5 0-15,17-2 0 0,23-1 0 16,18-1 0-16,11 7 0 15,3 9 0-15,-1 0 0 16,-8 20 0-16,-6 17 0 0,-7 12 0 16,-19 15 0-16,-14 20 0 15,-17 8 0-15,-25 10 0 16,-14 2 0-16,-15-1 0 0,-6-8 0 16,-5-14 0-16,0-15 0 15,3-18 0-15,10-16 0 16,8-12 0-16,11-20 0 15,9 0 0-15,7 0 0 16,4-3 0-16,13-9 0 0,8-1 0 16,14 1 0-16,13 0 0 15,19 0 0-15,10 4 0 0,14 0 0 16,11 8 0-16,4 0 0 16,5 0 0-16,5 0 0 15,-7 8 0-15,2-8 0 0,-5 0 0 16,-4 0-91-16,-8 0-471 15,-4-13 64-15,-7-11 71 16</inkml:trace>
  <inkml:trace contextRef="#ctx0" brushRef="#br0" timeOffset="66855.42">13696 16644 472 0,'0'-65'435'0,"0"16"-28"0,-11 13-90 15,-2 14-71-15,0 11-76 16,2 22-170-16,11 23 0 16,0 18 0-16,0 14 0 15,11 3 0-15,6 0 0 16,6-4 0-16,10-11 0 0,0-14 0 16,3-12 0-16,4-11 0 15,-2-9 0-15,-3-8 0 16,-2-12 0-16,-4-9 0 15,-4-4 0-15,-10-2 0 0,-2 2 0 16,0 13 0-16,-5 3 0 16,-3 6 0-16,-2 3 0 15,-3 15 0-15,0 11 0 0,-21 14 0 16,-12 18 0-16,-7 3 0 16,-18 3 0-16,-7 5 0 15,-6-7 0-15,-14-10 0 0,-9-7 0 16,-9-16 0-16,-2-17 0 15,0-12 0-15,9-24 0 16,2-17 0-16,7-20 0 16,10-20 0-16,16-14 0 0,13-7 0 15,16 1 0-15,10-1 0 16,14 8 0-16,8 13 0 16,8 12 0-16,5 8 0 0,-1 8 0 15,1 13 0-15,-2 11 0 16,-3 12 0-16,-3 6 0 0,-5 6 0 15,0 17 0 1,3 14 0 0,11 10 0-16,2 17 0 15,8 3 0-15,9 6 0 0,7-5 0 16,5-7 0-16,11-15 0 16,4-12 0-16,2-12 0 15,4-11 0-15,-2-18 0 0,1-5 0 16,-8-3 0-16,-12 2 0 15,-9 0 0-15,-7 3 0 16,-14 4 0-16,-2 1 0 0,-10 1 0 16,-3 2 0-16,0 5 0 15,0 1 0-15,0-2 0 0,0 1 0 16,0 8-420-16,0 0-60 16,0 0 26-16,0 0-238 15</inkml:trace>
  <inkml:trace contextRef="#ctx0" brushRef="#br0" timeOffset="68169.89">20746 15631 673 0,'-25'-12'530'0,"0"3"-117"16,5 2-180-16,3-2-97 16,17 6-74-16,0-1-62 15,8 4 0-15,27 0 0 0,16 0 0 16,23 11 0-16,11 10 0 15,7 7 0-15,-2 14 0 16,-13 10 0-16,-12 13 0 0,-20 12 0 16,-17 13 0-16,-28 8 0 15,-19 7 0-15,-27 6 0 16,-14-7 0-16,-18-6 0 0,-10-15 0 16,-5-19 0-16,-1-11 0 15,9-13 0-15,3-14 0 16,12-19 0-16,14-7 0 0,13-16 0 15,9-14 0-15,17-9 0 16,17-14 0-16,17-5 0 16,12-2 0-16,7 7 0 0,9 8 0 15,8 9 0-15,7 16 0 16,9 7 0-16,5 13 0 16,7 13 0-16,9 10 0 0,3 5 0 15,3 6 0-15,7-1 0 16,-2-1 0-16,-7-4 0 0,-9-3 0 15,-7-1 0-15,-14-3-89 16,-7-6-517-16,-5-15 51 16</inkml:trace>
  <inkml:trace contextRef="#ctx0" brushRef="#br0" timeOffset="69352.21">22418 15301 239 0,'22'-33'303'0,"-11"13"9"0,-2 4-8 16,-9 3-22-16,0 13-14 15,-17 0-8-15,-12 21-181 16,-15 20-79-16,-13 15 0 15,-8 22 0-15,-6 13 0 16,0 6 0-16,1 0 0 0,10-7 0 16,11-9 0-16,8-12 0 15,13-16 0-15,7-15 0 0,10-10 0 16,11-12 0-16,11-8 0 16,24-8 0-16,12 0 0 15,22 0 0-15,8 0 0 0,4 0 0 16,-2 7 0-16,-11-7 0 15,-8 13 0-15,-15-13 0 16,-8 8 0-16,-12-8 0 16,-6 0 0-16,-6 0 0 0,-5 0 0 15,-4 0 0-15,-4-8 0 16,0-8 0-16,-8-12 0 0,-9-13 0 16,-2-16 0-16,-6-9 0 15,-7-2 0-15,-1-1 0 16,1 0 0-16,2 7 0 0,3 5 0 15,5 3 0-15,11 10 0 16,11 4 0-16,8 6 0 16,12 6 0-16,9 9 0 15,12 5 0-15,7 14 0 0,6 14 0 16,-2 10 0-16,-5 4 0 16,-1 8 0-16,-13-3 0 0,-9 3 0 15,-11-3 0-15,-13 4 0 16,-8-5 0-16,-13-3 0 15,-4-9 0-15,-2-7 0 0,-2-13 0 16,-1 0 0-16,7-16 0 16,5-4 0-16,7-6 0 0,11-6 0 15,0 0 0-15,11-2 0 16,3 2-225-16,2 0-260 16,3-1 24-16,3 5 47 15</inkml:trace>
  <inkml:trace contextRef="#ctx0" brushRef="#br0" timeOffset="69600.92">22109 15465 460 0,'-73'0'348'0,"5"0"-72"16,6 0-105-16,14 0-46 0,11 0-3 15,14 0 25-15,7-5-15 16,16-4-50-16,8-5-38 0,23-12-29 15,28-2-2-15,23-9-8 16,17-3-12-16,11 2-51 16,0 5-56-16,-8 1-41 15,-11 7-34-15,-4 6-36 16,-19 3-16-16,-11 4 0 0,-6 2-23 16,-17 10 46-16</inkml:trace>
  <inkml:trace contextRef="#ctx0" brushRef="#br0" timeOffset="70050.07">23763 14881 440 0,'0'-16'453'16,"0"0"-35"-16,0 4-135 15,0 8-127-15,0 4-53 16,8 24 67-16,4 20-146 0,0 22-24 16,0 18 0-16,6 12 0 15,5-3 0-15,10-3 0 16,7-12 0-16,5-18 0 15,7-20 0-15,9-14 0 0,4-26 0 16,3-18 0-16,-6-14 0 16,-8-15-153-16,-14-15-27 15,-12-7 98-15,-16-2 68 0,-12 7 56 16,-6 7 75-16,-12 12 82 16,2 12-128-16,2 13-71 0,5 8 0 15,-5 12 0 1,6 0 0-16,8 15 0 0,-8 6 0 15,8 3 0-15,0-3 0 16,0-5 0-16,5-3-488 0,-2-6-40 16,-3-7 65-16</inkml:trace>
  <inkml:trace contextRef="#ctx0" brushRef="#br0" timeOffset="70332.75">23916 15012 425 0,'-68'0'344'16,"3"0"-94"-16,8-5-120 15,12-7-78-15,16-5-34 16,21-6-10-16,13-10 2 0,16-8 2 16,7-3-6-1,4-5 1-15,4-8-3 0,-11-5-3 16,-9-6 1-16,-16-1 16 16,-12-5 33-16,-17 5 62 0,-2 8 62 15,-11 4 36-15,-2 12-1 16,-3 9-210-16,-1 12 0 15,9 2 0-15,7 6 0 0,7 4 0 16,8 4 0-16,10 4 0 16,7 4-192-16,3 8-209 15,15 8-20-15,10 5-15 0</inkml:trace>
  <inkml:trace contextRef="#ctx0" brushRef="#br0" timeOffset="70566.09">24388 14337 661 0,'17'0'410'0,"-6"0"-110"15,-3 0-92-15,1 19 13 0,2 14 26 16,10 20-247-16,3 12 0 16,8 12 0-16,7 8 0 15,4 5 0-15,5-4 0 0,0-9 0 16,3-12 0-16,-12-8 0 15,-2-11 0-15,-9-15 0 16,-7-5-125-16,-9-11-338 16,-3-15 47-16,-9 0 26 0,-25-15 66 15</inkml:trace>
  <inkml:trace contextRef="#ctx0" brushRef="#br0" timeOffset="71782.78">24006 14776 522 0,'-85'12'356'0,"-2"0"-80"16,8-5-102-16,8 3-69 0,14-10-22 15,18 0-21-15,13 0-34 16,32-12-15-16,31-14-20 16,28-15-25-16,31-10-20 0,37-14 26 15,47-8 24-15,32-10-4 16,23-3 13-16,0 10-7 15,-11 2 0-15,-25 13 6 0,-37 8-1 16,-36 17 31-16,-32 11 53 16,-34 10 61-16,-27 15 39 15,-33 15-118-15,-19 23-71 0,-24 18 0 16,-8 13 0-16,-10 12 0 16,-4 5 0-16,3-1 0 15,10-11 0-15,11-13 0 16,17-9 0-16,16-6 0 0,16-11 0 15,16-1 0-15,20-6 0 16,13-4 0-16,11-3 0 16,11-1 0-16,-6-9 0 0,-8 3 0 15,-11-14 0-15,-15 9 0 16,-10-9 0-16,-6 0 0 16,-10 0 0-16,-13-18 0 0,-13-6 0 15,-10-9 0-15,-11-12 0 16,-5-8 0-16,-2-4 0 15,5 0 0-15,2 5 0 16,11-1 0-16,7 4 0 16,16-1 0-16,0 7 0 0,11 6 0 15,14 13 0-15,7 12 0 16,9 12 0-16,5 20 0 0,1 12 0 16,-3 9 0-16,-2 4 0 15,-11-5 0-15,-9-3 0 16,-7-7 0-16,-6-7 0 0,-1-7 0 15,-8-24 0 1,-11-11 0 0,-7-23 0-16,7-11 0 15,2-12 0-15,9 0 0 16,0-1 0-16,9 9 0 0,6 10 0 16,7 9 0-16,1 15 0 15,6 13 0-15,7 20 0 0,5 13 0 16,2 15 0-16,3 14 0 15,-2 10 0-15,-1 2 0 16,-8 1 0-16,-4-8 0 0,-1-4 0 16,-9-11 0-16,-5-11 0 15,-10-6 0-15,-1-8 0 16,-5-5 0-16,0-21 0 16,-16-15 0-16,-4-17 0 15,-6-20 0-15,9-20 0 16,3-13 0-16,14-6 0 15,15-3 0-15,15 8 0 0,10 10 0 16,14 16 0-16,6 12 0 16,1 16 0-16,-9 17 0 15,-2 17 0-15,-11 14 0 0,-10 22 0 16,-15 18 0-16,-14 15 0 16,-14 16 0-16,-6 3 0 15,-5 0 0-15,5-8 0 0,1-3 0 16,6-13 0-16,13-9 0 15,3-6 0-15,15-6 0 16,7-8 0-16,6-11 0 16,11-9 0-16,7-8 0 0,-7 0 0 15,0 0 0-15,-11-8 0 16,-5 3 0-16,-9 2 0 16,-6-6 0-16,-8 2 0 0,-3-6 0 15,-6-3 0-15,-10-5 0 16,-5 2 0-16,-1-7 0 0,3 7 0 15,3-2 0-15,-1 5 0 16,1 0 0-16,5 2 0 16,-1 2 0-16,-1 1 0 15,0-2 0-15,1 2 0 16,0 3 0-16,3 4 0 0,9-1 0 16,-6 5 0-16,6-4 0 15</inkml:trace>
  <inkml:trace contextRef="#ctx0" brushRef="#br0" timeOffset="71928.21">26728 14235 1943 0,'0'0'-393'0,"0"8"-10"16,3-8 22-16,0 0 42 15</inkml:trace>
  <inkml:trace contextRef="#ctx0" brushRef="#br0" timeOffset="72247.5">26811 13950 250 0,'0'-29'455'15,"0"13"-16"-15,-15 16-58 16,4 21-80-16,-3 22-80 0,6 19-221 16,8 15 0-16,0 5 0 15,0-1 0-15,14-8 0 16,2-11 0-16,10-14 0 0,8-15 0 16,2-17 0-16,5-16 0 15,0-24 0-15,-4-18 0 16,-14-10 0-16,-7-9 0 0,-16-9 0 15,0-6 0-15,-19 2 0 16,-6 17 0-16,-4 17 0 0,1 19 0 16,-4 21 0-1,-1 33 0-15,-3 24 0 0,2 21 0 16,0 15 0-16,0 11 0 16,3 3 0-16,2 0 0 15,1-7-546-15,-1-9-135 0</inkml:trace>
  <inkml:trace contextRef="#ctx0" brushRef="#br0" timeOffset="73178.3">14954 15912 567 0,'-16'-17'308'0,"4"5"-94"16,1 5-79-16,3 2-54 16,8 5-20-16,-9 0 29 15,9 20 29-15,0 12 16 0,9 18-15 16,5 16-16-16,11 14-28 16,4 15-39-16,7-3-37 15,5-7 0-15,3-11 0 0,3-12 0 16,-7-23 0-16,0-9 0 15,0-23 0-15,1-14-13 16,0-23-19-16,-10-9 15 16,-1-16 4-16,-14-3 8 0,-6 0 16 15,-9 8 21-15,-1 10 5 16,0 11-37-16,0 8 0 16,0 7 0-16,0 3 0 0,0 24 0 31,0 4 0-16,8-1-209-15,0 5-141 0,-3-6-46 16,-2-1 9-16,-3-14 54 16</inkml:trace>
  <inkml:trace contextRef="#ctx0" brushRef="#br0" timeOffset="73495.75">15113 16039 510 0,'-29'-21'362'16,"1"5"-100"-16,0 4-110 15,3-5-74-15,5 5-39 16,5-2-15-16,1 0 4 0,14-3-14 16,0 1-12-16,0-6-1 15,0 3-1-15,8-6 1 16,1-3 3-16,0 3 0 0,-9 6 9 16,0 2 12-16,-18 0 7 15,-10 5 1-15,-8 4 11 16,-12 8 39-16,-6 0-4 15,2 0-16-15,3 0-7 0,8 0-13 16,9 0 5-16,11 0-9 16,4-8-31-16,17-3-8 15,0-12-3-15,0-4-15 0,17-4-7 16,4-3-29-16,3 1-60 16,4 4-91-16,4 6-85 0,9 6-37 15,5 5 1-15,2 3 0 16</inkml:trace>
  <inkml:trace contextRef="#ctx0" brushRef="#br0" timeOffset="73693.71">15356 15484 442 0,'25'0'375'16,"-8"0"-69"-16,-5 0-94 0,-4 17-63 16,0 4-15-16,-1 7 26 15,6 16 6-15,7 13-63 16,17 20-103-16,12 14 0 0,11 6 0 15,9 1 0-15,4-1 0 16,0-11 0-16,-7-10 0 16,-10-15-336-16,-10-11-87 15,-15-18 20-15,-9-11 20 0</inkml:trace>
  <inkml:trace contextRef="#ctx0" brushRef="#br0" timeOffset="74526.17">15206 16164 222 0,'-80'-8'289'16,"10"8"-60"-16,17 0-69 0,12 0-57 15,13-4-57-15,15-4-23 0,21-8-2 16,25-13-10-16,24-11-5 16,20-22 4-16,22-12-2 15,14-10-7-15,12-7-3 16,2 7 2-16,-9 11 1 0,-16 11-4 15,-17 17 5-15,-20 12-4 16,-21 14 15-16,-15 9 33 16,-17 20 29-16,-12 14 6 0,-20 13-20 15,-9 7-12-15,-2 13-3 16,1 0-8-16,6-3 3 16,11-1-11-16,13-5-7 0,8-4 0 15,17-3-5 1,12-9-7-16,16 2-7 0,7-10 0 15,5-8-6-15,-5-4-3 16,-3-12 6-16,-7 0-7 16,-10 0-4-16,-12 0 3 0,-11-7 3 15,-9-2 1-15,-8-7 0 16,-25-9-3-16,-12-8 8 0,-11-3-1 16,-4-8 0-16,-6-5 11 15,1-5-2-15,14 7 5 16,5 1-2-16,11 6 5 0,10 7-2 15,17 0-6-15,8 4-18 16,19 10 6-16,15 2 9 16,11 17-3-16,4 0-7 15,0 21 9-15,-4 8 6 16,-10 7-12-16,-6 4 5 0,-12 1 4 16,-8-3 6-16,-9-7-6 15,-8-6 7-15,0-13-3 0,-8-12-9 16,-6-12-1-16,3-13-8 15,-6-17 10-15,2-9-7 16,-2-6 6-16,9 5 9 0,8 6 0 16,-8 12 2-16,8 11-2 15,0 3-14-15,0 7 1 16,16 9-2-16,16 4 16 16,21 21-5-16,12 7 4 0,12 13 5 15,4 11 1-15,1 10 9 16,-9 4 20-16,-13-6-34 15,-11-8-14-15,-7-10 0 0,-19-10 0 16,-3-11 0 0,-26-45 0-1,-22-22 0-15,-7-15 0 0,-4-20 0 16,-3-9 0-16,3-3 0 16,1-2 0-16,10 10 0 0,4 11 0 15,8 11 0 1,3 13-210-16,1 13-209 0,4 9 1 15,8 12 7-15</inkml:trace>
  <inkml:trace contextRef="#ctx0" brushRef="#br0" timeOffset="114777.33">904 14959 121 0,'-19'-20'197'15,"2"3"-63"-15,2 4-40 16,1 10-30-16,14 3-17 15,0 0-15-15,0 0 2 16,17 0 21-16,15 16 11 16,22 9-13-16,22-1-14 15,22 0-9-15,16 0-12 16,12-7-8-16,2-5-6 16,-1-12-11-16,-13 9-67 15,-21-9-51-15,-20 0-22 16,-23-13-87-16</inkml:trace>
  <inkml:trace contextRef="#ctx0" brushRef="#br0" timeOffset="114926.75">1679 14650 270 0,'-43'-42'212'0,"-1"6"-67"0,6 8-47 16,5 8-26-1,4 7-21-15,2 13-17 16,2 8-19-16,-7 22-2 0,-5 26-13 15,-3 33-15-15,0 29-48 16,4 25-59-16,-2 16-122 16</inkml:trace>
  <inkml:trace contextRef="#ctx0" brushRef="#br0" timeOffset="115843.77">5072 4330 478 0,'-21'-24'344'16,"7"0"-123"-16,6 4-102 15,8 7-56-15,0 5-35 16,0 8 5-16,8 8 67 15,14 9 19-15,5 11 1 16,6 4-32-16,7 10-18 16,6-2-27-16,-5-4-20 15,-6-4-13-15,-2-7-2 16,-13-4 3-16,-2-9 8 16,-2-12 12-16,-4 0 28 15,-4-16 1-15,3-34-60 16,15-43 0-16,22-50 0 15,22-44 0-15,27-15 0 16,16 2 0-16,9 17-67 16,-5 20-113-16,-6 29-67 15,-18 24-45-15,-17 21-25 16,-22 18-93-16</inkml:trace>
  <inkml:trace contextRef="#ctx0" brushRef="#br0" timeOffset="116209.35">5198 3772 448 0,'0'-12'330'0,"-9"5"-132"16,9-2-102-16,0 9-52 15,0 0-21-15,9 16 6 16,9 12 40-16,7 17 7 16,4 13-8-16,4-2-28 15,-2 2-9-15,-2-9 12 16,-1-9-12-16,2-10 1 16,2-14 12-16,4-16 6 15,18-26 0-15,25-38-11 16,35-50-18-16,36-36-7 15,26-21-2-15,15-5-10 16,0-2-23-16,-12 9-81 16,-18 15-69-16,-19 25-51 15,-29 23-37-15,-23 25-16 16,-25 15-78-16</inkml:trace>
  <inkml:trace contextRef="#ctx0" brushRef="#br0" timeOffset="123688.3">29310 3475 105 0,'0'-28'177'16,"-13"3"-63"-16,13 6-48 15,-8 6-29-15,8 5-16 16,-8 1-6-16,8 7-4 16,0 0-3-16,0 0-2 15,0 0 4-15,0-5 0 0,0 1 7 16,0 4 9-1,0 0 11-15,0 0 8 0,0 0 2 16,0 0 3-16,0 0-5 16,0 0 3-16,0-5-2 15,0 5 10-15,0 0 16 16,0 0 4-16,0-2 16 16,0 2 1-16,0 0 5 0,0 0 0 15,0 0 9-15,0 0-4 16,-8 0-31-16,8 0-8 15,0 0-21-15,0 0-7 16,0 0-6-16,0 0-12 16,0 0-6-16,0 0-5 0,0 0-6 15,0 0 7 1,0 0-9-16,0 0 2 16,0 0-4-16,0 0 1 0,0 0 6 15,0 0-2 1,0 0-4-16,0 0 5 15,0 0 1-15,0 0-7 16,0 0-3-16,0 0 11 16,0 0-11-16,0 0 7 0,0 0 2 15,0 0-4-15,0 0 2 16,0 0 3 0,0 0-6-16,0 0-5 15,0 0 13-15,0 0-9 16,0 0 5-16,0 0-3 15,0 0-4-15,0 0 8 16,0 0 4-16,0 0-15 0,0 0 1 16,0 0 3-16,0 0-1 15,0 0 12-15,0 0-4 16,0 0-6-16,0 0 5 16,0 0 1-16,0 0-7 15,0 0 2-15,0 0 7 0,0 0 1 16,0 0-10-1,0 0 6-15,0 0 3 16,0 0-11 0,0 0 12-1,0 0-8-15,0 0 9 16,0-5-4-16,0 5-7 16,0 0 5-16,0 0 10 15,0 0-7-15,0-5-4 31</inkml:trace>
  <inkml:trace contextRef="#ctx0" brushRef="#br0" timeOffset="123947.06">29273 3366 2047 0,'8'32'0'16,"8"17"0"-16,1 17 0 0,2 20 0 15,5 11 0-15,2 12 0 16,-6 1 0-16,-1 1 0 15,2-2 0-15,-4-7 0 16,-4-13 0-16,-1-3 0 0,-1-16 0 16,1-10 0-16,-3-11 0 15,-5-8 0-15,0-8 0 16,1-10 0-16,-5-6 0 16,0-4 0-16,0-18 0 46,0-7 0-46,0-13 0 0,0-7-342 16,0-9 23-16,0-4 44 16,0-3 48-16,0-6 38 15,3-3-30-15,5-3 11 16</inkml:trace>
  <inkml:trace contextRef="#ctx0" brushRef="#br0" timeOffset="124379.7">29753 3617 61 0,'3'-35'241'16,"-3"2"-27"-16,0 9-43 15,0 3-31-15,0 9-21 16,0-1-4-16,0 6 7 0,0 7-5 16,-8 0-27-16,8 0-29 15,0 12-27-15,0 17 13 16,0 19 25-16,0 18-8 15,0 14-14-15,5 6-2 16,7 0-15-16,7-5 6 16,6-8-12-16,7-12-5 15,5-12-1-15,-1-9-6 16,5-15-3-16,-3-12 1 0,-3-13-8 16,1-9-2-16,-7-20 1 15,-12-14 4-15,-12-15 3 16,-14-15 5-16,-12-5 25 15,-6 2-30-15,-11 2-11 16,-2 4 0-16,-1 10 0 0,0 12 0 16,4 6 0-16,6 6-42 15,-2 12-104-15,6 2-75 16,2 10-29-16,3 8 6 16,10 1 11-16,0 3 12 15,4-4-33-15,8 4-181 16</inkml:trace>
  <inkml:trace contextRef="#ctx0" brushRef="#br0" timeOffset="124695.43">30674 3138 519 0,'4'-12'475'0,"-4"4"-138"15,0 4-135-15,0 4-60 16,0 0-18-16,-8 0-29 16,8 0-28-16,0 28 18 15,0 29-84-15,0 33-1 16,-9 24 0-16,0 15 0 0,-2 6 0 16,0-9 0-16,2-12 0 15,9-12 0-15,-12-17 0 16,12-16 0-16,-8-11 0 15,-5-13 0-15,4-10 0 16,9-10 0-16,-6-8 0 16,6-9-359-16,-8-16-133 15,-1-17 20-15</inkml:trace>
  <inkml:trace contextRef="#ctx0" brushRef="#br0" timeOffset="125044.67">30714 3184 534 0,'-11'-42'309'0,"0"9"-106"16,11 9-67-16,-10 8-24 0,10 0 4 16,0 3 4-1,0 7-5-15,0 6-26 16,10 6 8-16,9 15-5 15,9 8-8-15,9 7-44 0,3 16-40 16,5 17 0-16,4 9 0 16,3 13 0-16,-3 2 0 15,0 1 0-15,-1-6 0 16,-6-7 0-16,-6-7 0 16,-4-9 0-16,-7-16 0 15,-5-9 0-15,-3-11 0 0,-6-8 0 16,-3-10 0-16,-8-11-180 15,0 0-168 1,0-4-42-16,-11-15 26 0,-6-14 5 16</inkml:trace>
  <inkml:trace contextRef="#ctx0" brushRef="#br0" timeOffset="125513.73">30649 3788 91 0,'-31'9'265'16,"1"-9"-37"-16,7 0-57 16,-2 0-55-16,4 8-17 15,5-8 5-15,9 0 5 16,7 0-11-16,0 0-20 0,0 0-29 15,0 0-25-15,7 0-2 16,9 0-4-16,13-4 3 16,11-4-7-16,8-4 13 15,2 0-5-15,-2 0 3 16,-2 4 1-16,-10 0 1 0,-2-1-4 16,-8 1-1-1,-1 0 2-15,-3-1-2 16,-4 9-12-16,3-4 0 0,-4 1-7 15,-2 3 2-15,2 0-1 16,0 0-4-16,-5 0 0 16,-4-4 2-16,-5-1-2 15,2 5-2-15,-5 0-32 16,0 0-34-16,4 0-40 16,4 0-41-16,0 0-2 0,4 0 3 15,0 0-2-15,0 0-10 16,-2 0-17-16,-7 0-63 15</inkml:trace>
  <inkml:trace contextRef="#ctx0" brushRef="#br0" timeOffset="126578.77">29126 5556 318 0,'-88'16'645'16,"71"-16"-556"-1,-8 0 175 1,25 0-60-16,0 0 1 0,0 0-26 16,0-7-47-16,21-5-121 15,28-15-11-15,27-12 0 16,40-9 0-16,29-9 0 0,34-9 0 15,26 1 0-15,24-1 0 16,12 2 0-16,1 2 0 16,-7 4 0-16,-11 7 0 15,-21 6 0-15,-24 4 0 16,-21 3 0-16,-28 11 0 0,-20 7 0 16,-26-2 0-16,-13 6 0 15,-15 4 0-15,-7 5 0 16,-13 3 0-16,-7-1 0 15,-9 0 0-15,-4 5 0 16,-4-3 0-16,-4-1 0 16,-4 4 0-16,1 0 0 15,-2 0 0 1,-3-5 0 15,0-7 0-31,0-16 0 16,-12-21 0-16,-5-24 0 0,-2-29 0 15,-9-19 0-15,-9-18 0 16,-8-11 0 0,-3-15 0-16,-9 4 0 0,0 1 0 15,-4 10 0-15,9 8 0 16,4 16 0-16,2 12 0 16,10 7 0-16,2 19 0 15,6 10 0-15,8 12 0 16,0 11 0-16,3 10 0 15,3 8 0-15,-3 7 0 16,0 2 0-16,0 5 0 16,6 2 0-16,-1 4 0 0,-4 5 0 15,-1 0 0 1,-3 3 0-16,-13 6 0 16,-16 3 0-16,-21 0 0 15,-18 0 0-15,-26 16 0 16,-15 4 0-16,-22 7 0 0,-15 7 0 15,-4 2 0-15,-11 11 0 16,-8 5 0-16,-14 4 0 16,-12 2 0-16,-6 2 0 15,6-3 0-15,17-3 0 16,15-6 0-16,21-7 0 16,23-4 0-16,30-9 0 0,24-8 0 15,20-3 0-15,19-6 0 16,15 3 0-16,10-14 0 15,5 8 0-15,3-8 0 16</inkml:trace>
  <inkml:trace contextRef="#ctx0" brushRef="#br0" timeOffset="127045.83">28046 3122 2047 0,'0'13'0'0,"0"11"0"0,0 24 0 16,8 30 0-16,5 31 0 15,3 29 0-15,6 16 0 16,-5 10 0-16,9 8 0 16,4-6 0-16,-3-3 0 15,3-13 0-15,1-12 0 16,1-12 0-16,1-15 0 0,-1-13 0 16,1-13 0-16,-5-12 0 15,-2-11 0-15,-8-9 0 16,-2-13 0-16,-3-11 0 15,0-5 0-15,-5-3 0 0,-5-8 0 16,2-5 0-16,-5 4 0 31,4-12 0-31,1 7 0 16,-2 2 0-16,-3-1 0 0,0-1 0 16,3-7 0-1,2 14 0-15,-2-14 0 0,2 7 0 16,-5 0 0-16,0 2 0 15,3 4 0 1,3-1 0 0,2 4 0-16,-1 0 0 0,1 4 0 15,1 1 0-15,-1-1 0 16,0-4 0-16,-3-4 0 16,2 2 0-16,-2-2 0 0,-2-12 0 15,2 7 0-15</inkml:trace>
  <inkml:trace contextRef="#ctx0" brushRef="#br0" timeOffset="127258.97">28639 5641 2047 0,'4'0'0'15,"4"0"0"-15,1 0 0 16,7 0 0-16,7 0 0 16,16-7 0-16,9-2 0 15,9-8 0-15,5-2 0 16,3-10 0-16,0-7-261 16,-2-1-148-16,2 8 69 0,-4 5 78 15,-4 8 5-15,-12 8 22 16</inkml:trace>
  <inkml:trace contextRef="#ctx0" brushRef="#br0" timeOffset="128339.53">28054 6822 325 0,'0'-25'209'0,"0"0"-49"15,0 11-47-15,0-3-23 16,0 8 3-16,0 1 30 16,0 8 27-16,0 0-3 15,-8 0-21-15,8 20-6 16,-12 17 23-16,4 21 11 0,-8 22-60 16,-5 17-94-16,-4 22 0 15,-2 12 0-15,-6-6 0 16,5 2 0-16,-1-13 0 0,1-12 0 15,4-17 0-15,3-19 0 16,10-14 0-16,-3-10 0 16,14-10 0-16,-8-12 0 0,8-8 0 15,0-12-141-15,0 0-366 16,0-16 62-16,-6-21 23 0</inkml:trace>
  <inkml:trace contextRef="#ctx0" brushRef="#br0" timeOffset="128689.67">28010 6874 461 0,'0'-31'285'0,"0"2"-49"15,0 12-68-15,0 6-29 16,0 2 35-16,0 1 29 0,0 4-9 15,0 4-52 1,0 0-97-16,0 7-45 0,13 18 0 16,10 12 0-16,11 15 0 15,5 19 0-15,12 5 0 16,1 5 0-16,0 4 0 0,0 1 0 16,2 0 0-16,-2-8 0 15,-3-14 0-15,-9-11 0 16,-7-8 0-16,-9-13 0 0,-2-6 0 15,-6-7 0-15,-9-6-19 16,1-13-315-16,-8 0-56 16,0-13 9-16,-15-10 25 15,-9-6 75-15</inkml:trace>
  <inkml:trace contextRef="#ctx0" brushRef="#br0" timeOffset="129038.81">28010 7359 295 0,'-32'0'233'0,"4"9"-57"0,3-9-60 15,-1 7-46-15,12-7-9 16,2 0 6-16,12 0 17 15,0 0-12-15,0 0-21 0,0 0-16 16,9 0-14-16,8 0-11 16,17 0 3-16,14-4-8 15,9-3-1-15,5-3 2 0,0-3-3 16,-7 2-3-16,-6 3 1 16,-12 0-5-16,-9 0-18 15,-8 8-9-15,-3 0-12 16,-8 0-17-16,-1 0-37 0,-5 0-52 15,-3 0-39-15,0-9-43 16,0 2-11-16</inkml:trace>
  <inkml:trace contextRef="#ctx0" brushRef="#br0" timeOffset="129754.69">29333 6797 433 0,'0'-25'317'0,"0"5"-83"0,0 4-82 16,0 4-33-16,0 3 21 16,0 6 45-16,0 3 27 15,0 0-35-15,0 0-99 0,0 8-78 16,0 16 0-16,13 21 0 15,4 21 0-15,3 10 0 16,5 9 0-16,-2 6 0 16,6-7 0-16,4-2 0 15,-1-14 0-15,-1-10 0 16,7-17 0-16,-3-13 0 0,2-12 0 16,2-16 0-1,-4-16 0-15,-5-15 0 0,-8-15 0 16,-5-6 0-16,-9-2 0 15,-8 2 0-15,0 8 0 0,0 7 0 16,-8 8 0-16,8 8 0 16,-12 9 0-16,12 8 0 15,0 1 0-15,-10 3 0 16,10 0-102 15,0 0-330-31,-9 0-66 16,-13-12 17-16</inkml:trace>
  <inkml:trace contextRef="#ctx0" brushRef="#br0" timeOffset="130136.45">29341 6691 366 0,'-23'12'438'0,"7"0"-159"16,3-12-133-16,0 9-79 0,13-9-24 15,0 0 9-15,0 0-6 16,5-4-21-16,11-8-14 16,8-9-17-16,9-2-11 15,4-2 7-15,-9 4 2 0,-4 5 13 16,-7 3 16-16,-9 1 13 16,-8 0-8-16,-20-7 9 15,-14-2 45-15,-5-3 19 0,-10-2 16 16,-4-2 3-16,4-1-36 15,5 5-82-15,12 0 0 16,4 3 0-16,6 5 0 16,11-3 0-16,11-4 0 15,0 4 0-15,0-6 0 0,16-3-39 16,12-4-93-16,4-1-43 16,9 5-36-16,5 7-40 15,-3 6-22-15,2 6-13 16,-4 9-20-16</inkml:trace>
  <inkml:trace contextRef="#ctx0" brushRef="#br0" timeOffset="130371.14">29732 6434 385 0,'21'18'261'16,"-9"-6"-73"-16,1-4-55 15,-4 0 12-15,5 1 77 16,-2 3 42-16,2 7 14 15,3 14-107-15,8 8-171 0,9 16 0 16,2 7 0-16,5 7 0 16,-1-2 0-16,1 0 0 15,0-8 0-15,-5-5 0 16,-3-11 0-16,-4-8 0 0,-10-8 0 16,-7-10-370-1,0-1-82-15,-12-10 52 0,0-8 46 16</inkml:trace>
  <inkml:trace contextRef="#ctx0" brushRef="#br0" timeOffset="131236.38">29465 6858 590 0,'-57'-3'311'0,"15"-2"-121"15,14-2-95-15,8 3-38 16,8-6-4-16,12 3-15 15,23-10-19-15,27-7-5 16,19-13-16-16,30-7-30 16,17-10-2-16,22-3 19 0,9 5 10 15,2 4 12-15,-7 3 11 16,-17 12 13-16,-17 9 12 16,-32 3 26-16,-15 8 29 15,-21 6 35-15,-11 2 4 0,-12 5-7 16,-9 0-28-16,-8 8-102 15,-11 13 0-15,-7 15 0 16,-7 14 0-16,6 8 0 16,-2 2 0-16,4-4 0 15,17-2 0-15,0-6 0 16,9-8 0-16,8-7 0 16,6-9 0-16,10-7 0 0,7-5 0 15,-2-12 0-15,-2 0 0 16,1 0 0-16,-9 0 0 15,-8 0 0-15,-8 0 0 16,-4 0 0-16,-4 0 0 0,-4-8 0 16,0-8 0-16,-16-9 0 15,1-7 0-15,-6-9 0 16,4-4 0-16,1 0 0 16,3-3 0-16,13-4 0 15,0-3 0-15,8 8 0 16,10-3 0-16,7 5 0 15,6 5 0-15,11 7 0 16,6 18 0-16,3 15 0 0,3 20 0 16,0 13 0-16,-11 11 0 15,-7 1 0-15,-8-4 0 0,-6-5 0 16,-6-8 0-16,-3-3 0 16,-10-10 0-16,-3-2 0 15,0-28 0 1,0-17 0-1,8-14 0 1,1-4 0-16,2 7 0 0,1 5 0 16,2 15 0-16,5 11 0 15,5 12 0-15,15 19 0 16,4 18 0-16,4 8 0 16,-1 4 0-16,-2-10 0 0,-6-5 0 15,-11-11 0-15,-10-1 0 16,-8-10 0-16,0-12 0 15,-9-12 0-15,0-17 0 16,0-21 0-16,-9-14 0 16,9-17 0-16,0-21 0 15,0-9 0-15,0 1 0 16,0 1 0-16,3 12 0 0,3 2 0 16,-6 10-518-16,0 13-82 15</inkml:trace>
  <inkml:trace contextRef="#ctx0" brushRef="#br0" timeOffset="132383.6">15000 7033 189 0,'-14'12'361'0,"-1"-12"-29"0,-2 9-76 15,1-9-85-15,4 0-52 16,1 0 11-16,3 0 38 16,8 0 52-16,-9 0-119 15,26-13-101 16,14-2 0-31,14-6 0 0,12-3 0 16,12-5 0-16,5 1 0 16,3-1 0-16,0 0 0 15,0 2 0-15,-4 2 0 0,-8 4 0 16,-13 5 0-16,-11 4 0 16,-8-1 0-16,-17 9 0 15,-7 4 0-15,-9-4-453 16,-33 4-108-16,-20 0 61 0</inkml:trace>
  <inkml:trace contextRef="#ctx0" brushRef="#br0" timeOffset="132931.91">13100 7347 217 0,'0'-8'594'15,"0"8"-346"-15,-9 0-60 16,9 0-40-16,-9 0 7 16,9 0 31-16,-8 0 24 15,8-5-109-15,0 1-101 31,14-8 0-31,12-9 0 0,24-3 0 16,15-9 0-16,12-3 0 16,8 0 0-16,-3 3 0 15,-5 0 0-15,-12 9 0 0,-13 8 0 16,-14 3 0-16,-11 3 0 16,-6-1 0-16,-9 9 0 15,-4-3 0-15,-16 5 0 47,8 0-484-47,-12 7-89 16,12 6 86-16</inkml:trace>
  <inkml:trace contextRef="#ctx0" brushRef="#br0" timeOffset="133457.1">15166 7062 164 0,'-13'-13'265'0,"3"3"-77"16,10-1-97-16,0 4-67 15,0 2-56-15,0-2-34 0,15-2-46 16,13-6-76-16</inkml:trace>
  <inkml:trace contextRef="#ctx0" brushRef="#br0" timeOffset="133967.04">17057 6639 246 0,'-24'25'297'15,"1"-5"-38"-15,2-1-46 16,2-7-58-16,2 1-7 0,6-13 27 16,2 0 2-16,9 0 8 15,0 0-26-15,0 0-126 0,12-8-33 16,16-4 0-16,22-9 0 16,10-2 0-16,17-11 0 15,4 2 0-15,-1-5 0 16,-2 5 0-16,-9 6 0 0,-10 3 0 15,-20 7 0-15,-5 4 0 16,-11-1 0-16,-7 8 0 16,-3 5 0-16,-5 0 0 0,-8 0-31 31,0 0-411-31,3 0-75 0,5 0 18 16</inkml:trace>
  <inkml:trace contextRef="#ctx0" brushRef="#br0" timeOffset="134451.79">19503 6330 245 0,'-9'11'251'0,"9"-3"-23"16,-11-8-39-16,11 0-25 15,-8 0 0-15,8 9 45 0,0-9 33 16,-8 0 13-16,8 0-155 15,-13 0-100-15,21 0 0 47,19 0 0-47,20-9 0 0,21-3 0 16,23-4 0-16,13-3 0 16,10-7 0-16,-1 2 0 15,-8 5 0-15,-15-3 0 16,-14 6 0-16,-19 4 0 0,-10 4 0 15,-15 4 0-15,-13-1 0 16,-6 5 0-16,-5 0 0 0,-8 0-464 31,0 0-140-15,0 0-374-16</inkml:trace>
  <inkml:trace contextRef="#ctx0" brushRef="#br0" timeOffset="134879.41">21278 6178 285 0,'-26'17'260'15,"10"-5"-43"-15,5-3-55 16,-1-9-52-16,12 7 0 16,-8-7 30-16,8 0 54 0,0 0 5 15,0 0-21-15,3 0-34 16,14-7-96-16,2-6-48 0,15 0 0 15,2 1 0-15,5-4 0 16,3 1 0-16,0-1 0 16,6-6 0-16,3 6 0 0,-1 0 0 15,1-4 0-15,-8 3 0 16,-5 0 0-16,-7 2 0 16,-9 2 0-16,-4 1 0 15,-4-5-296-15,1-2-212 0,0-2 11 16</inkml:trace>
  <inkml:trace contextRef="#ctx0" brushRef="#br0" timeOffset="135239.69">22629 5893 317 0,'-11'0'349'0,"-3"0"-41"16,6 0-99-16,8 0-72 0,-6 0-31 15,6 0 27-15,0 0 25 16,0 0 19-16,11 0-24 0,17-7-153 15,18-10 0-15,19-7 0 16,6-4 0-16,8-5 0 16,-6-4 0-16,-8 5 0 0,-12 8 0 15,-13 2 0-15,-12 6 0 16,-7 4 0-16,-10 0-122 16,-6 1-335-16,-5 5 15 15,0 6 35-15,-11 0-210 0</inkml:trace>
  <inkml:trace contextRef="#ctx0" brushRef="#br0" timeOffset="135611.64">23825 5800 666 0,'9'-16'382'0,"-1"4"-96"0,-2-1-77 16,-6 1 6-16,0 4 68 16,3 0-277-16,5-1-6 15,14-3 0-15,10-4 0 0,21-9 0 16,13 6 0-16,10-6 0 16,4 6 0-16,-2-3 0 0,1 6 0 15,-16 4 0-15,-6 4 0 16,-8-1 0-16,-8 2 0 15,-14 7 0-15,-1 0 0 16,-6 0 0-16,-9 0 0 0,1 0 0 16,-3 0 0-16,-5 0 0 15,0 0 0-15,-4 0-200 32,0 12-485-32,-8 4 106 15</inkml:trace>
  <inkml:trace contextRef="#ctx0" brushRef="#br0" timeOffset="136808.92">28554 8862 503 0,'-16'-29'328'0,"-1"8"-92"15,6 9-70-15,-2 0-3 0,13 3 67 16,-8 6 52-16,8-1-143 16,-8 4-139-16,8 16 0 15,0 17 0 1,3 20 0-16,10 15 0 16,4 14 0-16,-1 3 0 0,0-4 0 15,1-2 0-15,-2-15 0 16,-1-10 0-16,-3-10 0 15,-3-12 0-15,0-3 0 0,-4-13 0 16,-4-8-406-16,0-12-129 16,0-19 67-16</inkml:trace>
  <inkml:trace contextRef="#ctx0" brushRef="#br0" timeOffset="137059.72">28411 8686 328 0,'-18'-28'287'0,"2"4"-62"16,-2 7-70-16,7 1-33 16,11 3-8-16,0 5-16 0,0-7-42 15,11-2-25-15,18-4-20 16,15 2-9-16,13-2 1 16,3 1 0-16,2 4-2 0,0 3 2 15,-6 5-8-15,-7 1-11 16,-9 2-22-16,-7 5-32 15,-9 0-29-15,-3 0-35 16,-9 0-19-16,-4 0-1 16,-8 0 4-16,0 12-24 0,0 0-7 15</inkml:trace>
  <inkml:trace contextRef="#ctx0" brushRef="#br0" timeOffset="137475.45">28401 8979 198 0,'-21'16'235'0,"4"-5"-67"0,5 2-51 15,3-13-35-15,9 10 8 16,0-10 29-16,0 0 9 16,0 0 2-16,0 0-22 15,13 0-6-15,17-10-8 0,9-5-26 16,13-2-13-16,13-3-24 16,5 1 16-16,0-3 0 15,-4 6-2-15,-11-1-8 16,-11 5-12-16,-7 5 13 0,-12 2 21 15,-6 5-35-15,-6 0-24 16,-5 0 0-16,-3 0 0 16,-5 0-87-1,0 0-134 1,0 0-70-16,0 0-48 16,0 0-11-16,0 0 3 15</inkml:trace>
  <inkml:trace contextRef="#ctx0" brushRef="#br0" timeOffset="138107.63">30472 8125 241 0,'0'-21'364'0,"0"4"-12"16,-13 6-84-16,13 3-66 15,-13-1-22-15,13 5-4 0,0 4-27 16,-9 0-34-1,9 28-115-15,9 29 0 0,4 21 0 16,8 15 0-16,7 6 0 16,4-5 0-16,6-14 0 15,2-6 0-15,0-17 0 16,5-17 0-16,-6-11 0 0,4-17 0 16,-3-12 0-16,-4-17 0 15,-4-11 0-15,-7-13 0 16,-11 1 0-16,0-6 0 15,-14 6 0-15,0 4 0 16,0 8 0-16,-8 2 0 16,-6 11 0-16,5 3 0 0,1 3 0 15,-2 2 0-15,-2 2 0 16,-6 5-314-16,4-4-206 16,-11-8 26-16</inkml:trace>
  <inkml:trace contextRef="#ctx0" brushRef="#br0" timeOffset="138391.13">30415 8068 517 0,'-21'-16'224'0,"4"-1"-100"16,4 5-55-16,13-5-26 16,0 1-1-16,18-7-10 15,15-7-14-15,11-7-8 16,8-3-6-16,-2-8 0 0,-6-2 15 15,-13-2 90-15,-9 0 76 16,-22-2 45-16,-14 1 26 16,-12-1-95-16,-14 11-161 15,-7 5 0-15,-1 5 0 0,8 9 0 16,3 4 0-16,8 7 0 16,8 5 0-16,11 1 0 15,2 2 0-15,8 5-173 16,12 12-347-16,7 9 28 15,10 4 66-15</inkml:trace>
  <inkml:trace contextRef="#ctx0" brushRef="#br0" timeOffset="138595.01">31019 7579 635 0,'37'0'372'0,"-12"8"-130"15,-6 1-66-15,-3 6 26 16,1 15 139-16,3 10-262 15,4 13-79-15,5 15 0 16,2 11 0-16,7-4 0 16,-2 0 0-16,-2-9 0 15,-6-9 0-15,-4-13 0 0,0-7 0 16,-9-13-534-16,-7-8-14 16,-8-16 83-16</inkml:trace>
  <inkml:trace contextRef="#ctx0" brushRef="#br0" timeOffset="139405.15">30771 7974 574 0,'-57'0'446'0,"13"0"-137"16,15 0-154 0,18-5-80-16,16-8-35 0,26-10-12 15,29-12-8-15,34-15-3 16,27-7-6-16,19-7-6 0,5-3-2 15,-1 6-3-15,-16 8 1 16,-19 13 3-16,-18 11 9 16,-18 17 20-16,-22 8 48 15,-17 4 50-15,-17 11-30 0,-17 19-101 16,0 9 0-16,-22 16 0 16,-1 14 0-16,-5 16 0 15,3 5 0-15,8-1 0 16,5-4 0-16,12-12 0 15,4-11 0-15,8-13 0 16,9-17 0-16,2-8 0 0,7-10 0 16,2-14 0-16,0-14 0 15,1-10 0-15,-5-8 0 16,-3-10 0-16,-8-2 0 16,-11-9 0-16,-6-4 0 0,-11-3 0 15,-5-5 0-15,-1 0 0 16,1-1 0-16,0 6 0 15,-1 6 0-15,5 9 0 16,12 12 0-16,0 9 0 16,0 4 0-16,0 7 0 15,9 5 0-15,11 8 0 0,12 17 0 16,9 11 0-16,4 4 0 16,-5 6 0-16,-8-1 0 15,-2-5 0-15,-10-4 0 0,-5-7 0 16,-7-5 0-16,-8-4 0 15,-8-12 0 1,-4-12 0 0,12-12 0-16,0-13 0 15,0-8 0-15,8-4 0 16,13 4 0-16,4 9 0 0,2 11 0 16,8 16 0-16,-1 9 0 15,11 25 0-15,1 7 0 16,-2 9 0-16,2 4 0 0,-12-8 0 15,-3-8 0-15,-12-5 0 16,-4-9 0-16,-7-2 0 16,1-13 0-16,0 0 0 0,-9-7 0 15,4-14 0-15,3-20 0 16,1-15 0-16,6-14 0 16,0-8 0-16,3 2 0 0,0 7 0 15,-8 3 0-15,-6 12 0 16,-3 10-333-16,0 8-268 15,-20 11 71-15</inkml:trace>
  <inkml:trace contextRef="#ctx0" brushRef="#br0" timeOffset="141568.72">1461 8836 696 0,'-45'-28'524'15,"4"8"-114"-15,5 4-120 0,9 8-163 16,1 8-127-16,9 0 0 16,3 0 0-16,0 0 0 15,6 20 0-15,0 17 0 16,0 16 0-16,0 21 0 16,0 7 0-16,0 4 0 15,-1 5 0-15,1-9 0 16,0-8 0-16,8-4 0 15,-8-7 0-15,-1-9 0 16,9-9 0-16,0-3 0 16,0-13-284-16,0-11-241 15,9-17 65-15,4-14 98 0</inkml:trace>
  <inkml:trace contextRef="#ctx0" brushRef="#br0" timeOffset="141884.59">1628 9040 386 0,'11'-28'322'0,"-11"11"-35"0,0 9-108 16,0 8-67-1,0 0-18-15,0 12-23 0,0 6-8 16,0 5-12 0,5 13-8-16,11 9-12 15,9 1-18-15,6 3 5 0,14-9-5 16,4-7-5-16,3-9-12 15,5-12 1-15,-8-12-5 16,-4-12 4-16,-12-9 13 16,-18-7 6-16,-15-13 29 15,-15-3 57-15,-22-2-29 16,-12 5 15-16,-8 5-40 16,-3 9-47-16,-5 2-56 15,3 8-151-15,2 9-156 16,4 5-88-16,5 3-14 15</inkml:trace>
  <inkml:trace contextRef="#ctx0" brushRef="#br0" timeOffset="142551.26">3048 8805 505 0,'-19'-17'327'0,"-2"1"-100"16,1 4-66-16,3 0 7 15,5 2 78-15,1 8 64 16,-3-3-207-16,6 5-103 16,8 17 0-1,0 11 0-15,0 25 0 16,0 20 0-16,0 16 0 0,0 12 0 16,0 2 0-16,0-9 0 15,0-13 0-15,0-12 0 16,5-16 0-16,-2-16-173 15,5-13-298 1,1-12 52-16,4-16 62 16,-3-20 57-16</inkml:trace>
  <inkml:trace contextRef="#ctx0" brushRef="#br0" timeOffset="142783.57">3092 9076 176 0,'10'-64'307'15,"-10"7"-26"-15,0 4-72 16,0 7-36-16,0 14 33 15,-13 8 63-15,13 12 60 16,-8 3-232-16,0 9-97 16,8 17 0-1,0 11 0-15,5 17 0 16,6 21 0-16,5 11 0 16,0 9 0-16,1 3 0 15,-1 4 0-15,1-3 0 16,-2-4 0-16,-1-11 0 0,-8-8-546 15,7-19-42-15</inkml:trace>
  <inkml:trace contextRef="#ctx0" brushRef="#br0" timeOffset="143299.57">4490 8693 304 0,'0'-14'311'0,"0"0"9"15,-12 11-13-15,3 3-21 16,1 0-23 0,2 0-40-16,6 17-190 0,0 8-33 15,0 14 0-15,0 18 0 16,6 12 0-16,7 10 0 16,3-3 0-16,-3 2 0 15,2-5 0-15,-2-4 0 16,-5-5 0-16,1-6 0 0,-5-13 0 15,4-9-432-15,0-16-87 16,-2-20 71-16</inkml:trace>
  <inkml:trace contextRef="#ctx0" brushRef="#br0" timeOffset="143748.6">4904 8829 414 0,'16'-12'289'16,"-8"7"-76"-16,-3 5-66 15,-5 0-36-15,0 0 9 16,0 0 38-16,0 0 2 16,0 0-19-16,0 0-36 15,0 0-24-15,0-4-15 0,0-4-24 16,0 0-42-16,0-5 0 16,0-6 0-16,0-5 0 15,8-14 0-15,4-6 0 16,7-5 0-16,10 0 0 15,-1 8 0-15,6 13 0 16,-3 15 0-16,8 13 0 16,-4 30 0-16,2 14 0 15,-9 20 0-15,-12 17 0 0,-11 18 0 16,-5 2 0-16,-24 1 0 16,-6-8 0-16,3-16 0 15,-3-16 0-15,3-22 0 16,2-8 0-16,6-12 0 15,2-11 0-15,5-9 0 0,-2-13 0 16,8-7 0 0,6-4 0-16,0-5 0 0,6 1 0 15,11 2 0-15,17 7 0 16,13 2 0-16,15 10 0 16,10 7 0-16,6 0-393 15,-1 11-42-15,-4 2 40 16,-8-5 16-16</inkml:trace>
  <inkml:trace contextRef="#ctx0" brushRef="#br0" timeOffset="144014.12">6081 8410 555 0,'-8'-21'674'0,"-3"9"-125"15,3 3-280-15,-5 9-269 16,13 25 0 0,0 20 0-1,8 21 0-15,13 18 0 0,4 9 0 16,3 5 0-16,1-3 0 16,-2-10 0-16,1-8 0 15,-4-15-119-15,1-13-483 0,-3-17 64 16,-4-16-248-16</inkml:trace>
  <inkml:trace contextRef="#ctx0" brushRef="#br0" timeOffset="144431.91">6516 8588 336 0,'3'-15'312'0,"-3"7"-62"15,0 8-69-15,0 0 1 0,0-5 61 16,0 1 74-16,0-1-91 15,-6 2-226-15,6-6 0 16,-9 1 0-16,9-8 0 16,-8-18 0-16,8-9 0 0,0-14 0 15,17 0 0-15,3 8 0 16,0 9 0-16,0 11 0 16,-3 17 0-16,2 12 0 15,1 12 0-15,2 12 0 16,-2 14 0-16,-5 10 0 0,-7 9 0 15,-3 4 0-15,-5-1 0 16,0-3 0-16,0-12 0 16,-13-12 0-16,13-8 0 15,0-14 0-15,0-18 0 16,13-17 0-16,16-9 0 16,16-3 0-16,6 2 0 15,3 11 0-15,-1 9 0 16,-10 14 0-16,-5 10 0 15,-14 9 0-15,-12 18 0 16,-12 15 0-16,-27 15 0 0,-15 9 0 16,-20 10-658-16,-17 8 16 15</inkml:trace>
  <inkml:trace contextRef="#ctx0" brushRef="#br0" timeOffset="166545.26">26081 2128 693 0,'0'-24'319'0,"0"-1"-59"15,-11 5 0-15,-6 3 15 0,-3 6-35 16,-5 1-240-16,2 10 0 16,-8 14 0-16,-8 18 0 15,-15 29 0-15,-14 29 0 16,-12 20 0-16,-10 11 0 15,-9 11 0-15,3-6 0 16,6-4 0-16,5-13 0 16,12-11 0-16,8-12 0 0,8-14 0 15,11-10 0-15,12-17 0 16,8-12 0-16,5-8 0 16,11-9 0-16,10-5 0 15,0-19 0 16,2-4-295-15,11-7-255-16,8-15 50 16</inkml:trace>
  <inkml:trace contextRef="#ctx0" brushRef="#br0" timeOffset="166894.76">26423 1529 487 0,'0'-52'533'0,"0"7"-94"16,0 12-113-16,-13 10-64 15,13 5-262-15,-7 6 0 0,-2 5 0 16,9 31 0-1,9 21 0 1,11 16 0-16,3 21 0 16,2 6 0-16,1 7 0 15,-2-10 0-15,-5-8 0 0,-2-11 0 16,-4-10 0 0,-5-10 0-16,-2-10 0 15,-2-13 0-15,1-6 0 0,-2-8-160 16,-3-13-362-16,0-20-3 15,0-21 109-15</inkml:trace>
  <inkml:trace contextRef="#ctx0" brushRef="#br0" timeOffset="167111.49">26743 1200 325 0,'0'-36'359'0,"0"11"-60"0,0 5-84 16,0 8-50-16,0 0-44 15,0 3-47 1,12 1-31-16,13 4-26 16,19-4-9-16,13-1 0 0,16 2-4 15,1-1-7-15,-3-1-23 16,-9 2-60-16,-13-2-71 16,-13 6-57-16,-7-6-94 15,-16 0-57-15</inkml:trace>
  <inkml:trace contextRef="#ctx0" brushRef="#br0" timeOffset="167676.62">26921 1074 82 0,'-11'0'227'0,"2"-3"-16"16,9-2-27-16,-12 5-22 15,4 0-1-15,8 0-7 16,-13 0-35-16,13 0-45 0,-10 0-39 15,10 16-9-15,-13 9 2 16,0 7-4-16,0 9-8 16,2 4 6-16,-1 0 4 15,4-4-4-15,8-10-7 16,-8-4 1-16,8-8 3 16,0-8-5-16,0-2-1 15,0-9 0-15,0 0 9 16,0 0-5-16,0 0-1 15,8-9-9-15,5 2-2 0,10-6 1 16,14 3-5-16,12-1 0 16,4 4-7-16,4 7 5 15,-1 18-1-15,1 9 1 16,-4 9 2-16,-13 9 1 16,-7-1 1-16,-9 5 11 15,-16 1 29-15,-8-6 48 0,-16-3 52 16,-8-5-121-16,-9-7-22 15,-7-8 0 1,3-14 0-16,0-7 0 0,6-7 0 16,1-5 0-16,12-10 0 15,1 3 0-15,4-2 0 16,13 5 0-16,0-1 0 16,0 2 0-16,0 2 0 15,0 5 0-15,0-1 0 0,0 6 0 16,5 3 0-16,3 0 0 15,0 0 0-15,4 8 0 16,-6 4-332-16,3 3-163 16,0 3 10-16</inkml:trace>
  <inkml:trace contextRef="#ctx0" brushRef="#br0" timeOffset="169159.49">856 10530 567 0,'-20'21'328'16,"7"-5"-93"-16,1-8-59 16,4-8-27-16,8 0-15 15,0 0-31-15,0-4-41 16,17-21-28-16,19-15-4 15,24-17 1-15,18-12-4 16,12-8-14-16,2 4-7 16,1 0-3-16,-3-1 8 15,-1 4-11-15,-7 9-3 16,-12 9 4-16,-14 10 4 16,-11 5-11-16,-13 10 0 15,-7 4-13-15,-10 8-45 16,-2 7-70-16,-5 4-68 15,0 4-80-15,-3 0-30 16,-5 12-27-16</inkml:trace>
  <inkml:trace contextRef="#ctx0" brushRef="#br0" timeOffset="169550.71">936 11002 209 0,'-40'42'233'0,"7"-10"-50"16,9-8-47-1,8-8-35-15,7-16-20 16,9 0-32-16,14-12-7 0,26-23 15 15,25-27 33-15,28-19 11 16,14-9-8-16,6-2-11 16,-8 5-19-16,-16 13-23 15,-16 12-5-15,-15 11 4 16,-15 10 27-16,-10 13 9 16,-9 7-4-16,-7 4-18 15,-4 5-27-15,-5 7-21 16,-4 3 1-16,-4 2-20 15,0 0-77-15,3 0-115 16,2 0-120-16,2 0-41 16,1-5-25-16</inkml:trace>
  <inkml:trace contextRef="#ctx0" brushRef="#br0" timeOffset="170155.92">2926 10403 333 0,'-8'17'246'0,"1"-5"-26"15,-1-3 140 1,8-13 64-1,88-110-295 17,47-29-108-17,-61 70-16-15,-6 4-12 16,-3 12-9-16,-8 8-33 16,-13 12-33-16,-11 9-29 15,-9 7-25-15,-7 8-46 16,-9 6-47-16,-8 7 5 15,0 16-36-15,-22 9-179 0</inkml:trace>
  <inkml:trace contextRef="#ctx0" brushRef="#br0" timeOffset="170415.22">3183 10494 75 0,'-12'25'251'0,"-2"-10"-25"15,14-3-41-15,0-12-60 16,0 0-37-16,0-2-2 16,14-21 29-16,7-4 20 15,10-14-25-15,14-9-30 16,4-2-29-16,0 4-15 16,0 3-16-16,-5 6-3 15,-9 9-9-15,-10 5-9 16,-3 7-3-16,-12 11-32 15,-2 4-66-15,-8 3-109 16,6 0-88-16,-3 0-77 16</inkml:trace>
  <inkml:trace contextRef="#ctx0" brushRef="#br0" timeOffset="170939.58">4819 9957 372 0,'-28'24'332'0,"4"-9"-60"16,6-2-82-16,7-13-49 16,11 0-17-16,0 0-36 15,8-15-44-15,13-15-14 16,18-15-10-16,18-16 3 16,13-11-1-16,7-6 17 15,-1 4-6-15,-3 10-18 16,-8 6-6-16,-11 13 2 15,-14 13-11-15,-6 8-16 16,-15 7-45-16,-7 4-73 0,-4 9-96 16,-8 4-54-16,-8 0-9 15,-12 26-35-15</inkml:trace>
  <inkml:trace contextRef="#ctx0" brushRef="#br0" timeOffset="171188.51">4990 10009 439 0,'-21'24'338'0,"5"-7"-86"0,4-5-81 16,4-12-47-16,8 0 14 15,0 0-3-15,0-12-47 16,17-12-29-16,15-16-26 16,20-18-11-16,13-12-2 15,9-2-9-15,2 1-2 16,-7 7-3-16,-4 11-8 15,-12 13-26-15,-16 11-53 16,-9 8-65-16,-8 9-75 0,-3 5-60 16,-9 2-20-16,0 5-29 15</inkml:trace>
  <inkml:trace contextRef="#ctx0" brushRef="#br0" timeOffset="171599.59">6471 9406 469 0,'-27'21'320'0,"2"-4"-95"16,0-5-83-16,6-5-35 15,6-7 15-15,13 0 8 0,0 0-19 16,0-7-44-16,13-5-42 16,12-13-1-16,19-7 3 15,8-9-1-15,10-4-2 16,3-4-4-16,3 1-1 0,-3 2-14 15,0 2-1 1,-5-2 0-16,-6 7 4 16,-10 1-8-16,-6 11-19 0,-10 1-48 15,-4 10-64-15,-7 4-83 16,-10 4-69-16,-4 8-16 16,-3 0 3-16,0 8 32 0</inkml:trace>
  <inkml:trace contextRef="#ctx0" brushRef="#br0" timeOffset="171919.83">6798 9415 305 0,'-25'32'297'0,"3"-4"-23"0,8-11-58 16,1-6-45-16,13-2 0 16,0-9 14-16,0 0-27 15,0-9-38-15,16-10-43 16,17-18-19-16,18-7-43 15,20-13-15-15,13-4 0 0,1-5 0 16,5 5 0-16,-12 5 0 16,-9 6 0-16,-12 10 0 15,-9 7 0-15,-12 9 0 16,-7 4 0-16,-9 7 0 0,-3 1 0 16,-9 4 0-16,0 8 0 15,-4 0 0 1,-4 0-238-1,0 12-230 1,0-4-20-16,0 5-362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8:25.7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12831 1660 352 0,'-8'-45'175'0,"0"0"-77"15,-5-4-31-15,2 1-22 16,-2 2-2-16,4 1 3 15,1 5 10-15,0 9-11 16,8 5-19-16,-9 11-9 16,9 15-5-16,0 15 15 0,0 39 15 15,6 39 20-15,2 38-15 16,0 31-14-16,0 17-12 16,4 1-16-16,1-5-1 15,3-13 3-15,0-16-13 16,4-22-15-16,-4-27-44 15,1-20-64-15,-5-20-51 16,-3-15-16-16,-9-22-59 0</inkml:trace>
  <inkml:trace contextRef="#ctx0" brushRef="#br0" timeOffset="532.87">12625 2100 373 0,'-34'-79'222'0,"6"8"-80"15,3 0-42-15,8 6-29 0,17 2-16 16,5-6-9-16,20-10-5 16,24 2-2-1,20 4-6-15,12 12 8 0,3 20-17 16,-2 25-10-16,-9 32 0 16,-8 32 3-16,-13 35 2 15,-14 26-3-15,-22 21-6 16,-16 13-7-16,-21 0 4 15,-15-10-1-15,-13-14 2 0,-7-21-6 16,-6-19 4-16,2-21-2 16,2-17 1-16,6-20 3 15,7-21 9-15,12-17-2 16,14-11-9-16,11-13-3 16,16-8 1-16,16-4-6 15,17 1-2-15,19 7 3 16,18 12-1-16,7 16-2 0,4 17 5 15,1 26-4-15,-10 13 2 16,-10 19 2-16,-13 11-1 16,-21 8 10-16,-24 10-9 15,-12 1 2-15,-23-2 6 16,-16-8-3-16,-9-10-2 0,-4-11 0 16,-5-16 0-16,-1-13 6 15,7-11-6-15,-3-17 2 16,6-4-2-16,3-11-4 15,9-6 4-15,4 0-6 16,2-4-21-16,11-3-57 16,3-1-67-16,16-3-63 0,3 1-51 15,13-7-80-15</inkml:trace>
  <inkml:trace contextRef="#ctx0" brushRef="#br0" timeOffset="1248.32">14179 2121 427 0,'9'-42'249'0,"-22"5"-70"16,-16 5-60-16,-6 12 5 16,-15 12-11-16,-4 8-12 15,3 28-23-15,1 16-22 16,10 13-20-16,15 13-13 15,17 3-13-15,16 5-10 16,14-9 9-16,10-4-6 0,12-13 5 16,5-5-2-16,0-15-9 15,-5-12 0-15,-4-8 1 16,-10-12 2-16,-6-16 2 16,-11-13-10-16,-13-16 7 15,0-16-2-15,-20-16 1 16,-10-8 2-16,-1 4 10 15,-7 7 29-15,6 13 4 0,2 15 10 16,8 13-12-16,5 15-30 16,9 8-10-16,8 24 1 15,16 14 2-15,12 21-4 16,10 16 1-16,9 7-1 16,7 2 0-16,3-12 0 0,-5-10-3 15,-3-12-2-15,-7-11-2 16,-11-13 7-1,-6-16 0-15,-6-8 7 0,-3-17-4 16,-7-19-8-16,-9-21 6 16,-9-11 1-16,-2-8 3 15,-6-1 7-15,6 9 1 16,11 7 0-16,0 8-16 16,11 11 1-16,17 13 7 0,21 21-8 15,17 16 0-15,7 29 2 16,0 23 1-16,-3 19 0 15,-10 14 0-15,-16 8 0 16,-15 0-3-16,-16-7 9 0,-13-8-3 16,0-16 1-1,-17-15 2-15,4-9-1 16,4-10 2-16,9-11-2 0,0-10 1 16,0-7-29-16,0-7-76 15,6-22-119-15,5-16-81 16,11-16 10-16,1-20 3 15,2-4 28-15,-4-1-60 0</inkml:trace>
  <inkml:trace contextRef="#ctx0" brushRef="#br0" timeOffset="1565.2">15024 1953 35 0,'0'-29'98'15,"0"9"92"-15,4 4-54 16,0 12-59-16,4 4-19 0,4 17 14 16,1 6 1-1,6 3-8-15,6-3-16 16,4-3-9-16,2-3-12 0,9-17-4 15,7 0-10-15,-4-20-5 16,3-13-4-16,-2-11-2 16,-7-9-2-16,-6-14 2 15,-5-9 4-15,-14-2 30 16,-12 6 28-16,-8 6 33 0,-13 22-6 16,-7 24-39-16,-12 36-10 15,-8 37 23-15,-6 28 2 16,9 21-21-16,12 7-2 15,18-3-14-15,15-7 11 16,20-18-6-16,16-20-7 16,18-16-7-16,6-17-7 15,5-11-11-15,3-17-10 16,2-9-63-16,-5-8-144 0,-8-7-147 16,-9-8-101-16</inkml:trace>
  <inkml:trace contextRef="#ctx0" brushRef="#br0" timeOffset="1830.87">16981 1582 660 0,'-17'-28'275'16,"6"0"-122"-16,11 3-45 15,0-3-33-15,3-6-24 16,22-6-13-16,23-8-5 16,26-7-10-16,11 8-9 15,4-2-11-15,-3 8-5 0,-9 9-47 16,-16 12-108-16,-13 8-97 16,-10 12 1-16,-22 12-7 15,-16 16 38 1</inkml:trace>
  <inkml:trace contextRef="#ctx0" brushRef="#br0" timeOffset="1996.55">17168 1677 362 0,'-93'97'192'16,"15"-20"-67"-16,23-15-40 15,12-18-18-15,27-15 23 0,24-12 6 16,29-17 5-16,19-17 0 16,27-24-4-16,18-20-2 15,13-16-50-15,7-9-18 16,3 1-69-16,-9 3-147 15,-9 10-132-15,-13 1-112 0</inkml:trace>
  <inkml:trace contextRef="#ctx0" brushRef="#br0" timeOffset="2462.96">18573 924 496 0,'12'-12'383'16,"-12"2"-122"-16,0 10-97 16,-12 0-46-16,-8 0-1 15,-8 0 8-15,-6 0 6 16,3 0-11-16,-3 0-39 16,11-2-30-16,2-3-51 15,13-4 0-15,8-3 0 0,8-7 0 16,16-15 0-16,22-1 0 15,18-3 0-15,9 7 0 16,5 10 0-16,3 13 0 16,-4 8 0-16,-4 32 0 15,-16 17 0-15,-26 28 0 16,-31 29 0-16,-19 28 0 0,-22 22 0 16,-12-6 0-1,2-3 0-15,0-22 0 0,11-19 0 16,12-25 0-16,13-25 0 15,16-13 0-15,38-24 0 16,29-19 0-16,39-19 0 16,38-35 0-16,50-35 0 15,51-24 0-15,56-14 0 0,35-1 0 16,4 12 0-16,-7 9 0 16,-31 18 0-16,-38 16 0 15,-47 15-614-15,-54 19-817 16</inkml:trace>
  <inkml:trace contextRef="#ctx0" brushRef="#br0" timeOffset="8686.49">12372 4838 628 0,'-77'17'228'0,"5"0"-100"0,2-6-60 16,10 2-22-16,7-2 6 15,12 3 28-15,11-14 56 16,11 0 21-16,19 0-19 0,8 0-27 16,41 0 22-1,49-16-9-15,60-17-106 0,57-24-18 16,65-21 0-16,82-22 0 15,84-24 0-15,57-9 0 16,66-15 0-16,44-6 0 0,9-5 0 16,11 0 0-16,-3 5 0 15,-33 11 0-15,-49 14 0 16,-50 11 0-16,-51 16 0 16,-60 16 0-16,-62 22 0 0,-65 10 0 15,-65 13 0-15,-54 13 0 16,-41 9 0-16,-24 6 0 15,-33 4 0-15,-10 1 0 16,-16 8 0-16,-11 0 0 16,-1 0 0-16,-5-4 0 15,3 4 0-15,2 0 0 0,0 0 0 16,-1 0 0-16,0 0 0 16,0 0 0-16,0 0 0 31,0 0 0-31,0 0 0 0,-12 0 0 62,-8 0-153-46,-8 12-326-16,-9 5 52 16,4 0 48-16,1-6 81 0</inkml:trace>
  <inkml:trace contextRef="#ctx0" brushRef="#br0" timeOffset="11780.77">8079 7228 11 0,'-11'-3'31'0,"11"3"26"0,-9 0 39 15,9 0 40 1,0 0-49-16,0 0-26 0,0 0-22 16,0-4-11-16,0-1-9 15,0 5-5-15,0-4-1 16,0 4-1-16,0 0 0 0,0 0 4 16,0 0 0-16,0 0 4 15,0 0 27-15,0 0-23 16,0 0 0-16,0 0 7 15,0 0 5-15,0 0 8 16,0 0 6-16,0 0 2 16,0 0-5-16,0 0-12 0,0 0-9 15,0 0-7-15,0 0 3 16,0 0-7-16,0 0-3 16,0 0 0-16,0 0-6 0,0 0 9 15,0 0-6-15,0 0 6 16,0 0 3-16,0 0 7 15,0 0-6-15,0 0-2 0,0 0-2 16,0-3-10 0,0 3-2-16,0 0 0 15,0 0-5-15,0 0 4 16,0 0 3-16,0 0 1 16,0-5 2-16,0 5 1 15,0 0 3-15,0-5 6 16,0 5 8-16,0 0 5 0,0 0 8 15,-8 0 10-15,8 0-3 16,-11 0 1-16,11 0-4 16,-8 0 2-16,8 0-11 0,0 0-3 15,0 0 2-15,-13 0-7 16,5 0-11-16,-3 0-7 16,-6 0-2-16,4 0 4 0,-3 10 1 15,-4-3-2-15,-1 2-7 16,4-1 7-16,2-8-4 15,-2 7-2-15,6-7-10 0,-3 0 7 16,3 9 1 0,4-9 0-16,-6 8-1 0,4 1 3 15,9-2-2-15,-11 5-3 16,2 0 2-16,-2 2-2 0,3-3 4 16,-1 1-1-16,-3 1-4 15,4-1 7-15,0 4-2 16,-1 0-5-16,1 1 9 15,8-1-9-15,-8 0-2 0,-1 0-1 16,9-4 9 0,-11 4-3-16,3 6 0 0,0-6 0 15,0 3 0-15,0 2 0 16,0 4-3-16,8-1 4 16,-8 6-1-16,8-2 2 15,0 1-5-15,-9 2 8 0,9 2-5 16,-8 4 0-16,8-5 5 15,0 1-5-15,0 1-3 16,0-3 0-16,0 7 3 0,0-7 3 16,0 6 1-16,0-4-8 15,0 3 4-15,0-3 5 16,0 3-2-16,0-3-1 16,0 0-2-16,3 3 6 15,2 0-2-15,4 2-1 16,-6-6-3-16,5 5 7 0,0-4-7 15,0-3 3-15,5 4 1 16,3-1-1-16,-4-1 1 16,4 0-4-16,1-2 5 0,-2-2-1 15,7 0-1-15,-2-3 0 16,0-5-3-16,0-3 3 16,0-5-5-16,1 0 4 0,-2 0 3 15,6 0-2-15,-1-3-2 16,0-2 1-16,6 2-1 15,-2-9-2-15,1 12 4 16,-1-12 1-16,5 9-4 0,-1-9-3 16,0 0 7-16,-4 0-4 15,1 0 0-15,-1 0-4 16,2-9 12-16,-2 0-7 0,4 2 2 16,-4-5-5-16,1 0 7 15,4-1-2-15,-6 0-5 16,3 1 3-16,-8 0 5 0,4 0 2 15,-1-4 0-15,-2-1-9 16,6-2 2-16,-5-2-6 0,4-3-1 16,-4 0 14-1,1-2-5-15,0 3-1 0,-5-2-5 16,5-3 1-16,-1-5 6 16,-4 0-7-16,4 2-1 15,1-3 7-15,0-1-3 0,-6 2-4 16,2-1 9-16,0 1-6 15,-7 2 3-15,0-2-4 16,-3-1-2-16,-2-1 6 0,-1 1 1 16,-3-1-3-16,2 1-3 15,-3 2 6-15,-4 0-4 16,0-1 1-16,0 0 2 16,0 1 1-16,0-5 2 0,0 4-1 15,0 5-11-15,-11-1 9 16,3 1-1-16,-6-4-2 15,3-1 5-15,-3 1-4 0,3-6 0 16,-1 6 1-16,0-5 2 16,-1 5-4-16,2-6 7 15,-1 7-13-15,0-1 13 0,-2-2-6 16,3 6-5-16,-2 3 5 16,1 1 3-16,-4 4-1 15,4-1-1-15,-5 0-1 0,5 6 0 16,1 3 5-16,-3 0-5 15,3 0 6-15,-1-1-2 16,3 5-4-16,-2 0 0 16,-2-1 0-16,1 2 0 0,-1 2 0 15,3 1 0-15,-4 1 0 16,3-2 0-16,-3 5 0 16,3-4 0-16,0 1 0 0,-2-2 0 15,0 1 0-15,1 4 0 16,-4 0 0-16,-8 0 0 15,7 0 0 1,1 0 0-16,-1 0 0 16,-2-4 0-16,-2 4 0 0,-4 0 0 0,-2 0 0 15,-3 0 0 1,3 0 0-16,-1 0 0 0,-4 0 0 16,-6 8 0-16,-3 0 0 15,1 1 0-15,-5-9 0 16,5 12 0-16,0-5 0 0,-2 5-42 15,2 5-63-15,-4 4-73 16,-5 7-69-16,0 8-48 0,5 9-14 16,3 5-59-16</inkml:trace>
  <inkml:trace contextRef="#ctx0" brushRef="#br0" timeOffset="13278.88">11961 6630 162 0,'-11'-20'240'0,"-1"4"-47"15,3-1-39-15,1 5-24 0,-1 0-2 16,9 5-8-16,-11 7-22 16,11 0-32-16,0 0-31 15,-8 0-18-15,8 24-5 0,-8 16 19 16,0 22 49-16,0 24 57 15,-4 18 16-15,-6 15-28 16,7 14-41-16,-1 10-9 16,4 4-68-16,8-10-7 15,-12-9 0-15,12-14 0 0,-9-12 0 16,9-18 0-16,-8-13 0 16,8-19 0-16,0-11 0 15,0-8 0-15,0-9 0 0,0-8 0 16,0-9 0-16,-8-14 0 31,-17-38-713-15,5 5 325-16,5-13 4 15</inkml:trace>
  <inkml:trace contextRef="#ctx0" brushRef="#br0" timeOffset="14045.14">11572 6752 77 0,'-16'0'211'0,"5"0"-33"0,-3 0-19 15,6 0-37-15,8 0-18 16,-12 0-14-16,12 0-19 15,0 0-11-15,0 0-19 0,0 0-10 16,0 0-10-16,0 0 9 16,0 0 0-16,9 0 8 15,7-8 23-15,12-8-2 0,9-4-17 16,4-4-11-16,-5 4-11 16,0-1 4-16,-7 8 6 15,-4 1-2-15,-10 4 4 16,-2 0 6-16,-1 0-3 15,-4 3-6-15,-5 5-2 0,-3 0-13 16,0 0 0-16,6 0-4 16,-6 0-2-16,0 0-6 0,0 0-5 15,0 0-1-15,0 0 0 16,0 0 10-16,0 0-8 16,0 0-4-16,0 0 3 0,0 0-7 15,0 0-1-15,0 0 6 16,0 0-5-16,0 0 4 15,0 0-6-15,0 0-9 16,0 0-7-16,0 0-25 16,0 0-34-16,0 0-36 0,0 0-52 15,0 0-44-15,0 0-6 16,0 13-23-16,0-13 13 16</inkml:trace>
  <inkml:trace contextRef="#ctx0" brushRef="#br0" timeOffset="17689">27000 2804 741 0,'0'-25'394'0,"0"6"-124"15,0 7-98-15,0 12-60 16,0 19 135-16,-22 25-136 16,-7 31-111-16,-10 31 0 0,-6 32 0 15,4 29 0-15,5 8 0 16,3 0 0-16,9-12 0 15,8-13 0-15,16-19 0 0,0-22 0 16,0-24 0-16,0-16 0 16,5-19 0-16,-2-14 0 15,2-10 0-15,-2-16 0 16,5-10-183-16,4-15-435 16,8-26 62-16</inkml:trace>
  <inkml:trace contextRef="#ctx0" brushRef="#br0" timeOffset="18137.65">27718 2995 645 0,'-8'-23'414'0,"8"5"-130"16,-9 6-130-16,9 5-56 15,0 7-22-15,0 0-12 16,0 0-22-16,0 29 115 16,0 14-44-16,0 19-113 0,5 16 0 15,3 3 0-15,-4 4 0 16,4-12 0-16,-4-12 0 16,1-11 0-16,-2-15 0 15,0-14 0-15,-3-8 0 0,0-18 0 16,0-27 0-16,-11-25 0 15,2-29 0 1,9-24 0-16,5-24 0 0,10-13 0 16,18-3 0-16,9 8 0 15,10 11 0-15,9 20 0 16,8 18 0-16,8 15 0 16,10 26 0-16,4 23 0 15,11 29 0-15,4 26 0 16,-1 17 0-16,-3 19 0 15,-14 7-122-15,-15 4-291 0,-14 1-16 16,-24-5 21-16,-18-3-266 16</inkml:trace>
  <inkml:trace contextRef="#ctx0" brushRef="#br0" timeOffset="18437.45">28639 2829 459 0,'-36'-20'340'0,"4"-1"-111"15,7 9-108-15,5 12-58 0,-4 20 49 16,-5 20 63-16,-3 21 34 16,-1 18-8-16,10 2-74 15,6 4-116-15,17-8-11 16,0-11 0-16,12-15 0 16,9-12 0-16,6-20 0 15,9-19 0-15,6-16 0 16,1-15 0-16,0-12 0 15,-7-5 0-15,-4 3 0 16,-7 5 0-16,-6 4 0 0,-2 3 0 16,-5 4 0-16,-4 5 0 15,1 3 0-15,-6-3-135 16,-3-1-204-16,0 0-86 16,0-7-14-16</inkml:trace>
  <inkml:trace contextRef="#ctx0" brushRef="#br0" timeOffset="18737.59">28445 2788 617 0,'-49'-9'272'0,"4"2"-107"15,5-5-56-15,12 0-4 16,3 0 18-16,8-2 1 16,6-1-14-16,11-10-55 15,0-4-25-15,0-11-15 16,0-6-13-16,0-6 1 15,-13-4 11-15,-11-6 4 16,-16-3 11-16,-13 4 25 0,-9 4 12 16,-4 0-20-16,1 7-4 15,5 7-19-15,8 5-7 16,11 10-7-16,8 8-9 16,13 4 0-16,8 4-3 15,12 3-45-15,17 2-51 16,12 2-113-16,14 5-100 15,10 0-52-15,6 12-13 16</inkml:trace>
  <inkml:trace contextRef="#ctx0" brushRef="#br0" timeOffset="18969.31">27885 2707 742 0,'-38'41'376'16,"10"-10"-168"-16,12-6-89 15,16-7-32-15,25-6 79 16,37-12 59-16,42-10-101 16,50-10-124-16,46-17 0 0,23-8 0 15,13-3 0-15,-13-1 0 16,-21 5 0-16,-26 2 0 16,-34 6-117-16,-33 3-306 15,-28 5-38 1,-29 7 32-16</inkml:trace>
  <inkml:trace contextRef="#ctx0" brushRef="#br0" timeOffset="21249.63">7263 10945 281 0,'-15'-28'363'0,"-6"5"-59"16,5 0-93-16,5 9-40 16,2 5 1-16,1 1 3 15,0 8-18-15,8 0-36 0,-9 0-53 16,9 12-44-16,0 12-24 15,0 26 0-15,0 22 0 16,0 26 0-16,0 20 0 16,-8 16 0-16,0 9 0 15,8-5 0-15,-7-12 0 16,7-12 0-16,-9-16 0 0,9-17 0 16,0-15 0-16,-8-19 0 15,8-13 0-15,0-11 0 16,0-6-125-16,0-17-225 15,0 0-95-15,-13-12 41 0,4-16 51 16</inkml:trace>
  <inkml:trace contextRef="#ctx0" brushRef="#br0" timeOffset="21632.46">7848 11259 510 0,'-20'-24'350'15,"0"8"-106"-15,0 4-98 0,3 1-53 16,1 11-13-16,4 0-9 16,0 18-1-16,-2 10 41 15,3 12 17-15,3 22-30 0,-1 11-35 16,9 1-24-16,6-5-18 15,5-4-16-15,10-11-1 16,7-14-4-16,8-11 2 16,4-10-1-16,7-19 2 0,1-16-6 15,-4-14-5-15,-3-12 3 16,-12-16 1-16,-13-7 4 16,-16-4-7-16,-8-1 5 0,-13 6 2 15,-6 7-6-15,-12 12 7 16,-1 8-33-16,-3 12-40 15,-7 13-50-15,4 12-104 0,7 0-100 16,2 17-50-16,4 8-24 16</inkml:trace>
  <inkml:trace contextRef="#ctx0" brushRef="#br0" timeOffset="22680.65">27056 6000 675 0,'0'-17'571'0,"0"10"-206"16,-13 2-185-16,4 5-87 15,3 29 15-15,-6 20-53 16,-4 20-55-16,2 20 0 0,14 8 0 15,0 5 0-15,6 0 0 16,5-8 0-16,6-9 0 16,-3-12 0-16,4-11 0 15,-6-13 0-15,0-8-194 0,2-13-303 16,-5-9 46-16,5-19 44 16</inkml:trace>
  <inkml:trace contextRef="#ctx0" brushRef="#br0" timeOffset="22963.91">27474 6114 693 0,'0'-45'316'0,"0"21"-138"15,-13 24-55-15,-7 24 13 0,1 21 46 16,-2 7-6-16,7 10-29 16,14 1-51-16,17 4-96 15,13-7 0-15,10-6 0 16,9-10 0-16,5-14 0 0,1-11 0 15,2-19 0-15,-5 0 0 16,-7-12 0-16,-15-16 0 16,-18-13 0-16,-12-9 0 15,-20-6 0-15,-14-4 0 0,-10 6 0 16,-10 6 0-16,2 10 0 16,-1 14 0-16,13 9-281 15,12 7-184-15,11 8 12 16,17 0 40-16</inkml:trace>
  <inkml:trace contextRef="#ctx0" brushRef="#br0" timeOffset="23295.86">28116 6057 401 0,'24'-24'400'16,"-8"3"-91"-16,-2 4-134 0,-11 9-81 15,-3 8-21-15,5 29 142 16,4 17 79-16,9 13-208 15,-1 19-86-15,5 4 0 16,8-2 0-16,-1-9 0 16,-6-19 0-16,-1-11 0 0,-7-18 0 15,-1-23 0-15,-3-15 0 16,2-29 0-16,-3-34 0 0,-1-36 0 16,-1-36 0-1,9-33 0-15,11-13 0 0,13 4 0 16,11 17 0-16,13 21 0 15,12 23 0-15,9 22 0 16,11 26 0-16,8 23 0 16,5 22 0-16,0 22-109 0,-5 16-295 15,-12 28-49-15,-14 17-2 16</inkml:trace>
  <inkml:trace contextRef="#ctx0" brushRef="#br0" timeOffset="23562.7">29242 5526 485 0,'-38'-2'364'0,"11"2"-118"15,1 0-104-15,1 24-5 0,2 24 87 16,-2 25 46-16,5 14-91 16,20 7-179-16,8 3 0 15,17-8 0-15,7-16 0 16,13-11 0-16,3-17 0 0,0-17 0 15,2-16 0 1,-10-16 0-16,-3-20 0 0,-9-14 0 16,-4-11 0-16,-10-7 0 15,-11-8 0-15,-3-7-268 16,-12-1-128-16,-5 2-5 16,-3 9 35-16</inkml:trace>
  <inkml:trace contextRef="#ctx0" brushRef="#br0" timeOffset="23811.67">29126 5629 572 0,'-20'-11'218'0,"5"-6"-107"15,15-4-55-15,0-6-31 16,12-15-2-16,5-7 24 16,2-7 13-16,2-6 16 15,-4-2-7-15,-6-3 2 16,-6 3 17-16,-5-2-4 0,-13 2 4 15,-7 7-1-15,-9 2-30 16,-11 8-22-16,-7 6-26 16,-1 9-66-16,-4 7-105 15,-1 13-129-15,-4 12-30 0,-5 19 25 16,-2 15 20-16,3 12-93 16</inkml:trace>
  <inkml:trace contextRef="#ctx0" brushRef="#br0" timeOffset="23961.95">28481 5109 208 0,'0'35'263'15,"21"-5"-53"-15,12-10-52 0,24-3-22 16,24-4 5-16,27-3 8 16,30-10-1-16,21 0-14 15,13-8-29-15,9-12-48 16,6-4-25-16,0-4-22 0,-7-5-58 16,-24 5-127-1,-21-2-145-15,-34 5-101 0</inkml:trace>
  <inkml:trace contextRef="#ctx0" brushRef="#br0" timeOffset="25194.32">10759 10795 506 0,'0'-16'365'0,"0"4"-36"15,0-1-85-15,0 3-34 0,0-1 16 16,0 11-59-16,-8 0-167 16,2 0 0-1,6 11 0-15,0 2 0 16,0 25 0-16,0 19 0 15,0 12 0-15,0 8 0 0,0 1 0 16,3-5 0-16,5-8 0 16,-5-8 0-16,2-12 0 0,-2-4 0 15,-3-9 0-15,0-4 0 16,0-3 0-16,0-4 0 16,0-9-443-16,5-12-46 15,4-5 67-15</inkml:trace>
  <inkml:trace contextRef="#ctx0" brushRef="#br0" timeOffset="25443.3">11231 10563 519 0,'0'-42'517'16,"0"10"-38"-16,-8 13-113 0,8 7-200 16,-12 3-166-1,3 25 0-15,9 20 0 16,0 26 0-16,0 27 0 15,5 16 0-15,6 9 0 0,5 1 0 16,6-5 0-16,-2-12 0 16,0-13 0-16,-8-16 0 15,-1-8 0-15,-3-11 0 0,-2-11 0 16,-6-5 0-16,0-6 0 16,0-4-557-16,-17-7-20 0</inkml:trace>
  <inkml:trace contextRef="#ctx0" brushRef="#br0" timeOffset="26358.02">7086 13624 33 0,'-14'-45'229'15,"6"29"-113"-15,8 4-29 0,-8-9 21 32,8 13-19-32,0 4-34 15,0 1 3-15,0 3 8 0,0-5-2 16,0 1-1-16,0 4 5 15,0-5 10-15,0 3 7 16,0-3 6-16,0 5 8 16,0 0 6-16,0 0-1 15,0 0-14-15,-8 0-23 0,8 0 0 16,0 16 46-16,0 21-1 16,0 19-112-16,0 27 0 15,0 18 0-15,5 12 0 16,-2 1 0-16,-3-3 0 15,0-6 0-15,0-15 0 0,0-16 0 16,0-14 0 0,0-15 0-16,0-7 0 0,0-15 0 15,0-3 0-15,0-7 0 16,0-22 0 15,0-7-363-31,-8-8-30 16,8-5 31-16,0-7 29 15,0-1 37-15</inkml:trace>
  <inkml:trace contextRef="#ctx0" brushRef="#br0" timeOffset="26890.58">7613 13767 103 0,'11'-24'186'15,"-2"3"-31"-15,-4 0-17 16,-5 6-17-16,0 1 9 16,0 2 7-16,0 1 29 15,0 6 24-15,-8 5 19 16,-6 0-16-16,6 0-62 0,-3 16-26 16,-2 21-22-16,-7 23-83 15,4 19 0-15,-1 6 0 16,17 1 0-16,0-13 0 15,9-12 0-15,7-12 0 0,12-13 0 16,9-11 0-16,4-18 0 16,8-14 0-16,0-18 0 15,-5-19 0-15,-9-13 0 0,-10-13 0 16,-17-11 0 0,-19-5 0-16,-19 1 0 0,-5 11 0 15,-15 10 0-15,-1 15 0 16,-3 12 0-16,5 16 0 15,5 6 0-15,7 10-60 0,9 5-337 16,8 13-68-16,20 8 26 16</inkml:trace>
  <inkml:trace contextRef="#ctx0" brushRef="#br0" timeOffset="27206.24">8247 13547 433 0,'0'-32'519'0,"-9"6"22"16,-3 9-164-16,-5 11-200 15,1 6-177-15,-1 0 0 0,2 23 0 16,3 14 0-16,12 12 0 16,12 12 0-16,17 0 0 15,15-3 0-15,13-14 0 0,11-12 0 16,6-20 0-16,-1-12 0 15,-5-19 0-15,-11-18 0 0,-16-17 0 16,-17-7 0 0,-24-4 0-16,-10 5 0 0,-20-1 0 15,-6 7 0-15,-13 8 0 16,-5 16 0 0,-2 9 0-16,0 14 0 0,2 7-182 0,11 11-301 15,6 13-20-15,8 21-373 16</inkml:trace>
  <inkml:trace contextRef="#ctx0" brushRef="#br0" timeOffset="27739.1">10974 13249 382 0,'-14'-24'354'0,"-3"7"-16"16,0 6-100-16,2-1-69 15,2 3-9-15,13 9 12 0,-12 0 32 16,12 0-174-16,-8 16-30 15,0 13 0-15,8 24 0 0,-12 20 0 16,12 24 0-16,0 10 0 16,0 2 0-16,0-2 0 15,3-5 0-15,6-5 0 16,-1-12 0-16,-5-8 0 16,2-11 0-16,3-17 0 0,-4-10 0 15,1-9 0-15,-2-10 0 16,2-8-288-16,2-12-102 0,5-16-10 15,9-20 38-15,-1-17 63 16</inkml:trace>
  <inkml:trace contextRef="#ctx0" brushRef="#br0" timeOffset="28171.76">11409 13347 225 0,'0'-25'278'15,"0"5"16"-15,0 8-31 0,0 0-51 16,-8 4-38-16,8 4 26 16,-8 4-3-16,-1 0-25 0,9 0-140 15,-8 0-32-15,8 24 0 16,0 14 0-16,0 9 0 0,0 14 0 16,0 4 0-16,13 6 0 15,4-7 0-15,3-3 0 16,3-12 0-16,11-8 0 0,3-9 0 15,-1-10 0 1,4-22 0-16,2 0 0 0,-2-15 0 16,-4-8 0-16,-7-13 0 15,-9-13 0-15,-4-9 0 16,-16-2 0-16,-8-2 0 0,-12 6 0 16,-5 6 0-16,-4 10 0 15,2 6 0-15,-5 11 0 0,2 4 0 16,7 5 0-16,2 2 0 15,5 8 0-15,-1 4 0 0,6 0-79 16,-2 0-170-16,1 13-36 16,0 4-1-16,0 2 20 15,-1 2 11-15,1-2-16 16</inkml:trace>
  <inkml:trace contextRef="#ctx0" brushRef="#br0" timeOffset="28971.07">12657 13107 212 0,'0'-23'318'0,"-9"0"10"15,0 9-20-15,1 1-29 16,8 1-14-16,-12 3 4 16,12 9-201-16,-8 0-68 0,0 13 0 15,2 11 0-15,-8 12 0 16,2 18 0-16,12 14 0 0,0 14 0 16,0 12 0-16,0 8 0 15,4 3 0-15,4-3 0 16,6 0 0-16,-8-4 0 15,2-9 0-15,0-8 0 0,1-12 0 16,-6-11 0-16,2-9 0 16,-5-13 0-16,0-12 0 0,0-3 0 15,0-9 0-15,3-12 0 16,-3-4 0 0,0-12 0-16,-8-4-211 15,-4-4-229-15,-4-5 26 16,0 1 57-16,-3 2 53 0</inkml:trace>
  <inkml:trace contextRef="#ctx0" brushRef="#br0" timeOffset="30135.42">13204 14576 575 0,'3'-37'525'16,"-3"9"-74"-16,0 8-175 0,0 4-135 16,0 3-80-16,0 13-43 15,14 13-18-15,15 15 0 0,15 25 0 16,16 25 0-16,17 24 0 15,10 19 0-15,1 22 0 16,2 19 0-16,-10 10 0 16,-10 6 0-16,-21 1 0 0,-16 6 0 15,-22-11 0 1,-11-10 0-16,-11-19 0 0,-11-15 0 16,-5-19 0-16,-3-22 0 0,8-16 0 15,-4-20 0-15,6-13 0 16,0-11 0-16,8-13 0 0,4-4 0 15,-1-12 0-15,-4 0-347 16,2-12-137-16,2-7 57 16,1-7 50-16</inkml:trace>
  <inkml:trace contextRef="#ctx0" brushRef="#br0" timeOffset="30517.75">13656 16403 654 0,'-22'-19'466'0,"3"3"-99"16,3 12-149-16,-6 4-97 15,3 23-10-15,-1 14-1 0,-6 16-110 16,7 13 0-16,-1 6 0 16,4 6 0-16,3-5 0 0,13-8 0 15,0-7 0 1,8-9 0-16,5-8 0 0,6-9 0 15,9-3 0-15,6-10 0 16,3 2 0-16,6-4 0 16,7-5 0-16,6 0 0 0,4-12 0 15,6 0 0-15,-4 0 0 16,-2 0 0-16,-3-9 0 0,-8-4 0 16,-6 1 0-16,-1 1 0 15,-13 3 0-15,-5-1 0 0,-8-3 0 16,-8-4-199-16,-8-8-147 15,-8-9-3-15,-8-8 49 16,-8-8 38-16,-8-4 25 16,-1-8 70-16</inkml:trace>
  <inkml:trace contextRef="#ctx0" brushRef="#br0" timeOffset="30685.28">13691 16375 180 0,'-43'-36'180'0,"1"-1"16"16,5 12-19-16,14 6-45 0,3 6-25 15,12 13 33-15,8 21 57 16,16 15 34-16,11 18 1 0,15 10-46 16,6 5-97-16,14 0-89 15,1-3 0-15,2-4-52 16,-3-19-219-16,-5-6-116 16,-10-12-29-16,1-8 8 0</inkml:trace>
  <inkml:trace contextRef="#ctx0" brushRef="#br0" timeOffset="33048.05">12591 6398 598 0,'-20'0'313'0,"0"0"-91"16,4 0-71-16,2 0-8 15,14-4 56-15,0-3 17 16,0-2-11-16,14-11-205 0,19-8 0 16,24-18 0-16,22-15 0 15,23-15 0-15,8-9 0 16,5-1 0-16,-7 7 0 0,-10 15 0 15,-20 7 0 1,-18 12 0-16,-16 8 0 0,-11 12 0 16,-12 6 0-16,-10 6-228 15,-11 5-257-15,0 8-15 16,-11 0 91-16</inkml:trace>
  <inkml:trace contextRef="#ctx0" brushRef="#br0" timeOffset="33257.81">13818 5308 531 0,'0'-33'406'16,"-9"12"-64"-16,9 6-129 0,-8 2-87 16,8 11-61-16,0 2-25 15,0 0-20-15,0 15 10 16,13 17 77-16,11 17-35 0,12 20-37 15,1 10-28-15,4 6-107 16,-5 8-166-16,-3 8-142 16,-8-3-71-16</inkml:trace>
  <inkml:trace contextRef="#ctx0" brushRef="#br0" timeOffset="33962.85">6566 11088 353 0,'0'-5'226'0,"0"2"-42"16,0 3-30-16,0 0 7 16,0-4 32-16,0-1 45 15,0-2 49-15,0 2-36 16,0 0-251-16,0-3 0 0,0 6 0 16,-13-11 0-1,-15-7 0-15,-21-18 0 16,-24-9 0-16,-20-19 0 0,-18-8 0 15,-10-7 0-15,-1-4 0 16,3-5 0-16,15-3 0 16,11 2 0-16,15 15 0 15,21 14 0-15,13 18 0 16,12 11 0-16,7 16 0 16,12 17-428-16,13 12-2 15,0 14 70-15,0 2-8 16</inkml:trace>
  <inkml:trace contextRef="#ctx0" brushRef="#br0" timeOffset="34445.46">4254 9907 519 0,'-101'-102'274'16,"16"17"-86"-16,20 16-65 15,16 16-64-15,16 16-24 16,9 7 11-16,8 7 18 16,5 7 8-16,2 8 6 15,9-1 11-15,-8 9 4 16,0 0 9 0,8-2-25-16,-9-4-9 15,9 0 9-15,0 1-2 16,0-4-67-16,4 1-8 15,4 0 0-15,8-8 0 0,17 0 0 16,24-6 0-16,20 11 0 16,17 11 0-16,4 11 0 15,-10 27 0-15,-10 27 0 16,-26 36 0-16,-24 33 0 16,-23 18 0-1,-21-6 0-15,-9-20 0 0,0-23 0 16,9-30 0-16,5-19 0 15,11-31 0-15,20-31 0 16,37-49 0-16,41-49 0 16,39-49 0-16,41-28 0 15,59-13 0-15,38 12 0 16,10 23 0-16,-12 23-600 16,-26 26 18-16</inkml:trace>
  <inkml:trace contextRef="#ctx0" brushRef="#br0" timeOffset="45693.78">11857 10575 634 0,'-13'0'293'0,"5"0"-62"0,8 0-32 15,-8 0 8-15,8 0 31 16,0 0 7-16,3-12-245 16,23-12 0-16,21-17 0 15,27-13 0-15,24-2 0 0,7-5 0 16,2 4 0-16,-7 6 0 15,-10 1 0-15,-17 7 0 16,-13 12 0-16,-10 2 0 16,-15 8 0-16,-10 9 0 15,-8 7 0-15,-11 5 0 0,-6 0-28 16,0 0-396-16,-10 0-51 16,-6 0-5-16</inkml:trace>
  <inkml:trace contextRef="#ctx0" brushRef="#br0" timeOffset="46142.63">13128 9826 514 0,'16'-25'226'0,"-8"1"-75"0,-8 8-36 16,0 3 6-16,0 6 20 16,0-3 9-16,0 3-10 15,0-2-21-15,0-3-35 16,0-4-35-16,8-13-23 15,8-12-9-15,9-11-12 0,7-5-4 16,8 0 4-16,5 0-3 16,5 5 5-16,-2 7 1 15,1 9-12-15,-2 6 4 0,-9 15-15 16,-5 10 18-16,-10 13 1 16,-11 21 11-16,-12 12 14 15,-12 19 9-15,-11 10-9 0,-7 0 1 16,-1-10 7-1,5-11-37-15,3-8 0 16,7-13 0-16,3-12 0 0,13-24 0 16,17-12 0-1,15-12 0-15,21-2 0 16,19 3 0-16,15 15 0 0,9 16 0 16,1 11 0-16,-7 13 0 15,-17 16 0-15,-19 18 0 16,-26 11 0-16,-25 13 0 15,-23 11 0-15,-28 16 0 0,-29 9-324 16,-21 13-169-16,-24 0-25 16</inkml:trace>
  <inkml:trace contextRef="#ctx0" brushRef="#br0" timeOffset="46924.94">6139 14487 690 0,'-25'-8'340'16,"-11"-1"-147"-16,-4-3-69 0,-9 0-5 15,-8-4 57-15,-9-8 88 16,-7-6-123-16,-4-6-141 16,-3-10 0-16,-7-1 0 15,2-3 0-15,9-3 0 16,-1 6 0 0,4 1 0-16,11 7 0 0,10 1 0 15,11 5 0 1,9 9 0-16,7 7 0 15,9 5 0-15,7 5 0 0,9 2 0 16,0 5-76 0,0 12-269-16,0 0 7 15,0 9 11-15,0 3-8 16</inkml:trace>
  <inkml:trace contextRef="#ctx0" brushRef="#br0" timeOffset="47440.68">2895 14121 305 0,'-57'-66'224'0,"8"10"-76"16,3 11-7 0,14 8 6-16,4 8-25 0,7 13-38 31,-3 20-12-31,24 37-17 16,8 24 3-16,14 21-22 15,4 8-16-15,13-5-5 16,4-12-14-16,3-20 3 15,-2-20 5-15,-4-22-5 16,2-22 2-16,-2-26-6 16,-4-32 3-16,-12-20 0 15,-8-21-4-15,-7-9 23 16,-9 6 43-16,0 16 69 16,-12 15 76-1,-1 20-50-15,13 14-160 16,-8 16 0-16,8 23 0 15,0 43 0-15,13 42 0 16,12 51 0-16,10 35 0 16,15 19 0-16,6 1 0 15,13-3 0-15,24-12-216 16,17-16-153-16,15-10-44 16,7-14-54-16</inkml:trace>
  <inkml:trace contextRef="#ctx0" brushRef="#br0" timeOffset="48173.38">13079 12810 432 0,'9'0'479'0,"-9"0"-139"0,0 0-134 0,-9 0-51 16,9 0-33-16,0 0-11 16,0-13 19-16,3-7-58 15,18-7-72-15,24-14 0 16,14-13 0-16,23 0 0 0,17-3 0 16,9 5 0-16,14 3 0 15,1 4 0-15,-1 6 0 16,-9 1 0-16,-11 9 0 0,-21 10 0 15,-21 7 0-15,-17-2 0 16,-18 7 0-16,-8-1 0 16,-12-1 0-16,-5 2-48 0,-16-10-303 15,-9-4-79 1,1-3 9-16,-1-4 33 0</inkml:trace>
  <inkml:trace contextRef="#ctx0" brushRef="#br0" timeOffset="48555.95">14861 11288 1000 0,'11'-53'408'15,"-5"7"-173"-15,-3 14-121 16,-3 13-59-16,0 13-1 16,0 19 74-16,5 11-75 0,7 14-53 15,5 6 0-15,6 4 0 16,10 6 0-16,12-6 0 15,4-3 0-15,8-12 0 16,7-18 0-16,6-15 0 0,2-19 0 16,2-18 0-16,-2-16 0 15,-2-16 0-15,-10-12 0 16,-11-9 0-16,-21-3 0 0,-15 7 0 16,-13 14 0-16,-13 14 0 15,-4 22 0-15,3 19 0 16,-7 17 0-16,-1 41 0 0,8 18 0 15,0 27 0 1,6 25 0-16,8 23 0 0,5 20 0 16,4 17 0-16,2 9 0 15,0-1-66-15,7-9-447 16,4-6 28-16,-5-18 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9:22.1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9809 3617 360 0,'-16'-58'294'15,"-1"0"-78"-15,-1 8-49 16,-4 15-45-16,2 5 20 15,5 5 10-15,-2 13-40 0,4 12-42 16,1 26-9-16,1 31 72 16,-2 40-21-16,1 34-40 15,-4 27-38-15,-5 24-34 16,-4 11 0-16,1-6 0 0,0-4 0 16,-3-17 0-16,2-19 0 15,3-22 0-15,8-22-49 16,1-22-137-16,13-19-78 15,0-17-17-15,0-21 6 0,-12-24-9 16,-6-34-35-16</inkml:trace>
  <inkml:trace contextRef="#ctx0" brushRef="#br0" timeOffset="232.18">9128 3736 430 0,'-29'-64'180'0,"1"7"-59"16,3 11-35-16,5 9-16 0,8 14-7 16,-1 6-12-16,13 4-9 15,0 1-21-15,8 1-8 16,21 6 0-16,24 1-8 16,20 1-1-16,17-6 0 0,19 2-14 15,16-3-55-15,10-2 65 16,3 0-223-16,-5 0 12 15,-6-4-53-15</inkml:trace>
  <inkml:trace contextRef="#ctx0" brushRef="#br0" timeOffset="581.38">8961 5446 593 0,'-42'29'307'0,"10"-8"-127"16,8-6-97-16,4-2-40 0,9-13-20 15,11 0-10-15,0 0 1 16,8 0-10-16,8-5 3 15,7-3 0-15,14-4 0 16,13 0-3-16,7-5-2 16,8 0-2-16,-2 3 2 0,-1-3-1 15,-10 5-3-15,-6-1-13 16,-6 5-25-16,0 8-37 0,-3 0-33 16,-4 0-41-16,2 0-19 15,3-5-36-15,3-3-42 16</inkml:trace>
  <inkml:trace contextRef="#ctx0" brushRef="#br0" timeOffset="1167.9">11433 4708 334 0,'-10'-36'347'16,"-7"3"-95"-16,-13-10-20 16,24 29-193-16,-2 14-25 15,8 0-9-15,-9 14-1 16,9 9 15-16,0 18-5 0,0 7 7 15,0 6-6-15,0 6-10 16,17-3-3-16,6 1 0 16,7-14-4-16,2-6-20 0,4-14-2 15,4-12-6-15,1-12-5 16,3-12-1-16,4-17-10 16,-6-11 6-16,-5-10 10 15,-12-2 17-15,-10-1 24 0,-6 8 7 16,-9 12 7-16,0 10-11 15,0 10-2-15,0 4-12 16,0 9 2-16,0 22 1 0,8 6-5 16,8 5 2-16,4 3 0 15,9 0 0-15,7-4 4 0,1-8-6 16,3-7 7-16,0-17-4 16,-2 0 4-16,2-12-7 15,-3-17 3-15,-4-11-1 0,-10-12 5 16,-11-6 5-16,-7-3 2 15,-5 8 14-15,-13 2 5 16,-4 5-5-16,3 9-11 16,-7 8-10-16,4 5-16 0,6 8-56 15,3 8-78-15,8 4-56 16,0 4-28-16,0 0-26 16</inkml:trace>
  <inkml:trace contextRef="#ctx0" brushRef="#br0" timeOffset="1380.35">12631 4542 273 0,'21'-4'296'16,"-8"4"-35"-16,-5 0-75 15,-5 0-60-15,-3 0-32 0,0 0-13 16,0 0-29-16,5 0-16 16,2 20 21-16,1 13-3 0,0 8-23 15,6 8-7-15,2 7-19 16,-6 6 1-16,7-1-14 15,-4-9-46-15,-1-2-65 0,-4-11-69 16,0-2-69-16,0-8-18 16,-3-16-15-16</inkml:trace>
  <inkml:trace contextRef="#ctx0" brushRef="#br0" timeOffset="1525.54">12810 4449 156 0,'-24'-41'185'16,"-1"8"-93"-16,6 1-52 16,3 7-40-16,-1 1-43 0,1-1-74 15,4 5-16-15</inkml:trace>
  <inkml:trace contextRef="#ctx0" brushRef="#br0" timeOffset="1779.69">12709 4066 288 0,'-16'-21'283'0,"-1"5"-55"0,2 4-66 16,2 4-64-16,13 8-39 15,0-4-27-15,0 4-17 0,0 0-10 16,0 0 3-16,0 0-7 15,0 0-17-15,0 0-41 16,0 12-50-16,0 0-54 0,0 9-10 16,4-5-62-16,5 0 20 15</inkml:trace>
  <inkml:trace contextRef="#ctx0" brushRef="#br0" timeOffset="2114.58">13496 3252 565 0,'0'-33'371'15,"0"8"-120"-15,0 9-130 16,0 16-65-16,0 21-23 16,0 32-17-16,-12 31 10 0,-2 31 6 15,-4 23-5-15,2 17 1 16,8 8-16-16,8 1-4 16,-9-10-4-16,9-8-18 0,0-16-41 15,0-20-48-15,0-20-35 16,0-22-66-1,9-18-47-15,-1-20-35 0</inkml:trace>
  <inkml:trace contextRef="#ctx0" brushRef="#br0" timeOffset="2328.83">13814 3553 611 0,'0'-56'293'0,"0"10"-120"16,0 17-87-16,0 13-42 15,-8 8-18-15,8 21 13 0,-8 23 54 16,8 34 18 0,0 40 35-16,0 32-19 0,0 30-48 15,0 6-38-15,8 4-28 16,8-7-58-16,8-19-44 0,4-19-61 16,4-18-63-16,6-21-80 15,3-17-27-15,-5-20-33 16</inkml:trace>
  <inkml:trace contextRef="#ctx0" brushRef="#br0" timeOffset="3093.42">14921 4432 443 0,'-6'-16'372'0,"-2"4"-101"0,8 4-131 16,0 8-77-16,0 8-36 16,4 16-7-16,3 14-7 0,4 14-9 15,3 9 0-15,-3 9 3 16,3 3-9-16,-7-8 4 15,1-14-2-15,-5-10 4 16,2-8-4-16,-5-12 5 0,0-9-2 16,0-12 6-16,0-4-24 15,0-20-30-15,0-17 7 0,3-16 12 16,6-16 17-16,4-5 3 16,3 6 23-16,0 10 2 15,-2 13-8-15,-3 13-11 0,9 15 0 16,4 21 7-16,8 9-6 15,5 10 7-15,3 14 2 0,2 3-3 16,-2 7-5 0,2 0 1-16,-3 2-5 0,4-5 7 15,-9-3-3-15,-2-5 0 16,1-3-4-16,1-8-15 0,-3-10-23 16,6-11-12-16,-1 0-4 15,6-16 16-15,-7-12 21 16,-1-8 14-16,-6-9 17 0,-9-3 16 15,-6 6 15-15,-5 6 17 16,-8 7 1-16,0 13 0 0,0 4-24 16,0 4-19-16,0 8-14 15,-8 12 5-15,8 8-7 16,0 8 2-16,0 9-4 0,8 5 3 16,9-7-6-1,7 3-1-15,4-10-10 0,8-9-8 16,6-1-7-16,-3-18-5 15,-2 0 6-15,-9-18 10 0,-3-10 8 16,-13-8 12-16,-12-4 10 16,-8-1 13-16,-12 4 18 0,-5 4 15 15,-10 9-31-15,-10 7-13 16,-9 5-13-16,1 12-41 16,5 0-78-16,0 12-77 0,2 5-49 15,10 4-37-15,12-4-1 16</inkml:trace>
  <inkml:trace contextRef="#ctx0" brushRef="#br0" timeOffset="3343.96">16738 3679 1010 0,'20'-64'395'0,"-9"10"-172"0,-2 18-112 16,-9 12-54-16,0 11-19 15,0 13-7-15,0 37 111 16,-17 24-102-16,-3 36-40 16,-4 30 0-16,-4 20 0 0,4 10 0 15,12 11 0-15,12-10 0 16,6-7 0-16,16-20 0 16,6-17 0-16,9-17 0 0,-1-21-91 15,0-9-364-15,-3-18-19 16,-4-17 40-16</inkml:trace>
  <inkml:trace contextRef="#ctx0" brushRef="#br0" timeOffset="3501.55">16385 4461 538 0,'-57'-41'376'0,"12"3"-173"15,16 7-105-15,29 4-68 0,17-7-33 16,23 6-4-16,20-6-5 15,22 3-37-15,16 2-45 16,7 1-52-16,8-1-52 0,1 0-95 16</inkml:trace>
  <inkml:trace contextRef="#ctx0" brushRef="#br0" timeOffset="3892.51">18310 4444 1368 0,'-18'22'411'0,"7"-6"-282"15,11-1-221-15,11 1 31 16,18 5 26-16,11-1 20 0,8-4 9 16,14-4-2-16,6-12 5 15,14 0 1-15,3-14-13 16,5-12-101-16,-9-3-67 0,-11-10-15 15,-18-7 43-15,-14-7 83 16,-19-4 74-16,-19 5 55 16,-16-2 5-16,-16 14-10 0,-13 11 0 15,-9 17 2-15,-6 12 10 16,-2 16-1-16,6 20-4 16,5 18-1-16,9 10-21 0,11 17-21 15,13 11 4-15,18-3-13 16,26 1-5-16,13-6-24 0,18-6-58 15,16-17-81-15,8-13-56 16,9-15-19-16,6-21 18 16,5-19-15-16,3-22 59 0,-7-16-36 15</inkml:trace>
  <inkml:trace contextRef="#ctx0" brushRef="#br0" timeOffset="4425.32">19742 4339 174 0,'9'-90'284'15,"-18"13"-34"-15,-18 19-36 16,-7 18-65-16,-3 16-68 15,1 24-33-15,4 16-21 16,-17 74 42-16,36-25-48 16,13 11-11-16,8 2-2 15,6-4-14-15,4-5-12 0,12-12-43 16,8-13-14-16,-2-10-7 16,1-19 27-16,-3-15 17 15,-4-19 20-15,-6-19 7 0,-8-10 21 16,-16-14 13-16,0-7 18 15,-13 0 41-15,-2 3 38 16,-1 13 41-16,-1 13-43 16,0 16-57-16,11 12-37 0,6 20-8 15,0 24-3-15,0 22 7 16,0 14-3-16,3 14-5 16,17 0-12-16,13-6 1 0,7-9-21 15,8-20-18-15,11-18-13 16,6-20-26-16,3-23-5 0,9-22-1 15,5-21 10-15,-4-24 17 16,-12-21 36-16,-4-19 13 16,-17-22 11-16,-19-16 27 0,-15 0 33 15,-11 9 47 1,-11 19 37-16,-7 25 92 0,-2 25-55 16,4 20-104-16,-1 20-81 15,6 17 0-15,2 24 0 16,-3 48 0-16,4 42 0 0,8 36 0 15,0 26 0-15,0 14 0 16,11 1 0-16,7-9 0 0,2-20 0 16,7-19 0-16,-2-21 0 15,-1-20-50-15,-4-18-198 16,-3-20-82-16,0-11-44 0,-4-29-23 16</inkml:trace>
  <inkml:trace contextRef="#ctx0" brushRef="#br0" timeOffset="4592.62">20148 3886 938 0,'-36'-48'353'0,"6"7"-172"16,14 13-112-16,16 3-77 0,0 5-13 16,22 7 5-16,15 2-13 15,15-3-62-15,25 0-106 0,13-3-80 16,18-4-77-16</inkml:trace>
  <inkml:trace contextRef="#ctx0" brushRef="#br0" timeOffset="5206.68">23633 3900 384 0,'16'0'298'0,"-3"0"-133"16,-2 7-87-16,-3 5-42 15,4 0-3-15,1 4 14 16,-2 1 7-16,10 0-7 0,4-1-25 16,3 0-7-16,6-7-7 15,5-9-3-15,1 0-2 16,-3-9-8-16,-8-11 0 0,-10-9-6 15,-10-16 7-15,-9-7-2 16,-17-5 27-16,-14 4 23 16,-15 7 17-16,-7 18 13 0,-7 20-5 15,-5 19 10-15,1 22-17 16,7 17-10-16,6 10-17 16,20 6-8-16,15 3-22 0,16 0 6 15,21-1-11-15,19-6 0 16,16-9-5-16,13-15-31 15,9-14-14-15,2-8 4 16,-7-4 20-16,-8-5 13 0,-14 6 0 16,-17 0 6-16,-8 6 18 15,-21 15 25-15,-23 6 8 0,-26 10-14 16,-29 6-3-16,-25 2 0 16,-14-5 31-16,-12-9 33 15,7-12 22-15,7-16-17 0,14-16-90 16,5-19-6-16,18-22 0 15,17-16 0-15,14-21 0 16,24-28 0-16,18-23 0 16,23-19 0-16,17-2 0 0,17 4-10 15,12 11-44-15,13 18-54 16,7 19-81-16,4 16-80 16,1 17-58-16,-4 8-1 0,0 16-30 15</inkml:trace>
  <inkml:trace contextRef="#ctx0" brushRef="#br0" timeOffset="5440.23">24595 3317 572 0,'4'-41'625'0,"-4"-3"-252"16,0 2-193-16,0 11-105 15,0 7-44-15,0 3-18 0,0 9 6 16,0 12-16-16,4 20 53 15,4 29 44-15,6 36-100 16,0 34 0-16,3 31 0 0,-1 16 0 16,2 4 0-16,-4-5 0 15,6-23 0-15,-2-20-170 16,-2-25-146-16,-1-23-46 0,-7-22 26 16,-3-19 22-16,-5-21 43 15</inkml:trace>
  <inkml:trace contextRef="#ctx0" brushRef="#br0" timeOffset="5989.55">23726 3382 977 0,'-48'-35'395'0,"19"5"-205"15,29 2-200-15,41 3-77 16,40 5 8-16,41-1 19 15,33 2 18-15,18-7 17 16,11 2 9-16,2 5 7 16,-11-2 8-16,-10-1 8 15,-10 8-4-15,-22-3 1 0,-17 5 12 16,-26 7 28-16,-24 5 31 16,-11 9 13-16,-15 16 23 15,-16 11 50-15,-11 16-27 0,-13 14-46 16,-17 6-30-16,-11 6-33 15,-8-9-25-15,-2-7 0 16,2-16 0-16,7-16 0 0,7-9 0 16,5-14 0-16,17-14-13 15,0-17-74-15,11-21 10 16,17-17 14 0,15-11 23-16,8 1 21 0,5 6 8 15,-2 14 7-15,-10 14-3 16,-9 26 20-16,0 21-2 0,-8 23-4 15,-2 25 1-15,-13 21 9 16,-12 15 12-16,-17 8 16 16,-14 1-8-16,-21-8 2 0,-15-8-9 15,-14-21-6-15,-10-17 3 16,-9-22 7-16,-1-26-34 16,4-29 0-16,7-20 0 15,8-16 0-15,9-20 0 0,13-17 0 16,16-8-48-16,12-13-138 15,18-3-128-15,19 0-68 16,24 5-9-16</inkml:trace>
  <inkml:trace contextRef="#ctx0" brushRef="#br0" timeOffset="6193.19">25687 2938 991 0,'26'-24'164'16,"18"-4"-329"-16,25-5-91 0,20-3-36 15</inkml:trace>
  <inkml:trace contextRef="#ctx0" brushRef="#br0" timeOffset="6688.07">27823 2617 970 0,'0'-12'751'16,"0"4"-425"-16,0-5-326 16,0 6 0-16,0-5 0 0,-12-5 0 15,-4-13 0-15,-5-2 0 16,1-5 0-16,4 1 0 16,-1 3 0-16,17 0 0 15,0 2 0-15,14-7 0 16,14-2 0-16,17-2 0 15,15 7 0-15,22-3 0 16,11 10 0-16,4 17 0 0,1 11 0 16,-10 16 0-16,-3 16 0 15,-4 9 0-15,-10 4 0 16,-11 8 0-16,-15 8 0 16,-17 8 0-16,-20 12 0 15,-22 18 0-15,-37 6 0 16,-22 13 0-16,-17 13 0 0,-1 3 0 15,1 1 0 1,8-10 0-16,13-7 0 0,13-12 0 16,11-12 0-16,9-12 0 15,7-10 0-15,7-6 0 16,7-9 0-16,15 0-170 16,6 0-417-16,3-1 26 0</inkml:trace>
  <inkml:trace contextRef="#ctx0" brushRef="#br0" timeOffset="7020.44">28140 5394 873 0,'-24'85'729'0,"8"-16"-346"16,16-11-321-16,0-7-62 16,5-5 0-16,6-13 0 15,0-13 0-15,10-12 0 16,10-16 0-16,16-17 0 0,1-15 0 15,-2-14 0-15,-7-3 0 16,-5 9 0-16,-19 7 0 16,-7 8 0-16,-8 9 0 0,0 8 0 15,-15 8 0-15,-6 8 0 16,-4 15 0-16,1 18 0 16,8 5 0-16,4 3 0 15,4-6 0-15,8-1 0 16,0-6 0-16,0-9 0 15,0-3 0-15,0-3 0 0,-8-13-358 16,-5 0-113-16,-8-13 48 16,-10-3-371-16</inkml:trace>
  <inkml:trace contextRef="#ctx0" brushRef="#br0" timeOffset="14026.71">14853 8918 408 0,'5'-39'371'16,"-5"5"-55"-16,0 6-85 16,0 11-72-16,0 5-45 0,0 12-21 15,-8 8 2-15,-1 25 165 0,1 31-260 16,-4 38 0-16,-5 40 0 16,6 42 0-16,3 26 0 15,8 15 0-15,-9 0 0 0,9-17 0 16,0-26 0-16,0-23 0 15,3-29 0-15,6-23 0 16,-1-22-17-16,0-20-440 0,-5-16-11 16,3-20 60-16,-6-22 63 15</inkml:trace>
  <inkml:trace contextRef="#ctx0" brushRef="#br0" timeOffset="14293.69">14089 9914 670 0,'-76'-56'790'16,"7"3"-203"-16,13 9-587 0,9 11 0 15,24 5 0-15,23 3 0 16,40 1 0-16,49-10 0 16,50-2 0-16,51 4 0 0,47-5 0 15,35 0 0-15,24-3 0 16,15 4 0-16,4-2 0 0,-19 7 0 15,-36-2 0-15,-45 9 0 16,-48-1 0-16,-43 6 0 16,-37 1 0-16,-39 2 0 0,-32 4-273 15,-23-4-147-15,-26 3-5 16,-24 1 25-16</inkml:trace>
  <inkml:trace contextRef="#ctx0" brushRef="#br0" timeOffset="15258.53">8794 8145 464 0,'-90'-102'228'16,"-10"-8"-75"-16,-18 6-66 16,-9 4-48-16,-6 14-13 15,-9 17-6-15,-8 17-8 0,-16 19 3 16,-13 26-9-16,-17 27 0 16,-19 29-1-16,-20 32-4 15,-17 30 3-15,-7 27-1 16,1 33 1-16,16 40 0 15,11 37 14-15,19 65 24 16,18 58-1-16,18 45 14 16,34 27-3-16,33 33 11 15,44 13 3-15,53-1 5 0,52-16-31 16,57-33-18-16,58-35-6 16,73-54-6-16,64-65 11 15,56-70 1-15,51-75 15 16,43-80 6-16,34-77 14 0,16-59 3 15,3-54 5 1,0-47 16-16,1-41 3 0,-18-44-80 16,-28-44-4-16,-31-26 0 15,-38-18 0-15,-50-20 0 0,382-1259 0 47,-874 514 0-31,-713 93 0-1,554 883-175 1,-25 53-247-16,-17 47 3 16,-11 34 9-16</inkml:trace>
  <inkml:trace contextRef="#ctx0" brushRef="#br0" timeOffset="16073.41">24753 6548 857 0,'-85'-80'456'16,"-1"6"-224"-16,2 5-158 16,-6 12-163-16,-7 17-74 0,-13 11 3 15,-12 17 66-15,-16 12 53 16,-12 16 35-16,-17 16 49 16,-20 24 25-16,-10 28 2 15,-18 25 5-15,-13 37-12 0,4 40-12 16,4 64 3-16,9 55-8 15,17 38-8-15,15 14-14 0,24 10 2 16,30 3 35-16,30-11 51 16,43-25 38-16,44-30-50 0,42-31-100 15,38-36 0-15,45-33 0 16,43-34 0-16,46-31 0 0,39-38 0 16,35-35 0-1,23-38 0-15,18-37 0 0,11-32 0 16,7-38 0-16,-16-41 0 15,-17-47 0-15,-30-48 0 0,-37-41 0 16,-40-34 0-16,-49-31 0 16,-48-33 0-16,-40-33 0 15,-51-8 0-15,-48 17 0 0,-48 25 0 16,-53 25 0-16,-52 37 0 16,-55 38-185-16,-38 44-346 0,-37 50 25 15</inkml:trace>
  <inkml:trace contextRef="#ctx0" brushRef="#br0" timeOffset="17354.96">7455 10144 780 0,'-32'-106'295'16,"2"20"-88"-16,6 17-90 15,4 19-49-15,7 18-13 16,2 12-16-16,11 20-20 16,0 20 23-16,8 42 55 0,12 35-18 15,12 26-22 1,9 19-25-16,7 8-11 0,9-6-6 16,4-15-8-16,1-14-14 15,-5-18 13-15,-5-19-7 16,-7-21 2-16,-14-13-5 0,-1-14-16 15,-11-11 10-15,-6-7 6 16,-13-12-15-16,-13-17-30 16,-19-12 2-16,-25-11 29 0,-15-5 11 15,-9 5 12-15,-1 7 60 16,4 18-34-16,1 15-18 16,1 23-2-16,-1 18-10 15,7 16 2-15,10 12-5 16,12 0 3-16,15-2-4 0,19-6 8 15,19-9-11-15,20-7 8 16,18-9 7-16,23-16-9 16,15-20-4-16,12-12-4 15,5-12-19-15,0-13-48 0,-5-7-34 16,-3-6-53-16,-14-8-26 16,-6-6-7-16,-5-9 28 0,-13 0 48 15,-6 4 58-15,-15 12 44 16,-7 11 42-1,-6 15 29-15,-10-6 101 16,-8 24-83-16,0 6-19 0,0 7-14 16,0 0-11-16,0 0-5 15,3 0-13-15,6-5-1 16,7-2-3-16,9-2-1 0,10-7-4 16,6-13 0-16,5-3 2 15,-6-5 7-15,-9 1-5 0,-9-9-5 16,-14 0 5-16,-16-4-2 15,-17 4 18-15,-15 9 18 16,-5 12 53-16,-3 16 3 0,-6 8-32 16,1 29-15-16,5 14 0 15,12 23 19-15,10 12-12 16,26 3-26-16,13 5-16 16,19-1-5-16,22-8-9 0,14-8-26 15,9-13-60-15,9-15-88 16,2-11-97-16,2-20-40 0,-4-10-11 15,-14-23 28-15</inkml:trace>
  <inkml:trace contextRef="#ctx0" brushRef="#br0" timeOffset="17704.75">8851 10299 307 0,'-16'-46'182'0,"4"14"-58"0,4 7-49 15,8 5-30-15,-9 8-12 16,9 5 0-16,0 2-3 15,0-1 4-15,0 6-12 0,0 0-10 16,5 0-7-16,3 0 0 16,5 0-1-16,-5 0-4 0,0 0 4 15,0 0 6-15,-1 0-1 16,-7-2 15-16,0-11 5 16,0-11-2-16,-15-9 24 0,-6 0 54 15,-3 5 41-15,-4 3 22 16,-4 8-39-16,-1 17-43 0,1 0-38 15,2 29-22 1,10 16 44-16,4 17-16 0,16 7-4 16,8 8-29-16,20 2-9 15,12-8-3-15,22-4-6 16,11-16-20-16,17-17-43 0,15-22-101 16,13-24-104-16,19-24-52 15,29-25 28-15,26-22 50 0,18-22-42 16</inkml:trace>
  <inkml:trace contextRef="#ctx0" brushRef="#br0" timeOffset="19517.5">22590 8247 322 0,'-8'-36'161'0,"-1"4"-52"0,-3 7-43 16,12 4-28-16,0 5-2 16,0 3 16-16,0 6 24 15,0-3 4-15,0 6-4 0,0 1-19 16,0 3-24-16,0 0-11 16,0 29 32-16,0 23 83 15,8 26 0-15,-4 23-5 0,-4 21-16 16,0 12-25-16,0 8-14 15,0 1-25-15,0 0-23 0,0-5-14 16,0-15-9-16,0-19 1 16,-9-20-4-16,9-20-1 15,0-20 2-15,0-11 5 0,-8-13 3 16,8-20-6-16,-9-7-24 16,1-22-10-16,8-20-4 15,0-16-3-15,8-13 18 0,9-3-3 16,4-5 7-16,7 9 5 15,5 13-1-15,-4 14 10 0,-7 14-4 16,0 11-1 0,4 17 18-16,-3 8 7 0,10 25-4 0,2 7-6 15,2 5-5-15,4 4-8 16,0-6 9-16,-1-1-14 16,-1-6 8-16,4-8-11 15,-4-7-15-15,3-13-20 0,-2-8-15 16,5-12-16-16,-5-13-5 15,-7-13 5-15,-10-5 15 0,-9-16 20 16,-14-2 22-16,-14 0 15 16,-9 0 20-16,-14 8 6 15,-2 8 36-15,-3 17 8 0,5 11-3 16,5 25-18-16,2 13-7 16,12 18-8-16,4 19 0 15,14 11-14-15,22 9-3 0,13-1-11 16,11-1-14-16,10-6-35 15,5-14-83-15,5-10-52 16,-1-14-64-16,-5-12-34 0,-1-12-4 16,-12-16 5-16</inkml:trace>
  <inkml:trace contextRef="#ctx0" brushRef="#br0" timeOffset="19720.18">23616 8573 399 0,'-8'-42'199'15,"8"15"-66"-15,0 4-65 16,0 16-23-16,0 7 30 0,16 18 12 16,9 5 8-16,7 10-12 15,9 7-24-15,11 6-28 16,8-1-15-16,2 3-5 0,-5-3-22 16,-7-9-50-16,-10-3-47 15,-9-10-53-15,-5-1-13 0,-13-10 8 16,-4-12-12-16,-9 0-14 15</inkml:trace>
  <inkml:trace contextRef="#ctx0" brushRef="#br0" timeOffset="19867.13">24063 8458 456 0,'-15'-40'313'0,"2"15"-93"0,0 25-75 16,-3 25-48-16,-4 27-20 15,-5 26-17-15,-4 16-27 16,-7 12-12-16,-1 8-15 0,3 3-50 15,0-4-123-15,6 1-117 16</inkml:trace>
  <inkml:trace contextRef="#ctx0" brushRef="#br0" timeOffset="28769.87">10089 13461 86 0,'-19'-12'201'0,"-2"-1"-50"16,4-3-38-16,6 4-17 16,-2 1 1-16,6-2 11 15,-1 4 24-15,8 2 22 0,-12-3-1 16,12 8-2-16,-14 2-28 15,14 0-38-15,-8 0-37 16,8 0-28-16,-8 0-9 16,8 0-12-16,0 7 6 0,8 10-7 15,14 11 2-15,5 13 7 16,11 9-11-16,2 6 9 16,5 8-12-16,-2 5 3 0,3 5 2 15,-2 7 5-15,1 2-1 16,-1-2-4-16,-3-5-1 15,0-2 8-15,-8-7-5 0,-4-11 4 16,-10-16-10-16,-2-9 3 16,-6-6 7-16,-3-7-4 15,-3-6-2-15,-5-12 6 0,0 0 0 16,0-9-11 0,-8-12-9-16,-5-15 1 0,-4-12 3 15,3-14 7-15,1-2 5 16,13-2-7-16,0 6 5 15,5 6 0-15,3 9 4 0,3 9-8 16,1 3 2-16,4 10 10 16,6 5-10-16,2 11 3 15,3 7 1-15,5 0-2 0,7 0 0 16,-4 0 4-16,6 0-2 16,0 0 2-16,4 0-5 15,-1 0-2-15,-3-12-6 0,-5-5 1 16,1-6-8-16,-9-6 2 15,1-4 1-15,-7-5-5 16,-13-2 6-16,-9-6-8 16,-8 11 23-16,-7 2 3 0,-11 14 9 15,4 2-2-15,-7 7-2 16,1 10 0-16,3 0-9 16,4 14 1-16,5 1-3 0,16 6-3 15,0 4 5-15,8 0 5 16,8 3-9-16,8 1 4 15,9-9-17-15,8-4-49 0,4-5-52 16,0-11-73-16,-2 0-48 16,-2 0-42-16,-3-7-36 15</inkml:trace>
  <inkml:trace contextRef="#ctx0" brushRef="#br0" timeOffset="29052.24">11374 13168 322 0,'-8'-28'304'15,"-1"4"-51"-15,1 2-102 0,8 6-72 16,0 4-39-16,0 7-21 16,0 5-15-16,0 0 3 15,17 10 9-15,15 5-3 16,11 6 0-16,11 4-10 15,7 4-2-15,4 2-20 0,0 2-18 16,-8-4-37-16,-4-5-25 16,-13-3-31-16,-7-4-3 0,-9-5 14 15,-8-5-10 1,-7-7-41-16,-9-17 22 0</inkml:trace>
  <inkml:trace contextRef="#ctx0" brushRef="#br0" timeOffset="29202.32">11787 12992 173 0,'-24'-56'268'0,"4"11"-39"0,0 8-60 15,0 14-60 1,3 6-49-16,4 8-27 0,13 9-17 16,-12 17-7-16,1 15 1 15,-1 21-5-15,3 25 0 16,9 15-21-16,0 18-60 0,0 11-89 16,3-1-70-16,7-6-55 15</inkml:trace>
  <inkml:trace contextRef="#ctx0" brushRef="#br0" timeOffset="32147.03">10846 15289 260 0,'0'-8'185'0,"0"3"-43"16,-8-3-48-16,8 5-47 15,0-1-22-15,0 4-6 16,0 0 9-16,0 0 9 15,0 0 9-15,0 0-3 0,0 0-6 16,0 0-9-16,0 0-8 16,0 0-8-16,0 0-5 15,0 0-2-15,0 0-7 16,0 11 6-16,8 14 14 16,7 12 6-16,10 16 0 15,7 16 7-15,10 16-15 0,2 13-8 16,-1 4 0-16,3 0-7 15,-5-5-1-15,0-6-2 16,-9-15 5-16,-5-15-3 0,-5-15-3 16,-10-15 8-16,0-6-3 15,-4-8 3-15,-4-10-5 0,0-7 2 16,-4-7-6 0,-8-10-13-16,-8-12-4 0,-5-10 2 15,-4-7 11-15,1-3 3 16,0-4-1-16,-4 4 4 15,4 5-2-15,-1 6-3 0,5 10 7 16,4 9 0-16,4 2-5 16,3 5 4-16,9-1 1 0,0 6-4 15,0-1-3-15,0-2-6 16,3-6-1-16,15-4 11 16,5-5-1-16,7 1-1 0,2 0 2 15,1 8 0-15,-1 4 2 16,1 12 1-16,-1 0 4 15,1 19-7-15,-10 6 7 16,3 12-2-16,-12 3 2 0,-6 14 9 16,-8 3-4-16,-14 8 1 15,-12 5-3-15,-5-2 3 16,-2-7-9-16,1-8 2 0,7-13 3 16,1-7-4-16,8-9 0 15,2-12-4-15,14-3 1 0,-8-9-6 16,8 0-24-16,0 0-30 15,0-9-39 1,0-6-35-16,8-13-14 0,1-18-54 16,4-6 13-16</inkml:trace>
  <inkml:trace contextRef="#ctx0" brushRef="#br0" timeOffset="32327.74">11374 15574 222 0,'10'-45'246'16,"-1"9"-46"-16,-4 3-62 15,-2 10-43-15,-3 6-36 0,0 8-19 16,0 6-14-16,5 3 7 16,3 0 19-16,4 14-11 15,8 12-18-15,5 6-9 0,3 4-13 16,4 6-33-16,-4-6-54 16,3 1-62-16,-5-9-40 15,-4-3-46-15,-10-9-2 16</inkml:trace>
  <inkml:trace contextRef="#ctx0" brushRef="#br0" timeOffset="32484.46">11327 15062 417 0,'-19'-26'353'16,"-1"9"-140"-16,8 5-118 15,12 5-128-15,0 2-77 16,0 5-73-16,12 12 37 15,5 5-54-15,-3-5 1 16</inkml:trace>
  <inkml:trace contextRef="#ctx0" brushRef="#br0" timeOffset="32796.68">11803 15182 353 0,'22'0'177'16,"-3"25"-53"-16,14 19-32 0,11 23-30 15,9 23-21-15,4 14-8 16,0 3-12-16,0-6-7 16,-9-12-12-16,-8-22 3 15,-7-20 10-15,-11-18 14 0,-11-20 5 16,-11-25-13-16,-8-34-12 16,-9-23-1-16,-8-29-8 0,-1-20 17 15,-4-11 4-15,3-2 14 16,2 8 12-16,11 17-7 15,14 24-19-15,9 29-11 0,21 29 2 16,18 28 2 0,17 37-3-16,12 20-11 0,9 20-50 15,10 12-90-15,5 5-93 16,4 0-82-16</inkml:trace>
  <inkml:trace contextRef="#ctx0" brushRef="#br0" timeOffset="33862.73">23099 12411 921 0,'-10'-29'371'16,"-2"6"-174"-16,-1 6-122 15,5 9-62-15,8 8-10 0,0 27-6 16,8 23 7-16,5 18 14 16,3 18 11-16,4 12-3 15,5 8-10-15,-2 1-13 0,-3-10 2 16,2-9-5-16,-7-9 3 15,2-18-1-15,-4-15-3 16,-5-15 2-16,-4-7-2 0,-4-10 2 16,0-14-2-16,0 0-20 15,0-17-23-15,0-16 1 0,6-12 5 16,7-8 13-16,8 4 12 16,2 8 6-16,7 10 0 0,2 10 7 15,1 21 5-15,-1 8-7 16,1 17 1-16,-1 7 2 15,-7 9 0-15,-11-1 4 0,-14 5 9 16,0-4 1-16,-17-5-11 16,-13-8 4-16,-11-6-6 0,-7-8-4 15,-5-14 2-15,1 0-14 16,-5-14-11-16,4-12-11 16,8-6-44-16,8-7-38 0,9-4-37 15,7 2-6-15,8 2-4 16,13 1 14-16,5 6-16 15,12 4-13-15,1-1 42 0</inkml:trace>
  <inkml:trace contextRef="#ctx0" brushRef="#br0" timeOffset="34027.41">23441 12819 105 0,'45'-16'248'0,"-12"4"-68"0,-7 12-38 16,-9 0-30-16,1 14-16 15,-6 12-11-15,-2 2-11 16,-4 4 4-16,-3-4-12 15,-3-3-30-15,0 0-20 0,5-4-13 16,3-7-70-16,1 0-95 16,-1-6-41-16,3-8-26 0,-1 0-27 15</inkml:trace>
  <inkml:trace contextRef="#ctx0" brushRef="#br0" timeOffset="34149.37">23633 12435 307 0,'-25'-41'304'0,"1"1"-113"16,-1 7-95-16,6 4-103 16,7 10-90-16,12 7-32 0,0-5-32 15,9 5-39-15</inkml:trace>
  <inkml:trace contextRef="#ctx0" brushRef="#br0" timeOffset="34460.39">23966 12390 278 0,'12'0'259'0,"-1"0"-74"16,-2 12-78-16,3 4-45 0,4 9-22 15,9 7 7-15,-2 9 18 16,3 2 17-16,-4-1 4 0,-8 4 7 16,-3-7-24-16,-1-1-26 15,-10-9-8-15,0-5-9 0,0-10-10 16,0-14-8-16,0 0-10 15,0-5-14-15,0-16-14 16,8-10 11-16,4-17 10 0,4 1 7 16,9-3 3-16,-2 9 1 15,5 9-4-15,5 17 2 0,5 15-7 16,-2 12-32-16,-1 11-69 16,-2 10-87-16,-4 4-39 0,-13 4-9 15,-16 3-10 1</inkml:trace>
  <inkml:trace contextRef="#ctx0" brushRef="#br0" timeOffset="35077.31">15746 14491 132 0,'-105'20'277'0,"8"1"-44"15,10-9-32-15,11 0-55 16,-42 12-1-16,78-24-110 16,16 0 3-16,24 8 4 15,19-8 32-15,43 0 33 16,42-8-17-16,64-21-16 0,63-19-14 16,74-30-13-16,65-23-13 15,76-29-13-15,77-17 14 16,66-3 65-16,49 10 56 15,21 15-156-15,-10 15 0 0,-20 24 0 16,-44 22 0-16,-57 14 0 16,-72 18 0-16,-80 8 0 15,-76 7 0-15,-77 10 0 0,-56 1 0 16,-54 6 0-16,-39 0 0 16,-37-4 0-16,-37 1 0 0,-29-5-382 15,-31 4-243-15</inkml:trace>
  <inkml:trace contextRef="#ctx0" brushRef="#br0" timeOffset="35375.69">19231 13132 1329 0,'0'-73'500'16,"-14"11"-282"-16,3 12-218 15,0 14 0-15,11 13 0 0,-9 7 0 16,9 35 0 0,0 31 0-16,0 39 0 15,0 53 0-15,0 54 0 16,9 39 0-16,-1 26 0 0,-2 7-243 15,2-6-154-15,1-19-16 16,-1-23 20-16</inkml:trace>
  <inkml:trace contextRef="#ctx0" brushRef="#br0" timeOffset="38645.96">25948 12430 123 0,'-8'-12'220'0,"8"5"-68"16,0-2-52-16,-9-3-44 16,9 4-28-16,0 1-3 15,0-2 13-15,0 4 8 0,0 3 24 16,0-3 4-16,0 5-3 16,0 0 8-16,0 0 3 0,0 0-5 15,-8 0 7 1,0 0 3-16,-1-5-9 0,-3 3-1 15,1-9-16-15,-3 4-7 16,0-1 2-16,-3-4 5 0,0 4 3 16,-3-1 2-16,-2 6-16 15,8-1-14-15,-7-1-13 16,5 1-14-16,1 1-9 0,-1 3 0 16,2-5 0-16,6 1 0 15,0 4 0-15,0 0 0 16,8-3 0-1</inkml:trace>
  <inkml:trace contextRef="#ctx0" brushRef="#br0" timeOffset="38856.35">25659 12256 2047 0,'0'-4'0'47,"0"-1"0"-47,0 5-25 31,0 0-208-15,0-3-67-16,0-6-50 15,8-8 22-15,-4-11-5 0</inkml:trace>
  <inkml:trace contextRef="#ctx0" brushRef="#br0" timeOffset="40033.43">25643 10146 294 0,'-20'-44'194'0,"3"4"-37"16,5 6-29-16,-1 11-37 15,5 6-14-15,8 0 0 0,-7 6 19 16,-1 3 15-16,8 0 22 15,-12 0 0-15,12 4 3 16,-9-4-12-16,9 3-11 16,0 0-33-16,0 3-12 0,0 2-33 15,0-5-35 17,0 0 0-32,0 3 0 0,0-3 0 15,13 1 0 1,15-1 0-16,17 5 0 15,19 14 0-15,22 10 0 16,2 12 0-16,5 17 0 16,-2 12 0-16,-9 14 0 15,-18 6 0-15,-16 5 0 0,-19 7 0 16,-21 1 0-16,-20 3 0 16,-21 4 0-16,-20-2 0 15,-7-6 0-15,-13-7 0 0,0-5 0 16,7-4 0-16,10-2 0 15,7-10 0-15,13-5 0 0,7-6 0 16,14-10 0-16,2-7 0 16,13-10 0-16,0-1 0 15,0-10 0-15,8-8 0 0,-2-2 0 16,3-10 0-16,-4 0 0 16,-5 0-83-16,0 0-217 0,0-10-10 15,0-6 36 1,0-4 66-16,0-8 43 0,0-6 38 15,0-2 10-15,0-5-7 16,0 1 10-16,-14-1 25 0,8 4 32 16,-2 5 26-16,8 4 28 15,-11 8 49-15,11-2 114 16,-14 2 19-16,6 5-37 0,0-2-21 16,8 5-12-16,-8-1-13 15,8 5-6-15,0 4 5 0,0 4 14 16,0 0 19-16,0 0 21 15,0 25 48-15,0 16 6 16,0 18-27-16,0 20-174 16,0 14-2-16,-8 4 0 0,8 3 0 15,0-12 0-15,0-16 0 16,8-5 0-16,8-19 0 0,6-13 0 16,3-5 0-16,14-10 0 15,9-8 0-15,9-1 0 16,8-11 0-16,9 0 0 0,-6-15 0 15,-3 3 0-15,-8 5 0 16,-10-5 0-16,-4 3 0 16,-15 6 0-16,-8-1 0 15,-7 4 0-15,-6 0 0 0,-7-5 0 16,-11-3 0 0,-7 0 0-16,-7-5 0 0,-6-3 0 15,-6-8 0-15,-3-9 0 16,3-8 0-16,1-11 0 15,-1-13 0-15,-3-1 0 0,1-4 0 16,-4-3 0-16,4 4 0 16,-4 5 0-16,7 8 0 0,4 6 0 15,2 14 0-15,12 7 0 16,-4 4 0-16,11 10 0 0,4 1 0 16,-1 6 0-1,8 4 0-15,-8 4 0 0,8-2 0 31,0-3 0-15</inkml:trace>
  <inkml:trace contextRef="#ctx0" brushRef="#br0" timeOffset="40126.14">25705 11116 2047 0</inkml:trace>
  <inkml:trace contextRef="#ctx0" brushRef="#br0" timeOffset="40251.33">25705 11128 2047 0,'0'21'0'0,"-14"7"0"0,2 14 0 15,0 10 0-15,-4 4 0 16,0 10-16-16,-1 0-259 15,9 3-65-15,8 4-5 0,0-4 31 16,0-3-8-16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0:07.1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14004 2792 527 0,'-11'-20'252'0,"-2"3"-58"16,6 5-51-16,7 5-38 0,-13 2-36 16,5 5-13-16,-8 0 6 15,-6 24 2-15,-13 17 43 16,-17 20-41-16,-17 24-22 15,-13 22-15-15,-8 19-11 0,-12 12-13 16,-3 5-2-16,-5-5 1 16,1-13 2-16,3-15 7 15,9-15-5-15,12-19-5 0,7-15 1 16,18-15 3-16,10-13-2 16,14-10-2-16,13-6 4 15,6-9-4-15,6-8 8 16,1 0 14-16,10 0 7 15,-8 0-8-15,8-5 1 0,0-6-5 16,0-2-1-16,0-6 0 16,0-2-6-16,0-4 4 0,0 5 4 15,0 0-7-15,0-1-14 16,0 5 0-16,0 4 0 16,0 0 0-16,0 4 0 0,0-1 0 15,4 5 0-15,0 1 0 16,0 3 0-16,5-5 0 15,2-2 0-15,14-7 0 16,15-1 0-16,18 2 0 16,14 5 0-16,18 8 0 0,15 12 0 15,14 10 0-15,11 13 0 16,8 15 0-16,4 15 0 16,-5 12 0-16,-15 12 0 0,-16 5 0 15,-21-1 0-15,-19 1 0 16,-23-6 0-16,-11-6 0 15,-15-3 0-15,-12-15 0 0,-5-10 0 16,0-9 0-16,-14-14 0 16,6-5 0-16,8-11 0 0,-6-2 0 15,6-22 0 1,-13-18 0-16,0-27 0 16,-3-31 0-16,-2-34 0 15,-8-31 0-15,-2-29 0 0,3-8 0 16,1 0 0-16,-5 6 0 15,4 20 0-15,6 18 0 16,-2 22 0-16,-4 10 0 16,1 18 0-16,-1 15 0 0,6 20 0 15,7 15 0-15,0 10 0 16,3 12 0-16,9 5 0 16,0 9 0-16,0 2 0 15,0 5-211-15,0 0-107 16,0 0 32-16,13 17 22 15,3-1 24-15,4 5-52 0</inkml:trace>
  <inkml:trace contextRef="#ctx0" brushRef="#br0" timeOffset="448.6">13858 3525 351 0,'-17'-8'293'0,"7"0"-49"0,-3 0-83 16,13 8-69-16,0 0-30 15,0-4 4-15,0 4 14 16,9 0-29-16,10 0-22 0,23 0 5 16,14-5-20-16,13-3-4 15,4-1-3-15,0-3-2 16,-4 0-5-16,-10 5 1 0,-3-5 2 15,-16 2 0-15,-8 4 38 16,-13 6 72-16,-5-5 48 16,-6-3 34-16,-5 3-164 15,-3 35-31 17,-8 21 0-17,8 36 0-15,0 22 0 16,0 17 0-16,0 9 0 15,0-5 0-15,0-8 0 0,5-16 0 16,2-13 0-16,-3-14 0 16,0-20 0-16,2-9 0 0,-6-14 0 15,0-10 0 1,0-10 0-16,0-4 0 0,0-12-218 16,-18-9-350-16,-7-15 25 0</inkml:trace>
  <inkml:trace contextRef="#ctx0" brushRef="#br0" timeOffset="799.78">13281 4482 299 0,'-39'0'272'15,"10"0"-86"-15,4 0-80 0,9 0-53 16,4 7-27-16,12 10 1 15,0 7 38-15,4 4 1 16,8 10-3-16,13-2-19 16,7 0-8-16,4-8-16 0,6-2 1 15,1-11-12-15,-6-2 1 16,-3-13 0-16,-11 0-3 16,-6-9-7-16,-12-10 2 0,-5-10-6 15,-18-8 6-15,-6-4 14 16,-4 5 4-16,-4 3 3 15,-1 5-11-15,-5 7-10 0,2 9-8 16,4 3-5-16,7 9-32 16,6 0-63-16,6 0-81 15,1 9-38-15,12 0-46 16,0 3-272 0</inkml:trace>
  <inkml:trace contextRef="#ctx0" brushRef="#br0" timeOffset="1347.7">13152 3011 402 0,'-64'-11'220'16,"-6"-1"-100"-16,1 3-54 0,0 2-30 15,-1 7-2 1,4 0 23-16,15 0 20 0,10 0-2 16,14 0-14-16,13-5-25 15,19 5-12-15,31 0 2 16,33 0-10-16,33-8 0 16,32-1-1-16,32-3 2 0,29-4 20 15,25-3-10-15,7-3-7 16,1-2-7-16,-18 3-2 15,-18 2-8-15,-34 2 2 16,-32 5 4-16,-29 0-7 0,-23 3 10 16,-26 6 18-1,-17-1 13-15,-9-1-1 0,-19-2-20 16,-3 2-24-16,-20-2-62 16,-7 7-95-16,-8 0-81 15,0 0-11-15,-1 0 1 16,3 0-5-16</inkml:trace>
  <inkml:trace contextRef="#ctx0" brushRef="#br0" timeOffset="1714.19">14714 2764 100 0,'9'0'274'15,"4"0"-34"-15,-2 0-79 0,-2 0-70 16,3 0-42-16,-1 0-25 16,11 0 20-16,6 0 30 15,4 15 32-15,9 17-6 16,-5 18-11-16,6 11-18 15,-11 17-17-15,-2 12-20 16,-4 6-12-16,-9 7-2 0,-7-10-7 16,-6-12 2-16,-3-15-3 15,0-13 3-15,0-18 0 16,0-5 0-16,0-14 9 0,0-7 10 16,0-9 14-16,0 0 15 15,3-17 4-15,5-21-30 16,14-20-18-16,1-26-16 0,14-13-6 15,11-9 6-15,6 0-5 16,8 4-3-16,-2 14-10 16,-4 15-18-16,6 6-28 15,-5 10-15-15,-1 14-14 16,-7 5-31-16,-13 10-51 16,-8 11-51-16,-7 10-25 15,-13 7 27-15,-8 13-43 0</inkml:trace>
  <inkml:trace contextRef="#ctx0" brushRef="#br0" timeOffset="2179.86">14980 3085 228 0,'-69'-16'231'16,"16"-17"-77"-16,16-11-66 16,20-6-39-16,17-2-22 15,21-4-4-15,12-6 13 0,11 9 8 16,13 4-11-16,8 13-13 15,4 12-8-15,4 7-12 16,0 17 2-16,-4 8-5 16,-4 8-3-16,-5 5-11 15,-6 0-16-15,-13-1-7 0,-9-6-1 16,-4 3 4-16,-9-5 14 16,-1-12 13-16,-5 0 13 15,-10 0 10-15,-3 0 7 16,0-15 18-16,0-10 21 15,6-6 40-15,-3-3 55 16,0 6 61-16,-3 4 4 0,0 7-41 16,0 4-60-16,0 6-60 15,0 7-33-15,0 15-7 16,5 23 56-16,1 32-55 16,8 27-19-16,-2 24 0 0,0 26 0 15,1 15 0-15,1 7 0 16,3-7 0-16,5-8 0 15,-4-20 0-15,-1-16 0 16,-1-20 0-16,-2-25 0 0,-3-16 0 16,-2-17 0-16,-6-11 0 15,0-9-250-15,3-8-96 16,-3-12-57-16,-3-23-25 16</inkml:trace>
  <inkml:trace contextRef="#ctx0" brushRef="#br0" timeOffset="2663.82">16924 2429 311 0,'0'-16'249'0,"0"-5"-52"0,0 5-32 15,-8 4-18-15,-1 5-16 16,9-3-10-16,-8 7-13 16,8 3-27-16,-8 0-31 15,8 29-15-15,0 34 110 0,0 40 60 16,-11 37-103-16,11 26-102 16,0 33 0-16,0 13 0 15,0-5 0-15,8-10 0 0,0-24 0 16,0-18 0-16,1-24 0 15,-2-22 0-15,-3-24 0 16,-4-18 0-16,0-19 0 16,0-15-267-16,0-18-95 0,0-17-77 15,-11-32-10-15</inkml:trace>
  <inkml:trace contextRef="#ctx0" brushRef="#br0" timeOffset="3045.07">16120 2665 253 0,'-37'-6'267'0,"5"-2"-113"0,7-2-81 16,8 3-56-16,7-2-21 15,10 1 5-15,10 1 0 16,29-6 4-16,26-3 2 16,32 2 6-16,32 3-4 15,26 3-5-15,19-1-1 16,9 2 3-16,-1-7-4 0,-11 2-1 15,-16-4-1-15,-22 1 6 16,-22-1-1-16,-26 4-4 16,-25-1-1-16,-19 5-19 15,-12-1-50-15,-9 1-51 16,-9 0-78-16</inkml:trace>
  <inkml:trace contextRef="#ctx0" brushRef="#br0" timeOffset="3598.22">18183 2436 593 0,'0'-10'248'0,"3"-7"-131"0,5 0-58 16,1 1-32-16,-4 4 24 15,-5 5 84-15,0 7 23 16,0 0-72-16,8 16-38 15,3 28 27-15,7 29 7 16,-4 30-20-16,8 19-27 0,-6 13-12 16,0 7-18-1,4 1 6-15,-4-14-11 0,1-18-2 16,-1-26 6-16,-3-20-10 16,-5-21 2-16,-5-14 0 15,-3-23-16-15,0-19-48 0,-14-29-25 16,-12-24 31-16,-10-17 22 15,-10-7 19-15,-1-5 8 16,-7 6 10-16,0 14 4 0,7 17-3 16,1 17-6-16,3 18 1 15,-2 22 10-15,3 12 3 16,3 13-4-16,5 17-2 16,8 10 5-16,8 5-2 0,5 3 1 15,13-3 0 1,9-3 2-16,3-8 1 0,1-11-4 15,3-11 1-15,-4-8 18 16,-1-16 10-16,-3 0 17 16,2-6-17-16,-6-16-16 15,0-6-7-15,-4-9 1 0,0-3-10 16,0-2-6-16,-13 6 2 16,13 9-12-16,-8 2-66 15,0 4-93-15,8 9-100 0,0 4-32 16,0 4-29-16</inkml:trace>
  <inkml:trace contextRef="#ctx0" brushRef="#br0" timeOffset="4060.96">18219 3289 309 0,'26'15'152'15,"-12"6"-68"-15,3 15-21 0,-4 9 5 16,-5 12 10-16,-8 0-7 15,0 5 5-15,0-10-15 16,0-11-6-16,-8-9-9 0,8-7 1 16,-8-8 10-16,8-6 21 15,0-11 9-15,0-3-16 16,0-22-29-16,0-16-16 16,0-19-11-16,11-12-9 15,10-8 3-15,12 12-3 0,3 11-6 16,-1 12 0-16,8 16 1 15,1 21 1-15,5 21 5 16,5 23 2-16,-3 25 0 16,-3 17-6-16,-6 21 8 0,-19 9 1 15,-15 6-9-15,-19 5 12 16,-21-6 4-16,-21-7 5 0,-15-9-2 16,-14-12 6-16,-8-15 1 15,-1-16-1-15,4-13 0 16,5-18-7-16,5-11-6 15,7-12 1-15,13-12-10 16,6-9 1-16,11-15-16 0,9-9-35 16,12-12-47-16,7-4-43 15,12 0-45-15,7 0-41 16,6 5-25-16,3 3-30 0,5 3-19 16</inkml:trace>
  <inkml:trace contextRef="#ctx0" brushRef="#br0" timeOffset="4492.93">19328 2567 466 0,'41'-69'295'0,"-12"7"-126"0,-14 11-84 15,-7 6-30-15,-3 9 22 16,-5 10 28-16,0 7 22 16,0 7-21-16,-16 12-44 15,-9 16-14-15,-7 32-10 16,-17 26-1-16,-3 23-7 16,3 18-4-16,12 7-16 0,12-5 0 15,25-6-4-15,5-18-3 16,15-11 0-16,20-26 1 15,14-15 1-15,11-25-10 16,3-23-3-16,6-27-3 0,-5-18 0 16,-12-21-3-16,-17-17 11 15,-24-16-2-15,-16 0 16 16,-24 4 5-16,-22 14-3 16,-14 14-12-16,-9 20-4 0,-9 22-9 15,2 16-72 1,-3 16-147-16,8 20-111 15,6 13-56-15</inkml:trace>
  <inkml:trace contextRef="#ctx0" brushRef="#br0" timeOffset="4675.92">19522 4183 894 0,'18'71'377'16,"-7"-19"-189"-16,1-11-94 15,1-8-42-15,-5-14-30 16,-5-2 3-16,3-17 10 16,-3 0-6-16,2 0-25 0,-2-8-72 15,-3-18-141-15,0-13-108 16,0-26-28-16,0-25-29 16</inkml:trace>
  <inkml:trace contextRef="#ctx0" brushRef="#br0" timeOffset="4975.89">18553 2651 520 0,'-74'-10'333'16,"21"3"-179"-16,22 2-121 16,14 1-50-16,17 1 9 15,22-9 20-15,21-5 11 0,34-9 6 16,29-6-6-16,36-5-9 15,19 0-3-15,23 2-10 16,380-68 2 0,-401 75-3-16,-25 4 6 15,-34 7 4 1,27-2 34-16,-78 5-34 16,-44 11-39-1,-9 3-39-15,-17 0-64 0,-9 8-53 16,-5 4-69-1</inkml:trace>
  <inkml:trace contextRef="#ctx0" brushRef="#br0" timeOffset="6074.76">21736 2964 313 0,'-16'-5'270'0,"0"-4"-77"16,0-3-75-16,-1 0-49 15,6 0-1-15,11 1 12 16,0 1-14-16,0 3-25 15,3-1-14-15,16-1-6 16,19 1-13-16,14 0 1 0,13 0-5 16,9 4-4-16,3 4-9 15,-4 0-14-15,-4 0-37 16,-5 0-49-16,1 0-51 16,-3 0-29-16,-8 0-49 0,-11 0-3 15</inkml:trace>
  <inkml:trace contextRef="#ctx0" brushRef="#br0" timeOffset="6472.81">21821 3223 107 0,'-23'0'235'16,"7"0"-71"-16,-2 0-49 16,7 0-52-16,11 0-29 15,-9 0-10-15,9 0 0 16,0 0 12-16,0 0-4 16,0 0-9-16,12 0-17 15,17 0 8-15,20 0-1 0,28 0 1 16,28-7 6-16,21-2 3 15,13-4-9-15,-2 5-6 16,-11 0-4-16,-15 1 7 16,-21-1-12-16,-24 4 2 0,-12-1-2 15,-13 1 3-15,-17 1 0 16,-8 3-8-16,-2-5-16 16,-14 1-70-16,0-8-57 15,0-5-57-15,-14-2-35 16</inkml:trace>
  <inkml:trace contextRef="#ctx0" brushRef="#br0" timeOffset="7023.04">24010 1936 401 0,'38'-35'311'16,"-12"10"-123"-16,-8 9-95 0,-10 4-54 15,-8 7-15-15,0 5 6 16,-21 21 22 0,-15 28-5-16,-26 28-7 0,-15 28-13 15,-7 21-9-15,-1 10-6 16,2-7-11-16,11-5 1 16,15-24-5-16,17-18 7 15,15-21-1-15,14-11 1 0,14-11-1 16,18 3 0-16,10-5-3 15,18-1 7-15,11-1-7 16,10 3 0-16,4-2-2 16,-4 2 2-16,-6-2 0 15,-7-8 0-15,-9 1 0 0,-7-9 6 16,-10-3-5-16,-5-4 3 16,-10-6-4-16,-8-7 6 15,-1 7 4-15,-7-7 4 16,5 0 12-16,-5 0 0 15,0 0 12-15,0 0 16 0,0-7 8 16,-6-18-29-16,-11-19-16 16,-5-18-11-16,-7-19-6 15,1-25 3-15,-4-16 7 16,4-8-10-16,3-8 0 0,0-2-7 16,5 7-2-1,1 10 1-15,1 18-16 16,7 19 0-16,2 17 4 0,9 20-30 15,-6 15-56-15,6 11-56 16,0 15-51-16,0 8 24 16,1 16 0-16,7 5-89 15</inkml:trace>
  <inkml:trace contextRef="#ctx0" brushRef="#br0" timeOffset="7538.25">23932 2404 239 0,'-16'17'271'16,"4"-9"-81"-16,1-1-96 16,11-7-45-16,0 11-27 15,0-11-5-15,0 0 2 16,15 7 1-16,18-7-6 16,15 7-7-16,14-7-6 0,9 0-4 15,0 0-2-15,-1 0 2 16,-13-7 5-16,-9 0 4 15,-11 2-6-15,-15-3 12 16,-8 3 3-16,-6-3 7 16,-8-4-4-16,0 0 3 0,-13-5 43 15,4 1 22-15,-2 4-13 16,3-5-19-16,-4 5-7 16,4 0 3-16,0 0 9 15,8 3-5-15,-8 1 4 16,8 4-19-16,0 2-8 0,0 2-6 15,0 0-15-15,0 0-5 16,0 6-13-16,0 19 10 16,0 20 16-16,0 20 0 15,0 21 2-15,0 8 0 16,0 2-10-16,0-5-4 0,0-10-2 16,4-11-2-16,4-13-5 15,-4-9 7-15,0-15 1 16,6-9-5-16,-7-7 1 15,0-5-1-15,-3-12-13 16,0 0-71-16,0-8-113 16,-16-13-87-16,-4-7-25 0,-7-5-20 15</inkml:trace>
  <inkml:trace contextRef="#ctx0" brushRef="#br0" timeOffset="7854.27">23523 3406 414 0,'-21'16'176'0,"5"9"-87"16,1 16-36-16,-1 20-7 16,-2 12 3-16,7 8-1 15,11-3-2-15,0-4-3 0,8-14-13 16,8-11-3-16,9-16-12 15,7-13-9-15,6-20-6 16,1-12 1-16,-4-21-16 0,-5-15 3 16,-9-19 3-16,-13-9 6 15,-8 2 7-15,-13 10 8 16,-8 7-5-16,-4 12-3 16,8 8-8-16,-5 12-1 15,4 9-31-15,7 16-41 0,0 0-46 16,-1 21-26-16,-1 4-88 15</inkml:trace>
  <inkml:trace contextRef="#ctx0" brushRef="#br0" timeOffset="8286.53">23507 2181 289 0,'-44'9'154'0,"-1"-9"-55"0,0 6-35 15,0-6-17 1,9 11-1-16,4-11 0 0,12 0-6 16,20 0-6-16,0 0-12 15,11 0-13-15,25-15 1 16,30 1-3-16,31-11 1 16,29-5-7-16,28-5 3 15,20-7-5-15,5 6 1 0,-12-1 0 16,-21 9-4-16,-28 7-2 15,-29 4-7-15,-20 6-14 16,-20 3-11-16,-17 4-36 16,-12-1-26-16,-7-3-52 15,-13 1-64-15</inkml:trace>
  <inkml:trace contextRef="#ctx0" brushRef="#br0" timeOffset="8620.2">24691 1839 154 0,'0'-3'243'15,"0"-6"-85"-15,0 3-54 16,8 4-51-16,6 2-22 0,5 0-6 16,15 13 24-16,10 10 9 15,5 18-2-15,5 16-11 16,-6 16-14-16,-8 8-1 16,-7 4 2-16,-9 5-13 0,-13-8-5 15,-6-12 1 1,-5-22 0-16,0-7 4 15,0-11 0-15,0-11 2 0,0-7 2 16,0-12 1-16,9 0 26 16,2-12-3-16,10-17-30 15,7-20-11-15,13-19-10 16,16-14-2-16,8-8-7 0,3 0-9 16,0 10-39-16,-3 6-55 15,-6 14-53-15,-15 11-12 16,-8 8 34-16,-11 8-64 15,-13 8 23-15,-12 16 72 16</inkml:trace>
  <inkml:trace contextRef="#ctx0" brushRef="#br0" timeOffset="9018.9">25464 1864 29 0,'-82'28'93'0,"-2"-3"99"16,5-6-62-16,14-5-33 0,13-14-35 16,13 0-9-16,6-9 26 15,7 2 8-15,18-6 2 16,8-4-28-16,0 1-23 15,13-1-26-15,8 1-4 0,15-7-4 16,18-7-6-16,10-2-4 16,9 3-1-16,0 1-1 15,0 4-3-15,-8 4 9 16,-12 3 0-16,-8 4-3 16,-8 6 5-16,-14-1 3 15,-6 8 17-15,-6-4 34 16,-2-1 43-16,-9-3 46 15,0-3 24-15,0 2 7 16,0 1-20-16,0 8-44 0,0 0-41 16,0 0-46-16,0 12-18 15,-9 29 12-15,9 37 3 16,0 39-20-16,0 34 0 16,0 24 0-16,0 12 0 15,0 5 0-15,0-5 0 0,5-3 0 16,-1-6 0-1,4-7 0-15,0-17 0 0,0-14-162 16,5-19-236-16,0-19-56 16,-5-25-19-16</inkml:trace>
  <inkml:trace contextRef="#ctx0" brushRef="#br0" timeOffset="9368.7">26683 2335 413 0,'-25'12'283'0,"8"-12"-107"16,6 10-88-16,11-10-44 16,4 0-30-16,8 0 1 15,16 0 4-15,21-10 2 16,21-5-11-16,18-6-1 16,13 0-2-16,7 2-10 15,-4-5 0-15,-7 3-17 16,-9 2-64-16,-14 2-73 15,-21-5-87-15,-25-1-46 0</inkml:trace>
  <inkml:trace contextRef="#ctx0" brushRef="#br0" timeOffset="9601.69">27113 1701 557 0,'-14'-30'355'0,"14"-2"-65"15,0 32-255 1,0 32-13-16,0 38 19 16,8 28 44-16,10 28-2 15,-2 20-33-15,4 19-19 16,0 8-22-16,1 3-3 0,-5-5-25 16,1-8-97-16,-1-16-105 15,4-21-73-15,0-33-29 16,2-28-267-16</inkml:trace>
  <inkml:trace contextRef="#ctx0" brushRef="#br0" timeOffset="10034.54">28492 1945 857 0,'38'-28'293'0,"-14"24"-148"0,-12 25-72 16,-12 18-38-16,-12 6-18 15,-7-4 0-15,2-8 43 16,1-14 37-16,-2-19-24 16,-2-4-31-16,6-19-15 15,5-23-16-15,9-19-10 16,12-29-20-16,16-15-3 16,17 3 12-16,7 12-3 15,1 30 5-15,-3 31-1 16,-6 33 11-16,-5 48-6 15,-5 42 9-15,-17 33 6 16,-17 14-3-16,-21 10 1 16,-17-1-8-16,-14-15 9 0,-13-22 5 15,-11-23 2-15,-11-33 3 16,-1-29-12-16,-5-31-1 16,7-35 3-16,4-34-3 15,9-38-4-15,17-36-9 16,14-25 0-16,15-9-14 15,27 9-2-15,8 20-9 16,19 29-52-16,19 29-104 16,11 27-91-16,8 31-27 15,-1 21-50-15</inkml:trace>
  <inkml:trace contextRef="#ctx0" brushRef="#br0" timeOffset="10366.37">28673 1843 359 0,'26'12'233'0,"4"-3"-87"16,2 3-68-16,14 8-11 15,9 13-7-15,19 11 11 16,3 9-14-16,5 5-21 16,0-2-3-16,-6 0 8 15,-8-2-14-15,-14-14-9 16,-15-7 30-16,-10-12 87 15,-12-21 63-15,-12-9-71 0,-5-22-61 16,-14-26-39-16,-1-26-4 16,-7-22-21-16,3-25 4 15,3-13-8-15,-6 9 5 16,6 16 3 0,1 21-8-16,-1 18-30 0,3 17-77 15,13 20-103-15,-8 13-88 16,8 8-14-16,-8 5-24 15</inkml:trace>
  <inkml:trace contextRef="#ctx0" brushRef="#br0" timeOffset="10915.2">28351 1330 531 0,'-56'-11'175'0,"19"-1"-83"15,20-1-48-15,34 1-28 16,36-4-8-16,40-5-4 16,41-3-6-16,45-5 2 15,27 1 2-15,22-5-5 16,16 1 1-16,-10-1-1 16,-19 5 4-16,-35 4 14 15,-37 6 26-15,-42 7 44 16,-28-3 45-16,-20 7 18 15,-18 3-11-15,-9 1-42 16,-9 3-45-16,-1 0-30 16,-1 31-6-16,1 31 20 15,2 40-3-15,-2 28-12 16,1 13-5-16,1-5-7 16,3-12 1-16,0-24-7 15,-7-22-9-15,0-17-10 16,-6-24-8-16,-8-14-23 15,-22-25-35-15,-13-29 13 16,-21-23 23-16,-17-14 26 16,-9-3 17-16,-4 12-1 15,2 16 6-15,2 28 1 16,3 31 12-16,8 27 3 16,6 14-6-16,12 12-1 15,16-1 4-15,9-6 0 16,7-8-6-16,8-15 1 15,13-13-2-15,0-6 4 16,0-10-8-16,0-12-13 16,0 0-57-16,0-12-148 15,13-17-117-15,12-16-76 16</inkml:trace>
  <inkml:trace contextRef="#ctx0" brushRef="#br0" timeOffset="11315.1">30491 2051 328 0,'12'56'213'0,"-12"-2"-93"16,-20 3-55-16,-12-4-15 15,-4-8 24-15,-2-9 32 16,7-12 36-16,10-11-12 16,4-13-57-16,5-16-35 15,12-17-15-15,16-8-14 16,18-8-5-16,14 1-1 15,9 7-5-15,3 12-4 16,7 20 6-16,4 26 3 16,6 24-5-16,-4 25 7 15,-6 10-5-15,-23 14 5 16,-22 0 11-16,-22 0-11 16,-31-4 13-16,-34-5-10 15,-19-7 1-15,-19-11 0 16,2-1-8-16,-1-14 5 0,9-6-6 15,16-6-4-15,9-7 5 16,6-13 2-16,13-4-6 16,13-12-39-16,8 0-71 15,7-7-60 1,8-10-50-16,13-16-14 0,0-12-41 16</inkml:trace>
  <inkml:trace contextRef="#ctx0" brushRef="#br0" timeOffset="11731.3">32042 1144 495 0,'74'-49'356'16,"-29"16"-142"-16,-26 16-103 15,-29 17-48-15,-44 26-7 16,-33 17 19-16,-17 28-15 15,-2 14-23-15,11 3-19 16,29 2-5-16,20-4-7 16,25-9 2-16,29-11-4 15,21-9-7-15,20-5-5 16,15-2 0-16,14-2-1 16,-1 2 5-16,0-2-1 15,-3-4 4-15,-13-3-3 16,-8-4 4-16,-12-13 7 15,-13-3 20-15,-9-9 50 16,-2-12 72-16,-9-8 23 16,-8-24-80-16,0-38-43 15,-8-31-49-15,-5-39 0 16,1-18 0-16,1 0 0 16,2 6 0-16,1 23 0 15,-3 27-23-15,-3 24-160 16,2 21-173-16,0 17-104 15,-7 18-12-15</inkml:trace>
  <inkml:trace contextRef="#ctx0" brushRef="#br0" timeOffset="11958.95">31458 2764 606 0,'-28'65'193'0,"11"-8"-83"16,17-5-31-16,0-2-23 15,5-4-6-15,7-11-14 16,-1-7-17-16,-3-7-3 16,1-4-40-16,-5-5-98 15,-4-12-114-15,0-12-130 16</inkml:trace>
  <inkml:trace contextRef="#ctx0" brushRef="#br0" timeOffset="12297.4">30613 912 549 0,'-133'-26'153'0,"14"3"-75"16,26 4-31-16,25 1-3 15,17 6 31-15,35-1 1 16,50-2-33-16,67-7-13 16,77-1-7-16,79-5-4 15,40-2-12-15,19 2-11 16,-4 0 4-16,-10-1-8 15,-30 5 2-15,-33-1 0 16,-37 8 1-16,-39 5-15 0,-46 5-48 16,-30 2-77-16,-44 5-60 15,-34 0-92 1</inkml:trace>
  <inkml:trace contextRef="#ctx0" brushRef="#br0" timeOffset="16041.33">9662 9427 315 0,'-14'-4'363'0,"-3"0"-70"0,1 0-136 16,4 0-80-16,12-1-37 15,-9 5-22-15,9-3 5 0,-8-6 24 16,8 2 11-16,0-6-24 16,0-3-10-16,0-5-11 15,0-8-12-15,-11-3 8 0,-3-8-9 16,-1-6 3-16,-10-2-3 15,-8-5 0-15,-11 0 8 16,-18 4 1-16,-14 4 0 0,-25 13 11 16,-30 15-2-16,-30 26 17 15,-39 37 13-15,-32 39 14 16,-19 61 58-16,-9 78 46 16,1 60-89-16,11 38-77 0,17 25 0 15,35 7 0-15,41-10 0 16,50-21 0-16,53-35 0 15,52-39 0-15,40-41 0 16,45-38 0-16,45-44 0 16,49-47 0-16,39-47 0 0,44-48 0 15,18-41 0-15,3-38 0 16,-14-19 0-16,-29-7 0 0,-37-1 0 16,-42 8 0-1,-38 16 0-15,-34 13 0 0,-29 12 0 16,-18 10 0-16,-22 12 0 15,-20 1 0-15,0 9 0 16,-17 5 0-16,-3 4 0 0,0 8 0 16,4 3 0-16,3 4-203 15,2 6-202-15,-2 5-45 0,13 6 12 16</inkml:trace>
  <inkml:trace contextRef="#ctx0" brushRef="#br0" timeOffset="16740.28">10029 10800 228 0,'-21'-29'288'0,"-2"8"-50"0,-11 4-94 16,-5 13-68-16,-7 4-39 16,-6 28-14-16,-4 17 4 15,3 17 28-15,-1 15 2 0,14 13-11 16,7 11-3-16,16 6-17 16,17-2-7-16,17-7-12 15,12-17 2-15,12-20-2 0,16-20 0 16,8-25-9-16,11-21 3 15,1-18-5-15,1-23 0 16,-14-14 6-16,-11-9-1 16,-20-12-1-16,-21-5-3 0,-12 0 14 15,-28 9 18-15,-13 8 13 16,-12 8 0-16,-7 16-26 16,-5 8-10-16,-5 12-11 0,5 14-29 15,3 3-35-15,11 8 69 16,9 0-255-16,15 0-15 0,6 12-15 15,12-5 13-15</inkml:trace>
  <inkml:trace contextRef="#ctx0" brushRef="#br0" timeOffset="17155.33">10225 10729 243 0,'31'-19'301'16,"-5"3"-73"-16,-12 8-102 15,-6 4-66-15,1 4-35 16,21 39 8-16,-12 3-9 16,7 9 5-16,0 16-8 15,-1 6-8-15,0-4 3 0,1-4-14 16,-4-8-1-16,-7-13 1 16,0-10 1-16,-6-15 1 15,-5-2 3-15,-3-17-1 16,0-5 0-16,-11-14-7 0,-6-20-3 15,2-17 1-15,-6-20-3 16,3-19 1-16,12 2 8 0,6 8 4 16,3 15-2-16,6 18-7 15,7 24 3-15,13 23 24 16,10 26 1-16,10 23-4 0,5 22 8 16,-6 15-6-16,0 12-3 15,-6 5-10-15,-3-9-4 0,-1-6-3 16,-10-15 1-1,-4-10-12-15,-3-18-33 0,-4-8-64 16,-6-7-69-16,-8-13-38 16,-3-12-42-16,0-12 4 0</inkml:trace>
  <inkml:trace contextRef="#ctx0" brushRef="#br0" timeOffset="17506.99">10979 10694 341 0,'32'-46'335'0,"-7"11"-89"15,-5 9-113-15,-3 10-68 16,3 12-32-16,5 12-14 0,7 20-1 16,1 17 30-16,2 17 38 15,6 11 6-15,0 8-26 0,0 9-17 16,-6 2-10 0,-2 2-11-16,-9-8-1 0,-8-8 3 15,-2-9 11-15,-6-8 10 16,0-8-5-16,-8-12-11 0,0-4-13 15,0-9-6-15,4-12 2 16,-4-4-4-16,5-12 25 16,-2-12-2-16,1-18-3 15,0-17-16-15,-4-26 3 0,0-21-21 16,4-20 0-16,4-9 0 16,1-7 0-16,-1-4 0 15,3 3 0-15,6 11 0 0,-1 8-12 16,2 14-45-16,-7 14-51 15,1 14-92-15,-4 17-76 16,0 18-43-16,5 10-2 0,-1 8 2 16</inkml:trace>
  <inkml:trace contextRef="#ctx0" brushRef="#br0" timeOffset="17838.18">11885 10698 383 0,'16'56'188'16,"-5"-10"-68"-16,-2-14-50 15,4-7-23-15,3-6-7 0,0-7 5 16,4-12-2-16,9 0-13 16,7-17-12-16,13-10-8 15,4-15-6-15,3-10-12 16,-2-12 8-16,-11-7-5 0,-10 0-3 16,-12-3 16-16,-13 7-4 15,-8 10 20-15,-20 14 13 0,-8 10 3 16,-13 12 4-16,-11 21 12 15,-5 26 10-15,0 18-1 16,0 21 2-16,8 21-5 16,11 11-15-16,19 5-12 0,19 3-15 15,11-8-7-15,19-6-13 0,13-14-22 16,16-12-88 0,1-15-89-16,1-19-66 0,-1-14-3 15,5-17 6-15,9-29 53 16</inkml:trace>
  <inkml:trace contextRef="#ctx0" brushRef="#br0" timeOffset="18254.66">12826 10323 527 0,'0'-48'530'0,"-11"11"-120"16,2 12-197-16,9 8-110 16,0 17-60-16,0 17-22 0,0 19-5 15,4 18-3 1,4 12 5-16,5 6-4 0,-1 1-6 15,1-4-6-15,-2-8 3 16,-2-11 0-16,-1-15-8 0,-4-10 13 16,-1-8-9-16,-3-9 9 15,0-8-6-15,0-12-7 16,0-22 5-16,-11-13-6 0,11-26-3 16,0-21 9-16,11-9-5 15,11 10 1-15,6 8-2 0,7 20-2 16,7 18 7-16,3 23 6 15,6 24 2-15,3 24 16 16,-1 19 9-16,-5 9-3 16,-2 9-16-16,-15 1-15 0,-6-5 0 15,-8-5 0-15,-14-11 0 16,-3-8 0-16,0-5 0 16,-12-8 0-16,-5-4 0 0,1-4 0 15,-1-12 0-15,3-7 0 16,-4-14-82-16,7-10-220 0,3-12-65 15,8-9-23-15,8-9 3 16</inkml:trace>
  <inkml:trace contextRef="#ctx0" brushRef="#br0" timeOffset="18803.34">14350 9696 572 0,'16'-62'283'16,"-16"5"-110"-16,-8 5-90 0,-7 7-39 16,-11 9-13-16,-4 3 23 15,-1 9 56-15,-14 7 19 0,-12 17 8 16,-11 17 9-16,-5 31 8 16,-4 33-23-16,4 30-131 15,11 23 0-15,14 5 0 16,22-1 0-16,26-12 0 0,14-15 0 15,18-23 0-15,17-19 0 16,17-24 0-16,10-21 0 16,15-24 0-16,0-15 0 0,3-13 0 15,-4-10 0-15,-11 6 0 16,-8 7 0-16,-14 13 0 0,-13 12 0 16,-3 24 0-16,-9 26 0 15,-12 23 0-15,-7 20 0 16,-13 14 0-16,-16 9 0 15,-14 3 0-15,-10 0 0 0,-12-10 0 16,-9-7 0-16,-9-17 0 16,-2-12 0-16,-6-15 0 0,4-22 0 15,6-23 0-15,0-26 0 16,3-23 0-16,3-22 0 16,13-19 0-16,16-4 0 0,17 7 0 15,16 11 0-15,16 13 0 16,23 13 0-16,9 21 0 0,9 16 0 15,8 16 0-15,3 9 0 16,0 7 0-16,0 4 0 16,-13 1 0-16,-6-10 0 0,-9 3 0 15,-3-10-377-15,-9-3-65 16,-3-17 27-16,-5 0 19 16</inkml:trace>
  <inkml:trace contextRef="#ctx0" brushRef="#br0" timeOffset="19103.09">14934 9932 983 0,'9'-82'410'0,"-9"13"-202"0,0 16-130 16,0 17-66-16,3 7-8 15,-3 10 3-15,0 2 46 16,0 7 34-16,5 23 32 15,3 24-33-15,4 37-86 0,0 31 0 16,8 30 0-16,1 10 0 16,3 6 0-16,4-3 0 0,-8-10 0 15,1-12 0-15,-3-20 0 16,-7-18 0-16,1-17 0 16,-4-18 0-16,-5-14 0 0,-3-14-300 15,0-25-123-15,-8-17 37 16,-7-26 23-16,-5-30 79 0</inkml:trace>
  <inkml:trace contextRef="#ctx0" brushRef="#br0" timeOffset="19352.91">14837 9269 345 0,'-8'-63'411'0,"-4"19"-101"16,-1 15-148-16,5 10-82 15,8 7-36-15,0 12-24 0,0 0-15 16,0 0 5-16,11 16 1 15,7-1-14-15,7-1-1 16,3-7-19-16,5-7-15 0,-1 0-11 16,-7-12 1-16,-10-9 5 15,-12-11 9-15,-3-5 11 0,-15 2 19 16,-10-3 13-16,-6 9 1 16,-6 5-12-16,-4 12 1 15,-3 4-15-15,3 8-51 16,0 12-78-16,4 8-45 0,9 6-65 15</inkml:trace>
  <inkml:trace contextRef="#ctx0" brushRef="#br0" timeOffset="19703.02">15519 9330 634 0,'12'-9'569'0,"-12"1"-199"0,-12 8-191 15,-1 0-98-15,2 20-41 16,-1 21-15-16,3 16-12 16,9 20 26-16,0 13 44 0,0 15-69 15,13 6-14-15,11-6 0 16,12-3 0-16,10-16 0 0,8-20 0 16,1-20 0-16,2-27 0 15,3-27 0-15,-3-30 0 16,-7-23-18-16,-15-25-33 0,-14-19 12 15,-21-18 20-15,-29 2 10 16,-15 6 3-16,-17 14 12 16,-7 15 2-16,-1 25-10 15,-1 17-3-15,0 16-16 0,2 15-58 16,6 13-117-16,13 13-97 16,10 6-40-16,10 2 2 0,13-1 25 15</inkml:trace>
  <inkml:trace contextRef="#ctx0" brushRef="#br0" timeOffset="20219.39">15791 9133 407 0,'33'-41'283'16,"-4"1"-64"-16,-1 0-81 16,0 7-57-16,4 9-29 0,4 11 32 15,13 13 65-15,13 25 70 16,3 25 53-16,8 19-129 0,-4 28-143 15,-4 24 0-15,-8 14 0 16,-10-1 0-16,18 110 0 16,-40-149 0-16,-3-26 0 15,-12-17 0-15,-2-19 0 16,-8-49 0-16,-18-34 0 16,-7-36 0-16,-5-34 0 15,3-28 0-15,-3-23 0 16,7-19 0-16,3-3 0 15,7 23 0-15,13 36 0 0,0 32 0 16,9 45 0-16,15 40 0 16,13 42 0-16,14 36 0 0,20 33 0 15,5 28 0-15,9 16 0 16,10 16 0-16,2 1 0 16,4-4 0-16,8-17 0 0,10-24 0 15,10-28 0-15,18-34 0 16,19-34 0-16,21-40 0 0,14-27 0 15,-3-27 0 1,-9-17 0-16,-13-18 0 0,-26-8 0 16,-24-10 0-16,-26-3 0 15,-27 16 0-15,-19 13 0 0,-18 21 0 16,-16 22 0-16,-11 14 0 16,-9 19 0-16,0 10-21 15,-17 9-378-15,-6 12-26 0,-10 12 7 16,-7 9 33-16</inkml:trace>
  <inkml:trace contextRef="#ctx0" brushRef="#br0" timeOffset="21066.66">7086 14625 458 0,'-131'32'248'15,"6"2"-83"-15,6-6-78 16,14 2-44-16,15-7-16 16,22-2-16-16,14-9 19 15,22-5 21-15,16-7 21 0,28 0 24 16,41 0 66-16,49-19 37 15,65-25 5-15,79-43-33 16,99-38-148-16,101-44-23 16,108-42 0-16,108-20 0 0,97-23 0 15,85-10 0-15,69-9 0 16,42 5 0-16,9 16 0 16,-15 27 0-16,-48 25 0 15,-68 33 0-15,-78 30 0 16,-88 27 0-16,-99 25 0 0,-89 15 0 15,-84 14 0-15,-71 11 0 16,-65 7 0-16,-48 7 0 0,-39 1 0 16,-39 5 0-16,-30 2 0 15,-30-2 0-15,-21-3 0 0,-19-4-239 16,-20-10-201-16,-13-2 38 16,-26-9 51-16,-18-4 56 0</inkml:trace>
  <inkml:trace contextRef="#ctx0" brushRef="#br0" timeOffset="21449.37">19166 6468 1312 0,'-17'-200'410'16,"6"29"-204"-16,3 40-124 16,8 51-139-16,0 72 2 15,11 77 26-15,14 77 10 0,12 70 13 16,3 77 4-16,8 74 6 15,6 44-7-15,2 28 3 0,10 13-1 16,-1 4-19-16,4-16-55 16,-1-30-80-16,-3-39-43 15,-5-44-13-15,-11-39-2 16,-8-37 11-16,-12-30 6 0,-18-33-21 16,-11-31-134-16</inkml:trace>
  <inkml:trace contextRef="#ctx0" brushRef="#br0" timeOffset="22148.68">6168 9089 504 0,'-127'0'202'15,"5"-13"-91"-15,18 5-53 16,14 1-28-16,22-2-16 0,14 5-14 16,18 1 3-16,18-2 0 15,27-2 6-15,36-2 3 16,53-9 8-16,67-12 2 15,75-20-4-15,76-27-9 16,100-41-4-16,99-40 3 16,102-47-4-16,95-30-1 15,75-17 20-15,62-5 24 0,19 1 14 16,22 2-2-16,-17 11-11 16,-33 6-4-16,-37 21-13 15,-54 21-10-15,-75 29-5 16,-70 35-5-16,-75 33-8 0,-77 34-3 15,-89 22-17-15,-75 18-65 16,-76 8-90-16,-65 12-27 16,-63 4-25-16,-56 0-71 15</inkml:trace>
  <inkml:trace contextRef="#ctx0" brushRef="#br0" timeOffset="22946.78">5399 9308 86 0,'5'-35'228'0,"-2"-2"-80"16,3 0-69-16,2 0-32 15,0 1-20 1,2-1-7-16,4 4-1 0,-3 1 6 16,6 7 23-16,-5 5 23 15,-4 8-1-15,1 12-9 16,2 24-2-16,11 61 98 15,-3 95 39-15,-3 93-54 16,-8 76-65-16,-8 72-37 16,0 51-28-16,-8 28-11 0,-8 5-28 15,-3 8-38-15,-11-9-81 16,3-23-79-16,2-41-48 16,3-50-56-16</inkml:trace>
  <inkml:trace contextRef="#ctx0" brushRef="#br0" timeOffset="24144.77">5254 13860 97 0,'0'-11'207'0,"0"-2"-49"0,0 3-38 15,0 8-44 1,4-3-37-16,-4 1-25 16,0 1-7-16,0 3-4 0,0 0 0 15,0 0 0-15,3-5-5 16,2 5-2-16,-1 0 5 16,0 0-3-16,0 0 4 15,-1 0 1-15,2 0 6 16,-5 12 4-16,4 12 22 15,4 26 11-15,5 26 6 16,2 35-1-16,1 22-16 16,-2 19-18-16,-2 9-5 15,-9 4 2-15,-3-11-5 0,0-8 9 16,0-11-6 0,-15-13-1-16,-2-4-5 0,1-8-6 15,-1-16 5-15,1-13-8 16,0-12 1-16,3-8 4 15,6-11-6-15,7-15 5 16,0-6-3-16,0-8 3 16,0-9-3-16,0-4 2 0,-8-8 1 15,8 0 0-15,0 0 0 16,0 0-5-16,0 0 5 16,0 9 1-16,0-9 2 15,-8 7-8-15,8-7 6 16,-8 0 0-16,8 9 0 15,0-9-4-15,0 0 1 16,0 0 4 0,0 0 0-16,0 0 7 15,0 0 3-15,0 0 24 0,0 0 10 16,0 0-3-16,0 0-7 16,8-9-8-16,15-15 2 15,30-15-8-15,37-31-12 16,52-29 0-16,56-27-4 15,58-24-13-15,45-22-55 16,32-10-101-16,21-9-97 16,-6 2-85-16</inkml:trace>
  <inkml:trace contextRef="#ctx0" brushRef="#br0" timeOffset="31699.54">22414 10339 351 0,'-16'-16'188'0,"1"0"-64"16,2 3-49-16,1 1-35 0,0 5 1 15,4 2 14-15,8 1 9 16,-9 4 3-16,9 0-19 0,0 16 16 16,0 17 39-16,0 23-7 15,0 31 9-15,12 18 3 16,5 18-17-16,3 10-23 0,5 10-13 15,-1-1-8-15,0 0-17 16,-1-3-16-16,-1-13 3 0,-6-20-7 16,3-20-7-16,-3-22-1 15,-2-14 0-15,-2-22-2 16,-3-12 0-16,-6-16-12 16,-3-16-20-16,0-22-10 0,-8-18-15 15,-13-13 7-15,-7-4 12 16,-8 0 12-16,-8 12 17 15,-15 12 2-15,-1 16 10 0,-10 20-3 16,-3 29 16-16,5 26-1 16,-1 27 11-16,12 25 2 0,16 15 0 15,17 10-3 1,24-6-3-16,10-10-5 0,15-14-9 16,21-16 2-16,19-19 0 0,17-26-9 15,14-28 1-15,11-25-12 16,9-28-21-16,6-24-7 15,5-23-7-15,-9-20-11 16,-13-2 12-16,-12 4 6 0,-19 9 8 16,-17 10 0-16,-17 10 19 15,-15 16 11-15,-12 11 16 0,-13 14 9 16,0 11 13-16,-22 8-4 16,-6 13-10-16,-12 16-1 0,-10 0 9 15,-2 20 0-15,-1 17 15 16,5 8-6-16,7 9 1 15,13 5-9-15,12 7 0 16,16-5-15-16,20 0 7 0,12-9-3 16,17-10-6-16,13-15-5 15,4-10-15-15,13-17-37 16,-1-7-79-16,-6-10-76 0,-7-11-84 16,-8-6-51-16,-13-1-12 15,-10-3 13-15</inkml:trace>
  <inkml:trace contextRef="#ctx0" brushRef="#br0" timeOffset="32166.46">23803 11080 390 0,'-12'-11'228'0,"-2"1"-73"0,8 5-75 16,6 3-38-16,-8 2-15 16,8-6 4-16,0 6 4 0,0-2 1 15,0 2-12-15,0-5-12 16,0 5-7-16,0 0 2 16,0 0 0-16,0 0 2 0,0 0 5 15,0 0 9-15,0 0 7 16,0-4 15-16,0 0 1 15,0-4-11-15,-8-1-13 16,-1-3-13-16,1 0 11 0,-4 0 17 16,-8 3 19-16,-5 6-1 15,-4 3-2-15,-7 12 7 0,0 12 13 16,1 9 17-16,1 8 10 16,9 4-23-16,14 3-24 15,11 6-20-15,8-6-11 0,11-3-16 16,16-8-6-16,-1-13 0 15,65-8-7 1,-47-16-64-16,0 0-58 16,2-8-50-16,-10 0-61 0,-8-4-33 15,-6 4-13-15,-15-5-19 16,-7 1-250-16</inkml:trace>
  <inkml:trace contextRef="#ctx0" brushRef="#br0" timeOffset="32901.01">24380 10275 156 0,'-26'7'206'16,"3"0"-72"-16,-1 7-52 16,-5-2-35-16,6 0-10 0,-3 0 10 15,1 0 30-15,9 0 38 16,1-12 20-16,-1 8 5 16,6-8-15-16,10 0-10 0,0 0-3 15,6-8-39-15,18-16-42 16,28-21-5-16,39-28-19 0,33-34-1 15,43-31 4-15,28-21 26 16,25-12 20-16,19-12 1 16,17-4-5-16,11-8-18 0,10 4-11 15,-5 7 16 1,-13 14 2-16,-23 15-13 0,-29 21-28 16,-31 20 0-16,-35 24 0 15,-31 21 0-15,-33 21 0 16,-24 10 0-16,-25 18 0 0,-20 16 0 15,-29 17 0-15,-19 15-107 16,-25 13-112-16,-19 15-89 16,-10 18-67-16,-11 4-6 0,-5 3-275 15</inkml:trace>
  <inkml:trace contextRef="#ctx0" brushRef="#br0" timeOffset="33430.26">24384 10465 210 0,'-39'0'192'0,"5"0"-52"0,6-7-43 16,8 2-17-16,7 1 3 15,1-1 7-15,3 2 11 0,9 3 3 16,0 0-7-16,0 0-8 16,18 0-3-16,18 0 15 15,32-4 18-15,43-4 32 16,38-1 11-16,46-3-19 0,29 0-141 16,22 4-2-16,24 0 0 15,2 8 0-15,-14 0 0 16,-18 0 0-16,-34 0 0 0,-34 0 0 15,-39 0 0-15,-33 0 0 16,-27 0 0-16,-21 0 0 16,-19 0-85-16,-19 0-125 0,-14 0-86 15,-26 12-41-15,-27 4 35 16,-18 5 0-16,-13 3 53 0</inkml:trace>
  <inkml:trace contextRef="#ctx0" brushRef="#br0" timeOffset="33929.6">24241 10896 337 0,'-23'-20'231'0,"1"-4"-74"16,7 4-62-16,3 0-49 16,12 3-15-16,4 1 12 0,8 0 44 15,4 3 31-15,4 1 13 16,6 7-14-16,5 5-7 0,14 17 5 15,16 12 15-15,20 11-7 16,25 22-20-16,19 14-30 16,27 11-73-16,21 7 0 0,25-2 0 15,25 5 0-15,26 2 0 16,14-5 0-16,3-5 0 16,-19-7 0-16,-23-13 0 15,-34-12 0-15,-40-13 0 0,-31-12 0 16,-31-7 0-16,-21-9 0 15,-20-3 0-15,-15-13 0 0,-12 0 0 16,-11 0-10-16,-9-9-318 16,-20-7 8-16,-11-3 32 15,-18-2 41-15,-5 0 53 0,-8 1-12 16,-6 1-13-16</inkml:trace>
  <inkml:trace contextRef="#ctx0" brushRef="#br0" timeOffset="35044.35">27969 7045 401 0,'-13'-24'224'0,"4"3"-60"0,-1 6-46 15,10 2-41-15,-8 13-19 16,8 0-1-16,0 17 37 15,0 20 23-15,8 15-9 16,8 29-17-16,0 21-23 16,4 17-33-16,-2 7-7 15,-2-3-8-15,-1-9-14 0,-2-9 4 16,-5-20-8-16,0-16 3 16,-8-16 0-16,0-16 3 15,0-12-6-15,0-13-2 0,0-12 10 16,0-12-6-16,0-18-3 15,0-17-5-15,8-14-2 16,5-5 5-16,-1 5 8 16,4 8 3-16,0 12-7 0,-4 12-2 15,6 16-1 1,-1 13-2-16,13 0 4 0,2 22-2 16,10 6 2-16,1 2-1 15,16 3 3-15,1-10-13 16,1-3-30-16,4-11-32 15,-5-9-22-15,-6-17-15 0,-6-11 1 16,-12-12 16 0,-11-10 15-16,-12-8 28 0,-13-6 27 15,-17 6 32-15,-9 5 14 16,3 12 32-16,-6 13-12 0,7 8-11 16,-3 17-8-16,3 9 5 15,7 28 31-15,15 15-13 16,0 12-8-16,11 4-22 15,18-3-2-15,15-2-14 16,8-12-24-16,7-6-41 0,-2-18-56 16,-1-8-64-16,-5-16-41 15,0-11-2-15,-15-14-45 16</inkml:trace>
  <inkml:trace contextRef="#ctx0" brushRef="#br0" timeOffset="35230.87">29091 7318 160 0,'0'-35'236'16,"0"9"-80"-16,4 14-49 16,7 12-24-16,9 12-1 0,5 14 10 15,9 13 0-15,5 19-19 16,10 2-25-16,4 6-26 16,0-1-11-16,4-4-11 15,-3-12-39-15,-3-8-79 0,-6-8-58 16,-8-14-26-16,-14-19-44 15</inkml:trace>
  <inkml:trace contextRef="#ctx0" brushRef="#br0" timeOffset="35410.64">29598 7240 386 0,'-16'-43'335'0,"-2"10"-111"15,4 12-100-15,2 13-64 16,-5 20-10-16,-5 21 39 15,4 27 11-15,-6 30-39 0,-5 24-25 16,1 16-30-16,3 10-114 16,-1-2-147-16,3-7-70 15,-1-10-50-15</inkml:trace>
  <inkml:trace contextRef="#ctx0" brushRef="#br0" timeOffset="36474.33">28075 9439 197 0,'-16'-45'316'16,"0"12"8"-16,4 5-69 16,4 12-114-16,8 3-76 0,0 13-25 15,0 26 15-15,0 18 70 16,8 26 14-16,-1 23-33 16,6 16-38-16,-5 6-31 0,4-5-13 15,0-17-15-15,-4-16 0 16,-3-20-8-16,-5-11 0 15,0-17-1-15,0-17 9 16,0-12-24-16,0-16-18 0,9-17-4 16,2-17-12-16,5-3 22 15,8-4 13-15,4 9 4 16,5 11 7-16,3 13-6 16,2 15 6-16,-3 9-2 15,-2 20 10-15,-4 14-1 0,-9 11-2 16,-12 7 0-16,-8 5 2 15,-12 0-2-15,-7-4 2 16,-11-4-2-16,-5-8-1 0,-8-13-3 16,1-7-6-16,-14-13-15 15,4-8-4-15,5-12-7 16,1-12-19-16,10-5-25 0,7 1-30 16,7-1-39-1,8 1-46-15,14-1-49 0,14-8-55 16</inkml:trace>
  <inkml:trace contextRef="#ctx0" brushRef="#br0" timeOffset="36674.51">28571 9858 610 0,'7'-8'350'15,"-2"8"-151"-15,4 17-79 0,2 11-24 16,5 9 33-16,1 2 20 15,4 7-7-15,-2-6-51 16,1-2-48-16,1-2-26 16,-5-3-95-16,-8-8-146 15,1-6-86-15,-9-2-43 0,0-17 12 16</inkml:trace>
  <inkml:trace contextRef="#ctx0" brushRef="#br0" timeOffset="36803.3">28445 9219 751 0,'-25'-57'252'0,"9"16"-129"16,5 12-120-16,11 10-75 15,0 7-24-15,0 12-31 16,11 7-42-16,5 11-95 16</inkml:trace>
  <inkml:trace contextRef="#ctx0" brushRef="#br0" timeOffset="37124.87">28940 9484 889 0,'16'12'322'15,"1"4"-167"-15,3 14-64 0,8 9-13 16,0 10 61-16,1 8 53 16,-1 0-11-16,-3-3-181 15,-5-6 0-15,-3-8 0 16,-5-2 0-16,-4-14 0 15,-8-3 0-15,0-26 0 16,0-27 0-16,-8-26 0 16,8-30 0-16,0-15 0 15,0 9 0-15,8 17 0 0,3 21 0 16,2 15 0-16,7 29 0 16,9 12 0-16,7 32 0 15,0 22 0-15,6 15 0 16,-3 7 0-16,-2 5-17 0,2 5-383 15,-12-1-72-15,-6 0 14 16</inkml:trace>
  <inkml:trace contextRef="#ctx0" brushRef="#br0" timeOffset="37687.64">28563 11596 30 0,'8'0'31'0,"-4"0"-13"0,-1 0-26 16,-3 0-21-16</inkml:trace>
  <inkml:trace contextRef="#ctx0" brushRef="#br0" timeOffset="38604.92">28665 11584 430 0,'-29'-24'239'16,"4"3"-92"-16,0 10-71 15,5-2-39-15,3 5-15 16,6 4 12-16,-1-1 37 0,12 5 33 15,-12 0 30-15,0 25 18 16,-1 19 32-16,-3 18-29 16,1 19-41-16,2 16-27 0,0 6-30 15,13-2-53-15,0-8-4 16,9-11 0-16,8-12 0 16,1-17 0-16,12-13 0 0,10-19 0 15,9-21 0 1,7-23-9-16,10-20-55 0,-2-17-13 15,-7-23 21-15,-12-10 21 16,-17 1 18-16,-16-2 25 16,-12 8 15-16,-27 11 13 0,-15 11 3 15,-10 12-20-15,-12 12-11 16,-9 11-1-16,3 8-20 16,5 4-26-16,11 10-98 0,10 7-126 15,13 12-71-15,15 8 23 16,16 5 6-16,11-2 48 15</inkml:trace>
  <inkml:trace contextRef="#ctx0" brushRef="#br0" timeOffset="39137.62">29123 11617 649 0,'37'-12'344'0,"-9"3"-140"0,-8 2-103 15,-8 2-52-15,-4 5-24 16,0-5 9-16,-2 5 30 15,-3 0-2-15,2-2-25 16,-2-4-11-16,5 2-12 0,-5 2-5 16,0-7 1-16,-3-4 0 15,0 2 1-15,0-6 17 16,0 0 65-16,0 6 36 16,-9 6-5-16,-7 5-100 15,-2 16-24-15,-2 18 0 0,4 18 0 16,-1 25 0-16,17 22 0 15,0 10 0-15,14 1 0 16,13-4 0-16,19-15 0 0,10-23 0 16,13-23 0-16,8-25 0 15,4-32 0-15,7-33 0 16,2-29 0-16,-8-31 0 16,-9-26 0-16,-13-15 0 15,-14-14 0-15,-19 3 0 16,-22-6 0-16,-5 4 0 0,-19 13 0 15,-6 23 0-15,-1 26 0 16,7 23 0-16,-1 34 0 16,4 32 0-16,3 37 0 15,5 30 0-15,8 41 0 0,0 25 0 16,16 21 0-16,8 14 0 16,9-2 0-16,4-8 0 15,-1-10 0-15,5-23 0 16,-5-23 0-16,-2-22 0 0,-11-18 0 15,-2-18-366-15,-13-19-136 16,-8-17 35-16</inkml:trace>
  <inkml:trace contextRef="#ctx0" brushRef="#br0" timeOffset="39288.08">29727 11698 977 0,'-28'-19'523'16,"9"1"-239"-16,19 3-142 15,8-2-81-15,20-7-26 0,21-10-24 16,22-1-5 0,19-7-81-16,12 2-151 0,8-1-154 15,0 1-52-15,-12 4-3 16</inkml:trace>
  <inkml:trace contextRef="#ctx0" brushRef="#br0" timeOffset="40335.8">22078 12891 415 0,'-70'32'330'16,"7"-2"-51"-16,9-7-103 0,9-2-83 16,12-5-25-16,10-3 12 15,23-13-2-15,11 0 68 16,38-24 28-16,38-21-3 0,41-28-134 16,46-20-37-16,38-31 0 15,20-14 0-15,11-9 0 0,6 5 0 16,-11 6 0-16,-10 20 0 15,-21 14 0-15,-29 20 0 16,-31 17 0-16,-34 17 0 0,-31 14 0 16,-26 11 0-16,-18 2 0 15,-16 9 0-15,-8 12 0 16,-28 0 0 0,-5 16 0-16,-5 1 0 0,-1 2-223 15,5 2-320-15,4-2 16 16</inkml:trace>
  <inkml:trace contextRef="#ctx0" brushRef="#br0" timeOffset="41117.87">27616 8634 588 0,'-65'16'508'0,"5"-8"-130"15,10-8-175-15,13 7-106 0,17-7-46 16,20 0-28-16,25-11-8 16,32-14 12-16,36-11 31 15,40-14 19-15,51-6-55 16,31-8-22-16,25 2 0 0,7 0 0 15,-7 10 0-15,-17 3 0 16,-28 12 0-16,-28 5 0 16,-32 7 0-16,-30 4 0 15,-29 6 0-15,-22 6 0 16,-18 2 0-16,-10 7 0 0,-17 0 0 16,-17 0 0-1,-11 7 0-15,-11 10-108 16,-9 6-399-16,-10 11 25 15,-13 6 36-15</inkml:trace>
  <inkml:trace contextRef="#ctx0" brushRef="#br0" timeOffset="41816.96">27882 11132 499 0,'-17'-6'544'16,"-5"-4"-124"-16,2 2-204 15,0 0-101-15,3 4-69 16,5 0-23-16,4 4 5 0,8 0 39 15,0-4 17-15,12-4-79 16,18-3-5-16,22-6 0 16,38-9 0-16,31-10 0 0,38-9 0 15,22-6 0-15,24-7 0 16,5-4 0-16,2-2 0 16,-8 2 0-16,-18 10 0 15,-16 2 0-15,-20 14 0 16,-24 8 0-16,-32 7 0 0,-26 4 0 15,-19 5 0-15,-11 5 0 16,-20 2 0-16,-5 5 0 16,-34 9 0-1,-6 6 0 1,-15 11-265-16,-10 5-267 16,-5 12 59-16,-7 0 92 0</inkml:trace>
  <inkml:trace contextRef="#ctx0" brushRef="#br0" timeOffset="42366.71">28108 13140 669 0,'-62'16'579'16,"14"-4"-201"-16,11-12-190 16,13 0-98-16,24 0-54 0,32-12-10 15,45-16 20-15,47-16-11 16,45-10-35-16,41-12 0 16,35-3 0-16,22-4 0 15,10-4 0-15,0 4 0 0,-18 7 0 16,-31 8 0-16,-37 11 0 15,-38 5 0-15,-34 11 0 16,-35 5 0-16,-22 6 0 16,-18 8 0-16,-14 1 0 0,-19-1 0 15,-11 1 0-15,0 4 0 16,0-1 0-16,-11 0 0 16,-3 8 0-16,3 0 0 15,3 0 0-15,-5 0 0 16,-3 0 0-16,-4 12-224 0,-1 5-290 15,-3 0 40-15,-4 2 71 16</inkml:trace>
  <inkml:trace contextRef="#ctx0" brushRef="#br0" timeOffset="45510.22">3742 2954 279 0,'-47'18'230'16,"1"-6"-53"-16,5-4-37 16,9-8 12-16,7 0 35 15,10 0 42-15,6 0-24 16,9 0-53-16,0-13-68 15,14-12-40-15,10-3-30 16,4-8-3-16,4-1 6 16,1 6-2-16,-4-3-1 15,-1 10 16-15,-4-1 27 16,-7 8-47-16,-5 2-10 16,-6 1 0-16,0 12 0 15,-3 26 0 1,2 21 0-1,3 19 0-15,0 19 0 16,4 10 0-16,3 9 0 16,24 117 0-1,-16-118 0-15,2-10 0 0,-5-15 0 16,-1-10 0-16,-1-14 0 16,-2-15 0-16,-7-9 0 15,-3-7 0-15,2-9 0 16,-3-12 0-16,-2 0 0 15,6-8-335-15,-1-8-191 16,1-16 102-16</inkml:trace>
  <inkml:trace contextRef="#ctx0" brushRef="#br0" timeOffset="45876.25">3957 3857 269 0,'-31'17'255'16,"-2"-5"-60"-16,1 2-60 15,0-7-12-15,-1-7 37 16,5 0 67-16,8 0-19 16,6 0-38-16,3 0-40 15,11 0-15-15,0 0-55 0,0-4-60 31,11-8 0-31,23-12 0 16,19-14 0-16,12-3 0 16,6-3 0-16,3 3 0 15,-4 5 0-15,35-14 0 16,-68 36 0 0,-13 0 0-16,-8 7 0 15,-5 3 0-15,-6 4-120 0,-5 0-189 16,0 0-68-16,-13 0 33 15,2 0 45-15,-1-4 23 16</inkml:trace>
  <inkml:trace contextRef="#ctx0" brushRef="#br0" timeOffset="46309.07">4319 2748 396 0,'-28'-26'284'0,"0"7"-69"16,2 2-75-16,12 5-36 16,6-1-45-16,8-2-26 15,11-6-18-15,17-3-6 16,9-10-4-16,8-1 0 16,0-3-2-16,-5 5-5 15,-3 8 4-15,-14 6 12 16,-1 6 31-16,-11 6 56 15,-2 7 37-15,-9 0 30 16,0 0-21-16,0 12-40 16,3 21-48-16,2 23-59 15,3 27 0-15,9 15 0 16,1 7 0-16,12-3 0 0,-3-9 0 16,3-8 0-16,-2-11 0 15,-4-13 0-15,-8-13 0 16,-2-10 0-16,-3-14 0 15,-3-12 0-15,-3-4 0 16,-1-8 0-16,0 0 0 16,-1 0-144-16,2 0-261 15,-2-12-32 1,6-8 50-16</inkml:trace>
  <inkml:trace contextRef="#ctx0" brushRef="#br0" timeOffset="46725.16">4746 3447 153 0,'-25'16'220'15,"-3"-4"-55"-15,-4 1-47 16,0 0-19-16,-1-1 11 0,0 0 24 16,9-1 37-16,3-11 10 15,6 0-19-15,2 0-40 16,13 0-38-16,0 0-22 16,0 0 21-16,0 0-1 15,0 0-32-15,16-7-14 16,20-9-21-16,21-9-15 0,17-7 0 15,7-6 0 1,4 2 0-16,-4 1 0 16,-11 1 0-16,-14 6 0 0,-11 7 0 15,-12 9 0-15,-14 0 0 16,-3 4 0-16,-2 4 0 16,-14 4-233-1,0 0-167 1,-14 7-38-16,3 5 0 15</inkml:trace>
  <inkml:trace contextRef="#ctx0" brushRef="#br0" timeOffset="53979.84">6561 5308 333 0,'-28'-16'293'0,"8"4"-67"16,3 0-77-16,5-2-40 16,-1 7 1-16,13-1 33 0,0 3 14 15,0 5-19-15,0 0-43 16,0 0-44-16,0 17-15 16,13 14 34-16,-1 15-15 15,8 10-20-15,0 11-19 16,5-3-7-16,-4 1-5 15,-2-8 0-15,3-7 3 0,-8-11-13 16,0-9 10-16,-7-10-21 16,1-3 4-16,-8-10-6 15,0-7-9-15,0 0 2 16,-8-11-33-16,-13-6 25 0,-7-8 22 16,-8 4 8-16,-4 5 2 15,0 9 5-15,-2 7-1 16,2 12 10-16,-1 9-13 0,5 7 5 15,3 4 4-15,10 0-8 16,6-2 0-16,17-2 1 16,0-5 12-16,17-1-15 15,6-6 3-15,10-4 0 16,16-12-6-16,8 0 3 16,7-12-13-16,8-13-9 0,3-4-17 15,-7-6-5-15,-6-6-2 16,-5-4 15-16,-14-1 1 15,-10-2 16-15,-8-1 12 0,-4 9 20 16,-10 4 6-16,-11 2 11 16,0 11 27-16,0 2 33 15,-11 8 17-15,-6 4-38 16,-3 2-36-16,0 7-31 16,-2 0-5-16,3 0 0 15,3 7 0-15,0 8 0 0,7-1 0 16,9 7 0-16,0 2 0 15,0 4-2-15,3-4 2 16,14 2-11-16,4-4-3 16,3-6-10-16,1-2 4 0,7-13-12 15,-1 0-40-15,2 0-31 16,-1-9-33-16,-2-3 0 16,-3-5-34-16,-2-2-10 0,-3-6-13 15,-4 1-8-15,-1-1-20 16,-1 2-22-16</inkml:trace>
  <inkml:trace contextRef="#ctx0" brushRef="#br0" timeOffset="54363.02">7393 5254 231 0,'-12'-15'211'16,"4"2"-40"-16,1 0-50 0,7 6-40 15,0 2-27 1,0 1-20-16,0 1-17 0,0-1-5 16,0 4-10-16,0 0 0 15,0-5-2-15,0 2 8 16,0-5-2-16,0 0 20 0,0-4 11 16,-13 2 44-16,1-2 33 15,-1 5 20-15,1 7-16 16,-3 0-39-16,-2 7-27 0,-4 15-10 15,1 9-6-15,4 10 4 16,3 13-6-16,13 3 4 16,9 0-14-16,8-5-15 15,6-7-5-15,15-10-3 16,2-8-7-16,9-20-12 16,3-11-36-16,0-13-48 0,2-11-52 15,-5-4-50-15,-8-1-18 16,-14 1 0-16,-6 7-1 0,-9 10-12 15,-12 2 54-15</inkml:trace>
  <inkml:trace contextRef="#ctx0" brushRef="#br0" timeOffset="58898.8">6629 6643 36 0,'-6'-13'122'16,"6"1"55"-16,-8 0-32 0,8 0-21 16,0 4-27-16,0 4-16 15,0-1 5-15,0 2 20 16,0 3 14-16,0 0-5 16,-9 0-26-16,9 0-25 15,0 0-26-15,0 0-14 0,0 0-13 16,0 0-4-16,0 0-5 15,0 0-6 1,0 8 0-16,3 12 12 16,11 8-3-16,0 8 7 15,7 10-3-15,1 2-5 16,-3 6 3-16,6-2-9 0,-6 6 10 16,2-10-4-1,-1-4-8-15,-2-2 9 0,-4-5-4 16,0-9-2-16,-3-4 3 15,-3-3-2-15,0 0 0 16,-8-6 6-16,5-3-5 0,-1-12-1 16,0 9 0-16,-4-9 1 15,0 8-1-15,0-8-1 16,0 0 2-16,0 0 2 0,0 0-2 16,0 0-2-1,0 0-2 1,0 0 2-16,0 0 3 0,0 0-5 15,0 0 9-15,0 0-7 16,0 0-2-16,3 0 1 16,2 0 0-1,-2 0 1-15,-3 0-1 16,0 0 3 0,0 0-2-1,0 0 3-15,0 0 0 16,0 0 1-16,0 0-5 0,0 0 1 15,0 0-2-15,0 0 6 16,0 0-8-16,0 0 9 16,0 0-1-16,0 0 0 0,0 0-6 15,0 0 5 1,0 0-7 0,0 0 6-16,0 0 1 15,0 0-4-15,0 0 7 16,0 0-9-16,0 0 8 15,0 0-8-15,0 0-25 16,0 0-48-16,0 0-87 16,0 0-65-16,0 0-31 0,0 0-53 15</inkml:trace>
  <inkml:trace contextRef="#ctx0" brushRef="#br0" timeOffset="65151.63">6824 6969 4 0,'0'0'2'0,"0"0"3"15,0 0 1-15,0 0 0 16,0 0-1-16,0 0-3 16,0 0-4-16,0 0-6 0,-8 0-9 15</inkml:trace>
  <inkml:trace contextRef="#ctx0" brushRef="#br0" timeOffset="65845.13">6816 6969 10 0,'0'0'17'16,"0"0"25"-16,0 0 57 15,0 0 55-15,-8 0-51 0,2 0-32 16,6 8-25-16,-10 0-13 16,2-8-2-16,8 8 7 15,0-8 6-15,0 0 1 0,0 0 11 16,0 0 0-16,0 0 15 16,0-4 16-16,0-8-14 15,0-6-29-15,8 2-9 16,-2 1-12-16,-2-1-1 15,-1-1-8-15,5 5 1 16,0 0 1-16,1-1-12 0,2 1 0 16,2 5 9-16,-1 7 20 15,3 0-3-15,2 0 16 16,-1 11 7-16,5 10-4 0,-1 3-6 16,-1 5-20-16,3-1 1 15,3-3-10-15,-7-2-10 16,4-7-1-16,-5-4-7 0,-7-12 7 15,6 11 2 1,1-11-10-16,0 0-3 0,-1-13 3 16,0-8-27-16,0-7 4 15,1-18-10-15,-9-11-2 16,-8-3 6-16,0-2 20 0,0 10 8 16,-11 3 6-16,-6 13 5 15,0 7 23-15,1 8 6 16,4 9 4-16,0 12-19 0,12 0-9 15,-13 21 5-15,13 11 1 16,0 13 3-16,5 4-11 16,11-1-6-16,8 1 1 0,4-7-3 15,5-10 5-15,4-4-5 16,3-12-15 0,5-7-40-16,-1-9-85 0,-3 0-95 15,-1-16-51-15,-4-9-27 16,-7-8 46-16</inkml:trace>
  <inkml:trace contextRef="#ctx0" brushRef="#br0" timeOffset="66179.27">7463 6468 328 0,'-8'-8'184'0,"8"8"-77"0,0 0-47 15,3 15 0-15,13 11-5 16,12 2-6-16,6 4-17 15,6 5-15-15,5-5-6 0,-4-4-9 16,3-7-10-16,1-4-13 16,-5-17-21-16,0 0-13 0,-2-21 7 15,-3-11 14-15,-2-9 12 16,-9-13 13-16,-10 2 23 16,-14-5 21-16,-14 5 28 0,-1 2 34 15,-5 15 30-15,-2 9 9 16,6 11-27-16,0 10-38 0,-3 17-28 15,-6 24-21 1,-4 30-5-16,-10 24-4 0,-7 15-11 16,-3 17-8-16,-3 13-92 15,3 0-138-15,5-2-81 16,4-7-50-16</inkml:trace>
  <inkml:trace contextRef="#ctx0" brushRef="#br0" timeOffset="68040.67">7358 7806 72 0,'0'-10'131'0,"0"-3"22"16,0 1-59-16,-9-1-45 0,9 5-22 15,-8 1-6-15,8-2-3 16,0 2 6-16,-8 7 11 15,0 0 21-15,-1 0 6 16,-2 0 11-16,-1 0-1 0,3 0-12 16,1 7 3-16,-5 9-8 15,1 8-6-15,1 4-4 16,3 10-7-16,8-1-12 16,0 2 0-16,8-1-10 15,3-6-9-15,6-4-1 0,2-7-4 16,7-4 3-16,-6-6-7 15,0-11 9-15,0 0-5 16,-3 0 1-16,-6 0 0 0,-3-11 0 16,-2-10 4-16,-6-8-6 15,0-6-1-15,-9-6 4 16,-7-4 1-16,-5 4 0 0,1 7 3 16,-1 7-3-1,6 3 2-15,-27-4-12 16,34 28-38-1,21 23-572 17,4-15 438-17,-1-8-13 1,3 0 40-16</inkml:trace>
  <inkml:trace contextRef="#ctx0" brushRef="#br0" timeOffset="68540.78">7536 7710 55 0,'20'-12'168'0,"-3"2"27"0,-9 10-49 15,-5 0-42-15,-3 0-32 16,0 0-22-16,0 0-5 16,0 0-11-16,5 0-4 15,3-2-16-15,0-3-6 0,3 1-6 16,3-4 4-16,2-1-4 16,-5 1 4-16,2-1 0 15,-5-2-1-15,-8-10-2 0,0 1 3 16,0 3 16-16,-8 1 16 15,-5 4 15-15,5 7 5 16,0 5-17-16,0 0-12 0,8 13-7 16,0 7 3-16,5 10-6 15,6 2-5-15,10 1-7 16,7-1-6-16,9-6-5 16,7-10 3-16,5-16-4 0,9-9-12 15,2-15-22-15,5-13-7 16,-5-7 5-16,-6-11 18 0,-13-6 14 15,-14 2 13-15,-11-8-6 16,-16 2 6-16,0 4-2 16,-16-3 11-16,-8 2 9 0,-4 10 18 15,3 14 16-15,2 9 23 16,1 10 14-16,7 7-9 0,2 8-38 16,13 12-1-16,0 19 40 15,0 19 11-15,5 19-40 16,10 7-27-16,6 2-10 15,4 0-13-15,2-10 4 0,6-7-28 16,-4-12-38-16,-4-7-100 16,-6-10-86-16,-3-8-60 0,-3-8-13 15,-10-12-11-15</inkml:trace>
  <inkml:trace contextRef="#ctx0" brushRef="#br0" timeOffset="68703.35">7970 7468 426 0,'-16'0'235'0,"5"0"-82"16,11 0-81-16,0 0-39 0,0-7-18 15,3 0-5-15,12 2-5 16,15-4-9-16,6-4-23 16,13-3-50-16,8 1-66 0,0-6-81 15,0 0-247-15</inkml:trace>
  <inkml:trace contextRef="#ctx0" brushRef="#br0" timeOffset="69472.7">9233 6546 350 0,'-12'-38'238'0,"-1"5"-36"15,2 14-57-15,11 2-53 0,-8 5-42 16,8 7-18 0,0 5-8-16,0 10 3 0,0 18 32 15,8 20 13-15,8 18-13 16,4 11-19-16,1 8-10 0,3-5-17 16,1-1-4-16,-6-15-4 15,2-14-2-15,-4-14 1 16,-6-7 0-16,-3-8-1 0,-5-9 1 15,6-12 0-15,-9 0 2 16,0 0 5-16,0-17-25 0,5-7 1 16,3-9 9-16,4-7-4 15,3 4 5-15,7 3-5 16,-2 4 6-16,0 12-5 16,5 10 3-16,0 7 2 0,-2 15 4 15,5 7 3-15,-7 6 0 16,-5 5-2-16,-4-2 1 0,-7-3 3 15,-5-2-1-15,-8-2-7 16,-13 0 5-16,-7-3-15 16,-13-4-6-16,-5-5-5 0,-2-12 1 15,0 0-8-15,3 0-17 16,4-12-20-16,5-5-14 0,7-9-5 16,10 3-11-16,2-2-14 15,17-8-47-15,0-6-52 16,12-7-5-16</inkml:trace>
  <inkml:trace contextRef="#ctx0" brushRef="#br0" timeOffset="69655.75">9477 6708 90 0,'19'-12'239'0,"-2"3"-35"16,-4 6-51-16,-5 3-56 0,1 0-46 16,1 0-12-16,3 12 26 15,4 7 6-15,3 10 9 16,0 4-37-16,0-1-19 0,-1 2-15 15,3-3-2-15,-1-6-9 16,-7-5-75-16,0-3-85 16,-6-6-52-16,-8 1-51 15,0-12 46-15</inkml:trace>
  <inkml:trace contextRef="#ctx0" brushRef="#br0" timeOffset="69774.82">9526 6484 213 0,'-25'-57'270'0,"1"8"-82"15,3 8-95-15,9 13-77 16,4 8-70-16,8 3-30 0,0 6-8 16,0 2-40-16,3 1-30 15</inkml:trace>
  <inkml:trace contextRef="#ctx0" brushRef="#br0" timeOffset="70087.92">9724 6378 92 0,'17'12'244'15,"-6"1"-68"-15,3 2-73 16,-4 6-34-16,7 8-14 16,-1 4-2-16,1 3 6 0,-5 1 9 15,0-1-9-15,-4-7-12 16,0-4-17-16,-3-10-3 16,-2-3-5-16,-3-3 1 0,0-9 4 15,0 0-10-15,0-13-19 16,-11-10-6-16,-2-11 8 15,13 2 11-15,0-1 6 0,0 9-8 16,0 3-7-16,5 9 8 16,11 7 24-16,12 5 6 0,4 0-9 15,10 17-6-15,-2 9-15 16,1-2-7-16,-6 4-31 0,3 1-76 16,-11-1-98-16,-2-4-56 15,-8 0-59-15</inkml:trace>
  <inkml:trace contextRef="#ctx0" brushRef="#br0" timeOffset="72650.5">3971 4212 29 0,'0'0'74'0,"-8"0"78"16,-1 0-8-16,9 0-39 15,-8 0-37-15,0 0-16 16,8 0-7-16,-12 0-3 0,12 0-2 16,-13 0 6-16,13 0-4 15,-8 0-15-15,8 0 1 16,0 0-8-16,0 0 0 16,8-4-5-16,5-4 0 15,7 1 4-15,12-6-1 16,9-8 2-16,3 2 3 15,2-7-10-15,-5 6 0 16,-5 4-7-16,-4-1 1 16,-7 6-7-16,-5-1 0 15,8 0-2-15,-20 12 7 16,1 0-2-16,-6 0-6 16,-3 0 4-16,0 0 2 15,0 0-1-15,0 0-4 16,0 0-7-1,0 0-22-15,0 0-46 16,0 0-43-16,0 0-14 16,8 0-14-16,0-4-45 15,6-9 8-15</inkml:trace>
  <inkml:trace contextRef="#ctx0" brushRef="#br0" timeOffset="73099.09">4757 3765 19 0,'5'0'45'0,"4"0"43"16,-2 0 81-16,1 0-48 15,-3 0-28-15,-1 0-22 16,1 0-15-16,-2 0-1 16,-3 0 1-16,3 0-1 0,2 0-4 15,-2-5-16-15,11-2-1 16,6-2-7-16,8-3 1 16,8-9-9-16,10 1 6 15,2-8-2-15,1 3-15 16,-5 4-1-16,-6 3-6 15,-10 1 5-15,-9 4 6 16,-3 5 13-16,-3 0 14 16,-5 8 10-16,-8-4-7 15,0 4-11-15,0 0-15 16,0 0-5-16,0 0-7 0,0 0-10 16,0 0-44-16,0 0-57 15,0 0-62-15,0 0-55 16,0 10-79-16</inkml:trace>
  <inkml:trace contextRef="#ctx0" brushRef="#br0" timeOffset="78873.5">10358 6318 221 0,'3'0'211'0,"-3"0"-39"16,0 0-40-16,0 0-44 15,0 0-26-15,0 0-10 0,0 0 14 16,0 0 35-16,0-4 35 16,0-1 22-16,0-2 27 15,0-6-24-15,0-12-73 0,-11-4-29 16,-10-7 17-16,-7-4-16 16,-17-5-41-16,-7 0-19 0,-17-1 0 15,-12 1 0-15,-17 10 0 16,-8 1 0-16,-8 11 0 15,1 6 0-15,3 17 0 0,5 12 0 16,0 21 0-16,4 24 0 16,2 29 0-16,10 32 0 15,11 32 0-15,13 28 0 16,13 22 0-16,19 12 0 0,22 4 0 16,22-13 0-16,22-19 0 15,27-25 0-15,27-34 0 0,21-34 0 16,31-42 0-16,19-49 0 15,21-42 0-15,12-43 0 16,-1-32 0-16,-7-27 0 0,-20-19 0 16,-25-24 0-16,-34-12 0 15,-33-5 0-15,-30 9 0 0,-38 7 0 16,-28 22 0-16,-27 23 0 16,-25 25 0-16,-20 24 0 15,-13 34 0-15,-12 23 0 16,-8 33-123-16,0 25-221 0,5 24-55 15,2 19 9-15,14 14 7 16</inkml:trace>
  <inkml:trace contextRef="#ctx0" brushRef="#br0" timeOffset="85064.14">4800 1867 102 0,'-9'0'175'16,"-4"0"-49"-16,2-3-37 15,-7-6-29-15,4 2-12 16,0-2-2-16,-2 2 13 16,0-4 14-16,5 4 14 15,-3 0 7-15,3-7-3 16,3 7-4-16,8 0 11 16,-9 2 5-16,9 1-8 15,0 1 1-15,0-1-34 16,9 4-27-16,19 0 0 15,20 0 18-15,26 23 17 16,15 18-13-16,17 24-4 16,3 33-10-16,0 33 8 15,-3 19-12-15,-7 21-19 16,-23 12-20-16,-22 14 0 16,-19 4 0-16,-22-1 0 0,-13-7 0 15,-21-15 0-15,-6-15 0 16,-6-20 0-1,1-26 0-15,2-23 0 0,7-25 0 16,5-21 0-16,7-14 0 16,3-14 0-16,0-8 0 15,-4-12-10-15,-9-16-335 16,-8-13-88-16,-8-4 16 16,-6-3 25-16</inkml:trace>
  <inkml:trace contextRef="#ctx0" brushRef="#br0" timeOffset="85829.32">2898 2560 287 0,'0'-28'170'16,"0"-1"-44"-16,0 4-33 16,0 8 0-16,-11 5 7 15,1-1 0-15,2 6-5 16,0 4-10-16,2 3-25 16,-8 16-29-16,3 28-6 15,-6 42 56-15,-3 49 61 16,0 51-9-16,-2 51-32 15,12 27-14-15,10 5-16 16,19-13-8-16,14-16-8 16,12-24-6-16,15-28-49 15,13-29 0-15,4-30 0 16,10-27 0-16,1-24 0 16,1-22 0-16,-3-18 0 15,-17-14 0-15,-9-11 0 0,-11-13 0 16,-12 0 0-16,-9 0 0 15,-8 0 0-15,-7 0 0 16,0 0 0-16,-10 0 0 16,-3-5-152 31,0 2-142-47,0-7-70 0,-12-2 0 15,3-4-17-15</inkml:trace>
  <inkml:trace contextRef="#ctx0" brushRef="#br0" timeOffset="89141.37">5924 3724 8 0,'0'0'12'0,"0"0"6"16,0 0 6-16,0 0 3 15,0 0 5-15,0 0 10 16,0-5 12-16,-8 5 20 0,8 0 15 15,-8-3-30-15,8-2-16 16,0 5-7-16,0 0-8 16,0-4 5-16,0 4 3 15,0-4 5-15,0 1 1 16,0 3 4-16,0 0-6 0,0 0-1 16,0 0-3-1,0 0 0-15,0-4-2 0,0-1-5 16,0 0-5-16,0 2 3 15,0 3 1-15,0-4 8 16,0 4 6-16,0-4 4 16,0 1-1-16,0 3 6 15,0 0-15-15,0-5-8 16,0 1-1-16,0 1-12 0,0 3-3 16,0 0 0-16,0 0-2 15,0 0-3-15,0 0-4 16,0 0-1-16,0 7-5 15,0 9 3-15,3 4 0 16,10 13 6-16,0 8 3 16,6 8-11-16,1 4 9 15,-4 4-4-15,0 0-1 16,6 0-4-16,-6-6 2 0,0 4-3 16,-5-7 5-16,2-8-4 15,-1-6 3-15,1-11-2 16,-1 0 1-16,-4-8 3 15,-5-3-5-15,2-5 8 16,-5-7-7-16,0 0 2 0,0 0 1 16,0 0-6-16,0-4-6 15,0-7-6-15,0-8-11 16,-8-4 13-16,8-4 4 16,-8-3 6-16,8 2-3 15,0 5 5-15,0-2-2 16,0 4 4-16,0 2-6 0,8-8-1 15,8 4 9-15,28-29-2 16,-14 31-7 0,-6 4-2-16,0 10 2 15,0 7-4-15,1 0 6 16,-5 0-4-16,-4 16 2 0,0 4 3 16,0 6 6-1,-2 2-6-15,-8 2-2 0,-1 9 0 16,-5-3-2-16,0 0 4 15,-8 1 4-15,-9-1-2 16,-2-3 0-16,-10 0-6 16,-4-4-8-16,-3-10-5 0,-4-2-6 15,-1-17-15-15,0 0-10 16,5-8-9-16,3-8 9 16,9-5 10-16,3-3 12 15,4-5-1-15,6 1-1 0,4 4-11 16,7 2-7-16,-9 3-15 15,9 2-19 1,0 2-39-16,0-2-49 0,0 0 31 16</inkml:trace>
  <inkml:trace contextRef="#ctx0" brushRef="#br0" timeOffset="89491.02">6440 3814 219 0,'8'-26'201'0,"0"7"-38"16,-4 3-50-16,-1 4-31 15,-3 3-19-15,0 9 2 16,0 0-10-16,0 0-20 15,0 0-13-15,5 9-8 0,3 7-4 16,0 8 5-16,4 13 0 16,5 2-8-16,-2 7-3 15,1-2 3-15,1-3-7 16,-5 0 0-16,5-9 5 0,-6-2-2 16,-3-10-22-16,1-3-31 15,-9-5-36-15,0-12-44 16,0 0-37-16,-17-5-74 15</inkml:trace>
  <inkml:trace contextRef="#ctx0" brushRef="#br0" timeOffset="89663.81">6229 3432 169 0,'-22'-38'244'0,"6"10"-64"0,-1 9-69 16,3 1-50-16,1 6-18 15,13 4-15-15,0 0-9 16,0 4-13-16,0-1-14 16,0 5-45-16,0 0-47 15,8 0-38-15,0 0-98 16</inkml:trace>
  <inkml:trace contextRef="#ctx0" brushRef="#br0" timeOffset="90205.14">6544 3422 50 0,'22'-16'112'16,"2"4"55"-16,1 4-61 16,-6 8-38-16,2 0-24 0,4 17-13 15,-3 2-12-15,8 15 3 16,-3 2-11-16,3 8 2 15,-3 6 0-15,3-2-2 16,-6 1 0-16,-4-3-4 16,-4-10 4-16,-5-8 10 0,-2-7 2 15,-9-6 7-15,0-1 5 16,0-14 2-16,0 7-1 16,0-7-2-16,0 0-11 15,-12-12-6-15,1-12-14 16,-2-13 1-16,1-8-2 15,12-8 4-15,-8 1 1 0,8 3-3 16,0 7 1-16,0 7-8 16,8 6 9-16,4 1-5 15,1 12 4-15,1 4-1 16,4 12 16-16,2 0 0 16,4 16 5-16,1 3-8 0,-4 9 2 15,2 6 0 1,-2-1 10-16,-2-1-9 0,-3 0-9 15,-2-8 2-15,-6-3-10 16,0-4-1-16,-4-6 5 16,-4-3-9-16,0-8 3 15,0 0-3-15,0 0-11 16,0 0-31-16,0 0-70 0,0-8-92 16,-12-12-35-16,-4-12-34 15</inkml:trace>
  <inkml:trace contextRef="#ctx0" brushRef="#br0" timeOffset="92818.41">9331 1546 216 0,'0'-17'194'0,"0"-2"-54"16,0 3-46-16,0 4-16 16,0-1-6-16,0 1 24 15,0 3 21-15,0 0 11 0,0 2-2 16,0 0-20-16,0 2-19 16,0 1-12-16,0 4-2 15,0 0-13-15,0 0-22 16,0 0-15-16,0 21-2 15,0 19 55-15,4 25 47 16,4 29-19-16,3 16-104 16,6 11 0-16,3 2 0 0,-3-9 0 15,0-4 0-15,-3-13 0 16,3-16 0-16,-4-12 0 16,0-15 0-16,-2-13 0 15,-3-8 0-15,-8-9 0 0,3-8 0 16,-3-7 0-16,5-9 0 15,-5-13-98 17,0-2-159-17,0-11-59 1,-8-2 3-16,8-10 22 0,0-2-16 16,0-9-157-16</inkml:trace>
  <inkml:trace contextRef="#ctx0" brushRef="#br0" timeOffset="93300.58">9817 1636 38 0,'0'-25'142'15,"0"1"56"-15,0 4-46 16,0 4-22-16,0 4-28 16,0 2-13-16,0 7 7 0,0 3-4 15,-8 0-6-15,0 0-9 16,8 0-23-16,-8 0-17 16,8 0-9-16,0 0-15 15,0 20-9-15,0 16 8 16,-9 18 5-16,9 15 9 15,0 12-13-15,6 0-3 16,10 2 4-16,9-12-6 0,2-8-3 16,6-15 1-16,4-12-2 15,2-14 6-15,-1-10-4 16,-2-12-2-16,21-45 18 16,-41-5-4-1,-12-15-10-15,-44-170 55 16,11 162-13-1,-4 10-15-15,-2 12-23 16,-52-23-53 0,39 47-41-16,-5 9-85 0,-4 11-89 15,0 7-48-15,4 12-45 16</inkml:trace>
  <inkml:trace contextRef="#ctx0" brushRef="#br0" timeOffset="93634.97">9058 1457 187 0,'-24'-75'283'16,"-4"7"-58"-16,-2 8-78 15,-2 6-39-15,1 11-7 16,2 9 33-16,4 10-8 15,6 7-21-15,-2 6-31 16,5 11-29-16,-9 24-13 0,-7 38 12 16,-13 54 35-16,-12 55 19 15,1 37-17-15,3 24-14 16,13 0-12-16,18-13-25 16,22-19-14-16,13-25-6 0,15-24-10 15,18-17 0-15,14-20 0 16,13-19-11-16,9-27-26 15,6-23-66-15,7-26-93 16,-7-19-92-16,-3-23-76 16,-3-29-56-16</inkml:trace>
  <inkml:trace contextRef="#ctx0" brushRef="#br0" timeOffset="93983.72">9817 1086 827 0,'-11'-41'340'0,"3"13"-161"16,8 7-94 0,0 10-47-16,0-3-18 0,16 12-12 15,25 2 1-15,27 19 11 16,30 21 0-16,12 31 0 15,3 26-4-15,-7 33-8 16,-13 26 1-16,-20 6 5 0,-15 4-7 16,-18-7 0-16,-20-7 2 15,-16-19 1-15,-4-19-5 16,-12-21-3-16,0-19 4 16,-1-20-3-16,13-18-3 15,-8-10-1-15,-1-12-73 16,9-5-122-16,-8-9-146 0,8-15-29 15</inkml:trace>
  <inkml:trace contextRef="#ctx0" brushRef="#br0" timeOffset="95330.61">10951 2498 104 0,'-8'-20'245'0,"0"1"-38"15,-1 2-17-15,9 4-10 16,-8 5 0-16,8 4 11 15,0 0 0-15,0 4-5 16,0-4-35-16,0 4-51 16,0 0-45-16,0 0-29 15,0 25 15-15,0 16-41 0,8 16 0 16,4 12 0-16,1 9 0 16,-1 3 0-16,-1-7 0 15,2-11 0-15,0-10 0 0,-5-8 0 16,0-12 0-16,1-4 0 15,-6-8 0-15,0-9 0 16,2-12 0-16,-5-5-116 31,0-7-245-15,0-8-28-16,0-5 51 16,-8-3 0-16,-1 0-164 15</inkml:trace>
  <inkml:trace contextRef="#ctx0" brushRef="#br0" timeOffset="95879.86">11169 2610 112 0,'9'-13'246'16,"-9"0"-53"-16,0 6-47 15,0-3-33-15,0 8-13 16,0-3 15-16,0 5 1 15,0 0-2-15,0 0-12 16,0 0-26-16,0 0-22 0,0 0-22 16,0 0-19-16,0 12-11 15,0-3 3-15,0 3-2 16,-9 8 7-16,9 5 11 16,0 2-1-16,0 6 0 0,0 5-5 15,14 2-5-15,-3 1-1 16,2-5-3-1,-2 1 3-15,5-9-7 0,1-4 4 0,4-2-7 16,-5-7 7 0,4-2-1-16,-1-13-1 0,3-4 2 15,-1-12-5-15,-2-6 3 16,-2-10-2-16,-6-8 4 16,-2-4-8-16,-9-6 7 15,0 2 4-15,0-2 6 0,0 10 9 16,-17 4 4-16,1 3-10 15,-1-1 10-15,7 9-1 16,-3 10 6-16,1 2-10 0,-5 1-10 16,-2 4-4-16,-2 8-5 15,-4 0-1-15,0 0-1 16,6 0-11 0,-2 8 7-16,5 0-12 0,4 4-7 15,-1 1-21-15,13 4-62 16,-8-2-83-16,8 7-76 0,0 2-37 15,-8 0 33-15,8-3 9 16,-8-4 45-16</inkml:trace>
  <inkml:trace contextRef="#ctx0" brushRef="#br0" timeOffset="98542.92">8161 4962 241 0,'-9'0'203'16,"1"0"-65"0,0 0-55-16,8 0-30 0,0 0-23 15,0 0 7-15,0 0-9 0,0 0-7 16,22-5-10 0,13-11 1-16,22-13-11 0,21-11 1 15,18-6 3-15,11-1-3 16,-2-7-1-16,-4 5 2 0,-6 5-4 15,-11 3 1-15,-16 4 3 16,-10 8-1-16,-12 5 19 16,-14 5 27-16,-7 5 9 0,-6 2-5 15,-7 5 1-15,-3 2-10 16,-5 5-14-16,0 0-14 16,-4 0-6-16,0 0-6 0,0 0-2 15,0 0 1-15,0 0-4 16,0 0 0-16,0 0-1 15,0 0-4-15,0 0-28 16,0 0-33-16,0 0-47 0,0-4-50 16,-8-4-29-16,-4 1-43 15,-2-6 49-15</inkml:trace>
  <inkml:trace contextRef="#ctx0" brushRef="#br0" timeOffset="98992.2">8919 4200 224 0,'-10'-7'185'0,"-2"7"-62"16,12 0-50-16,0-5-36 0,0 5-18 15,0 0-5-15,12 0-6 16,12-5 2-16,13-2-4 16,16-6-2-16,7 1-2 0,2-4-5 15,-5 5 5-15,-10-2-2 16,-7 9 0-16,-11 4 3 15,-9 0 15-15,-7 0 16 0,-4 0-1 16,-9 17 27-16,0 15 16 16,0 12-11-16,3 18-26 15,2 6-2-15,1 10-13 0,2-1-5 16,1 1-9-16,4-2-4 16,-1-7 0-16,0-8-6 15,-4-11 6-15,0-9-6 16,-5-8 2-16,3-9 0 0,-6-8 1 15,0-4 13-15,0-12 32 16,0 0 2-16,-17-4-20 16,-7-13-17-16,0-11-4 0,-4-13 1 15,-10-11-9-15,2-14 2 16,-4-6-5-16,2-6-2 0,6 1-4 16,1 4-1-1,2 7-16-15,4 8-27 0,5 7-40 16,4 5-39-16,3 10-25 15,2 7-30-15,3 9-68 16</inkml:trace>
  <inkml:trace contextRef="#ctx0" brushRef="#br0" timeOffset="100223.37">11161 3513 131 0,'-8'-9'218'15,"0"6"-70"-15,8-1-45 0,-8 4-43 16,8 0-19-16,-8 0-10 16,8 0 12-16,0 0-6 15,0 0-14-15,0-5-4 0,0-3-5 16,8-1-6-16,8-3 5 16,6-4 12-16,2-9-2 15,8-7-6-15,9-4-7 0,6-5-6 16,8 0 1-16,-3 1-3 15,1-2-1-15,-4 6-3 16,-5 8 6-16,-8 4-1 16,-12 7-3-16,-2 5-2 15,-12 0 1-15,-1 8-2 0,-1 4 5 16,-3 0-3-16,-5 0-9 16,0 0-21-16,0 0-31 15,0 0-37-15,0 0-34 16,-8 0-69-16,-9 7-13 0</inkml:trace>
  <inkml:trace contextRef="#ctx0" brushRef="#br0" timeOffset="100605.06">11234 3919 77 0,'0'12'212'0,"-8"-12"-56"15,8 10-48-15,0-4-42 16,0-6-31-16,0 0-12 0,5 0-3 16,7 0 1-1,13-11 8-15,7-10-9 0,9-3-3 16,2-10-2-16,11-1-5 15,-1-6 0-15,4-4 1 16,-4 5 2-16,0 7-2 0,-10 1 5 16,-2 7 0-16,-8 5 3 15,-8 3-9-15,-10 7 3 16,-1 0-10-16,-3 2 1 0,-3 3-6 16,-5 5 0-16,-3 0-28 15,0 0-55-15,-8 0-84 16,-15 0-114-16</inkml:trace>
  <inkml:trace contextRef="#ctx0" brushRef="#br0" timeOffset="102752.76">6343 4753 43 0,'-14'21'109'0,"6"-1"65"16,0-4-60-16,0-4-35 15,-1 2-27-15,9-1-14 0,0-7 6 16,-8-6 1-16,8 0 9 15,0 0 3-15,0 0 1 16,0 0-6-16,0 0-14 16,0 0-12-16,8 0-9 15,9-6-7-15,13-12-2 0,18-14-5 16,29-17-1-16,24-20 1 16,16-16-3-16,13-14-5 15,1-6-9-15,-6 3-3 16,-11 0-13-16,-16 8 8 0,-16 17 11 15,-19 13 8 1,-12 14 8-16,-15 14 7 0,-16 12 11 16,-5 7 2-16,-7 5 2 15,-8 3 8-15,0 9-3 16,0 0-13-16,0 0-4 0,0 0-21 16,0 0-4-1,0 0-10-15,0 0-11 16,-8 0-24-16,8 0-26 15,-11 13-39-15,-5 2-20 16,-6 7-37-16,0 2-25 0</inkml:trace>
  <inkml:trace contextRef="#ctx0" brushRef="#br0" timeOffset="103467.83">6476 5121 84 0,'0'0'186'0,"-8"0"-24"16,0 0-33-16,8 0-40 15,-9 0-26-15,9 0-11 16,0 0 4-16,0 0-7 0,0 0-15 16,0 0-7-16,0 0-14 15,0 0-7-15,0 0-4 16,0 0 2-16,0 0-3 15,9 0 0-15,10-9 0 0,15-6 7 16,14-11-7 0,17-7 11-16,17-15-5 0,15-13 3 15,9-8 5-15,4-4 0 16,-2-6-6-16,-5 8-9 16,-10 2 0-16,-17 2 1 0,-11 10 2 15,-7 12 1-15,-18 9 6 16,-7 8 13-16,-9 6 5 15,-7 6 18-15,-9 4-1 0,0 5-3 16,-8 3 1-16,0 4-13 16,0 0-12-16,0 0-5 15,0 0-6-15,0 0-5 16,0 0 5-16,0 0-4 16,0 0 2-16,0 0-2 0,0 0 4 15,0 0-2 1,0 0-2-16,0 0 0 15,0 0-4-15,0 0 2 16,0 0 3 0,0 0-3-16,0 0-4 15,0 0-7-15,0 0-11 0,0 0-14 16,0 0-5-16,0 0-25 16,0 0-20-16,0 0-32 15,0 0-39-15,0 0-35 16,-13 8-57-16</inkml:trace>
  <inkml:trace contextRef="#ctx0" brushRef="#br0" timeOffset="110257.02">13120 15677 137 0,'3'-5'225'16,"-3"-3"113"-16,0 3-255 15,0-3 16-15,0 4 3 16,0-4 3-16,0 0-10 16,0-4-25-16,0 1-13 0,5-3-13 15,3-2-22 1,0-4-8-16,4-4 5 0,4-2-13 15,8-2-6-15,4-1 4 16,6 0-4-16,-3 1 2 16,-2 4-2-16,-9 7-3 0,-4 6 7 15,-2-1-3-15,-3 4 1 16,-2 4 7-16,-6 4 13 16,-3 0 5-16,0 0 4 0,0 0 6 15,0 0-5-15,0 7-7 16,4 19 13-16,4 21 64 15,8 23 46-15,4 32-30 16,2 19-86-16,1 19-32 16,-3 2 0-16,6 1 0 15,-6-14 0-15,-1-10 0 0,-2-22 0 16,-4-15 0-16,-6-22 0 16,2-15 0-16,-9-12 0 15,3-9 0-15,2-7 0 0,-5-17-158 31,0-8-186-31,-8-9-28 16,-4-3 39-16,-5-9 8 0</inkml:trace>
  <inkml:trace contextRef="#ctx0" brushRef="#br0" timeOffset="110672.9">13303 16758 160 0,'-14'0'220'0,"-2"8"-55"15,4-8-47-15,5 8-44 16,7-8-28-16,0 0-6 15,0 0-5-15,0 0-2 0,4 0-6 16,11 0-13-16,15 0 16 16,10 0 3-16,12-8 16 15,14-3-6-15,7-3-5 16,3 2-20-16,-1-1-9 0,-11 2 0 16,-4-1-3-16,-11 5-4 15,-4-2-2-15,-12 4 3 16,-9 2-3-16,-4 3 1 0,-4 0 1 15,1-4 0 1,-5-3 0-16,-4 1-15 0,-4 2-30 16,1-3-64-16,-5-2-65 15,0-3-70-15,0-5-34 16</inkml:trace>
  <inkml:trace contextRef="#ctx0" brushRef="#br0" timeOffset="111122.39">14350 15550 271 0,'-12'-44'210'0,"-4"3"-59"16,-2 8-53-1,1 4-24-15,6 5-19 0,0 3 4 16,2 5-6-16,9 8-3 15,-8-1-20-15,0 9-8 16,8 0-1-16,-12 26 11 0,12 14 30 16,-9 25 17-16,9 29 14 15,0 20 5-15,9 12-19 16,11 3-12-16,8-9-17 0,8-19-20 16,10-11-17-16,5-22 0 15,7-14-2-15,-1-22-5 16,0-13 5-16,-5-19-9 15,-3-16 7-15,-8-19-7 0,-8-27-1 16,-13-26 3-16,-20-24 1 16,-11-9-4-16,-15-9-8 15,-15-1 7-15,-8 17-2 0,-8 16 2 16,-3 22 0-16,-1 9 2 16,-1 20-10-16,6 13-17 15,4 13-47-15,3 14-60 16,5 7-84-16,4 21-57 0,10 15 3 15,10 9-53-15</inkml:trace>
  <inkml:trace contextRef="#ctx0" brushRef="#br0" timeOffset="111454.92">13022 14674 480 0,'-55'-66'185'0,"-7"23"-83"0,-9 17-49 15,-5 36-20-15,-13 42 21 16,-12 46 54-16,-9 48 4 15,-4 57 30-15,16 55-14 0,22 27-55 16,25 2-35-16,37-4-11 16,33-28-12-16,38-27-5 15,28-32-5-15,30-25-9 0,19-28-31 16,12-31-57-16,11-26-67 16,9-36-61-16,10-39-17 15,-1-35-80-15</inkml:trace>
  <inkml:trace contextRef="#ctx0" brushRef="#br0" timeOffset="111755.01">14143 14682 812 0,'-8'-70'298'0,"8"14"-149"0,3 11-78 16,21 13-36-16,30 4-4 15,23 14 29-15,29 23 46 16,27 32 14-16,14 40 11 16,-1 38-40-16,-9 27-44 15,-15 33-15-15,-15 25-21 0,-18 17-1 16,-19 1 0-16,-22-10-9 16,-14-17-8-16,-17-24 8 15,-12-24-6-15,-5-25 0 0,-16-20-45 16,-8-17-79-16,-6-16-95 15,2-12-89-15,4-17-31 16,-4-15-11-16</inkml:trace>
  <inkml:trace contextRef="#ctx0" brushRef="#br0" timeOffset="112137.28">15969 16172 303 0,'-11'-20'361'0,"-6"3"-45"15,6 1-110-15,-2 0-69 16,5 8-36-16,8 0-13 15,0 8-11-15,0 0-12 0,0 12 17 16,0 22 74-16,13 17-1 16,3 26-155-16,4 18 0 15,-1 7 0-15,3-2 0 0,2 0 0 16,-5-12 0-16,2-10 0 16,-4-13 0-16,-6-16 0 15,2-8 0-15,-4-13 0 0,-2-8 0 16,-3-7 0-16,0-13-149 15,-4 0-205-15,0-22-48 16,0-10 45-16,0-25 9 16</inkml:trace>
  <inkml:trace contextRef="#ctx0" brushRef="#br0" timeOffset="112437.65">16232 16230 324 0,'0'-28'299'0,"0"6"-48"16,0 10-100-16,0 12-62 15,0 16 48-15,0 25 74 0,6 17-3 16,2 11-26-16,9 8-65 16,7 0-58-16,3-4-40 15,10-8-19-15,5-12 0 16,3-11 0-16,3-19 0 0,3-15 0 16,3-20 0-16,-5-19 0 15,-8-27-6-15,-9-20-12 16,-18-19 6-16,-14-17 8 0,-26-5-2 15,-10 5 4-15,-13 8 4 16,-8 17 3-16,0 20 1 16,-1 17-13-16,7 18-2 0,5 23-10 15,5 18-81-15,6 22-117 16,-3 25-128-16,7 10-64 16,2 14-29-16</inkml:trace>
  <inkml:trace contextRef="#ctx0" brushRef="#br0" timeOffset="112852.3">17862 15574 361 0,'-24'-21'225'15,"-4"5"-33"-15,3 4-51 0,9 3-39 16,8 5-13-16,8 0-11 16,0 4-10-16,0 0-19 15,15 0 3-15,24 0 4 0,21 0 4 16,25-7-4-16,24-10-19 15,21-2 0-15,9-7-15 16,-3-2-9-16,-3 4-7 0,-26-1-4 16,-17 9-2-16,-21 4 1 15,-21 3-3-15,-14 2 2 16,-12 3-40-16,-13 4-56 16,-9 0-82-16,-9 0-79 15,-17 0-21-15,-10 0-17 0,-10 16-202 16</inkml:trace>
  <inkml:trace contextRef="#ctx0" brushRef="#br0" timeOffset="113052.75">18513 15175 329 0,'-25'-44'290'16,"-3"-2"-11"-16,-1 9-64 16,4 8-40-16,5 10-27 15,4 6-12-15,4 4-4 16,12 9 33-16,0 29 13 15,0 26-178-15,8 20 0 0,8 28 0 16,8 23 0-16,4 14 0 16,4 5 0-16,6 1 0 15,-3-7-312-15,3-13-216 0,-5-16-29 16</inkml:trace>
  <inkml:trace contextRef="#ctx0" brushRef="#br0" timeOffset="113701.81">21443 14340 414 0,'-15'-65'308'0,"-6"14"-52"15,-8 12-94-15,-7 20-54 16,-8 31-14-16,-10 36 75 0,-6 46 87 15,3 37 17-15,10 26-266 16,17 19-7-16,30 16 0 16,25 3 0-16,32 0 0 15,24-8 0-15,27-16 0 16,27-19 0-16,18-26 0 0,23-33-186 16,1-24-274-16,-5-29-32 15,-17-28-414-15</inkml:trace>
  <inkml:trace contextRef="#ctx0" brushRef="#br0" timeOffset="114001.28">22930 14549 451 0,'-13'-50'329'16,"-3"13"-59"-16,5 9-89 15,-1 7-80-15,12 14-31 0,0 14 87 16,0 26 62-16,0 24 2 16,8 20-173-16,7 22-48 15,10 6 0-15,4 4 0 0,-1 2 0 16,1-10 0-16,-2-7 0 16,1-12 0-16,-2-12 0 15,-6-13 0-15,-9-14 0 16,3-10-226-16,-6-9-96 15,-5-10-36-15,6-14 1 0,0-29-13 16</inkml:trace>
  <inkml:trace contextRef="#ctx0" brushRef="#br0" timeOffset="114234.5">23393 14503 342 0,'0'-73'314'0,"0"11"-6"16,-11 14-46-16,2 8-62 15,9 11-46-15,0 13-35 16,0 16 78-16,0 36-46 16,12 25-151-16,7 25 0 15,6 15 0-15,1 14 0 0,2 2 0 16,-9-3 0-16,2-8 0 16,4-13 0-16,-2-14 0 15,-2-19-19-15,-2-12-353 16,3-15-16-16,-6-23 9 0,-3-28-5 15</inkml:trace>
  <inkml:trace contextRef="#ctx0" brushRef="#br0" timeOffset="114482.93">23657 13710 369 0,'-21'-74'279'15,"1"13"-69"-15,9 16-66 0,2 14-62 16,15 4-35-16,16 12-13 15,32 7 22-15,34 25 77 16,35 27 46-16,28 37 21 0,5 33-9 16,2 32-68-16,-19 22-123 15,-24 7 0-15,-33-4 0 16,-26-10 0-16,-29-5 0 16,-14-19 0-16,-13-9 0 15,-25-13 0-15,-7-6-316 0,-12-4-188 16,-7-2-33-16</inkml:trace>
  <inkml:trace contextRef="#ctx0" brushRef="#br0" timeOffset="115132.15">25265 15265 126 0,'8'-9'292'16,"-5"1"-21"-16,-3 0-28 16,0 0-45-16,0 8-38 0,0 0-4 15,5 0 21 1,3 16 80-16,1 12-90 0,-1 14-167 16,3 19 0-16,7 11 0 15,-2 11 0-15,-1 2 0 16,1-8 0-16,2-15 0 15,-7-14 0-15,-2-7 0 0,-4-12 0 16,-5-14 0-16,0-6 0 16,0-31 0-1,0-13 0-15,8-22 0 0,-2-9 0 16,6 5 0-16,5 5 0 16,5 11 0-16,1 12 0 15,1 16 0-15,5 17 0 16,2 21 0-16,-2 15 0 15,-1 9 0-15,-7 11 0 0,-13 6 0 16,-8-4 0-16,-8-1 0 16,-13-5 0-16,-7-2 0 15,-4-14 0-15,-4-8 0 0,-1-6 0 16,6-22 0-16,1 0 0 16,3-17 0-16,2-12 0 15,-1-4 0-15,7-3 0 0,-1-4-103 16,-2 3-124-16,2 0-80 15,0 8-66-15,4 4-29 16</inkml:trace>
  <inkml:trace contextRef="#ctx0" brushRef="#br0" timeOffset="115383.07">25826 15451 657 0,'0'-14'382'16,"0"-1"-118"-16,4 4-122 16,0 3-53-16,0 8 6 0,4 0 52 15,7 0 66-15,7 19-155 16,7 10-58-16,-1 9 0 16,4 7 0-16,-2 8 0 15,-5 3 0-15,5-3 0 16,-6-1 0-16,-4-10 0 0,-3-5 0 15,-5-9-83-15,-7-12-324 16,-5-9-84-16,-8-9 11 16</inkml:trace>
  <inkml:trace contextRef="#ctx0" brushRef="#br0" timeOffset="115539.75">25850 14853 682 0,'-32'-57'242'15,"2"12"-103"-15,11 13-60 16,2 7-42-16,9 10-24 16,8 1-22-16,0 14-50 0,0 14-74 15,8 6-79-15,9 3-102 16</inkml:trace>
  <inkml:trace contextRef="#ctx0" brushRef="#br0" timeOffset="115930.97">26070 15190 237 0,'22'-3'255'0,"0"-6"-57"16,-1 2-42-16,2 7-15 15,6 0 23-15,4 16 54 16,-1 13 32-16,1 11-1 16,-2 13-70-16,-5 13-179 0,-7 7 0 15,-7 1 0-15,-4-14 0 16,-3-11 0-16,-5-14 0 15,0-10 0-15,0-16 0 0,0-20 0 16,-13-27 0-16,4-19 0 16,9-15 0-16,5-13 0 15,7-6 0-15,10 10 0 16,-2 10 0-16,0 14 0 16,4 17 0-16,6 19 0 15,1 21 0-15,11 21 0 0,0 15 0 16,4 18 0-16,-1 7 0 15,-5 9 0-15,-3 3 0 16,-9-4 0-16,-4-4 0 16,-7-8 0-16,-8-3 0 0,-9-6 0 15,0-4-503-15,-13-7-66 16,-8 0 88-16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3:20.3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22341 7228 80 0,'-20'0'244'16,"7"0"-77"-16,6 0-53 16,7 0-48-16,0 0-16 0,0 0-2 15,12-7 18-15,13-10 3 16,12-7-19-16,10-4-15 16,13-10-3-16,11 2-15 0,2-1-6 15,-2 5-3-15,-6 4-4 16,-8 4-2-16,-11 7 2 0,-10 5-3 15,-7-1 2-15,-13 6 0 16,-2 1 0-16,-6 3 8 16,-8 3 16-16,0 0 10 0,-16 0-6 15,-14 16-2-15,-14 9-10 16,-10 4 6-16,-8 2 3 16,2 2-4-16,4 0-2 15,6-2-9-15,10-5-3 0,7-2 2 16,10-7-8-16,5-5 1 15,7-5 1-15,11-7-2 16,0 8 1-16,3-8 1 0,11 0-5 16,10 0 2-16,8-11-1 15,9-5-2-15,8-5 1 16,3 1 2-16,-1-1-3 0,-12 5-4 16,-7 4 6-16,-12 0 2 15,-4 8-1-15,-11 4 11 16,-5 0 5-16,-21 8-9 15,-15 12 3-15,-11 8 4 0,-15 5 2 16,-8 9 5-16,4 2 10 16,1 6-7-16,14-7-12 15,6-5-1-15,12-6-10 0,12-7 10 16,5-6-8-16,16-3 2 16,0-16 0-16,22 0-2 15,15-7 3-15,10-9-8 0,13-13 3 16,11 0-2-16,-6-5-2 15,-5 7 1-15,-7 3-1 16,-8 2-2-16,-16 11 2 16,-10-1 12-16,-7 7-4 0,-12 5-3 15,-12 0-2-15,-11 13-5 16,-19 7 5-16,-6 9 3 16,-5 10 0-16,-1 7-3 0,6 0 0 15,8-2-3-15,6-8 3 16,15-8-6-16,7-7 6 15,12-4-5-15,0-9 8 0,15-8-2 16,19-8-7-16,10-9 4 16,16-11 1-16,11-13-1 15,5 2 7-15,-3-4-14 0,-7 7 4 16,-13 8 5-16,-13 7 3 16,-11 6-14-16,-13 6 14 15,-10 4 9-15,-6 5-7 16,-14 14 0-16,-20 5-3 0,-9 15-9 15,-10 10 4-15,-9 9 5 16,2 8 3-16,3 4-5 16,4-4-3-16,8-4 10 0,14-7-9 15,10-9 4-15,7-13-4 16,14-9 4-16,17-6 3 16,15-13-3-16,14-13 0 0,9-11 3 15,16-16-12-15,2-10 7 16,3 2-2-16,-7 3-3 15,-7 5-3-15,-17 10 6 16,-14 5 3-16,-6 9-1 16,-13 9 12-16,-12 7-6 0,-15 0-8 15,-18 20-3-15,-13 16 10 16,-9 10 0-16,-11 7-2 16,1 3 1-16,0 1 2 0,8-7-7 15,13-5 1-15,12-13 2 16,7-12-1-16,13-4-7 15,12-3 9-15,20-13-1 0,11-8-3 16,23-17-2 0,11-11 8-16,12-14-13 0,-2 3 11 15,-9-3-10-15,-7 9 2 16,-14 13 6-16,-13 3-3 16,-8 9 10-16,-12 4 3 0,-8 12-2 15,-11 0 2-15,-15 24-11 16,-13 9-1-16,-12 13 12 15,-1 6-9-15,0 5 6 0,0 5-9 16,2-4 0-16,10-3 0 16,7-14-1-16,9-10-3 15,7-5 5-15,13-10 6 0,13-4-4 16,12-12-2 0,12-12-6-16,7-14 8 0,9-10-4 15,3-9-1-15,4 1 0 16,2-1 0-16,-13 9 0 15,-8 7 0-15,-13 8 0 0,-11 7 0 16,-13 0 0-16,-25 28 0 16,-7 5 0-1,-13 10 0-15,-2 3 0 0,-8 8 0 16,2 1 0-16,7 0 0 16,3-4 0-16,13-8 0 15,0-5 0-15,14-8 0 16,12-4 0-16,12-12 0 15,14 0 0-15,5-12 0 16,6-4 0-16,2-6 0 16,-1-1 0-16,-5-1 0 0,-4 3 0 15,-7 4 0-15,-1 5 0 16,-9 5 0-16,-2-2 0 16,-7 9 0-16,-12 0 0 46,1 0-77-14,8 0-123-32,0 0-92 0,0 0-57 15,0 9-13-15,4-9 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3:31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27093 6289 58 0,'-17'0'205'16,"1"0"-31"-16,-5 0-58 16,2 0-49-16,-6 0-12 15,1 0-2-15,-1 0-2 0,0 0 1 16,5 0-1-16,3 0 0 15,17 0-9-15,0-5-7 16,0-3-17-16,8 0-10 0,14-8 2 16,7-3-7-16,10-11-5 15,7 2-2-15,-1 0 9 16,-2-1-7-16,2 1 3 0,-4 0 0 16,0-1-3-1,-4 4 5-15,-9 8-6 0,-4 4 10 16,-8 1 6-16,-8 5 10 15,-8 7 11-15,0 0 3 16,-20 0-19-16,-11 19-5 16,-15 7-3-16,-6 6-1 0,-5 1 3 15,0 0 2-15,3-2-3 16,10-2-6-16,7-4-2 16,9-9 3-16,8-3-11 0,8-6 6 15,3-7 5-15,21 0-6 31,5 0 7-31,8-7-12 16,6-6 8-16,6-3-3 16,-1-5 0-16,-1 5 0 0,-10 5 0 15,-3 3 0-15,-10-2 0 16,-3 10 7-16,-6 0 5 16,-3 0 10-16,0 0 2 0,-12 0-2 15,-8 20-3-15,-5 5-10 16,-7 4 8-16,-4 4-9 15,3-5-4-15,9-3 5 0,2-4-5 16,11-5-2-16,11-4 0 16,0-5 0-16,5-7 0 15,6 0 2-15,13 0-5 16,9 0-2-16,12-7 6 16,3-9 5-16,1-1-11 0,-5 4-1 15,-6 1 5-15,-11 4 5 16,-6 0-1-16,-13 8 12 15,-2 0 17-15,-6 0 3 16,0 0-5-16,-14 12-9 0,-7 4-6 16,-3 9-11-16,-4 7 1 15,-4 10 8-15,1-7-7 16,-3 3 5-16,6-10 0 0,3 2-8 16,8-11-1-16,5-4-6 15,12-2 9-15,0-13 1 16,0 0 3-16,8 0-2 0,9 0-9 15,9 0 3 1,5-13-4-16,9-2-1 0,4-4 6 16,2-4-1-16,-9 4-7 15,-9 3 5-15,-8 4 0 16,-4 2-4-16,-4 10 6 0,-3 0 8 16,-9 0-10-16,0 0 10 15,0 0 4-15,-9 10 2 16,-7 6-6-16,-8 4 5 0,-9 8-5 15,-4 1-6-15,1 4 0 16,-2-1-4-16,7-4 2 16,3-7 0-16,8 0 1 15,9-6-3-15,2-6 2 16,9-9 4-16,0 0-1 0,0 0 0 16,12 0-6-1,10-9 8-15,21-6-10 16,4-6 2-16,10-8 5 0,8-4-10 15,0 2 3-15,-3-2 2 16,-10 9-1-16,-7 3-3 16,-11 9 4-16,-10 4 7 0,-14 0 8 15,-10 8 16-15,0 0-11 16,-18 12-15-16,-16 8 13 16,-10 12-15-16,-5 5 3 15,-4 4 5-15,-4-1-5 16,6 1-4-16,0-1 3 0,12-7-3 15,5-4-7-15,11-5-1 16,6-9 4-16,5-2 10 16,12-3-2-16,4-10-4 0,13 0 1 15,2 0 0-15,9 0 1 16,13-12-4-16,4-6-3 16,0-2 1-16,0 0-1 0,-1-1 4 15,-8 5 2-15,-12 4-10 16,-3 4 12-16,-8 4 0 15,-9 4-3-15,-4 0 3 16,-9 0 1 0,-6 16 1-16,-10 4-7 0,-3 1 2 15,-1 3-4-15,4 1 2 16,6-5 5-16,2 1-8 16,5-5 1-16,12-4 4 0,0-4-1 15,0-8 4-15,12 0-3 16,10 0 1-16,9 0-3 15,9-17 2-15,10-2-7 0,2-7 5 16,-2 6 4-16,-11 0-11 16,-7 3 10-16,-7 5-3 15,-4 4-2-15,-10 0-2 16,-2 8 5-16,-9 0 8 16,0 0 4-16,-20 0-10 0,-9 21-3 15,-7 3 0-15,-8 3 0 16,-2 7 0-16,2-1 0 15,-1-4 0-15,9-1 0 0,7-9 0 16,12-1 0-16,6-6 0 16,11-4 0-1,6-8 0-15,16 0 0 0,7-8 0 16,2-4 0 0,11-6 0-16,-2-5 0 0,2 2 0 15,-11 1 0-15,-6 3 0 16,-5 10 0-16,-8-2 0 15,-4 5 0-15,-25 20 0 32,-6 9 0-32,-7 4 0 15,-1 0 0-15,2-5 0 0,9-5 0 16,4-3 0-16,4-4 0 16,0 1 0-16,12 0 0 15,0-5 0 1,7-8 0-1,6 0 0-15,4 0 0 0,6-8 0 16,6-5 0-16,2-2 0 16,8-6 0-16,-5 1 0 15,8-1-6-15,-5 4-12 0,0 1-6 16,-6 0 10-16,-6 0 3 16,-5 0 5-16,-11-1 3 15,-4 1 0-15,-5 0 0 16,0-4 4-16,0-1-3 0,0 0-2 15,-14 1 5-15,6 0-4 16,-4-4 1-16,-1 0 1 16,1-2-5-16,-3 2 10 15,2 0-4-15,-4 0 2 16,5-1-4-16,-5 1 1 0,6 3 4 16,-5-4-3-16,4 2 4 15,4-1-6-15,8 2-3 16,-9 3 7-16,9-1 0 15,0-2-7-15,0 2 1 0,0 4 4 16,-9 5 2-16,9-1-2 16,-8-1 2-16,8 0-1 15,0 5 2-15,0 1 0 0,-8-2-8 16,8 1 9 0,0-3-8-16,0 1 6 0,0 3-5 15,-8-2 4-15,8 1-2 16,-7-1-3-16,7-3 7 15,-8-4-4-15,0 4 5 16,8 3-2-16,-13 1 1 0,5-4-6 16,-5 0 2-16,-2 0 1 15,-1 5-3-15,-5-2-1 16,1 1 11-16,-4-1-4 0,4 2 0 16,-1 2-1-16,5-2-8 15,4 2 3-15,0 1 11 16,0 1-11-16,-1 3 1 15,0 0 2-15,1 0 4 16,6-5-7-16,-7 5 3 0,0 0 0 16,5 0 0-16,0 0 1 15,0 0-1-15,-1 0-3 16,9 0 5-16,-6 0 3 16,6 0-8-16,0 0 2 0,0 0 2 15,-8 0 1 1,8 0 4-16,-14 0-3 15,6 8-3-15,-4 1 0 0,0 3 0 16,-1 0 0-16,-2 4-2 16,-1 1 5-16,-2-1-7 15,7-1 4-15,-3 2 2 16,3-5 2-16,3 4-2 16,2-4 5-16,-4 1-9 0,2 3 6 15,8 5-7-15,-13 0 1 16,4-1-2-16,1 1 4 15,8-5 9-15,-6-1-3 0,-2 1-3 16,8 1 1-16,-12 0-6 16,12-2 6-16,-9 2-7 15,9 0 10-15,0-2-3 0,-8 2 3 16,8 3-5-16,-9-1-2 16,9 3 3-16,-8-1-1 15,8-2-3-15,0 2 4 16,0-1 10-16,0 1-6 15,0-5-10-15,0-1 10 0,0 6-11 16,0 0 13-16,4-1-9 16,0 1 0-16,5-2 0 15,-1 7 0-15,1-3 0 0,0-3 0 16,2 1 0-16,3 0 0 16,4-1 0-16,-2 1 0 15,4-5 0-15,5-4 0 0,4 0 0 16,-1-5 0-1,0-7 0-15,1 10 0 0,-1-10 0 16,6 0 0-16,-3 0 0 16,2-5 0-16,-1-2 0 15,-4-7 0-15,-3-1 0 0,-2-5 0 16,-6-10 0-16,-5-5 0 16,2-7 0-16,-11-1 0 15,-3-7 0-15,0 0 0 0,0-2 0 16,0-1 0-16,-13 1 0 15,1 3 0-15,0 3 0 16,0 1 0-16,-4 5 0 0,-1 0 0 16,2 3 0-16,-7 4 0 15,2 5 0-15,-4-1 0 16,0 8 0-16,-4 2 0 16,-1 7 0-16,1 3 0 15,0 1 0-15,-1 8 0 0,4 0 0 16,1 0 0-16,0 0 0 15,-1 0 0-15,1 12 0 16,-1 0 0-16,-3 5 0 16,-5 7 0-16,1 1 0 0,-1 3 0 15,1-3 0-15,4-1 0 16,2-4 0-16,7 5 0 16,-1-1 0-16,-1 4 0 15,0 1 0-15,3-1 0 0,-4 0 0 16,6 2 0-16,0-5 0 15,5 2 0-15,-2 5 0 16,4 2 0-16,9 2 0 16,0 1 0-16,0-1 0 0,0 1 0 15,0-5 0-15,9 1 0 16,4 1 0-16,2-11 0 0,5 1 0 16,2 1 0-16,1-5 0 15,6 1 0-15,-1-2 0 16,-1-1 0-16,-1-6 0 15,-1-1 0-15,-2-2 0 16,6-9 0-16,1 0 0 0,-3 0 0 16,6 0 0-16,-2 0 0 15,3 0 0-15,-3-9 0 16,3 2 0-16,-3-1 0 0,-2 0 0 16,-4-5 0-16,-6 6 0 15,-2-3 0-15,-1 3 0 16,-3-2 0-16,1 2 0 15,3-5 0-15,0-5 0 0,0-4 0 16,-1 2 0-16,-4-2 0 16,-1-4 0-16,-3 2 0 15,1-3 0-15,-4 2 0 16,-1 0 0-16,-1-1 0 0,-3 2 0 16,0-2 0-16,0-4 0 15,0 5 0-15,0-4 0 16,0-1 0-16,0 1 0 0,0-1 0 15,0 1 0-15,-12-1 0 16,0 4 0-16,-1 1 0 16,1-1 0-16,-3-2 0 0,-6 2 0 15,1 0 0-15,-3 5 0 16,-3 4 0-16,1-1 0 16,-3 5 0-16,-1 3 0 15,-2 6 0-15,-3 3 0 16,-2 0 0-16,4 0 0 0,-1 0 0 15,-3 12 0-15,4 0 0 16,4 5 0-16,-1-1 0 16,1 4 0-16,-5 7 0 0,-1 7 0 15,7 2 0-15,2 9 0 16,2 1 0-16,-1 3 0 16,6-2 0-16,2-1 0 0,7-1 0 15,9-5 0-15,0 1 0 16,0-3 0-16,0-3 0 15,14-1 0-15,-3-6 0 16,7 0 0-16,1 1 0 16,4-5 0-16,3-3 0 0,-3-1 0 15,7 0 0-15,2-3 0 16,9-5 0-16,4 1 0 16,-1-13 0-16,3 0 0 0,4 0 0 15,-7 0 0-15,0-13 0 16,1-4 0-16,-4-3 0 15,-8-5 0-15,-5-3 0 0,-4-6 0 16,-3-2 0-16,-6-8 0 16,-2-6 0-16,-10 2 0 15,-3-4 0-15,0 2 0 16,0 2 0-16,0 3 0 0,-11 5 0 16,-1 3 0-16,0 3 0 15,-5 3 0-15,1 2 0 16,-6 4 0-16,-1 6 0 15,-1-4 0-15,0 8 0 0,-1 0 0 16,-4 1 0-16,1 2 0 16,-4 10 0-16,-4 2 0 15,-6 0 0-15,-1 0 0 0,-5 11 0 16,-3 1 0 0,4 8 0-16,-4 1 0 0,7 3 0 15,8 4 0-15,3 10 0 16,4 7 0-16,7-2 0 15,4 7 0-15,7-1 0 0,2-1 0 16,9-4 0-16,0 2 0 16,0 0 0-16,9-7 0 15,2 3 0-15,7-7 0 0,4-1 0 16,3-11 0-16,4-2 0 16,2-4 0-16,11-5 0 0,3-12 0 15,3 0 0 1,1-12 0-16,4-5 0 0,-2-7 0 15,3-5 0-15,0-4 0 16,-7-4 0-16,-1-3 0 16,-10-1 0-16,-7 1 0 0,-6-4 0 15,-6-2 0-15,-4 2 0 16,-13-1 0-16,0-4 0 16,0 1 0-16,-13 3 0 0,-4 4 0 15,-1-1 0-15,-4 6 0 16,-2 8 0-16,0-1 0 15,-4 5 0-15,-1 3 0 16,-4 5 0-16,-4 5 0 0,6-2 0 16,2 5 0-16,1 8 0 15,3 0 0-15,-4 0 0 16,6 8 0-16,2 7 0 16,0 10 0-16,1 4 0 15,1 9 0-15,2 1 0 0,0 10 0 16,0 8 0-16,1 4 0 15,9 3 0-15,7-2 0 16,0-5 0-16,4-4 0 0,7-4 0 16,2-4 0-16,4-5 0 15,-2 1 0-15,7-5 0 16,-2-3 0-16,-1 0 0 16,7-4 0-16,-3-1 0 0,6-4 0 15,1 1 0-15,-4-5 0 16,8-3 0-16,2-5 0 15,1-12 0-15,2 0 0 0,4 0 0 16,0-5 0-16,2-7 0 16,-4-7 0-16,-1-11 0 15,1-2 0-15,-5-5 0 16,-7-4 0-16,-4 1 0 0,-11-5 0 16,-1-4 0-16,0 0 0 15,-5 1 0-15,-8-1 0 0,0-4 0 16,0 3 0-1,-16 3 0-15,3 2 0 0,-3 0 0 16,-4 4 0-16,-1 1 0 16,-3 1 0-16,1 9 0 15,-2 2 0-15,-1-2 0 0,-2 10 0 16,0 3 0-16,-6 5 0 16,3-1 0-16,-4 11 0 15,2 2 0-15,-4 0 0 16,4 15 0-16,1 6 0 0,4 7 0 15,3 13 0-15,-1 6 0 16,12 11 0-16,-3 4 0 16,5 2 0-16,3 7 0 15,9-7 0-15,0 1 0 16,0 1 0-16,9-10 0 0,3-7 0 16,10-4 0-16,1-8 0 15,11-8 0-15,0-5 0 0,3-8 0 16,4 1 0-16,0-10 0 15,3-7 0-15,-1 0 0 16,4 0 0-16,-7-12 0 0,1-8 0 16,-5-5 0-16,1-8 0 15,-9-3 0-15,-3-4 0 16,-5-6 0-16,-8-5 0 16,-1-11 0-16,-6-4 0 15,-5-3 0-15,0-1 0 16,-8 1 0-16,-5 0 0 0,-2 5 0 15,-6 8 0-15,0 1 0 16,-2 10 0-16,-6 9 0 16,-2 3 0-16,-6 14 0 0,-1 7 0 15,-2 12 0-15,0 0 0 16,-5 16 0-16,-3 12 0 16,-1 9 0-16,-1 11 0 0,6 9 0 15,3 8 0 1,5 4 0-16,4 10 0 0,4-3 0 15,6 2 0-15,10 0 0 16,12-1 0-16,0-9 0 16,12-3 0-16,10-8 0 0,6-3 0 15,4-11 0-15,7-5 0 16,9-9 0-16,-1-5 0 16,5-12 0-16,2-12 0 0,2-8 0 15,1-8 0-15,4-8 0 16,-7-10 0-16,-2-1 0 15,-4-10 0-15,-12-5 0 0,-8-3 0 16,-6-8 0-16,-6-3 0 16,-8-2 0-16,-8-3 0 15,0 0 0-15,-12 4 0 16,0 4 0-16,-4 3 0 16,-6 7 0-16,-1 5 0 0,-2 9 0 15,-2 8 0-15,-3 10 0 16,-2 7 0-16,-4 7 0 15,-6 5 0-15,-2 8 0 0,0 8 0 16,-7 9 0-16,9 5 0 16,-3 5 0-16,4 6 0 15,0 11 0-15,4 5 0 16,11 5 0-16,0-1 0 16,9 4 0-16,17-5 0 0,0 6 0 15,9-1 0-15,3-4 0 16,10-4 0-16,1-8 0 15,11-4 0-15,0-9 0 0,3-7 0 16,7-8 0-16,2-14 0 16,2-7 0-16,0-7 0 15,6-14 0-15,-6-12 0 0,-3-8 0 16,-3-7 0-16,-11-9 0 16,-2-9 0-16,-14-3 0 15,-2-4 0-15,-5 1 0 0,-8-2 0 16,0 1 0-1,-8 3 0-15,-5 5 0 0,-5 4 0 16,-4 5 0-16,-5 2 0 16,-7 10 0-16,-2 3 0 15,-4 13 0-15,-5 7 0 16,-8 9 0-16,-8 12 0 0,-9 0 0 16,-6 20 0-16,-6 6 0 15,-76 45 0 1,85-21 0-16,16 7 0 0,12 12 0 15,17 9 0-15,16 3 0 16,12 4 0-16,17-4 0 16,15-3 0-16,7-4 0 15,15-14 0-15,3-4 0 16,5-6 0-16,-2-13 0 0,4-5 0 16,-2-8 0-16,-2-7 0 15,2-17 0-15,0 0 0 0,-7-8 0 16,-3-7 0-16,-1-10 0 15,-8-4 0-15,-1-9 0 16,-10-7 0-16,-5-7 0 16,-7-9 0-16,-3-13 0 0,-8-7 0 15,-9-5 0-15,0 6 0 16,-9 2 0-16,-8 9 0 16,-3 9 0-16,-7 6 0 15,-9 6 0-15,-6 10 0 16,-2 10 0-16,-10 12 0 0,-3 12 0 15,1 4 0-15,-4 20 0 16,-5 8 0 0,0 17 0-16,3 12 0 0,0 11 0 0,6 16 0 15,8 5 0-15,7 5 0 16,10-1 0-16,10 0 0 16,11-8 0-16,10-2 0 0,22-10 0 15,5-9 0-15,15-6 0 16,11-13 0-16,7-8 0 15,5-10 0-15,3-10 0 16,11-17 0-16,-3 0 0 0,1-8 0 16,-4-13 0-16,-3-3 0 15,-8-9 0-15,-10-7 0 16,-7-5 0-16,-8-3 0 16,-9-9 0-16,-8-5 0 0,-8-4 0 15,-12-3 0-15,0 0 0 16,-12 5 0-16,-8-2 0 15,-5 8 0-15,-7 7 0 0,-10 2 0 16,-6 7 0-16,-5 14 0 16,-4 4 0-16,0 12 0 15,4 12 0-15,1 0 0 16,5 21 0-16,-4 10 0 16,7 14 0-16,0 8 0 0,7 14 0 15,6 5 0-15,5 6 0 16,14-1 0-16,12-4 0 15,4-4 0-15,13-9 0 0,9-6 0 16,16-10 0-16,3-11 0 16,12-17 0-16,5-16 0 15,3 0 0-15,6-16 0 0,8-13 0 16,-3-11 0 0,-4-8 0-16,-2-10 0 0,-8-7 0 15,-10-4 0-15,-11-12 0 16,-13-5 0-16,-12 2 0 15,-16-8 0-15,-16 3 0 16,-12 3 0-16,-5 10 0 0,-8 7 0 16,-12 12 0-16,-3 12 0 15,-4 16 0-15,-5 17 0 16,-5 12 0-16,1 17 0 0,2 11 0 16,4 8 0-16,6 17 0 15,5 8 0-15,6 13 0 16,6 7 0-16,12 4 0 0,8-4 0 15,20 2 0 1,0-2 0-16,9-5 0 0,13 2 0 16,7-5 0-16,7-8 0 15,2-11 0-15,1-6 0 16,-2-10 0-16,-1-7 0 0,1-6 0 16,0-9 0-16,-4-4 0 15,2-12 0-15,7 0 0 16,-2-12 0-16,5-8 0 0,-5-8 0 15,-4-9 0-15,-2-7 0 16,-11-11 0-16,-3-2 0 16,-7-11 0-16,-4-8 0 15,-9-10 0-15,0 0 0 16,-17-4 0-16,-3 5 0 0,-8 4 0 16,-6 3 0-16,-2 9 0 15,-7 7 0-15,-8 14 0 16,0 11 0-16,-6 13 0 15,-7 16 0-15,-10 16 0 0,-4 16 0 16,-3 21 0-16,-5 13 0 16,6 10 0-16,9 14 0 15,16 7 0-15,14 8 0 16,12 2 0-16,17 2 0 0,12-7 0 16,12-5 0-16,17-4 0 15,12-12 0-15,6-6 0 16,15-15 0-16,3-11 0 0,9-13 0 15,5-11 0-15,8-17 0 16,-2 0 0-16,-4-12 0 16,-7-8 0-16,-6-5 0 0,-8 1 0 15,-6-5 0-15,-6-4 0 16,-12-4 0-16,-1-4 0 16,-8-2 0-16,-7-6 0 15,-12-9 0-15,-8-6 0 0,0-10 0 16,-16-4 0-1,-4-8 0-15,1-2 0 0,-7 3 0 16,-5-1 0-16,-3 13 0 16,-3 7 0-16,-3 13 0 15,1 18 0-15,-3 9 0 0,2 13 0 16,-5 13 0-16,0 26 0 16,-3 18 0-16,-4 22 0 15,-7 15 0-15,2 16 0 16,-3 10 0-16,8-3 0 0,1 6 0 15,12-3 0-15,10-1 0 16,12-5 0-16,17-7 0 16,5-13 0-16,12-7 0 0,12-12 0 15,14-15 0-15,13-18 0 16,14-17 0-16,7-12 0 16,5-17 0-16,3-11 0 15,-3-8 0-15,0-14 0 0,-9-1 0 16,-5-7 0-16,-8-2 0 15,-7-11 0-15,-8-1 0 16,-14-6 0-16,-9 0 0 16,-14-3 0-16,-8-4 0 0,-20-1 0 15,-7 5 0-15,-11 3 0 16,-3 8 0-16,-4 14 0 16,-3 11 0-16,-6 17 0 15,-2 13 0-15,-4 9 0 16,-2 19 0-16,-46 52 0 15,52-8 0 1,9 16 0-16,7 10 0 0,2 1 0 16,10 6 0-16,12-5 0 15,16 1 0-15,0-1 0 0,11-4 0 16,11-3 0-16,7-9 0 16,7-7 0-16,1-10 0 0,7-16 0 15,3-10 0-15,12-19 0 16,1-12 0-16,5-18 0 15,4-18 0-15,0-8 0 16,-4-16 0-16,-8-9 0 16,-12-11 0-16,-9-7 0 15,-15-11 0-15,-9-6 0 0,-12-2 0 16,-8 1 0-16,-8 13 0 16,-4 7 0-16,-5 12 0 15,-7 18 0-15,-4 7 0 16,-7 16 0-16,-4 12 0 0,-5 23 0 15,-13 9 0-15,-8 22 0 16,-6 16 0-16,0 15 0 16,0 13 0-16,6 13 0 0,10 8 0 15,9 4 0 1,13-1 0-16,14 1 0 0,13-5 0 16,14-8 0-16,17-12 0 15,7-11 0-15,14-10 0 16,1-10 0-16,4-14 0 0,11-12 0 15,3-16 0-15,8-5 0 16,9-18 0-16,2-12 0 16,-3-15 0-16,-7-11 0 0,-5-9 0 15,-13-7 0-15,-8-8 0 16,-10-9 0-16,-18 0 0 16,-12 4 0-16,0 2 0 15,-12 5 0-15,-12 11 0 16,-5 11 0-16,-8 11 0 15,-8 9 0-15,-4 18 0 0,-3 6 0 16,-8 12 0-16,-2 5 0 16,-3 13 0-16,4 0 0 15,9-1 0-15,10 0 0 0,14-4 0 16,4-8 0-16,7 13-158 16,6-5-96-16,3 4-16 15,-1 4-19-15,1 4-8 16,-9 1-42-16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3:47.2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23413 7155 21 0,'0'0'87'0,"0"0"108"16,0-3-49-16,0-2-38 16,0 1-30-16,0 4-7 0,0 0 12 15,0-3 8-15,0-2 19 16,-9-3 0-16,9 0-16 15,-11 3-10-15,3-2-1 0,-4-3-25 16,0-1-17 0,-5-1-9-16,4 0 2 0,4-1 6 15,-5 3-7-15,-2-8 1 16,-2 2 10-16,0-4-22 0,-3-1 9 16,-4 4 19-16,-7 1-5 15,0 0-7-15,-6 3-6 16,2 6-4-16,-3 3-2 0,-11 4-15 15,-3 0-1-15,4 8-4 16,4 5-9-16,10-6-1 16,2 5 8-16,5 4-3 0,-1 9 13 15,1 8-5-15,3 3-3 16,9 6 1-16,8 2 3 16,8-3 0-16,3 0-3 15,10-5-5-15,3 2 5 0,9-7-6 16,3-6-1-16,7-5 0 15,8-4 0-15,4-8 0 16,10-8 0-16,5-8 0 16,0-8 0-16,-2-9 0 0,-7 2 0 15,-5-5 0-15,-12-6 0 16,-7 1 0-16,-9 0 0 0,-8-3 0 16,-12 0-7-16,0-1 7 15,-17 2 7-15,-1 1-7 0,-12 10-5 16,1 2 6-1,-7 10-6-15,-4 12 6 0,-9 0-1 16,-3 25 8-16,0 8-8 16,1 7 0-16,15 10 0 15,7 2 0-15,13 5 0 0,16 7 0 16,16 2 0-16,10-1 0 16,13 1 0-16,12-9 0 15,5-8 0-15,9-16 0 0,3-13 0 16,5-20 0-16,-3-4 0 15,-6-12-1-15,-2-9-32 16,-14-3 6-16,-7-10 17 0,-11 2 3 16,-16-4 0-16,-6-1 2 15,-8-3 8-15,-11-6 0 16,-9 5-3-16,-10 9 10 16,-2 6 4-16,-8 15-6 0,-1 7 8 15,-5 8 1-15,-1 23-2 16,-2 11-11-16,4 9-4 15,5 19 0-15,6 7 0 0,9 4 0 16,11 1 0-16,6 0 0 16,8-6 0-16,8-6 0 15,3-13 0-15,9-8 0 0,10-13 0 16,-1-11 0 0,2-17 0-16,6-13 0 0,-1-16 0 15,7-12 0-15,-9-11 0 16,-5-12 0-16,-10-11 0 15,-10 2 0-15,-9 3 0 0,0 6 0 16,-12 1 0-16,-4 16 0 16,-4 6 0-16,-6 16 0 0,0 13 0 15,-8 12 0-15,-2 12 0 16,3 13 0-16,1 19 0 16,3 27 0-16,1 17 0 0,6 10 0 15,12 0 0 1,10-7 0-16,0-15 0 0,7-14 0 15,5-17 0-15,9-17 0 16,8-13 0-16,2-17 0 16,6-23 0-16,3-17 0 0,-2-15 0 15,-3-12 0-15,-5-17 0 16,-9-3 0-16,-15-4 0 16,-6-2 0-16,0 10 0 0,-11 8 0 15,-9 11 0-15,-1 10 0 16,-1 12 0-16,-4 10 0 15,1 11 0-15,2 2 0 0,-7 9 0 16,1 4 0-16,-2 8 0 16,-3 12 0-16,-1 12 0 0,-3 13 0 15,7 12 0 1,-3 3 0-16,8-2 0 0,4-2 0 16,6-11 0-16,3-5 0 15,13-6 0-15,0-7 0 16,0-7 0-16,8-12 0 15,9-8 0-15,4-8 0 16,1-13 0-16,4-11 0 0,-4-10 0 16,-13-1 0-16,0-7 0 15,-9 1 0-15,-10-1 0 16,-7 11 0-16,-8 2 0 16,-3 7 0-16,-5 10 0 15,-4 9 0-15,2 2 0 0,-7 11 0 16,2 6 0-16,-5 13 0 15,-8 13 0-15,-4 5 0 0,-3 19 0 16,-1 7 0-16,1 8 0 16,6 8 0-16,9 5 0 15,9 3 0-15,12 0 0 0,7-3 0 16,17-5 0-16,0-4 0 16,9-2 0-16,7-11 0 15,8-8 0-15,9-11 0 0,7-5 0 16,5-11 0-1,6-9 0-15,3-12 0 0,6-4 0 16,2-16 0-16,3-14 0 16,-4-10 0-16,-9-8 0 15,-7-10 0-15,-12-7 0 0,-13-4 0 16,-11 0 0-16,-9-1-11 16,-9 5-8-16,-8 4 19 15,-2 4-6-15,-6 8 7 0,-4 8-4 16,-4 12 9-16,-2 14-8 15,-13 10 2-15,-9 9-4 16,-10 16 0-16,-1 8 6 0,-5 17 7 16,-4 16 17-16,-4 25-21 15,9 15-5-15,7 21 0 16,15 8 0-16,22 1 0 16,16-5 0-16,12-8 0 0,9-8 0 15,13-16 0-15,21-13 0 16,8-11 0-16,13-18 0 15,18-20 0-15,20-16 0 0,11-24 0 16,9-16 0-16,0-13 0 16,-13-8 0-16,-14-11 0 15,-18-14 0-15,-13-7 0 0,-19-9 0 16,-17-7 0 0,-11-5 0-16,-12 0 0 0,-5 7 0 15,-22 7 0-15,-6 10 0 16,-9 9 0-16,-3 7 0 15,-9 14 0-15,-7 11 0 0,0 8 0 16,-6 17 0-16,-3 12 0 16,-9 9 0-16,1 11 0 0,0 8 0 15,4 12 0-15,4 10 0 16,8 19 0-16,13 12 0 16,12 9 0-16,10 8 0 0,22 3 0 15,0 2 0-15,22-9 0 16,10-10 0-16,12-10 0 15,13-13 0-15,8-16 0 16,9-15 0-16,10-24 0 16,2-12 0-16,-1-17 0 0,2-12 0 15,-13-18 0-15,-3-13 0 16,-15-7 0-16,-11-16 0 16,-11-13 0-16,-18-4 0 0,-16-1 0 15,0 6 0-15,-16 7 0 16,-10 9 0-16,-7 8 0 15,-2 6 0-15,-6 19 0 16,-13 12 0-16,-6 12 0 0,-9 10 0 16,-9 18 0-16,-12 22 0 0,2 13 0 15,-1 23 0 1,4 27 0-16,11 24 0 0,14 27 0 16,15 11 0-16,21 0 0 15,24-5 0-15,12-13 0 16,16-15 0-16,18-16 0 0,14-16 0 15,13-14 0-15,12-18 0 16,8-21 0-16,5-29 0 16,4-9 0-16,-5-24 0 0,-8-19 0 15,-8-22 0-15,-12-14 0 16,-12-23 0-16,-20-6 0 16,-14-10 0-16,-15 1 0 15,-8 7 0-15,-19 9 0 16,-9 13 0-16,-9 11 0 0,-4 16 0 15,-6 19 0-15,-7 8 0 16,-8 20 0-16,-11 11 0 0,-7 12 0 16,-15 28 0-16,3 17 0 15,-6 17 0-15,5 24 0 16,5 14 0-16,6 14 0 0,17 9 0 16,15-9 0-16,23-5 0 15,14-6 0-15,22-6 0 16,13-11 0-16,25-9 0 0,10-12 0 15,11-12 0 1,14-12 0-16,7-17 0 0,12-24 0 16,0-8 0-16,-2-17 0 15,-6-10 0-15,-8-15 0 16,-12-10 0-16,-16-14 0 0,-8-8 0 16,-18-6 0-16,-5-15 0 15,-14-3 0-15,-12 0 0 16,-12 0 0-16,-9 9 0 15,-7 2 0-15,-5 9 0 0,-7 15 0 16,-6 5 0-16,-6 13 0 16,-8 14 0-16,-6 9 0 15,-10 14 0-15,-10 12 0 0,-12 4 0 16,-3 20 0-16,4 12 0 16,3 10 0-16,13 6 0 15,7 10 0-15,12 10 0 0,19 16 0 16,15 8 0-16,12 5 0 15,16 5 0-15,11 0 0 16,14-5 0-16,9-2 0 0,5-7 0 16,5-10 0-16,6-9 0 15,-2-12 0-15,0-16 0 16,3-13 0-16,1-7 0 0,9-21 0 16,4-4 0-1,3-20 0-15,8-17 0 0,6-17 0 16,-4-11 0-16,-5-12 0 15,-4-8 0-15,-9-17 0 16,-9-3 0-16,-12-3 0 0,-10 7 0 16,-12 3 0-16,-17 12 0 15,0 9 0-15,-20 8 0 0,-14 11 0 16,-11 9 0-16,-11 13 0 16,-16 8 0-16,-9 12 0 15,-9 10 0-15,-4 10 0 16,-3 12 0-16,3 10 0 15,5 6 0-15,7 2 0 0,14 5 0 16,11 10 0-16,9 7 0 16,6 14 0-16,11 19 0 15,5 14 0-15,14 14 0 0,12 11 0 16,8-3 0-16,14-2 0 16,0-11 0-16,11-5 0 15,8-14 0-15,7-12 0 0,5-12 0 16,1-12 0-16,3-12 0 15,3-17 0-15,5-15 0 16,5-14 0-16,-6-15 0 0,-4-16 0 16,-3-16 0-16,-12-22 0 15,-17-21 0-15,-11-19 0 16,-17-11 0-16,0-6 0 16,-20 9 0-16,-8 16 0 0,-1 12 0 15,-4 17 0-15,5 13 0 16,-6 14 0-16,8 14 0 15,-5 10 0-15,9 11 0 0,2 6 0 16,2 9 0-16,7 0-16 16,3 21-25-16,8-1 1 0,0 6-22 15,0 2-13 1,3 29-183-16,10-29 82 16,-1-3-39-16,5-2-20 15,-2-2-17-15,1-2-40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3:47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22361 7465 67 0,'0'-11'128'0,"0"1"54"0,-12 3-58 16,4-3-28-16,-4 7-26 15,-1 3-1-15,2 0-1 16,2 0 1-16,2 0 0 0,-6 9 3 15,1 14 13-15,-9 18 4 16,-2 16 7-16,-6 18-1 16,6 10-2-16,-3 7-28 0,6 7 0 15,7 2 10-15,13 2-19 16,0-10-14-16,0-8-7 16,9-7-21-16,3-13-3 15,0-14-2-15,6-9 10 16,-1-14 3-16,9-6-12 0,5-11-3 15,8-11 2-15,4 0-1 16,8-11-1-16,-4-6-10 16,5-8 0-16,2-2 4 0,-5-7-1 15,-5 2-8-15,-7-5-4 16,-9-3-2-16,-9 3 10 0,-9 0-3 16,-10 1-3-16,0-4-4 15,-21-3 7-15,-2 4 5 16,-3-10 0-16,-2 0 2 0,-4-3-1 15,-1 2 4 1,1 6-2-16,-1 2-7 0,5 11 10 16,-1 2-7-16,1 8 2 15,1 5-1-15,6 4 6 16,4 12-8-16,4 12 4 0,13 8 2 16,0 13 3-16,5 8 1 15,6 7-3-15,10 6 3 16,1-1 0-16,6-5-4 15,0-4 7-15,1-6-11 0,-1-14 3 16,0-5 3-16,0-6-10 16,1-13 16-16,-1 0-12 15,-3-15 5-15,-1-11-8 16,-8-10-6-16,-4-13-3 0,-12-8 5 16,0-12-17-16,-12-12 7 15,-8-5 1-15,-8 1 5 16,-8 7 11-16,-7 13 0 0,4 15 7 15,-10 22-9-15,1 21 7 16,-2 23 22-16,2 25 6 16,7 24 5-16,10 24-3 0,5 17 19 15,13 5-1-15,13-2 0 16,18-8-51-16,9-9 0 16,19-17 0-16,10-8 0 15,12-20 0-15,11-14 0 16,-3-16 0-16,2-17 0 0,-9-12 0 15,-9-17 0-15,-7-11 0 16,-12-14 0-16,-13-6 0 16,-7-18 0-16,-13-8 0 0,-8-4 0 15,-16 2 0-15,-12 6 0 16,-6 17 0-16,-5 17 0 16,-7 14 0-16,-6 23 0 0,-5 22 0 15,-3 23 0-15,6 18 0 16,10 22 0-16,12 14 0 15,12 14 0-15,20 0 0 16,11-4 0-16,12-8 0 16,19-14 0-16,6-10 0 0,9-19 0 15,13-17 0-15,1-18 0 16,3-12 0-16,-1-24 0 16,-5-13 0-16,-2-15 0 0,-4-14 0 15,-6-10 0-15,-11-11 0 16,-11-11 0-16,-14-11 0 15,-17-5 0-15,-10 4 0 0,-14 12 0 16,-11 12 0-16,-4 17 0 16,-2 21 0-16,-2 20 0 15,-1 18 0-15,0 32 0 16,5 27 0-16,8 15 0 0,7 19 0 16,8 2 0-16,13-3 0 15,5-10 0-15,11-11 0 16,6-11 0-16,3-15 0 0,14-14 0 15,1-21 0-15,9-8 0 16,4-17 0-16,-5-21 0 16,-3-17 0-16,-9-18 0 0,-7-15 0 15,-9-5 0-15,-9-4 0 16,-11 3 0-16,0 5 0 16,-19 7 0-16,-5 9 0 15,-9 15 0-15,-3 18 0 0,-10 19 0 16,-2 21 0-16,-8 19 0 15,-1 30 0-15,3 25 0 16,6 18 0-16,12 19 0 0,11 11 0 16,18 3 0-16,7-6 0 15,15-9 0-15,13-16 0 16,9-22 0-16,11-15 0 0,9-19 0 16,-1-23 0-16,3-19 0 15,-3-17 0-15,-7-19 0 16,-4-18 0-16,-9-15 0 15,-11-14 0-15,-9-2 0 16,-8 5 0-16,-8-3 0 0,-11 9 0 16,-6 12 0-16,-12 15 0 15,-3 14 0-15,-9 12 0 16,-4 16 0-16,-3 17 0 0,2 21 0 16,3 15 0-16,1 17 0 15,10 17 0-15,8 11 0 0,9 0 0 16,15 0 0-16,6-11 0 15,11-12 0-15,8-18 0 16,7-11 0-16,9-17 0 16,2-16 0-16,3-17 0 15,-6-11-31-15,2-9-155 0,-6-8-22 16,-9 1-21-16,-3-7-29 16,-6 3-1-16,-14-1 3 15,-4-1-2-15,-13 2-102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3:47.2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23113 6858 116 0,'-8'-3'197'16,"-1"-2"-36"-16,9-2-43 16,0 3-24-16,-7-6-14 0,7 8-7 15,0-3 1-15,0-1-4 16,0 6-22-16,4 0-5 0,8 11 22 16,7 8 30-16,6 18 24 15,7 11 22-15,1 10-9 16,1 11-26-16,-3 4-29 15,-2 0-25-15,-6 0-18 16,2-3-8-16,1-9-12 0,-12-8-9 16,-1-8-4-16,-1-13 0 15,-4-8 2-15,-3-7 0 16,-2-5 1-16,-3-12-11 0,0 0-30 16,0-17-69-16,-11-11-29 15,-2-12-16-15,1-10-30 16,1 2-44-16,-2-6-6 0,1 2-13 15,-6-1-36-15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24:02.0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23562 5178 490 0,'0'-24'251'0,"0"2"-68"16,0 6-47-16,0 4-17 15,0 5 4-15,0 3 6 0,0 4-33 16,0 0-41-16,0 0-27 15,6 0-15-15,6 23 20 16,4 15 19-16,4 19 4 0,5 24-11 16,-1 24-23-16,4 13-3 15,1 8-8-15,-5-3-10 16,1-6 13-16,-1-7-13 16,-2-8-4-16,-6-12 3 0,-1-12-3 15,-4-14 4-15,-2-11 2 16,0-13-5-16,-1-11-4 15,0-8 2-15,-8-21-4 0,0-4-46 16,-12-26-32-16,-10-17 15 16,-4-15 9-16,-4-16 18 15,-2 2 18-15,-4 2 7 16,-1 5 2-16,-4 12 8 16,0 17 1-16,1 10 6 0,4 22 0 15,-2 16 5-15,7 22-3 16,1 17 9-16,10 20 10 15,8 9-3-15,12 10-1 0,4 4 1 16,12-4-1-16,10-13 4 16,5-9 1-16,6-10-3 15,-1-13-3-15,1-13-6 0,0-7-1 16,-5-13-6-16,1-8 1 16,-1-8 2-16,1-10-4 15,-1-6-1-15,-2-12-4 0,-7-4 1 16,-3-3 6-16,-3 8-2 15,-6 1-1-15,-3 11-2 16,-8-1-9-16,0 7-2 16,0 5-5-16,0 0-34 15,0 3-63-15,0 2-66 0,0 2-53 16,0 1-32-16,0-3-42 16</inkml:trace>
  <inkml:trace contextRef="#ctx0" brushRef="#br0" timeOffset="329.65">24427 5731 454 0,'0'-24'363'16,"-16"8"-120"-16,-7 7-113 16,-6 9-64-16,-2 16-25 15,-3 8-14-15,9 13-11 16,6 9-4-16,19 7-8 0,0 11-2 15,16 5-1-15,12-3 5 16,14-5-9-16,6-4 9 0,1-13-6 16,-1-11 0-16,-3-13 3 15,-5-11-2-15,-11-9 12 16,-7-20 4-16,-19-13 2 16,-12-12-2-16,-15-7-3 15,-12-6 2-15,-9 6-9 0,-4 2-18 16,-3 10-37-16,-2 6-39 15,5 6-61-15,10 9-69 16,10 2-36-16,13 5-52 0</inkml:trace>
  <inkml:trace contextRef="#ctx0" brushRef="#br0" timeOffset="579.26">24854 5397 567 0,'9'-23'384'16,"-9"2"-105"-16,0 5-107 16,0 7-62-16,0 6-47 15,3 3-18-15,6 0-29 16,3 24 1-16,9 24 34 0,7 25-17 16,14 25-13-16,1 16-13 15,5 9-6-15,3 7 4 16,-4-3-2-16,-3-6-26 0,-2-13-88 15,-6-9-120-15,-11-17-75 16,-9-17-42-16,-8-20-23 16</inkml:trace>
  <inkml:trace contextRef="#ctx0" brushRef="#br0" timeOffset="914.16">24978 5282 591 0,'-39'-39'249'16,"13"2"-80"-16,0 0-67 16,14 0-44-16,12 5-21 15,8-5-2-15,17 0 4 0,14 1 7 16,18 3-22 0,8 13-9-16,6 12-4 0,-3 8 5 15,-3 28 1-15,-11 14 1 16,-18 14-2-16,-17 14-13 15,-14 11 5-15,-14 12 1 0,-14 2-1 16,-18-2-6-16,-8-8 0 16,-8-7 4-16,-3-18-4 15,-2-14 3-15,2-18-7 0,3-12 6 16,9-16-12-16,-25-7-65 16,48-7-27-16,12 3-63 15,13-14-94-15,13-15-60 16</inkml:trace>
  <inkml:trace contextRef="#ctx0" brushRef="#br0" timeOffset="1178.13">25529 5116 347 0,'8'-36'327'0,"-8"-1"-53"16,0 3-64-16,0 11-29 15,0 2-15-15,0 9-9 0,0 4-56 16,0 4-41 0,9 4-37-16,6 16 23 0,10 13-7 15,7 16-2-15,4 11-11 16,1 14-14-16,0 7-5 16,-4-3-6-16,-1-6-47 0,-7-5-114 15,-5-11-91-15,-8-6-64 16,-7-15-29-16,-14-19-46 15</inkml:trace>
  <inkml:trace contextRef="#ctx0" brushRef="#br0" timeOffset="1344.71">25485 4408 605 0,'-21'-28'356'0,"-1"2"-133"16,5 11-85-16,0 2-22 15,4 5-31-15,13 1-35 0,0-3-33 16,0 6-81-16,0 1-135 16,0 3-103-16,8 0-44 15</inkml:trace>
  <inkml:trace contextRef="#ctx0" brushRef="#br0" timeOffset="1728.18">25886 4779 454 0,'17'0'330'0,"-5"8"-113"16,-4-8-107-16,0 12-43 15,-8-1-5-15,9 5 46 16,2 9 11-16,5 17-10 0,5 6-30 16,7 12-38-16,5 6-20 15,-6 4-13-15,3-10 3 16,-6-6-6-16,-5-9 0 0,-2-16 1 15,-5-10 8-15,-3-19 2 16,-9-12-18-16,-9-24-5 16,-6-26 4-16,-5-18-8 15,4-11 12-15,7 2 5 16,9 11-3-16,0 13-4 0,0 16-9 16,9 17 4-16,7 11 3 15,7 14 1-15,14 7 5 16,7 24-6-16,5 9 2 0,1 3-1 15,-10 0 2-15,-3 1-16 16,-9-1-44-16,-8-7-77 16,-8-4-76-16,-4-10-54 0,-2-7-16 15,-6-8-29-15</inkml:trace>
  <inkml:trace contextRef="#ctx0" brushRef="#br0" timeOffset="2278.07">26767 4522 148 0,'34'-61'283'0,"-16"-1"-65"16,-10 10-21-16,-8 6 29 0,0 14-9 16,-8 12-45-16,-6 8-72 15,-6 12-45-15,-2 12-29 16,2 17-14-16,0 19-9 16,9 18 4-16,11 16-5 0,3 2-2 15,13 2-18-15,12-8-9 16,6-13-34-16,0-16-2 15,4-9 0-15,-2-11 18 16,-7-13 12-16,-10-16 18 0,-2-14-12 16,-5-21 4-16,-4-22 10 15,-8-17 19-15,0-7 4 16,0-11 25-16,0 0 22 0,0 15 23 16,0 13 33-16,0 14 0 15,0 19-39-15,0 9-41 16,0 6-17-16,0 16-15 0,14 0 5 15,14 21-2-15,17 11-1 16,7 23 8-16,9 20 9 16,4 23 11-16,3 20 6 15,-3 24 4-15,-8 18-13 16,-7 16-8-16,-10 2-6 0,-12-10 2 16,-16-18-16-16,-12-17 0 15,-12-22 0-15,-13-25 0 16,-6-22 0-16,-11-31 0 15,-2-33 0-15,0-33 0 0,-7-43 0 16,12-42 0-16,7-25 0 16,16-7 0-16,16 3 0 15,0 11 0-15,11 20 0 0,5 20 0 16,5 24-224-16,1 22-108 16,-5 22-40-16,5 28-8 15,-10 21 15-15</inkml:trace>
  <inkml:trace contextRef="#ctx0" brushRef="#br0" timeOffset="2932.99">22784 8910 459 0,'-69'28'566'15,"0"-11"-121"-15,8-8-198 16,12-9-124-16,13 0-71 15,10 0-24-15,15 0-13 0,11 0 2 16,19-9 2-16,35-20-2 16,47-28 4-16,54-36 1 15,65-46-6-15,81-44-16 0,76-41 0 16,56-20 0-16,47-4 0 16,37-6 0-16,9 7 0 15,-18 10 0-15,-28 14 0 16,-41 20 0-16,-46 27 0 15,-51 30 0-15,-54 27 0 0,-58 26 0 16,-50 24 0-16,-50 17 0 16,-33 14 0-16,-28 10 0 15,-20 8 0-15,-17 8 0 16,-10 3 0-16,-11 9 0 0,-4 0 0 16</inkml:trace>
  <inkml:trace contextRef="#ctx0" brushRef="#br0" timeOffset="3431">28923 5805 2047 0,'-15'-29'0'15,"-10"-28"0"-15,-15-40 0 0,-13-34 0 16,-16-32 0-16,-16-33 0 16,-13-24 0-16,-12-20 0 15,-7-4 0-15,-7-1 0 16,4 15 0-16,0 18 0 15,1 24 0-15,1 21 0 0,4 16 0 16,9 18 0-16,10 10 0 16,15 22 0-16,10 15 0 15,10 13 0-15,7 15 0 16,2 19 0-16,-3 6 0 16,-3 11 0-16,-8 20 0 15,-14 2 0-15,-14 24 0 16,-11 12 0-16,-10 9 0 0,-13 12 0 15,-10 8 0-15,-9 12 0 16,-9 8 0-16,-17 18 0 16,-21 18 0-16,-35 22 0 15,-36 20 0-15,-27 16 0 0,-19 8 0 16,-2 1 0 0,-1-10 0-16,4-12 0 0,16-14 0 15,22-21 0-15,24-17 0 16,22-17 0-16,31-11 0 15,33-17 0-15,26-13 0 0,29-11 0 16,29-11 0-16,25-6 0 16,10-9 0-16,14-6 0 15,12 0 0-15,4-13 0 0,3 0 0 16,9 8 0 0</inkml:trace>
  <inkml:trace contextRef="#ctx0" brushRef="#br0" timeOffset="3803.55">21691 5259 2047 0,'9'40'0'0,"8"35"0"16,2 33 0-16,9 39 0 15,9 32 0-15,8 17 0 0,6 7 0 16,11 5 0-16,7-5 0 15,4 6 0-15,3 3 0 0,-2-2 0 16,-4-5 0 0,-8-16 0-16,-10-17 0 0,-5-18 0 15,-1-14 0-15,-10-14 0 16,-4-12 0-16,-2-12 0 16,-10-14 0-16,0-5 0 0,-8-14 0 15,1-9 0-15,-7-6 0 16,4-10 0-16,-2-7 0 0,-4-9 0 15,-4-4 0-15,0-7 0 16,4-5 0-16,1-3 0 16,-2-9 0-16,3 0 0 15,-3 0 0-15,2 0 0 16,-2 0 0-16</inkml:trace>
  <inkml:trace contextRef="#ctx0" brushRef="#br0" timeOffset="3899.94">22748 8971 2047 0,'0'-7'0'0,"0"2"0"16,0-4 0-16,0 1 0 15,-8-3 0-15,8-2 0 0,-9 1 0 16,9-4 0-16,0 5 0 16,0-4-167-16,0 5-206 0,-12-3-100 15,4-4-16 1</inkml:trace>
  <inkml:trace contextRef="#ctx0" brushRef="#br0" timeOffset="5588.9">25850 9520 297 0,'-32'-53'230'0,"-2"9"-73"0,-2 2-55 16,-4 7-35-16,-9 2-18 15,-4 12 31-15,-7 9 40 16,-10 8 65-16,-11 4 17 16,-13 16-33-16,-11 17-38 0,-5 16-21 15,-3 24-21-15,-1 22-30 16,5 26-59-16,7 21 0 15,9 17 0-15,11 21 0 0,14 11 0 16,17 8 0-16,20 11 0 16,15 8 0-16,20 9 0 0,25 10 0 15,19-6 0-15,26-10 0 16,24-18 0-16,27-23 0 16,25-35 0-16,24-31 0 0,25-40 0 15,26-41 0-15,29-38 0 16,22-45 0-16,17-36 0 15,-9-34 0-15,-16-39 0 0,-20-25 0 16,-33-22 0-16,-37-18 0 16,-34-16 0-16,-45-13 0 15,-42-15 0-15,-40-1 0 16,-37 9 0-16,-42 26 0 0,-37 36 0 16,-45 35 0-16,-43 32 0 15,-39 34 0-15,-31 23 0 16,-6 29 0-16,2 21 0 0,10 24 0 15,16 16 0-15,11 20-211 16,17 26-142-16,13 24-22 16,15 16 17-16,16 7-3 15</inkml:trace>
  <inkml:trace contextRef="#ctx0" brushRef="#br0" timeOffset="6385.73">25542 9244 271 0,'-9'-25'331'0,"-3"10"-43"16,-2 1-83-16,-2 3-94 16,1 3-54-16,-1 8-25 0,-2 0-12 15,1 0-10-15,-5 0 10 16,6 16-4-16,0 3 15 15,0 14 8-15,4 13 8 0,12 11 16 16,0 16-21-16,8 8-24 16,7 0-8-16,14-7-4 0,4-12-10 15,7-14-4-15,-1-11-12 16,7-21-12-16,4-16-22 16,-7-20-10-16,-6-18 7 0,-7-10 25 15,-15-9 22 1,-15-5 5-16,-7-2 12 0,-14-5 17 15,-12 2 16-15,-8 11 1 16,-4 3-11-16,-3 12-22 0,0 8-12 16,-3 10-38-16,12 11-47 15,7 12-45-15,-22 12-279 16,38 9 187-16,4-2-16 16</inkml:trace>
  <inkml:trace contextRef="#ctx0" brushRef="#br0" timeOffset="7286.16">26935 12347 17 0,'-14'-22'15'15,"14"6"10"-15,-7 4 34 0,7 4 76 16,0-1 41-16,0 5-17 16,-13-4-28-16,4-4-35 15,-2 0-36-15,-2 0-20 0,3-2-3 16,-7 0 8-16,0-4 13 15,-2 3 30-15,-1-2 20 0,2 10 12 16,2 2 12-16,-1 5-30 16,-2 19-21-16,-2 19-32 15,1 7-15-15,4 3-18 16,4 2 5-16,12-2-10 0,0 1-6 16,15-2 0-16,10-1 0 15,9-9 3-15,9-5-2 0,5-11-24 16,2-9 0-16,-1-12-5 15,-10-7-12-15,-2-14 2 16,5-60-5 0,-42 28 24-16,-17-8-7 0,-12-3-21 15,-15-3 1-15,-10 5 0 0,-3 10 2 16,1 8-24-16,0 14-63 16,-1 11-68-16,0 10-51 15,0 9-2-15,1 0-26 16</inkml:trace>
  <inkml:trace contextRef="#ctx0" brushRef="#br0" timeOffset="7966.96">24419 11520 94 0,'-23'-22'188'16,"-5"11"3"-16,-4-1-30 15,-2 0-53-15,1 8-36 0,2 4-19 16,-3 0 23-16,3 0 45 16,-3 0 46-16,8 16 39 15,-4 7-24-15,7 15-46 16,3 10-53-16,20 14-35 0,0 7-20 15,14-5-8-15,15 2-13 16,11-13 1-16,6-13-24 0,3-11 6 16,-1-17-18-16,6-15-14 15,-6-19-8-15,-8-14-9 16,-7-13-3-16,-12-9 28 0,-21-5 8 16,-21-11 15-16,-15 5 8 15,-18 3 14-15,-6 9 21 0,3 17-17 16,4 11-17-1,8 12-61-15,9 6-74 0,10 11-84 16,12 0-39-16,14 11 2 16,6 6-35-16</inkml:trace>
  <inkml:trace contextRef="#ctx0" brushRef="#br0" timeOffset="8667.66">27786 9871 217 0,'-12'0'234'16,"1"-8"-32"-16,-3 0-25 15,3-5-33-15,-6 0-21 16,2 5 7-16,-7 4-19 16,-1 4 0-16,-1 0-9 0,-5 12-20 15,1 9-23-15,3 12-16 16,4 16-5-16,10 7-13 16,11 6-9-16,0-1-9 0,16-8-4 15,12-4-10-15,10-13-16 16,2-8-1-16,4-16 1 0,5-14 17 15,8-19-8-15,0-12-10 16,-5-8 3-16,-6-12 14 16,-15-3 1-16,-10-1 4 15,-21-5 13-15,-13 5 10 16,-15 8-7-16,-12 12-14 16,-8 14-37-16,-2 14-80 0,1 9-101 15,1 16-86-15,3 8-23 16,9 5-5-16</inkml:trace>
  <inkml:trace contextRef="#ctx0" brushRef="#br0" timeOffset="10146.36">28339 9940 668 0,'-24'0'390'0,"0"0"-136"16,2 0-111-16,2-4-73 0,9 0-10 16,-1 0 38-16,12 0 73 15,0-13 22 1,0 1-193-16,12-17 0 15,19-15 0-15,34-18 0 16,38-15 0-16,35-12 0 16,34-10 0-16,21-3 0 0,22-3 0 15,9-1 0-15,-1 8 0 16,-12 12 0-16,-25 14 0 16,-28 10 0-16,-34 18 0 15,-33 11 0-15,-26 7 0 0,-14 11 0 16,-23 3 0-16,-7 8 0 15,-10 0 0-15,-6 3 0 16,-18 5 0 15,0 0 0-15,2 0-191-16,-9-8-426 16,-10-4 40-16</inkml:trace>
  <inkml:trace contextRef="#ctx0" brushRef="#br0" timeOffset="10727.34">30211 8356 1277 0,'-32'0'617'0,"2"-2"-464"0,10-8-153 15,20 3-119-15,9-6-30 16,10-3 76-16,15 0 41 15,3 4 15-15,11 3 7 16,9 1 8-16,13 4-8 16,2-1-24-16,1 2-28 0,-8-1 1 15,-8-1 23-15,-9 5 13 16,-11 0 12-16,-12 0 25 16,-9 0 14-16,-5 0 7 15,-11 26 2-15,0 10 4 16,-11 21 0-16,-5 12-6 15,-4 9-10-15,-1 7 19 0,5 1 9 16,-1-1 17-16,6 0-18 16,-2-3-13-16,5-7-22 15,8-5-2-15,-8-13-2 16,8-11-9-16,0-9 4 16,0-14 3-16,0-6 0 0,-8-9 2 15,8-8 4-15,-14-8-8 16,0-17-6-16,-11-11 13 15,-2-12 5-15,-11-13-13 16,1-8-3-16,0-6-13 0,0-3 5 16,6 2 4-1,2 3-4-15,6 8-11 0,2 3 3 16,4 10 3-16,5 8 10 16,0 10 6-16,12 6-15 15,-8 8-5-15,8 3-37 16,0 5-59-16,0 4-39 0,0 3-20 15,0 2 2-15,0 3-6 16,0 0 8-16,0 0 14 16,0 0 4-16,0 0-28 15,0 0-35-15</inkml:trace>
  <inkml:trace contextRef="#ctx0" brushRef="#br0" timeOffset="12477.92">31946 8385 61 0,'-13'-4'121'16,"13"4"66"-16,-8 0-47 15,-1 0-32-15,9 0-36 16,0 0-20-16,0 0 21 15,0-4 50-15,0 4 64 0,-8-4 42 16,8-1 17-16,0 2-35 16,0 3-69-16,0 0-57 15,0 12-75-15,0 21-10 16,8 19 0-16,9 22 0 0,6 14 0 16,3 15 0-16,-2 6 0 15,-4 3 0-15,5-8 0 16,-5-9 0-16,0-13 0 15,-3-19 0-15,-6-9 0 0,-2-13-102 16,0-13-246-16,-9-4-55 16,0-12 23-16,-18-12-4 15</inkml:trace>
  <inkml:trace contextRef="#ctx0" brushRef="#br0" timeOffset="12877.22">31783 8601 794 0,'-33'-41'474'16,"6"4"-195"-16,5 1-148 0,6 3-87 16,8-3-27-16,8-1-1 15,0 5 16-15,12-6-5 16,14 7-16-16,9 2-3 15,9 8-7-15,13 9-3 0,5 7-5 16,-6 5-2 0,-4 22 7-16,-2 11 6 0,-10 10-4 15,-6 14 18-15,-18 5 41 16,-16 12 45-16,-13 2-56 0,-12-2-48 16,-7-9 0-1,0-8 0-15,-1-12 0 0,5-12 0 16,3-8 0-16,8-6 0 15,7-7 0-15,10-12-174 47,0-4-128-47,7-4-46 16,1-4-25-16,0 5-23 16</inkml:trace>
  <inkml:trace contextRef="#ctx0" brushRef="#br0" timeOffset="15304.74">29521 15085 25 0,'12'8'105'0,"-4"0"123"0,-2-8-10 16,-6 8-2-16,0-8 5 16,0 0 7-16,0 0 26 15,0 0 52-15,0 0-60 16,0-12-246 0,-14-12 0-16,-2-9 0 15,-5-7 0-15,-2-10 0 0,-2-7 0 16,-4-8 0-16,-7-4 0 15,-6-8 0-15,-2-4 0 16,-8-5 0-16,-5-4 0 0,0 2 0 16,-5-6 0-16,6 5 0 15,-1 3 0-15,6 4 0 16,0 8 0-16,4 11 0 16,1 1 0-16,6 1 0 15,0 4 0-15,-2 4 0 16,3 5 0-16,-4 2 0 0,7 2 0 15,-4-5 0-15,0 0 0 16,0-3 0-16,-6-6 0 16,-3 5 0-16,1-1 0 0,-1 7 0 15,2 6 0-15,1 4 0 16,5 3 0-16,4 6 0 16,6 5 0-16,2-2 0 0,4 4 0 15,1 5 0-15,2 1 0 16,5-2 0-16,0 0 0 15,-4 1 0-15,0 0 0 16,1-1 0-16,1-3 0 0,-2-3 0 16,-1-3 0-16,3-2 0 15,-1 4 0-15,-1-1 0 16,5 5 0-16,4-1 0 0,1 4 0 16,-2 0 0-16,4 6 0 15,9 3 0-15,-9-1 0 16,9 1 0-16,0 4 0 0,0 4-1 31,0 0-47-31,0-3 6 16,0 3 20-16,0-4 6 15,0 4 11-15,0 0 7 16,0 0 0-16,0-5 6 16,0 1-13-16,0 4 8 0,0 0 0 15,0 0 3-15,0 0-11 16,0 0 8-16,0 0 0 15,0 0 5-15,0 0 12 0,0 0 0 16,0 0 10-16,0 0 0 16,0 0-24-16,0 20-6 15,0 13 0-15,0 15 0 16,0 14 0-16,-8 9 0 16,8 5 0-16,-6 5 0 15,6 2 0-15,0-7 0 16,0-7 0-16,0-7 0 0,0-12 0 15,-9-15 0-15,9-11 0 16,0-8 0-16,0 1 0 16,0-9 0-16,-8-27 0 15,8-27 0 1,-11-23 0-16,11-20-36 0,-10-9-2 16,10-5 20-16,0 14 12 15,0 12 0-15,0 6 2 16,0 14-1-16,0 10-2 0,0 1-10 15,0 11 12-15,4 1 2 16,5 10 3-16,-4 3-3 16,3 1-2-16,-5 4 0 15,6 8 0-15,-3 0 6 0,2 8-7 16,1 0 8-16,8 0 1 16,6 0-3-16,7 12 7 15,10 4-16-15,5 1 6 0,3-2-17 16,6-2-7-16,-6 0 2 15,0-13-2-15,-3 7 3 16,-9-7-2-16,-7 9 9 0,-7-2 7 16,-13 0 15-1,1 11 8-15,-6 3 19 0,-4 7 1 16,0 8 9-16,-17 9-3 16,-2 7 9-16,-6 12-3 15,-4 0 4-15,-2 1-11 0,-6 3-38 16,6 3 0-16,-9-11 0 15,9-3 0-15,2-7 0 16,5-10 0-16,4-7 0 0,3-9 0 16,2-4 0-16,7-4 0 15,-1-6 0-15,9-10-12 32,0 0-114-32,0 0-45 15,0 0-67-15,0-12-49 16,0-10-53-16,0-11-37 15</inkml:trace>
  <inkml:trace contextRef="#ctx0" brushRef="#br0" timeOffset="16354.1">27313 11536 4 0,'0'-25'3'16,"0"1"6"0,-8 3 16-16,8 6 27 0,-8-2 50 15,-1 0 55-15,9 6-45 16,-13-6-22-16,13 5-19 0,-13 0 1 15,13 0-1-15,-11 3 22 16,3 4 26-16,0 3 22 0,8 2 19 16,-12 0 6-16,12 0-29 15,-8 0-43-15,8 0-40 16,0 0-19-16,0 0-16 0,0 0-3 16,0 0-2-16,-8 7 14 15,8 14 27-15,0 56 44 16,0-28-84-16,3 8-3 15,10 0-10-15,2-5 5 16,6-2-7-16,0-9 5 16,-1-10-5-16,2-3-5 15,4-1-5-15,4-11 12 0,-4-5-4 16,8 1-12-16,-3-12-14 16,3 0-2-16,-3-12-4 0,2-8 3 15,-4-10 10-15,-6-2 6 16,-1 1 9-16,-5-7 9 15,-7 2 5-15,-2-2-3 0,-8-2-2 16,0 0-3-16,-8-5 11 16,-2 0-4-16,-7-4 13 15,0 5-6-15,1 3 6 16,1 5-9-16,-1 3 8 16,-2 5 13-16,2 4 17 0,1 2-49 15,-2 6 0-15,-3 4 0 16,-2 0 0-16,2 3 0 0,5 7 0 15,-2-4 0-15,-4 6 0 16,4 0 0-16,3 0 0 16,1 0 0-16,1 13 0 0,-6 3 0 15,4 0 0-15,-6 1 0 16,3 3 0-16,5 1 0 0,-4-2 0 16,4 3 0-1,-1-2 0-15,2 0 0 0,-2-4 0 16,13 5-110-16,-13-1-36 15,13 0-19-15,0 0-6 0,0-4 10 16,0 6 1-16,0-3-16 16,5 5-20-16,3-3-67 15,-5 0-235-15</inkml:trace>
  <inkml:trace contextRef="#ctx0" brushRef="#br0" timeOffset="17687.96">30133 14349 414 0,'-18'-21'440'16,"0"5"-9"-16,2 3-93 15,-1 6-127-15,6 7-68 16,3 0-73-16,-1 0-70 0,9 12 0 16,-12 24 0-1,4 21 0-15,-4 21 0 0,1 7 0 16,11 8 0-16,0 3 0 16,0-8 0-16,0-11 0 15,0-13 0-15,0-14 0 16,0-14-181-16,0-7-253 0,0-8 31 15,0-14 67-15,0-14 23 16</inkml:trace>
  <inkml:trace contextRef="#ctx0" brushRef="#br0" timeOffset="18217.84">29948 14560 454 0,'-25'-41'187'15,"0"1"-85"-15,9-2-52 16,3 6-25-16,5 9 37 16,8 2 69-16,-12 8 67 15,12 5 12-15,0 4-34 0,0 8-46 16,9 12 0-16,7 13-10 16,13 11-48-16,7 4-72 15,10 5 0-15,2 4 0 16,4-3 0-16,-4-6 0 15,2-4 0-15,-11-8 0 16,-1-3 0-16,-5-4 0 0,-10-5 0 16,-6 2 0-16,-4-8 0 15,-3-1 0-15,-2 2 0 16,0-2 0-16,2-9 0 16,-2 8 0-16,0-8 0 15,-3 0 0-15,-2 0 0 0,-3-3 0 16,0-18 0-16,0-20 0 15,0-25 0-15,-12-15 0 16,-5-16 0-16,-4-10 0 16,6 2 0-16,-1 12 0 0,-1 15 0 15,5 17 0 1,12 17 0-16,-8 11 0 0,8 8 0 16,0 10 0-16,0 6 0 15,0 18 0 16,0 3 0-31,0 4-182 0,0-4-143 16,0 0-37-16,0 4 4 16,0 2-3-16</inkml:trace>
  <inkml:trace contextRef="#ctx0" brushRef="#br0" timeOffset="26044.86">4909 4953 76 0,'-13'0'219'0,"1"0"-71"16,-4 0-49-16,0 0-25 16,3 0-13-16,5 0 22 15,8 0 12-15,-9 0 8 0,9 0-14 16,0 0-9-16,0 0-15 15,0 0-7-15,0 0 2 16,0 0 6-16,0 0-12 16,0-8-20-16,17-13-10 15,15-15-5-15,183-176-1 32,-109 118-9-32,16 1-11 15,0 8 5-15,-4 7-8 16,-9 9 5-16,-14 12 0 15,-24 13 1-15,-14 12 3 16,-15 7-4-16,-11 8-2 16,-9 9 0-16,-5 0 10 15,-10 8-1-15,-4 0 1 16,-3 0 0-16,0 0-11 0,0 0-3 16,0 0-47-16,0 0-77 15,-8 8-121-15,-8 12-101 16,-17 10-413-16</inkml:trace>
  <inkml:trace contextRef="#ctx0" brushRef="#br0" timeOffset="27839.93">6533 3247 332 0,'0'-19'260'0,"0"7"-90"15,0 3-84-15,0 6-40 16,0 3-31-16,0 0-6 16,0 0-12-16,0 19 3 15,11 22 10-15,14 20-1 16,4 25-11-16,-1 12 7 16,1 8-2-16,-1-2-2 15,-3-1-22-15,-1-10-37 16,-8-11-41-16,-5-18-32 15,3-11-72-15,-14-16-2 0</inkml:trace>
  <inkml:trace contextRef="#ctx0" brushRef="#br0" timeOffset="28272.97">6504 3184 439 0,'-11'-18'225'0,"2"6"-89"16,9 0-59-16,-8 5-23 15,8 2-5-15,0 5-23 16,0 0-11-16,11 0-5 0,15 0 3 16,10 12-11-16,13 9 2 15,4 6 1-15,7 11-4 16,5 6 1-16,5 9 4 15,-5 0-8-15,-8-3 5 16,-4-11 1-16,-13-2-6 16,-8-9 0-16,-4-7 1 15,-6-5 2-15,-11-7 5 0,-7-9 35 16,-4 0 38 0,0-9-8-16,-8-14-36 15,-8-22-16-15,-8-21-13 0,-8-8 9 16,-1-2-5-16,0-2-10 15,0 9 1-15,6 9 1 16,-2 5-4-16,9 11-3 16,3 7-10-16,4 9-30 15,2 11-33-15,11 6-40 16,0 11-38-16,0 0 4 16,0 17-22-16,4 2-95 15</inkml:trace>
  <inkml:trace contextRef="#ctx0" brushRef="#br0" timeOffset="28639.63">7227 3036 432 0,'0'-15'252'0,"-13"1"-66"15,2 7-63-15,11 2-41 16,-9 2-39-16,9 3-19 15,0 0-14-15,0 0-14 16,0 12 5-16,9 7-5 16,7 11 5-16,5 7-1 15,7-1-2-15,0-3-12 16,1-8-5-16,-1-10 6 16,0-15 6-16,-3 0-1 15,-2-13 10-15,-5-10-6 16,-10-14 0-16,-8-4 6 0,-17-4 5 15,-6 0 10-15,-7 4-7 16,6 13 4 0,-1 9-17-16,5 2-31 15,5 8-50-15,1 9-46 0,3 9-19 16,-2 8-28-16,-2 7-57 16</inkml:trace>
  <inkml:trace contextRef="#ctx0" brushRef="#br0" timeOffset="29339.4">7434 2665 83 0,'0'-4'103'15,"-8"2"59"-15,8-4-57 0,0 6-48 16,0 0-15-16,0 0-15 16,0 0 2-16,0 0 13 15,0 0 2-15,0-2 9 16,0 2 4-16,0 0-4 15,0 0-9-15,0 0-15 16,0 0-4 0,3 19-18-1,15 9-2-15,9 13 1 16,15 8-3-16,6 8 3 16,4 1-1-16,2-7-4 15,-10-1-1-15,-3-14 4 0,-14-7-1 16,-5-13 6-16,-5-4 53 15,-10-12 57-15,-7-5-37 16,-24-14-37-16,-9-14-18 16,-7-12-23-16,-5-12-4 15,5-3-2-15,2-1 0 16,6 11 2-16,7 10 0 16,10 4-7-16,15 6-2 15,0 7 1-15,12 2 2 16,13 9 1-16,7 12 2 0,12 12 3 15,10 12-4-15,3 9 4 16,-5 8 3-16,0 8-2 16,-3-2 0-16,-4 3 2 15,-9-4-2-15,-7-11-1 16,-4-5 0-16,-5-10 8 0,-9-5-8 16,-3-6 0-16,2-9 4 15,-6 0-4-15,-4 0 5 16,0 0-7-16,0 0-41 15,0-9-106-15,0-3-52 16,-14-7-27-16,3-10-67 16</inkml:trace>
  <inkml:trace contextRef="#ctx0" brushRef="#br0" timeOffset="30232.33">8769 2010 417 0,'-11'0'265'16,"3"0"-96"-16,8-3-84 15,0-1-35-15,0-1-13 0,0-3 6 16,0 4-19-1,0-4-11-15,0-8-6 16,0-10-4-16,8-6 2 0,-5-5-2 16,-3 2 15-16,0-4 21 15,-11 13 16-15,-5 5 2 16,-5 9-11-16,4 12-19 16,3 0-24-16,-7 29 1 0,4 22 0 15,4 19 1-15,13 11-12 16,17 5 3-1,17-5-2-15,13-6-9 0,15-11-2 16,10-19-5-16,6-14 4 16,-1-17-11-16,-4-14-14 15,-5-17 3-15,-6-9 19 16,-13-10 7-16,-16-8 14 0,-18-9 5 16,-15-4 14-16,-7 0 10 15,-15 4 14-15,-2 8 0 16,0 8-22-16,-1 14-6 15,11 6-17-15,1 5 2 16,5 12-17-16,8 0-4 0,8 12 8 16,8 5-5-16,12-1-5 15,9 0 5-15,7-16 0 16,5 0-2-16,0 0 1 16,-5-11 5-16,-12-2 12 15,-11-7-1-15,-12-2-1 16,-9-2 7-16,-17 5-3 15,-11 2 0-15,-9 8-3 16,-8 6-5-16,0 3-21 0,5 0-53 16,7 0-56-16,6 12-59 15,5 1-73-15</inkml:trace>
  <inkml:trace contextRef="#ctx0" brushRef="#br0" timeOffset="30581.61">9615 1489 262 0,'0'-16'294'16,"0"8"-86"-16,0 8-108 15,0 0-52-15,0 20-21 16,0 16-15-16,11 18-3 0,11 15-4 16,6 8-5-16,1-5-8 15,-6-5-15-15,1-14 0 16,-6-16 13-16,-7-18 10 15,-11-19 4-15,-8-7-9 16,-7-26 9-16,-7-25-2 16,5-11 13-16,3-12-6 15,14-1 3-15,0 13 16 0,0 18-2 16,3 9-9-16,13 18-9 16,4 10-4-16,9 14 0 15,4 18 0-15,2 10-3 16,12 13 0-16,-4 3-44 15,-1 1-62-15,-2-4-41 16,-4-13-76-16,-4-16-17 16</inkml:trace>
  <inkml:trace contextRef="#ctx0" brushRef="#br0" timeOffset="30981.38">10459 1021 273 0,'-11'-33'339'0,"-11"14"-73"15,-10 19-110-15,-9 12-68 16,-11 21-32-16,-5 19-17 16,13 26-14-16,15 23-13 15,18 8-5-15,14 6-7 16,16-14-25-16,15-11-14 0,6-16-23 16,5-17-17-1,-1-21 11-15,-3-20 11 0,-4-20 23 16,-12-28 13-16,-14-34 16 15,-11-27 8-15,-19-26 30 16,-19-6 5-16,-11-6 38 16,-3 4 29-16,-5 14 50 15,0 20 15-15,8 16 1 0,9 19-22 16,3 14-44-16,8 15-42 16,10 10-42-16,3 6-25 15,8 13 0-15,8 32 10 16,19 22-6-16,14 23-3 15,12 17 4-15,15 20-3 16,5 3-49-16,1 2-164 16,0-10-101-16,-7-12-42 15,-2-14-61-15</inkml:trace>
  <inkml:trace contextRef="#ctx0" brushRef="#br0" timeOffset="31328.56">10626 1123 448 0,'-20'-45'388'16,"4"12"-107"-16,0 9-115 16,-1 3-82-16,9 9-38 15,8 12-28-15,0 0-10 0,13 21-12 16,15 15 8 0,8 9-12-16,9 4-41 0,4-3-58 15,3-10 5-15,-3-8 24 16,-9-11 29-16,-7-17 27 15,-9-17 7-15,-7-11 17 16,-9-8 32-16,-8-14 18 16,-17 1 48-16,-3-4 46 0,0 8 9 15,-2 14-13-15,8 6-53 16,2 5-60 0,12 10-21-16,0 10-1 0,0 12-12 15,12 14 5-15,8 15-26 16,8 4-121-16,0 7-103 15,0 5-53-15,1-4-32 16,-1-3-9-16</inkml:trace>
  <inkml:trace contextRef="#ctx0" brushRef="#br0" timeOffset="31813.16">11280 940 363 0,'0'-21'297'16,"0"9"-98"-1,0 5-106-15,0-2-45 0,0 4-28 16,0 2-12-16,0-2-13 16,0-2-15-16,8-1-13 15,4-5-13-15,1-4 4 16,-10 1 28-16,-3 4 40 16,0 1 16-16,0 3 14 0,-11 4 2 15,-2 4-17-15,13 0-19 16,-12 7-13-16,12 14 2 15,0 13-5-15,0 5-5 16,0 6-1-16,12 3 1 16,4-3-3-16,9-9-15 0,4-11-14 15,2-8 6 1,2-17-12-16,4-17-15 16,3-15-9-16,-7-18 24 0,-10-10 20 15,-5-9 36-15,-10-1 42 16,-8-3 39-16,0 5 13 15,-17 2 30-15,5 13 42 16,1 13-22-16,2 10-45 16,9 15-55-16,-8 5-40 15,8 10-20-15,0 15-3 0,3 20 3 16,14 22-3-16,7 17 3 16,8 12-2-16,6 2 0 15,1 2-30-15,3-10-94 16,-2-6-123-16,-3-12-64 15,-6-10-12-15,-1-15-36 16</inkml:trace>
  <inkml:trace contextRef="#ctx0" brushRef="#br0" timeOffset="32144.73">11661 829 451 0,'-23'-19'256'16,"1"3"-107"-16,10 4-76 15,12 1-43-15,0 4-18 0,12 0-18 16,18-5-46 0,5-5-51-16,10 2-5 0,4-2 28 15,1 4 40-15,-10 5 24 16,-12 0 35-16,-9 4 47 16,-5 1 43-16,-6 3 23 15,-8 0 1-15,0 0-6 16,0 0-32-16,0 0-33 0,0 0-28 15,0 0-25-15,10 15-3 16,7 6 3-16,5 7-10 16,2 0 1-16,3 6 1 15,1-3-19-15,-2 2-83 16,-1 3-97-16,-11-8-80 16,0-2-88-16</inkml:trace>
  <inkml:trace contextRef="#ctx0" brushRef="#br0" timeOffset="32272.5">11831 475 445 0,'-23'-12'192'0,"2"5"-124"16,9-3-106-16,12 8-86 15,0 2-103-15</inkml:trace>
  <inkml:trace contextRef="#ctx0" brushRef="#br0" timeOffset="32561.18">12059 611 568 0,'0'10'189'0,"0"-10"-95"15,3 13-46-15,15 4-30 0,7-1-2 16,11 5-5-1,7 4-5-15,6 7-4 16,0 0 1-16,-8 1 1 0,-4-5-4 16,-12-8 4-16,-9-4 8 15,-4-7 60-15,-4-9 57 16,-8 0-8-16,0-16-56 16,-13-18-37-16,1-10-21 15,-3-9-8-15,2 0-23 0,1 2-65 16,4 1-98-16,8 9-70 15,0 8-69-15</inkml:trace>
  <inkml:trace contextRef="#ctx0" brushRef="#br0" timeOffset="33011.65">12529 752 84 0,'14'19'240'16,"-3"-4"-70"-16,-2-15-66 15,-1 0-48-15,8 0-22 0,5-4-10 16,2-9-10-16,7-11-6 16,-3-4-2-16,3-10 0 15,-6-2-3-15,-5-1 6 16,-2 1 12-16,-9 2 28 16,-8-2 2-16,0-1 21 0,-12 5 2 15,-1 3-16 1,-4 9-12-16,3 3 0 0,2 4 0 15,-5 10 8-15,0 7-4 16,2 0-2-16,-2 0-9 16,1 16-22-16,-1 9-3 15,1 10-6-15,4 11 2 16,12 6-5-16,9 5 0 0,7-3-3 16,7-6 3-16,11-7 7 15,5-13-10-15,10-7 0 16,8-9 0-16,5-12 0 15,-1-12 4-15,-4-9-5 16,-6-3-1-16,-5-9-2 16,-10-2-2-16,-7-2-12 15,-7 4-33-15,-11 0-34 16,-8 9-62-16,-3 1-61 0,-8 6-48 16,-12 8-83-16</inkml:trace>
  <inkml:trace contextRef="#ctx0" brushRef="#br0" timeOffset="34115.87">6756 4639 59 0,'-19'21'226'0,"-7"-5"-15"15,1 1-30-15,2-2-49 16,-6-1-45-16,1-3-23 16,4-11-2-16,8 8 9 0,3-8 2 15,1 0-20 1,12 0 2-16,0 0-1 15,0 0-3-15,8-12-18 0,25-21-12 16,36-26 8-16,53-53 12 16,65-59 20-16,89-55-8 15,80-35-18-15,58-32-13 16,75-25-10-16,58-35-3 16,22-22-6-16,16 8 0 15,-4 25-9-15,-34 36 3 0,-55 42 2 16,-77 41 1-1,-78 41 3-15,-82 41-1 16,-64 36 11-16,-53 27 59 0,-40 21 67 16,-30 17-12-16,-24 11-127 15,-11 12 0-15,-12 6 0 16,-9 3 0-16,-9 8 0 16,2 0 0 15,-2 0 0-16,2 0 0-15,-1 0 0 16</inkml:trace>
  <inkml:trace contextRef="#ctx0" brushRef="#br0" timeOffset="34309.08">13448 370 1557 0,'0'17'-546'0,"0"3"47"0</inkml:trace>
  <inkml:trace contextRef="#ctx0" brushRef="#br0" timeOffset="39304.67">22289 3034 162 0,'4'-6'227'16,"-1"-1"-38"-16,2-3-36 15,-5 3-27-15,0-2-16 0,0 2-10 16,0 3-9-16,0-1-17 15,0 5-18-15,0 0-20 16,0 0-9-16,0 0 11 16,0 0 9-16,0 0-2 15,-8 0-9-15,8 0-14 16,-12 0-9-16,-2 0 0 0,3 0-2 16,-11 9-5-16,0 3-4 15,-13 9 3-15,4-2 1 16,-6 10-9-16,1-1 1 15,7-3 6-15,9-5-4 0,12-3 3 16,8-5 1 0,25 1-4-16,15-13 0 0,21 0-18 15,17 0-7-15,3 0 14 16,4 0 6-16,-5 6-5 16,-7 8-5-16,-11-2 10 15,-13 7-3-15,-13 7 1 0,-11 5 8 16,-13 2-7-16,-12 8 9 15,-8-1-3-15,-13 5 19 16,-10-4 10-16,-11-4 3 0,-2-7 4 16,-2-11 34-16,7-11-22 15,4-8-15-15,-4-4-3 16,10-4-8-16,10-5-6 0,2 1-6 16,5-1-20-1,3 2-28-15,9 3-73 0,0 4-90 16,0 0-87-16,9-1-35 15,3-2-39-15</inkml:trace>
  <inkml:trace contextRef="#ctx0" brushRef="#br0" timeOffset="39820.79">22792 3313 335 0,'0'-12'351'0,"0"3"-67"15,0 2-126-15,-8 2-75 16,8 1-38-16,0 4-16 16,0 0-3-16,0 0-7 15,0 0-14-15,4-4-1 0,5 4-4 16,-1 0 0-16,3-4 0 16,6-3 6-16,-1-2-6 15,8-3 5-15,4-5-5 0,1-2-3 16,4-7-6-16,-1 2 3 15,-2-4 2-15,-12 4-2 16,-2-5 6-16,-8 5 4 16,-8-2 21-16,0 7-4 15,-8 3 25-15,-3 4 14 16,-4 3-17-16,-2 9-8 0,-4 0-5 16,-3 12-15-16,-4 4-9 15,-1 12 3-15,5 6-2 16,4 6-3-16,8 10 1 15,12-3 2-15,7 6-3 0,9 1-1 16,9-6 5-16,7-7-4 16,4-9-7-16,6-7 3 15,1-12 2-15,-3-13 0 0,2 0 5 16,49-42-58 0,-72 14-26-1,-7-1-65-15,-9 2-26 16,-3-6-17-16,0 0 3 15,0 5 20-15,-6 4-29 0,-3 2-25 16</inkml:trace>
  <inkml:trace contextRef="#ctx0" brushRef="#br0" timeOffset="42048.23">23256 2809 247 0,'0'-9'211'16,"-8"5"-66"-16,8 4-48 15,0 0-10-15,0 0 28 0,0 0 9 16,0 0-10-16,0 0-33 16,0 21-13-16,3 3 28 15,12 13-15-15,11 16-22 16,5 8-15-16,2 4-20 16,-4 4-8-16,-1-1-8 15,0-10-1-15,-6-9-9 0,-7-14 4 16,-2-10 1-16,-2-11 8 15,-11-14-12-15,0-21-25 16,-11-24-14-16,-5-17 10 0,-4-14 7 16,2-14 18-16,7 1 0 15,3 7 8-15,8 13 19 16,-9 16 4-16,9 8-9 16,0 17-13-16,0 6-6 0,0 11-2 15,12 11 6 1,8 16-3-16,14 13 2 15,2 16 5-15,4 7-3 0,-3 5 1 16,-6 0 5-16,-6-7-6 16,-4-10 0-16,-5-11 0 15,-7-5 10-15,-6-8 19 16,-3-16 4-16,0-5-22 0,0-14-30 16,0-18-16-16,-9-11 9 15,9-18 10-15,0 1 15 16,0 4-1-16,0 13 1 15,6 15-1-15,2 11-6 16,0 15 7-16,8 7 5 16,8 21 7-16,7 8-11 15,12 11 10-15,-4 6-2 0,-2-3-6 16,-4 2-2-16,-9-1-9 16,-7-6-63-16,-6-7-77 15,-3-1-128-15,-3-5-82 16,-5-11-31-16</inkml:trace>
  <inkml:trace contextRef="#ctx0" brushRef="#br0" timeOffset="42259.96">24026 2661 400 0,'-16'-44'323'16,"0"11"-78"-16,3 9-61 15,7 7-65-15,6 9-39 16,0 8-10-16,6 18 88 15,16 10-13-15,10 13-31 0,4 7-29 16,6 4-44-16,2 5-16 16,-5-2-15-16,-1-8-32 15,-9-6-116-15,-6-9-89 16,-2-10-27-16,-8-6-5 16,-10-16-19-16,-3-16 44 15</inkml:trace>
  <inkml:trace contextRef="#ctx0" brushRef="#br0" timeOffset="42531.86">23986 2059 256 0,'-40'-33'388'15,"7"10"-139"-15,13 10-117 16,4 5-66-16,3 4-36 16,13 4-10-16,0 0-3 0,0 0-4 15,13 0-3-15,3 0 0 16,7 0-4-16,2 0-3 15,-5 0 0-15,-6 0 8 16,-8-9 3-16,-6-7 7 16,-15-8 7-16,-10-1-4 15,-3 5-12-15,-4 7-4 16,-1 6-15-16,2 7-39 16,-3 20-94-16,3 17-70 0,1 11-65 15,1 9-43-15</inkml:trace>
  <inkml:trace contextRef="#ctx0" brushRef="#br0" timeOffset="43030.47">22378 3931 335 0,'-65'41'380'16,"11"-13"-55"-16,15-2-109 0,5-9-95 15,16-10-64-15,18-7-22 16,23-12-11-16,50-26 1 16,57-31-15-16,53-29-9 0,37-19 8 15,26-13-7-15,24-5 7 16,13 5 66-16,2 8-3 15,-22 15-14-15,-35 22-9 16,-45 20 10-16,-47 16 19 16,-33 13 15-16,-31 8-79 15,-17 8-14-15,-24 7 0 0,-10 5 0 16,-13 8 0-16,-8 0-90 16,-12 0-289-16,-13 16-108 15,-11 4-24-15</inkml:trace>
  <inkml:trace contextRef="#ctx0" brushRef="#br0" timeOffset="48453.83">32176 7624 203 0,'8'-20'220'0,"-4"3"-52"16,-4 1-37-16,0 3-6 0,0 1 12 16,0 0 44-16,0 0 3 15,0-8-30-15,-8 0-24 16,8-6-5-16,-10 7-8 15,-4-7-28-15,3-2-22 0,-3-1-51 16,-6 1-16 0,0-4 0-16,-5-1 0 15,-7-3 0-15,1 0 0 0,-7-1 0 16,-2-1 0-16,-1 7 0 16,0 2 0-16,1 3 0 15,-5 3 0-15,-6-1 0 16,-6 2 0-16,-5 3 0 15,-9 7 0-15,-5 3 0 0,-12 9 0 16,-10 0 0-16,-7 0 0 16,-9 9 0-1,-4-1 0-15,-4 3 0 0,8 6 0 16,5-4 0-16,11-1 0 16,9-1 0-16,3 5 0 15,8 1 0-15,5-5 0 16,5 5 0-16,3-1 0 15,9 3 0-15,-1 7 0 0,3 3 0 16,6 2 0-16,3 2 0 16,0 4 0-16,0 4 0 15,2 6 0-15,-2 8 0 16,0 3 0-16,2 1 0 0,-4 2 0 16,7 6 0-16,3-3 0 15,4 2 0 1,10-6 0-16,2 2 0 0,5-1 0 15,7-4 0-15,9 3 0 16,0 6 0-16,3-1 0 16,11 4 0-16,-2 0 0 15,5 4 0-15,2-5 0 0,1 7 0 16,2-7 0-16,-2 1 0 16,0 2 0-16,5-2 0 15,-1-4 0-15,1 1 0 16,7-1 0-16,1 4 0 15,3 0 0-15,1 3 0 16,-1 6 0-16,1-1 0 16,3 2 0-16,3-8 0 0,13-1 0 15,4-1 0-15,5-8 0 16,-1-4 0-16,5-3 0 16,9-9 0-16,-1-5 0 15,8-4 0-15,0-7 0 16,8-8 0-16,1-6 0 15,-1-2 0-15,5-5 0 0,-1-8 0 16,10 0 0-16,-3 0 0 16,1 0 0-16,-3 0 0 15,-3-5 0-15,-6-2 0 16,-5-2 0-16,2-4 0 16,-9-2 0-16,0-4 0 15,6-6 0-15,-8-12 0 16,3-9 0-16,-3-7 0 0,-5-9 0 15,5-9 0-15,-6-12 0 16,-5-5 0-16,-3-10 0 16,-3-3 0-16,-5-6 0 0,-5 2 0 15,-6 4 0-15,-11 6 0 16,-4 2 0-16,-9 2 0 16,-5 3 0-16,-17-2 0 15,0-3 0-15,-13-9 0 16,-4-4 0-16,-6-4 0 0,-6-4 0 15,-7 0 0-15,-4-1 0 16,-13 7 0-16,-15 1 0 16,-11 9 0-16,-10 4 0 15,-9 9 0-15,2 11 0 0,-3 10 0 16,9 7 0-16,10 12 0 16,7 10 0-16,11 10 0 15,2 11 0-15,-1 14 0 16,-4 14 0-16,-8 13 0 15,-4 15-118-15,-5 10-353 16,2 10 14-16,1-2-1 16</inkml:trace>
  <inkml:trace contextRef="#ctx0" brushRef="#br0" timeOffset="50165.94">30923 13568 400 0,'0'-10'276'0,"0"3"-82"16,-8-1-88-16,0-1-45 15,-2-3-3-15,-2 0 1 16,0-4 24-16,-3 0 18 16,-7-5-17-16,-2 0-17 0,-8-2-10 15,-9 2 12-15,-12-3 8 16,-3 0 3-16,-9 2-9 15,-1 2 1-15,-4 4-3 16,2 4-6-16,0 4-63 16,-6 8 0-16,1 0 0 15,-6 8 0-15,0 4 0 16,-3 4 0-16,-3-2 0 0,-4 0 0 16,-9 7 0-16,-6 3 0 15,-4 5 0-15,4 8 0 16,2 4 0-16,6 7 0 0,3 8 0 15,2 11 0-15,1 6 0 16,5 4 0-16,5 3 0 16,-1 6 0-16,-5 8 0 15,0 9 0-15,-3 2 0 16,8 9 0-16,7 0 0 16,9-5 0-16,13-7 0 0,11-5 0 15,9-5 0-15,7-4 0 16,12 1 0-16,13 1 0 15,8 5 0-15,9 6 0 16,12 2 0-16,7 2 0 0,14 2 0 16,16-7 0-16,13-6 0 15,19-8 0-15,16-10 0 16,16-6 0-16,12-9 0 16,5-9 0-16,8-15 0 15,3-13 0-15,-2-24 0 16,-1 0 0-16,-8-7 0 0,-6-14 0 15,1-7 0-15,-4-9 0 16,6-12 0-16,-2-15 0 16,-1-10 0-16,3-11 0 15,-11-8 0-15,-16-6 0 16,-11 1 0-16,-16 1 0 0,-18-2 0 16,-16 7 0-16,-6 2 0 15,-15 0 0-15,-6 5 0 16,-12-1 0-16,-4-4 0 15,-2-3 0-15,-5 3 0 16,-3 5 0-16,-3 4 0 16,0 7 0-16,0 10 0 15,0 7 0-15,0 0 0 0,-9 4 0 16,-2-4 0-16,-11 0 0 16,-1-5 0-16,-10-2 0 15,-5 3 0-15,-1-5 0 16,-3 6 0-16,2-2 0 15,0 0 0-15,4 6 0 0,-1-1 0 16,1 8 0-16,-2 9 0 16,2 3 0-16,-4 8 0 15,-9 6 0-15,-3 1 0 16,-2 5 0-16,0 6 0 16,2 3-187-16,8 8-312 15,7 0 26-15,-2 8 36 0</inkml:trace>
  <inkml:trace contextRef="#ctx0" brushRef="#br0" timeOffset="57321.22">17399 14515 126 0,'0'-16'212'0,"-13"-1"-67"16,5 1-32-16,2 1-22 15,6 1-2-15,-13 2 5 16,5 5 7-16,0-3 8 0,8 8-5 16,-9-3-26-1,9 5-32-15,0 0-18 0,0 0-12 16,0 0 0-16,0 7 8 15,0 19 3-15,0 15 11 16,0 16 0-16,-8 16-1 0,8 16 5 16,-11 13 1-16,2 11 1 15,1 10 7-15,8-1-5 0,-8 5-7 16,8-10-19-16,0-3-3 16,0-16-4-16,0-17-9 15,0-19-3-15,0-13 3 0,0-12 3 16,12-10 3-16,4-10 11 15,12-17-5-15,12-7-9 16,19-10 0-16,9-11-9 16,19-1 3-16,9 0 2 0,9 4-9 15,0 10 3-15,1 2 8 16,0 5-11-16,-5 4 4 16,-10 4 2-16,-19-3 3 0,-11 3 0 15,-16-5-2-15,-13 1 4 16,-7-3 1-16,-9-5-6 0,-8-9 4 15,-8-13-4-15,0-10 1 16,0-18-1-16,-16-15-4 16,-1-16 5-16,1-13 1 15,3-3-1-15,2-6-4 0,11 5 6 16,-8 4-3-16,-1 9 0 16,1 6 2-16,-3 11 0 15,-2 10-5-15,0 9 9 0,-7 9-14 16,-2 11 5-16,-12 8 1 15,-6 9-2-15,-19 16 1 0,-9 8 6 16,-17 20-8-16,-13 11 5 16,-7 7-1-16,-1 6 2 15,8-2 0-15,8-6-5 0,11 1-2 16,5-2 15-16,12-1-10 16,14-10 6-16,14-7-6 15,8-6-8-15,9 2-36 16,9-13-75-16,8 9-87 15,11-9-29-15,11 0-29 0,5 0 0 16,15 0-41-16</inkml:trace>
  <inkml:trace contextRef="#ctx0" brushRef="#br0" timeOffset="58052.88">19755 13849 499 0,'-13'-37'312'16,"-3"8"-101"-16,-1 3-99 16,-2 12-49-16,2 9-22 15,-3 5 7-15,3 29 42 0,3 19 40 16,5 25-28-16,9 33-20 16,0 28-13-16,0 20-29 15,0 15-13-15,9 2-13 0,2-5 0 16,5-11-14-16,0-22-2 15,0-15 2-15,1-18 5 16,0-24-2-16,-6-20-6 0,1-17 9 16,1-15-1-16,13-12 1 15,13-12 0-15,13-17 0 0,18-11-3 16,9-2-9 0,12-2 1-16,8 0 7 0,-3 0-6 15,2 3 7-15,-4 0 1 16,-11 8-7-16,-5 2-1 0,-13 3 5 15,-11 3 2-15,-15 4 8 16,-10 2 19-16,-9 2 26 16,-4-2 14-16,-7-6-70 0,-9-6 0 15,0-10 0-15,-9-16 0 16,-7-17 0-16,0-19 0 0,-4-21 0 16,-4-12 0-16,-4-12 0 15,-6 0 0-15,3 8 0 16,-3 8 0-16,-2 17 0 15,-5 7 0-15,-3 13 0 0,-5 16 0 16,-13 17 0-16,-14 14 0 16,-12 20 0-16,-11 17 0 15,-11 12 0-15,1 11 0 0,6 3 0 16,15-5 0-16,15-4 0 16,19-7-3-16,18-5-211 15,12 1-110-15,24-2-13 0,9 6-3 16,14 0-41-16</inkml:trace>
  <inkml:trace contextRef="#ctx0" brushRef="#br0" timeOffset="58686.8">21866 13358 226 0,'-20'-47'287'16,"-5"2"-38"-16,-3 4-37 16,-4 5-20-16,2 8 12 15,11 7 16-15,3 5-37 0,2 3-52 16,6 13-53-16,8 0-26 16,5 29-39-16,7 20-13 15,9 28 0-15,3 32 0 16,4 26 0-16,-2 15 0 0,-3 9 0 15,1 0 0-15,-6-12 0 16,-7-14 0-16,-5-11 0 16,-6-20 0-16,0-16 0 0,0-17 0 15,0-15 0-15,8-19 0 16,3-10 0-16,13-12 0 0,15-13 0 16,20-15 0-16,18-15 0 15,19-7 0-15,23-8 0 16,7-4 0-16,-4 5 0 0,-9 3 0 15,-17 4 0-15,-14 8 0 16,-12 10 0-16,-16 7 0 16,-15 3 0-16,-7 6 0 15,-7-2 0-15,-8 5 0 0,-5-4 0 16,-6-5 0-16,0-2 0 16,-6-14 0-16,-9-11 0 0,-2-21 0 15,-7-21 0 1,-1-15 0-16,-9-17 0 0,-6-13 0 15,-6-6 0-15,-5 1 0 0,-4 3 0 16,2 11 0-16,-7 9 0 16,0 15 0-16,3 13 0 15,-5 11 0-15,-6 18 0 0,-6 10 0 16,-9 19 0-16,-10 19 0 16,-10 12 0-16,-9 19 0 15,-3 19 0-15,8 12 0 0,3 3 0 16,13 3 0-16,12 1-400 15,16 0-55-15,16-2-25 0</inkml:trace>
  <inkml:trace contextRef="#ctx0" brushRef="#br0" timeOffset="59735.47">17810 15062 219 0,'-17'-11'176'0,"-3"4"-32"16,3-1-34-16,3 4-24 15,-4 0-3-15,7 4 15 16,2 0 19-16,9 0 17 0,-13 0-30 16,13 0-30-16,0 12-33 15,0 17-10-15,0 7-7 16,8 13-15-16,6 4-1 0,-3 1-11 16,1-6 5-16,-3 1 1 15,-1-9-3-15,-8-6 0 16,0-10 3-16,0-8 0 15,0-4-3-15,0-3-3 16,0-9-14-16,0 0-24 0,0-21-22 16,0-14 21-16,-8-19 19 15,8-11 9-15,-12-2 14 0,3 3 1 16,9 8 11-16,-11 1 2 16,2 11 4-16,9 7 12 15,-8 9 13-15,8 8-8 0,0 7-18 16,0 5-10-16,8 8 1 15,12 13 10-15,9 7 13 16,3 4 0-16,6 9-7 16,-4-1-12-16,4 1 1 15,-5-9-8-15,-7 2-1 0,-1-10-4 16,0-9 4-16,-7-7-4 16,-4 0 6-16,0-7 2 0,-11-14-9 15,-3-12-1-15,0-9 2 16,-17-5 2-16,3-7-5 15,-4 3 6-15,2 9-13 0,4 9-39 16,-1 9-77-16,13 8-97 16,0 4-49-16,5 8-12 15,6 4-28-15</inkml:trace>
  <inkml:trace contextRef="#ctx0" brushRef="#br0" timeOffset="60517.19">20026 14657 165 0,'0'-16'237'0,"-9"4"-27"0,9 1-25 16,-8-2-28-16,8 4-20 15,0 6-25-15,0 3-21 16,0 0-27-16,0 0-21 0,0 8 5 15,14 9 9-15,2 11-8 16,5 8-4-16,1 13-19 16,8 4-9-16,-6-4-14 0,1-8 2 15,-5-9-2-15,-3-4-3 16,-8-12 2-16,-3-4 6 0,-6-12-3 16,0 0 0-1,0-15-9-15,-15-18-14 0,-11-16 9 16,-1-16 1-16,-1-13 4 15,2-7 11-15,1-1-13 0,6 5 18 16,7 12 3-16,12 12 18 16,0 12-1-16,0 9-8 15,4 3-18-15,14 9-7 0,4 12 6 16,11 12-3-16,8 7-4 16,-1 16 0-16,-1 4 0 15,-5 4 4-15,-12 11-13 0,-16 2 6 16,-6 6-2-16,-22-2 3 15,-18 5 3-15,-7-7 4 16,-7-6-9-16,-3-4 6 16,6-8-5-16,6-6 2 0,8-10-26 15,14-5-41-15,1-7-55 16,10 0-51-16,12 0-47 16,8-3-33-16,13-13-44 0</inkml:trace>
  <inkml:trace contextRef="#ctx0" brushRef="#br0" timeOffset="61647.89">22093 13738 206 0,'-15'-16'200'16,"2"-1"-51"-16,0 0-42 16,13 1-25-16,-8 1-2 0,0 2 20 15,8 5 33 1,0 1 0-16,-8 7-34 0,8 0-23 16,0 0-13-16,0 20 12 15,8 12 16-15,5 13-15 16,-1 8-24-16,5 9-31 0,-2-3-12 15,1-2 2-15,1-7-5 16,-1-10-4-16,-3-7-5 0,-5-9-9 16,0-7-7-16,-5-1-11 15,0-9-2-15,-3-7-2 16,0 0-6-16,0 0 11 16,0-16 1-16,-6-8 10 0,-5-9 6 15,-7-7 4-15,-2-5 7 16,-1 0-3-16,7 1 7 15,-3 2 8-15,5 6 6 0,-2 8 3 16,6 4 13-16,8 0 7 16,-8 3-8-16,8 0-7 15,0 6-3-15,0 1-8 0,0 2-11 16,0 5 0-16,0 3-3 16,5-1 0-16,6 5-3 15,15 0 5-15,2 0 0 0,8 21 11 16,1 2 2-1,4 11 10-15,-5-1 10 0,1 3-5 16,-6-1-5-16,2-1 1 16,-4-6-16-16,-9-4-4 0,-4-7-3 15,-3-5 9-15,-5-12-8 16,0 0 0-16,-3 0-2 16,-5-3 6-16,0-18-4 0,0-13-7 15,-17-13 13-15,-8-15-5 16,-3 2 28-16,-4-1 22 0,-1 11-55 15,5 10 0-15,7 7 0 16,5 9 0-16,2 4 0 16,8 3 0-16,6 9 0 0,0 0-44 15,0 8-95-15,0 0-52 16,0 0-59-16,-8 0-46 16,8 25-5-16,-13 7-46 0</inkml:trace>
  <inkml:trace contextRef="#ctx0" brushRef="#br0" timeOffset="62455.69">15483 15769 434 0,'-73'12'252'0,"4"0"-81"16,8-12-82-16,12 9-43 0,9-9-8 16,10 0 17-1,15 0-2-15,7-9-15 0,8-3-14 16,20-4-10-16,21-8 5 15,23-5-5-15,23 1 2 0,17 0-8 16,27-1-7-16,13-4 0 16,11 4 0-16,-5 5-1 15,-8 5 2-15,-15 3-2 0,-22-1 0 16,-15 4 3-16,-21 5-5 16,-20 5 7-16,-12-2 9 0,-9 5 20 15,-12 0 10 1,-4 0-12-16,-4 0-21 0,-8 0-6 15,0 0-37-15,0 0-66 16,0 0-100-16,4 0-88 0,2 0-73 16</inkml:trace>
  <inkml:trace contextRef="#ctx0" brushRef="#br0" timeOffset="63260.79">22759 13416 431 0,'-36'0'302'0,"-1"9"-50"15,1-9-84-15,4 0-51 16,7 0-25-16,9 0 2 0,8 0 24 15,8 0-12-15,21-9-14 16,18-6-6-16,34-14 2 16,30-13-6-16,26-6-63 15,22-5-19-15,7-4 0 0,0 4 0 16,-8 5 0-16,-17 7 0 16,-18 8 0-16,-25 5 0 0,-21 6 0 15,-21 11 0-15,-14-2 0 16,-14 6 0-16,-9 2 0 15,-11 1 0-15,0 1 0 16,-8 3 0-16,-4-4 0 16,1 4 0-16,-3 0 0 0,2 0-106 15,-4 0-322 1,-1 0-1-16,2 0 54 16,-10-5-331-16</inkml:trace>
  <inkml:trace contextRef="#ctx0" brushRef="#br0" timeOffset="65043.75">20847 16449 99 0,'-25'-53'211'16,"6"-4"-10"-16,-1 5 26 16,-1 2 34-16,5 15-31 0,-1 5-21 15,1 5 14-15,5 6 2 16,11 7-64-16,-9 3-161 0,9 30 0 15,17 31 0 1,6 34 0-16,14 28 0 16,2 21 0-16,9 10 0 15,-6 7 0-15,3-6 0 0,1-13 0 16,-7-6 0-16,-2-13 0 16,-6-21 0-16,-1-14 0 0,-9-23 0 15,-10-11 0-15,-11-16-208 16,0-17-410-16,-23-29 49 15</inkml:trace>
  <inkml:trace contextRef="#ctx0" brushRef="#br0" timeOffset="66273.02">14409 16384 14 0,'-23'-28'51'0,"3"2"101"15,0 2 19-15,-4 5-21 16,-5 5-3-16,-2 7-11 0,-7 7-28 16,2 0 11-16,-6 11 9 15,-2 10 2-15,0 15 9 16,-7 17-1-16,8 18-42 0,2 1-31 16,10 1-24-16,10-4-21 15,21-7-14-15,0-13 3 16,17-13-8-16,18-12-1 0,18-12-2 15,21-12 6-15,11-8-4 16,8-3-5-16,5-1 0 0,2 3 1 16,-7 9-4-1,-2 16 5-15,-14 12 0 0,-8 13 5 16,-18 13-10-16,-8 10 14 16,-24 5-6-16,-19-2 8 0,-11-3 1 15,-18 1 1-15,-15-8-12 16,-13-8 6-16,-5-13 3 0,2-7-2 15,3-12 7-15,7-17 4 16,10 0 6-16,4 0-19 16,8 0-14-16,10 0-24 0,7-5-30 15,11 1-44-15,0-4-39 16,8 5-61-16,13-7-53 0,10 3-24 16,14-2-51-1</inkml:trace>
  <inkml:trace contextRef="#ctx0" brushRef="#br0" timeOffset="67238.42">24345 13380 651 0,'-38'-78'867'0,"22"50"-656"16,3 8-105-16,4 8-36 16,9 12-9-16,0 0 20 0,5 16-81 15,7 16 0-15,9 17 0 16,8 16 0-16,-3 9 0 15,4 6 0-15,-6-2 0 0,-4-4 0 16,-3-12 0-16,-5-15 0 16,1-11 0-16,-7-10 0 15,-1-7-11-15,-5-10-349 0,0-9-32 16,-11-12 50-16,-5-16 53 16,-5-17 62-16,-4-17 62 0,-7-12 62 15,-4 2 57-15,-1 3 81 16,4 8 162-16,2 7 1 0,2 14-9 15,7 6-29-15,7 6-31 16,15 0-38-16,4 0 5 0,15 1 16 16,15-3 19-1,11 5-20-15,8 5-18 0,7 16-10 16,6 16 1-16,-2 25-9 16,-3 20-12-16,-14 20-12 0,-4 16-14 15,-16 18-37-15,-10 3 0 16,-14 0 0-16,-3-4 0 15,-16-9 0-15,-44 74 0 16,20-109 0-16,-5-19 0 16,-1-13-16-16,7-22-373 0,5-20-92 15,14-20-1-15</inkml:trace>
  <inkml:trace contextRef="#ctx0" brushRef="#br0" timeOffset="67987.87">21846 17588 387 0,'-12'-36'319'15,"-4"7"25"-15,-1 10-37 0,1-4-40 16,-5 13-23-16,5 1-65 16,-1 5-179-16,3 4 0 15,1 16 0-15,0 18 0 16,13 14 0-16,0 13 0 0,13 3 0 15,6 3 0-15,11-6 0 16,7-14 0-16,2-8 0 16,4-16 0-16,0-10 0 0,-4-13 0 15,4-20 0-15,-7-17 0 16,-4-16 0-16,-4-13 0 16,-3-3 0-16,-5 5 0 0,2 7 0 15,-8 7 0-15,3 14 0 16,-1 8 0-16,5 14 0 15,7 14 0-15,12 14 0 0,10 9 0 16,7 11 0-16,0 1 0 16,-1-5 0-16,1-10 0 15,7-12 0-15,10-16-165 0,7-17-559 16</inkml:trace>
  <inkml:trace contextRef="#ctx0" brushRef="#br0" timeOffset="71682.88">17144 8467 394 0,'-25'-44'276'0,"1"6"-66"16,8 9-75-16,4 4-63 16,-1 5-34-16,13 8-13 15,0 5-2-15,0 2-4 0,0 5-11 16,13 34 72-16,7 18 14 15,7 21-26-15,10 17-11 16,0 16-16-16,5 3-10 0,-3 4-8 16,-2-1-12-16,0-12-5 15,-4-5 1-15,-10-5 2 0,2-9-7 16,16 119 0 0,-33-153-2-1,-5-6 0-15,2-13 0 0,-5-3 4 16,0-8 8-1,0-4 20-15,0-13 16 0,0 7 19 16,0-7 22-16,0 0 23 16,0 0-60-16,0-5-52 47,0-2 0-47,3-1 0 0,14-5 0 15,15-7 0-15,26-17 0 16,25-12 0-16,32-7 0 15,18-6 0-15,18 2 0 0,8-1 0 16,4-1 0-16,-2 5 0 16,-3 1 0-16,-7 7 0 0,-14 4 0 15,-15 5 0 1,-15 6 0-16,-18 6 0 0,-24 7 0 16,-18 6 0-16,-8 2 0 15,-16 5 0-15,-6 4 0 0,-9 4 0 16,-8-4 0-16,0-4 0 15,0-9 0-15,-21-2 0 16,-2-10 0-16,-6-8 0 0,-4-8 0 16,1-8 0-16,-4-8 0 15,-2-8 0-15,2-7 0 0,-1-15 0 16,3-2 0-16,-4-4 0 16,6-5 0-16,-1-5 0 15,0 3 0-15,1-3 0 16,-1 4 0-16,5 14 0 0,4 12 0 15,3 11 0-15,4 18 0 16,6 11 0-16,-1 7 0 0,-1 7-34 16,5 7-6-16,-4 4 4 15,3 5 3-15,1-3 12 16,-3 5-1-16,-1 3 6 0,-5 2 3 16,-3 0-2-16,-5 0 11 15,-7 11-9-15,-4 6-13 0,-15 7-14 16,-8 5 8-16,-10 4-2 15,-4 8 12-15,-9 3 11 16,-8 9 7-16,-2 8 4 16,-11 8-6-16,-1 10 9 0,-7-4-2 15,7 8-1-15,1-6 3 16,7 1 2-16,1-6-1 16,16-3-6-16,5-8 0 0,9-7 2 15,11-13 1-15,14-10-4 16,12-6 3-16,6-5-6 0,16-8 0 15,6 1-5-15,0 0 7 16,6-13-3-16,8 7 1 16,-3-7-5-16,-3 9-4 15,1-9-7-15,-4 7-8 0,-2-7-7 16,2 0 5-16,-5 0 13 16,0 0 7-16,0 0 2 15,0 0-15-15,0 0-47 0,4 0-44 16,5 0-52-16,2 0-41 15,5 0-50-15,4 0-17 0</inkml:trace>
  <inkml:trace contextRef="#ctx0" brushRef="#br0" timeOffset="72314.39">17849 9475 320 0,'-16'-24'256'15,"1"8"-55"-15,-2 4-54 16,5 4-43-16,12 4-7 15,-8 4-1-15,8 0-15 0,0 24 20 16,0 25 65-16,0 32-16 16,8 33-24-16,0 24-42 15,2 26-18-15,-7 7-17 0,-3 4-46 16,0-8-3-16,0-13 0 16,5-16 0-16,3-15 0 15,-5-21 0-15,0-21-25 16,6-19-126-16,-1-14-121 0,0-15-73 15,5-14-13-15,-1-19-14 16</inkml:trace>
  <inkml:trace contextRef="#ctx0" brushRef="#br0" timeOffset="72764.41">18641 9480 246 0,'-15'-41'222'16,"4"8"-27"-16,-3 8-20 0,6 10-31 16,-4 7-21-16,4-1 29 15,8 6 20-15,-9-1 6 16,9 4-31-16,0 0-56 16,0 0-47-16,0 16 0 0,17 15 50 15,9 27-74-15,8 24-20 16,8 23 0-16,-3 17 0 0,7 13 0 15,-6 2 0-15,1-1 0 16,0-13 0-16,-10-9 0 0,3-17 0 16,-6-16 0-16,0-19 0 15,-7-14 0-15,-5-11 0 16,-5-13-286-16,-6-17-140 0,-5-14-54 16,-13-17-373-16</inkml:trace>
  <inkml:trace contextRef="#ctx0" brushRef="#br0" timeOffset="73128.66">19410 8948 330 0,'-17'-26'374'0,"5"10"-82"16,3 3-134-16,9 6-75 16,-8 2-35-16,8 5 12 15,0-2 16-15,0 2 0 0,0 0-12 16,8 0-6-16,18 19 24 16,8 14 13-16,17 7 28 0,10 18 5 15,11 11-128-15,10 8 0 16,3 17 0-16,0 3 0 15,0 0 0-15,-7-2 0 0,-10-9 0 16,-11-10 0-16,-6-15 0 16,-12-13 0-16,-10-14 0 0,-10-14 0 15,-7-3 0-15,-12-17-415 16,-12-9-100-16,-16-11 0 16</inkml:trace>
  <inkml:trace contextRef="#ctx0" brushRef="#br0" timeOffset="74263.87">17940 11755 181 0,'-12'-28'215'15,"-5"-1"-45"-15,-6 1-37 0,-3-1-39 16,2 5-30-16,1 0-13 16,-7-2 4-16,-2 2 39 15,3 4 41-15,1 4-17 0,-2 3-41 16,3 13-18-16,-3 0-15 16,3 26 6-16,-3 5 17 15,5 19 12-15,-5 6-26 16,6 6-18-16,7-5-11 0,6-4-19 15,11-9 5-15,0-7-8 16,6-13 1-16,16-4 6 0,6-7-12 16,12-13 6-16,10 0-11 15,200-6 6 17,-188 17-4-32,76 65-9 15,-115-34 14-15,-1 2 6 31,-31 107-2-31,-15-102 6 16,-4-8-5-16,-1-10-5 16,1-2 1-16,0-8 3 0,-6-10 1 15,3 1-1-15,2-12 10 16,9 7 4-16,1-7 2 16,1 0 5-16,5 0-3 0,6 0 1 15,-1 0-7-15,8 0-11 16,0 0 7-16,0 0-12 15,0 0 2-15,0 0 2 16,0 0 1-16,-8 0-8 16,8 0 8-16,0 0-1 15,0 0-9-15,0 0 13 16,0 0-3 0,0 0-3-1,0 0-2-15,0 0 3 0,0 0-8 16,0 0 9-1,0 0-4-15,0 0 3 16,0 0-9-16,0 0 9 16,0 0-4-1,0 0 0-15,0 0-8 0,0 0-52 16,0 0-109-16,0 0-132 16,3 0-90-16,5 0-29 15</inkml:trace>
  <inkml:trace contextRef="#ctx0" brushRef="#br0" timeOffset="74911.35">20542 10114 382 0,'-13'-31'227'0,"2"2"-44"15,2 8-44-15,9 9-26 0,-11 0-16 16,11 8-19-16,0 4-19 15,0 21 9-15,17 15 7 0,6 21-23 16,16 20-3-16,0 9-4 16,4 7-25-16,3-3-10 0,-5-9-5 15,-4-7-6-15,-3-8-15 16,-4-14-51-16,-6-7-82 16,-7-9-54-16,-6-7-28 0,-2-8 2 15,-9-21-15-15,-12 0-217 16</inkml:trace>
  <inkml:trace contextRef="#ctx0" brushRef="#br0" timeOffset="75191.35">20586 10119 341 0,'-15'-53'193'0,"4"4"-59"0,11 8-47 16,0 9-30-16,8 7 4 15,15 13 1-15,14 12 37 16,16 21-11-16,7 11-38 0,8 13-22 15,2 12-11-15,-1 12-12 16,-7 4-4-16,-14 0-1 0,-12 6 0 16,-15 2 7-1,-17 1-1-15,-12-5-3 0,-17-9-1 16,-7-3 6-16,-4-11-3 16,-10-9-7-16,2-9 8 0,-2-12-12 15,7-8-15-15,2-16-55 16,6 0-65-16,9 0-55 0,10-10-78 15,12-13 6-15</inkml:trace>
  <inkml:trace contextRef="#ctx0" brushRef="#br0" timeOffset="76124.86">19274 11185 124 0,'0'-16'217'0,"-11"4"-49"0,4 0-38 16,-2 5-28-16,1-3-17 16,-5 3-12-16,1 7 12 0,1 0 13 15,-6 0-11-15,1 0-19 16,-2 0-25-16,4 11-16 16,-3 11 9-16,-3 6 12 15,0 16 12-15,3 22-4 0,4 15-13 16,13 12-14-16,0 8-16 15,5-3-8-15,12-8-2 0,11-9 2 16,4-14-4-16,9-16 4 16,2-10-10-16,3-17-12 0,-5-15-28 15,0-9-11-15,-5-17-7 16,-4-15 13-16,-7-9 8 16,-9-7 24-16,-16-6 1 15,0 2 15-15,-16 0 18 0,-9 6 9 16,1 6 16-16,-4 7 18 15,0 9 1-15,-1 2-25 16,4 6-7-16,9 4-8 0,0 1-6 16,8-2-7-16,8 1-3 15,8-4-4-15,16-5-6 0,9-3 6 16,11-5 3 0,9 5-14-16,0 0-9 0,-1 3-1 0,-7 2 12 15,-3 3-3-15,-10 3 14 16,-8-1-3-16,-4 11 10 15,-8 0 18-15,-3 3 23 16,-9 0 2-16,0 0 12 0,0 12 2 16,0 4-11-16,0 5-14 15,0 7-5-15,0-1-17 0,16 6-3 16,7 0-8-16,7 0-3 16,10-9-4-16,9-12 1 15,5-12 5-15,6 0-9 0,4-12 3 16,-2-4-4-16,-5-5 6 15,-9-3-4-15,-9-1 7 0,-5 4-3 16,-12 2 5-16,-7 3-11 16,-7 3-7-16,-8 2-20 0,0-1-67 15,-14 7-93 1,0 5-117-16,-7 0-55 0,-3 17-32 16</inkml:trace>
  <inkml:trace contextRef="#ctx0" brushRef="#br0" timeOffset="82990.92">15256 6004 382 0,'-25'-13'267'16,"0"0"-97"-16,5 6-83 0,3 2-39 16,6 3-13-16,11 2 10 15,0-5 36-15,3 1 24 16,13-1 12-16,13 2-3 15,7-1-10-15,10 0-37 16,3 4-28-16,3 0-19 0,0 0-8 16,2 0-2-16,3 11-6 15,-2 10-1-15,10 3 0 0,1 14-3 16,-1 6-2-16,0 10 0 16,-3 2 2-16,-5 4 2 15,-5 11 2-15,-3-2-4 0,-9 0-6 16,-12 0 3-16,-8 4 7 15,-7 4-3-15,-13 0-3 16,0 0 3-16,-16-4 2 16,-4 2 0-16,-9-7-4 0,-4-2 5 15,-2-6 5-15,-6-3 0 16,-5-2-8-16,3-12-1 0,-2-1 2 16,4-6-3-16,9-7 5 15,7-8-2-15,10-10-2 16,1 1 0-16,14-12-1 0,-11 7 5 15,11-7 2-15,0 0-3 16,0 0 4-16,0 0 10 16,0 0 1-16,0 0 2 15,0 0-8-15,0-2-2 0,3-3-4 16,5 0-1-16,6-2 4 16,1-4-5-16,13-3 3 15,9-5 4-15,8-3-6 0,3-2-1 16,10 1-4-16,11-11 5 15,5-1-1-15,7-15-4 16,-1-3 2-16,5-4-7 0,-9 0 3 16,-3-4 1-16,-10-4 5 15,-10-4-1-15,-13-5-7 0,-12-8 4 16,-11-3 2-16,-9-4 1 16,-8 0-9-16,-8 3 9 15,-9 4 2-15,-3 5-14 16,-5 3 11-16,-3 10 19 0,-9-1-2 15,-7 8-2-15,-8 3 1 16,-5 2-4-16,-8 7-8 0,-5 0-6 16,-7 4 3-16,-5 9-9 15,-2 4 8-15,-5 3-7 16,-1 8 5-16,5 10-1 0,3 7-2 16,9 7 3-16,5 10-5 15,3 11 5-15,0 10-3 16,4 7 1-16,4 8-4 0,3-1-23 15,11-3-20-15,4-4-8 16,13-2-24-16,4 0-21 0,14 0-48 16,8 2-62-1,0 5-46-15,8-2 3 0,0 1-44 16</inkml:trace>
  <inkml:trace contextRef="#ctx0" brushRef="#br0" timeOffset="83680.14">16608 5950 34 0,'0'0'133'16,"0"0"70"-16,0 0-51 15,0 0-43-15,0 0-28 0,0 0-12 16,8 0 8-16,12-3 49 15,20-13 14-15,22-14-17 0,23-13-23 16,20-15-26-16,16-6-22 16,6-7-23-16,-9 12-12 15,-18 1-14-15,-10 9 7 16,-16 8-5-16,-18 8-6 16,-10 9-6-16,-15 7-9 0,-6 7-36 15,-17-3-122-15,-8 1-100 16,-20 3-26-16,-21 9-31 0</inkml:trace>
  <inkml:trace contextRef="#ctx0" brushRef="#br0" timeOffset="84161.04">14894 6977 257 0,'-16'0'239'0,"-1"0"-46"16,6 0-70-16,11 0-59 16,0 0-30-16,3-8-16 0,16-14-2 15,30-13 5-15,24-19 10 16,34-15 1-16,18-8-20 0,22-1-2 15,8 5-19-15,-11 8-10 16,-13 8-11-16,-17 12-11 16,-25 9-17-16,-21 11 1 0,-14 10 9 15,-18 1 6-15,-16 12 12 16,-11 2 3-16,-9 0-16 16,-20 0-17-16,-11 16-28 15,-15 7-63-15,-8 6-8 0</inkml:trace>
  <inkml:trace contextRef="#ctx0" brushRef="#br0" timeOffset="84543.53">15215 7396 340 0,'-32'12'236'0,"2"1"-73"0,7-1-66 16,2-12-54-16,5 7-6 15,7-7 11-15,9 0 20 16,0 0-9-16,0 0-21 0,17-13-24 16,17-6-1-16,14-18-6 15,25-12 1-15,16-12-7 0,12-3-1 16,9-2 2-16,-8 6-4 15,-9 10 2-15,-17 10-2 16,-19 11 2-16,-11 8 5 16,-18 5 0-16,-9 3-3 0,-1 6 7 15,-7 3 6-15,-2-1-2 16,-6 5-11-16,2 0 0 16,-2-3-8-16,2 3-5 0,-5-5-29 15,0 5-59-15,3 0-55 16,-3 0-39-16,0-4-44 0</inkml:trace>
  <inkml:trace contextRef="#ctx0" brushRef="#br0" timeOffset="85161.1">18722 5149 442 0,'-8'-21'278'0,"-3"5"-69"16,2 4-77-16,3 5-34 15,-2 7-9-15,8-6-6 0,-9 6-33 16,9 0-28-16,0 10-8 15,12 18 4-15,11 16 11 0,11 30 8 16,2 23 4-16,4 16-11 16,5 18-6-16,0 0-14 15,-4-5-8-15,-5-17 1 16,0-10 1-16,-4-17-13 0,-7-23-31 16,-4-9-63-16,-5-18-68 15,-5-15-64-15,-11-25-72 0,-6-26-33 16</inkml:trace>
  <inkml:trace contextRef="#ctx0" brushRef="#br0" timeOffset="85526.85">18597 5268 240 0,'-20'-29'239'0,"4"1"-61"0,0 2-63 15,7 7-50-15,9-3-28 16,3 3-18-16,19-6 2 16,14 5 5-16,16-5-9 0,18 5-9 15,15 11 2-15,6 9-6 16,0 17 0-16,-4 11-7 0,-11 13 4 16,-8 13 0-16,-14 14 2 15,-12 14-5-15,-16 8 0 16,-4 7 8-16,-14 6 0 0,-8 1 6 15,-24-2 1-15,-8 0 15 16,-10-12 11-16,-3-9 4 16,2-16-6-16,6-16 5 15,9-15-21-15,2-11-3 0,10-7-12 16,4-7-27-16,12-9-42 16,0 0-48-16,0 0-39 0,0-17-48 15,9-7-80-15</inkml:trace>
  <inkml:trace contextRef="#ctx0" brushRef="#br0" timeOffset="85891.17">19353 5418 162 0,'-14'-24'209'0,"8"6"-68"16,6 7-49-16,-13-1-37 0,13 3-15 15,0 9 6-15,-7-4-1 16,7 4-9-16,0-3-16 16,0-2-5-16,7 1-5 0,12 1 1 15,14-10 8-15,13-7 5 16,11-4-5-16,12-10 5 15,9-3-3-15,-2 6-12 16,-11 2-4-16,-8 4-3 0,-13 10 3 16,-6 1-4-16,-16 2-1 15,-5 4-4-15,-5 8-20 0,-12 0-41 16,-7 0-67-16,-18 0-66 16,-20 20-64-16</inkml:trace>
  <inkml:trace contextRef="#ctx0" brushRef="#br0" timeOffset="86340.66">18240 6023 87 0,'-32'-2'273'16,"2"2"-62"-16,3-5-67 15,5 1-57-15,8 0-33 16,2 0-8-16,12-5-1 0,3 1-15 15,12-8-15-15,23-5-9 16,19-10 0-16,19-10-4 16,18-13 3-16,11-2-7 0,-3 3 1 15,-7 3 3-15,-15 14-5 16,-15 3 0-16,-12 9 2 0,-18 5 1 16,-5 3 2-1,-10 3 2-15,-8 4-8 0,-1 1 5 16,-6 8 2-16,-5 0 2 15,0 0-20-15,0 0-38 0,0 0-60 16,-13 12-34-16,4 6-71 16,-13 1-6-16</inkml:trace>
  <inkml:trace contextRef="#ctx0" brushRef="#br0" timeOffset="86690.14">18528 6314 210 0,'-24'7'204'16,"3"2"-51"-16,9-2-38 15,4-7-28-15,8 9-3 0,0-9-6 16,0 0-17-16,0 0-11 15,11-9-7-15,19-7 0 0,22-16-11 16,21-13-3-16,12-9-11 16,9-5-7-16,-4-3 1 15,-10 5-10-15,-15 9 4 16,-11 6-8-16,-13 10 7 0,-9 7-3 16,-10 5 1-16,-8 8-6 15,-6 7 1-15,-8 5-24 16,0 0-65-16,0 0-82 0,-8 13-62 15,-3 4-79-15</inkml:trace>
  <inkml:trace contextRef="#ctx0" brushRef="#br0" timeOffset="87638.89">19398 7074 25 0,'-13'0'61'16,"0"0"96"-16,2 0 5 15,-2 0-32-15,4 0-28 0,3 0-19 16,6 0-18-16,-8 0 17 16,8 0 8-16,0 0-1 0,0 0 4 15,0 0-8-15,0 0-20 16,0 0-24-16,3 0-22 0,8 0-2 15,14-12-5 1,12-5 2-16,8-7-3 0,12-12 1 16,11-2-8-16,5 3-2 15,-2-3 8-15,-8 10-5 0,-9 4-4 16,-13 7 1-16,-12 5-1 16,-10 5 6-16,-2-2 18 0,-9 9 17 15,-8 0 5-15,0 0-14 16,0 0-10-16,0 0-8 15,0 0-10-15,0 0-2 0,0 0-8 16,0 0-24-16,0 0-34 16,0 0-25-16,0 0-15 15,0 0-19-15,0 0-18 16,0 0-36-16,0 0-34 0,-13-5-44 16,-7-2-194-16</inkml:trace>
  <inkml:trace contextRef="#ctx0" brushRef="#br0" timeOffset="87987.97">19799 6508 207 0,'-13'-33'255'15,"4"5"-67"-15,-5 3-65 0,2 6-47 16,3 3-5-16,1 4 5 16,8 3 8-16,0 1-12 0,0 8-30 15,0 12-1-15,17 16 45 16,9 18 7-16,8 13-5 16,6 20-28-16,1 3-5 0,0 2-23 15,0 2-13-15,-6-5-7 16,35 62-6-1,-41-87-4-15,-6-11-4 0,-1-7-17 16,-6-10-35-16,-4-13-73 16,-3-6-51-16,-9-9-81 15,0-21-35-15,-21-16-17 0</inkml:trace>
  <inkml:trace contextRef="#ctx0" brushRef="#br0" timeOffset="88406.63">19665 6387 97 0,'-16'-26'249'16,"3"6"-65"-16,5 9-45 15,8-1-46-15,0 3-34 16,0 4-14-16,0 5 1 16,8 0 22-16,17-2 8 0,23-3-32 15,21-1-18-15,17 4-12 16,7 2-7-16,10-5-13 15,-7-3-4-15,-2 0-8 0,-12 1-5 16,-13 2 3-16,-12 5 3 16,-17 0 5-16,-9 0 3 0,-9 0 2 15,-10 12 7-15,-12 9 12 16,0 4 5-16,0 7 14 0,-12 16 13 16,-5 14 15-1,-2 11-10-15,-6 13 4 0,0 11-14 16,-4 5-6-16,1 3-14 15,-1-3-4-15,4-9-4 0,7-8-2 16,1-11-2-16,1-13-4 16,2-12-7-16,14-11 4 0,-6-15 1 15,6-6-7-15,0-17-14 16,0 0-28-16,0 0-27 16,0-12-65-16,0-4-46 0,5-13-38 15,-5-11-70-15</inkml:trace>
  <inkml:trace contextRef="#ctx0" brushRef="#br0" timeOffset="88805.98">20628 6187 160 0,'-12'-33'268'0,"-5"5"-76"0,1 7-83 16,1 6-39-16,2 6-31 16,0 1-9-16,5 8-8 15,8 0-7-15,0 0-4 16,0 20 14-16,0 8 10 0,0 13-5 16,0 4-15-16,4-5-1 15,5-3-5-15,7-3 3 16,4-11-4-16,9-6-4 0,7-9-8 15,5-8 2-15,3-17-28 16,1-11 3-16,-6-4-3 0,-9-10 17 16,-14-2 10-16,-16 3-4 15,0 0 9-15,-24 10 3 0,-9 5 7 16,-7 11-9-16,-5 6 6 16,0 9-5-16,3 0-9 15,2 17-12-15,9 3-27 16,2 5-53-16,4-1-52 0,6 0-71 15,6-3-4-15</inkml:trace>
  <inkml:trace contextRef="#ctx0" brushRef="#br0" timeOffset="89169.11">20814 6175 317 0,'-11'-13'265'0,"-1"5"-66"16,4 1-85-16,8 1-45 16,0 4-8-16,0-4-14 0,0-1-17 15,0 2-15-15,12-2-12 16,10-5 4-16,12-9-1 0,11-8-6 16,7-2 0-16,4-7 0 15,6 2 1-15,-1-4-2 16,-4-2 4-16,-8 5-5 0,-4 9 1 15,-14 4 2-15,-6 7 5 16,-8 5-8-16,-8 4 3 0,-1 5 9 16,-8 3 14-16,0 0-2 15,0 0-16-15,0 0-1 16,0 0-3-16,0 0-6 16,0 0-24-16,0 0-42 0,0 0-51 15,0 0-43-15,0 0-37 16,-17 7-72-16</inkml:trace>
  <inkml:trace contextRef="#ctx0" brushRef="#br0" timeOffset="115846.14">9773 15582 202 0,'-32'-20'260'0,"4"-1"-56"15,3 5-69-15,5 3-63 16,3 7-27-16,6-4 3 16,11 3 14-16,0-2 7 0,0 9-14 15,0-4-14-15,0 4-15 16,0 0-16-16,0 13 13 15,16 14 35-15,12 19 18 0,7 19-7 16,12 16-13-16,4 20-12 16,12 18-4-16,5 12-4 15,8 12 18-15,6 2-10 16,-1 2-13-16,1-5-14 0,-1-8-11 16,-5-11-2-16,-1-14 3 0,-6-12-9 15,-8-11-1 1,-4-12 2-16,-9-12 4 0,-7-15-3 15,-10-9 0-15,-1-7-2 16,-7-6 2-16,-3-6 7 16,-3-1-5-16,-4-6-4 0,-6-3 2 15,-3-9 6-15,0 0-6 16,0 0 1-16,-4 0 10 16,0 0-3-16,5 0 7 0,-2 0 11 15,2 0 8-15,-5-5 2 16,0-2-1-16,3 3-8 15,2-6 6-15,4 3-14 0,2-6-19 16,10-7 0-16,6-4 0 16,10-9 0-16,8-8 0 15,7-7 0-15,10-13 0 16,11-13 0-16,23-12 0 0,23-6 0 16,16-14 0-16,14-5 0 15,8-2 0-15,4 6 0 0,-17 7 0 16,-12 6 0-16,-19 13 0 15,-20 7 0-15,-15 5 0 16,-9 4 0-16,-9 4 0 0,-6-1 0 16,-3-1 0-16,-1-4 0 15,-1 3 0-15,-6 2 0 16,-2 9 0-16,-3 13 0 16,-10 2 0-16,-4 7 0 0,-3 5 0 15,-7 7 0-15,3 6 0 16,-8 2 0-16,0-3 0 0,-5 7 0 15,-4 0 0-15,0-4 0 16,0 0 0-16,0-6 0 16,0 2 0-16,-13-6 0 0,-4-4 0 15,-3 2 0-15,-8-10 0 16,-9-4 0-16,-3-4 0 0,-10-8 0 16,-2-12 0-16,-4-4 0 15,-1-8 0-15,-4-6 0 16,-4-1 0-16,3 3 0 15,-1-1 0-15,-3 2 0 16,1 2 0-16,-5 1 0 0,2 4 0 16,3 0 0-16,1 2 0 15,7 8 0-15,0 2 0 0,3 3 0 16,6 5 0-16,3 9 0 16,5 3 0-16,7 3 0 15,1 6 0-15,2 4 0 16,2 0 0-16,4 8 0 15,4-1 0-15,-1 5 0 0,1 0 0 16,-1 5 0-16,2-3 0 16,-1 10 0-16,4 0 0 15,-2 0 0-15,2 0 0 16,-2 0 0-16,-8 13 0 0,-2 3 0 16,-5 5 0-16,-7 8 0 15,-9 10 0-15,-8 7 0 16,-8 7 0-16,-4 9 0 0,-4 2 0 15,-4 1 0-15,0 0 0 16,-1 0 0-16,6 1 0 0,-2-2 0 16,5-3 0-1,0 1 0-15,9-6 0 0,-1 1 0 16,4 0 0-16,3-2 0 16,2-8 0-16,3-2 0 15,1-5 0-15,-1 5 0 0,-1 0 0 16,-1-4 0-16,6-5 0 15,0 1 0-15,-1-4 0 16,-1-4 0-16,-2 2 0 0,1 3 0 16,-2-6 0-16,5 0 0 15,5-2 0-15,3-2 0 16,5-5 0-16,7-3 0 0,0 1 0 16,9-4 0-16,6-2 0 15,-4-11 0-15,14 14 0 16,-8-7 0-16</inkml:trace>
  <inkml:trace contextRef="#ctx0" brushRef="#br0" timeOffset="116180.78">9521 15415 2044 0,'0'0'-1'0,"0"0"-1"16,0 0 4-1,0 0-6-15,5 0-1 16,-2 0 5-16,2 0 7 0,-2 0-11 15,3 0 4 1,1 0 1-16,1 0-3 16,0 0 3-16,1 0 1 15,-9 0-8-15,3 0 7 16,2 0 4-16,-2 0-4 0,2 0 3 16,-5 0-1-16,0 0-5 15,0 0-2 1,0 0 6-16,0 0-1 0,3 0-1 15,2 0-8-15,-1 7 10 16,4-7 0-16,0 15-5 16,8-4 10-16,0 6-4 0,4 2-9 15,6 5 6-15,1 9 2 16,10 4-5-16,0 0 2 16,-4 4-6-16,-1-6-44 15,-1 2-56-15,-2-7-67 16,-4-7-78-16,0 2-59 0,-5 0-7 15,-5-1-47-15</inkml:trace>
  <inkml:trace contextRef="#ctx0" brushRef="#br0" timeOffset="119939.44">10277 16522 92 0,'-21'12'189'0,"4"0"-43"16,3-3-23-16,-3-9-28 0,5 9-24 16,12-9-13-16,-9 0-14 15,9 0-7-15,0 0-11 16,0-9-16-16,21-3 2 0,15-13-7 15,21-11-1-15,17-13-3 16,10-9 1-16,1-2-4 16,2 3-5-16,-7 3-12 15,-6 11 1-15,-13 1 3 0,-9 13 8 16,-12 5-2-16,-10 8 10 16,-6 5 1-16,-8 5-4 0,-5 6 10 15,-5-2 12-15,-6 2 17 16,0 0 4-16,0 0 8 15,0 0-9-15,0 0-7 0,0 0-8 16,0-5-6-16,0 0-6 16,0 2 0-16,0 3-6 15,0 0 4-15,0-4-2 16,0-1 3-16,0 5 5 0,0 0-1 16,0 0 0-16,0 0-3 15,6 0-11 1,10 17 1-16,10 7 4 0,5 13 5 15,15 9-11-15,3 5 3 16,3 6 3-16,5 4-3 16,1-4 0-16,-7 0-6 0,-2-8 2 15,-8-4 4-15,-3-9-4 16,-11-8 0-16,-6-6 2 0,-10-10 4 16,1 0-6-16,-4-12-1 15,-8 8 11-15,0 0-4 16,0-8-2-16,5 0-1 15,-2 8 1-15,-3-8-3 16,0 0 0-16,0 0 1 16,0 0-9-1,0 0 5-15,0-3-12 16,0-6-14-16,0 1-35 0,-11-4-5 16,3 3-7-16,-1 2-3 15,9-2-6-15,0 1 9 16,-8 3 6-16,8 5-8 15,0 0-9-15,-6 0-48 0,6 0-51 16</inkml:trace>
  <inkml:trace contextRef="#ctx0" brushRef="#br0" timeOffset="121542.41">11483 15636 10 0,'0'-5'13'0,"0"1"0"16,0 4-4 0,0 0-4-16,0 0-4 0,0 0 2 15,0 0 7-15,0 0 11 16,0-5 11-16,0 2 15 15,0-1 12-15,0-1 19 0,0 5 3 16,0 0-33-16,0-2-12 16,0 2-16-1,0-5-4-15,0 5 0 0,0 0 3 0,0 0-1 16,0 0-7-16,0 0-6 16,0 0 0-16,0 0 0 0,0 0-3 15,0 0 2 1,0 0 7-16,0 0 4 0,0 0 3 15,0 0 0-15,0 0 2 16,0-5-4-16,0 5 0 16,0 0-5-16,0 0 1 0,0 0 2 15,0 0-1-15,0 0 3 16,0 0 3-16,0 0-3 16,0 0 3-16,0 0-9 0,0-4 3 15,0 4-6-15,0 0-1 16,0 0 2-1,0 0 1-15,0 0-1 0,0 0-2 0,0 0-2 16,5 0 5-16,2 14 4 16,5-3-2-16,1 6 3 15,-2-2-5-15,6 6-8 16,-1-2 6-16,1 2-3 0,-2-5 0 16,2 1-2-16,-6-4 1 15,3-2-4-15,-6-3-1 16,0-8 3-16,-1 13 0 0,2-13-1 15,-6 7-2-15,-3 5 5 16,5-2-2-16,-2-2 1 16,5 4 3-16,6-1-5 0,-3 1 4 15,1 4-3 1,0-3 0-16,-4 0-1 0,5-1 0 16,-4-5 3-16,-2 3-5 15,5-3 1-15,-3-7-1 16,-2 12 5-16,1-12-1 0,-3 12-6 15,4-3 4-15,-3 3 2 16,2 5-5-16,6-1 5 0,2 5-4 16,3-1 5-16,-3-1 1 15,1 2-3-15,0-1-5 16,-2-4 1-16,6 5 3 0,-4-1-1 16,-1 1 12-16,3-2-1 15,-2 6-4-15,-1-5 4 16,1 6-4-16,3-7 2 15,-3 2-1-15,-3-4 2 0,4-2-7 16,-6 1-2-16,-3-4 1 16,-2-12 3-16,-4 9-2 15,2-9-2-15,-5 0 5 0,0 0-7 16,3 0 6-16,2 0-2 16,-5 7-2-16,0 4-3 15,4-5 4-15,1 3 2 0,3-9 2 16,-5 8-6-16,2-8 1 15,-5 0 4-15,0 0-2 16,0 0 0-16,0 0-1 16,0 0 7-16,0 0-7 0,0 0 4 15,0-4-10-15,0-9-14 16,-8 1-11-16,-5 0-11 0,1 0-12 16,4 3-26-16,1 2-22 15,-6 3-11-15,1-1-29 16,-2 2-71-16</inkml:trace>
  <inkml:trace contextRef="#ctx0" brushRef="#br0" timeOffset="123664.93">11539 15610 13 0,'0'0'23'16,"0"0"11"-16,-8 0 14 15,8 0 8-15,-8 0 13 0,8 0 7 16,0 0-6-16,0 0-26 16,0 0-17-16,0 0-12 0,0 0-8 15,0 0-5-15,0 0 2 16,0 0 0-16,0 0-1 15,-8 0 3-15,8 0 3 16,0 0 6-16,0 0-1 16,0 0 3-16,0 0 0 0,0 0-6 15,0 0-3-15,0 0 0 16,0 0 3-16,0 0-3 16,0 0 0-16,0 0 4 0,0 0-5 15,0 0-2-15,-8 9 4 16,8-9 1-16,-8 8 3 0,8-8-3 15,0 0-2-15,0 0 3 16,0 0 6-16,0 0 1 16,-8 0 4-16,8 0-3 15,-8 0 3-15,8 0-11 16,0 0 6-16,0 0-4 0,0 0 2 16,0 0-2-16,0 0-3 15,0 0-2-15,0 0-3 16,0 0 4-16,0 0 2 0,0 0-9 15,0 0 4-15,0 0-2 16,0 0-2-16,0 0 3 0,0 0-7 16,0 0 5-16,0 0 2 15,0 0-4-15,0 0-2 16,0 0 3-16,0 0-1 0,0 0-3 16,0 0 4-1,0 0-4-15,0 0 4 0,0 0 0 16,0 0 4-16,0 0-3 15,0 0 1-15,0 0 4 16,0 0-6-16,0 0 2 0,0 0 0 16,0 0-1-16,0 0 0 15,0 0-4-15,0 0-2 16,0 0 6-16,0 0 4 0,0 0 0 16,0 0-2-16,0 0-8 15,0 0 5-15,0 0-1 0,0 0 3 16,0 0-7-16,0 0 4 15,0 0-4-15,5 0 6 16,-5 0-5 0,0 0 0-16,0 0 1 15,0 0-6-15,0 0 11 0,0 0-6 16,0 0 5-16,0 0 0 16,0 0-2-1,0 0 0-15,0 0-8 0,0 0 13 16,0 0-3-16,0 0 0 15,0 0-6-15,0 0 6 16,0 0 1-16,0 0-3 16,0 0 6-16,0 0 3 0,3 0 5 15,1 0 0-15,0-5 2 16,-4-2 6-16,4 0-5 0,4-3-4 16,9-1-1-16,6-6 0 15,11-7 0-15,10-6 2 16,8-6-7-16,13-7 4 15,8-7-5-15,1 0 4 0,-1 7-6 16,-5-3 1-16,-6 5-4 16,-9 9-3-16,-9 4-2 15,-6 2 5-15,-11 10 2 0,-3 1-8 16,-3 1 0-16,-4 2-1 16,2 5 10-16,-2-2 0 0,4-3-7 15,-2 0 4 1,6 0-7-16,-4 0 3 0,-2-1 3 15,-2 2-2-15,2 2 5 16,-1 1-6-16,-7 4 5 16,1-4-2-16,1 4-4 0,-1 0 0 15,-4-4 4-15,4 3 1 16,-4-2-4-16,4-3 4 0,1 2 0 16,-1 0-2-16,-1 5-2 15,2-1 5-15,0-1-7 16,-5 0 9-16,-5 5-5 0,-3 0-5 15,0 0 8-15,0 0-5 16,0 0 4-16,0 0-7 16,0 0 1-1,5 0-1-15,-2 0 6 16,1 0 0-16,-4 0-5 16,0 0 0-1,0 0-5-15,0 0-8 0,0 0 1 16,0 0-7-16,0 0 12 15,0 0-7-15,0 0 4 0,0 0 0 16,0 0 2-16,0 0-4 16,0 0-13-16,-12 0-14 15,5 0-13-15,-1 0-16 0,8 0-16 16,-13-2-15-16,1 2-22 16,1 0-57-16,-6 0 6 15</inkml:trace>
  <inkml:trace contextRef="#ctx0" brushRef="#br0" timeOffset="124812.69">11539 16632 1 0,'0'-4'1'16,"0"4"0"-16,0 0 4 0,-8 0 3 16,8 0 5-16,0 0 7 15,-8 0 8-15,8 0 13 0,0 0 16 16,0 0 27-1,0 0 22-15,0 0-37 0,0-4-17 16,0 0-4-16,0-4 1 16,0 4 6-16,0-4 9 15,0 4 3-15,0-1-5 0,0 1-4 16,0 4-13-16,0 0-6 16,0-3-13-16,0 3 2 15,0 0-8-15,0 0 10 0,5 0-6 16,-2 0-3-16,5 0-8 15,1 0 10-15,2 7 10 16,7 5-8-16,6 0-3 0,-1 5-10 16,3-1-5-16,-3 5-4 15,1-1 3-15,2 0 1 16,-3 0-3-16,2 1 0 16,0-1 0-16,-5 1-4 0,0-4 6 15,-3-6-4-15,-5-11-2 16,-4 12-3-16,-4-12 8 15,-4 0-10-15,0 0 10 0,0 0 0 16,0 0-4-16,0 0 2 16,0 0 4-1,0 0-8-15,0 0 2 0,0 0 0 16,0 0 0-16,0 0 1 16,0 0-9-16,0 0-21 0,0 0-40 15,0 0-45 1,0 0-61-16,-12 0-28 0,-6 0-51 15,-1 0 28-15</inkml:trace>
  <inkml:trace contextRef="#ctx0" brushRef="#br0" timeOffset="126615.79">10576 14665 31 0,'0'0'56'16,"0"0"48"-16,0 0 40 0,0 0-50 15,0 0-25-15,0 0-20 16,0-3-11-16,0 3-1 16,0 0 1-16,0 0 4 0,0 0-10 15,0 0-7-15,0 0-5 16,0 0-7-16,5 0 4 16,-2 0-4-16,3-5 0 0,-6 1-3 15,0 1 6-15,0 3 3 16,0 0 9-16,0 0 9 15,0 0 12-15,0 0-2 16,0 0-13-16,3 0-8 0,5 7-4 16,5 5 3-16,-1 6-13 15,3-2-4-15,7 0 0 16,3 1-2-16,-6-2 0 0,5 6-6 16,1 3 15-16,0-1-6 15,-1 11 4-15,3-1 2 16,5 3 5-16,2 4-4 15,-2 2 4-15,1-2-9 16,0 1 1-16,-4-8-1 0,-1-4-13 16,-4-5 7-16,-8-5-8 15,-5-2 10-15,3-5-9 0,-6-12 6 16,-5 9-4-16,2-9 2 16,-5 0 2-1,0 0-1-15,0 0-1 16,0 0 2-1,0 0-7-15,0 0 4 16,0 0-13-16,-8 0-37 0,0 0-34 16,-1-5-22-1,1-2-22-15,0 3-22 0,-4-5-23 16,-4 9-68-16</inkml:trace>
  <inkml:trace contextRef="#ctx0" brushRef="#br0" timeOffset="127537.87">9945 16172 34 0,'-9'-8'78'15,"9"0"65"-15,-8 4-17 16,8-1-37-16,0 2-23 15,0-1-19-15,0 4-9 0,0 0-8 16,0 0-2-16,-8 0-1 16,8 0-6-16,0 0-3 15,0-5-6-15,8-2 4 16,3-2 22-16,14-3 12 16,4-8-13-16,10-5-14 0,7-6-8 15,7-10-1-15,8-4-9 16,65-53 3-1,-66 48-5-15,-3 1-3 16,106-80 0 0,-112 88-1-16,3 0-1 0,-1-3 5 15,-4 2-7-15,-4 2 3 16,-6 8 4-16,-2 4-7 16,-9 2 4-16,-3 7 1 15,-4-3 0-15,-5 6 0 0,-4 9-4 16,-4-3 0-16,0 3 5 15,-5 7-2-15,3 0 1 16,-6 0-5-16,3-4 4 0,2-1 0 16,-1 2 0-16,-4-1 0 15,4-1-4 1,0-2 3-16,4-2 2 0,-1 1 0 16,1 3-1-16,-3 1 2 15,-2 4 1-15,-3 0-7 16,0 0 12-16,0 0-3 0,0 0-11 15,0 0 9-15,0 0 1 16,0 0-3-16,0 0-8 31,0 0-8-31,0 0-10 0,0 0-35 16,0 0-38-16,0 0-37 16,-11 0-86-16</inkml:trace>
  <inkml:trace contextRef="#ctx0" brushRef="#br0" timeOffset="139922.97">18536 5458 268 0,'-8'-16'225'15,"-4"4"-43"-15,0 0-63 16,-4 0-35-16,-1 0 11 16,6 2 38-16,-2 2 26 0,-3 0 9 15,2 8-11-15,3 0-34 16,5 0-38-16,6 0-21 15,-14 0-13-15,14 0-5 0,0 0 0 16,0 0-5-16,0 0-40 16,23 0-1-1,34 0 0-15,38 0 0 16,33-3 0-16,41-9 0 16,21-4 0-16,28-5 0 15,22-3 0-15,13-5 0 0,5-3 0 16,-3-2 0-16,-26 6 0 15,-20-1 0-15,-40 10 0 16,-30 2 0-16,-30 0 0 0,-28 10 0 16,-20-2 0-16,-21 5 0 15,-11 4 0-15,-12 0 0 0,-9 0 0 16,-3 0 0-16</inkml:trace>
  <inkml:trace contextRef="#ctx0" brushRef="#br0" timeOffset="139987.65">21368 5067 1679 0,'-17'0'-501'16,"-13"0"9"-16</inkml:trace>
  <inkml:trace contextRef="#ctx0" brushRef="#br0" timeOffset="140954.44">18491 6902 29 0,'-20'-7'88'16,"5"3"93"-16,-7-4-47 0,-3 3-29 15,2-2-17-15,3 2 2 16,0 1 13-16,4 0 7 0,-1 4 9 16,5 0 19-16,12 0 0 15,0 0-20-15,0 0-35 16,0 0-11-16,17 0-1 0,17 0 31 16,37-8 4-16,34-3-23 15,38-6-28-15,30-8-23 16,20-3-30-16,9 3-2 15,0 5 0-15,-15 4 0 0,-24 4 0 16,-30 0 0-16,-31 3 0 16,-29 6 0-16,-16 3 0 0,-20 0 0 15,-12 0 0-15,-14 0 0 16,-11 0 0 0,-16 0 0-16,-4 0 0 15,-4 0 0-15,0 0 0 16,-1 0 0-16,1 0 0 15,-1 0 0-15,1 7-281 0,-6 10-121 16,-4 2-10-16,-8 2 8 16</inkml:trace>
  <inkml:trace contextRef="#ctx0" brushRef="#br0" timeOffset="141518.54">18434 7677 56 0,'-11'-17'163'16,"-3"0"19"-16,5 6-46 0,-9-1-23 16,2 0-11-1,-1 3 8-15,1 6 11 0,4-6 10 16,1 5 3-16,2 0-6 15,9 4-15-15,0 0-25 0,0 0-15 16,12 0-17-16,13 0 0 16,32 0 27-16,31 0-6 15,36 0-11-15,29 0-26 0,24-8-21 16,16-5-19-16,2-4 0 16,-9 1 0-16,-16 1 0 15,-23-2 0-15,-29 6 0 0,-29 1 0 16,-20 3 0-16,-20 7 0 15,-12-4 0-15,-14-1 0 16,-10 5 0-16,-7 0 0 16,-12 0-61-1,-7 12-111 1,-10 9-130-16,-14 3-90 16,-8 9-9-16,-6 8 44 0</inkml:trace>
  <inkml:trace contextRef="#ctx0" brushRef="#br0" timeOffset="142051.47">18784 8311 43 0,'-16'-12'159'16,"-1"5"35"-16,-3 2-47 0,0 1-29 15,-2 4-27-15,8 0-12 16,-3 0 3-16,0 0 8 16,2 0 6-16,4 0-4 0,11 0-2 15,0 0-5-15,0 0-18 16,0 0 6-16,6 0-9 16,14 0 18-16,22 0-2 0,19-8-11 15,25-4-4-15,18 0-21 16,165-28 5-1,-127 14-35-15,-7 2-13 16,-14 0 1-16,-19 8 2 0,-22 4 0 16,-20 0-4-16,-11 2 3 15,-17 6 4-15,-10 1-8 0,-6 3 1 16,-12 0-8-16,-4 0-17 16,0 0-47-16,0 0-62 15,-13 0-113-15,-7 17-85 0,-8 7-18 16,-13 4-17-16</inkml:trace>
  <inkml:trace contextRef="#ctx0" brushRef="#br0" timeOffset="142587.32">18784 8983 23 0,'-13'0'67'15,"2"0"89"-15,-1 0-3 16,0 0-43-16,-5 0-25 0,1 0-17 16,2 0-3-16,8 0 10 15,6 0 11-15,-8 0 13 16,8 0 6-16,0 0 6 0,0 0-6 16,0 0-1-16,0 0-13 15,5 0-3-15,9 0-9 0,23 0 31 16,28 0-29-16,25-12-26 15,26-4-31-15,28-4-12 16,9-1 1-16,6-3-8 16,-4 3-5-16,-17 1-10 0,-16 4 10 15,-25 4 0-15,-20-1 4 16,-20 5-7-16,-16 4 2 0,-17 4 10 16,-8 0 4-16,-8 0-7 15,-8 0 2-15,0 0-2 0,-8 0-13 16,-5 0-5-16,-6 0-33 15,-6 0-62-15,-4 12-100 16,-7 4-101-16,-4 5-33 0,-5 3-5 16,-3 0 39-16</inkml:trace>
  <inkml:trace contextRef="#ctx0" brushRef="#br0" timeOffset="143132.54">18103 10369 301 0,'-30'0'323'16,"7"0"-47"-16,3 0-109 16,6 0-79-16,2 0-41 0,12 0-23 15,-8-6 12-15,8 3 48 16,0 3 28-16,0 0 11 16,0 0-8-16,0 0-36 0,8 0-29 15,4 0-20-15,8-9 0 16,17-3 0-16,24-4-1 0,29-8 13 15,32-9 3 1,31-8-29-16,36-8-16 0,18-4 0 16,11-4 0-16,5 4 0 15,1 0 0-15,-13 7 0 0,-20 6 0 16,-25 8 0-16,-28 4 0 16,-28 8 0-16,-25 3 0 15,-20 4 0-15,-20 5 0 0,-14 4 0 16,-5 0 0-16,-11 4 0 15,-7 0 0-15,-16 0 0 32,-3 0 0-17,-1 8-218 1,-9 0-294-16,0-1-1 0</inkml:trace>
  <inkml:trace contextRef="#ctx0" brushRef="#br0" timeOffset="145408.91">16537 9646 427 0,'-158'-130'74'15,"11"-5"-134"-15,-2-2-145 16</inkml:trace>
  <inkml:trace contextRef="#ctx0" brushRef="#br0" timeOffset="146562.82">10846 7722 394 0,'0'-34'327'15,"-14"6"-101"1,3 4-98-16,11 8-56 0,-8 4-28 16,8 3 13-16,-8 9 2 15,8 0-4-15,0 0-26 0,0 33-1 16,11 21 33-16,5 26 15 16,10 26-17-16,2 17-20 15,0 15-15-15,4 0-12 0,-4 1-3 16,2-10-2-16,-3-14-5 15,-2-18-2-15,-4-15 3 0,-5-17-6 16,-5-13 7-16,3-19 2 16,-6-10-2-16,0 0 4 0,0-12-4 15,-5-11 17-15,2 0 11 16,3 0 2-16,3 0-3 16,11-16-12-16,13-13-7 15,11-7-3-15,9-9-4 0,16-5-7 16,2 3 2-16,7 2 6 15,1 4-5-15,70-28-6 16,-90 44 1-16,-9 10 5 16,-10-2 1-16,-14 5 1 15,-8 3 4-15,-7 2 19 0,-5-2 34 16,-8 1-5-16,0-9-55 16,-8-6 0-16,-8-16 0 0,-14-12 0 15,-2-18 0 1,-4-21 0-16,-2-13 0 0,-1-10 0 15,2 0 0-15,1 2 0 16,4 9 0-16,-1 16 0 16,5 14 0-16,-1 11 0 0,6 16 0 15,-3 4 0-15,7 8 0 16,-3 10 0-16,2 7 0 0,-4 3 0 16,-6 4 0-16,-5 9 0 15,-5 0 0-15,-10 17 0 16,-6 7 0-16,-5 4 0 15,-1 0 0-15,4 1 0 0,-1-1 0 16,10-2 0-16,8-2 0 0,6-4 0 16,5-3 0-1,11-9 0-15,6-8 0 0,13 0-26 16,0 0-109-16,0 0-10 16,0 0-15-16,0 8-32 0,0 1-23 15,0 3-6-15,0 0 6 16,5 0-46-16,-1 4 25 15</inkml:trace>
  <inkml:trace contextRef="#ctx0" brushRef="#br0" timeOffset="147090.38">11000 8213 75 0,'16'-15'236'15,"-4"2"-47"-15,-4 7-37 16,-8 0-60-16,0 6-23 0,0 0-10 15,0 0-4 1,0 0 4-16,0 0 2 0,-11 0 6 0,2 12 8 16,-7 1-4-16,-10 2 2 15,-5 2-8-15,-14 0 20 16,-7-10 10-16,-9-7 11 0,-4-7-12 16,-9-14-21-16,2-11-26 15,-1-13 8-15,-2-7-15 0,7-2 5 16,6-3-36-16,10 4-9 15,8 5 0-15,12 6 0 16,7 11 0-16,4 5 0 16,5 6 0-16,4 4 0 15,4 4 0-15,8 3 0 0,-8 2 0 16,8 1 0-16,-8 4 0 16,8 2-40-16,0 0-18 0,0 0-10 15,0 0-36-15,0 0-49 16,0 0-63-16,0 0-42 15,-9 0-19-15,9 13-23 0,-7-2 17 16</inkml:trace>
  <inkml:trace contextRef="#ctx0" brushRef="#br0" timeOffset="148036.75">9537 6843 187 0,'0'-27'246'0,"0"8"-72"16,0-1-38-16,0 3-29 0,0 5-8 15,0 0 22-15,0 4 10 16,0 4-2-16,0 4-27 15,0 0-54-15,0 0-24 16,0 0-22-16,0 17 1 16,0 19 7-16,0 16-7 0,0 21 3 15,-11 18-7-15,-2 18 3 16,-4 17 7-16,7 5-7 16,-3-8 2-16,4-18-3 0,1-19-4 15,8-16 5-15,-9-22-2 16,9-15 8-16,0-9-8 0,0-8 5 15,9-16 12-15,17 0 12 16,18-16-11-16,21-8-11 16,15-14 3-16,15-5 2 15,2-2-7-15,-4 5-1 16,-3-3 3-16,-14 7 2 0,-16 8-6 16,-11 7 12-16,-11 4-7 15,-11 6 19-15,-5 6 0 16,-11 5 5-16,-6 0 9 0,-5 0-9 15,0 0-7-15,0 0-1 16,0 0 4-16,0-4 9 16,0-5 36-16,0-3-73 0,0-11 0 15,-8-18 0-15,-9-13 0 16,-4-10 0-16,-3-10 0 0,-4-2 0 16,0 2 0-16,-1 5 0 15,4 3 0-15,6 9 0 16,-2 5 0-16,5 7 0 15,-1 9 0-15,1 7 0 0,5 8 0 16,-2 5 0-16,1 5 0 16,-1 2 0-16,2 5 0 15,-5 4 0-15,-14 0 0 0,-13 13 0 16,-15 7 0 0,-10 4 0-16,-6 4 0 0,6 5 0 15,-2-1 0-15,5 1 0 0,5-1 0 16,7-7 0-1,4-1 0-15,12-8 0 0,9-4 0 0,7-3 0 16,10-9 0-16,11 0-117 31,0 0-53-15,11 0-31-16,5 0-63 16,6 0-37-16,6 0-27 0,1 0-2 15</inkml:trace>
  <inkml:trace contextRef="#ctx0" brushRef="#br0" timeOffset="148806.88">11751 7440 22 0,'0'0'74'16,"-13"0"132"-16,13 0-31 0,-12 0-29 15,12 9-27-15,-12-9-20 16,12 0 0-16,0 0 24 15,0 0 14-15,0 0 15 0,0 0-36 16,0-5-38-16,9-2-25 16,11-6-11-16,16-7-21 15,21-9-1-15,16-7-7 16,12-9-7-16,14 0 0 0,1 0 2 16,6 0-1-16,-4 5-9 15,-9 4 2-15,-8 2-5 16,-16 6 0-16,-13 7 6 15,-16 6 0-15,-10 2 11 0,-10 5-3 16,-8 1 12-16,-3 7 16 0,-6 0 2 16,-3 0-5-16,0 0-8 15,0 0-13-15,0 0-14 16,0 0-11-16,-12 0-53 0,5 0-69 16,-6 0-112-16,-4 0-97 15,-2-5-2-15,-1-4 1 16</inkml:trace>
  <inkml:trace contextRef="#ctx0" brushRef="#br0" timeOffset="149571.26">12518 6639 188 0,'-15'-29'273'16,"1"8"-59"-16,6 6-48 0,0 2-39 15,-1 0-1-15,9 6 21 16,0 3 4-16,0 0-34 15,0 4-39-15,0 0-33 16,0 13-22-16,17 15 14 0,13 13 10 16,5 16 2-16,6 15-11 15,0 13-2-15,-4 10-14 16,2-3-2-16,-1 3-8 0,-6-9-5 16,-4-15-4-16,-4-9 1 15,-2-9-1-15,-7-12 1 0,2-11 5 16,-6-12-9-16,3-6 9 15,-6-3-7-15,-5-9 6 16,0 0 16-16,2 0 11 0,4 0-12 16,-1-9-23-16,8-10 0 15,8-9 0-15,13-10 0 16,8-7 0-16,3 2 0 16,1-2 0-16,-2 4 0 0,7-1 0 15,-4 6 0-15,-2 8 0 16,-4 4 0-16,-8 3 0 15,-5 5 0-15,-13 3 0 0,-5 7 0 16,-2-5 0-16,-1 9 0 16,-10-3 0-16,0 0 0 15,0-6 0-15,-13-9 0 16,-8-8 0-16,-2-14 0 16,-3-2 0-16,3-11 0 15,-5-3 0-15,-1-4 0 0,-1 0 0 16,4 2 0-16,1 2 0 15,1 6 0-15,3 3 0 16,4 4 0-16,-3 8 0 0,6 6 0 16,-4 5 0-16,-2 2 0 15,4 7 0-15,-6 5 0 0,4 0 0 16,-4 4 0-16,2 4 0 16,-4 0 0-16,3 4 0 15,-4 0 0-15,-2 0 0 0,-3 12 0 16,-5 4 0-16,-6 8 0 15,-8 5 0-15,-7 4 0 16,-9 4 0-16,-5 0 0 16,5-5 0-16,8-3 0 0,5-9 0 15,11 0 0-15,13-3 0 16,7-10 0-16,5-7 0 16,21 0 0 15,-2 0-80-31,5 0-254 0,-3 0-75 15,-1 0-18-15,-4 0 38 16</inkml:trace>
  <inkml:trace contextRef="#ctx0" brushRef="#br0" timeOffset="151054.82">11888 10074 93 0,'8'24'185'15,"5"1"-50"-15,-1-2-32 16,1 4-18-16,3-8-1 0,-5 2 3 16,2-4 13-16,-1-5 20 15,-4-12 27-15,0 0 19 0,-8 0-4 16,0 0-10-16,0 0-10 16,0-9-18-16,0-20-69 15,-11-11-26-15,-11-22-3 0,-3-14-21 16,-1-10 6-16,-4-4-9 15,3 1 2-15,-6 3 0 16,1 5 0-16,4 12-9 16,-2 5 2-16,6 6 0 0,4 13 6 15,-1 8 0-15,6 8-5 16,-1 6 3-16,3 2-5 0,5 2-1 16,0 1 10-16,8 6-5 15,-9 3-10-15,9-2 5 16,-11-1-7-16,11-1 9 0,-12-4-9 15,-1 1 8-15,4 0 4 16,1 0-5-16,8 3 0 16,0 5 3-16,-6 1 2 15,6 2 3-15,-9 5-6 0,9 0 0 16,0 0 9-16,0 0-12 16,0-4 0-16,-8 0 6 15,8 1-2-15,0 3-1 16,0 0-1-16,0 0 7 15,0 0-9-15,0 0 10 0,0 0-9 16,0 0 8-16,0 0-5 16,0 0 4-16,0 0 1 0,0 11-6 15,0 1-1 1,0 6 8-16,0 10 8 0,0 7-3 16,0 11 7-16,0 3-6 15,0 4 9-15,0-1-16 0,0-7-5 16,0-4 7-16,0-9 1 15,0-7-5-15,0-5 5 16,0-3-10-16,0-9 5 0,0-8-2 16,0 0 14-16,0-12-28 15,0-17-25 1,0-11 12-16,0-10 14 0,0-7 3 16,0 0 2-16,0 1 6 15,0 7 3-15,0 4-1 16,0 5-1-16,0 2 4 0,0 7-1 15,0 4-1-15,0 8 0 16,0 3-3-16,0 4 3 16,0 1-5-16,3 1 5 0,5 3-3 15,-2-2 4-15,0 5-4 16,2 0 1-16,5 0 3 16,5 4 1-16,-4 0-2 0,11 0-4 15,4 0 5-15,2 0 5 16,3 12-6-16,-3 1 3 15,-2 0-1-15,-1-2 1 0,-3 1 6 16,0 4-9-16,-5-4 3 0,-5 1-3 16,1-6 5-1,-2-7-4-15,-2 10 1 0,0-10-3 16,-4 0 3-16,-8 0 0 16,0 0-1-16,0 0 3 0,0 0-17 15,0 0-73-15,0-10-147 16,-8-5-113-16,-8-10-30 0,-9-4 14 15</inkml:trace>
  <inkml:trace contextRef="#ctx0" brushRef="#br0" timeOffset="152842.82">11362 7954 22 0,'0'-54'100'16,"0"-10"103"-16,-13-1-32 0,5-1-24 15,0 13-18-15,8 9-16 16,-14 7-14-16,14 12-23 16,0 9-7-16,-6 4-11 0,6 4-12 15,0 0-17-15,0-1-17 16,0 9-5-16,0 0 2 16,0 0-11-16,0 0 0 0,0 0 1 15,0 0 2-15,0 0 0 16,0 0-14-1,0 0-29-15,0 0-15 0,0 9-12 16,0-1 4-16,0 0 13 16,0-8 11-16,0 7-15 15,0-7-7-15,-8 0-15 16,8 0-17-16,-9 0-17 0,9 0-1 16,0 0 11-16,0 0 33 15,0 0 35-15,0 0 26 16,0 0 50-16,0 0 71 0,0 0-34 15,0 0-32-15,0 0-22 16,0 0-16-16,0 0-7 16,0 9-3-16,0-9 0 0,0 0 0 15,0 0 4-15,0 7-2 16,0-7 14-16,0 0 9 16,0 0 18-16,0 0 16 15,0 0 1-15,0 0 13 0,0 0 6 16,0 0 6-16,0 0 7 15,0 0 6-15,0 0 15 16,0-7 20-16,0-5 2 0,0-4 4 16,-8-8-32-16,-4-9-10 15,-2-8-24-15,0-3-21 16,-3-9-1-16,1-5-50 0,-5 2 0 16,5-1 0-16,-1 3 0 15,1 7 0-15,0 1 0 16,-1 5 0-16,6 8 0 15,-2 5 0-15,2 3 0 0,11 5 0 16,-8 8 0-16,8 0 0 16,-8-1 0-16,8 5 0 0,-8 4 0 15,8 0 0-15,0 0 0 32,0 1 0-32,0-2 0 0,-9-4 0 15,9 2 0-15,-8 0 0 16,8-7 0-16,-8-2 0 15,-1-4 0-15,1-4 0 0,1-2 0 16,-1-2 0-16,-1-4 0 16,1-1 0-16,0 1 0 15,0 2 0-15,8 2 0 16,-9 0 0-16,9-1 0 0,-8 1 0 16,8-1 0-16,-8 5 0 15,8 5 0-15,-8 3 0 16,8 3 0-16,0 5 0 0,0-1 0 15,0 5 0 1,0 0 0 15,-8 4 0 16,0 12 0-31,8-4 0-16,0 10 0 15,0 10 0-15,0 8 0 0,0 4 0 16,0 6 0-16,0 3 0 16,0-2 0-16,0-1 0 15,0-6 0-15,0-2 0 0,0-7 0 16,0-6 0-16,0-5 0 16,0-3 0-16,0-5 0 15,0-3 0-15,0-2 0 16</inkml:trace>
  <inkml:trace contextRef="#ctx0" brushRef="#br0" timeOffset="153140.76">10914 6789 2047 0,'0'-3'0'0,"0"-6"0"0,0-3 0 15,0-5 0-15,-8 1 0 16,0-8 0-16,8 0 0 0,0-9 0 16,0-3 0-1,0-5 0-15,0 0 0 0,0-3 0 16,0-6 0-16,8 5 0 16,-3 9 0-16,2 3 0 15,-3 5 0-15,0 3 0 0,0 0 0 16,1 11 0-16,-2-3 0 15,2 0 0-15,-5 5 0 0,0 3 0 16,0 6 0-16,0-1 0 16,0-1 0-16</inkml:trace>
  <inkml:trace contextRef="#ctx0" brushRef="#br0" timeOffset="153545.06">10946 6166 2047 0,'8'0'0'16,"1"17"0"-16,11 3 0 16,5 0 0-16,3 4 0 0,5 5 0 15,-1-1 0-15,4 1 0 16,-4-1 0-16,-2-2 0 16,-3-7 0-16,-5-3 0 15,-8-4 0-15,0 1 0 16,-6-4 0-16,0-9 0 0,-4 8 0 15,-4 0 0 1,0 4 0-16,-12-5 0 16,-4 10 0-16,-4 8 0 15,-13 3 0-15,-4 5 0 16,-4 0 0-16,0-2 0 0,1-2 0 16,3-1 0-16,5-2 0 15,5-7 0-15,5-2 0 16,6-5 0-16,5-4 0 0,-2-8 0 15,13 8 0-15,0 1 0 47,0-1 0-31</inkml:trace>
  <inkml:trace contextRef="#ctx0" brushRef="#br0" timeOffset="153620.79">10898 6816 2047 0,'5'-2'0'16,"-5"-3"-78"-16,0 1-56 0,0 4-57 15,0 0-77 1,0 0-74-16,0 0-36 0</inkml:trace>
  <inkml:trace contextRef="#ctx0" brushRef="#br0" timeOffset="155902.51">11548 9473 52 0,'-9'0'109'0,"1"0"56"15,0 0-37-15,8 0-24 0,-8 0-13 16,0 0 2-16,8 0 16 15,0 0 16-15,-8 0 17 16,8 0 1-16,0 0-11 0,0 0-21 16,0-10-42-16,8 8-31 15,8-8-22-15,17-6-3 16,15-8-10-16,21-13-5 0,17-7-1 16,2-6-17-16,-1-1 5 15,-6 1-3-15,-8 1-6 16,-12 8 10-16,-17 8 12 0,-6 10 4 15,-14 7 3-15,-13 3 18 16,-3 4 15-16,-8 5 1 16,0 4-8-16,0 0-23 0,0 0-54 15,0 0-55 1,-8 0-89-16,8 8-82 16,-11 5-62-16,-6-6-16 0</inkml:trace>
  <inkml:trace contextRef="#ctx0" brushRef="#br0" timeOffset="157660.35">14025 7538 85 0,'25'-13'228'15,"-6"1"-24"-15,-2 1-35 16,-1-2-42-16,-3-4-18 0,-2-6-18 16,6-10-17-16,2-8-4 15,2-12 16-15,-1-3 11 0,-4-6 12 16,-7-11-19-16,-9-13-20 16,0-19-12-16,-12-26-34 0,-10-23-9 15,-1-17-6-15,-2-4 5 16,-3 7 19-16,-4 14 2 15,-4 17 2-15,-7 9 1 16,0 14 8-16,-10 9-11 0,-4 12 15 16,-5 8-11-16,-3 7-34 15,-3 9-5-15,-5 3 0 16,-1 4 0-16,-2 5 0 0,-6 1 0 16,6 7 0-16,-1-1 0 15,-1 6 0-15,1 3 0 16,1 6 0-16,-3-2 0 0,-2 5 0 15,1-2 0-15,-6 6 0 16,-4 4 0 0,0 3 0-16,-6 4 0 0,-6 10 0 0,-2 7 0 15,-10 12 0 1,0 4 0-16,-1 8 0 0,10 5 0 16,4 9 0-16,8-3 0 15,6 1 0-15,3-3 0 0,3 5 0 16,-1 2 0-16,-3 5 0 15,-8 3 0-15,-4 5 0 16,-9 4 0-16,-4 4 0 0,-4 0 0 16,4 6 0-16,0 2 0 15,5 4 0-15,3-1 0 16,6 2 0-16,2 3 0 0,4-3 0 16,6-2 0-16,7 2 0 15,7 3 0-15,10 0 0 16,6 9 0-16,7 4 0 15,-4 7 0-15,8-2 0 16,-2-7 0-16,0-3 0 0,4-6 0 16,0-10 0-16,6-8 0 15,5-3 0-15,2-7 0 16,4 2 0-16,-1 0 0 0,6 9 0 16,-2 0 0-16,5 1 0 15,4 6 0-15,-1 5 0 16,4 7 0-16,9 9 0 15,-11 4 0-15,11 4 0 0,0 8 0 16,0-1 0-16,0 9 0 16,3 1 0-16,11 3 0 15,2-4 0-15,4-1 0 0,4 2 0 16,6-1 0-16,6-5 0 16,4-4 0-16,6 1 0 15,1-3 0-15,2-1 0 0,-1-1 0 16,2 0 0-16,-2-6 0 15,1-8 0-15,1-4 0 16,1-10 0-16,11-4 0 0,6-4 0 16,6-3 0-16,2-1 0 15,9-5 0-15,2 1 0 16,-6-3 0-16,0 4 0 16,-7-6 0-16,-6-3 0 0,-3-4 0 15,-4-4 0-15,-4-5 0 16,-6-8 0-16,-1 1 0 15,-1-1 0-15,-1-4 0 0,6-4 0 16,2 3 0 0,9-12 0-16,3 1 0 0,2 0 0 0,4-12 0 15,-1 0 0-15,-5 0 0 16,0 0 0-16,-2 0 0 16,-1 0 0-16,5-8 0 0,-2-5 0 15,6 1 0-15,-1 0 0 16,0-3 0-16,-1-6 0 15,1 0 0-15,0-3 0 16,1 0 0-16,-6-2 0 0,2 3 0 16,-2-6 0-16,-1-3 0 15,6-5 0-15,2-7 0 0,7-5 0 16,0-4 0-16,3-5 0 16,0-7 0-16,-3 0 0 0,-5 0 0 15,-4-4 0-15,-4-9 0 16,-9-7 0-16,-3-5 0 15,-3-4 0-15,-10-7 0 16,-4-9 0-16,2-9 0 0,1-1 0 16,3-7 0-16,-2-3 0 15,1-1 0-15,1-4 0 16,-12 2 0-16,0 2 0 0,-6 13 0 16,-8 12 0-16,-3 13 0 15,-4 11 0-15,2-51 0 16,-12 76 0-1,2-1 0-15,-5 5 0 0,0 5 0 16,0 3 0-16,0 7 0 0,0 7 0 16,-8 4 0-16,0 4 0 15,1-1 0-15,-2 3 0 16,1-3 0-16,0 0-140 16,8 3-122-16,-8-3-40 0,8 3-32 15,-9 2-14-15,-4 2 21 16</inkml:trace>
  <inkml:trace contextRef="#ctx0" brushRef="#br0" timeOffset="158680.82">12336 4375 125 0,'-16'7'114'0,"-5"-7"-6"0,4 10-42 15,-2-10-20-15,2 0 6 16,4 0 13-16,3 0 22 16,-7 0 13-16,4 0 0 15,1-10 0-15,-3 3-16 0,2-5 3 16,1-12-7-16,-2-4 2 15,3-9 13-15,3-9-11 16,8-6 5-16,0-10-28 0,16-14-32 16,9-15-12-16,15-10-14 15,17-9-1-15,11-4-6 16,14 5 7-16,8 7-3 16,3 12 0-16,-3 9 1 0,-6 12-1 15,-6 12-6-15,-13 7 10 16,-4 9-2-16,-12 10-5 15,-9 6-1-15,-7 8 1 16,-6 2 3-16,-2 2 3 16,0 5-7-16,1 1 2 15,-1-7 0-15,1 7 3 0,-1 2-4 16,-2 2 0-16,-7 3 11 16,-2 0-4-16,-4 0-3 15,-5 0 6-15,-5-5-10 16,0 1 6-1,0 4 6-15,0 0-7 0,0 0 6 16,0 0-5 0,0 0 4-16,0 0-5 15,0 0-4-15,0 0-2 16,0 0-10 0,0 0-36-16,0 0-51 15,0 0-61-15,0 0-39 0,-8 0-21 16,1 0-5-16,-7 0-30 15,-2 12-207-15</inkml:trace>
  <inkml:trace contextRef="#ctx0" brushRef="#br0" timeOffset="159795.28">13148 2665 136 0,'0'0'204'16,"0"0"-52"-16,0 0-50 16,0 0-48-16,0 0-15 0,0 0-6 15,0 0-1-15,0 0 5 16,8 0-14-16,12 0 7 16,8 0-7-16,10 0-9 15,1 0 2-15,1 0-8 16,1 9-4-16,-3-9-6 15,-10 8 4-15,-8-8-4 16,-7 0 3-16,-4 0 3 0,-9 9-1 16,0-9-2-16,0 7 3 15,0 2-3-15,0 3 6 16,0 5 6-16,-18-2 2 16,2 10-4-16,-1 8 1 0,1 3 0 15,1 5 8-15,-2-1-12 16,5-2 2-16,-1-2-8 15,5-2 4-15,8-11-2 16,0-2 3-16,-9-7-4 16,9 0 6-16,-8-2 0 15,8-12 7-15,0 8 7 16,0-8 38-16,0 0-20 16,0 0 11-16,0 0 16 15,0 0 9-15,0-12-19 16,0-5-30-16,-10-7-11 15,-4-13-10-15,3-4 0 0,-2 0-2 16,1 5-1-16,5 4-4 16,-1-1 1-16,-1 4 2 15,1 9-8-15,8 4-1 16,-8 0 7-16,8 4-1 16,0 3 0-16,0 1-6 15,0 4 4-15,0 1 4 0,0 3-1 16,0-5-4-16,0 5 4 15,0-4-3-15,0-1 6 16,0 5-7-16,0-3 5 16,0 3-4-16,0-4 6 0,0-1-11 15,0 2 3-15,-8 3-1 16,8 0-13-16,-9 0-24 16,9 0-55-16,0 0-58 15,-8 0-38-15,0 8-27 16,2 4-36-16,-8 0 0 15</inkml:trace>
  <inkml:trace contextRef="#ctx0" brushRef="#br0" timeOffset="176952.42">1668 13258 27 0,'-21'12'100'0,"2"0"100"16,-3-4-40-16,8 1-35 15,-4-9-34-15,2 7-28 16,4-7-14-16,12 0-3 15,-8 0-4-15,8 0-9 16,0 0-4-16,0 0-3 16,0 0-1-16,0 0 2 15,0 0 0-15,0 0 9 16,0-4-6-16,0 1 11 16,0-6-13-16,0 1-10 15,0-4-11-15,8-4-2 16,4-13-5-16,1 1 2 15,-2-6-5-15,2 3-2 16,3-2 3-16,1 0 4 16,-1 1 4-16,0 2-2 15,3 7-10-15,3-1 4 16,-2 1-3-16,0 0 8 16,-3 7-3-16,-2 0 4 15,1-4-4-15,2-1-4 16,-2 2 5-1,-1-3 5-15,6-2-6 16,0 1-2-16,-7 2 5 16,3-4-3-16,0 5-1 15,-2 3-2-15,-2 1 0 16,-1-1 6-16,1 0-6 16,-1 1 6-16,4-3-1 15,-3 2-2-15,-2-4-2 16,5 6 4-16,1-5-4 15,0-3 3-15,-2 4 2 16,2-1-5-16,-1 3 4 16,-4 5 1-16,1 0-6 15,-2-4 0-15,5 1 3 16,6-11-1-16,-3 2-4 16,2 3 8-16,-2 2-1 15,3 2-2-15,-7 10-7 16,-3-2 7-16,-4 1 3 15,1 8-7-15,-4-4 6 16,-5-1-2-16,3 2 1 16,2 3-5-16,1-4 6 15,2-6 2-15,1 8-3 16,-1-3-4-16,-3 1-1 16,-1 4 3-16,-1 0 1 15,-3 0 9 1,0 0-12-16,0-3 8 15,0-2-4-15,0 1-1 16,0-5 3-16,6 1-5 16,-3 1 2-16,2-3 7 15,1 3-10-15,2-5 4 16,1 0-3-16,4 0-2 16,-2-4 7-16,2-5-3 15,-2 4 0-15,6 1 0 16,-4 4 2-16,-1-1-2 15,3 1-3-15,-2 5 3 16,-4-2 1-16,-1 5-4 16,0 1 7-16,-8 3 0 15,0 0-7-15,0 0 6 16,0 0-6-16,0 0 6 16,0 0-2-1,0 0 2-15,0 0-2 16,0 0 3-1,0 0 0 1,0 0 8-16,0-4-10 16,-13-4 3-16,1-1-5 15,-4 1 0-15,0-4-1 16,-5-1 2-16,1 1-1 16,-4 0 4-16,-6 5-2 15,8-3 5-15,-4 10-4 16,6 0-6-16,0 0 7 15,0 0-2-15,0 0-9 16,-2 0 11-16,6 0-4 16,-1 10 2-16,2-10-2 15,4 11-2-15,-3-11 2 16,3 8 2-16,2-8-2 16,9 0 6-16,-7 0-3 15,-1 0 2 1,8 0-12-1,0 0 8-15,0 0 2 16,0 0-4 0,0 0 2-1,0 0-2-15,0 0-4 16,3 0 0 0,5 0 0-16,8 0 4 15,9 0-1-15,4-8 5 16,7-1-3-16,4-3-1 15,1 1 1-15,5-2 3 16,-7 1-5-16,1 5 1 16,-2-2-3-1,-5 2 5-15,-5 7-2 16,-8 0 3-16,-3 0-4 16,-6 0 0-16,-3 0-1 15,1 0 3-15,-6 0 5 16,-3 0-7-1,0 0 6-15,0 0-1 16,0 0-1-16,0 0-9 16,0 0 13-16,0 0-8 15,0 0 9-15,0 0-8 16,0 0 5 0,0 7-2-16,0-7 0 31,0 0-1-31,0 16-2 15,0 5 3-15,0 11 0 16,0 5-4 0,0 7 6-16,0 5-5 15,0 1-3-15,0-6 3 16,0 0 2-16,0-4-1 16,0-2 3-16,0-5-4 15,0-5 3-15,0-9-1 16,0-6 5-16,0-1-4 15,0-12 2-15,0 9-5 16,0-9 5 0,0 12-8-16,0 0 1 15,0-4 3 1,0-8 2-16,0 9-1 16,0-9 3-16,0 0-1 15,0 0 2-15,0 0 6 16,0 0 0-16,0 0 20 15,0 0-4-15,0 0-6 16,0 0 0 0,0 0-13-16,0 0 9 15,-8 0 14-15,8 0 2 16,-12-5-17-16,-4-3-3 16,0-4 0-16,-6-4-4 15,0-7-8-15,-3 1 5 16,-4-2-1-16,1 3-5 15,-4-3 2-15,2 3-1 16,3 2 2-16,2-2 3 16,1 4-6-16,4 0-2 15,2 3 6-15,4 1-2 16,-3 1-5-16,4 4-2 16,2-2 6-16,11 3-8 15,-13 2 12-15,13 5-4 16,-8-2-8-16,0-3 7 15,8 5-3 1,0 0 4 0,0 0 0-16,0 0-6 15,0-4 3-15,0-1-3 16,0 2 7 0,0-2-2-16,0 5 4 15,0 0-3-15,0 0-4 16,0 0 2-16,-9 0 1 15,9 0-5 1,0 0 2-16,0 0 5 16,0 0 1-16,0 0-7 15,0 0-2-15,0 0 4 16,0 0-1-16,0 0-12 16,0 0 8-16,0 0-23 15,0 0-15-15,0 0-46 16,0 0-55-16,0 0-69 15,0 17-2-15,9 0-43 16,4-1-290 0</inkml:trace>
  <inkml:trace contextRef="#ctx0" brushRef="#br0" timeOffset="178015.23">5911 12347 302 0,'-31'-11'224'0,"2"0"-55"16,4-1-64-16,5 3-51 16,7 2-10-16,2 2 8 15,11 2 3-15,0 3 2 16,0 0-24-16,0 0-15 16,19 0-1-16,31 12 0 0,27 8-1 15,28 6-3 1,22-3-8-16,18 5 3 15,13-4-6-15,8-3 3 0,-3-8-5 16,-3-13-2-16,-11 0 5 16,-14-9-3-16,-18 1 1 15,-23-3 0-15,-21 1 3 16,-20 3 20-16,-13-2 59 0,-15 5 41 16,-9 0 22-16,-8 4-11 15,-8 0-28-15,0-4-44 16,0-4-22-1,0 8-43-15,0 0-20 16,0 0-46-16,3 0-56 0,-3 0-66 16,5 0-40-16,-2 0-6 15,2 0 12-15,3 0 3 16,-8-7-34-16</inkml:trace>
  <inkml:trace contextRef="#ctx0" brushRef="#br0" timeOffset="178860.6">9167 12244 142 0,'-8'-12'264'0,"-3"-2"-38"15,2 7-54-15,9 3-68 16,-8 4-50-16,8 0-18 0,0 0-7 16,0 0-2-16,0 0-1 15,0 0-11-15,0 0-8 16,14 0-7-16,8 11 2 16,24-11 4-16,14 0 3 15,27 0 9-15,22-11 13 0,25-10-8 16,12-6-11-16,8-6-10 15,4-3-2-15,-8 3 13 0,-16 4-5 16,-17 5 3-16,-22 8-1 16,-21 4 13-16,-22 3 30 15,-15 3 41-15,-12 6 28 0,-11 0 12 16,-1 0-14-16,-4 0-19 16,-9-2-18-16,0-3-22 15,0 2-52-15,0-1-9 16,0-1 0-16,0 1 0 15,0 0 0 1,0 4-85-16,0 0-104 16,0 0-84-16,0-3-71 15,-14-6 7-15,-2-3-33 16</inkml:trace>
  <inkml:trace contextRef="#ctx0" brushRef="#br0" timeOffset="179652.56">11839 12472 551 0,'-39'-5'298'16,"2"1"-113"-16,9 4-94 15,7 0-51-15,4 0-24 16,6 0-10-16,3 0 6 0,8 0-1 16,8 0-10-1,20 0 6-15,29-4 7 16,29-4 16-16,31 0-4 0,28 0 8 15,31-5-11-15,10 2-15 16,9-6-4-16,1 1 4 0,-10-1-2 16,-7 3-10-1,-16 1 3-15,-17 4 13 0,-16 1 5 16,-22 0 21-16,-18 3 3 16,-20 2 2-16,-21 3 5 0,-13 0 18 15,-7 0-13-15,-14 0 7 16,-2 0-28-16,-5 0-12 0,-8-4-2 15,0-1 11-15,0 2-6 16,0-1-13-16,0-5-10 16,-8-3-16-16,-5 0-57 0,-2 0 73 15,-1-5-290-15,-10-2-44 16,-2-7-2-16,0-2-34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52:37.7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12916 2543 417 0,'0'-82'197'15,"0"13"-33"-15,0 5-39 16,0 7-15-16,0 7 80 16,-8 14 47-16,8 8-14 0,0 11-57 15,0 5-82-15,0 12-45 16,0 36 7-16,0 42 3 16,8 41-49-16,0 43 0 0,-8 46 0 15,0 40 0-15,0 25 0 16,0 0 0-16,0-17 0 15,-11-28 0-15,11-29 0 0,0-36 0 16,0-33 0-16,0-32 0 16,0-25 0-16,-8-23 0 0,8-19 0 15,0-10 0-15,0-13 0 16,0-11 0-16,0-23 0 16,-14-19 0-16,3-19 0 15,3-12 0-15,8-16 0 0,0-2 0 16,8 2 0-16,11 2 0 15,18 4 0-15,16 5 0 16,7 12 0-16,11 12 0 0,5 22 0 16,1 20 0-16,4 30 0 15,-7 24 0-15,-6 31 0 16,-11 20 0-16,-19 22 0 16,-26 11 0-16,-21 3 0 0,-19 0 0 15,-16-12 0-15,-17-7 0 16,-12-18 0-16,-9-12 0 15,0-15 0-15,6-22 0 0,-1-20 0 16,4-20 0-16,2-17 0 16,11-24 0-16,3-18 0 0,13-19 0 15,8-7 0-15,7-1 0 16,12 0 0-16,6 9 0 0,11 13 0 16,0 6 0-16,0 13 0 15,0 9 0-15,0 12 0 16,8 3-305-16,7 13-88 0,15 8 28 15,2 0-1-15</inkml:trace>
  <inkml:trace contextRef="#ctx0" brushRef="#br0" timeOffset="317">14558 3969 667 0,'0'-58'458'0,"0"8"-165"15,-9 15-110-15,-3 6-25 0,-1 9 1 16,5 8-30 0,0 24-129-16,-1 33 0 15,-2 36 0-15,0 38 0 16,-3 27 0-16,2 16 0 0,4 5 0 15,8-8 0-15,0-8 0 16,0-17 0-16,0-20 0 0,0-15 0 16,0-22 0-16,0-21 0 15,0-15 0-15,0-20-39 0,0-21-423 16,0-24 11-16,0-30 53 16,0-32 59-16</inkml:trace>
  <inkml:trace contextRef="#ctx0" brushRef="#br0" timeOffset="599.32">14353 3194 659 0,'-36'-92'359'0,"3"24"-145"15,11 18-110-15,0 20-47 16,6 14-31-16,3 16 3 16,13 12-2-16,8 10 0 0,17 6-7 15,15 6-8-15,14-7-12 16,7-3 0-16,-1-7-4 15,-3-17-2-15,-9 0 6 0,-6-12-2 16,-10-14-9 0,-12-4 5-16,-12-16 8 0,-8 5 10 15,-20 1 14-15,-4 6-2 16,-9 11-4-16,-3 7-6 16,-1 6-11-16,-2 10-22 0,1 17-66 15,2 11-140-15,2 21-80 16,8 12-63-16</inkml:trace>
  <inkml:trace contextRef="#ctx0" brushRef="#br0" timeOffset="998.19">15048 3634 620 0,'36'-7'329'15,"-7"-3"-123"-15,-7 8-93 16,-4 2-10-16,-2 23 154 15,6 18 7-15,2 16-109 0,0 12-155 16,-4 12 0-16,-8 5 0 16,-3 3 0-16,-6-10 0 0,-3-15 0 15,0-14 0-15,0-19 0 16,0-5 0-16,0-13 0 16,0-24 0-16,-12-17 0 0,4-29 0 15,8-36 0-15,0-37 0 16,5-25 0-16,10-4 0 15,10 21 0-15,4 29 0 16,4 31 0-16,11 41 0 16,13 44 0-16,11 43 0 0,10 36 0 15,3 31 0-15,-4 23 0 16,-4 10 0-16,-12 0 0 0,-9-3 0 16,-10-22 0-16,-14-14 0 15,-8-17 0-15,-3-21 0 16,-11-15 0-16,-6-14 0 0,-11-7-296 15,-4-9-211-15,-15-9 37 16</inkml:trace>
  <inkml:trace contextRef="#ctx0" brushRef="#br0" timeOffset="1990.32">11735 6627 1362 0,'-139'28'588'0,"17"-11"-491"0,24-5-97 16,22 0 0-16,24-5 0 15,15-7 0-15,17 0-11 0,20 0 22 16,32-3-11-16,37-13 0 16,53-13 0-16,65-11 0 15,65-10 0-15,52-7 0 0,36-7 0 16,43-2 0-16,34 2 0 16,23-3 0-16,2 10 0 0,-7 8 0 15,-17 10 0 1,-17 6 0-16,-26 9 0 0,-33 7 0 15,-39 10 0-15,-29 7 0 16,-40 0 0-16,-32 15 0 0,-36 1 0 16,-30 1 0-16,-40-5 0 15,-23-3 0-15,-24-2 0 16,-12 1 0-16,-12-8 0 0,-14 9 0 16,-3-9 0-16,-8 7 0 15,0 3 0 16,5-10 0-15,-1 0 0 0,4 0 0-16,-4-5 0 0,0-7 0 15,0-21 0-15,-4-36 0 16,0-46 0-16,0-39 0 16,0-36 0-16,-8-38 0 0,-8-38 0 15,-5-40 0-15,-7-27 0 16,-9-13 0-16,-4-4 0 15,2 4 0-15,2 8 0 0,4 20 0 16,1 30 0-16,7 39 0 16,0 37 0-16,7 32 0 15,-4 39 0-15,2 23 0 16,5 23 0-16,-2 25 0 16,1 12 0-16,-1 13 0 15,6 11 0-15,-2 10 0 0,1 8 0 16,-1 4 0-16,0 3 0 15,-7 9 0-15,-16 0 0 16,-24 0 0-16,-34 0 0 16,-40 0 0-16,-40 9 0 15,-43 7 0-15,-33 4 0 0,-42 9 0 16,-42 3 0-16,-39 2 0 16,-21 1 0-16,-9 1 0 15,6-2 0-15,-4-2 0 16,-3 2 0-16,11-3 0 15,16 7 0-15,28-2 0 16,31-3 0-16,33-1 0 0,45-7 0 16,47-6 0-16,41-5 0 15,39-14 0-15,33 7 0 16,27-7 0-16,20 0 0 16,12 0 0-16,10 0 0 15</inkml:trace>
  <inkml:trace contextRef="#ctx0" brushRef="#br0" timeOffset="2479.84">10666 1734 2047 0,'8'29'0'15,"1"29"0"-15,-1 45 0 16,-8 49 0-16,0 50 0 15,0 63 0-15,-17 65 0 0,1 41 0 16,4 19 0-16,12 2 0 16,0-2 0-16,0-3 0 0,12-16 0 15,9-26 0-15,7-31 0 16,1-33 0-16,2-37 0 16,-2-32 0-16,-1-34 0 15,2-31 0-15,-3-33 0 0,-2-26 0 16,-5-21 0-16,-3-22 0 15,-6-14 0-15,-2-10 0 0,-4-9 0 16,-2-12 0-16,-3-5 0 31,0-2 0-31,0-9 0 0,0-4 0 16,0-6 0-16,0 3 0 16,0-1 0-16,0-1 0 0,0 0 0 15,0 1 0-15,0 8 0 16,0-1 0-16,0 5 0 15,0-5 0-15,0 6 0 0,0-1 0 16,0 4 0-16,0 0 0 16,0 0 0-16,3-2 0 15,6-2 0-15,8-4 0 0,11-3 0 16,17-15 0-16,24-5 0 16,23-19 0-16,40-8 0 0,38-6 0 15,32-10-17-15,18 5-368 16,6-1-140-16,-6 9-31 0</inkml:trace>
  <inkml:trace contextRef="#ctx0" brushRef="#br0" timeOffset="14160.08">23981 5715 270 0,'0'-78'222'16,"-6"6"-52"-16,6 14-42 15,-9 9 1-15,9 16-34 0,-8 9-36 16,8 17-17-16,0 23 38 16,0 36 52-16,0 42 18 15,0 37 5-15,-8 27-54 0,-1 18-34 16,0-2-19-16,9-8-16 15,0-19-8-15,0-16-6 16,0-22 11-16,0-23-3 0,0-18-10 16,-8-11-7-16,8-16 2 15,0-8 9-15,-8-12-6 16,8-4-14-16,-8-10 0 16,21-7 0-1,12-7 0 1,27-15 0-16,33-1 0 15,33-6 0-15,32 1 0 0,25-1 0 16,15 4 0-16,10 9 0 16,-1 3 0-16,-13 10 0 15,-15 3 0-15,-20 0 0 0,-30 0 0 16,-27 0 0-16,-26 0 0 16,-15 0 0-16,-16 0 0 15,-14 0 0-15,-5-12 0 0,-10-16 0 16,-8-14 0-1,-8-15 0-15,-10-23 0 0,1-23 0 16,-5-14 0-16,1-18 0 16,-2-12 0-16,-7-3 0 15,7 3 0-15,-2 13 0 0,5 9 0 16,-6 15 0-16,7 15 0 16,-5 14 0-16,3 8 0 15,1 11 0-15,-3 9 0 0,-3 8 0 16,-2 13 0-16,-8 8 0 15,-13 7 0-15,-18 12 0 16,-15 15 0-16,-34 14 0 16,-26 9 0-16,-21 12 0 15,-15 8 0-15,-6 4 0 0,12 4 0 16,4 0 0-16,21-4 0 16,26-14 0-16,27-9 0 15,30-14 0-15,21-8 0 0,13 1 0 16,12-13 0-16,32 0 0 15,6 0 0 1,2 0-17-16,-4 7-327 16,3 10-81-16,-4 3 22 0,-10 5-3 15</inkml:trace>
  <inkml:trace contextRef="#ctx0" brushRef="#br0" timeOffset="14758.84">24311 7033 41 0,'-13'-12'66'0,"1"0"36"16,12 0 34-16,0 0-53 15,0 4-29-15,0-5-16 0,0 1 1 16,0 0 15-16,0 0 17 16,0 3 17-16,0 2 18 15,0 3-4-15,0-2 6 16,0 3 7-16,0 3-1 0,0 0-13 16,0 0-29-16,0 25 39 15,-8 15 55-15,-7 22 19 16,-1 26-90-16,-13 38-95 0,-4 30 0 15,-8 14 0-15,-3 10 0 16,-2 3 0-16,2-13 0 16,4-10 0-16,-1-18 0 0,5-16 0 15,2-24 0-15,9-16 0 16,11-22 0-16,1-14 0 16,1-17 0-16,12-9 0 15,0-12 0-15,-8-12 0 0,8-19-148 16,0-11-218-1,0-11-13-15,12-12 49 16,9-11-29-16</inkml:trace>
  <inkml:trace contextRef="#ctx0" brushRef="#br0" timeOffset="15224.86">24988 7306 36 0,'0'-40'85'0,"0"7"80"16,0-1-38-16,0 6-27 16,0 4-20-16,0 4-4 15,0 0 7-15,0 3 8 0,0 5-7 16,0 0-12-16,0 0 0 15,0-1-6-15,0 0-17 16,0 1 3-16,0 1 5 16,0-1 12-16,0 4 18 0,0 4 12 15,0 4-11-15,0 0-18 16,5 0 16-16,-2 19 47 0,5 14-13 16,0 17-120-16,6 22 0 15,-2 30 0-15,5 28 0 16,-6 17 0-16,6 7 0 0,2 1 0 15,2-3 0-15,-1-14 0 16,0-17 0-16,5-14 0 16,-5-22 0-16,-4-16 0 0,1-19 0 15,-9-14 0-15,0-13 0 16,0-5 0-16,-8-10 0 16,0-29-30-1,0-20-360-15,-8-20 6 0,8-15 59 16,0-21 37-16,5-18-1 15</inkml:trace>
  <inkml:trace contextRef="#ctx0" brushRef="#br0" timeOffset="15591.88">25788 7033 405 0,'0'-36'245'16,"-9"-2"-69"-16,3 7-40 15,6 2-6-15,-8 8 24 16,8 5-6-16,0 4-17 16,0 5-26-16,0 7-28 0,8 0 27 15,12 19 59-15,8 10-90 16,12 16-73-16,14 12 0 16,16 12 0-16,6 12 0 0,9 13 0 15,8 10 0-15,5 9 0 16,0-5 0-16,-2-1 0 15,-5-14 0-15,-15-7 0 16,-7-13 0-16,-12-15 0 0,-16-14 0 16,-8-12 0-16,-10-7 0 15,-6-8 0-15,-6-17 0 16,-2 0 0-16,-4-10 0 16,-5-9 0-16,0-14-117 0,0-12-315 15,-17-8-5-15,1 4 28 16</inkml:trace>
  <inkml:trace contextRef="#ctx0" brushRef="#br0" timeOffset="17472.36">20899 9451 190 0,'-20'-7'205'0,"4"-2"-51"15,0-3-28-15,4 4-11 0,4-1 4 16,-2 2 5-16,10 7 18 16,0-5 20-16,0 0-4 0,0-3-32 15,0 1-37-15,14-9-31 16,12-5-10-16,13-8-22 15,13-3-14-15,13-5 1 16,8 2-9-16,4 2 0 0,1 4-8 16,-10 5-1-16,-6 4-1 15,-9 3-17-15,-10 4-19 16,-8 1-37-16,-13 8-34 0,0 4-17 16,-11 0-28-16,-11 0-15 15,0 16-41-15,-19 5-25 16,-9 4-64-16</inkml:trace>
  <inkml:trace contextRef="#ctx0" brushRef="#br0" timeOffset="18221.28">20891 9289 14 0,'0'-13'40'16,"0"6"63"-16,0 2 76 16,0 2-62-16,0 3-34 15,0 0-25-15,0 0-20 16,0 0-2-16,0-5-5 0,0-3 1 15,0-1 9-15,5 1 3 16,-2 6 8-16,2-8 4 0,-5 10-6 16,0 0-13-16,0 0-9 15,0 0-1-15,0 0-9 16,0 12 10-16,0 5 9 0,0 8 0 16,0 3-1-16,0 8-8 15,0 1-9-15,0 4-7 0,0-5-5 16,0 2-3-16,0-7-4 15,0-2-1-15,0-5 2 16,0-3 2-16,0-9-1 16,0-1-2-16,0-1 3 15,8-3 0-15,8-7-2 0,9 0 3 16,4-7-4-16,2-9 1 16,10-1 2-16,2 0-6 15,5 1 0-15,-6 4 3 0,4 5 0 16,-6 7 0-16,1 0 0 15,-4 23 2-15,-2 6-5 16,-5 7 10-16,-6 6-7 16,-8 1 0-16,-5 6 3 15,-11 4 3-15,0 1 1 0,-19 3 2 16,-9-4-3-16,-9-6-3 16,0-1-1-16,0-9-3 15,1-9 6-15,4-6 1 0,-1-10-1 16,1-12-3-16,4-12 2 15,3-10 0-15,5-3-1 0,8-3 4 16,1-4-6-16,11-1-4 16,0 6 2-16,6 2-1 15,2 0-2-15,1 9-1 0,-1 2-17 16,4 7-44 0,1 2-49-16,-1 5-58 0,-1 0-26 15,-2 0-37-15,2 12-18 16</inkml:trace>
  <inkml:trace contextRef="#ctx0" brushRef="#br0" timeOffset="18785.87">21643 9252 75 0,'5'-41'223'0,"-2"5"-50"16,-3 3-44-16,0 5-30 0,6 3-13 15,-3 9-5-15,0-1 1 16,-3 6 2-16,3-1-12 16,5 3-2-16,0 9 1 0,10 0-13 15,2 12 4-15,4 4 29 16,8 13 16-16,10 11-10 0,3 14-25 15,7 7-24 1,4 11-16-16,6 7-4 0,6 7 5 16,2 2-2-16,-7-3-6 15,4-7-5-15,-7-8-1 16,-3-9 4-16,-12-16-6 0,-8-9 5 16,-9-12-5-16,-9-8-17 15,-2-6 0-15,-8-10 0 0,0-17 0 16,-9-16 0-16,0-12 0 15,0-20 0-15,-18-13 0 16,7-3 0-16,-3-5 0 0,3-3 0 16,-1-4 0-16,0-2 0 15,4 2 0-15,8 3 0 16,0 2 0-16,0 10 0 16,-8 9 0-16,8 12 0 0,0 12 0 15,0 9 0-15,-9 3 0 16,9 9 0-16,0 7 0 15,-8 5 0-15,8 0 0 0,-8 4 0 16,8 8-206 0,-6 0-48-16,-3 16-48 15,-4 5-32-15,0 6-30 0</inkml:trace>
  <inkml:trace contextRef="#ctx0" brushRef="#br0" timeOffset="19784.28">23203 9195 34 0,'-17'0'64'0,"6"11"73"15,-3-1 5-15,2-10-48 16,12 13-32-16,-8-13-14 0,8 0-14 15,0 0-4-15,0 7 5 16,0-7 7-16,0 0 13 16,0 0-4-16,0 8 3 15,0-8 5-15,0 8 1 16,5-8 2-16,7 0-4 0,5 0-4 16,6 0-6-16,5-8-5 0,6-5-13 15,2 1-8-15,-1-3-3 16,-1-2-8-16,-3-3-5 15,2 2 2-15,-4-1-8 0,-1-2 1 16,1-2 0-16,1-2 1 16,-4 0-2-16,-1-5 0 0,-5 0 0 15,-3 2-4-15,-1 2 7 16,-3 2-4-16,-2 5-1 16,0 2 5-16,-2 4-2 15,-1 0-1-15,-3 6-4 16,-2-1 4-16,2-1-1 0,-2 2-4 15,2-2-6-15,-5 9-26 16,0-4-41-16,0 0-66 16,0 4-53-16,0 0-25 0,-13 0-56 15</inkml:trace>
  <inkml:trace contextRef="#ctx0" brushRef="#br0" timeOffset="22114.78">22819 7454 37 0,'0'-14'84'16,"-8"1"71"-16,8 2-30 0,-10 3-40 15,10-4-29-15,-13-1-14 16,1 5-4-16,-2 1 1 15,6-2 4-15,2 2 0 0,-5-4 2 16,2 9 0-16,0-3-2 16,1 5-6-16,-6 0-11 15,3 0 1-15,-4 20 5 16,-6 9-3-16,0 9-6 0,1 2 0 16,1 5 4-16,2 3 2 15,5 2-11-15,12-6 0 16,0-4-6-16,0-6-6 0,0-6 0 15,0-7 3-15,3-6-3 16,6 1-1-16,3-3-5 16,4-13 5-16,1 9-1 0,-1-9 2 15,0 0-2-15,5 0-3 16,2 0-1-16,6-9-4 16,2 0 11-16,7-1-7 15,-2-7-2-15,-2 4 1 0,-3-3 5 16,2 4-9-16,-4 1 9 15,-1 0-5-15,-4 5-2 16,-3-3 4-16,-1 6-1 0,-1 3-5 16,-1 0 6-16,-4 0 2 15,3 0-2-15,-4 0-8 16,-1 0 4-16,-4 0 8 0,1 12-8 16,0 0 8-1,-6 0-8-15,2 4 3 0,-2 0 2 16,-3 1 5-16,0 2-6 15,0 3 8-15,0 6 7 16,0 1-4-16,-17 3 10 0,-3 4-1 16,-8-2-14-16,-8-3-5 15,-7 3-2-15,4-6 0 16,-4-5 0-16,0-1 6 0,4-6-10 16,5-16 12-16,6 0-11 15,8 0 0-15,3-8 3 16,17-9 0-16,0 2 1 15,0-2 2-15,13 5 6 0,4-1 7 16,6 6 0-16,5 7 8 16,1 0-2-16,-1 0 7 15,1 11-15-15,-4 1-7 0,-5-3 3 16,-4-2-8-16,-3-7 2 16,-5 10-1-16,0-10-10 15,-8 0-25-15,0 0-41 0,0 0-67 16,0 0-54-16,-12-10-24 15,-5-6-31-15,-5-7-16 16</inkml:trace>
  <inkml:trace contextRef="#ctx0" brushRef="#br0" timeOffset="23196.66">22930 6972 135 0,'-16'-20'181'0,"0"4"-71"15,4-1-43 1,-4 0-23-16,-2 1-6 0,2 1-8 15,-1-1 14-15,-1 0-5 16,-4 4 12-16,5-1 7 0,0 4-8 16,-9 1-3-16,1 4-8 15,-3 4-17-15,-4 0-2 16,-6 0-8-16,3 8-1 0,2 5-4 16,1-5-4-16,2-1-1 15,7 7 5-15,2-2-7 16,5-1 2-16,-1 1 3 0,6 9 13 15,0-1 3-15,-3 4 8 16,2 2 6-16,-5 2 6 16,1 3-2-16,-3 3 0 15,-3-1 6-15,3 3-10 0,-1 1-5 16,-1-1-2-16,0 0-4 16,3 7-2-16,2 0 7 15,2 6-4-15,2 0-7 0,4 4 6 16,8 0 11-16,0 0 6 15,0 0 14-15,0-3 1 16,0-7-19-16,4 2 12 0,4 0-4 16,4-4-13-16,6-3-13 15,-4-3 6-15,6 1-9 16,2 1 6-16,1 0-2 16,2-4-11-16,0 3 2 15,2 6 6-15,3-2 0 0,-6 1-6 16,4-1-7-16,1 1-4 15,1-3 0-15,-5-3 0 0,5-1 0 16,-3-3 0-16,7-4 0 16,-3 0 0-16,7-12 0 15,-2-2 0-15,1-1 0 0,2-4 0 16,4-8 0-16,-4 0 0 16,3 0 0-16,-3-8 0 15,4-4 0-15,-4-4 0 16,1-5 0-16,2 1 0 0,1-1 0 15,3-3 0-15,-2-4 0 16,5-5 0-16,1 0 0 16,-2-3 0-16,-8 0 0 0,0-2 0 15,-6-2 0-15,-7-1 0 16,-1-4 0-16,-9-4 0 16,-3-8 0-16,-5-4 0 0,-6-8 0 15,-3-8 0-15,0-9 0 16,0 1 0-16,-9-1 0 15,-2 6 0-15,0 1 0 0,-6 6 0 16,-4-1 0 0,-3 5 0-16,-4 7 0 0,-4 4 0 15,-4 0 0-15,-7 5 0 16,4 8 0-16,-5 5 0 0,-2 2 0 16,-3 5 0-16,4 5 0 15,-4 4 0-15,2 7 0 16,-5 5 0-16,-2 5 0 0,-2 7 0 15,3 0 0-15,2 0 0 16,8 0 0-16,10 0 0 16,5 0 0-16,7 0-45 0,1 7-43 15,4 5-25-15,0 0-38 16,0 5-44-16,-6 3-23 16,3 0-7-16,-1 5 1 15,2-6-64-15</inkml:trace>
  <inkml:trace contextRef="#ctx0" brushRef="#br0" timeOffset="25025.98">27186 6672 87 0,'0'-17'237'0,"0"1"-44"16,0-1-31-16,0 1-35 15,0-4-24-15,0 4 5 16,0-1 23-16,0 5 8 15,0 4-25-15,3 4-57 16,5 4-24-16,2 17 2 0,6 7-3 16,-1 16-12-16,6 8 7 15,0 9-10-15,-1 0-5 16,-1 0-5-16,2 0 0 0,-5-3-5 16,-2-5-2-16,-6-10 4 15,-2-5-7-15,-3-6-11 16,-3-4-20-16,0-7-32 0,0-5-36 15,0-3-28-15,0-9-61 16,0 0-68-16,-9-12-16 16,-7-14 0-16</inkml:trace>
  <inkml:trace contextRef="#ctx0" brushRef="#br0" timeOffset="25392.64">27141 6574 96 0,'-8'-16'155'0,"8"4"0"16,0-5-54-16,0 4-23 15,0 0-15-15,8 1-1 16,1 1-1-16,5-1-1 16,3 0-1-16,9 3-18 0,2 6-12 15,4 3-9-15,6 0-9 16,1 16 5-16,1 8-3 15,-2 6 0-15,1 4-8 0,-2 12-1 16,16 56 15 0,-37-46 5-16,-6 1 3 15,-7 5-11-15,-3-5 2 0,0 0-6 16,-17-1 4-16,-7-7-2 16,-4-4-3-16,-6-9 0 15,-2-8-4-15,-4-2-5 0,1-11 0 16,-1-15-19-16,6 0-11 15,5-3-21-15,8-9-40 16,9-9-38-16,12-3-24 16,0-4-19-16,0-1-67 0</inkml:trace>
  <inkml:trace contextRef="#ctx0" brushRef="#br0" timeOffset="26191.28">27308 5964 102 0,'-25'-25'171'0,"-4"5"-45"16,-2-2-49-16,-11 11-34 15,2 3-10-15,-5 3 2 16,1 5-8-16,0 0-4 0,7 13-10 16,4-2 0-1,1 6-3-15,2 4-2 0,3 8 3 16,2 2 15-16,2 10 10 15,-1 8 10-15,-2 7-6 16,6 10 8-16,4 8 7 0,4 3 0 16,12 4-16-16,0 5 4 15,0-1-4-15,9-8-3 16,7-4-12-16,7 1-4 0,6-6 7 16,2-1 8-16,7-8-16 15,-3-4 2-15,8-7 1 16,-4-3-9-16,11-5 3 15,-2-3-4-15,4-5 1 0,4-3-3 16,3-9-7-16,-2-2 0 16,-9-2-3-16,-5-4-1 15,0-12 3-15,-4 0-1 0,-2 0-4 16,-1 0 10-16,-3 0-4 16,1 0-6-16,-3-9 2 0,1-3 4 15,2-8-4-15,-2-5 1 16,4-4-7-16,1-7 5 15,-1-4-9-15,1-5 0 16,-6-8 2-16,3-4-7 16,-11-4 8-16,-6-4 4 15,-4-5 6-15,-13 1-6 0,0 0 10 16,-16 0-3-16,-6-5 8 16,-5-2-7-16,-6-3-1 15,-3-2 2-15,-5-4 0 16,-4 0-11-16,1-1 6 0,-2 9 1 15,3 8 3-15,-2 8-6 16,4 16 3-16,1 8-22 16,-1 9-22-16,5 11-34 0,-1 9-35 15,1 8-49-15,-1 16-19 16,0 9-5-16,0 8-17 16,1 3 24-16</inkml:trace>
  <inkml:trace contextRef="#ctx0" brushRef="#br0" timeOffset="27522.55">26906 7877 13 0,'-8'-9'37'15,"-1"1"36"-15,1 4 49 16,8 0 13-16,-13 4-41 16,13 0-20-16,-7-4-16 0,7-1-1 15,0 5 2-15,0 0 7 16,0-3-4-16,0-1-10 15,0 4-10-15,0 0 6 0,0 0 11 16,0 0 8-16,0 0 25 16,0 0 8-16,0 0-8 15,0 0-6-15,4 0-4 0,-1 0-4 16,2 12-20 0,-2-4-11-16,2-8-19 0,-2 12-7 15,5-3-4-15,1-1-4 16,0 0-2-16,-1-1-2 15,4 6-2-15,4 0 2 0,1-2 8 16,6-2-5-16,11-1 6 16,6 5 3-16,7-6-1 0,15-7-3 15,4 12 3-15,7-12 1 16,3 9 8-16,1-2-25 16,1-7-4-16,-1 0 0 15,-4 0 0-15,1 0 0 0,-1-4 0 16,-5-4 0-1,-8-3 0-15,2-1 0 0,-8-6 0 16,-7 2 0-16,-1-4 0 16,-6-5 0-16,-4 1 0 15,-2 0 0-15,-6-4 0 16,-5-1 0-16,2 1 0 0,-7 2 0 16,-2 7 0-16,-8 2 0 15,-1 5 0-15,-7 4 0 16,0 4 0-16,0 0 0 15,0 4-175 1,-7 0-111-16,-6 0-82 16,-7 0-26-16,-6 0-4 0</inkml:trace>
  <inkml:trace contextRef="#ctx0" brushRef="#br0" timeOffset="28356.43">28940 7045 527 0,'-13'-19'262'16,"2"2"-111"-16,11 5-68 16,-8 0-24-16,8 4 4 15,0 8 2-15,0-5-13 16,0 2-26-16,0 3-15 0,0 0-3 15,0 0-2-15,-8-5 2 16,-4-2 7-16,-1-3 1 16,4-1 20-16,-3-1 26 0,4 0 12 15,8-1-3-15,-8-3-30 16,8 4-12-16,0-1-4 16,0 1-9-16,13 0-1 15,2-6-4-15,7 3-11 16,1 0-3-16,6 1 1 15,4 2 8-15,-5 4-10 0,1 0 14 16,-1 5-15-16,5-2 6 16,-1 5 6-16,-7 0 2 15,-2 0-7-15,-1 0 6 16,-7 12 2-16,1 0-5 0,2 0 6 16,-7 2-4-16,0 1-9 15,-2-2 5-15,-1 2 2 16,0 2 0-16,-4-1 6 15,0 0-5-15,-4-3 2 0,0-2-5 16,0 2 6 0,0 0-2-16,0-1-3 0,-13 0 0 15,2 5 3-15,-1-1 0 16,1 4-3-16,-3 1 3 16,2-2-6-16,0-2-3 0,4-1 6 15,0 1-4-15,8-1 7 16,-11 0-10-16,11 0 5 15,-14 5 2-15,14-5 2 16,0 3-2-16,0 3 3 0,-8-3 0 16,8 2-5-16,0 1-2 15,0-8 5-15,0 3-4 16,0-1-1-16,0-5 8 16,0 2-5-16,0 1-4 15,0-2 3-15,0 4-1 0,0-1-2 16,0 7 2-16,0-1 3 15,0 2 0-15,0 2-2 16,0 19-8 0,0-24 9-16,0-3-9 15,0-1 7-15,0-4-7 0,0-12-14 16,0 0-19-16,0 9-14 16,0-9-16-16,0 0-35 15,0 0-52-15,0 0-60 16,0 0-58-16,0 9-21 15,0-2-19-15</inkml:trace>
  <inkml:trace contextRef="#ctx0" brushRef="#br0" timeOffset="28870.14">29357 8125 96 0,'0'-13'233'15,"-8"0"-46"-15,8 6-39 16,0 2-36-16,0-2-20 16,0 7-2-16,0 0 23 0,0 0 11 15,0 0-19-15,0 0-35 16,0 0-22-16,0 17 2 16,0 7 7-16,0 4-12 15,0 4-5-15,0 0-11 16,8 2-4-16,6-6-9 15,1-7 2-15,2-6-11 0,2-15-4 16,2 0-1-16,1 0 2 16,-6-15-4-16,-1-13 2 15,1-10 0-15,-3-7 4 16,-13 0-8-16,0-3-2 0,0 8-3 16,-17 6 7-1,2 11-11-15,-5 7-27 0,-2 6-37 16,-1 10-74-16,-2 10-95 15,1 6-58-15,-6 3-50 16</inkml:trace>
  <inkml:trace contextRef="#ctx0" brushRef="#br0" timeOffset="81318.89">25262 8454 5 0,'0'-3'13'0,"-9"-2"10"16,9 5 8-16,0 0 4 16,0-4 7-16,0 0 13 15,0 0 28-15,0 4 11 0,0 0-28 16,0 0-16-16,0 0-4 16,0 0-10-16,0 0-5 15,-8 0-4-15,8 0 5 16,0 0-6-16,0 0-2 15,0 0 1-15,-9 0-6 0,9 0-1 16,0 0 3-16,0 0-6 16,0 0 1-16,0 0 2 15,0 0 2-15,0 0 12 0,0 0 3 16,0 0-8-16,0 0-4 16,0 0-4-16,0 0-11 15,0 0-4-15,0 0-1 0,0 0 1 16,0 0 7-16,0 0-6 15,0 0 3-15,0 0 3 16,0 0-1-16,0 0-2 16,0 0-3-16,0 0-2 0,0 0 3 15,0 0-4-15,0 0-7 16,0 8 5 0,0 4 0-16,0 4 5 0,0 6 5 15,0-3 9-15,5 6 4 16,-1-1-1-16,4 0 1 15,-4 4-8-15,1 2 2 0,3-7-4 16,-2 3-4 0,-1-2-1-16,3-3 1 0,-4-2-4 15,1 2 10-15,-2-1 0 16,5 1 1-16,-3-2 4 16,-2 1-2-16,1 3 1 0,2-4-10 15,2 1-5-15,-5-3 5 16,2-4-9-16,3-2 1 0,-4 1 3 15,-1 4 6-15,-3-4-9 16,0 1 6-16,0-6 1 16,0 3-1-16,0 1 1 0,0 1-8 15,0 0 6-15,5 5 3 16,-5 0 0-16,3-6-5 16,2 13 13-1,-5-10-5-15,0-3-5 16,0 2-2-16,0-5 6 0,0 3-5 15,0 3-2-15,0-2-3 16,0 1 5-16,0-3-3 0,0 3 3 16,0-1 3-16,0 4 3 15,0 1 4-15,0-1-6 16,0 1 4-16,0 2-5 0,0 2-1 16,3-2 11-16,-3 7-3 15,0 3 10-15,0 2 0 16,0 2-5-16,0 1-5 15,0-3 2-15,0 2-14 16,0 0 4-16,0-5-3 0,0 1 0 16,4 3-1-16,0-4 0 15,1 2 1-15,-5-2-3 16,4 0 3-16,0-7-5 0,1-1 6 16,-5-3-6-16,0 2-2 15,3 2 5-15,2 3 0 16,-2 0-2-16,3 5-5 0,-3-1 2 15,2 1 7 1,-2-1-9-16,-3 1 0 0,5 4 10 16,-4-5-6-16,4 1 3 15,-2-1-3-15,3 0-2 16,-3 2 7-16,2-5-10 0,-1-1 8 16,0-5-8-16,4 2 9 15,-4-1-8-15,5 1 7 16,-4 3-2-16,-4 1-1 0,-1-1 1 15,5 5 0-15,-2-1-4 16,2 1 7-16,-2-1-1 0,-3 0-2 16,0-3-2-16,0 3 2 15,0 0-2-15,6-4 9 16,-3 2-8-16,2-2-1 16,-5 1 8-16,0 3-2 15,0 0-3-15,0-3 4 0,0 3-1 16,3-3-1-16,-3-1 0 15,0 0 10-15,5 1-6 16,-1 5-2-16,-4-3 1 0,0 3 5 16,0-2-1-16,0 0-2 15,4 1 0-15,1-1 5 0,-1-4-6 16,0 1 10-16,-4 3 8 16,0 0-12-16,0 1-2 15,3-1-1-15,2 0-7 16,3 6-4-16,-5 1 0 15,6 3 0-15,-6 3 0 0,2-1 0 16,3-4 0-16,-5 2 0 16,6-2 0-16,-5-3 0 15,4-1 0-15,-3 0 0 0,-2-3 0 16,3-4 0-16,-6 0 0 16,0-6 0-16,0 1 0 15,0-3 0-15,0 0 0 0,3 2 0 16,2-3 0-16,-2 1 0 15,-3 3 0-15,3 0 0 16,2 2 0-16,-2 2 0 16,-3-4 0-16,5 0 0 0,-1 2 0 15,0-8 0-15,0 3 0 16,-4-1 0-16,0 1 0 16,0-1 0-16,4-4 0 0,0 5 0 15,0-5 0-15,-4 0 0 16,4 4 0-16,0 1 0 15,2 0 0-15,-6-1 0 0,3-1 0 16,2-3 0-16,-2 1 0 16,2 0 0-16,-5-2 0 15,0-3 0-15,0 1 0 0,0-2 0 16,3-7 0 15,2 0 0-15,-4 0 0-1,-1-7 0 17,0-6 0-32,-6-2 0 15,-5-11-197-15,-7-1-170 0,2-1-13 16,-4-2-10-16,-5 2 37 16</inkml:trace>
  <inkml:trace contextRef="#ctx0" brushRef="#br0" timeOffset="82833">23043 3941 670 0,'-27'-10'239'0,"2"3"-117"0,5 2-51 16,9-3-8-16,11 0 7 16,0-4-23-16,23-7-9 0,27-10-20 15,22-13-11 1,21-2-1-16,9-2 1 0,2 7-8 15,-6 5-1-15,-8 6-7 16,-12 4 3-16,-18 7-2 16,-16 7-1-16,-11 0 4 15,-12 10-4-15,-10 0-10 0,-2 0-18 16,-9 0-27-16,0 0-39 16,0 10-38-16,-15 0-43 15,-7 7-52-15,-2 0-10 0</inkml:trace>
  <inkml:trace contextRef="#ctx0" brushRef="#br0" timeOffset="83249.91">23478 3855 173 0,'-7'-17'295'0,"-1"1"-92"15,0-1-82-15,0 5-53 0,8 0-2 16,0 3 4-16,0 6 3 16,0-6-10-16,-10 6-23 15,10 3-18-15,0 0-7 16,0 0-18-16,0 0 9 16,0 0-9-16,0 15 9 15,0 1-1-15,0 10 7 16,10 10 20-16,-2 9 15 15,3 7 10-15,6 14-7 0,-2 3 1 16,6 0-21-16,0 5 0 16,-2-9-18-16,-2-4-4 15,-1-8-5-15,0-8 1 0,-5-9 0 16,3-8-3 0,-6-3-1-16,0-9 4 0,-5-2-9 15,-3-14-2-15,0 0-30 16,0 0-70-16,0 0-99 15,0-14-56-15,0-2 39 0,-11-12-57 16,-3-8-155-16</inkml:trace>
  <inkml:trace contextRef="#ctx0" brushRef="#br0" timeOffset="83728.36">23717 4119 275 0,'0'-12'193'0,"0"4"-61"15,0 0-52-15,0 8-30 16,0 0 0-16,0 0 16 16,9 10 35-16,3 8-16 0,2 6-28 15,0 5-22-15,-3-1-9 16,3 0-12-16,-2-2-3 16,-4-6-7-16,1-9 4 0,-4 1-7 15,-2-12 3-15,-3 0 4 16,0 0 20-16,0 0 18 15,0-7-12-15,0-9-15 0,0-9-11 16,-8-3-2 0,8-5 3-16,0 4 5 0,0 1-9 15,8 4 3-15,3 8 0 16,6 3-1-16,-1 1-3 16,5 3 5-16,-1 9 0 0,-4 0-5 15,1 0-4-15,-5 0 0 16,0 0 1-16,-4 0 3 15,-8 0-5-15,0 0 10 16,0 0-5-16,0 0 4 16,0 0 3-16,0 0-6 15,0 0-7-15,0 0 0 16,0 0-7 0,0 0-20-16,0 0-49 0,0-3-65 15,0-6-39-15,0 2-14 16,0-2 13-16,0 2-44 15,0-2 37-15</inkml:trace>
  <inkml:trace contextRef="#ctx0" brushRef="#br0" timeOffset="84164.78">24307 3855 48 0,'4'-17'179'15,"-4"5"51"-15,0 4-36 16,-13 0-49-16,6 3-33 0,-6 5-24 15,1 0-14-15,1 0-16 16,-3 0-9-16,2 13-28 16,1 7 4-16,-3 9-9 0,6 7 1 15,8 4-5-15,0 2-7 16,0-5-3-16,0-9 0 16,0-7 2-16,5-10-1 0,3 1 6 15,4-12-12-15,1 0 2 16,-6 0-1-16,7-3 2 15,-6-10-10-15,-2-8-2 16,-6-7 7-16,0-1 2 16,0-7 0-16,0 0 4 0,-6 8 5 15,6 2 2-15,-8 7 3 16,8 7-5-16,-8 2-3 16,8 6-6-16,0 4 2 0,0 17 1 15,8 4 0 1,3 3 2-16,6 0 1 15,-2 2-1-15,2-3-7 0,-1-2 5 16,-2-6-32-16,-5 2-83 16,5-5-73-16,-2 2-23 15,-4-14-33-15,-4-5 6 0</inkml:trace>
  <inkml:trace contextRef="#ctx0" brushRef="#br0" timeOffset="84547.96">24473 3814 132 0,'-11'-28'227'0,"-2"-1"-50"16,0 4-56-16,1 4-36 16,12 10-11-16,-8 2-22 0,8 4-23 15,0 5-11-15,0 14 8 16,11 10-5-16,6 5-10 16,-4 4-3-16,0-1 1 0,-2-4-5 15,-3-7 0 1,1-5 0-16,-6-4-2 0,2-4 3 15,-5-8 0-15,0 0 14 16,0 0 9-16,0 0-8 16,0-12-14-16,0-7-6 0,0-10-5 15,0-13-2-15,0-2 0 16,8 3 7-16,-1 8-8 16,7 10 8-16,2 10 2 0,4 13 15 15,4 13 9-15,1 10 3 16,-3 13-6-16,4 5-12 15,-4 4-4-15,-4-4-2 0,-5-4-3 16,-5-5-11 0,1-6-40-16,-1-10-82 0,-4-4-51 15,-4-12-27-15,0-9-55 16</inkml:trace>
  <inkml:trace contextRef="#ctx0" brushRef="#br0" timeOffset="84947.03">24887 3398 234 0,'-12'-23'224'0,"0"7"-68"0,-3 4-59 15,2 1-26-15,1 9-17 16,-1 2-4-16,0 8-7 16,2 11 7-16,-5 10-13 15,4 3 0-15,4 2-17 16,8-6-2-16,0 1 6 0,0-10-4 15,0-2-9-15,8-7-8 16,4-10-3-16,4 0-3 16,8 0 9-16,6-10-8 0,-4 2 2 15,0-1 0-15,-2 6 2 16,-4 3-10-16,1 0 13 16,0 20 1-16,-6 9-4 0,-4 3 8 15,-3 1 1 1,-2 3 5-16,-6-4 2 0,-9 6-12 15,-7-1 2-15,-4-9-4 16,-1-4-2-16,0-5-1 16,3-2-1-16,-3-8-11 0,4-9-45 15,5 0-67-15,0-9-59 16,1-4 7-16,11-10-77 16,0-1 37-16</inkml:trace>
  <inkml:trace contextRef="#ctx0" brushRef="#br0" timeOffset="85152.17">25030 3451 121 0,'4'-29'254'0,"-4"5"-55"15,0 8-52-15,0 4-40 16,0 1-25-16,0 1-18 16,4 10-20-16,5 0 5 0,-1 17 2 15,3 7-21-15,6 4-8 16,-2 5-13-16,2 4 1 15,-1-5-6-15,-4-3-6 0,-1-4-20 16,-2-5-64-16,-9 1-58 16,0-5-32-16,0-4-47 15,0-4-16-15</inkml:trace>
  <inkml:trace contextRef="#ctx0" brushRef="#br0" timeOffset="85321.91">25083 3163 284 0,'-17'-33'250'0,"-2"9"-97"16,2 3-77-16,-1 9-36 15,7 0-20-15,11 4-18 0,0 4-27 16,0 4-53-16,0 0-33 16,3 0-96-16,5 8-193 15</inkml:trace>
  <inkml:trace contextRef="#ctx0" brushRef="#br0" timeOffset="85662.18">25317 3126 97 0,'0'0'259'0,"-11"-4"-63"0,-2 4-55 16,-4 0-42-16,3 0-18 15,-3 13-5-15,-1 2-22 16,7 6-12-16,3-2-12 0,8 7 0 15,0-7-12 1,3 7-1-16,10-7-4 0,4-2-6 16,7-10 0-16,4-7-1 15,6 0-4-15,-6 0-4 16,-1 0-1-16,-1 0 1 16,-6 0 5-16,-9 13 3 0,-2 4 2 15,-6-2 1-15,-3 6 1 16,0-1-7-16,0 6 1 15,-12 2-3-15,1 0-12 16,0-3-60-16,-3-5-69 0,6-5-41 16,8-1 10-16,-13-14-33 15</inkml:trace>
  <inkml:trace contextRef="#ctx0" brushRef="#br0" timeOffset="85894.97">25428 2931 276 0,'0'-41'203'0,"0"8"-37"16,0 10-39-16,5 6-38 16,-5 9-35-16,6 8 10 0,6 13-7 15,5 10-9-15,5 13-8 16,-5 9-16-16,5 8-12 16,-1 4 0-16,-2-3-9 15,-2-9-2-15,-6-5 0 0,2-4-26 16,-5-7-70-1,-8-5-49-15,0-3-27 0,0-2-26 16,0-2 0-16,0-17 39 16</inkml:trace>
  <inkml:trace contextRef="#ctx0" brushRef="#br0" timeOffset="86311.57">25513 3097 198 0,'-14'-16'225'0,"5"-1"-73"16,-5 6-51-16,14 2-26 15,-8 1-1-15,8 0 3 16,0 1-16-16,8-3-34 16,6-1-13-16,3-5-13 0,13-1 0 15,-1-3-3-15,-1 4 2 16,1-1-4-16,-6 0 3 16,-2 6 0-16,-5-2 2 15,-2 5 19-15,-11 8 22 0,-3 0 0 16,0 0-12-16,0 0-14 15,0 13-4-15,0 12 7 16,0 3-6-16,0 8-2 16,0 4-7-16,0-3 4 15,8-3-5-15,5-10 2 16,-6-8-8-16,4 1 7 0,-2-10 1 16,0-7 0-16,-1 0 8 15,-4-4 6-15,-4-8-7 16,0-8-4-16,0-8-4 15,-8-1-1-15,-1 1 2 16,-4 7-12-16,5 5-20 0,-2 4-21 16,2 4-16-16,-5 8-19 15,0 0-35-15,1 0-34 16,4 8-26-16,8-1-41 16,0-7 31-16</inkml:trace>
  <inkml:trace contextRef="#ctx0" brushRef="#br0" timeOffset="86777.51">25779 2878 161 0,'17'-17'262'0,"-4"6"-43"15,-4-3-54-15,-1 7-29 16,4 0-39-16,0 2-14 0,-1 5-22 16,11 0 6-16,-2 7-12 15,5 10-9-15,1 3-21 16,0 5 0-16,-1-4-13 15,-6 3-1-15,-2-5-3 0,-5 3-6 16,-4-10 1 0,1-1-2-16,-6-11 8 0,-3 0 2 15,0 0 32-15,0 0 36 16,0 0 5-16,0-11-22 16,-8-9-12-16,0-13-17 15,8-5-11-15,0 2 1 16,0 8-7-16,0 3-5 0,4 5-4 15,5 3-2-15,5 1-9 16,8 8 9-16,-1 4-7 16,-2 4 2-16,1 9 6 15,-4 7 3-15,2-1 14 0,-10 6 12 16,-5-4 6 0,-3-5-2-16,0-5-38 0,0 7-1 15,0-14-109 32,-8 0-117-47,-4-5-142 0,-1 5-2 16,-2 0 2-16,-5 0-237 15</inkml:trace>
  <inkml:trace contextRef="#ctx0" brushRef="#br0" timeOffset="87559.02">23475 5071 215 0,'-34'9'203'0,"6"-2"-57"15,0-7-54-15,4 13-15 16,-1-13-7-16,11 0 16 16,0 0 23-16,14 0 31 0,20-24 53 15,21-9-153 1,37-20-18 0,43-25-13-16,49-27 2 0,50-21-7 0,43-30 11 15,30-18 1-15,7-14-18 16,-2-3-4-16,-10 5 0 15,-13 15 4-15,-19 16 2 16,-24 20-2-16,-34 26 3 16,-37 19 4-16,-33 21 20 15,-30 16 58-15,-30 16 43 0,-19 8-6 16,-16 9-14-16,-10 9-24 16,-6 1-13-16,-6 3-69 15,-2 3 0-15,-1 4 0 16,-3 0 0-16,-5 0-73 31,0 0-23-15,0 0-35-16,0 0-16 15,0 0-28-15,0 0-22 16,0 0-19-16,0 11-17 16,-13 2-59-16</inkml:trace>
  <inkml:trace contextRef="#ctx0" brushRef="#br0" timeOffset="95246.77">26154 10738 23 0,'4'-5'59'16,"-4"1"64"-16,0 1 30 16,0 3-55-16,0 0-31 0,0 0-22 15,0 0-11-15,0 0-2 16,0 0-4-16,0 0 6 16,0 0 1-16,0 0-5 0,0 0 0 15,0 0-2-15,0 0 5 16,0 0-5-16,0 0-9 15,0 0-3-15,0 0-4 0,0 0 0 16,0 0-1-16,0 0-6 16,0 0 7-16,-9 0-2 15,3 0-5-15,-7 0 6 16,1 0-3-16,-5 0 0 0,0 0 1 16,-2 0-4-16,-1 0 5 15,-1 0 4-15,5-5-4 16,1 1-2-16,-2 4 0 0,4-3 2 15,4 3 3-15,3 0 6 16,-2 0 2-16,-12 0 4 16,-17 43-9 15,20-17-9-31,6 3 2 16,-3 3 2-16,3 0-12 0,11 5 9 15,-9-5 1 1,9 5-4-16,0 0 2 0,0-4 4 15,0 3-3-15,5-3 2 16,7 0-1-16,0-2 3 16,-1-2-7-16,5-4-1 0,5-1 7 15,1-5-5-15,-2-2-5 16,-1-5 5-16,7-12 2 0,-3 0-6 16,6 0 0-16,-5 0 3 15,-1 0-1-15,-1 0-2 16,-1 0 1-16,-5-2-5 0,-1-3 4 15,-2-3-8-15,-2 0 14 16,-2-1-8-16,-5-2 2 16,1-3-4-16,-5 2-1 15,0 0-3-15,0 1 12 0,0-1-8 16,0-1 2-16,-9 4 1 16,0-3 2-16,-2 0-10 15,3 0 7-15,-1 1-3 0,1-1 4 16,-3-2-3-16,3 6 3 15,8 0 0-15,-13 4 1 16,0 0-1-16,13-1 3 16,-9 2-3-16,9 3 2 15,0 0-2-15,0 0 1 16,0 0 1-16,0 0-4 0,0 0 4 16,0 0-6-1,0 0 5-15,0 0-1 16,0 0-7-16,0 0-2 15,6-4 8-15,5-3 2 0,7 2-2 16,4-5 2-16,7 2-4 16,1-3 3-16,-4-1-1 15,4 3-3-15,-3 2 6 0,3-5-1 16,-5 3 2-16,-10 1-7 16,-3 3-1-16,1 5 5 0,-5 0-4 15,-5-4 5 1,3 4-2-16,-6 0 2 0,0 0 1 15,0 0-5 1,0 0 6 0,0 0-3-1,0 0 1-15,0 0 3 16,0 0-3-16,0 0 6 0,0 0 4 16,0 0 0-16,0 0-6 15,0 0-1-15,0 0-2 16,-9 17 2-16,9 4 2 0,-13 3-3 15,13-1 2-15,0 6-3 16,0-4 0-16,0-1-5 16,5-2 6-16,3-7-3 15,1 1-4-15,3-5 2 0,-1 4 2 16,3-7 6-16,-3-8-13 16,5 0 10-16,5 0-4 15,4 0 0-15,-2 0 0 0,11-5 0 16,-3-2-4-16,2-4 6 15,-6 0-6-15,-2 3 4 0,-5 0 2 16,-3 0-1-16,-1 1-1 16,-4 2 2-16,-4 1-8 15,-4 4 9-15,0 0 0 16,-4 0-4-16,0-5 1 16,0 5-3-1,0 0-1-15,0 0-19 16,0 0-30-16,0 0-65 0,0 0-86 15,-12 0-39-15,-4 0-61 16</inkml:trace>
  <inkml:trace contextRef="#ctx0" brushRef="#br0" timeOffset="97526.88">26247 10208 83 0,'-16'-12'143'0,"5"5"14"16,-1-2-58-16,-1 2-38 0,0-2-14 15,2 6-5-15,-2-1-13 16,-2 4 4-16,2 0 0 16,-3 0-9-16,0 0-7 0,-1 0-3 15,1 0 5-15,4 0 5 16,-4 0 5-16,-2 0 4 16,1 0 1-16,-5 0 3 0,-4 7-12 15,3-7-5-15,-5 12 5 16,2-3-1-16,-1-9 0 15,3 11-1-15,-1-3 1 16,3-8-1-16,8 9-3 16,1-9-10-16,0 8 1 0,5 1-4 15,-2-1 0-15,2 3-9 16,-5 1 2-16,0 2 2 16,1-2 2-16,0 0-4 0,0 4 4 15,1 1-3-15,-3-5 2 16,6 0 6-16,-4 3-2 15,0 2-3-15,4-2-2 0,8 2 0 16,-8 0-2-16,-1-1 4 16,9-4 0-16,-8 0-4 15,8 0 5-15,0 0-9 16,0 1 1-16,0 0 6 0,0 4 0 16,0 2-3-16,0 1 4 15,0 4 0-15,0 5-4 16,0-1-2-16,0 2 3 0,0-3 5 15,5 2-3-15,-2-5-3 16,1 2 9-16,1-2-3 16,-2-4-4-16,2 0 13 0,3 4-1 15,-5 1-1-15,6 3 5 16,-5-3-9-16,1-1-3 16,-5-3 4-16,3-1 3 15,2 1 5-15,4-2-9 0,-6 2 1 16,5-1-4-16,-5-4-4 15,5 1 9-15,1-1-3 16,-1 0 2-16,0 1-2 0,0 0 1 16,-4-2-3-16,5-2-7 15,-1-1 2-15,0 5 8 16,4-3-1-16,-1 8-7 0,-2-6 6 16,0 1-6-16,3-6 3 15,-3 2-1-15,-3-1 0 16,-2 0 1-16,4-1-3 15,5 6 4-15,-1-1 1 0,1 1-5 16,3 0 6-16,0 2-3 16,1 2 6-16,3-4-8 15,5-1 3-15,-5-1-4 0,-1 1-1 16,2-4 9-16,-4 2-10 16,-3-2 1-16,4 0 1 15,-2 0 5-15,1 0-6 0,2 0 4 16,-2-4 4-16,4 1 4 15,-2-9 4-15,6 12 7 16,4-12-1-16,-1 9-9 16,0-9-4-16,1 0 0 15,-1 0-3-15,1 0 2 0,-2 0-3 16,1 0 6-16,1 0-2 16,-1 0-6-16,6-9-2 15,-6 1 2-15,4-5 5 0,4-2-8 16,2-6-4-16,1-3 11 15,3 0-7-15,-2-2-1 16,2-2 2-16,-8-1-7 0,5 5 9 16,-8-4-3-16,-2-1 5 15,-1 5 1-15,-3-4-14 16,-1-1 11-16,-3 1 2 16,-6 0-8-16,1-2 1 0,1-2 5 15,-5 0-5-15,2-1 0 16,-5-4 2-16,5 1 4 15,-6-1 1-15,0 0 5 0,0 1 2 16,-4-1-2-16,-4 4 15 16,0-3 9-16,0 0-4 15,0-5 4-15,-16-4-6 16,-2 1-7-16,1-6-14 0,-9-3 0 16,1-4 4-16,2 0 7 0,-7 5-4 15,2 2 6-15,-3 2-12 16,-4 3-8-16,1 1 0 15,-5 2 0-15,-3 3 0 16,-7 5 0-16,-10 6 0 16,2 2 0-16,-3 7 0 0,-1 2 0 15,1 1 0-15,-2-1 0 16,6 5 0-16,7 0 0 16,5 0 0-16,6 5 0 0,10-2 0 15,4 1 0-15,3 0 0 16,4 8-44-16,6 0-67 15,-5 0-51-15,0 0-44 16,-6 8-37-16,6 9-23 0,-2 2 12 16,-8 1-35-16,2 10-180 15</inkml:trace>
  <inkml:trace contextRef="#ctx0" brushRef="#br0" timeOffset="99158.05">26092 9907 145 0,'-11'-21'184'16,"0"6"-62"-16,-2-1-34 16,1 3-15-16,4 4-12 15,-5 2 5-15,0 2 3 16,4 1-1-16,-8 4-21 0,-5 0-5 16,2 0-13-16,-3 12 1 15,-6 5-9-15,4 4-4 16,0 3-11-16,2 13 0 15,1 4 0-15,5 7-6 0,3 4-15 16,-3 2-55-16,5-1-51 16,-2-4-38-16,14-8-68 15,0-4-10-15</inkml:trace>
  <inkml:trace contextRef="#ctx0" brushRef="#br0" timeOffset="100006.88">25671 10307 42 0,'-8'0'64'0,"8"-4"52"16,-9 0 30-16,9-6-57 15,0 8-33-15,0-3-20 16,0-2-8-16,0-2-5 15,9-8 0-15,3-2-3 16,10-10-9-16,3-3 1 0,10-6-5 16,4 2-3-16,6-2 0 15,8 2 2-15,1 1 0 16,3 1-3-16,-5 10 3 16,-3 8-4-16,-6 4-2 0,-1 3-3 15,-8 9 4-15,-7 0-5 16,-6 0-12-16,-3 0-15 15,-2 11-13-15,-2 1-19 16,-2 2-69-16,-8-2-34 0</inkml:trace>
  <inkml:trace contextRef="#ctx0" brushRef="#br0" timeOffset="100588.29">25739 10332 21 0,'-17'-5'43'0,"8"1"34"0,1-4 44 15,8 4 6-15,-8-4-48 16,8-1-37-16,0 2-13 16,0-5-17-16,8-2-6 15,3-1-4-15,4-1 2 16,6-6-2-16,11 3-3 0,10-1-4 16,1 3-21-16,3 4-74 15,-7 5-82-15</inkml:trace>
  <inkml:trace contextRef="#ctx0" brushRef="#br0" timeOffset="106579.7">27352 11926 186 0,'0'-21'198'0,"0"6"-65"15,0 7-45-15,0-1-29 16,0-3-14-16,0 4-1 16,0 8-7-16,0 0-12 0,0 0-5 15,0 0-12-15,0 0 0 16,0 0 14-16,0 0 0 16,0 0 11-16,0 0-3 15,0 0 3-15,-8 0-4 16,8 0-4-16,-12 16-1 0,12 5 7 15,-13 7-1-15,7 5-3 16,6 4-7-16,0 3-3 16,0-4 1-16,0 4 0 0,0 3-4 15,3-6-7-15,3-3 0 16,8 0-4-16,2-10 2 16,5-3-2-16,-1-9 4 0,4-12-1 15,0 0-7-15,4-5 1 16,1-7 0-16,1-7 2 15,-7-7 2-15,-3-3-7 16,-3 1 9-16,-4-1-4 16,-13 2-2-16,0-3 1 0,0 7 0 15,-8-5-4-15,-5-2 5 16,-4 7-5-16,2 2 8 16,-2 3-8-16,1 4 3 15,-4 1 0-15,-1 5 2 0,0 4-3 16,2 4-3-1,-2 0-1-15,1 0 3 0,5 0-3 16,-1 0 1-16,2 0-8 16,14 0-12-16,-8 0-6 0,8 0-11 15,-8 0-23-15,8 9-26 16,-10-9-21-16,10 7-13 16,0-7-7-16,0 0-22 15,0 0-16-15,10 0 22 0</inkml:trace>
  <inkml:trace contextRef="#ctx0" brushRef="#br0" timeOffset="107821.27">27580 11784 49 0,'0'-12'135'15,"5"4"54"-15,-5 4-57 16,0-1-40-16,3 5-23 15,2-4-15-15,-2 1 0 16,-3-2 7-16,5 5-4 0,2 0-4 16,-7 0 1-16,0 0-11 15,3 0 2-15,2 0-10 16,3 0-6-16,0 0-2 0,1 21 16 16,3 3 3-16,-1 5-7 15,1 7-10-15,4 4-2 16,-2 1-2-16,1-3-9 15,-1-3-2-15,-3-2-5 16,0-5-4-16,-2-4 5 0,-1 2-4 16,-4-6-3-16,1-4 7 15,-5 1-3-15,0-4-6 16,0-7 0 0,0-6 3-16,0 0 2 0,0 0-2 15,0 0-1-15,0-6-1 16,0-12-1-16,-12-10 3 15,-5-8-4-15,1-9-1 0,-1-5-7 16,2-3 5 0,-2 2 4-16,1 1-6 0,4 8 4 15,1 10-1-15,2 8 0 16,9 5 4-16,-9 2-2 16,9 5 1-16,0 3-3 0,0 4 3 15,0 3 0-15,0 2 3 16,0 0-5-16,0 0-1 15,0 0 4 1,0 0-1-16,0 0-2 0,0 0 4 16,0 0 0-1,0 0 3-15,0 0-4 16,0 0-7-16,0 0 2 0,0 0 5 31,0 0-1-31,0 0 3 16,0 0-3-16,0 0 3 15,0 0-2 1,0 0-3-16,5 0 2 16,3 0 3-16,0 0-5 0,3 0-2 15,6 0 8-15,0 0-10 16,3 0 6-16,-3 0-1 16,-3 0-2-16,3 7 5 0,0-7-5 15,-5 12 2-15,1-3 7 16,-2-1-7-16,-2 4 5 15,2 4 1-15,2 5 5 16,3 4-10-16,1-2 4 16,-3 3 7-16,4 2-2 15,-2-1 7-15,1 2 2 0,-6-2-1 16,0 3-5-16,3-5 4 16,-6-5-7-16,0 1 6 15,0-2-9-15,0-3 0 16,0-4 4-16,-3 2-10 0,2-2 4 15,-2-4-8 1,-2-8 5-16,2 12-4 0,-5-3 11 16,3-9-12-16,2 7 0 15,-2-7 9-15,2 0-8 16,-5 10 7-16,0-10-4 16,0 0 0-1,0 0 1 1,0 0 5-16,0 0-5 15,0 0 0 1,0 0 3-16,0 0-3 0,0 0-5 16,0 0 11-16,0 0-1 15,0 0-4 1,0-5-1-16,0-5-2 0,-8 3 1 16,8 0 0-16,-8-6-4 15,8 5-2-15,-8 0 9 16,8 4 2-16,-9-6-11 0,9 8 5 15,-8-3-2-15,8 5 0 16,0 0-2 0,0 0 1-16,0 0-16 15,0 0-40-15,0 0-75 0,0 0-66 16,0 0-40-16,-8 0-20 16,8 0-19-16,-8 12 23 15</inkml:trace>
  <inkml:trace contextRef="#ctx0" brushRef="#br0" timeOffset="111620.8">24311 6643 6 0,'0'0'10'0,"0"0"6"15,0 0 7-15,0 0 9 16,0 0 15-16,0 0 31 0,9 0 58 16,-6 0-58-16,2 0-28 15,-2 0-21-15,-3 0-13 16,0 0-8-16,0 0 1 0,0 0-4 15,0 0-3-15,0 0 0 16,0 0-1 0,0 0 5-16,0 0 3 15,0 0-2-15,0 0-1 0,0 0 2 16,0 0-3 0,0 0 5-16,0 0-6 0,0 0 5 15,0 0 5-15,0 0-1 16,5 0 0-16,-5 0 2 15,4 0-11-15,1 0 3 16,-5-4-1-16,0-5-6 0,3 6-1 16,0-6 3-16,0 1-2 15,2 0-3-15,-2 0 5 16,3 0-2-16,2 4 0 16,-4-4 3-16,0 4-2 0,0-5-6 15,0 1 6-15,0 1-3 16,2-2 2-16,-3 1 2 15,3-5 0-15,-1 5 0 16,-2 1-3-16,5-3-1 16,1 3 0-16,-1-2 4 0,1-2-1 15,0 3-3-15,-1-1 1 16,0 1 2-16,-2 1-2 16,3-3-1-16,-4 6 4 15,3-3-1-15,0 2 0 0,-1-3-2 16,2 0-1-16,-1 1 0 15,5 2 6-15,-4-3-3 16,-3 4-3-16,2-1 4 16,-5 2-5-16,2-2 5 0,0 1-3 15,-1-4 4 1,0 4-5-16,4-3 3 0,0 2-1 16,1-2 0-16,4-2 3 15,-4 2-4-15,0-4 2 16,0 4 0-16,3-1-2 15,-3 4 5-15,0 0-9 0,-8 0 8 16,4 4-2-16,-5 0 0 16,3 0-4-16,2 0 3 15,4 0-2-15,-6-3 3 16,5 3 3-16,0-5-5 16,2 1 2-16,1-1-4 15,-3 5 1-15,1 0 5 0,-1 0-2 16,0 0 1-16,0-3-2 15,-5 3-3-15,6 0 5 16,-5-4-2-16,0 4 1 16,5 0-3-16,-6-5 2 0,6 5-2 15,-1 0 1-15,-3 0 1 16,-2 0 1-16,5 0-2 16,-1 0 2-16,2 0 1 15,-1 0-5-15,-4 0 2 0,5 0 5 16,0 0-7-1,2 0 6-15,-4 0-3 0,1 0-2 16,0 0 0-16,-3 0 1 16,3 0-1-16,-3 0 3 15,-1 0-3-15,4 0 4 16,-4 0 0-16,4 0 2 0,-1 0-4 16,1 0-3-16,0 0 4 15,0 0-2-15,1 0 0 16,4 9 1-16,0-9 1 15,-2 8-2-15,0-8 2 16,3 9-6-16,-6-9 9 16,3 0-2-16,2 0-7 0,0 0 7 15,-1 0-1-15,-1 7-2 16,-3-7 1-16,0 8 1 16,1-8-2-16,-1 8 2 15,1-8-1-15,0 7-1 0,-3-7 1 16,-3 11 0-1,2-11 0-15,-2 0 1 0,5 0 1 16,-8 7-3-16,6-7 1 16,-6 9-2-16,3-9 2 0,-3 0 2 15,0 0 0 1,5 7-2 0,-1-7 2-16,0 12-4 15,0-12 0-15,0 9 2 16,4-9 0-16,-3 7 0 15,1 1-1-15,2-8 4 0,1 9-7 16,-1-1 4-16,0-8 0 16,4 9 2-16,-3-9-1 15,-1 0-5-15,0 7 6 16,1-7-2-16,-1 9 1 0,-5-9-4 16,5 8 5-16,-4-8-2 15,5 7-1-15,-5-7 4 16,5 9-4-16,-1-9 0 15,1 12 1-15,-1-12 0 16,0 13 3-16,1-1-7 16,0-4 6-16,0 0 0 0,3 1-2 15,1-2-2-15,-7-7 1 16,2 7 1-16,-3-7 5 16,-2 0-6-16,-3 0 0 15,0 0-3 1,0 0 6-16,0 0-1 15,6 11-1-15,-3-11-2 16,2 6 1-16,-5-6 3 0,3 0-2 16,2 0 0-1,-1 0-1-15,-4 0 4 16,4 0-5-16,-4 0-1 0,5 0 6 16,-1 0-5-16,-4 0-4 15,0 0-12-15,0 0-14 16,0 0-18-16,0-4-62 15,0-9-51-15,0-1 14 0</inkml:trace>
  <inkml:trace contextRef="#ctx0" brushRef="#br0" timeOffset="112783.74">25338 6537 8 0,'-8'0'20'0,"-1"9"26"16,2-2 43-16,-1-7 43 16,0 8-28-16,8-8-41 15,-9 0-26-15,9 0-11 0,0 0-3 16,0 0 0-16,0 0 1 16,0 0-3-16,0 0 1 15,0 0-2-15,4 0-6 16,1 0-5-16,-2 0 1 0,5 0-1 15,0 0 0-15,2 0 2 16,1 0-3-16,2 0-4 16,-1 13-1-16,3-5 2 15,2-1-7-15,5 2 2 16,0 3 4-16,3-4-3 16,1-8 1-16,-3 9-3 0,-3-9-1 15,0 0 6-15,-4 0 2 16,-4 0-5-16,-4 0 2 15,0 0 6-15,-8 0 5 16,0 0 0-16,0 0 0 0,0 0 1 16,0 0-8-16,0 0-1 15,0 0-1-15,0-9 1 16,0-3-4-16,0 0 1 16,0 0-3-16,0-5 0 15,0 0 0-15,0-2-2 16,-8-2 1-16,8 2 3 0,0 2-4 15,0 1 0-15,0-1 6 16,0 5-1-16,0 0-6 16,0 0 4-16,0-1-1 15,0-7-4 1,0 8 6-16,0 3-3 0,0 1 0 16,-8 4 1-16,8 0 1 15,-8 1-1-15,8-2-2 16,0 5 6-1,0 0-6-15,0 0 3 16,0-4 1-16,0 4-6 16,0 0 1-1,0 0 4 1,-7 0-2-16,-1 0 4 16,0 0-6-16,-5 0 4 0,0 0-1 15,2 12 1-15,-6 4 1 16,3 1 0-16,-8 0-4 15,1-6 2-15,2 1 0 16,-1 4 0-16,-2-4 0 16,2 1 0-16,0 4 4 15,-1-6-4-15,5 3-2 0,4-7 3 16,12-7 1-16,-8 7-5 16,8-7 4-1,0 0 1 1,0 0-4-16,0 0 0 0,0 0 3 15,0 0 2-15,0 0 1 16,0 0-8-16,0 0-1 47,0 0 7-31,0 0-1-1,0 0-4 1,0 0 7-1,0 0-7-15,0 0 1 0,0 0 4 16,0 0-9-16,0 0-15 16,0 0-29-16,0 0-41 15,0 0-57-15,0 0-76 16</inkml:trace>
  <inkml:trace contextRef="#ctx0" brushRef="#br0" timeOffset="146564.79">19747 6786 153 0,'-9'-9'210'0,"9"1"-56"16,0-1-19-16,-9 9-20 15,9 0 0-15,0 0 1 0,0 0-2 16,0 0-14-16,-8 0-24 15,8 0-16-15,-6 0-25 16,6 0-19-16,0 0-4 0,0 0-14 16,0 17 11-16,0 11 11 15,-9 17-1-15,9 7-6 16,0 5 0-16,0 5-6 16,0 0 0-16,3-10-6 15,6-7-1-15,2-9 5 0,2-12 1 16,0-7-3-16,0-6 1 15,2-11-2-15,1 0 2 16,5-2 0-16,2-15 3 0,7-4-7 16,-1-3-6-16,-7 0 8 15,0 3-2-15,-6 9 1 16,0 0-4-16,-8 8 2 0,1 4-5 16,-1 0 4-16,3 0 3 15,6 16 2-15,-1 8-1 16,0 4-4-16,-5 6 2 15,3-1 9-15,-6 7-7 0,-8 6-3 16,0 1 7-16,-17 3 13 16,-5-6 9-16,-12-3 2 15,-11-4 4-15,-9-4 7 16,-6-8 22-16,-2-11-1 0,7-14 25 16,3-11 9-16,1-10-47 15,8-7-49-15,2-9 0 16,0-3 0-16,10-1 0 0,1 0 0 15,4 4 0 1,7 4 0-16,4 1 0 0,2 4 0 16,0 2 0-16,13 7 0 15,-11 3 0-15,3-1-254 16,0 0-64-16,-1 1-32 0,-2 1-4 16,3 2-12-16</inkml:trace>
  <inkml:trace contextRef="#ctx0" brushRef="#br0" timeOffset="146964.89">19551 7097 278 0,'9'-2'287'16,"-9"-3"-51"-16,0 1-66 16,3 1-47-16,-3-6-7 15,0 1-6-15,5-4-37 16,3-3-34-16,3-8-18 0,10 0-11 15,7-11-8-15,5-1 4 16,-4-3-5-16,-6 7 4 16,-2 3 8-16,-12 2 26 0,-9 2 14 15,0-1-6-15,-13 1 13 16,-7 4-23-16,-8-4 20 16,-9-2 1-16,-3 2 8 0,-5 0 15 15,-4 3-22-15,1 2-59 16,3 2 0-16,4 5 0 15,4 0 0-15,6-1 0 16,5 5 0-16,9 1 0 16,6-5 0-16,11 3 0 0,0 1 0 15,0 0 0-15,8 0 0 16,9-4 0-16,8 2-219 16,1 3-100-16,4 2-40 15,2 5 7-15,-4 0-25 16</inkml:trace>
  <inkml:trace contextRef="#ctx0" brushRef="#br0" timeOffset="147746.89">19454 7183 282 0,'-13'21'325'16,"4"-4"-59"-16,3-5-89 0,6-12-44 15,0 0-20-15,0 0-23 16,6-5-27-16,16-7-21 16,7-7-16-16,7-7-11 15,8-2-10-15,6-4-2 0,10-1-1 16,1 0-2-16,4 2 0 16,0-2 0-16,-5 9 0 15,-6 3-3-15,-9 4 6 16,-8 0-8-16,-9 6 11 0,-8 3-12 15,-8 3 7-15,-4 1 5 16,-5 4-3-16,-3 0 0 16,0 0 3-16,0 0-3 0,0 0-1 15,0 0-5 1,0 0 2-16,5 0 1 16,-2 0 4-16,6 0-9 0,-1 0 10 15,5 0-5-15,-1 0 0 16,8-8 0-16,5-3-4 15,-1-5-7-15,6-1-6 16,-7-4 7-16,1-3 2 0,-3-1 3 16,-6 1 4-16,-7-1 5 15,-8 1-1-15,0 3 4 16,-12 6 6-16,-3-1 2 0,-2 4 8 16,-4 3 7-16,3 9-12 15,-8 0-12-15,2 12 8 16,4 9-3-16,0 6 6 0,3 3-6 15,5 2-1-15,12 0-4 16,0-3-3-16,12-2 5 16,8 0-4-16,5-8 5 15,3-3-5-15,6 1-9 16,-3-4 7-16,9-2 1 0,2 1 1 16,-2-3-5-16,0 3 5 15,-6-5-10-15,-7 6 2 16,-1 0 8-16,-8-1-4 0,-2 0-2 15,-2 0 0-15,-14 6 4 16,0-3-1-16,0 5 1 16,-14 1-1-16,3-2 4 0,-3-2-8 15,-3-1 3-15,4 1 0 16,-5-5 0-16,7 1 2 16,2-3-6-16,9 3-6 15,-8-13-36-15,8 0-33 0,0 0-49 16,0 0-39-16,0 0-32 15,0 0-14-15,-6 0-44 16,6-8-18-16</inkml:trace>
  <inkml:trace contextRef="#ctx0" brushRef="#br0" timeOffset="148200.64">20993 6346 181 0,'0'-16'252'0,"0"4"-68"15,-11 3-68-15,-2 9-43 16,5 0-16-16,-5 0 5 16,-4 16 11-16,-2 8-7 0,-5 10-3 15,-4 5-9-15,-1 7 1 16,1 0-13-16,3-7-14 15,9-3-9-15,3-7-8 0,13-4 0 16,0-10-1 0,0-1-2-16,13-7-1 0,8-7-2 15,5 0-2-15,8 0-3 16,2 0 0-16,2 0-3 16,-7 0 3-16,3 0 1 0,-6 8-5 15,-6 1 4-15,0-2 3 16,-10 2-6-16,-3 3 12 15,-9 0 15-15,0 10 10 0,-9-3-10 16,-3 9-6-16,-5 1-7 16,-2-1-4-16,-1 1-6 15,4-5-2-15,-2-3-16 0,7-5-36 16,-3-4-70-16,14-12-82 16,0 0-34-16,0 0-54 15,0 0 11-15</inkml:trace>
  <inkml:trace contextRef="#ctx0" brushRef="#br0" timeOffset="148644.79">21075 6786 160 0,'16'-5'278'0,"-4"-4"-74"16,0 6-69-16,0-1-40 15,1-1-3-15,1 3 10 0,3-4 0 16,5 2-13-1,1 0-29-15,10 4-17 0,-1 0-14 16,5 0-13-16,5 8-2 16,-8 5 0-16,5-1 1 15,-8 0 1-15,-6 0 4 0,-4-4-3 16,-7-8-5-16,0 7 14 16,-6-7 19-16,-8 0 29 15,0 0 29-15,0 0-2 0,-8-15-56 16,-6-9-18-16,-5-12-17 15,-10-14-1-15,1-14-6 16,0-10-2-16,-1-4 1 16,1 6 4-16,-1 6-4 15,4 10-5-15,3 8 7 0,0 5-7 16,6 12 8-16,3 5-9 16,2 11 2-16,11 2-5 15,-9 5-15-15,9 1-17 0,0 2-51 16,0 5-42-16,0 0-54 15,0 0-32-15,0 0 2 16,0 0 20-16,-8 12 18 0,-3 0-24 16,-2-3-10-16</inkml:trace>
  <inkml:trace contextRef="#ctx0" brushRef="#br0" timeOffset="149044.89">20632 6460 164 0,'-33'8'224'0,"-3"-8"-70"16,-1 12-42-16,1-3-26 15,-2-2 0-15,7-7 7 16,6 7-1-16,8-7-8 16,9 0-18-16,8 0-9 0,5 0-22 15,15-7-16-15,20-9-5 16,25-12-7-16,20-13 7 16,22-9-3-16,9-2-1 0,6-5-6 15,-7-5-4-15,-13 11 5 16,-17 5 7-16,-20 10-6 15,-17 12 6-15,-11 3-8 0,-13 9-4 16,-7 3-31 0,-8 9-64-16,-8 0-55 0,-1 0-32 15,0 17-7-15,-6 3-56 16,-6 9 9-16</inkml:trace>
  <inkml:trace contextRef="#ctx0" brushRef="#br0" timeOffset="150575.26">18844 7468 201 0,'-8'9'195'16,"-3"-9"-56"-16,-1 12-45 16,3-12-20-16,9 13-14 15,-11-13 12-15,11 0 8 0,-9 0 2 16,9 0-5-16,0 0-19 15,0-5-16-15,12-3-24 16,14-9-9-16,21-11-7 16,18-5-5-16,17-7-18 15,7-1-28-15,6 5-40 16,-7-1-29-16,-7 5-23 0,-9-2-33 16,-15 2-95-16</inkml:trace>
  <inkml:trace contextRef="#ctx0" brushRef="#br0" timeOffset="171042.31">28043 5093 177 0,'0'-22'192'0,"0"1"-53"16,0 2-30-16,-9-3-23 15,9 6 18-15,-8 1 16 16,8-1 7-16,0-1 17 16,0 5 10-16,-8 3-43 15,8 9-43-15,0 0-39 16,0 17-4-16,0 16 18 0,8 12 3 16,0 12-20-16,4 16-8 15,1 9 4-15,-1 3-14 16,0 0-3-16,1-7-9 15,4-13 2-15,-8-13-3 16,1-11-11-16,-2-13-46 16,-4-11-79-16,-4-5-78 0,0-12-76 15,-8-12 1 1,-9-17-27-16</inkml:trace>
  <inkml:trace contextRef="#ctx0" brushRef="#br0" timeOffset="171491.85">27989 4957 227 0,'-11'-24'213'0,"-3"3"-79"15,6 2-38-15,8 2-12 16,0 1 3-16,0 5 5 15,0-2-12-15,0-1-31 16,0 7-22-16,8-1-14 0,14 8-5 16,7 0-7-16,10 0 4 15,12 12-5-15,0 12 2 16,2 5-3-16,-4 6 6 16,-4 8 0-16,-9 0 5 0,-7 7-7 15,-12 0 5-15,-17 1-3 16,-8-1 3-1,-14-1-10-15,-2-5 5 0,-4-3 3 16,-1-8-3-16,4-5-2 16,2-7 1-16,6-6-2 15,4-1-2-15,13-14 8 16,-9 7-5-16,9-7-3 16,0 0-8-16,0 0-40 15,0 0-39-15,0 0-41 16,0 0-21-16,0 0-8 15,9-7-40-15</inkml:trace>
  <inkml:trace contextRef="#ctx0" brushRef="#br0" timeOffset="171975.54">28502 5218 215 0,'16'-21'207'0,"-4"2"-61"15,-4-2-35-15,0 4-23 0,-5 5-13 16,5 5-18-16,-2 2-23 16,2 5-13-16,7 0 8 15,2 21 11-15,3 4-5 16,4 3-11-16,-3 6-11 0,1-4 1 16,-8 3-7-1,-1-4-3-15,-5-8 5 16,-4-9 1-16,-4 0 17 0,0-12 38 15,0-8-12-15,-8-8-28 16,-5-9-11-16,-2-7 4 16,3-9-6-16,4-4-9 15,8 0 9-15,0 8 2 0,0 5 3 16,0 11-1-16,8 5-5 16,7 8-13-16,6 4 2 15,0 4 5-15,2 0-4 16,-3 16 7-16,1-4-4 15,-5 0-4-15,-5 0 7 16,-2 2-7-16,-1-14 8 16,-3 7-4-16,-5-7 1 0,0 0-2 15,0 0-2-15,0 0 2 16,0 0-4 0,0 0-27-16,0 0-56 15,0 0-66-15,0 0-69 0,0 0-24 16,0 0-36-16,0 0 47 15</inkml:trace>
  <inkml:trace contextRef="#ctx0" brushRef="#br0" timeOffset="172473.55">29142 5007 51 0,'0'-17'130'0,"0"5"62"16,-8-1-54-16,8 5-44 15,0 4-22-15,0 1-9 0,0-2 4 16,0 5-8 0,-8 0-4-16,8 0-6 0,-12 0-4 15,12 0-6-15,-11 0-6 16,-5 17 13-16,-2 7-19 15,7 4-3-15,2 1-17 16,9-5 3-16,0 2-10 16,0-3 7-16,12-2-6 0,1-4 0 15,4-5 3 1,3-12-4-16,0 0 1 0,0-4-3 16,-3-9 2-16,0-8-3 15,-6-7-2-15,-3-1 5 0,-8-4 0 16,0 2 3-16,-8-2 8 15,-3 4 16-15,3 8 26 16,-1 4-15-16,9 6-18 16,-8 11-7-16,8 0-8 15,0 0-4-15,0 21 1 16,0 3-5-16,8 4 6 16,4 2-3-16,-4 2-34 0,0 0-82 15,-8-2-78-15,0 2-47 16,0-3-60-16</inkml:trace>
  <inkml:trace contextRef="#ctx0" brushRef="#br0" timeOffset="173308.09">28380 5149 10 0,'0'0'14'0,"0"0"7"0,0-5 12 15,0 1 21-15,0 1 36 16,0 3 49-16,0 0-44 16,0 0-32-16,0 0-14 15,0 0-6-15,0 0 8 0,0 0 0 16,0 0 1-16,0 0-15 16,0 0-9-16,0 0 3 15,0 0-5-15,0 0 9 16,0 0 10-16,0 0-2 0,0 0 3 15,0 0-8 1,0 0-15-16,0 0-12 16,0 0-4-16,0 0-9 0,0 12 6 15,8 8 0-15,0 8-3 16,0 1 1-16,-1 4-4 16,-7 0 7-16,0 0-3 15,0-2 1-15,0 2-2 0,-10 0 6 16,-6 3-3-16,-6 2 11 15,-7-8-2-15,1 4-10 16,-1-5 1-16,1 0 2 16,1-6-4-16,1-2 0 15,8-5-6-15,2-3 9 16,2-1-6-16,6-5 1 16,8-7-4-16,-8 9 0 15,8-9 8-15,0 0-2 0,0 0-1 16,0 0-3-1,0 0-5-15,0 0-1 16,0 0-17 0,0 0-14-16,0 0-21 15,0 0-28-15,4 0-22 16,4 0-32-16,1 0-38 0,3-4-45 16</inkml:trace>
  <inkml:trace contextRef="#ctx0" brushRef="#br0" timeOffset="173904.46">29193 5019 18 0,'0'-10'53'0,"0"2"77"15,0 0 54-15,0 1-47 16,0 7-25-16,0-5-17 16,0 5-13-16,0-3-17 0,0 3-21 15,0 0-17-15,0 0-7 16,0 0 3-16,6 12-1 16,7 7-8-16,-1 3-5 15,6-3-4-15,4-2-2 0,7-1 2 16,-1-2-6-1,0-14-7-15,-2 0-31 16,-6 0-35-16,-4 0-47 0,-5 0-48 16,-11-14-74-16</inkml:trace>
  <inkml:trace contextRef="#ctx0" brushRef="#br0" timeOffset="174111.73">29443 4876 181 0,'0'-21'276'0,"-7"4"-60"16,-1 1-43-16,8 4-38 16,-9 5-49-16,9 3-37 15,0 4-24-15,0 0-11 16,3 8 1-16,6 7-6 0,3 6-7 16,2 0 2-16,-6 3-3 15,3 5-4-15,-2-5-34 16,-1-3-72-16,-5-2-68 15,-3 1-67-15,0-2-35 16</inkml:trace>
  <inkml:trace contextRef="#ctx0" brushRef="#br0" timeOffset="174249.41">29366 4615 400 0,'-17'-36'135'16,"1"3"-62"-16,4 5-44 0,5 7-19 15,7 9-47-15,0 1-76 16,0 3-91-16</inkml:trace>
  <inkml:trace contextRef="#ctx0" brushRef="#br0" timeOffset="174653.01">29499 4676 239 0,'13'-4'225'0,"-4"0"-84"16,3 4-64-16,2 0-20 16,0 0-5-16,11 13-5 0,-1 2-4 15,3 7-13-15,2 6-3 16,-4 0-8-16,0 5-6 16,-9-9-9-16,-3 0 5 15,-5-7-2-15,-5-6 10 16,-3-11 8-16,0 0-6 0,0-15-5 15,-8-15-1-15,0-5-3 16,8-11 4 0,0 2 7-16,0-1 20 0,0 9 15 15,8 7 5-15,0 8-21 16,1 9-10-16,5 10 7 16,4 2 1-16,6 11-9 15,-1 9-11-15,2 0-4 16,-3 5-10-16,-2 3-1 15,0-4-6-15,-3-2-47 0,-5-3-91 16,-4 6-101-16,-8 0-56 16,0-2-56-16</inkml:trace>
  <inkml:trace contextRef="#ctx0" brushRef="#br0" timeOffset="175235.22">28453 5812 108 0,'-42'9'259'0,"8"-9"-76"16,-1 7-48-16,13-7-3 15,5 0 29-15,9 0-7 16,11-11-34-16,25-17-46 16,39-22-24-16,37-20-14 0,38-15-12 15,34-12-1-15,18-6 7 16,13 6-4-16,5 4-13 15,-3 8-3-15,-10 7-8 16,-19 12 10-16,-29 8 4 16,-34 15 8-16,-29 5 27 15,-23 15 1-15,-14 2 1 16,-23 8-21-16,-7 1-21 16,-13 5-20-16,-8 7-57 0,0 0-90 15,-26 0-106-15,-13 15-56 16,-20 7-47-16</inkml:trace>
  <inkml:trace contextRef="#ctx0" brushRef="#br0" timeOffset="176899.82">19593 8263 16 0,'0'12'87'0,"0"-4"120"16,-9 1-67-16,1-9-50 16,8 7-28-16,-8-7-12 15,0 9 3-15,8-9 9 0,0 0 8 16,-9 0 2-16,9 0-6 15,0 0-7-15,0 0-10 16,0 0 6-16,0 0 2 0,0 0 5 16,0 0 3-16,0-9-17 15,0 2-12-15,9-10-9 16,2-4-11-16,11-7 2 16,13-8-5-16,24-9-6 0,22-13-2 15,35-11-5-15,35-16 3 16,24-8-2-16,11-4 3 15,1 6 2-15,-8 10-7 16,-24 12 1-16,-22 11 1 16,-24 13-3-16,-24 14 3 0,-20 4-3 15,-11 8 4-15,-18 3 0 16,-7 4 1-16,-9 3-1 16,-9 1 5-16,-3 4 1 0,1-1-2 15,-4 5 2-15,-1-2-8 16,0 2 2-16,-4 0-6 15,0 0 6-15,0 0-1 0,0 0 3 16,0 0 0 0,0 0-6-16,0 0 5 15,0-5-5 1,7 1-2-16,2-4 2 0,2-1 3 16,2 2-4-16,4-1 8 15,-2-5-3-15,2 5-2 16,0 1 0-16,-6 1-4 0,-3 4 2 15,0-4 3-15,-8 6-4 16,0 0 11 0,0 0-14-16,0 0 14 0,5 0-17 15,-1 0 8 1,0 0 4-16,-4 0-7 16,0 0 9-16,0 0-9 15,0 0 6-15,0 0 0 16,0 0-1-16,0 0 3 15,0 0-6-15,0 0 10 16,0 0-6 0,0 0-4-16,0 0 7 15,0 0 1-15,0 0-10 16,0 0 5 0,0 0 0-16,0 0-4 15,0 0 0-15,0 0-12 16,0 0-24-16,0 0-38 15,0 14-19-15,0-2-40 16,-13 4-37-16,5 8-32 0,-3 0-79 16</inkml:trace>
  <inkml:trace contextRef="#ctx0" brushRef="#br0" timeOffset="179478.34">28450 5976 74 0,'-13'0'189'16,"4"0"-28"-16,9 0-53 15,-12 0-35-15,12 0-13 16,-8 0-1-16,1 0 5 0,7 0-3 16,-8 0-8-16,0 7-4 15,8-7-4 1,-8 8-1-16,8-8 11 0,0 0-6 16,0 0-3-16,0 0 5 15,0 0-3-15,0 0 8 16,0 0 4-16,0 0 17 15,0 0-6-15,3 0 5 0,5-8 2 16,8-4-20-16,12-9-27 16,21-10-10-16,19-10-6 15,26-13-4-15,24-11-9 16,26-16-2-16,12-4 1 16,11-1-1-16,5 4-1 15,-8 10 2-15,-9 6-7 16,-16 13 10-16,-21 9-2 15,-27 8-5-15,-17 7 4 16,-20 8 3-16,-18 4-1 0,-7 6 15 16,-8 2-2-16,-9 1 6 15,-5 8-9-15,-7 0-5 16,0 0 3-16,0 0-9 16,0 0 6-16,0 0-11 15,0 0 0 1,0 0 9-16,0 0-5 15,0 0 0 1,4 0-1-16,-4-4 0 0,4 4 0 16,0 0 4-16,-4 0-3 15,0 0-4-15,0 0 1 16,0 0 4-16,0 0 0 16,0 0-6-16,0 0-3 15,0 0 3 1,4 0 9-1,2 0-5-15,2 0-2 16,-5 0 3-16,5-5 2 16,1-2-4-16,-3 2 6 15,2 2 6-15,0-1-2 16,-3-1-4-16,0 1-3 16,-5 4-3-16,4-3 1 15,0-2-3-15,4 5 4 16,0 0-3-16,1-5 6 0,-3 3-8 15,7-4 0-15,-4 6 4 16,-6 0-5-16,-3 0 9 16,5 0 1-16,-5 0-10 15,4 0 5-15,0 0 5 16,0 0-7 0,-4 0 3-16,0 0-3 0,0 0 0 15,0 0 4 1,0 0-1-1,0 0 2-15,0 0-6 16,0 0 5 0,0 0-1-16,0 0-3 15,0 0-8-15,0 0-15 16,0 0-31-16,0 0-61 16,0 0-81-16,-8 0-63 0,-10 18-41 15,-4-2-47-15,-11 12-302 16</inkml:trace>
  <inkml:trace contextRef="#ctx0" brushRef="#br0" timeOffset="-189598.04">27511 13339 10 0,'0'0'33'0,"0"0"55"16,0-4 98 0,0-3-32-16,4-3-28 0,-4 8-25 15,0-8-18-15,5 6 5 16,-2-4 22-16,-3 4 26 15,0 4 12-15,0 0-13 0,0 0-24 16,5 0-21-16,-2 0 19 16,5 0 25-16,1 9 0 15,-2 8-63-15,1-3-71 0,0 7 0 16,-2 3 0-16,-3-2 0 16,-3-3 0-16,0-3 0 15,0-4 0-15,0 1 0 0,0-4 0 16,-9-18 0 15,9-4 0-15,-8-6 0-16,8-2 0 0,0-3 0 15,0 0 0-15,0 3 0 16,0 2 0-16,4 2 0 16,6 0 0-16,1 5 0 0,2 0 0 15,2 1 0-15,6 0 0 16,-5 4 0-16,4 7 0 15,5 0 0-15,-5 7 0 0,3 11 0 16,-1 2 0 0,-2 8 0-16,0 9 0 0,-7-1 0 15,-6 5 0-15,1 0 0 16,-8 1 0-16,0 2 0 16,0-1 0-16,-15 0 0 0,-1-3 0 15,-1-4 0-15,-3 2 0 16,3-9 0-16,1-10 0 15,-4-3 0-15,-1-4 0 16,5-5 0-16,1-7 0 0,-2 10 0 16,4-10 0-16,1 0 0 15,4 0 0 1,8-5 0 15,0 0 0-15,11 3 0-16,15 2 0 15,5 0 0-15,14 17 0 16,8 2 0-16,4 9 0 16,2 1 0-16,-8 4 0 0,2-5 0 15,-9 1 0-15,-2-5 0 16,-9-8 0-16,-10-4 0 16,-6 0 0-16,-5-12 0 15,-4 0 0-15,-8-8-56 31,-11-4-302-31,-7-13-13 16,-4-2 17-16,5-6 16 0,-5 0 65 16</inkml:trace>
  <inkml:trace contextRef="#ctx0" brushRef="#br0" timeOffset="-189182.56">28179 13386 218 0,'0'-35'232'16,"0"2"-27"-16,0 5-29 16,0 8-27-16,0 4 7 15,0 4 23-15,0-1 1 16,0 5-17-16,0 8-41 16,14 0-2-16,2 11 23 0,10 11-139 15,5 6-4-15,9 12 0 16,2 6 0-16,3-1 0 15,-1 3 0-15,-5-3 0 0,-5-8 0 16,-9-5 0-16,-6-7 0 16,-7-6 0-16,0-6 0 15,-4-13 0-15,-8-21 0 16,0-11 0-16,0-69 0 16,-11 36 0-1,-1-1 0-15,3 5 0 0,1 4 0 16,8 8 0-16,-11 9 0 15,11 4 0-15,-9 7 0 16,9 8 0-16,0 5 0 16,0 4 0-16,0 4 0 0,0-1-41 15,0 9-309-15,0 0-55 16,0 0-9-16,-8 9 21 16</inkml:trace>
  <inkml:trace contextRef="#ctx0" brushRef="#br0" timeOffset="-188455.38">28872 13168 270 0,'11'0'239'0,"-3"0"-76"0,1 0-47 15,-4 0-24-15,-2 0 8 16,0 0 16-16,2 0 19 16,-2 0 1-16,1 0-1 15,0 0-4-15,1 0 10 16,-5-5 2-16,0-2-13 16,4-9-130-16,4-5 0 0,-4-7 0 15,4-13 0-15,1-12 0 16,-4-8 0-16,-5-3 0 15,0-11 0-15,0-5 0 0,-14-8 0 16,-2 3 0-16,-5-8 0 16,-7-4 0-16,-1-5 0 15,-4-8 0-15,-2 2 0 16,-3-4 0-16,3 1 0 16,-1 10 0-16,-2 4 0 15,-1 7 0-15,-3 9 0 0,2 4 0 16,-5 8 0-16,1 3 0 15,0 9 0-15,2 5 0 16,6 2 0-16,-2 10 0 0,2 4 0 16,0-2 0-16,4 7 0 15,-1 1 0-15,6 5 0 16,-3 6 0-16,6 3 0 16,3-1 0-16,1 0 0 0,0 6 0 15,0-1 0-15,-2 4 0 16,7 0 0-16,-1-1 0 15,-2 1 0-15,7 0 0 16,0 3 0-16,-1 1 0 16,-1 1 0-16,5-2 0 15,-1 1 0-15,9 1 0 16,-12 3 0-16,12-4 0 16,-12-1 0-16,12 1 0 15,0 1 0-15,-8 3 0 16,8-4 0-16,0-1 0 15,0 2 0 1</inkml:trace>
  <inkml:trace contextRef="#ctx0" brushRef="#br0" timeOffset="-188020.49">27811 10694 2047 0,'0'7'0'16,"0"6"0"-16,0 6 0 0,0 11 0 16,8 7 0-1,1 3 0-15,2 8 0 0,-3 2 0 16,5 2 0-16,-5-3 0 15,6-5 0-15,-6-1 0 16,-2-12 0-16,-3-3 0 16,2-6 0-16,-5-6 0 0,0-9 0 15,0-14 0 17,0-9 0-32,-11-14 0 15,-6-9 0-15,1-11 0 16,-5-3 0-16,5 0 0 15,1 0 0-15,-1 5 0 16,2 7 0-16,2 3 0 16,0 10 0-16,12 8 0 0,-13 10 0 15,7-5 0-15,6 7 0 16,0 4 0-16,0 1 0 16</inkml:trace>
  <inkml:trace contextRef="#ctx0" brushRef="#br0" timeOffset="-187709.9">27738 10714 2047 0,'16'0'0'0,"4"0"0"16,9-4 0-16,4-1 0 15,4-2 0-15,-3-2 0 16,9 2 0-16,-12 7 0 16,-2 0 0-16,-8 0 0 15,-6 0 0-15,-7 0 0 0,0 0 0 16,1 19 0-16,-9 9 0 15,0 10 0-15,0 7 0 16,0 7 0-16,-17 5 0 16,-3 4 0-16,-4-4 0 0,3-4 0 15,1-5 0-15,4-6 0 16,0-5 0-16,4-14 0 16,0-2 0-16,12-5 0 15,-9-3 0-15,9-1 0 16,-8-12 0-16,8 7 0 15</inkml:trace>
  <inkml:trace contextRef="#ctx0" brushRef="#br0" timeOffset="-187634.87">27896 11311 1905 0,'3'0'-296'16,"2"0"-56"-1,-5 0-21-15,0 0-14 0</inkml:trace>
  <inkml:trace contextRef="#ctx0" brushRef="#br0" timeOffset="-184172.87">28464 15040 403 0,'-11'-8'226'16,"11"4"-37"-16,-12 4-28 0,12 0 19 16,-9 0 43-16,1 0 49 15,8 0 10-15,0 0-171 16,0 12-111-16,0 12 0 15,4 9 0-15,13 13 0 0,6 1 0 16,6 7 0-16,4-1 0 16,8-4 0-16,4-4 0 15,-1-10 0-15,0-5 0 16,-7-10 0-16,0-7 0 0,-5-13 0 16,-4 0 0-16,-7-13 0 15,-5-12 0-15,-11-6 0 16,-5-14 0-16,-21-5 0 15,-12-3 0-15,-7 0 0 16,-8 0 0-16,0 8 0 0,-6 9 0 16,1 8 0-16,8 3 0 15,4 9 0-15,12 4 0 16,6 8 0-16,6 4-173 16,17 0-292-16,0 12 27 0,9 4 27 15</inkml:trace>
  <inkml:trace contextRef="#ctx0" brushRef="#br0" timeOffset="-183800.96">28786 14978 511 0,'12'-28'347'16,"-3"0"-69"-16,-1 5-86 16,-5 0-34-16,2 9 17 0,-2 1 30 15,5 1-24-15,9-1-181 16,12 8 0-16,7 5 0 15,10 22 0-15,5 6 0 16,5 9 0-16,1 7 0 0,-3 6 0 16,-6-2 0-1,-9-3 0-15,0-5 0 0,-12-7 0 16,-3-9 0-16,-6-7 0 16,-10-17 0-16,-5 0 0 15,-3-25 0-15,-7-14 0 16,-6-14 0-16,-4-13 0 0,-3-3 0 15,5 4 0-15,3 3 0 16,-1 6 0-16,5 6 0 16,8 10 0-16,-8 4 0 15,8 2 0-15,0 10 0 0,0 8-82 16,0 4-338-16,0 3-11 16,0 9 40-16,8 0 51 15</inkml:trace>
  <inkml:trace contextRef="#ctx0" brushRef="#br0" timeOffset="-183241.69">29952 14282 209 0,'19'-11'214'0,"-2"3"-55"15,-1-1-59-15,0 2-33 16,-3-1-2-16,-1-5 34 16,1 0 29-16,-4 6 34 15,0-2 18-15,-4 6-4 16,-5-1-11-16,0-1-16 0,0 5-17 15,0 0-90-15,8 21-42 16,0 8 0 0,1 7 0-16,3 13 0 15,-1 5 0-15,9 2 0 16,6-4 0-16,-1-2 0 16,3-6 0-16,4-12 0 15,-4-6 0-15,0-10 0 0,2-16 0 16,-12 0 0-16,0-9 0 15,-6-10 0-15,-12-10 0 16,0-8 0-16,-12-4 0 16,-6 1 0-16,0 2 0 0,-6 7 0 15,-5 1 0 1,1 10 0-16,-6 4 0 0,3 4 0 16,-2 8 0-16,-1 4 0 15,7 0 0-15,-3 0-298 16,12 0-119-16,5 0 24 15,13 13 22-15,0-6-196 16</inkml:trace>
  <inkml:trace contextRef="#ctx0" brushRef="#br0" timeOffset="-182459.45">30734 13791 143 0,'-8'-58'208'15,"-4"11"-50"-15,1 2-27 0,0 11-33 16,-3 6-13 0,2 7-7-16,-2 10 18 0,3 2 6 15,0 5-7-15,-1 4-1 16,12 24 12-16,0 18 7 16,0 15 18-16,9 19-35 15,5 17-33-15,6 14-27 16,5 3-16-16,3 1-13 0,-3-11-3 15,-1-10-23-15,-2-16-66 16,-8-17-89-16,3-17-79 16,-5-11-25-16,-4-8 5 15,-8-21 16-15,-8-5 12 16</inkml:trace>
  <inkml:trace contextRef="#ctx0" brushRef="#br0" timeOffset="-182307.3">30584 14268 274 0,'-19'-21'202'15,"7"4"-51"-15,12 0-50 16,-8 5-23-16,8 5-25 16,3-5-24-16,14-4-17 15,6-6-32-15,10-1-45 0,7-5-49 16,2-6-29-16,2-1-51 16,0-11 24-16</inkml:trace>
  <inkml:trace contextRef="#ctx0" brushRef="#br0" timeOffset="-182075.59">31000 13660 64 0,'0'-44'185'0,"0"3"1"16,0 9-19-16,-14 7-24 0,7 6-7 15,-1 6 9 1,8 9 11-16,-13 4-6 0,13 19 43 16,0 18-20-16,4 21-57 15,9 15-48-15,6 8-24 0,9 0-21 16,1-3-18-16,1-5-6 15,-7-12-22 1,-2-11-59-16,-5-11-81 0,-1-5-58 16,-7-10-43-16,-3-3-5 15,-5-6 12-15,0-2 6 16,-16-13 53-16</inkml:trace>
  <inkml:trace contextRef="#ctx0" brushRef="#br0" timeOffset="-181948.02">30929 14157 159 0,'-32'-13'272'0,"2"6"-43"15,13 2-86-15,3-2-60 16,14-6-42-16,9-2-18 16,13-11-22-16,21-2-39 15,5-3-67-15,5-3-47 16,-4 1-53-16,-9 5-3 16</inkml:trace>
  <inkml:trace contextRef="#ctx0" brushRef="#br0" timeOffset="-178166.05">31555 13397 323 0,'8'-22'260'0,"-3"5"-53"15,-5 3-63-15,0-2-46 16,0 4-6-16,0-2 0 16,0 2 8-16,0 4-7 0,0 0-13 15,-8 0-18-15,-5 0-12 16,-3-1 2-16,-6 2-2 15,-1-3 14-15,-5 7-12 16,-3-5-8-16,-8 4-10 0,-1 0-10 16,-6-1-4-16,3 1-15 15,-10 4 3-15,0 0-1 16,-4 0-1-16,1 0-4 16,-1 13 11-16,-2-1-7 15,8 6 9-15,-2-4 1 16,1 7-3-16,-2-1 1 15,6 0-13-15,-5 2-1 0,1 2 0 16,-1 0 0-16,-4 0 0 16,4 4 0-16,1 0 0 15,2 6 0-15,5-2 0 16,2-2 0-16,6 2 0 0,-1-3 0 16,7-1 0-16,-4 3 0 15,4 3 0-15,-1 1 0 16,-1 3 0-16,1 3 0 15,4 4 0-15,4 0 0 16,-2-5 0-16,1 6 0 16,6-3 0-16,3-1 0 15,2-2 0-15,6-3 0 0,8-5 0 16,-6 1 0-16,6-1 0 16,0 1 0-16,0 7 0 15,6 5 0-15,7 0 0 16,4 0 0-16,4 0 0 15,1-4 0-15,8-1 0 0,2 1 0 16,9 0 0 0,3-2 0-16,7 3 0 0,-4-3 0 15,5-1 0-15,2-7 0 16,0-1 0-16,-3-5 0 16,2-6 0-16,1-2 0 15,6-6 0-15,10-11 0 16,3 0 0-16,4 0 0 0,4-11 0 15,4-9 0-15,0-5 0 16,0-4 0-16,0-7 0 16,2-9 0-16,-2-8 0 15,-3-12 0-15,-8-7 0 0,-4-11 0 16,-5-2 0-16,-8-8 0 16,-12-5 0-1,-11 1 0-15,-11-6 0 0,-15-6 0 16,-8-4 0-16,-17 1 0 15,-5 12 0-15,-4 5 0 16,-5 14 0-16,-7 8 0 16,-3 9 0-16,1 6 0 0,-5 13 0 15,-5 8 0-15,-2 8 0 16,-9 6 0-16,-11 6-171 16,-10 9-315-16,-6 8-12 15,-7 12 55-15</inkml:trace>
  <inkml:trace contextRef="#ctx0" brushRef="#br0" timeOffset="-176302.73">27726 14401 17 0,'0'-4'37'0,"0"1"48"16,0-2 81-16,0 5-33 16,0 0-20-16,0 0-20 15,0 0-14-15,0 0-7 16,0 0 5-16,0 0 8 0,0 0-3 15,0 0-7-15,0 0-8 16,0 0 10-16,4 0 20 16,7 0 19-16,5 0 9 0,10 0-24 15,7 12-29-15,11-5-11 16,13-7-18-16,4 0-11 16,7 0-13-16,5 0-4 15,1 0-9-15,2-11 4 16,-3-6-8-16,1-2 0 15,-1-5-3-15,-8-9 6 0,0-3-2 16,-3-6-2-16,-5 1-4 16,-5-3 6-16,-4 0 0 15,-6-2-3-15,-3 7 12 16,-2-7 6-16,-6 1 2 0,-1 0-8 16,-3-5 3-16,3-2-15 15,-1 0 0-15,-6 2 0 16,-1 2 0-16,-7 3 0 15,-1 0 0-15,-3 0 0 16,0 0 0-16,-2 2 0 16,-5-2 0-16,-4-5 0 0,0 2 0 15,0-2 0-15,0-2 0 16,-13-5 0-16,2 0 0 16,0 0 0-16,-6-5 0 0,-1 0 0 15,2-2 0-15,-4-4 0 16,1-6 0-16,-7 1 0 15,3 7 0-15,-2 1 0 16,-4 8 0-16,-2 5 0 16,-3-1 0-16,3 4 0 0,-6-5 0 15,1 6 0-15,-1 0 0 16,0 3 0-16,0 0 0 16,1 4 0-16,-1 4 0 15,1 1 0-15,-5 0 0 0,-3 3 0 16,-2-5 0-16,-2 7 0 15,0-2 0-15,-5 0 0 16,4-3 0-16,0-1 0 16,5 5 0-16,3-2 0 0,0 11 0 15,1 1 0 1,-1 6 0-16,0 4 0 0,5 1 0 16,-4 3 0-16,-1 3 0 15,0 5 0-15,1 0 0 16,-5 0 0-16,0 0 0 0,1 8 0 15,-5 4 0-15,0 1 0 16,1 2 0-16,-2 2 0 16,2 4 0-16,3 3 0 0,5-1 0 15,7 11 0-15,1 6 0 16,4 14 0-16,2 3 0 16,1 8 0-16,8 9 0 0,-5-1 0 15,1 8 0-15,2 4 0 16,2 1 0-16,5 3 0 15,3 5 0-15,9-1 0 16,0 4 0-16,5 6 0 16,3 3 0-16,5-5 0 0,-1-3 0 15,2 0 0-15,3-8 0 16,0-5 0-16,0-4 0 0,2 0 0 16,1 5 0-16,6-5 0 15,2-4 0-15,0 2 0 16,6-5 0-16,-3-6 0 0,6-3 0 15,3-4 0-15,8-8 0 16,2-4 0-16,2-4 0 16,-4-3 0-16,-1-8 0 15,-4-4 0-15,-3-10 0 16,-7 0 0-16,1-8 0 16,-6-1 0-16,4-11 0 0,-1 0 0 15,3 0 0-15,-3 0 0 16,3 0 0-16,-6-7 0 15,0 0 0-15,1-6 0 16,1 1 0-16,-3-1 0 0,3 2 0 16,-7 3-112-16,-3 3-42 15,-3 1-32-15,-6 1-30 16,-3 3-7-16,1 0 0 16,-1 0-18-16,0 0-44 15</inkml:trace>
  <inkml:trace contextRef="#ctx0" brushRef="#br0" timeOffset="-175155.53">26178 13004 13 0,'-12'-19'7'0,"-5"-2"-7"16,-2-2-16-16</inkml:trace>
  <inkml:trace contextRef="#ctx0" brushRef="#br0" timeOffset="-152018.74">1636 7974 67 0,'-25'-12'76'0,"9"12"48"15,3 0-20-15,2 17-40 16,11 10-18-16,0 15-1 16,0 9 1-16,11 18 18 15,10 17 13-15,4 14 5 16,10 4 21-16,11 15 21 15,11 2-4-15,3 5 24 16,5 0 16-16,0 0-21 16,1 9-17-16,-2 7-17 15,-2 8-25 1,3 5 0-16,0 1-5 0,-5-6-75 16,-3-7 0-1,1-8 0-15,-10-14 0 16,1-7 0-16,-10-12 0 15,1-10 0-15,-1-6 0 16,-7-3 0-16,1-10 0 16,-6-13 0-16,-3-7 0 15,-3-3 0-15,-4-10 0 16,-6-2 0-16,2-7 0 16,-4-2 0-16,2-1 0 15,-3-2 0-15,1-6 0 16,-5 1 0-16,0-5 0 15,-4-4 0-15,4-1 0 16,-4-2 0-16,0-1 0 16,0 0 0 15,0-1 0 0,3-7 0 0,2 0 0 1,-5-3 0-17,3 3 0 1,6-9 0-16,2-2 0 16,11-9 0-16,10-13 0 15,17-12 0-15,14-12 0 16,20-13 0-16,18-8 0 15,24-3 0-15,22-9 0 16,20-2 0-16,11-5 0 16,5-1 0-16,0-4 0 15,-4-4 0 1,-10-5 0-16,-5 7 0 16,-10-3 0-16,-13 5 0 15,-2 5 0-15,-10 1 0 16,-7 12 0-16,-8 8 0 0,-5 9 0 15,-6 7 0-15,-10 7 0 16,-12 3 0-16,-7 11 0 16,-9 1 0-16,-5 10 0 15,-2 0 0-15,-2-1 0 16,1 5 0-16,0 0 0 16,0 0 0-16,-4 3 0 0,-5 0 0 15,1 5 0-15,-5 0 0 16,-3-1 0-1,-5 6 0-15,-7-1 0 0,-5 3 0 16,-4 4 0-16,-2 3 0 16,-7-3 0-16,-3-1 0 15,-5 6 0-15,3 0 0 16,-6-2 0-16</inkml:trace>
  <inkml:trace contextRef="#ctx0" brushRef="#br0" timeOffset="-150912.68">6830 8999 2047 0,'0'-12'0'16,"-9"-11"0"-16,-10-19 0 15,-10-16 0-15,-12-14 0 16,-8-14 0-16,-8-15 0 16,-11-12 0-16,-11-18 0 15,-6-17 0-15,-4-10 0 16,-3 3 0-16,2 10 0 15,5 5 0-15,3 22 0 0,9 8 0 16,5 8 0-16,3 6 0 16,-1-3 0-16,10 6 0 15,3 4 0-15,4 3 0 16,4 5 0-16,3 4 0 16,2 2 0-16,4 2 0 15,-1 1 0-15,6 3 0 16,2 3 0-16,1 9 0 15,3 4 0-15,4 8 0 16,2 5 0-16,2 3 0 16,2 5 0-16,1 3 0 15,-2 0 0-15,4 6 0 16,-4-2 0-16,-1 0 0 16,2 1 0-16,-2-1 0 15,-2-3 0-15,-3 8 0 16,6-1 0-16,0 4 0 15,-1 2 0-15,1 2 0 16,-3 5 0-16,3 8 0 16,-6 0 0-16,3 0 0 15,-2 0 0-15,-4 0 0 16,-6 13 0-16,-1 3 0 16,-9 5 0-16,0 3 0 15,-7 4 0-15,-5 5 0 16,-4 3 0-16,-8 9 0 15,-14 4 0-15,0 5 0 16,-15-2 0-16,-4 5 0 16,-4 0 0-16,2-1 0 15,2 1 0-15,5 0 0 16,3-3 0-16,4-3 0 16,5 4 0-16,9-7 0 15,-1 1 0-15,3 4 0 16,4-3 0-16,1-3 0 15,2-2 0-15,-2 0 0 16,-1-4 0-16,1 0 0 16,-3-2 0-16,-6 3 0 15,-2-3 0-15,2-1 0 16,1-2 0-16,0 2 0 16,8-7 0-16,5 2 0 15,3 0 0-15,0-5 0 16,7 2 0-16,2-7 0 15,3 1 0-15,5 2 0 16,0-2 0-16,1-3 0 16,4 3 0-16,2-5 0 15,4-3 0-15,5 1 0 16,1-1 0-16,1-3 0 16,3-1 0-16,-2 0 0 15,1 1 0-15,-4-1 0 16,0 0 0-1,4 0 0-15,-1-3 0 16,5 3 0-16,-1-5 0 16,1 3 0-16,-1 2 0 15,2-6 0-15,1 7 0 16,3-13 0-16,-6 14 0 16,6-14 0-16,3 7 0 15,-2 1 0-15,4-8 0 31,6 8 0-31,-13 0 0 16,1-8 0-16,4 9 0 16,0-9 0-16,-5 0 0 15</inkml:trace>
  <inkml:trace contextRef="#ctx0" brushRef="#br0" timeOffset="-150428.16">1371 7783 2047 0,'4'0'0'47,"1"16"0"-47,3 0 0 15,3 5 0-15,6 11 0 16,-2 9 0-16,7 4 0 16,-2 3 0-16,-1 5 0 15,2 1 0-15,1-2 0 16,-3-2 0-16,1-2 0 16,1-3 0-16,-5-5 0 15,1-7 0-15,-1-4 0 16,-4-5 0-1,-5 0 0-15,1-4 0 16,0-2 0-16,1 1 0 16,4-3 0-16,-1 0 0 15,0 1 0-15,-4 0 0 16,0-6 0-16,-4 2 0 16,1-6 0-16,-2 2 0 15,-3-2 0 1,5-7 0-1,-2 0 0 1,2 0 0-16,2 0-65 47,6 0-539-31,11 0 10-16</inkml:trace>
  <inkml:trace contextRef="#ctx0" brushRef="#br0" timeOffset="-148247.73">2196 5154 289 0,'0'0'216'15,"-13"12"-79"-15,13-12-67 16,-8 8-33-16,0-8-9 16,8 0 11-16,0 0 12 15,0 0 0-15,0 0-9 16,0 0-3-16,0 0 0 15,0 0 17-15,0-8 17 16,0-1 6 0,-8-4-5-16,-8 1-15 15,-4 1-15-15,-12 2-8 0,-10 9-18 16,-9 13-5-16,-11 16-8 16,-3 18-1-16,1 15-2 15,15 7-4-15,16 0 2 16,21 0 6-16,20 0-5 15,21-2 1-15,15-11 1 16,16-15 7-16,19-13-8 16,13-16 9-16,9-19-10 15,4-19 1 1,-1-10 5-16,-16-4 0 16,-15 2-3-16,-16 2-3 15,-16 2-8-15,-17-1-26 16,-16 2-82-16,-8 0-70 15,-11-3-91-15,-10 3-57 16</inkml:trace>
  <inkml:trace contextRef="#ctx0" brushRef="#br0" timeOffset="-147715.17">2550 4981 551 0,'0'-28'256'15,"0"8"-26"-15,0 4-35 0,-14 4-49 16,14 3-43-16,-8 9-48 16,8 0-35-16,0 11-9 15,13 19 3-15,7 14-7 16,8 13-3-16,9 9 6 16,5 4-8-16,-7-1 4 15,5 0-6-15,-2-7 0 16,-10-14 3-16,-7-12-1 15,-5-7 3-15,-4-17 2 16,-12-15-1-16,-9-23-3 16,-10-19 3-1,-10-15-3-15,-7-9 0 16,-2-9-3-16,5-8 2 16,10 1 3-16,6 0-6 15,9 2-2-15,8 7 6 16,13 6-8-16,-1 18 2 15,3 15-1-15,2 12-8 16,-1 17 3-16,1 16 7 16,-2 22-5-16,-1 5 10 15,-6 14-6-15,-8 0-1 16,0 5 1-16,-17-11 4 16,-3-1 4-16,-5-6 0 15,-3-3-5-15,-4-9 8 16,-1-3-10-16,1-9 2 15,7-4-29-15,5-8-82 16,7 0-119-16,13-12-54 16,8-12-27-16,14-9-14 15</inkml:trace>
  <inkml:trace contextRef="#ctx0" brushRef="#br0" timeOffset="-147366.42">2891 4619 407 0,'7'-37'249'15,"-2"9"-73"-15,-5-1-25 16,0 10 9-16,0 2-18 16,0 4-33-16,0 13-44 15,0 0-39-15,0 9-18 16,8 12 0-16,12 15 0 16,13 9-4-16,7 5-1 15,9-6 2-15,0-7-3 16,-2-9 4-16,-1-9 5 15,-10-5 3-15,-7-14 13 16,-10-22 6-16,-5-17 3 16,-14-14-6-16,-8-16 16 15,-9-9 33-15,-7 0 6 16,-1 6-18-16,1 1-29 16,0 11-25-16,2 6 2 15,8 14-6-15,0 11-23 16,6 9-61-16,8 8-142 15,0 8-144-15,0 4-6 16,0 21-52-16</inkml:trace>
  <inkml:trace contextRef="#ctx0" brushRef="#br0" timeOffset="-146666.99">2115 6370 318 0,'-24'24'280'0,"2"-7"-59"16,8-6-75-16,0-11-46 16,14 0-4-16,17-32-33 15,31-40-30-15,45-47-7 16,46-40-1-16,32-23 12 16,20-2-1-16,15 6-10 15,14 14-7-15,-5 26-6 16,-23 20-8-16,-35 23 2 15,-34 26 17-15,-34 17 47 16,-25 14-12-16,-19 10-18 16,-17 13-16-16,-10 1-11 15,-12 6-6-15,-1 4-21 16,-5 4-80-16,0 0-94 16,-8 9-67-16,-13 8-56 15,-7 3-63-15</inkml:trace>
  <inkml:trace contextRef="#ctx0" brushRef="#br0" timeOffset="-146168.39">2423 6546 177 0,'-28'31'230'0,"4"-6"-68"16,7-9-67-16,6-4-33 15,3-3 1-15,8-9 41 16,0 0 34-16,11-17-13 15,26-23-35-15,36-39-12 16,43-41-14-16,39-47 11 16,44-33 15-16,54-11 16 15,40 7-7-15,6 13-21 16,-10 15-19-16,-33 29-19 16,-46 25-17-16,-47 33 0 15,-41 20 39-15,-32 19-58 16,-30 15-4-16,-20 9 0 15,-15 11 0-15,-17 2 0 16,-8 5 0-16,-8 8 0 16,-3 0 0-16,-3 0 0 15,6 0-89 1,8 0-228-16,-11 8-54 0,-5 8-4 16,-9 8-33-16</inkml:trace>
  <inkml:trace contextRef="#ctx0" brushRef="#br0" timeOffset="-141075.64">5883 3211 349 0,'0'-7'207'0,"-8"2"-70"0,8 5-53 16,-9 0-39-16,9 0-11 15,0 20 15-15,14 22 46 16,8 22-10-16,8 22-16 16,6 20-8-16,4 15-18 15,1 6-14-15,-4-6-7 16,0-7-14-16,-5-7-4 15,1-14 1-15,-5-11-1 16,-8-10-16-16,0-14-42 16,-7-14-73-16,-4-11-35 15,-6-12-18-15,-3-21-78 0,-20-9-276 16</inkml:trace>
  <inkml:trace contextRef="#ctx0" brushRef="#br0" timeOffset="-140476.6">5696 3416 317 0,'-17'-34'188'0,"9"1"-75"16,8 5-52-16,0-4-29 15,8 4 3-15,17-1 1 16,12 4-7-16,12 4-14 15,7 6-8-15,9 7-1 16,0 8 0-16,-8 0-4 16,-9 15-1-16,-3 14 8 0,-11 11 0 15,-11 17-1-15,-10 17-1 16,-13 8 1-16,-13 7-3 16,-2-4 0-16,-6-8-3 15,-3-7 1-15,-1-13-2 16,0-9 0-16,6-10 2 15,3-15 2-15,8-6-5 16,8-9-1-16,0-8 4 16,0 0-2-16,8-8-1 15,3-9-9-15,10-11 5 16,7-5 1-16,8-3 2 0,1 4 4 16,5 0 3-16,-2 6 0 15,0 10 1 1,5 16 0-16,0 0-2 0,0 16-2 15,-10 12-1-15,-2 10-7 16,-10 8 11-16,-9 1-3 16,-11 6 0-16,-3 4 1 15,-20 0 0-15,-9-3 1 16,5-6-4-16,-3-8 1 16,2-2 2-16,0-10-4 0,6-9 3 15,2-6-1-15,5 0-3 16,0-13 7-16,12 0-9 15,0 0-20-15,0 0-54 16,0-9-64-16,0-8-69 16,0-6-27-16</inkml:trace>
  <inkml:trace contextRef="#ctx0" brushRef="#br0" timeOffset="-140259.89">6516 3788 314 0,'9'-39'294'15,"-6"9"-48"-15,-3 11-66 16,0 5-41-16,0 7-22 0,0 3-42 16,0 4-37-16,5 0-20 15,6 16-10 1,11 12 0-16,2 13-3 0,4 9-1 16,5 1 4-16,-1 3-10 15,-4-5-20-15,-2 0-64 16,-7-8-117-16,-7-4-84 15,-12-14-74-15</inkml:trace>
  <inkml:trace contextRef="#ctx0" brushRef="#br0" timeOffset="-140103.9">6419 3285 405 0,'-33'-62'164'16,"1"10"-69"-16,7 11-41 15,6 8-22-15,2 9-18 0,10 8-31 16,7 3-63-16,0 3-114 16,7-1-35-16</inkml:trace>
  <inkml:trace contextRef="#ctx0" brushRef="#br0" timeOffset="-139876.65">6460 2926 255 0,'0'-12'308'0,"0"5"-77"15,0 7-103-15,0 0-60 16,3 0-29-16,5 11 13 16,14 18 86-16,10 16 32 15,9 24-50-15,8 24-47 16,2 21-39-16,2 12-9 16,1 0-14-16,-11-3-11 15,-2-13-28-15,-3-17-79 16,-10-15-98-16,1-21-66 15,-10-16 4-15,-11-20-30 0,-8-21 62 16</inkml:trace>
  <inkml:trace contextRef="#ctx0" brushRef="#br0" timeOffset="-139628.23">6849 2792 673 0,'-8'-70'254'16,"0"22"-81"-1,-1-4-27-15,9 47-114 16,0 17-11-16,17 20 26 16,8 22 13-16,7 15-24 0,9 16 18 15,-1 10-28-15,2 2-12 16,-2 1-3-16,-5-5-9 16,3-11 1-16,-11-13-46 15,-2-16-108-15,-5-12-63 16,-3-21 9-16,-4-20 12 15,-6-25-47-15,-7-23 8 16</inkml:trace>
  <inkml:trace contextRef="#ctx0" brushRef="#br0" timeOffset="-139378.96">7236 2890 294 0,'0'-29'202'0,"0"4"-50"15,-9 11-43-15,9 1-27 16,0 13-35-16,-8 0-17 15,8 15-10-15,4 18 30 16,9 13 16-16,7 10-10 16,3 8-11-16,7 5-23 15,-3 2-8-15,3-11-4 16,-6-7-3-16,1-8-5 16,-6-12-1-16,-2-9-3 15,-5-4-4-15,-9-7-28 16,-3-13-35-16,0-5-55 0,0-11-100 15,-15-15-90-15</inkml:trace>
  <inkml:trace contextRef="#ctx0" brushRef="#br0" timeOffset="-139207.2">7206 2613 361 0,'-15'-36'147'0,"-1"2"-58"15,-1 9-29-15,5 5-7 16,0 4-17-16,12 4-22 16,-8 3-26-16,8 7-60 15,0 2-49-15,0 0-117 16</inkml:trace>
  <inkml:trace contextRef="#ctx0" brushRef="#br0" timeOffset="-138546.8">7434 2731 321 0,'-11'-12'183'0,"3"0"-79"15,-6-2-40-15,6 3-20 16,8 3-14-16,-8 4-15 0,8-1-11 15,0 5 1-15,0 0-4 16,0 0-3-16,0 0 1 16,0 0 3-1,0 0 2 17,0 0-6-32,0 0 4 15,0 0 9 1,0 0-1-1,0 0 5-15,0 0-9 16,0 0 7-16,0 0-5 16,0 0 1-16,0 0 1 15,0 0 2-15,0 0 0 16,0 0-1-16,0 0 2 16,0 0-3-16,0 0-1 15,0 0 1-15,0 0-6 16,0 0-8-16,0 17 2 15,0 4 5-15,8 7-5 0,8 8 13 16,4 6-7-16,2-1-4 16,1-1 2-16,5-4 3 15,6-8 7-15,-3-3-1 16,4-9-1-16,-4-16-3 16,-2 0 8-16,-5 0 15 15,-4-7 23-15,-9-14-2 0,-11-8-14 16,0-12 13-1,-19-6-15-15,-9-3-4 16,-9 5-2-16,1 9-16 16,3 8-11-16,0 7-4 0,1 10-14 15,4 5-61-15,4 6-72 16,-5 17-56-16,4 11-42 16,5 1-54-16</inkml:trace>
  <inkml:trace contextRef="#ctx0" brushRef="#br0" timeOffset="-137914.03">7508 2674 294 0,'12'-36'217'0,"-4"-5"-64"16,0 4-49-16,1 9-15 16,-3 2-18-16,2 14-29 15,9 12-11-15,4 12 0 16,6 17-4-16,11 13-7 15,3 6-9-15,-5 9-5 0,-1 0-4 16,-1-12 3-16,-6-7-2 16,5-3 15-1,-21-35 10-15,-7-7 4 16,-5-19-15-16,0-14-9 16,0-22-2-16,0-9-3 15,0-8 26-15,0 10 11 16,0 13-10-16,0 13-14 15,2 15-19-15,6 16 4 0,6 12 0 16,10 12 0-16,3 9-5 16,12 3 4-16,-3-3 0 15,-4-4 7-15,-7-6-4 16,-5-11 8-16,-5 0 5 16,-2-4-3-16,-5-15-10 0,-5-19 3 15,-3-10-6-15,0-14 0 16,0 1 4-1,0-4 2-15,0 8-1 0,0 12 13 16,6 9-4-16,2 8-5 16,2 7-9-16,15 13 0 15,16 8-2-15,19 15 8 16,11 13-2-16,2 15 1 16,-2 4 2-16,-9 6-9 0,-10 1 2 15,-14-6-4-15,-14-3 9 16,-16-4 2-16,-8-4-7 15,-23-9 5-15,-7-3 1 16,-1-6-3-16,2-5 4 16,4-14 4-16,5 0-11 15,4 0-8-15,3 0-25 16,13-9-62-16,0-3-75 16,0 0-58-16,-8-1-21 0,0-3-49 15</inkml:trace>
  <inkml:trace contextRef="#ctx0" brushRef="#br0" timeOffset="-137381.77">6221 4924 332 0,'-58'29'191'15,"9"-4"-61"-15,8-10-34 16,9-1-9-16,12-2 19 15,4-12 4-15,16 0-7 16,0 0-5-16,11 0-25 16,27-26-30-16,39-22-1 15,45-29-5-15,44-38-7 16,38-39-7-16,22-33-6 0,29-25-8 16,26-7-2-16,12 7-10 15,-1 17 7-15,-15 19-4 16,-35 30-3-16,-35 24 1 15,-44 28 10-15,-38 22-3 16,-29 15-1-16,-31 19 11 16,-17 10 8-16,-17 9-2 15,-9 6-4-15,-7 4-5 16,-6 9-6-16,-9 0-2 0,0 0-9 16,0 0-23-16,0 0-54 15,0 0-77-15,-13 0-86 16,-6 17-47-16,-17 0-71 15</inkml:trace>
  <inkml:trace contextRef="#ctx0" brushRef="#br0" timeOffset="-136735.14">1745 8137 405 0,'-17'0'365'16,"5"0"-137"-16,5 0-118 15,7 0-53-15,-8 0-30 16,8-4-82-1,0 0-83-15,3 0-64 16,9 0-10-16,5-5-34 16</inkml:trace>
  <inkml:trace contextRef="#ctx0" brushRef="#br0" timeOffset="-136599.46">2049 8014 369 0,'9'0'189'0,"-6"0"-86"0,-3 0-54 15,0 0-32 1,5-3-25-16,-2-2-50 16,5-3-63-16,6-4-89 15</inkml:trace>
  <inkml:trace contextRef="#ctx0" brushRef="#br0" timeOffset="-136480.5">2419 7836 132 0,'12'-7'163'0,"-4"-3"-60"16,-3 3-68-16,-5 1-95 16,0-4-85-16</inkml:trace>
  <inkml:trace contextRef="#ctx0" brushRef="#br0" timeOffset="-136333.35">2703 7596 217 0,'8'-9'191'16,"-3"1"-75"-16,-5 0-65 16,3-1-49-16,5-2-39 15,1-10-121-15,3-7-26 0</inkml:trace>
  <inkml:trace contextRef="#ctx0" brushRef="#br0" timeOffset="-136198.78">3138 7240 113 0,'8'-12'119'0,"0"-4"-30"15,1-5-65-15,3-2-93 16,5-5-52-16</inkml:trace>
  <inkml:trace contextRef="#ctx0" brushRef="#br0" timeOffset="-136088.78">3536 6997 67 0,'12'-4'34'0,"-1"-4"-29"15,3-8-48-15</inkml:trace>
  <inkml:trace contextRef="#ctx0" brushRef="#br0" timeOffset="-135927.62">4243 6664 15 0,'11'-13'12'0,"2"1"-6"16,0 0-3-16,1-5-2 16,8 5-8-16,-2 0-6 15</inkml:trace>
  <inkml:trace contextRef="#ctx0" brushRef="#br0" timeOffset="-135607.27">2175 8849 477 0,'0'0'191'16,"0"0"-110"-16,0 0-73 15,0 0-34-15,0 0-12 16,0 0-20-16,0 0-41 16,8-8-89-16</inkml:trace>
  <inkml:trace contextRef="#ctx0" brushRef="#br0" timeOffset="-135463.97">2736 8446 225 0,'29'-23'179'0,"-5"1"-97"16,0-6-91-16,1-5-106 15,6-8-50-15</inkml:trace>
  <inkml:trace contextRef="#ctx0" brushRef="#br0" timeOffset="-135331.15">3519 7843 76 0,'14'-19'27'0,"4"-14"-45"16</inkml:trace>
  <inkml:trace contextRef="#ctx0" brushRef="#br0" timeOffset="-135187.03">4254 7347 200 0,'5'-6'146'0,"-1"-1"-70"16,8-9-112-16,4-5-88 16,9-3 124-16</inkml:trace>
  <inkml:trace contextRef="#ctx0" brushRef="#br0" timeOffset="-135064.54">4896 7005 182 0,'8'0'175'15,"-8"0"-80"-15,0 0-60 16,-11 0-63-16,-6 11-90 16,-7 6-49-16</inkml:trace>
  <inkml:trace contextRef="#ctx0" brushRef="#br0" timeOffset="-134827.28">2676 9098 513 0,'-30'11'315'0,"10"-11"-167"16,4 0-103-16,7 0-54 16,9 0-31-16,0 0-30 15,6 0-29-15,10 0-57 16,4 0-87-16</inkml:trace>
  <inkml:trace contextRef="#ctx0" brushRef="#br0" timeOffset="-134685.39">2951 9048 168 0,'5'0'227'15,"-5"0"-105"-15,0-15-106 16,8-12-133-16,2-3-73 16</inkml:trace>
  <inkml:trace contextRef="#ctx0" brushRef="#br0" timeOffset="-134559.67">3486 8593 153 0,'17'-13'186'16,"4"-7"-92"-16,3-9-91 16,4-10-148-16</inkml:trace>
  <inkml:trace contextRef="#ctx0" brushRef="#br0" timeOffset="-134418.95">4229 8145 92 0,'14'0'226'0,"-6"-8"-83"16,-5-4-85-16,6-9-89 15,8-12-162-15</inkml:trace>
  <inkml:trace contextRef="#ctx0" brushRef="#br0" timeOffset="-134283.55">4729 7738 164 0,'17'-9'221'0,"-9"2"-71"16,-5 1-75-16,-3 0-59 15,10-3-47-15,1-6-48 16,2-6-137-16</inkml:trace>
  <inkml:trace contextRef="#ctx0" brushRef="#br0" timeOffset="-133971.31">3048 9789 402 0,'8'-12'133'0,"0"4"-105"16,-2 0-102-16,-3 3-100 15</inkml:trace>
  <inkml:trace contextRef="#ctx0" brushRef="#br0" timeOffset="-133804.22">3271 9617 325 0,'0'-23'119'16,"8"-13"-148"-16,9-10-137 16</inkml:trace>
  <inkml:trace contextRef="#ctx0" brushRef="#br0" timeOffset="-133671.16">4351 8879 303 0,'5'-10'144'16,"-5"3"-96"-16,3-6-102 0,6-7-111 15</inkml:trace>
  <inkml:trace contextRef="#ctx0" brushRef="#br0" timeOffset="-133514.95">5156 8324 160 0,'12'-16'169'16,"-4"0"-93"-16,-8-5-128 0,0-3-112 15</inkml:trace>
  <inkml:trace contextRef="#ctx0" brushRef="#br0" timeOffset="-133251.05">3543 10095 211 0,'-43'36'226'0,"10"-10"-104"15,12-10-77-15,9-16-45 16,12 0-16-16,20-12-9 15,12-10-15-15,6-10-77 16,-3-1-77-16</inkml:trace>
  <inkml:trace contextRef="#ctx0" brushRef="#br0" timeOffset="-133104.16">4498 9503 850 0,'33'-30'149'0,"-12"-8"-283"0,-2 2-106 16,6-10-50-16</inkml:trace>
  <inkml:trace contextRef="#ctx0" brushRef="#br0" timeOffset="-132954.66">5701 8629 351 0,'24'-17'161'16,"-13"1"-133"-1,-11 0-88-15,0-4-88 16,-16 3-11-16</inkml:trace>
  <inkml:trace contextRef="#ctx0" brushRef="#br0" timeOffset="-132794.64">4678 9531 805 0,'-54'46'230'16,"13"-17"-235"-16,14-18-172 16,19-17-10-16,16-24-75 15,16-9-140-15</inkml:trace>
  <inkml:trace contextRef="#ctx0" brushRef="#br0" timeOffset="-130359.83">27348 2221 330 0,'4'-25'365'0,"-4"2"-110"16,0 3-86-16,0-1-16 16,0 5 6-16,0 0-2 15,0-5-2-15,-12 1-3 16,0-4-24-16,-8-4-104 16,-5-1-24-16,-7 1 0 15,-4-1 0-15,-10 0 0 0,-2 1 0 16,-9 3 0-16,-4-4 0 15,-4 5 0-15,-5 1 0 16,3-2 0-16,-6 0 0 16,-5 6 0-16,-7-4 0 0,-9 4 0 15,-4 3 0-15,1 0 0 16,-5 3 0-16,1 2 0 16,0 2 0-16,-2 9 0 15,3 0 0-15,2 9 0 16,-4 2 0-16,-3 6 0 15,-4-2 0-15,-5 6 0 16,-4 3 0-16,-4-3 0 16,0-1 0-16,-109 22 0 15,121-18 0-15,5-1 0 16,3 2 0-16,0 3 0 16,4 6 0-16,7 1 0 15,-3 2 0-15,4 4 0 16,5-1 0-16,4 6 0 0,2-1 0 15,8 0 0 1,2 0 0-16,-1-2 0 16,5 2 0-16,0 0 0 0,8 0 0 15,4-4 0-15,8-5 0 16,1 2 0-16,5 1 0 16,1 4 0-16,-2-2 0 15,-1 1 0-15,0 4 0 0,1 3 0 16,-1-1 0-16,0 2 0 15,1-1 0-15,0 0 0 16,-2 1 0-16,-2 1 0 16,-2 2 0-16,3-5 0 15,4 1 0-15,-4 5 0 16,4-1 0-16,5-1 0 0,1 1 0 16,6 4 0-16,2 0 0 15,3 4 0-15,4 0 0 16,-4 0 0-16,5 0 0 0,8-5 0 15,-4-6 0-15,4-1 0 16,1-4 0-16,0-5 0 16,8 1 0-16,-8 1 0 0,8-2 0 15,0 0 0-15,0 1 0 16,0 4 0-16,0 0 0 16,4-4 0-16,4-1 0 15,0 1 0-15,5-5 0 16,-5-3 0-16,0 0 0 0,4-5 0 15,-1 5 0-15,2-1 0 16,0 0 0-16,-5 2 0 0,-2-6 0 16,3-4 0-16,-1 1 0 15,5-2 0-15,-1 4 0 16,1-4 0-16,-1 1 0 0,3 4 0 16,7 1 0-16,1 4 0 15,5-5 0-15,5 1 0 16,5-1 0-16,-2-2 0 15,-1-2 0-15,-2-5 0 0,4 3 0 16,-9-6 0-16,1 0 0 16,-4-4 0-16,-1 0 0 15,0 1 0-15,4-1 0 0,1-1 0 16,2 3 0-16,8-7 0 16,1-7 0-16,5 7 0 0,3-7 0 15,0 0 0-15,2 0 0 16,-7 0 0-16,3 0 0 15,-10 10 0-15,1-10 0 16,-1 7 0-16,0-7 0 0,2 0 0 16,2 0 0-16,6 0 0 15,1 0 0-15,-1 9 0 16,2-9 0-16,-3 0 0 0,-5 0 0 16,-4 0 0-16,-2 0 0 15,-3 0 0-15,-2 0 0 16,1 0 0-16,-7 0 0 0,6 0 0 15,-1 0 0-15,5-9 0 16,7 2 0-16,6-3 0 0,1-1 0 16,2-1 0-16,0-4 0 15,3-1 0-15,2 2 0 16,3-2 0-16,-5 1 0 0,0 0 0 16,2-2 0-16,-6 2 0 15,1 0 0-15,4-3 0 16,3-3 0-16,10-2 0 15,4-4 0-15,-5-1 0 0,-1 4 0 16,5 1 0-16,-5 0 0 16,1 0 0-16,4-1 0 15,1 0 0-15,2-3 0 0,-2 0 0 16,3-6 0-16,0 3 0 16,-4-7 0-16,-1 3 0 15,5-3 0-15,6-3 0 0,1-4 0 16,2 2 0-16,0-7 0 15,-1-2 0-15,-4-2 0 16,2-3 0-16,0 0 0 16,-6 1 0-16,-1-1 0 0,-2 1 0 15,-5-2 0-15,-3 1 0 16,-6 1 0-16,-5-2 0 16,3 4 0-16,-5-3 0 15,-1-3 0-15,5-5 0 0,1 0 0 16,-2-1 0-16,-3 1 0 15,0 0 0-15,-9 4 0 16,-2 4 0-16,-7 5 0 16,-6 2 0-16,-1-7 0 15,-8-4 0-15,-7-4 0 16,-1-8 0-16,-4-8 0 16,-1-5 0-16,-3 5 0 0,0-1 0 15,0 0 0-15,0 5 0 16,0 3 0-16,0 3 0 15,-12-4 0-15,-8 7 0 16,-16-3-542-16,-21 12-155 16</inkml:trace>
  <inkml:trace contextRef="#ctx0" brushRef="#br0" timeOffset="-128603.79">5425 9292 287 0,'-9'0'152'0,"0"0"-109"0,1 0-149 16,0 0-71-16</inkml:trace>
  <inkml:trace contextRef="#ctx0" brushRef="#br0" timeOffset="-128435.23">5902 9147 465 0,'0'0'224'15,"-11"0"-135"-15,11 0-131 16,-8-10-74-16,8 3-27 16,0-9-15-16</inkml:trace>
  <inkml:trace contextRef="#ctx0" brushRef="#br0" timeOffset="-128303.17">6350 8995 397 0,'0'0'152'0,"0"0"-115"0,-12 0-121 16,-5-16-121-1</inkml:trace>
  <inkml:trace contextRef="#ctx0" brushRef="#br0" timeOffset="-128110.74">6199 8299 473 0,'-16'-3'193'0,"1"3"-119"0,2 0-101 16,1 0-45-1,-5 0 8-15,2 0 26 0,-1 8 15 16,-1-8-41-16,1 0-99 16</inkml:trace>
  <inkml:trace contextRef="#ctx0" brushRef="#br0" timeOffset="-127980.2">6103 8190 237 0,'-22'-9'238'15,"3"1"-121"-15,-5-4-86 16,2 5-74-16,4-7-54 0,1-1-71 16</inkml:trace>
  <inkml:trace contextRef="#ctx0" brushRef="#br0" timeOffset="-127831.33">5753 7722 149 0,'-41'-21'202'16,"5"6"-103"-16,4-2-79 15,-1-4-103-15,0-3-77 16</inkml:trace>
  <inkml:trace contextRef="#ctx0" brushRef="#br0" timeOffset="-127681.03">5518 7440 112 0,'-13'-13'189'15,"1"2"-85"-15,5-1-102 16,-1-1-124-16,-6-7-18 16</inkml:trace>
  <inkml:trace contextRef="#ctx0" brushRef="#br0" timeOffset="-127527.87">5363 7083 21 0,'0'-9'33'0,"-11"1"12"15,1 4 15-15,10 4 29 16,-8 0 28-16,8-4-45 16,-8 0-34-16,0-1-25 15,8 1-23-15,-7-2-83 16,7-12-64-16</inkml:trace>
  <inkml:trace contextRef="#ctx0" brushRef="#br0" timeOffset="-127379.73">5103 6834 71 0,'0'-12'55'16,"-12"-5"-23"-16,4 1-27 15,-3-4-44-15,-2-8-81 16</inkml:trace>
  <inkml:trace contextRef="#ctx0" brushRef="#br0" timeOffset="-127195.53">4916 6211 76 0,'-7'0'62'16,"7"0"-1"-16,0 0 14 16,0 0 15-16,0 12-44 15,0 0-21-15,0 0-57 16,0-3-68-16,0-9-38 0</inkml:trace>
  <inkml:trace contextRef="#ctx0" brushRef="#br0" timeOffset="-127048.18">4814 6233 118 0,'-11'0'185'0,"-1"0"-82"15,-1 0-47-15,2 0-29 16,-2 0-17-16,5 0-6 16,-3 0-43-16,-6 0-142 15</inkml:trace>
  <inkml:trace contextRef="#ctx0" brushRef="#br0" timeOffset="-126882.87">3726 6997 361 0,'-36'17'140'15,"4"-5"-93"-15,7-5-56 16,5 5-17-16,0-3-45 15,-5-9-101-15</inkml:trace>
  <inkml:trace contextRef="#ctx0" brushRef="#br0" timeOffset="-126727.54">3130 7359 282 0,'-33'0'142'15,"0"-5"-82"-15,0 3-52 16,1-3-36-16,1 5-77 16,-3-6-30-16</inkml:trace>
  <inkml:trace contextRef="#ctx0" brushRef="#br0" timeOffset="-126563.87">2496 7579 265 0,'-25'12'136'0,"1"-12"-70"16,0 8-44-16,1 1-13 15,2-2-8-15,-4 10-18 16,1-1-65-16,-5 1-98 16</inkml:trace>
  <inkml:trace contextRef="#ctx0" brushRef="#br0" timeOffset="-126423.18">1903 8043 297 0,'-27'9'151'16,"-3"-9"-92"-16,-1 11-61 16,-3 6-46-16,-11 7-127 15</inkml:trace>
  <inkml:trace contextRef="#ctx0" brushRef="#br0" timeOffset="-125727.83">2939 10791 28 0,'3'21'55'16,"-3"-5"26"-16,0-4 11 15,0-12-4-15,0 8-37 16,0-8-63-16,6 0-98 16,-3 0-23-16</inkml:trace>
  <inkml:trace contextRef="#ctx0" brushRef="#br0" timeOffset="-125583.91">3105 11002 24 0,'0'12'35'16,"0"-12"0"-16,5 0-11 16,3 0-10-16,0 0-13 15,4-7-41-15</inkml:trace>
  <inkml:trace contextRef="#ctx0" brushRef="#br0" timeOffset="-125431.68">3462 10824 141 0,'10'8'155'0,"-10"-8"-63"15,0 0-48-15,11 0-25 16,6 0-37-16,7-13-106 16,3-6-182-16</inkml:trace>
  <inkml:trace contextRef="#ctx0" brushRef="#br0" timeOffset="-125295.92">4060 10501 121 0,'41'0'225'0,"-14"0"-100"15,-5 0-65-15,-6 0-33 16,-4 0-16-16,3 0-18 0,7 0-23 16,0 0-76-1,8-15-91-15</inkml:trace>
  <inkml:trace contextRef="#ctx0" brushRef="#br0" timeOffset="-125172.73">4713 10050 339 0,'0'-9'162'16,"0"-4"-133"-16,-17 6-88 0,-10-1-150 15</inkml:trace>
  <inkml:trace contextRef="#ctx0" brushRef="#br0" timeOffset="-124967.95">3268 9874 348 0,'-29'-16'232'0,"9"4"-107"16,4 4-69-16,5 3-34 15,-2 5-17-15,13-4-10 16,-8 1-30-16,8-2-60 16,-8-6-118-1,-6-1-5-15</inkml:trace>
  <inkml:trace contextRef="#ctx0" brushRef="#br0" timeOffset="-124818.99">2822 9623 137 0,'-29'-12'177'16,"1"2"-86"-16,-1 3-55 15,9 2-40-15,4-3-119 16</inkml:trace>
  <inkml:trace contextRef="#ctx0" brushRef="#br0" timeOffset="-124671.27">2651 9900 272 0,'-8'12'127'0,"-1"-5"-85"16,1-7-121-16,0 0-97 15</inkml:trace>
  <inkml:trace contextRef="#ctx0" brushRef="#br0" timeOffset="-124519.29">2629 9715 122 0,'-11'0'83'15,"11"9"-40"-15,0-2-39 16,0 6-67-16,0-5-122 15</inkml:trace>
  <inkml:trace contextRef="#ctx0" brushRef="#br0" timeOffset="-124380.15">2733 10249 86 0,'0'21'40'0,"0"-4"-60"16</inkml:trace>
  <inkml:trace contextRef="#ctx0" brushRef="#br0" timeOffset="-124199.96">2931 10698 327 0,'0'23'143'0,"0"0"-84"16,0-13-55-16,0-10-30 15,0 0-25-15,0 0-51 16,0-16-61-16</inkml:trace>
  <inkml:trace contextRef="#ctx0" brushRef="#br0" timeOffset="-124068.93">3056 10644 138 0,'0'0'175'0,"0"0"-92"16,0 0-104-16,0-12-124 16</inkml:trace>
  <inkml:trace contextRef="#ctx0" brushRef="#br0" timeOffset="-123903.27">3486 10069 431 0,'-11'-36'116'15,"3"-3"-111"-15,8-11-140 16,0-3-279-16</inkml:trace>
  <inkml:trace contextRef="#ctx0" brushRef="#br0" timeOffset="-123747.89">3739 9389 336 0,'-13'0'101'15,"2"0"-91"-15,11-12-113 16,-9-4-238-16</inkml:trace>
  <inkml:trace contextRef="#ctx0" brushRef="#br0" timeOffset="-123595.75">4036 9239 324 0,'-14'13'144'16,"-2"-13"-107"-16,5 0-84 16,-1 0 47-16,4-8-202 15</inkml:trace>
  <inkml:trace contextRef="#ctx0" brushRef="#br0" timeOffset="-123435.8">4218 9033 367 0,'-12'7'118'0,"-1"-7"-80"16,2 0-59-16,-2 0-64 16,13-4-50-16</inkml:trace>
  <inkml:trace contextRef="#ctx0" brushRef="#br0" timeOffset="-123287.52">4206 8751 64 0,'-8'0'70'15,"-4"0"-86"-15,4 0-34 16</inkml:trace>
  <inkml:trace contextRef="#ctx0" brushRef="#br0" timeOffset="-123135.27">4044 8617 394 0,'-41'0'110'0,"1"0"-94"0,3 0-56 15,8 0-105 1</inkml:trace>
  <inkml:trace contextRef="#ctx0" brushRef="#br0" timeOffset="-122971.18">3260 8617 548 0,'-24'-16'-109'15</inkml:trace>
  <inkml:trace contextRef="#ctx0" brushRef="#br0" timeOffset="-122788.25">2974 8662 439 0,'-10'8'137'0,"-6"-8"-184"15,-1 0-173-15</inkml:trace>
  <inkml:trace contextRef="#ctx0" brushRef="#br0" timeOffset="-122643.22">3086 8584 335 0,'0'0'77'0,"0"-4"-222"15</inkml:trace>
  <inkml:trace contextRef="#ctx0" brushRef="#br0" timeOffset="-122483.61">3661 8173 167 0,'5'0'175'0,"-5"0"-122"0,0 0-216 16</inkml:trace>
  <inkml:trace contextRef="#ctx0" brushRef="#br0" timeOffset="-122323.06">4430 7641 416 0,'16'-5'144'0,"-4"1"-109"15,-1 1-81-15,1-6-55 16,2-12-53-16</inkml:trace>
  <inkml:trace contextRef="#ctx0" brushRef="#br0" timeOffset="-122175.9">4786 7168 260 0,'-19'-16'217'16,"1"4"-323"-16,-2-5-262 15</inkml:trace>
  <inkml:trace contextRef="#ctx0" brushRef="#br0" timeOffset="-122011.33">4588 6809 169 0,'-20'0'197'0,"-6"0"-104"15,2 7-65-15,1 4-24 16,-3-4-17-16,3-7-51 15,-2 0-100-15</inkml:trace>
  <inkml:trace contextRef="#ctx0" brushRef="#br0" timeOffset="-121883.22">3873 7183 46 0,'-33'21'52'0,"9"-4"-22"0,-1 2-30 15,2 2-48-15</inkml:trace>
  <inkml:trace contextRef="#ctx0" brushRef="#br0" timeOffset="-121704.22">3163 7898 519 0,'-25'0'52'0,"5"0"-177"16,4 7-318-16</inkml:trace>
  <inkml:trace contextRef="#ctx0" brushRef="#br0" timeOffset="-121539.29">2711 8308 360 0,'-25'13'146'0,"1"-13"-188"15,-4 0-183-15</inkml:trace>
  <inkml:trace contextRef="#ctx0" brushRef="#br0" timeOffset="-121387.06">2205 8504 110 0,'-25'0'39'0</inkml:trace>
  <inkml:trace contextRef="#ctx0" brushRef="#br0" timeOffset="-121200.08">2061 8467 281 0,'-15'0'182'16,"2"0"-120"-16,2 0-79 15,11 0-64-15,0 0-23 16,0-5-27-16</inkml:trace>
  <inkml:trace contextRef="#ctx0" brushRef="#br0" timeOffset="-121059.14">1973 8474 284 0,'-25'13'137'16,"10"-13"-112"-16,1 0-116 16,14-8-48-16</inkml:trace>
  <inkml:trace contextRef="#ctx0" brushRef="#br0" timeOffset="-120915.77">2724 7921 437 0,'9'-16'58'15,"-1"-8"-155"-15</inkml:trace>
  <inkml:trace contextRef="#ctx0" brushRef="#br0" timeOffset="-120783.6">3138 7658 188 0,'16'-26'149'0,"1"-10"-240"16</inkml:trace>
  <inkml:trace contextRef="#ctx0" brushRef="#br0" timeOffset="-120315.66">5108 9081 509 0,'-9'8'120'16,"9"-8"-152"-16,0 0-155 16</inkml:trace>
  <inkml:trace contextRef="#ctx0" brushRef="#br0" timeOffset="-120159.65">5037 9325 194 0,'-11'8'157'15,"11"-8"-101"-15,-11 0-137 16</inkml:trace>
  <inkml:trace contextRef="#ctx0" brushRef="#br0" timeOffset="-120023.79">5034 9358 15 0</inkml:trace>
  <inkml:trace contextRef="#ctx0" brushRef="#br0" timeOffset="-119855.12">4223 9728 368 0,'-62'28'116'0,"5"-13"-156"16,10-15-141-16</inkml:trace>
  <inkml:trace contextRef="#ctx0" brushRef="#br0" timeOffset="-119675.74">3878 10078 531 0,'-25'0'234'0,"1"-16"-372"15</inkml:trace>
  <inkml:trace contextRef="#ctx0" brushRef="#br0" timeOffset="-119515.4">4324 9427 421 0,'-25'-33'-113'15</inkml:trace>
  <inkml:trace contextRef="#ctx0" brushRef="#br0" timeOffset="-119370.74">4531 9017 456 0,'-17'0'81'16,"-2"-13"-197"-16</inkml:trace>
  <inkml:trace contextRef="#ctx0" brushRef="#br0" timeOffset="-119215.34">4629 8539 290 0,'-25'0'106'15,"1"-12"-251"-15</inkml:trace>
  <inkml:trace contextRef="#ctx0" brushRef="#br0" timeOffset="-119064.21">4876 8040 322 0,'-16'-29'120'16,"0"-13"-180"-16,0-1-319 16</inkml:trace>
  <inkml:trace contextRef="#ctx0" brushRef="#br0" timeOffset="-118908.16">5331 7998 64 0,'0'25'44'15,"3"-8"-51"-15,5-5-41 16</inkml:trace>
  <inkml:trace contextRef="#ctx0" brushRef="#br0" timeOffset="-118339.11">6253 8854 18 0,'8'0'23'16,"0"0"-9"-16,4-5-20 15,3-11-13-15</inkml:trace>
  <inkml:trace contextRef="#ctx0" brushRef="#br0" timeOffset="-118188.89">6386 8800 16 0,'0'0'8'0,"-8"0"-13"16</inkml:trace>
  <inkml:trace contextRef="#ctx0" brushRef="#br0" timeOffset="-118023.72">6414 8862 203 0,'-8'7'161'0,"2"-7"-90"16,-8 0-107-16,-2-7-114 15</inkml:trace>
  <inkml:trace contextRef="#ctx0" brushRef="#br0" timeOffset="-117847.91">5823 8906 282 0,'-17'0'127'0,"4"0"-90"16,5 0-138-16,0 0-65 15</inkml:trace>
  <inkml:trace contextRef="#ctx0" brushRef="#br0" timeOffset="-117695.68">5578 8976 113 0,'-24'7'154'0,"5"-7"-54"16,2 0-114-16,0 0-156 0</inkml:trace>
  <inkml:trace contextRef="#ctx0" brushRef="#br0" timeOffset="-117547.64">5233 9068 391 0,'-20'0'45'15,"-1"-7"-223"-15</inkml:trace>
  <inkml:trace contextRef="#ctx0" brushRef="#br0" timeOffset="-85764.68">12823 10714 182 0,'-17'7'243'0,"2"1"-35"15,-2-8-45-15,4 9-58 16,-4-9-19-16,-1 12 12 16,-4-5 32-16,2-7 42 0,1 10 30 15,2-10 5-15,0 0-30 16,5 7-103-16,4-7-74 16,8 9 0-16,0-18 0 46,8-2 0-46,25-19 0 0,33-26 0 16,34-38 0-16,43-36 0 16,35-36 0-16,37-23 0 15,34 3 0-15,11 10 0 16,-8 17 0-16,-17 21 0 16,-32 20 0-16,-33 20 0 0,-29 22 0 15,-30 18 0-15,-30 17 0 16,-24 10 0-16,-17 9 0 15,-10 10 0-15,-10 5 0 0,-8 2 0 16,-9 5 0-16,2 0 0 31,-2 0 0-15,2 0 0-16,-2 0 0 16,-3 0-143 15,-11 16-335-31,-13 3-8 0,-17 15 33 15</inkml:trace>
  <inkml:trace contextRef="#ctx0" brushRef="#br0" timeOffset="-70222.91">25722 12430 106 0,'0'0'215'0,"0"13"-35"0,0-13-9 15,0 0 5-15,0 0 46 16,0 0 72-16,0 0 67 16,0 0-39-16,0 16-322 15,0 11 0 1,0 19 0-16,9 20 0 16,-1 15 0-16,-3 9 0 15,-1 8 0-15,0-1 0 0,-4-2 0 16,9-10 0-16,-1-8 0 15,2-8 0-15,4-12 0 0,-3-12 0 16,-3-12 0-16,-8-9-612 16,0-12-94-16</inkml:trace>
  <inkml:trace contextRef="#ctx0" brushRef="#br0" timeOffset="-69274.83">5311 5987 16 0,'-30'-9'98'0,"3"2"87"16,-3 7-43-16,4 0-34 0,1 0-20 15,3 0-9-15,4 7 12 16,1-7 32-16,9 9 30 16,8-9 32-16,0 0 15 15,0 0 36-15,0 0 27 16,0 8-183-16,0 1-80 16,0 3 0-16,11-5 0 15,7-7 0-15,4 0 0 16,19 0 0-16,13-7 0 0,10-14 0 15,17-8 0-15,13-6 0 16,-1-6 0-16,-3 4 0 16,-13 5 0-16,-15 7 0 15,-14 5 0-15,-12 3 0 16,-11 9 0-16,-12 8-132 16,-7 0-568-16,-6 21 359 15,-15 12 1-15,-11 12-191 16</inkml:trace>
  <inkml:trace contextRef="#ctx0" brushRef="#br0" timeOffset="-68991.32">5594 6525 282 0,'-48'33'317'0,"7"-5"-12"15,5-4-78-15,12-4-50 16,4-7-6-16,11-13 44 0,9 0-10 15,13 0-57 1,19-16-148-16,33-17 0 0,23-13 0 16,23-6 0-16,7-10 0 15,-5 6 0-15,-15 3 0 16,-21 9 0-16,-17 10 0 16,-20 10 0-16,-10 4-2 0,-19 7-339 15,-11 13-20-15,0 0 33 16,-19 21 65-16,-5 12 42 15,-9 7 39-15,-3 9 41 0,-7 5 43 16</inkml:trace>
  <inkml:trace contextRef="#ctx0" brushRef="#br0" timeOffset="-68775.37">5880 6777 187 0,'-25'57'235'0,"4"-8"-9"16,5-13-32-16,7-12-33 15,9-3-6-15,0-8 55 0,9-1 130 16,7-12-1-16,13 0-339 15,10 0 0-15,15-12 0 16,6-6 0-16,5-5 0 0,9-5 0 16,-4-2 0-16,-2 2 0 15,-7-6 0-15,-4 7 0 16,-5 3 0-16,-6 3-86 16,-14 5-301-16,-12 12-14 15,-8 4 57-15,-12 17 50 16,-7 11 49-16</inkml:trace>
  <inkml:trace contextRef="#ctx0" brushRef="#br0" timeOffset="-68592.05">6288 7318 270 0,'-43'62'308'15,"5"-15"-9"-15,10-6-83 16,12-12-68-16,8-13-36 16,8-4-20-16,8-12 3 0,12-3 44 15,26-17 19-15,18-14-62 16,18-10-45-16,6-9-45 15,2-4-73-15,-6 0-118 16,-5-1-84-16,-14 11-48 16,-13 2-2-16,-12 12 15 0,-15 13 56 15</inkml:trace>
  <inkml:trace contextRef="#ctx0" brushRef="#br0" timeOffset="-68391.8">6582 7758 261 0,'-29'66'243'0,"9"-18"-26"0,6-7-69 16,14-12-36 0,0-9-1-16,0-8 30 0,0-12 40 15,22-7 54-15,13-18 2 16,15-17-77-16,10-6-159 16,10-8-1-16,4-11 0 0,-9 3-137 15,-5 7-117-15,-8 3-68 16,-6 13-28-16,-13 10 4 15,-9 10 37-15</inkml:trace>
  <inkml:trace contextRef="#ctx0" brushRef="#br0" timeOffset="-68176.22">6873 8268 439 0,'-24'53'358'0,"5"-13"-117"16,5-12-113-16,14-7-54 0,0-8-6 15,8-13 1-15,14-10 27 16,13-14 30-16,23-11-51 16,10-15-39-16,6-7-30 0,-1 0-59 15,-13 4-39 1,-3 3-57-16,-15 15-43 0,-14 6-53 16,-8 12-27-16,-8 9-15 0</inkml:trace>
  <inkml:trace contextRef="#ctx0" brushRef="#br0" timeOffset="-67976.83">7104 8710 250 0,'-8'38'371'0,"8"-14"-33"16,0-8-122-16,0-4-59 0,0-12-37 16,14 0 42-16,5-16 47 15,13-13-23-15,18-16-148 16,10-7-38-16,13-10 0 0,82-64-65 15,-87 66-259 1,-14 6-89-16,-13 14-11 16,-17 7 33-16</inkml:trace>
  <inkml:trace contextRef="#ctx0" brushRef="#br0" timeOffset="-67177.95">3674 11002 152 0,'-33'-12'168'16,"-7"0"9"-16,4 0-50 15,-2 3-51-15,5 2-13 16,11 2 9-16,4 5 44 0,7 0 27 16,2 0 8-16,9 0-14 15,0 0 5 1,0 28 115-16,9 22 9 0,7 23-266 15,8 13 0 1,9 11 0-16,7 4 0 0,2 1 0 16,1-7 0-16,-2-15 0 15,-5-16 0-15,2-13 0 16,-6-19-369-16,-7-25-64 16,-2-30 17-16,-6-26 35 0</inkml:trace>
  <inkml:trace contextRef="#ctx0" brushRef="#br0" timeOffset="-66965.18">3853 10926 384 0,'0'-38'419'15,"0"14"-39"-15,0 17-116 16,0 14-24-16,8 23-25 0,9 17-70 16,7 10-145-16,9 9 0 15,-2-4 0-15,6-11 0 16,4-2 0-16,-6-7 0 15,3-11-232-15,-5-5-92 16,-11-12-26-16,-4 0 45 0,-7-14 58 16,-2-16 22-1,-9-17 57-15,-12-17-24 0</inkml:trace>
  <inkml:trace contextRef="#ctx0" brushRef="#br0" timeOffset="-66810.84">4104 10950 216 0,'-16'-56'339'15,"4"14"58"-15,-1 14-66 16,13 11-96-16,-6 12-78 15,6 15-6-15,6 18 65 0,16 13-211 16,2 7-5-16,8 5 0 16,5-4 0-16,3 0 0 15,-4-8 0-15,-4-8-256 16,-2-10-217-16,-5-4 21 0,-1-19 51 16</inkml:trace>
  <inkml:trace contextRef="#ctx0" brushRef="#br0" timeOffset="-66611.37">4458 10567 719 0,'0'-23'509'15,"0"6"-113"-15,0 9-145 16,3 8-79-16,10 32-172 16,3 17 0-16,8 11 0 15,10 6 0-15,6 3 0 0,1-4 0 16,-1-8 0-1,-4-12 0-15,2-12-325 0,-6-14-154 16,-1-7 48-16,-6-19 67 16</inkml:trace>
  <inkml:trace contextRef="#ctx0" brushRef="#br0" timeOffset="-66429.03">4803 10567 176 0,'-25'-81'292'0,"-4"11"32"15,6 14-4-15,2 11-3 16,9 17-8-16,5 7 0 15,7 8-309-15,0 30 0 16,10 20 0-16,15 16 0 16,8 7 0-1,4 2 0-15,0-5 0 0,-2-5 0 16,3-11-368-16,-3-9-185 16,1-7 58-16</inkml:trace>
  <inkml:trace contextRef="#ctx0" brushRef="#br0" timeOffset="-66224.24">5238 10230 384 0,'8'-50'522'0,"-8"14"-43"0,0 6-129 15,0 11-125-15,0 7-138 16,3 24-87 0,9 19 0-16,5 19 0 15,8 12 0-15,6 3 0 16,3-5 0-16,-6-3 0 15,1-12 0-15,-6-9-4 0,2-7-442 16,-9-13 9-16,0-16 84 16,-8-19 34-16,-8-22 80 15</inkml:trace>
  <inkml:trace contextRef="#ctx0" brushRef="#br0" timeOffset="-66046.42">5431 10086 104 0,'-24'-77'321'0,"5"16"40"15,-1 15-9-15,8 11-87 16,3 10-81-16,9 9-40 15,0 16 28-15,0 16-28 16,21 20-144-16,7 18 0 16,7 10 0-16,7 2 0 0,3-2 0 15,-9-1 0-15,1-10-59 16,-6-13-368-16,-2-7-52 16,-4-9 21-16</inkml:trace>
  <inkml:trace contextRef="#ctx0" brushRef="#br0" timeOffset="-65729.72">6062 9525 866 0,'8'-41'584'0,"-8"18"-204"16,8 13-175-16,9 22-193 16,5 17-12-16,13 8 0 0,-4 4 0 15,2 0 0-15,-1-1 0 16,-2-8 0-16,-7-2 0 15,-3-12-196-15,-3-1-167 0,-1-17 5 16,-8-24-5-16,-3-21 42 16,-5-23 103-16,0-12-9 15,0 0 232-15,0 10 81 0,0 14 210 16,0 20 26-16,0 16 7 16,8 20 82-16,17 20 20 15,3 16-265-15,7 16-166 16,6 2 0-16,-1-1 0 15,1-8 0-15,-3-9 0 16,-14-3-101-16,-8-8-469 0,-16-2-1 16</inkml:trace>
  <inkml:trace contextRef="#ctx0" brushRef="#br0" timeOffset="-65164.57">2180 11311 99 0,'-16'16'237'0,"0"5"-8"0,-1-4-30 16,1-2-37-16,-1 1-9 15,5-3 28-15,0-13 57 16,12 0 41-16,0 0-50 15,0 0-188-15,9 0-41 16,11-8 0-16,16-8 0 16,13-12 0-16,11-4 0 15,5-11-170-15,1 0-99 16,-6-7-9-16,-3 6 2 0,-8 3 18 16,-13 6 7-16,-10 5 6 15</inkml:trace>
  <inkml:trace contextRef="#ctx0" brushRef="#br0" timeOffset="-64931.34">1943 10945 306 0,'-52'-4'217'15,"7"1"44"-15,14-2-12 0,5 1-64 16,15 1-46-16,11-6-25 15,0 1-32-15,3-5-35 16,13-7-24-16,16-8-11 16,15-8-31-16,10-9-107 15,0-5-115-15,-1 4-65 16,-4 7-35-16,-11 7 45 16</inkml:trace>
  <inkml:trace contextRef="#ctx0" brushRef="#br0" timeOffset="-64759.39">1713 10896 418 0,'-45'13'249'0,"13"-13"-62"0,16 0-90 16,16-15-46-16,24-19-25 16,25-14-13-1,24-20-4-15,20-24-10 0,16-5-81 16,0 0-104-16,-6 8-68 15,-22 7-5-15</inkml:trace>
  <inkml:trace contextRef="#ctx0" brushRef="#br0" timeOffset="-64548.72">1527 10249 411 0,'-62'12'402'15,"18"-3"-112"-15,11-9-136 16,16 0-87-16,17-4-48 16,9-13-13-16,19-13 2 15,12-25 1-15,18-11-12 16,10-4-64-16,2 2-97 16,-5-1-72-16,-13 7-30 0,-6 14-21 15</inkml:trace>
  <inkml:trace contextRef="#ctx0" brushRef="#br0" timeOffset="-64367.27">1331 9952 360 0,'-25'0'241'16,"13"0"-111"-16,21-20-64 15,22-26-36-15,26-19-14 16,25-15-3-16,11-6-18 15,4 1-47-15,-2 4-77 16,-15 11-91-16,-15 12 0 0</inkml:trace>
  <inkml:trace contextRef="#ctx0" brushRef="#br0" timeOffset="-64187.52">1518 9570 387 0,'-34'11'294'15,"15"-11"-124"-15,19 0-102 16,5-16-30-16,17-20-17 16,24-13-3-16,11-12 3 15,11-5-25-15,2 5-60 16,-9 5-79-16,-9-1-42 0,-15 8-65 16</inkml:trace>
  <inkml:trace contextRef="#ctx0" brushRef="#br0" timeOffset="-64007.7">1315 9017 289 0,'-65'0'294'15,"13"0"-79"-15,14 0-104 16,14 0-70-16,12 0-23 16,12-11-13-16,9-4-3 15,15-9-1-15,17-8-20 0,16-10-60 16,6-2-58-16,-1-5-60 15,-5 4-55-15</inkml:trace>
  <inkml:trace contextRef="#ctx0" brushRef="#br0" timeOffset="-63816.89">1103 8906 214 0,'-65'29'297'16,"13"-9"-96"-16,16-8-98 15,14-3-64-15,22-9-30 0,5-5-6 16,23-11 4-16,21-17-1 16,20-15 0-16,17-14-11 15,7-2-38-15,-3 2-75 16,-17 10-74-16,-21 11-43 16</inkml:trace>
  <inkml:trace contextRef="#ctx0" brushRef="#br0" timeOffset="-63654.74">876 8836 478 0,'-40'20'296'0,"10"-2"-155"15,19-18-95-15,19 0-28 16,20-10-9-16,26-9-6 16,14-18-1-16,17-11-51 0,5-8-107 15,-1-11-95-15,-12 3-284 16</inkml:trace>
  <inkml:trace contextRef="#ctx0" brushRef="#br0" timeOffset="-63200.4">1261 7152 29 0,'0'-38'71'0,"0"10"65"15,-6 8 25-15,-3 8-20 16,9 3 0-16,0 3 7 0,-8 6-13 16,8 0-6-1,0 0-20-15,0 0-27 0,0 0-31 16,0 0-22-16,0 0-19 15,0 0-3-15,12 23 6 16,15 12-5-16,11 20-5 16,3 9-15-16,2 10-93 15,6-5-109-15,4-4-53 0,0-7-66 16</inkml:trace>
  <inkml:trace contextRef="#ctx0" brushRef="#br0" timeOffset="-62968.25">1815 7000 436 0,'-34'-36'373'0,"6"8"-106"16,8 11-118-16,3 6-76 16,5 2-38-16,12 1-23 0,0 8-11 15,0 0-9-15,12 11 4 16,8 11-19-16,10 6-51 15,6 13-56-15,0 7-32 16,2 8-23-16,-6 2 15 16,-4-9-28-16,-4-8 19 15</inkml:trace>
  <inkml:trace contextRef="#ctx0" brushRef="#br0" timeOffset="-62784.45">2083 6997 313 0,'-22'-45'249'15,"7"17"-9"-15,-1 6-54 16,2 11-78-16,7 3-51 16,7 8-33-16,0 12 4 15,13 17 2-15,11 16-14 16,7 12-7-16,7 7-38 0,6 1-93 16,2-8-65-1,-3-8-11-15,1-13-20 0,-1-7-7 16</inkml:trace>
  <inkml:trace contextRef="#ctx0" brushRef="#br0" timeOffset="-62608.28">2488 7090 67 0,'0'-41'245'0,"-12"8"-3"16,12 14-47-16,-8 7-62 16,8 4-53-16,0 8-37 15,0 0-24-15,0 12-8 16,11 13-2-16,6 6-3 15,7 14-16-15,6 5-65 16,1-1-59-16,3-5-59 16,-3-9-76-16</inkml:trace>
  <inkml:trace contextRef="#ctx0" brushRef="#br0" timeOffset="-62402.25">2789 6829 211 0,'-13'-57'247'0,"2"13"-26"0,11 12-39 16,-14 11-42-16,14 10-49 16,0 2-44-1,0 9-29-15,0 20-10 0,14 8 0 16,5 13-14-16,10 8-61 16,-1 1-85-16,5-2-53 15,-1-8-39-15,1-12 9 16</inkml:trace>
  <inkml:trace contextRef="#ctx0" brushRef="#br0" timeOffset="-62220.13">3073 6558 202 0,'-12'-44'294'0,"-1"10"-52"16,5 10-77-16,-1 7-50 15,9 10-45-15,0 7-33 16,0 0-24-16,0 24-2 15,17 16-6-15,8 22 1 0,7 10-50 16,6 1-98-16,2-7-61 16,-4-13-45-16,2-17 2 15</inkml:trace>
  <inkml:trace contextRef="#ctx0" brushRef="#br0" timeOffset="-62019.48">3415 6289 381 0,'-21'-45'285'16,"5"17"-72"-16,4 7-94 16,12 9-62-16,0 7-33 15,0 5-14-15,3 25-6 16,14 16-1-16,4 6 1 16,6 11-10-16,6-1-60 0,0-3-56 15,-6-6-39-15,2-10-16 16,-4-10-33-16,-1-13 35 15</inkml:trace>
  <inkml:trace contextRef="#ctx0" brushRef="#br0" timeOffset="-61859.53">3674 6004 405 0,'-8'-33'268'0,"-3"12"-99"15,2 14-79-15,9 7-40 16,0 21-8-16,0 10-18 15,9 14-11-15,5 5-20 16,12 1-101-16,2 3-90 0,5-14-103 16</inkml:trace>
  <inkml:trace contextRef="#ctx0" brushRef="#br0" timeOffset="-61671.38">4022 5824 351 0,'-8'-16'252'0,"0"13"-103"16,8 3-77-16,0 28-36 15,0 17-19-15,16 16-9 16,6 8 1-16,5 0-22 16,6 1-80-16,-1-14-72 15,1-12-83-15</inkml:trace>
  <inkml:trace contextRef="#ctx0" brushRef="#br0" timeOffset="-61491.03">4267 5837 304 0,'-13'-37'288'0,"2"13"-59"0,2 7-100 16,1 17-67-16,8 17-19 15,0 19-7-15,8 17-21 16,9 17-5-16,7 3-27 15,0 0-97-15,4-13-83 0,1-11-56 16,-4-11 6-16</inkml:trace>
  <inkml:trace contextRef="#ctx0" brushRef="#br0" timeOffset="-61327.79">4514 5710 177 0,'0'-23'243'0,"0"10"-98"15,0 13-68-15,0 13-33 16,4 15-17-16,4 8-12 16,5 6-7-16,0-2-9 15,3 0-51-15,-1-6-69 0,-2-15-96 16</inkml:trace>
  <inkml:trace contextRef="#ctx0" brushRef="#br0" timeOffset="-61155.34">4735 5316 314 0,'0'-20'322'15,"0"16"-116"-15,0 15-82 0,8 18-36 16,-2 21-32-16,12 14-31 16,-2 9-20-16,7 1-74 15,-1-10-118-15,2-6-79 16,-8-9-36-16</inkml:trace>
  <inkml:trace contextRef="#ctx0" brushRef="#br0" timeOffset="-58490.84">8832 4554 85 0,'-13'0'162'15,"5"9"-9"-15,0-9-31 16,8 0-19-16,-9 0-7 0,1 0 4 16,8 0 11-16,-8 0-1 15,8 0-10-15,0 0-10 0,0 0-6 16,0 0 14-16,0 0 4 15,0 0 8-15,0 0-7 16,0 0-20-16,0-5-1 0,0-2-25 16,5 2-27-1,3-3-10-15,0 0-13 0,4-9-2 16,4-2-4-16,8-9-3 16,4-1 4-16,9-4-5 15,5-3 2-15,1-2-5 0,2 2 6 16,3 4-1-16,6-2 2 15,0 6-1-15,-7 4-5 16,-1 7-1-16,-10 5 6 0,1 5-6 16,-5 2 1-16,-1 5 2 15,-1 0-2-15,-5 12 3 16,2 0 2-16,3 5-5 0,-7 7 3 16,5 1 2-1,-3 4 5-15,-1-1-11 0,1 1 3 16,-5 3 8-16,-3 5-5 15,-3-1 2-15,3 1-2 16,-4-1 4-16,-4-3 0 0,-6-1 3 16,-3 1 1-16,0-1 9 15,-9 5-7-15,-7 0 4 16,-7-1-2-16,-11 4-9 0,-5 1-3 16,-10 4 0-16,-13 0 0 15,-3 0 0-15,-3-4 0 16,-6-5 0-16,1-8 0 15,0-7 0-15,4-9 0 0,4-12 0 16,7-7 0-16,7-10 0 16,5-7 0-16,10-4 0 15,8-5 0-15,8-4 0 0,8-4 0 16,12 0 0-16,0 1 0 16,15-6 0-16,14-5 0 0,12-7 0 15,8 1 0-15,-1 0 0 16,2 8-142-16,-7 5-91 15,-10 7-55-15,-9 8-49 0,-8 5-14 16,-7 12 18-16</inkml:trace>
  <inkml:trace contextRef="#ctx0" brushRef="#br0" timeOffset="-57726.52">6370 6121 16 0,'-8'0'35'0,"8"0"49"16,-12 0 80-16,12 0-21 15,-12 0-19-15,12 0-21 16,-12 0-10-16,12 0-2 16,0 0-3-16,0 0-16 15,0 0-20-15,0 0-14 16,0-3-15-16,8-6-2 16,16-10-9-16,24-14 6 15,30-20 17-15,31-29 1 0,35-23-14 16,17-14-9-16,22-3-9 15,12-1 0-15,3 7-7 16,-2 3 10-16,-10 10-10 0,-15 17 7 16,-25 13-9-16,-28 16 8 15,-25 12 4-15,-23 7 8 16,-21 15 26-16,-13 3-2 0,-7 3-8 16,-9 5-8-1,-4-1-12-15,0 1 2 0,-5 5-11 16,-3-3-5-16,1 7 6 15,-1-1-6-15,-8 4-28 0,0 0-41 16,0 0-77-16,0 0-82 16,-17 12-32-16,-2 4-42 15</inkml:trace>
  <inkml:trace contextRef="#ctx0" brushRef="#br0" timeOffset="-56810.59">6411 6777 23 0,'0'0'55'0,"0"0"45"16,-8 0 49-16,8 0-39 16,-9 0-22-16,9 0-15 15,0 0 1-15,0 0 6 16,0 0 12-16,0 0-7 0,0 0-18 16,0 0-12-1,0-5-15-15,6-2-16 0,8-6-5 16,20-11 1-16,22-17 17 15,25-19 11-15,25-19-5 16,19-17-17-16,19-19-17 16,14-15-5-16,25-8 2 0,7 0-6 15,0 3 2-15,-10 17 4 16,-27 12-2-16,-18 21-6 16,-29 20 2-16,-25 17 4 0,-20 11 17 15,-17 3 45-15,-15 13 35 16,-10 7 30-16,-5 0 2 15,-3 7-41-15,-3-1-50 0,-3 3-31 16,-1 2-10-16,4-2-3 16,4-3-3-16,5 1 5 15,-3-3-17-15,8 3-1 16,-1-2 4-16,-2 2 1 0,-2-2 8 16,0 2-1-16,-7 7 5 15,3-5-2-15,-4 2 3 16,-1-2 0-16,0 5 3 0,-5 0 0 15,5-9-3-15,5 1-4 16,3-3 5-16,1-1-4 0,3 0 4 16,-4 2 1-1,-3 3 1-15,-2 3-5 0,2-1 3 16,-10 1 45 31,-3 4-36-32,0 0-5 1,0 0-3 0,0 0-17-16,0 0-152 15,0 0-297 1,-8 9 161-16,-8 2-21 16,-4 11 13-16</inkml:trace>
  <inkml:trace contextRef="#ctx0" brushRef="#br0" timeOffset="-55395.65">6561 9489 11 0,'8'0'25'0,"-4"-5"30"16,5-4 56-16,-1 7 30 15,0-4-47-15,-8 2-19 16,0 4-13-16,0 0 4 15,0 0 5-15,0-2 4 0,0 2-8 16,0 0-11-16,0 0-17 16,0 0-7-16,0 0-4 15,0-5 1-15,3 0 7 16,2 5 21-16,-2 0 17 0,-3 0 20 16,0 0 18-16,0-4 14 15,0 4 1-15,0 0-22 16,0 0-29-1,0 0-17-15,0 0 3 32,0 0-66-32,0 0 5 0,9 9-1 15,2 2 4-15,2 2 1 16,20 27-6 0,-14-16 10-16,6 5-5 15,4 9 0-15,-1-3 3 16,4 6-8-16,-2 0 2 0,-2-5-3 15,-4-2 7-15,-3-6-5 16,-6-8 2-16,-2-3-6 16,0-6 6-16,-5-11 0 15,-8 9-6-15,0-9-5 16,0 0-28-16,0 0-73 16,0 0-97-16,-13-12-120 0,-3-1-2 15,-4-3 76-15,-1 3 10 16,4 10 32-16</inkml:trace>
  <inkml:trace contextRef="#ctx0" brushRef="#br0" timeOffset="-54946.6">6414 9736 74 0,'0'-23'192'15,"-11"2"-8"-15,-1 1-16 16,4-1-17-16,0 9-21 0,0 0-9 16,8-1 13-16,-9 5-12 15,9 0-12-15,0 4-31 16,0 4-19-16,0 0-7 15,0 0 0-15,0 0-9 16,0 0-21-16,0 20 1 0,12 10 14 16,18 13-4-1,10 18-9-15,7 17 36 0,10 8-6 16,8 7-21-16,6-3-8 16,-8-5-6-16,2-7-7 15,-3-9-11-15,-9-8 3 16,-8-8-3-16,-9-12 0 15,-9-9-1-15,-5-7 0 0,-6-9-1 16,-4-4-10-16,-7-12-38 16,-3 0-38-16,-2 0-48 0,0 0-88 15,0-9-78 1,0 6-14-16,0-13-32 0</inkml:trace>
  <inkml:trace contextRef="#ctx0" brushRef="#br0" timeOffset="-53993.23">7064 9850 3 0,'-8'-4'2'0,"8"4"0"0,0 0-1 16,0 0-2-1,0 0-2-15,0 0 2 16,0 0 2-16,0 0 0 16,0 0 6-16,0 0 8 0,0 0 18 15,0 0 24-15,0 0 48 16,0 0 28-16,0 0-36 16,0 0-18-16,0 0-18 15,0 0-14-15,0 0-7 0,0 0-2 16,0 0-3-1,0 0 5-15,0 0 9 0,0 0 5 16,0 0 6-16,0 0 2 16,0 0 1-16,0 0-11 15,0 9-16-15,0 3 2 16,13 7 11-16,6 9-5 0,11 10 21 16,13 10 18-1,10 9 9-15,12 9-2 0,9 7-14 16,7 8-10-16,1 2-5 15,-1-6-15-15,0 0-8 16,-8-8-5-16,-7-8-10 0,-11-11-7 16,-9-11 7-16,-14-1 8 15,-4-9-26-15,-6-5-5 0,-3-4 0 16,-6-7 0-16,-5-1 0 16,0 0 0-16,0-12 0 15,-5 0 0-15</inkml:trace>
  <inkml:trace contextRef="#ctx0" brushRef="#br0" timeOffset="-53908.94">8059 10876 2047 0,'0'-5'-38'16,"0"3"-109"0,-11-7-95-16,-5 1-71 15,-5-4-15-15,-4-4 12 0,-11 4-13 16</inkml:trace>
  <inkml:trace contextRef="#ctx0" brushRef="#br0" timeOffset="-53316.49">5741 10107 58 0,'-13'-21'165'0,"1"4"5"15,0 2-33-15,1-1-29 16,-3 4-21-16,6 3-14 15,8 1 11-15,-8-1 8 0,8 5 4 16,0 4-20-16,0 0-14 16,0 0-25-16,0 0-21 15,0 30 0-15,25 30 100 16,23 34 84-16,25 33-5 16,17 19-65-16,16 14-6 15,6-6-119-15,0-4-5 16,-12-15 0-16,-10-18 0 0,-8-15 0 15,-17-16 0-15,-13-17 0 16,-12-20 0-16,-7-9 0 16,-13-12-63-16,-7-6-152 15,-13-10-83-15,-13-12-92 0,-15-12 110 16,-26-25-39-16</inkml:trace>
  <inkml:trace contextRef="#ctx0" brushRef="#br0" timeOffset="-53000.08">5399 10303 229 0,'-28'-42'209'0,"9"11"-42"16,1 9-48-16,7 6-41 0,2 9-23 15,9 7-8-15,0 0-15 16,0 23 14-1,17 35 95-15,15 39 60 0,21 34-17 16,20 27-29-16,13 22-1 16,10 7-20-16,10 5-38 15,0-7-96-15,3-14 0 16,-6-11 0-16,-10-22 0 16,-17-24 0-16,-6-20 0 0,-18-17 0 15,-6-16-206-15,-15-16-86 16,-10-12-46-16,-9-13 21 15,-12-8 31-15,-20-20-10 16</inkml:trace>
  <inkml:trace contextRef="#ctx0" brushRef="#br0" timeOffset="-52749.48">5554 11035 328 0,'-53'-81'317'0,"13"15"-70"16,8 22-70-16,7 12-72 15,4 11-41-15,9 9-10 16,12 24 5-16,9 37 162 16,27 32-13-16,26 42-37 15,22 29-75-15,14 20-96 0,11-1 0 16,2-7 0 0,-7-17 0-16,-7-18 0 0,-7-18 0 15,-13-23 0-15,-12-14 0 16,-8-13-118-16,-13-13-194 15,-7-11-104-15,-9-7-46 16</inkml:trace>
  <inkml:trace contextRef="#ctx0" brushRef="#br0" timeOffset="-51560">5614 13404 291 0,'-125'74'298'15,"4"-5"-71"-15,7-9-100 16,11-7-66-16,24-8-34 0,22-12 2 16,19-16 8-16,22-17-7 15,37-29 19-15,40-40 8 16,61-50-9-16,69-51 7 15,72-58-3-15,61-51 53 16,43-21 50-16,25-5-14 0,10 16-70 16,-7 25-20-16,-30 27-38 15,-39 25-30-15,-43 27-7 0,-38 20 11 16,-47 32 5 0,-40 22 1-16,-39 30 8 0,-34 21 36 15,-25 18 74-15,-19 14-68 16,-12 8-43-16,-17 7 0 0,-4 5 0 15,-8 3 0-15,0 3 0 16,-8-3 0 0,8 1 0-16,0 0 0 0,0 0 0 15,5 4 0 1,1 0 0-16,2 0 0 16,9 19 0-1,15 22 0-15,23 29 0 0,13 29 0 16,18 26 0-16,10 20 0 15,14 16 0-15,3 9 0 0,9 5 0 16,4-4 0-16,1-10 0 16,-2-4 0-16,-3-24 0 15,-4-14 0-15,-13-17 0 0,-12-17 0 16,-11-12 0-16,-14-16 0 16,-11-12 0-16,-11-5 0 0,-10-7 0 15,-11-9 0-15,-9 4 0 16,-12 6 0-16,-4 11 0 15,-32 16 0-15,-22 13 0 0,-27 23 0 16,-32 25 0-16,-34 25 0 16,-35 28 0-16,-35 25 0 15,-17 19 0-15,-17 14 0 0,-7 6 0 16,3 1 0-16,-4 0 0 16,3 0 0-16,11 0 0 0,11-7 0 15,22-12 0-15,25-20 0 16,29-17 0-16,24-25 0 15,28-24 0-15,25-26 0 0,20-23 0 16,16-17 0-16,17-17 0 16,8-8 0-16,5-2 0 15,1-9 0-15,3 0 0 16,-2-5 0-16,1 1 0 16,0-5 0-16,0-8 0 0,-1-4 0 15,2-12 0-15,-5 0 0 16,-9 0 0-16,-8 0 0 15,-12-21 0-15,-15-14 0 16,-17-23 0-16,-21-22 0 0,-27-31 0 16,-27-28 0-16,-23-23 0 15,-15-25 0-15,-5-6 0 16,9 11 0-16,20 20 0 16,24 24 0-16,23 19 0 15,27 21 0-15,19 21 0 16,15 11 0-16,14 5 0 15,11 4 0-15,4 4 0 0,5 5 0 16,4-1 0-16,-1 5 0 16,-3-6 0-16,-4 6 0 15,-1-5 0-15,1 4 0 16,0 0 0-16,-18-40 0 16,30 52 0-1,4 4 0-15,0 1 0 0,1 4 0 16,-3 3 0-1,6 5 0-15,8 4 0 0,-8 4 0 16,8 3 0-16,0-2 0 16</inkml:trace>
  <inkml:trace contextRef="#ctx0" brushRef="#br0" timeOffset="-51385.95">4857 14292 2047 0,'3'-4'0'78,"13"-21"0"-78,17-20 0 16,16-32 0-16,27-33 0 15,27-16 0-15,26-12 0 0,26 0-36 16,15 3-369-16,8-1-121 15,1 10-6-15</inkml:trace>
  <inkml:trace contextRef="#ctx0" brushRef="#br0" timeOffset="-50212.8">5863 14665 470 0,'-20'9'564'0,"3"-1"-163"15,9-8-197-15,8 0-119 16,0 0-75-16,5-17-5 15,15-11 3-15,8-16 4 0,17-12-8 16,15-19-3-16,18-19-4 16,20-16 3-16,19-20-3 15,20-12 0-15,18-13 4 16,16-7-3-16,11-6-2 16,8-3 7-16,11-3-6 0,5 3 4 15,6 5 4-15,-9 6-2 16,-10 14-1-16,-18 15 4 15,-23 22 2-15,-27 20 6 0,-24 14 11 16,-23 23 28-16,-22 14 42 16,-14 14-10-16,-14 8-85 0,-7 9 0 15,-5 7 0 1,-1 12 0-16,9 23 0 0,8 19 0 16,15 20 0-16,5 11 0 0,10 12 0 15,9 9 0-15,8 3 0 16,5 2 0-16,6-5 0 15,7 0 0-15,-1-9 0 16,0-11 0-16,-8-8 0 0,-11-14 0 16,-7-7 0-16,-17-16 0 15,-13-9 0-15,-8-7 0 0,-12-9 0 16,-7-4 0-16,-13-1 0 16,-24 7 0-16,-30 7 0 0,-26 7 0 15,-22 13 0-15,-19 21 0 16,-14 15 0-16,-12 23 0 0,-10 22 0 15,-15 26 0-15,-3 10 0 16,-6 15 0-16,-2-2 0 16,4-2 0-16,4-9 0 15,10-18 0-15,14-12 0 0,22-24 0 16,19-16 0-16,23-25 0 16,19-19 0-16,20-14 0 15,11-11 0-15,13-10 0 16,3-15 0-16,4 0 0 0,1-7 0 15,-4-14 0-15,-4-10 0 16,-6-15 0-16,-10-6 0 16,-7-19 0-16,-10-10 0 0,-14-16 0 15,-8-14 0 1,-15-15 0-16,-7-3 0 0,-5-7 0 16,5 11 0-16,11 15 0 15,20 20 0-15,18 26 0 16,11 14 0-16,14 17 0 15,10 10 0-15,4 10 0 16,13 13-136-16,0 8-162 0,16 17-55 16,9 6-15-16,7 3-9 15</inkml:trace>
  <inkml:trace contextRef="#ctx0" brushRef="#br0" timeOffset="-49904.98">7048 13791 909 0,'0'-41'532'16,"0"1"-251"-16,0 2-151 15,0 7-72-15,0 9-17 0,0 10 47 16,0 12-80-16,21 22-8 15,20 30 0-15,19 34 0 16,13 30 0-16,17 20 0 16,3 2 0-16,-3-7 0 15,-4-11 0-15,-7-13 0 16,-9-14 0-16,-9-14 0 0,-9-15 0 16,-12-10 0-16,-10-18-284 15,-6-15-229-15,-7-9 45 0,-14-24 82 16</inkml:trace>
  <inkml:trace contextRef="#ctx0" brushRef="#br0" timeOffset="-49703.8">7646 13392 658 0,'-30'-93'727'16,"6"19"-172"-16,5 21-448 16,5 16-107-16,14 18 0 15,22 47 0 1,18 25 0-16,12 20 0 0,14 15 0 15,3 15 0-15,-5-6 0 16,1-6 0-16,-8-11 0 0,-8-10 0 16,-5-14 0-16,-6-11-186 15,-11-16-323-15,2-17 47 16,-9-20 50-16</inkml:trace>
  <inkml:trace contextRef="#ctx0" brushRef="#br0" timeOffset="-49505.4">8014 12834 867 0,'-14'-81'697'16,"0"24"-260"-16,14 24-391 16,17 33-46-16,23 28 0 0,22 31 0 15,14 17 0-15,9 14 0 16,5 7 0-16,-5 6 0 0,-4-2 0 16,-7-12 0-16,-9-9 0 15,-8-5 0-15,-14-18 0 0,-5-7 0 16,-10-18-422-16,-4-8-100 15,-7-7 58-15</inkml:trace>
  <inkml:trace contextRef="#ctx0" brushRef="#br0" timeOffset="-49339.26">8522 12842 549 0,'-44'-89'348'16,"7"20"-44"-16,9 19-90 15,8 14-40-15,8 7 13 16,12 8 23-16,-8 9-149 0,8 5-61 15,0-2 0-15,0 5 0 16,0 4-48-16,0 0-297 16,0 0-60-16,11-3-34 15,7-6 40-15</inkml:trace>
  <inkml:trace contextRef="#ctx0" brushRef="#br0" timeOffset="-49115.02">9623 12104 1059 0,'8'0'544'0,"-8"0"-213"16,0 0-218-16,0-2-113 31,4-3 0-16,-4 5-49-15,5 0-271 16,-2 0-79-16,2 0 11 0,-2 0 14 16</inkml:trace>
  <inkml:trace contextRef="#ctx0" brushRef="#br0" timeOffset="-48952.02">10038 12428 387 0,'20'19'292'15,"-5"-3"-39"-15,-7-4-52 16,0-3-55-16,-8-9-54 0,0 0-39 16,0 0-34-1,0 0-79-15,0-5-143 0,-19-7-101 16,-5-4-26-16</inkml:trace>
  <inkml:trace contextRef="#ctx0" brushRef="#br0" timeOffset="-48771.82">8461 12586 1448 0,'-53'29'599'0,"12"-5"-599"16,10-8 0-16,11-8 0 16,6-8 0-16,6 0 0 15,8-12-291 1,0-22-412-1</inkml:trace>
  <inkml:trace contextRef="#ctx0" brushRef="#br0" timeOffset="-48563.64">9899 12057 1846 0,'65'0'201'15,"-16"0"-201"-15,-13 0 0 16,-7 0 0-16,-9 0 0 16,-7 0 0-16,-10 0 0 0,-14-9-109 31,-19 1-563-31,-11-9 105 16</inkml:trace>
  <inkml:trace contextRef="#ctx0" brushRef="#br0" timeOffset="-48383.08">8539 12675 1608 0,'-50'54'439'0,"10"-14"-439"16,12-6 0-16,9-15 0 0,6-3 0 15,13-7 0-15,0-9-142 31,0-16-607-31</inkml:trace>
  <inkml:trace contextRef="#ctx0" brushRef="#br0" timeOffset="-48191.37">9477 12486 2047 0,'52'18'0'15,"-12"-6"0"-15,-10-3 0 16,-10-9 0-16,-4 0 0 0,-8 0 0 16,-25 0 0 15,-15-12-363-31,-12-4-281 0,-20-9 128 16</inkml:trace>
  <inkml:trace contextRef="#ctx0" brushRef="#br0" timeOffset="-44896.01">5339 9679 122 0,'0'-7'224'16,"-8"2"-24"-16,0 5-72 15,8 0-65-15,0 0-33 0,0 0-13 16,0 0 9-16,0 0 11 16,0 0 0-1,0 0-11-15,0 0-6 16,0-4 10-16,0-4 1 0,0-1-3 15,0-3-10 1,-9-8-22-16,9-8-1 0,-8-9-3 16,-3-11-1-16,-3-6 4 15,3-4 3-15,-21-46 10 16,15 58 25 0,-4 13 24-16,-3 14-3 0,-9 7-20 15,-11 12-23-15,-18 20-4 16,-14 8-2-16,-9 10 5 15,-8-2-1-15,3-3 1 16,10-10-3-16,6-6 7 16,9-10 8-16,12-7-8 15,13-7-9-15,15-21-14 16,17-22-1-16,19-23 8 16,22-16 2-16,16-8 0 15,13-5-2-15,-2 7 2 16,1 14 0-16,-7 17-2 0,-11 15-6 15,-10 15 2-15,-4 14 6 16,-9 12 3-16,-1 8-2 16,-2 16 6-16,-4 5-2 15,-5-1 5-15,-5-3-10 16,-3-6 4-16,5-11-1 16,-2 0 7-16,2 0-4 15,-2 0-3-15,-3-15-8 16,0-18-4-16,5-16 7 15,4-8-4-15,2-3 1 0,5 2-1 16,5 9 0 0,-1 13 2-16,5 11 7 0,-1 13-9 15,3 9 7 1,2 3-3-16,-1 0 7 0,-3 0-7 16,-3 7 3-16,-12-7 13 15,-2 8 18-15,-8-8-1 16,-32 0-20-16,-15-3-5 15,-23-14-6-15,-24-7 7 16,-11-4-8-16,-10-10 1 16,2-2 7-16,8-1 20 0,11 4 44 15,21 5 0-15,16 4-29 16,21 0-23-16,16-6-15 16,20-6-3-16,28-13-1 15,26-8-2-15,9-2-2 16,10 12 3-16,1 10-3 15,-1 13-1-15,-7 15-1 16,-9 13-4-16,-5 13-2 16,-12-1-7-16,-4 4-15 15,-6 1 1-15,-14-6 8 16,-5-3 15-16,-11-8 7 16,-11 0 3-16,-18 0 2 0,-16 0-2 15,-15-8 12-15,-13-3 9 16,-9-6-2-16,-2 1 2 15,2-5 8-15,4 0 13 16,14 6 19 0,-41-2 38-16,64 17-78 15,3 24-11-15,3 22-10 16,-3 15 1-16,3 20-3 16,-1 13 6-16,-6 8-9 15,5-9 0-15,10-7-12 16,2-13 6-16,4-16 4 15,6-16 7-15,-2-9 5 16,-8-12 4-16,-3-10-2 16,-12-10-2-16,-10-5 2 15,-7-4 7-15,0-2 6 16,1 3 0-16,-1 8-4 0,1 0-11 16,7 0 6-1,4 0-9-15,9 10 6 16,7-10-11-16,9 9 10 15,4-9-7-15,4 0-4 16,12 0 9-16,0 0 2 16,0 0 2-16,0-9-3 15,0-1-1-15,0-15-1 16,12-12 2-16,4-11-3 0,4-9-4 16,6 2 3-16,-4 4-2 15,3 1 2 1,4 6-8-16,-1 11-4 15,1 12 5-15,-1 9-2 16,0 12 3-16,1 10-6 16,4 5 2-16,4 1-7 15,2 1 3-15,1-1-17 0,2-9-13 16,3-7 13-16,-4-13 12 16,-2-10-6-16,-1-17 20 15,-6-13-2-15,-7-16 10 16,-10-9-1-16,-11-4 1 15,-4 1-2-15,0 7 14 16,-11 14 7-16,3 5-4 16,8 16-9-16,0 5-7 15,0 11-9-15,0 3 6 16,3 4-6-16,9 4 3 16,5-2-2-16,0 7-2 15,2 2 0-15,5 5 7 16,1 0-10-16,3 0 13 15,9 0-4-15,4 0 3 0,3 0-7 16,4-3 5-16,2-6-8 16,-7-3 9-16,-5 5 3 15,-11-6 8-15,-5 5 73 16,-11 0 73-16,-11-1-127 16,0 2-32-16,-19-5 0 15,-9 0 0-15,-9-1 0 16,0 0 0-16,0 7 0 15,1 0 0-15,-1 6 0 16,1 0 0-16,7 0 0 16,9 0 0-16,9 0 0 15,2 0 0-15,18 8 0 16,10-8 0 0,22 0 0-16,11-2 0 15,14-16 0-15,10-10 0 16,6-8 0-16,-10-6 0 15,-6 1 0-15,-14 6 0 16,-10 1 0-16,-14 1 0 16,-11 5 0-16,-9-1 0 15,-8 10 0-15,0 2 0 16,0 4 0-16,0 5 0 16,0 22 0-1,0 5 0-15,8 14 0 16,8 3 0-16,3 5 0 15,6 1 0-15,4-11 0 16,-1-3 0-16,1-2 0 16,-1-11 0-16,0-1 0 15,-7-14 0-15,-5 0 0 16,-5-17 0-16,-2-11 0 16,-9-10 0-16,-12-7 0 15,-4 2 0-15,-8 1 0 16,-6 10 0-16,2 7 0 0,-4 10 0 15,7 1 0-15,6 7 0 16,3 7 0-16,8 15 0 16,8 10 0-16,3 4 0 15,12 3 0-15,10 2 0 16,8-6 0-16,4-3 0 16,0-6 0-16,-2-3 0 15,3-7 0-15,-6-9 0 16,-4-5 0-16,1-11 0 15,-4-7 0-15,-3-7 0 16,0-2 0-16,-6-1 0 0,0-3 0 16,1-6 0-16,-1 6 0 15,-3 4 0-15,-2 8 0 16,-3 3 0-16,-5 9 0 16,-3 4 0-16,0 16 0 46,0 4 0-46,0 9 0 16,-11 7 0-16,4 4 0 16,-1 0 0-16,8 2 0 15,0-2 0-15,0-4 0 0,8-2 0 16,2-7 0-16,7-2 0 16,7-17 0-16,5 0 0 15,4-8 0-15,8-13 0 16,-5-3 0-16,4-4 0 15,2-5 0-15,-7 4 0 16,-2 1 0-16,-9 7 0 0,0 1 0 16,-7 4 0-1,-5 4 0-15,0 0 0 16,1 3 0-16,-5 1 0 0,1 1 0 16,-3 2 0-16,7 1 0 15,-4 0 0-15,7 0-342 16,3-5-185-16,11-8-16 15</inkml:trace>
  <inkml:trace contextRef="#ctx0" brushRef="#br0" timeOffset="-44471.27">9488 4815 180 0,'-19'16'199'16,"-3"-4"-114"-16,11 0-125 15,3-12-116-15</inkml:trace>
  <inkml:trace contextRef="#ctx0" brushRef="#br0" timeOffset="-44297.04">9781 4843 98 0,'-11'-7'83'0,"-7"-10"-74"0,2-3-88 15</inkml:trace>
  <inkml:trace contextRef="#ctx0" brushRef="#br0" timeOffset="-42527.76">6329 6171 183 0,'0'-17'184'0,"0"4"-51"0,0 5-65 16,0 6-40-16,0-3-33 15,0 5-33-15,-8 0-57 16,0-8-76-16</inkml:trace>
  <inkml:trace contextRef="#ctx0" brushRef="#br0" timeOffset="-42018.78">6606 5976 102 0,'0'-10'202'0,"0"3"-30"16,0-2-32-16,0 9-38 16,0 0-22-16,-8 0-15 0,8 0-8 15,0 0-24-15,0 0-4 16,0 0-9-16,0 0 2 16,0 0 4-16,-13 0 15 15,-3 14 7-15,-9 9-14 16,-15 23-17-16,-20 14-3 15,-26 13-4-15,-16 17 12 16,-15 12 12-16,-14 15 18 0,-11 14 1 16,-12 7-6-16,0 9 6 15,0 1 19-15,4-4 6 16,12-5 6-16,8-7 6 16,15-20 10-16,19-18-14 15,17-20-24-15,23-22-62 16,15-9 0-16,13-16 0 15,9-6 0-15,6-10 0 16,5-11 0-16,0 0 0 47,-1 0 0-47</inkml:trace>
  <inkml:trace contextRef="#ctx0" brushRef="#br0" timeOffset="-41217.5">4506 7888 2047 0,'-8'0'0'15,"8"10"0"1,0-3 0 0,0 1 0 15,-8 0 0-31,-1 4 0 15,2-3 0 1,-1 3 0-16,8 1 0 16,-11 3 0-16,11-1 0 15,-14 5 0-15,14-3 0 0,0 0 0 16,0 2 0-16,0 2 0 16,0-4 0-16,0 3 0 15,0 0 0 1,0 4 0-16,5 5 0 0,7 4 0 15,-1 3 0-15,7 1 0 16,1-1 0-16,1-3 0 16,6 0 0-16,2-1 0 15,8 0 0-15,4-2 0 16,0-3 0-16,-1-7 0 16,-3 2 0-16,-1-7 0 15,-2-2 0-15,-4-13 0 0,-4 7 0 16,-2-7 0-16,2 0 0 15,0 0 0-15,-1 0 0 16,-4 0 0-16,-1-7 0 16,7-1 0-16,-1-5 0 15,-2 1 0-15,7-5 0 16,-4-3 0-16,7 0 0 16,-1 1 0-16,2-3 0 15,-2 6 0-15,-4 0 0 16,1 1 0-16,-2-2 0 0,3 4 0 15,-5 1 0-15,-6 4 0 16,-6 3 0-16,-1 2 0 16,-4 3 0-16,0 0 0 15,-8-4 0 17,0-1 0-32,0 3 0 15,0 2-4 32,4 0-372-31,-1 0-104-16,6 0-21 15</inkml:trace>
  <inkml:trace contextRef="#ctx0" brushRef="#br0" timeOffset="-39976.34">7545 7427 25 0,'0'-16'61'0,"0"1"77"15,3-6 34-15,-3 5-18 16,0-2-2-16,0 7-9 16,0-1 5-16,0 0 18 0,0 3 12 15,0 6-1-15,0 3-27 16,0 0-40-16,0 0-52 16,0 0-35-16,8 20 20 0,12 18 7 15,12 14 0-15,14 12-16 16,3 19-19-16,3 7-15 15,1-2 0-15,-5 2 0 0,-3 0 0 16,-3-9 0-16,-10-8 0 16,-4-11 0-16,-4-8 0 15,-8-15 0-15,-3-6 0 16,-10-9 0-16,-3-7 0 16,0-5 0-16,0 0 0 0,4-12 0 15,1 0 0-15,3 0 0 16,0-5 0-16,13-10 0 0,26-27 0 15,35-22 0-15,32-27 0 16,24-13 0-16,20-6 0 16,9-1 0-16,-2 14 0 0,-5 16 0 15,-10 15 0-15,-16 18 0 16,-17 6 0-16,-19 13 0 16,-20 9 0-16,-21 9 0 15,-21 6 0-15,-11 1 0 0,-10 1 0 16,-6-6 0-16,-9 2 0 15,0-11 0-15,-21-5 0 16,-4-15 0-16,-11-14 0 0,-1-14 0 16,-2-6 0-16,-7-14 0 15,2-9 0-15,-2 2 0 16,6-1 0-16,1 6 0 0,1 9 0 16,6 11 0-16,-1 10 0 15,5 14 0-15,-1 7 0 16,-4 14 0-16,-2 9 0 0,-11 14 0 15,-11 10 0-15,-11 13 0 16,-14 15 0-16,-14 9 0 16,-15 15 0-16,-14 7 0 15,-13 8 0-15,-17 5 0 0,2-1 0 16,1-12 0-16,15-7 0 16,15-9 0-16,16-14 0 15,24-6 0-15,22-8 0 0,16-9 0 16,10-4 0-16,14-12 0 15,9 0 0-15,11 0-83 16,0 0-353-16,0 0 16 16,0 0 44-16,0 0 48 15</inkml:trace>
  <inkml:trace contextRef="#ctx0" brushRef="#br0" timeOffset="-39637.01">6906 7688 194 0,'-8'0'196'0,"0"0"-41"0,8 0-34 15,0 0-29-15,0 0-8 16,0 0 2-16,0-7-20 16,13-9-23-16,10-13-15 15,14-8-14-15,4-8-4 16,8 4-4-16,-6 0-2 0,-1 9-4 16,-10 13-10-16,-2 2-8 15,-11 9-29-15,-2-1-42 16,-5 9-30-16,0 9-11 15,-9 6-49-15,-3 11-29 16</inkml:trace>
  <inkml:trace contextRef="#ctx0" brushRef="#br0" timeOffset="-39460.1">7183 7926 73 0,'0'7'211'0,"0"-7"-21"16,0 0-32-16,11-17-51 15,6-11-37-15,12-17-21 16,2-12-24-16,11-7-17 0,3 0-39 16,-2-3-55-16,3 14-37 15,-10 8-41-15,-11 17-42 16</inkml:trace>
  <inkml:trace contextRef="#ctx0" brushRef="#br0" timeOffset="-39283.88">7415 8071 210 0,'0'50'178'0,"0"-10"-57"0,0-16-45 16,3-11-21-1,13-17-7-15,16-22-10 0,13-13-18 16,17-14-3-16,3-5-19 16,3 7-43-16,-6 0-34 0,-9 16-34 15,-18 10-64-15,-10 17 7 16</inkml:trace>
  <inkml:trace contextRef="#ctx0" brushRef="#br0" timeOffset="-39167.55">7665 8425 159 0,'-11'56'181'0,"11"-6"-80"16,0-8-47-16,3-14-23 0,13-7-14 16,6-21-12-16,0-10-48 15,4-18-140-15</inkml:trace>
  <inkml:trace contextRef="#ctx0" brushRef="#br0" timeOffset="-38551.04">5709 7933 64 0,'-25'-7'86'16,"4"2"1"-1,6 0-22-15,3 5-27 16,4-3-3-16,8-1 12 0,0 0-3 16,-9-1 2-16,1-2-2 15,0 2-6-15,-4-2-6 16,-1-2-6-16,2-3-7 15,-2 0 19-15,2 0 29 16,3 0 27-16,-1 3 23 16,9 6-1-16,-8 3 3 15,8 0-15-15,0 0-5 0,-8 0 6 16,-1 19-14-16,9 31 119 16,-12 25 6-16,4 24-216 15,8 7 0-15,0-4 0 16,0-11 0-16,15-15 0 15,15-12 0-15,14-10 0 16,14-22 0-16,18-16 0 16,21-19 0-16,21-22 0 15,17-20 0-15,7-16 0 16,5-12 0-16,-6-5 0 0,-10 2 0 16,-9-3 0-16,-18 6 0 15,-14 13 0-15,-22 6 0 16,-14 14 0-16,-14 11 0 15,-7 6 0-15,-9 6 0 16,-8 5 0-16,-4 0 0 16,-4 5 0-16,-3 2 0 0,-2 5 0 15</inkml:trace>
  <inkml:trace contextRef="#ctx0" brushRef="#br0" timeOffset="-38484.19">7194 7824 1734 0,'0'0'-345'0,"-8"0"30"15,8 0 50-15,-8 7 31 16,8 5 33-16,-8 1 45 16,-4 3-59-16</inkml:trace>
  <inkml:trace contextRef="#ctx0" brushRef="#br0" timeOffset="-38240.31">6781 8434 295 0,'-53'58'224'15,"5"-14"-52"-15,5-12-44 0,15-7-24 16,12-10 5-16,5-1 18 16,11-14-15-16,8 0-26 15,20-14 5-15,25-14 1 16,24-13 0-16,16-11-19 16,13-10-25-16,0-2-28 15,-9 2-15-15,-7 10-5 0,-17 7-43 16,-17 11-65-16,-16 11-74 15,-11 3-69-15,-12 12-37 16,-17 8-44-16,-29 28-241 16</inkml:trace>
  <inkml:trace contextRef="#ctx0" brushRef="#br0" timeOffset="-38039.57">6911 8751 452 0,'-54'61'379'0,"18"-17"-128"15,13-10-129-15,9-14-56 16,19-8-9-16,14-12 57 15,27-16 43-15,17-16 34 16,27-18-20-16,16-14-84 16,17-10-87-16,2 0 0 15,-3 1 0-15,-8 4 0 0,-16 9 0 16,-22 11-147-16,-19 9-124 16,-16 11-95-16,-17 12-14 15,-24 13-16-15</inkml:trace>
  <inkml:trace contextRef="#ctx0" brushRef="#br0" timeOffset="-16991.25">15234 13499 168 0,'-16'-5'299'0,"1"5"-23"0,-5 0-52 16,3-5-97-16,0 2-46 16,6-1-8-16,11 0 9 0,-8-5 34 15,8 6 13-15,0-2 23 16,0-7 1-16,0-1-20 0,13-3-99 16,5-3-34-16,16-7 0 15,10-2 0-15,16-8 0 0,17-5 0 16,18 0 0-16,13 1 0 15,20-5 0-15,13 0 0 16,14 5 0-16,6-1 0 16,6-1 0-16,4 2 0 0,-5-1 0 15,-3 5 0-15,-10 3 0 16,-6 10 0-16,-6 1 0 0,-2 6 0 16,-9 8 0-16,0 8 0 15,-8 0 0-15,-1 0 0 0,-2 0 0 16,-9 12 0-16,-2 0 0 15,-1 4 0-15,-5 1 0 0,-9 0 0 16,-5-1 0-16,-1 4 0 16,-2 1 0-16,-3-2 0 15,0 8 0-15,-8 0 0 0,-1 2 0 16,-2-1 0-16,-10 1 0 16,-10 2 0-16,-2 7 0 0,-7 2 0 15,-8 5 0-15,-4 3 0 16,-9 9 0-16,-6 9 0 0,-2 3 0 15,-10 5 0-15,-3-3 0 16,0 8 0-16,-11 2 0 16,-4 4 0-16,-6 1 0 0,-8 9 0 15,-2-3 0-15,-7 5 0 16,-6 1 0-16,-15 0 0 0,-4-4 0 16,-16-1 0-16,-13-3 0 15,-22 4 0-15,-20-5 0 16,-21 1 0-16,-22-5 0 0,-19-8 0 15,-16-8 0-15,-6-7 0 16,-17-13 0-16,-13-13 0 16,-8-15 0-16,-8-21 0 0,-5-4 0 15,2-20 0-15,11-18 0 16,8-15 0-16,12-12 0 0,17-8 0 16,21-9 0-16,27-8 0 15,33-3 0-15,28-8 0 0,32-6 0 16,34-7 0-16,31-4 0 15,35-7 0-15,26-2 0 0,29-4 0 16,25 9 0 0,19 8 0-16,14 8 0 0,10 8 0 15,5 17 0-15,-3 9 0 16,-12 9 0-16,-18 14 0 0,-16 13 0 16,-19 12 0-16,-25 7 0 15,-16 9 0-15,-14 9 0 0,-11 3 0 16,-11 0 0-16,-5 15 0 15,-21 6-32-15,-3 2-403 0,-4 3-7 16,-4-7 32-16,-1 5 49 16</inkml:trace>
  <inkml:trace contextRef="#ctx0" brushRef="#br0" timeOffset="-16259.24">16393 14280 180 0,'-8'0'194'0,"8"0"-87"0,-14 0-45 15,6 8-30-15,2 3 15 16,6 2 46-16,-10 3 41 0,2 5 25 16,8-2 13-16,0 2-2 15,0-4-5-15,-8-1 12 16,8-4 21-16,0-12-41 0,0 8-157 15,-8-8 0 1,8-20 0-16,-9-26 0 0,9-22 0 16,-11-27 0-16,3-18 0 15,-4-25 0-15,0-21 0 16,-2-25 0-16,3-22 0 16,3-27 0-16,-4-19 0 0,4-9 0 15,8 5 0-15,-8 21 0 16,8 35 0-16,0 31 0 0,0 44 0 15,0 27 0-15,0 29 0 16,0 20 0-16,0 12 0 0,0 14 0 16,-8 10 0-16,8 5 0 15,-9 8 0-15,9 16 0 16,0 9 0-16,0 3 0 16,0 9 0-16,0 4 0 0,0 4-126 15,0 7-321-15,0 5 25 16,9 5 38-16,-1 7 55 15</inkml:trace>
  <inkml:trace contextRef="#ctx0" brushRef="#br0" timeOffset="-15909.12">17518 14401 615 0,'-26'29'524'15,"-1"-13"-199"-15,-1-16-155 0,-1-9-88 16,-1-15-16-16,6-28 47 16,-1-29 39-16,11-30-152 0,5-27 0 15,9-24 0-15,0-19 0 16,0-18 0-16,0-20 0 0,0-21 0 15,0-21 0-15,0 1 0 16,0 7 0-16,6 25 0 16,-6 36 0-16,0 38 0 15,0 39 0-15,0 35 0 0,0 19-18 16,0 24-17-16,-14 25-8 16,2 12-50-16,-2 19-75 0,3 23-76 15,11 14-63-15,0 17-25 16,0 13-34-16</inkml:trace>
  <inkml:trace contextRef="#ctx0" brushRef="#br0" timeOffset="-15609.46">18044 13697 958 0,'0'41'570'16,"0"-7"-196"-16,0-15-229 15,0-7-145-15,0-16 0 16,0-23 0-16,-14-27 0 0,0-20 0 16,2-23 0-16,12-21 0 15,0-17 0-15,4-15 0 0,10-18 0 16,5-15 0-16,1-9 0 16,-4-3 0-16,1 5 0 0,-5 8 0 15,0 21 0-15,-4 36 0 16,0 28 0-16,1 25 0 0,-9 32-157 15,3 24-153-15,2 25-15 16,-1 24 18-16,4 15 1 16,-4 18 5-16</inkml:trace>
  <inkml:trace contextRef="#ctx0" brushRef="#br0" timeOffset="-15344.11">18680 13461 475 0,'14'54'410'0,"-2"-18"-9"0,-4-12-41 16,0-13-36-16,-8-11-247 15,0-14-77-15,0-15 0 16,0-20 0-16,0-20 0 0,0-21 0 16,0-16 0-16,0-19 0 15,0-22 0-15,0-17 0 0,0-7 0 16,0 0 0-16,0 17 0 15,0 28 0-15,0 23 0 0,0 26 0 16,0 20 0-16,-16 26-170 16,-7 18-327-16,-6 21 37 15,-10 16 31-15</inkml:trace>
  <inkml:trace contextRef="#ctx0" brushRef="#br0" timeOffset="-14727.95">15946 14641 188 0,'0'0'303'0,"0"0"-33"16,-16-7-69-16,-1-15-48 0,-3-10-34 16,0-22-7-16,0-18 17 15,0-21 1-15,3-25-2 16,4-17-27-16,4-19 17 0,9-17-54 15,-11-9-36-15,11-3-25 16,-8 10-3-16,8 10 0 0,0 13 0 16,-13 13 0-16,5 15 0 15,0 12 0-15,-4 12 0 0,-1 9 0 16,-1 12 0 0,-3 16 0-16,5 11 0 0,-2 14-27 15,14 12-29-15,-6 8-20 16,6 11 6-16,0 5 6 0,0 21-14 15,3 3-57-15,5 8-51 16,4 10-42-16,1 6-4 0,0 5-4 16,-2 0-32-16</inkml:trace>
  <inkml:trace contextRef="#ctx0" brushRef="#br0" timeOffset="-13675.96">15568 11679 1139 0,'-45'0'385'16,"5"0"-193"-16,6 0-125 16,7-5-83-16,7-16-8 0,2-15 4 15,7-16 8-15,11-19-15 16,0-17-98-16,8-14-133 0,9-13-70 16,7-3-25-16,0-3-266 15</inkml:trace>
  <inkml:trace contextRef="#ctx0" brushRef="#br0" timeOffset="-13535.83">15571 10596 149 0,'-19'36'259'0,"-2"1"-100"15,-4-5-67-15,2 0-42 16,3-8-33-16,3-7-13 0,9-5-6 16,8-12-7-16,0-7-23 15,16-15-41-15,13-14-69 0,7-21-62 16</inkml:trace>
  <inkml:trace contextRef="#ctx0" brushRef="#br0" timeOffset="-13400.05">16006 10221 607 0,'0'12'215'0,"-11"4"-102"16,-7 5-62-16,2 3-38 15,4-7-42-15,1-1-31 0,11-8-38 16,0-8-55-16,11-12-98 15</inkml:trace>
  <inkml:trace contextRef="#ctx0" brushRef="#br0" timeOffset="-13244.55">16404 10204 521 0,'-36'9'300'0,"-1"-9"-140"16,1 0-110-16,4 0-88 15,7-5-53-15,10-7-36 0,2-15 2 16,13-16-82-16,8-5-12 16</inkml:trace>
  <inkml:trace contextRef="#ctx0" brushRef="#br0" timeOffset="-13080.37">16659 10028 506 0,'-14'50'305'0,"-7"-14"-149"16,5-6-100-16,2-10-83 16,14-8-34-16,0-12-20 0,0 0-26 15,9-24-45-15,15-21-94 16</inkml:trace>
  <inkml:trace contextRef="#ctx0" brushRef="#br0" timeOffset="-12940.05">17282 9451 544 0,'0'24'178'16,"-18"2"-87"-16,7-7-44 15,-1-2-37-15,4-1-32 16,8-8-40-16,0-8-46 16,0-12-72-16</inkml:trace>
  <inkml:trace contextRef="#ctx0" brushRef="#br0" timeOffset="-12783.49">17623 9361 359 0,'-17'13'327'15,"-2"-6"-130"-15,2 1-101 16,5-8-57-16,0 0-42 0,12 0-25 16,-8 0-38-16,8-2-31 15,0-15-34-15,0-4-62 0,8-3-45 16</inkml:trace>
  <inkml:trace contextRef="#ctx0" brushRef="#br0" timeOffset="-12648.77">17716 9589 513 0,'-12'34'257'16,"-4"-6"-116"-16,2-7-67 16,6-6-53-16,8-6-44 15,0-9-55-15,0-13-77 0,0-15-66 16</inkml:trace>
  <inkml:trace contextRef="#ctx0" brushRef="#br0" timeOffset="-12495.92">18610 9829 782 0,'11'42'389'15,"-3"-13"-218"-15,1-1-186 16,2-4-137-16,7-7-56 0,-2-5 18 15,-1-12 43-15,6-10 10 0,4-1-25 16,2-1 1-16</inkml:trace>
  <inkml:trace contextRef="#ctx0" brushRef="#br0" timeOffset="-12375.98">19141 10721 631 0,'11'62'294'16,"-1"-13"-148"-16,-2-17-148 0,0-8-121 15,0-11-58-15,6-18-41 16,0-15-16-16</inkml:trace>
  <inkml:trace contextRef="#ctx0" brushRef="#br0" timeOffset="-12224.31">19622 10795 720 0,'-18'45'273'0,"7"-4"-138"15,-3-1-104-15,6-4-93 0,8-7-43 16,0-8 0-16,-11-9-7 16,-3-12-5-16,4 0-68 0,-7-8-24 15</inkml:trace>
  <inkml:trace contextRef="#ctx0" brushRef="#br0" timeOffset="-12087.78">18751 11320 647 0,'-45'19'268'16,"10"-5"-150"-16,2-6-131 16,10-8-104-16,5 0-24 0,10-17-2 15,8-11-67-15,0-9 14 16</inkml:trace>
  <inkml:trace contextRef="#ctx0" brushRef="#br0" timeOffset="-11938.35">18172 11007 971 0,'-60'0'257'15,"6"0"-241"-15,8 0-204 16,18 0-63-16,7-9-26 16,9-16 24-16</inkml:trace>
  <inkml:trace contextRef="#ctx0" brushRef="#br0" timeOffset="-11799.33">17764 10682 673 0,'-65'-22'305'16,"8"-6"-317"-16,10-8-249 15</inkml:trace>
  <inkml:trace contextRef="#ctx0" brushRef="#br0" timeOffset="-11640.08">16907 10307 519 0,'-59'28'350'0,"2"-7"-200"16,7-6-274-16,18-15-153 15,4 0-27-15</inkml:trace>
  <inkml:trace contextRef="#ctx0" brushRef="#br0" timeOffset="-11474.82">16697 10795 608 0,'-44'33'290'0,"2"-9"-146"16,9-7-150-16,9-10-137 16,7-7-46-16,17-7-57 0</inkml:trace>
  <inkml:trace contextRef="#ctx0" brushRef="#br0" timeOffset="-11317.38">16709 11014 563 0,'-53'30'354'0,"5"-10"-202"0,12-4-262 16,7-8-144-16,4-8-63 16</inkml:trace>
  <inkml:trace contextRef="#ctx0" brushRef="#br0" timeOffset="-11160.94">17343 11031 575 0,'16'0'144'15,"-3"0"-179"-15,-2-12-145 0,5-12-322 16</inkml:trace>
  <inkml:trace contextRef="#ctx0" brushRef="#br0" timeOffset="-11015.84">17993 10795 426 0,'-22'19'358'0,"5"-5"-170"0,7-6-197 16,10-8-158-16,0-8-102 15,16-18-255-15</inkml:trace>
  <inkml:trace contextRef="#ctx0" brushRef="#br0" timeOffset="-10871.66">18816 10664 500 0,'-12'34'218'0,"1"-11"-132"15,-3 0-145-15,14-17-53 16,0-6-32-16,0-17-69 0</inkml:trace>
  <inkml:trace contextRef="#ctx0" brushRef="#br0" timeOffset="-10725.03">19166 10615 357 0,'-14'17'178'0,"3"-8"-115"16,0-9-112-16,11-13-134 0</inkml:trace>
  <inkml:trace contextRef="#ctx0" brushRef="#br0" timeOffset="-10571.55">19157 9781 519 0,'-44'-45'240'15,"4"5"-143"-15,-1 2-168 16,8 3-95-16,1-7-78 0</inkml:trace>
  <inkml:trace contextRef="#ctx0" brushRef="#br0" timeOffset="-10403.55">18216 9292 560 0,'-57'-23'154'0,"4"-2"-134"15,0 4-101-15,4 2-43 0,5-10-74 16,-2-9 38-16</inkml:trace>
  <inkml:trace contextRef="#ctx0" brushRef="#br0" timeOffset="-10247.36">17424 9064 392 0,'-33'17'174'0,"-4"-9"-84"0,4-8-67 15,2 9-58-15,5-9-32 16,6 0-32-16,1 0-84 0</inkml:trace>
  <inkml:trace contextRef="#ctx0" brushRef="#br0" timeOffset="-10091.18">16619 9252 484 0,'-41'24'134'16,"0"1"-107"-16,6-1-99 0,-3 0-99 15,3-3-23-15</inkml:trace>
  <inkml:trace contextRef="#ctx0" brushRef="#br0" timeOffset="-9943.09">16116 9777 311 0,'-25'28'259'16,"5"-7"-118"-16,5-9-102 15,1 0-117-15,14 1-71 16,-8-13-44-16,8 0 38 16</inkml:trace>
  <inkml:trace contextRef="#ctx0" brushRef="#br0" timeOffset="-9803.49">16586 10230 320 0,'14'16'129'0,"-3"-4"-76"16,2-4-85-16,-1-8-114 15</inkml:trace>
  <inkml:trace contextRef="#ctx0" brushRef="#br0" timeOffset="-9671.42">17315 10384 824 0,'-17'12'367'16,"5"-12"-264"-16,3 0-321 15,9 0-185-15</inkml:trace>
  <inkml:trace contextRef="#ctx0" brushRef="#br0" timeOffset="3076.38">2485 10913 301 0,'0'0'143'0,"0"13"-74"15,0-1-33 1,0 7-11-16,0 6 9 0,-14 4 11 16,3 4 13-16,-5 6-5 15,-5 6 5-15,-2 12 14 16,-14 12-6-16,-13 16 5 16,-15 22 1-16,-12 18-4 15,-8 14-11-15,-8 8-3 16,-6 0 4-16,2-9-7 15,9-12-16-15,7-16-11 16,11-25-12-16,18-19 1 16,16-17-13-16,11-17 0 15,7-13-15-15,7-5-49 16,11-14-76-16,0 0-80 16,0-28-83-16,0-34-49 15</inkml:trace>
  <inkml:trace contextRef="#ctx0" brushRef="#br0" timeOffset="3292.97">1513 11202 438 0,'-15'-48'258'16,"-2"15"-88"-16,1 12-84 16,-12 21-28-1,-18 26 2-15,-11 21 15 16,-3 22-9-16,-5 16-26 0,7 22-23 15,2 15-8-15,7 8-3 16,6 6-27-16,6-4-73 16,13-10-92-16,10-12-39 15,14-23-81-15</inkml:trace>
  <inkml:trace contextRef="#ctx0" brushRef="#br0" timeOffset="3476">1725 12304 626 0,'-16'25'235'15,"-17"12"-119"-15,-7 25-64 16,-14 19-23-16,-10 11-15 16,-6 16-5-16,10-7-5 0,6-4-32 15,19-7-85-15,19-12-49 16,16-18-74-16</inkml:trace>
  <inkml:trace contextRef="#ctx0" brushRef="#br0" timeOffset="3611.31">1758 12981 529 0,'-42'0'199'0,"-6"11"-252"15,-6 6-178-15</inkml:trace>
  <inkml:trace contextRef="#ctx0" brushRef="#br0" timeOffset="4440.24">653 13018 853 0,'-48'-28'241'16,"2"2"-114"-16,5 9-63 15,6 6-30-15,7-2 30 16,6 1 34-16,7 5-30 16,1-2-30-16,14 5-25 0,0 1-7 15,0-6-1-15,5 2-8 16,16-6 9-1,23-15 2-15,30-22-4 0,26-20 4 16,34-19-9-16,26-20 1 16,6-6 7-16,-8 6-10 15,-11 6 4-15,-25 21 3 16,-26 18-5-16,-23 19 20 16,-19 11-2-16,-18 20-6 15,-4 14-4-15,4 32 45 16,13 37 101-16,21 42-6 15,23 31-147-15,16 24 0 16,14 10 0-16,10 3 0 16,0 1 0-16,6-2 0 15,-4-2 0-15,-10-14 0 16,-7-15 0-16,-12-21 0 16,-16-20 0-16,-17-17 0 15,-16-12 0-15,-21-3 0 16,-28 7 0-16,-21 9 0 15,-18 15 0-15,-23 19 0 16,-19 13 0-16,-12 13 0 16,-13 9 0-16,-8 12 0 15,-6 9 0-15,-2 2 0 16,0-7 0-16,8-11 0 16,9-14 0-16,12-20 0 15,6-16 0-15,11-24 0 16,11-26 0-16,13-23 0 15,4-20 0-15,-2-33 0 16,-6-45 0-16,-12-52 0 16,-22-55 0-16,-19-43 0 0,-26-37 0 15,-15-20 0-15,-13-23 0 16,2-6 0-16,6 9 0 16,6 22 0-16,10 35 0 15,17 36 0-15,22 37 0 16,18 27 0-16,12 26 0 15,15 23 0-15,7 18-34 16,10 15-115-16,11 7-34 0,6 13-26 16,4 6-10-16,9 3 1 15,0 7 32-15,14 6 40 16,2 3-42-16,3 0-44 16</inkml:trace>
  <inkml:trace contextRef="#ctx0" brushRef="#br0" timeOffset="4588.65">624 13501 461 0,'3'21'214'15,"-3"-5"-91"-15,10-16-58 16,1-8-34-16,19-16-11 16,13-21-13-16,24-15-18 15,8-19-90-15,15-7-110 16</inkml:trace>
  <inkml:trace contextRef="#ctx0" brushRef="#br0" timeOffset="4740.15">1405 13330 449 0,'-25'33'152'15,"4"-10"-79"-15,10-5-64 16,11-9-36-16,0-9-15 15,16-21-76-15,11-15-116 16</inkml:trace>
  <inkml:trace contextRef="#ctx0" brushRef="#br0" timeOffset="4887.66">1843 13299 313 0,'-14'19'156'16,"3"2"-75"-1,0-9-46-15,1 0-43 0,10-12-38 16,0 0-75 0,-8-5-65-16</inkml:trace>
  <inkml:trace contextRef="#ctx0" brushRef="#br0" timeOffset="5056.99">1773 13710 387 0,'-23'47'136'16,"6"-9"-67"-16,5-9-41 16,0-12-13-1,12-9-17-15,0-8-28 0,0 0-45 16,0-8-96 0</inkml:trace>
  <inkml:trace contextRef="#ctx0" brushRef="#br0" timeOffset="5219.52">1713 14093 171 0,'-20'35'205'15,"3"-1"-93"-15,1-6-56 16,0 0-25-16,3-3-25 16,2-5-11-16,2-3-15 15,9-9-37-15,0-8-83 16,0-6-30-16</inkml:trace>
  <inkml:trace contextRef="#ctx0" brushRef="#br0" timeOffset="5371.47">1736 14243 341 0,'-23'28'193'16,"-2"-5"-89"-16,0-1-52 15,6-10-35-15,3 0-31 16,2-12-32-16,14 0-52 15,0 0-77-15,6 0-6 16</inkml:trace>
  <inkml:trace contextRef="#ctx0" brushRef="#br0" timeOffset="5506.05">1728 14629 320 0,'0'36'152'0,"0"-7"-74"16,0-4-39-16,0-8-19 15,0-10-23-15,0-7-48 16,0 0-117-16</inkml:trace>
  <inkml:trace contextRef="#ctx0" brushRef="#br0" timeOffset="5646.11">1973 14931 488 0,'-22'16'162'0,"4"-4"-90"0,-4-12-46 16,5 0-45 0,17 0-67-16,0-12-114 15</inkml:trace>
  <inkml:trace contextRef="#ctx0" brushRef="#br0" timeOffset="5784.48">2727 14653 352 0,'9'0'236'16,"-9"0"-138"-16,-17-12-150 15,-2-17-133-15</inkml:trace>
  <inkml:trace contextRef="#ctx0" brushRef="#br0" timeOffset="6679.65">1323 10567 24 0,'28'-66'45'0,"1"9"31"16,-1 5 26-16,1-1 4 16,4 3-39-16,3-1-31 15,4-2-15-15,1-6-12 16,8-1-2-16,3-6-1 16,5-2 2-16,5-6-1 15,2-3-1-15,6-1 1 16,2 5-4-16,-8 8 1 15,2 8-2-15,-4 5 1 16,-6 2 3-16,-7 2-5 16,-2 7 2-16,-1 0-3 15,-5 9 4 1,-9 4-2-16,-7 7 1 16,-9 5 2-16,-5 4 0 15,-3 3-1-15,1 5-1 16,-4 4-2-16,-5 0 0 0,0 0-3 15,0 0 0-15,0 0 0 16,0 0-9 0,0 0-10-16,0 0-19 15,3 0-46-15,2-5-32 16,-2 3-174-16</inkml:trace>
  <inkml:trace contextRef="#ctx0" brushRef="#br0" timeOffset="6943.63">3856 8691 855 0,'-32'0'201'0,"4"0"-114"15,3 0-87-15,10 0-35 16,7-5-20-16,8-2-41 0,0-7-59 16,16-14-112-16</inkml:trace>
  <inkml:trace contextRef="#ctx0" brushRef="#br0" timeOffset="7144.44">4526 8268 722 0,'-45'28'202'0,"2"-8"-105"16,3-5-57-16,1-2-33 15,13-3-8-15,1-10-9 16,8 0-55-16,9 0-86 16,8-10-102-16</inkml:trace>
  <inkml:trace contextRef="#ctx0" brushRef="#br0" timeOffset="7320.16">5478 7525 1024 0,'-14'-15'190'0,"3"-2"-337"16,-6 8-179-16,-6 2-42 0</inkml:trace>
  <inkml:trace contextRef="#ctx0" brushRef="#br0" timeOffset="7476.59">6504 7127 1031 0,'15'28'223'16,"-6"-3"-382"-16,-9-8-191 0</inkml:trace>
  <inkml:trace contextRef="#ctx0" brushRef="#br0" timeOffset="40787.58">5829 9017 115 0,'-6'-13'146'0,"-2"4"-18"15,-1 5-39-15,9 4-35 16,-8 0-12-16,8 0-5 16,0 0 3-16,0 0 3 15,0 0 10-15,0 0 5 16,0 0 13-16,-8 0 19 15,0 0 2-15,8 0-3 16,-9 0-5-16,9 0-15 16,-7 0-8-16,7 0-10 15,-8 0-5-15,8 0-9 16,0 0-4-16,0 0-14 16,0 0-6-16,0 0-2 15,0 0-2-15,0 0-1 16,0 13-8-16,8 2 8 15,3 6 7-15,10 3-2 0,4 4-13 16,3 1 9 0,-4 4-1-16,0 0-2 0,1 3 8 15,2-3-13 1,3 0 4-16,-6-1 0 0,1-4-5 16,-1 0 6-16,-5 1-6 15,3-4 3-15,-3 0 1 16,-2-6-4-16,-1-2 0 15,0-1 2-15,-5-4-12 16,3-1 10-16,-6-11 2 16,-5 0 4-16,2 0-6 15,-5 0 6-15,0 0-1 16,0 0-6 0,0 0 8-16,0 0-9 0,0 0-2 15,0 0 5 1,0 0 6-16,3 0-3 15,3 0-9-15,-3 0-18 16,2 0-29-16,-5 0-63 0,0 0-58 16,0 0-63-16,0 0-28 15,0 0-30-15</inkml:trace>
  <inkml:trace contextRef="#ctx0" brushRef="#br0" timeOffset="41496.88">6286 9256 41 0,'0'-17'146'0,"-14"7"48"15,3-3-55-15,-2 1-51 16,1-2-22-16,5 7-11 15,7-1-12-15,-8 8-10 16,8 0-7-16,0 0-10 16,0 0-4-16,0 0-7 0,0 12 14 15,10 7 27-15,12 11-7 16,6 7 5-16,9 7-8 16,3 5-12-16,2 4 1 15,-6 1-14-15,-4-11 4 16,-4-1-12-16,-5-11 5 15,-1-3-4-15,-5-6 0 16,-6-6-4-16,-4-4-3 16,2-12 8-16,-1 0-3 15,-3 0 0-15,-5 0 0 16,0 0-1-16,0 0 0 16,0 0-5-16,0 0-6 0,0 0-12 15,0 0-39-15,0 0-35 16,0 0-40-16,0 0-19 15,0 0-58-15,0 0-11 16</inkml:trace>
  <inkml:trace contextRef="#ctx0" brushRef="#br0" timeOffset="46068.49">29066 11454 13 0,'0'-3'29'0,"0"-2"43"15,0 1 68-15,0 0-1 16,0 4-41-16,0 0-34 15,0-4-23-15,0 4-5 0,0 0 9 16,0 0 11-16,0 0 9 16,0 0 5-16,0 0 2 15,-8 0 16-15,8 0 39 0,-9 0 55 16,9 0 30 0,-11-5 14-16,11 5 26 0,-8 0-232 15,-1 0-20-15,1 0 0 16,8-8 0 15,22-7 0-15,17-14 0-16,26-11 0 15,28-15 0-15,21-4 0 16,21-10 0-16,13-5 0 16,10 1 0-16,7 7 0 15,-11 6 0-15,-17 7 0 0,-24 11 0 16,-26 10 0-16,-22 7 0 15,-17 10 0-15,-16 2 0 16,-11 6 0-16,-3 2 0 16,-10 2 0-16,-7 3 0 15</inkml:trace>
  <inkml:trace contextRef="#ctx0" brushRef="#br0" timeOffset="46124.23">30636 10686 2044 0,'0'-9'-504'0,"0"-8"11"15,0-7 58-15</inkml:trace>
  <inkml:trace contextRef="#ctx0" brushRef="#br0" timeOffset="46889.45">31153 9874 316 0,'8'-41'277'16,"0"9"-20"-16,-8 0-32 16,0 4-19-16,0 7 58 15,0 1 46-15,0 3-118 16,4 6-192-16,0-3 0 0,-4 7 0 16,0 0 0-16,5 7 0 15,3 0 0-15,5 0 0 16,-1 11 0-16,7 9 0 15,10 8 0-15,2 10 0 16,6 10 0-16,2 5 0 0,1 5 0 16,-6 6 0-1,4 0 0-15,-3-2 0 16,-5-6 0-16,-1-6 0 0,-6-4 0 16,-6-13 0-16,-5-5 0 15,1-8 0-15,-4-4 0 16,-6-4 0-16,-3-19 0 47,-12-14 0-47,-9-15 0 15,-3-13 0-15,-4-13 0 0,-6-7 0 16,3 0 0-16,-2 0 0 16,-2 0 0-16,1 2 0 15,3 11 0-15,1 3 0 16,6 4 0-16,2 8 0 15,8 5 0-15,-3 3 0 0,5 5 0 16,-2 7 0-16,6 8 0 16,8 6 0-16,-8 3 0 15,2 4 0-15,-3 16 0 32,1 18 0-32,-4 10 0 15,-5 14 0-15,-2 11 0 16,-6-1 0-16,0-3 0 15,6-9 0-15,3-6 0 16,2-14 0-16,3-7 0 0,11-8 0 16,-9-9 0-16,9-5 0 15,-9-7 0 48,-2 9-55-48,0 3-494-15,-6 5 11 16,-4 14 88-16</inkml:trace>
  <inkml:trace contextRef="#ctx0" brushRef="#br0" timeOffset="47571.59">31982 13441 40 0,'-13'-12'110'0,"5"3"83"0,8 5-48 16,0 1-19-16,-8 3-17 16,1 0 4-16,7 0 23 15,0 0 46-15,-8 0 46 16,8 0 20-16,0 0 17 15,0 0-113-15,8 0-152 16,7 7 0-16,14-7 0 0,10 0 0 16,23-12 0-16,17-12 0 15,8-13 0-15,16-4 0 16,1-7 0-16,4-6 0 0,-12 6 0 16,-11 3 0-16,-12 5 0 15,-19 7 0-15,-14 4 0 16,-15 10 0-16,-9 2 0 0,-4 5 0 15,-5 4 0 1,1-1 0-16,-8 6 0 0,-24 3 0 31,5 0 0-15,-3 0-453-16,1 0-27 16,2-5 52-16,-1 3 90 15</inkml:trace>
  <inkml:trace contextRef="#ctx0" brushRef="#br0" timeOffset="48037.81">33244 12467 319 0,'9'-39'260'15,"-4"-3"-29"-15,1 5-77 0,2-3-65 16,5-1-30-16,0 5 20 15,-1 3 17-15,1 10 26 16,-4 1-13-16,1 6-16 16,-2 8 6-16,-4 4 13 0,0 4 27 15,-4 0-53-15,0 12-86 32,0 9 0-32,-8 15 0 15,8 16 0-15,-8 18 0 16,8 7 0-16,8 1 0 0,8-2 0 15,4-9 0-15,5-10 0 16,0-7 0-16,4-11 0 16,-1-9 0-16,-5-16 0 0,2-5 0 15,3-9 0-15,1-11 0 16,-6-19 0-16,-2-14 0 0,-3-18 0 16,-7-11 0-16,-8-8 0 15,-3-4 0-15,0 6 0 0,0 15 0 16,-14 11 0-16,-4 7 0 15,-6 14 0-15,-4 8 0 0,-1 8 0 16,1 11 0-16,-5 5 0 16,1 17 0-16,4 4-395 15,-1 3-136-15,4 9 36 0</inkml:trace>
  <inkml:trace contextRef="#ctx0" brushRef="#br0" timeOffset="50866.75">17713 3150 424 0,'-22'9'193'15,"2"-9"-64"-15,1 0-27 16,1 0 15-16,7 0 14 0,2 0 40 15,9 0 18-15,0-9-8 16,20-11-48-16,34-18-24 16,39-14-32-16,40-16-17 15,47-14-29-15,23-12-31 16,16-11 0 0,5-5 0-16,-17 4 0 0,-21 4 0 0,-20 11 0 15,-27 16 0 1,-33 13 0-16,-28 17 0 15,-23 9 0-15,-17 10 0 16,-15 6 0-16,-6 9 0 0,-4 2 0 16,-10 9 0-16,-15 9 0 62,-5 5 0-62,-10 11-371 16,-7 8-63-16,-3 4 65 15,-3 0 6-15</inkml:trace>
  <inkml:trace contextRef="#ctx0" brushRef="#br0" timeOffset="51514.93">19511 1563 63 0,'0'-12'155'16,"0"0"21"-16,0-6-61 16,0 7-41-16,0-3-21 15,0 7-9-15,0 0-3 0,0-2 1 16,0 9 4-16,0 0-11 16,0 0-13-16,0 0-6 15,0 23 9-15,11 23 25 16,7 27-8-16,5 22-2 15,10 16 6-15,12 13-15 16,4-2-6-16,-1-11-16 16,-3-13-1-16,0-17 1 15,0-9 5-15,-5-15-6 16,-7-8-4-16,-9-12-1 16,-2-8 1-16,-11-8 0 0,-5-9 3 15,-1-12-4-15,-5 0-5 16,0 0-31-16,-19 0-80 15,-14-17-90-15,-5-16-12 16,-5-8-47-16</inkml:trace>
  <inkml:trace contextRef="#ctx0" brushRef="#br0" timeOffset="52266.92">19514 1798 111 0,'-20'-28'233'0,"6"4"-70"16,1-1-69-16,0 9-43 16,13 0-16-16,-8 4-4 15,8 4-2-15,0 8-3 16,0-5-13-16,0 5-2 0,4 0-6 16,13 0-5-16,14 0 3 15,11 0 0-15,19 0-4 16,11 0 3-1,14 0-1-15,6 0-5 0,-2 0-7 16,-8 0 1-16,-9 0 3 16,-16 0 1-16,-17 0 3 15,-7 0 2-15,-9 0 6 16,-8 0 7-16,-7 0 6 16,-4 0-1-16,-5 0 2 15,0 7-3-15,0-7-4 16,0 11-3-16,0-11 0 0,0 12-8 15,0 7 1 1,-14 14 2-16,2 7 2 16,-4 13 10-16,-9 4 13 0,5 9-3 15,-4-2-3-15,3 2 12 16,1 3 10-16,0 0-12 16,3-9-9-16,0-3-3 15,6-7-13-15,11-11-7 16,-6-9 3-16,6-6-4 15,0-3 5-15,0-4-5 16,0-6 5-16,0 3-5 16,0-14 2-16,0 7-5 0,0-7 5 15,0 0 0 1,0 0 5-16,0 0-2 31,0 0-10-15,0 0 8-1,0 0-6-15,0 0 9 16,0 0-2-16,0 0-2 16,0 0-10-1,0 0 16-15,0 0-6 16,0 0-4-16,0 0 3 16,0 0 4-1,0 0-2-15,0 0-2 0,0 0-7 16,0 0 0-16,0 0-24 15,3 0-48-15,0 0-65 16,0 0-40-16,-3 0-49 16,0 0-28-16</inkml:trace>
  <inkml:trace contextRef="#ctx0" brushRef="#br0" timeOffset="61133.72">8470 11054 64 0,'0'0'180'15,"3"-2"-25"-15,2 2-37 0,-5 0-16 16,0 0-7 0,0-6 8-16,0 6 10 0,0-2 23 15,0-3 4-15,0 5-9 16,0 0-13-16,0-4-20 15,-13-5-26-15,5 2-9 0,-8-1 15 16,-1-5 35-16,-2 1 37 16,-172-78-132 31,146 65-18-47,-5 2 0 15,-181-108 0 1,168 96 0-1,-2-6 0-15,3 0 0 16,-60-45 0 0,62 42 0-16,-1-6 0 15,-1-7 0-15,2 1 0 16,-5-5 0-16,-3-9 0 16,-3 1 0-16,3 0 0 0,-5 2 0 15,-1 3 0-15,1 3 0 16,0 4 0-16,4-1 0 15,-1 6 0-15,7 3 0 16,6 5 0 0,8 2 0-16,3 1 0 15,7 5 0-15,2 0 0 16,-5-1 0-16,2 1 0 16,-3 3 0-16,-7 5 0 0,1 0 0 15,5-2 0-15,-2 7 0 16,6-3 0-16,4 3 0 15,4 3 0-15,2-6 0 16,3 7 0-16,-3-2 0 16,7 1 0-16,2 4 0 15,2 0 0 1,-3 4 0-16,6-1 0 16,4 4 0-16,5 5 0 15,7 4-319 16,7 0-70-31,10 13 64 16,11 0 43-16,9 3-60 0</inkml:trace>
  <inkml:trace contextRef="#ctx0" brushRef="#br0" timeOffset="61666.11">8242 11857 184 0,'21'21'220'16,"-10"-6"-22"-16,-5-15-17 0,-6 0-47 15,-9-3-22-15,-7-14 30 16,-13-6-12-16,-7-16-12 16,-13-8-12-16,-13-14-18 15,-11-13-20-15,-12-12-18 0,-15-11-18 16,-10-12-4-16,1-9 15 15,-7-13 1-15,-1-3 5 16,4-6-24-16,3 3 10 16,3-1-11-16,7 2-17 15,2 10 1-15,8 10-4 16,10 5-8-16,7 9 7 16,3 12 2-16,13 13-7 15,8 11 1-15,10 18-1 16,6 11-21-16,9 8-48 15,11 9-53-15,5 9-56 16,8 11-60-16,0 0-22 16,0 19 30-16,8 15 13 15,5 6-84-15</inkml:trace>
  <inkml:trace contextRef="#ctx0" brushRef="#br0" timeOffset="62048.6">7717 12439 465 0,'-19'36'234'0,"-17"-14"-97"16,-10-22-41-16,-3-11 13 15,-10-19 25-15,-11-28 49 16,-10-31-17-16,-10-36-26 16,-8-31-34-16,-8-11-38 15,-11-12-24-15,-6-5-20 16,-10 2-14-16,-5-6 0 16,-1 10-5-16,6 7 0 15,7 16-5-15,20 20-1 16,16 21-5-16,17 21-7 15,21 19-25-15,11 18-47 16,14 18-82-16,5 14-97 16,22 20-22-16,6 16 68 15,17 13 24-15,10 16-77 16</inkml:trace>
  <inkml:trace contextRef="#ctx0" brushRef="#br0" timeOffset="62416.08">7531 12700 54 0,'25'50'84'0,"-8"-9"79"16,-14-13-15-16,-3-13-35 15,-20-15-30-15,-16-8-15 16,-18-25 10-16,-14-26 25 16,-17-32-1-16,-17-32-3 0,-16-31-31 15,-20-28-29-15,-15-18-8 16,-15-5-13-16,-6 5-10 16,0 14 3-16,5 7-2 15,16 17-6-15,23 19 3 16,21 17-9-16,20 20-5 15,20 16 6 1,15 17-25-16,14 17-42 16,12 14-74-16,12 18-51 15,16 16 31-15,0 8-90 16</inkml:trace>
  <inkml:trace contextRef="#ctx0" brushRef="#br0" timeOffset="62780.87">7170 13059 526 0,'0'0'269'0,"-20"-12"-128"16,-17-22-59-16,-15-26-31 16,-21-34 24-16,-20-43 41 0,-26-56-16 15,-23-47-45-15,-21-33-22 16,-12-16-17-16,2-4-11 16,9-3-2-16,23 15-8 15,19 20-5 1,20 28-21-16,18 34-21 15,13 31-22-15,15 30-23 16,15 32-20-16,13 33-51 16,9 28-30-16,5 25-50 15</inkml:trace>
  <inkml:trace contextRef="#ctx0" brushRef="#br0" timeOffset="63114.13">7415 12118 503 0,'11'0'196'15,"-11"-26"-76"-15,-28-32-37 16,-17-42 23-16,-24-27 10 0,-21-27-27 15,-18-29-31-15,-26-33-22 16,-20-36-18-16,-18-36-12 16,-6-13-9-16,-6 14-3 15,15 35 1 1,15 41-19-16,22 37-6 16,32 38-9-16,19 39-37 15,23 24-40-15,17 23-43 16,17 26 13-16,15 17-5 15,18 7-68-15</inkml:trace>
  <inkml:trace contextRef="#ctx0" brushRef="#br0" timeOffset="63430.07">7502 11316 488 0,'-11'0'257'16,"-17"-17"-114"-16,-17-19-67 15,-12-16-1-15,-11-19 19 16,-11-17 225-16,-14-35-91 16,-21-43-115-16,-12-51-62 15,-12-35-24-15,-7-4-36 16,-2 12-20-16,6 23-44 15,10 37-47-15,18 39 23 16,23 31-16-16,22 32-50 16,19 21-56-16,16 24-9 15,16 22 29-15,17 15-52 16</inkml:trace>
  <inkml:trace contextRef="#ctx0" brushRef="#br0" timeOffset="63729.98">7662 11344 627 0,'-38'-28'234'16,"-13"-17"-112"-16,-20-19-43 15,-5-27-12-15,-14-18-1 16,-6-29-21-16,-10-26-11 16,0-20-17-16,1-5-11 0,6-4-4 15,12 18-2-15,8 25-3 16,14 28-38-16,16 28-38 16,14 27-52-1,10 25-45-15,12 14 20 16,13 14-16-16,0 14-78 0</inkml:trace>
  <inkml:trace contextRef="#ctx0" brushRef="#br0" timeOffset="64507">8234 11080 135 0,'0'0'249'0,"0"0"-35"0,0-9-28 15,-11 2-55 1,-3-5-10-16,-5-9 11 0,-10-3-36 15,-7-10 67-15,-18-10-31 16,-11-16 7-16,-20-14-16 16,-11-11 30-16,-15-22-80 15,-1-14-73-15,-7-26 0 16,-3-15 0-16,1-15 0 16,-1 7 0-16,3 7 0 0,15 20 0 15,7 22 0-15,10 19 0 16,13 16 0-1,10 22 0-15,10 15 0 16,14 7 0-16,9 15 0 16,5 4 0-16,10 8 0 15,1 3 0-15,2 4 0 0,13 4 0 16,-8 4 0 0,8-3 0-1</inkml:trace>
  <inkml:trace contextRef="#ctx0" brushRef="#br0" timeOffset="64923.46">6370 8964 2034 0,'0'0'-42'0,"0"0"-6"0,0 0 3 15,0 0-14-15,0 0-29 16,0 0-25-16,0 0-27 16,0 0-18-16,5 0-1 15,-2 0 11-15,5 0 24 16,-3 0 31-1,4 0 27-15,-9 0 17 0,0 0 13 16,0 0 1-16,3 0 3 16,0 0 2-16,2 0-4 15,-2 7-51-15,-3-7-60 16,0 12-158-16</inkml:trace>
  <inkml:trace contextRef="#ctx0" brushRef="#br0" timeOffset="66042.42">8226 12011 142 0,'-17'0'268'0,"-2"-11"-63"16,-10-13-30-16,-4-5-2 15,-11-13-27-15,-8-13 2 16,-19-19 8-16,-9-16 5 16,-19-17-69-16,-10-18-30 0,-5-13-3 15,-7-21-16-15,-4-20-18 16,-10-16 2-16,-4-17-7 15,3-3-8-15,-3 3-6 16,9 20 3-16,12 26-6 16,8 24-9-16,14 23 11 15,11 21 0 1,7 20-4-16,17 18-1 0,13 10 2 16,10 15-8-16,11 6 0 15,5 8-4-15,8 9-6 16,1 3-3-16,5 2 3 15,8 7 14-15,-8 0-6 16,8 0 0-16,0 0 7 16,0 0-1-16,0 0-5 15,0 0 10-15,0 0-2 16,0 0 5-16,0 0-7 16,-9 0-1-1,9 0 5-15,-8 0-5 16,8 0-2-16,0 0 5 0,0 0 0 15,0 0-5-15,0 0 2 16,0 0 0-16,0 0 3 16,0 0 0-16,0 0-4 15,0 0-2-15,0 0 8 16,0 0-8-16,0 0 8 16,0 0 0-1,0 0 0-15,0 0-7 16,0 0 11-16,0 0-11 15,0 0 1 1,0 0-1-16,0 0 5 16,0 0 6-16,0 0-4 0,0 0-7 15,0 0 6-15,0 0-1 16,0 0 1-16,0 0 4 16,0 0-3-16,0 0-4 15,0 0-2-15,0 0 0 16,0 0 8-16,0 0-7 15,0 0 3-15,0-5-22 16,0 5-48-16,0 0-60 16,0 0-80-16,0 0-105 15,0 9-92 1</inkml:trace>
  <inkml:trace contextRef="#ctx0" brushRef="#br0" timeOffset="67024.29">7491 9377 358 0,'-17'-24'165'15,"1"4"-57"-15,5 0-47 16,-2 4-15-16,13 4 8 16,0 0 8-16,-8 3 18 15,8 1 3-15,0 8-13 0,0 0-7 16,0 0-19 0,0 0-1-16,0 0-22 15,8 20 13-15,9 5 0 16,6 7-1-16,14 9-1 15,3 8-5-15,1 3-9 16,0 2-14-16,-1-6 2 16,-2-8-5-16,-6-2 4 15,-7-10-5-15,-5-3 7 16,-4-9 3-16,-3-4 0 0,-5-12 13 16,-5 0 24-16,-3 0 23 15,0 0 3 1,0 0-23-16,0-8-26 0,0-5-18 15,-11-2-33-15,2-6-70 16,-3 5-95-16,-2-1-87 16,0 10-49-16,-3 7-68 15</inkml:trace>
  <inkml:trace contextRef="#ctx0" brushRef="#br0" timeOffset="68111.48">7434 10779 8 0,'0'0'20'0,"0"0"18"16,0 0 31-16,0 0 51 0,-8 0 10 15,8 0-40-15,0 0-31 16,0 0-18-16,0 0-6 16,0 0 8-16,-8 0 4 15,8 0-4-15,0 0-6 16,-9 0-7-16,9 0-6 15,0 0 4-15,0 0-6 16,0 0-4-16,0 0-9 16,0 0-3-16,0 0-3 15,0 0 0-15,0 0 4 16,0 7-8-16,0-7 3 0,0 9-2 16,0-9 1-16,0 12-3 15,0-5 5-15,0 3 1 16,6-10 0-16,2 8-5 15,-2-8 7-15,3 0-2 16,0 0 1-16,-1 0-3 16,-5 0 2-16,2 0-3 15,-2 0 1-15,2 0-2 16,-2 0 4-16,3 0 10 16,-6 0-1-16,0-8 10 15,0-2 8-15,0-4-6 16,0-3 15-16,0 5 19 0,-14-2-8 15,3 3-9-15,-2 3-12 16,-3-1-11-16,5 1-5 16,2 8-9-1,1 0 3-15,-5 0-4 0,1 0-4 16,5 0-9-16,-1 8-7 16,-1 1-28-16,9 3-34 15,-8 1-44-15,8-2-38 16,0 1-17-16,0-3-36 15,3-2-22-15</inkml:trace>
  <inkml:trace contextRef="#ctx0" brushRef="#br0" timeOffset="70018.73">7608 11088 356 0,'-6'0'253'16,"-7"0"-79"-16,0-8-34 15,1-3 1-15,4-12 9 16,8-12-28-16,0-22-34 15,0-28-20-15,25-38-11 16,18-52-17-16,28-50-17 0,25-23-8 16,23 0-4-16,11 12-8 15,-4 25 5-15,-12 27-4 16,-21 29 9 0,37-73 38-16,-90 152 11 0,-12 14 34 15,-8 14 2-15,-11 15-24 16,-9 9-74-16,0 4 0 15,0 7 0-15,0 9 0 16,-9 4 0-16,0 0 0 31,1 0 0-15,2 0 0-16,-2 12 0 16,8 0-35-1,-14-4-41-15,7 5-15 16,-1-2-27-16,-1 6-37 0,-2 4-48 15,-2-1-23-15,4 3-4 16,1 7-11-16,-3-2-45 16</inkml:trace>
  <inkml:trace contextRef="#ctx0" brushRef="#br0" timeOffset="81899.64">5704 8841 368 0,'-11'-8'249'16,"-3"8"-46"-16,-2 0-38 16,1 0 7-16,3 0-5 15,-2 0-37-15,6 0-57 16,8 21-33-16,0 4-5 16,8 6-17-16,14 7-3 15,10-3-7-15,17-1-3 0,11-11-5 16,10-7 9-16,3-16-2 15,4-8-10-15,-9-11-5 16,-7-15-11-16,-16-6 20 16,-17-9-3-16,-14-1 9 15,-14-1-8-15,-33 1 5 16,-16 14 20-16,-9 10 28 16,-10 14 7-16,-4 12-7 15,6 17-10-15,9 12-16 16,12 8-14-16,22-1 0 15,23 0-6-15,19 2-6 16,21-10 4-16,22-8-4 0,10-11 3 16,6-9-7-16,-4-9 6 15,-9-11-4 1,-18-3 9-16,-15-11-11 0,-23-3 6 16,-21-4-3-16,-25 10 7 15,-15 5-2-15,-17 9-3 16,-9 15 8-16,2 2 6 15,11 15-10-15,12 2-5 16,16 3 5-16,21 4-10 16,16-3 6-16,16-4 5 15,16-5-11-15,13-12 2 16,8 0 4-16,-1-5 4 0,2-2-5 16,-13-6-2-1,-14 0 11-15,-10 1-3 16,-9 0-5-16,-8 5-1 15,-17-3 6-15,-6 10-6 0,-5 0-2 16,-4 17-1-16,2 4-2 16,5 3-2-16,14 0 9 15,11-3-6-15,0-4-1 16,11-10 5-16,10-7 3 16,13 0 3-16,1-13-7 15,2-7 1-15,-9-8-2 16,-9-1 5-16,-5-2-4 0,-14-2-3 15,-20 4 6 1,-13 13-1-16,-7 8-1 16,-9 8-9-16,-3 17 9 15,1 10 0-15,11 3-3 0,12 1 2 16,16-2-5-16,12-4 1 16,12-1 10-16,13-7-3 15,12-17 9-15,7 0-6 16,0-6-10-16,1-9 7 15,-4-5-2-15,-14-5-3 16,-5 1 4-16,-14 3-1 16,-8 1-2-16,-21 8 0 15,-7 12-2-15,-13 0-3 16,-4 17 4-16,1 2 6 16,3 5-3-16,9 5-3 15,10-4 2-15,14-2-6 16,8-5 7-16,14-11 4 0,14-7 1 15,9-2-2-15,-2-15 0 16,3-9-4-16,-6-2 5 16,-12-1 0-16,-12-2-4 15,-8 2-5-15,-17 8 5 16,-2 9 1-16,-10 12-1 16,-4 12 0-16,-2 9-6 15,2 3-2-15,9 0 3 16,7 1 5-16,17 0-3 15,0-9 2-15,9-8 4 16,11-8-3-16,3-5 0 16,7-7-2-16,-3-7 7 15,-6-7 7-15,-9 2-8 0,-7 0-6 16,-5-1 8-16,-13 5-6 16,-7 4 3-16,-4 0-5 15,-1 4 0-15,1 4 2 16,4 3-5-16,2 0-43 15,10 5-92-15,8 0-122 16,0 0-98-16,-11 13-10 16,-9 8-18-16</inkml:trace>
  <inkml:trace contextRef="#ctx0" brushRef="#br0" timeOffset="82915.39">4495 9256 457 0,'0'0'218'16,"0"0"-86"-16,0 0-58 0,0 13-33 16,-8-2-6-16,8-2-14 15,0-1-9-15,8-1-6 16,8-7 6-1,12 0 0-15,4 0-11 16,10-7 4-16,-2-10 0 16,-4-2-3-16,-4-6 2 15,-7-5 1-15,-9 7 18 0,-16-2 54 16,-13 4-29-16,-10 14 2 16,-14 7-7-16,-7 12-13 15,-5 13 7-15,1 3-11 16,11 0-14-16,13-3-3 15,11-4-2-15,13-1-1 16,21-8-3-16,15-12 0 16,7 0-2-1,12-12 0-15,2-8-4 0,-8-1 1 16,-9 2 6-16,-15-4 0 16,-14 4-12-16,-11 3 7 15,-20 7-1-15,-14 9 11 16,-5 13-5-16,-6 7 1 15,1 8-10-15,6 10 9 16,10-7-5-16,13-2-2 16,15-4 3-16,12-5 7 15,16-9-6-15,8-11 3 16,13-16-5-16,4-15-4 16,-4-10-4-16,-10 0 1 15,-14-3 3-15,-12 2 2 16,-13 10 4-16,-21 7-3 15,-7 9 8-15,-8 13 0 16,-5 3 0-16,-4 12-2 16,9 4-1-16,12 0-8 15,7-4 3-15,17 0 3 16,0 1-11-16,17-13-1 16,7 0-9-16,4 0 10 15,-5 0 3-15,-1 0 7 16,-11 0 6-16,-11 0-4 0,0-9 4 15,-16 0-6 1,-4-3 4-16,0-4-4 16,0 0-13-16,3 0-85 15,2 0-117-15,7-12-99 16</inkml:trace>
  <inkml:trace contextRef="#ctx0" brushRef="#br0" timeOffset="83813.5">6008 6325 247 0,'-32'21'167'0,"-3"-1"-73"15,-7 1-43-15,2 3-6 16,-4-1 8-16,-2 3 14 16,5-6 23-16,9-4 4 15,12-9-12-15,7-7-16 16,13-7-17-16,21-25-16 15,31-29-19-15,35-33 0 16,31-32-5-16,22-24-7 16,15-5-1-16,-5 8 3 15,-17 22-1-15,-18 26-7 0,-25 22 5 16,-30 23 13-16,-28 27 5 16,-32 27-14-16,-40 40 0 15,-45 41 2-15,-40 33-2 16,-35 24-6-16,-21 18 10 15,-11-1 6-15,10-10 20 16,24-14 5-16,32-29-7 16,28-22-24-16,36-25 10 15,38-27 15-15,45-28-4 16,56-45-3-16,61-109-11 16</inkml:trace>
  <inkml:trace contextRef="#ctx0" brushRef="#br0" timeOffset="85910.55">5619 6223 122 0,'-49'41'223'16,"-3"-3"-91"-16,-2-3-60 16,3 3-28-16,1-10-11 15,10-4 4 1,3-4 4-16,9-3 3 16,8-6-13-16,6-11-8 15,14 0 3-15,0-3 24 0,25-25 15 16,21-26-11-16,33-32-13 15,36-28-6-15,27-12-13 16,9-3-10-16,-1 11-4 16,-12 8-5-16,-20 21-4 15,-25 24 5-15,-28 15-2 16,-20 22 11-16,-22 15 12 16,-23 21-7-16,-31 29 15 15,-26 24 1-15,-30 21 12 16,-18 15-10-16,-8 6-5 15,0-6-1-15,11-11-10 16,21-17-11-16,19-17-4 16,30-16-1-16,32-15 1 15,29-21-5-15,36-24 2 16,25-24 0-16,19-27-1 16,8-11-3-16,2-6 6 15,-15 6-3-15,-14 12 3 16,-25 17-2-16,-21 17 9 0,-23 19-6 15,-34 21-2 1,-36 33-2-16,-30 29 4 16,-28 24 9-16,-23 15-6 15,-12 13 10-15,4 0-5 16,16-9-8-16,21-10-4 16,24-23-1-16,20-18-8 15,24-18 18-15,33-25-6 16,42-27 0-16,38-32-9 0,38-30 9 15,24-31 1-15,16-29-7 16,5-5 8-16,-16 5-9 16,-27 24 1-1,-30 25 10-15,-28 27-3 16,-35 30 2-16,-39 27-3 0,-42 34-4 16,-33 29 5-16,-27 27 3 15,-25 20 7-15,-16 13-5 16,6 4 4-16,10-4-4 15,22-16-5-15,27-17-2 16,30-23 5-16,27-21-3 16,33-29-2-16,53-34 3 15,52-37-4-15,37-40-2 16,33-36 1-16,17-28 8 16,-9 6-3-16,-18 18-9 15,-31 25 3-15,-28 28 5 16,-33 26 17-16,-29 22-1 15,-36 28-11-15,-40 37-3 16,-41 40-7-16,-37 25 2 16,-28 30-1-16,-15 13-1 15,-14 7 0-15,8-8 3 16,21-16-7-16,28-20 5 16,34-24-1-16,35-25-4 15,50-29 11-15,42-28-5 0,39-30 2 16,27-31 1-16,21-21-5 15,9-16-4-15,-8-2 8 16,-13 10-3 0,-26 16 1-16,-21 22 5 15,-28 14 27-15,-15 14 22 0,-19 11-5 16,-17 21-31-16,-36 28-6 16,-29 26-16-16,-20 20 6 15,-16 15-3-15,-18 12-4 16,-3 0 6-16,4-2 1 15,18-14-7-15,21-20-2 16,28-16-4-16,31-16 3 16,34-21 8-16,43-24-5 15,30-28 6-15,27-26-5 16,16-28 6-16,7-16-2 16,-3-3 3-16,-15 7-3 15,-26 21-3-15,-20 20 15 16,-24 11 16-16,-25 18-2 15,-16 15-20-15,-24 21-5 16,-17 12-3-16,-21 16 0 0,-6 14-2 16,-5 6-5-16,-3 9 7 15,3 5-3-15,4-10 2 16,7-7 6 0,14-9-17-16,12-10 3 0,11-7-1 15,4-7 10-15,13 0-9 16,0-12 7-16,0 8 2 15,0-8-4-15,0 0-3 16,0 0 15-16,0 0-12 16,0 0 1-1,0 0 5-15,0 0-13 16,0 0-11-16,0 0-15 16,0 0-12-16,0 0-19 15,0 0-21-15,0 0-17 16,0 0-2-16,5 0-9 15,-2-2 10-15,2-4-17 16,-5 6-14-16,4 0-14 16,4-2-20-16,-3-8-66 15</inkml:trace>
  <inkml:trace contextRef="#ctx0" brushRef="#br0" timeOffset="87258.78">29723 1102 466 0,'-12'-28'255'16,"0"4"-100"-16,1 7-27 16,3 1 22-16,0 8-12 15,8-1-43-15,0 9-47 16,0 26 49-16,0 22 100 16,0 35 3-16,0 30-82 15,0 21-118-15,0 8 0 16,-9 6 0-16,9-10 0 15,-12-8 0-15,-2-8 0 16,6-16 0-16,2-18 0 16,6-14 0-16,-8-17 0 15,8-17 0-15,-9-11 0 0,9-9 0 16,0-7 0-16,0-6 0 16,0-10 0 15,0-9-225-16,0-9-199-15,0-7 31 16,0-13-13-16</inkml:trace>
  <inkml:trace contextRef="#ctx0" brushRef="#br0" timeOffset="88490.72">29688 1111 47 0,'0'-9'175'0,"0"2"45"16,0 2-28-16,0 1-49 16,0-4-45-16,11-4-22 15,9 0 19 1,22 3 10-16,18 9-14 15,17 12 5-15,21 17-28 16,8 16-17-16,3 24-17 16,-4 16-14-16,-11 12-5 0,-13 10-9 15,-19 7 11-15,-31 4 13 16,-31 4 27-16,-28-3 31 16,-29-5 28-16,-27-5 21 15,-23-12-67-15,-6-15-70 16,-1-10 0-1,9-10 0-15,7-12 0 0,12-9 0 16,13-13 0-16,17-7 0 16,11-8 0-16,13-5 0 15,7-8 0-15,11 0 0 16,0 0 0-16,6 0 0 16,8-8-209-1,0-5-111 1,0-3-61-16,0-13-18 15,0-4 32-15</inkml:trace>
  <inkml:trace contextRef="#ctx0" brushRef="#br0" timeOffset="89171.2">28554 1465 364 0,'-36'8'222'16,"2"-8"-71"-16,8 0-40 15,0 0-18-15,10 0-10 0,8 0-12 16,8 0-15-16,16 0 1 15,33 0 23-15,27 0 1 16,35-8 19-16,23 0-30 16,8-5-12-16,4 1-13 15,-8 7-21 1,-17 5-7-16,-19 0-9 0,-20 0-8 16,-17 0-3-16,-18 0 5 15,-12 0 3-15,-11 0-5 16,-9 0 6-16,-3 0-3 15,-3 0 1-15,-5 0-13 16,-4 0-27-16,0 0-85 16,0 0-110-16,0 12-95 15,-20 6-38-15</inkml:trace>
  <inkml:trace contextRef="#ctx0" brushRef="#br0" timeOffset="89521.34">28502 2368 300 0,'-70'45'268'0,"9"-9"-88"16,13-7-69-16,12-9 0 15,15-7 0-15,21-13 10 16,21 0 18-16,40-13-17 16,41-10-24-16,31-16-7 15,31-5-9-15,8-4 12 16,4-1-10-16,-13 8-26 16,-21 5-23-16,-30 8-14 0,-26 6-12 15,-21 7-1-15,-20 2-4 16,-13 9-4-16,-11 4 0 15,-9 0-28-15,-6 0-110 16,-6 0-161-16,-9 0-114 16,-8 13-20-1</inkml:trace>
  <inkml:trace contextRef="#ctx0" brushRef="#br0" timeOffset="90443.62">26921 606 319 0,'-37'-29'202'0,"2"1"-66"16,-3 4-36-16,7 0 10 16,-1-2 13-1,7 2 2-15,5 5 13 0,8 2-6 16,12 5-38-16,0 3-37 16,7 9-14-16,10 9 4 15,7 11-2-15,8 8 11 16,8 17 19-16,10 12 10 15,10 11 0-15,11 7-11 16,10 0-73-16,7 4-1 16,5-5 0-16,5-10 0 15,-4-10 0-15,-1-10 0 0,0-7 0 16,-4-14 0-16,-10 0 0 16,-11-7 0-16,-11-5 0 15,-18 1 0 1,-5-12 0-16,-9 8 0 15,-10-8 0-15,-2 0 0 16,-5 0 0-16,0 0 0 0,5 0 0 16,-2 0 0-16,3 0 0 15,-3 0 0-15,-5 0 0 16,4 0 0-16,-2 0 0 16,-4 0 0-16,0 0 0 15,1 0 0 16,-2 0 0-15,3 0 0 0</inkml:trace>
  <inkml:trace contextRef="#ctx0" brushRef="#br0" timeOffset="90538.6">28153 1216 2047 0,'-13'0'-67'0,"0"0"-217"16,5 0-96-16,8 9-12 15,0-9-12-15</inkml:trace>
  <inkml:trace contextRef="#ctx0" brushRef="#br0" timeOffset="90712.79">28230 855 30 0,'-8'-9'18'0,"8"9"-11"0,-9-2-18 15,9 2-32 1</inkml:trace>
  <inkml:trace contextRef="#ctx0" brushRef="#br0" timeOffset="91668.02">28461 720 339 0,'-11'-17'279'0,"-2"2"-77"16,-4-2-45-16,5 6-17 15,0-3-12-15,1 7-24 16,3 7-43-16,8 0-28 16,0 0-17-16,0 12-6 15,0 8-1-15,0 9 1 16,3 3-6-16,10 0 0 16,2-2 0-16,1-10-10 15,1-5 16-15,-5 0-4 16,-4-4-2-16,-5-11 17 15,-3 0 20-15,0 0 13 16,0 0-1-16,0 0-27 0,0-9-5 16,0-8-19-16,-11 2 3 15,-1-5 2-15,-1-3 3 16,1 4 21-16,0 3 7 16,4 0 1-16,8 9 9 15,-8-3-18-15,8 7-11 16,0 3-6-16,0 0-18 15,0 13 9-15,0 10 3 16,0 18 20-16,0 11 12 16,0 10-36-16,5 4-3 15,-5-6 0-15,3-11 0 16,2-8 0-16,-2-9 0 16,-3-7 0-16,0-9 0 15,0-8 0-15,0-25 0 31,0-10 0-31,-11-18 0 16,3-16 0 0,8-6 0-16,-8-2 0 15,8-4 0-15,0 8 0 16,0 4 0-16,0 9 0 16,0 12 0-16,-9 11 0 15,9 5 0-15,0 7 0 0,0 5 0 16,0 3 0-16,0 26 0 47,-9 7 0-32,1 13 0-15,-4 9 0 0,-1 1 0 16,7 3 0-16,-3-5 0 16,1-10 0-16,8-1 0 15,-8-11 0-15,8-1 0 16,0-10 0-16,0 0 0 15,0-4 0 1,0-8-83 0,0 0-211-16,0 0-109 15,0-13-51-15</inkml:trace>
  <inkml:trace contextRef="#ctx0" brushRef="#br0" timeOffset="92433.41">28368 2976 161 0,'-9'-12'262'16,"9"-2"-45"-16,-11 6-46 15,2 4-40-15,1 4-22 16,0 0-2-16,0 0-5 15,-4 0-13-15,-4 21-13 16,-5 12 4-16,-1 11-17 16,8 10-11-16,1-2-16 0,13-4-15 15,0-3 0-15,5-8-7 16,11-8 14-16,7-9-14 16,11-20-2-16,5-8-5 15,12-13 2-15,-4-10-4 16,-6-14 3-16,-4-5 21 15,-17 2 17-15,-9-1 17 16,-11 3-27-16,-15 7-23 16,-9 9-21-16,-10 7-62 15,-2 6-96-15,0 6-136 0,-1 11-79 16,9 0-37-16</inkml:trace>
  <inkml:trace contextRef="#ctx0" brushRef="#br0" timeOffset="93049.39">30519 1986 490 0,'-23'-17'267'0,"2"5"-72"16,1 0-20-16,8 3-16 15,12 2 4-15,0-1 1 16,0 0-41-16,23-4-40 15,34-10-6-15,47-6 21 16,45-9-45-16,37-3-53 16,29-9 0-16,18 1 0 15,-2 3 0-15,1 4 0 16,-6 4 0 0,-16 2 0-16,-12 1 0 0,-29 10 0 15,-27 2 0-15,-29 3 0 16,-23 3 0-16,-25 4 0 0,-20 2 0 15,-16 7 0-15,-10 3 0 16,-7 0 0-16,-7 0 0 16,-19 0-305-1,-5 9-262 1,-9 2 57-16</inkml:trace>
  <inkml:trace contextRef="#ctx0" brushRef="#br0" timeOffset="93664.87">32026 782 331 0,'-17'-13'189'0,"6"1"-79"16,3 0-49-16,0 3-11 15,-1 1 7-15,9 0-13 16,0 5-13-16,0-1-10 15,-8 4 3-15,8 0 12 16,-9 0 16-16,9 0 13 16,0 0 9-16,-7 0-1 15,7 0-11-15,-8 0-11 16,8 0-5-16,-8 0-13 16,8 0-1-16,-11 0-9 15,-3 0-1-15,-1 19 20 16,-5 13 18-16,-5 9 6 15,5 12-9-15,6 3 7 16,14 1-25-16,0-2-12 16,14-7-8-16,9-8 5 15,19-10-2-15,14-15-7 16,8-15 0-16,6-13-3 16,3-14-2-16,-3-14 1 15,-13-16 16-15,-17-7 3 16,-24-2-10-16,-16 1-20 15,-22 3 0-15,-17 15 0 16,-13 9-81-16,-10 14-182 16,-8 15-131-16,-6 9-49 15,-1 17 14-15</inkml:trace>
  <inkml:trace contextRef="#ctx0" brushRef="#br0" timeOffset="96260.53">32996 914 158 0,'0'0'217'0,"0"0"-60"16,0 0-58-16,0 0-32 15,0 0-2-15,0 0 3 16,0 0-6-16,0 0-18 16,0 0-16-16,9 18 25 15,7 10 21-15,12 26 36 16,9 27 4-16,0 32-3 15,0 37-3-15,-6 31 11 0,-11 14-18 16,-6 5-32-16,-14-6-30 16,0-6 1-16,-8-18-10 15,-5-18-12-15,0-18 8 16,1-16-13-16,1-13-6 16,-2-19-5-16,5-20-1 0,0-19 8 15,8-9-9-15,-8-14-11 16,8-8-31-16,0-16-101 15,-8-8-143-15,-1-21-95 16,1-22 31-16,0-27-15 16</inkml:trace>
  <inkml:trace contextRef="#ctx0" brushRef="#br0" timeOffset="96611.03">32928 1228 354 0,'-17'-40'188'15,"8"4"-84"-15,9 3-49 16,14 4-23-16,18 10 2 16,22 10 7-16,27 9 11 15,18 37-1-15,25 33 0 16,6 38 2-16,-5 40-6 0,-20 23-16 15,-23 15-7-15,-37 5-8 16,-36 0 0-16,-35-8 11 16,-34-12 35-16,-26-15 11 15,-14-19-4-15,-7-17 14 16,8-23-23-16,16-19-20 0,13-21-21 16,16-16-7-16,20-13-4 15,4-13-37-15,13-15-75 16,17-7-155-16,0-22-66 15,17-28-59-15</inkml:trace>
  <inkml:trace contextRef="#ctx0" brushRef="#br0" timeOffset="96803.45">33853 1496 262 0,'14'-19'273'0,"-14"-1"-118"16,0 0-89-16,0-6-37 0,0-3-21 15,0 1-35-15,0 0-46 16,0-2-41 0</inkml:trace>
  <inkml:trace contextRef="#ctx0" brushRef="#br0" timeOffset="97674.32">30635 3166 586 0,'-26'33'282'0,"9"-9"-141"16,22-7-70-16,34-10-19 16,51-10 2-16,51-22 26 15,57-19 8-15,36-17-8 16,27-9-6-16,15-7-27 16,4-4-15-16,-5 4-19 15,-23 7-13-15,-36 10 3 16,-40 10-1-16,-48 10 26 0,-33 7 52 15,-38 5-27-15,-30-2-29 16,-27 10-15-16,-36 3-63 16,-26 10-120-16,-19 7-104 15,-20 16-47-15,-16 8-18 16</inkml:trace>
  <inkml:trace contextRef="#ctx0" brushRef="#br0" timeOffset="97908.54">30613 4172 1219 0,'-12'32'344'15,"41"-20"-194"-15,39-24-107 0,46-16-30 16,36-24-5-16,29-22 7 15,20-16-10-15,13-3-9 16,3 3-40-16,-9 9-216 16,-18 7-172-16,-35 11-71 15</inkml:trace>
  <inkml:trace contextRef="#ctx0" brushRef="#br0" timeOffset="98124.21">31832 4456 1462 0,'0'10'569'0,"28"-20"-553"0,37-21-86 16,36-19-132-16,29-19 22 15,23-16 64-15,10-12 59 16,8-1-3-16,-5 0-157 15,-2 8-130-15,-23 12-45 0</inkml:trace>
  <inkml:trace contextRef="#ctx0" brushRef="#br0" timeOffset="98288.36">32769 4665 1219 0,'-39'57'464'0,"14"-17"-267"16,25-11-199-16,28-17-157 0,26-12-80 16,18-24-58-16,17-18 20 15,20-19-23-15,10-16 4 16</inkml:trace>
  <inkml:trace contextRef="#ctx0" brushRef="#br0" timeOffset="98439.59">33638 4188 1845 0,'-40'12'202'15,"11"-12"-202"-15,9 0 0 16,9 0-453-16,11-3-32 0,14-22 94 16,15-23 76-16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01:51.1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7662 7297 392 0,'-24'17'237'16,"2"-5"-66"-16,8 1-16 0,-4-13 32 15,1 8 37-15,6-8 10 16,11 0-19-16,0 0-41 15,0-8-116-15,11-13-58 16,24-7 0-16,17-13 0 0,17-9 0 16,12-2 0-16,8 0 0 15,1-2 0-15,-5 2 0 0,-9 6 0 16,-14 11 0-16,-18 5 0 16,-11 14 0-16,-14 4 0 15,-5 8 0-15,-6 4 0 16,-8 25 0-16,0 23 0 15,-8 22 0-15,-6 24 0 0,6 27 0 16,-3 14 0-16,2 10 0 16,9 0 0-16,0-8 0 15,0-10 0-15,0-14 0 0,0-15 0 16,0-21 0-16,0-16 0 16,0-16 0-16,0-11 0 15,0-15 0-15,0-5 0 0,-8-14 0 31,-3-17 0-31,-2-9-594 0,1-2 83 16,-4-1 81-16</inkml:trace>
  <inkml:trace contextRef="#ctx0" brushRef="#br0" timeOffset="265.38">7929 8354 289 0,'-51'35'282'15,"-2"1"-28"-15,2-3-42 0,8-10-21 16,7 4-2-16,6-12-1 15,14-2-24-15,5-13-37 16,14 0-28-16,21 0-47 0,28-16-52 16,30-10 0-16,23-6 0 15,18-5 0-15,2-3 0 16,-3 4 0-16,-15-2 0 16,-18 10 0-16,-20 8 0 15,-20 4 0-15,-17 4 0 0,-8 3 0 16,-7 1 0-16,-9 8 0 15,1 0 0-15,-9 0-311 16,0 0-122-16,0-5-28 16,0-2 47-16</inkml:trace>
  <inkml:trace contextRef="#ctx0" brushRef="#br0" timeOffset="1114.19">10118 7102 157 0,'0'-16'313'0,"0"4"-21"0,-12-4-73 16,-5 3-45-16,-2 7 33 15,-5-5 16-15,-9 9-17 16,-7 2-9-16,-10 0-138 0,1 13-59 15,1 10 0-15,-2 12 0 16,15 15 0-16,7 7 0 16,16 0 0-16,12 4 0 0,15-8 0 15,10-7 0 1,7-13 0-16,1-10 0 0,-5-11 0 16,-4-19 0-16,-2-14 0 15,-8-16 0-15,-5-16 0 16,-9-4 0-16,0-4 0 0,-12-1 0 15,1 6 0-15,-3 7 0 16,14 8 0-16,-8 12 0 16,8 18 0-16,13 11 0 0,15 28 0 15,12 22 0-15,14 19 0 16,2 28 0-16,1 25 0 16,-9 13 0-16,-10 2 0 0,-14-1 0 15,-12-10 0 1,-12-8 0-16,-12-16 0 0,-8-21 0 15,-2-19 0-15,2-22 0 16,4-17 0-16,0-23 0 16,5-15 0-16,11-30 0 0,11-20 0 15,21-24 0-15,25-14 0 16,18-11 0-16,14-7 0 16,4 2 0-16,5 5 0 0,-9 8 0 15,-8 7 0-15,-9 15 0 16,-16 7 0-16,-14 8 0 15,-18 16 0-15,-11 11 0 0,-13 11 0 16,-21 5 0-16,-12 14 0 16,-10 12 0-16,-10 34 0 15,-1 18 0-15,10 26 0 16,12 20 0-16,15 7 0 0,17 8 0 16,20-2 0-16,21-13 0 15,11-7 0-15,10-22 0 16,6-17 0-16,3-15 0 0,-3-22-448 15,-3-22-75-15,-8-30 47 16</inkml:trace>
  <inkml:trace contextRef="#ctx0" brushRef="#br0" timeOffset="1447.01">11333 7127 298 0,'8'-82'328'16,"-5"14"-24"-16,2 19-60 15,-5 12-74-15,4 20 0 16,5 17 61-16,3 17 38 0,3 20-236 15,2 12-33-15,0 13 0 16,-2 1 0-16,2 3 0 16,-6-9 0-16,-3-5 0 0,-3-11 0 15,-5-7 0-15,0-15 0 16,0-7 0-16,0-20 0 16,0-26 0-1,-8-22 0-15,8-17 0 16,0-4 0-16,3 8 0 15,6 12 0-15,-4 17 0 0,2 14 0 16,5 14 0-16,9 12 0 16,7 26 0-16,6 10 0 0,-3 12 0 15,6 6 0-15,-1 3 0 16,-4 0 0-16,1 0 0 0,-5 3-490 16,-4 1-132-16</inkml:trace>
  <inkml:trace contextRef="#ctx0" brushRef="#br0" timeOffset="2644.34">14541 6064 769 0,'-22'-52'507'0,"2"11"-154"15,4 17-147-15,0 8-76 16,5 7-48-16,-2 9-82 0,1 13 0 16,-1 35 0-16,-2 42 0 15,-2 36 0-15,-3 28 0 16,0 13 0-16,4 4 0 0,-5-7 0 15,-1-14 0-15,8-15 0 16,3-26 0-16,1-19 0 16,10-25 0-16,0-15 0 0,0-20 0 15,10-12 0-15,12-18 0 16,28-20 0-16,22-18 0 16,18-19 0-16,12-12 0 0,6-12 0 15,3-9 0 1,-7 1 0-16,-6 0 0 0,-13 6 0 15,-12 13 0-15,-16 14 0 16,-14 16 0-16,-16 11 0 16,-11 13 0-16,-28 16 0 15,-8 25 0-15,-9 7 0 16,1 13 0-16,0 5 0 16,2 6 0-16,15 1 0 0,11-8 0 15,11-5 0-15,15-3 0 16,10-13 0-16,13-11 0 15,8-17 0-15,4-8 0 16,-1-8 0-16,-7-13 0 0,-12-11 0 16,-16-5 0-16,-14 0 0 15,-11 4 0-15,0 8 0 16,0 10 0-16,-11 6 0 0,2 9 0 16,9 21 0-1,0 6 0-15,0 13 0 16,3 5 0-16,14 5 0 0,8-6 0 15,7-1 0-15,5-9-391 16,2-9-97-16,7-17 75 16,-5-13 57-16</inkml:trace>
  <inkml:trace contextRef="#ctx0" brushRef="#br0" timeOffset="2927.89">15905 6816 227 0,'-9'-35'371'0,"-3"12"-20"15,1 6-97-15,3 4-90 0,-1 13-55 16,9 0-26-16,0 0 23 15,0 20 67-15,0 9 3 16,3 8-143-16,6-1-33 0,-1-3 0 16,0-4 0-16,1-10 0 15,-1-3 0-15,-4-6 0 16,4-10 0-16,-4 0 0 0,5-10 0 16,0-9 0-16,2-10 0 15,4-4 0-15,1 6 0 16,-2 2 0-16,-2 8 0 15,-6 6 0-15,3 2 0 0,-1 9 0 16,5 0 0-16,7 16 0 16,4 5 0-16,6-6 0 15,7 6-117-15,6 0-316 0,5-9-16 16,9-12 29 0</inkml:trace>
  <inkml:trace contextRef="#ctx0" brushRef="#br0" timeOffset="4306.87">17063 6361 669 0,'8'-28'459'16,"-8"13"-146"-16,0 6-138 15,0 9-52-15,-17 16 44 16,-8 12-26-16,2 9-141 0,-2 0 0 16,5 0 0-16,7 0 0 15,7-9 0-15,6-4 0 16,0-7 0-16,0-5 0 15,6-12 0 1,10-8 0-16,4-5 0 16,6 0 0-16,-3 6 0 15,11 7 0-15,2 17 0 16,5 14 0-16,8 19 0 0,-1 19 0 16,-3 12 0-16,-5 8 0 15,-12 5 0-15,-15 0 0 0,-13-5 0 16,-24-7 0-16,-13-8 0 15,-8-14 0-15,-8-15 0 16,5-21 0-16,-1-24 0 16,5-7 0-16,3-22 0 0,8-16 0 15,10-8 0-15,9-13 0 16,14 2-59-16,20-1-303 0,14-1-30 16,10 2 56-16,5-2 22 15,-1 6 75-15,2 2 82 16,-7-3 73-16,3 9 64 15,-7-2 166-15,-5 1 132 16,-11 5 31-16,-6 3-4 0,-4 8-30 16,-2 8-36-16,-5 14-24 15,-6 6-39-15,0 9-156 16,4 21-20-16,4 20 0 0,-2 17 0 16,8 10 0-16,5 5 0 15,6 4 0-15,4-8 0 16,7-12 0-16,4-13 0 0,6-10 0 15,7-18 0-15,-5-16 0 16,-2-16 0-16,-12-18 0 16,-4-13 0-16,-13-15 0 15,-16-7 0-15,-1 3 0 0,0 10 0 16,-10 12 0-16,-2 11 0 16,2 11 0-16,10 10 0 15,0 29 0-15,10 16 0 16,2 12 0-16,7 8 0 15,5-5 0-15,5-3 0 16,4-8-151-16,5-9-253 0,9-9 60 16,13-19 92-1,19-11 55-15,5-22 25 0,2-15 39 16,-8-10 77-16,-9-6 122 16,-17-5 66-16,-11 8 74 0,-13 7 59 15,-12 14-8-15,-7 15-12 16,-5 9-13-16,-4 9 20 15,0 7-198-15,-13 19-54 0,-3 15 0 16,-1 10 0-16,6 9 0 16,3-4 0-16,8-8 0 15,0-5 0-15,0-8 0 0,8-7 0 16,3-10 0 0,1-11 0-16,9-11 0 0,0-14 0 15,-1-11 0-15,-4-10 0 16,-13-1 0-16,-3 6 0 0,0 8 0 15,-8 9 0-15,0 11 0 16,0 13 0-16,8 16 0 16,0 22 0-16,0 9 0 0,5 10 0 15,11 5 0-15,13-8 0 16,10-15 0-16,7-6 0 16,3-17 0-16,3-16-95 0,-3-24-15 15,0-17 60-15,-13-19 56 16,-12-19 45-16,-11-9 82 15,-13-6-68-15,0 0-65 16,-16 12 0-16,0 18 0 16,-1 11 0-16,4 16 0 0,13 17 0 15,-6 16 0-15,6 15 0 16,6 23 0-16,15 11 0 16,4 7 0-16,4 1 0 0,2-4 0 15,3-8 0-15,0-13 0 16,9-7 0-16,1-21 0 15,8-13 0-15,10-23 0 0,0-26 0 16,-2-23 0-16,-4-25 0 16,-11-21 0-16,-13-10 0 15,-10-2 0-15,-14 14 0 0,-8 17 0 16,0 24 0 0,0 23 0-16,0 16 0 0,0 16 0 15,0 9 0-15,0 11 0 16,0 5 0-16,-8 8 0 15,0 0 0-15,8 12 0 16,0-3 0 0</inkml:trace>
  <inkml:trace contextRef="#ctx0" brushRef="#br0" timeOffset="4991.16">19677 5125 2047 0,'-8'0'0'31,"0"0"0"-31,-9 15 0 16,-14 11 0-16,-11 14 0 0,-10 29 0 15,-5 30 0-15,2 18 0 16,4 14 0-16,15-2 0 16,7-11 0-16,17-11 0 15,12-14 0-15,17-15 0 0,15-22 0 16,17-19 0-16,12-37 0 15,15-24 0-15,6-33 0 16,3-38 0-16,2-22 0 16,-15-22 0-16,-16 0 0 15,-14 9 0-15,-23 16 0 0,-14 17 0 16,-5 20 0-16,-16 20 0 16,0 17 0-16,-1 18 0 15,6 22 0-15,-2 37 0 0,13 57 0 16,0 61 0-16,16 52 0 15,17 30 0-15,12 15 0 16,15-5 0-16,5-2 0 0,-4-12 0 16,-4-10 0-16,-17-19 0 15,-17-30 0-15,-18-31 0 16,-16-33 0-16,-22-29 0 16,-10-36 0-16,-19-35 0 0,-4-43 0 15,4-47 0-15,11-32 0 16,18-27 0-16,33-15 0 15,16-14 0-15,27-3 0 0,25-4 0 16,25-4 0-16,20 0 0 16,14 4 0-16,1 13 0 15,-6 7 0-15,-12 20 0 0,-16 26 0 16,-21 24 0-16,-21 20 0 16,-14 15 0-16,-16 17 0 15,-8 9 0-15,-14 3 0 16,-20 14 0-16,-21 7 0 15,-16 24 0-15,-14 25 0 0,-11 28 0 16,0 24 0-16,13 23 0 16,16 9 0-16,20 5 0 15,33-3 0-15,25-9 0 0,28-19 0 16,24-23 0-16,25-23 0 16,11-20 0-16,5-25 0 15,-4-16 0-15,-10-24 0 0,-6-12 0 16,-16-18-402-16,-4-14-214 15,-5-14-411-15</inkml:trace>
  <inkml:trace contextRef="#ctx0" brushRef="#br0" timeOffset="5400.13">22259 5458 350 0,'-25'17'403'0,"7"-1"-137"16,1-4-113-16,4-12-21 15,13 12 60-15,0-3 58 0,0-9-31 16,0 8-137-16,8-8-82 31,1 0 0-31,0 0 0 16,-5 0 0-16,-4-6 0 0,0 4 0 16,0-7 0-16,0 1 0 15,-9-3 0-15,-4-6 0 16,2 6 0-16,2-4 0 15,9 8 0-15,-6 0 0 16,-2 7-281-16,0 23-165 16,-2 18 77-16,2 9 30 15,8 3 56-15</inkml:trace>
  <inkml:trace contextRef="#ctx0" brushRef="#br0" timeOffset="5639.27">22183 6012 278 0,'16'65'212'0,"-3"-9"-39"16,0-2-26-16,-4-6 0 0,5-2 30 15,-3-9 3-15,3-9-18 16,2-13-41-16,8-1-48 16,4-14-30-16,6-9-19 15,0-8-11-15,5-7-1 16,-8-4 13-16,-2-1 25 0,-14-4 23 16,-15 1 22-16,0-5-53 15,-23 4-42-15,-6 2 0 0,-7 6 0 16,-5 5 0-16,5 8 0 15,-1 12-139-15,5 0-133 16,2 12-96-16,5 4-50 0,7 4 0 16</inkml:trace>
  <inkml:trace contextRef="#ctx0" brushRef="#br0" timeOffset="6341.66">25773 4408 522 0,'-21'-40'269'16,"5"2"-112"-16,1 5-62 15,-6 14-7-15,4 3 26 0,1 8 14 16,0 8-6-16,-3 24 14 15,-7 28 19-15,1 30 21 16,-3 28-91-16,-1 21-85 16,1 15 0-16,0 8 0 0,-1 5 0 15,7 0 0-15,0-12 0 16,5-17 0-16,5-16 0 16,4-25 0-16,8-19-176 0,0-18-318 15,5-16 44-15,3-23 57 16</inkml:trace>
  <inkml:trace contextRef="#ctx0" brushRef="#br0" timeOffset="7003.64">25550 4358 465 0,'0'-40'339'16,"0"7"-90"-16,-8 5-88 15,8 8-41-15,-9 8-32 16,9 8-44-16,0 11-22 16,13 27 22-16,10 17 0 0,14 23-8 15,8 21-12-15,9 2-10 16,2 5-3-16,1-1 4 16,-1-7-8-16,-2-13 2 0,-6-12-9 15,-8-15 10-15,-3-13-5 16,-9-13-4-16,-3-8 1 15,-4-20 8-15,-2-7-7 0,1-27 2 16,1-18-2-16,-5-25-3 16,1-17-2-16,-3-8 5 15,4-8-7-15,-2 4 7 16,6 4-3-16,-5 9 4 16,0 12 3-16,-4 14 14 15,-4 16 19-15,-2 9 13 0,-2 10 7 16,-2 7-17-16,-3 9-11 15,0 4-19-15,0 3-3 16,0 6-8-16,0-1 2 0,0 4-2 16,0 0 3-1,0 0 15-15,0 7-20 32,0 14 0-17,0 20 0-15,0 33 0 16,8 27 0-16,9 21 0 15,12 8 0-15,7 0 0 16,10-3 0-16,5-13 0 0,10-12 0 16,4-12 0-16,9-17 0 15,-3-16 0-15,2-16 0 16,1-9 0-16,-6-16 0 0,-6-16 0 16,-8 0 0-16,-15-8 0 15,-5-4 0-15,-11-4 0 16,-7-1 0-16,-11-4 0 15,-5-2 0-15,-24-2 0 16,-9 1-466-16,-5 4-159 0</inkml:trace>
  <inkml:trace contextRef="#ctx0" brushRef="#br0" timeOffset="8680.2">28826 3861 418 0,'-8'-32'282'0,"0"0"-98"16,8 7-71 0,-12 6-4-16,4 2 14 0,8 0 6 15,-9 9-36-15,9 0-50 16,0 5-27-16,0 3-11 15,0 11-3-15,0 27-2 16,0 27 19-16,5 28 19 16,-5 22 7-16,0 10-2 0,4 2 2 15,4-5-10-15,-4-12-15 16,4-17-11-16,-3-11-3 16,3-17 1-16,-5-12-3 15,0-14-4-15,2-5 1 16,-1-6 0-16,-4 1 3 15,0-1-5-15,0-4 1 16,0-4 0-16,0-2 1 0,0-2 3 16,0-4-1-16,0 0-6 15,0 0 3-15,0-12 7 16,0 12-8-16,0 2 3 16,0-14-5-16,0 12 8 15,0-5-4-15,0-7 3 16,0 9-1-16,0-9-6 15,0 0 0 1,0 7 0-16,0 1 9 16,0-8-8-16,0 9 6 15,5-9-2 1,-5 0-4-16,3 0 9 0,2 0-9 16,-5 0 8-16,0 0-5 15,0 0 3 1,0 0-10-1,0 0 13-15,0 0-14 0,0 0-3 16,0 0-13-16,0 0-10 16,0 0-40-16,0 0-42 15,0 0-28-15,0 0-28 16,0 0-33-16,0 0-43 16,0 0-65-16</inkml:trace>
  <inkml:trace contextRef="#ctx0" brushRef="#br0" timeOffset="9500.51">28900 5190 288 0,'-38'7'314'15,"2"-7"-91"-15,-4 9-100 0,4-9-42 16,-2 0 12-16,7 7 29 16,7-7 21-16,6 0-3 15,18 0-25-15,0 0-50 16,26 0-25-16,26 0 2 0,41-12 31 16,37-7 48-1,25-6-57-15,14-4-64 16,15-2 0-16,2-3 0 0,-3 2 0 15,-7 2 0-15,-23 3 0 16,-26 6 0-16,-31 1 0 16,-22 8 0-16,-26 3 0 15,-12 4 0-15,-15 3 0 16,-4 2 0-16,-9 0 0 0,-3 0 0 16,-5 12-356 30,0 4-229-46,-22 1 57 16</inkml:trace>
  <inkml:trace contextRef="#ctx0" brushRef="#br0" timeOffset="11380.27">29852 3953 338 0,'-22'-6'625'16,"13"6"-449"-16,9-4-57 15,0 4 22-15,0 0 4 16,0 0-25-16,0 0-39 15,0 0-34-15,0 0-24 16,9-2-5-16,-3-8 1 16,7 3 5-16,-4-6 9 0,-1 2 12 15,0-3 13 1,0-5-23-16,-8-10-35 0,0-4 0 16,0-3 0-16,-13-4 0 15,-4-10 0-15,1 5 0 16,-3 0 0-16,-6 9 0 15,-2 3 0-15,-2 5 0 16,1 3 0-16,-5 5 0 16,1 5 0-16,-1 1 0 15,-8 7 0-15,2-1 0 16,2 8 0-16,-5 0 0 0,5 0 0 16,2 0 0-16,2 0 0 15,5 0 0-15,3 0 0 16,5 0 0-16,5 8 0 15,-1-1 0-15,-2 3 0 16,2-10 0-16,1 11 0 16,-7 1 0-16,2 0 0 15,-5 0 0-15,2 5 0 16,-2 4 0-16,-1-2 0 16,4 2 0-16,-3 0 0 0,-2-1 0 15,-3 3 0-15,-2-2 0 16,-1 4 0-16,4-2 0 15,1 2 0-15,9 0 0 16,-2-4 0-16,4-1 0 16,1 0 0-16,1 1 0 15,-2 4 0-15,0-1 0 16,3 4 0-16,-3 5 0 0,1 3 0 16,2 5 0-16,2-1 0 15,12 1 0-15,0 1 0 16,0-2 0-16,8 0-43 15,10 1-362-15,6 0-76 16,3-5-33-16</inkml:trace>
  <inkml:trace contextRef="#ctx0" brushRef="#br0" timeOffset="11996.13">31392 4326 123 0,'-8'-2'218'15,"0"2"-21"-15,8 0-29 16,-12 0-26-16,4 0-5 15,-3 0 33-15,-3-6 6 16,2 6-25-16,1 0-33 16,-6 0-45-16,-3 12-21 15,0 5-14-15,3 7-6 0,4 4-10 16,13 5-8 0,0 3 2-16,0-3-10 0,5 0 10 15,12-4-12-15,3-5-1 16,5-4 6-16,3-8-9 15,4-5-5-15,0-7 0 16,1 0 9 0,16-19 2-16,-33-1 8 15,-8-9-6-15,-8-7 7 16,0-4-5-16,-12-2 7 0,-4 6-14 16,-1 3-5-16,3 9-20 15,-3 3-72-15,4 8-99 16,4 6-84-1,9-2-44-15,0 6-19 0,0-6 7 16</inkml:trace>
  <inkml:trace contextRef="#ctx0" brushRef="#br0" timeOffset="12679.61">31876 3707 342 0,'24'-47'405'15,"-8"4"-55"-15,-2 12-104 0,-6 11-80 16,-8 3-24-16,0 4-34 16,0 13-51-16,3 10-27 15,5 26 29-15,4 29 7 16,4 24-9-16,2 18-38 16,-4 10-19-16,3-3 0 15,-1-8 0-15,-3-8 0 16,-2-18 0-16,3-13 0 15,-3-16 0-15,-3-9 0 16,1-9 0-16,-1-14 0 16,-1-7 0-16,-2-12 0 0,-5-7 0 31,0-17 0-31,-12-14 0 16,-5-1 0-16,-7 2 0 15,0 4 0-15,-6 9 0 16,-1 7 0-16,2 12 0 15,1 5 0-15,-1 22 0 16,4 10 0-16,11 5 0 16,5 8 0-16,9-1 0 0,17 0 0 15,6-7 0 1,19-7 0-16,10-11 0 0,13-6 0 16,3-13 0-16,14-13 0 15,-1-11 0-15,4-13 0 16,-3-7 0-16,-6-9 0 0,-11-4 0 15,-11-4 0-15,-9-5-3 16,-13 2 6-16,-8-1-3 16,-8 3 0-16,-8 9 0 15,-8 4 0-15,0 9 0 16,0 7 0-16,-12 9 0 16,-8 7 0-16,-5 5 0 0,-7 12 0 15,-4 21 0-15,-1 20 0 16,1 12 0-16,2 16 0 15,11 8 0-15,12-1 0 16,11 4 0-16,16-12 0 16,11-4 0-16,14-10 0 15,8-13 0-15,4-13 0 16,3-11-17-16,-2-17-360 0,-10-9-133 16,-11-20-30-16</inkml:trace>
  <inkml:trace contextRef="#ctx0" brushRef="#br0" timeOffset="13593.94">27189 5047 71 0,'-11'-4'207'15,"-3"4"5"-15,0 0-47 16,1 0-45-16,1 0-28 16,0 0-17-16,-2 0-4 15,8 0-14-15,-2 0-16 0,8 12-14 16,-12-4-5-16,12 5-1 15,0 4-7-15,0-6-13 16,0 6 5-16,0-6 4 16,9-3-5-16,-6-8 0 0,5 9-6 15,-2-9-11 1,2 0 0-16,1 0-16 0,-4 0 8 16,-1 0 8-16,0-5 6 15,0-2 2-15,-4-5 4 0,0-9 1 16,0 0 14-16,0 5 9 15,0 4 28-15,-8 0-5 16,8 4-5-16,-9 4-2 16,9 4-23-16,0 0-6 0,0 0-13 15,0 12-1 1,9 4 8-16,7 1-27 16,1 4-49-16,3-6-56 0,4 1-65 15,5-4-39 1,-1-12-47-16</inkml:trace>
  <inkml:trace contextRef="#ctx0" brushRef="#br0" timeOffset="13943.25">27426 4999 230 0,'-13'0'240'0,"13"0"-65"0,-9 0-72 15,9 0-38-15,0 0-30 16,0 0-16-16,0-6-11 15,0 3-7-15,5-6-5 0,3 2-3 16,5-2 2-16,-5-3 8 16,-5 0 15-16,-3 0 17 15,0 0 24-15,0 2 8 0,-7 3 6 16,-1 7-1-16,8 0-26 16,-13 0-19-16,13 0-9 15,-9 7-16-15,9 10 8 16,0 9-1-16,0-2 1 15,9 3-2-15,4 3-9 0,2-2-8 16,10-4-24-16,0-7-30 16,-1-1-39-16,0-7-15 15,0-9-10-15,1 0 4 16,-8-16 15-16,-3-13-63 0,-1-13-10 16,-8-10 47-16</inkml:trace>
  <inkml:trace contextRef="#ctx0" brushRef="#br0" timeOffset="14442.44">27577 4570 304 0,'-14'-52'268'0,"2"10"-58"16,0 10-69-16,4 8-31 16,8 8-3-16,-8 4-15 15,8 7-38-15,0 5-25 16,0 17-11-16,0 23 47 16,8 17-6-16,4 17 8 0,0 11-7 15,0 1-31-15,6-1-3 16,-2-9-15-16,-1-5-6 15,-3-18 1-15,1-13-1 0,-4-7-4 16,-1-12 3-16,-2-9 4 16,-2-12-7-16,1 0-1 15,-5 0-2-15,3-16-18 16,2-12-3-16,3-10-1 16,1-3 15-16,-1 5 6 0,0 8-3 15,-1 7 0-15,-2 9-2 16,-5 2 5-16,4 10-1 15,4 0 2-15,3 17 5 16,3 0-5-16,-6-1 5 0,4 1-7 16,5-1-57-16,-6-5-58 15,1-11-34-15,1 0 4 16,-2 0 31-16,7-11 20 16,-7-14 30-16,3-3 39 15,-8-2 45-15,2 6 67 16,-8 5 24-16,0 6 13 0,0 0 1 15,0 11-35-15,0 2-30 16,3 0-21-16,3 7 2 16,2 5-2-16,0 1-16 15,-4 2-7-15,4 2-18 16,4 0-93-16,-4-5-123 0,0 0-93 16,1-12-51-16</inkml:trace>
  <inkml:trace contextRef="#ctx0" brushRef="#br0" timeOffset="14568.1">27852 4626 84 0,'-16'-15'208'0,"-1"3"-40"16,6 4-78-16,11-1-64 16,0 6-60-16,0 3-97 0,0 0-49 15</inkml:trace>
  <inkml:trace contextRef="#ctx0" brushRef="#br0" timeOffset="15057.79">27972 4649 96 0,'0'7'252'16,"0"5"-85"-16,0 1-72 16,9 7-27-16,4 4-13 15,0 8-2-15,3 5-9 16,4 5-19-16,-1-6-14 0,2-8-2 15,-8-4-3-15,-1-7-4 16,-4-5 0-16,-5-3 5 16,-3-9 20-16,0 0 7 15,0-12-18-15,0-9-7 0,0-3-5 16,0-2 13-16,0 2 13 16,0 5-1-16,0 2-2 15,0 8-17-15,0 6-12 16,0 3 0-16,3 0 3 15,7 0-1-15,2 12 5 16,6-5-7-16,-2-7 7 16,2 0-16-16,3 0 5 0,0-7-9 15,-1-9-1-15,-1-5 12 16,-1-8 0 0,7-36 39-16,-25 37 39 15,0 5 55-15,0 5 15 0,-14 6-2 16,3 8-29-1,3 4-47-15,8 0-34 0,0 16-10 16,0 9-5-16,11 3-15 16,14 5-20-16,11-1-78 15,9-4-107-15,9-6-62 16,2-10-50-16,-4-12-31 0</inkml:trace>
  <inkml:trace contextRef="#ctx0" brushRef="#br0" timeOffset="16077.93">25433 6855 640 0,'-46'11'466'0,"-3"-11"-193"0,4 0-139 16,14 8-66-16,10-8-37 15,13 0-6-15,28-3-8 16,48-13 2-16,67-10 33 15,84-14 63-15,108-13 15 16,86-8-53-16,90-12-77 0,85-9 0 16,54-4 0-16,53-2 0 15,23-6 0-15,-28-4 0 16,-48 6 0-16,-65 6 0 16,-65 7 0-16,-69 15 0 15,-65 7 0-15,-58 7 0 0,-52 6 0 16,-53 8 0-16,-48 8 0 15,-73 6 0-15,-94 6 0 16,0 8 0-16,0 1 0 0,0-2 0 16,0 6 0-16,0-2 0 15,0 1 0-15</inkml:trace>
  <inkml:trace contextRef="#ctx0" brushRef="#br0" timeOffset="20582.07">26703 2010 976 0,'-48'-7'541'0,"-11"7"-248"15,-6 0-142-15,-12 28-65 16,-8 20-86-16,6 22 0 16,9 11 0-16,21 7 0 15,27 7 0-15,36-2 0 16,31-6 0-16,29-15 0 0,17-18 0 16,15-22 0-16,3-23 0 15,-3-21 0-15,-15-21 0 16,-23-17 0-16,-23-18 0 15,-29-18 0-15,-29-12 0 16,-30-4 0-16,-22 5 0 16,-8 11 0-16,-6 17 0 15,3 17 0-15,8 23 0 16,2 16 0-16,13 21 0 0,17 22-474 16,23 5-27-16,26 6 33 15</inkml:trace>
  <inkml:trace contextRef="#ctx0" brushRef="#br0" timeOffset="20766.59">27107 1864 1256 0,'26'-50'621'0,"-9"15"-451"16,-9 7-170-16,-2 11 0 16,-1 12 0-16,4 27 0 15,2 29 0-15,7 31 0 16,1 24 0-16,1 4 0 15,5 4 0-15,4-5 0 16,-1-6 0-16,-4-14-287 0,3-11-278 16,-2-18 29-16</inkml:trace>
  <inkml:trace contextRef="#ctx0" brushRef="#br0" timeOffset="20940.43">27605 2038 1115 0,'0'-73'450'0,"0"15"-210"0,0 22-119 16,0 20-56-16,0 16-12 16,6 37-50-1,7 28-3-15,16 118 0 16</inkml:trace>
  <inkml:trace contextRef="#ctx0" brushRef="#br0" timeOffset="21231.58">28108 1969 982 0,'-17'-62'499'0,"-3"22"-237"16,3 24-113-16,-3 32-50 15,4 24-43-15,8 22-56 16,13 15 0-16,14 0 0 0,18-8 0 15,14-11 0-15,6-18 0 16,-1-14 0-16,-14-26 0 16,-4-17 0-1,-19-19 0-15,-14-20 0 16,-21-11 0-16,-20 3 0 0,-21 2 0 16,-8 17 0-16,0 12 0 15,-1 21-158-15,4 24-352 16,7 14 19-16,14 5 51 15</inkml:trace>
  <inkml:trace contextRef="#ctx0" brushRef="#br0" timeOffset="21431.61">28616 1729 1050 0,'20'-45'739'15,"-9"17"-481"-15,-1 8-258 16,-7 8 0-16,2 3 0 15,-2 9 0-15,10 29 0 16,5 21 0-16,8 13 0 16,2 12 0-16,5-3 0 15,4 2-83-15,-1-10-452 16,5-11 2-16,-1-16 89 16</inkml:trace>
  <inkml:trace contextRef="#ctx0" brushRef="#br0" timeOffset="21595.45">29310 1513 967 0,'4'-76'775'0,"-4"21"-470"16,0 24-305-16,0 62 0 15,0 40 0 1,0 22 0-16,0 13 0 16,4 5 0-16,11-7 0 15,15-9 0-15,7-19-490 16,2-26-59-16,12-31 49 15</inkml:trace>
  <inkml:trace contextRef="#ctx0" brushRef="#br0" timeOffset="21790.11">29882 1242 1128 0,'0'-54'392'16,"-13"30"-190"-16,-4 40-43 15,-8 36 7-15,-10 39-166 16,8 25 0-16,10 15 0 15,17 4 0-15,0-8 0 16,13-14-184-16,10-20-299 16,14-27 6-16,8-38 34 15</inkml:trace>
  <inkml:trace contextRef="#ctx0" brushRef="#br0" timeOffset="22196.5">30200 1289 608 0,'0'-93'618'0,"0"24"-230"15,-9 20-191-15,9 21-100 16,-8 28 42-16,8 24-139 16,0 29 0-16,12 24 0 15,7 15 0-15,15 8 0 16,11-2 0-16,12-13 0 16,19-16-242-16,17-28-199 15,15-41 71-15,-1-20 125 16,-5-42 122-16,-15-19 98 15,-24-8 126-15,-21 3 91 16,-27 12 85-16,-15 13 20 16,-12 16-66-16,-16 20-44 15,-8 25-26-15,-8 18-161 16,6 18 0-16,14 18 0 16,24 15 0-16,12 0 0 15,22-4 0-15,17-16 0 16,13-21 0-16,7-28 0 15,-8-21 0-15,-10-23 0 16,-19-17 0-16,-22-12 0 16,-24-1 0-16,-25 9 0 15,-19 13 0-15,-21 10 0 16,-5 18-337-16,1 8-174 16,13 16-26-16</inkml:trace>
  <inkml:trace contextRef="#ctx0" brushRef="#br0" timeOffset="22399.17">31588 900 1374 0,'32'-14'531'0,"-11"6"-389"16,-4 4-142-16,-9 4 0 15,-2 0 0-15,7 28 0 16,3 22 0-16,7 15 0 15,7 25 0-15,2 11 0 16,4 10 0-16,2-3 0 16,-2-6-371-16,9-20-167 15,0-29 79-15</inkml:trace>
  <inkml:trace contextRef="#ctx0" brushRef="#br0" timeOffset="22563.13">32295 1054 837 0,'8'-102'580'15,"-8"24"-182"-15,0 18-166 16,0 17-232-16,0 20 0 16,0 44 0-1,0 24 0-15,3 19 0 16,5 10 0-16,1 12-293 16,7-5-255-16,8-12 10 15</inkml:trace>
  <inkml:trace contextRef="#ctx0" brushRef="#br0" timeOffset="22878.97">32679 644 1070 0,'-19'-46'337'0,"2"13"-174"16,6 17-77 0,-2 16-21-16,5 25 18 0,8 20-11 15,0 15-20-15,12 6-25 16,13 3-10-16,6-9-1 15,6-10-19-15,4-17 1 16,0-19-2-16,3-14-11 16,0-23 14-16,-7-23 11 15,-12-6 64-15,-12-9-74 16,-13-4 0-16,-16 1 0 16,-9 6 0-16,-1 9 0 15,-2 13 0-15,4 11 0 16,3 8 0-16,6 13 0 15,4 4-390-15,11 21-67 16,0 4 71-16,8-5 29 16</inkml:trace>
  <inkml:trace contextRef="#ctx0" brushRef="#br0" timeOffset="23261.44">33829 171 725 0,'38'-33'646'0,"-38"-3"-155"16,-10-10-306 0,-54-6-185-16,-49 48 0 15,-59 4 0-15,-55 0 0 0,-78 0 0 16,-96 0 0-16,-115 0 0 16,-65 0 0-16,-55 98 0 15,-52 20 0-15,-9 19 0 16,-13 23 0-16,6 18 0 15,45 38 0-15,68 29 0 16,62 14 0-16,77 1 0 16,88-14 0-16,96-18 0 15,122-21 0-15,130-20 0 0,129-19 0 16,147-30 0 0,161-36 0-16,140-38 0 15,142-35 0-15,128-35 0 16,105-36 0-16,8-32 0 15,-20-22 0-15,-47-35 0 0,-74-28 0 16,-93-38-421-16,-117-31-168 16,-420-3 79-16</inkml:trace>
  <inkml:trace contextRef="#ctx0" brushRef="#br0" timeOffset="56076.24">3711 2779 59 0,'-8'-15'197'0,"0"-6"-15"16,-5 0-12-16,13 2-37 0,-13-2-36 16,13 0 20-16,-11 1 47 15,11 4 17-15,-9 4 0 16,1 0-38-16,8 4-46 16,0 8-27-16,-11 0-11 15,2 12-19-15,-4 21-8 16,-2 20 15-16,-10 28 1 15,-7 28-18-15,-4 31-30 0,-2 17 0 16,2 7 0 0,4-9 0-16,7-18 0 15,6-18 0-15,10-26-1 0,9-20-177 16,0-20-65-16,9-16-70 16,-1-17 16-16,3-27 19 15,6-27-14-15</inkml:trace>
  <inkml:trace contextRef="#ctx0" brushRef="#br0" timeOffset="56358.87">3527 3011 164 0,'0'-76'228'0,"0"6"-35"16,0 14-21-16,0 11-16 16,0 12 20-16,0 9 29 15,0 3 0-15,0 9-64 16,0 8-57-16,0 13-42 15,16 22 20-15,9 26 10 16,15 21-10-16,10 15-22 16,7 18-27-16,-1 6-3 0,2 6-6 15,-1-6-2-15,-8-6-4 16,-6-18-41-16,-7-17-76 16,-6-13-94-16,-11-19-50 15,-6-11 3-15,-4-13 46 16,-9-20 5-16,-17-8 62 15,-7-20-70-15,-14-13 51 16</inkml:trace>
  <inkml:trace contextRef="#ctx0" brushRef="#br0" timeOffset="56558.55">3669 3513 111 0,'-118'-38'388'16,"70"26"-254"0,4 5-29-16,3-2-5 15,13 6 4-15,7-2 5 0,10 1-18 16,11 1-20-16,0-7-31 15,0 6-27-15,8-3-10 16,7-1-2-16,19-5 0 16,10-2 0-16,5-6-15 15,2 1-41-15,-2-1-55 16,1 5-59-16,-2-1-39 16,-3 5-65-16</inkml:trace>
  <inkml:trace contextRef="#ctx0" brushRef="#br0" timeOffset="57041">4534 3034 597 0,'-20'-27'323'16,"-7"12"-141"-16,-5 2-54 0,-10 13-11 15,-6 13 7-15,-1 11-10 16,0 17-23-16,8 11-36 16,13 14-15-16,12 6-25 15,16 2-9-15,8-1-7 16,12-7 8-16,4-9-18 0,5-13-21 16,-1-11-12-16,0-17-10 15,-4-16 2-15,-2-16-12 16,-3-25 26-16,-2-20 17 15,-10-20 13-15,-7-21 6 16,-7-17 16-16,-13-10 0 16,-10 3 31-16,-2 13 39 15,-4 10 22-15,-1 22 24 16,-23-25 52 0,40 77-182-16,4 12 0 0,2 17 0 15,14 29 0-15,0 37 0 16,17 32 0-16,16 19 0 15,7 18 0-15,14 7 0 16,2 1 0-16,9-10 0 16,0-15-291-16,0-16-135 15,3-20-3-15,-3-30 31 16</inkml:trace>
  <inkml:trace contextRef="#ctx0" brushRef="#br0" timeOffset="58487.88">4966 3061 17 0,'0'-4'39'0,"0"0"32"16,0-5 60-16,0 5 9 16,3 0-36-16,0-4-25 15,2 3-12-15,0 3 13 0,-1-3 29 16,-4 0 23-16,0 1 10 16,0 1-6-16,0-1 19 15,0-4 42-15,0 0 30 16,0 0-6-16,0-4-221 15,-14-5 0-15,3 5 0 16,0-1 0-16,-3 5 0 16,3 1 0-16,-5 7 0 15,-5 0 0-15,-4 7 0 0,-7 17 0 16,1 14 0-16,-7 14 0 16,5 10 0-16,9 2 0 15,8 1 0-15,16 5 0 16,0-10 0-16,13-3 0 15,11-7 0-15,12-9 0 0,5-13 0 16,8-7 0-16,0-21 0 16,0-14 0-1,-1-14 0-15,-9-13 0 0,-4-11 0 16,-13-17 0-16,-8-9 0 16,-14-2 0-16,-14-2 0 15,-5-4 0-15,-13 5 0 16,-5 3 0-16,-3 5 0 15,-1 4 0-15,0 7 0 0,5 14 0 16,2 8 0-16,3 3 0 16,5 7 0-16,7 10 0 15,7 3 0-15,-1 10 0 16,13 23 0 0,0 29 0-16,13 29 0 15,10 23 0-15,14 17 0 16,8 8 0-16,8 9 0 15,4-6 0-15,3-2 0 16,-2-13 0-16,-1-17 0 0,-5-15 0 16,-7-17 0-16,-4-18 0 15,-14-5 0-15,-2-13 0 16,-8-9 0-16,-6-16 0 16,-3 0 0-16,2 0 0 0,-10-12 0 15,0-9-1-15,0-11-417 16,-18-5-34-16,-2 1 72 15,-4 8-7-15</inkml:trace>
  <inkml:trace contextRef="#ctx0" brushRef="#br0" timeOffset="60036.97">7069 2121 316 0,'0'-17'279'16,"0"1"20"-16,-8 4-18 15,8 3-11-15,-8 9 8 16,8 0-24-16,-8 0-184 16,8 12-70-16,0 30 0 15,3 27 0-15,10 31 0 0,4 27 0 16,-2 21 0-16,5 2 0 16,1 0 0-16,-1-4 0 15,1-15 0-15,-5-12 0 16,-1-19 0-16,-2-22 0 0,-5-16 0 15,-3-22 0 1,-1-7 0-16,-4-18 0 0,0-15-240 16,-13-15-281-16,-4-27 108 15,-3-27 40-15</inkml:trace>
  <inkml:trace contextRef="#ctx0" brushRef="#br0" timeOffset="60635.17">6939 2426 269 0,'-28'-82'194'0,"3"14"-11"0,5 6-30 16,8 9-25-16,12 13-14 16,0 7-21-16,0 9-7 15,19 2-4-15,14 6-19 16,13 8-7-16,6 8-13 16,5 13-12-16,0 7-9 15,0 13 17-15,-5 11 28 16,-3 13-15-16,-9 8-8 15,-7 3-11-15,-9 3-1 0,-7-6 29 16,-9-1 8-16,-8-5 12 16,-13-7-29-16,-6-7-52 15,-11 0 0-15,-5-4 0 16,-3-9 0-16,2-7 0 0,9-6 0 16,-3-10 0-1,3-9 0-15,-3 0 0 0,3 0 0 16,5-4 0-16,3-3 0 15,2-5 0-15,1-1 0 16,3 0 0-16,5 1 0 16,8 0 0-16,0 0 0 0,0 3 0 15,0 1 0-15,0 1 0 16,0-2 0-16,0 4 0 16,8 5 0-1,14 0 0-15,10 9 0 16,19 11 0-16,20 8 0 0,14 10 0 15,13 2 0 1,10 0 0-16,7-2 0 0,-1-1 0 16,-13-9 0-16,-11-5 0 15,-15-2 0-15,-13-8 0 16,-17-6 0-16,-8 2 0 0,-14-9 0 16,-2 0 0-16,-9 0 0 15,-4 0 0-15,-1 0 0 16,-2 0 0-16</inkml:trace>
  <inkml:trace contextRef="#ctx0" brushRef="#br0" timeOffset="60692.08">8169 3073 2047 0,'-17'0'-200'0,"1"0"-347"15,-4 0 37-15</inkml:trace>
  <inkml:trace contextRef="#ctx0" brushRef="#br0" timeOffset="63497.41">9798 1632 86 0,'-17'0'243'0,"2"0"-6"16,-7-5-43-16,11 5-44 0,-3 0 0 15,3-3 31-15,0 3 7 16,11 0 9-16,0 0-25 16,0-4-38-16,0-1-53 0,4 1-47 15,3-4-34 1,9 3 0-16,12-2 0 0,13-2 0 15,12 2 0-15,4-5 0 16,4 0 0-16,4-5 0 16,4 2 0-16,1-3 0 0,-7-1 0 15,-6 2 0-15,-11 5 0 16,-14-2 0-16,-12 7 0 16,-7 7 0-16,-5 0 0 15,-8 0-58-15,0 0-81 0,-16 0-76 16,-6 0-82-16,-4 0-27 15,-8 0 29-15,2 12 18 16,-1 5 68-16</inkml:trace>
  <inkml:trace contextRef="#ctx0" brushRef="#br0" timeOffset="64045.64">9793 1611 217 0,'-23'-4'220'0,"-3"-5"-17"15,6 2-18-15,1-2-29 16,2 2 0-16,5-1 24 0,-2 4 16 16,14-1-16-16,-6 5-35 15,6 0-54-15,0 0-45 16,0 0-25-16,0 21 9 16,0 15-9-16,-8 18-21 15,0 15 0-15,8 7 0 0,-9 6 0 16,9 0 0-16,0-9 0 15,0-13 0-15,0-10 0 16,4-15 0-16,1-10 0 16,-2-4 0-16,2-9 0 0,3-12 0 15,-5 0 0-15,6-4 0 16,2-8 0-16,7-8 0 16,1-8 0-16,9-5 0 0,4-3 0 15,6 3 0 1,3 4 0-16,3 5 0 0,2 7 0 15,-2 13 0-15,-4 4 0 16,1 21 0-16,0 8 0 16,-9 7 0-16,-4 4 0 0,-7 5 0 15,-9 0 0-15,-8 1 0 16,-4-4 0-16,0-3 0 16,-12-7 0-16,-5-8 0 0,6-8 0 15,-3 2 0-15,3-11 0 16,3 0 0-1,8-9-326 32,-8-3-102-47,8-2 16 16,0-4 15-16</inkml:trace>
  <inkml:trace contextRef="#ctx0" brushRef="#br0" timeOffset="64911.51">11703 1171 390 0,'0'-12'307'0,"0"5"-57"0,-14 7-86 15,6 0-34-15,-3 0 4 16,2 0 17-16,-2 12 28 16,-7 4 7-16,2 0-33 15,1 1-150-15,-1-2-3 16,-1-1 0-16,0-2 0 16,5-12 0-16,1 0 0 0,-2 0 0 15,1 0 0-15,0-12 0 16,0-5 0-16,4-8 0 15,8 1 0-15,0-6 0 0,0 7 0 16,3-1 0-16,11-1 0 16,5 5 0-16,5 4 0 15,4 4 0-15,9 3 0 16,9 9 0-16,6 11 0 16,0 18 0-16,-6 13 0 15,-7 16 0-15,-9 10 0 0,-14 18 0 16,-16 7 0-16,-12 4 0 15,-14 0 0-15,-5-1 0 16,-6-20 0-16,1-10 0 0,-2-14 0 16,14-11 0-16,9-17 0 15,3-8 0-15,4-7 0 16,8-22 0-16,8-7 0 16,4-8 0-16,11-5 0 15,14 4 0-15,8 6 0 16,11 1 0-16,6 14 0 15,7 8 0-15,4 8 0 16,-3 9 0-16,-10-1 0 0,-12 5 0 16,-11-1-245-16,-9 0-238 15,-15 0 28-15,-13 6 47 16</inkml:trace>
  <inkml:trace contextRef="#ctx0" brushRef="#br0" timeOffset="65227.12">11333 2304 219 0,'-9'-14'230'0,"9"2"-6"15,-8 5-39-15,8-1-38 0,0-1-1 16,0 5 9-16,0 1 17 16,0-2-4-16,0 5-15 15,0 0-54-15,8 0-31 16,4 0-16-16,5 12-23 16,0 0-29-16,-11 4 0 15,-1 1-48-15,-5 2-115 0,-19 7-207 16,-19 6-122-16,-14 9 18 15</inkml:trace>
  <inkml:trace contextRef="#ctx0" brushRef="#br0" timeOffset="65813">8843 2800 132 0,'-8'-8'192'0,"-4"-5"-64"16,0 6 11-16,4-1 35 15,8-1 38-15,0 5 48 16,0-4 36-16,0 4 25 0,0 4-128 15,0 12-193 17,-9 196 0-1</inkml:trace>
  <inkml:trace contextRef="#ctx0" brushRef="#br0" timeOffset="67724.16">8729 2719 41 0,'-8'0'102'0,"8"-4"66"15,-11-1-46-15,-3 2-45 16,6 3-25-16,8 0-10 16,-6 0 9-16,6 0 13 0,0 0 13 15,0 0-2-15,0 0-9 16,0 0-20-16,0 0-9 16,0 0-2-16,0 0 4 0,0 0 7 15,0 0 12 1,0 0 3-16,0 0 8 0,0 0-7 15,0 0-1-15,-10 0-14 16,10 0-10-16,0 0-8 16,0 0-4-16,0 0 4 0,0 0-1 15,0-4 8-15,0-6 2 16,0 8 2-16,0-3 3 16,0-2-2-16,10 2-13 0,-6 1-1 15,-2-1-15-15,3 5-1 16,3 0-1-16,-5 0-13 15,-3 0-4-15,6 0 4 0,-6 0 2 16,0 0-3-16,0 0 5 16,0 0 2-16,0 9-2 15,0-9 6-15,-14 12 0 16,4-5 6-16,-4 3-11 16,-2 2-4-16,-1-5 10 0,6-7-2 15,0 9-11-15,2-9 1 16,9 0 9-16,-8 0 0 15,8 0-1-15,0 0 5 0,0 0 9 16,0 0-5-16,0 0 17 16,4 0-18-16,4-9-12 15,5 6 0-15,1-1 0 16,8-1 0-16,3 5 0 0,2 0 0 16,-3 12 0-16,0 9-6 15,-7 3-27-15,-4 5-76 16,-10 9-159-16,-3 9-162 0,-11 10-82 15</inkml:trace>
  <inkml:trace contextRef="#ctx0" brushRef="#br0" timeOffset="70131.03">7344 3972 6 0,'0'0'15'0,"0"0"20"15,-8 0 21-15,8 0 12 16,-11 0-1-16,11 0-11 15,-12 0-18-15,12 0-17 16,-8 0 0-16,8 0 5 0,0 0-5 16,0 0-7-16,0 0-3 15,0 0-3-15,0 0 5 16,0 0 0-16,0 0 8 0,0 0 7 16,0 0-1-16,0 0-3 15,0 0 2-15,0 0 2 16,0 0 4-16,0 0 4 15,0 0 2-15,0 0-6 16,0 0-1-16,0 0 2 0,0 0 2 16,0 0-2-16,0 0 6 15,0 0-9-15,0-3-15 16,0 3-3-16,0 0-5 16,0 0-1-16,0 0 1 0,0 0-1 15,0 0 3-15,0 0 8 16,0 0-6-16,0 0 8 15,0 0 2-15,0 0 0 16,0 0 1-16,0 0-16 16,0 0-2-16,0 0 1 0,0 0-1 15,0 0 5-15,0 0-7 16,0 0 11-16,0 0-7 16,0 0 11-16,0 0 0 0,0 0 5 15,0 0-1-15,0 0-2 16,0 0-5-16,0-5 2 15,0 1-6-15,0 1-3 16,0 3 2-16,0 0 1 16,0 0 15-1,0 0-2-15,0 0-2 0,0 0 3 16,0 0 2-16,0 0-15 16,0 0-3-16,0 0-3 15,0 0-7-15,0 0 4 16,0 0-4-16,0 0 11 15,0 0-11 1,0 0 5-16,0 0-1 0,0 0-5 16,0 0 1-16,0 0 6 15,0 0 3-15,0 0 3 16,0 0-1-16,0 0 1 16,0 0 3-16,0 0-2 0,0 0 0 15,0 0 2-15,0 0 4 16,0 0 13-16,0 0 9 15,0 0 12-15,0 0 3 16,0 0-8-16,0 0-7 16,-9 0-10-16,9 0-9 0,0 0-3 15,-9 0 0-15,9 0 0 16,0 0 3-16,0 0-4 16,0 0 9-16,-11 0-17 15,11 7-8-15,-8-7 0 0,8 8 0 16,-8-8 0-1,8 9 0 48,-9-9 0-16</inkml:trace>
  <inkml:trace contextRef="#ctx0" brushRef="#br0" timeOffset="70349.46">7243 3981 2047 0</inkml:trace>
  <inkml:trace contextRef="#ctx0" brushRef="#br0" timeOffset="70564.41">7236 3981 2047 0,'-9'0'0'16,"1"0"0"-1</inkml:trace>
  <inkml:trace contextRef="#ctx0" brushRef="#br0" timeOffset="70983.58">7223 3981 2047 0,'9'0'0'0,"-1"0"0"0,3-9 0 16,9-6 0-16,18-11 0 15,11-10 0-15,16-4 0 16,6-1 0-16,2-1 0 0,1 2 0 16,-9 4 0-16,-3 3 0 15,-9 4 0-15,-13 5 0 16,-5 3 0-16,-5 10 0 15,-6-1 0-15,-8-1 0 0,1 6 0 16,-6-3 0-16,1 3 0 16,5 3 0-16,-4-4 0 15,-1 4 0-15,-1 0 0 0,1-1 0 16,1 5 0-16,-4-3 0 16,-9-1 0-1</inkml:trace>
  <inkml:trace contextRef="#ctx0" brushRef="#br0" timeOffset="71046.84">8097 3497 2047 0,'4'0'0'16</inkml:trace>
  <inkml:trace contextRef="#ctx0" brushRef="#br0" timeOffset="71234.98">8093 3509 1708 0,'0'11'-625'15,"0"5"92"-15</inkml:trace>
  <inkml:trace contextRef="#ctx0" brushRef="#br0" timeOffset="84113.77">10111 3090 153 0,'-13'0'219'15,"4"0"-24"-15,9 0-52 16,-8 0-53-16,0 0-15 0,8 0-3 16,0 0-2-16,0 0-3 15,0 0-14-15,-8 0 5 16,8 0 5-16,0 0 32 0,-7 0 40 16,7 0 27-16,-9 0 23 15,1 0 18-15,-4 0-194 16,-1 0-9-16,-2 0 0 15,-5 7 0-15,-2 5 0 0,-1-12 0 16,3 13 0-16,3-13 0 16,6 8 0-16,3-8 0 15,16-4 0 32,7 0 0-47,13-9 0 0,18-4 0 16,18-2 0-16,13-5 0 15,9-4 0-15,3-1 0 16,-4 1 0-16,-4-1 0 16,-7 1 0-16,-9 2 0 15,-14 6 0-15,-9 9 0 0,-13 2 0 16,-10 2 0-16,-2 2 0 16,-9 5 0-16,-5 0 0 15</inkml:trace>
  <inkml:trace contextRef="#ctx0" brushRef="#br0" timeOffset="84333.82">10759 2829 2047 0,'-8'0'0'15</inkml:trace>
  <inkml:trace contextRef="#ctx0" brushRef="#br0" timeOffset="84708.47">10751 2836 1887 0,'0'0'-409'15,"8"0"-13"-15,10 0 32 16,6-7 65-16</inkml:trace>
  <inkml:trace contextRef="#ctx0" brushRef="#br0" timeOffset="85040.14">12497 2506 7 0,'-8'0'6'0,"0"0"-3"0,8 0-6 16,-11 0-9-16</inkml:trace>
  <inkml:trace contextRef="#ctx0" brushRef="#br0" timeOffset="85499.58">12368 2506 4 0,'-20'0'3'15,"0"0"3"-15,-2 0 3 16,4 0 7-16,1 0 14 0,1 9 21 16,-6-9 21-16,6 0 29 15,5 0-13-15,-2 0-35 16,1 8-15-16,4-8-8 16,1 9 0-16,-6-9 4 0,1 11 10 15,-2-1 1-15,0-10 7 16,-6 12 2-16,-1-5 14 15,0-7 25-15,1 12 21 0,0-3 30 16,0-9 29-16,-2 12 24 16,6-12 11-16,1 0-6 15,3 0-114-15,-2 0-88 0,23 0 0 63,8 0 0-48,11-8 0-15,17-8 0 0,24-5 0 16,17-7 0-16,11-6 0 16,4 2 0-16,-7 0 0 15,-6 2 0-15,-9 2 0 0,-16 4 0 16,-9 0 0-16,-13 7 0 16,-14 5 0-16,-6-1 0 15,-9 5 0-15,-4 6 0 0</inkml:trace>
  <inkml:trace contextRef="#ctx0" brushRef="#br0" timeOffset="85763.83">12851 2276 1893 0,'-8'10'-322'0,"-1"-1"-54"16,1 0-8-16,-8-2 9 15</inkml:trace>
  <inkml:trace contextRef="#ctx0" brushRef="#br0" timeOffset="86742.02">9529 1396 134 0,'8'15'194'0,"1"-1"-54"16,-2-2-35-16,-2-12-6 16,-2 0 2-16,-3 0 15 0,5 0 21 15,-5 0 11-15,0 0 7 16,0 0-8-16,0 0 1 16,0 0-3-16,0-10-6 15,0 8-5-15,0-3-129 0,0 1-5 16,0-4 0-16,0-8 0 15,0-7 0-15,0-11 0 16,0-12 0-16,-13-5 0 16,-6-11 0-16,-6-7 0 15,-2 0 0-15,-11 0 0 16,-2 0 0-16,-4 2 0 0,-5 5 0 16,-8 4 0-16,-4 5 0 15,-9 7 0-15,-3 6 0 16,-1 7 0-16,-1 9 0 15,-7 8 0-15,0 4 0 0,6 12 0 16,-3 0 0-16,3 0 0 16,3 12 0-16,7 0 0 15,11-5 0-15,9 5 0 16,14-12 0-16,7 9 0 16,6-9 0-16,5 0 0 15,7 8 0-15</inkml:trace>
  <inkml:trace contextRef="#ctx0" brushRef="#br0" timeOffset="87071.77">8173 549 2047 0,'3'0'0'16,"2"0"0"-16</inkml:trace>
  <inkml:trace contextRef="#ctx0" brushRef="#br0" timeOffset="87243.25">8185 549 2047 0,'5'0'0'47,"-2"0"0"-47,2 0 0 32,-2 0 0-17,2 0 0-15,3 0 0 16,1 0-207-16,-2 0-91 0,10 0-42 15,10 0-7-15,15-3-37 16</inkml:trace>
  <inkml:trace contextRef="#ctx0" brushRef="#br0" timeOffset="88467.68">11449 971 90 0,'-8'0'177'0,"8"0"-19"15,0 0-26-15,-8 0-33 16,8 0-18-16,0 0 7 15,0 0 24-15,0 0 1 0,0 0-6 16,0 0 3 0,0 0-20-16,0 0-4 0,0 0-12 15,0 0 6-15,0 0 5 16,0 0-7-16,0 0-7 16,0 0 6-16,0 0-14 0,0 0 11 15,0 0-72-15,0-2-2 16,0-3 0-1,-10-2 0-15,1-2 0 16,-4-7 0-16,-4-4 0 0,3-6 0 16,-7-2 0-1,-9-4 0-15,-1-5 0 0,-6-4 0 16,-3 1 0-16,-5-1 0 16,0 1 0-16,-3 2 0 15,0 7 0-15,-3 2 0 16,3 3 0-16,0 7 0 0,-1-2 0 15,1 4 0-15,3 3 0 16,0 1 0-16,3 5 0 16,2 0 0-16,-3 4 0 0,1 4 0 15,2 0 0-15,4 0 0 16,3 0 0-16,1 0 0 16,2 0 0-16,6 0 0 15,4 0 0-15,4 0 0 0,5 0 0 16,-2 0 0-1,0 0 0-15,1 0 0 0,4 0 0 16,0 0 0 0,0 0 0-16,-4 0 0 15,4 0 0 1</inkml:trace>
  <inkml:trace contextRef="#ctx0" brushRef="#br0" timeOffset="88545.83">10192 399 2047 0</inkml:trace>
  <inkml:trace contextRef="#ctx0" brushRef="#br0" timeOffset="89135.35">10192 399 1941 0,'0'8'-421'0,"0"0"-30"16,0 0 8-1</inkml:trace>
  <inkml:trace contextRef="#ctx0" brushRef="#br0" timeOffset="89822.94">9382 276 64 0,'0'-3'195'0,"0"-1"4"15,0-4-20-15,-8 3-14 16,8 1-4-16,0 4 7 16,0-3 3-16,0-2-30 15,0 0-32-15,0 5-36 16,0 0-31-16,0 0-29 16,0 10-2-16,0 10-6 0,0 7 7 15,8 15-3-15,6 2 8 16,-2 1-10-16,0-1-2 15,-1-2-1-15,2-6-6 16,-4-8 2-16,-1-3-3 0,0-6 7 16,-4-1-25-1,-4-6-23-15,4 0-21 0,1-12-47 16,-5 8-55-16,0-8-47 16,0 0-29-16,0 0 6 0,0 0-2 15,0 0 45 1</inkml:trace>
  <inkml:trace contextRef="#ctx0" brushRef="#br0" timeOffset="90127.46">9322 655 91 0,'-8'-9'240'0,"8"7"-45"16,0-3-62-16,0-2-54 15,0 2-25-15,0-1-13 16,0-1-5-16,4-1-4 16,9 0-14-16,7-8-7 0,8-1-6 15,9-2-1-15,3-7-3 16,0 7 0-16,1 2-2 16,-9 2-5-16,2 2 1 15,-11 1-2-15,-6 3-2 16,-4 9 0-16,-7 0-10 0,-6 0-21 15,0 0-26-15,0 0-28 16,-6 0-30-16,-7 11-69 16</inkml:trace>
  <inkml:trace contextRef="#ctx0" brushRef="#br0" timeOffset="91136.4">7178 717 54 0,'22'-9'90'16,"-3"4"72"-16,-2-2-41 15,-5 2-17-15,0 2-15 16,-4 3 7-16,-8-5 6 0,0 1 26 16,0-4-4-16,0 0-1 15,-8 0-39-15,-4 4-16 16,0 4-11-16,-5 0-11 16,-2 0-15-16,-6 16-4 15,0 13-7-15,1 7 4 0,-1 14-2 16,2 1-6-16,-2 7-2 15,0-1-4-15,9-5-4 16,3-7-2-16,2-4-3 16,11-8 4-16,-9-8-3 15,9 0-5-15,0-9 8 16,0-5-3-16,0-3 1 16,0-8-8-16,0 9 8 15,0-9-5-15,0 0-12 16,0 0-9-16,0 0-35 0,0 0-56 15,0 0-62-15,-8 0-57 16,8 0 5-16,-11 0-8 16,-2 0 8-16</inkml:trace>
  <inkml:trace contextRef="#ctx0" brushRef="#br0" timeOffset="91702.5">6866 1139 96 0,'0'-12'203'16,"0"-1"-43"-16,0 1-47 16,0 5-42-16,0 2-22 15,0 1-10-15,0 4 4 16,0-4-10-16,0 4 0 0,0 0-4 16,0 20-5-16,7 5 15 15,6 7 10 1,-4 9-12-16,-1 4-9 0,0-5-5 15,-2-2-2-15,0-7-8 16,-6-3-2-16,0-6-6 16,0-6 1-16,3-4-5 15,6-12 0-15,-5 0 3 16,4 0 2-16,5 0-9 0,6 0 9 16,6 0 0-16,-1-7 3 15,4-2 10-15,2-3-4 16,-3 4 2-16,-2 0 12 15,-5-1 12-15,-3 6-6 16,-1-4 0-16,-4 1-4 16,-4-3 10-16,-8 1 42 15,0 4 54-15,0-3 46 16,0-9-46-16,-11-7-48 16,-6 0-89-16,-5-1 0 0,4-4 0 15,-4-1 0-15,2 1 0 16,0 3 0-16,3 5 0 15,1 0 0-15,4 3 0 16,4 9 0-16,8 0 0 16,-7-1 0-16,7 6 0 0,0 3-78 15,0 0-92 1,0 0-29-16,0 0-29 16,-9 0-21-16,1 12-9 0,-5 4-18 15,-4 4-10-15</inkml:trace>
  <inkml:trace contextRef="#ctx0" brushRef="#br0" timeOffset="92849.93">3407 4688 36 0,'-13'0'112'0,"0"0"79"15,4 0-28-15,3 0-31 16,-7 0-32-16,1 0-15 16,-1 0-1-16,2 0 23 15,-2 0 38-15,-3 0 9 0,-1 0-18 16,6 0-14-16,-5 0 6 15,3 0-7-15,5 0 1 16,8 0-13-16,-9 0-109 16,26-7 0 15,23-9 0-15,42-12 0-16,51-18 0 15,50-20 0-15,41-15 0 0,27-9 0 16,6 2 0-16,-18 2 0 15,-19 7 0-15,-25 16 0 16,-29 10 0-16,-27 9 0 16,-30 10 0-16,-24 10 0 0,-25 8 0 15,-14 4 0-15,-13 3 0 16,-17 6 0-16,-5 3 0 16,-6 0 0-16</inkml:trace>
  <inkml:trace contextRef="#ctx0" brushRef="#br0" timeOffset="92892.03">5725 3843 1942 0,'-21'0'-518'16,"-4"14"2"-16,-10 12 82 15</inkml:trace>
  <inkml:trace contextRef="#ctx0" brushRef="#br0" timeOffset="93267.39">3048 5560 643 0,'-68'24'498'16,"19"-24"108"31,49 0-306-47,0-4-300 47,0 0 0-32</inkml:trace>
  <inkml:trace contextRef="#ctx0" brushRef="#br0" timeOffset="93750.01">2923 5576 2047 0,'-8'0'0'16,"-1"0"0"31,1 0 0-32,1 0 0 1,14 0 0 31,10-16 0-47,19-12 0 16,29-22 0-16,40-26 0 15,50-22 0-15,49-13 0 0,34-3 0 16,22 0 0-16,5 5 0 15,-18 2 0-15,-19 10 0 16,-26 11 0-16,-28 10 0 16,-27 10 0-16,-32 18 0 0,-26 11 0 15,-24 7 0 1,-21 14 0-16,-15 4 0 16,-9 5 0-16,-9 7 0 0,-3 0 0 15</inkml:trace>
  <inkml:trace contextRef="#ctx0" brushRef="#br0" timeOffset="93904.49">5628 4278 2047 0,'3'0'0'15,"2"0"0"1,-5 12-357 15,0 9-110-31,-14 3 4 0</inkml:trace>
  <inkml:trace contextRef="#ctx0" brushRef="#br0" timeOffset="97060.78">8274 10632 310 0,'-16'-12'451'0,"0"-1"-16"15,0 9-155-15,4 4-144 0,-4 0-61 16,3 0-35-16,1 0-3 16,0 12 38-16,0 1 6 15,-4 0-22-15,-1-2-23 16,2 6-13-16,-2-4-14 0,1-6-9 15,4 2 0-15,-1-2 0 16,6-7 0-16,7-4 0 16,0-8 0-1,4-6 0-15,7 4 0 16,6-7 0-16,2-2 0 0,10-7 0 16,7 5 0-16,10 6 0 15,-2 1 0-15,2 16 0 0,-6 10 0 16,-1 16 0-16,-4 16 0 15,-16 17 0-15,-11 21 0 16,-16 10 0-16,-16 11 0 16,-14 2 0-16,-9-3 0 0,-7-8 0 15,2-10 0-15,4-14 0 16,6-18 0-16,10-10 0 0,7-13 0 16,9-14 0-16,9-11 0 15,7-7 0-15,0-14 0 16,12-12 0-16,19-11 0 0,18-5 0 15,21-4 0-15,20 1 0 16,15 2 0-16,13 5 0 16,-1 5 0-16,-2 8 0 0,-10 7 0 15,-17 4 0-15,-10 5 0 16,-18 0-78-16,-14 4-368 16,-15-4-16-16,-15-5 0 0</inkml:trace>
  <inkml:trace contextRef="#ctx0" brushRef="#br0" timeOffset="97575.62">8555 7147 207 0,'5'-33'305'0,"-5"9"-54"0,0 8-46 16,0 4-59-16,0 4-25 16,0 3-6-16,0 5-9 15,0 0-27-15,0 17-10 0,0 19 31 16,11 17 17-16,6 17-36 15,3 16-33-15,0 11-20 0,0-3-14 16,4-9-7 0,-3-12-5-16,-4-11 4 0,-6-13-29 15,2-14-60-15,-4-5-102 16,-9-10-93-16,0-12-64 0,0-8 35 16,-17-16 2-16,-8-13-176 15</inkml:trace>
  <inkml:trace contextRef="#ctx0" brushRef="#br0" timeOffset="97715.23">8465 7615 292 0,'-27'-7'218'0,"2"-2"-43"0,5 6-63 16,8-6-42-16,12 1-13 15,0 0-21-15,3-1-17 16,15 1-12-16,9-5-2 0,17-3-7 16,14-7-29-16,2-7-64 15,5-2-51-15,-3 0-22 16,-11-8-35-16,-5-2 40 15</inkml:trace>
  <inkml:trace contextRef="#ctx0" brushRef="#br0" timeOffset="98008.4">8884 7155 302 0,'-8'-15'229'0,"0"2"-41"15,8 5-63-15,-9 0-49 16,9 4-24-16,0 4-8 0,0 0-2 16,0 16 16-16,0 16 94 15,9 12-30-15,2 23-38 16,2 8-34-16,4 8-22 15,-1-5-13-15,0-18-9 0,-5-11 0 16,3-12-2-16,-4-8-1 16,4-13-7-16,-3-16 1 15,6-7 10-15,-1-19-1 0,0-19 6 16,0-12 17-16,1-4 21 16,-1 8-1-16,-3 13-1 0,-5 11-29 15,-5 8-10-15,5 6-13 16,0 15-10-16,4 20 0 15,1 20-44-15,4 26-84 16,4 23-129-16,1 22-70 0,0 15-41 16</inkml:trace>
  <inkml:trace contextRef="#ctx0" brushRef="#br0" timeOffset="98575.54">8976 10482 54 0,'-6'0'217'16,"-3"-5"22"-16,9-2-3 15,-9-2-20-15,9 6-42 0,0-2-18 16,0 1-8-16,0-1-18 16,0 2-18-16,0 3-26 0,0 0-23 15,0 24 45-15,14 17 0 16,-4 20-108-16,7 16 0 15,-1 12 0-15,-2 2 0 16,-3-2 0-16,-3-7 0 0,0-13 0 16,-8-17 0-16,5-11 0 15,-2-16 0-15,2-13 0 0,-5-37 0 16,0-18 0 0,0-31 0-16,0-16 0 15,0-8 0-15,0 1 0 0,0 16 0 16,0 15 0-16,0 17 0 15,0 17 0-15,0 12 0 16,8 20 0-16,9 15 0 0,11 18 0 16,4 13 0-16,5 5 0 15,-1 6 0-15,-3 1 0 16,-1-5 0-16,0-9 0 0,1-3-258 16,-2-8-239-16,7-14 73 15,-2-10 52-15,-4-9-122 0</inkml:trace>
  <inkml:trace contextRef="#ctx0" brushRef="#br0" timeOffset="98939.68">9679 10501 296 0,'0'-64'364'0,"0"15"69"15,-11 17-38-15,-6 22-83 0,-3 35-65 16,0 29-247-16,0 27 0 16,-2 16 0-16,11 10 0 15,-1-5 0-15,12-5 0 0,7-11 0 16,9-12 0-16,6-15 0 15,6-14 0-15,4-16 0 16,1-29 0-16,2-13 0 0,4-22 0 16,-4-31 0-16,-11-27 0 15,-10-31 0-15,-14-26 0 0,-25-20 0 16,-15-21 0-16,-10-8 0 16,-7 9 0-16,5 33 0 15,3 30 0-15,12 34 0 16,9 28 0-16,12 28 0 0,8 37 0 15,8 61 0-15,17 44 0 16,6 38 0-16,18 27 0 0,12 11 0 16,6-1 0-16,12-14 0 15,-3-16 0-15,11-15-74 16,14-17-293-16,12-21-23 16,4-24-39-16,0-18 41 0</inkml:trace>
  <inkml:trace contextRef="#ctx0" brushRef="#br0" timeOffset="99856.41">11047 10356 1520 0,'-60'-74'527'16,"-13"17"-527"-16,-3 21 0 16,5 11 0-16,7 18 0 0,7 7 0 15,9 12 0-15,7 11 0 16,17 27 0-16,15 19 0 0,18 21 0 15,15 7 0-15,12 5 0 16,5-4 0-16,4-13 0 0,-4-16 0 16,-5-17 0-1,-3-15 0-15,-14-9 0 0,-3-11 0 16,-8-17 0-16,-8-13 0 0,0-10 0 16,0-18 0-16,-8-16 0 15,0-4 0-15,8 8 0 16,0 4 0-16,0 12 0 0,13 21 0 15,12 16 0-15,10 24 0 16,6 26 0-16,3 19 0 0,-2 12 0 16,-11 9 0-16,-9 4 0 15,-14-10 0-15,-8-10 0 0,-8-8 0 16,-8-14 0-16,-1-11 0 16,-3-13 0-16,0-11 0 0,-2-17 0 15,2-17 0 1,4-19 0-16,16-18 0 0,0-22 0 15,16-15 0-15,13-10 0 16,13-9 0-16,2-4 0 0,5 5 0 16,2 2 0-16,-2 10 0 15,-8 4 0-15,-8 7 0 0,-9 13 0 16,-7 16 0-16,-9 11 0 16,-8 18 0-16,0 12 0 0,-14 16 0 15,0 28 0-15,-7 25 0 16,-3 24 0-16,4 16 0 15,6 10 0-15,14-1 0 0,9-5 0 16,10-7 0-16,15-14 0 16,6-9 0-16,13-15 0 15,7-12 0-15,2-15 0 0,4-16-201 16,-5-18-306-16,-5-11 83 16,-7-20 96-16,-13-17 90 0,-15-17 83 15,-18-7 63-15,-3-13 54 16,-20-4 63-16,-9 1 189 15,-2 6 55-15,-3 11 39 0,6 15-6 16,9 16-61-16,1 11-104 16,18 22-50-16,0 29 65 15,14 28 96-15,6 32-248 0,8 25 0 16,0 20 0-16,1 8 0 16,-4-4 0-16,-10-16 0 15,2-20 0-15,-6-22 0 0,-3-14 0 16,-2-14 0-16,-3-21 0 15,-3-47 0-15,8-28 0 16,0-30 0-16,5-24 0 16,-1-21 0-16,0-7 0 0,3 8 0 15,1 25 0-15,6 25 0 16,-3 33 0-16,11 34 0 0,10 29 0 16,9 34 0-16,12 22 0 15,15 15 0-15,26 5 0 16,29-5 0-16,18-14-366 15,13-13-166-15,4-19-5 0</inkml:trace>
  <inkml:trace contextRef="#ctx0" brushRef="#br0" timeOffset="100421.69">14736 9231 1797 0,'-33'-52'250'0,"-4"22"-250"0,4 30 0 16,14 46 0-16,11 28 0 16,8 23 0-16,-8 21 0 15,-1 12 0-15,9 4 0 0,0 4 0 16,0-3 0-16,12-12 0 16,5-14 0-16,3-16 0 0,5-19 0 15,4-17 0-15,7-20 0 16,15-21 0-16,17-19 0 0,3-26 0 15,11-16-58-15,-6-7-119 16,-3-10 53-16,-13-7 64 16,-6 0 29-16,-13-1 25 0,-17 5 27 15,-11 12 66-15,-13 9 93 16,-13 19-12-16,-11 25-168 16,-12 20 0-16,-9 21 0 0,5 16 0 15,6 12 0-15,15 1 0 16,19-5 0-16,8-4 0 0,12-4 0 15,13-12 0-15,7-9 0 16,6-12 0-16,5-12 0 16,10-19 0-16,-4-17 0 0,-5-17 0 15,-14-17 0-15,-14-10 0 16,-13-10 0-16,-11-1 0 0,-6 2 0 16,-12 13 0-16,2 11 0 15,4 13 0-15,-1 14 0 16,5 23 0-16,8 15 0 15,0 21 0-15,0 10 0 0,0 12 0 16,8-3 0-16,9 1 0 16,7-8 0-16,8-8-100 0,1-8-443 15,5-10 62-15,-7-19 82 16</inkml:trace>
  <inkml:trace contextRef="#ctx0" brushRef="#br0" timeOffset="100720.62">15759 10074 219 0,'0'-57'355'0,"-8"4"20"16,-5 8 7-16,1 12-75 15,12 14-102-15,0 19-44 16,0 16-118-16,0 20-43 16,0 14 0-16,0 7 0 0,3 3 0 15,6-2 0-15,-1-10 0 16,-3-7 0-16,-2-13 0 0,2-7 0 16,-2-14 0-16,7-9 0 15,1-24 0-15,9-22 0 16,4-13 0-16,5-13 0 0,-1 1 0 15,-3 12 0-15,1 8 0 16,-12 17 0-16,3 10 0 0,-1 14 0 16,1 12 0-16,-1 16 0 15,3 14 0-15,6 2 0 16,4 5 0-16,-1-5 0 0,6-2-77 16,9-7-293-16,18-7 76 15,16-8 42-15,13-8 26 16,10-15-15-16,3-6-8 0</inkml:trace>
  <inkml:trace contextRef="#ctx0" brushRef="#br0" timeOffset="101170.41">17151 9503 406 0,'0'-76'379'0,"-15"15"30"16,-15 12-61-16,-5 12-58 16,-7 18-75-16,-6 19-215 0,-5 28 0 15,-1 20 0-15,6 26 0 16,13 11 0-16,10 8 0 15,11 1 0-15,14-6 0 0,14-9 0 16,11-15 0-16,2-9 0 16,6-19 0-16,7-13 0 15,-3-23 0-15,-1-15 0 0,-7-17 0 16,-7-13 0-16,-8-17 0 16,-10-7 0-16,-4-8 0 0,0 4 0 15,0 12 0-15,0 11 0 16,0 14 0-16,0 20 0 0,16 32 0 15,14 34 0-15,5 38 0 16,2 35 0-16,0 27 0 16,0 17 0-16,-12 13 0 0,-11-2 0 15,-14-7 0-15,-6-7 0 16,-19-17 0-16,-15-21 0 0,-9-21 0 16,-12-23 0-16,1-29 0 15,1-25 0-15,2-28 0 0,10-16 0 16,10-29 0-16,17-25 0 15,20-15 0-15,11-8 0 0,23-14 0 16,9 3 0-16,11-2 0 16,11 8 0-16,4 12-209 15,0 13-183-15,-5 7-12 0,-4 18 31 16,-6 7 59-16</inkml:trace>
  <inkml:trace contextRef="#ctx0" brushRef="#br0" timeOffset="101653.27">17614 9614 367 0,'-19'-44'293'0,"-2"5"-33"16,-1 11-64-16,8 5-50 0,3 6-38 15,-3 5-16-15,14 0-1 16,-12 8-14-16,12 4-22 16,0 0-22-16,0 0-16 0,0 0 22 15,0 21 19-15,0 15 79 16,0 16-59-16,0 18-78 16,4 16 0-16,4 3 0 0,6 5 0 15,-3-6 0-15,3-9 0 16,8-15 0-16,-1-9 0 0,-2-16 0 15,1-9 0-15,6-22 0 16,5-16 0-16,2-22 0 16,-1-17 0-16,1-19-74 15,-7-12 11-15,-12-7 38 0,-5 3 22 16,-9 9 29-16,0 11 48 16,0 14-9-16,-12 15-65 0,1 22 0 15,-7 27 0-15,2 24 0 16,-1 22 0-16,6 11 0 0,11 4 0 15,3 1 0-15,17-9 0 16,11-9 0-16,11-14-33 0,7-14-483 16,13-12 21-1,8-20 72-15,6-7 141 0</inkml:trace>
  <inkml:trace contextRef="#ctx0" brushRef="#br0" timeOffset="102618.16">18638 9617 537 0,'-23'-59'467'0,"-19"17"-44"15,-11 22-120-15,-4 20-78 16,0 24-133-16,3 21-92 0,12 13 0 16,8 6 0-16,14 1 0 15,12 0 0-15,11-4 0 0,14-11 0 16,12-14 0-16,7-6 0 16,5-24 0-16,-1-12-55 0,-2-17-112 15,-11-12 58 1,-10-6 68-16,-9-4 45 0,-8 0 56 15,0 9 62-15,0 8 64 16,-8 7-186-16,0 14 0 0,-6 7 0 16,3 18 0-16,11 15 0 15,0 8 0-15,8 0 0 0,12-1 0 16,14-2 0-16,14-5 0 16,8-14-95-16,13-9-331 0,4-10 15 15,0-17 83-15,-2-16 78 16,-8-8 84-16,-4-8 93 15,-15-16 128-15,-15-13 57 0,-21-11-2 16,-16-5 6-16,-18 9 27 16,-10 8 62-16,-1 16 67 15,-3 20 18-15,-2 16-17 0,3 23-100 16,2 12-173-16,0 15 0 16,14 12 0-16,6 11 0 0,17 6 0 15,17 4 0-15,12-7 0 16,7-2 0-16,4-9 0 0,-1-11 0 15,2-8 0-15,0-9 0 16,-1-12 0-16,2-8 0 0,-2-1 0 16,-3 2 0-16,-1 7 0 15,-3 16 0-15,3 21 0 0,1 23 0 16,-4 26 0 0,-5 20 0-16,-8 12 0 0,-11 9 0 15,-9-1 0-15,-21-9 0 16,-15-5 0-16,-10-12 0 0,-5-15 0 15,-5-14 0-15,-3-19 0 16,7-16 0-16,3-20 0 0,3-16 0 16,15-23 0-16,11-22 0 15,11-24 0-15,12-27 0 0,19-20 0 16,18-14 0-16,17-1-105 16,17 6 49-16,10 1 28 15,9 15 9-15,1 11 19 16,-6 21 22-16,-6 12 35 0,-12 15 61 15,-8 18-107-15,-14 12-11 16,-8 12 0-16,-3 8 0 0,-1 0 0 16,-4 8 0-16,5-1 0 15,0-7 0-15,2 0 0 0,3-7 0 16,-2-14 0-16,0-8 0 16,-7-7 0-16,-7-5 0 0,-9-7 0 15,-17-5 0-15,-14 0 0 16,-10 4 0-16,-14 8 0 0,-14 22 0 15,-13 19 0 1,-8 25 0-16,0 22 0 0,7 26 0 16,15 17 0-16,18 8 0 15,24 4 0-15,26 0 0 0,20-14 0 16,20-10 0-16,15-16 0 16,14-18 0-16,7-19 0 0,13-18 0 15,5-14 0-15,2-18-257 16,-5-12-164-16,-1-15 41 0,-7-14 54 15,-2-15 36-15</inkml:trace>
  <inkml:trace contextRef="#ctx0" brushRef="#br0" timeOffset="102784.48">21334 9036 540 0,'12'-30'539'16,"-12"15"-21"-16,-8 15-100 0,-4 15-386 15,0 12-32-15,-1 1 0 16,7-3 0-16,6-2 0 0,0-2 0 15,0-4 0-15,0-6 0 16,0 2 0-16,0-13-152 16,0 0-278-1,-8 0-3-15,-6 0 29 0,-1 12-221 16</inkml:trace>
  <inkml:trace contextRef="#ctx0" brushRef="#br0" timeOffset="103067.67">21205 9748 324 0,'-8'38'317'16,"8"-3"-90"-16,0-1-96 0,0-3-73 15,8-5-21-15,3-10-7 16,9-8 3-16,5-8-21 0,9-12-3 16,1-12-15-16,3-9-11 15,-7-5-1-15,-10 3 9 0,-8 2 26 16,-13 3 55-16,0 14 75 15,-17 9 47-15,-8 7 48 16,-3 16 5-16,-5 8-247 16,1-1 0-16,-1 7 0 0,9-10 0 15,8 1 0-15,16-5 0 16,0 0 0-16,0-4 0 0,8-12-434 16,3 0-75-16,-3 0 23 15</inkml:trace>
  <inkml:trace contextRef="#ctx0" brushRef="#br0" timeOffset="103716.01">23690 8104 1089 0,'-20'-33'522'0,"-6"14"-159"15,-2 19-290-15,-8 19-73 16,-4 39 0-16,-14 43 0 0,-3 37 0 16,-3 33 0-16,4 26 0 15,3 5 0-15,11 2 0 0,10-9 0 16,13-20 0-16,10-20 0 16,9-24 0-16,0-34 0 15,3-23-146-15,6-34-462 0,-1-40 30 16</inkml:trace>
  <inkml:trace contextRef="#ctx0" brushRef="#br0" timeOffset="103932.19">23271 8268 469 0,'8'-123'549'0,"0"30"-107"0,1 27-191 16,3 36-100-16,11 48 3 15,15 39-123-15,11 41-31 16,8 32 0-16,5 21 0 15,3 16 0-15,3-1 0 0,5-3 0 16,4-8 0-16,-4-17 0 16,-5-16 0-16,-7-16 0 0,-12-25 0 15,-7-16 0-15,-19-15-244 16,-6-18-255-16,-13-15 40 16,-14-17 64-16</inkml:trace>
  <inkml:trace contextRef="#ctx0" brushRef="#br0" timeOffset="104098.77">23486 9330 285 0,'-68'-13'406'0,"6"4"-58"0,14 5-100 15,14-3-105-15,16 2-57 16,10-2-35-16,11-5-24 0,17-9-7 16,17-2-2-16,16-7-13 15,20-2-7-15,16-2-61 0,12 3-122 16,5-3-115-16,3 6-59 15,5 0 8-15</inkml:trace>
  <inkml:trace contextRef="#ctx0" brushRef="#br0" timeOffset="104432.16">24928 8642 554 0,'-41'-34'647'16,"-14"19"-97"-16,-19 15-254 15,-3 12-296-15,-5 20 0 16,4 17 0-16,6 13 0 0,11 2 0 16,21-2 0-16,20-1 0 15,28-5 0-15,32-2 0 0,28-13 0 16,31-18 0-16,14-6 0 16,9-17 0-16,8 0 0 0,-8 0 0 15,-21 0 0-15,-24 11-33 16,-23 1 34-16,-32 10 31 15,-22 11-32-15,-31 7 0 0,-26 5 0 16,-11 3 0-16,-13 2 0 16,-1-10 0-16,4-4 0 15,9-10 0-15,17-7 0 0,10-7-319 16,17-12-116-16,25-12 31 16,17-16 32-16</inkml:trace>
  <inkml:trace contextRef="#ctx0" brushRef="#br0" timeOffset="104715.12">25550 8329 514 0,'8'-61'511'0,"-20"23"5"15,-27 34-77-15,-12 32-372 16,-14 26-67-16,1 23 0 16,10 8 0-16,14 1 0 0,23 0 0 15,28-5 0-15,35-8 0 16,27-13 0-16,20-6 0 0,18-5 0 15,2-2 0-15,-3-1 0 16,-14 4 0-16,-17-3 0 16,-31 8 0-16,-28 2 0 0,-20-1 0 15,-31 1 0-15,-18-4 0 0,-13-5 0 16,-3-7 0 0,0-13 0-16,12-7 0 0,13-21-120 15,12 0-380-15,20-23 38 16,16-16 38-16</inkml:trace>
  <inkml:trace contextRef="#ctx0" brushRef="#br0" timeOffset="104997.46">26109 9056 751 0,'40'-20'521'0,"-7"8"-138"0,-4 5-188 16,-1-4-91-16,6 4-53 16,-3-5-21-16,7-8-18 15,1-5-12-15,6-3 0 0,4-7 0 16,-2-8 0-16,1 3 0 15,-17-1 0-15,-15 1 0 16,-16-1 0-16,-13 4 0 0,-12 12 0 16,-6 18 0-16,-9 7 0 15,-6 19 0-15,2 22 0 0,7 13 0 16,9 6 0-16,12 6 0 16,16 3 0-16,9-4 0 15,9-8 0-15,7-7 0 0,9-15 0 16,2-9-462-16,2-15 7 15,-4-11 82-15,5-11 57 0,-5-18 102 16</inkml:trace>
  <inkml:trace contextRef="#ctx0" brushRef="#br0" timeOffset="105829.44">26771 8738 111 0,'17'-73'350'16,"0"13"44"-16,-11 15-45 16,2 12-101-16,0 26-65 15,6 18-10-15,-2 26-6 0,3 17-95 16,6 5-72-16,4 8 0 15,-1-3 0-15,1-2 0 0,-2-14 0 16,2-6 0-16,-5-11 0 16,-4-9 0-16,-3-15 0 0,0-14 0 15,-4-19 0-15,-1-15 0 16,1-16 0-16,5-15 0 16,-2-11 0-16,0-1 0 15,4 3 0-15,0 16 0 0,-4 15 0 16,1 22 0-16,3 28 0 15,5 21 0-15,2 22 0 0,-2 19 0 16,4 11 0-16,-3 2 0 16,0-12 0-16,-1-6 0 15,-7-12 0-15,3-12 0 0,0-17 0 16,0-16 0-16,2-16 0 16,6-22 0-16,-1-14 0 0,6-12 0 15,-3-3 0 1,-2 3 0-16,0 7 0 0,-6 12 0 15,-2 17 0-15,3 15 0 16,0 13 0-16,9 20 0 0,2 13 0 16,6 8 0-16,4 3 0 15,8 2 0-15,8-6 0 16,-1-11 0-16,1-13-14 0,-4-16-459 16,-4-12 24-16,-10-15 101 15,-9-23 79-15,-17-20 96 16,-13-15 99-16,-17-21 154 15,-9-19 94-15,0-18 43 0,-8-3 47 16,6 10 40-16,4 27-1 16,8 23-44-16,-1 21-67 15,9 23-185-15,8 35-7 16,5 35 0-16,7 42 0 0,4 32 0 16,5 24 0-16,-5 16 0 15,4 1 0-15,0-8 0 16,-3-18 0-16,0-20 0 0,-8-18 0 15,-1-28 0 1,-2-13 0-16,-6-19 0 0,3-19 0 16,10-23 0-16,4-23 0 15,6-10 0-15,11-8 0 0,6-5 0 16,14 7 0-16,1 17 0 16,5 12 0-16,2 25 0 15,-5 25 0-15,-3 20 0 0,-7 15 0 16,-12 9 0-16,-21 5 0 15,-14 3 0-15,-20-9 0 16,-22-6 0-16,-18-9 0 0,-13-14 0 16,-9-14 0-16,6-17 0 15,-1-17 0-15,12-12 0 16,16-16 0-16,19-14-3 0,22-19-410 16,16-8-14-16,27-16 41 15,12-12 41-15,15-7-127 16</inkml:trace>
  <inkml:trace contextRef="#ctx0" brushRef="#br0" timeOffset="106012.51">28639 7566 159 0,'37'-82'418'0,"-14"14"71"16,-5 11-54-16,-6 16-114 15,-3 13-96-15,0 6-225 16,-6 15 0-16,3 7 0 0,2 41 0 16,9 37 0-16,4 31 0 15,0 31 0-15,2 10 0 16,3 0 0-16,2-3 0 15,4-12 0-15,1-17 0 0,3-22 0 16,-2-17-547-16,-8-23-48 16,4-15-307-16</inkml:trace>
  <inkml:trace contextRef="#ctx0" brushRef="#br0" timeOffset="106328.28">29180 7916 1346 0,'0'-52'588'15,"0"12"-475"-15,0 22-113 0,8 18 0 16,3 25 0-16,6 8 0 16,9 8 0-16,-1 3 0 15,18-3 0-15,4-13 0 16,10-6 0-16,5-22 0 16,3-22 0-16,0-13 0 0,1-19 0 15,-11-7 0-15,-3-1 0 16,-10 14 0-16,-11 17 0 15,-14 31 0-15,-17 44 0 16,-11 53 0-16,-20 46 0 0,-17 40 0 16,-4 24 0-16,-9 14 0 15,5 2 0-15,7 0 0 16,9-2 0-16,12-18 0 0,3-23 0 16,5-23-593-16,3-29 23 15,5-28 130-15</inkml:trace>
  <inkml:trace contextRef="#ctx0" brushRef="#br0" timeOffset="109073.81">31068 7341 837 0,'-20'-108'627'0,"0"22"-162"16,3 22-347-16,6 20-118 15,2 26 0-15,-3 38 0 0,-5 50 0 16,1 52 0-16,-7 49 0 16,-3 29 0-16,5 15 0 15,6-3 0-15,4-17 0 16,-3-24 0-16,14-20 0 0,-8-29 0 16,8-25 0-16,0-23 0 15,0-25 0-15,0-13 0 16,8-20 0-16,14-16 0 0,13-24 0 15,13-25 0-15,14-15 0 16,3-18 0-16,0-4 0 16,-3 5 0-16,-11 6 0 15,-3 12 0-15,-11 10 0 16,-7 9 0-16,-11 10 0 16,-7 10 0-16,-7 3 0 0,-5 9 0 15,0 8 0-15,-13 4 0 16,-1 21 0-16,-8 19 0 15,2 27 0-15,-6 9 0 16,12 9 0-16,6 1 0 0,8-8 0 16,11-14 0-16,6-11 0 15,6-16 0-15,10-21 0 16,4-20 0-16,-2-20 0 16,-5-21 0-16,-4-16 0 15,-12-12 0-15,-3-9 0 0,-11 1 0 16,0-1 0-16,-8 9 0 15,-3 17 0-15,5 14 0 16,6 14 0-16,-10 11 0 16,10 38 0-16,0 24 0 15,13 19 0-15,1 10 0 16,3 3 0-16,4-3 0 16,0-9 0-16,-4-8 0 0,-3-11-182 15,-6-14-334 1,-3-8 87-16,-5-12 101 0,0-12 102 15,0-21 89-15,0-15 62 16,4-14 69-16,0-10 123 16,4-18 37-16,5 2-7 15,-4 6-5-15,-1 18 4 0,-5 10-7 16,3 14 29-16,-1 16 21 16,4 12 81-16,-5 33 40 15,0 24-193-15,0 12-117 0,-4 6 0 16,0 9 0-16,0-15 0 15,0-12 0-15,0-17 0 16,0-11 0-16,5-22 0 16,7-19 0-16,2-20 0 15,12-26 0-15,4-11 0 16,1-7 0-16,6-6 0 0,-6 9 0 16,3 16 0-16,-9 12 0 15,-7 17 0-15,-1 16 0 16,0 12 0-16,2 24 0 0,1 9 0 15,2 3 0-15,2 2-245 16,3-7-160-16,2-3 69 16,4-7 85-16,5-21 83 15,1-9 52-15,-2-19 66 0,-1-20 72 16,-3-21 38-16,-4-17 34 16,-14-11 35-16,-2-10 42 15,-10 15 77-15,-3 9 41 16,0 26 3-16,-11 26-26 0,-9 31-266 15,-13 39 0 1,-4 31 0-16,5 20 0 0,2 7 0 16,16 1 0-16,5-13 0 0,9-11 0 15,0-17 0-15,0-17 0 16,0-16 0-16,9-24 0 16,2-20 0-16,5-21 0 0,10-16 0 15,0-3 0 1,4-2 0-16,2 10 0 0,1 11 0 15,4 21 0-15,-1 20 0 16,-3 44 0-16,-5 32 0 16,-8 31 0-16,-6 15 0 0,-14 8 0 15,-10 1 0-15,-14-10 0 16,-7-14 0-16,-12-17 0 16,4-14 0-16,-7-19 0 0,6-17 0 15,4-14 0-15,3-26 0 16,7-8 0-16,17-22 0 15,10-18 0-15,20-24 0 0,14-23 0 16,8-19-187-16,10-13-159 16,9-6 80-16,6-2 106 15,0 9 84-15,-3 18 54 16,-11 12 68-16,-10 24 85 0,-12 17 87 16,-7 15 57-16,-10 12-5 15,-7 17-153-15,-8 39-117 16,0 21 0-1,-8 8 0-15,-1 8 0 0,9 61 0 16,9-74 0-16,4-7 0 16,0-13 0-16,3-7 0 15,-5-16 0-15,6-9 0 16,3-16 0-16,0-12 0 16,2-10 0-16,-8-6 0 0,-1 3 0 15,-1 4 0-15,-2 9 0 16,-2 7 0-16,-5 8 0 0,2 13 0 15,3 0 0-15,2 18 0 16,3 5 0-16,4 5 0 16,0-2 0-16,1-2 0 0,-2-3 0 15,2-6 0-15,2-1 0 16,-4-14 0-16,4 0 0 0,6-14 0 16,-2-14 0-16,-4-8 0 15,0 0 0-15,-8-1 0 16,1 0 0-16,-4 9 0 0,-6 7 0 15,-3 8 0-15,0 9 0 16,-8 21 0-16,-4 7 0 16,4 8 0-16,8 2 0 15,0-1 0-15,0-6 0 16,0 3 0-16,8-11 0 0,4-2 0 16,2-17 0-16,4 0 0 15,2-17 0-15,4-7 0 0,-4-3 0 16,1-3 0-16,-5 2 0 15,-3 4 0-15,-1 7 0 16,-4 5 0-16,-8-1 0 0,0 6 0 16,3 2 0-16,-3 2 0 15,5 3 0-15,-2 0 0 16,7 0 0-16,-2-5 0 16,3-3 0-16,3-8 0 0,-3-5 0 15,0 0 0-15,-2 1 0 16,-1 4 0-16,-4 4 0 0,-4 7 0 15,0 15 0 1,0 10 0-16,-12 8 0 0,12 4 0 16,-9 2 0-16,9 2 0 15,0-3 0-15,0-5 0 0,0-4 0 16,0-4 0-16,0 1 0 16,5 3 0-16,3 1 0 15,-4-1 0-15,0 0 0 0,-4 6 0 16,0-3 0-16,0 2 0 15,-12-8 0-15,0-4 0 0,-4-6 0 16,4-11 0-16,-1 0 0 16,2 0 0-16,1 0 0 0,10-9 0 15,0-3 0-15,0-8 0 16,13 0 0-16,3-9 0 16,6 1 0-16,1-8 0 0,6 3 0 15,-1 4 0-15,-4 5 0 16,-3 3 0-16,-4 4 0 15,-3 6 0-15,0 3 0 0,-2 0 0 16,-1 4 0-16,6-4 0 0,2-5 0 16,2-4 0-16,4 1 0 15,-2-3 0-15,-6-6 0 0,-3 0 0 16,-14 6 0-16,0 3 0 16,-10 3 0-16,-6 8 0 0,-7 5 0 15,-2 0 0-15,-1 18 0 16,12 1 0-16,1 6 0 0,13-1 0 15,0 4 0-15,13-4 0 16,7-7 0-16,9-4 0 16,5-13 0-16,-3 0 0 0,-31-13 0 15,0-4 0-15,0 1 0 16,0-7 0-16,0-2-78 0,0 0-317 16,0 6-17-16,0-4 25 0,0 9 36 15</inkml:trace>
  <inkml:trace contextRef="#ctx0" brushRef="#br0" timeOffset="128659.17">17119 2132 232 0,'0'-32'198'0,"-8"-1"-43"0,0 8-8 16,8 1 6-16,-8 4 2 16,8 4-5-16,0 3-20 15,-8 6-40-15,8 7-37 16,0 7-19-16,0 27 34 16,8 17 18-16,3 23-6 0,2 16-22 15,-1 10-25-15,-4 8-9 16,1-2-11-16,0-9-15 15,-9-7 10-15,0-13-5 16,0-16-38-16,0-15-91 0,0-18-108 16,0-21-128-16,0-23 29 15,-13-28-13-15</inkml:trace>
  <inkml:trace contextRef="#ctx0" brushRef="#br0" timeOffset="128784.37">17006 1802 351 0,'-22'-138'231'15,"8"16"-95"-15,-3 19-52 0,0 22-27 16,5 25-28-16,12 15-44 16,0 18-63-16,0 17-20 15,18 19-47-15,1 12-106 16</inkml:trace>
  <inkml:trace contextRef="#ctx0" brushRef="#br0" timeOffset="129291.52">17312 1827 338 0,'22'40'161'0,"-2"-3"-59"16,-2 4-5-16,1 7 20 16,1 13 4-16,6 8-2 15,-7 15-32-15,1-1-26 0,1 3-21 16,12 66-9 0,-22-96-22-16,-3-15-3 15,1-15 0-15,-6-12 7 16,2-14 43-16,-1-12-13 15,4-16-21-15,1-20-9 0,4-18-7 16,-4-9 2 0,8 3 22-16,-1 12 16 0,2 10-14 15,-7 17-20-15,1 19-11 16,4 14 2-16,5 11-6 16,4 9 11-16,3 5-7 15,0-2-4-15,9-2 4 16,0-5-4-16,7-16-8 0,5-12-12 15,5-23 2-15,6-23-2 16,1-24 4-16,-5-23 7 16,-10-13 13-16,-18-9 13 15,-12 10 40-15,-8 15 56 16,-8 24 49-16,0 21-32 16,0 21-64-16,0 19-40 15,0 30-2-15,4 22-18 16,8 34-3-16,5 22 0 0,-1 16 0 15,-1 6-3-15,6 1-78 16,-3-14-116-16,-4-14-102 16,-5-12-45-16,-9-13 9 15,0-21 51-15,-14-18 47 0</inkml:trace>
  <inkml:trace contextRef="#ctx0" brushRef="#br0" timeOffset="129823.85">18256 2084 396 0,'0'-58'201'16,"0"5"-73"-16,0 14-61 15,0 9-23-15,17 14 7 16,2 7-6-16,16 9-9 16,4 0-8-16,12 9-13 0,15-1-3 15,4-8-7-15,-2 0 0 16,0 0-5-16,-6 0-7 16,-5-4-4-16,-7-9-1 15,-10-6 3-15,-9-9 6 0,-9-6-16 16,-6-7 13-16,-12-3 29 15,-4 0 26-15,-12 2 20 16,-4 13 41-16,-1 6 11 16,0 11-31-16,3 12-34 15,-4 12-20-15,2 20-8 16,4 13 2-16,12 20-10 16,0 9-6-16,9 2-9 0,6-2-1 15,15-12-1-15,1-11 5 16,12-10-12-16,-4-13-2 15,1-6-14-15,1-22-27 16,3 0-16-16,1-24-3 16,3-26 0-16,1-28 19 0,-4-23 6 15,-1-24 20 1,-6-15 6-16,-10-2 19 0,-8 8 30 16,-7 11 36-16,-13 14 23 15,0 18 60-15,0 23 68 16,0 20-24-16,-13 14-158 15,5 23-39-15,8 27 0 16,-12 33 0-16,12 40 0 16,0 36 0-16,0 23 0 0,12 11 0 15,13 3 0-15,6-7 0 16,7-18 0-16,2-9-391 16,9-23-119-16,-1-19-35 15</inkml:trace>
  <inkml:trace contextRef="#ctx0" brushRef="#br0" timeOffset="130790.63">21516 940 290 0,'0'-40'207'16,"-20"-2"-47"-16,-3 10-16 15,-10 4-27-15,-13 12-1 16,-6 11-13-16,-12 5 25 15,-6 21-3-15,2 7-17 16,8 4-41-16,9 12-6 0,23 6-34 16,20 7-11-1,19 8 3-15,31 5-11 16,18 7 1-16,21 9-6 0,10 6 1 16,2 10 3-16,-8 0-9 15,-12 0 3-15,-19-9-5 16,-19-12 7-16,-18-10-2 15,-17-14 7-15,-17-13 9 16,-15-16-3-16,-13-15-1 0,-3-13 10 16,-2-28 8-1,9-22-11-15,15-30-10 0,18-33-5 16,11-19-11-16,20-6 2 16,16-2 0-16,1 14-3 15,3 17-4-15,-6 19 11 16,-4 21 1-16,-13 16-4 15,-8 13 1-15,-8 7-19 16,-4 9-24-16,0 7-25 0,-13 11-71 16,2 6-110-16,-4 11-35 15,-1 8 4-15,2 7-37 16</inkml:trace>
  <inkml:trace contextRef="#ctx0" brushRef="#br0" timeOffset="131105.73">21927 1000 149 0,'70'-15'268'0,"-9"-6"-53"16,-18 1-11-16,-10 4 22 16,-12 2 46-16,-8 2-19 0,-10 10-54 15,-3 2-64-15,-8 0-53 16,-3 19-38-16,-3 14-44 16,14 9 0-16,0 6 0 15,14 9 0-15,11 3 0 16,23-3 0-16,8-12 0 0,12-12 0 15,10-16 0-15,-1-17 0 16,-4-22 0 0,-16-10 0-16,-16-12 0 0,-30-10 0 15,-22-3 0-15,-22 5-1 16,-24 2-40-16,-12 10-30 16,-7 12-40-16,-3 8-77 15,11 8-114-15,14 12-35 16,18 0 26-16,19 12 13 0</inkml:trace>
  <inkml:trace contextRef="#ctx0" brushRef="#br0" timeOffset="131605.12">23287 671 193 0,'17'-39'189'16,"-8"-4"-58"-16,-9 7-28 15,0 3-6-15,0 9 5 16,-13 3-8-16,-4 7-9 16,-3-1-18-16,-3 15-3 15,-11 0-10-15,-2 23 7 0,-5 9-3 16,5 8-21-16,7 5-16 16,8 3 2-16,21 6 1 15,8-1 0-15,22 0-2 16,13-3-11-16,19-3-1 15,12-2-1-15,5-5-11 16,8 1 2-16,-6-4-2 16,-12-1 2-16,-18 1 0 15,-16 0 4-15,-27-5 2 16,-26 0 1-16,-26 1 0 0,-16-12 10 16,-13-21 29-16,-6 0 38 15,6-21 12-15,10-12 2 16,13-10-29-16,21-19-42 15,29-7-13-15,13-9-7 16,25-3-8-16,17 3-2 16,5 6-8-16,2 6 0 15,-13 14-3-15,-13 11 1 0,-11 8-24 16,-7 5-22-16,-18 6-16 16,-9 8-8-16,-12 9-46 15,-8 5-96-15,-2 12-60 16,-3 5-6-16,11 2-31 15</inkml:trace>
  <inkml:trace contextRef="#ctx0" brushRef="#br0" timeOffset="131937.59">23877 382 529 0,'22'-36'294'0,"-5"7"-54"0,-9 8-47 15,-8 10-61-15,0 11-54 16,0 11-17-16,-11 26 21 16,-3 19 4-16,4 24-32 15,10 9-20-15,10-1-7 16,20 2-14 0,19-9-10-16,21-12 3 0,13-15-3 0,12-18 0 15,2-18 1 1,-9-18 0-16,-15-23-3 15,-14-16-1-15,-31-15 3 0,-28-7 2 16,-28 1-1-16,-26 6 2 16,-11 18-4-16,-11 20-8 15,-6 25-27-15,1 19-117 16,4 25-201 0,12 11-97-16</inkml:trace>
  <inkml:trace contextRef="#ctx0" brushRef="#br0" timeOffset="132821.76">16526 3931 273 0,'-54'16'289'0,"3"-16"-82"16,1 0-86-16,7 0-56 16,2 0-18-16,8 0 5 15,11 0 45-15,-4 0 54 0,4 0 43 16,8 0 8-16,0 0-39 15,14 0-29-15,0 0-82 16,33-16-52 0,44-15 0-16,61-31 0 15,69-35 0-15,78-34 0 0,105-19 0 16,88-13 0-16,85-8 0 16,73-5 0-16,42-2 0 15,25 3 0-15,-5 4 0 16,-44 16 0-16,-65 16 0 15,-77 17 0-15,-83 19 0 0,-79 23 0 16,-84 16 0-16,-65 14 0 16,-59 14 0-16,-41 7 0 15,-33 5 0-15,-20 3 0 16,-26 0 0-16,-13 6 0 16,-9-1 0-16,0 4 0 15,0 2 0-15,0 2 0 16,0 6 0-16,0-4 0 15,3 6 0 1,2 0 0 0,-2-3 0-16,2-1 0 15,-1-1 0-15</inkml:trace>
  <inkml:trace contextRef="#ctx0" brushRef="#br0" timeOffset="132891.87">24453 1501 2012 0,'0'9'-472'16,"0"2"-21"-16,0-3 28 15</inkml:trace>
  <inkml:trace contextRef="#ctx0" brushRef="#br0" timeOffset="134749.42">16498 1425 379 0,'-26'-86'142'0,"-2"8"-35"15,1 13-27-15,-2 13 13 16,4 10-2-16,1 11-27 16,8 10-28-16,-1 13-19 15,6 23 0-15,-1 51 13 16,0 72 47-16,-13 70 10 16,-3 52-40-16,-9 32-24 15,1 22-9-15,4 10-11 16,15-11-15-16,17-24-21 0,8-37-70 15,12-41-68-15,12-44-29 16,1-41-46-16,4-44-2 16</inkml:trace>
  <inkml:trace contextRef="#ctx0" brushRef="#br0" timeOffset="135362.89">16275 1684 360 0,'-37'-28'161'0,"1"-1"-45"0,4 5-13 16,-2 0 28-16,6 3 19 16,8 5-19-1,6 0-28-15,14 3-42 0,22-11-43 16,52-12-6-16,79-21-5 16,78-25 0-16,95-19 3 15,100-13 1-15,75-9-6 16,66-3-5-16,53 0-2 15,11 4-6-15,-6 9 6 16,-15 6-10-16,-36 10-8 16,-49 11-5-16,-70 8 13 15,-61 13-4-15,-61 13 6 16,-65 48 3-16,-61 4 7 16,-57 0 0-16,-39 0 1 0,-30 0 4 15,-25 0-5-15,-16 0 5 16,-11 0 1-16,-7 0-5 15,-4 0-3-15,3 0 7 16,-4 0-5-16,3 0-6 16,-5 0 4-16,-2 0 0 15,-1 0 5-15,-4 0-10 16,-3 0 3-16,-5 0-21 0,0 0-48 16,0 0-37-16,0 0-16 15,0 0 6 1,0 0 16-16,0 0 11 0,0 0-21 15,0 0-26-15,4 0-10 16</inkml:trace>
  <inkml:trace contextRef="#ctx0" brushRef="#br0" timeOffset="135914.59">24668 0 257 0,'0'0'274'16,"0"0"-63"-16,0 0-90 15,0 0-56-15,0 0-34 16,0 0-15-16,0 0-7 16,9 0 26-16,4 0 21 15,1 0 20-15,6 0-10 0,2 52-22 16,-7 91-2-16,2 8-13 15,-1-5-17-15,0 1-7 16,6-15-2-16,-3-8 7 16,5-19-13-16,-3-15 6 15,-4-16-3-15,-7-17 4 16,3-17-7-16,-5-12 10 16,-5-6-9-16,2-10 11 15,-5-12-7-15,0 0 0 0,0 0 6 16,0 0 4-16,0 0-3 15,0 0-5-15,0 0-3 16,5 0-2-16,-5 0-1 16,4 0 0-1,0 0-1-15,-4 0-2 16,0 0 9-16,0 0-6 16,0 0-1-16,0 0-1 15,0 0-3 1,0 0 2-16,0 0 2 0,-21 7-4 15,-10 5 8-15,-23 4-4 16,-11 5-6-16,-21 8-5 16,-14 7-71-16,-24 14-123 15,-15 7-72-15,-25 3-91 16</inkml:trace>
  <inkml:trace contextRef="#ctx0" brushRef="#br0" timeOffset="137046.76">3511 6444 626 0,'-60'24'282'16,"7"-3"-137"-16,5-7-84 16,7 3-23-16,11-4-13 15,11-5 35-15,6-8 39 16,13 0-18-16,0 0-19 16,24-4 31-16,41-17 16 0,53-27 24 15,74-37-12-15,88-58-41 16,80-57-48-1,108-35-32-15,84-26 0 0,70-20 0 16,51-13 0-16,19-3 0 16,-10 0 0-16,-26 21 0 0,-46 27 0 15,-61 30 0-15,-66 27 0 16,-65 33 0-16,-65 29 0 16,-70 24 0-16,-62 26 0 0,-58 19 0 15,-43 15 0-15,-33 13 0 16,-31 9 0-16,-23 8 0 15,-17 4 0-15,-16 4 0 16,0-1 0-16,-16 2 0 0,-5 2 0 16,1 1 0-1,4 1 0-15,0 3 0 0,3 0 0 16,4 0-488-16,1 0-121 16</inkml:trace>
  <inkml:trace contextRef="#ctx0" brushRef="#br0" timeOffset="137678.93">5046 6162 803 0,'-227'106'354'0,"12"-13"-172"16,19-10-98-16,31-13-57 15,31-14-21-15,31-11 2 16,32-17-7-16,17-7-3 15,26-13-7-15,28-8 6 16,44-17 16-16,59-28 33 0,66-32 11 16,70-50 16-16,82-44 0 15,98-41-14-15,69-18-3 16,64-15-16-16,44-7-17 16,18 3-3-16,-9 5-11 0,-20 16-7 15,-42 21-2-15,-51 15 0 16,-66 25 3-16,-64 19 1 15,-66 28-2-15,-60 17 6 16,-53 26-4-16,-50 17 27 0,-39 15 42 16,-30 11-73-16,-23 15 0 15,-20 2 0-15,-12 1 0 16,-18 5 0-16,-12-1 0 0,-11-1 0 16,-10 8 0-16,2 5 0 15,4 0 0-15,4 0 0 16,7 0 0-16,5 0 0 0,7-4 0 15,6 4 0-15,7-4 0 16,0 0 0-16,0 4-532 31,0 0 217-15,7 0 19-16,1 0 8 16,6-8 3-16</inkml:trace>
  <inkml:trace contextRef="#ctx0" brushRef="#br0" timeOffset="138126.42">11718 3194 132 0,'-15'0'229'15,"-2"0"-30"-15,1 0-39 16,4 0-50-16,12 0-31 16,0 0-25-16,0 0-9 0,0 0-13 15,12 10 14-15,21 2 36 16,23-12 21-16,42 0 2 16,47 0-28-16,42-12-25 0,32-14-18 15,21-5-18-15,11-10-7 16,2-1 1-16,-10 1-4 15,-12 2 1-15,-16 5-7 0,-23 6 7 16,-34 3-6 0,-32 9 4-16,-37 4 24 0,-24 0 53 15,-20 5 41-15,-16 2 21 16,-10 5-75-16,-7 0-69 16,-4 0 0-16,-8-4 0 15,5 4 0 1,4-5 0-16,-9 3 0 15,0 2-70-15,0 0-267 0,0 0-81 16,0 0-14-16,0 0 48 16</inkml:trace>
  <inkml:trace contextRef="#ctx0" brushRef="#br0" timeOffset="138610.25">14377 2804 886 0,'-19'-8'352'0,"4"0"-208"16,6 4-144-16,9 4-44 16,0 0 2-16,0 0 14 15,9 0 11-15,14 0 13 0,26 0 2 16,27-5-3-16,22-2 6 16,16 2-12-16,8-2-7 15,-9 2 0-15,-11 1 7 16,-20 1 6-16,-21 3 7 15,-21 0 40-15,-12 0 20 0,-11 0-2 16,-8 12-11-16,-9 16 11 16,-26 18 12-16,-10 23-1 15,-5 16-8-15,-7 17-10 0,-2 7-20 16,6 9-2-16,6-3-10 16,6-18-7-16,4-16-9 15,9-19 4-15,6-15-4 0,0-13 3 16,13-10 14-16,-8-13 52 15,8-11 39-15,0-7-113 16,0-25 0-16,-9-26 0 0,1-30 0 16,8-23 0-16,-11-15 0 15,-1-5 0-15,0 5 0 16,-4 9 0-16,-1 11 0 16,0 12 0-16,6 12 0 0,-1 18-18 15,0 11-262-15,4 13-80 16,0 10-14-16,8 10 15 15,-14 7 44-15</inkml:trace>
  <inkml:trace contextRef="#ctx0" brushRef="#br0" timeOffset="139258.94">14785 2357 210 0,'0'-29'268'15,"0"0"-38"-15,0 8-60 0,0 9-83 16,0 9-43-16,-9 3-21 16,9 27 11-16,0 30 34 15,0 25 26-15,0 24 3 0,0 18-25 16,0 1-30-16,3 1-16 16,6-2-13-16,-1-20-11 15,0-14 0-15,5-17 4 16,3-15-6-16,-2-14-6 15,-3-12-40-15,-5-11-48 0,2-5-50 16,-8-16-56-16,0 0-22 16,0-12-62-16</inkml:trace>
  <inkml:trace contextRef="#ctx0" brushRef="#br0" timeOffset="139691.2">14731 2271 344 0,'-20'-33'292'15,"1"9"-72"-15,1 2-102 16,7 8-62-16,11 4-25 16,-9 6-7-16,9 4 0 0,0 0-10 15,4 0-10-15,12 17 0 16,13 9 1-16,15 5-2 15,10 7-2-15,6 2 0 0,8-4-1 16,3 1 0 0,-6-5-3-16,-4-6-8 0,-10-3-6 15,-10-7 12-15,-11-4 5 16,-10 1 12-16,-8-1 16 16,-9-12 19-16,-3 12 22 15,0-12-3-15,0 13-22 0,0-1-14 16,0 5-7-16,-12 11 3 15,-3 8-2-15,-2 5-6 16,1-1-13-16,2 5-1 0,4-3-4 16,-3-1-2-16,1-5-3 15,-4 0-22-15,1-4-72 16,2 2-108-16,0-6-97 0,-3 0-50 16</inkml:trace>
  <inkml:trace contextRef="#ctx0" brushRef="#br0" timeOffset="143869.04">1611 10107 344 0,'-45'-38'409'0,"0"2"-77"15,5 8-142-15,4 9-74 16,7 4-39-16,9 13-36 16,4 14-18-16,3 33 14 15,13 36 5-15,0 37-5 16,8 20-17-16,8 9-11 0,6-5-3 15,2-8 2-15,4-19-5 16,5-21-2-16,-4-20 2 16,-2-22-8-16,-2-16 3 15,7-20-3-15,13-16 1 16,15-19 9-16,18-27-8 16,19-18 7-16,13-14 7 15,12-17-3-15,3 3-2 16,-2 2 1-16,-15 4-13 15,-9 4 12-15,-23 5 5 16,-14-4 11-16,-22-5-2 16,-20-6 11-16,-20-7 7 15,-25 1-11-15,-23 1 33 16,-21 11 7-16,-20 12-20 16,-20 22-43-16,-26 17-4 15,-15 21-28-15,-8 28-51 16,3 14-81-16,13 15-109 15,20 28-77-15,26 17-1 16,23 24-37-16</inkml:trace>
  <inkml:trace contextRef="#ctx0" brushRef="#br0" timeOffset="144268.41">2103 12472 641 0,'-17'20'284'16,"0"4"-144"-16,9 21-64 16,8 21-29-16,8 18-10 15,14 10 5-15,13 5 3 16,19-11-17-16,11-5-4 15,11-18-16-15,14-16-6 0,8-21-5 16,8-28 4-16,-2-16 3 16,-1-29-6-16,-14-25 5 15,-17-24 0 1,-15-22 0-16,-24-26 3 0,-25-14 6 16,-25 6 35-16,-16 11 69 15,-18 21-36-15,-18 23-31 16,-26 30-40-16,-10 33-9 15,-5 29-18-15,-3 27-50 16,4 29-89-16,8 24-110 16,14 21-55-16,19 10-55 15</inkml:trace>
  <inkml:trace contextRef="#ctx0" brushRef="#br0" timeOffset="144650.93">2869 14316 343 0,'14'52'297'0,"-14"5"-112"16,0 12-75-16,0 13-23 15,0 21 50-15,0 14 27 16,12 13-7-16,8 1-38 15,13-6-43-15,7-10-7 0,12-21-26 16,10-25-19 0,7-28-11-16,7-30-8 15,5-27-4-15,1-32-1 16,-9-30-4-16,-15-24 0 0,-26-23 8 16,-32-18-7-1,-30-4 30-15,-22 9 18 0,-16 11 36 16,-11 21-19-16,-5 25-53 15,3 20-25-15,-1 20-64 16,6 24-72-16,6 17-96 16,2 26-73-16,7 15-21 15,7 16-26-15</inkml:trace>
  <inkml:trace contextRef="#ctx0" brushRef="#br0" timeOffset="145033.32">3897 16014 499 0,'0'57'279'0,"0"16"-61"15,0 24-72-15,0 26-42 16,0 15 7-16,13 4-13 0,12-8-18 15,11-19 3 1,12-22-21-16,12-24-25 16,19-20-22-16,9-28-3 0,7-30-11 15,2-27 0-15,-9-26-23 16,-7-23 12-16,-10-17 7 16,-28-15 0-16,-26-13 14 15,-34-5 15-15,-31 4 6 16,-29 15-3-16,-21 13-12 0,-16 18-24 15,-7 18-14-15,-6 15-41 16,2 12-38 0,3 7-67-16,7 1-90 0,15-5-59 15,10-16-23-15</inkml:trace>
  <inkml:trace contextRef="#ctx0" brushRef="#br0" timeOffset="146016.81">1733 10277 162 0,'-12'-11'234'0,"0"3"-64"15,4 3-70-15,8 5-45 16,0 0-28-16,0 0-9 15,0 0 5-15,0 22-1 0,0 2 0 16,12 12-10-16,3 9 0 16,7 0 2-16,1 0-12 15,-2-9-4-15,0-3 3 16,-7-14 6 0,0-2-2-16,-11-17 6 15,-3 0 26-15,0 0-12 0,-11-17-11 16,-6-11-11-16,-4-16 10 15,-3-10-3-15,4-7 1 16,8 1 1-16,4 2 9 16,8 6-12-16,0 8-8 15,3 1 4-15,6 12-9 16,4 10 8-16,7 13 11 16,4 16 0-16,9 16-5 15,0 13 2-15,-1 16-4 16,-8 13 0-16,-7-1-5 15,-15-1 2-15,-2-6 0 16,-10-10 1-16,-12-6 2 16,-3-15-2-16,-2-10-2 15,3-17 5-15,-1 0 3 16,4-5 29-16,5-2 6 16,16-5-17-16,0 0-20 15,0-1-5-15,21 0-4 0,8-2 6 16,16 2-9-16,6 1-4 15,14 9-26-15,12 3-43 16,1 0-92 0,-1 0-68-16,-4 7-90 0</inkml:trace>
  <inkml:trace contextRef="#ctx0" brushRef="#br0" timeOffset="146260.4">2485 10266 264 0,'-32'-81'216'16,"-2"7"-30"-16,1 17-21 15,10 20-65-15,6 14-51 16,6 10-29-16,11 20-12 15,3 26-1-15,13 24-9 16,9 22-87-16,7 13-94 16,1 5-116-16</inkml:trace>
  <inkml:trace contextRef="#ctx0" brushRef="#br0" timeOffset="147313.1">2569 12888 85 0,'-8'-29'204'0,"8"4"-44"0,-8 10-36 16,8 6-42-16,0 2-38 16,0 7-24-16,0 0-10 15,0 0-1-15,0 11-3 16,0 6 5-16,5-1-1 16,-2 4 3-16,2 1-2 15,-5-2 3-15,0-3-1 16,0 2-6-16,0-2-5 15,-13-9 7-15,-4-7-1 16,-6-3 0-16,-11-17 4 16,-6-17-11-16,1-17 2 15,-4-10 18-15,12 0 20 0,6 1-2 16,10 5-21 0,15 10-13-16,0 8-4 0,6 11 4 15,12 12 3-15,7 17 20 16,3 19 3-1,4 20-1-15,1 14-7 0,-5 8-11 16,-5 9-1-16,-6-6-8 16,-4-6 5-16,-5-13-2 15,-5-14-4-15,2-10 4 16,-2-8-1-16,2-13-15 16,3 0-10-16,1 0-15 15,2-18-21-15,9-14-36 16,6-9-16-16,1-6 5 15,7-3-9-15,-2 1-17 0,-5 0-20 16,-3 11 22 0,-7 10 38-16,-4 8 41 15,-5 4 41-15,-8 7 51 16,0 1 69-16,0 4 24 0,0 4-38 16,0-3-15-16,0 3-1 15,0-4 7-15,0-1 1 16,0 1-18-16,0 4-18 15,0-3-19-15,0-6-10 16,0 9-1-16,4-3-2 16,-4 3 6-16,0 0 7 15,0 0-7-15,0 12-8 16,8 11 26-16,0 19 16 16,5 7-12-16,-5 8-14 15,3-5-23-15,3-2-5 16,-3-14-6-16,-3-8 3 15,1-6-8-15,3-10-6 0,4-12 13 16,7-5-7-16,11-13-12 16,6-5-17-16,13-10-51 15,4-3-87-15,4 3-55 16,4 8-31-16,-5 14-35 16</inkml:trace>
  <inkml:trace contextRef="#ctx0" brushRef="#br0" timeOffset="148061.57">3157 14983 282 0,'0'-7'224'0,"0"2"-61"16,0 5-69-16,6 12-33 15,-3 9-1-15,6 7-18 16,2 4-15-16,3 1-10 15,-8-4-13-15,2-5 2 16,1-8-1-16,-4-4 3 16,-5-12 22-16,0 0-20 0,-14-12-9 15,0-17 0-15,-11-7-5 16,-1-17 3-16,3-12 4 16,7-9-10-16,8 2 9 15,8 3-4-15,0 8 2 16,11 16 6-16,11 12 9 15,-3 16 8-15,6 17 1 16,-1 17 8-16,1 16-2 16,-6 8 1-16,-3 7 0 15,-8 1-6-15,-8-4-5 16,0-4-5-16,-8-8 6 16,8-9-6-16,-6-5-8 0,6-5 5 15,0-14-9-15,0 0 1 16,0 0-13-1,6 0-1 1,2-5-5-16,14-7 8 16,38-38-120-16,-19 22-43 15,-1-4-37-15,1 0-45 16</inkml:trace>
  <inkml:trace contextRef="#ctx0" brushRef="#br0" timeOffset="148361.53">3601 14768 280 0,'-12'0'248'16,"-1"0"-51"-16,2 0-75 16,-3 0-41-16,-1 0 0 15,3 0 16-15,-1 0 13 16,13 0-28-16,0 0-34 16,0 0-44-16,0-9-26 15,5-1-7-15,6-8 1 16,10 2 10-16,-1 0 11 15,-4 8 3-15,-2 4 18 0,-7 4 18 16,1 0 12-16,0 12 3 16,1 4 6-16,-1 0-17 15,3 4-15-15,6 5-3 16,-1-1-6-16,8 0-11 16,1 1-2-16,-5 0 1 15,0 0-36-15,-3-2-81 16,-6-6-104-16,-2 3-65 15,-1-1-52-15</inkml:trace>
  <inkml:trace contextRef="#ctx0" brushRef="#br0" timeOffset="149576.4">4365 16518 392 0,'0'0'318'0,"0"12"-103"16,0 9-92-16,0 7-58 15,0 13-24-15,8 4-16 16,3-1 2-16,6 2-5 16,-2-3-9-16,7-1-9 15,-5-10 1-15,-6-4-5 16,-3-7 3-16,-1-9 2 0,-7-4-9 15,0-8-13-15,-12-8-6 16,-8-13-4-16,-13-10 19 16,-7-14 17-16,5-5 25 15,5-7 12-15,5-7-22 16,6-5-11-16,6 0-6 0,13 0-9 16,13 7 8-16,6 5-2 15,6 16 7-15,0 13 9 16,-2 11 20-16,-1 17 16 15,-2 13 12-15,-5 15 6 16,-6 12-3-16,-9 13-25 16,0 1-23-16,0-9-7 15,0-9-5-15,-9-7-12 0,9-8-33 16,0-9-62-16,0-5-45 16,0-7-51-16,0 0-22 15,9 0 23-15,7-7 26 16,4-5 37-16,-3-5 20 0,0 1 34 15,-1-5 47-15,-4 1 66 16,-4 4 25-16,-5-1 11 16,2 10 6-16,-5 2 10 15,0 5 0-15,3 0-20 16,3 0-4-16,2 0-6 16,-1 8-17-16,1-8-19 0,4 9-3 15,1-9-16-15,4 0-5 16,1-9 2-16,4-8-6 15,-6-7 1-15,1-9 1 16,-7-2-1-16,-4-2 6 16,-6-1 12-16,0 6 26 0,0 3 30 15,0 15 47-15,0 1 22 16,0 4 0-16,0 9-33 16,0 0-28-16,0 11-14 15,0 12-20-15,8 0-16 16,0-2-8-16,3-2-10 15,3 2-12-15,0-4 0 0,4-2 0 16,-7 2 0-16,-2 0-2 16,-1-6 5-16,-5 1-9 15,2 2-8-15,-5-14 7 16,0 7 4-16,0-7 5 0,0 0-7 16,0 0 10-16,0 0-23 15,0 0-13-15,0 0-5 16,0 0 3-16,0-5 4 15,0-2 10-15,3-5 17 16,2 3 0-16,-2 2 12 16,-3 3-9-16,6-1 10 15,2 5-18-15,0 0 10 0,5 0-3 16,-2 0 6-16,5 0 0 16,1 0 3-16,-2 13 9 15,2 2-6-15,0 1-10 16,-6-3 0-16,0 0 2 0,3-1-6 15,-7-12-2 1,-2 8-36-16,-2-8-59 0,-3 0-90 16,0 0-54-16,0 0-15 15,0 0 39-15,0-8 41 16,0-4 28-16,-11-3 9 16,-2-12 37-16,2-1 32 0,-2-4 9 15,-4-1 6-15</inkml:trace>
  <inkml:trace contextRef="#ctx0" brushRef="#br0" timeOffset="154336.22">3426 8788 285 0,'0'-33'292'0,"0"5"-58"16,0 7-82-16,0 6-68 15,0 3-29-15,0 7-10 16,0 5 0-16,0 0-5 16,0 0 10-16,0 24 11 15,0 21 22-15,-16 12-7 16,-4 17-5 0,-9 2-6-16,1 3-8 0,-9 1 11 15,1-6 12-15,-5-9-24 16,5-9-17-16,2-7-16 15,6-13-8-15,9-6-6 16,6-10-2-16,5-8-12 16,8-12 2-16,0 0-20 15,0 0-40-15,0 0-65 16,0 0-84-16,0 10-81 16,0-10-33-16,0 0 16 15,-11 0-2 1</inkml:trace>
  <inkml:trace contextRef="#ctx0" brushRef="#br0" timeOffset="154768.23">2971 9064 453 0,'-7'-35'241'16,"-1"5"-70"-16,8 10-70 16,0 5-47-16,0 6-16 15,0 9-6-15,0 12 15 16,0 16-4-16,0 22 2 15,-14 26 1-15,3 26-5 16,-5 24 2-16,-1 5-18 16,-4-13-11-16,10-20-7 15,3-23 0-15,8-17-4 16,0-20-5-16,0-10 1 16,16-9 6-16,13-1-10 15,10-10 5-15,18-8 1 16,5 0-4-16,-2 0 3 15,-2 0 2-15,-14 0 2 16,-7 0-1-16,-9 0 2 16,-12-4 11-16,-3-4 59 15,-13-1 46-15,0-10-38 16,-16-18-46-16,-14-16-20 16,-10-13-9-16,-8-6-2 15,-5-6-13-15,-7 0-5 16,3 9-21-16,3 11-20 15,10 11-87-15,6 9-80 16,10 10-78-16,9 13-32 16,2 6-4-16</inkml:trace>
  <inkml:trace contextRef="#ctx0" brushRef="#br0" timeOffset="155687.96">9295 3171 44 0,'-14'0'88'0,"6"0"-18"16,8 0-61-16,-8 0-44 16,8 0-17-16,0-8-2 15</inkml:trace>
  <inkml:trace contextRef="#ctx0" brushRef="#br0" timeOffset="155920.87">11944 1786 562 0,'-23'-7'274'0,"-5"-5"-207"15,-4-2-178-15,2 2-70 16,2 5-32-16</inkml:trace>
  <inkml:trace contextRef="#ctx0" brushRef="#br0" timeOffset="156640.43">8109 2907 181 0,'0'-14'207'16,"0"2"-63"-16,0 0-64 16,0 0-41-16,0 5-18 15,0-2-5-15,0 4 9 0,0 3 15 16,0-3 18-16,0 5-3 15,0 0-6-15,0-5 3 16,0 3 3-16,0-3-8 16,0 5-10-16,0 0-9 15,0 0 2-15,0 0 6 16,0 0 31-16,0 0 13 0,0 0 5 16,0 0 8-16,0 0 26 15,0 0 26-15,0-6 20 16,0 4-72-16,0-3-93 15</inkml:trace>
  <inkml:trace contextRef="#ctx0" brushRef="#br0" timeOffset="156831.2">8113 2829 2047 0,'12'40'0'0,"12"22"0"16,8 18 0-16,5 18 0 15,3 16 0-15,1 5 0 0,0-1 0 16,-5-9 0-16,1-11 0 15,-4-12 0-15,-6-13 0 16,-2-16 0-16,-9-12 0 0,-3-13 0 16,-5-11 0-16,-8-5 0 15,0-20 0 17,0-8 0-32,-13-12 0 0,-6-5 0 15,-11-4-532-15,-5-5-76 16</inkml:trace>
  <inkml:trace contextRef="#ctx0" brushRef="#br0" timeOffset="165976.66">16640 4290 332 0,'-40'0'221'16,"3"0"-92"-16,0 7-47 15,9-7-28-15,2 0 10 0,12 0 44 16,0 9 44-16,3-9 7 16,-1 0 15-16,-5 7 122 15,17 4-165-15,-8-11-25 16,8 0-67 0,0 6-39-16,0 3 0 15,12-9 0 16,38-9 0-31,38-15 0 16,55-25 0-16,59-32 0 16,86-38 0-16,107-35 0 15,84-25 0-15,109-13 0 16,78-4 0-16,66 2 0 0,38 2 0 16,-9 9 0-16,-30 17 0 15,-49 19 0-15,-81 21 0 16,-93 19 0-16,-94 26 0 15,-88 17 0-15,-84 14 0 16,-67 17 0-16,-50 9 0 16,-39 8 0-16,-25 4 0 15,-21 5 0-15,-12 7 0 16,-7 0 0-16,-8 0 0 16,-4 0 0-16</inkml:trace>
  <inkml:trace contextRef="#ctx0" brushRef="#br0" timeOffset="166055">25635 1934 2047 0,'5'0'0'0,"-2"0"0"16</inkml:trace>
  <inkml:trace contextRef="#ctx0" brushRef="#br0" timeOffset="166200.26">25646 1934 2047 0,'5'0'0'15,"-2"0"0"-15,-3 0-306 47,0 16-297-47,0 3 50 0</inkml:trace>
  <inkml:trace contextRef="#ctx0" brushRef="#br0" timeOffset="184316.4">16015 688 250 0,'0'-9'191'0,"0"1"-67"16,0 4-33-16,-12 0-21 16,4 1-5-16,-5 3-13 15,0 0-8-15,-3 0-12 16,4 0-1-16,-3 0-4 15,-6 11 13-15,0 6 3 16,-4-2 3-16,2 6 3 16,-5 3-6-16,-5 5-10 15,-4 4 6-15,1 7-2 16,-28 54 28 0,30-42-32-16,6 6-3 15,-1-1 17-15,5-4-21 16,4-1-5-16,4 5-5 15,3 5 18-15,5-1 3 16,-4 0-1 0,-1 1-1-16,4-6-13 15,-1 1-4-15,2 0 4 0,-4 0-15 16,2 4 2-16,2-1-3 16,0 2 2-16,8 2-10 15,0 2 14-15,-6-4 4 16,6-2-1-16,0-3 1 15,-9 0 0-15,9-5 1 16,-11 2 16-16,11-1-1 16,-9-4-15-16,9 1-6 15,0-6 4-15,0-3-4 16,0 0 0-16,-9-1 10 16,9 1-8-16,0-1 1 15,0-4-14-15,0 1 0 16,0 0 0-16,0 0 0 15,0-5 0-15,0 0 0 16,0 1 0-16,0 4 0 16,0 0 0-16,0-1 0 15,0 4 0-15,9 6 0 0,0 3 0 16,-3 9 0-16,2-2 0 16,1 4 0-16,-1-3 0 15,0 1 0-15,1-2 0 16,-1-4 0-16,0 3 0 15,4-3 0-15,0-2 0 16,4 2 0-16,-4 0 0 16,5-2 0-16,3-2 0 15,0 1 0-15,-4 0 0 16,1-4 0-16,3-1 0 0,-3-2 0 16,2-3 0-16,2 2 0 15,7-3 0-15,-3-5 0 16,4-2 0-16,-1-2 0 15,4-1 0-15,1 1 0 16,3-3 0-16,1-3 0 16,4 1 0-16,3-2 0 15,5-3 0-15,4-3 0 16,-1 0 0-16,4 1 0 0,6-4 0 16,3-2 0-16,0 1 0 15,0 0 0-15,-4-3 0 16,-1-2 0-16,-3 3 0 15,-3-2 0-15,-6-8 0 0,-3 7 0 16,0-7 0-16,0 0 0 16,3 9 0-16,1-9 0 15,3 7 0-15,-3-7 0 16,0 0 0-16,4 0 0 16,0 0 0-16,4 0 0 15,0 0 0-15,0 0 0 0,-2 0 0 16,-1 0 0-16,3 0 0 15,0 0 0-15,4 0 0 16,7-3 0-16,5-5 0 16,1 3 0-16,3-2 0 0,0-1 0 15,4-6 0-15,4 6 0 16,0 1 0-16,0-6 0 16,6 1 0-16,2 0 0 15,3 0 0-15,7-5 0 16,2-2 0-16,-3-2 0 15,-2-4 0-15,-2-3 0 16,0 0 0-16,0-1 0 0,-5-4 0 16,1 0 0-16,2 5 0 15,5-4 0-15,7-1 0 16,1 1 0-16,2 0 0 16,-4-5 0-16,9-5 0 0,5 3 0 15,-1-11 0-15,7 1 0 16,-9 0 0-16,-10 4 0 15,-6 5 0-15,-12 8 0 16,-5-1 0-16,-8-1 0 16,-7 6 0-16,0 0 0 15,-5 0 0-15,-2 0 0 16,-2-2 0-16,0 7 0 16,3-1 0-16,7-1 0 0,-6 5 0 15,0-1 0-15,-3 4 0 16,-2 2 0-16,-4 0 0 15,5 2 0-15,3-4 0 16,9-3 0-16,6-5 0 16,1-3 0-16,10 0 0 15,-2-6 0-15,2 1 0 16,-5 6 0-16,-4 2 0 16,-7 1 0-16,-1 0 0 0,-5 3 0 15,3 0 0 1,-3 1 0-16,5-1 0 0,-5 2 0 15,-2-2 0-15,4-3 0 16,-5 2 0-16,-2 3 0 16,7-1 0-16,1 1 0 15,-3-4 0-15,1 7 0 16,0 0 0-16,5 1 0 16,2-2 0-16,4 1 0 15,10-1 0-15,4-4 0 16,7-3 0-16,0 0 0 15,-3 3 0-15,-4-3 0 16,-6 3 0-16,-6 2 0 16,-9 2 0-16,-8 1 0 0,-8-1 0 15,-8 0 0-15,-5 3 0 16,-3-4 0-16,0-2 0 16,-1-4 0-16,-4 0 0 15,2-4 0-15,-2-2 0 16,4 1 0-16,-3-2 0 15,-4-8 0-15,-5 4 0 16,-4-5 0-16,-2-3 0 16,-8 1 0-16,-1-8 0 15,-1-8 0-15,0 1 0 16,2 0 0-16,-3-4 0 16,1-3 0-16,4-1 0 15,1-6 0-15,-5 3 0 16,-1-5 0-16,-2-4 0 15,-6-2 0-15,2 8 0 16,-2 0 0-16,2 6 0 16,-2 4 0-16,-3 4 0 15,0 5 0-15,0-1 0 16,0 1 0-16,0-2 0 16,0 1 0-16,0 1 0 15,-8-2 0-15,0 1 0 16,0 5 0-16,-1-1 0 15,-1 4 0-15,-2 0 0 16,-1 1 0-16,0-2 0 16,3 2 0-16,-6-1 0 15,-2 5 0-15,6-1 0 16,0 1 0-16,0-1 0 16,-4-1 0-16,-1 2 0 15,-4 0 0-15,2-2 0 16,-1 3 0-16,-5 22 0 15,5 17 0-15,-3 0 0 16,-3 0 0-16,-4 0 0 16,4 0 0-16,-4 0 0 15,3 0 0-15,-3 0 0 16,2 0 0-16,0 0 0 16,-4 0 0-16,-5 0 0 15,0 0 0-15,-2 0 0 16,-3 0 0-16,-2 0 0 15,-5 0 0-15,-5 0 0 16,-6 0 0-16,-5 0 0 16,1 0 0-16,-1 0 0 15,-1 0 0-15,1 0 0 16,-3 0 0-16,-2 0 0 16,2 0 0-16,-6 0 0 15,-4 0 0-15,3 0 0 16,2 0 0-16,3 0 0 15,8 0 0-15,5 0 0 16,1 0 0-16,-4 0 0 16,-2 0 0-16,-3 0 0 15,-3 0 0-15,-6 0 0 16,1 0 0-16,2 0 0 16,0 0 0-16,-2 0 0 15,0 0 0-15,2 0 0 16,5 0 0-16,-4 0 0 15,5 0 0-15,0 0 0 16,-6 0 0-16,-5 0 0 16,-9 0 0-16,-11 0 0 15,-6 0 0-15,-3 0 0 0,-2 0 0 16,5 0 0-16,9 0 0 16,12 0 0-16,13 0 0 15,6 0 0 1,8 0 0-16,6 0 0 15,5 0 0-15,-3 0 0 16,2 0 0-16,-7 0 0 16,0 0 0-16,2 0 0 0,2 0 0 15,1 0 0-15,2 0 0 16,-2 0 0-16,6 0 0 16,1 0 0-16,-4 0 0 15,-1 0 0-15,-2 0 0 16,3 0 0-16,-2 0 0 15,-3 0 0-15,-2 0 0 16,-1 0 0-16,-3 0 0 16,0 0 0-16,-2 0 0 15,-5 0 0-15,-3 0 0 16,-5 0 0-16,0 0 0 16,1 0 0-16,-3 0 0 15,-2 0 0-15,2 0 0 16,0 0 0-16,1 0 0 15,10 0 0-15,-2 0 0 16,6 0 0-16,5 0 0 16,-3 0 0-16,0 0 0 15,7 0 0-15,-7 0 0 16,2 0 0-16,-5 0 0 16,-4 0 0-16,-4 0 0 15,0 0 0-15,0 0 0 16,3 0 0-16,-3 0 0 15,-3 0 0-15,-1 0 0 16,-1 0 0-16,10 0 0 16,-1 0 0-16,4 0 0 0,0 0 0 15,-13 0 0-15,-9 0 0 16,-11 0 0-16,-7 0 0 16,-2 0 0-16,6 0 0 15,9 0 0 1,6 0 0-16,13 0 0 15,7 0 0-15,6 0 0 16,4 0 0-16,3 0 0 16,0 0 0-16,6 0 0 0,-4 0 0 15,8 0 0-15,2 0 0 16,1 0 0 0,2 0 0-16,4 0 0 0,-4 0 0 15,-2 0 0-15,4 0 0 16,-1 0 0-16,-1 0 0 15,4 0 0-15,-4 0 0 16,-6 0 0-16,0 0 0 16,3 0 0-16,1 0 0 15,-1 0 0-15,-4 0 0 16,6 0 0-16,-3 0 0 16,8 0 0-16,0 0 0 15,6 0 0-15,4 0 0 16,-1 0 0-1,6 0 0-15,-1 0 0 0,-2 0 0 16,-2 0 0-16,-4 0 0 16,-4 0 0-16,-1 0 0 15,-3 0 0-15,-6 0 0 16,0 0 0-16,-8 0 0 16,3 0 0-16,-7 0 0 15,1 0 0-15,2 0 0 16,1 0 0-16,3 0 0 15,5 0 0-15,6 0 0 16,4 0 0-16,-6 0 0 16,3 0 0-16,-3 0 0 15,2 0 0-15,0 0 0 16,-1 0 0-16,-2 0 0 16,2 0 0-16,-1 0 0 15,4 0 0 1,-4 0 0-16,7 0 0 15,-2 0 0-15,-1 0 0 16,3 0 0-16,-1 0 0 16,0 0 0-16,2 0 0 15,7 0 0-15,-2 0 0 16,6 0 0-16,-3 0 0 16,3 0 0-16,-3 0 0 15,8 0 0-15,-3 0 0 16,1 0 0-16,-4 0 0 15,4 0 0-15,0 0 0 16,2 0 0-16,-4 12 0 16,10 21 0-1,-8-1 0-15,0 0 0 16,0 1 0-16,-1 0 0 16,9-2 0-16,-13-1 0 15,13-2 0-15,-12 0 0 16,12 1 0-16,-8 3 0 15,2-3 0-15,6 0 0 16,-9-1 0-16,9-4 0 16,-9-3 0-16,9-4 0 15,0-1 0-15,0-4 0 16,0 0 0-16,0 0 0 16,0-4 0-16,0 5 0 15,0-1 0-15,0 4 0 16,0-4 0-16,0 6 0 15,0-4 0-15,0 3 0 16,0-1 0-16,0 1 0 16,0 0 0-1,-8 2 0-15,8-3 0 0,-8 0 0 16,8 2 0-16,0-6 0 16,0-1 0-16,0 1 0 15,0 0 0 1,0 5 0-16,0-5 0 15,0 1 0-15,0-1 0 16,0 0 0-16,0 5 0 16,0-1 0-16,0 4 0 0,0 1 0 15,0 4 0-15,0-2 0 16,0 5 0-16,0 1 0 16,0-1 0-16,0 1 0 15,0-1 0-15,4 1 0 16,4 4 0-1,-4 0 0-15,5-5 0 0,-9 1 0 16,4-5 0-16,1-1 0 16,-2-2 0-1,0-1 0-15,-3-3 0 16,0-1 0-16,0 0 0 16,0 5 0-16,0-1 0 15,0 1 0-15,0-2 0 16,0 3 0-16,0-6 0 15,0-1 0-15,0 6 0 16,0-4 0-16,0-1 0 0,0-4 0 16,0 4 0-16,0-3 0 15,0-1 0-15,0 0 0 16,0-3 0 0,0 2 0-1,0-3 0-15,0 4 0 16,0 0 0-16,0 2 0 15,0-2 0-15,0 0 0 16,0-1 0-16,0-3 0 16</inkml:trace>
  <inkml:trace contextRef="#ctx0" brushRef="#br0" timeOffset="184336.35">15356 1810 1620 0,'-6'0'-538'0</inkml:trace>
  <inkml:trace contextRef="#ctx0" brushRef="#br0" timeOffset="191334.83">23339 10904 276 0,'-11'0'241'16,"-1"9"-44"-16,0-9-58 0,0 0-45 16,-1 8 8-16,0-8 37 15,7 8 56-15,-3-8 61 16,1 0 27-16,8 0-158 0,-8 0-125 15,21 0 0 17,31-3 0-32,54-19 0 15,71-13 0-15,100-15 0 0,115-12 0 16,125 3 0-16,121-3 0 16,95 9 0-16,91 4 0 15,55 1 0-15,23 3 0 0,-30 0 0 16,-73 0 0-16,-97 5 0 15,-109 4 0-15,-105-1 0 16,-98 0 0-16,-86 5 0 0,-72-6 0 16,-62 5 0-1,-47-3 0-15,-41 2 0 0,-23 2 0 16,-20 5 0-16,-10 2 0 16,-12 5 0-16,-5 8 0 0,-4 0 0 15,0 3 0-15,0 4 0 16,3 5 0-1,2 0 0-15,-2 0 0 16,2 0 0-16,-2 0 0 16,6 0 0-16,-6 0 0 0,2 0 0 15,3 0 0-15</inkml:trace>
  <inkml:trace contextRef="#ctx0" brushRef="#br0" timeOffset="191422.94">33487 9886 2047 0,'10'9'0'0,"-10"-2"0"16,0 3 0-16,0 2 0 15,0 0-163-15,0 4-265 0,-10 3 29 16,-6 4 31-16,-7 0 38 16</inkml:trace>
  <inkml:trace contextRef="#ctx0" brushRef="#br0" timeOffset="-214059.13">19489 4050 273 0,'-27'7'233'16,"-3"-7"-52"-16,8 0-58 0,-3 0-3 16,4 0 41-16,5 0 36 15,7 0 29-15,9 0 9 16,6-12-60-16,21-16-73 16,30-13-81-16,36-20-21 0,46-11 0 15,40-11 0-15,32-5 0 16,10-2 0-16,-12 12 0 15,-17 9 0-15,-34 12 0 16,-33 15 0-16,-31 10 0 16,-25 8 0-16,-25 12 0 15,-14 5 0-15,-15 2-81 0,-15 5-121 16,-11 12-123-16,-27 12-56 16,-18 9-29-16</inkml:trace>
  <inkml:trace contextRef="#ctx0" brushRef="#br0" timeOffset="-213726.77">19715 4200 322 0,'-62'28'263'16,"10"-7"-94"-16,5-8-50 15,20-1-9-15,6-12 5 16,9 0 9-16,12 0 15 15,12-8 30-15,22-9 11 0,30-20-7 16,38-12-23-16,40-15-136 16,33-9-14-16,20-6 0 15,0 4 0-15,-14 0 0 16,-13 10 0-16,-31 12 0 16,-23 8 0-16,-30 14 0 0,-22 10 0 15,-16 5 0-15,-18 3 0 16,-12 6 0-16,-7 7 0 15,-18 0-12-15,-15 0-226 16,-22 13-93-16,-14 10-53 0,-22 5-16 16,-7 5 61-16</inkml:trace>
  <inkml:trace contextRef="#ctx0" brushRef="#br0" timeOffset="-212994.56">19661 4254 361 0,'-65'20'190'0,"9"-9"-61"16,10-11-23-16,19 0 5 0,10 0-16 15,17-11-14-15,21-14-6 16,95-77 43 0,0 26-65-16,24-10-19 15,31-8-15-15,8 0-14 0,-9 4 3 16,-12 10-11-16,-20 12-8 15,-27 13-16-15,-24 14-13 16,-27 13-2-16,-21 9 9 16,-23 6-11-16,-32 13-1 0,-36 25 19 15,-38 10 12 1,-35 19 10-16,-30 3-1 0,-11 3 5 16,-1 2 4-16,9-1 4 15,20-4 8-15,19-10 0 16,28-8 5-16,21-11 4 0,21-9 9 15,17-6-2-15,20-13 2 16,20-7 3-16,23-18-3 16,42-20-11-16,46-16 6 15,39-12-4-15,29-13 3 0,8 5-7 16,-17 12-19 0,-25 16 0-16,-30 11-2 0,-37 14 12 15,-30 13 2-15,-38 15-1 16,-47 15-5-16,-50 27-3 15,-41 18-4-15,-35 9 4 16,-20 8 24-16,6 1 27 0,14-6 24 16,22-10 12-16,25-12-4 15,29-14-25-15,25-8-13 16,26-11-21-16,28-17-9 0,48-21-20 16,54-24 0-16,56-24 0 15,40-17 0-15,14 1 0 16,-12 9 0-16,-38 13 0 15,-40 19 0-15,-37 19 0 16,-49 21 0-16,-53 25 0 16,-56 27 0-16,-47 23 0 0,-40 9 0 15,-10 9 0-15,4-6 0 16,24-10 0-16,26-13 0 16,29-15 0-16,25-17 0 15,21-3 0-15,30-12 0 0,28-13 0 16,34-17 0-16,36-15-105 15,24-18-100-15,9-9-76 16,0-3-74-16,-4-3-49 16</inkml:trace>
  <inkml:trace contextRef="#ctx0" brushRef="#br0" timeOffset="-205174.21">19328 4101 57 0,'8'-10'64'0,"1"-3"25"16,-1 6 31-16,0 2-37 0,-5 5-30 15,2 0-18 1,3 0-11-16,-4 0 7 0,0 0 9 15,-4 0 7-15,0 0-2 16,4 0 0-16,-4 0 2 16,0 0 5-16,0 0 8 0,0 0 10 15,0-5 22-15,0 1 23 16,0 4-9-16,0 0-13 16,0 0-24-16,0 0-11 0,0 9-3 15,0 3-7-15,0 4-7 16,0 9-10-16,4-1-21 15,4-4 5-15,-2 0-12 0,0-3 2 16,7-1 0-16,-1-4-7 16,4 1 6-16,5-13-11 15,2 0 1-15,11 0-3 16,-3-9-15-16,7-7 2 0,-3-7 11 16,-2-11 4-16,-7-1 1 15,-6-3 12-15,-14 6 29 16,-6 4 29-16,0 7 13 15,-12 4 2-15,-7 5-19 0,-2 5-10 16,1 7-21-16,4 0-15 16,-1 0-9-16,9 0-5 15,8 0 2-15,0 12-7 0,0 0-8 16,8 0-7 0,9-4-13-16,11-8-17 0,14 0-20 15,2 0 11-15,0 0 21 16,-7-8 12-16,-6 0 16 15,-9-1 19-15,-11 6 22 0,-1 3 10 16,-10 0 6-16,0 0-3 16,0 0-20-16,0 0-15 15,0 0-19-15,0 0-21 16,0 0-49-16,0 0-96 16,3 0-116-16,-3-4-72 15,0-8-60-15</inkml:trace>
  <inkml:trace contextRef="#ctx0" brushRef="#br0" timeOffset="-204142.38">12840 4221 446 0,'-22'-5'267'0,"3"1"-92"0,3 4-73 16,-1 0-22-16,1 0 17 15,4 0 21-15,0 0 5 16,12 0-20-16,-8 9-37 0,8-2-23 16,0 6-15-16,0 0-5 15,0 2 3-15,0 6-2 16,3 0-7-16,14-2 6 16,11-2 2-16,16-1-12 0,9-8-4 15,8-8-6-15,4 0-3 16,0 0-2-16,-8 0-1 15,-8 0 1-15,-8 16-4 0,-13 5 5 16,-11 3 5-16,-9 0-1 16,-8 9 3-16,-21 3 0 0,-8 2 5 15,-7-2-6-15,-1-3-4 16,1-5 5-16,4-7-4 16,2-9-1-16,11 0-3 0,6-12-3 15,4 0-57-15,9 0-101 16,-8 0-124-16,8 0-79 15,0-21 7-15</inkml:trace>
  <inkml:trace contextRef="#ctx0" brushRef="#br0" timeOffset="-203966.04">13229 4200 451 0,'13'-32'268'0,"-5"7"-56"15,-4 10-45-15,-4 6-9 0,0 9-4 16,0 0-17-16,0 0-41 15,7 0-33-15,1 16-23 0,4 12-12 16,4 6-13 0,5 1-19-16,-1-1-122 0,1-3-119 15,-5-2-114-15,0-8-45 16</inkml:trace>
  <inkml:trace contextRef="#ctx0" brushRef="#br0" timeOffset="-203809.36">13164 3829 426 0,'-20'-24'216'16,"4"5"-117"-16,2 5-82 15,3 7-53-15,11 7-22 0,0 0-3 16,0 0-16 0,3 12-83-16,5-1-14 0</inkml:trace>
  <inkml:trace contextRef="#ctx0" brushRef="#br0" timeOffset="-203309.24">13379 3903 152 0,'21'8'236'0,"-5"-8"-55"15,-4 0-39-15,-4 8-37 16,0 4-30-16,0 4 34 0,5 9-16 16,-2 8-17-16,6 5-19 0,-6 5-23 15,3 2-12-15,2-4-12 16,-4-5-5-16,0-3-2 15,-4-12 0-15,0-9 2 16,-8-12 2-16,0-5 6 16,0-15-12-16,0-21 10 0,0-11-1 15,-13-10-2-15,5 1 12 16,8 9 6-16,0 12-3 16,0 10-15-16,0 10-6 0,0 3-4 15,0 10 3-15,8 14 4 16,0 5-1-1,0 5-2-15,1-1 7 0,-1-4-9 16,1 0 2-16,-6 2-7 16,1-14 11-16,-4 0-9 15,0 0-2-15,0 0-7 16,5-10 5-16,3-6-2 0,-5-8 8 16,5-4-4-16,-3 4 17 15,-1 2 10-15,1 11-5 16,3 3-9-16,-1 8 1 0,2 8 11 15,7 8 11-15,4 13-8 16,4-1-8-16,2 5-3 16,-3-4-6-16,-3-5-42 0,1-5-97 15,-5-2-98 1,-5-8-43-16,-2-9 5 0,-9-17-23 16</inkml:trace>
  <inkml:trace contextRef="#ctx0" brushRef="#br0" timeOffset="-202994.49">13858 3686 186 0,'0'-31'288'0,"-12"7"-41"16,-1 8-78-16,13 7-60 16,-6 6-38-16,6 3-28 0,0 0-16 15,0 12-8-15,6 7 7 16,10 10-14-16,6 4-11 16,5-5 1-16,3 1 1 0,-2-10-11 15,-4-5-4-15,0-14 4 16,-3 0 5-16,-4-14 3 15,-4-14 0-15,-7-9 14 16,-6-7 20-16,0-4 20 0,0-1 32 16,-11 8 26-16,11 8-8 15,-8 8-29-15,8 9-34 16,0 9-19-16,0 7-11 0,0 0 0 16,8 23 13-16,3 11-9 15,6 6-8-15,2 5-12 16,2 0-33-16,-1 3-67 0,1-8-80 15,-1-2-79-15,-5-7-30 16,-1-5-16-16,-6-11 39 16</inkml:trace>
  <inkml:trace contextRef="#ctx0" brushRef="#br0" timeOffset="-202644.71">14097 2976 259 0,'-11'-41'229'0,"-2"9"-42"16,4 2-32-16,9 14-27 0,-6 4-19 15,6 8-24-15,0 4-29 16,0 0-3-16,0 24 71 16,15 14 26-16,9 9-37 0,5 19-17 15,4 15-25-15,-1 8-35 16,1 1-17 0,-1 4-11-16,-4-4 0 0,0-14-26 0,-2-9-111 15,-6-15-103-15,-1-11-83 16,-1-8 1-16,-4-18 28 15,3-15 39-15</inkml:trace>
  <inkml:trace contextRef="#ctx0" brushRef="#br0" timeOffset="-202145.1">14505 3301 339 0,'0'-57'242'16,"0"12"-19"-16,-14 9-54 16,3 11-33-16,2 9-19 0,1 12-19 15,-4 4-11-15,0 24-32 16,12 9-21-16,0 8-14 15,0 7-10-15,12-3-8 0,4-5-19 16,5-7-13 0,4-12-6-16,-1-8 1 0,0-13 13 15,-4-13 8-15,-3-12 5 16,-9-11 7-16,-8-5 10 16,0-4 16-16,-17 5 44 0,1 8 34 15,1 2-10-15,-2 11-37 16,8 6-27-16,9 13-23 15,0 13 1-15,0 15-5 0,9 8 0 16,8 0-3-16,6 5-2 16,6-4-25-16,-1-8-30 15,0-10 3-15,1-19 11 16,-1-12-8-16,-4-20 17 16,-3-21 9-16,-4-12 21 0,-17-16 10 15,0-14 10-15,-17-14 0 16,-4-5 11-16,2 5 42 15,2 11 67-15,1 20 33 0,3 17-12 16,2 20-128-16,3 13-27 16,8 19 0-16,0 22 0 15,3 27 0-15,13 21 0 16,5 16 0-16,7 15 0 0,1 0 0 16,4-2 0-16,-5-5 0 15,-2-7-238-15,-9-9-178 16,0-12-45-16,-9-12 22 0</inkml:trace>
  <inkml:trace contextRef="#ctx0" brushRef="#br0" timeOffset="-201879.59">14671 3000 386 0,'-13'-41'154'16,"1"8"-77"-16,12 0-39 15,3 5-20-15,11-3-11 16,10-3-8-16,9 1-2 0,7 5 1 15,1-1-5-15,-5 5 7 16,-4 3 11-16,-7 9 27 16,-4 5 36-16,-7 7 7 15,0 0 10-15,2 0 51 16,0 19 7-16,3 9-33 0,6 10-35 16,0-2-37-16,-4 6-17 15,4-6-15-15,-6 0-49 16,2 1-134-16,-5-8-124 15,-4-4-53-15,-9-9 14 0</inkml:trace>
  <inkml:trace contextRef="#ctx0" brushRef="#br0" timeOffset="-201756.5">14994 2442 335 0,'-32'-69'254'0,"-4"12"-87"15,4 12-76-15,7 12-44 16,6 9-38-16,6 6-58 15,5 12-73-15,8 6-22 0,4 0-97 16</inkml:trace>
  <inkml:trace contextRef="#ctx0" brushRef="#br0" timeOffset="-201529.47">15093 2421 366 0,'3'21'176'15,"-3"-2"-52"-15,0 6-25 16,0-5-19-16,0 2-15 15,5-7-23-15,3 2-20 16,5 0-5-16,3-5-7 0,-1-12-9 16,1 0 10-16,1 0-6 15,-4-5 1-15,-6-7 0 16,-4-4-4-16,-3-5-2 0,0-3-23 16,-14-1-50-16,-12 5-67 15,0 3-57-15,-4 2-70 16</inkml:trace>
  <inkml:trace contextRef="#ctx0" brushRef="#br0" timeOffset="-201229.45">15280 2282 391 0,'16'-6'331'16,"-4"1"-76"-16,-4 5-108 15,-8 0-65-15,0 11-34 16,4 11 2-16,4 6 8 15,5 4-28-15,-1 5-8 0,-4-2-11 16,1-1-3-16,-3-14-5 16,-1-4 3-16,-5-7 8 15,0-9 6-15,3-9 19 0,2-15-12 16,4-16-16 0,-1-13-7-16,4-8 0 0,3 4 4 15,6 7-4-15,-4 14-8 16,-1 15-2-16,3 14 6 15,6 18-7-15,9 17-15 16,5 18-66-16,7 11-116 0,2 8-106 16,-3 0-82-16</inkml:trace>
  <inkml:trace contextRef="#ctx0" brushRef="#br0" timeOffset="-200997.02">16232 2565 471 0,'0'0'467'16,"-30"16"-97"-16,-27 25-71 16,-32 28-31-16,-32 36-96 15,-31 37-172-15,-30 46 0 16,-27 33 0-16,-22 14 0 0,-12 9 0 16,-4-4 0-16,2-9 0 15,19-10 0-15,14-17 0 0,22-9 0 16,23-15 0-16,17-18-145 15,7-15-340-15,9-16 14 0,1-22 20 16</inkml:trace>
  <inkml:trace contextRef="#ctx0" brushRef="#br0" timeOffset="-200165.45">12274 4297 304 0,'-28'-53'292'15,"-1"9"-55"-15,1 7-56 0,5 9-42 16,6 4-40-16,4 7-17 15,4 9-35-15,9 8-29 16,0 25-8-16,22 32 52 0,13 37-2 16,22 36-21-16,16 24-20 15,9 18-6-15,8 10-10 16,-1 11-17-16,-3-11-61 0,-5-11-64 16,0-16-79-16,-13-25-46 15,-6-28-57-15</inkml:trace>
  <inkml:trace contextRef="#ctx0" brushRef="#br0" timeOffset="-199665.11">12048 4101 655 0,'-54'-10'243'0,"13"-3"-108"15,9 6-53-15,7-3-31 16,14 3 4-16,11-4-1 0,19-15-26 16,35-22-17-16,50-30-10 15,61-32 2-15,40-24-3 16,39-21 0-16,41-12-3 0,32-11-12 15,15-5-31-15,2 3-10 16,-22 1 5-16,-27 8 12 16,-38 15 10-16,-41 14 0 15,-39 20 5-15,-37 21 17 16,-37 20 7-16,-28 16 19 16,-25 11 17-16,-15 12 17 15,-11 10-7-15,-6 8-22 0,0 7-12 16,-5 6-16-16,2 3-30 15,-1 8-44-15,5 0-22 16,-3 0 10-16,11 0 4 16,2 0 2-16,3 0 21 15,-1 0 24-15,-2 0 17 0,-2 0 6 16,-5 0 5-16,-3 0-15 16,-5 0-35-16,0-4-35 15,-4-8-41-15,0 0 21 16</inkml:trace>
  <inkml:trace contextRef="#ctx0" brushRef="#br0" timeOffset="-199483.32">15715 1506 17 0,'0'-10'53'0,"3"3"69"16,5-5 55-16,0 4-34 0,1 0-7 15,-6 4-2-15,-3 0 24 16,0 4-10-16,0 0-42 16,0 0-40-16,5 20-22 15,6 17 9-15,7 23-1 16,5 26-27-16,14 15-9 0,-1 18-11 15,5 3-107-15,8 1-121 16,0-6-70-16,-1-8-82 16</inkml:trace>
  <inkml:trace contextRef="#ctx0" brushRef="#br0" timeOffset="-181229.19">8152 13714 115 0,'-16'0'204'16,"-1"-4"-57"-16,7 4-44 15,10-5-36-15,-8 5-9 16,8 0 13-16,0 0 11 16,0 0 25-16,0 0 6 15,0 0 30-15,0 17-9 0,-8-1-8 16,-1 1-17-16,1 0-18 15,0-2-4-15,-1-3-22 16,9-12 0-16,-8 0 5 0,8 0 5 16,-8 0-60-16,8-4-15 15,0-12 0 1,0-8 0-16,5-9 0 16,6-8 0-16,14-4 0 0,4-5 0 15,7 2 0-15,8 4 0 16,5 3 0-16,0 4 0 15,-4 13 0-15,-5 4 0 16,-3 11 0-16,-4 9 0 0,-1 12 0 16,-4 14 0-16,-7 17 0 15,-13 23 0-15,-8 20 0 0,-13 6 0 16,-11 11 0-16,-9-6 0 16,-3-7 0-16,0-13 0 15,-1-16 0-15,9-11 0 16,8-19 0-16,3-10 0 0,17-13 0 15,3-23 0 1,19-14 0-16,10-16 0 16,13-4 0-16,8 8 0 15,-1 13 0-15,1 10 0 16,0 18 0-16,-4 23 0 0,-6 16 0 16,-5 14 0-16,-19 21 0 15,-11 16 0-15,-19 15 0 16,-18 4 0-16,-14 2 0 0,-15-6 0 15,-11-8 0-15,-4-18 0 16,3-18 0-16,2-21 0 16,2-20 0-16,10-20 0 0,7-7 0 15,8-10 0-15,18-7 0 16,23-9 0-16,8 0 0 16,20 2 0-16,21 6 0 15,11 5 0-15,6 3 0 16,-1 10 0-16,-5 7 0 0,-6 0 0 15,-6 12 0-15,-9-5 0 16,-4 5-391-16,-13 1-54 0,-5-1 29 16,-4-4 43-16</inkml:trace>
  <inkml:trace contextRef="#ctx0" brushRef="#br0" timeOffset="-180829.16">9066 14308 342 0,'37'-45'348'16,"-9"17"-111"-16,5 23-44 16,5 22 63-16,1 24 32 15,1 22-22-15,1 20-149 0,-3 7-117 16,-7 4 0-16,-2-5 0 16,-5-12 0-16,-4-12 0 15,-7-15 0-15,-4-15 0 0,-9-14 0 16,-13-45 0-1,-4-26 0-15,-3-26 0 16,0-22 0-16,8-4 0 16,12 4 0-16,0 13 0 15,8 12 0-15,5 18 0 0,1 15 0 16,11 12 0-16,4 15 0 16,-1 13 0-16,4 30 0 15,1 9 0-15,-8 16 0 16,-5 2 0-16,-8 0 0 0,-12-5 0 15,0-4 0-15,0-6 0 16,-8-13 0-16,8-14 0 16,-12-15 0-16,0-12 0 0,0-17-447 15,4-23-10 1,8-22 35-16,0-16 75 0</inkml:trace>
  <inkml:trace contextRef="#ctx0" brushRef="#br0" timeOffset="-180447.33">9894 13568 302 0,'51'-90'284'0,"-11"16"20"16,-9 17-42-16,-6 21-51 0,-8 11-47 16,-2 17 33-16,6 20 126 15,7 28-323-15,10 38 0 16,2 40 0-16,4 25 0 0,0 19 0 16,5 6 0-16,5-10 0 15,-5-16 0-15,-5-19 0 16,-4-30 0-16,-2-20 0 15,-7-24 0-15,-7-21 0 16,-7-19 0-16,-10-30 0 0,-7-27 0 16,-15-31 0-16,-21-17 0 15,-21-10 0-15,-14 8 0 16,0 21 0-16,-7 28 0 0,4 29 0 16,6 37 0-16,8 30 0 15,10 33 0-15,18 12 0 16,19 5 0-16,21-3 0 0,26-8 0 15,14-14 0-15,17-11 0 16,11-15 0-16,6-18 0 16,4-11 0-16,0-17 0 15,-3-12-560-15,4-17 29 16,1-11 91-16</inkml:trace>
  <inkml:trace contextRef="#ctx0" brushRef="#br0" timeOffset="-178949.77">13346 13772 323 0,'-52'-22'409'0,"-5"1"-36"16,-8 10-119-16,-4 11-103 0,-3 20-60 16,-2 16 23-16,1 14 28 15,12 7 26-15,12 3-146 16,13 6-22-16,16-2 0 0,20-7 0 16,3-3 0-16,18-10 0 15,6-12 0-15,10-10 0 16,0-22 0-16,4-12 0 15,-6-17-18-15,-5-16-2 0,-9-12 7 16,-10-9 13-16,-3-4 21 16,-8 10 9-16,0 7-30 15,0 8 0-15,0 17 0 0,0 8 0 16,12 40 0 0,9 29 0-16,3 32 0 15,1 29 0-15,-5 17 0 0,-5 3 0 16,2-5 0-16,-9-11 0 15,-8-12 0-15,0-17 0 16,-17-11 0-16,-2-17 0 0,-2-17 0 16,-4-10 0-1,3-19 0-15,1-18 0 0,-1-17 0 16,11-21 0-16,11-24 0 16,8-17 0-16,20-8 0 0,17-5 0 15,12 3 0-15,8 6 0 16,5 4 0-16,-1 10 0 15,-1 6 0-15,-3 9 0 16,-12 13 0-16,-8 6 0 0,-14 14 0 16,-14 8 0-16,-8 4 0 15,-18 6 0-15,-16 10 0 16,-6 14 0-16,-6 10 0 16,6 12 0-16,0 14 0 15,11 6 0-15,9 9 0 0,11 4 0 16,11-3 0-16,9-5 0 15,17-9 0-15,9-10 0 16,6-14 0-16,8-12-287 0,2-16-152 16,0-8 70-16,-6-16 64 15,-4-9 50-15,-12-13 89 16,-10-11 84-16,-14-7 84 0,-4-9 178 16,-12-4 32-16,0 4 41 15,-12 11 7-15,4 14-7 16,0 11-74-16,8 18-76 15,0 19-1-15,0 23 43 0,0 18 12 16,0 11-100-16,8 3-57 16,0-8 0-16,0-6 0 15,0-9 0-15,0-10 0 16,-4-10 0-16,1-12 0 0,3-17 0 16,3-24 0-16,1-12 0 15,1-11 0-15,0 2 0 0,0 9 0 16,-7 18 0-16,2 6 0 15,1 12 0-15,-1 17 0 16,8 8 0-16,8 13 0 16,9 4-144-16,11-2-236 15,18-2-39-15,16-14 33 0,22-10 71 16</inkml:trace>
  <inkml:trace contextRef="#ctx0" brushRef="#br0" timeOffset="-177768.37">15483 13197 741 0,'31'-53'860'16,"-9"20"-414"-16,-11 16-446 16,-2 30 0-16,0 24 0 15,-3 27 0-15,-6 27 0 0,0 7 0 16,0 6 0-16,0 6 0 16,-11-3 0-16,-2-10 0 15,5-12 0-15,8-11 0 16,0-13 0-16,0-13 0 0,0-10 0 15,13-10 0-15,14-11 0 16,19-17 0-16,19-12 0 16,20-17 0-16,21-16 0 0,19-11-293 15,14-14-18-15,-5-3 53 16,-5-9 77-16,-16 5 80 16,-18 4 63-16,-22 7 56 0,-21 9 71 15,-15 3 56-15,-16 11 49 16,-11 6 52-16,-10 13-19 15,-6 7-42-15,-10 10-107 16,-10 7-78-16,0 19 0 0,-4 15 0 16,6 10 0-16,2 4 0 15,22 1 0-15,0-4 0 0,14-9 0 16,6-6 0-16,8-10 0 16,9-20 0-16,0 0 0 15,-6-16 0-15,-6-8 0 0,-8-9 0 16,-14-5 0-16,-3 2 0 15,-8 3 0-15,-4 10 0 16,0 1 0-16,-1 10 0 0,1 21 0 16,12 19 0-1,0 13 0-15,0 12 0 16,9 3 0-16,2-3 0 16,11-7 0-16,2-9 0 0,9-18-195 15,2-19-207-15,1-12 38 16,3-21 104-16,-5-20 121 15,-2-4 82-15,-7-7 82 0,-3-2 75 16,-10 9 72-16,-9 11 54 16,-3 11 19-16,6 6-56 15,-3 13-62-15,5 16 6 0,3 22 51 16,6 18-168-16,-1 17-16 16,2 12 0-16,-4 5 0 15,3-6 0-15,-6-11 0 0,-1-17 0 16,-6-11 0-16,0-8 0 15,0-21 0-15,4-16 0 16,5-25 0-16,1-20 0 0,3-13 0 16,0 1 0-16,-4 8 0 15,-3 16 0-15,3 13 0 16,-4 15 0-16,-1 21 0 0,3 21 0 16,10 15 0-16,4 13 0 15,7 4 0-15,9-4 0 16,13-13-74-16,12-16-373 0,16-20 78 15,19-20 86-15,10-16 72 16,-2-18 38-16,-6-6 44 16,-19-9 74-16,-19-4 83 15,-25-5 91-15,-23 1 46 0,-25 8 69 16,-21 12 65-16,-11 15 26 16,-10 23-16-16,-2 19-50 0,4 16-256 15,3 20-3-15,3 14 0 16,14 2 0-16,14 0 0 0,14-2 0 15,0-9 0-15,8-9 0 16,6-7 0-16,6-8 0 16,6-17 0-16,2-10 0 15,5-9 0-15,2-10 0 0,6-5 0 16,0 2 0-16,1 8 0 16,-3 12 0-16,4 12 0 0,-4 24 0 15,4 26 0-15,-1 19 0 16,-5 24 0-16,-5 18 0 15,-10 6 0-15,-19-3 0 0,-3-11 0 16,-25-14 0-16,-4-15 0 16,-7-18 0-16,-5-16 0 15,-7-20 0-15,-5-20 0 16,5-12 0-16,2-21 0 0,13-19 0 16,14-17 0-16,19-17 0 15,16-11-443-15,12-10-70 16,17-7 51-16,16 0 151 0</inkml:trace>
  <inkml:trace contextRef="#ctx0" brushRef="#br0" timeOffset="-176553.47">18763 12923 483 0,'73'-89'1564'15,"-65"89"-1564"1,-3 20 0-16,-1 26 0 16,4 15 0-16,13 82 0 15,0-67 0-15,2-7 0 16,6-7 0-16,7-10 0 0,5-7 0 15,0-12 0-15,4-13 0 16,-1-20 0-16,-3-20 0 16,-1-17 0-16,-9-16 0 0,-6-12 0 15,-11-4 0-15,-10-1 0 16,-4 14 0-16,0 12 0 16,0 10 0-16,-13 23 0 0,5 11 0 15,0 28 0-15,8 13 0 16,0 7 0-16,0 5 0 0,11 0 0 15,10-4 0-15,7-12 0 16,13-9 0-16,2-16 0 16,8-12-236-16,2-7-199 15,12-21 120-15,3-18 118 0,5-11 68 16,-13-9 54-16,-6-6 50 16,-18-6 71-16,-18 4 93 0,-18 12 89 15,0 11 80-15,-14 10 5 16,-1 22-68-16,2 19-112 0,-4 19-133 15,6 22 0-15,-1 21 0 16,0 10 0-16,4 2 0 16,8-6 0-16,0-10 0 0,8-13 0 15,8-9 0-15,8-12 0 16,4-15 0-16,6-18 0 0,-3-11 0 16,3-17 0-1,-11-3 0-15,-6-5 0 0,-9-3 0 16,-8 7 0-16,0 8 0 15,-14 9 0-15,0 10 0 0,-19 36 0 32,20 6 0-32,5 13 0 0,8-1 0 0,0 1 0 15,8-8 0-15,9-5 0 16,7-7 0-16,1-9 0 16,3-12 0-16,3-12 0 0,-1-13 0 15,-6-11 0-15,-4-10 0 16,-4-1 0-16,-7-3 0 15,-9 6 0-15,0 7 0 16,0 9 0-16,0 7 0 0,-9 8 0 16,9 9 0-16,0 15 0 15,5 7 0-15,8 3 0 16,10-5 0-16,18-4-29 16,16-12-104-16,16-5-15 0,12-11-25 15,6-12-26-15,-11-13 8 16,-10-6 77-16,-23-3 66 15,-13-5 77-15,-22 3 60 0,-12 7 81 16,-20 15 61-16,-10 7 51 16,-2 16-48-16,-8 19-234 15,-1 16 0-15,3 13 0 16,7 12 0-16,11 8 0 0,20 6 0 16,0 1 0-16,20 1 0 15,8 5 0-15,5-5 0 0,-1-5 0 16,-3-2 0-16,-9-10 0 15,-9-7 0-15,-6-9 0 0,-5-3 0 16,-16-10 0-16,-4-1 0 16,-9-10 0-16,-1-12 0 0,4 0 0 15,-4 0 0 1,12-12 0-16,5-4 0 0,13-4 0 16,16-5 0-16,12-6 0 15,15-7 0-15,16-4 0 0,1-5 0 16,9-2 0-16,5-5 0 15,-1 6 0-15,0 0 0 0,-9 2 0 16,-7 6 0-16,-7 3 0 16,-14 1 0-16,-7 2 0 15,-12-2 0-15,-14-1 0 0,-3-3 0 16,-17 3 0-16,-6 5 0 16,-16 6 0-16,-9 19 0 0,-4 7 0 15,-9 24 0 1,4 17 0-16,4 21 0 0,13 15 0 15,11 4 0-15,29 5 0 16,9-5 0-16,23-11 0 0,20-11 0 16,18-14 0-16,11-11 0 15,1-18 0-15,3-16 0 16,-4-11-72-16,-1-19-317 0,7-7-49 16,-3-11-30-16</inkml:trace>
  <inkml:trace contextRef="#ctx0" brushRef="#br0" timeOffset="-176173.43">22126 12777 691 0,'-33'-20'781'16,"1"-1"-255"-16,4 7-477 16,8 3-49-16,8 11 0 0,16 18 0 31,10-2 0-31,19-4 0 0,13 0 0 15,2-4 0-15,5-8 0 16,-4 0 0-16,-4-8 0 0,-14-8 0 16,-9-3-6-1,-15-6-24-15,-7-5 39 0,-21-2 18 16,-15 0-27-16,-9 3 0 0,-7 8 0 16,-1 4 0-16,0 13 0 15,9 4 0-15,8 17 0 16,7 4 0-16,7 7 0 15,11 1 0-15,11-1 0 0,0 1 0 16,0-3 0-16,0-7 0 16,3-7 0-16,5-4 0 0,-8 0 0 15,6-8 0-15,-6 8 0 16,0-8-85 0,0 0-353-16,3 0-4 0,-3 0 39 15,5 0 74-15</inkml:trace>
  <inkml:trace contextRef="#ctx0" brushRef="#br0" timeOffset="-175887.48">22098 13225 553 0,'0'33'471'0,"0"-1"-117"0,0 6-145 16,0-3-90-16,11-1-38 15,10-2-3-15,9-8-10 16,4-11-24-16,15-13-26 0,1 0-35 15,3-13-55-15,-5-11-25 16,-11-4 23-16,-11-1 35 0,-17-4 19 16,-9 0 30-16,-23 1 9 15,-11 5 47-15,-5 1 37 16,-7 9 13-16,3 5-59 16,1 5-57-16,15 7 0 0,6 0 0 15,4 0 0-15,6 0-203 16,3 0-133-16,8 7-83 0,0 5-12 15</inkml:trace>
  <inkml:trace contextRef="#ctx0" brushRef="#br0" timeOffset="-175008.16">25643 12235 619 0,'-11'-40'378'15,"-3"4"-128"-15,2 3-89 16,3 9-40-16,9 3 9 16,-11 8 67-16,11 6-6 0,-8 3-191 15</inkml:trace>
  <inkml:trace contextRef="#ctx0" brushRef="#br0" timeOffset="-174657.96">25581 12057 2047 0,'5'0'0'0,"-2"0"0"15,-3-4 0-15,0-9 0 16,0-11 0-16,-11-8 0 16,-9-1 0-16,-5 4 0 0,-9 5 0 15,-9 16 0-15,-10 8 0 16,-12 32 0-16,-11 34 0 0,-10 27 0 15,1 30 0-15,3 20 0 16,12 11 0-16,14 0 0 16,24-4 0-16,21-8 0 0,19-11 0 15,19-12 0-15,19-17 0 16,14-21 0-16,14-20 0 0,7-24 0 16,10-26 0-1,12-11 0-15,1-23 0 0,-1-14 0 16,0-6 0-16,-12-4 0 15,-13-6 0-15,-13 9 0 16,-16 3 0-16,-18 8 0 0,-5 9 0 16,-13 8 0-16,-4 4 0 15,-3 0 0-15,-6 2 0 0,0 7 0 16,0-2 0-16,0 5-492 47,0 0-73-47,0 0 88 0</inkml:trace>
  <inkml:trace contextRef="#ctx0" brushRef="#br0" timeOffset="-173789.92">28420 13042 365 0,'17'-24'279'0,"-4"-2"-67"16,-2 3-86-16,4 7-56 15,1-1-15-15,2 4 31 16,-2 9 30-16,-4 4 30 0,-1 15 29 16,-11 8 50-16,0 17-63 15,-19 13-132-15,-19 8-30 16,-4 4 0-16,-12-5-233 0,-8-2-144 16,5-8-71-1,6-10 0-15</inkml:trace>
  <inkml:trace contextRef="#ctx0" brushRef="#br0" timeOffset="-173616.47">29473 11934 1159 0,'65'-93'216'0,"3"3"-447"16,14 4-176-16,9 5 45 16</inkml:trace>
  <inkml:trace contextRef="#ctx0" brushRef="#br0" timeOffset="-173358.07">30097 11344 236 0,'41'-40'478'0,"-17"12"47"16,-11 11-142-16,-13 17-167 0,0 29-109 15,0 31-48-15,0 30-32 16,0 28-11-16,16 17-16 15,4 10 0-15,8 7 0 16,-2-2 0-16,-7-3 0 0,-7-4 0 16,-12-10 0-1,-12-15 0-15,-7-11 0 0,-15-17 0 16,-6-13 0-16,-10-12 0 16,-6-12 0-16,-1-8 0 15,-3-5 0-15,3-11 0 16,7-6 0-16,10-6 0 0,6-10 0 15,17-7 0-15,17-11-194 16,3-18-239-16,21-11-7 16,20-18 9-16</inkml:trace>
  <inkml:trace contextRef="#ctx0" brushRef="#br0" timeOffset="-173025.25">30866 12045 973 0,'27'-57'583'0,"-13"20"-223"16,-14 20-229-16,0 30-131 0,0 28 0 16,0 19 0-16,3 18 0 15,10 7 0-15,5-4 0 16,12-7 0-16,2-18 0 16,1-11 0-16,-1-11 0 0,-4-22 0 15,1-12-8 1,-8-21-23-16,-6-12 19 15,-12-11 38-15,-3-10-1 0,-11 2-25 16,-4 4 0-16,2 10 0 16,13 10 0-16,0 11 0 15,8 17 0 1,9 21 0-16,2 3 0 0,7 5 0 16,-3-5-182-16,-4-3-288 15,3-9 38-15,-1-12 42 16,-2-12 108-16</inkml:trace>
  <inkml:trace contextRef="#ctx0" brushRef="#br0" timeOffset="-172792.39">31376 12023 321 0,'12'-51'434'0,"1"10"21"15,-1 8-133-15,2 13-146 16,0 15-68-16,7 5-33 16,9 25 10-16,-5 8-14 15,5-3-71-15,-1 4 0 16,-6-6 0-16,-2-3 0 0,-5-9 0 15,-2-4 0-15,-11-12 0 16,-3 9 0-16,0-18 0 16,0-14 0-1,0-14 0-15,0-12 0 0,0-8 0 16,13-3 0 0,2-2 0-16,5 10-465 0,3 2-21 15,7 10 57-15,-1 3 103 16</inkml:trace>
  <inkml:trace contextRef="#ctx0" brushRef="#br0" timeOffset="-172492.42">32111 11327 381 0,'0'-16'454'16,"0"9"13"-16,-17 7-83 16,-2 33-52-16,-5 23-303 0,-6 21-29 15,7 13 0-15,11 3 0 16,12 2 0-16,17-19 0 15,9-14 0-15,20-22 0 16,2-19 0-16,5-30 0 16,1-19 0-16,-6-17 0 0,-3-16 0 15,-13-7 0-15,-8-3 0 16,-12 2 0-16,-4 9 0 16,-8 11 0-16,0 13 0 0,0 11 0 15,0 8 0-15,0 14 0 16,0 14 0-16,0 18 0 15,0 16 0-15,8 15-30 0,5 10-505 16,0 7 24 0,-5-3 62-16</inkml:trace>
  <inkml:trace contextRef="#ctx0" brushRef="#br0" timeOffset="-171759.83">29934 13881 276 0,'-68'36'295'15,"-6"1"8"-15,-2 3-60 16,-3 1-50-16,-2 0-29 15,6-5-3-15,5-7 28 0,13-4 34 16,17-9-223 0,15-16 0-16,25-16 0 0,44-29 0 15,59-33 0-15,63-32 0 16,73-16 0-16,74-9 0 16,49 1 0-16,32 12 0 0,4 12 0 15,-5 12 0-15,-14 14 0 16,-26 7 0-16,-29 11 0 15,-40 13 0-15,-40 4 0 0,-42 8 0 16,-42 8 0-16,-43 9 0 0,-32 4 0 16,-67 9 0-16,-18 2 0 15,0 2 0-15,0 2 0 0,0-2 0 16,0 2 0-16,0-1 0 16,0 4 0-16,-31 2 0 15,8 0 0 1,-2 0 0-16,1 13-440 15,0-1-56-15,-4-1 46 0</inkml:trace>
  <inkml:trace contextRef="#ctx0" brushRef="#br0" timeOffset="-169747.24">24832 14565 329 0,'-74'31'336'0,"-7"-2"-61"16,-5-1-120-16,1 6-79 15,-2-6-38-15,16-5-18 16,14-2 16-16,16-4 45 16,17-9 40-16,24-8 13 15,21-12-22-15,34-17-7 0,48-15-9 16,43-21-9-16,41-20-41 16,36-18-46-16,24-11 0 15,17-5 0-15,8 6 0 0,-5 7 0 16,-14 9 0-16,-29 15 0 15,-35 17 0-15,-34 12 0 16,-38 13 0-16,-32 12 0 0,-23 6 0 16,-17 6 0-1,-17 0 0-15,-11 9 0 0,-9-3 0 16,-8 3 0-16,-13 3 0 16,-4 4 0-16,0 0 0 15,-5 0 0-15,4 0 0 0,4 0 0 16,3 0 0-16,-3 11 0 15,6-1-216-15,8 1-301 16,0 10 46-16,0 8 58 0</inkml:trace>
  <inkml:trace contextRef="#ctx0" brushRef="#br0" timeOffset="-168365.94">24218 11357 994 0,'0'-20'59'16,"0"-6"47"-16,0 19-41 15,0 2 16-15,0 2-7 0,0 3-3 16,0 0-12 0,0 0-21-16,0 0-21 0,0 8-2 15,8 13 8-15,4 15 5 16,0 9-3-16,4 8-7 0,4 8-9 16,1-2 0-16,0-2-5 15,-4-7-7-15,-3-9 2 16,-1-8-6-16,-1-9-34 0,-4-7-58 15,-4-7-90-15,-4 1-46 16,0-11-3-16,0 0 18 16,0-15-37-16</inkml:trace>
  <inkml:trace contextRef="#ctx0" brushRef="#br0" timeOffset="-168176.53">24462 11157 437 0,'0'-12'222'16,"0"-1"-62"-16,-13 7-66 16,13 1-47-16,-8 5-31 15,8 0-7-15,0 0-6 0,0 0-7 16,0 0-20-16,0 0-44 16,0 0-49-16,0 0-49 15,0 11-84-15</inkml:trace>
  <inkml:trace contextRef="#ctx0" brushRef="#br0" timeOffset="-167797.69">24672 11104 505 0,'0'-28'186'15,"0"-2"-67"-15,-8 10-37 16,8 1-6-16,0 2 17 0,0 9 38 15,0-1 42-15,0 2 9 16,0 3-26-16,0 4-49 16,0 0-48-16,0 7-2 15,13 19 24-15,6 10-41 0,1 9-40 16,6 11 0-16,-2 8 0 16,-1 8 0-16,2-3 0 15,-4-5 0-15,-2-6 0 0,-2-10 0 16,-5-12 0-16,1-12 0 15,-4-2 0-15,-6-10 0 16,2-4 0-16,-5-8-37 47,0 0-283-31,0 0-93-1,0 0-1-15,0 0 16 0</inkml:trace>
  <inkml:trace contextRef="#ctx0" brushRef="#br0" timeOffset="-166484.7">26557 10957 172 0,'0'-19'217'16,"0"7"-50"-16,0-1-34 15,0 4-38-15,4 6-31 0,0 3-24 16,-4 0 0-16,0 0-3 16,0 0 10-16,5 0 1 15,3 0 14-15,-2 20-1 0,3 4-3 16,-1 4-27-16,0 10-6 16,0-3-7-16,-3-1-10 0,-1-2-2 15,0-6-6-15,-4-7 0 16,0-3-2-16,0-4 1 15,0-3-6-15,0-9-36 16,0 0-78-16,0 0-77 0,0 0-30 16,0 0-41-16</inkml:trace>
  <inkml:trace contextRef="#ctx0" brushRef="#br0" timeOffset="-166288.08">26801 10901 367 0,'0'-20'241'0,"-8"-1"-76"16,0 5-62-16,0 4-45 15,8 4-24-15,-10-2 0 0,10 3-3 16,0 7-1-16,0 0-19 16,0 0-12-16,0 0-25 15,4 0-70-15,2 0-76 16,2 0-85-16</inkml:trace>
  <inkml:trace contextRef="#ctx0" brushRef="#br0" timeOffset="-165819.87">27028 10832 374 0,'0'-13'253'0,"0"-4"-76"15,-8 6-75-15,8 3-40 0,0-1-5 16,0 6 15-16,0-1 14 16,0 4 11-16,0 0-24 15,0 0-26-15,0 0-20 0,0 0-11 16,0 0 2-16,0-4 14 16,0-5 13-16,8-1-10 15,3-13-8-15,14 3 20 0,4-4 21 16,-1 4 5-16,1 4-5 15,-7 3-32-15,0 13-3 16,-6 0 10-16,0 24 3 16,-4 18-13-16,-12 8-33 0,0 8 0 15,-12 9 0-15,1-7 0 16,-2-3 0-16,0-8 0 16,5-8 0-16,8-13 0 0,0-6 0 15,0-10 0-15,16-18 0 16,22-14 0-1,18-16 0-15,18-9 0 0,14-8 0 16,14-4 0-16,4-4 0 16,7 3 0-16,6 6-120 15,-2 7-97-15,-11 4-85 0,-13 13-54 16,-19 5 0-16,-18 6 26 16</inkml:trace>
  <inkml:trace contextRef="#ctx0" brushRef="#br0" timeOffset="-144020.46">9416 16290 668 0,'-16'-20'472'0,"4"11"-108"16,-5 18-125-16,-3 19-19 16,-4 26-136-16,-8 14-84 0,-9 18 0 15,-5 8 0-15,5-1 0 16,5-3 0-16,4-9 0 0,7-12 0 16,9-12 0-16,4-7 0 15,12-14 0-15,0-13 0 16,0-6 0-16,12-4 0 15,13-13 0-15,12 0 0 16,2 0 0-16,7 0 0 0,-2 0 0 16,2-8 0-16,-10-1 0 15,1 1 0-15,-5 1 0 0,-4-7-156 16,-3-1-147-16,-9-10 24 16,-3-7 59-16,-2-10 73 15,-11-1 71-15,0-11 51 16,-16-3 39-16,0-3 60 15,-6-2 43-15,-1 10 57 0,-2 2 67 16,5 14 72-16,3 8-40 16,6 11-273-16,11 9 0 0,0 24 0 15,3 30 0-15,14 22 0 16,2 29 0-16,7 14 0 16,2 11 0-16,5-1 0 0,-1-2 0 15,1-13 0-15,2-12 0 16,3-17-228-16,-2-17-344 15,5-22 52-15</inkml:trace>
  <inkml:trace contextRef="#ctx0" brushRef="#br0" timeOffset="-143804.9">10041 16375 949 0,'0'-41'545'16,"0"29"-98"-16,5 29-341 0,7 28-106 15,0 20 0 1,7 20 0-16,6 9 0 0,-1 7 0 16,6 6 0-16,-2-10 0 0,1-7 0 15,-1-9 0-15,1-12 0 16,-7-12 0-16,3-12-521 0,-9-12-26 16,0-14 87-1</inkml:trace>
  <inkml:trace contextRef="#ctx0" brushRef="#br0" timeOffset="-143645.67">10038 17091 347 0,'-65'-28'556'16,"8"5"13"-16,7 1-165 0,15 11-233 15,10-1-171-15,9 3 0 16,16 2 0-16,8-3 0 16,20 3 0-16,12-6 0 0,14-3-159 15,7-5-266-15,4-2 0 16,0-2 60-16,-5-3 70 15,-6-6 109-15</inkml:trace>
  <inkml:trace contextRef="#ctx0" brushRef="#br0" timeOffset="-143389.53">10329 16734 57 0,'16'-18'295'16,"-3"7"106"-16,-10 3 68 15,-3 4-69-15,0 4-137 0,0 0-101 16,14 16-162-16,2 14 0 16,8 14 0-16,9 9 0 15,3 0 0-15,4-1 0 0,2-3 0 16,-7-4 0-16,-5-12 0 15,-3-10 0-15,-6-5 0 0,-5-18 0 16,0 0 0-16,-4-22 0 16,1-18 0-16,-4-17 0 15,-9-4 0-15,3 0 0 16,0 12 0-16,-3 13 0 0,8 15 0 16,10 21 0-16,1 21 0 15,9 15 0-15,6 9 0 0,-3 3 0 16,6 2 0-16,5-5-518 15,1-9-36-15,7-8 73 16</inkml:trace>
  <inkml:trace contextRef="#ctx0" brushRef="#br0" timeOffset="-142756.58">13144 16237 1250 0,'-53'-23'797'0,"-11"13"-797"16,4 20 0-16,-2 13 0 15,5 10 0-15,8 12 0 0,3 8 0 16,14-1 0-16,12 5 0 16,20-4 0-16,0-4 0 0,17-13 0 15,3-7 0 1,3-13 0-16,7-7 0 0,-6-9 0 15,4-17 0-15,-4-3 0 16,-3-4 0-16,-1 0 0 0,-4 6 0 16,5 10 0-16,4 8 0 15,-3 26 0-15,8 14 0 0,2 13 0 16,-4 11 0-16,-4 7 0 16,-2 6 0-16,-6-4 0 15,-8-4 0-15,-4-9 0 0,-4-6 0 16,0-14 0-16,0-7 0 15,0-10 0-15,0-5 0 16,4-11 0-16,0-7 0 16,4-12 0-16,8-16 0 0,3-13 0 15,16-11 0-15,1-10 0 16,4-7 0-16,1-4 0 0,0-1 0 16,-5 2 0-16,1 3 0 15,-9 7 0-15,-3 6 0 16,-5 6 0-16,-5 10 0 0,-2 4 0 15,-4 3 0-15,-6 10 0 16,-3 5 0-16,0 6 0 0,0 8 0 16,-9 4 0-1,1 16 0-15,0 12 0 16,8 6 0-16,-8 6 0 0,8 5 0 16,0-1 0-16,13 1 0 15,7-5 0-15,4-7 0 16,5-4 0-16,12-8-67 0,6-21-421 15,10-5-4-15,0-18 33 16</inkml:trace>
  <inkml:trace contextRef="#ctx0" brushRef="#br0" timeOffset="-142457.2">14033 16133 1332 0,'0'-22'715'15,"0"18"-715"-15,0 20 0 16,13 17 0-16,10 15 0 15,5 9 0-15,1-3 0 16,-4-10 0-16,-5-12 0 0,-3-7 0 16,-5-8 0-16,-4-9 0 15,-8-25 0-15,-14-11 0 16,3-16 0-16,11-18 0 16,0-7 0-16,0 4 0 0,11 4 0 15,11 13 0-15,2 19 0 16,9 20 0-16,6 21 0 15,10 17 0-15,5 16 0 0,2 12 0 16,1 5 0-16,-1-3 0 16,1 2 0-16,0-4 0 15,10-7 0-15,15-14-229 0,9-7-307 16,15-17-21-16</inkml:trace>
  <inkml:trace contextRef="#ctx0" brushRef="#br0" timeOffset="-141475.7">18077 15647 217 0,'-16'-25'216'0,"-9"1"-42"0,-3 8-51 15,4-1-56-15,0 5-31 16,4 0-14-16,2 5 2 0,10-2 7 16,8-4 16-16,0 7 14 15,0 1 7-15,0 0 13 16,0 2 4-16,0-1 24 15,0 4 33-15,-8 0 52 0,8 0 33 16,-8 0-104-16,8 12-123 16,0 12 0-1,0 21 0-15,0 21 0 16,8 10 0-16,5 14 0 0,4 3 0 16,1 2 0-1,7-7 0-15,8-5 0 0,-1-11 0 16,6-15 0-16,1-17 0 0,3-14 0 15,3-26 0-15,3-9 0 16,-3-16 0-16,0-10 0 16,-9-11 0-16,-9-11 0 0,-5 1 0 15,-6-1 0-15,-7 4 0 16,-2 12 0-16,1 9 0 0,-5 15 0 16,-3 34 0-1,5 19 0-15,4 14 0 16,2 2 0-16,6 0 0 0,6-3 0 15,11-8 0-15,3-8 0 16,2-18 0-16,6-15 0 0,-3-7 0 16,-7-14 0-16,-5-8 0 15,-15-7 0-15,-15-4 0 16,0-1 0-16,-15 4 0 0,-2 14 0 16,-4 2 0-16,2 12 0 15,3 9 0-15,2 0 0 0,14 12 0 16,0 6 0-16,0-3 0 15,14 2 0-15,9-5 0 0,5-12 0 16,15 0 0-16,0-12-180 16,1-12-156-16,6-9 67 15,2-12 106-15,-4-5 75 0,-6 7 59 16,-10 1 77-16,-8 10 84 16,-7 7 91-16,-5 10 75 0,-3 1 10 15,-4 7-252-15,-5-1-56 16,3 8 0-1,0 0 0-15,5 0 0 16,4 8 0-16,9-8 0 0,3 0-115 16,4 0-190-16,9-5 1 15,-1-11 21-15,5 1 55 0,-4-6 73 16,-7-4 61 0,-16 2 60-16,-5-3 48 0,-9 3 46 0,-23-2 26 15,-7 0 17-15,-7 0-8 16,1-3-36-16,-5-5-33 0,1-3-30 15,0-9-44-15,1-7-62 16,14-5-40-16,3-1-55 16,9 5-9-16</inkml:trace>
  <inkml:trace contextRef="#ctx0" brushRef="#br0" timeOffset="-141176.39">19256 15064 315 0,'15'12'219'0,"5"2"-87"16,6 1-76-16,5 6-74 15,47 15-127 1,-37-16 39-16,-2 1 2 0,34 32-43 16,-39-20 110-16,-6 0 29 15,0-4 52-15,-7-5 101 16,-5-1 8-16,-13-6 0 16,-3-6-2-16,0 0-14 15,-14-11-23-15,0 0-33 0,2-11-25 16,12-7-34-16,0-15-10 15,8-8-4-15,10 4 27 0,5 8 80 16,6 9 94-16,2 7 73 16,7 13-109-16,-3 13-173 0,6 4 0 15,0-1 0-15,-4 4 0 16,-4 1-50-16,-10-6-355 0,-6-1-77 16,-9 1-7-16</inkml:trace>
  <inkml:trace contextRef="#ctx0" brushRef="#br0" timeOffset="-139742.08">28261 13954 379 0,'5'-25'266'0,"-2"8"-73"15,-3 5-82-15,5 5-50 16,4 7-7-16,6 0 17 0,7 0 7 16,-3 7 12-16,5 10-9 15,1 4 8-15,-2 10-10 16,-2 14-25-16,-3 4-1 0,-15 9 4 15,-3 3-2-15,-21 4 10 16,-15 0 21-16,-18-1 31 16,-11 2-109-16,-11-5-8 15,-6-4 0-15,6-5 0 0,2-2 0 16,9-13 0 0,13-10 0-16,11-4 0 0,8-8 0 15,12-7 0-15,5-8 0 16,16 0-141-1,0 0-170-15,5 0-39 16,3-8 4-16,1-5 9 16,-1 0 60-16</inkml:trace>
  <inkml:trace contextRef="#ctx0" brushRef="#br0" timeOffset="-139362.92">27882 14568 248 0,'0'-17'333'0,"-14"5"-51"15,2 10-82-15,-8 2-71 16,0 19 2-16,-4 13 35 16,-11 9 11-16,8 4-9 0,-2 3-58 15,4 2-53-15,7-5-28 16,5-5-20-16,13-4-5 16,13-3-7-16,10-4-10 0,10-1-13 15,10-4-23-15,8 1-7 16,6-9 5-16,-1-2-2 15,-8-14 25-15,-2 0 13 0,-15 0 16 16,-6-14 4-16,-8-6 13 16,-9-4 8-16,-8-4 5 15,-8-9 1-15,-13-9-6 16,-3-6-2-16,-9-5-15 16,-5-5-2-16,7 5-15 0,3 4-16 15,8 9-37-15,3 13-49 16,6 5-53-16,2 14-52 15,9 12-9-15,0 12-4 16,0 9-29-16,0 7-39 0</inkml:trace>
  <inkml:trace contextRef="#ctx0" brushRef="#br0" timeOffset="-138397.3">22737 16033 426 0,'-26'-15'240'0,"6"2"-84"0,0 5-74 16,4 8-38-16,3 0-12 16,0 0 32-16,2 0 16 0,-3 0-4 15,14 12-30-15,0-12-20 16,0 12-12-16,5-12-6 16,7 10-1-16,4-10-1 0,5 0-5 15,-1 0 2-15,-4-5 3 16,1-7-2-16,0-5-7 0,-8 1 0 15,-9-1 9-15,0 0 4 16,-9 3 1-16,-12-3 5 16,-8 1 5-16,-3 5-8 15,-5 5-5-15,-3 6 1 0,2 0-9 16,3 8 0-16,2 1-28 16,5 3-40-16,2 9-69 0,11 7-56 15,15 8-24 1,0 6-55-16,9 6-219 0</inkml:trace>
  <inkml:trace contextRef="#ctx0" brushRef="#br0" timeOffset="-138064.61">22865 16722 246 0,'-13'7'374'16,"-6"3"-59"-16,-6 1-117 0,1 9-77 15,-1 6-53-15,6-3-13 16,2 1-11-16,17-3-9 0,0-4 3 16,0-5-16-16,17-12-15 15,11 0-22-15,9 0-22 16,2-12-9-16,3-10 8 0,-6-1 9 16,-12-1 15-16,-7-5 12 15,-17 1 9-15,-11 2 23 16,-19 6 26-16,-11 4 8 0,-7 16-4 15,-6 0 4-15,3 12-22 16,1 5-25-16,9 0-3 16,8-1-44-16,14-1-59 0,11 1-74 15,8 0-56-15,16 6-36 16,12-3-10-16,9-3-22 0</inkml:trace>
  <inkml:trace contextRef="#ctx0" brushRef="#br0" timeOffset="-137282.52">22569 16144 28 0,'0'-16'60'16,"0"-5"71"-16,0 1 25 16,0-5-50-16,0 2-32 0,-13-2-20 15,1 1-13-15,-4-2-6 16,0 7 6-16,0-3 15 0,-1 3 5 15,-2 4 0-15,-1-3 19 16,2 6 11-16,2 12 6 16,-4 0 8-16,1 12-2 15,-2 12-5-15,-1 14-16 0,6 6-25 16,4 5-15-16,12 0-16 16,17-5-16-16,11-7-4 15,14-13-3-15,10-13-25 0,9-11-14 16,-1-11-10-16,-3-8-13 15,-4-14 9-15,-8-5 18 0,-11 2 12 16,-20 0 10-16,-11-1 4 16,-3 3 9-16,-22 10-9 0,-11 5 0 15,-3 4 0-15,-6 4-2 16,3 11-19-16,2 0-41 16,7 17-64-16,11 4-55 15,11 3-29-15,8 5-46 0,0-1 15 16</inkml:trace>
  <inkml:trace contextRef="#ctx0" brushRef="#br0" timeOffset="-130443.74">10832 18216 124 0,'-8'-29'209'0,"-3"5"-77"16,-1-2-48-16,0 12-40 15,4 0-22-15,8 3-4 16,-9 3 10-16,9-1 4 16,0 7 5-16,0-4 0 0,0 1-5 15,0 5 5-15,0 0 9 16,0 0 13-16,-8 0 8 0,8 0 8 15,0 0 4-15,0 0-8 16,0 0-12-16,0 0-22 16,0-2-13-16,0 2-9 0,0-5-7 15,0 0-8-15,0 3 5 16,0 2 11-16,0 0 14 16,0 0 28-16,0 0 6 15,0 0 5-15,0 0 19 0,-13 0 15 16,1 0-12-16,-4 7-39 15,-8 11-17-15,-9 1-5 16,-2 9-7-16,-6 9-16 0,3-5-7 16,2 2 0-16,4-11 0 15,4-2 0-15,7-5 0 16,9 1 0-16,0-6 0 0,3-11 0 16,18 0 0 15,6 0 0-16,10 0 0-15,12-8 0 0,16 0 0 16,7-4 0-16,5-4 0 16,-3-1 0-16,-5 1 0 15,-4 5 0-15,-10 2 0 0,-2 0 0 16,-3 2 0-16,-11 7 0 16,-6 0 0-16,-10 0 0 15,-2 0 0-15,-1 0 0 0,-8-5 0 31,0 5-11-31,0-4-98 16,0 1-51-16,0-2-37 16,-8 1-26-16,-4 1-12 15,0-2 3-15,0 5 28 16,-1 0-11-16,2 0 15 16</inkml:trace>
  <inkml:trace contextRef="#ctx0" brushRef="#br0" timeOffset="-129992.54">10785 18187 89 0,'-21'-7'198'15,"-7"-2"-68"-15,-1-3 11 16,5 4-5-16,-1 4 2 16,5-1-8-16,5 5-6 15,-2 0-17-15,4 12-12 0,1 14-10 16,1 10-18-16,3 13-18 15,8 9-16-15,0 6-10 0,0 5 8 16,0-1-13-16,0-1 1 16,0-7-9-16,0-6 5 15,0-14 1-15,0-8-5 16,0-7-7-16,0-13 4 0,0-12-5 16,8 0-13-16,3 0 5 15,6-12-6-15,8-13 5 16,7 2 3-16,8-7-1 0,4 6 9 15,2 3-2-15,-10 9-5 0,-3 12-4 16,-6 0 8 0,-2 0 5-16,-9 16 6 0,-3 6 10 15,-10-3 3-15,-3 5-8 16,-12 5-13-16,-8-1 4 16,-5 0-9-16,2-2 7 0,3-7-2 15,3-2-28-15,4-6-33 16,6-11-51-16,7 0-85 0,-8 0-36 15,8 0-16-15,0-7 0 16,0-14-22-16</inkml:trace>
  <inkml:trace contextRef="#ctx0" brushRef="#br0" timeOffset="-129745.15">11194 18249 140 0,'8'-29'261'0,"1"4"-24"16,-9 10-4-16,0 6-23 0,4 5-33 16,-4 4-23-16,0 0 3 15,3 20 36-15,5 16-6 0,9 21-89 16,2 14-98-16,3 1 0 16,2 6 0-16,1-5 0 15,-5-4 0-15,1-7-16 16,-6-11-217-16,2-5-73 15,-6-15-29-15,-2-2 12 0,-9-4 20 16,0-8 58-16</inkml:trace>
  <inkml:trace contextRef="#ctx0" brushRef="#br0" timeOffset="-129577.23">11199 18769 308 0,'-33'-21'245'0,"4"6"-38"15,10 2-68-15,5 1-61 16,14 0-37-16,0 4-15 15,0-4-1-15,14-2 4 16,2 3-12-16,8-6-10 16,12-3-51-16,4-3-75 0,6-6-50 15,-2 1-6-15,-2-5-27 16,-7-1 22-16,-5 6-52 16</inkml:trace>
  <inkml:trace contextRef="#ctx0" brushRef="#br0" timeOffset="-129295.36">11483 18379 50 0,'0'-9'198'16,"0"1"20"-16,0 0-42 0,0 0-56 15,0 4-45-15,0-1-6 16,0 5 27-16,0 0 28 16,0 0 12-16,0 0-29 15,0 0-34-15,0 14-3 16,12 9 16-16,8 11-6 16,1 6-22-16,-1 1-31 0,5-6-13 15,-5-1-9-15,3-6-1 16,-1-8-6-16,-4-7-23 0,-1-13-19 15,-1-8-2-15,5-12 3 16,-4-17 18-16,-1-9 16 16,1 2 3-16,-2 7 4 0,-6 9 0 15,-5 8-1-15,0 3-34 16,4 9-40-16,9 8-72 16,5 0-61-16,12 12-46 15,6 1-17-15,8 0 2 0</inkml:trace>
  <inkml:trace contextRef="#ctx0" brushRef="#br0" timeOffset="-128363.56">13749 18054 389 0,'-25'-21'332'0,"-8"0"-60"0,-2 6-116 16,-3-2-74-16,3 0-36 16,-2 2 13-16,3 2 43 15,3 1 27-15,2 3-22 0,2 6-38 16,2 3-31-16,4 0-17 16,1 0-7-16,7 12 3 0,2 8 8 15,11 5 0-15,0 4 2 16,0 3-11-16,0 5-8 15,0-5 1-15,8-4-3 16,0 0-8-16,-5 1 7 0,5-4-10 16,1-4 10-16,-5-6-2 15,4-3-3-15,-8-3 1 16,5-9-5-16,-2 8 2 16,-3-8-13-16,0 0 6 0,0 0-13 15,0 0 3-15,0-5 4 16,0-2 4-16,0-2 5 0,0-3 5 15,0 1-6-15,4-2-1 16,1 1 5-16,-2 0 3 16,5-5 0-16,0 1-8 0,1-1 10 15,-1 1-9-15,4 3 2 16,-3 2 4-16,-5-1 4 16,-4 3-2-16,0 1 1 15,0 1 7-15,0 2 2 0,0-2 3 16,0 2 12-16,0 5 0 15,0 0 1-15,0 0-11 16,0 0-9-16,0 0 6 0,0 0 0 16,12 24 26-16,8 9-14 15,9 12-25-15,-1 15 0 16,-1 9 0-16,-1 9 0 0,-6 7 0 16,-9 1 0-16,-11-1 0 15,0-3 0-15,-16-4 0 16,-3-14 0-16,-11-7 0 15,3-12 0-15,-3-12 0 0,2-14 0 16,5-19 0-16,-2 0 0 16,5-23 0-16,7-13 0 15,13-19 0-15,16-9 0 0,9-9 0 16,12-1 0-16,8 5-25 16,6 5-3-16,6 7 10 15,5 7 8-15,0 4 15 0,-6 7-11 16,-4 3-3-16,-4 7 9 15,-10 4-4-15,-10 10 2 16,-12 7 13-16,-5-1 21 0,-11 0 22 16,-11 9-54-1,-9 0 0-15,-9 20 0 16,-7 10 0-16,-1 2 0 16,4 5 0-16,6 12 0 0,11 8 0 15,2 8 0-15,14 4 0 16,14 0 0-16,6-8 0 15,8-5 0-15,8-10 0 0,10-15 0 16,11-9-508-16,13-22 19 16,1-17 42-16</inkml:trace>
  <inkml:trace contextRef="#ctx0" brushRef="#br0" timeOffset="-128047.14">14395 18118 575 0,'-34'-39'483'0,"7"9"-103"0,5 21-161 16,14 18-76-16,8 21-58 16,5 14-4-16,3 8 0 15,5 4-81-15,0-2 0 0,-3-5 0 16,-2-4 0-16,-8-13 0 16,5-7 0-16,-5-10 0 0,0-72 0 31,3 5 0-16,2-17 0-15,4 0 0 16,3 7 0-16,-1 14 0 0,6 15 0 16,3 21 0-16,8 24 0 15,9 29 0-15,4 20 0 16,2 13 0-16,6 2 0 0,5 3-275 16,3-11-227-16,-2-6-29 15</inkml:trace>
  <inkml:trace contextRef="#ctx0" brushRef="#br0" timeOffset="-126198.55">17724 17280 109 0,'4'-33'268'0,"1"-1"-22"16,-5 11-4-16,3 10-5 0,3 13 12 15,0 32 47-15,7 25-14 16,-5 38-164-16,-1 25-118 16,-2 21 0-16,-1 4 0 0,4-1 0 15,6-15 0-15,5-15 0 16,1-19 0-16,5-19 0 16,2-20 0-16,3-14 0 0,-4-14 0 15,4-12 0-15,-2-16-232 16,1-19 3-16,-6-14 64 15,3-16 67-15,2-4 51 16,-3-4 44-16,-1 5 53 0,0 7 77 16,-4 9 50-16,-4 7-8 15,-3 8 4-15,-2 9-95 0,-6 12-78 16,-5 20 0 0,-8 12 0-16,0 9 0 15,0 0 0-15,8 1 0 0,0-6 0 16,0-8 0-16,5-4 0 15,3-7 0-15,3-17 0 16,-2 0 0-16,-1-8 0 0,3-13 0 16,-3-15 0-16,1-10-17 15,-9 2-7-15,0-1 33 16,0 9 23-16,0 3-32 16,0 9 0-16,0 8 0 0,0 4 0 15,17 12 0 1,3 16 0-16,8 3 0 0,6 6 0 15,-3 0 0 1,1-5-63-16,1-4-132 0,-4-4-9 16,-6-12 9-16,-2 0 15 0,-1 0 39 15,-2-3 45-15,-7-11 48 16,-3 0 35-16,-5-3 25 16,-3-4 29-16,0 4 28 15,0 3 35-15,0 0 19 0,0 7 9 16,0 3-7-16,0 4-21 15,0 0-32-15,0 0-28 0,0 8-11 16,3-8-15-16,3 0-6 16,-3 0 1-16,5 8-6 15,23-32-87 1,20-57-137 15,-19 27 47-15,-16 35 90-16,1 1 7 0,0 10 12 15,-5 8-3-15,21 15-135 16,-14 3 79-16,13-2 46 16,22-16 39-16,20 0 31 15,13-16 5-15,20-9-5 16,1-12-14-16,-6-3-3 0,-11-5 15 16,-19 4 40-16,-18 9 62 15,-22 7 87-15,-19 18 82 16,-13 7 43-16,-26 20 6 0,-10 8-63 15,-1 12-251-15,1 1 0 16,4 1 0-16,7-6 0 0,8-9 0 16,6 0 0-1,11-12 0-15,0-2 0 0,11-22 0 32,9-7 0-32,10-1 0 0,2 2 0 15,0 7 0-15,-4 8 0 16,1 21 0-16,-4 14 0 15,-6 18 0-15,-7 13 0 0,-12 11 0 16,0 5 0-16,-15-6 0 16,-1-7 0-16,-1-15 0 15,2-13 0-15,1-10 0 0,14-9 0 16,0-11 0-16,0-18 0 16,5-19-117-16,11-17-110 15,6-23 33-15,9-8 38 16,6-2 56-16,-1-3 47 0,1 15 27 15,-6 14 27-15,-6 14 53 16,-7 13 55-16,-7 14 59 16,0 21 49-16,3 16-29 0,-3 13-53 15,6 8-134-15,0 3-1 16,-2-2 0-16,4-9 0 0,7-8 0 16,2-14 0-16,0-7 0 15,4-12-58-15,6-12-34 16,0-13 18-16,-13-7 37 15,1 0 22-15,-9-5 12 16,-9 5 25-16,-8 7 9 0,0 6 39 16,0 5 42-16,0 14-68 15,-8 16-44-15,-1 7 0 16,9 0 0-16,0-2 0 16,0-7 0-16,9 0 0 15,5-14 0-15,11 0-34 0,5-14-41 16,2-5 11-16,5-9 22 15,-6-6 9-15,-2 3 22 0,-7 3 4 16,-8 2 8 0,-2 10-5-16,-4 9-1 0,1-1 0 15,0 3-19-15,-1 1-30 16,5 4-38-16,10 0-27 0,10-8 2 16,16-4 17-16,19-4 16 15,18-5-6-15,12-7-12 16,3-1-18-16,5-4-7 0,-5-3 39 15,-4 3 42 1,-7 4 41-16,-17 5 33 0,-13 8 28 16,-15 4 44-16,-16 0 38 0,-8-2 33 15,-12 7 31-15,-6-1 32 16,-3-1 33-16,0 2-16 16,-12-2-251-16,-1 1 0 15,5 4 0-15,-1 0 0 0,9 0 0 16,0-1 0-1,0-2 0-15,0 2 0 0,9 1 0 16,-1-3 0-16,0 2 0 16,0 5 0-16,-2-4-160 15,-6 4-151-15,0 0-43 0,0 0 15 16,0 0 17-16,-14 0 51 16</inkml:trace>
  <inkml:trace contextRef="#ctx0" brushRef="#br0" timeOffset="-125981.95">22005 17798 180 0,'11'0'224'15,"-8"0"-89"-15,-3 0-66 16,0 0-53-16,0 0-19 15,0 0-5-15,5-10 1 0,4-2-3 16,-1-2-17-16,-5 3-33 16,5-2-70-16,1-2-38 0</inkml:trace>
  <inkml:trace contextRef="#ctx0" brushRef="#br0" timeOffset="-125751.53">22561 17573 431 0,'0'-8'305'0,"-8"-1"-86"16,8 1-109-16,0-1-38 0,0-3-1 15,0 0 66 1,0 1 100-16,0 1 56 0,0 3-121 16,3-1-172-16,-3 0 0 15,0 3 0-15,0-3 0 0,0 4-174 16,0 1-161-16,0 3-21 15,0 0 14-15,0 0 37 16,0 11 62-16</inkml:trace>
  <inkml:trace contextRef="#ctx0" brushRef="#br0" timeOffset="-125577.68">22573 17886 130 0,'-12'49'316'0,"4"8"-26"0,8 5-48 16,0 7-78-16,0-5-42 15,0 1-22-15,8-8 2 16,0-12-12-16,0-7-39 16,0-10-26-16,0-9-78 0,-5-10-103 15,2-9-101-15,-2-9-38 16,-3-7-8-16,0-3 32 0</inkml:trace>
  <inkml:trace contextRef="#ctx0" brushRef="#br0" timeOffset="-84089.39">24376 17254 74 0,'-14'-7'110'0,"3"-3"46"15,-4 3-58-15,-1 3-43 0,3 1-28 16,0 3-15-16,2 0-4 15,-6 0-6-15,6 0 3 16,-6 0 0-16,5 0-1 0,-2 7 3 16,6 0 1-16,0 3 9 15,0-3 22-15,1 2 6 0,-1-1 12 16,0 1 7-16,0-2 18 16,-5 1 15-16,5-8 34 15,0 9 18-15,2-9 6 16,6 7-3-16,-9-7 2 15,9 10-15-15,-8-10-3 0,8 0-77 16</inkml:trace>
  <inkml:trace contextRef="#ctx0" brushRef="#br0" timeOffset="-82561.11">24113 17321 2047 0,'15'0'0'16,"14"-5"0"-16,10-3 0 15,15-9 0-15,16-3 0 0,15-4 0 16,19 0 0-16,21-5 0 16,22 1 0-16,8-5 0 15,7-1 0-15,2 6 0 16,-6 0 0-16,-9 3 0 16,-2 2 0-16,-5-3 0 0,-4 3 0 15,1-2 0-15,8 1 0 16,2-5 0-16,8 1 0 0,14-4 0 15,8-6 0-15,-1 2 0 16,6-1 0-16,-1 5 0 16,-5-1 0-16,-8 1 0 15,-7 4 0-15,-9-1 0 0,-7 1 0 16,-1 2 0 0,-4 7 0-16,-4-2 0 0,3 5 0 15,2 3 0-15,0 1 0 16,-2 0 0-16,-2-4 0 15,-3 0 0-15,5-1 0 16,-5-3 0-16,3 4 0 0,-9-1 0 16,-4 6 0-16,-12 1 0 15,-18 3 0-15,-11-1 0 16,-11-5 0-16,-5 5 0 16,-9 1 0-16,2-7 0 15,-5 7 0-15,5 0 0 16,-6-4 0-16,1 4 0 15,-4-1 0-15,-4 0 0 0,-6 1 0 16,-1 2 0-16,-6 5 0 16,-4 0 0-16,1 0 0 15,-1 0 0-15,-4 0 0 16,1 0 0-16,-4 0 0 0,3 0 0 16,-4 0 0-16,0 0 0 15,-4 0 0-15,-3 0 0 16,0 0 0-16,-1 12 0 15,-4-4 0-15,-1 5 0 16,2 0 0-16,-5-1 0 16,0 4 0-16,5 3 0 15,-1 2 0-15,1 7 0 0,-7 4 0 16,3 6 0-16,-1 2 0 16,-4 5 0-16,1 4 0 15,-2 7 0-15,6 6 0 16,-1 7 0-16,-2 8 0 0,8 4 0 15,-2 1 0-15,9 3 0 16,2 0 0-16,2 1 0 16,-1 0 0-16,1-1 0 15,0-4 0-15,-2-3 0 16,2-5 0-16,-5-3 0 16,-4-9 0-16,-3-8 0 0,0-8 0 15,-7-8 0-15,-2-8 0 16,-4-6 0-16,0-3 0 15,0-3 0-15,0-8 0 16,-10-2 0-16,-7-7 0 16,-8 0 0-16,-6 0 0 15,-12 0 0-15,-4 0 0 16,-10 0 0-16,-8 0 0 16,-8 0 0-16,-12 12 0 0,-23 0 0 15,-13 2 0 1,-15 1 0-16,-16 2 0 0,-6 3 0 15,-13-1 0-15,-12 7 0 16,-2 3 0-16,-12-1 0 16,-4 4 0-16,-7 1 0 15,-2 3 0-15,-2 1 0 0,5-3 0 16,4 1 0-16,7 1 0 16,10-3 0-16,8 0 0 15,9 0 0-15,13-2 0 16,1-1 0-16,8-3 0 0,6 3 0 15,7-7 0-15,7 3 0 16,10-7 0-16,8 2 0 16,2-1 0-16,10 1 0 15,1-6 0-15,1 6 0 16,6-4 0-16,2-1 0 0,0 0 0 16,-2 0 0-16,-1-3 0 15,0 3 0-15,5 0 0 16,0-4 0-16,1 6 0 0,6-2 0 15,5-4 0-15,3-1 0 16,11-3 0-16,0 1 0 16,10-1 0-16,1 0 0 0,6 1 0 15,3-2 0 1,-1 2 0-16,-1-2 0 0,3 2 0 16,3 3 0-16,-1-4 0 15,-6-8 0-15,7 0 0 0,-2 0 0 16,1 0 0-16,-7 0 0 15,4 0 0-15,-3 0 0 16,-2 0 0-16,-3 0 0 0,-4 0 0 16,4 0 0-16,1 0 0 15,10 0 0-15,1 0 0 16,5 0 0-16,1 0 0 16,9 0 0-16,0 0 0 0,8 0 0 15,-1 0 0-15,5 0 0 16,-1 0 0-16,3 0 0 15,-2 0 0 17</inkml:trace>
  <inkml:trace contextRef="#ctx0" brushRef="#br0" timeOffset="-82172.41">24470 19030 2047 0,'0'-44'0'0,"-8"-14"0"16,8-11 0-16,-9-9 0 15,9-11 0-15,0-5 0 16,0 1 0-16,0 3 0 16,0 5 0-16,0 4 0 0,-9 7 0 15,9 5 0-15,-8 3 0 16,8 6 0-16,-9 6 0 15,1 11 0-15,8 6 0 0,-8 8 0 16,2 10 0-16,6 2 0 16,-9-2 0-16,9 5 0 15,-8-3 0-15,0-4 0 0,8 2 0 16,-12 2 0 0,12 1 0-16,-9 0 0 0,9 3 0 15,0 1 0-15,0-4 0 16,0 3 0-16,0-2 0 15,0-2 0-15,0 0 0 0,0 1 0 16,0 4 0-16,0 0 0 16,0 5 0-16,0 2 0 0,0-1 0 15,0 4 0-15</inkml:trace>
  <inkml:trace contextRef="#ctx0" brushRef="#br0" timeOffset="-81940.36">24359 17474 2047 0,'0'-8'0'0,"-8"0"0"15,8 4 0-15,-6-4 0 16,6 3 0-16,-9 1 0 0,9-3 0 15,-8 2 0 1,8 3 0-16,0-3 0 16</inkml:trace>
  <inkml:trace contextRef="#ctx0" brushRef="#br0" timeOffset="-81753.79">24331 17418 2047 0,'0'0'-75'31,"0"0"-136"-31,0 0-58 15,0 12-35-15,5-1 17 0,-1 2 15 16,1-1 3-16</inkml:trace>
  <inkml:trace contextRef="#ctx0" brushRef="#br0" timeOffset="-43783.08">5716 13286 204 0,'-28'-37'246'15,"0"5"-16"-15,-1 4-10 16,1 2-27-16,3 10-10 16,5 1 31-16,0 2 40 15,3 5-1-15,9 8-203 16,8 13-50-1,8 19 0-15,20 16 0 0,14 22 0 16,18 12 0-16,25 3 0 16,22-4 0-16,18-3 0 15,21-18 0-15,12-10 0 16,14-17 0-16,-1-19 0 16,-13-14 0-16,-17-7 0 15,-19-10 0-15,-20 2 0 16,-21-6 0-16,-21 5 0 0,-14 4 0 15,-18 3 0-15,-5 6 0 16,-6 3 0-16,-9 0 0 16,-24 0-465 46,0 0-56-62,-4-8 59 16</inkml:trace>
  <inkml:trace contextRef="#ctx0" brushRef="#br0" timeOffset="-43316.26">7203 13449 392 0,'-20'-20'369'16,"-5"-1"-89"-16,1 5-83 15,3 4-31-15,9 4 19 16,-1-1 21-16,13 2-55 0,0-2-57 15,0 1-87 1,22-9-7-16,14 1 0 0,12-4 0 16,6 0 0-16,7 1 0 15,-1 1 0-15,-3 6-37 16,-3 3 16-16,-3 9 9 16,-6 13 21-16,-8 13 32 0,-9 21-21 15,-4 27-20-15,-11 30 0 16,-10 24 0-16,-3 10 0 0,0 5 0 15,-16-10 0-15,0-6 0 16,5-14 0-16,-3-18 0 16,14-22 0-16,-8-16 0 15,8-17 0-15,0-10 0 16,0-14 0-16,-8-16 0 0,-3-21 0 16,-5-29 0-16,-9-31 0 15,-7-28 0-15,-9-21 0 16,-4-9 0-16,-3 1 0 15,2 13 0-15,7 13 0 0,2 20 0 16,9 13 0-16,2 19 0 16,6 11 0-16,4 16 0 15,4 8 0-15,4 14 0 16,8 2-396-16,-8 9-73 0,8 0 19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0:59.9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16486 1729 460 0,'-14'0'400'16,"6"0"-87"-16,8 0-93 15,-6 0-42-15,6 0 36 0,-8 0 29 16,8 0-224-16,0-4-19 31,0 0 0-31,0 0 0 16,0 0 0-1,0-4 0 1,3 8 0-16,-3-9 0 16,0-3 0-16,0-3 0 0,0-6 0 15,-9-3 0-15,-2-2 0 16,-1 3 0-16,-1-6 0 15,-2 2 0-15,-2-3 0 16,-2 2 0-16,-2-1 0 0,-4 1 0 16,1 0 0-16,0 3 0 15,-1 4 0-15,1 5 0 16,-6 4 0-16,2-1 0 0,0 6 0 16,-4-2 0-1,-1 2 0-15,4-2 0 0,-2 6 0 16,2 3 0-16,1 0 0 15,-1 0 0-15,5 0 0 16,4 0 0-16,-5 0 0 0,1 7 0 16,0 5 0-16,-4 4 0 15,-1 2 0-15,1-6 0 16,-1 4 0-16,1 3 0 0,-1 3 0 16,1-2 0-16,3 4 0 15,-4 4 0-15,1 6 0 16,-2 5 0-16,4 7 0 15,1 2 0-15,1 1 0 0,-1 0 0 16,0 5 0 0,6-2 0-16,2 5 0 0,5-4 0 15,0 4 0-15,4-5 0 16,8 2 0-16,-8 3 0 16,8-4 0-16,0-1 0 0,0 1 0 15,0-3 0-15,0-3 0 16,3 8 0-16,5-3 0 15,1 2 0-15,3-2 0 0,5-4 0 16,-1-3 0-16,4 0 0 16,-1 0 0-16,7 0 0 15,2 0 0-15,0-4 0 16,4-5 0-16,1-3 0 0,-1 1 0 16,1-7 0-16,4 2 0 15,0-5 0-15,3-3 0 16,-4-6 0-16,1-2 0 0,5-1 0 15,-2-12 0-15,4 9 0 16,0-9 0-16,1 0 0 16,5 0 0-16,-2-9 0 0,1 0 0 15,4-3 0-15,-5-4 0 16,1 0 0-16,-5 0 0 16,-3 0 0-16,-4-1 0 15,-1 1 0-15,-3 3 0 0,-9-3 0 16,1 4 0-16,-9 3 0 15,1 2 0-15,-7-1 0 16,-2 4 0-16,-2 0 0 0,-6-1 0 16,0 2 0-16,0-1 0 15,0-1 0-15,0 2 0 0,0-2 0 16,0-4 0-16,0 1 0 16,0 1 0-16,0-2 0 15,0 1 0-15,-9 0 0 0,9 1 0 16,0 1 0-16,-8 2 0 15,8 1 0 1,-11-6 0-16,11 6 0 16,-13-6 0-16,5 5 0 0,-6 0 0 15,6 0 0-15,-3 4 0 16,5 0 0 0,-4 0 0-16,2 0 0 15,0 0 0-15,-6 8 0 16,6 0 0-16,8 0 0 15,-11 1 0-15,2-2 0 16,9 3 0-16,-6-3 0 16,6 1 0-1,-9-8 0-15,9 9 0 47,0 2 0-31,0-3 0-16,0 1 0 15,0-1 0-15,0 4 0 16,0-3 0 0,0-2 0-1,0 2 0 32</inkml:trace>
  <inkml:trace contextRef="#ctx0" brushRef="#br0" timeOffset="164.06">16429 2995 2047 0,'0'-7'0'0,"0"-9"-244"15,0-9-320-15,0-4 62 16</inkml:trace>
  <inkml:trace contextRef="#ctx0" brushRef="#br0" timeOffset="2852.78">17473 1062 277 0,'-14'-29'241'0,"3"10"-20"16,0-1-40 0,-2 2-38-16,0 2-5 0,1 4 7 15,-1 0 45-15,3 0 11 16,1 0-6-16,1 0-80 16,0-2-115-16,0 2 0 0,-6 1 0 15,3-6 0-15,-5-3 0 16,-4-1 0-16,-4 2 0 15,-1-6 0-15,-4 0 0 0,-7-3 0 16,-1-1 0-16,-5 1 0 16,2-2 0-16,1 3 0 15,-7-2 0-15,2 1 0 16,-5-1 0-16,1 1 0 16,3 4 0-16,-3 0 0 0,-1 3 0 15,1-1 0-15,-7 8 0 16,3-3 0-16,-2 1 0 15,3 4 0-15,-7-1 0 16,1 4 0-16,0 2 0 0,-3 2 0 16,-5 1 0-16,0 4 0 15,1 0 0-15,4 0 0 16,-2 0 0-16,5 0 0 0,0 12 0 16,0 5 0-16,2 0 0 15,-4-2 0-15,-1 7 0 16,-2 2 0-16,6 0 0 15,7-3 0-15,8-2 0 16,1 2 0-16,-6-2 0 16,3 7 0-16,-10-2 0 0,-1 0 0 15,2 1 0-15,0 0 0 16,-2-6 0-16,0 2 0 16,-1 3 0-16,-2-2 0 0,-8 1 0 15,2 2 0-15,-5 0 0 16,3-1 0-16,-3-1 0 15,-2 2 0-15,5 0 0 16,9-1 0-16,4 1 0 16,2-5 0-16,1-1 0 0,10 6 0 15,-4 5 0-15,9-2 0 16,0 8 0-16,6 1 0 16,-1 0 0-16,5-1 0 15,4-4 0-15,0 2 0 0,3 2 0 16,-3 4 0-16,0 10 0 15,-4-3 0-15,3 8 0 16,1-7 0-16,0 1 0 16,3-4 0-16,1 3 0 15,4 2 0-15,-1-2 0 16,5 2 0-16,1-6 0 0,7 1 0 16,-9-1 0-16,9 1 0 15,0-4 0-15,0 0 0 16,0 3 0-16,0 1 0 0,0 4 0 15,0-1 0-15,0 2 0 16,0-2 0-16,0 2 0 16,5-1 0-16,-5-1 0 0,4 1 0 15,-1 1 0-15,6-7 0 16,-1 7 0-16,0-1 0 16,0-2 0-16,4 11 0 15,0-1 0-15,5 1 0 16,-1 2 0-16,-4-2 0 0,4-1 0 15,1 0 0-15,-5-5 0 16,0-3 0-16,-1-5 0 16,2 1 0-16,-1-4 0 0,5-4 0 15,-4-4 0-15,-3-1 0 16,7 1 0-16,-4 0 0 0,4-5 0 16,-2 4 0-16,2 4 0 15,2 2 0-15,2-1 0 16,-1-5 0-16,1 0 0 0,-1 1 0 15,1-1 0-15,-2 6 0 16,1-6 0-16,1 0 0 16,-2 1 0-16,3-5 0 0,-6 1 0 15,4-1 0-15,1 9 0 16,-2-1 0-16,6 0 0 16,-1 2 0-16,1-2 0 0,-1-3 0 15,5-2 0-15,-6 3 0 16,3-6 0-16,-6-4 0 0,4 2 0 15,0 2 0-15,1-4 0 16,0 0 0-16,-6 2 0 16,7-3 0-16,-3 2 0 0,2-1 0 15,2-4 0-15,3 5 0 16,-1-5 0-16,-1 0 0 16,-1 1 0-16,2-4 0 0,-1-1 0 15,-3-4 0-15,4 0 0 16,-1 0 0-16,4 0 0 0,9 1 0 15,8-2 0-15,5 3 0 16,-3-7 0-16,2 0 0 0,-1-7 0 16,1 14 0-16,-4-6 0 15,-5-8 0-15,2 8 0 0,-7-8 0 16,-1 13 0-16,-2-13 0 16,-3 0 0-16,-1 0 0 15,1 0 0-15,-1 0 0 16,1 0 0-16,2 0 0 0,6 0 0 15,8 0 0-15,5-9 0 16,3-3 0-16,8-5 0 0,4 1 0 16,-1-1 0-16,1-2 0 15,1-5 0-15,-5 3 0 0,0 0 0 16,0-4 0-16,-2 2 0 16,2-5 0-16,5-2 0 0,4-2 0 15,-1-5 0-15,4 0 0 16,-4 1 0-16,0 0 0 0,-10-6 0 15,5 6 0 1,-13 0 0-16,-3-6 0 0,-1 1 0 16,-7 2 0-16,-4-7 0 15,1 1 0-15,-5-3 0 0,1-5 0 16,2-3 0-16,0-6 0 16,-4-2 0-16,2-3 0 0,-4 3 0 15,-1-5 0-15,-4 0 0 16,1-3 0-16,-4-3 0 15,-2 2 0-15,-7 4 0 0,-3-5 0 16,0 0 0-16,-5-2 0 16,-3-2 0-16,-5-8 0 0,0-7 0 15,0-8 0 1,0-18 0-16,0-4 0 0,-13-10 0 16,-5-5 0-16,-10-9 0 15,-8-17 0-15,-12-5 0 16,-14-7-287-16,-12 5-204 15,-14 0-10-15</inkml:trace>
  <inkml:trace contextRef="#ctx0" brushRef="#br0" timeOffset="15199.71">24892 6235 377 0,'0'-69'488'0,"-26"0"-80"0,0 0-125 15,-11 0-50 1,-5 7 12-16,-6 2-232 0,-5 7-13 15,-8 8 0-15,-3 13 0 16,-6 12 0-16,-3 20 0 16,4 35 0-16,4 39 0 0,3 37 0 15,13 31 0-15,18 16 0 16,20 5 0-16,22-13 0 0,26-19 0 16,19-24 0-16,21-26 0 15,17-25 0-15,10-27 0 16,3-29 0-16,-8-29 0 0,-23-27 0 15,-19-31 0-15,-26-26 0 16,-26-23 0-16,-24-9 0 16,-24-10 0-16,-16 9 0 15,-15 20 0-15,-13 28 0 0,-6 24 0 16,-3 30 0-16,2 27-10 16,4 29-566-16,14 25 25 15,11 28-357-15</inkml:trace>
  <inkml:trace contextRef="#ctx0" brushRef="#br0" timeOffset="15416.19">24411 6769 1126 0,'33'12'510'0,"-7"0"-215"16,-12 11-179-16,-5 23-116 0,-9 28 0 15,0 31 0-15,0 37 0 16,0 39 0-16,0 21 0 0,8 18 0 15,0 0 0-15,9-3 0 16,3-17 0-16,8-18 0 0,9-23 0 16,0-25 0-16,5-28-57 15,-3-24-516-15,2-31 34 16,-5-21 103-16</inkml:trace>
  <inkml:trace contextRef="#ctx0" brushRef="#br0" timeOffset="15649.15">24789 7472 770 0,'-16'-118'658'0,"-4"-45"-39"15,20 99-619 1,17 64 0-16,19 28 0 16,21 29 0-16,24 25 0 0,22 20 0 15,9 12 0-15,10 5 0 16,-3-5 0-16,-15-14 0 15,-14-14 0-15,-13-9 0 0,-20-15 0 16,-16-18-252-16,-14-11-253 16,-14-12 33-16,-21-8-343 15</inkml:trace>
  <inkml:trace contextRef="#ctx0" brushRef="#br0" timeOffset="15832.16">24840 7171 1043 0,'-70'-48'473'0,"-1"11"-227"16,6 13-115-16,-3 7-57 0,-5 17 6 16,-4 13-80-1,-8 19 0-15,-5 25 0 0,-4 29 0 16,7 28 0-16,2 23 0 16,6 15 0-16,16 3-388 0,13-4-97 15,13-17-19-15</inkml:trace>
  <inkml:trace contextRef="#ctx0" brushRef="#br0" timeOffset="16147.14">24947 8999 1879 0,'0'-8'168'0,"0"0"-168"16,14 8 0-16,13 0 0 15,23 16 0-15,14 4 0 0,14 9 0 16,7 12 0-16,13 12 0 16,7 11 0-16,5 19 0 15,-1 5 0-15,-8 10 0 0,-12 4 0 16,-12-4 0-16,-15-4 0 15,-17-13 0-15,-14-12 0 16,-5-12 0-16,-17-12-426 16,-9-9-13-16,-13-7 24 0,-17-17 45 15</inkml:trace>
  <inkml:trace contextRef="#ctx0" brushRef="#br0" timeOffset="16330.42">25083 9289 1857 0,'-87'-16'190'16,"4"28"-190"-16,-4 36 0 16,3 42 0-16,-2 36 0 15,-4 25 0-15,-6 7 0 0,-6 5 0 16,0 1 0-16,1-10 0 16,2 1 0-16,3-8-436 0,-6-5-77 15,-3-8 43-15</inkml:trace>
  <inkml:trace contextRef="#ctx0" brushRef="#br0" timeOffset="18144.23">5246 7587 975 0,'-16'-90'512'16,"2"17"-123"-16,3 17-218 16,4 14-171-16,7 18 0 15,-9 7 0-15,-4 54 0 16,-4 52 0-16,-5 62 0 15,-12 45 0-15,-6 32 0 16,0 16 0-16,-6 0 0 16,2-8 0-16,4-11 0 15,-1-18 0-15,3-24 0 16,7-24 0-16,2-32 0 0,4-30 0 16,9-24 0-1,5-21 0-15,11-18 0 16,19-15 0-16,38-19 0 0,41 0 0 15,49-19 0-15,51-10 0 16,54-8 0-16,28-3 0 16,16-1 0-16,-2 4 0 15,-22 0 0-15,-30 5 0 0,-30 4 0 16,-38 3 0 0,-41 6 0-16,-29 2 0 0,-33 0 0 15,-17 5 0-15,-18 0 0 0,-12 1 0 16,-16-15 0-1,-19-18 0-15,-21-22-428 0,-22-23-39 16,-11-29 85-16,-8-36 44 0,-4-43-93 16</inkml:trace>
  <inkml:trace contextRef="#ctx0" brushRef="#br0" timeOffset="18327.4">7110 7779 243 0,'-32'-221'363'16,"-15"-116"298"-16,37 218-463 15,1 33-79-15,9 27 6 16,-8 17-4-16,8 18-4 0,0 24-21 15,17 56-92-15,10 55-4 16,11 59 0-16,5 56 0 16,3 34 0-16,-2 16 0 0,0-7 0 15,2-20 0 1,3-30 0-16,-6-32 0 0,-2-37-119 16,-3-35-437-16,-16-30-7 15</inkml:trace>
  <inkml:trace contextRef="#ctx0" brushRef="#br0" timeOffset="18577.2">5099 7396 1207 0,'-130'-28'798'0,"21"1"-756"16,27 12-42-16,30 3 0 15,39 4-157-15,43-1 34 16,38-3 72-16,41-12 42 0,46-9 22 16,48-6-10-16,37-7 2 15,27 0-13-15,2 7-7 16,-13 2-54-16,-25 1-147 16,-32 10-85-16,-36 7-1 0,-38 10-29 15</inkml:trace>
  <inkml:trace contextRef="#ctx0" brushRef="#br0" timeOffset="19242.36">5798 10746 583 0,'-32'0'536'16,"2"8"-207"-16,14-8-206 15,16 0-171-15,33-16-7 16,48-17 24-16,49-24 20 16,53-24 21-16,45-13 20 0,26-10 8 15,23-7-11-15,8 5-12 16,-5-1-5-16,-12 6-7 15,-16 7-1-15,-20 5 1 0,-31 7 13 16,-25 14-5-16,-33 6-3 16,-30 14 2-16,-28 10 16 15,-25 14 20-15,-15 8 22 16,-17 4 5-16,-11 4-12 0,-14 4-39 16,-3 4-63-16,-23 0-73 15,-6 0-74-15,-7 7-45 0,-4 6-26 16,2 7 14-16,2 2 8 15,3-3 6-15,6-3 57 0</inkml:trace>
  <inkml:trace contextRef="#ctx0" brushRef="#br0" timeOffset="19540.25">8863 9520 208 0,'-7'0'274'16,"-1"0"-65"-16,-5 0-86 16,5-4-62-16,8 0-34 0,-8-5-5 15,8 7 16-15,0-7 18 16,0 6-4-16,0-2-16 16,0 1-23-16,0 4-9 0,0 0-6 15,0 0-1-15,0 0 4 16,0 0-5-16,0 0-5 15,0 0 1-15,0 0-11 16,0 0-32-16,0 0-28 0,0 0-37 16,0 0-21-16,0 0-16 15,0 0-16-15,0 0 21 0,0 0 42 16</inkml:trace>
  <inkml:trace contextRef="#ctx0" brushRef="#br0" timeOffset="20415.31">8835 9480 30 0,'13'0'112'16,"-2"-7"98"-16,-2-3-47 0,-1 8-37 15,-5-8-30-15,2 6-26 16,-5 1 2-16,0 3 30 0,0 0 11 16,0 0 15-16,0 0-38 15,8 7-23-15,13 9 13 16,15 13-16-16,13 12-7 0,11 8-23 16,5 9-19-16,5-2-1 15,2 5-6-15,-2-1 2 0,-5 2-12 16,-4-5 5-1,-4-9 3-15,-9-3-11 0,-11-9 3 16,-5-3-3-16,-8-9-3 0,-7-6 1 16,-5-5-16-1,-3-6-4-15,-5-7-2 0,-4 9-3 16,0-9 11-16,0 0 6 16,0 0 6-16,-9 0 1 0,-4 12-2 15,-10 4 3-15,-10 4 0 16,-15 8-2-16,-14 10 2 0,-15 7 4 15,-16 7-5-15,-21 8 8 16,-27 15-12-16,-28 9-6 16,-24 14 13-16,-22 3 9 0,-13 6 14 15,-7 3 9-15,-1-1 14 16,5 2-1-16,3-2 9 16,13-6 11-16,16-3 7 15,16-5-24-15,20-5-20 16,26-15-14-16,24-4 1 0,23-15-12 15,20-10 1-15,21-14 1 16,18-8-8-16,9-3 7 16,14-6 2-16,8 1-1 15,0-4 6-15,8 2-2 0,6-2-7 16,-6-4 3-16,0-8 2 16,-5 9-3-16,-3-2 1 15,0 0 6 1,0-7-2-1,0 0 1-15,0 0 2 16,0 0-6-16,0 0 5 0,0 0 4 16,-11-7-4-16,-2-13 0 15,-7-12 1-15,-12-22-10 16,-8-15 10-16,-7-17-6 16,-5-11 1-16,-4-1 16 0,6 5-9 15,7 3-10-15,2 13-18 16,3 7-18-16,7 6-7 15,2 6 3-15,4 14 2 16,1 8-14-16,8 8-42 0,5 6-36 16,-3 2-28-1,14 4 1-15,-8 5 2 0,8-4 13 16,0 7 27-16,0-3 18 16,0 2-10-16,5-3-6 15,3 5 11-15,1-2 25 16,-6 1 27-16,-3 4 26 15,0 4 21-15,0 0 27 0,0 0 32 16,0 0 34-16,0 0 8 16,0-4-45-16,-9 0-38 15,9-5-64-15,-8 2-67 16,0-1-4-16</inkml:trace>
  <inkml:trace contextRef="#ctx0" brushRef="#br0" timeOffset="20640.57">5496 10962 142 0,'-10'7'192'16,"10"-7"-49"-16,-8 0-46 16,8 0-43-16,0 0-18 15,0 0-3-15,0 0 21 0,0 0 18 16,0 0 3-16,0 0-17 16,15-7-23-16,10-5-19 15,19-9-8-15,16-12-3 16,14-6-11-16,12-4-33 0,7 0-57 15,-4-2-29-15,-4 5-16 16,57-31-222 0</inkml:trace>
  <inkml:trace contextRef="#ctx0" brushRef="#br0" timeOffset="22291.87">5777 8543 655 0,'-11'0'248'15,"-2"8"-118"-15,13 1-76 16,-9-9-42-16,9 0-20 16,0 0-28-16,0 0-47 15,0 0-63-15,14 0-42 16,10-17-76-16</inkml:trace>
  <inkml:trace contextRef="#ctx0" brushRef="#br0" timeOffset="22436.52">6264 8340 466 0,'14'0'489'0,"-6"9"-195"16,-6-9-169-16,3 0-163 15,-2 0-68-15,6 0-6 0,-1 0-24 16,13-18-40-16,15-9-62 16,13-9-26-16</inkml:trace>
  <inkml:trace contextRef="#ctx0" brushRef="#br0" timeOffset="22560.45">6792 8474 327 0,'0'34'274'0,"0"-6"-126"0,-8-8-105 16,0-3-151-16,-4-6-112 16,-4 1-240-16</inkml:trace>
  <inkml:trace contextRef="#ctx0" brushRef="#br0" timeOffset="22694.29">6805 9195 858 0,'0'11'-86'0,"0"-11"-137"0,-16-7-37 15</inkml:trace>
  <inkml:trace contextRef="#ctx0" brushRef="#br0" timeOffset="22820.94">6448 9211 268 0,'-12'18'219'0,"4"-11"-125"16,-6-7-132-16,3 0-132 0,-6 0-202 15</inkml:trace>
  <inkml:trace contextRef="#ctx0" brushRef="#br0" timeOffset="22964.26">5951 9158 312 0,'-27'0'232'0,"2"0"-122"16,6 0-103-16,-2 0-104 15,5 0-59-15,-1-11-3 16,6-6 38-16</inkml:trace>
  <inkml:trace contextRef="#ctx0" brushRef="#br0" timeOffset="23103.28">5736 8854 243 0,'-16'-9'219'0,"0"0"-105"0,5 6-92 15,2-6-86-15,9 2-58 16,0-2-24-16,0-7 23 0</inkml:trace>
  <inkml:trace contextRef="#ctx0" brushRef="#br0" timeOffset="23245.16">5894 8605 374 0,'0'0'171'15,"0"0"-106"-15,0 0-86 16,5 0-31-16,4-9-22 15,7-7-29-15,8-8-23 0,4-9 13 16</inkml:trace>
  <inkml:trace contextRef="#ctx0" brushRef="#br0" timeOffset="23385.81">6310 8299 162 0,'8'0'247'15,"-5"0"-91"-15,2-3-81 16,-5-1-60-16,0-5-31 15,3-3-17-15,11-12-51 0,5-12-76 16,5-9-17-16</inkml:trace>
  <inkml:trace contextRef="#ctx0" brushRef="#br0" timeOffset="23504.78">6391 7727 706 0,'-33'-11'204'0,"1"5"-115"15,-1 1-101-15,4 1-50 0,1 4-15 16,5 0-50-16,-2 0-100 16</inkml:trace>
  <inkml:trace contextRef="#ctx0" brushRef="#br0" timeOffset="23652.89">5984 8112 844 0,'-16'25'196'0,"4"-6"-215"0,12-2-182 16,0-5 1-16,0 5 7 15,0-1 13-15</inkml:trace>
  <inkml:trace contextRef="#ctx0" brushRef="#br0" timeOffset="23788.72">6400 9040 445 0,'3'21'270'0,"-3"-14"-167"15,0-7-223-15,0-12-137 16</inkml:trace>
  <inkml:trace contextRef="#ctx0" brushRef="#br0" timeOffset="23925.87">7017 8829 499 0,'0'16'320'0,"0"-7"-213"0,0-9-275 16,-13-5-159-16</inkml:trace>
  <inkml:trace contextRef="#ctx0" brushRef="#br0" timeOffset="24085.12">7129 8706 411 0,'-11'9'443'0,"-3"-9"-156"16,3 0-195-16,-4 0-193 0,-2 0-60 16,4-5 25-16,1-1 11 15,1-7-25-15,-7-4-83 16</inkml:trace>
  <inkml:trace contextRef="#ctx0" brushRef="#br0" timeOffset="25758.52">22836 7979 125 0,'0'-10'244'16,"0"3"-57"-16,-12-1-63 16,-1-9-54-16,3 1-11 0,-7 0 18 15,-5-4 15-15,0-9-4 16,-7-3-3-16,-7-6-3 15,-13-5-18-15,-16-12 3 0,-17-1-19 16,-19-10-11-16,-29-3-21 16,-37-4-6-16,-31 1-10 15,-42-3 2-15,-35 2-5 16,-35 0 4-16,-27 8-2 0,-25 4 1 16,-31 8 1-16,-27 3-1 15,-21 6-4-15,-18 8 3 16,-15 3 6-16,-10 4 15 0,-3 1 22 15,7 4 22-15,13 3 33 16,7 0 46-16,19 1 14 0,22 1-108 16,30-2-49-16,23 1 0 15,20 4 0-15,25-1 0 16,25 5 0-16,25 0 0 0,27-1 0 16,29 0 0-16,32-1 0 15,29 0 0-15,28 3 0 16,29-1 0-16,24 4 0 15,20-2 0-15,16 3 0 0,9 2 0 16,11 1 0-16,5 1 0 16,3-1 0-1,1 4 0 32,0 0 0-31,8-5 0-1,-11 2 0-15,11-2 0 16,-9 5 0-16,9-4 0 16,0 0 0 15,0 1 0-15,-7 3 0-16,-1 0 0 15</inkml:trace>
  <inkml:trace contextRef="#ctx0" brushRef="#br0" timeOffset="25797.24">11646 6387 1804 0,'0'0'-433'16,"0"0"-13"-16,-14-4 16 0</inkml:trace>
  <inkml:trace contextRef="#ctx0" brushRef="#br0" timeOffset="26330.75">12096 5772 254 0,'9'-36'256'0,"-9"-2"-41"15,-12 9-84-15,-14 6-60 16,-7 11-11-16,-10 12-8 15,-22 19 26-15,-14 26 36 0,-14 29-19 16,-7 19-28-16,-6 20-20 16,4 14-16-16,9 1-19 15,12-15-7-15,16-12-2 0,11-19 0 16,19-17 4-16,10-13-7 16,13-7 9-16,12-12-8 0,7 1 1 15,14-6 7-15,12 0-9 16,11 1 1-16,13-1-1 15,13 3 0-15,10 10 1 16,6 1-4-16,3 1 5 16,4 0-6-16,-3-7 5 0,-10-3 2 15,-10-9 2-15,-13-8-8 16,-13-5 12-16,-6-11 12 0,-16 8 43 16,-4-8 39-16,-5-16-10 15,-13-20-22-15,0-21-17 16,-21-24-15-16,-3-26 0 0,-9-23-15 15,-8-15-19-15,1-14-5 16,2 0 0-16,3 9-2 16,5 19-23-16,2 17-52 0,4 21-53 15,4 23-44-15,7 17-54 16,2 20-35-16,11 18 13 16,-9 15 32-16,9 15-35 15,-12 14-171-15</inkml:trace>
  <inkml:trace contextRef="#ctx0" brushRef="#br0" timeOffset="26780.96">11983 8296 531 0,'3'-49'289'0,"-3"13"-96"16,0 10-100-16,0 22-46 16,0 25-14-16,-17 36 28 15,-2 28 20-15,-5 29 22 0,-1 24 27 16,-3 17-46-16,-1 0-42 15,4-5-25-15,6-11-8 0,2-17-9 16,5-16-40-16,4-21-134 16,8-20-122-16,0-15-45 15,-9-27-11-15</inkml:trace>
  <inkml:trace contextRef="#ctx0" brushRef="#br0" timeOffset="26996.35">11779 8296 493 0,'0'-98'393'0,"0"29"-147"16,4 20-129-16,0 24-59 16,9 33-20-16,6 28 12 15,9 26 27-15,6 19 4 0,6 14-22 16,5 6-26-16,4 4-12 16,-2 2-12-16,4-9-13 0,-7-10-16 15,-3-10-61-15,-8-13-71 16,-6-11-54-16,-6-14-32 15,-9-8-32-15,-4-11-25 16</inkml:trace>
  <inkml:trace contextRef="#ctx0" brushRef="#br0" timeOffset="27167.35">11796 8967 395 0,'-25'9'241'0,"8"-2"-103"16,6-7-73-16,11 12-33 15,8-12-17-15,9 0-7 0,11 0-3 16,12-12-2-16,9-7-7 16,8-7-41-16,8-10-61 15,4-10-114-15,-4-2-305 0</inkml:trace>
  <inkml:trace contextRef="#ctx0" brushRef="#br0" timeOffset="27561.75">13009 8027 860 0,'13'-41'363'0,"-4"11"-185"15,-7 11-106-15,3 3-46 0,-2 11-18 16,-3 15 21-16,8 20 91 16,6 32 21-16,2 24-14 15,8 23-34-15,4 15-63 0,1 1-30 16,-1-3 0-16,0-15 0 15,-2-19 0-15,-4-13 0 0,0-23 0 16,-5-16-38-16,-9-19-21 16,-8-26-49-16,0-19-15 15,-17-20 24-15,-13-18 40 0,-10-15 24 16,-12-9 20-16,-6 4 37 16,-2 14 28-16,7 16-4 0,5 14-12 15,11 17-21 1,5 25-7-16,7 25-2 0,9 17-1 15,16 9-2-15,0 11 6 16,16-2-10-16,13 2-4 0,10-5-47 16,10-12-82-16,6-17-81 15,-4-11-50-15,6-17-16 16,0-17-19-16,-7-20-124 0</inkml:trace>
  <inkml:trace contextRef="#ctx0" brushRef="#br0" timeOffset="27911.74">13425 8099 372 0,'11'-81'266'0,"-3"19"-71"16,0 15-72-16,-3 10-67 16,-1 17-26-16,5 16 22 15,2 20 97-15,4 20 24 0,1 26 8 16,10 19-23-16,-3 16-53 16,7 10-40-16,-3 0-22 0,3-10-23 15,2-9 0-15,1-10-13 16,-5-16-7-16,1-14-14 15,-7-11-25-15,0-13-31 0,-5-7-13 16,-10-17-39-16,-7-17-15 16,0-11 35-16,-20-17 43 0,-9-12 24 15,-11-5 29 1,-4 9 21-16,-5 9 23 0,-1 15 6 16,5 17-11-16,6 21-2 15,-2 18 1-15,8 18 6 0,10 9-6 16,9 7-8-16,14 0-2 15,8-4-6-15,4-8 0 16,9-14-15-16,8-1-4 0,-1-14-78 16,9-8-106-16,0-12-136 15,3-12-82-15</inkml:trace>
  <inkml:trace contextRef="#ctx0" brushRef="#br0" timeOffset="28294.48">15084 8230 169 0,'0'-7'311'0,"-8"2"-35"16,8 5-82-16,0 0-67 0,0-5-45 16,17-2-3-16,12-5 14 15,10-1 11-15,18-2-20 16,13-2-16-16,6 1-28 0,6 0-21 15,-5-2-10-15,-4 2-6 16,-8 1-27-16,-11 2-43 0,-15 1 67 16,-10 4-231-16,-12 0-26 15,-6-1-9-15,-11 2-16 16,-8-2 28-16</inkml:trace>
  <inkml:trace contextRef="#ctx0" brushRef="#br0" timeOffset="28445.16">15483 7962 144 0,'-9'-13'141'15,"1"1"-58"-15,-1 1-92 16,1-2-66-16,0 5-18 0,0 3 19 16,8 5 25-16,-7 0 18 15</inkml:trace>
  <inkml:trace contextRef="#ctx0" brushRef="#br0" timeOffset="29261.26">15056 7860 321 0,'-8'-48'185'16,"8"2"-41"-16,0 9-32 0,0 9-23 15,0 8-8-15,0 8-1 16,0 12-19-16,0 19 42 16,8 22 20-16,4 26-14 15,10 18-35-15,-3 17-21 0,2 12-14 16,-5 2-6-16,-1 2 6 15,1-3 4-15,2-13-11 0,-7-8-9 16,1-13-6-16,-4-16 6 16,0-17-14-16,-8-5 9 15,0-16-1-15,0-7 16 0,0-11 8 16,0-13-18-16,-16-21-12 16,-3-25 0-16,-3-22 7 15,6-26-1-15,4-28-6 0,12-21-10 16,4-12-2-16,12 4 4 15,10 18-7-15,2 15 4 16,12 16 0-16,10 20-2 16,7 25 1-16,6 28-5 0,7 33 2 15,3 33 12-15,-2 32 10 16,-16 26-1-16,-14 14 1 0,-25 14-11 16,-16-3-7-16,-25 3 0 15,-15-10 0-15,-7-14 0 16,-15-14 0-16,-4-17 0 0,1-14 0 15,9-22 0-15,3-11 0 16,4-17 0-16,9-17 0 16,2-16 0-16,11-12 0 15,13-2 0-15,14-6 0 0,14 3 0 16,4 10 0-16,21 8 0 16,4 14 0-16,11 18 0 0,7 26 0 15,4 18 0-15,3 17 0 16,0 8 0-16,-3 8 0 15,-3 0 0-15,-5-4-214 0,-4-6-137 16,-1-16-8-16,1-9 33 16,4-14-6-16</inkml:trace>
  <inkml:trace contextRef="#ctx0" brushRef="#br0" timeOffset="29459.23">16464 8504 964 0,'8'-53'539'0,"1"15"-210"15,-4 10-174-15,-1 11-95 0,0 10-60 16,-4 23 0 0,4 17 0-16,4 11 0 0,1 13 0 15,-3 9 0-15,7 3 0 16,-4 0 0-16,-1-5 0 0,0-7 0 16,0-3-117-16,3-9-415 15,2-4 44-15,-1-11 65 16</inkml:trace>
  <inkml:trace contextRef="#ctx0" brushRef="#br0" timeOffset="29725.26">17179 8704 169 0,'9'-18'206'15,"-1"6"-47"-15,-3 0-18 16,-2 4-7-16,5 8 23 16,1 0 49-16,8 16 87 0,3 7 0 15,-1 11-74-15,2 6-149 16,-4 5-70-16,-6-1 0 0,-8 2 0 16,-3 0 0-16,-11-7 0 15,-9 3-154-15,-14-3-131 0,-9 2-97 16,-15-1-8-16,-7 1 12 15</inkml:trace>
  <inkml:trace contextRef="#ctx0" brushRef="#br0" timeOffset="30041.23">17862 8023 381 0,'0'-44'278'16,"-13"7"-68"-16,2 8-96 0,2 4-35 16,9 9 2-1,-6 0 19-15,6 3 7 0,0 1-48 16,15 0-23-16,14-1-21 15,15-2-9-15,16 3-3 0,10-5-6 16,7 5-28-16,-1-4-64 16,3-2-88-16,-6 3-61 15,-10 0-23-15,-9-6-12 0</inkml:trace>
  <inkml:trace contextRef="#ctx0" brushRef="#br0" timeOffset="30358.23">18183 7629 112 0,'-37'7'257'16,"6"0"-70"-16,2 8-61 16,4-4-47-16,0 6-18 15,1 7 16-15,5 9 13 0,2 3-6 16,4 45 55 0,13-41-92-16,5-3-8 15,11-5-13-15,8-3-1 0,9-9-14 16,12-7-3-16,15-13-5 15,18 0-3-15,8 0-2 16,4 0 0-16,-2 21-6 0,-7 3 4 16,-12 9 1-16,-18 12 4 15,-12-1-1-15,-19 5 0 16,-20 3 13-16,-26 3 1 0,-16-3 7 16,-12 0-13-16,-3-2 0 15,1-10-7-15,3-8-12 16,2 0-81-16,12-7-112 0,2-8-80 15,9-6-60-15</inkml:trace>
  <inkml:trace contextRef="#ctx0" brushRef="#br0" timeOffset="30541.74">19429 8548 528 0,'60'0'374'16,"-17"12"-160"-16,-15 8-105 15,-12 8-57-15,-16 10-17 0,-16 7 6 16,-17 0-3-16,-5-2-12 16,-5-1-12-16,4-9-34 0,1-6-102 15,14-6-103-15,4-9-53 16,2-12-31-16</inkml:trace>
  <inkml:trace contextRef="#ctx0" brushRef="#br0" timeOffset="30990.87">19709 8324 589 0,'25'-41'409'0,"-8"9"-111"0,-5 7-122 15,-4 5-61-15,-1 4 17 16,-7 5 86-16,0 0-108 16,0-1-110-16,0 1 0 0,0-1 0 15,0-4 0-15,-7-2 0 16,7 2 0-16,0-8 0 0,7 0 0 15,6 0 0-15,7-1 0 16,9 8 0-16,7 10 0 16,6 7 0-16,-3 17 0 15,7 10 0-15,-6 19 0 0,-4 11 0 16,-7 7 0-16,-12 14 0 16,-17 8 0-16,-17 2 0 0,-12 7 0 15,-15-3 0-15,-5 0 0 16,4-17 0-16,6-13 0 15,10-10 0-15,12-7 0 0,20-7 0 16,40-10 0-16,38-8 0 16,53-11 0-16,46-9 0 0,49-14 0 15,28-6 0-15,10-8 0 16,-3-1 0-16,-11 1 0 16,-27 4 0-16,-31 3 0 15,-41 6 0-15,-40 2 0 0,-41 5-86 16,-35 8-330-16,-38 0 12 15,-29 8 64-15,-33 13 27 0,-28 7 72 16</inkml:trace>
  <inkml:trace contextRef="#ctx0" brushRef="#br0" timeOffset="33619.91">15345 10119 865 0,'-62'25'829'16,"10"-5"-476"-16,12-4-353 15,10-7 0-15,12-9 0 0,10 0 0 16,16-4 0-16,23-12 0 16,26-14 0-16,20-7 0 15,21 1 0-15,15 3 0 0,15 9 0 16,-7 9 0-16,-5 2 0 15,-9 13-181-15,-18 0-370 16,-13 0 2-16</inkml:trace>
  <inkml:trace contextRef="#ctx0" brushRef="#br0" timeOffset="34185.39">18460 9855 649 0,'14'-17'216'16,"16"-7"-106"-16,19-13-72 16,19-12-17-16,22-12-12 0,12-5-5 15,6 7-3-15,-1 6 0 16,-5 3-32-16,-15 14-80 0,-5 7-64 16,-12 4-86-16</inkml:trace>
  <inkml:trace contextRef="#ctx0" brushRef="#br0" timeOffset="34750.82">20198 9891 471 0,'-50'28'317'0,"-2"-3"-119"15,-1-5-102-15,5 2-46 16,6-3-29-16,10-3-9 0,3-4 32 16,13-4 36-16,4-8 16 15,12 9-13-15,12-9-6 16,22 0-11-16,22-9 3 0,38-6-26 16,36-17-14-16,39-10-16 15,35-10-2-15,24-6-26 16,10-3-56-16,-2 4-115 0,-12 0-95 15,-25 13-28-15,-37 7 6 16,-41 4 23-16</inkml:trace>
  <inkml:trace contextRef="#ctx0" brushRef="#br0" timeOffset="35499.78">12339 10539 865 0,'-33'16'392'15,"15"-4"-184"-15,9-12-157 0,29-12-95 16,41-24-13-16,52-34 18 16,50-44 22-16,49-45 21 15,60-29 12-15,56-11 18 16,38-9-8-16,11 8-13 0,-7 14-5 15,-16 24-35-15,-30 27-163 16,-35 25-145-16,-49 28-97 16</inkml:trace>
  <inkml:trace contextRef="#ctx0" brushRef="#br0" timeOffset="45700.11">13526 7375 352 0,'-8'-11'210'0,"-1"-1"-58"16,9 1-57-16,-8 4-39 0,8-1-7 15,-8 0-4-15,8-4 6 16,-9 3 60-16,9 2 31 0,-8 0 21 16,2-3 8-1,6 5-9-15,-13-2-28 0,-5 3-44 16,4-4-29-16,-8 4-58 15,-2-4-3-15,-4 4 0 0,-2 4 0 16,-5-5 0-16,-5 5 0 16,-2 0 0-16,-6 0 0 0,-8 0 0 15,-11 17 0-15,4-1 0 16,-8 0 0-16,-2 1 0 16,-3 3 0-16,-1-4 0 0,4 1 0 15,-1 4 0-15,6-6 0 16,6 1 0-16,2 1 0 0,-2 4 0 15,2-2 0 1,-1 7 0-16,1 2 0 0,-7 3 0 16,-1 11 0-16,-2 4 0 15,-2 6 0-15,-1 5 0 0,0 7 0 16,-1 6 0-16,1 4 0 16,-1-2 0-16,6 2 0 15,0-5 0-15,3 0 0 0,3-3 0 16,5-1 0-16,5-1 0 15,3 3 0-15,8 1 0 0,5 1 0 16,3 8 0 0,1 1 0-16,4 7 0 0,8 1 0 15,3-1 0-15,4 1 0 16,13 11 0-16,0 13 0 0,0 1 0 16,0-6 0-16,8-8 0 15,5-7 0-15,-1-5 0 16,5-6 0-16,3-8 0 0,8-1 0 15,4-4 0-15,9-4 0 16,8 2 0-16,10-3 0 0,-4 1 0 16,10-2 0-16,4 1 0 15,-1-4 0-15,2-4 0 0,4-4 0 16,2 1 0-16,6-7 0 16,2 2 0-16,11-5 0 15,1-6 0-15,6-6 0 16,2-3 0-16,2 0 0 0,-3-1 0 15,-2-5 0-15,-3 2 0 16,-5 0 0-16,0 3 0 0,-4-5 0 16,0 3 0-16,1-6 0 15,0 0 0-15,3-3 0 0,-1-13 0 16,15 0 0-16,6 0 0 16,9 0 0-16,-1 0 0 15,6 0 0-15,-1 0 0 0,-4 0 0 16,-8 0 0-16,-8 0 0 15,-5 11 0-15,-8 2 0 16,1-4 0-16,-1-2 0 0,5-7 0 16,-1 12 0-16,-1-3 0 15,6-9 0-15,1 0 0 0,-3 7 0 16,3-7 0-16,1 0 0 16,7-7 0-16,1 2 0 0,7-3 0 15,2 0 0-15,6 1 0 16,0-2 0-16,1 4 0 15,2-3 0-15,0 2 0 0,0-4 0 16,-3-2 0-16,-2-4 0 16,-4-1 0-16,3 0 0 0,114-18 0 15,-119 23 0 1,2 0 0-16,-4-1 0 16,1-3 0-16,4 4 0 0,-1-1 0 15,3 1 0-15,-3 0 0 16,1-4 0-16,-3-2 0 0,-3 4 0 15,3-3 0-15,-2-3 0 16,-3-5 0-16,-4 1 0 0,-2-5 0 16,3-4 0-16,-2-2 0 15,2 1 0-15,-4-3 0 16,1 1 0-16,-4 1 0 0,-1-8 0 16,-7 3 0-16,-3-5 0 15,-6-2 0-15,-3-11 0 16,-1-4 0-16,-3-2 0 0,-4-2 0 15,-1-3 0-15,-6 0 0 16,-9-5 0-16,-8 5 0 0,-6 0 0 16,-10 0 0-16,-7-1 0 15,-6 1 0-15,-2 4 0 16,-3 4 0-16,-4 3 0 0,-2 2 0 16,1-1 0-16,-4-3 0 15,-1-2 0-15,-8 1 0 0,0-3 0 16,0 2 0-16,-8 0 0 15,-9 5 0-15,0 5 0 0,-2-1 0 16,-6 8 0-16,1 1 0 16,5 3 0-16,-7 0 0 15,1 4 0-15,2-5 0 16,1 3 0-16,-1-2 0 0,-2 5 0 16,1-5 0-16,2 0 0 15,0 0 0-15,-7-3 0 0,1 0 0 16,-5-1 0-16,1-1 0 15,-4-3 0-15,-7 4 0 0,4 2 0 16,-3-2 0-16,-2 0 0 16,0 5 0-16,-2-1 0 15,-2 2 0-15,3 4 0 16,-3 2 0-16,3 5 0 0,0-1 0 16,1 4 0-16,-5 0 0 15,0 6 0-15,1-1 0 0,-1 0 0 16,-4-1 0-16,0 0 0 15,5 5 0-15,-4 0 0 16,-1-5 0-16,-4 2 0 0,-5-2 0 16,-2 0 0-16,3 1 0 15,-3 4 0-15,2-1 0 0,5 1 0 16,3 4 0-16,12 0 0 16,-1 0 0-16,7 3 0 15,-1 1 0-15,1 1 0 0,4 1 0 16,1-2 0-16,-3 5 0 15,-3-1 0-15,-4-4 0 16,-2 4 0-16,-11-1 0 0,-3 5 0 16,0 0 0-16,-4 0 0 15,1 0 0-15,-2 0 0 0,-3 0 0 16,0 0 0-16,5 0 0 16,-2 0 0-16,2 0 0 0,-1 0 0 15,4 0 0-15,-5 0 0 16,-3 9 0-16,0-1 0 0,1-8 0 15,3 7 0-15,0-7 0 16,7 0 0-16,6 0 0 16,0 0 0-16,0 0 0 15,-1 0 0-15,-4 0 0 0,-4 8 0 16,-70-8 0 0,59 0 0-16,-10 0 0 0,1 0 0 15,-5 0 0-15,7 0 0 16,3 0 0-16,1 0 0 0,6 0 0 15,8 0 0-15,1 0 0 16,3 0 0-16,4 0 0 16,4 0 0-16,-3 0 0 0,-2 8 0 15,1-8 0-15,-3 0 0 16,0 0 0-16,-2 0 0 16,5 0 0-16,2 0 0 0,1 0 0 15,6 0 0-15,4 0 0 16,0 0 0-16,-2 0 0 15,2 0 0-15,-4 0 0 0,-1 0 0 16,0 0 0-16,1 0 0 16,-1 0 0-16,0 0 0 0,1 0 0 15,-1 0 0-15,0-2 0 16,-3-4 0-16,-2-2 0 0,3 5 0 16,2-6 0-1,-4 6 0-15,0-6 0 0,1 5 0 16,0 1 0-16,-7-6 0 15,8 9 0-15,-2 0 0 0,0 0 0 16,1-3 0-16,3-2 0 16,-4 1 0-16,1 4 0 0,-2-4 0 15,-2-4 0-15,0 3 0 16,-6 2 0-16,2-6 0 0,0 9 0 16,-5 0 0-16,0 0 0 15,0 0 0-15,-5 0 0 16,2 0 0-16,4 0 0 0,-6 0 0 15,5 9 0-15,4-9 0 16,1 8 0-16,-1-8 0 16,5 8 0-16,-1-8 0 15,-4 0 0-15,-5 0 0 0,-5 8 0 16,-16 4 0-16,-9 5-21 16,-10 10-553-16,-8 10 58 0,-3 8 63 15</inkml:trace>
  <inkml:trace contextRef="#ctx0" brushRef="#br0" timeOffset="48096.22">5753 1591 350 0,'0'-45'206'0,"0"5"-71"16,0 3-43-16,-12 7-8 15,12 16 2-15,-8 0-18 0,8 11-8 16,0 3 5-16,0 29 2 15,-8 11-19-15,-1 17-20 16,-3 5-10 0,-4-2-8-16,-9-3 14 0,-2-13 4 15,-6-15-9-15,-3-13 2 16,-2-16-7-16,2-20 2 16,4-24-10-16,7-23 2 15,14-17-5-15,11-7 1 16,11 6-4-16,17 13 0 15,9 10 1-15,8 17-2 16,9 17 3-16,-3 20-2 16,2 25-3-16,-4 27 5 15,-12 34 2-15,-12 31 1 16,-17 17-5-16,-22 14 0 0,-13-2 4 16,-11-17-4-1,-2-19 5-15,-4-20-2 16,3-26 12-16,5-15 2 15,7-13-2-15,10-11-2 0,5-17 3 16,14 0-7-16,0-9-6 16,14-11-1-16,18-8-8 15,15-3 8-15,23-8-6 16,7 7-1-16,-1 7-43 16,-5 9-81-16,-11 5-89 15,-7-2-53-15,-8 1-15 16,-13-5-4-16</inkml:trace>
  <inkml:trace contextRef="#ctx0" brushRef="#br0" timeOffset="48429.43">6171 1779 348 0,'0'-58'236'0,"0"6"-72"16,3 10-63 0,2 11-47-16,-5 5-19 0,9 26-10 15,2 12 27-15,11 17-3 16,5 20-6-16,3 12-26 15,-3 0-13-15,-6-4 3 0,-4-12-4 16,-6-12 2-16,-7-9-2 16,-4-12 0-1,0-12-1-15,-12-19-14 16,-5-19 6-16,6-15 0 0,11-11 0 16,0-10 4-16,0 5 13 15,0 12 10-15,0 17-9 16,8 14-6-16,4 26 11 15,8 16 7-15,13 22-5 16,4 15-5-16,3 9-8 16,1 2-7-16,-6 0-25 0,-3-7-66 15,1-7-92-15,-5-14-29 16,-2-16-43-16,-9-24 22 16</inkml:trace>
  <inkml:trace contextRef="#ctx0" brushRef="#br0" timeOffset="48778.23">6798 1169 475 0,'7'-98'257'0,"-7"21"-67"16,0 15-84-16,0 21-54 15,0 17-23-15,3 24 12 0,10 24-5 16,7 25 9-16,9 16-21 16,4 16-10-16,3 4-6 15,-1-2-5-15,3-14-9 16,-5-13-12-16,-6-15-10 15,-6-17 3-15,-10-24-13 16,-5-12-41-16,-6-16 6 16,-24-13 30-16,-9-3 22 15,-13 2 13-15,2 10 32 16,4 8 2-16,-2 7-18 16,10 17-9-16,7 0 3 0,14 21 10 15,11 11-1-15,11 7-10 16,19 4 4-16,14-6-12 15,10-9-30-15,15-12-44 16,11-16-56-16,10-21-19 16,-2-15-60-16,2-16-176 15</inkml:trace>
  <inkml:trace contextRef="#ctx0" brushRef="#br0" timeOffset="49310.82">7706 957 239 0,'0'-38'248'15,"-11"10"-70"-15,-6 8-52 16,-7 7-40-16,-6 13-32 15,-2 16-10-15,-1 12-5 16,5 10-19-16,8-2-7 16,11 2-8-16,9-7 0 15,0-5-5-15,9-7 2 0,0-10-2 16,2-9 3-16,3-9 1 16,0-10-1-16,3-7 17 15,-9 2 39-15,0 3 16 16,2 6-20-16,-4 1-26 15,7 14-20-15,-1 0 5 16,4 17-4-16,0 9 1 16,5 5 0-16,-4 14-10 15,-3 0 2-15,0 0-8 0,-6-4 8 16,-4-13-8-16,-4-4 1 16,0-8 7-16,0-9 1 15,0-7-3-15,0-2-1 16,3-10-3-16,6-13-4 0,10-11-5 15,11-9 1 1,10-8 6-16,53-61-15 16,128-204-28 31,-243 290 93-32,-5 28-14-15,-39 20 15 31,37 5-28-31,9 8 0 0,9 3-11 16,11 4-2-16,11 1-1 16,14 1-7-16,15-2-37 0,10-9-115 15,7-6-44 1,3-12-52-16,2-17-56 16,-5-20 72-16</inkml:trace>
  <inkml:trace contextRef="#ctx0" brushRef="#br0" timeOffset="49593.71">8522 691 438 0,'0'-28'262'16,"0"4"-89"-16,0 6-89 0,0 11-45 16,0 7-18-16,0 13-8 15,-8 6-11-15,8 14 3 16,-11 5-2-16,3 2-1 16,-6 1 1-16,3-10 1 15,2-5-2-15,2-10 4 16,-6-16-3-16,5-4-15 0,8-17 1 15,0-15 11-15,0-10-4 16,5-1 4-16,6 1 13 16,1 9 1-16,-3 9-2 15,2 16-4-15,11 12 0 0,2 17-1 16,0 11-4-16,-1 12-17 16,-1 13-42-16,-1 4-66 15,-7 9-65-15,-1 3-98 16</inkml:trace>
  <inkml:trace contextRef="#ctx0" brushRef="#br0" timeOffset="49992.45">8181 2145 669 0,'-15'12'264'0,"-2"4"-130"16,-4 25-61-16,-2 27-25 16,-6 30-2-16,1 25-11 15,3 8-12-15,8 7-13 0,5-7-5 16,12-13-3-16,0-21-4 16,0-25-1-16,9-22 0 15,-1-26 3-15,-8-24-5 16,0-36-11-16,0-33 10 0,0-29 0 15,0-28 10-15,-11-25 7 16,2 1 36-16,9 14 61 16,0 23 10-16,0 23-25 15,0 25-43-15,0 16-31 0,9 25-5 16,18 24 8-16,14 21-2 16,10 15-17-16,11 21-6 15,-1 12-17-15,-4 8-52 16,-5 4-94-16,-6-2-87 15,-14-5-62-15,-15-10-39 0</inkml:trace>
  <inkml:trace contextRef="#ctx0" brushRef="#br0" timeOffset="50141.2">8097 2829 466 0,'-21'-7'286'0,"4"-4"-137"16,17 4-106-16,4-1-75 15,17-4-15-15,14-5-14 16,19-7-24-16,11-4-23 16,5-8-76-16,-2-9-25 15</inkml:trace>
  <inkml:trace contextRef="#ctx0" brushRef="#br0" timeOffset="50408.77">8966 2076 218 0,'18'-41'256'16,"-12"9"-62"-16,-15 11-79 15,-14 8-20-15,-16 13 22 16,-9 21 22-16,0 7-4 0,0 5-27 16,7 0-43-1,11-1-29-15,12 1-20 0,18-1-5 16,7 1-6-16,18-5-15 16,15-4 3-16,17 0-23 15,4-7-42-15,4-6-34 16,-13 3 4-16,-7-2 11 0,-17-4 15 15,-14 8 28-15,-14 5 7 16,-22 7-27-16,-10 4-37 16,-4-3-28-16,4-9-47 0,2-7-6 15</inkml:trace>
  <inkml:trace contextRef="#ctx0" brushRef="#br0" timeOffset="50675.07">9181 1814 654 0,'0'-47'402'16,"-8"9"-149"-16,-6 10-122 16,6 11-65-16,8 15-40 0,0 2-11 15,0 14-3-15,13 19 6 16,12 12-7-16,15 17-11 16,9 6 0-16,8 6 4 15,-4-6-7-15,-5-3 1 0,-11-8 0 16,-17-4-7-16,-17-8-2 15,-11 0 8-15,-16-4-5 16,-9-1 6-16,-7-6-10 16,0-11-41-16,3-6-86 15,9-17-80-15,3 0-23 16,10 0 19-16,15-19-5 0</inkml:trace>
  <inkml:trace contextRef="#ctx0" brushRef="#br0" timeOffset="62239.47">12356 10371 272 0,'-8'-8'280'0,"-4"1"-12"16,-1 7-21-16,4 0-27 0,1 0-2 15,8 0 10-15,-11 0 1 16,11 0-144-16,-7 0-85 16,7-5 0-1,0 0 0 17,7 5 0-32,4 0 0 15,6-2 0-15,8-7 0 0,4 1 0 16,2-4 0-16,15-4 0 15,11-6 0-15,11-6 0 0,10-8 0 16,9-8 0-16,12-11 0 16,3-2 0-16,-1 0 0 15,1 1 0-15,-4 3 0 16,-6 0 0-16,-5 1 0 0,-8 2 0 16,0 1 0-16,-6 1 0 15,-2-5 0-15,3-2 0 16,4 4 0-16,-1-6 0 0,0 0 0 15,1-1 0-15,-6 2 0 16,-3 3 0-16,-4 1 0 0,-5-3 0 16,-3 3 0-16,-3-1 0 15,-10 1 0-15,-3 3 0 16,-8-1 0-16,-6 6 0 16,-2-5 0-16,-4-1 0 0,-5 3 0 15,0-3 0-15,-4 5 0 16,1 2 0-16,-2-7 0 0,2 2 0 15,-5-6 0-15,-8 2 0 16,0-5 0-16,0-9 0 16,0-6 0-16,-12-6 0 0,-5 1 0 15,-2 0 0-15,-6-1 0 16,-4 1 0-16,1 3 0 0,-4 5 0 16,-4 3 0-16,-6 7 0 15,-3 1 0-15,-4 3 0 16,1 8 0-16,-4-2 0 15,-1 3 0-15,-4 6 0 0,-8 4 0 16,-5 3 0-16,-3 5 0 16,-4-1 0-16,4 5 0 15,-1-4 0-15,6 4 0 0,3-2 0 16,5 7 0-16,-1-2 0 16,-1 1 0-16,-3 4 0 15,0 0 0-15,0 4 0 0,-3 1 0 16,-6 4 0-16,-2 7 0 15,-3 0 0-15,0 0 0 16,0 0 0-16,-3 7 0 16,3 6 0-16,-3 4 0 0,5-1 0 15,0 5 0-15,-1-2 0 16,6 7 0-16,-1-2 0 0,3 1 0 16,1-2 0-16,4 5 0 15,1 2 0-15,3-2 0 16,0 0 0-16,4 1 0 0,1 4 0 15,3 0 0-15,-1-5 0 16,6 3 0-16,3-2 0 16,0 4 0-16,4 1 0 15,5-2 0-15,-1 5 0 0,1-2 0 16,0 7 0-16,4-1 0 16,-1 4 0-16,1 0 0 15,-1 0 0-15,0 3 0 16,5-3 0-16,3 0 0 0,5-1 0 15,0 1 0-15,0-4 0 16,3 0 0-16,1 4 0 0,4 2 0 16,-1 3 0-16,5 3 0 15,0 4 0-15,8-5 0 16,-8 3 0-16,8-3 0 0,0 0 0 16,0-2 0-16,0-2 0 15,0-3 0-15,0 0 0 16,0 0 0-16,0 0 0 15,0-2 0-15,4 2 0 0,0 0 0 16,4 0 0-16,-3 0 0 16,3-5 0-16,3 6 0 15,3 1 0-15,-3 3 0 0,2-2 0 16,-1-2 0-16,0-6 0 16,0-3 0-16,-1-4 0 15,3-5 0-15,-2 4 0 0,0 1 0 16,-1 1 0-16,2-4 0 15,-2 9 0-15,6-4 0 0,-1 5 0 16,0 1 0 0,6 1 0-16,-3-6 0 0,2-1 0 15,-1-1 0-15,-4-1 0 16,1-4 0-16,-1-1 0 16,0-4 0-16,0 1 0 0,1-5 0 15,-5-3 0-15,5 2 0 16,-3-2 0-16,3 4 0 0,5-2 0 15,-4-2 0-15,4 4 0 16,-2-5 0-16,0-1 0 16,-3 3 0-16,-1-1 0 0,-1-2 0 15,2-2 0 1,0-1 0-16,-1 0 0 0,-1 0 0 16,7 1 0-16,-6-2 0 15,0-2 0-15,0-1 0 16,1-8 0-16,-2 9 0 0,-3-2 0 15,4-7 0-15,6 7 0 16,2-7 0-16,0 0 0 0,4 0 0 16,5 0 0-16,2 0 0 15,11 0 0-15,3 0 0 16,0 0 0-16,3-2 0 0,-3-3 0 16,-5 0 0-16,1 3 0 15,-3-3 0-15,-2-4 0 16,0 1 0-16,0-3 0 15,6-1 0-15,3-10 0 0,2-1 0 16,11-1 0-16,-2-6 0 16,6 1 0-16,-6 1 0 15,1 4 0-15,-8 0 0 0,-2 3 0 16,-12 4 0-16,-4 0 0 16,-2 3 0-16,-4 1 0 0,-4 1 0 15,-5-1 0-15,0 1 0 16,0 0 0-16,-1 0 0 15,-2 3 0-15,1 2 0 16,-6 3 0-16,-2-4 0 0,-1 3 0 16,-4 5 0-16,-2 0 0 15,2-4 0-15,-13 4 0 63,8 9-225-63,-9-1-371 15,9 0 37-15</inkml:trace>
  <inkml:trace contextRef="#ctx0" brushRef="#br0" timeOffset="64653.44">13488 8922 55 0,'0'0'157'0,"-7"0"14"16,7 0-40-16,-8 0-37 0,8 0-36 16,0 0-13-16,0 0 4 15,0 0-3-15,0 0 4 0,0 0-1 16,0 0-3-16,0 0-10 15,0 0-9-15,0 0 0 16,0 0-3-16,0 0 1 0,0 0 12 16,0 0 7-16,0 0 20 15,0 0-1-15,0 0-6 16,0 0-10-16,0 0-5 16,0 13-2-16,8-6-13 0,4 1 6 15,-1-8-7-15,7 9-10 16,-2-1-2-16,4-8-10 0,5 0 5 15,-2 0-3-15,2 0-4 16,0 0 10-16,-1 0-4 16,-5-8 4-16,-2 4-7 0,-1-1-1 15,-3 3 7-15,0-4-1 16,-1 2-14-16,-1-3 7 16,6-2-1-16,-1 1 0 15,3 0-3-15,2 0 1 0,-4 0 7 16,0-3-4-16,-2 1-6 15,-4 3 4-15,-2 1-3 16,-4 4 9-16,-2-3-5 0,2 1 5 16,-5 4-3-16,0-4-3 15,0-1-3-15,0 2 6 0,0-6 0 16,0 6-7-16,0-1 10 16,0-5-1-16,0 6 6 15,0-6-4-15,0 1-8 0,-13-1 5 16,1 2 1-16,4-5-16 15,0 3-19-15,-5 1-33 16,2-4-74-16,-6 4-75 16,1 0-67-16,-8 3-42 0,-1 5-19 15</inkml:trace>
  <inkml:trace contextRef="#ctx0" brushRef="#br0" timeOffset="70294.05">7271 8117 146 0,'-8'0'203'0,"-4"0"-59"16,1 0-50-16,3 0-34 15,8 0-22-15,-9 0-9 16,9 0 3-16,0 0-5 16,0-5-4-16,0 2-2 0,0 3-2 15,0 0 12-15,0 0 21 16,0 0 9-16,0 0 9 15,0 0-2-15,0 0 2 16,0 0-9-16,0 0-7 16,0 0-15-16,0 0-6 0,0 0-7 15,0 0-10-15,0 0-2 16,0 0 0-16,0 0-7 16,0-5 0-16,0 0 3 15,9-2-5-15,2-5 2 16,9-9 2-16,13-3-1 15,4 0 0-15,6-4 4 16,7-6-2-16,4 1-1 0,2 2 4 16,-3-2-13-16,-1 5 5 15,-7 0-3-15,-4 3-1 16,-5 9-2-16,-3 4 2 16,-4-2 2-16,-10 7 0 0,1-1-6 15,-3 4-2-15,-2-5 8 16,-1 6 3-16,-6-2-10 15,-5 0 1-15,2 5 6 16,-5 0 0-16,0 0-8 16,0 0 9-16,0 0-3 0,0 0 1 15,0 0-1-15,0 0-3 16,0 0 0-16,0 0 9 16,0 0-9-1,0 0 1-15,0 0 2 0,0 0-3 16,0 0 6-16,0 0-10 15,0 0-5-15,0 0-13 16,0 0-22-16,0 0-36 0,0 0-37 16,-8 0-46-16,8 0-39 15,-14 13-5-15,6-13-48 16,-2 0-188-16</inkml:trace>
  <inkml:trace contextRef="#ctx0" brushRef="#br0" timeOffset="71592.27">7698 7311 54 0,'-12'-21'166'16,"-1"-1"25"-16,2 7-56 0,3 2-35 15,8 6-26-15,-8 2-15 16,0 2 4-16,8 3 0 16,0 0-2-16,0 0-4 15,0 0-27-15,-8 0-14 0,8 12-10 16,0 12 7-16,0 26 24 16,8 22 1-16,3 27 10 15,5 18 16-15,0 13-2 0,-2 5-24 16,-3-9-13-16,0-12-11 15,-1-16 1-15,2-17-9 16,-5-10 2-16,2-12 2 16,-1-10-1-16,-3-12-8 15,1-9 4-15,-1-12 0 0,4-3 1 16,-1-13 0-16,4 0-3 16,8-5 2-16,8-7 3 15,12-12-5-15,14-10-1 16,15-1 0-16,17-5-2 0,7-5-2 15,3 5 6-15,3 2-6 16,-3 9 5-16,-6 5-3 16,-8 7 5-16,-14 6 1 15,-14-1-6-15,-14 3 11 0,-12 7 3 16,-8 2 10-16,-4 0 12 16,-2 0 11-16,-6 0 14 15,-8-6-17-15,4 1-14 0,-4-2 3 16,0-5-17-16,0-16-9 15,0-17-3-15,0-29 2 16,-16-23-7-16,-2-17-7 0,-2-12 9 16,1-1-6-16,2 5 2 15,0 8 1-15,2 11 3 16,-1 15-5-16,-1 5 0 0,5 19 8 16,0 12-7-16,12 6 3 15,-8 14 0-15,8 7-3 16,-8 9 3-16,8 4-4 15,-14 3-4-15,14 6 1 16,-11-1-1-16,11 4 7 0,-11 0 1 16,1 0 0-16,-1 0-4 15,-2 0 2-15,-7 0 0 0,-12 0-7 16,-13 12 11-16,-8 4-3 16,-12 5 1-16,-9-1-2 15,-5 4 2-15,-11 4 4 16,-3 5-7-16,2 0-1 0,6 0 4 15,12-4 5-15,16-10-4 16,9 2-1-16,8-4 5 16,7-5-13-16,9-12 13 15,8 7-11-15,7-7 6 16,1 0 2-16,8 0-1 16,0 0-4-16,0 0 4 15,0 0 5 1,-8 0-8-16,8 0 4 15,-8 0-2-15,8 0-3 16,0 0 6-16,0 0-6 16,-13 7 1-16,13 3 5 0,-8-10-3 15,-1 0 2 1,9 7-2-16,-8-7-2 0,0 0 4 16,8 0-5-16,0 0 10 15,0 0-8-15,0 0-2 16,0 0-1-16,0 0 1 15,0 0 4-15,0 0-6 0,0 0 0 16,0 0-3-16,0 0-4 16,0 0 4-16,0 0-6 15,0 0-7-15,0 0 5 0,5 0 5 16,-5 0 2-16,3 0 10 16,-3 0-8-16,0 0 9 15,0 0-7-15,0 0 7 16,0 0-6-16,0 0 2 15,0 0-2-15,0 13 4 0,0 3 1 16,5 0-1-16,4 5 0 16,-6 3 0-16,5 5 1 15,-3-1-8-15,-2 1-3 16,2-5-35-16,0 1-27 0,-5 0-27 16,0-2-23-16,0 6-25 15,0-1-43-15,0 0-25 16,0 2-70-16</inkml:trace>
  <inkml:trace contextRef="#ctx0" brushRef="#br0" timeOffset="72606.74">7698 6434 191 0,'-12'-28'242'16,"-1"5"-71"-16,5 1-48 15,8 7-33-15,-11 2-19 0,11 10-7 16,0 3-14-16,-8 0-24 16,8 0-9-16,0 19-2 15,8 15 19-15,8 10-8 16,9 13-10-16,-3 7-8 0,4-2 1 16,-1-8-3-16,-5-6-7 15,-4-12 1-15,-3-7 4 16,-2-9 2-16,-3-8 3 15,-8-5 6-15,0-7 30 16,0 0 14-16,0 0 9 0,-15-15-40 16,-100-212-14 15,87 144-16-31,-34-205 10 31,62 232-8-31,14 6-7 16,5 15 9-16,10 6-3 15,4 12-3-15,2 17-5 16,7 17 7-16,-2 7 6 16,-4 12-3-16,-79 424 12 47,-32-355 12-1,75-105-19-46,0 0 1 16,0-3-3-16,9-1-2 0,4-4-1 16,7 4 2-1,9-1 3-15,2 1-3 0,9 4-6 16,6 0 2-16,3 0-2 16,-5 0 3-16,0-3 3 15,1-6-5-15,-3-3-5 0,1-8 2 16,-2-5-1-16,0-7 6 15,-4-8 0-15,-6-5-2 16,-9-1 2-16,-14 1 2 0,-8 1 1 16,-14-1 1-16,-2 4 16 15,-4 8-1-15,1 9 0 16,-2 8-2-16,1 7-13 16,4 9-4-16,-1 9 2 0,5 12-8 15,4 7 4-15,8 8 2 16,0 1-3-16,0-5 1 15,8-6 0-15,4-7-2 16,5-7 1-16,-6-12 4 16,3 0 4-16,-6 0-6 0,-5 0 1 15,-3 0 9-15,0-12-8 16,0 0-7-16,-17-4 1 16,1-1-31-16,-4 4-19 0,-4 11-61 15,0 2-68-15,-5 0-62 16,1 13-39-16,4 3 2 15</inkml:trace>
  <inkml:trace contextRef="#ctx0" brushRef="#br0" timeOffset="73140.25">8402 6109 241 0,'14'-32'314'15,"-9"0"-60"-15,-5 8-70 0,0 7-50 16,0 4-51-16,0 5-37 15,3 8-31-15,6 0-9 16,7 21-4-16,8 8-1 16,6 7 0-16,2 0 0 15,-4 0-5-15,-3-2 7 0,-5-6-3 16,-3-3 0-16,-6-6 0 16,-3-5 1-16,-4-7 5 15,-4-7 5-15,0-7-15 16,-12-14-9-16,-4-12-16 0,-4-20 5 15,-1-11 0-15,2-5 17 16,2-2 3-16,5 14 9 16,12 14-5-16,-9 14 0 0,9 8-8 15,0 10 2-15,9 6 3 16,6 5 7-16,10 16-4 16,0 8 5-16,-1 2-3 0,-5-3 8 15,-2-3-6 1,-4-4 2-16,0-3-3 0,-7-13 6 15,-1 0-6-15,-2 0 9 16,-3 0 0-16,0 0 0 16,0-3 1-16,0-9-1 0,5-2-10 15,4 2 14-15,-6 4-5 16,5 4 4-16,0 4-8 16,9 0 3-16,-2 0 2 0,7 9-4 15,1 3-11-15,3-1 6 16,-7 2-6-16,6-1 1 15,-4 1-26-15,-5-2-62 0,-1 5-56 16,-2 9-38 0,-5 5-49-16,-8-2-68 0</inkml:trace>
  <inkml:trace contextRef="#ctx0" brushRef="#br0" timeOffset="78531.74">10739 4978 473 0,'-24'-25'279'16,"0"9"-52"-16,-4 3-61 15,-1 10-56-15,-4 3-32 0,2 20-10 16,2 8 15-16,1 12-35 15,12 6-20-15,16 3-14 16,0 1-9-16,16-7-1 0,7-1 4 16,11-6-12-16,5-8 5 15,1-6 3-15,2-15-15 0,-5-7-6 16,-9 0 10-16,-3-12 7 16,-13-9 1-16,-12-10 8 15,-8-11 10-15,-18-2 1 16,-10-6 14-16,-8 11-2 0,-4 1 3 15,-2 9-21-15,2 10-5 16,3 5-34-16,8 7-52 16,9 7-95-16,7 0-100 0,13 0-26 15,8 13-34-15</inkml:trace>
  <inkml:trace contextRef="#ctx0" brushRef="#br0" timeOffset="78732.09">10954 4696 683 0,'14'-28'398'0,"-8"9"-82"16,-1 7-89-16,-5 1-75 15,0 11-61-15,0 0-40 0,0 11-29 16,8 8-11-16,1 18-4 16,3 11-2-16,8 14-4 15,-1 3-32-15,7 8-122 0,-3 0-106 16,2 0-78-16,-1-3-35 15,-3-14-20-15</inkml:trace>
  <inkml:trace contextRef="#ctx0" brushRef="#br0" timeOffset="78913.19">11313 4810 464 0,'-13'-57'392'15,"1"12"-95"-15,0 13-93 16,4 9-82-16,8 9-52 0,-9 7-30 15,9 7-23-15,0 7-12 16,3 14 3-16,15 12-2 16,2 7-36-16,4 9-88 0,1 5-111 15,2-7-66-15,3-6-80 16</inkml:trace>
  <inkml:trace contextRef="#ctx0" brushRef="#br0" timeOffset="79092.67">11711 4444 577 0,'-14'-24'268'16,"3"16"-132"-16,-2 8-66 15,13 28-8-15,0 17 7 0,0 21-10 16,0 7-25-16,13 8-12 16,7 8-20-16,9-4-72 15,-1-11-103-15,5-13-46 0,2-16-47 16,3-21 2-16</inkml:trace>
  <inkml:trace contextRef="#ctx0" brushRef="#br0" timeOffset="79245.13">11969 4444 427 0,'-19'-86'302'16,"-5"25"-84"-16,2 18-77 16,3 14-61-16,3 12-49 15,4 17-17-15,-1 20 1 0,0 26-6 16,13 19-9-16,0 16-45 15,13 9-111-15,4-1-85 0,3-12-85 16</inkml:trace>
  <inkml:trace contextRef="#ctx0" brushRef="#br0" timeOffset="79512.16">12336 4183 611 0,'-22'-7'233'15,"7"7"-114"-15,4 0-53 0,2 7-26 16,9 10-12-16,3 8-14 16,14 4 1-16,12-1-10 15,7-4-8-15,1-6-10 0,-6-7 1 16,-5-11 17-16,-11-5 23 16,-15-14 6-16,-9-10 6 15,-13-9 6-15,-12 2-3 0,-6 4-26 16,-5 7-14-1,-4 9-36-15,2 12-93 0,1 4-75 16,6 12-56-16,7 4-55 16</inkml:trace>
  <inkml:trace contextRef="#ctx0" brushRef="#br0" timeOffset="79720.98">12730 3707 1023 0,'4'-40'553'16,"-4"11"-207"-16,0 8-221 15,0 10-125-15,0 22 0 16,10 23 0-16,12 26 0 16,3 26 0-16,2 17 0 15,3 14 0-15,-2 9-225 16,1 0-271-16,-1-3-40 0</inkml:trace>
  <inkml:trace contextRef="#ctx0" brushRef="#br0" timeOffset="80943.78">15811 7364 494 0,'-8'0'341'0,"-4"0"-50"0,4 0-77 16,8 0-55-16,0 0 12 15,0 0 39-15,0-12-43 0,8-14-167 16,20-17 0-16,29-19 0 15,33-19 0-15,27-18 0 16,18-11 0-16,10-5 0 0,7-1 0 16,-2-2 0-16,-6 4 0 15,-8 4 0-15,-18 13 0 16,-21 11 0-16,-19 16 0 16,-22 14 0-16,-16 15 0 0,-7 11 0 15,-14 7 0-15,-2 7 0 16,-9 8 0-16,0-1 0 15,-3 9 0-15,-2 0 0 32,-3 0-105-17,0-3-335 1,0-7-2-16,0-2 49 16,0-4 69-16</inkml:trace>
  <inkml:trace contextRef="#ctx0" brushRef="#br0" timeOffset="83655.44">17888 4819 404 0,'0'-12'232'0,"-13"4"-64"15,0 3-63-15,5 5-18 16,0 0 8-16,8 0-2 16,0 0-14-16,-13 0-24 0,6 0-28 15,7 0-17-15,-8 0-8 16,8 0 0-16,0 16 2 15,-8 10 0-15,8 10-2 0,0 9-4 16,0 7 9-16,0 5-3 16,8 0-3-16,12 45 7 15,-9-63-3 1,7 12-3-16,-14-34-5 16,0-10 11-16,-4-7 1 0,0 0-7 15,0 0 6 1,0 0-4-16,0 0 6 0,0 0-2 15,0-3 6-15,0-1-4 16,0-6-2-16,0 8-1 0,0-3 4 16,0 1 1-16,0 4-2 15,0 0 9-15,0 0-1 16,-8 0-1-16,8 9-10 0,-10 14 14 16,10 23 7-16,-11 23-10 15,11 16-9-15,0 13-1 16,0-5-5-16,0-11 0 0,8-13-21 15,0-17-57 1,5-14-79-16,0-14-81 0,2-17-34 16,4-14-22-16,3-17-3 15</inkml:trace>
  <inkml:trace contextRef="#ctx0" brushRef="#br0" timeOffset="83938.68">18137 4849 465 0,'0'-42'276'0,"-11"14"-96"0,3 14-79 16,-4 14-29-16,0 26 42 16,4 19-1-16,8 15-29 15,0 13-28-15,8 5-17 16,13 0-18-16,7-2-12 0,7-2-1 16,6-17-15-16,-1-13-16 15,-2-14-5-15,-5-14 7 16,-11-16 18-16,-4-21 0 0,-18-15 4 15,-9-21 3-15,-14-17 16 16,-14-6 15-16,-8 2 47 0,0 9 15 16,-3 7-16-16,3 17-37 15,4 13-49-15,5 13-108 16,3 6-128-16,4 13-102 0,10 13-55 16</inkml:trace>
  <inkml:trace contextRef="#ctx0" brushRef="#br0" timeOffset="84254.84">18463 4810 999 0,'-20'-11'454'0,"-6"3"-155"16,4 8-125-16,-3 0-64 16,4 12-99-16,5 7-11 15,10 8 0-15,6 7 0 0,14 12 0 16,19 6 0-16,10 5 0 15,6-8 0-15,5-8 0 16,-5-7-96-16,-8-14 13 16,-10-8 32-16,-5-12 36 0,-13-9 18 15,-13-14 9-15,-9-14 13 16,-8-8 39-16,-11 0 34 0,-1 3-55 16,1 6-43-16,4 8 0 15,4 6 0-15,2 11 0 0,7 3 0 16,3 8 0-16,8 0-21 15,0 0-299-15,0 12-50 16,0 5-3-16,8-1-31 0</inkml:trace>
  <inkml:trace contextRef="#ctx0" brushRef="#br0" timeOffset="84588.45">18760 4741 610 0,'0'-28'412'16,"0"3"-74"-16,0 9-64 0,-12 9-83 15,12 2-55-15,-8 5-50 16,8 12-86-16,0 17 0 16,11 11 0-16,9 18 0 0,5 7 0 15,9 4 0-15,-3-9 0 16,3-3-188-16,-3-10-113 0,-2-16-24 16,2-15 42-16,-1-16 63 15,-3-19 6-15,-2-23 88 16,-4-19 93-16,-9-11 123 15,-8-6 47-15,-4 5 52 0,0 11 40 16,-13 13-6-16,5 14-54 16,8 8-42-16,-8 16-45 0,8 11-28 15,0 11-5-15,0 16 12 16,5 13-25-16,6 8-12 16,2 2-18-16,3-5-78 0,1-9-151 15,-3-8-110-15,4-11-19 16,7-22-24-16</inkml:trace>
  <inkml:trace contextRef="#ctx0" brushRef="#br0" timeOffset="84740.51">19429 4091 736 0,'9'-69'365'16,"-9"23"-148"-16,3 17-92 0,2 25-4 16,-1 25 109-16,0 20-40 15,4 20-127-15,1 16-63 16,0 17 0-16,0-1-91 0,5 5-311 15,-6-4-110-15,-8-1-529 16</inkml:trace>
  <inkml:trace contextRef="#ctx0" brushRef="#br0" timeOffset="85524.3">18671 7364 271 0,'0'0'365'0,"0"0"-11"0,0 0-75 16,0 0-72-16,0 0-38 16,0 0 16-16,0 0 32 0,0-10-217 31,17-3 0-31,17-10 0 0,28-22 0 15,27-16 0-15,16-16 0 16,18-17 0-16,10-16 0 16,2-5 0-16,-1 7 0 0,-4 2 0 15,-12 7 0-15,-18 14 0 16,-13 13 0-16,-22 10 0 16,-17 18 0-16,-17 7 0 0,-5 12 0 15,-9 6 0-15,-6 7 0 16,-2 6 0-16,-6 6 0 15,-3 0-118 17,0 0-381-32,0 9 3 15,0 0 44-15</inkml:trace>
  <inkml:trace contextRef="#ctx0" brushRef="#br0" timeOffset="86384.66">21148 4769 202 0,'0'-19'257'0,"-8"2"-28"16,8 6-46-16,0 2-42 16,0 1-22-16,0 4 10 15,0 4 8-15,0 0 6 16,0 0-26-16,0 21 26 0,0 14 104 15,11 23-247-15,6 20 0 16,-6 15 0-16,3 14 0 0,1 6 0 16,-4 1 0-16,3-4 0 15,-3-8 0-15,3-16 0 16,-3-17 0-16,-2-17 0 0,0-12-233 16,-1-11-73-16,-2-16 25 15,2-13 58-15,1-28 27 16,3-22 56-16,0-28 33 0,1-19 17 15,0-18 27-15,-3-13 23 16,-2-3 62-16,-3 4 57 0,-5 17 3 16,0 21 14-1,0 20 16-15,0 20-7 0,0 17-11 16,0 15-23-16,0 17-25 16,0 17 60-16,0 18-14 15,0 19-31-15,3 11-13 0,10 4-21 16,8-1-15-16,7-1-2 15,1-11-4-15,-1-10 1 0,5-13-9 16,-4-13-9-16,-1-20 0 16,-4-5-2-16,-3-20-1 15,-9-14 8-15,-9-14 12 16,-3-13 6-16,-15-3 43 0,-6 0 41 16,-8 7 14-16,-2 13-47 15,-3 8-31-15,3 10-35 16,2 5-40-16,-1 11-79 0,7 2-77 15,2 5-68-15,8 8-34 16,13 0-32-16</inkml:trace>
  <inkml:trace contextRef="#ctx0" brushRef="#br0" timeOffset="86584.56">21891 4135 930 0,'12'-49'419'0,"-9"13"-114"15,-3 8-63-15,0 6-91 16,0 15-151-16,0 36 0 16,9 23 0-1,3 25 0-15,6 21 0 16,-1 16 0-16,0 12 0 16,1 4 0-16,-10 1 0 0,0 2-357 15,-5 3-168-15,-3-1 0 16</inkml:trace>
  <inkml:trace contextRef="#ctx0" brushRef="#br0" timeOffset="87116.74">20651 7302 474 0,'-27'20'346'0,"-3"-3"-75"0,7-4-94 16,3-13-51-16,7 0 0 15,13 0 24-15,0 0 32 0,9-13-15 16,22-15-139-16,34-22-28 16,38-28 0-16,25-19 0 15,30-25 0-15,18-15 0 16,2-6 0-16,3 0 0 0,-4 0 0 15,-6 13 0-15,-16 12 0 16,-18 17 0-16,-23 18 0 16,-26 18 0-16,-23 17 0 0,-16 12 0 15,-16 12 0-15,-7 7 0 16,-12 5 0-16,-1 4 0 0,-4 8 0 16,-9 0-78 15,3 0-365-31,2 0 8 0,3-13 75 15,0-15 16-15</inkml:trace>
  <inkml:trace contextRef="#ctx0" brushRef="#br0" timeOffset="87416.76">22974 4953 321 0,'9'-32'330'15,"-6"4"-14"-15,2 3-51 16,-5 6-16-16,0 1 23 0,0 6 22 16,0 3-294-16,8 30 0 47,5 12 0-47,0 15 0 0,5 18 0 15,3 6 0-15,4 10 0 16,-1 4 0-16,1-1 0 0,-5-4 0 15,0-7 0-15,-4-8 0 16,-4-14 0-16,0-10 0 16,-4-10 0-16,-8-13-107 0,0-6-370 15,0-17-28-15,-12-17 54 16</inkml:trace>
  <inkml:trace contextRef="#ctx0" brushRef="#br0" timeOffset="87685.59">23356 4596 477 0,'5'-54'380'16,"-5"18"-91"-16,0 19-63 16,0 17 37-16,-17 29 32 15,9 16-178-15,8 3-117 0,0 9 0 16,8 4 0-16,13 4 0 16,10-8 0-16,10-8 0 15,8-8 0-15,5-17 0 0,-6-11 0 16,0-22 0-16,-6-19 0 15,-14-17 0-15,-12-15 0 0,-16-11 0 16,-21-1 0 0,-10 3 0-16,-12 13 0 0,-4 10 0 15,-10 18 0-15,-8 19-387 16,-8 18-123-16,-8 15 9 0</inkml:trace>
  <inkml:trace contextRef="#ctx0" brushRef="#br0" timeOffset="91609.26">11313 3805 226 0,'11'-28'233'15,"-2"0"-70"-15,-6-2-75 0,-3-3-36 16,0 2-2-16,0-2 30 16,0 0 38-16,0 5 35 15,0 8 3-15,0 4-9 0,-9 8-14 16,-2 0-54-16,-9 8-36 15,-14 0-22-15,-5 11-5 16,-9 10-11-16,-6 4 2 16,-6 3-4-16,-9 12 5 15,-9 12-5-15,-7 6 3 16,-13 8-1-16,-7 10 6 0,-5 7-3 16,1-2 5-16,6-3-4 15,10-2 9-15,13 2-2 16,10-2-1-16,10 6 2 0,10 0-12 15,11-5 3-15,7 0-2 16,10 0 1-16,10 1 13 16,12-2 8-16,17 3-11 15,8-2 4-15,10 0-6 16,9 7-6-16,10-5-5 0,11 2-1 16,3-7-1-16,6-6-2 15,7-10 0-15,1-13 0 16,3-9 0-16,5-10 0 0,-7-10 0 15,4-16 0-15,-7 0 0 16,-2 0 0-16,-4-9 0 16,-3-2 0-16,-1-7 0 0,4-1 0 15,-1-6 0-15,-2-4 0 16,8-2 0-16,3-2 0 16,7-3 0-16,7-7 0 0,10 8 0 15,3-7 0 1,5 3 0-16,0 1 0 0,-3 7 0 15,-7 2 0-15,-6 3 0 16,-6 7 0-16,-5 3 0 16,-11 4 0-16,1 0 0 0,2-5 0 15,-3 1 0-15,0-1 0 16,6 0 0-16,8 1 0 0,0-5 0 16,2 6 0-16,1-1 0 15,2 4 0-15,-6 4 0 16,-4 2 0-16,-1 3 0 0,-5 3 0 15,-3 0 0-15,-2 0 0 16,7 0 0-16,5 0 0 16,10 11 0-16,11 7 0 15,7-2 0-15,-1 4 0 0,5 8 0 16,-7 1 0-16,-7 3 0 16,-7 6 0-16,-2-7 0 15,-7 7 0-15,-3-2 0 0,-3 2 0 16,-6-2 0-16,2 4 0 15,-1 1 0-15,-4-4 0 16,-3-1 0-16,-6 2 0 0,-4-7 0 16,-7 3 0-1,-3-2 0-15,-7 0 0 0,3 1 0 16,-6-1 0-16,5 5 0 16,0-4 0-16,0 0 0 15,6-2 0-15,6 7 0 0,5-2 0 16,3-4 0-16,0 2 0 15,-1-3 0-15,-2 2 0 0,-5-4 0 16,0-4 0-16,-4-5 0 16,-2-1 0-16,6-2 0 15,5-1 0-15,-1-4 0 0,3 0 0 16,2 0 0-16,3 2 0 16,-4-7 0-16,-5 1 0 15,-3-8 0-15,-4 13 0 16,0-5 0-16,-1-1 0 0,5-7 0 15,2 0 0-15,6 0 0 16,7 0 0-16,12 0 0 16,14 0 0-16,8 0 0 0,3-2 0 15,7-9 0-15,-1 4 0 16,-1-5 0-16,-4 1 0 16,-5-3 0-16,-7 2 0 0,-4 5 0 15,-9-2 0-15,-3 1 0 16,-11 0 0-16,-1 0 0 0,1 0 0 15,2-1 0 1,1 2 0-16,5-2 0 0,3-3 0 16,5 1 0-16,3-2 0 15,4 5 0-15,-1-1 0 16,0 2 0-16,-3 2 0 0,-1-2 0 16,1-6 0-16,3 5 0 15,1-4 0-15,2 0 0 0,2 0 0 16,5-5 0-16,-2 1 0 15,0-6 0-15,-3 3 0 16,-5-1 0-16,1 0 0 0,-4 2 0 16,-9 3 0-16,-1-2 0 15,-7 1 0-15,-5 0 0 16,0 3 0-16,-9 6 0 16,-2-2 0-16,-4 1 0 0,-1 4 0 15,1 1 0-15,-5-1 0 16,6-6 0-16,-6 3 0 15,2 3 0-15,-2-5 0 0,-7 1 0 16,-2 0 0-16,-1 1 0 16,-3-3 0-16,8 3 0 15,-4-2 0-15,3 6 0 0,2-1 0 16,0-1 0-16,5-2 0 16,1 3 0-16,1-5 0 15,3 0 0-15,-1 2 0 16,-2-5 0-16,-2-1 0 0,2 5 0 15,-4-3 0-15,-1-1 0 16,-2-5 0-16,-1-4 0 16,6-3 0-16,5-5 0 0,3-4 0 15,4-3 0-15,-2-4 0 16,4-1 0-16,-1-4 0 16,-7 0 0-16,2 1 0 0,-8-2 0 15,-4 1 0-15,0 2 0 16,-8 1 0-16,-6 6 0 15,-2-2 0-15,-6 2 0 0,-7-2 0 16,2 7 0-16,-6 4 0 16,0-3 0-16,0 2 0 15,-4-1 0-15,0 4 0 16,1 1 0-16,-1-5 0 16,0-2 0-16,-1-3 0 0,2 2 0 15,-1-1 0-15,-8-3 0 0,0-6 0 16,-8-2 0-16,-8-6 0 15,-6 3 0-15,-5-6 0 16,-5-1 0-16,1 6 0 0,-4 3 0 16,2 1 0-1,1 3 0-15,-4-4 0 0,0 4 0 16,-6-4 0-16,-7 0 0 16,-3 0 0-16,-12-3 0 15,-9 3 0-15,-9 0 0 0,-4 5 0 16,-7-1 0-16,-3 5 0 15,-7 3 0-15,-8-4 0 16,-2 5 0-16,-3-1 0 0,-3 5 0 16,2-1 0-16,-5 6 0 15,-1-2 0-15,-7 4 0 16,1 5 0-16,0 4 0 0,0 3 0 16,1 1 0-16,-2 4 0 15,5 4 0-15,4 0 0 16,5 0 0-16,9 0 0 15,-1 12 0-15,2 1 0 16,-3-1 0-16,-3 0 0 16,-15 4 0-16,-7 4 0 0,-9 6 0 15,-2-3 0-15,-2 7 0 16,9-2 0-16,4-5 0 16,8 2 0-16,8 3 0 0,5-1 0 15,2-4 0-15,7 1 0 16,2 4 0-16,1 1 0 15,3 4 0-15,8-5 0 16,5 5 0-16,6-4 0 0,0 3 0 16,6-4 0-16,10 5 0 15,-4-1 0-15,7 0 0 16,6 1 0-16,7 0 0 0,1 1 0 16,6-3 0-16,4 2 0 15,-6 0 0-15,2 3 0 16,-6 4 0-16,3-2 0 0,-3-2 0 15,2-2 0 1,3-4 0-16,6 3 0 0,-7 0 0 16,2 0 0-16,-4-4 0 0,-5-5 0 15,-5 0 0-15,3 0 0 16,-4-3 0-16,-2-5 0 16,-3 0 0-16,-8 1 0 15,-6-2 0-15,-7 2 0 0,-4-5 0 16,-5 1 0-16,5-13 0 15,4 7 0-15,0-7 0 16,-1 0 0-16,1 0 0 0,4 0 0 16,4-7 0-16,2-6 0 15,-5-2 0-15,3-1 0 16,-4-6 0-16,-3-2 0 0,-2 1 0 16,6-3 0-16,-6 6 0 15,0-1 0-15,6 2 0 16,-6-2 0-16,0 0 0 15,1 1 0-15,-3-1 0 0,-2 2 0 16,-3-3 0-16,-1 7 0 16,-3-2 0-16,-4 2 0 15,2-2 0-15,4 1 0 0,-4 0 0 16,6-2 0-16,-1 2 0 16,0-4 0-16,7 0 0 15,1 0 0-15,9-1 0 0,5 2 0 16,2-2 0-16,9 0 0 15,8 6 0-15,5-6 0 16,3 0 0-16,4-3 0 16,1 0 0-16,0 0 0 15,-2-2 0-15,6 2 0 0,-4 0 0 16,-1-2 0-16,1-5 0 16,-4 2 0-16,-2 1 0 15,2 0 0-15,1-2 0 0,1 5 0 16,5 2 0-16,1 3 0 15,2 4 0-15,3-1 0 16,-3-4 0-16,5 1 0 16,-9-3 0-16,-3-3 0 0,-3 3 0 15,-6 1 0-15,2 3 0 16,-4-2 0-16,-1 2 0 16,-1-3 0-16,6 6 0 15,4 4 0-15,-1 0 0 16,1 0 0-16,-1 4 0 0,0-1 0 15,-3 1 0-15,-2 4 0 16,-3 0 0-16,5-1 0 16,0 5 0-16,-8 0 0 15,-1 0 0-15,-1 0 0 0,2 0 0 16,-1 9 0-16,0 3 0 16,-4-1 0-16,4 2 0 15,5-1 0-15,2 2 0 16,7-3 0-16,2-3 0 15,4 4 0-15,1 0 0 16,-2 9 0-16,-6 0 0 0,-3 7 0 16,-67 43 0-1,53-31 0-15,0-1 0 16,3-2 0-16,2-1 0 0,3-3 0 16,5 0 0-16,-1 0 0 15,5 0 0-15,-2-2-159 16,7 6-305-16,2-5-47 0</inkml:trace>
  <inkml:trace contextRef="#ctx0" brushRef="#br0" timeOffset="94521.63">11604 3810 594 0,'0'8'300'16,"0"0"-98"-16,0-8-81 16,0 0-9-16,0 0 51 0,0 0 74 15,0 0 44-15,0-8-244 16,0-13-37-16,0-19 0 15,0-31 0-15,9-26 0 16,7-17 0-16,9-7 0 0,-1-1 0 16,-5-1 0-16,-2 6 0 15,-1 6 0-15,-3 9 0 16,-2 14 0-16,-2 7 0 16,-1 14 0-16,-8 18 0 15,0 14 0-15,4 10 0 16,-4 8 0-16,0 4 0 15,0 10 0-15,0 3-310 16,0 12-70-16,-7 4 46 16,-7 9 10-16,-5-1-6 15</inkml:trace>
  <inkml:trace contextRef="#ctx0" brushRef="#br0" timeOffset="94954.13">11308 2731 490 0,'-12'0'251'0,"4"-4"-92"16,8-1-82-16,-8 5-33 0,8 0-24 15,0 0-4-15,0 14 12 16,0 14 38-16,8 17 21 16,9 15-11-16,-3 21-25 15,8 9-18-15,3 17 6 16,-2-2-18-16,2 2-12 0,-1-10 13 15,1-7-8-15,-5-14-1 16,0-12-3-16,0-9-7 16,-4-15 6-16,-4-11-8 15,1-10 8-15,0-5 10 16,0-14 8-16,5 0 19 16,6-5 25-16,14-11-3 15,6-13-8-15,13-11-16 0,11-13-20 16,11-9-11-16,-3 6-3 15,2 3-8-15,-9 8 6 0,-9 8-13 16,-15 8 17-16,-9 9-7 16,-12 4-4-16,-7 4 1 15,-4 3 3-15,-10 2-15 0,-3 0-63 16,-8-6-109-16,-12-8-118 16,-9-3-47-1,-12-9 2-15,-11-7 29 0</inkml:trace>
  <inkml:trace contextRef="#ctx0" brushRef="#br0" timeOffset="95720.14">11564 2935 344 0,'-53'-25'231'15,"5"-4"-76"-15,2 5-51 16,10 3-27-16,8 2 19 16,8 2 30-16,3 5 16 15,6 0-17-15,11 3-43 0,0 6-36 16,0 3-25-16,0 0-10 15,0 8-2-15,14 12 6 16,11 12 4-16,7 17 9 16,9 9-8-16,8 6-3 15,8 2-6-15,10-1 1 16,1-5-3-16,-3-6-9 16,-5-5 4-16,-7-13-4 0,-8-7 7 15,-14-5-1-15,-5-8-3 16,-11-4 0-16,-2-12 4 15,-5 10 10-15,-8-10 15 16,0 0 0-16,0 0 1 0,0 0-13 16,4 0-9-1,1 0-7-15,-2 0-2 0,-3 0 3 16,0 0-8-16,0 0 9 16,0 0-1-16,0 0-6 15,0 0-1-15,0 0 6 0,0 0 0 16,0 0-10-16,0 0 2 15,0 0 3-15,0 0 2 16,0 0 4-16,0 0-9 16,0 0 1-16,0 0-3 0,5 0 8 15,-2 0-5-15,2 0-2 16,-5 0 6-16,0 0 2 16,0 0-5-16,0 0 3 15,0 0 5-15,0 0-3 16,0 0-5-16,3 0-1 15,6 0-4-15,-2 6 5 0,6 4 3 16,-1-10 4-16,1 7-8 16,-2-7 6-16,2 0-3 15,-5 0-2-15,0 8 3 16,-4-8 1-16,4 13-1 0,3-1-4 16,6 0 0-16,4 1 8 15,-2-1-4-15,-2-4-1 16,-1 0 1-16,2-1 3 0,-7 2-1 15,-3-9-2 1,-5 8 4-16,3-8 0 0,-6 0 16 16,0 0 21-16,0 0 8 15,0 0-16-15,0 0-112 47,0 0-139-47,0 0-116 16,3 10-60-16,10-3-17 15</inkml:trace>
  <inkml:trace contextRef="#ctx0" brushRef="#br0" timeOffset="95881">14162 3988 398 0,'17'-28'62'16,"-17"-4"-193"-16,-11 7-30 16</inkml:trace>
  <inkml:trace contextRef="#ctx0" brushRef="#br0" timeOffset="96568.14">10808 5739 296 0,'-31'17'238'0,"5"-1"-41"16,6-4-74-16,9-12-35 0,11 0-19 15,0 0-13-15,19-12 17 16,31-24 29-16,31-22 7 16,32-19 22-16,38-17 6 0,34-7 19 15,32-2-9-15,10 6-41 16,1 7-87-16,-18 12-19 16,-26 14 0-16,-31 11 0 15,-26 11 0-15,-31 12 0 16,-23 3 0-16,-19 8 0 0,-15 7 0 15,-13 3 0-15,-9 1 0 16,-6 3 0-16,-11 5-50 31,0 0-140-31,0 0-61 16,3 0-67-16,2 13-30 0,4-4-19 16</inkml:trace>
  <inkml:trace contextRef="#ctx0" brushRef="#br0" timeOffset="97267.06">17883 6341 634 0,'-50'17'610'0,"10"-5"-193"16,11-12-213-16,13 0-171 16,16 0-84-16,21-24 11 0,33-25 21 15,37-29 20-15,45-15 25 16,38-12 21-16,28-7 6 0,21 3 1 15,1 7-9-15,-5 10-12 16,-12 10-33-16,-18 11 0 16,-28 15 0-16,-27 8 0 15,-28 11 0-15,-29 12 0 16,-20 6 0-16,-20 5 0 0,-15 7 0 16,0-1 0-16,-9 3 0 15,-13 2 0-15,-9 3-43 31,0 8-361-15,9 0-46-16,-11-1 10 0,2 7 87 16</inkml:trace>
  <inkml:trace contextRef="#ctx0" brushRef="#br0" timeOffset="97650.07">21603 6199 932 0,'-25'0'483'0,"8"0"-204"15,9 0-145-15,8-4-88 0,22-13-27 16,12-11 0-16,23-17-10 16,16-8 22-16,14-8 13 0,10 1 4 15,8-6-45-15,1 6-3 16,-7-2 0-16,-11 10 0 15,-11 2 0-15,-12 5 0 0,-16 5 0 16,-14-1-134 0,-13 1-248-16,-9-1-110 0,-13 8-9 15</inkml:trace>
  <inkml:trace contextRef="#ctx0" brushRef="#br0" timeOffset="97871.05">23701 5682 1443 0,'29'-57'604'16,"-4"0"-604"-16,7 4 0 15,15-4 0-15,18-4-40 0,11-4-275 16,0 1 74-16,-11-3 61 15,-12 6-38-15,-13 1-64 16,-20-6-67-16</inkml:trace>
  <inkml:trace contextRef="#ctx0" brushRef="#br0" timeOffset="98731.67">22378 651 551 0,'5'-7'263'0,"-5"2"-127"15,0 5-66-15,3 21-23 16,5 15 18-16,1 13 14 16,2 16-9-16,6 11-10 15,3 14-21-15,8 8-6 0,5 8-20 16,2-1-2-16,3-2-10 15,-5-14 0-15,-5-8 4 16,-3-15-5-16,-5-19 2 16,-4-8-2-16,-4-15 5 15,-3-5 3-15,-6-9 1 16,-3-10-3-16,0-22-34 16,-12-18 8-16,-5-13 8 0,-10-13 7 15,-6 3 9-15,-8 9 15 16,-7 9-11-16,-5 13-3 15,-4 20-7-15,-8 18 5 16,-5 28 1-16,5 15 4 16,8 12-3-16,17 9 0 0,20-2-3 15,28-3 0-15,26-3 2 16,23-10-1-16,23-16 2 16,18-11-4-16,3-25-7 15,4-3-16-15,-12-14 5 16,-19-7 11-16,-17-4 1 15,-17-6 23-15,-15 3 6 16,-14-2 0-16,-11 4-7 0,0 8-15 16,0 1-8-16,0 8-45 15,0 4-71-15,0 0-54 16,0-1-3-16,0-3 36 16,5-7 17-16,7-2 71 0,5-3 61 15,-5-6 64-15,-4 5 65 16,0 6 77-1,-8 3 45-15,3-1 20 0,-3 5-22 16,0 5-76-16,0 2-179 16,9 5 0-1,3 24 0-15,9 14 0 16,2 14 0-16,2 10 0 0,0 2 0 16,-6 5 0-16,-3-5 0 15,-2 7-68-15,-11-11-322 16,-3-2-72-16,0-9-34 15</inkml:trace>
  <inkml:trace contextRef="#ctx0" brushRef="#br0" timeOffset="98884.91">23034 1285 611 0,'-22'-89'391'0,"1"12"-179"15,1 15-94-15,4 19-53 16,4 10-34-16,3 9-19 15,9 3-36-15,0 9-85 16,21 7-94-16,15 5-54 16,7 9-94-16</inkml:trace>
  <inkml:trace contextRef="#ctx0" brushRef="#br0" timeOffset="99350.01">23627 1270 578 0,'6'-4'279'0,"-3"-1"-98"16,5-2-79-16,-3-5-47 15,3-5-9-15,0-8-5 0,5 1-5 16,-1-6-2-16,-4 3-20 16,0 3 10-16,0 0 37 15,-8 7 13-15,0 1 9 16,-8 4-8-16,-5 0-11 15,-10 7-17-15,-14 5-10 16,-12 17 36-16,-12 11 20 16,1 13-43-16,-2 16-50 15,8 12 0-15,11 6 0 0,10 5 0 16,18-3 0 0,15-4 0-16,18-1 0 0,21-6 0 15,13-13 0-15,9-17 0 16,4-15 0-16,3-13 0 15,0-8 0-15,-2-12 0 0,-4-7 0 16,-14-3 0-16,-9 3 0 16,-9-2 0-1,-9 1 0-15,-10-1 0 0,-2 0 0 16,-9 5 0-16,0 1 0 16,0 1 0-16,0 7 0 15,0-1-122-15,-14-1-347 16,4-3-11-16,-2 5 26 15</inkml:trace>
  <inkml:trace contextRef="#ctx0" brushRef="#br0" timeOffset="100113.01">24408 789 453 0,'-12'-37'319'0,"12"5"-81"0,-8 3-68 15,8 9-32-15,0 9 37 16,0-3 46-1,0 12 5-15,0 2-119 0,-8 0-107 16,8 19 0-16,0 26 0 16,0 24 0-16,4 25 0 15,0 29 0-15,4 14 0 16,1 5 0-16,2-4 0 16,6-10 0-16,-1-23 0 0,0-20 0 15,-3-21 0-15,-2-18-10 16,-2-14-390-16,-9-19-88 15,-9-21-36-15</inkml:trace>
  <inkml:trace contextRef="#ctx0" brushRef="#br0" timeOffset="100285.29">23946 1249 589 0,'-33'-33'243'0,"16"5"-143"16,17 4-60-16,28-5-20 15,26 1-1-15,19-1-2 16,20 1-6-16,18 4-4 16,10 7-12-16,1 8-68 15,-9 9-104-15,-20 0-112 16</inkml:trace>
  <inkml:trace contextRef="#ctx0" brushRef="#br0" timeOffset="100995.4">22267 2613 912 0,'-55'16'514'0,"14"-7"-250"16,12-9-205-16,21 0-110 16,20 0 22-16,28 0 12 15,25-13 12-15,33-7 10 0,35-13 9 16,35-11-7-16,26-6-5 16,26-7 5-16,12-3-2 15,12-2-5-15,7 5 8 16,-7 0-1-16,-10 4 8 0,-14 0 13 15,-18 0 11 1,-18-4 5-16,-25 1 20 0,-30-6 43 16,-19-10-59-16,-20-18-48 15,-14-17 0-15,-19-10 0 16,-11-9 0-16,-19-5 0 16,-18-6 0-16,-9-10 0 15,-28-6 0-15,-23 3 0 16,-20 0 0-16,-30 4 0 0,-24 4 0 15,-36 11 0-15,-29 79 0 16,-33 52 0-16,-25 0 0 16,-32 0 0-16,-43 0 0 15,-50 0 0-15,-36 0 0 16,-17 142 0-16,-5 49 0 16,21 17 0-16,42 15 0 15,66 1 0-15,79-8 0 16,81-9 0-16,81-15 0 0,72-16 0 15,70-19 0-15,61-26 0 16,50-30 0-16,51-27 0 16,54-30 0-16,32-23 0 15,0-21 0-15,-16 0 0 0,-38-12 0 16,-42-5 0-16,-54 2 0 16,-45-1 0-16,-38-1 0 15,-31 1-21-15,-28-2-91 16,-29 3-44-16,-20 2-42 15,-18 2-71-15,-9 11-87 16,-5 0-48-16</inkml:trace>
  <inkml:trace contextRef="#ctx0" brushRef="#br0" timeOffset="101744.4">13798 11409 513 0,'0'0'538'16,"0"-3"-150"-16,11-14-185 0,13-19-109 15,31-18-45-15,21-22-24 16,29-15-5-16,9-2-9 16,4-1-8-16,-10 13-8 0,-4 12-3 15,-16 12-26-15,-15 13-32 16,-11 10-71-16,-19 10-74 0,-5 12-58 15,-14 3-12-15,-7 9-21 16,-11 17 44-16</inkml:trace>
  <inkml:trace contextRef="#ctx0" brushRef="#br0" timeOffset="101993.16">14350 11873 698 0,'-28'45'728'0,"7"-16"-161"15,4-9-513-15,17-8-54 16,17-32 0 0,25-21 0-16,21-20 0 0,22-20 0 15,22-13 0-15,15-4 0 16,5 1 0-16,-6 3 0 0,-8 10 0 16,-11 5 0-16,-14 10-68 15,-14 8-195-15,-17 13-29 16,-13 7 11-16,-11 3 18 15,-14 15 15-15,-6 11 4 0,-13 12 53 16</inkml:trace>
  <inkml:trace contextRef="#ctx0" brushRef="#br0" timeOffset="102292.12">14513 11931 696 0,'-98'80'492'16,"17"-10"-126"-16,15-21-171 15,17-13-116-15,30-16-74 16,27-20 1-16,36-15-4 0,34-30 15 16,26-20 15-16,32-20-1 15,17-13-6-15,10-4-2 16,-1 5-9-16,131-71-13 16,-180 99 6-16,-23 16-4 15,-22 12-1-15,-19 9 9 0,-16 12 22 16,-12 3-26-16,-15 9-7 15,-6 0 0-15,-10 8-69 16,-3 0-59 0,-4 8-46-16,0 3-48 0,3 6-41 15,-19 16-321 1,17-12 295-16</inkml:trace>
  <inkml:trace contextRef="#ctx0" brushRef="#br0" timeOffset="103603.87">15471 10013 523 0,'0'0'629'16,"-14"0"-143"-16,3 0-249 0,11 0-238 15,0 0-213-15,0 0-122 16,0 0-25-16,0 0 1 0,0 0-241 15</inkml:trace>
  <inkml:trace contextRef="#ctx0" brushRef="#br0" timeOffset="103748.21">15913 9996 1689 0,'0'0'358'0,"-12"0"-358"15,4-8 0-15,8-4-531 0,3-12-37 16,10-14 115-16</inkml:trace>
  <inkml:trace contextRef="#ctx0" brushRef="#br0" timeOffset="103937.24">16576 10038 746 0,'-30'12'333'15,"2"-5"-192"-15,4-7-231 16,2 0-143-16,11 0-21 16,3 0 8-16,-1-3 54 0</inkml:trace>
  <inkml:trace contextRef="#ctx0" brushRef="#br0" timeOffset="104989.44">11199 10107 369 0,'3'0'276'0,"-3"0"-51"0,0 0-85 15,0 0-58-15,5 0-24 0,-5 0 9 16,0-5 54 0,0 5 55-16,0 0 58 0,0 0-9 15,0 0-151-15,0-4-74 16,-21-4 0-16,-7 4 0 16,-12-4 0-16,-13-4 0 15,-12-9 0-15,-17-7 0 16,-12-8 0-16,-15-9 0 0,-13-8 0 15,-12-9 0-15,-4-7 0 16,-4-4 0-16,9 0 0 0,10-2 0 16,17 7 0-16,13 4 0 15,17-2 0-15,6 9 0 16,18 0 0-16,12 9 0 16,7 7 0-16,8 3 0 15,5 7 0-15,8 6 0 0,-2 6 0 16,3 6 0-16,11 0 0 15,-8 5 0-15,8 1 0 0,0 2 0 16,0 1 0-16,0 1 0 16,0-2 0-1,-9-4 0-15,9 7 0 16,-8-4 0-16,8 2 0 16,0 1 0-16</inkml:trace>
  <inkml:trace contextRef="#ctx0" brushRef="#br0" timeOffset="105537.29">9338 8935 2047 0,'-7'0'0'15,"7"7"0"1,0 1 0-16,0 6 0 16,0 1 0-16,0 10 0 0,0 7 0 15,0 5 0-15,0-1 0 16,0 2 0-16,0-10 0 0,0-4 0 15,0-7 0-15,0-4 0 16,0-6 0 0,0-20 0 15,-9-6 0-31,-2-18 0 16,-5-12 0-16,2-5 0 15,3 7 0-15,11 6 0 0,-9 3 0 16,9 14 0-16,0 3 0 15,0 7 0-15,12-3 0 16,4 4 0-16,13 0 0 0,4 1 0 16,4 5 0-16,0-2 0 15,-1 6 0-15,-9-2 0 16,-2 5 0-16,-9 0 0 16,-2 0 0-16,-7 0 0 0,1 0 0 15,-5 0 0-15,-11 12 0 63,-2 5 0-63,-12 8 0 15,-6 7 0-15,-1 4 0 0,-4 1 0 16,6-1 0-16,2-7 0 16,0-5 0-16,6-4 0 15,2-2 0-15,2-6 0 16,-2-1 0-16,4-2 0 0,5-9 0 15,0 8 0-15,8-8-25 32,0 0-355-32,8 0-75 0,8-8 41 15,14-8 36-15</inkml:trace>
  <inkml:trace contextRef="#ctx0" brushRef="#br0" timeOffset="106914.36">20612 7956 537 0,'-13'0'295'0,"-3"0"-118"15,1 0-84-15,-2 0-51 16,4 0-17-16,13 0 16 16,-9 0 76-16,9 0 58 0,0 0 32 15,0 0-4-15,0 0-68 16,0-2-135 31,0-6 0-47,5-1 0 0,12-7 0 15,10-12 0-15,23-17 0 16,24-12 0-16,19-18 0 16,20-5 0-16,21-10 0 0,17-2 0 15,16-3 0-15,11 2 0 16,15-2 0-16,7-2 0 15,3-5 0-15,1-4 0 0,2-8 0 16,1-8 0-16,-3-12 0 16,2-13 0-16,6-7 0 0,7-5 0 15,6 4 0-15,-2 10 0 16,-5 10 0-16,-6 13 0 16,-18 11 0-16,-10 11 0 15,-23 10 0-15,-16 5 0 16,-15 6 0-16,-11 6 0 0,-18-8 0 15,-8-10 0-15,-3-6 0 16,-4-7 0-16,-4-15 0 0,-14-12 0 16,-3-7 0-1,-8-4 0-15,-10-1 0 0,-4 5 0 16,-15 8 0-16,-9 4 0 16,-6 11 0-16,-13 5 0 0,-13 5 0 15,-3 3 0-15,-7 12 0 16,1 8 0-16,-1 9 0 15,1 16 0-15,-1 9 0 16,-3 8 0-16,4 2 0 16,-3 7 0-16,-4 2 0 15,1 1 0-15,-4-2 0 0,2 1 0 16,3 5 0-16,2 1 0 16,-5-3 0-16,8 2 0 15,-7 0 0-15,6-2 0 16,-3 2 0-16,1-4 0 0,6-1 0 15,-1 1 0-15,-1-3 0 16,0-3 0-16,6 6 0 16,3 4 0-16,-1 7 0 15,1 1 0-15,12 4 0 16,-8 3 0-16,8 6 0 16,-14-2 0-16,14 0 0 15,-8 5 0-15,8-3 0 16,0-2 0-1,0 1 0-15</inkml:trace>
  <inkml:trace contextRef="#ctx0" brushRef="#br0" timeOffset="107650.48">25491 2038 2047 0,'0'-3'0'16,"0"-6"0"-16,-6-3 0 15,6 1 0-15,0-2 0 16,0 1 0-16,0 3 0 0,-9 9 0 31,-3 0 0-15,12 9 0-16,-13 16 0 16,-5 18 0-16,-7 22 0 0,-5 14 0 15,3 7 0-15,-3-5 0 16,7-9 0-16,-2-7 0 15,9-11 0-15,4-13 0 16,0-13 0-16,12-4 0 16,-9-6 0-16,9-12 0 15,0-12 0 1,9-12 0 0,3-18 0-16,8-16 0 15,4-19 0-15,1-10 0 16,-1-4 0-16,1 4 0 0,-6 3 0 15,2 9 0-15,-4 7 0 16,-3 14 0-16,-6 11 0 16,1 13 0-16,0 3 0 15,-5 9 0-15,0 4 0 16,-4-1 0-16,0 6 0 16,4 3 0-16,9 0 0 0,6 0 0 15,14 0 0-15,3 12 0 16,6 0 0-16,2 1 0 15,2-1 0-15,-7 4 0 16,1 0 0-16,-6-4 0 16,-11 0 0-16,-6 1 0 0,-6-5 0 15,-3 5 0-15,-8 2 0 16,-8 18 0-16,-11 11 0 16,-13 14 0-16,-13 7 0 15,-7 3 0-15,-2 7 0 16,2-2 0-16,3-9 0 15,4-2 0-15,6-9 0 16,5-13 0-16,11-7 0 0,1-9 0 16,10-3 0-16,-1-9 0 15,13-4 0-15,4-8 0 63,1 0 0-63,-5-3 0 15,0-2 0 17,0-7-465-32,-13-9-248 0</inkml:trace>
  <inkml:trace contextRef="#ctx0" brushRef="#br0" timeOffset="110579.12">21026 1953 44 0,'0'-3'84'0,"0"-2"66"16,0 1-12-16,0-1-47 15,0 3-30-15,0 2-13 16,0 0-11-16,0-5 14 0,0 0 7 16,0-2 7-16,0 3 8 15,0-5-4-15,0 6 1 16,-8-2 1-16,8 1-8 16,-8 4-11-16,8 0-14 15,-12 0-9-15,12 0-8 16,-13-4 5-16,4 0 9 0,-3-1 1 15,1 5-2-15,-3 0-3 16,3-3-6-16,0-2-1 16,-7 1 3-16,7 4-9 15,-3 0 2-15,0 0-10 0,-3 0 2 16,1 0 1-16,-5 0-1 16,1 0-7-16,-4 0 2 15,0 0-2-15,-1 0 0 16,1 0-5-16,-6 12 2 15,3 1 2-15,-6 2-2 0,-3 2-4 16,-1 4 0 0,-2 3 1-16,-7-3 1 0,1-1 5 15,3 1-5-15,2-1 4 16,1 5-11-16,-7-1 8 16,7-1-1-16,-3 3 2 15,2-2-3-15,-2-1 1 0,2 2 1 16,0 1-2-16,3-2 5 15,1 0-10-15,4-3 3 16,-1-2 7-16,1 7-3 16,-1 2-1-16,5 0 0 15,-6 2-3-15,3 1 6 16,-1 6-3-16,-4 1-2 16,-7 2 12-16,0 5-13 15,-4-1 2-15,4 1 7 0,-2 0-11 16,5-6 5-16,4 3 0 15,-6 2-2-15,6 1 5 16,3 1-1-16,5 2 4 0,-1 1-8 16,10-4 6-16,-1-4-1 15,3-1 0-15,0 1 9 16,1-4-10-16,4-1 11 16,4-2-13-16,8-11 5 0,-8-2 0 15,8-6-2-15,0-1 2 16,0-14-2-16,0 0 4 15,0 0-1-15,0 0-2 16,0 0-2-16,0 0 4 16,0 0-2-16,0 0-7 0,0 0-5 15,0 0-25-15,0-4-58 16,0-2-80-16,0 0-94 16,-8-7-34-16,0-8 10 0,0-2 23 15</inkml:trace>
  <inkml:trace contextRef="#ctx0" brushRef="#br0" timeOffset="111029.19">19002 3053 93 0,'6'-19'168'16,"-3"-4"-8"-16,2 7-39 16,-2 5-30-16,2 3-17 0,-5 8 4 15,0 0 8-15,0 0 13 16,0 0-9-16,0 16 21 15,-8 13-21-15,-6 7-8 16,-2 13-12-16,-3 11-9 0,-1 9-29 16,2 0-7-1,7-3-14-15,11-8-9 0,0-14 1 16,0-7 6-16,8-5-5 16,9-4 1-16,3-8-5 15,3 1-3-15,2-9 6 0,4 0 0 16,4 1-1-16,-1-13-1 15,1 8-4-15,-9 0 6 16,-3-8 2-16,-4 0 7 0,-8 0 24 16,-1 0 41-16,-8 0 34 15,0 0 28-15,0-3-43 16,0-2-96-16,0-7 0 0,0-16 0 16,-11-13 0-1,0-8 0-15,-1-1 0 0,-5 3 0 16,0-3 0-16,6 8 0 15,-6 7 0-15,6 2 0 16,-2 9 0-16,5 8 0 0,8 7-43 16,-8 9-342-16,0 0-64 15,-6 0-11-15</inkml:trace>
  <inkml:trace contextRef="#ctx0" brushRef="#br0" timeOffset="112089.41">10244 5731 133 0,'3'-12'207'0,"-3"0"-58"15,0-1-37-15,0 1-23 16,0 4-12-16,0-1 5 0,0 1 4 16,0 1 13-16,0 3 15 15,0-1 6-15,0 1 2 16,0 4-16-16,0 0-22 0,0 0-8 15,0-3-17-15,0-6-19 16,-8 2-11-16,-3-5-13 16,-6-5 17-16,-2 0 2 15,-10-7 20-15,-12 2-5 16,-11-1 13-16,-17 2-52 0,-12-3-11 16,-8 5 0-16,-9 2 0 15,-4 5 0-15,-11 3 0 16,-5 9 0-16,-9 0 0 0,-10 21 0 15,-15 8 0-15,-13 11 0 16,-15 8 0-16,-10 14 0 16,-1 6 0-16,9 6 0 15,10 0 0-15,19 2 0 0,18-3 0 16,21-6 0-16,18-10 0 16,18-8 0-16,18-5 0 15,15-11 0-15,13-5 0 16,7-4 0-16,9-3 0 15,9-1 0-15,7 1 0 16,0-5 0-16,0-1 0 16,0 2 0-16,0-5 0 15,0-4 0-15</inkml:trace>
  <inkml:trace contextRef="#ctx0" brushRef="#br0" timeOffset="112279.99">7143 6394 2047 0,'0'-4'0'0,"0"1"0"0</inkml:trace>
  <inkml:trace contextRef="#ctx0" brushRef="#br0" timeOffset="112822.03">7143 6383 2047 0,'0'-5'0'16,"0"2"0"0,0-2 0-1</inkml:trace>
  <inkml:trace contextRef="#ctx0" brushRef="#br0" timeOffset="113132.08">7143 6383 2047 0,'7'20'0'0,"4"4"0"16,6 5 0-16,5 4 0 16,-3-2 0-16,5 2 0 15,-4 0 0-15,4-1 0 0,2 1 0 16,-6-5 0-1,5 1 0-15,-7-5 0 0,-1 2 0 16,-1-7 0-16,-2 1 0 16,-3-1 0-16,2 4 0 15,-2-7 0-15,2 0 0 16,2 12 0-16,-10-19 0 16,-2-9 0-16,2 7 0 15,-2-7 0-15</inkml:trace>
  <inkml:trace contextRef="#ctx0" brushRef="#br0" timeOffset="113240.64">7502 6915 1948 0,'0'0'-271'16,"6"0"-8"-16,-3 0-11 0,-3 0 19 15,0 0-11-15,0 0 32 16</inkml:trace>
  <inkml:trace contextRef="#ctx0" brushRef="#br0" timeOffset="113791.84">7309 6936 173 0,'-13'-5'238'0,"1"2"-51"16,-1-1-35-16,13 4-41 16,-8 0-21-16,8 0-9 15,0 0-19-15,0-5-6 16,0 1-17-16,0 4-11 0,0 0-16 16,5 0-6-16,6 0 1 15,6 0 16 1,6 16 10-16,7 0-14 0,2 6 2 15,2-2-4-15,-2-4-10 16,1 5-2-16,-5-6 3 16,-5-2 0-16,-6-1-4 0,-6-12 5 15,3 0 13-15,-3 0 18 16,-3 0-1-16,-3 0-3 16,0 0 20-16,-5 0 17 15,0-17 1-15,3-11-37 0,5-12-17 16,-5-13-11-16,2-1-1 15,-2 7-3-15,-3-3-3 16,0 9-7-16,0 8 9 16,0 9-5-16,0 3 11 15,0 6 19-15,0 2 14 0,0 10 27 16,0 3 5-16,-11 0-70 16,3 0-5-16,-8 0 0 15,-14 12 0-15,-1 4 0 16,-6 8 0-16,1 0 0 0,-4 5 0 15,6-3 0-15,6-3 0 16,3-3 0-16,6-5 0 16,3 8-62-16,2-4-239 15,3 6-80-15,-1 4 0 16,-1-5-21-16</inkml:trace>
  <inkml:trace contextRef="#ctx0" brushRef="#br0" timeOffset="118798.64">25460 13401 255 0,'-12'-4'221'16,"12"-7"-58"-16,-9 11-68 16,9-2-36-16,0-2-14 0,0-1 22 15,0 2 46-15,0 3 73 16,0 0 64-16,0 0 15 15,0 0-14-15,-6 0-174 16,-2 0-77-16,8-4 0 0,-17-1 0 16,-4-2 0-16,-15 2 0 15,-14 5 0-15,-18 0 0 0,-25 0 0 16,-29 0 0-16,-37 12 0 16,-32 5 0-16,-33 4 0 0,-19 7 0 15,-20 9 0-15,-23 7 0 16,-10 4 0-16,-12 5 0 15,0 5 0-15,11-5 0 0,17-3 0 16,28-3 0-16,29-2 0 16,28-9 0-16,28-7 0 15,25-4 0-15,33-10 0 16,24-2 0-16,23-4 0 0,16-9 0 16,21 0 0-16,7 0 0 15,26 0 0-15,8 0 0 16,9 0 0-16,-5 0 0 15,0 0 0-15,-4 0 0 16,1 0 0-16,-6 0 0 0,-1 0 0 16,-7 0 0-16,-3 0-107 15,0 0-365-15,0 0 7 16,0-13 31-16</inkml:trace>
  <inkml:trace contextRef="#ctx0" brushRef="#br0" timeOffset="119315.34">21295 13347 1018 0,'-8'-45'587'0,"-6"9"-286"16,2 6-193-16,0 11-75 15,-1 6-33-15,-7 13 0 16,-12 9 0-16,-7 14 0 0,-15 19 0 15,-5 15 0-15,-1 21 0 16,-8 15 0-16,-1 8 0 16,4 14 0-16,8-1 0 0,8 4 0 15,17-9 0-15,12-15 0 16,7-16 0-16,13-14 0 0,13-19 0 16,15-13 0-16,16-11 0 15,18-10 0-15,14-1 0 16,10-3 0-16,-1 2 0 0,5-1 0 15,-10 4 0-15,1 0 0 16,-11 1 0-16,-13-5 0 16,-12-1 0-16,-13-7 0 15,-13 0 0-15,-1 0 0 0,-14 0 0 16,-4-12 0-16,-8-16 0 16,-9-13 0-16,-7-16 0 0,-4-19 0 15,-8-19 0-15,-6-10 0 16,3-6 0-16,-4 2 0 15,7 4 0-15,4 7 0 0,2 9 0 16,8 7 0-16,-4 12 0 16,11 10 0-16,-1 10 0 15,4 18-104-15,12 7-209 0,-9 18-29 16,9 7 17-16,0 24 7 16,-12 9 14-16</inkml:trace>
  <inkml:trace contextRef="#ctx0" brushRef="#br0" timeOffset="120796.24">14768 13572 633 0,'-24'-73'426'0,"-6"10"-113"16,3 19-93-16,3 15-73 0,-1 13-52 15,5 16 40-15,8 37-57 16,12 32-78-16,0 29 0 15,8 23 0-15,11 22 0 16,14 8 0-16,4-1 0 0,7-12 0 16,5-16 0-16,2-19 0 15,-9-22 0-15,-2-19 0 16,-10-15 0-16,-6-13 0 0,-7-15 0 16,-9-19 0-16,-8-12 0 15,0-16 0-15,-25-20-170 0,-20-21 20 16,-15-9 54-16,-17 4 57 15,-10 12 60-15,5 23 29 16,-1 19-5-16,5 20 0 16,13 36 16-16,9 25 18 0,15 16-6 15,16 8-3-15,25-2-59 16,12-7-11-16,18-7 0 16,18-11 0-16,12-14 0 0,11-19 0 15,0-17 0-15,7-13 0 16,-1-14 0-16,-7-9 0 0,-10-10-54 15,-10-2-40-15,-10-6-49 16,-5-1-54-16,-10-7-43 16,-4 1-26-16,-5 1 31 15,-2-5 28-15,0 4 9 0,0-1 30 16,-3-2 51-16</inkml:trace>
  <inkml:trace contextRef="#ctx0" brushRef="#br0" timeOffset="120946.39">15199 14063 218 0,'16'-23'317'16,"-5"7"-10"-16,-3 6-40 15,-3 10-63-15,-2 0-24 16,6 21-12-16,3 7-17 0,2 6-36 16,-3 1-38-16,5 2-38 15,0 5-35-15,5-6-5 0,-1-3-118 16,-5-9-139-16,-2 0-86 16,-4-8-21-16,-1-16-11 15</inkml:trace>
  <inkml:trace contextRef="#ctx0" brushRef="#br0" timeOffset="121099.45">15248 13787 612 0,'-22'-15'295'16,"5"0"-145"-16,3 8-111 0,2 0-100 16,3 7-51-16,9 0-1 15,0 0 23-15,9 14 17 16,7 8-50-16,3-2-92 0</inkml:trace>
  <inkml:trace contextRef="#ctx0" brushRef="#br0" timeOffset="121611.64">15876 13851 316 0,'-17'-25'207'16,"-2"-2"-56"-16,-5-5-47 15,-1-2-33-15,2 6-13 16,1 4 6-16,2 3 50 0,1 5 32 16,2 8 27-1,-4 8 9-15,2 17 6 0,-10 23-4 16,-4 24-95-16,1 28-89 16,4 13 0-16,3 0 0 15,11 2 0-15,14-15 0 0,0-13 0 16,14-19 0-16,2-15 0 15,12-17 0-15,10-16 0 16,10-15 0-16,9-22 0 0,7-21 0 16,9-18-265-16,1-17-150 15,-6-13 37-15,-6-12 55 0,-10-12 53 16,-15-3 88-16,-12-2 82 16,-14 1 61-16,-3 0 103 15,-8 0 183-15,-8 8 18 16,-3 12-3-16,-2 13 7 0,-3 16-21 15,4 16-30-15,4 16-22 16,8 13-19-16,0 16-151 0,0 19-26 16,12 28 0-16,12 23 0 15,14 25 0-15,6 19 0 16,8 11 0-16,1 9 0 0,-1 5 0 16,2-10 0-16,-7-7 0 15,-1-12 0-15,-10-17 0 0,-4-15 0 16,-2-13-418-16,-10-18-84 15,-8-14 52-15,-12-21-225 16</inkml:trace>
  <inkml:trace contextRef="#ctx0" brushRef="#br0" timeOffset="121795.3">16153 13657 574 0,'-62'-8'507'15,"10"0"-82"-15,12 8-176 16,7-9-121-16,13 1-67 0,20-5-25 15,7-2-22-15,17-9-1 16,25-5-6-16,21 1-7 0,10-5-81 16,10 4-106-1,1 5-96-15,-10 3-50 0,-7 5 12 16,-14 4-2-16,-13 7 82 16</inkml:trace>
  <inkml:trace contextRef="#ctx0" brushRef="#br0" timeOffset="123496.78">13403 15512 99 0,'0'0'180'15,"-8"0"-17"-15,1 0-34 0,7 0-30 16,-9 0-20-16,9 0-16 15,0 0-5-15,0 13 10 0,0-4 17 16,0-2 2-16,0 5-1 16,0-12-4-16,0 12 8 15,0-12 20-15,0 9 62 0,0-9 50 16,-11 0-47 0,-6 0-175-16,-8 0 0 0,-12 0 0 15,-10 0 0-15,-19 0 0 16,-19-4 0-16,-17-13 0 0,-24-11 0 15,-33-13 0-15,-30-11 0 16,-31-14 0-16,-19-16 0 16,-14-8 0-16,-5-7 0 0,-7-9 0 15,1-4 0-15,4-12 0 16,1-12 0-16,-214-154 0 16,266 136 0-16,25 14 0 15,29 12 0-15,22 20 0 16,26 17 0-16,18 20 0 15,22 15 0-15,17 14 0 0,11 7 0 16,12 9 0-16,11 7 0 16,2 6 0-16,12 2 0 15,-9 9 0-15,1 0 0 16,0 0 0 0,0 0 0-1,8-3 0 32,0-2 0 0,0-3 0-31,-12-4 0-16,-4 0 0 15,-5-9 0-15,1-1 0 16,-1 4 0-16,5-3 0 0,0 2 0 15,4 2 0-15,-1 5 0 16,4-1 0-16,1 1 0 0,8-1 0 16,-11 1 0-16,4-1 0 15,-7-2 0-15,3-2 0 16,-3 5 0-16,6 5 0 0,0-2 0 16,8 1 0-16,-6 1 0 15,6 2 0-15</inkml:trace>
  <inkml:trace contextRef="#ctx0" brushRef="#br0" timeOffset="124356.94">8682 13152 2047 0,'0'-5'0'0,"0"2"0"16,0-1 0-1,0-4 0-15,0-5 0 16,-13-2 0-16,5-11 0 16,-5-2 0-16,-4 0 0 15,6-2 0-15,-5 2 0 0,3 5 0 16,1-2 0-16,-4 4 0 15,4 2 0-15,0 2 0 0,12 0 0 16,-12 9 0-16,2 8 0 16,10 20 0-1,0 17 0 1,0 16 0-16,-11 16 0 16,0 9 0-16,-3 7 0 15,3 9 0-15,2-6 0 16,9-2 0-16,-7-8 0 0,7-14 0 15,0-9 0-15,0-10 0 16,0-13 0-16,0-7 0 16,0-11 0-16,0-4 0 0,0-22 0 15,-8-21 0 1,-5-29 0-16,-7-19 0 16,0-20 0-16,3-9 0 15,0-4 0-15,3 0 0 0,-3 8 0 16,1 8 0-16,3 9 0 15,2 7 0-15,-3 17 0 16,3 12 0-16,11 12 0 0,-8 7 0 16,8 15 0-16,-8 2 0 15,8 10 0-15,8 7 0 32,11 0 0-17,19 0 0-15,14-9 0 0,17-2 0 16,15-6 0-16,11-3 0 15,3-1 0-15,-5 5 0 16,-17 3 0-16,-11 2 0 16,-11 11 0-16,-18 0 0 15,-7 0 0-15,-12 19 0 0,-9 18 0 16,-16 21 0-16,-22 23 0 16,-11 24 0-16,-16 18 0 0,-8 12 0 15,-3 3 0-15,7-9 0 16,4-9 0-16,9-23 0 15,12-20 0-15,7-16 0 0,9-16 0 16,7-16 0-16,4-8 0 16,9-10 0-16,0-3 0 15,0-16 0 17,0-1 0-17,9-7-160-15,4-3-251 16,7-5 22-16,9-5 66 15,10 1-5-15</inkml:trace>
  <inkml:trace contextRef="#ctx0" brushRef="#br0" timeOffset="125005.86">11145 13701 163 0,'0'-52'274'15,"0"3"-57"-15,-11 7-42 16,-2 6-55-16,1 8-22 0,-1 3 11 16,4 9 34-16,-5 4 51 15,6 3 39-15,8 9-1 16,-12 0-143-16,3 0-89 0,1 21 0 16,0 15 0-16,-1 18 0 15,9 10 0-15,0 5 0 16,6 1 0-16,5-9 0 0,9-8 0 15,5-13 0-15,3-14 0 16,0-11 0-16,4-15 0 0,-2-12 0 16,-3-8 0-16,-5-17 0 15,-11-11 0-15,-11-14 0 16,-11-7 0-16,-11 0 0 0,-2 13 0 16,-3 6 0-16,-6 10 0 15,0 11 0-15,5 12 0 16,0 5 0-16,3 5 0 15,5 7-260-15,8 0-157 0,12 12 13 16,0 4 4-16</inkml:trace>
  <inkml:trace contextRef="#ctx0" brushRef="#br0" timeOffset="125272.99">11409 13302 456 0,'5'-36'313'15,"-5"2"-20"-15,0 10-6 16,-13 5 11-16,5 2 9 16,-1 8-214-16,9 2-93 0,-8 7 0 15,8 16 0 1,13 16 0 0,7 13 0-16,9 12 0 0,4 17 0 15,-1 3 0-15,4 4 0 16,-3 0 0-16,-4-7 0 15,-6-12 0-15,3-14 0 0,-6-10 0 16,-4-19-404-16,1-19-63 16,-6-11 18-16,1-23 98 15</inkml:trace>
  <inkml:trace contextRef="#ctx0" brushRef="#br0" timeOffset="125472.45">11718 13116 349 0,'-12'-66'300'16,"0"18"-15"-16,-1 10-54 0,5 15-57 15,8 5-33-15,0 11-12 16,0 7 13-16,0 20 57 16,16 17-102-16,13 12-97 0,7 13 0 15,6 6 0-15,-2 1 0 16,5-8 0-16,-5-4 0 0,0-10 0 16,-2-4-281-16,-3-11-131 15,-2-15 37-15,-4-17 41 16,-6-12 54-16,-6-18-84 15</inkml:trace>
  <inkml:trace contextRef="#ctx0" brushRef="#br0" timeOffset="125788.59">12100 13026 141 0,'-24'-73'277'0,"-1"11"-5"15,8 18-35-15,1 11-28 16,5 12-41-16,-2 14-14 16,13 18 66-16,5 26 74 0,7 13-219 15,11 10-75-15,10 14 0 16,13-1 0-16,7-8 0 0,4-8 0 15,2-9 0 1,7-15 0-16,-6-16 0 0,-4-17 0 16,-5-9 0-16,-15-15 0 15,-8-18 0-15,-16-9 0 0,-12-10 0 16,-16-4 0-16,-21-9 0 16,-12 8 0-16,-8 6 0 15,-11 6 0-15,-1 14 0 0,7 11 0 16,5 10 0-16,8 6 0 15,10 9 0-15,10 4 0 0,10 0 0 16,5 24 0-16,14 13 0 16,0 5-27-16,8 2-442 15,9 4-13-15,4-7 11 0</inkml:trace>
  <inkml:trace contextRef="#ctx0" brushRef="#br0" timeOffset="126005.41">12603 12325 844 0,'0'-45'717'0,"0"12"-231"0,0 14-486 15,0 7 0-15,0 7 0 16,5 34 0-16,12 16 0 16,10 19 0-1,14 15 0-15,8 2 0 0,0-1 0 16,3-6 0-16,-4-3 0 15,-3-14 0-15,-8-14 0 0,-4-10-365 16,-8-9-195-16,-7-24 57 16</inkml:trace>
  <inkml:trace contextRef="#ctx0" brushRef="#br0" timeOffset="126264.41">13066 11886 807 0,'0'-33'481'15,"-8"14"-141"-15,8 7-108 0,0 12-45 16,13 28-187-16,7 12 0 16,9 12 0-16,3 17 0 15,4 10 0-15,5-3 0 0,-1 2 0 16,-3-5 0-16,0-8 0 15,-9-12 0-15,-4-9 0 16,-3-10-73-16,-6-11-441 0,-7 0 35 16,1-13 33-16</inkml:trace>
  <inkml:trace contextRef="#ctx0" brushRef="#br0" timeOffset="130378.42">13691 13807 330 0,'-28'-45'176'0,"-1"5"-56"16,5 4-52-16,5 7-23 15,-3 4 2-15,6 9 8 0,5 3 20 16,11 6 3-16,-8 7-25 16,8 11 21-16,0 23 18 15,0 26 47-15,0 34 31 0,4 32 31 16,4 29-24-16,-1 23-45 15,-2 14-117-15,-2-1-15 16,-3-9 0-16,0-6 0 0,0-5 0 16,5-12 0-1,3-16 0-15,-5-13 0 0,3-8 0 16,-3-11 0-16,2-14 0 16,-2-11 0-16,-3-17 0 15,0-12 0-15,0-13 0 0,0-7 0 16,0-9 0-16,0-7 0 15,0-4 0-15,0-6 0 16,0 6 0-16,0-5 0 0,0 5 0 16,0 3 0-16,0 0 0 15,0-1 0-15,0-2 0 16,0 0 0-16,0-5 0 0,0-3 0 16,0-2 0-1,0 0 0-15,-8-7 0 16,8 14 0-16,0-6 0 15,0 0 0 1,0 0 0 0,0 0 0 15,0 4 0-31,5 1 0 16,10 2 0-16,13 1 0 15,23 6 0-15,17-6 0 0,20-4 0 16,31 0 0-16,28 0 0 15,27-12 0-15,25 0 0 16,19 0 0-16,22-12 0 16,13 0 0-16,5-4 0 0,4 4 0 15,-7 3 0-15,-7 6 0 16,-18 3 0-16,-9 0 0 16,-18 0 0-16,-14 12 0 0,-5-5 0 15,-9-7 0-15,-4 0 0 16,-10 0 0-16,-11 0 0 15,-12 0 0-15,-7 0 0 0,-14 0 0 16,-6 0 0-16,-10 0 0 16,-12 0 0-16,-3 12 0 0,-6-12 0 15,-1 9 0 1,-3-9 0-16,4 8 0 0,2-8 0 16,-1 0 0-16,-4 0 0 15,1 0 0-15,-1 0 0 0,-8-4 0 16,0 0 0-16,-9 4 0 15,-3 0 0-15,-3 0 0 16,-6 0 0-16,-3 0 0 0,-4 0 0 16,-1 8 0-16,-2-8 0 15,-10 12 0-15,-1-12 0 0,2 14 0 16,-9-14 0-16,0 7 0 16,-7-7 0-16,-1 7 0 15,-3-7 0-15,-3 9 0 16,2-9 0-16,-3 0 0 15,-2 8 0-15,6 0 0 16,-1-8 0-16,1 12 0 16,0-5 0-16,-1-7 0 0,-5 11 0 15,0-11 0-15,-3-11 0 47,0-12 0-31,0-22 0-16,0-29 0 0,-6-23 0 15,-7-24 0-15,-3-21 0 16,-1-18 0-16,4-16 0 16,4-2 0-16,-1 0 0 15,10-7 0-15,0 7 0 0,0 2 0 16,0 0 0-16,0 3 0 16,0-3 0-16,-8 6 0 15,8-2 0-15,0 10 0 0,0 7 0 16,0 13 0-16,0 7 0 15,0 14 0-15,0 10 0 0,4 10 0 16,-4 11 0-16,0 13 0 16,0 8 0-16,0 7 0 15,-8 2 0-15,-4-2 0 16,-2 2 0-16,3 2 0 16,-1-4 0-16,-4 2 0 0,3-2 0 15,-3 6 0-15,5 6 0 16,-1 10 0-16,-1 11 0 0,0 5 0 15,2 3 0-15,-2 6 0 16,-7 1 0-16,0 3 0 16,-6 3 0-16,2-5 0 0,-3 5 0 15,-6 1 0-15,-4-3 0 16,-3 8 0-16,-8-3 0 16,-9 1 0-16,-12 4 0 0,-9 0 0 15,-7 0 0-15,-10 0 0 16,-9 9 0-16,-18 8 0 15,-17-3 0-15,-17 12 0 16,-16 2 0-16,-6 4 0 0,-9 5 0 16,-4-1 0-16,0 5 0 15,-4-1 0-15,-3 2 0 0,-7-1 0 16,-2 5 0-16,-5-7 0 16,-3 2 0-16,6-1 0 15,9-8 0-15,13 2 0 0,14-6 0 16,12 2 0-1,17-7 0-15,13 1 0 0,8-2 0 16,15-3 0-16,10 1 0 16,10-3 0-16,10-1 0 0,6 1 0 15,5-2 0-15,7 1 0 16,3 1 0-16,4 0 0 16,5-1 0-16,-1 1 0 0,1-5 0 15,-5 1 0-15,4-3 0 16,-1 3 0-16,7-4 0 0,1-1 0 15,11 0 0-15,2-8 0 16,1 12 0-16,3-4 0 16,-20 1 0-16,25 2 0 15,-1-11 0-15,5 8 0 16,-1-8 0-16,6 0 0 16,0 0 0-16,1 0 0 15</inkml:trace>
  <inkml:trace contextRef="#ctx0" brushRef="#br0" timeOffset="130502.98">13874 13180 2047 0,'-8'0'0'0,"0"0"0"32,-1 0 0-1</inkml:trace>
  <inkml:trace contextRef="#ctx0" brushRef="#br0" timeOffset="130596.56">13849 13192 2047 0,'-11'16'0'16,"-5"12"0"-16,-8 18 0 16,2 16 0-16,-1 19 0 0,-3 20-70 15,-2 17-513-15,-12 10-86 16</inkml:trace>
  <inkml:trace contextRef="#ctx0" brushRef="#br0" timeOffset="132877.15">23584 15403 552 0,'-13'0'335'0,"13"0"-97"15,-9 0-102-15,9 0-45 0,0 0-13 16,-8 0 17-16,8 0 0 16,0 0-7-16,0 0-27 15,0-5-26-15,0-2-19 0,0-1-2 16,0 0-4-1,-9-9 0-15,-8-4 2 0,-4 2 24 16,-8 2 24-16,-2 10 21 16,-15 7-77-16,-8 24-4 15,-10 16 0-15,-1 24 0 0,0 22 0 16,8 14 0-16,12 4 0 16,22 6 0-16,23-9 0 15,6-6 0-15,24-14 0 0,14-19 0 16,18-21 0-16,16-27 0 15,13-26 0-15,20-24 0 0,7-25 0 16,-2-15 0 0,-5-10 0-16,-17-4 0 0,-17-3 0 15,-17 8 0-15,-20 6 0 16,-19 15 0-16,-21 10 0 16,0 18 0-16,-16 12 0 0,-4 15 0 15,-5 18 0-15,2 15 0 16,6 12 0-16,6 9 0 15,11 4 0-15,11-4 0 0,13-5 0 16,9-8 0-16,3-11 0 16,7-9 0-16,-8-12 0 15,-7-16 0-15,-9-8 0 16,-5-4 0-16,-14-9 0 0,-14-4 0 16,-9 0 0-16,-11 5 0 15,0 7 0-15,-8 5 0 16,6 2-62-16,-1 7-255 0,9 2-22 15,8 6-13-15,8-1 2 16,12 0 53-16</inkml:trace>
  <inkml:trace contextRef="#ctx0" brushRef="#br0" timeOffset="133475.99">24247 14962 497 0,'22'-53'437'15,"-5"13"-11"-15,-9 8-109 0,0 7-108 16,-8 6-75-16,0 5-107 15,9 14-27-15,16 21 0 16,11 20 0-16,11 19 0 0,12 17 0 16,6 9 0-16,0 4 0 15,-1-4 0-15,-4-8 0 16,-3-9 0-16,-3-8 0 16,-14-13 0-16,-2-15 0 0,-15-9 0 15,-6-7 0-15,-9-17 0 16,-8-12 0-16,-17-12 0 0,-14-9 0 15,-19-8 0-15,-7 1 0 16,-4 7 0-16,-1 12 0 16,10 8 0-16,8 13 0 15,12 0 0-15,12 26 0 0,20 3 0 16,0 2 0-16,23 2 0 16,19-4 0-16,10-8 0 15,12-9 0-15,9-12 0 0,9-12 0 16,-4-14 0-16,-1-10 0 15,-9-9 0-15,-7-12 0 16,-5-12 0-16,-5-8 0 0,-20-9 0 16,-11 0 0-16,-14 1 0 15,-6 6 0-15,-21 10 0 16,-9 13 0-16,-1 20 0 16,-12 20 0-16,-8 27 0 0,2 30 0 15,2 25 0-15,4 16 0 16,16 6 0-16,20 1 0 15,14-3 0-15,26-13 0 0,15-11 0 16,22-22 0-16,10-19 0 16,10-21 0-16,7-16 0 15,4-20 0-15,-2-14 0 0,-15-3 0 16,-10-3 0-16,-14 2-313 16,-12 1 2-16,-14 4 24 15,-14 8 34-15,-7 13 38 16,-6 7-5-16,-7 10 26 15</inkml:trace>
  <inkml:trace contextRef="#ctx0" brushRef="#br0" timeOffset="145789.42">14837 15587 492 0,'-36'0'569'16,"-5"0"-120"-16,4 0-185 0,6 0-110 16,2 0-35-16,7 0-119 15,13 0 0-15,9-13 0 16,22-15 0-1,30-17 0-15,30-17 0 0,32-15 0 16,28-17 0-16,29-12 0 16,20-5 0-16,15-1 0 15,1-8 0-15,-8 8 0 0,-20 6 0 16,-29 16 0-16,-28 13 0 16,-28 19 0-16,-21 14 0 15,-20 11 0-15,-12 9 0 0,-19 7 0 16,0 6 0-16,-9 3 0 15,-5-1 0-15,0 5 0 16,-8 4-33 0,0 0-351-16,0 13-1 15,0 2 34-15,-16 11-3 0</inkml:trace>
  <inkml:trace contextRef="#ctx0" brushRef="#br0" timeOffset="146338.64">15081 16111 973 0,'-49'33'495'16,"0"-5"-208"-16,4-3-147 0,5-6-82 16,6-2-36-16,11-9-7 15,3-8 42-15,12 0-57 16,8-8 0-16,20-21 0 0,25-23 0 16,28-25 0-16,28-25 0 15,30-12 0-15,23-4 0 0,12-1 0 16,3 9 0-16,-5 13 0 15,-13 12 0-15,-22 11 0 16,-19 12 0-16,-22 15 0 16,-9 1 0-16,-14 9 0 15,-11 1 0-15,-12 3 0 0,-2 5 0 16,-10 4 0-16,-6 3 0 16,-4 5 0-16,-7 9 0 0,-5-2 0 15,-4 9 0-15,0 0 0 16,0 0 0 46,0 0-320-15,0 0-135-47,0 0 54 16,0 0 33-16</inkml:trace>
  <inkml:trace contextRef="#ctx0" brushRef="#br0" timeOffset="150065.53">29448 4546 315 0,'-9'0'266'0,"1"0"-103"15,8 0-79-15,0 0-36 0,-9 0-4 16,9-4-2-16,0-8-6 15,0 0-3-15,-8 0-4 16,8-5 15-16,-11 2 21 16,-1-3 21-16,0 2 10 15,-1 4-16-15,-4 0 17 16,-6 4-22-16,-10 8-21 16,-7 0 6-16,-14 12 7 0,-3 12 17 15,-3 14 33-15,-1 14-55 16,2 17-62-16,5 12 0 15,12 9 0-15,19 4 0 16,23-9 0-16,19-3 0 0,27-13 0 16,16-11 0-1,12-19 0-15,21-14 0 0,2-25 0 16,5-8 0-16,-4-16 0 16,-4-13 0-16,-14-11 0 15,-10-6 0-15,-18-8 0 16,-14 2 0-16,-21-1 0 15,-12 4 0-15,-5 7 0 0,-14 14 0 16,-8 8 0-16,2 11 0 16,-5 17 0-16,2 0 0 15,1 21 0-15,7 3 0 16,1 9 0-16,14-1 0 0,6 5 0 16,10-4 0-1,8-9 0-15,4-5 0 16,-3-5 0-16,0-14 0 0,-7 0 0 15,0 0 0-15,-10-14 0 16,-8-5 0-16,-13-5 0 16,-1-2 0-16,-8 3 0 15,2 2 0-15,0 6-149 0,0 1-217 16,-1 6-55-16,0 1-12 16</inkml:trace>
  <inkml:trace contextRef="#ctx0" brushRef="#br0" timeOffset="150598.35">29942 4619 542 0,'13'-16'381'0,"-5"4"-126"16,0 0-89-16,-8 8-38 16,14 4 56-1,0 21-79-15,7 7-27 0,9 13-39 16,5 7-18-16,3 4 0 15,-4 2-13-15,0-9-3 16,-6-9-4-16,-8-7 3 16,-2-8-1-16,-10-9 4 15,-8-12-14-15,0-12-10 16,-8-17 6-16,-1-13-2 16,0-15 1-16,9-3 4 0,0-1 4 15,0 9 8-15,0 10-4 16,4 17-4-16,4 13-4 15,6 12 13-15,2 12 0 16,3 9-1-16,3 8-6 16,-3-1 8-16,-7 0-9 0,-1-3 4 15,-6-5-4-15,-5-3 5 16,0-5-10-16,0-12-14 16,0 0-16-16,0 0-28 15,0-9-25-15,0-7-1 16,3-8 35-16,11-1 32 15,3-3 8-15,1 5 14 16,4 10 21-16,7 4 19 16,-2 9 16-16,5 11-10 0,-2 7-8 15,-3 3-5-15,-2-2-22 16,-3 2 2-16,-8-1-9 16,-2 1-62-16,-3-2-118 15,-5 3-92-15,-4-6-52 16,0-4-43-16</inkml:trace>
  <inkml:trace contextRef="#ctx0" brushRef="#br0" timeOffset="151048.38">30881 4501 445 0,'0'-25'421'0,"0"10"-103"0,0 3-153 15,0 12-89-15,0 0-26 16,0 19 27-16,12 23 34 15,13 18-29-15,6 19-9 16,11 9-22-16,3 6-13 16,3 4-12-16,-2-5 8 15,-7-11-16-15,-5-17-5 16,-8-16-8-16,-4-13 5 16,-7-15 3-16,-10-9 8 0,-5-19-21 15,-16-22 0-15,-10-16 0 16,3-24 0-16,-6-18 0 15,2-10 0-15,-1-1 0 16,6 8 0-16,6 9 0 16,8 12 0-16,8 12 0 15,12 9 0-15,8 6 0 0,13 18 0 16,8 12 0-16,-2 12 0 16,3 0 0-16,-11 21 0 15,-6 0 0-15,-7 2 0 16,-18 5 0-16,0 5 0 15,-21 5 0-15,-7-8 0 16,-1 0 0-16,7-5-86 16,6-10-132-16,4-3-55 15,12-2-25-15,0-10 3 0,-6 0 7 16,6 0 28-16</inkml:trace>
  <inkml:trace contextRef="#ctx0" brushRef="#br0" timeOffset="151248.12">31405 4440 583 0,'16'-15'347'0,"-2"2"-106"0,-5 9-72 15,-4 4-21-15,4 12 4 16,3 12 42-16,4 8-53 16,4 10-69-16,5 3-72 15,-4-1 0-15,-2 2-27 16,-5-6-238-16,-8-8-118 0,2-4-28 15,-8-12 5-15</inkml:trace>
  <inkml:trace contextRef="#ctx0" brushRef="#br0" timeOffset="151396.06">31266 3997 413 0,'-32'-56'444'0,"4"10"-164"16,8 12-138-16,-2 11-77 15,8 3-31-15,5 7-34 16,9 5-80-16,0 4-110 16,0 4-87-16,9 0-49 15</inkml:trace>
  <inkml:trace contextRef="#ctx0" brushRef="#br0" timeOffset="151613.64">31356 3765 394 0,'8'-12'357'16,"-8"3"-67"-16,6 9-121 16,-6 0-68-16,0 0-25 15,6 25 59-15,10 20 69 0,5 20-9 16,7 20-80-16,1 5-104 16,4 3-11-16,3 1 0 15,1-5 0-15,-6-11-213 16,3-10-197-16,-8-14-57 15,0-16 16-15</inkml:trace>
  <inkml:trace contextRef="#ctx0" brushRef="#br0" timeOffset="151964.29">31710 4241 491 0,'0'0'229'16,"0"0"-109"-16,0-4-58 15,13-1-16-15,10-2-8 16,6-2-17-16,7-3-8 16,9-9-6-16,-1-3-3 15,-3-4 6-15,-5-4-5 16,-10-1 31-16,-11 0 49 16,-7 9 42-16,-8 3 28 0,0 5 17 15,-13 4-45-15,3 5-22 16,-7 7-20-16,0 0-16 15,4 7-29-15,13 9-40 16,-7 8 0-16,7 14 0 16,0 6 0-16,12 9 0 15,13 0 0-15,2-9-41 0,7-2-141 16,-6-15-67-16,5-4-60 16,-1-23 4-16,1-6 37 15,-1-18-1-15,-7-16 62 16</inkml:trace>
  <inkml:trace contextRef="#ctx0" brushRef="#br0" timeOffset="152396.21">32274 3947 112 0,'0'-56'249'16,"0"8"-33"-16,0 6-60 0,0 10-50 15,0 12-15-15,0 7 2 16,0 6 8-16,0 7 21 16,4 24 19-16,10 16 14 15,3 17-11-15,5 12-46 16,2 5-39-16,4-1-27 15,-4-4-10-15,-3-11-11 16,-4-14-2-16,-4-15 4 0,-7-10 5 16,-2-7 27-16,-4-12 9 15,0-3-54-15,0-22 0 16,-7-23 0-16,7-22 0 16,0-15 0-16,0 0 0 0,0 7 0 15,3 18 0-15,5 10 0 16,5 14 0-16,3 11 0 15,7 12 0-15,7 13 0 16,-1 10 0-16,-1 5 0 16,-3 6 0-16,-1 2 0 15,-5 3 0-15,-2-7 0 16,-8-2 0-16,-6-6 0 0,-3 0 0 16,5-11 0 15,-2 0 0-16,3 0 0-15,-6 0-219 16,0-11-204 0,-14 0-20-16,6-1 28 15</inkml:trace>
  <inkml:trace contextRef="#ctx0" brushRef="#br0" timeOffset="153360.96">29126 6793 518 0,'8'-45'337'16,"-8"9"-73"-16,0 8-93 15,0 8-58-15,0 7-23 0,0 8-7 16,-8 5 20-16,-4 26 32 15,-7 22 20-15,-7 33-77 16,1 33-78-16,8 33 0 16,3 24 0-16,14 4 0 0,8-4 0 15,12-16 0 1,13-25 0-16,13-25 0 0,14-19 0 16,10-24 0-16,6-25 0 15,6-25 0-15,0-24 0 16,-3-21-387-16,-2-29-91 15,-15-28 12-15</inkml:trace>
  <inkml:trace contextRef="#ctx0" brushRef="#br0" timeOffset="153540.4">29106 6874 502 0,'-48'-12'310'0,"7"0"-141"16,11 1-115-1,21-6-56-15,9-4-6 0,23-3 0 16,17-5 4-16,25-7-3 16,17-4-35-16,6-2-52 15,7 6-46-15,-9 7-32 16,-18 5-48-16</inkml:trace>
  <inkml:trace contextRef="#ctx0" brushRef="#br0" timeOffset="157089.21">28492 6964 416 0,'-24'0'206'16,"6"0"-77"-16,5 0-62 16,13 0-32-16,0-7-19 15,16-3 0-15,20-6-1 0,24 0-5 16,19-8-6-16,14-1-13 16,12-2-29-16,5-3-46 15,-2-2-37-15,-1 3-73 16,-13-4-32-16</inkml:trace>
  <inkml:trace contextRef="#ctx0" brushRef="#br0" timeOffset="157571.9">29082 8670 195 0,'0'9'274'0,"0"-9"-83"16,5 0-76-16,3 0-57 0,11-14-27 15,15-9-17-15,17-14-7 16,17-8-28-16,19-7-50 16,7-5-37-16,8-5-59 15,-9-3-68-15</inkml:trace>
  <inkml:trace contextRef="#ctx0" brushRef="#br0" timeOffset="158203.32">29882 7454 137 0,'-13'-14'293'16,"2"1"-63"-16,2 7-59 16,9 6-47-16,-8 0-20 15,8 0-20-15,0 12 16 16,0 20-8-16,8 13 0 16,9 16-46-16,-1 4-20 15,0 0-13-15,-3-4-4 16,-1-8-7-16,-4-12 1 0,-5-9 1 15,-3-11 1-15,0-9 5 16,0-12-6-16,0-8-9 16,0-20-6-16,5-17-2 15,4-12 14-15,3 1 10 16,4 2 6-16,1 10 1 0,-6 11 9 16,5 11 2-1,0 10-4-15,12 12 18 16,5 12-12-16,8 5-13 0,7 3-4 15,2-2-9-15,-2-6 2 16,-2-12-25-16,-4-5-24 16,1-23-22-16,-7-22 23 15,-4-19 22-15,-7-12 12 16,-10-13 10-16,-11-8 13 16,-4-8 9-16,-11 5 35 0,-6 7 30 15,1 21 77-15,5 15-56 16,-2 22-111-16,13 11 0 15,-8 25 0-15,8 20 0 16,12 25 0-16,8 24 0 0,13 17 0 16,4 16 0-1,-2 8 0-15,7-2 0 16,-6-6 0-16,-7-4-381 0,-13-17-68 16,-9-11 46-16,-14-17 49 15</inkml:trace>
  <inkml:trace contextRef="#ctx0" brushRef="#br0" timeOffset="158520.31">30350 7257 452 0,'0'-53'232'0,"0"13"-106"15,19 7-55-15,15 9-8 16,14 7 13-16,9 5 21 16,13 5 7-16,1-2-42 15,11 1-29-15,3-5-18 16,0-2-12-16,0-11-12 15,-3-2 0-15,-17-4 0 0,-16-6 1 16,-13-2 10-16,-17 0 30 16,-19 4 43-16,0 8 39 15,-22 2 9-15,-11 14 16 16,-3 12 5-16,-2 16-33 16,6 13-103-16,7 20-8 15,14 11 0-15,11 9 0 0,16 2 0 16,12-2 0-1,10-12-74-15,4-14-234 0,12-10-82 16,3-21 9-16,-4-24 15 16,-5-15 104-16</inkml:trace>
  <inkml:trace contextRef="#ctx0" brushRef="#br0" timeOffset="159217.96">31482 6781 423 0,'0'-53'369'0,"0"12"-71"15,0 12-102-15,-8 10-68 16,8 10-31-16,0 9 1 15,0 13 40-15,4 10-3 16,4 14-15-16,4 12-75 16,4 0-45-16,-4-4 0 15,1-8 0-15,0-12 0 16,-5-5 0-16,-8-12 0 0,3-8 0 16,-3-12 0-16,5-13 0 15,3-16 0-15,1-16 0 16,-3 0 0-16,7 4 0 15,-1 13 0-15,0 11 0 16,10 17 0-16,0 12 0 0,7 20 0 16,-1 14 0-1,1 5 0-15,-1 6 0 0,0 0 0 16,1 1 0-16,-4-14 0 16,-6-8-242-16,-2-7-114 15,4-17 5-15,0-17 27 16,-2-20 43-16,2-20 85 15,-1-20 73-15,-8-20 73 0,-1-16 85 16,-3-7 185-16,-8 7 44 16,0 19 7-16,0 21-28 15,0 16-51-15,0 16-29 16,0 16-61-16,0 25-19 0,5 25 85 16,12 32 0-1,4 29-154-15,7 23-14 16,1 21 0-16,4 9 0 0,-7-10 0 15,4-9 0-15,-7-23 0 16,-6-21 0-16,-5-19 0 16,-4-15 0-16,-8-22 0 0,-8-20 0 15,-17-29 0-15,-10-23 0 16,-7-26 0-16,3-32 0 16,4-27 0-16,8-21 0 15,15-10 0-15,12 5 0 16,3 20 0-16,11 25 0 0,0 33 0 15,3 24 0-15,0 24 0 16,0 20 0-16,-1 17 0 16,3 34 0-16,-7 18 0 15,-2 18 0-15,-10 11 0 16,-10 9 0-16,2-6-254 16,-3-6-158-16,2-17 38 15,9-19 53-15,0-23 42 0,0-19 86 16</inkml:trace>
  <inkml:trace contextRef="#ctx0" brushRef="#br0" timeOffset="159968.15">32270 5943 267 0,'28'-62'326'0,"-9"18"-71"0,-5 12-97 15,-2 20-51 1,5 24 34-16,2 16 7 0,1 20-28 16,6 21 17-16,-6 9-27 15,-1-1-42-15,2-4-40 16,-5-7-14-16,-2-19-1 15,-6-8-1-15,-2-16-2 16,3-15-7-16,-6-16-5 16,2-15-17-16,-5-18-6 0,4-25-8 15,4-16 0-15,0-10 12 0,1 2 28 16,-1 12 6-16,0 21-4 16,-2 17-7-16,3 15-7 15,8 25 9-15,3 17 14 16,5 7-16-16,3 9 1 15,1 3-4-15,3 2-1 16,-2-10 7-16,-5-8-6 0,-3-9 4 16,-5-11-1-16,-2-11-8 15,-1-18 1-15,-8-16-4 16,2-8 2-16,-3 1 5 0,-5-2 6 16,0 14-4-16,0 8-5 15,0 11 2-15,0 10-2 16,0 11 0-16,3 7 1 0,6 9 3 15,3 5 6-15,5 4-4 16,4-2 1-16,-2-2-6 16,6-9-13-16,0-12-23 15,-2-7-8-15,2-14 10 16,3-20 16-16,-3-15 8 0,-1-9 23 16,-8-6 4-16,-5 11 43 15,-2 6 22-15,-4 14-10 16,-5 11-22-16,0 10-16 0,0 10-23 15,3 9-4-15,2 0-5 16,2 21 9-16,10-1-6 16,-1 8 8-16,4-3-6 0,-3-8 2 15,0-5 3 1,-5-12-2-16,1 0 2 0,-4-20-7 16,9-14 2-16,4-14 0 15,-3-13 4-15,1-13-11 16,1-7 11-16,-5-2 19 0,1 14 3 15,-6 13-29-15,0 10 0 16,-5 18 0-16,-6 13 0 0,4 15 0 16,4 8 0-16,3 15 0 15,6 18 0-15,2 8 0 16,7 4 0-16,-1 8 0 0,2 1 0 16,3-6 0-16,1-3 0 15,-2 1 0-15,-1-11-318 16,-9 3-213-16,-2-9 5 15</inkml:trace>
  <inkml:trace contextRef="#ctx0" brushRef="#br0" timeOffset="160120.22">33436 5243 597 0,'20'-30'201'0,"0"2"-107"0,9 0-71 16,12-1-53-16,3 1-41 15,8-1-53-15,0 5-13 0,2-1-96 16</inkml:trace>
  <inkml:trace contextRef="#ctx0" brushRef="#br0" timeOffset="161913.82">29988 9195 264 0,'-8'-37'264'0,"8"9"-9"16,-12 3-17-16,12 9-19 15,-8 3 13-15,8 5 24 16,-8 8 10-16,-5 0-213 0,13 30-53 16,-13 30 0-16,5 43 0 15,8 42 0-15,-7 30 0 16,-1 15 0-16,8 8 0 15,0-21 0-15,0-12 0 0,0-32 0 16,0-31 0-16,8-24 0 16,-1-25-463-16,1-25-3 15,5-28 27-15,0-34 105 16</inkml:trace>
  <inkml:trace contextRef="#ctx0" brushRef="#br0" timeOffset="162146.17">29939 9289 346 0,'0'-152'345'0,"-13"34"-74"16,13 30-90-16,0 26-68 16,0 29 41-16,22 33 74 0,10 28 38 15,16 34-123-15,17 29-143 16,9 25 0-16,10 24 0 16,3 10 0-16,1 0 0 15,-3-8 0-15,-8-11 0 0,-4-17 0 16,-11-20 0-16,-14-22-158 15,-12-13-280-15,-10-19 35 16,-17-16 53-16,-18-24 22 16</inkml:trace>
  <inkml:trace contextRef="#ctx0" brushRef="#br0" timeOffset="162284.1">30045 10144 700 0,'-65'0'300'0,"11"0"-124"16,19 0-97-16,18-8-44 15,17-5-10-15,29-3-9 16,28-13-6-16,28-11-26 0,24-10-67 16,18-10-90-16,7-10-87 15,-1-7-61-15</inkml:trace>
  <inkml:trace contextRef="#ctx0" brushRef="#br0" timeOffset="162580.19">31116 8942 381 0,'-23'-28'487'0,"-10"12"-152"16,-5 16-150-16,-5 20-66 16,-4 26 45-16,4 23 104 15,7 16-160-15,11 16-108 0,17 13 0 16,21 0 0-16,20-12 0 16,19-17 0-16,13-16 0 15,12-20 0-15,4-15 0 16,-1-19 0-16,-7-2 0 15,-11-13 0-15,-17 7 0 16,-11 1 0-16,-20 9 0 0,-14 11 0 16,-22 10 0-16,-17 10 0 15,-9 5 0-15,-1 0 0 16,9-12-124-16,7-9-222 16,13-14-14-16,8-18 44 15,12-26-11-15,4-27 50 0</inkml:trace>
  <inkml:trace contextRef="#ctx0" brushRef="#br0" timeOffset="164592.9">31503 8967 328 0,'23'-103'444'15,"-10"27"10"-15,-13 24-117 16,-13 22-101-16,-4 17-27 0,0 24-170 16,-9 16-39-16,9 18 0 15,17 12 0-15,3 12 0 16,23 8 0-16,19 0 0 15,17 0 0-15,3-4 0 0,0 1 0 16,-9-8 0-16,-8-6 0 16,-16-3 0-16,-15-4 0 15,-17 1 0-15,-25-1 0 16,-12-4 0-16,-11-8 0 16,0-18-145-16,4-11-145 15,3-12-48-15,12-20 38 0,9-21 81 16,7-19 15-16,13-18 11 15,13-8 68-15,10 0 61 16,11 13 44-16,0 13 173 16,6 11 106-16,-15 12 31 15,1 9-5-15,-4 12-37 0,-2 4-48 16,-1 2-62-16,5 7-49 16,6 3-35-16,1-8-27 15,11 0-37-15,-6-1-65 16,0-7-45-16,-3-3-2 15,-4-4 49-15,-15 4 39 0,-6-1 53 16,-8 3 60-16,-8 5 19 16,-3 5 24-16,-6 7 17 15,-2 17-25-15,-2 11-96 16,4 2-18-16,6 12 0 16,11-1 0-16,0-4 0 0,8-5 0 15,4-7-194-15,7-4-93 16,-1-9-16-16,2-12 30 15,-1 0 44-15,3-21 9 0,2-7 32 16,0-18 67 0,0-2 69-16,1-8 103 0,-2 3 152 15,-6 11 20-15,-4 10-4 16,-5 6-28-16,1 16-43 16,-6 5-25-16,6 5-14 0,-6 13-5 15,5 6-33-15,-5 6-27 16,5 0-23-16,6-1-14 15,-6-8-2-15,-4-4 0 16,0-12-5-16,1 0-15 0,-2-7-16 16,-3-10-8-1,5-11 20-15,-2-5 6 0,5-1 17 16,-3 11 4-16,-2 3 9 16,1 7 6-16,-4 10 12 15,5 3 24-15,3 12-4 0,0 7-13 16,5 1-14-16,-2 3-17 15,6-4 5-15,-4-3-7 16,-3-8-1-16,-1-8-8 0,3 0-3 16,0-12-9-16,5-12 2 15,-3-8 2-15,4-10 9 16,-6 2 11-16,1 4 28 0,-2 6 43 16,-3 10-41-1,-5 8-42-15,6 19 0 16,8 16 0-16,0 4 0 15,3 9 0-15,-1 5 0 16,2-4 0-16,1-3 0 0,-6-11 0 16,-5-7-28-16,-3-16-272 15,-4-8-32-15,-4-16 32 16,4-21 66-16,4-17 79 0,0-19 67 16,-2-12 48-16,-6-8 42 15,0-6 24-15,-10 2 23 16,2 11 39-16,0 21 50 0,8 19 9 15,-12 18-16 1,12 12-25-16,0 15 12 0,0 21 25 16,0 17 4-16,8 15-20 15,0 14-37-15,0 3-29 16,0 1-20-16,1-1-13 0,-1-13-14 16,-3-7-6-16,-5-13 5 15,0-7-13-15,0-9 0 16,0-29 0-1,0-3 0-15,3-4 0 16,3-1-5-16,8 5-11 0,-2 3 11 16,1 5-8-16,-1 12 3 15,5 0 12-15,-6 24-2 16,0 5 14-16,-2 8 7 16,-9 3-9-16,-9 1-12 15,-7 0 0-15,1-9 0 0,-1-3 0 16,3-9-49-16,-3-3-96 15,2-17-49-15,5 0-33 16,1-17-14-16,8-12 42 0,0-11 46 16,0-17 59-16,8-12 42 15,-2-12 28-15,11-9 23 16,-1 0 37-16,1 13 58 0,-5 13 54 16,0 14 37-16,-4 16 27 15,0 15-38-15,-8 11-27 16,3 8-2-16,6 25-12 15,0 11-35-15,2 14-91 0,6 2-7 16,-1 1 0-16,0-4 0 16,0-8 0-16,1-8 0 15,0-9 0-15,-3-12 0 0,-1-12-42 16,0-8-4-16,-5-13 6 16,0-12 4-16,-2-11 17 0,-6-5 17 15,0-1 5-15,0 6 23 16,-9 7 22-16,9 14-6 15,-8 7-14-15,8 4-14 16,0 7-7-16,0 17-5 16,8 9 6-16,4-2-12 15,2 2 1-15,8-1-14 16,-2-7-46-16,5-13-31 0,3 0-38 16,1-16-35-1,2-9 36-15,-2-12 33 0,1-4 37 16,-7-3 33-16,-7-1 39 0,-3 4 40 15,-8 8 25-15,-5 13 15 16,0 4-5-16,0 12-14 0,-14 4-6 16,14 0-3-1,-8 20-2-15,8 5-18 0,0 3-12 16,0 1-17-16,8 0-8 16,6-8-11-16,-3-6-23 0,1-7-23 15,-1-8 5-15,2 0 14 16,0-21 9-16,3-7 9 0,-1-13 7 15,1-4 4-15,2-3 16 16,-7-4 1-16,3 7 15 16,-3 8-3-16,-3 7-4 0,0 14 10 15,0 9-6-15,0 7 8 16,6 23-3-16,2 11-8 0,-7 6-1 16,5 10-8-16,-6 2-8 15,-4-6-3-15,0-11 3 16,-4-6 0-16,0-12 2 15,0-17 1-15,0-9-4 0,0-16-3 16,5-16 0-16,3-6-2 16,3-15 10-16,6 1-10 0,2 3 0 15,7 9 0-15,2 8 0 16,-4 13 0-16,1 5 0 0,-1 1 0 16,-4 10 0-16,-2 4-81 15,-18 8-198-15,0 0-95 0,0 13-3 16,0 4-10-16</inkml:trace>
  <inkml:trace contextRef="#ctx0" brushRef="#br0" timeOffset="166656.97">29723 11938 774 0,'-18'0'449'16,"1"0"-164"-16,4 0-137 16,13-12-83-16,16-11-24 0,20-19 11 15,29-12 20-15,30-2-7 16,22-4-32-16,25 3-6 15,16 2-10-15,10 8-16 16,-5 6-38-16,-18 4-111 0,-24 9-121 16,-22 3-102-1,-26 9-63-15,-30 8-333 0</inkml:trace>
  <inkml:trace contextRef="#ctx0" brushRef="#br0" timeOffset="166889.46">30390 11551 677 0,'-18'-19'799'16,"7"7"-268"-16,0 7-491 15,11 18-40-15,11 26 0 16,14 30 0-16,10 34 0 16,7 31 0-16,6 21 0 15,6 12 0-15,-1-1 0 0,-1-11 0 16,1-20 0-16,-5-25 0 15,-7-24 0-15,-3-26-540 16,-12-23 66-16,-5-37 47 16,-11-25 129-16</inkml:trace>
  <inkml:trace contextRef="#ctx0" brushRef="#br0" timeOffset="167521.54">30771 12061 544 0,'-8'-82'404'0,"8"25"-84"16,0 28-91-16,17 29-19 15,10 25-15-15,11 24-50 0,2 20-145 16,-1 9 0-16,-1 3 0 16,-6-8 0-16,-4-12 0 15,-7-12 0-15,-8-16 0 16,-13-14 0-16,-8-19 0 0,-12-8 0 16,-5-16 0-16,-3-20 0 15,-1-18 0-15,7-2 0 16,8 2 0-16,14 10 0 0,0 11 0 15,8 8 0 1,12 16 0-16,9 13 0 16,4 4 0-16,3 26 0 0,1 2 0 15,-2 8 0-15,-5 2 0 16,-4-1 0-16,-4-10 0 16,-5-6 0-16,-2-6-448 0,1-15 39 15,5-3 72-15,-1-18 57 16,4-16 57-16,5-11 67 15,4-14 64-15,-2-3 47 16,-2 5 52-16,-1 7 138 0,-7 8 139 16,-5 14 28-16,-7 10-8 15,-9 12-32-15,0 9-37 16,0 25-33-16,-13 11-3 16,13 14-169-16,0 6-30 15,0 1 0-15,13-9 0 16,6-8 0-16,6-10 0 0,-1-14-23 15,1-16-167-15,-6-12-17 16,-1-22 31-16,-7-9 64 16,-6-11 57-16,-5-2 38 15,-29-50 66-15,16 65 3 16,2 16-20-16,-1 10-11 16,12 15-3-16,0 20-3 15,0 13-13-15,0 7 3 16,0 6-20-16,3-7-52 15,6-5-82-15,-1-6-68 16,0-13-21-16,0-15-27 0,0-15 34 16</inkml:trace>
  <inkml:trace contextRef="#ctx0" brushRef="#br0" timeOffset="169236.22">31645 11784 173 0,'0'-24'307'16,"0"12"-27"-16,0 3-63 15,0 9-52-15,0 16-31 16,0 5-22-16,8 7-16 15,5 4-16-15,2-3-32 0,5-4-16 16,3-5-15-16,3-8-7 16,-1-12-4-16,0-8-2 15,3-13-22-15,0-11-15 16,3-12-14-16,-2-9 18 16,-7-1 22-16,-7 9 17 15,-3 5 38-15,-4 16 31 0,1 7 20 16,-9 4 8-16,0 13 35 15,0 22-127-15,0 10-15 16,0 8 0-16,0-2 0 0,8-5 0 16,0-5 0-1,0-8 0-15,4-8 0 0,-1-12 0 16,-3-8 0-16,6-13 0 16,-6-10 0-16,-1-14 0 15,-2 0 0-15,-1 0 0 0,1 9 0 16,-2 10 0-16,2 10 0 15,-2 13 0-15,5 11 0 16,1 15 0-16,2 15 0 16,1 7 0-16,5 0 0 0,-1-5 0 15,0-8 0-15,6-11 0 16,-3-9 0-16,4-12 0 16,7-17 0-16,-1-14 0 15,-1-12 0-15,-4-4 0 0,-8-6 0 16,-4 3 0-16,1 10 0 15,-5 7 0-15,-8 9 0 16,0 7 0-16,3 9 0 0,1 8 0 16,-4 13 0-16,0 7 0 15,6 5 0-15,-3-1 0 16,5-4 0-16,5 13 0 16,-4-33 0-16,-1 0 0 15,2-5 0-15,3-10 0 16,-1-10 0-16,2-4 0 15,-3 1 0-15,-5 8 0 16,-6 3 0-16,5 6 0 0,-2 1 0 16,6 10 0-16,0 0 0 15,-1 13 0-15,6-1 0 16,-3 1 0-16,0-5 0 0,22-8 0 16,-12 0 0-1,-1-4 0-15,-1-8 0 16,2-5 0-16,-4 1 0 0,-1-4 0 15,-4 0 0-15,0-1 0 16,-4 0 0-16,0 6 0 0,1 1 0 16,-4 3 0-16,-2 8 0 15,2 3 0-15,-2 11 0 16,0 6 0 0,6-2 0-16,-6 6 0 0,5-5 0 15,1 1 0-15,0-5 0 16,-5-4 0-16,0-8 0 15,0 0 0-15,3 0 0 0,1 0 0 16,1-17 0-16,-6-3 0 16,2-12-66-16,-5-5-83 0,0-7 11 15,0-6 31-15,0-7 33 16,0-12 29-16,0-4 21 16,-11 4 24-16,2 4 35 0,9 15 41 15,-8 11 42-15,8 9 36 16,-8 14 20-16,8 4-128 15,-8 12-46-15,8 16 0 16,0 20 0-16,0 19 0 0,0 14 0 16,0 7 0-16,4 2 0 15,8-5 0-15,5-12 0 0,-3-11 0 16,8-18 0-16,-2-7 0 16,0-19 0-16,0-9 0 15,0-17 0-15,5-13-6 0,3-16-73 16,-2-7 43-16,-6-6 20 15,-6 1 28-15,0 4 42 16,-6 12 17-16,-8 13-71 16,0 12 0-16,0 12 0 0,0 16 0 15,0 17 0-15,0 10 0 16,0 11 0-16,0 2 0 0,12-2 0 16,0-10 0-16,4-8 0 15,4-8 0-15,-3-10 0 0,3-10 0 16,-4-22 0-16,-2-6 0 15,-8-14 0-15,-6-6 0 0,0-5 0 16,-6 2 0-16,-11 1 0 16,1 8 0-16,-5 11 0 15,-1 10 0-15,3 4 0 16,3 10 0-16,4 2 0 0,12 1-240 16,0 1-166-1,8-6 41-15,9-2 51 0,2-6 56 16,6-3 76-16,-1-9 79 15,1-3 68-15,-1-1 107 0,0 4 142 16,-2 1 19-16,-3 4 19 16,-3 7-5-16,1 13 37 15,2 4-9-15,6 12-45 0,-1 9-134 16,1 6-96-16,0 7 0 16,-2-2 0-16,-1-4 0 15,-8-2 0-15,-1-7 0 0,-5-8 0 16,-3 0 0-16,-5-24 0 15,0-12 0 1,0-6 0-16,0-19 0 16,0-12 0-16,9-7 0 0,2-7 0 15,17-79 0 1,-7 93 0-16,-2 13 0 0,1 16 0 16,2 17 0-16,-2 13 0 15,0 3 0-15,-1 19 0 0,2 10 0 16,-4 8 0-16,-4 1 0 0,-2-7 0 15,-5-2 0 1,-5-4 0-16,-1-10 0 0,0-1 0 16,0-7 0-16,-15-7 0 31,4 0 0-31,-3-7 0 0,2-2 0 16,1 1 0-16,2-1 0 15,9 2 0-15,-8-5 0 0,8 1-244 16,0-7-96-16,0 2-35 15,0 0 0-15,0-1 36 0</inkml:trace>
  <inkml:trace contextRef="#ctx0" brushRef="#br0" timeOffset="173228.88">33810 2385 679 0,'-176'-122'349'16,"91"73"-273"-16,-16-4 9 15,-18-1 6-15,-14-2 9 16,-6 8 18-16,-2-2 26 15,-6 4-31-15,1 10-52 16,-9 13-26-16,-10 7-15 16,-15 16-4-16,-5 0-6 15,-214 47 0 1,191-9-2-16,2 7 0 16,-9 7-2-16,-3 5 12 15,6 8 1-15,13 6 1 16,7-2-5-16,9 2-1 15,9 8-10-15,3-2 6 16,10 1 8-16,6 0-18 16,13-6 0-16,9-3 0 15,9 0 0-15,11 4 0 16,8 1 0-16,7 0 0 16,9 2 0-16,3 14 0 15,0 13 0-15,4 5 0 16,8 14 0-16,-5 5 0 15,9 7 0-15,5 1 0 0,5-6 0 16,7-2 0-16,2-10 0 16,5 1 0-16,2-7 0 15,7-2 0-15,6 2 0 16,2 3 0-16,9 15 0 16,3 22 0-16,1 22 0 15,4 18 0-15,3 12 0 16,1 5 0-16,8-1 0 0,0 0 0 15,0 1 0-15,0-1 0 16,3 9 0-16,5 8 0 16,1-4 0-16,-4-4 0 15,2-4 0-15,6-8 0 0,4-14 0 16,-2-3 0-16,5-3 0 16,2-9 0-16,-2 4 0 15,-1-1 0-15,2 6 0 16,-2 0 0-16,1-1 0 15,2 0 0-15,-2-5 0 16,0-3 0-16,0-3 0 0,0-14 0 16,2-11 0-16,1-5 0 15,2-3 0-15,4-5 0 16,-1 6 0-16,0-3 0 16,0 1 0-16,5-1 0 0,3-5 0 15,1-9 0-15,1-7 0 16,2-4 0-16,3-7 0 15,2-8 0-15,5-2 0 16,-2-10 0-16,1-4 0 16,0-7 0-16,-5-5 0 15,5-3 0-15,-4-1 0 0,3-2 0 16,2 4 0-16,-2-3 0 16,0 2 0-16,1-1 0 15,-1-3 0-15,2-4 0 16,-1 9 0-16,3-5 0 15,5-2 0-15,3 1 0 0,10-4 0 16,7 0 0-16,5 0 0 16,6-9 0-16,8 2 0 15,0-5 0-15,6-9 0 16,-3-8 0-16,9-2 0 16,4-11 0-16,7-7 0 15,10-8 0-15,18-4 0 16,12-12 0-16,11-3 0 15,13-14 0-15,2-13 0 0,12-11 0 16,2-7 0-16,-1-10 0 16,1-7 0-1,0-9 0-15,0-11 0 0,8-19 0 16,0-13 0-16,5-21 0 0,6-10 0 16,2-2 0-16,-1 7 0 15,-4 7 0-15,-193 19 0 0,-22 12 0 16,0 9 0-16,0 20 0 15,0 6 0-15,0 7 0 0,0 11 0 16,0 11 0-16,0 4 0 0,0 8 0 16,0 0 0-16,0 4 0 0,0 6 0 15,0 1 0-15,0 1 0 0,0 5 0 16,0 4 0-16,0 5 0 16,0 3 0-16,0 3 0 0,0-1 0 15,0 8 0-15,0-2 0 0,0 3 0 16,0-4 0-16,0 6 0 0,0-2 0 15,0-2 0-15,0 3 0 0,0-5 0 16,0 6 0-16,0-1 0 0,0-4 0 16,0 4 0-1,0-1 0-15,0 5-334 63,0 0-136-63,0 0 12 0,0 9 80 15</inkml:trace>
  <inkml:trace contextRef="#ctx0" brushRef="#br0" timeOffset="175891.41">21818 16197 375 0,'-8'-6'269'0,"-1"6"-35"0,1 0-89 15,8 0-54 1,-8 0-23-16,8 0 6 0,0 0 24 15,0-2 15-15,0-3-19 16,0 1-22-16,0 4-15 16,0-4-6-16,0-4-7 0,0 4-17 15,0-4-6-15,0-8-9 16,0-8-5-16,0-9-2 16,0 0-2-16,-9 4 18 15,2 5 7-15,-1 8 11 0,-5 16-2 16,-7 9-13-16,-8 22-2 15,-9 26-6-15,-4 26-16 16,5 17 0-16,3 14 0 16,9 5 0-16,11-1 0 15,13-8 0-15,13-8 0 0,11-14 0 16,12-10 0-16,14-16 0 16,11-17 0-16,11-17 0 15,14-20 0-15,10-16 0 0,2-13 0 16,2-12 0-16,-18-3 0 15,-8-4 0-15,-15-1 0 16,-17-1 0-16,-8 7 0 0,-11 5 0 16,-7 7 0-1,-2 7 0-15,-6 4 0 0,-8 2 0 16,0 7 0-16,0 3-101 47,0 0-164-32,0 0-10-15,4 0 9 16,0 0 21-16,0 0 5 0,-4 8-14 16,0-8-145-16</inkml:trace>
  <inkml:trace contextRef="#ctx0" brushRef="#br0" timeOffset="178254.15">27515 6195 90 0,'-9'0'246'0,"9"0"-88"16,-11 8-53-16,11-8-42 15,-12 0-11-15,3 0 12 16,1 0 17-16,8 0 7 15,-13 0-4-15,13 0-9 0,0 0-25 16,0 0-15-16,0 0-10 16,0 0-1-16,0 0 7 15,0 0 4-15,0 0-4 16,0 8-4-16,0-8 0 16,0 0-2-16,0 0-7 0,0 0 2 15,0 0-3-15,0 0 2 16,0 0 24-1,0 0-24-15,0 0 4 16,0 0-3-16,0 0 1 16,0 0 0-16,8 0 6 15,5 0 7-15,8 0 28 16,12 0-17-16,10-8-3 16,14-8-14-16,16-9-6 15,21-4-12-15,10 1-2 0,20-4-1 16,1-1 3-16,1 5-2 15,1-1-7-15,-10 5 8 16,-7 0-1-16,-9-2 1 16,-12 3 7-16,-2 2-8 15,-13 1 9-15,5-4-10 16,2-1 2-16,4 1-7 16,1-5 7-16,-1 1 3 15,-4 4-12-15,-7 2-4 16,-6 3 0-16,-6 3 5 15,-10 4 2-15,0-2-1 16,0 2-2-16,10-4 0 16,3 1-3-16,8-6 2 15,14-8 7-15,9-4-6 16,10 2 0-16,-2 2 0 16,-2 1 0-16,-3 2 0 15,-15 7 0-15,-2-2 0 0,-2 1 0 16,6-6 0-1,3-5 0-15,10-7 0 16,10-1 0-16,12-7 0 16,132-51 0-1,-124 44 0-15,5-4 0 0,485-245 0 47,-254 108 0-47,-170 82 0 16,438-237 0-1,-474 138 0 1,-159 24 0 0,0 105 0-16,0-113 0 31,0 141 0-31,0 5 0 0,0 5 0 16,0 4 0-16,0 7 0 0,0 4 0 15,0 5 0-15,0 3 0 0,0 5 0 16,0 4 0-16,0 4-11 15,0 3-89-15,0 1-102 0,0 4-113 16,0 0-59-16,0 0-21 0</inkml:trace>
  <inkml:trace contextRef="#ctx0" brushRef="#br0" timeOffset="179734.99">17098 15465 156 0,'-9'0'258'0,"3"0"-77"0,6 0-71 16,-8 0-51-16,8 0-28 15,0 0-6-15,0 0 5 16,0 0 13-16,0-5 2 15,0 1-8-15,0-4-1 0,0 4-2 16,0-3-8-16,-12-4-5 16,-5 0-7-16,-3-1 0 15,-4-4 8-15,-8 4-1 16,-10 3 7-16,-6 9-3 16,-6 0-11-16,-3 17 11 0,-3 11 16 15,-1 12 9-15,-1 15 6 16,5 9-10-16,14 9-6 15,10 0-9-15,18 1-13 16,15-9-6-16,6-4-5 0,19-8-1 16,12-8 1-16,11-12-5 15,14-14 2-15,11-19-3 16,4-4 4-16,5-17 0 0,-6-11-17 16,-3-8-10-16,-13-10 2 15,-6-3 6-15,-8 1 0 16,-10-4 11-16,-8 3-1 15,-11 4 0-15,-11 3 5 16,-6 6 4-16,0-1-7 16,-11 8 5-16,-5 5 4 0,0 8 6 15,-6 11-5-15,3 9 0 16,-2 12-4-16,1 17 1 16,-1 16 4-16,6 8 3 0,15 8-2 15,0-4-11-15,6-8 3 16,8-13-2-16,5-11 4 15,10-12 1-15,-1-13-3 16,1-5 5-16,1-12-6 16,-10-3 2-16,-6-9-3 15,-4-3 0-15,-10 0-20 0,0-5 2 16,-18 5 4-16,4 8-9 16,-6 3-2-16,-6 13-34 15,1 8-30-15,-3 0-38 0,5 8-45 16,1 4-26-16,5 0-37 15,17-3-27-15</inkml:trace>
  <inkml:trace contextRef="#ctx0" brushRef="#br0" timeOffset="180284.19">17306 15437 140 0,'12'-22'258'0,"-4"-2"-74"16,0-1-59-16,1 5-51 0,-1-1-11 15,4 5-3-15,1 4 2 16,-3 4-2-16,7 8 2 16,4 12-2-16,3 9-13 0,1 8-20 15,-6 3-15-15,2 5-3 16,-1-6-3-16,-4-2-2 16,-4-8-1-16,-3-6 2 15,-5-2-2-15,-4-13 6 16,0 0-5-16,0-13-3 15,-13-10-3-15,1-14 2 0,1-8-4 16,3-4 0-16,8 5 5 16,0 2 0-16,0 14-4 15,0 3-4-15,0 14 3 16,3 6 2-16,10 5 5 0,-1 16 4 16,4 9 6-16,1-1-11 15,-5 1 1-15,-1-4-1 16,-2-5-1-16,-6-4 7 15,2-5-5-15,-5-7 1 0,0 0 4 16,0-11-8 0,0-13 4-16,0-10-8 0,0-2 4 15,0-5 0-15,0 9 10 16,3 4-8-16,5 7 2 16,6 13 5-16,4 8 11 15,12 13 0-15,2 10 11 0,1 5-15 16,5 6-2-16,-7 1-11 15,2-2-12-15,-1-3-90 16,-4-7-97-16,-5-2-35 16,-1-4-11-16,-5-17-19 0,-9 0-134 15</inkml:trace>
  <inkml:trace contextRef="#ctx0" brushRef="#br0" timeOffset="180700.37">17940 15133 145 0,'-18'-40'225'16,"7"4"-61"-16,3 7-36 15,8 8-27-15,0 5-29 16,0 8-17-16,0 8 30 0,11 17 23 16,19 15 2-16,5 12-15 15,11 6-25-15,2 6-23 16,0 2-15-16,3-1-18 16,-4-8 3-16,-7-4-14 15,-10-14-6-15,-6-2 12 16,-7-8-4-16,-6-9-1 0,-11-3-2 15,-8-9 6-15,-12-13-7 16,-17-7 1-16,-7-18 0 16,-10-14-14-16,-6-17-7 0,3-13 0 15,0-4 10-15,4-3 0 16,13 4 9-16,12 2-2 16,12 14-4-16,16 13 3 15,8 12-4-15,12 16 8 16,13 14-4-16,2 23-1 15,6 20 5-15,5 11-6 16,-6 10 6-16,-9 6 4 0,-6 4-6 16,-8 2-7-16,-13-5 3 15,-4-4-5-15,-16-3-29 16,-6-15-60-16,-1-7-53 16,-1-10-59-16,-5-18-59 0,1-13-4 15</inkml:trace>
  <inkml:trace contextRef="#ctx0" brushRef="#br0" timeOffset="180899.87">18167 14679 168 0,'19'-22'284'0,"-2"11"-92"16,-4 11-66-16,3 0-25 16,8 19 12-16,9 15-10 15,5 5-10-15,-4 11-26 0,5 7-24 16,-5-1-22-16,-2 2-10 15,-2-5-2-15,-10-8-26 16,-3-9-84-16,-5-8-67 16,-4-6-32-16,-8-22-87 0,-25 0-270 15</inkml:trace>
  <inkml:trace contextRef="#ctx0" brushRef="#br0" timeOffset="181048.47">18004 14304 404 0,'-44'-65'214'0,"6"11"-94"16,11 13-60-16,3 9-34 16,7 13-9-16,4 2-23 15,13 4-35-15,0 13-46 16,5 0-64-16,3 0-100 0</inkml:trace>
  <inkml:trace contextRef="#ctx0" brushRef="#br0" timeOffset="181282.14">18129 14128 309 0,'0'-12'303'0,"0"4"-50"15,0 4-87-15,0 4-51 16,0 0-35-16,14 12 35 16,10 16-6-16,8 13-23 15,14 17-33-15,6 15-21 0,3 5-24 16,7-2 1-16,-5 3-6 15,0-10-28-15,-8-8-112 16,-5-9-94-16,-7-4-44 16,-7-10-11-16,-12-14-9 0</inkml:trace>
  <inkml:trace contextRef="#ctx0" brushRef="#br0" timeOffset="181716.33">18706 14605 87 0,'0'-21'265'0,"0"9"-89"15,0 5-66-15,0 7-34 16,0 0 1-16,8 0 6 16,9 0-18-16,6-5-24 15,7-6-18-15,2-12-6 0,5-4-14 16,39-64 7 0,-42 39-10-16,-11-5 2 15,-7-7 1-15,-10-5-3 16,-6 0 17-16,-14 3 17 15,-2 4 22-15,-7 10 4 16,-6 16 16-16,1 10 2 0,-1 20 0 16,1 17-7-16,0 29 35 15,2 26 55-15,10 19-24 16,16 13-46-16,5 0-47 16,15-8-44-16,17-9 0 0,7-17 0 15,8-14 0-15,10-14 0 16,-2-20 0-16,7-16 0 15,-7-16 0-15,1-15 0 16,-9-12 0-16,-7-5 0 16,-9-9 0-16,-7-4 0 15,-9 4 0-15,-3 4 0 16,-9 9 0-16,-8 11-68 0,0 8-103 16,0 9-62-16,0 9-45 15,0 7-13-15,-14 15 1 16,0 9-28-16</inkml:trace>
  <inkml:trace contextRef="#ctx0" brushRef="#br0" timeOffset="183312.4">19157 13538 370 0,'0'-20'326'15,"0"3"-33"-15,0 5-84 0,0 5-60 16,0 3-50-16,0 4-38 16,0 0-33-16,0 0-21 15,9 11 9-15,8 15-5 16,6 10-6-16,2 4 1 0,4 5-3 16,-1 0 0-16,1-4 7 15,-7-6-6-15,0-1-2 16,-6-6-4-16,-4-6 1 15,0-12 9-15,-6 3-4 16,-6-13 2-16,0 0 12 16,0 0 18-16,0 0 0 15,-9-9-21-15,-4-15-3 0,-3-20 5 16,-5-21-14 0,-2-8 6-16,2-8-7 0,0 2 2 15,4 6 13-15,11 8-9 0,6 4 2 16,0 7-5-16,6 15-5 15,7 5 0-15,12 15-8 16,7 15 2-16,4 11 9 16,5 18-2-16,0 7-1 15,-7 13 5-15,-11 5-2 16,-7-2 8-16,-11 2 5 0,-5-6 32 16,-13-7 19-16,-3-9-5 15,-4-12-26-15,-1-16-36 16,0 0 0-16,1-16 0 0,6-12 0 15,-4-14 0-15,6-2 0 16,12-1 0-16,0 9 0 16,0 7-24-16,0 8-67 15,0 7-59-15,0 9-25 16,8 5-30-16,5 12-40 0,-1 4-14 16,4 8-70-16</inkml:trace>
  <inkml:trace contextRef="#ctx0" brushRef="#br0" timeOffset="184061.39">17618 16021 268 0,'-27'12'297'15,"-3"5"-45"-15,-1-1-34 0,-2 1-12 16,1-1 5-16,7-4 27 16,9-12 9-16,8 0-137 15,11-21-110-15,29-28 0 16,35-31 0-16,46-34 0 0,57-28 0 15,54-22 0-15,32-11 0 16,2-4 0-16,-10 8 0 16,-27 20 0-16,-37 24 0 15,-43 23 0-15,-33 21 0 0,-27 19 0 16,-24 19 0-16,-14 11 0 16,-16 11 0-16,-7 6 0 15,-8 5 0-15,-3 5 0 16,-1-2 0-16,-3 6 0 15,-5 15-24 32,0 4-327-31,0 4-53-16,-16 1-5 16,-6 3-6-16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5:30.8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26505 9944 269 0,'112'-8'-75'16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5:32.5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24530 11967 338 0,'-37'0'364'16,"1"-6"-70"-16,6 4-101 15,8-6-68-15,5-1-33 16,5 1 18-16,12 5 33 0,0-6 15 16,4 1-12-1,24-13-62-15,34-19-84 0,34-29 0 16,46-22 0-16,33-13 0 15,33-15 0-15,22-12 0 16,326-149 0 0,-255 138 0-16,-8 11 0 0,-25 14 0 15,-33 11 0-15,-37 13 0 16,-34 19 0-16,-39 13 0 16,-31 15 0-16,-30 15 0 0,-22 6 0 15,-27 11 0-15,-30 14 0 16,-30 11 0-16,-40 25 0 15,-37 21 0-15,-41 21 0 0,-36 10 0 16,-29 14 0 0,-18 12 0-16,-6 5 0 0,-4 2 0 15,0 5 0-15,5 10 0 16,10 5 0-16,15-2 0 0,27-17 0 16,39-24 0-16,45-26 0 15,-29 27 0 1,115-72 0-16,29-6 0 0,40-21 0 15,42-23 0-15,43-30 0 16,43-33 0-16,31-21 0 16,36-14 0-16,25-9 0 15,17 6 0-15,-6 11 0 16,-22 20 0-16,-38 15 0 0,-41 21 0 16,-43 17 0-16,-39 10 0 15,-39 19 0-15,-44 11 0 16,-51 28 0-16,-55 29 0 0,-58 24 0 15,-44 25 0-15,-32 33 0 16,-16 19 0-16,-18 18 0 16,-7 3 0-16,4-4 0 0,20-16 0 15,32-21 0-15,47-33 0 16,46-27 0-16,47-25 0 16,55-29 0-16,59-31 0 0,62-39 0 15,58-39 0 1,54-37 0-16,44-37 0 0,44-20 0 15,40-3 0-15,14 6 0 16,-14 22 0-16,-32 24 0 16,-43 27 0-16,-62 26 0 0,-48 25 0 15,-55 19 0-15,-42 20 0 16,-54 26 0-16,-51 22 0 16,-48 27 0-16,-56 26 0 0,-48 32 0 15,-36 27 0-15,-21 24 0 16,-8 12 0-16,3 7 0 15,7-2 0-15,13-13 0 16,34-25 0-16,36-27 0 16,45-30 0-16,54-26 0 0,54-32 0 15,59-35 0-15,61-35 0 16,55-44 0-16,59-47 0 16,60-37 0-16,49-28 0 0,25-5 0 15,-1 9 0-15,-26 24 0 16,-34 25 0-16,-41 24 0 15,-52 29 0-15,-56 23 0 0,-41 17 0 16,-49 17 0-16,-46 21 0 16,-51 23 0-16,-42 31 0 15,-52 44 0-15,-55 34 0 16,-43 42 0-16,-34 21 0 16,-8 12 0-16,13-6 0 0,26-13 0 15,37-31 0-15,48-28 0 16,39-31 0-16,40-28 0 15,46-26 0-15,48-24 0 0,49-38 0 16,52-40 0-16,67-40 0 16,59-43 0-16,49-35 0 15,25-19 0-15,16 2 0 0,-2 20 0 16,-17 25 0-16,-25 25 0 16,-40 28 0-1,-56 25 0-15,-48 24 0 0,-38 16 0 16,-51 21 0-16,-107 53 0 15,-56 32 0 1,-47 28 0-16,-33 22 0 0,-16 12 0 16,-8 1 0-16,-4-1 0 15,8-5 0-15,16-10 0 16,28-20 0-16,37-17 0 0,33-27 0 16,40-16 0-16,49-16 0 15,48-24 0-15,49-29 0 16,40-19 0-16,30-22 0 0,16-12 0 15,8-2-240 1,1-6-124-16,-3 0-15 0,-6 2 37 16,-20 2 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5:34.3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14431 2788 422 0,'-101'-16'297'16,"-1"-1"-100"-16,3-2-80 15,20-2-40-15,22-3 39 16,37-14-34-16,51-18-28 16,62-26-21-16,62-29-2 15,56-27 1-15,32-21 9 16,42-7-8-16,28-1-6 0,12 13-11 16,-16 28-11-16,-33 24-9 15,-46 24 3-15,-55 21 4 16,-45 13 14-16,-45 16 5 15,-36 14-2-15,-44 14-1 16,-54 37-12-16,-60 37 4 16,-62 32-4-16,-41 27 3 15,-22 17 10-15,-11 11 12 16,6-7 6-16,2-12-17 16,19-16-6-16,27-19-3 15,41-26 3-15,37-20 13 0,34-16-11 16,30-12-15-16,38-17 6 15,36-16 7-15,40-8-4 16,43-21-10-16,31-20 3 16,19-13-4-16,5 5-7 15,-10 5-1-15,-17 7 3 0,-35 13-5 16,-23 11 7 0,-31 9-2-16,-26 12 6 15,-34 24-1-15,-34 29 3 0,-43 25-4 16,-40 19 1-16,-33 14 5 15,-23 3 5-15,-14-4-10 16,14-13 8-16,27-19-3 16,38-21 15-16,36-16-10 15,43-13 4-15,50-28-10 0,57-12 6 16,62-30-3-16,48-27-4 16,43-23-1-1,45-15 6-15,23-3-11 0,-6 5 0 16,-29 14-3-16,-45 22-2 15,-53 16 0-15,-44 17 3 16,-49 15 4-16,-47 21-1 16,-59 29 5-16,-50 28-11 15,-54 21 5-15,-37 19 6 0,-20 13 3 16,-13 8 2-16,-3-4 10 16,3-7-12-16,26-14 3 15,39-21-2-15,42-14 3 16,44-17-6-16,48-17 6 15,61-24-1-15,61-24-9 0,60-26 0 16,66-22 0-16,61-18 0 16,29-7 0-16,-4 7 0 15,-38 13 0-15,-47 16 0 16,-57 20-6-16,-51 13-13 16,-51 14 19-16,-52 28-8 15,-57 26-2-15,-71 29 19 16,-66 24-9-16,-50 37 8 0,-27 22 6 15,0 6-2-15,18-12-12 16,31-19 0-16,53-30 0 16,41-23 0-16,46-17 0 15,53-24 0-15,54-27 0 0,55-29 0 16,69-29 0 0,66-31 0-16,43-10 0 0,13-4 0 15,-11 6 0-15,-34 16 0 16,-48 13 0-16,-45 12 0 15,-43 19 0-15,-34 11 0 16,-38 7 0-16,-66 20 0 16,-34 19 0-16,-32 5 0 15,-24 14 0-15,-23 9 0 16,0 2-152-16,-5 1-277 16,4-3-79-16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5:36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8596 1734 359 0,'-14'0'243'0,"3"0"-80"0,11 7-82 16,0-7-37-16,0 0-1 16,11 0 13-16,24-16 25 15,26-20 22-15,36-26-1 16,37-23-9-16,45-18-36 16,51-6-21-16,43 0-1 15,19 7-12-15,-1 4-13 0,-14 17-2 16,-33 15-4-16,-41 13-7 15,-45 18 3-15,-39 10 1 16,-38 9 10-16,-32 7 8 16,-38 9-9-16,-39 25-4 15,-45 19-3-15,-55 18 3 16,-61 15-3-16,-43 12 3 16,-27 9 2-16,-5 3 8 15,9 9-7-15,10-4 6 16,22-8-10-16,32-17 14 0,45-19 17 15,39-17 10-15,40-16-33 16,34-13-6-16,44-16-1 16,43-26 4-16,36-22-6 15,35-18 0-15,37-10-4 16,33-2 2-16,8 9-2 16,-7 11-7-16,-22 14-3 15,-35 12-5-15,-35 11-2 16,-31 9 9-16,-32 12 4 0,-36 12-4 15,-51 34 13-15,-52 26-5 16,-52 31 0-16,-27 18 6 16,-24 14-3-16,0-6 12 15,8-10 3-15,27-21 6 16,33-21-3-16,34-20 1 16,34-16-16-16,38-14-3 0,40-14 6 15,43-22 3-15,49-22-10 16,58-32 1-16,64-22 3 15,53-16-4-15,33-8-2 16,4-6-7-16,-17 11 8 16,-23 13-5-16,-42 19 2 15,-51 14-2-15,-51 13 8 16,-43 17 11-16,-46 9 0 16,-41 8-9-16,-45 29-7 0,-53 26-6 15,-59 30 15-15,-53 28-8 16,-49 15 4-16,-32 13 2 15,-1 0 9-15,17-8-10 16,27-8-9-16,36-19 15 16,42-23 2-16,40-14 25 15,43-22-17-15,43-12-9 16,41-24-2-16,52-24-9 0,67-33-1 16,72-38 0-16,72-31 0 15,37-20 0-15,10-8 0 16,-18 8 0-16,-32 24 0 15,-45 24 0-15,-49 25 0 16,-49 19 0-16,-43 24 0 16,-41 19 0-16,-50 32 0 15,-48 39 0-15,-52 43 0 16,-49 24 0-16,-46 14 0 16,-23 2 0-16,-13-4 0 0,16-17 0 15,34-20 0-15,39-26 0 16,44-14 0-16,44-22 0 15,37-16 0-15,56-24 0 16,53-15 0-16,69-29 0 16,58-35 0-16,45-25 0 0,30-19 0 15,12-9 0-15,-6 7 0 16,-22 20 0-16,-51 24 0 16,-52 19 0-16,-47 21 0 15,-54 16 0-15,-119 63 0 16,-52 36 0-1,-44 23 0-15,-49 25 0 16,-36 11 0-16,-28 2 0 0,-6-12 0 16,20-14 0-16,39-19 0 15,42-26 0-15,51-14 0 16,44-16 0-16,45-24 0 16,55-20 0-16,66-31 0 15,62-34 0-15,56-26 0 0,33-17 0 16,7-8 0-16,-6 7 0 15,-31 17 0-15,-45 21 0 16,-39 20 0-16,-40 16 0 16,-36 14 0-16,-30 9 0 15,-37 14 0-15,-28 16 0 16,-28 20 0-16,-28 13 0 16,-25 9 0-16,-12 6 0 15,-9 5 0-15,10 5-119 0,10-5-315 16,21-4-43-16,22-10-5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4:14.1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7186 4324 393 0,'-8'-58'355'15,"0"13"-116"-15,-1 7-117 16,9 14-60-16,-7 12-29 0,-1 12-12 16,-4 29 20-16,-4 39 35 15,-9 51 52-15,-15 48 42 16,-17 60-43-16,-16 54-45 15,-17 37-39-15,-3 4-27 16,0-17-3-16,4-32 0 0,2-33 1 16,10-40 3-16,9-38-6 15,6-31 5-15,14-34-7 16,6-24 5-16,15-20-1 16,6-16-4-16,9-13 1 15,12-12-10-15,12-12 0 16,33-17 0-16,45-18 0 15,43-18 0-15,49-13 0 0,44-7 0 16,36 9 0-16,32 11 0 16,5 15 0-16,-10 23 0 15,-21 15 0-15,-36 0 0 0,-42 15 0 16,-40 1 0-16,-35-3 0 16,-35 0 0-16,-23-13 0 15,-15 0 0-15,-15 0 0 16,-11 0 0-16,-3-16 0 0,-4-22 0 15,-9-22 0-15,0-34 0 16,0-44 0-16,0-46 0 16,0-36 0-16,6-19 0 0,7-9 0 15,8 3 0-15,2 5 0 16,10 8 0-16,4 15 0 16,-9 28 0-16,-7 25 0 15,-13 22 0-15,-8 15 0 0,-29 18 0 16,-23 11 0-16,-26 20 0 15,-24 21 0-15,-31 24 0 16,-33 26 0-16,-35 23 0 16,-22 20 0-16,-3 20 0 15,2 14 0-15,12 8 0 0,14 4 0 16,12-5 0-16,19-8 0 16,28-12 0-16,30-12 0 15,32-9 0-15,23-12 0 16,23-3 0-16,11-9-1 15,20 0-177-15,16-3-3 16,19 4-57-16,19-3-59 0,19 3-14 16,12-1-80-1</inkml:trace>
  <inkml:trace contextRef="#ctx0" brushRef="#br0" timeOffset="1413.9">5976 8344 467 0,'-52'-33'485'15,"-6"2"-205"-15,-2 5-149 0,4 7-64 16,7 7-26-16,11 0-19 15,15 3 17-15,11 1-7 16,32-1-10-16,48-3 6 16,71-12-6-16,72-16-5 15,61-17-4-15,53-16-7 0,43-8 1 16,24-2-7-16,-7 2 3 16,-24 5 0-16,-44 5-3 15,-50 18 3-15,-47 12-3 16,-54 9 2-16,-44 4 3 0,-32 11 48 15,-29 5 59-15,-20 4 50 16,-17-1-137-16,-8 9-25 16,-8 0 0-16,-8 29 0 15,-19 32 0-15,-19 45 0 16,-10 45 0-16,-13 28 0 16,-1 20 0-16,5 5 0 15,8-5 0-15,13-10 0 0,12-14 0 16,8-9 0-16,16-16 0 15,0-15 0-15,0-21 0 16,3-16 0-16,2-17 0 0,-1-17 0 16,0-15 0-16,1-14 0 15,-5-5 0-15,0-10 0 16,0-3 0-16,0-5 0 16,0 1 0-16,0-2 0 0,-21 10 0 15,-7 8 0-15,-17 11 0 16,-24 17 0-16,-29 17 0 15,-35 16 0-15,-30 12 0 0,-28 12 0 16,-15 4 0-16,-9 4 0 16,-5 0 0-16,-1-2 0 15,-2-1 0-15,-3-5 0 16,-6 0 0-16,1-5 0 0,-1 3 0 16,8-7 0-16,18-4 0 15,19-7 0 1,21-9 0-16,27-16 0 0,34-20 0 15,23-12 0-15,25-17 0 16,24-20 0-16,15-11 0 16,18-42 0-16,0-49 0 15,0-36 0-15,2-37 0 16,-2-46 0-16,0-44 0 16,-16-37 0-16,5-26 0 15,11 10 0-15,-8 25 0 0,8 32 0 16,-14 38 0-16,6 32 0 15,-3 40 0-15,-1 34 0 16,4 27 0-16,8 24 0 16,-9 22 0-16,9 19-70 15,0 17-298-15,0 16 35 16,9 17 23-16,11 6-13 16,13 14 5-16</inkml:trace>
  <inkml:trace contextRef="#ctx0" brushRef="#br0" timeOffset="2629.19">15772 6475 523 0,'-26'-36'334'16,"1"3"-152"-16,2 2-86 15,3 2-49-15,3 1-24 16,6-1-4-16,-1 1 13 0,12 0 11 15,-13-2-7-15,13 2-17 16,-8 0-6-16,-2-1-4 16,-1 1 3-16,0-5 17 0,-9 4 6 15,-1 5 7-15,-9 7-14 16,-1 17-8-16,-11 0 0 16,3 25 0-16,-7 15-7 0,3 13-2 15,1 17-11-15,5 7 1 16,12 4 5-16,25 4-4 15,9 0-7-15,15-2 8 0,22-11-3 16,16-10 1 0,20-17-17-16,17-21-16 0,20-16-33 15,6-16 6-15,5-16-24 16,-9-17-6-16,-11-8 12 16,-23-4 16-16,-23-8 19 0,-23 3 28 15,-25 2 26-15,-16 7 35 16,-21 12 2-16,-13 9-15 15,-6 13-11-15,1 11 2 0,2 4-7 16,0 7-9-16,14 5-6 16,9 4-2-16,14 5 1 15,17-1 3-15,17-4-5 0,9-4-2 16,13-12-8-16,6 0-10 16,-5-7 3-16,-4-10-6 15,-10-2 11-15,-13-7 4 16,-18-2-4-16,-12-4 10 0,-16 4 3 15,-13 2-4-15,-11 7-3 16,-10 2-16-16,-2 5-44 16,4 3-69-16,9 2-56 0,4-2-77 15,14 9 16-15</inkml:trace>
  <inkml:trace contextRef="#ctx0" brushRef="#br0" timeOffset="3128.18">16583 6036 177 0,'44'-15'290'0,"-12"-2"-60"16,-2 8-57-16,-14 5-82 0,-4 4-35 16,1 0-22-16,-2 17 20 15,6 11 0-15,-1 13-23 16,9 13-3-16,-1 10-5 0,1 2-11 16,1-2-11-16,-1-6 4 15,0-14-4-15,-7-7-2 16,-7-12 5-16,0-11 1 0,-2-14 5 15,-6 0-12-15,2-19-9 16,-2-18-1-16,6-20 0 0,0-19 7 16,4-5 8-1,1-2-2-15,3 14-4 0,0 11-6 16,-5 22 2-16,2 13 2 16,8 23 0-16,-2 14 8 15,6 24 2-15,-4 15 6 0,0 9-9 16,-6-3-3-16,-3-2 8 15,-5-7-3-15,-2-14 1 16,3-11-1-16,-4-13 7 0,-2-12 5 16,0-21-10-16,5-19-6 15,6-25-7-15,-2-17 5 16,5-7 2-16,5-1 1 16,4 16 10-16,-6 18-11 15,-4 20-3-15,4 15 16 0,1 21 9 16,-2 25-6-16,6 19-2 15,0 17 0-15,-4 13-15 16,1 7-9-16,4 0-93 0,-4-8-100 16,-4-11-68-16,-2-18-51 15</inkml:trace>
  <inkml:trace contextRef="#ctx0" brushRef="#br0" timeOffset="3527.51">17789 6021 209 0,'4'-45'307'15,"-4"16"-81"-15,0 8-91 0,0 21-69 16,4 17-22-16,6 23 10 16,1 29 5-16,4 20 9 15,6 22-18-15,4 7-18 0,2 3-18 16,-2-6-8-16,4-18-2 16,-10-14-3-16,-2-23 4 15,-5-20 3-15,-4-14 0 0,-8-26 4 16,0-10-8-1,-20-18-4-15,-5-24 4 0,2-18-2 16,-6-27-5-16,5-25 2 0,0-24 1 16,7-13 10-1,17 4 3-15,0 13 6 0,8 19-11 16,18 25-10-16,5 22 2 16,13 22-2-16,9 27-8 15,4 22 6-15,-4 22-9 0,-12 24 7 16,-14 22 5-16,-13 24-3 15,-14 7 4-15,-25 6 3 16,-12 2-4-16,-6-13-2 0,-2-11-25 16,9-16-49-16,7-18-70 15,12-20-54-15,17-24-26 16,0-12-72-16</inkml:trace>
  <inkml:trace contextRef="#ctx0" brushRef="#br0" timeOffset="3694.41">18352 5646 422 0,'26'-50'346'16,"-4"14"-98"-16,-13 13-113 16,-1 10-68-16,1 13-21 15,-1 24 1-15,5 29 69 0,3 20-4 16,0 17-42-16,1 11-34 16,0 10-17-16,-2-6-18 15,-4-11-88-15,-2-13-149 16,-4-16-86-16,-5-20-58 15</inkml:trace>
  <inkml:trace contextRef="#ctx0" brushRef="#br0" timeOffset="3850.21">18366 5243 540 0,'-33'-94'280'15,"-3"12"-128"-15,4 16-81 0,4 18-30 16,7 7-25-16,4 12-13 15,17 10-38-15,0 4-76 16,0 4-91-16,0 4-102 0</inkml:trace>
  <inkml:trace contextRef="#ctx0" brushRef="#br0" timeOffset="4526">18963 4819 546 0,'15'-25'452'0,"-2"10"-134"0,-5 1-165 15,1 6-78 1,-1 8-49-16,-5 12-11 0,6 18 0 16,-5 20 27-16,4 18 32 15,0 24 30-15,0 27-19 16,4 24-40-16,1 16-21 0,-2 0-12 15,7-5-2-15,-4-16-7 16,8-15 3-16,-2-25-9 16,0-22 0-16,0-14-4 0,5-18-8 15,0-19 9-15,2-25-15 16,10-20-7-16,-1-29-19 16,6-32-7-16,1-29-12 15,-1-25 20-15,-11-11 27 0,-1 3 7 16,-11 14 3-16,-6 15 14 15,-10 14 0-15,-3 19 2 16,-11 17 30-16,-6 10 16 16,-2 14-16-16,-7 16-12 0,3 6-17 15,-6 16 0-15,1 2 3 16,0 27-2-16,-6 27 33 0,6 23-11 16,9 20-6-16,6 17-3 15,13 9-15-15,9-6-5 16,6-6-2-16,10-13 9 0,3-14-6 15,4-14-3 1,5-18 7-16,2-18 2 0,8-14-6 16,-4-20-12-16,0 0-3 15,-4-8 6-15,-2-4-7 16,-6-5 8-16,-1 0 3 0,-11 6 1 16,-3-1 5-16,-2-1-7 15,6-3 5 1,-16 9-4-16,-4 7-5 0,0-5 3 15,0 1 2-15,0 4-7 16,0 0-21-16,0 0-15 16,0 0-31-16,0-5-42 15,0 2-65-15,0-5-71 16,-8-5-40-16,-5-4-32 0,-4-2 10 16</inkml:trace>
  <inkml:trace contextRef="#ctx0" brushRef="#br0" timeOffset="5093.81">20207 5063 580 0,'-22'-32'335'15,"1"2"-149"-15,5 7-90 16,7 7-51-16,9 4-7 0,-8-1-2 16,8 9-10-16,0 4-10 15,0 0-11-15,14 29-2 16,5 16 14-16,10 24-2 16,-1 24 3-16,1 20 6 15,1 15-5-15,-7 1-10 0,-3-11 0 16,-3-24 0-16,-6-21-2 15,-3-19 26-15,-8-18 73 16,0-15 53-16,0-30-57 16,-15-24-48-16,-6-32-32 15,-5-24-4-15,12-21-12 0,6-16-6 16,8-3 2-16,14 9 0 16,8 20 5-16,3 22 0 15,-2 21-11-15,11 16-7 0,14 20 8 16,9 21-1-16,8 8 0 15,-4 13-2-15,-4 7-17 0,-14 5-1 16,-10 0 12-16,-15-4 1 16,-10-1 3-16,-8-8 7 15,-13-8 4-15,-4-3-1 16,-3-9-5-16,-3 0 8 16,-3-12-4-16,6-5-9 0,4-7-16 15,16-8-22-15,0-6-43 16,0-3-58-16,8 1-55 0,3 7-31 15,3 4-24-15,-2 10-18 16,-9 2-16-16</inkml:trace>
  <inkml:trace contextRef="#ctx0" brushRef="#br0" timeOffset="6939.63">15153 7796 512 0,'-23'0'286'16,"-3"0"-136"-16,3-5-74 15,-2 0-38-15,5 2-24 16,3 3-2-16,6 0 6 16,11 0 12-16,0 0 19 15,3-9-7-15,30-7-14 0,36-15-10 16,44-19 2-16,71-19 19 16,78-14-1-16,75-2 0 15,50-3 0-15,48-3-14 0,40 10 16 16,16 8-7-16,-12 7 5 15,-15 10-17-15,-18 7 0 16,-24 12-4-16,-35 9-4 0,-42 7-2 16,-45 10 0-1,-44 1-5-15,-37 10 4 0,-36 0-2 16,-30 0 3-16,-21 10 2 16,-36-10 8-16,-22 7 29 15,-17-7 55-15,-17 0 43 0,-15 0-148 16,-9 0 0-16,-10 0 0 15,-6-12 0 1,-14-13 0 0,3-15 0-16,-6-17 0 15,-1-21 0-15,2-23 0 0,-1-26 0 16,3-32 0-16,0-31 0 16,7-22 0-16,7-11 0 15,0-10 0-15,0-2 0 0,7-2 0 16,-7 8 0-1,0 9 0-15,-15 14 0 0,-7 15 0 16,-5 11 0-16,-6 21 0 16,2 21 0-16,-3 19 0 15,3 14 0-15,-6 20 0 16,1 16 0-16,-7 12 0 16,-8 12 0-16,-23 16 0 0,-32 17 0 15,-47 12 0-15,-56 17 0 16,-41 15 0-16,-34 17-30 15,-33 15 3-15,-37 18 4 16,-32 7 14-16,-11 9 9 16,-10 1 3-16,-8 1-6 15,-7-2-1-15,1 4 5 0,9 0 2 16,20 0-1-16,14-1 1 16,11 2-13-16,23-10 15 15,32-8-7-15,35-11 8 0,51-18-11 16,47-15 11-16,45-8-2 15,41-8-7-15,32-10 2 16,19-2 1-16,18-13-9 0,8 0 4 16,20 0 8-1,8 0-1 1,4 0-8-16,1 0 9 16,-1 0 3-16,1 0 2 15,-5 0-10-15,-6 0 14 0,-1 0 15 16,-5 0 6-16,0 0-21 15,0 11-12 1,4 14 0 0,4 19 0-16,0 30 0 15,5 40 0-15,-4 50 0 16,-9 34 0-16,0 32 0 0,0 1 0 16,-14-4 0-1,6-7 0-15,8-13 0 0,0-11 0 16,0-9 0-16,0-3 0 15,5 3 0-15,8-5 0 16,1-5 0-16,8-19 0 0,-6-11 0 16,-4-21 0-16,-4-12 0 15,-4-12 0-15,-4-13 0 16,0-11 0-16,0-9 0 0,0-13 0 16,0-11 0-16,0-11 0 15,0-10 0-15,0-8 0 16,0-4 0-16,5-12 0 15,1 0 0 1,0 0 0-16,-3 0 0 16,2 0 0-1,3-4 0-15,16-12 0 0,23-14 0 16,40-17 0-16,38-26 0 16,47-30 0-16,35-23 0 15,41-28-49-15,36-13-348 0,21-1-102 16,3 6-15-16</inkml:trace>
  <inkml:trace contextRef="#ctx0" brushRef="#br0" timeOffset="8802.7">14135 12406 269 0,'-9'-8'277'16,"-2"-4"-65"-16,-2 4-73 0,0-4-60 15,5 0-37-15,0 0-17 16,-1-1-7-16,3 1-3 0,6-8-4 15,-8-4-1-15,8-2 1 16,0-5-7-16,0-1 7 16,-13-2 7-16,5 6 35 15,0 3 41-15,-6 9 18 16,-5 3-7-16,-13 13-45 0,-10 17-19 16,-9 16 1-16,-11 25 1 15,-2 18 29-15,-1 19 20 0,8 14-13 16,8 4-5-16,17 2-38 15,16-6-33-15,16-2-3 16,16-15 0-16,16-9 0 0,20-18 0 16,21-16 0-1,20-17 0-15,15-24 0 0,7-16-18 16,13-24-47-16,2-17-26 16,-9-13-16-16,-16-7 6 0,-15-4 38 15,-25 4 32-15,-19 7 22 16,-15 10 30-16,-15 10 23 0,-3 15 28 15,-9 6 7-15,-4 9-25 16,0 4-27-16,0 8-11 16,0 0-12-16,0 12-4 0,0 5-5 15,0 7 8-15,12-3-7 16,13-2 2-16,7-2-8 0,7-5-25 16,8-12-7-1,-4 0-5-15,3-15 9 0,-10-11 15 16,-4 2 13-16,-10-4 8 15,-16-5 22-15,-6 0 25 0,-20 5 3 16,-8 9-1-16,-17 4-25 16,-12 15-2-16,-3 0-7 15,-1 15-13-15,9-2-3 0,7 1-7 16,9-2-16-16,10 0-110 16,14 0-85-16,12 0-92 0,17 1-20 15,10-13-35-15</inkml:trace>
  <inkml:trace contextRef="#ctx0" brushRef="#br0" timeOffset="9384.58">15565 12126 657 0,'20'-58'403'0,"-20"9"-175"16,-14 9-114-16,-5 12-57 0,-2 8-11 15,-4 7 14-15,2 13 52 16,3 16 37-16,-2 26 10 15,13 22-97-15,9 26-62 0,0 12 0 16,6 13 0-16,13-6 0 16,7-6 0-16,2-15 0 0,-3-13 0 15,-5-24 0 1,-5-10 0-16,-1-13 0 0,-3-9 0 16,-3-4 0-16,-8-24 0 15,0-20 0 1,0-16 0-16,-11-14 0 0,-6-20 0 15,1-15 0-15,-5-8 0 16,-4-3 0-16,0-2-38 0,-1 7-2 16,1 1 1-16,1 10 9 15,-1 8 18-15,0 10 10 16,6 12-2-16,-2 9 9 0,1 9-11 16,4 9 1-16,-1 8 3 15,2 2 3-15,1 8 7 16,3 0-10-16,11 2-2 15,-8 1 1-15,8 3 7 0,0 3 0 16,-8 1-9-16,8-4 9 16,-12-1-3-16,4 2 1 15,-1-1 3-15,0-1-11 0,9 5 1 16,-8 1 11-16,8-1-10 16,0 4 7-16,0-5-9 0,0 5-21 15,0 0-27-15,0 0-15 16,0 0-5-16,0 0-20 0,0 0-33 15,0 0-15-15,0 0-5 16,0 16 2-16,8 5-8 16,6 3-2-16,1 0-47 15,2 2-18-15</inkml:trace>
  <inkml:trace contextRef="#ctx0" brushRef="#br0" timeOffset="9686.26">15463 12317 288 0,'0'12'193'16,"0"-12"-73"-16,0 0-52 15,0 0-34-15,0 0-6 16,0-4-3-16,0-12-11 0,0-8 16 16,0-5 9-16,0 1 19 15,-14 7 13-15,3 4 10 16,-1 5 5-16,0 12-8 0,-4 8-2 15,-9 22-2-15,2 10-13 16,-3 13 6-16,10 13 2 0,16 6-5 16,0-3-25-16,16-3-18 15,13-9-7-15,16-10-7 16,11-9-3-16,4-12-32 0,11-11-50 16,-3-15-68-16,5-8-81 15,-5-13-54-15,-3-15-33 16,-7-13 5-16</inkml:trace>
  <inkml:trace contextRef="#ctx0" brushRef="#br0" timeOffset="10001.06">15966 12109 163 0,'-25'-7'306'0,"1"2"-58"0,8 5-95 16,4 0-71-16,12 0-42 15,0 0-10-15,12 0 4 16,9 0-4-16,10-7-5 0,19-7-10 15,6-5-16-15,5-15-19 16,0-5-18-16,-9-11 3 16,-6-6 9-16,-22-5 20 15,-16 4 26-15,-16 4 23 0,-16 7 9 16,-14 19 31-16,-10 14 10 16,-3 13 31-16,-3 30-12 15,-31 91 45-15,56-43-115 16,16 6-17-16,18 1-15 15,16-2-6-15,18-9-14 0,15-15-67 16,11-14-117-16,4-16-96 16,0-13-36-16,8-16-19 15,7-21-177-15</inkml:trace>
  <inkml:trace contextRef="#ctx0" brushRef="#br0" timeOffset="10467.12">17574 10714 567 0,'-13'-57'416'0,"1"13"-182"0,1 6-120 16,3 14-57-16,8 7-33 16,0 17-5-16,0 29 56 15,0 28 85-15,3 28 12 16,10 17-53-16,7 17-45 15,5 1-58-15,-2 3-16 0,2-10 0 16,-1-6 0-16,1-21 0 16,-6-18 0-16,-2-18 0 0,-5-14 0 15,-3-12 0-15,-6-7 0 16,-3-41 0 0,0-17 0-16,0-16 0 0,0-4 0 15,8 3 0-15,9 6 0 16,3 12 0-16,10 7 0 0,4 17 0 15,12 16 0 1,5 16 0-16,3 12-1 0,-9 13-5 16,-8 7-5-16,-12 6 11 15,-19-1 0-15,-12-2-7 0,-19-1 7 16,-15-5-6-16,-14-9 1 16,-6-10-5-16,-1-14-8 15,4-12-17-15,3-9-37 0,6-11-48 16,6-17-67-16,10-11-61 15,8-9-29-15,12-9-14 16,12-16-17-16</inkml:trace>
  <inkml:trace contextRef="#ctx0" brushRef="#br0" timeOffset="10699.52">17911 10521 457 0,'8'-35'374'0,"-5"7"-86"16,3 11-136-16,-3 17-74 15,6 17 3-15,5 19 74 16,8 21 59-16,6 20 33 0,9 12-246 16,-1 13-1-16,5 5 0 15,4-2 0-15,0-8 0 0,-2-2 0 16,3-9 0-16,-5-15 0 16,-1-9-265-16,-1-10-116 15,4-14 40-15,-4-19 57 0,-2-19 25 16,-4-15 35-16,-1-18-67 15</inkml:trace>
  <inkml:trace contextRef="#ctx0" brushRef="#br0" timeOffset="10965.48">18768 11011 107 0,'16'-70'320'15,"-7"17"-3"-15,-9 17-28 16,0 16-96-16,-9 20-70 0,1 8-35 16,8 12-16-16,0 14 1 15,0 1 8-15,11 2-24 0,10-5-12 16,7-4-21-16,9-8-7 15,8-7-12-15,-4-13 0 16,-1-7-13-16,1-14-8 16,-5-12-10-16,-11-11 6 0,-13-6 16 15,-12-6 4-15,-21-1 9 16,-15 10 29-16,-9 4-10 16,-7 13-6-16,-1 16-14 0,0 14-5 15,4 0-8-15,8 20-27 16,9 4-78-16,7 4-76 0,17 6-65 15,8-6-31-15,16-5-4 16,14-9-14-16</inkml:trace>
  <inkml:trace contextRef="#ctx0" brushRef="#br0" timeOffset="11298.71">19271 10458 490 0,'25'-29'318'0,"-4"3"-100"16,-10 11-98-16,-3 2-65 0,1 7-26 15,-6 0-10-15,2 3-3 16,-2-1-6-16,5-1-10 16,0-2-2-16,1-2-6 0,3 1 2 15,-4 0 7-15,-2-4 2 16,-6 4 13-16,0-2 32 16,-9 8 21-16,0 2 10 0,-3 7 20 15,-4 18 13-15,0 16 1 16,-1 15-22-16,6 10-25 15,1 3-21-15,10-5-16 16,6-2-15-16,6-6-11 0,2-6-3 16,8-9 0-16,2-13-27 15,1-4-102-15,3-6-87 0,5-18-75 16,2 0-16-16,5-11 42 16,15-8 76-16,9-17 52 15,13-13-18-15,1-9 1 0</inkml:trace>
  <inkml:trace contextRef="#ctx0" brushRef="#br0" timeOffset="11681.24">19747 10119 338 0,'-13'-53'209'0,"13"4"-39"16,-8 8-23-16,8 9-29 15,0 7-20-15,0 8-20 16,0 6-2-16,0 11-14 0,0 11 30 15,8 27 44-15,9 22-9 16,9 23-21-16,-1 14-28 16,13 12-15-16,-2 5-27 0,-2-3-18 15,-3-10-16-15,-2-11-29 16,-1-21-79-16,-9-11-122 0,3-19-80 16,-4-14 3-16,-4-25-5 15,6-13 20-15</inkml:trace>
  <inkml:trace contextRef="#ctx0" brushRef="#br0" timeOffset="12213.82">20323 9895 360 0,'0'-53'253'0,"-12"25"-75"16,-11 28-80-16,-11 19-23 16,-10 31-8-16,-10 24 27 0,2 10 22 15,-1 11 7-15,5-6 7 16,11-7-35-16,9-18-46 0,11-10-20 15,9-14-18-15,8-7 1 16,11-12-6-16,11-10-10 16,6-11-18-16,12-3-9 15,9-10 5-15,8-3 11 0,4 0 8 16,0 4-3-16,-6 3 9 16,-1 9-2-16,-9 0 1 15,-13 0 3-15,-8 0 2 0,-3 0 3 16,-7 0-7-16,-3-3 4 15,0-11 0-15,-2-5-3 0,-6-14 4 16,-3-13-3-16,0-6 3 16,0-9 8-16,0 4 31 15,0 0 16-15,5 4-5 16,3 4-17-16,9 8-20 0,10 5-7 16,15 10 0-16,14 14 8 15,14 12 13-15,-2 26-19 16,0 15-2-16,-6 7-4 0,-13 9 6 15,-13 5 2-15,-11-2 38 16,-16-7-1-16,-9-8-51 0,-13-7 0 16,-8-10 0-16,2-13 0 15,-6-6 0-15,4-9 0 16,-4-13 0-16,6-7 0 0,3-4 0 16,3-4 0-16,13-1 0 15,0 5 0-15,0 8-277 0,0 5-112 16,0 11 14-1,-9 0 24-15,-7 19 40 0</inkml:trace>
  <inkml:trace contextRef="#ctx0" brushRef="#br0" timeOffset="13944.64">13871 14230 443 0,'-49'9'356'16,"8"-9"-93"-16,1 0-127 0,7 0-70 16,10 0-33-1,5 0-11-15,18 0 0 0,0-9-4 16,13-3 5-16,20-12 11 15,27-13 33-15,33-12 14 16,48-19 18-16,46-18-18 0,37-13-34 16,32-6-25-16,38-9-8 15,34-12-13-15,40-9-10 16,39-8-6-16,24-3 5 0,23-6-6 16,9-5-1-16,-3 2-9 15,-26 5-1-15,-25 3 8 0,-21 6 3 16,-31 5 16-16,-25 10 1 15,-27 8 4-15,-33 12 0 16,-24 13-3-16,-33 11 3 16,-25 10 1-16,-22 1 7 0,-23 11 9 15,-23 8 7-15,-25 7 27 16,-19 11 34-16,-21 11 41 16,-22 2-122-16,-5 8-9 15,-15 2 0-15,-1 2 0 0,-6 9 0 16,-2 0 0-16,0 0 0 0,-3 0 0 15,5-32 0 32,-8-29 0-31,0-134 0 0,-11 109 0-16,-6-16 0 15,0-13 0-15,-47-320 0 31,26 268 0-31,-1 4 0 0,-7 13 0 16,-2 11 0-16,3 14 0 16,0 6 0-16,6 14 0 15,-2 6 0-15,0 15 0 0,1 5 0 16,-1 15 0-16,-3 3 0 16,-7 9 0-16,0 2 0 0,-6 9 0 15,-13 4 0 1,-7 6 0-16,-13 5 0 0,-14 13 0 15,-18 13 0-15,-17 13 0 16,-16 8 0-16,-14 12 0 0,-18 12 0 16,-20 12 0-16,-25 8 0 15,-28 16 0-15,-31 9 0 16,-23 11 0-16,-14 10 0 0,-13 10 0 16,-13 9 0-16,-8 5 0 15,-2 4 0-15,2-1 0 0,8-4 0 16,9-1 0-16,0 8 0 15,6-7 0-15,5-8 0 16,21-4 0-16,25-13 0 16,27-6 0-16,30-14 0 15,27-8 0-15,29-12 0 0,31-12 0 16,25-8 0-16,26-8 0 16,25-8 0-16,14-8 0 0,13-9 0 15,14 0 0-15,2 4-42 16,5 0-11-16,0 0 10 0,-2 1 17 15,7-4 11-15,-1-1 11 16,3-4-4-16,0 0 12 16,-1 0-2-16,-8 0-2 0,-2 0-4 15,-1 1 4-15,-3-1 0 16,-4 1 0-16,-1-1-6 16,1 0 15-16,4 0-9 15,4 4 0-15,-2 1-2 0,6-1 2 16,0 4-4-16,4 1 4 15,3 7-1-15,2 13 4 16,-2 20 4-16,4 28 1 0,1 29-5 16,0 32 3-16,-2 26-5 15,-4 14 1-15,3 14-6 0,11 9 7 16,0 1-7-16,0 7 4 16,11-2 5-16,7-6-11 15,4-15 12-15,3-17-9 16,-4-20 5-16,-5-26-5 15,-4-21-1-15,1-21 5 0,-10-15-3 16,-3-14 4-16,0-6-1 16,0-9 3-16,0-8-2 0,0-5-8 15,0-8 3-15,0-2 10 16,0-11-9-16,0-2 3 16,0-13-4-16,-8 8 0 0,8-1 3 15,-8-7-1-15,8 13 3 16,0-5 1-16,0 3-3 15,-9 0 6-15,9-11-10 0,0 0 8 16,0 0 5-16,17 0 5 16,24-18 1-16,33-19-12 15,31-20 5-15,28-19-11 16,39-30 8-16,26-16 9 0,29-9-8 16,22 1-12-16,5 3-76 15,-5 10-176-15,-14 2-153 16,-20 10-47-16</inkml:trace>
  <inkml:trace contextRef="#ctx0" brushRef="#br0" timeOffset="15042.69">23608 8971 644 0,'0'-36'363'0,"0"3"-104"16,0 5-99-16,-6 8-48 0,6 2-1 16,-10 11 33-16,10 7 5 15,-8 16-44-15,8 25-105 0,-8 28 0 16,8 32 0-16,-14 30 0 15,6 24 0-15,2 15 0 16,-2-3 0-16,8-8 0 0,0-16 0 16,0-22 0-16,0-22 0 15,0-18 0-15,0-19 0 16,0-22-111-16,0-11-320 16,0-22 5-16,-9-19 61 0,9-27 43 15</inkml:trace>
  <inkml:trace contextRef="#ctx0" brushRef="#br0" timeOffset="15276.01">23515 9089 226 0,'0'-113'265'0,"0"18"-38"0,0 26-26 15,0 17-25-15,-8 15-13 16,8 12-8-16,0 8-11 0,0 10-21 16,0 24 56-1,8 19 9-15,14 21-188 0,9 15 0 16,9 20 0-16,9 0 0 15,3 5 0-15,5 2 0 0,2-5 0 16,-3-9 0-16,-8-8 0 16,-2-11-199-16,-15-13-94 15,-5-13-26-15,-10-12 25 0,-10-11 33 16,-6-5 24-16,-11-12 22 16</inkml:trace>
  <inkml:trace contextRef="#ctx0" brushRef="#br0" timeOffset="15433.56">23515 9598 374 0,'-49'0'261'0,"4"0"-70"0,14 0-78 15,6 0-57-15,7 0-17 16,10-9-15-16,8-7-11 0,17-4-17 16,17-4-14-16,13-9-63 15,14-2-68-15,12-7-63 16,0-3-52-16</inkml:trace>
  <inkml:trace contextRef="#ctx0" brushRef="#br0" timeOffset="15907.79">24083 9036 421 0,'0'-12'255'15,"0"5"-64"-15,0 7-67 0,0 0 7 16,0 23 61-16,13 13-1 15,4 18-25-15,1 6-17 16,12 14-47-16,2 8-42 0,4-1-34 16,1 0-7-16,-1-3-13 15,2-13 3-15,-6-8-16 0,-8-17 2 16,-4-11-2-16,-9-8 8 16,-2-14-1-16,-9-14-13 15,-17-22-20-15,-6-16 15 16,-14-24 7-16,-7-16 0 0,-8-12 11 15,1-6-5-15,8 2 17 16,5 3-11-16,12 8-6 16,8 15 7-16,10 19-3 0,8 12-9 15,13 12 10-15,8 12-4 16,5 7 4-16,16 8 0 0,-2 5-4 16,2 18-2-16,-7 2 0 15,-5 4-1-15,-13 4 1 16,-17 5 6-16,-14-1 5 15,-10 1-4-15,-5-5-4 0,6-4-5 16,-3-8-60-16,6-3-103 16,4-13-87-16,4 0-45 0,12 0 20 15,0-3 48-15,7-10 14 16,6 0 71-16,4-2 50 16</inkml:trace>
  <inkml:trace contextRef="#ctx0" brushRef="#br0" timeOffset="16307.14">24307 8987 16 0,'24'-16'46'16,"-1"-5"87"-16,3 2 62 0,-1-2-53 15,-3 1-37-15,0 4-19 16,-1-2 8-16,2 11 24 16,5 7 23-16,6 15 10 0,2 19 11 15,6 10-20-15,2 13-19 16,0 12-28-16,1 5-35 16,-1 3-25-16,0 1-15 0,-6-1-6 15,-7-12-4-15,-7-12-4 16,-2-16-11-16,-6-8 7 15,-8-10 4-15,-8-19 0 0,0-4-20 16,-15-20-1-16,-11-22 1 16,-5-18-2-16,-7-17 13 0,-2-16-5 15,-9-15 1-15,-3 3 5 16,0 4 16-16,1 3 0 16,7 12 2-16,12 17-3 15,7 15 0-15,13 19-9 0,21 5-2 16,19 10-1-16,20 17-5 15,18 7 1-15,7 28-2 16,0 16-5-16,-4 10 10 0,-14 5-10 16,-14 8 9-16,-17-3 1 15,-18-2 0-15,-20-6-20 0,-9-7-45 16,-14-7-72-16,-11-14-102 16,-8-3-74-16,-6-6-20 15,-8-6-15-15</inkml:trace>
  <inkml:trace contextRef="#ctx0" brushRef="#br0" timeOffset="17724.93">21258 8874 344 0,'0'0'233'0,"0"7"-25"15,0-7-40-15,0 0-14 16,0 0-1-16,0 0 15 16,0 0 11-16,0 0-25 0,0 0-42 15,0 0-32-15,0 0-10 16,0 0-46-16,11 0-24 16,15-7 0-16,13-5 0 15,13-14 0-15,21-10 0 16,25-16 0-16,24-17 0 0,20-17 0 15,25-20 0-15,13-20 0 16,10-17 0-16,-1-20 0 0,1-11 0 16,-18-6 0-16,-14 1 0 15,-22 4 0-15,-26 4 0 16,-27 9 0-16,-16 10 0 16,-28 18 0-16,-13 12 0 15,-23 17 0-15,-11 15 0 0,-17 12 0 16,-10 9 0-16,-19 12 0 15,-19 9 0-15,-20 3 0 16,-12 4 0-16,-13 4 0 0,-4 5 0 16,3 4 0-16,6 2 0 15,16 2 0-15,16 5 0 0,15 2 0 16,19 5 0-16,10 3 0 16,7 5 0-16,11 1 0 15,6-1 0-15</inkml:trace>
  <inkml:trace contextRef="#ctx0" brushRef="#br0" timeOffset="17822.38">22281 5858 2040 0,'4'0'-154'0,"-4"0"-24"16,0 0-31-16,4 0-18 15,3 0-5-15,2-5 15 0,-1-3 26 16,3-9-30-16,3-6 30 15</inkml:trace>
  <inkml:trace contextRef="#ctx0" brushRef="#br0" timeOffset="18238.43">22482 5499 82 0,'14'-37'243'16,"-6"9"-51"-16,-4 4-44 16,-4 8-39-16,0 4-14 0,0 4-3 15,0 2 11-15,-8 6 10 16,-13 0-8-16,-18 21-7 15,-26 15-5-15,-29 30 2 0,-16 23 20 16,-9 18-14-16,12 6-26 16,8-4-37-16,22-14-11 15,16-18-8-15,19-11-13 16,19-18 0-16,23-8-3 0,8-7 1 16,23-4 4-16,23-1-10 15,20-4 3-15,13 2 0 16,13-11-9-16,4 1 8 0,2-4 0 15,-5 2 4-15,-6-14-2 16,-19 0-2-16,-11 0 1 16,-16 0 10-16,-13 0 2 0,-7-10 9 15,-9-6 0-15,-7-12-12 16,-7-17-10-16,-6-16 0 16,-11-21 0-16,-9-11 0 0,-9-13 0 15,5-4 0-15,1 8 0 16,2 17 0-16,5 16 0 15,2 16 0-15,14 18-139 16,0 9-145-16,0 11-93 0,0 10-32 16,0 5 2-16</inkml:trace>
  <inkml:trace contextRef="#ctx0" brushRef="#br0" timeOffset="20056.91">21618 16572 521 0,'0'0'522'0,"0"0"-128"0,0 0-169 15,-12-8-84-15,1 2 6 16,-1-1-50-16,-1-1-97 16,-4-5 0-16,2 5 0 0,-7 1 0 15,-5-6 0-15,-11 0 0 16,-14-4 0-16,-17-2 0 16,-25-10 0-16,-19-11 0 15,-25-22 0-15,-20-27 0 0,-21-25 0 16,-17-28 0-16,-6-21 0 15,3-15 0-15,7-19 0 16,14-2 0-16,24 3 0 0,20 14 0 16,24 14 0-16,19 23 0 15,9 14 0-15,9 17 0 16,7 16 0-16,10 13 0 0,2 15 0 16,6 18 0-16,6 7 0 15,11 12 0-15,5 5 0 16,6 7 0-16,6 0 0 0,1 6 0 15,0 3 0-15,0 0 0 16,1-1 0-16,1 5 0 16,11 4 0-16,-8 0 0 15,8 0 0-15,-9 4 0 0,9 0-11 16,0 0-19 0,0 0 11-16,0-5-6 15,0 3 13-15,0-8 4 0,0 3 5 16,0-2-5-16,0-4 6 15,-8-2 1-15,0 2-3 16,0 1 5-16,8 0 3 0,-8 3 0 16,8 2-2-16,-8 2 15 15,8 2 1-15,0 3 2 16,0 0 2-16,0 0 6 16,0 29-21-16,0 28-7 15,0 36 0-15,8 33 0 0,4 28 0 16,0 12 0-16,2 6 0 15,0-8 0-15,3-23 0 16,-1-24 0-16,1-22 0 0,0-22 0 16,-7-20 0-16,-5-17 0 15,-5-10 0-15,-14-35 0 16,-4-23 0-16,-12-24 0 16,-1-30 0-16,-6-25 0 15,-3-23 0-15,-5-9 0 16,9-8 0-16,1 8 0 15,10 18 0-15,-1 11 0 0,1 13 0 16,5 16 0-16,4 15 0 16,3 21 0-16,13 13 0 15,0 8 0-15,0 2 0 16,9 7 0-16,20-3 0 0,19 3 0 16,26-2 0-16,19 0 0 15,11-3 0-15,10 0 0 0,-4 8 0 16,-6 4 0-16,-17 8 0 15,-13 4 0-15,-17 8 0 16,-13 12 0-16,-12 12 0 16,-12 13 0-16,-15 21 0 15,-18 23 0-15,-14 22 0 16,-15 9 0-16,-6 11 0 0,-5-1 0 16,-1-4 0-16,6-3 0 15,4-14 0-15,6-10 0 0,7-14 0 16,6-12 0-16,5-17 0 15,3-14 0-15,6-9 0 0,2-9 0 16,9-8 0-16,-8-4 0 16,8-4 0-16,0 0 0 15</inkml:trace>
  <inkml:trace contextRef="#ctx0" brushRef="#br0" timeOffset="20134.25">18813 15040 1951 0,'3'-4'-166'0,"6"0"-63"15,-4-4-73-15,1 0-26 0,7-4-28 16</inkml:trace>
  <inkml:trace contextRef="#ctx0" brushRef="#br0" timeOffset="21582.25">23616 15765 476 0,'-8'-12'271'0,"2"0"-88"15,-4 4-82-15,10-1-44 0,0 5-18 16,0 0-12-16,0-4-13 16,0 0 0-16,4-3-10 15,5-6 7-15,-3-8-4 0,-6 0 24 16,0-3 30-1,0-1 33-15,-9 10 26 0,-13 7-10 16,-10 12-22-16,-9 0-18 16,-8 28 15-16,0 18 10 15,1 12-6-15,9 24-89 0,9 13 0 16,12 2 0-16,23 4 0 16,24-7 0-16,16-13 0 15,23-14 0-15,13-23 0 0,22-24 0 16,9-23 0-16,5-26 0 15,2-20 0-15,-9-15 0 16,-16-15-61-16,-17-3 21 16,-28 2 20-16,-21-3 18 15,-28 11 23-15,-13 14 23 0,-16 15 14 16,-14 17-58-16,-6 19 0 16,-5 7 0-16,5 17 0 15,7 6 0-15,8 1 0 0,17 5 0 16,17-1 0-16,8-2 0 15,17-6 0-15,9-4 0 16,1-16 0-16,-2 0-18 0,-2 0-49 16,-5 0 28-16,-11-8 19 15,-10-5 4-15,-5-2-2 16,-8-2 4-16,-8 1-18 16,-9-1-24-16,3 6-34 0,-4-2-48 15,4 1-69-15,8 3-40 16,5 1 2-16,9-8 3 15,12-12-10-15</inkml:trace>
  <inkml:trace contextRef="#ctx0" brushRef="#br0" timeOffset="22266.05">24396 15073 460 0,'12'-66'280'16,"-4"14"-29"-16,-8 11-53 15,0 13-74-15,3 16-40 16,14 12 69-16,17 27 94 15,10 27-20-15,19 19-204 0,11 20-23 16,4 14 0-16,-1 2 0 16,0 2 0-16,-8-13 0 0,-3-13 0 15,-15-16 0-15,-8-21 0 16,-15-15 0-16,-9-12 0 16,-11-21 0-16,-8-9 0 0,-13-19 0 15,-10-17-3-15,-17-9-29 16,-17-4 12-16,-8 0 18 15,-4 14 17-15,4 14 23 0,3 19-34 16,10 11-4 0,8 28 0-16,15 8 0 0,15 9 0 15,19 0 0-15,20-5 0 16,24-3 0-16,16-17 0 0,16-20-5 16,12-8-115-16,2-21-44 15,-2-19-27-15,-9-13 17 16,-7-8 52-16,-12-10 47 15,-11-1 45-15,-14 3 46 0,-15 6 62 16,-11 20 57-16,-6 9 18 16,-8 14 27-16,0 6-41 15,0 11-54-15,0 3-44 16,0 8-19-16,0 0-3 0,14 0-6 16,7 12-13-16,3-5 0 15,7-7-34-15,4-3-37 16,0-13-12-16,-5-12 26 15,-11-5 15-15,-7-7 23 0,-12-1 23 16,-12 0 41-16,-17 9 39 16,-12 11 13-16,-8 21-21 15,-2 16-76-15,-4 25 0 0,12 15 0 16,6 13 0-16,17 10 0 16,20-3 0-16,20-2 0 15,17-9 0-15,14-12 0 0,19-16 0 16,7-20 0-1,13-17 0-15,4-17 0 0,4-11 0 16,-7-9 0-16,-4-9-35 16,-11-2-351-16,-11-8 16 15,-8-6 36-15,-8 1 41 0,-16 4 28 16</inkml:trace>
  <inkml:trace contextRef="#ctx0" brushRef="#br0" timeOffset="24834.85">18994 11498 19 0,'0'0'23'15,"-8"0"-3"-15,0 0-9 16,8 0-14-16,0 0-11 15,0-7-4-15,0-9 3 0</inkml:trace>
  <inkml:trace contextRef="#ctx0" brushRef="#br0" timeOffset="27148.95">13874 6358 365 0,'0'-5'261'0,"0"-2"-62"15,0 2-67-15,0-3-32 16,-8-4-4-16,8-5 5 16,-12-6-4-16,-1-6 4 15,3-12-18-15,-3-4-14 16,-7-7 16-16,-8-5 14 0,-10-13-44 15,-14-3-23-15,-18-4-4 16,-14 4 12-16,-23 7-9 16,-23 9 42-16,-28 12-73 0,-24 9 0 15,-23 15 0-15,-18 8 0 16,-7 11 0-16,6 2 0 16,14 0 0-16,14 0 0 15,14 0 0-15,19-9 0 16,16 1 0-16,17 0 0 15,21 0 0-15,17-4 0 0,13 3 0 16,15 1 0-16,10 4 0 16,14-1 0-16,9 3 0 15,10 2 0-15,5 0 0 16,2 0 0-16,8 0 0 16,-2 0 0-1,-5 0 0 1,5 0 0-16,0 0 0 15,0 0 0-15,-1 0 0 16,-2 0 0-16,-2 0 0 16,1 0 0-16,0 0 0 0,-5 0 0 15,-2 0 0-15,-3 0 0 16,6 0 0-16,5 0 0 16,-2 0 0-16,1 0 0 15,-3 0 0-15,-2-5 0 0,-5 1 0 16,3 1 0-16,2-2 0 15,2 1 0-15,-7-4 0 16,2 0 0-16,-3 0 0 16,-5-1 0-16,-2-4 0 0,-5 5 0 15,-6-3 0-15,-8-1 0 16,0-1 0-16,0 1 0 16,-35-4 0-1,51 12 0-15,8-1 0 16,5 1 0-16,8 4 0 0,-2 0 0 15,8 0 0 1,6-3 0-16,3 3-181 47,6 0-289-47,-6-9-66 16</inkml:trace>
  <inkml:trace contextRef="#ctx0" brushRef="#br0" timeOffset="27640.51">10264 4791 385 0,'13'-17'265'16,"-4"5"-107"-16,-9 3-79 16,0 6-38-16,0 3-12 15,0 0 13-15,0 0 8 0,0 0 19 16,-17 19-3-16,-13 31 49 15,-9 24 13-15,-18 32-49 16,-16 23-29-16,0 14-29 16,4 0-8-16,12-20-3 0,12-19 0 15,12-23-6-15,10-24 4 16,23-15 4-16,14-13 6 16,36-17 2-16,28-12-5 15,23-17-1-15,17-7-3 16,4-4-5-16,0-1 4 0,-9 1-9 15,-11 2 0-15,-9 10 0 16,-17 0-1-16,-11 3 2 16,-16 5 14-16,-16 1 95 15,-13 3 76-15,-8-5-187 16,-12-16 0-16,-8-15 0 16,-16-17 0-16,-18-12 0 0,-6-9 0 15,-4-3 0-15,-1-5 0 16,5 1 0-16,-1 0 0 15,9 4 0-15,7 7 0 0,8 13 0 16,10 11 0-16,2 18 0 16,1 7-283-16,12 10-135 15,0 15 57-15,0 0 27 0,4 25 13 16</inkml:trace>
  <inkml:trace contextRef="#ctx0" brushRef="#br0" timeOffset="34604.87">25903 11804 256 0,'0'-8'245'16,"0"0"-78"-16,0-4-78 0,0 0-44 15,0-9-23-15,0-3-8 16,0-13 12-16,0-11 15 16,0-7-2-16,0-4-6 15,-12-2 4-15,-10-5 30 16,-6 0 23-16,-4 2-8 0,-12 3-13 16,-5 4 1-16,-4 8-14 15,-4 12 28-15,1 9 5 16,-3 11-7-16,1 14-11 0,-1 3-9 15,12 20-10-15,1 13 20 16,10 19 15-16,7 26-87 16,15 37 0-16,14 35 0 15,17 27 0-15,17 23 0 0,11 4 0 16,8-9 0-16,4-12 0 16,3-19 0-16,-4-22 0 15,-7-24 0-15,-4-24 0 0,-9-21 0 16,-7-21 0-16,-4-9 0 15,-11-15-106-15,0-8-174 16,-6-9-46-16,-8-11-46 0,-13 0-34 16</inkml:trace>
  <inkml:trace contextRef="#ctx0" brushRef="#br0" timeOffset="34860.66">25216 12819 462 0,'-23'-9'344'0,"2"-4"-109"16,3 7-125-16,18-8-64 0,0-10-31 16,22-7-6-16,13-12 7 15,19-9-2-15,11-3-8 16,5 8-2-16,2 1-9 0,2 6-3 16,-5 7 4-16,-9 5 2 15,-7 4-7-15,-8-1-8 16,-9 9 1-16,-7 4-5 0,-9 3-15 15,-9 6-29 1,-3 3-58-16,-2 0-60 0,-3 0-61 16,-3 0-10-16</inkml:trace>
  <inkml:trace contextRef="#ctx0" brushRef="#br0" timeOffset="35453.69">26531 12321 534 0,'0'13'292'0,"0"0"-100"16,-15 10-79-16,4 5-23 15,-3 4-9-15,6-3-26 0,8-4-19 16,5-5-9-16,12-4-12 16,6-7-5-16,6-9-13 15,-2 0 0-15,-2-13-1 16,-4-2 6-16,-10-2 6 0,-2-4 24 15,-9 1 28-15,0 5 52 16,-16 2 17-16,-6 4-1 16,3 1-42-16,-1 8-39 0,-1 0-39 15,5 0-8-15,2 0 0 16,8 8 0-16,6-8-34 16,0 0-44-1,5 9 14-15,5-9-10 0,7 0-20 16,0 0-1-16,-3 0 42 15,0 0 25-15,-6 0 17 16,0 0 15-16,-8-4 16 0,0 4 17 16,0 0 6-16,0 0 4 15,0 0-13-15,0 0-13 16,0 0-8-16,0 0-12 0,0 0 0 16,0 0-5-16,0 0 9 15,0 0-12-15,0 0 1 16,0 0 4-16,0 0-6 15,0 0-4-15,0 0 9 16,0 0 0-16,0 0 6 16,0-5-8-1,-13-3-1-15,-4 0 4 16,-1 0 3-16,-3 4-5 0,3 1 8 16,9 3-10-16,1 0-5 15,8 0-59-15,0 0-94 0,0 0-84 16,0-5-39-16,11 5-23 15,1 0 21-15</inkml:trace>
  <inkml:trace contextRef="#ctx0" brushRef="#br0" timeOffset="35975.91">27539 11046 446 0,'12'-35'276'0,"-8"6"-58"0,-4 13-95 15,0 7-45-15,4 9 14 16,0 12 60-16,0 5 4 16,0 4-36-16,2-5-51 15,-3 0-32-15,2-1-14 16,-2 0-8-16,-3-15-8 0,5 0 2 15,-5 0 3-15,0 0-7 16,3 0-1-16,2-17-10 16,-5-9 1-16,0-10 7 0,0-4-1 15,-21 3 29-15,0 7 52 16,-7 11 0-16,-8 15-63 16,-13 20-19-16,-10 21 0 0,0 28 0 15,-7 16 0-15,6 21 0 16,8 8 0-16,15-1 0 15,20-7 0-15,17-5 0 16,20-11 0-16,17-15 0 16,17-15 0-16,10-19 0 0,13-21 0 15,13-16 0-15,3-21 0 16,-5-11 0-16,-1-12 0 16,-15-1 0-16,-11-1 0 15,-10 2 0-15,-16 8 0 0,-10 2 0 16,-14 11 0-16,-11 1-264 15,-11 15-149-15,-10 7 15 16,-12 7-3-16</inkml:trace>
  <inkml:trace contextRef="#ctx0" brushRef="#br0" timeOffset="37489.96">25439 13530 284 0,'-52'25'315'0,"-5"-1"-53"0,0 4-100 16,-5-3-78-16,2 0-42 15,7-6-9-15,13-7 22 16,16 1 50-16,8-13 19 15,16-4-18-15,37-17-5 0,31-23-12 16,36-20-9-16,43-22-25 16,52-21-4-16,49-14-10 15,49-17 13-15,31-17-50 0,22-13-4 16,18-8 0-16,19 2 0 16,3 4 0-16,-20 15 0 15,-38 25 0-15,-43 20 0 16,-53 20 0-16,-55 21 0 15,-40 11 0-15,-45 18 0 16,-28 12 0-16,-17 6 0 16,-29 7 0-16,-13 2 0 0,-18 6 0 15,-10-6 0-15,-9 5 0 16,2 0 0-16,6-5 0 16,4-2 0-16,0-10 0 15,0-16 0-15,-1-19 0 0,1-30 0 16,-7-24 0-16,-8-28 0 15,0-25 0-15,-9-21 0 16,-5-6 0-16,-9-6 0 16,-2 4 0-16,-1 17 0 15,-4 20 0-15,4 24 0 16,-3 21 0-16,0 20 0 0,-7 17 0 16,2 12 0-16,-3 16 0 15,2 8 0-15,-3 18 0 16,1 11 0-16,-15 12 0 15,-5 16 0-15,-13 16 0 0,-18 17 0 16,-14 20 0-16,-14 21 0 16,-16 15 0-16,-15 18 0 15,-23 10 0-15,-32 14 0 0,-20 3 0 16,-11 2 0 0,-2 0 0-16,-7-11 0 0,-4-7 0 15,5-8 0-15,5-7 0 16,11-14 0-16,13-8 0 15,20-11 0-15,24-12 0 0,28-12 0 16,32-18 0-16,34-11 0 16,32-9 0-16,28-8 0 15,19-16 0-15,40 0 0 16,6 0 0-16,8 0 0 16,1 0 0-16,-4 0 0 15,-5-4 0-15,-4 4 0 16,-4 0 0-16,-3 0 0 0,-6 0 0 31,5 20 0-15,6 17 0-16,0 28 0 0,11 20 0 15,9 12 0-15,18 44 0 16,9 36 0-16,4 28 0 16,0 14 0-16,-2 5 0 0,-1-7 0 15,0-15 0-15,-5-14 0 16,-10-22 0-16,-1-23 0 15,-10-21 0-15,-4-28 0 16,-7-25 0-16,-8-17 0 16,-5-14 0-16,-1-19 0 0,-2-2 0 15,-6-17 0-15,2 0 0 16,-2 0 0 15,2 0 0-31,-2 0 0 16</inkml:trace>
  <inkml:trace contextRef="#ctx0" brushRef="#br0" timeOffset="37640.66">24794 13986 2047 0,'9'0'0'0,"6"0"0"16,10 0 0-16,7-12 0 0,9-5 0 15,12-14 0-15,16-14 0 16,13-12 0-16,14-17 0 15,9-7 0-15,8-5 0 0,3-3 0 16,-3 3 0-16,-3 8-101 16,-14 6-229-16,-14 11-56 15,-14 8 13-15,-17 13-8 0</inkml:trace>
  <inkml:trace contextRef="#ctx0" brushRef="#br0" timeOffset="45879.88">15694 2168 308 0,'-30'-61'157'15,"4"-4"-63"-15,-8-4-43 16,-2-8-8-16,-1 0 16 0,-5-4 0 16,-1-5 13-16,-5 4 6 15,0 13 0 1,-3 7-13-16,3 15 9 0,3 9-34 15,0 10-24-15,6 13-10 16,1 6-10-16,6 21 9 16,-1 25-7-16,5 28 5 15,-1 32 9-15,10 38 0 16,10 24 8-16,9 20-3 0,12 13-2 16,13 3-1-16,7-1-9 15,5-1 1-15,4-3-6 16,4-5 5-16,-5-19-7 15,0-20 2-15,-4-24-2 16,-1-24-11-16,-13-24-23 16,-5-22-67-16,-5-16-60 0,1-10-30 15,-13-26-81-15</inkml:trace>
  <inkml:trace contextRef="#ctx0" brushRef="#br0" timeOffset="46113.73">14706 3240 365 0,'-57'-8'244'16,"18"-1"-78"-16,10 2-74 16,12-2-44-16,17 1-28 15,20-7-3-15,28-10-5 0,23-8-5 16,27-8-3 0,12-4-3-16,3 5-6 0,-7-1-2 15,-13 8 0-15,-8 4-6 16,-17 1-19-16,-12 9-1 15,-17 3-2-15,-7 4-13 16,-12 1-29-16,-4 4-33 16,-11 3-87-16,-5 4-213 0</inkml:trace>
  <inkml:trace contextRef="#ctx0" brushRef="#br0" timeOffset="46581">15977 2836 249 0,'-8'9'216'15,"0"-9"-58"-15,8 12-66 16,-8-12-38-16,8 8-18 16,0-8-10-16,0 13-10 0,0-13-5 15,8 8 1-15,5-8-10 16,0 0 2-16,-1 0-2 15,-2 0 2-15,-1 0 3 16,-4 0 14-16,-5 0 43 16,0 0 10-16,0 0 4 15,-14 0 4-15,4 0-34 16,-7 0-24-16,4 0-6 0,2 0-6 16,11 0-5-16,0 0-2 15,0 0-14 1,3 0-4-16,10 0 8 15,4 0-3-15,1-5 0 0,-1 2 2 16,-4-6 1-16,-4 1 5 16,-9 0 3-16,-14-4 1 15,-5 5 10-15,-5-3-12 16,-1 10-5-16,0 0-2 16,1 0 3-16,3 0-11 15,6 0-51-15,7 0-65 16,8 0-42-16,3 0-7 0,14 0-65 15,3 0 4-15</inkml:trace>
  <inkml:trace contextRef="#ctx0" brushRef="#br0" timeOffset="46974.22">16357 2266 429 0,'-18'-31'220'0,"-2"-2"-75"15,-1 4-30-15,6 9-5 16,-2 3 3-16,5 4-15 16,4 1-13-16,8 8-31 15,-8 4-26-15,8 9-22 16,0 15 2-16,0 21 4 0,3 20 9 16,13 13-5-16,10 3-12 15,5 0 6-15,12-4-5 16,4-10-2-16,7-15 0 15,0-11 3-15,-7-17 3 16,-3-11-5-16,-2-13 6 16,-11-25-5-16,-10-21 4 0,-21-13 13 15,-13-10 21-15,-15-10 25 16,-9 6-5-16,-6 7 24 16,-12 14-25-16,-2 11-37 15,1 13-52-15,-5 16-72 16,3 12-63-16,10 0-98 0,9 12-45 15,10 9-8-15,12 8-32 16</inkml:trace>
  <inkml:trace contextRef="#ctx0" brushRef="#br0" timeOffset="48339.65">17176 1266 149 0,'3'-12'249'0,"-3"-4"-59"0,0 3-69 16,0 4-41-16,0 1-17 16,0 0 9-16,0 0 3 15,-11 1 4-15,11-7-6 16,-11 2-9-16,-7-1-5 16,1 2 0-16,-2-5-9 15,-9-4-9-15,-9-1 21 16,-4-7 27-16,-8-5-33 0,-3 1 0 15,-13-5-8-15,-8 1-12 16,-9-2 21-16,-3 8-17 16,-8-4 1-16,-1 1-10 15,-4 4-12-15,2 5-3 16,-1 3 1-16,-7 6-12 16,8-2 7-16,2 6 6 15,1 2-13-15,5 9 3 16,-3 0-1-16,7 0-7 15,2 12 0-15,0 0 0 0,-2 1 0 16,-1 2 0-16,-5 6 0 16,1 0 0-16,-9 3 0 15,-8 8 0-15,-3 0 0 16,-10 9 0-16,3-1 0 16,-3 6 0-16,6-1 0 15,3 4 0-15,9 4 0 0,12 4 0 16,10 4 0-16,11 8 0 15,11 8 0-15,8 21 0 16,5 15 0-16,0 18 0 16,-2 7 0-16,1 9 0 15,6 4 0-15,1-5 0 16,11-5 0-16,7-5 0 16,8-5 0-16,12 0 0 15,0-6 0-15,8 1 0 0,2 8 0 16,12 1 0-16,6 3 0 15,9-3 0-15,3-9 0 16,5-7 0-16,8-10 0 16,7-12 0-16,10-7 0 0,12-9 0 15,9-12 0-15,7-12 0 16,13-7 0-16,10-9 0 16,9-10 0-16,9-6 0 15,5-5 0-15,3-4 0 16,0-4 0-16,3-12 0 0,0 0 0 15,9-7 0-15,15-10 0 16,14-16 0-16,6-14 0 16,1-20 0-16,-2-14 0 0,-4-12 0 15,-11-18 0-15,-16-10 0 16,-7-15 0-16,-14-5 0 16,-14-6 0-16,-9-6 0 0,-18-16 0 15,-18-17 0 1,-17-18 0-16,-11-7 0 15,-23-9 0-15,-15 3 0 0,-16 15 0 16,-8 14 0-16,-20 13 0 16,-12 16 0-16,-17 9 0 15,-16 11 0-15,-9 17 0 16,-3 12 0-16,1 20 0 16,2 14 0-16,3 14 0 0,5 17 0 15,4 17 0-15,8 11-41 16,13 10-378-16,18 7-37 15,10 12 26-15</inkml:trace>
  <inkml:trace contextRef="#ctx0" brushRef="#br0" timeOffset="48921.57">21467 1802 595 0,'-8'-20'387'15,"-3"1"-126"-15,-3 2-87 16,0 9-67-16,-4 4-26 15,-6 4 4-15,-3 19 15 0,-6 19-4 16,5 22-5-16,3 18-43 16,9 14-26-16,16 3-22 15,0-4 0-15,16-16 0 16,14-10 0-16,5-15 0 16,11-18 0-16,-2-19 0 0,0-13 0 15,-6-16 0-15,-7-18 0 16,-7-14 0-16,-11-20 0 15,-13-18 0-15,-13-9 0 16,-11-2 0-16,-4 12 0 0,-4 11 0 16,-7 14 0-16,7 15 0 15,6 7-29-15,5 13-194 16,4 10-88-16,5 7-31 16,12 8 16-16,0 0 1 15,0 0 82-15</inkml:trace>
  <inkml:trace contextRef="#ctx0" brushRef="#br0" timeOffset="49387.13">21549 1416 266 0,'26'-37'317'0,"-6"4"-61"15,-6 1-66-15,-1 3-11 16,-4 10 27-16,-5 2 10 16,-4 10-57-16,0 7-71 15,0 0-47-15,8 12-2 16,6 16 12-16,0 20-25 15,3 14-13-15,7 11-13 0,0 1 0 16,1-10 0-16,-4-11 0 16,-5-8 0-16,-1-12 0 15,-2-10 0-15,-5-6 0 16,-5-9 0-16,2-8 0 16,-1 0 0-16,0 0 0 0,4-8 0 15,0-3 0 1,6-6 0-16,3 0 0 0,13 1 0 15,5 13 0-15,4 3-21 16,-4 24 3-16,2 12 4 16,-9 13 8-16,-7 8 1 15,-9 1-4-15,-12-6 6 16,0-7 9-16,-16-9-3 0,-4-8 14 16,-5-16-2-16,-4-15-2 15,1-17-6-15,-4-10-4 16,-4-6-2-16,3-9 3 15,4-7-34-15,6-2-27 16,2 6-39-16,5 3-150 16,3 9-81-16,13 3 2 15,0-1-23-15,8 7 50 0</inkml:trace>
  <inkml:trace contextRef="#ctx0" brushRef="#br0" timeOffset="49722.43">22061 1501 221 0,'20'-7'216'16,"-3"-2"-72"-16,-1 1-59 16,0-4-37-16,9 0-17 15,6-4-4-15,8-1-7 16,0-4-3-16,2-2 3 16,-5 1 8-16,-2 7 28 15,-11 2 22-15,-7 6 33 16,-3 2-1-16,-5 5-16 0,-8 0-41 15,0 9-23-15,8 10 15 16,0 15 5-16,4 15 6 16,-4 11-26-16,0 13-9 15,-5 5-12-15,3-1 0 0,-6-8-3 16,0-3-5-16,0-10-16 16,-14-7-21-16,-3-9-14 15,-9-7-21-15,-11-17-48 16,-8-16-36-16,-3-11-28 15,-5-17-6-15,-1-22-10 16,6-19-5-16,3-24 22 16</inkml:trace>
  <inkml:trace contextRef="#ctx0" brushRef="#br0" timeOffset="49842.01">22005 1135 308 0,'-13'-64'221'16,"0"14"-63"-16,2 14-64 15,-3 8-51-15,14 7-20 16,-6 9-29-16,6 2-54 0,3 8-31 15,17 2-53-15,10 0-98 16</inkml:trace>
  <inkml:trace contextRef="#ctx0" brushRef="#br0" timeOffset="50170.13">22621 1273 423 0,'29'29'149'0,"-4"-1"-57"15,2 0-23-15,2 2-14 16,-1-7-26-16,10-2-12 16,-2-5-4-16,4-7-6 0,4-9-6 15,-1-9 6-15,-8-7-5 16,-2-8-5-16,-10-5 19 16,-10 1 34-16,-13-4 57 15,-8-2 1-15,-14 6 42 16,-5-1-18-16,-6 5-9 15,-3 8-32-15,-1 8-24 16,9 8-39-16,7 0-10 0,5 24-6 16,4 17-1-16,12 10-7 15,0 11-6-15,12 7-30 16,4 0-113-16,10-7-77 16,5-9-69-16,6-12-6 0,0-24-43 15</inkml:trace>
  <inkml:trace contextRef="#ctx0" brushRef="#br0" timeOffset="50735.47">23266 1188 486 0,'-10'-19'234'16,"-3"7"-95"-16,13 1-55 16,0 9-42-16,0-7-14 15,0 9-8-15,5-4-13 16,3-4-2-16,-1-1-1 15,4 2 1-15,-2-1-2 0,0-5 2 16,-5-2 11-16,-4-2 31 16,0 5 42-1,0-2 36-15,-13 3 10 0,1 8-27 16,1 3-44-16,-6 0-19 16,-4 19 10-16,-3 14 6 15,4 12-20-15,9 8-11 16,11 8-14-16,3 3-9 15,13-2-7-15,12-9-6 0,6-9-20 16,1-10-17-16,5-15-13 16,6-19 13-16,-2-12-4 15,1-20 2-15,-1-17 23 16,-1-17 6-16,-8-6 16 16,-7-13 11-16,-3-10 24 15,-14-1 25-15,-6 2 15 16,-5 8 48-16,0 8 20 15,0 17-140-15,-13 13-3 0,1 10 0 16,12 14 0-16,-13 8 0 16,13 8 0-16,0 41 0 15,0 25 0 1,0 18 0-16,8 21 0 16,6 5 0-16,2 5 0 0,5-2 0 15,-1-8 0 1,4-2 0-16,0-18 0 15,4-12 0-15,-3-12 0 0,-5-17-242 16,2-11-218-16,-4-25 17 16,-1-16 21-16</inkml:trace>
  <inkml:trace contextRef="#ctx0" brushRef="#br0" timeOffset="50917.65">23673 850 527 0,'-37'-17'223'15,"9"5"-74"-15,4 5-19 16,8 3-9-16,2-1-35 0,14 1-33 16,5 1-28-1,16-6-12-15,10 2-7 16,20-6-15-16,9 1-67 0,5 0-85 16,-1 3-64-16,-7 5-66 15</inkml:trace>
  <inkml:trace contextRef="#ctx0" brushRef="#br0" timeOffset="51467.62">21595 3057 434 0,'-20'0'300'0,"-2"0"-99"16,7 0-85-16,1 0-41 15,14 0-8-15,0 0-20 0,25-13-13 16,29-15-6-16,34-16-1 15,47-14 4-15,47-15 4 16,44-13-9-16,28-4-14 16,6 2 0-16,-5-3-14 15,-7 2 2-15,-16 8-2 16,-25 12-4-16,-29 7 2 0,-36 13-10 16,-30 13-6-16,-38 7-12 15,-15 9-12-15,-28 0-53 16,-19 3-32-16,-27 6-47 15,-21 11 3-15,-23 0-7 16,-13 11-39-16</inkml:trace>
  <inkml:trace contextRef="#ctx0" brushRef="#br0" timeOffset="51904.31">22033 3285 389 0,'-65'28'337'0,"8"-5"-104"0,12-5-115 16,8-6-60-16,9 0-26 15,12-12-7-15,16 0 20 16,0 0 3-16,28-8 32 15,34-15 19-15,34-11 9 16,47-15-13-16,39-11-18 0,34-14-19 16,17-7-17-16,8-4 4 15,8-1 10-15,-6 4 11 16,-12 8-28-16,-24 11-38 16,-31 9 0-16,-39 14 0 0,-30 10 0 15,-32 6 0-15,-16 7 0 16,-23 5 0-16,-12 5 0 15,-8-2 0-15,-2 4 0 16,-8 5 0-16,-1 0 0 16,-2 0 0-16,-3 0-166 31,0 0-362-31</inkml:trace>
  <inkml:trace contextRef="#ctx0" brushRef="#br0" timeOffset="59504.88">5116 9114 51 0,'8'0'143'0,"-5"0"22"0,3 0-62 16,-6 0-39-16,0 0-23 15,0 0-2-15,4 0-3 16,-4 0 5-16,0 0-3 16,0 0 0-16,0 0-3 15,0 0-8-15,0 0-3 16,4 0 0-16,-2 0 1 0,6 0-2 15,-8 0 14 1,0 0 9-16,5 0 12 0,-5-5 20 16,3 1 34-16,3 1 13 15,-6-10-14-15,0-3-37 16,0-9-37-16,0-11-25 16,0-9-1-16,-14-4-5 15,4-7 3-15,-4-6-12 0,3-2 3 16,-6-2 0-16,1 4 5 15,-1 5-8-15,2 10 7 16,-2 5-13-16,6 10 9 16,-2 8-2-16,13 7 0 15,-9 5 2-15,9 0-1 16,0 3-5-16,0 7 1 16,0 2-1-16,0 0 2 15,0 0 5-15,0 0-7 16,0 0 11-16,-8 0-5 15,8 0-2 1,-7 0 0-16,7 0 5 31,0 0-4-31,0 0-3 16,0 0 2-16,0 0 0 0,0 0 4 16,0 0-8-16,0 0 10 15,0 0-1 1,0 0-7-16,0 0-5 0,0 0 13 15,0 0-5-15,0 0-1 16,0 0-1-16,12 0 2 16,13 0 7-16,18-5 0 15,24-7-1-15,16-4-5 16,24-6 11-16,15-2-12 16,11-4-4-16,5-6 8 0,1 6-2 15,-13-1 0-15,-17 6 0 16,-25 2-4-16,-13 6 3 15,-20 1 1-15,-13 7 7 16,-14 2-8-16,-7 2 6 16,-6 3 10-16,-3 0-5 15,-8 0 10-15,0 0-6 0,0 0-14 16,0 0 1-16,0 0 0 16,0 0-5-16,0 0 8 15,0 0-12-15,0 0 4 16,0 0-3-16,0 0-4 0,0 0-10 15,0 0-35-15,0 0-38 16,0 0-51-16,0 0-38 16,0 0-46-16,0 12-25 15,-8 0-45-15</inkml:trace>
  <inkml:trace contextRef="#ctx0" brushRef="#br0" timeOffset="61685.83">9724 1066 103 0,'-11'0'237'16,"3"0"-47"-16,8-4-51 16,0-4-39-16,-8 4-12 0,8-4 2 15,0-6-3 1,-13 3-38-16,0-6-17 16,-2-2-10-16,-6-5-4 0,1-1-7 15,-4-5-6-15,-6-1 6 16,3 4 7-16,-3-3 11 15,-1 5-10-15,-3 5-4 16,-1 3 10-16,2 6-12 16,-3 11-11-16,4 0-2 0,-1 20 1 15,1 17-1-15,-4 20 2 16,1 20 2 0,7 29 0-16,9 25-1 0,2 23-5 15,5 12 1 1,12 9 2-16,0-3 0 0,0-10-8 15,0-11 9-15,8-14-2 16,5-14 1-16,-2-17-1 0,2-16-3 16,-1-21-1-16,-1-16-5 15,-3-13-23-15,1-7-28 16,0-11-35-16,-9-10-35 16,0-12-20-16,0 0-13 15,0-10 2-15,0-5-19 16</inkml:trace>
  <inkml:trace contextRef="#ctx0" brushRef="#br0" timeOffset="61952.81">8819 2436 106 0,'-36'-19'264'16,"-1"3"-66"-16,9 4-72 16,6-1-48-16,8 5-29 15,14 1-13-15,0-2-16 0,11-3-14 16,14-10-1-16,15-1-2 15,21-6 1-15,7-2-4 16,6-2 1-16,-4 4 1 16,-10 9 0-16,-6 3-4 0,-14 4 5 15,-12 1-3 1,-8 5 0-16,-4-2 2 16,-8 9-4-16,0 0 2 0,-8 0-8 15,0 0-17-15,5 0-56 16,-2 0-39-16,5-3-61 15,0 3-45-15</inkml:trace>
  <inkml:trace contextRef="#ctx0" brushRef="#br0" timeOffset="62733.59">9705 2316 145 0,'-17'7'248'0,"8"-7"-78"0,1 0-72 16,8 0-50-16,0 0-25 15,0 0-11-15,0 0-3 16,5 0-4-16,3 0-1 16,5 0-7-16,3 0 3 0,-5-7 4 15,-2 2 9-15,-6 1 32 16,-3 1 32-16,0-2 17 15,0 5-1-15,-8 0-16 16,-4 0-22-16,4 0-24 16,8 0-19-16,0 0-9 15,0 0 0-15,0 0-7 16,0 0-8-16,0 0 7 0,8 0-7 16,4 0 5-16,4 0-2 15,1-9 8-15,-2 1-1 16,-1-3 6-16,-6-1 2 15,-5 0-3-15,-3 0 0 16,0-2 6-16,-17 2 8 16,3 5-7-16,-7 7-10 15,0 0 0-15,6 0 1 0,-1 0 0 16,-2 7-4-16,7 2-1 16,11-1-2-16,0-8-5 15,0 0 1-15,8 9 4 16,4-9-5-16,1 0-6 15,2 0 4-15,-3 0 11 0,-4 0 4 16,0-5 0-16,-8 1 7 16,0-4-1-16,0 4 4 15,-8-1 2-15,-4 5 2 16,1 0-8-16,-1 0-4 16,-1 0-4-16,4 0-4 15,9 9-3-15,0 3-4 16,9 0 3-16,4 0 1 0,5 0-2 15,7 0-10-15,1-12-7 16,-3 0 14-16,1 0 6 16,-7 0 1-16,-5-7 11 15,-3-5 1-15,-9 0-2 16,-14-5 2-16,-4-4 0 0,-4 4 8 16,-3 3 2-16,7 0-5 15,-4 7-7-15,5 3-9 16,6 4-3-16,11 0-31 15,0 0-53-15,0 0-56 16,5 0-16-16,1 11-57 16,8-2-50-16</inkml:trace>
  <inkml:trace contextRef="#ctx0" brushRef="#br0" timeOffset="63315.57">10247 1901 426 0,'0'0'134'16,"-8"0"-49"-16,8 0-31 15,0 0-15-15,0 0 29 16,0 0-45-16,0 0 3 16,17 0 2-16,9 6-7 15,5-6-9-15,6 0 1 16,4-6-3-16,3-7-1 16,1-8-2-16,-6-3-5 15,4 0-2-15,-12-4 6 0,-1-10-1 16,-7 2-7-16,-6-4 3 15,-14-1 3-15,-3-4-3 16,-11 0 11-16,-6 9 4 16,-4 3 14-16,-6 9-7 0,-6 8-10 15,-5 11-9-15,3 5 1 16,-6 21 1-16,0 3-6 16,5 12 3-16,4 9-1 15,7 8 1-15,9 7-4 16,16 3 0-16,0-6 6 15,16-5-2-15,9-3-3 16,7-5 3-16,9-7-2 0,8-3-1 16,3-6 0-16,2-9-2 15,1-2 2-15,2-17-3 16,0 0-2-16,-3 0-26 16,-1-12-31-16,-2-5-36 0,-5 1-19 15,-10-3-9-15,-7-6-53 16,-13-4-38-16</inkml:trace>
  <inkml:trace contextRef="#ctx0" brushRef="#br0" timeOffset="63565.13">10906 1582 114 0,'0'-28'262'0,"0"3"-79"15,0 6-70-15,0-2-49 16,0 5-28-16,0 4-6 15,0 4-5-15,8 3 0 16,13 5-2-16,12 0 8 16,10 21-11-16,11 4-9 0,7 10-5 15,4 6-6-15,0 4 4 16,-5 0-10-16,-2 0-30 16,-15 1-38-16,-5-11-57 15,-14-2-55-15,-8-9-35 16</inkml:trace>
  <inkml:trace contextRef="#ctx0" brushRef="#br0" timeOffset="63797.63">11308 1358 142 0,'-20'-51'258'0,"0"10"-68"0,3 7-65 15,6 10-44-15,11 8-23 16,-9 4-20-16,9 12-12 15,0 0-11-15,0 24 17 16,0 26-3-16,0 19-8 16,0 12-9-16,0 11-1 0,-8 10-11 15,8-4 2-15,-12 70-116 16,12-108-45 0,0-15-41-16,0-11-39 15</inkml:trace>
  <inkml:trace contextRef="#ctx0" brushRef="#br0" timeOffset="64297.08">11466 1632 220 0,'5'-8'206'0,"-5"4"-55"0,3 4-57 16,2-5-39-1,4-3-23-15,-2-1-17 0,5-2-8 16,9-6-3-16,2-2 0 15,16-13-4-15,0-14 0 0,5 0 1 16,-3-2-5 0,-9-1 7-16,-3 1 3 0,-8-2-5 15,-14 3-1-15,-7 1 17 16,0 6 24-16,-20 3 2 16,-4 3-4-16,-5 6 1 15,2 4-10-15,-3 5-2 16,7 6-8-16,-3 9-8 15,6 4-2-15,1 8-12 0,2 15 5 16,0 20 2-16,2 9 0 16,2 9-3-16,13 8-2 15,0 5 5-15,0-5 3 16,13-12-7-16,7-5 3 16,9-11 4-16,10-11-3 15,10-10-4-15,8-13 3 16,5-7-1-16,3-17 0 0,-1-6-2 15,-2-6 4-15,-11 5-7 16,-5-2 4-16,-13 7-1 16,-10 3 3-16,-2 3-5 15,-8 5 1-15,-7 6 2 16,2-9-16-16,-3 7-49 0,-5 4-58 16,0 0-51-16,0 0-55 15,0 0-19-15</inkml:trace>
  <inkml:trace contextRef="#ctx0" brushRef="#br0" timeOffset="69173.42">12676 1042 283 0,'0'0'233'0,"-7"0"-35"16,7 0-44-16,-8 0-30 16,8 0-2-16,-9-9 11 15,1-3-5-15,0-4-21 16,-3-4-37-16,-3-1-4 0,3-3 24 15,-6-2 11 1,2 3 21-16,-7-1-10 16,2 1-108-16,-9-7-4 0,2 2 0 15,-11-1 0-15,-6 0 0 16,-5-3 0-16,-8-4 0 16,-8-3 0-16,-3 4 0 15,-5-2 0-15,-4 1 0 16,-1 3 0-16,1-1 0 0,1 3 0 15,-3-2 0-15,3 4 0 16,-6 1 0-16,-8 4 0 16,2 3 0-16,-9 5 0 15,-6 4 0-15,-6-1 0 16,-13 5 0-16,-7 8 0 16,-9 0 0-16,-1 0 0 15,6 18 0-15,-3-3 0 16,7 1 0-16,0 5 0 15,11 3 0-15,8 4 0 16,8 1 0-16,4 0 0 0,6 4 0 16,2 3 0-16,0 1 0 15,3 4 0-15,-3 7 0 16,1 1 0-16,-6-1 0 16,7-3 0-16,1 1 0 15,6-7 0-15,9-1 0 16,7-2 0-16,8-3 0 15,3 3 0-15,6 9 0 16,3 5 0-16,8 6 0 16,6 9 0-16,6 13 0 0,10 6 0 15,1 6 0-15,14 8 0 16,0-1 0-16,0-2 0 16,14 3 0-16,5-6 0 15,10 2 0-15,2-5 0 16,7-4 0-16,3-1 0 15,2-13 0-15,3-1 0 16,1-9 0-16,-1-4 0 16,-1-8 0-16,-5-4 0 0,0-9 0 15,-2 2 0-15,-3-5 0 16,3-5 0-16,-2 0 0 16,5 2 0-16,-4-7 0 15,-1 1 0-15,-4 0 0 0,1-3 0 16,-5 0 0-16,1-2 0 15,-1 3 0-15,1-6 0 16,2-1 0-16,3 1 0 16,6 5 0-16,0-4 0 15,5-5 0-15,5 0 0 0,2 0 0 16,5 0 0 0,9-3 0-16,2-9 0 0,0 12 0 15,2-12 0-15,4 0 0 16,-6 0 0-16,0 0 0 15,2 0 0-15,-1 0 0 16,4 0 0-16,3 0 0 16,6-8 0-16,0 0 0 0,4-4 0 15,-7 0 0-15,3 0 0 16,-4-5 0-16,-6 0 0 16,1-4 0-16,6-2 0 15,-3-1 0-15,0-2 0 16,3-2 0-16,-2-1 0 15,-4 1 0-15,3-1 0 0,2-3 0 16,-1 0 0-16,-3 3 0 16,-2-4 0-16,2-3 0 15,-1 0 0-15,-4-5 0 16,-1-3 0-16,-3-6 0 0,-8-4 0 16,-8 2 0-16,-8-1 0 15,0-1 0-15,-8-1 0 16,-7-2 0-16,-1-5 0 15,0-8 0-15,-4-3 0 0,-5 1 0 16,-1 3 0 0,1 0 0-16,-2 2 0 15,-2 10 0-15,0 5 0 0,-4 7 0 16,-5-1 0-16,2-2 0 16,-5-1 0-16,3-4 0 15,2 3 0-15,4 11 0 16,-6 7 0-16,2 3 0 0,2 2 0 15,-7 2 0-15,3 4 0 16,-3 0 0-16,0 5 0 16,0-4 0-16,0-4 0 15,0-1 0-15,-15-4 0 16,-2-2 0-16,1 2 0 16,1-4 0-16,-1 5 0 15,3-1 0-15,5 1 0 16,0 4 0-16,-1 2 0 0,9 6 0 15,-8 0 0-15,8 4 0 16,-11 5 0-16,11-3 0 16,0 7 0-16,-8 3 0 15,8 0-257 1,-13 0-86-16,5 0-41 16,-4 0 2-1,-9 8-295-15</inkml:trace>
  <inkml:trace contextRef="#ctx0" brushRef="#br0" timeOffset="91020.66">18143 1782 28 0,'-9'-15'96'0,"9"-6"96"16,-8 0-57-16,8 1-31 16,-8-1-8-16,2 6-7 0,6 2-3 15,0 1-5-15,0 4-8 16,-9 8-10 0,9 0-7-16,0 0-17 0,0 0-21 15,0 0-7-15,0 0-4 16,0 12-1-16,0 9 1 15,9 4-2-15,5 10 0 16,3 6-1-16,3 8-4 16,0-1 0-16,5 2 2 0,-6-2-2 15,2-3 7-15,-1-4-6 16,-4-8 0-16,-3-10-1 16,-5-7-3-16,0-3 6 15,-3-4 2-15,-2-9-6 16,-3 8 1-16,0-8 2 15,6 0 5-15,0 0-10 16,-1-8-6-16,3-5 1 16,4-3 2-16,8-8-4 0,5-1 11 15,-2 4-3-15,3 6-5 16,-7 2 0-16,6 5 3 16,-5 5 2-16,0 3-8 15,-3 0 0-15,-1 11 0 0,0 2 1 16,0 7-7-16,-2 0 4 15,-11 4 5-15,-3 4 2 16,0 10 6-16,-17-3-7 16,-7 4 0-16,-8-3 2 15,-6-3-8-15,-3-5 8 16,-2-8 1-16,-2-8 8 16,5-12-7-16,-1 0 11 15,3-17-9-15,16-2 2 0,1-10 3 16,13 1 5-16,8-5-12 15,0 2-3-15,11-3-2 16,-3 1-16-16,2 4-30 16,-2 10-47-16,-2 3-19 0,-1 4-12 15,4 2-43-15,-9 2-29 16</inkml:trace>
  <inkml:trace contextRef="#ctx0" brushRef="#br0" timeOffset="91620.16">18688 1738 332 0,'0'-33'211'0,"0"5"-43"16,-8 7-33-16,8 9-34 15,-9 4-44-15,9 8-29 16,0 0-19-16,0 24-3 15,12 10-4-15,8 6-1 16,8 8 4-16,9 6-4 16,-1-6-1-16,4-11-1 15,2-8 2-15,-7-10-2 0,-1-6 3 16,-6-13 2-16,-3-9 1 16,-9-11 2-16,-3-16-7 15,-10-14 2-15,-3-7 12 16,0 0-4-16,0 9 19 0,0 7 5 15,0 13-6-15,0 12-16 16,0 3-11-16,0 13-3 16,0 0 0-16,0 13 6 15,8 3-8 1,8 4 4-16,4 1 0 0,6-2 2 16,2-2 0-16,0-9-11 15,1-8-3-15,-1 0-13 16,1-11 5-16,-2-10-2 0,-2-8 0 15,-4-11 14-15,-7-5 3 16,0-4 24-16,-6 8 28 16,-5 9 18-16,-3 6 19 15,0 7-11-15,0 7-30 16,0 12-22-16,0 0-20 16,5 0 1-16,3 15 1 15,4 11-2-15,6 2 0 16,-4 3 3-16,3-1-2 15,-1-2-31-15,-3-3-71 0,0-6-82 16,-5 3-40-16,-8-10-4 16,0-12-41-16</inkml:trace>
  <inkml:trace contextRef="#ctx0" brushRef="#br0" timeOffset="91766.57">19345 1090 407 0,'-20'-57'201'0,"2"9"-84"15,2 11-42-15,4 8-23 16,4 5-18-16,0 7-23 16,8 6-15-16,0 2-49 15,0 6-64-15,0 3-50 16,0 0-77-16</inkml:trace>
  <inkml:trace contextRef="#ctx0" brushRef="#br0" timeOffset="92153.22">19546 789 116 0,'0'-7'333'15,"0"-4"-60"-15,0 9-88 16,-6 2-70-16,6 0-65 16,0 0-27-16,0 0-12 15,0 8-7-15,4 13-2 16,12 10 2-16,3 14 3 15,6 13 1-15,7 15-4 16,1 8 5-16,4 9-6 0,-5-5 0 16,-2-4-3-16,-4-12 4 15,-4-11-3-15,-6-8 4 16,-5-18-4-16,-3-8-5 16,0-3 10-16,-3-10-4 15,-5-3 1-15,0-8 2 16,0 0-3-16,0 0 0 15,0-8 3-15,0-3-7 16,0-6-8-16,0-8-15 16,-8-8-25-16,0-3-42 0,-3-5-41 15,2 1-25-15,9-1 6 16,-12-3-73-16</inkml:trace>
  <inkml:trace contextRef="#ctx0" brushRef="#br0" timeOffset="92751.56">20043 541 166 0,'0'-16'268'0,"-8"-1"-77"16,8 5-67-16,-9 5-56 15,9 7-27-15,0 0-16 16,0 0-14-16,0 0-9 0,0 7-1 15,17 10 4-15,6 7-1 16,7 9 0 0,2 3 0-16,4 4-1 0,-2 5 1 15,-3 0 1-15,2 1 0 16,-6-7-4-16,-2-5 1 16,-3-6-2-16,-7-9 1 15,2-2 5-15,-9-4-8 16,0-5 6-16,1-8 2 15,-9 0-7-15,0 0 2 0,0 0 3 16,0-4-3-16,0-8 1 16,-17-10-6-16,-5 3-3 15,0-6 5-15,-4 5 6 16,0 3-7-16,-8 10 4 16,-2 7-4-16,-5 12 8 15,0 12-3-15,1 0-2 16,9 4 3-16,9 2-6 15,10-2 10-15,12-7 1 16,8-6 8-16,8-2 5 16,11-13 2-16,11 0-5 0,6 0-8 15,7-4-8-15,-4-7 1 16,-4-2 1-16,0 1-4 16,-12 0 2-16,-6-1 0 15,-5 5 2-15,-3 4-4 16,-6 0 6-16,-3 0-11 15,-8-6-6-15,0 8-24 16,0-3-50-16,0 0 85 16,-8 5-210-16,-8 0-26 15,-11 0-256-15</inkml:trace>
  <inkml:trace contextRef="#ctx0" brushRef="#br0" timeOffset="93552.63">18374 2710 80 0,'0'-7'178'0,"0"2"10"15,0 0-33-15,0 5-37 16,0 0-22-16,0 0-15 16,0-2-11-16,8-7-7 0,5 1-14 15,6-7-22-15,19-10-12 16,23-16-13-1,23-17 4-15,30-23 4 0,24-21-3 16,21-20-1-16,11-13 11 16,13 2-7-16,0 7-10 15,-12 7 4-15,-13 13-1 16,-22 16 0-16,-14 17 1 16,-21 7-7-16,-10 14 6 15,-18 7-5-15,-11 9 2 0,-14 8 1 16,-7 7 1-16,-10 1-2 15,-7 4-4 1,-2 4 4-16,-6 4 1 0,-5 3-3 16,-3 1 4-16,0 4 0 15,-2 0-5-15,-3 0 2 16,-3 0 4-16,5 0-6 16,-2 0 7-16,2 0-8 15,-5-4 2-15,4 0 6 16,-1 0-2-16,3 0-5 0,-3 4 3 15,2-5 4-15,-2 2-7 16,0-1 1-16,-3 4 3 16,0 0-3-16,0 0 3 15,0 0-3-15,0 0-4 16,0 0-12-16,0 0-11 16,0 0-41-16,0 0-61 15,-11 0-51-15,-13 12-88 16</inkml:trace>
  <inkml:trace contextRef="#ctx0" brushRef="#br0" timeOffset="97445.11">10861 3472 139 0,'0'-9'224'0,"0"2"-61"15,0 7-52-15,0 0-50 16,0 0-25-16,0 0-15 0,0 0-3 15,0 0 1-15,0 0-4 16,0 0-8-16,3 0-6 16,6 11-2-16,-1 14 5 15,22 49-1 1,-15-25 3-16,2 3-6 0,0 5 1 16,2-4 1-16,2-1 0 15,-5-2 0-15,-1-10-4 0,1-2 4 16,-2-7-1-16,-2-6-3 15,-4-5 4-15,-2-3-2 16,-5-10 0-16,4-7 5 16,-5 9-5-16,0-9 3 15,0 0 18-15,0 0 35 16,0-9 19-16,0-3-25 16,-12-11-26-1,-4-11-13-15,-2-11-5 0,-1-7-6 0,2-10 3 16,2-2 0-16,-2-1-1 15,6 3-5-15,11 2 2 16,-8 2 1-16,8 5 2 0,0 4-5 16,0 13 5-16,0 8-11 15,0 8 14-15,3 3-9 16,5 4 2-16,0 1 1 16,0 0 4-16,5 4-8 15,3 0 0-15,-1 5 5 16,1 3-3-16,6 0 4 15,-3 15 2-15,2 1-3 0,-4 5 0 16,-1 2-6-16,-8 7 4 16,-5-2 3-16,-3 6-3 15,-16 5 0-15,-9 7 3 16,-6 0-5-16,-3-2 6 0,3-9-3 16,-2-6 3-16,4-10-1 15,10-5 3-15,2-7 6 16,5-7 3-16,12 0-1 15,-8 0 1-15,8-4 2 16,0-3 0-16,0-3-4 0,0 3-1 16,0-5-7-16,0 5-3 15,5-2 1-15,-2 5 1 16,5-5-7-16,-4 5 6 0,4-3 1 16,4 2-7-16,1-2 5 15,-1 2-1-15,4 1 2 16,1 4-5-16,6 0 6 15,2 0 0-15,8 0 2 0,2 11-11 16,3 3 5-16,-2-2 4 16,1 0 3-16,-4 0-10 15,-1 0 2-15,-4 0-6 16,-3-3-27-16,-4-9-29 16,-7 7-12-16,-1-7-21 0,-4 0-8 15,-6 0-13-15,-3 0-32 16,0 0-33-16,0 0 30 15</inkml:trace>
  <inkml:trace contextRef="#ctx0" brushRef="#br0" timeOffset="97943.17">11409 3390 141 0,'-8'-24'213'15,"0"5"-56"-15,-4-3-44 0,12 6-27 16,-7 4-8-16,7 4 5 15,0 4-12-15,0-1-12 16,0 5-20-16,0 0-23 16,0 0-9-16,0 9-4 0,0 3-2 15,10 8-1-15,4 6 2 16,2-3 3-16,1 1-5 16,-2-2 2-16,2-6-9 15,-1-4-7-15,0-12 2 0,0 0 9 16,-4 0-5-1,-4-9 4-15,6-8-4 0,-8-7 8 16,2 0-3-16,-3-4 2 16,-5 3 7-16,0 5 7 15,0-1 15-15,0 9 14 16,0 4 1-16,0 4-3 0,0 4-9 16,0 0-14-16,0 0-5 15,0 0-10-15,0 0-5 16,0 0 0-16,0 0-2 15,0 0-2-15,0 0 5 16,0 12 0-16,8 0 3 16,5 4-1-16,3 1 3 15,-1 3-2-15,7 5-1 0,-6-4-16 16,3-2-34-16,-3-2-28 16,1 0-35-16,-5-6-13 15,0 6 3-15,-4-6-6 16,-3-3-51-16,-5-8-9 0</inkml:trace>
  <inkml:trace contextRef="#ctx0" brushRef="#br0" timeOffset="98514.15">11768 3207 55 0,'0'-21'199'16,"0"6"-11"-16,-9-2-44 15,1 5-37-15,8 0-26 0,0 4-16 16,0 4-13-16,0 0-24 16,0 4-9-16,0 0-14 15,0 0 1-15,12 0 7 16,4 12 5-16,8 4-1 16,4 1-3-16,2 2-8 0,-3 7-3 15,-3-2 0-15,2-5 1 16,-6-2-1-16,-4-1-1 15,-4-4 4-15,-4 0-6 16,-8-12 1 0,0 0 9-16,-16-12-14 15,-4-4-5 1,0-8-10-16,0-12-5 0,3-2 4 16,4-2 18-16,13 4-4 15,0 3 6-15,0 4-8 16,0 12 2-16,0 5 2 15,0 5 4-15,8 3 5 16,8 4 12-16,6 0 9 16,2 16-3-16,4-4-8 15,1 4 0-15,4 1-3 0,-1 3-4 16,-4-4 3-16,-3 1-5 16,-5-1 0-16,-3 1-2 15,-6-10 1-15,-3-7-5 16,1 0 8-16,-6 0-6 0,-3 0 2 15,0 0-3-15,0 0 3 16,0 0-9 0,0 0-23-16,0 0-42 15,0 0-59-15,0 0-55 0,0-7-62 16</inkml:trace>
  <inkml:trace contextRef="#ctx0" brushRef="#br0" timeOffset="125865.58">30613 8239 335 0,'-12'-21'430'15,"-1"5"-79"-15,3 4-110 16,10 3-27-16,-13 7 43 0,4 2-38 16,-2 0-219-16,-11 15 0 15,-10 17 0-15,-8 17 0 16,-13 13 0-16,-7 19 0 15,-10 9 0-15,-3 7 0 16,-7 4 0-16,-7 5 0 16,1 0 0-16,2-5 0 0,-1-2 0 15,8-6 0-15,7-7 0 16,8-17 0-16,15-12 0 16,11-13 0-16,6-10 0 15,10-10 0-15,8-12 0 0,12-5 0 16,-8-7 0-16,0-15 0 15,8-11-291 1,0-2-252-16,0-8 83 16,0 0 91-16</inkml:trace>
  <inkml:trace contextRef="#ctx0" brushRef="#br0" timeOffset="126464.55">29623 8856 191 0,'0'-27'329'0,"0"-2"-43"15,0 5-69-15,0 8-48 16,0 4 3-16,0 2 26 16,0 10 11-16,0 0 24 15,-17 29-190-15,-7 16-43 0,-8 22 0 16,-6 9 0-16,-1 9 0 15,-3 5 0-15,6-9 0 16,4 0 0-16,2-7 0 16,11-13 0-16,2-13 0 0,4-7 0 15,13-8 0-15,0-9 0 16,9-3 0-16,12-4 0 16,14-5 0-16,11-12 0 15,10 0 0-15,10 0 0 16,3-9 0-16,-1 1 0 15,-3 3 0-15,-11 5 0 0,-10 0 0 16,-9 0 0-16,-5 10 0 16,-6-4 0-16,-7 7 0 15,-6-4 0-15,-6-2 0 16,-13-19 0 15,-5-16 0-31,-2-17 0 16,-6-13 0-16,0-10 0 15,1-9 0-15,-4-5 0 16,4 10 0-16,1 1 0 16,-3 14 0-16,6 5 0 15,-5 7 0-15,7 4 0 0,0 13 0 16,3 4 0-16,11 7 0 16,0 4 0-16,0 11 0 15,-8 2 0-15,-1 0 0 16,9 0-323-16,0 0-38 0,-9 0 5 15,9 10 37-15,-11 7 6 16</inkml:trace>
  <inkml:trace contextRef="#ctx0" brushRef="#br0" timeOffset="136281.45">15350 4091 6 0,'0'0'11'15,"-9"0"13"-15,9 0 48 16,0 0 105-16,0 0-53 0,0 0-30 15,0 0-30-15,0 0-12 16,0 0-10-16,0 0 3 16,0 0-2-16,-9 0-7 15,9 0 2-15,0 0 0 0,0 0-1 16,0 0 0 0,0 0 2-16,0 0 14 15,5-9-11-15,11-12-17 0,12-18-7 16,17-19-1-16,24-20-9 15,37-27-2-15,47-13 3 16,39-9 8-16,26-3-7 16,6 4-6-16,-4 12 6 15,-22 9-7-15,-28 16-2 16,-27 14 1-16,-29 14-2 16,-29 17 10-16,-25 7 1 0,-19 13-4 15,-12 8 1-15,-9 8-8 16,-7 8 7-16,-5 0-6 15,-5 0-5 1,-3 0-7-16,0 0-8 0,0 0-19 16,0 0-26-16,-11 12-29 15,-5 5-50-15,-4 2-22 16,-14 5-71-16</inkml:trace>
  <inkml:trace contextRef="#ctx0" brushRef="#br0" timeOffset="137030.39">15617 3997 30 0,'-78'48'375'16,"18"-2"-212"-1,47-38-129 1,4-8-3-16,9 8 175 31,0-21-149-15,119-109 64-1,-14 36-85-15,47-23-1 16,30-13-5-16,21 3-11 16,4 5-10-16,155-68-2 15,-221 113-7 1,-28 16 3-16,-23 13-3 16,-25 11 8-16,-20 3 5 15,-14 10 11-15,-5 4 8 16,-9 5-12-16,-6 3-8 15,-3-1-1-15,1 5-6 16,-6 0 0-16,-3 0-3 16,0 0-1-16,0 0-4 15,0 0 6-15,0 0-7 0,0 0 2 16,0 0 0 0,0 0 5-16,0 0 1 15,0 0-6-15,0 0 6 16,0 0 3-16,0 0-1 15,0 0-1-15,0 0 1 16,0 0-4-16,0 0 2 16,0 0-2-16,0 0-5 15,0 0 0-15,0 0 6 16,0 0-4-16,0 0 5 31,0 0 0-31,0 0 0 0,0 0-5 16,0 0 2-1,0 0 0-15,0 0-3 16,0 0 3-16,0 0-12 31,0 0-34-31,0 0-56 16,0 0-58-16,-12 13-28 16,-1-1-73-16</inkml:trace>
  <inkml:trace contextRef="#ctx0" brushRef="#br0" timeOffset="141506.82">9578 2954 28 0,'-17'0'60'0,"2"0"58"16,3 0 50-16,4 0-71 15,0 0-40-15,8 0-24 16,-9 0-10-16,9 0-5 16,0 0-4-16,0 0 6 15,0 0 1-15,0 0 4 16,0-4 3-16,0 4 9 16,0 0-2-16,0 0-5 15,0-3-7-15,4-2-8 16,4-2-2-16,5 3-4 15,6-5-6-15,19 1-3 16,19-3 5-16,28-11-5 16,45-9 2-16,31-10-4 15,26-13 3-15,4-3 4 16,-9-3 2-16,-10 3-6 16,-17-1 0-16,-19 1-1 15,-8 0 3-15,-19 5-4 16,-17 6 2-16,-19 11-3 15,-15 6 7 1,-14 8-5-16,-10 4 5 16,-15 4-2-16,-7 7 1 0,1 6-4 15,-10-5 0 1,3 5-3-16,-2-4 6 16,0 1-2-16,-4 3-5 15,0 0 5 1,0 0-9-16,0 0-11 15,0 0-31-15,-8 12-9 16,-9 7-12-16,0 7-11 16,-2-7-85-16,-2 5-46 15</inkml:trace>
  <inkml:trace contextRef="#ctx0" brushRef="#br0" timeOffset="142387.95">9866 3057 8 0,'-20'7'20'16,"0"-7"24"-16,0 9 38 15,-5-9 59-15,5 0 12 16,0 0-51-16,-2 0-32 16,4 0-18-16,-4 0-17 15,5 0-4-15,3 0-8 16,1 0-13-16,1 0-6 15,4 0 4-15,8 0-6 16,0 0 5-16,0 0-3 16,0 0 4-16,16 0 2 15,24-9-1-15,30-6 0 16,27-13-12-16,32-9 8 16,31-12 1-16,17-5-1 15,7-5-1-15,-9-3-3 16,-14 9-1-16,-14 5-2 15,-22 6 4-15,-22 6-1 16,-22 8 2-16,-17 7-5 16,-15 7 1-16,-11 2 2 15,-11 4 1-15,-11 4 3 16,-2 0 4-16,-3 4-7 16,-7 0 0-16,-4 0-1 15,4 0 0-15,0 0 2 16,-4 0 1-16,0 0-1 15,0 0 10 1,0 0-3-16,0 0 3 16,0 0 0-16,0 0 0 15,0 0-4-15,0 0 2 16,0-4-8-16,0 4 2 16,0-4-1-16,0 4-3 15,0-4 1 1,0 4-4-16,0 0 1 15,0 0-4 1,0 0-15 0,0 0-38-16,0 0-50 15,0 0-47-15,0 8-122 16</inkml:trace>
  <inkml:trace contextRef="#ctx0" brushRef="#br0" timeOffset="-214426.18">3698 3378 396 0,'-49'0'369'0,"1"0"-136"16,3 0-80-16,5 0-24 16,7 0 42-16,9 0 58 15,8-8 14-15,16-13-119 16,37-15-124-16,39-16 0 15,55-19 0-15,52-13 0 16,40-15 0-16,25-11 0 16,7 1 0-16,6 0 0 15,-2 2 0-15,-7 10 0 16,-20 7 0-16,-26 12 0 16,-28 13 0-16,-28 13 0 15,-31 11 0-15,-29 13 0 16,-30 7 0-16,-15 9 0 15,-14 3 0-15,-9 6 0 16,-7 3 0-16,-3 0 0 16,-4 0 0-16,0 0 0 15,-3-5 0-15,-1 5 0 16,4 0 0-16</inkml:trace>
  <inkml:trace contextRef="#ctx0" brushRef="#br0" timeOffset="-214339.16">6561 2071 1871 0,'0'0'-267'16,"0"0"-22"-16,0 0-7 16,0 8 13-16,0-8-23 0</inkml:trace>
  <inkml:trace contextRef="#ctx0" brushRef="#br0" timeOffset="-213542.91">6236 1701 552 0,'-40'-41'318'0,"-4"5"-80"0,3 3-52 16,0 5 1-16,9 4 20 15,7 4-6-15,10 2-61 16,15 2-122-16,0 4-18 15,18 4 0-15,36 0 0 16,36 4 0 0,22-1 0-16,19-4 0 15,-1 2-17-15,-5 0-81 0,-15-2 3 16,-16 4 26-16,-21 5 29 16,-20 0 24-16,-16 0 6 15,-14 0 31-15,-10 0 24 16,-5 0 5-16,-8 14-5 15,-8 0-18-15,-14 12-9 16,-5 19 4-16,-6 20-3 16,-7 31 18-16,-4 26 22 15,-5 26-57-15,1 11-2 16,-2 0 0-16,1-5 0 16,5-11 0-16,7-13 0 15,4-20 0-15,6-20 0 16,5-17 0-16,11-21 0 15,-1-10 0-15,12-10 0 16,0-11 0-16,0-9 0 16,-9-38 0-1,-2-17 0-15,-3-27 0 16,-2-28 0-16,-3-16 0 16,-11-15 0-16,-1-3 0 15,-9 2 0-15,-7 4 0 16,4 8 0-16,-3 7 0 15,7 14 0-15,-3 9 0 16,6 15 0-16,4 11 0 16,4 17 0-16,3 9 0 15,9 12 0-15,3 3 0 16,5 4 0-16,8 5 0 16,-9 8 0-16,9 1 0 15,0-2 0-15,0 0 0 47,0 2 0-31,0 3-59-1,0 0-136 1,0 0 5-16,0 8 17 16,5-8 21-16,-1 12 19 15,1-12 14-15,-2 8-17 16,2 1-18-16,3-2-35 15,-5 2-56-15</inkml:trace>
  <inkml:trace contextRef="#ctx0" brushRef="#br0" timeOffset="-210415.11">820 4461 322 0,'-9'-17'306'16,"-2"-2"-45"-16,-1-7-60 15,3 2 9-15,1 7-2 16,8 6-13-16,-8 3-56 16,8 8-51-16,0 29 29 15,0 19-117-15,8 25 0 16,3 20 0-16,2 21 0 16,-2 9 0-16,6 3 0 0,-4 0 0 15,-2-12 0-15,5-17 0 16,-3-18 0-16,-4-22 0 15,-1-17 0-15,0-19-120 16,-8-25-236-16,0-29-6 16,-16-25 55-16,-1-30 87 15,2-23 88-15,-2-19 69 16,1-8 77-16,-1-5 14 16,-4 8 15-16,5 14 19 0,4 15 41 15,4 24 24-15,0 21-13 16,8 20-34-16,0 25 2 15,8 29 82-15,17 24 23 16,10 27-28-16,12 18-41 16,13 16-47-16,5 3-29 15,8 0-22-15,0-6-3 0,1-10-13 16,-6-11 2 0,-8-10-39-16,-6-14-91 0,-13-14-110 15,-9-8-48 1,-7-11 3-16,-19-17-31 0,-6-8 7 15</inkml:trace>
  <inkml:trace contextRef="#ctx0" brushRef="#br0" timeOffset="-210255.43">1018 5038 349 0,'-57'0'218'0,"9"0"-59"16,6 0-41-16,15 0-20 0,6 0 4 15,9 0-17 1,4-3-33-16,8-6-18 0,3-3-31 15,19-3 0-15,13-10-42 16,15-4-73-16,10-4-83 16,5-3-48-16,5-2-65 15</inkml:trace>
  <inkml:trace contextRef="#ctx0" brushRef="#br0" timeOffset="-209781.83">1538 4624 519 0,'-17'0'450'15,"2"0"-113"-15,-2 0-112 16,6 0-34-16,-2 0-19 16,13 0-69-16,0 0-53 15,0 15-50-15,5 14 0 16,14 16 0-16,19 11 0 16,9 13 0-16,7 0 0 15,-3 2 0-15,-2-11 0 16,-4-5 0-16,-8-16 0 15,-9-5 0-15,-12-10 0 16,-2-8 0-16,-6-16 0 0,-33-21 0 16,-16-15 0-1,-11-16 0 1,-5-19 0-16,3-5 0 16,7-2 0-16,1 5 0 0,13 7 0 15,13 9 0-15,8 7 0 16,12 11 0-16,9 10 0 15,11 13 0-15,11 12 0 16,7 4 0-16,-2 20 0 16,-3 4 0-16,-4 1 0 15,-10 5 0-15,-2-7-2 16,-10 1-1-16,-7-3-13 16,0-1-1-16,0-4-28 15,-7 0-93-15,-1 1-95 0,-4-4-74 16,-1-6-34-16,-4-7-43 15</inkml:trace>
  <inkml:trace contextRef="#ctx0" brushRef="#br0" timeOffset="-209282.25">1823 4538 294 0,'6'-16'354'0,"0"4"-29"15,-6-1-82-15,0 5-52 16,0 8-64-16,0 0-43 15,0 0-37-15,3 8-34 16,10 17-2-16,16 16 32 0,15 15 7 16,13 13-15-1,11 8-15-15,1 1-8 16,-4-4-1-16,-3-10-9 16,-15-14 2-16,-9-10-3 15,-11-11 15-15,-10-8 13 16,-8-14 73-16,-9-10-69 0,-20-22-33 15,-22-20 0-15,-15-24 0 16,-16-21 0-16,-3-12 0 16,-1-4 0-16,4 5 0 15,2-1 0-15,6 9 0 16,17 2 0-16,8 6 0 16,15 0 0-16,25 8 0 15,20 8 0-15,25 15 0 16,20 23 0-16,13 22 0 15,7 21 0-15,1 16 0 16,-14 13 0 0,31 65 0-16,-81-49 0 15,-8 5 0-15,-22-2 0 16,-20 1 0-16,-11-4 0 16,-4-7 0-16,-2-14 0 15,13-8 0-15,7-11 0 16,13-5-171-16,4-12-160 15,8 0-82-15,0 0-19 16</inkml:trace>
  <inkml:trace contextRef="#ctx0" brushRef="#br0" timeOffset="-208867">1059 5991 661 0,'-86'42'257'0,"6"-6"-120"15,7-3-61-15,11-9-29 0,13-3 21 16,18-14 42-16,9-7 22 15,14-4-11-15,16-13-51 16,28-11-26-16,43-28-12 16,51-34 17-16,48-28-3 15,55-16 49-15,34-8 7 16,13 2-102-16,-16 14 0 16,-24 17 0-16,-42 19 0 15,-43 21 0-15,-38 16 0 16,-32 12 0-16,-23 11 0 15,-21 16 0-15,-14 0 0 16,-14 7 0-16,-13 7-243 16,-21 7-192-16,-11 14 18 0,-17 12-18 15</inkml:trace>
  <inkml:trace contextRef="#ctx0" brushRef="#br0" timeOffset="-208467.86">1222 6468 403 0,'-131'73'204'16,"1"-4"-83"-16,13-7-40 15,19-14-7-15,22-10 35 16,22-15 46-16,26-23 13 0,28-9-51 15,45-22-12-15,40-31-9 16,60-40 26-16,68-41 20 16,59-30 0-1,40-24-134-15,12 6-8 16,-10 12 0-16,-26 17 0 0,-36 27 0 16,-45 34 0-16,-46 23 0 15,-42 17 0-15,-34 16 0 16,-28 16 0-16,-16 9 0 15,-16 4 0-15,-10 7 0 16,-7 2 0-16,1 2 0 16,-6 5 0-1,2 0 0 1,-2 0-164-16,2 0-399 16,-2 0 2-16</inkml:trace>
  <inkml:trace contextRef="#ctx0" brushRef="#br0" timeOffset="-207372.27">1306 7727 850 0,'-48'-22'405'0,"7"10"-171"15,14 5-115-15,2-2-55 16,8 5-28-16,5 4-11 0,4 0-19 16,8 15-4-16,8 19-5 15,13 18 11-15,15 17 2 16,12 4-7-16,14 1-3 15,-1-12 9-15,-1-15-6 16,-3-13-8 0,-8-13 1-16,-5-21 7 15,-4-17-4-15,-1-16-2 16,-13-16 6-16,-4-8 3 0,-10-4-5 16,-12 9 39-16,0 7 12 15,0 11-11-15,-9 14-37 16,9 8-5-16,0 4-17 15,0 4 0-15,12 4 8 16,13 0 1-16,12 0 5 16,11 0-24-16,2 0-19 15,-2-16 17-15,-4-3 16 16,-3-10 12 0,-12-9 6-16,-12-7 22 15,-11 4 11-15,-6 1 15 0,-12 3 7 16,1 5-19-16,-5 4-15 15,-2 7-14-15,7 9-13 16,-1 4-48-16,12 3-123 16,0 5-147-16,0 0-94 15,0 0-31-15</inkml:trace>
  <inkml:trace contextRef="#ctx0" brushRef="#br0" timeOffset="-207162.67">2306 7285 525 0,'12'-8'420'0,"-12"-1"-125"16,0 9-129-16,0 0-64 15,0 0-35-15,3 0-32 0,6 17-12 16,7 9 14-16,9 15-4 16,10 6-15-16,6 8-10 15,5-3-41-15,-6 0-179 16,-7-6-139-16,-5-14-54 15,-7-8 52-15</inkml:trace>
  <inkml:trace contextRef="#ctx0" brushRef="#br0" timeOffset="-207030.55">2058 6902 417 0,'-54'-52'301'0,"10"16"-133"16,12 11-106-16,7 5-76 15,8 9-62-15,17 1-63 16,8 10-38-16</inkml:trace>
  <inkml:trace contextRef="#ctx0" brushRef="#br0" timeOffset="-206620.35">2623 6850 434 0,'3'0'393'0,"-3"8"-122"16,0-8-122-16,0 0-72 16,0 8-43-16,3 4-14 15,11 12 9-15,11 14 15 16,10 11-1-16,10 11-22 16,5 5-9-16,-7-3-5 15,-7-5 1-15,-7-13-5 16,-9-10 3-16,-4-11 18 15,-7-5 62-15,-9-18 37 16,0-11-54-16,-17-16-44 16,-6-21-37-16,-5-21-3 15,0-14 8-15,6-3 3 16,11 15-1-16,11 9 2 16,0 17-12-16,0 11 10 15,11 23-8-15,14 11 9 16,12 22 6-16,2 9 5 15,1 19 2-15,2 1-6 16,-2 4-27-16,-4-3-200 16,-2-4-147-16,-6-10-60 15,-7-14-332-15</inkml:trace>
  <inkml:trace contextRef="#ctx0" brushRef="#br0" timeOffset="-205887.14">3219 6337 739 0,'-19'-33'245'0,"2"20"-121"16,0 31-50-16,0 26 8 15,11 30 1-15,6 19-12 16,6 14-36-16,11-2-3 16,12-3-24-16,7-12 3 15,4-17-7-15,1-16-16 16,0-16-12-16,-4-13 1 15,-9-28 15-15,-8-12-1 16,-12-28-16-16,-8-34 3 16,-28-32 6-16,-12-33 5 0,-18-24 21 15,-5 1 51-15,-2 7 60 16,3 22 19-16,5 17-2 16,8 28 4-16,13 22-65 15,7 21-77 1,9 17 0-16,7 16 0 15,13 33 0-15,8 36 0 16,17 36 0-16,20 25 0 16,12 8 0-16,12 0 0 0,7-12 0 15,11-12 0-15,-2-16 0 16,-4-17 0-16,-4-21 0 16,-12-11 0-16,-8-17-82 15,-9-20-14-15,-6-20-48 16,-7-20-26-16,-2-22 25 15,-9-15 59-15,-11-17 46 16,-13-3 48-16,0 0 73 16,-17 11 47-16,-3 17 66 15,3 15 6-15,1 18-48 16,1 12-152-16,-2 7 0 16,5 17 0-16,12 12 0 15,0 21 0-15,0 25 0 16,17 14 0-16,7 6 0 15,12-6 0-15,4-7 0 16,6-11 0-16,-2-12 0 0,-4-19 0 16,2-12 0-16,-10-11-2 15,-4-23-14-15,-7-22 0 16,-18-20 11-16,-11-17 16 16,-11 1 16-16,-14 4-26 15,-13 11-1-15,-3 14 0 16,-3 18 0-16,0 15-31 15,3 19-151-15,5 12-120 16,2 17-78-16,14 7 16 16,12 1-10-16</inkml:trace>
  <inkml:trace contextRef="#ctx0" brushRef="#br0" timeOffset="-205352.01">4186 5837 377 0,'-17'-44'562'16,"-2"2"-101"-16,-6 10-197 15,1 11-104-15,8 5-49 16,2 3-52-16,3 13-41 16,11 0-21-16,8 34 4 0,9 19 3 15,15 12-14-15,12 4 2 16,10 0-37-16,3-12-2 15,-2-11-25-15,-6-15 17 16,-9-15 13-16,-1-16 23 16,-13-19 12-16,-9-22 1 15,-9-17-3-15,-8-14 9 16,-16-10 2-16,-5 1 30 16,-2 7 20-16,-2 17 16 15,2 12-7-15,1 18-35 16,5 11-20-16,9 11-12 15,8 12 2-15,5 19 2 16,15 10-1-16,9 4-4 16,12 1-25-16,8-4-14 0,-2-13-13 15,2-11 1-15,-4-18 7 16,-3-15 16 0,-2-17 21-16,-9-11 11 15,-9-9 5-15,-15-8 27 0,-7 3 31 16,-21 1 19-16,-7 4-18 15,-8 9-27-15,-4 6-14 16,0 12-3-16,-2 3-31 16,5 12-49-16,9 7-105 15,9 0-96-15,1 8-68 16,10 0-13-16,8 0 12 16</inkml:trace>
  <inkml:trace contextRef="#ctx0" brushRef="#br0" timeOffset="-204855.42">4916 4799 289 0,'9'-20'371'16,"-9"6"0"-16,0 6-72 16,-9 4-58-16,-3 4-44 15,4 0-48-15,0 0-64 16,8 21-45-16,0 12-35 15,0 15-5-15,5 4 0 16,11 6 0-16,8-4 0 16,9-10 0-16,-1-7 0 15,-1-12 0-15,-1-10 0 16,2-6 0-16,1-9 0 16,-6-9 0-16,3-6 0 15,-3-1 0-15,-5 0 0 0,-3 3 0 16,-2 4 0-16,-2 9 0 15,-1 0 0-15,-3 16 0 16,1 9 0-16,-4 7 0 16,-3 6 0-16,-5 4 0 15,-13 2 0-15,-10-4 0 16,-14-4 0-16,-8-12 0 16,0-16 0-16,1-8 0 15,3-8 0-15,9-7 0 16,7-6 0-16,9-3 0 15,7-4 0-15,9 2 0 16,14 3 0-16,8 3 0 0,16 6-50 16,3 7-180-16,-6 7-85 15,3 11-41-15,-14 12 4 16,-7 4-5-16</inkml:trace>
  <inkml:trace contextRef="#ctx0" brushRef="#br0" timeOffset="-204069.46">1100 9617 406 0,'-49'34'291'0,"8"-10"-87"16,9-3-84-16,7-9-50 16,8-12-23-16,17 0 30 15,0 0 29-15,0-8-25 0,0-5-18 16,17-16-33-16,16-18-10 16,32-22 0-16,41-34-5 15,52-32-8 1,57-39-1-16,57-54 13 15,49-57-3-15,57-33-2 16,52-12-2-16,20 4 0 16,-15 22 1-16,-36 27 2 0,-46 29-2 15,-45 36 11-15,-47 32 9 16,-51 30 15-16,-39 28 10 16,-38 24 36-16,-26 17 19 15,-31 19-113-15,-24 18 0 16,-14 7 0-16,-14 14 0 15,-13 7 0-15,-2 3 0 0,-1 5 0 16,-8 4 0-16,0-1 0 16,5 5 0-1,-2 0 0 1,2 0 0-16</inkml:trace>
  <inkml:trace contextRef="#ctx0" brushRef="#br0" timeOffset="-203167.1">5989 5768 2047 0,'0'8'-107'0,"0"-8"-115"16,0 0 28 0,0 0 21-16,0 0 12 15,0 0 16-15,0 0 35 0,3 0 46 16,3 0 28-16,-4 0 29 15,-2 0 27-15,0 0 22 16,0 0 7-16,0 0 21 16,0 0 13-16,0 0 19 15,0 0 0-15,0 0 14 16,0 0-11-16,0 0 19 0,0-4 13 16,0 0 6-16,0 0-17 15,0-4-126-15,0-5 0 16,0-8 0-16,-16-10 0 15,-4-14 0-15,-3-17 0 16,-7-3 0-16,-6-8 0 16,-10-12 0-16,-1-8 0 15,-7-13 0-15,-3-9 0 16,0-3 0-16,1-1 0 16,3 14 0-16,4 7 0 15,6 13 0-15,1 12 0 16,5 6 0-16,1 15 0 0,4 7 0 15,7 9 0-15,8 8 0 16,6 7 0-16,-2 9 0 16,13 4 0-16,-8 4 0 15,8 0 0-15,-8 4 0 47,-3 11 0-31,-11 10 0-1,-10 16 0-15,-15 16 0 16,-32 16 0-16,-21 21 0 16,-39 20 0-16,-41 20 0 15,-35 20 0-15,-271 231 0 16,238-166 0 0,-5 3 0-16,-1-2 0 0,-9-8 0 15,2-13 0 1,5-11 0-16,9-22 0 15,18-19 0-15,27-17 0 16,26-17 0-16,31-14 0 0,18-19 0 16,26-7 0-16,16-7 0 15,20-12 0-15,14-11 0 16,9-6 0-16,5-3 0 16,6-2 0-16,2 0 0 15,-1 3 0-15,3 7 0 16,-6 3 0-16,-11-1 0 15,-5 5 0-15,1-4 0 16,2-1 0-16,2-7 0 16,-2-4 0-16,15-5 0 15,2-8 0-15,10-4 0 0,5-3 0 16,6-9 0-16,8 7 0 16</inkml:trace>
  <inkml:trace contextRef="#ctx0" brushRef="#br0" timeOffset="-202807.67">311 7937 2047 0,'14'32'0'0,"5"17"0"16,10 16 0-16,7 20 0 0,5 15 0 15,8 9 0-15,0 6 0 16,2 1 0 0,-2-1 0-16,1-2 0 15,-7-7 0-15,4 0 0 0,-12-12 0 16,-2-7 0-16,-4-12 0 15,-4-5 0-15,-7-13 0 16,-1-8 0 0,-1-13 0-16,-8-3 0 0,1-9 0 15,-1-8 0 1,0-4 0-16,-8-2 0 0</inkml:trace>
  <inkml:trace contextRef="#ctx0" brushRef="#br0" timeOffset="-202650.22">997 9611 2047 0,'10'0'0'16,"-7"-5"0"-16,10-7 0 15,7-12 0-15,21-15 0 16,18-3 0-16,15-8-25 15,8 0-377-15,2-6-115 16,-2-1-32-16</inkml:trace>
  <inkml:trace contextRef="#ctx0" brushRef="#br0" timeOffset="-198836.35">10935 2532 117 0,'-13'0'259'15,"2"0"-21"-15,3 0-50 16,8 0-59-16,0 0-33 16,0 0-16-16,0 0-15 15,0 0-6-15,0 0-31 16,19-14-15-16,19-10-4 0,13-4-1 15,19-12-8 1,10-6 6-16,10-6-9 0,8 0 5 16,8-6 0-16,-2 1-5 15,1 0 3-15,-1 4 0 16,-7 5 2-16,-9 2-2 16,-10 6 3-16,-13 7-2 15,-12 4 1-15,-13 10 4 16,-6 4 5-16,-16 4 0 0,-1 3-4 15,-4 4 1-15,-5 4-1 16,-5 0-6-16,3 0-4 16,-3 0 3-16,5 0 0 15,-4 0-3-15,-1 0 7 0,2 0-5 16,-5 0 15-16,0-5 3 16,0 3 10-16,0 2 7 15,0 0-3-15,0 0-8 16,0 0-2-16,0 0-9 15,0 0 3-15,0 0-1 16,0 0 4-16,0-5 9 16,0 5 24-16,0 0 1 15,0 0 10-15,0 0-11 0,0 0-9 16,0 0-7-16,0 0-21 16,0 7-5-16,0 2-17 15,0 3 6-15,0 6-1 16,9 5 9-16,7 6-1 15,-1 4-2-15,6 0 5 0,-5-5-5 16,0 1 0 0,1-5-5-16,-6-9 8 0,3 3-4 15,-6-6-4-15,-1 0-1 16,-7 0 6-16,0-12-5 16,0 7 2-1,0-7 5-15,0 0-3 16,0 0-4-16,0 0-4 0,0 0 3 15,0 0 1-15,-11 9-1 16,-2-2-6-16,-8 2 8 16,-7 4 4-16,-4 3-3 15,-10 4-2-15,-6 1-2 16,-9 3 0-16,1 0 9 16,-4 2-5-16,-7 2-4 15,-1 3 2-15,-2-2 5 16,-2-1 1-16,2 1-4 0,5-1-4 15,5 1 5-15,3-1 1 16,0-2-4-16,8-5 4 16,0-2 5-16,10-2-9 15,2-1 1-15,9-4 6 16,3-4-8-16,7 1 7 0,4-9-3 16,-3 7 1-16,4-7 1 15,-3 0 1-15,0 0-2 16,5 0-1-16,-6 0 5 15,4 10-3-15,2-10 2 16,3 0-3-16,0 0 1 16,-1 0-5-1,9 0 4-15,-8 0-4 0,0 0 7 16,8 0-2 0,0 0-5-16,0 8 0 15,0-8 4-15,-6 0-5 16,6 6 3-16,-10-6 2 15,10 0-1-15,0 0 0 16,0 0-3-16,0 0 1 16,-12 0 1-16,3 9 3 15,0-9-1-15,-2 8-4 16,0-8 1-16,-3 0 1 16,-1 9 1-16,-2-2-4 15,-2-7 5-15,-3 12-4 16,2-3-2-16,0 3 3 0,0-4 2 15,0 1 1-15,0-2 2 16,-2-7-2-16,2 12-1 16,1-3-1-16,1-9 3 15,4 8 2-15,-3 0-5 0,0-8 2 16,5 8-6-16,1-8 11 16,-3 0 2-1,3 0-10-15,3 0-2 0,8 0 12 16,-9 0-5-16,9 0 0 15,0 0 1 1,0 0 5-16,0 0 2 16,0 0 10-16</inkml:trace>
  <inkml:trace contextRef="#ctx0" brushRef="#br0" timeOffset="-198575.66">10646 2792 2047 0,'-8'-13'0'15,"1"1"0"-15,-7-4 0 16,3-4 0-16,-2 4 0 16,1-1 0-16,1 1 0 15,3 4 0-15,8 1 0 0,-10 3 0 16,10-2 0-16,0 7 0 15,0-1 0-15,0-1 0 16,0 1 0-16,-8 1 0 16,8-2 0-16,-8 1 0 15</inkml:trace>
  <inkml:trace contextRef="#ctx0" brushRef="#br0" timeOffset="-198498.75">10528 2613 2047 0,'-9'0'0'15</inkml:trace>
  <inkml:trace contextRef="#ctx0" brushRef="#br0" timeOffset="-198216.09">10519 2610 2047 0,'5'0'0'0,"-1"-5"0"15,4 1 0-15,0 0 0 16,14-4 0-16,10-4 0 15,11-5 0-15,15-4 0 0,10-3 0 16,6-5 0-16,3-3 0 16,5-1 0-16,-5 4 0 15,-12 1 0-15,-5-1 0 16,-11 10 0-16,-12 2 0 16,-9 4 0-16,-8 3 0 0,-3 0 0 15,-8 7 0 1,-1-1 0-16,-4 4 0 15,-2 0 0-15,3 0 0 0,-2 0 0 32</inkml:trace>
  <inkml:trace contextRef="#ctx0" brushRef="#br0" timeOffset="-198092.86">11384 2259 2014 0,'0'0'-290'0</inkml:trace>
  <inkml:trace contextRef="#ctx0" brushRef="#br0" timeOffset="-184772.46">29082 2475 237 0,'0'-28'277'15,"0"2"-76"-15,0 6-68 16,-8-1-30-16,0 9-6 15,0 1 30-15,-6 1 17 16,8 10-13-16,-2 0-35 16,-1 0-29-16,1 0-17 15,0 0-22-15,-4 17-19 16,-3 8 1-16,-7 12 2 0,-2 12 9 16,0 11-9-16,4 6-1 15,4-2-1-15,3-7-5 16,13-3 2-16,0-13-9 15,13-5-2-15,3-3-15 16,4-5-19-16,8-7-16 16,1-9 3-16,2-12-9 0,3 0 9 15,-3-16-6-15,3-12 6 16,-6-18 13 0,-3-11 4-16,-10-12 16 15,-7-1 25-15,-8 6 24 0,0 6 17 16,0 13 28-16,-11 10-4 15,2 5 10-15,0 14-10 16,1 4-12-16,8 3-24 16,-8 9-18-16,8 0-16 15,0 0-12-15,0 21 10 16,0 15 2-16,5 13 5 0,6 13-7 16,2 3 2-16,9-4-3 15,-3-4-14-15,5-8-87 16,1-7-115-16,-3-15-80 15,13-7-41-15,-4-11-23 16</inkml:trace>
  <inkml:trace contextRef="#ctx0" brushRef="#br0" timeOffset="-184273.37">29594 2311 549 0,'0'-33'368'0,"0"14"-137"16,0 7-102-16,0 3-49 15,0 9-29 1,0 25 75-16,0 28 67 0,0 23-55 16,8 26-58-16,5 17-36 15,-2 4-18-15,0-6-20 16,6-6-2-16,-5-18 4 16,2-20-5-16,-6-17 0 15,0-14-8-15,1-18 0 16,-9-24-39-16,-9-20-27 15,-7-26 23-15,-5-31 8 0,-1-25-1 16,8-19 15-16,-3-14 15 16,5 1 19-16,0 3-2 15,12 18 11-15,0 16 13 16,0 17-4 0,0 24-20-16,4 11-11 0,8 21 7 15,13 24-12-15,6 17 9 16,11 18-6-16,-2 15 7 15,-3 7-4-15,-9 3 2 16,-12-3 4-16,-16 0-3 16,-12-2 7-16,-20-8-2 15,-14 0 4-15,-6-11-1 16,0-12-1-16,7-8 6 16,8-4-9-16,8-12-2 0,7 0-16 15,5 0-52-15,9-7-85 16,8-10-86-1,0 1-49-15,0-8 12 16,0-10-39-16</inkml:trace>
  <inkml:trace contextRef="#ctx0" brushRef="#br0" timeOffset="-183973.85">29985 1786 639 0,'11'-40'357'15,"-8"7"-133"-15,-3 9-67 16,0 6-6-16,0 7-8 16,0 7-41-1,0 4-49-15,5 26-27 16,7 26 44-16,5 28-7 0,8 30-21 16,-2 12-22-16,2 10-20 15,-2-11 0-15,-3-11 0 16,-2-16 0-16,-6-16 0 15,0-21-72-15,-3-16-108 16,-6-13-53-16,2-13-39 16,-5-18-50-16,0-23 75 15,0-26-5-15,3-33 27 16</inkml:trace>
  <inkml:trace contextRef="#ctx0" brushRef="#br0" timeOffset="-183657.36">30382 1901 152 0,'16'-58'272'0,"-8"17"-68"15,-8 13-85-15,0 11-55 16,0 17-9-16,-8 22 42 16,-8 18 58-16,-5 20 29 15,-10 18-18-15,-15 7-50 16,-2-4-36-16,-9-8-7 0,7-10-6 16,10-18 14-16,9-14 47 15,6-5-94 1,8-14-34-16,8-12 0 15,9-9 0 1,13-3 0-16,9 4 0 16,12 4 0-16,19 4 0 15,18 0 0-15,5 17 0 16,9 6 0-16,-3 6 0 16,-6-2 0-16,-7-2 0 15,-13 0-18-15,-14-5-318 16,-10-3-58-16,-16-5-13 15,-16-4 8-15</inkml:trace>
  <inkml:trace contextRef="#ctx0" brushRef="#br0" timeOffset="-183007.09">28363 2067 374 0,'-12'0'212'15,"0"0"-90"-15,4 12-54 0,0 1-22 16,8-1 13-1,0 0-9-15,0 0-9 16,0 0-9-16,3 1-12 16,5-2-14-16,6-11 3 0,1 9-8 15,2-9 2-15,-1 0-3 16,-4-12-1-16,0-9 1 16,-8-3 6-16,-4 0 21 15,0-1 18-15,-13 9 14 16,3 3-12-16,-3 6-17 15,2 2-10-15,11 14-20 16,0 7 4 0,0 9 6-16,11 6-8 15,5 7 3-15,4-5-12 16,6-9-17-16,-8-5-3 0,3-5 5 16,-4-14 16-16,-5 0-1 15,-4 0 0-15,-4-14-17 16,-4-11-39-16,0-3-34 15,-12 0-19-15,-4 4 0 16,-5 12-9-16,-2 12-66 16,-7 12-27-16</inkml:trace>
  <inkml:trace contextRef="#ctx0" brushRef="#br0" timeOffset="-179098.22">29066 5019 215 0,'-14'-10'195'16,"0"2"52"-1,14 8-183-15,-8 0-18 16,-1 0 5-16,9 0 14 0,-8 0 14 15,8 0-6 1,-8 0-11-16,8 0-14 16,-9 0-11-16,9 0-4 0,0 0-13 0,0 13-3 15,0 4-3-15,0 2-1 16,0 2 3-16,0 1 5 16,0-3-13-16,13-3-5 15,-1-4-12-15,2 2-6 0,3-14-1 16,9 0 1-1,-1 0-7-15,3-14-21 0,1-1 6 16,-4-10 18-16,-11-4 14 16,-1-4 2-16,-13-4 5 15,0 1 5-15,-16 0 5 16,-3 7 27-16,-7 5 7 0,1 8-14 16,-3 7-11-16,-1 9-15 15,-2 0 0-15,-2 13 0 16,6 6-4-16,2 3-5 0,4-6-10 15,5 0-38-15,16-3-20 16,0-1-22-16,0-5-7 16,7 2-5-16,6-9-14 15,-1 0 6-15,2 0-11 16,-6 0-27-16,-5-4-6 16</inkml:trace>
  <inkml:trace contextRef="#ctx0" brushRef="#br0" timeOffset="-178648.51">29357 4750 261 0,'0'-9'257'15,"0"5"-60"-15,0 0-61 0,-8 0-32 16,8 4-2-16,0 0 14 16,0 0 28-16,0 0-16 15,0 0-39-15,0 0-37 16,0 0-25-16,0 24 5 15,5 14 81-15,7 14-13 16,5 12-12-16,3 15-14 0,-1 6-47 16,7 1-27-16,-1 0 0 15,-5-4 0-15,-5-10 0 16,2-11 0-16,-4-16 0 16,-4-9 0-16,-3-10 0 0,-3-7 0 15,2-7-76-15,-2-12-162 16,2 0-104-16,-5-7-57 15,0-14 45-15,0-10 40 16</inkml:trace>
  <inkml:trace contextRef="#ctx0" brushRef="#br0" timeOffset="-178115.47">29615 4668 453 0,'0'-29'303'16,"-9"5"-88"-16,9 8-92 0,-8 8-50 16,8 4-14-16,0 4 2 15,0 9 42-15,0 10 3 16,12 15-20-16,4 13 7 16,4 14-25-16,0 13-18 15,2 2-7-15,-2 3-15 16,-5-6-5-16,2-4-12 0,-4-12-4 15,-5-11 7-15,-8-9 1 16,0-13 3-16,0-8 14 16,0-8 15-16,0-8-31 15,0-8-16-15,-13-18 0 0,-3-17 0 16,0-14 0-16,5-21-12 16,2-7-25-16,9-1 19 15,0 4 3-15,0 13 8 16,0 12 2-16,9 8 7 15,-3 12-4-15,2 9-4 16,5 4 3-16,3 12 1 16,6 12-1-16,0 12 6 0,13 8 10 15,-1 12-8-15,8 13 4 16,-3 0 5-16,-1 8 5 16,-6 1 3-16,-2-7-14 15,-8-1-4-15,-5-10-1 16,-1-2 0-16,-3-11-21 0,-5-2-41 15,0-9-83-15,-5-4-76 16,1-8-50-16,1 0-13 16,-5-8 30-16,0-16 13 15,3-17-14-15</inkml:trace>
  <inkml:trace contextRef="#ctx0" brushRef="#br0" timeOffset="-177816.18">30265 4330 80 0,'3'-40'249'0,"-3"12"-34"15,0 10-74-15,0 15-41 16,-11 16 4-16,11 23 62 16,-14 21 6-16,14 21-14 15,0 10-15-15,0 6-70 0,0 0-27 16,14-4-16 0,10-13-13-16,11-16-4 0,10-12-7 15,4-18-23-15,7-9-24 16,1-22 0-16,-2-22 5 15,-12-18 10-15,-6-22 7 16,-13-14 15-16,-14-14 9 16,-20-2 23-16,-11 1 17 0,-5 18-13 15,-12 16-43-15,-3 11-43 16,-4 18-77-16,-3 13-91 16,-9 11-45-16,1 4-23 15,-6 19-14-15</inkml:trace>
  <inkml:trace contextRef="#ctx0" brushRef="#br0" timeOffset="-176784.19">29258 4278 276 0,'-22'-16'331'16,"6"8"-55"-16,4-2-108 16,0 10-76-16,1 0-37 15,11 0-12-15,-8 0 3 16,8 0-9-16,0 0-19 16,0 0-10-16,3 0-11 15,10 0-12-15,2 0-8 0,1 10-9 16,5-10 1-16,-2 0-9 15,1-10 15-15,-7-2 10 16,0 1 8-16,-5-10 5 16,-8 4 30-16,0 2 15 0,0 6 14 15,0 1 0-15,-12 8-18 16,-1 0-21-16,1 0-8 16,-5 0-10-16,3 17-4 15,0-2-20-15,2 6-36 0,12 0-48 16,0-5-35-1,0 0-40-15,0-4-43 16,8-3-70-16</inkml:trace>
  <inkml:trace contextRef="#ctx0" brushRef="#br0" timeOffset="-175137.38">27379 5178 78 0,'14'-29'242'16,"-3"1"-56"-16,-2-6-52 15,-5 2-27-15,-4-9-24 0,0-4-20 16,-16-7 61-16,-6-1 26 15,5-1 42-15,-9 9 50 16,-2 5-51-16,-5 8-48 16,1 11-49-16,4 9-76 0,2 12-18 15,-2 16 0-15,-4 30 0 16,-1 31 0-16,1 36 0 16,2 38 0-16,12 29 0 0,10 16 0 15,11 2 0-15,14-11 0 16,2-20 0-16,10-27 0 0,-1-27-44 15,1-24-291-15,-4-24-51 16,-11-19 29-16,-5-22 32 16,-9-24 45-16</inkml:trace>
  <inkml:trace contextRef="#ctx0" brushRef="#br0" timeOffset="-174705.34">26816 6081 226 0,'-39'-45'276'0,"5"9"-75"0,11 7-86 16,6 5-65-16,17-1-39 15,3-4-12-15,22-2-5 16,21-10 3-16,22-4 4 0,22-5-7 16,6-7-11-16,2 0-11 15,-4 5-2-15,-12 3 15 16,-14 8 6-16,-19 10 26 16,-13 10 27-16,-8 9 37 0,-11 3 17 15,-9 9-9-15,-8 0-31 16,0 25-4-16,-8 15 7 15,-4 17-25-15,-5 13-7 0,9 3-12 16,8-4-12-16,0-7-4 16,0-10-18-16,8-16-21 15,4-10 3-15,0-11-3 0,1-15-5 16,4-8 7-16,-2-20 5 16,-3-21 21-16,-4-12 10 15,-8-8 16-15,0 3 22 0,-8 9 18 16,-4 12 6-1,3 17-8-15,9 4-15 0,0 7-28 16,0 15-3-16,0 2-14 16,0 11 9-16,5 13-7 15,7 5-55-15,4 4-78 0,10-5-57 16,9-9-34-16,5-9-24 16,6-10 14-16</inkml:trace>
  <inkml:trace contextRef="#ctx0" brushRef="#br0" timeOffset="-173223.77">27964 5340 188 0,'-11'-15'322'16,"-1"6"-70"-16,4 1-107 15,0 3-67-15,8 5-32 16,0 0-4-16,0-4 12 0,0 4-19 16,0 0-14-16,0 0-38 15,0 0-30-15,0-3-1 16,0-6 12-16,0 4 18 0,4-2 13 15,-4-5 5-15,0-4 16 16,-16 0 53-16,-4 3 48 16,-5 1-15-16,0 7-13 0,1 5-18 15,0 10-5-15,0 10-1 16,-1 12-16-16,5 8-9 16,8 6-20-16,12 6-11 0,0 0-36 15,12-2-35 1,11-9-1-16,6-9-27 0,9-7-42 15,6-18-37-15,13-7-18 16,-2-15 12-16,4-13 51 16,-7-5 33-16,-8-8 34 15,-1-8 35-15,-17-4 27 0,-9 1 20 16,-4 2 13-16,-13 10 23 16,0 11 33-16,-13 8 27 15,1 6 20-15,4 7 3 16,-6 8-35-16,5 0-26 15,-5 23 20-15,2 14-11 16,0 9-31-16,2 2-32 0,10 0-19 16,0-2-13-16,0-6-38 15,10-11-22-15,2-9-25 16,9-7-35-16,-2-13 1 0,2 0 20 16,0-21 17-16,-3-12 29 15,-1-12 30-15,-9-4 30 16,-8 1 16-16,0 2 17 15,0 11 24-15,-11 6 13 16,2 8 0-16,9 14-19 0,-11 2-28 16,11 5-2-16,0 26 26 15,0 2-2-15,0 8-16 16,0 5-18-16,0-1-7 16,6-7-1-16,8-8-22 0,-3-9-27 15,7-4-23-15,-2-12-14 16,4-8-3-16,5-8 9 15,-2-13 18-15,2-7 25 16,-5-9 21-16,-4 0 14 0,-3 0 21 16,-8 9 43-16,-5 8 25 15,0 6 2-15,0 11-21 16,0 6-32-16,0 5-14 16,0 16 5-16,0 9 28 15,3 8 2-15,5 3-16 0,-1 1-28 16,1-4-8-16,0-1-2 15,0-7-9-15,2-4-4 16,-6-6-16-16,0-3-27 16,0-12-2-16,-4 0-2 0,0 0 8 15,0 0 1-15,0 0-9 16,0-7-18-16,0-5 1 16,0-2 17-16,0-1 9 15,0-1 17-15,-8-5 9 16,-1-3 3-16,9-5 8 0,-13-3 1 15,13-2 10-15,-8 3 0 16,8 2 15-16,-8 8 9 16,8 5 9-16,0 3 9 15,0 9 2-15,0 4-5 0,0 0-7 16,0 0-11-16,0 0 0 16,0 14 13-16,0 5 20 15,13 5-11-15,-2 5-15 0,3 3-24 16,-2 1 0-16,0-4-3 15,-1-10-8-15,2-2-7 16,-4-4-27-16,-1-13-11 16,-1 0-12-16,-7 0-2 0,5-9 8 15,-2-14-7-15,-3-18 22 16,0-13 16-16,0-88 0 16,-11 68 21-1,-1 5 18-15,-2 7 18 16,3 18 25-16,3 12-6 0,-1 7-11 15,9 10-26-15,-7 15-7 16,7 7-9-16,0 21 48 16,12 18-6-16,3 15-6 0,1 8-8 15,2-1-14-15,-1-6-13 16,-1-9 8-16,-5-12-12 16,1-8 4-16,0-10-5 15,-4-10-15-15,-2-5-2 16,-3-8-2-16,2-8-3 15,-2-7-5-15,2-11 8 0,3-2 18 16,-4-1-6-16,1 1 5 16,-5 8 1-16,0 7-4 15,0 5 2-15,0 8-2 0,0 0 5 16,0 0-2-16,3 12 7 16,-3 4-4-16,0 1-4 15,0 0 5-15,0 2 7 0,-8 3-2 16,-4-6-3-16,4-4-5 15,-6-5-21-15,6-7-46 16,8 0-52-16,0 0-42 16,0 0-31-16,0-7-22 15,0-1 32-15,0-5-9 16,0-2 14-16,0-7 44 0</inkml:trace>
  <inkml:trace contextRef="#ctx0" brushRef="#br0" timeOffset="-172958.26">28693 5022 72 0,'6'0'228'0,"-6"0"-14"15,0 16-39-15,0 5-35 16,0 7-34-16,0 10-10 16,0 3-16-16,0-10-24 15,5-2-15-15,3-4-10 16,5-1-17-16,3-12-17 0,-1-3-17 16,1-9-5-16,-2 0 10 15,-2-16 6-15,0-10-1 16,-12-4 7-16,0-16 6 15,-8-4-2-15,-4 5 14 0,0 9 1 16,-2 8-8-16,3 8-23 16,11 2-3-16,-6 11-39 15,6 7-51-15,0 0-33 0,0 0-7 16,0 16-54 0,0 1-21-16</inkml:trace>
  <inkml:trace contextRef="#ctx0" brushRef="#br0" timeOffset="-172815.31">28932 5137 183 0,'12'0'270'0,"-3"12"-64"16,-6-4-69-16,3-8-46 15,-6 9-3-15,0-9-3 16,0 0-23-16,0 0-34 0,0 0-45 16,3 0-90-16,2 0-90 15,-5 0-64-15,3 0-13 16</inkml:trace>
  <inkml:trace contextRef="#ctx0" brushRef="#br0" timeOffset="-171709.61">26346 7273 1046 0,'-50'12'500'0,"1"0"-241"16,5-3-151-16,4-1-105 16,12-8-27-16,7 0 18 15,8 8 32-15,13-8 20 0,8-4-5 16,32-12-24-16,50-20-6 15,65-18-4-15,63-18-4 0,62-23 4 16,63-19-6-16,54-16-4 16,38-16 3-16,16-13 0 15,4-12-2-15,0-7 9 16,-17 2-7-16,-31 13 0 16,-50 24 0-16,-55 23 0 0,-48 21 0 15,-56 21 0-15,-48 22 0 16,-43 12 0-16,-30 7 0 15,-28 13 0-15,-16 5 0 16,-14 4 0-16,-6 4 0 16,-9 7 0-16,0 0 0 31,-4-12 0-15,0-13 0-16,0-19 0 15,-12-22 0-15,-10-24 0 16,-1-24 0-16,-14-19 0 15,-8-26 0-15,-3-17 0 0,-6-7 0 16,2 5 0 0,0 9 0-16,-7 23 0 15,3 17 0-15,-1 22 0 16,-3 22 0-16,-8 16 0 0,-15 16 0 16,-18 17 0-16,-25 15 0 15,-33 21 0-15,-30 17 0 16,-26 27 0-16,-31 26 0 15,-25 23 0-15,-35 25 0 16,-25 15 0-16,-11 10 0 0,5 0 0 16,10-8 0-16,8-14 0 15,19-10 0-15,24-18 0 16,29-19 0-16,28-12 0 16,30-15 0-16,36-9 0 15,31-10 0-15,27-4 0 0,27-7 0 16,21-6 0-16,12-11 0 15,16 0 0-15,7 0 0 16,12 8 0 15,0 1 0-31,0 3 0 16,-8 13 0-16,8 24 0 16,0 36 0-16,-12 44 0 15,-2 55 0-15,6 50 0 0,8 24 0 16,0 16 0-1,0-6 0-15,0-11 0 0,0-30 0 16,14-20 0-16,2-23 0 16,5-30 0-16,1-27 0 0,4-26 0 15,-1-22 0-15,-2-23 0 16,6-23-374-16,4-33-109 16,3-33 13-16</inkml:trace>
  <inkml:trace contextRef="#ctx0" brushRef="#br0" timeOffset="-170727.94">27628 1146 261 0,'-17'-23'144'16,"2"2"-73"-16,4 5-46 15,-3 8-12-15,6 1 2 16,8 2 16-16,0 5 3 15,-8 0 0-15,8 0-3 16,0 0 6-16,0 0 5 16,0 0 5-16,-7 0-12 0,-2 20 27 15,-7 38 57-15,-4 47 106 16,-14 54 12-16,-5 44-25 16,-18 41-35-16,-8 22-53 15,-8 5-53-15,-1 7-71 16,3-10 0-16,6-16 0 0,6-24 0 15,11-29 0-15,6-30 0 16,15-40 0-16,5-31 0 16,6-29 0-16,10-16 0 15,6-20 0-15,0-13 0 0,19-25 0 16,30-19 0 0,36-21 0-16,39-19 0 15,32-17 0-15,52-16 0 16,52-10 0-16,57 2 0 0,40-2 0 15,24 10 0-15,21 11 0 16,7 17 0-16,-10 8 0 16,-32 11 0-16,-44 10 0 15,-46 8 0-15,-51 6 0 16,-45 7 0-16,-44-1 0 16,-28 1 0-16,-23-15 0 15,-13-12 0-15,-12-15 0 16,-12-21 0-16,-9-14 0 15,-10-26 0-15,-11-22 0 16,-3-23 0-16,-4-23 0 16,1-18 0-16,0 6 0 15,-13 5 0-15,0 23 0 16,-17 20 0-16,-8 23 0 16,-3 19 0-16,-5 24 0 15,-19 14 0-15,-29 22 0 16,-41 15 0-16,-53 18 0 15,-58 19 0-15,-46 16-20 16,-35 15-117-16,-22 14-44 16,-24 13-33-16,-19 3-38 15,6 8 6-15,15 1 27 16,30-2-29 0,35-3-11-16</inkml:trace>
  <inkml:trace contextRef="#ctx0" brushRef="#br0" timeOffset="-169912.85">27981 1767 445 0,'-17'-54'266'0,"-6"10"-104"16,-5 11-83-16,-3 8-33 15,-4 12-2-15,-1 11 24 16,8 2-6-16,2 28 10 0,4 32 3 16,5 38-19-16,17 24-23 15,0 25-15-15,0 9-5 16,8 1-8-16,7-6 3 16,7-13-7-16,-2-15-4 15,-3-13-38-15,-1-12-85 16,-1-13-77-16,-3-19-46 15,-8-15-42-15,-4-14 33 16</inkml:trace>
  <inkml:trace contextRef="#ctx0" brushRef="#br0" timeOffset="-169762.2">27611 2938 348 0,'-18'-28'433'0,"2"4"-161"15,2 3-163-15,14 6-113 16,0-1-42-16,14-7-11 15,10 0-4-15,16-10-40 16,20 0-46-16,22-7-61 16,11-1-327-16</inkml:trace>
  <inkml:trace contextRef="#ctx0" brushRef="#br0" timeOffset="190410.12">15721 8321 304 0,'-23'0'150'15,"-3"0"-73"-15,4 0-37 0,-3 0-19 16,4 0-7-16,5 0 8 15,4 0 24-15,4 0 33 16,8 0 19-16,0 0 6 16,-8 0 17-16,8 0 0 0,0 0-17 15,0 0-35-15,0 0-12 16,0 0-12-16,11-10-15 16,14-2-7-16,26-4 8 15,28-13-1-15,43-7-15 0,48-9 7 16,44-3-9-16,26-1-2 15,23-4-5 1,-1-1-3-16,5 6-5 0,21-5 7 16,22 4-3-16,14-4 3 15,3 1-8-15,-15-2 7 16,-13 9-1-16,-13 9-6 16,-23 8 3-16,-18 7-7 15,-35 9 5-15,-27 4 1 0,-33 8 2 16,-28 0 1-16,-24 0-8 15,-30 0 2-15,-14 0-2 16,-18 0-22-16,-15 0-22 16,-15-4-35-16,-15-5-68 15,-31-4-56-15,-20 1-22 16,-33-4-29-16,-24 0-34 16</inkml:trace>
  <inkml:trace contextRef="#ctx0" brushRef="#br0" timeOffset="191103.49">15449 8731 136 0,'-11'0'212'0,"11"0"-68"15,3 0-47-15,13 0-32 16,6 0-20-16,5 0 0 16,6 0-7-16,7 0 0 15,6-8 12-15,10 0 3 16,14-3-5-16,19-2 10 0,29 1-4 16,37-5-2-16,43-3-12 15,37-5-3-15,25-8-1 16,13-3 1-16,15-4-13 15,16-10-10-15,21 2-1 0,6-6-1 16,-12-3-3-16,-22 5-4 16,-23-1-5-16,-20-1 6 15,-19 6-6-15,-17-1 0 16,-17 4 0-16,-20 3 0 16,-22 2 0-16,-30 9 0 15,-27 6-2-15,-28 8 2 16,-22 5 0-16,-14 5 0 0,-16-2 0 15,-5 6-3-15,-8 3 2 16,0 0 4-16,-9 0 0 16,0 0-9-16,0 0 1 15,0 0 7-15,0 0-9 16,0 0 8-16,0 0-6 16,0 0-1-16,3 0-235 46,-3 0 140-46,0 7-2 0,0-7-9 16,0 0-30-16,0 0-91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18:56.3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15629 3264 507 0,'-12'-3'145'0,"12"51"-16"16,0 75 114-16,0 88 108 16,0 93 49-16,0 120-128 15,0 117-272-15,0 107 0 0,0 83 0 16,16 56 0-16,15 23 0 16,23-12 0-16,14-37 0 15,19-35 0-15,6-51 0 0,9-48 0 16,-6-41 0-16,-3-32 0 15,-6-34 0-15,-14-31 0 0,-18-45 0 16,-21-46 0-16,-22-52 0 16,-24-57-325-16,-16-56-159 15,-12-55 33-15,-5-47 69 0</inkml:trace>
  <inkml:trace contextRef="#ctx0" brushRef="#br0" timeOffset="1397.53">6033 2605 294 0,'-9'0'264'15,"1"0"-128"-15,0-8-83 0,8-12-31 16,0-14-12-16,0-6-2 15,-10-16 13-15,-4-11 15 16,3-2 1-16,-11-4 13 16,-10 3 31-16,-12 9 10 15,-22 13-25-15,-15 24-9 16,-19 24 4-16,-18 44 31 0,-18 45 62 16,-8 47 57-16,0 38 2 15,11 41-123-15,16 34-90 16,24 16 0-1,36-9 0-15,40-19 0 0,41-30 0 16,40-32 0-16,39-41 0 16,35-39 0-16,37-52 0 15,32-43-7-15,19-41-93 16,2-35-31-16,-13-30-7 0,-33-25 31 16,-35-8 50-16,-41 2 33 15,-41 2 18-15,-38 18 37 16,-27 15 18-16,-32 24 49 15,-19 26-12-15,-20 28-18 0,-5 24-11 16,-6 19-20 0,9 18-17-16,16 16-6 15,21 8-7-15,24 4 2 0,29 1-11 16,23-9 2-16,21-9-12 16,13-15-13-16,2-13-18 15,-2-12 0-15,-15-8 16 16,-10-16 11-16,-16-8-12 0,-20-9 14 15,-26 1 7-15,-23 0 6 16,-21 3-3-16,-16 4 6 16,-9 8-35-16,-3 9-68 15,9 8-135-15,14 0-87 0,13 8-21 16,16 1 16-16</inkml:trace>
  <inkml:trace contextRef="#ctx0" brushRef="#br0" timeOffset="1897.2">6566 3297 514 0,'35'-29'255'0,"-7"5"-107"15,-6 8-68-15,-7 7-39 16,-1 9 17-16,0 21 29 16,8 15 58-16,2 17-5 0,4 16-55 15,2 17-32-15,-4-1-28 16,-1-3-18-16,-1-9 2 15,-2-16-2-15,-6-16-5 16,-4-13 5-16,-4-6 1 16,0-22 6-16,0 0 3 15,5-29-12-15,1-33-4 0,8-33-7 16,7-13 10 0,-1-3 1-16,0 10-4 0,1 24-1 15,-10 20 2-15,-2 19-5 16,3 30 25-16,5 29 11 0,-2 28-2 15,3 24-3-15,-6 20-15 16,-4 5 3 0,-5-3-7-16,3-19-5 0,-6-14 7 15,-4-22 26-15,2-19 18 16,0-13 22-16,-6-16-77 16,0-29 0-16,3-29 0 0,5-23 0 15,0-13 0-15,6 0 0 16,-3 13 0-16,1 21 0 15,-3 18 0-15,2 23 0 16,6 14 0-16,3 20 0 16,5 22 0-16,6 20 0 0,3 20-8 15,2 9-278-15,5 7-122 16,0-4-16-16,-1-12 4 16</inkml:trace>
  <inkml:trace contextRef="#ctx0" brushRef="#br0" timeOffset="2312.59">8063 3256 478 0,'0'-70'424'0,"0"19"-97"16,0 13-147-16,0 22-98 15,0 32-1-15,8 41 88 16,5 50 34-16,4 48-100 0,-2 35-103 16,5 30 0-16,2 4 0 15,1-12 0-15,2-25 0 16,-5-29 0-16,1-36 0 15,-5-32 0-15,-5-26 0 0,-5-30 0 16,-20-68 0 0,-5-34 0-16,-14-42 0 0,-5-49 0 15,-5-48 0-15,-6-33 0 16,5-9 0-16,7 5 0 16,17 28 0-16,7 33 0 15,13 37 0-15,16 32 0 0,17 32 0 16,19 28 0-16,21 35 0 15,6 36 0-15,-3 31 0 16,-11 33 0-16,-21 38 0 16,-28 28 0-16,-27 19 0 15,-18 0 0-15,-10-6 0 0,-7-23 0 16,5-23 0-16,9-28-72 16,4-20-135-16,6-25-72 0,4-22-69 15,4-27 54-15,14-32 20 16,0-42 27-16,14-40-77 15</inkml:trace>
  <inkml:trace contextRef="#ctx0" brushRef="#br0" timeOffset="2462.03">8348 3309 169 0,'60'-123'284'16,"-7"29"-34"-16,-8 25-83 15,-5 25-48-15,10 32 20 0,2 29 17 16,1 22-5-16,-1 30 22 16,-6 29 11-16,-5 21-47 15,-13 16-58-15,-12 3-49 16,-3-9-41-16,-13-11-93 15,0-19-81-15,0-27-129 0,0-18-68 16,-18-30-33-16</inkml:trace>
  <inkml:trace contextRef="#ctx0" brushRef="#br0" timeOffset="2597.76">8636 1962 326 0,'-24'-183'332'16,"-9"36"-142"-16,-3 36-102 15,7 29-77-15,1 25-72 16,3 29-58-16,5 28-23 16,3 17-88-16</inkml:trace>
  <inkml:trace contextRef="#ctx0" brushRef="#br0" timeOffset="2994.45">9042 2123 662 0,'0'41'325'16,"0"16"-153"-16,0 21-82 0,0 24-36 16,4 20-4-1,8 16 21-15,4 10 8 0,9-7-26 16,4-6-11-16,10-16-20 16,7-26-9-16,6-20-5 15,14-37-14-15,7-36-36 0,11-28-42 16,14-33-10-16,13-28 26 15,-2-25 31-15,-8-16 16 16,-19-13 18-16,-30-7 5 16,-23-2 33-16,-29 17 89 0,-21 21 55 15,-20 20 12-15,-11 34-8 16,-10 35-136-16,-6 37-47 16,0 50 0-16,2 35 0 0,9 34 0 15,21 21 0 1,20 10 0-16,24 8 0 0,20-3 0 15,21-12 0-15,24-13 0 16,24-24 0-16,29-36-134 16,24-40-291-16,22-42-1 0,1-42 21 15</inkml:trace>
  <inkml:trace contextRef="#ctx0" brushRef="#br0" timeOffset="3410.49">11142 2290 634 0,'-24'-105'687'0,"-1"27"-236"15,5 25-247-15,8 41-133 16,4 49-71-16,8 45 0 16,0 39 0-16,0 31 0 0,0 19 0 15,0 8 0-15,0 1 0 16,3-22 0-16,6-28 0 16,-5-28 0-16,-4-34 0 0,0-23 0 15,0-20 0-15,0-33 0 16,-13-41 0-16,-4-37 0 15,6-47 0-15,11-47 0 0,0-45 0 16,19-19 0 0,15 12 0-16,3 37 0 0,-2 45 0 15,6 52 0-15,8 49 0 16,4 42 0-16,4 31 0 16,-1 29 0-16,-7 24 0 15,-12 17 0-15,-21 3 0 0,-16-2 0 16,-12-14 0-16,-8-12 0 15,-1-13 0-15,-4-15 0 16,1-11 0-16,4-18 0 0,-3-12 0 16,1-9 0-16,2-15 0 15,-4-22 0-15,4-19 0 16,-1-9 0-16,5 3-240 16,-1 2-140-16,6 11-16 15,-5 16-11-15</inkml:trace>
  <inkml:trace contextRef="#ctx0" brushRef="#br0" timeOffset="3942.57">4653 6291 615 0,'-187'42'548'0,"15"-17"-199"15,31-13-174-15,32-12-90 0,28 0-52 16,23 0-29-16,26 0 10 15,15 0 17-15,22-4-1 16,39-21 3-16,57-25 22 16,75-34 20-16,80-38-75 15,101-32 0-15,102-18 0 16,77 2 0-16,60 3 0 0,35 4 0 16,1 13 0-16,-10 6 0 15,-25 15 0-15,-40 11 0 16,-54 15 0-16,-53 10 0 0,-56 11 0 15,-54 17 0-15,-59 14 0 16,-53 5 0-16,-53 12 0 0,-42 6 0 16,-36 9 0-16,-27 5 0 15,-25 3 0-15,-16 2 0 16,-15 2 0-16,-5-2-15 16,-9 2-218-16,0-2-37 0,0-3-38 15,-17 4-5-15,7 4-6 16,1 4 29-16</inkml:trace>
  <inkml:trace contextRef="#ctx0" brushRef="#br0" timeOffset="5024.89">20314 2095 777 0,'-25'-105'207'16,"2"7"-80"-16,-1 16-39 0,3 18-30 15,1 19-24-15,4 15-27 16,8 28-8-16,8 29 11 15,0 47-1-15,0 48 7 16,4 37-2-16,0 28-9 16,1 17 0-16,-2 5-5 0,5-7-27 15,9-19-44-15,7-29-50 16,0-31-56-16,-1-38-33 16,-6-48-73-16</inkml:trace>
  <inkml:trace contextRef="#ctx0" brushRef="#br0" timeOffset="5186.38">19480 2278 643 0,'-62'-86'172'0,"21"10"-88"16,20 6-56-16,29 6-40 16,29-5 5-16,42-5-21 15,42-8 11-15,41 7-21 0,28 4-41 16,18 11-126-1</inkml:trace>
  <inkml:trace contextRef="#ctx0" brushRef="#br0" timeOffset="5382.19">20128 3599 846 0,'-54'61'306'15,"19"-21"-168"-15,22-16-132 16,34-24-21-16,31-13 3 0,39-19 5 16,30-25 8-16,26-16-4 15,11-4-45-15,1-1-154 16,-14-3-122-16</inkml:trace>
  <inkml:trace contextRef="#ctx0" brushRef="#br0" timeOffset="5956.39">21225 2739 839 0,'-20'-24'206'0,"2"2"-105"16,7 11-59-16,11 11-31 16,0 0-1-16,8 16-5 0,9 17 10 15,1 15 9-15,7 26-4 16,4 20-5-16,-1 16-10 15,-3 17-4-15,0-7 1 16,-5-13 1-16,-5-26-3 16,-2-20 0-16,0-20-2 0,-5-25 2 15,0-27-10-15,-2-29-14 16,8-31-8-16,2-14 13 16,5-17 15-16,4 0 7 0,3 5 23 15,1 16 2-15,-1 14-10 16,-1 27-3-16,11 23-3 15,6 17 0-15,8 29 0 16,13 21-5-16,8 8-12 0,4-2 10 16,1-4-7-1,-5-10-11-15,-4-19-2 0,-1-23-6 16,2-32-29-16,-1-37-23 16,-1-30 3-16,-6-30 28 15,-8-27 12-15,-15-27 14 16,-10-24 2-16,-13-14 20 0,-16 11 43 15,0 26 86-15,-8 42 1 16,-4 32-45-16,3 41-47 16,9 44-18-16,0 62 41 15,0 65 47-15,0 57 6 16,9 43-36-16,8 22-42 16,6 13-19-16,10-4-22 15,7-14-50-15,9-19-114 0,-5-34-129 16,-6-27-65-16,-11-34 3 15,-14-39 38-15</inkml:trace>
  <inkml:trace contextRef="#ctx0" brushRef="#br0" timeOffset="6289.63">22508 2703 492 0,'-45'-90'363'16,"13"20"-145"-16,7 21-118 15,13 14-67-15,16 10-19 16,20 12-2-16,20 5-5 15,21 8-2-15,22 0-5 16,10 16-2-16,12 2-1 16,-3-6 2-16,-3-5-22 0,-15-7-14 15,-11 0-16-15,-12 0 24 16,-12-17 6-16,-13-6 9 16,-6-14 11-16,-20-8 5 15,-14-4-13-15,-39-61 68 16,2 65 25-16,-8 16-13 15,2 18-21-15,-3 22-5 16,5 27 13-16,9 22-5 16,4 17-6-16,12 13-15 15,16 4-13-15,16 3-15 16,12-5-6-16,18-12-51 0,5-10-117 16,5-18-94-16,6-16-60 15,-5-19-24-15</inkml:trace>
  <inkml:trace contextRef="#ctx0" brushRef="#br0" timeOffset="6671.96">23717 2299 582 0,'0'-57'370'0,"-8"11"-161"16,0 18-105-16,8 21-56 0,-8 14-19 16,8 27 9-1,0 14 43-15,0 20-7 0,0 18-23 16,5 4-26-16,3 0-11 15,-5-9-3-15,2-10-10 16,-5-23 7-16,0-10 1 16,0-24 10-16,-13-14-9 0,2-27-9 15,2-27-5-15,9-31 1 16,0-37-6-16,17-25 4 16,11-7 10-16,12 11 1 15,5 29-4-15,3 28 4 16,1 37-3-16,1 30 9 15,2 26 4-15,-2 26 1 16,-10 15 10-16,-9 14 29 0,-9-2-6 16,-10-2-6-16,-4-13-17 15,-4-9-9-15,-4-7-13 16,0-8-18 0,0-9-63-16,0-12-87 0,0 0-130 15,0 0-114-15,-12-21-7 0</inkml:trace>
  <inkml:trace contextRef="#ctx0" brushRef="#br0" timeOffset="6904.39">25140 1369 938 0,'44'-34'442'15,"-17"13"-223"-15,-11 21-112 0,-10 40-49 16,-6 50 29-16,-17 41 109 15,3 35-196-15,14 29 0 16,0 22 0-16,14 15 0 0,11 17 0 16,10 10 0-16,10-2 0 15,0-13 0-15,6-23-8 16,-4-35-439-16,2-34-12 16,-4-44 37-16</inkml:trace>
  <inkml:trace contextRef="#ctx0" brushRef="#br0" timeOffset="7221.64">25083 1982 1146 0,'-25'-150'263'0,"17"14"-127"16,8 22-87-16,24 21-45 0,25 20-2 15,16 26-1 1,12 20 3-16,9 36 0 0,5 39 1 15,0 38 9-15,-9 40-4 16,-18 30 5-16,-22 11-3 16,-35 6-1-16,-27-2-1 15,-25-20 16-15,-15-20 4 16,-14-26 24-16,1-22 6 0,4-22-26 16,3-20-22-16,10-22-7 15,7-19-11-15,5-8-62 16,12-12-66-16,12-17-24 15,12-16-34-15,16-5-41 0,20-6-2 16,12-9-5 0,8-5-35-16</inkml:trace>
  <inkml:trace contextRef="#ctx0" brushRef="#br0" timeOffset="8021.45">25920 1791 447 0,'3'-28'239'16,"5"-1"-105"-16,1 5-58 15,-6 8-30-15,2 6 1 16,1 10 5-16,12 29 38 16,3 25 47-16,-3 22-3 15,4 17-48-15,-2 13-33 16,-8 1-31-16,-1-9-2 15,-3-22-15-15,-3-14-5 0,-5-18 13 16,0-19-9-16,0-25-2 16,-8-25-21-16,8-24-1 15,-8-27 0-15,8-36 0 16,0-21 3-16,16-9 12 16,9 4-1-16,4 19 12 0,-1 29-11 15,9 26 0-15,2 27 0 16,10 37 8-1,8 32 6-15,8 30 10 0,0 23-1 16,0 8-11-16,-1 5 1 16,-2-1-7-16,-5-12-1 15,0-14 1-15,-4-18-5 16,-2-20-12-16,6-33-28 0,5-17-7 16,0-28-11-16,-6-29 22 15,-4-18 13-15,-10-22 11 16,-19-9 9-16,-15 6 19 15,-8 15 49-15,-23 19 6 16,-11 23-25-16,-5 28-14 16,-6 27-10-16,-4 33 30 15,5 41 20-15,2 26-16 16,18 19-17-16,24 4-19 0,12-5 1 16,22-7-17-16,18-21-4 15,17-20 4-15,12-23-37 16,8-30-37-16,4-28-44 15,6-29 8-15,-5-29 22 0,-7-23 25 16,-5-30 22-16,-12-19 20 16,-18-14 19-16,-16-1 12 15,-11 2 39-15,-17 11 63 16,-8 27 34 0,0 19 35-16,-8 25-7 0,8 24-63 15,-12 24-57-15,2 38-40 16,2 39-14-16,2 38 0 15,-2 49 0-15,8 40 0 16,0 28 0-16,0 14 0 16,11-11 0-16,0-14 0 15,7-21-175-15,-2-33-242 16,-4-29-9-16,-4-27 45 0,-8-33 70 16</inkml:trace>
  <inkml:trace contextRef="#ctx0" brushRef="#br0" timeOffset="8438.56">27763 1969 345 0,'-25'-114'362'16,"5"22"-111"-16,8 18-125 16,12 17-67-16,0 16-24 15,8 13-17-15,8 7-1 16,17 0-9-16,20 6 2 16,16-2-1-16,10 1-12 15,11 4 7-15,-4 12-1 0,-13 0-6 16,-12 8 3-16,-15 8-2 15,-11 9 7-15,-10 7 5 16,-1 5-3-16,-4 8-2 16,-3-5-5-16,3-3 3 15,0-4 1-15,1-10-11 16,-2-10 11-16,1-13-8 16,5-17 4-16,1-23-1 15,-10-25-5-15,-8-16 6 16,-8-13 15-16,-16 9 67 15,-9 16 121-15,-1 16-40 16,3 19-70-16,-6 27-42 0,-4 36 26 16,-3 31-11-16,9 34-28 15,6 19-38-15,21 14 0 16,13-1-14-16,14-8-120 16,21-20-125-16,14-24-84 15</inkml:trace>
  <inkml:trace contextRef="#ctx0" brushRef="#br0" timeOffset="8735.62">29061 1598 401 0,'30'-113'288'0,"2"-53"209"15,-21 117-395 1,-3 28-51-16,1 33 32 0,0 34 62 16,-1 29 14-16,4 28-20 15,-4 8-54-15,0-6-33 16,-5-15-24-1,-3-26-11-15,0-15-17 0,0-24 0 16,0-33 0-16,0-37 0 16,0-38 0-16,17-39 0 15,20-23 0-15,16-10 0 16,12 12 0-16,3 26 0 16,1 27 0-16,1 29 0 15,-11 25 0-15,3 24 0 16,-5 19 0-16,-4 22 0 15,-10 17 0-15,-8 10-403 16,-24 17-142-16,-27 20 0 16</inkml:trace>
  <inkml:trace contextRef="#ctx0" brushRef="#br0" timeOffset="9634.2">19896 4937 674 0,'-32'0'296'16,"8"0"-148"-16,0 0-80 15,7 0-51-15,4 0-24 0,13 0-11 16,13 0 12-16,36-16 14 16,65-26 25-16,88-30 0 15,103-39 19-15,114-34 26 0,126-35 3 16,103-19-11-16,107-9-29 16,79 1-2-16,70 16-13 15,38 11-15-15,21 22 0 16,-4 20-6-16,-1 20-11 15,-48 19 2-15,-83 22-10 16,-94 17 3-16,-93 10-19 16,-91 15-46-16,-89 1-96 15,-92 10-73-15,-80 3-37 0,-76 5 12 16,-65-5 13-16</inkml:trace>
  <inkml:trace contextRef="#ctx0" brushRef="#br0" timeOffset="27454.5">18265 7408 320 0,'3'-37'204'16,"-3"0"-60"-16,0 5-49 15,0-2-14-15,0 11 0 16,0 3 3-16,0 4 10 0,0 4-8 15,0 4-32-15,0 8-24 16,0 15 7-16,0 21 32 16,0 30-2-16,0 27-18 0,-12 33-16 15,-4 22-14-15,-5 10-11 16,-4 6-2-16,7-10 0 16,-3-7-12-16,3-20-5 15,7-19-52-15,0-22-86 16,11-22-69-16,-9-18-4 0,9-25 7 15,-8-21-64-15</inkml:trace>
  <inkml:trace contextRef="#ctx0" brushRef="#br0" timeOffset="27671.95">17789 7658 362 0,'-28'-62'176'0,"0"7"-72"15,8 11-43-15,3 8-20 16,9 8-19-16,8 3-12 0,0 4-3 16,16 2 1-16,22-8-7 15,13 8 1-15,18 3-12 16,9 4-3-16,4 12-30 0,-1 0-23 16,-8 17-27-16,-9 2-84 15,-15 10-12-15</inkml:trace>
  <inkml:trace contextRef="#ctx0" brushRef="#br0" timeOffset="27880.92">17996 8504 348 0,'-45'39'174'15,"8"-5"-67"-15,6-10-45 0,2-3-15 16,8-6-10-16,11-2-3 15,10-5-11-15,0-8-6 16,15 7 1-16,18-7-10 0,15 0-11 16,17 0-6-16,12-7-46 15,5-9-31-15,-1-9-27 16,0-4-100-16</inkml:trace>
  <inkml:trace contextRef="#ctx0" brushRef="#br0" timeOffset="28470.52">18728 8068 202 0,'16'-41'236'0,"-6"0"-87"15,4 11-66-15,-11 11-29 16,2 11-15-16,-5 8 23 16,3 20 29-16,2 21-8 0,-2 17-10 15,6 15-29 1,-4 12-19-16,2 8-14 0,1 1-8 15,1-8 2-15,2-14-6 16,2-15 1-16,-1-15 4 16,0-13 0-16,-3-15-6 0,4-14-2 15,-2-12-3-15,4-19-9 16,7-23 1-16,-2-15 9 16,3-7 6-16,2 2 3 0,-4 8 7 15,-2 14 5-15,-2 19-8 16,-4 18 7-16,-2 15 16 15,7 28 6-15,-7 8-11 0,6 10-11 16,2-2-13 0,7-3 8-16,-3-9-5 0,10-8-4 15,2-16 7-15,8-11-20 0,-4-22-10 16,3-20-7 0,-8-21 6-16,5-18 6 0,-7-18-4 15,-3-20-2-15,-15-13 2 16,-6 2 8-16,-8-2 6 15,-8 8 15-15,-2 17 34 0,-7 24 20 16,1 22 23-16,2 14-30 16,5 22-30-16,0 25-7 15,9 22 47-15,-9 35 10 0,1 35-18 16,8 37-20 0,0 21-12-16,0 16-12 0,0-4-3 15,13-9-7-15,0-15-8 16,-4-21-41-16,5-21-64 15,-3-15-99-15,2-21-37 0,-4-16 17 16,-5-22 3-16,-4-19-25 16</inkml:trace>
  <inkml:trace contextRef="#ctx0" brushRef="#br0" timeOffset="28819.99">19426 8104 303 0,'-13'-49'241'15,"1"12"-83"-15,0 9-67 16,12 7-35-16,0 8-24 15,0 6-2-15,0 4-4 16,0 3 5-16,12 0-12 0,16 0-8 16,10 0-3-16,9-4-2 15,10-9-16-15,13-11-9 16,4-9-15-16,2-8-4 0,1-7 7 16,-7-8 18-16,-13-6 7 15,-17 1 2-15,-15-2 11 16,-19 11 11-16,-6 7 18 0,-19 12 11 15,-14 13 14-15,-7 12 22 16,-10 16 35-16,-1 25-12 16,-2 27-14-16,10 22-19 15,4 21-22-15,16 7-23 16,11 4-12-16,12-9-11 16,15-6-1-16,9-15-25 0,17-14-91 15,8-17-65-15,8-20-63 16,3-16-17-16,5-27-22 15,0-23 28-15</inkml:trace>
  <inkml:trace contextRef="#ctx0" brushRef="#br0" timeOffset="29252.47">20359 7571 286 0,'9'-82'213'16,"-6"14"-65"-16,-3 15-30 16,0 15-24-16,0 14-31 15,0 12-9-15,0 12 59 16,0 24 12-16,0 26-32 15,0 22-25-15,0 26-21 0,0 16-26 16,-12 0-4-16,4-8-16 16,8-16 0-16,-7-21 6 15,7-17 2-15,-8-18 5 0,8-34-4 16,0-13-4-16,0-32-5 16,0-28-4-16,15-32-9 15,13-21-5-15,14-9 10 16,10 8 0-16,13 21 5 15,-1 21-3-15,-2 23 5 0,-2 26 0 16,-1 23 3-16,-3 13 2 16,-7 30 1-16,-12 6 1 15,-9 13 17-15,-12 4-3 0,-13-1 4 16,-3-7 11-16,-8-12 34 16,-3-12 13-16,-11-13-17 15,-1-13-25-15,-3-11-19 16,4-9-9-16,1-7-11 0,9-4 3 15,12-4-22-15,4-6-48 16,12 1-47-16,8 5-30 16,4 4-37-16,1 7-53 15,-1 8-37-15,-8 5-48 0</inkml:trace>
  <inkml:trace contextRef="#ctx0" brushRef="#br0" timeOffset="37788.25">27283 6207 729 0,'5'-76'463'16,"-5"9"-160"-16,0 15-150 16,0 11-68-16,-8 13-26 15,8 7 7-15,0 13 16 0,0 16 25 16,0 25-107-16,8 28 0 15,9 25 0-15,0 15 0 16,5 14 0-16,-1 6 0 0,-2-2 0 16,1-11 0-16,-2-14 0 15,-6-11 0-15,0-14-293 16,-5-17-127-16,1-11 32 16,-3-13 45-16,-5-20 57 15</inkml:trace>
  <inkml:trace contextRef="#ctx0" brushRef="#br0" timeOffset="37949.92">27039 6133 289 0,'-53'-88'337'0,"10"9"-127"15,6 20-98-15,7 5-63 16,15 13-48-16,15 5-8 16,4 7-1-16,15 1 1 15,18 0 4-15,20 2-21 16,12 2-52-16,13 8-48 0,4 13-24 15,-4 3-86-15</inkml:trace>
  <inkml:trace contextRef="#ctx0" brushRef="#br0" timeOffset="38138.35">27215 6834 493 0,'-37'81'188'0,"9"-19"-97"16,7-13-50-16,8-17-24 15,13-7-3-15,5-11 7 16,11-14 0-16,11 0-8 0,19-2-4 16,6-15-11-16,2-3-38 15,3-10-59-15,0 2-26 0,-10 0-58 16,-1-8-28-16</inkml:trace>
  <inkml:trace contextRef="#ctx0" brushRef="#br0" timeOffset="38520.73">27684 6664 332 0,'0'-18'264'0,"0"2"-73"15,0 1-74-15,0-2-46 16,0 5-12-16,0 3 17 16,0 2 21-16,0 7-17 0,5 0-29 15,4 0-22-15,3 19-2 16,-1 7-7-16,6 2-8 15,2 4-5-15,-2 1-1 0,-5-5-1 16,2-4-2-16,-6-7-1 16,0-5 3-16,-8-12 1 15,3 0 5-15,1 0-3 0,-4-12-15 16,8-21-16 0,4-11 12-16,1-5 5 0,4 0 3 15,3 8 7-15,0 13-9 16,-4 9 1-16,5 8 0 15,1 11 7-15,8 11 1 16,2 8-3-16,9 6-3 0,-3 3-11 16,2-4-82-16,0 0-72 15,2-3-43-15,-3-10 1 16,2-13-20-16,-1-23 12 16</inkml:trace>
  <inkml:trace contextRef="#ctx0" brushRef="#br0" timeOffset="38705.56">28563 5878 347 0,'0'-114'267'16,"0"19"-48"-16,0 22-59 16,0 21-62-16,0 15-46 15,-9 21-7-15,9 32 91 0,0 33 52 16,9 29-65-16,6 27-45 16,2 21-50-16,4 9-10 15,-1-2-35-15,1-10-75 16,-2-13-88-16,1-16-72 0,-4-17-36 15,-3-16-16-15,-13-13 14 16</inkml:trace>
  <inkml:trace contextRef="#ctx0" brushRef="#br0" timeOffset="39635.44">28464 6370 394 0,'-36'-45'311'15,"9"4"-142"-15,3 4-109 16,6 1-55-16,18-4-11 0,0 0 1 15,12-6 8-15,13 1-3 16,7 5 1-16,13 6-1 16,12 18 3-16,5 16 5 15,6 16 18-15,5 18 11 0,1 18 17 16,-6 10 3 0,-3 7 15-16,-9 4 17 15,-8-4 3-15,-10-7-18 0,-9-10-19 16,-9-7-18-16,-3-13-14 15,-5-7 7-15,-4-5 21 16,-8-11 44-16,0-9 26 0,0-22-47 16,-13-18-51-16,-3-24-26 15,3-19 17-15,13-6-6 16,0 0 2-16,0 15 7 16,0 14-14-16,0 15-5 0,5 12 4 15,3 12-12-15,1 10-1 16,3 11 8-16,5 16 5 15,2 7 2-15,1-1-7 16,-4-1 4-16,-3-6 2 16,0 1 2-16,-10-4 2 15,-3-3-3-15,0-9 2 0,0 0-9 16,0 0-29-16,0 0-71 16,0 0-115-16,0 0-81 15,0 0-20-15,12-16 62 16,8-8 10-16,8-5 44 15,5-4 62-15,4-7 58 0,0 2 44 16,0 3 56 0,-6 1 153-16,-6 6 91 0,-8 4-18 15,-5 8-43-15,-6 7-44 16,-1 5-20-16,-5 0 4 16,0 4 0-16,0 0-23 15,0 12-45-15,0 16 10 16,-8 21 5-16,8 16-33 0,0 13-25 15,0 0-14-15,0-6-7 16,8-6-4-16,3-9 1 16,7-17-5-16,-2-10-28 15,1-14-18-15,-3-16 5 0,8-26 24 16,-1-14 11-16,-10-21 20 16,-6-16 60-1,-5-13 24-15,-24 1-98 0,-2 7 0 16,3 17 0-16,2 16 0 15,5 13 0-15,2 12 0 16,3 11 0-16,14 29 0 16,15 16 0-16,6 14 0 15,7 3 0-15,7-5 0 16,6-2 0-16,10-10 0 16,3-12 0-16,0-8 0 15,4-12 0-15,-5-7 0 16,-2-7 0-16,-10-10 0 15,-8-5 0-15,-7-6 0 16,-5-3 0-16,-4 3-247 16,-3-3-137-16,-9 6 11 0,-8 7 8 15,0 5 36-15</inkml:trace>
  <inkml:trace contextRef="#ctx0" brushRef="#br0" timeOffset="40927.1">26827 8011 259 0,'-76'24'359'16,"8"-4"-59"-16,2-4-138 0,14-4-80 15,9-12-50-15,12 9-24 16,11-9-5-16,8 0 17 16,12 0 1-16,20-9 5 15,29-15 17-15,32-17 13 0,44-15-6 16,47-18-10-16,47-15-15 15,49-12-3-15,53-10-5 16,40-4-2-16,22 2-4 16,2 7 14-16,0 5 45 0,-11 15 26 15,-21 13 1-15,-40 11-19 16,-41 14-20-16,-44 11-17 16,-47 13-10-16,-42 3-31 15,-37 6 0-15,-29 1 0 16,-25 7 0-16,-11 0 0 15,-12-3 0-15,-10-6 0 16,-6-13 0-16,-9-19 0 16,0-25 0-16,0-37 0 0,-13-41 0 15,-7-31 0-15,-7-26 0 16,-11-8 0-16,-10-3 0 16,-8 3 0-16,-1-1 0 15,-5 9 0-15,-3 13 0 16,3 24 0-16,-2 21 0 0,-1 23 0 15,-3 26 0-15,-10 16 0 16,-8 23 0-16,-22 22 0 16,-22 19 0-1,-25 21 0-15,-33 33 0 0,-35 28 0 16,-49 24 0-16,-44 21 0 16,-29 12 0-16,-17 4 0 15,-5 1 0-15,2-6 0 0,12-6 0 16,25-14 0-16,37-11 0 15,34-17 0-15,50-17 0 16,44-14 0-16,42-10 0 0,35-8 0 16,26-7 0-16,19-13 0 15,12 8 0-15,12-8 0 16,6 0 0-16</inkml:trace>
  <inkml:trace contextRef="#ctx0" brushRef="#br0" timeOffset="41117.33">25784 5190 2047 0,'0'7'0'16,"0"2"0"0,0 3 0-16,0 24 0 15,9 50 0-15,10 65 0 16,15 68 0-16,6 58 0 0,10 40 0 16,2 43 0-16,5 15 0 15,4-15 0-15,-1-25 0 16,2-46 0-16,-5-44 0 15,0-51 0-15,-2-39 0 0,-1-36 0 16,-8-34 0-16,-12-25-377 16,-4-27-146-16,-13-33-26 15</inkml:trace>
  <inkml:trace contextRef="#ctx0" brushRef="#br0" timeOffset="42843.59">21618 5784 511 0,'-9'-81'323'0,"-2"15"-107"0,2 18-103 16,3 19-71-16,6 25-29 16,-8 44 11-16,8 62 102 15,0 62 91-15,11 59 27 16,6 53-82-16,2 59-106 0,7 40-56 15,5 15 0-15,7-8 0 16,6-31 0-16,8-41 0 16,1-42 0-16,4-49 0 15,-4-39 0-15,-5-38 0 0,-7-32 0 16,12 25 0 0,-37-99 0-16,-8-13 0 15,-8-10 0-15,-16-26 0 16,-4-3 0-16,-8-4 0 15,-6 0-10-15,-9 3-16 16,-13 4-20-16,-17 13 3 0,-17 13 5 16,-26 16 7-16,-34 25 4 15,-48 22 4-15,-54 26 10 16,-44 21 5-16,-25 15 8 16,-11 9 1-16,-14 0-4 0,-4-6 11 15,2-1 12-15,6-10-13 16,25-13 8-16,24-7 3 0,26-12-2 15,22-12 7-15,30-9 2 16,29-11 15-16,32-14-11 16,36-12-12-16,30-11 7 0,27-9-11 15,20-4-6-15,12-7-4 16,13-9-3-16,16 7 2 16,12-7-2-16,5 9 0 15,-6-9 0 1,0 0 0-16,-2 0 0 0,-1 0 0 15,-3 0 0-15,-5-20 0 32,-8-13 0-32,-9-20 0 15,-2-23 0-15,-6-26 0 16,-12-38 0-16,-12-34 0 0,-11-46 0 16,-18-40 0-16,-15-25 0 15,-6-17 0-15,-1-3-22 16,2-3-10-16,6 5 4 15,6 19 5-15,13 31 9 16,13 32 5-16,9 39-1 0,16 36 0 16,5 33-2-16,7 22 6 15,7 21 3-15,3 22-2 16,5 14 5-16,0 11-3 16,8 11-8-16,0 3 2 0,0 2-25 15,0 1-4-15,-8 6 4 16,8 0 7-16,0 0 13 15,0 0 6-15,0 0 0 0,-9 0 6 32,9 0 3-17,-8 0 1-15,8 0 0 0,-11 0 1 16,3 0-5-16,-5-3 3 16,2-5 10-16,-3 0-10 15,3-1 1-15,-3-3-2 0,4 0 7 16,-3 1-7-16,1-1 0 15,-1-1 0-15,5 0 6 16,8 5-6-16,-7 1 5 0,7-2 1 16,0 1-5-1,-8-1 1-15,8 1 10 0,-8 8-10 16,8-4-1-16,0-3-1 0,0 2 3 16,0 1 3-1,0 0 4-15,0 4 2 0,0 0 0 16,-8 0-4-16,8 0-1 15,-10 0 12-15,10 0-4 16,0 0 3-16,0 0-2 0,0 0-4 16,0 0 1-16,0 0 1 15,0 0-5-15,0 0 1 16,0 0-1-16,0 0-12 0,0-4-2 16,0-5 4-16,22-3 3 15,27-12-4-15,53-21 4 16,67-24-2-16,79-24-2 15,65-26 3-15,65-23 1 16,68-17 2-16,44-12-1 0,16 0-5 16,-6 17-3-16,-26 16 3 15,-44 23-3-15,-57 26 3 16,-67 19-4-16,-68 19 9 16,-50 13-1-16,-50 11-2 0,-40 6-4 15,-27 4 9-15,-20 9 3 16,-20 0 4-16,-12 5 17 15,-1-2 20-15,-10 5-26 0,0-4-23 16,-8-1 0 0,0 2 0 15,0-1 0-31,6 4 0 16,2 0 0-1,-5 0 0-15</inkml:trace>
  <inkml:trace contextRef="#ctx0" brushRef="#br0" timeOffset="43296.64">21091 5470 2047 0,'3'-2'0'0,"-3"-4"0"16,3 6 0-16,3-4 0 0,-3-1 0 15,2-2 0-15,3 0 0 16,0-2 0-16,5-3 0 16,-5 4 0-16,-2-1 0 0,8 2 0 15,2-3 0-15,1 0 0 16,7-3 0-16,3 1-12 15,2 0-13-15,4 0 2 16,4 3-16-16,-5-4 3 16,1 6 3-16,-1 3-4 0,-7-6 13 15,-5 8 6-15,0-3 11 16,-4 1 5-16,-4 4 2 0,-4 0-2 16,-4 0 4-16,-4 0 7 15,0 0-2 1,0 0 5-16,0 0 0 0,0 0 2 15,0 0-9-15,0 0-8 16,0 0 1-16,0 0-1 16,0 0-3-16,0 9 1 15,0 7 0-15,0 8 8 16,4 21-3-16,0 29 4 0,5 31-8 16,-4 29-62-16,3 21-234 15,-5 16-131-15,-3 8-75 16</inkml:trace>
  <inkml:trace contextRef="#ctx0" brushRef="#br0" timeOffset="64613.34">28295 9501 611 0,'0'-26'318'16,"0"7"-99"-16,0 7-51 15,0 3-2-15,0 5 35 0,0 4 12 16,-8 0-62-16,-2 0-151 47,10-12 0-47,-11-8 0 15,11-9 0-15,0-8 0 16,3-4 0-16,11-3 0 16,1 7 0-16,7 5 0 15,-3 11 0-15,1 5 0 0,9 16 0 16,3 7 0 0,9 23 0-16,0 10 0 0,-5 17 0 15,-11 16 0-15,-13 5 0 16,-12 3 0-16,-29-3 0 15,-28-9 0-15,-21-9 0 16,-13-14 0-16,-12-18 0 16,2-28 0-16,8-18 0 0,7-17 0 15,14-26 0-15,10-20 0 16,16-12 0-16,15-9 0 16,11 0 0-16,20 0 0 0,4 9 0 15,21 8 0-15,11 6 0 16,12 15 0-1,1 11 0-15,4 11 0 0,-2 23 0 16,3 14-329-16,0 17-138 16,-12 17 50-16,-8 11 43 15</inkml:trace>
  <inkml:trace contextRef="#ctx0" brushRef="#br0" timeOffset="64978.46">28274 9370 97 0,'37'17'278'0,"3"-17"-67"15,5 7-41-15,9 2-5 0,2-1 17 16,4 4 1 0,2 4-10-16,3 6-18 0,3 1-29 15,0 5-29-15,-1 2-30 16,-10-2-38-16,-9-4 3 16,-11-7 21-16,-14-5-24 15,-2-12-29-15,-8 0 0 16,-5 0 0-16,-8-22 0 0,0-14 0 15,-16-13 0-15,-5-11 0 16,-4-9 0-16,1-5 0 16,0 0 0-16,4 10 0 15,0 3 0-15,7 8 0 16,0 4 0-16,13 8 0 16,-8 8 0-16,8 5 0 0,0 4 0 15,0 2 0-15,-8 7 0 16,8 7-229-16,-11 0-120 15,2 8 2-15,1 0 37 16,-3 0 28-16,-10 0 50 16</inkml:trace>
  <inkml:trace contextRef="#ctx0" brushRef="#br0" timeOffset="65510.89">28326 8955 139 0,'-96'9'224'0,"6"-9"-79"15,17 0-44-15,13 0-11 16,17-5 6-16,26-4-26 0,20-6-22 15,36-10-20 1,43-4-16-16,40-11-5 16,36-5-1-16,29-3-7 0,8-2 3 15,-5 2-1-15,-15-1-3 16,-15 8 0-16,-23 1 7 16,-20 1 4-16,-23 9 39 15,-25 2 49-15,-17 6 42 16,-9 6 19-16,-16 4-36 0,-7 4-48 15,-7 8-20-15,-2 20 12 16,6 13 50-16,-1 16-1 16,5 11-35-16,-5 9-80 15,4 5 0-15,1-1 0 16,-2-8 0-16,3-9 0 16,-3-10 0-16,-3-14 0 15,-2-7 0-15,-6-5 0 16,0-20 0-16,-24-20 0 15,-14-12 0-15,-11-10 0 16,-7-2 0-16,-6 0 0 16,-2 6 0-16,-1 14 0 15,0 12 0-15,4 12 0 16,5 20 0-16,11 13 0 16,9 4 0-16,12-2 0 0,16-1 0 15,0-6 0 1,4-4 0-16,5-7 0 0,-6-5 0 15,5 0 0-15,-2-12 0 16,-3 0 0-16,0 0-224 16,5-12-210-16,3-4 13 15,11-8 30-15,7 3-185 16</inkml:trace>
  <inkml:trace contextRef="#ctx0" brushRef="#br0" timeOffset="65893.73">30042 8967 227 0,'47'39'217'15,"-13"11"-57"-15,-19 3-37 16,-15-4-1-16,-9-3 20 16,-10-11 11-16,-10-5 5 15,-2-10-28-15,-12-5-39 16,4-15-23-16,2 0-12 0,9 0-5 16,3-12-4-16,5-4-2 15,11-4-14-15,12-5-21 16,19-7-6-16,22 0-3 15,14 2-3-15,8 7 3 16,-6 11-7-16,-5 8 4 16,-1 4 2-16,-8 20 2 15,-10 9 10-15,-17 3 2 16,-15 0 12-16,-16 1 18 16,-11-4 2-16,-19-1-8 0,-11-4-8 15,-7-3-22-15,-2-6-8 16,2-2 0-16,-2-6 0 15,2-7 0-15,5 0 0 16,1-11 0-16,4-6 0 0,7-6-2 16,6-3-115-16,9-5-100 15,7-3-104-15,5-6-59 16,16-5-41-16</inkml:trace>
  <inkml:trace contextRef="#ctx0" brushRef="#br0" timeOffset="66093.92">30064 8536 521 0,'0'-25'376'0,"9"-5"-147"16,24-5-83-16,28-5 8 16,37-5 42-16,31-5-11 15,22-2-87-15,15 4-48 16,-1-2-32-16,-5 6-46 15,-23 3-119-15,-19 8-145 16,-29 8-94-16,-28 5-36 16</inkml:trace>
  <inkml:trace contextRef="#ctx0" brushRef="#br0" timeOffset="67209.19">18305 11829 865 0,'22'-22'313'0,"-8"7"-122"15,-3 2-74-15,-2 6-27 16,0-1 4-16,-5 4 14 0,-4 4-3 16,0 0-21-16,0 0-26 15,0 12-36-15,0-5-22 16,0 2 0-16,0-1 0 16,-13-8 0-1,1 0 0-15,1 0 0 0,0-12 0 16,-3-12 0-16,14-4 0 15,0-13 0-15,8-4 0 16,4 0 0-16,7 9 0 0,11 7 0 16,2 13 0-16,6 7 0 15,-2 9 0-15,4 21 0 16,-4 14 0-16,-3 19 0 0,-12 11 0 16,-10 9 0-16,-11 2 0 15,-19 2 0-15,-10-8 0 16,-13-9 0-16,-6-9 0 0,-9-11 0 15,-3-18 0 1,-4-23 0-16,-6-11 0 0,-3-30 0 16,-4-28 0-16,3-17 0 15,9-15 0-15,9-1 0 16,10 8 0-16,15 8 0 0,6 18 0 16,8 11 0-16,10 17 0 15,7 7 0-15,0 13 0 16,0 6-127-16,12 14-278 0,14 9-1 15,5 11 2-15,6 18-298 16</inkml:trace>
  <inkml:trace contextRef="#ctx0" brushRef="#br0" timeOffset="67840.59">18601 11824 368 0,'53'-13'234'16,"-4"3"-60"-16,-4 1-48 15,0 1-13-15,-2 8 19 0,7 12-1 16,1 3-2-16,3 10-43 16,-2 4-38-16,-3-4-22 15,-3 3-13-15,-6-8-2 0,-9-4-15 16,-9-3 10 0,-6-4 7-16,-7-9 17 0,-5 0 22 15,-4-9-17-15,-8-11-16 16,-5-17-13-16,-9-12 8 15,5-20-11-15,-5-13-1 0,-4-3-2 16,4-1 2-16,-3 6-3 16,1 6 1-16,-1 14 3 15,1 6 0-15,-6 9-6 0,-5 8 9 16,-11 9-8-16,-14 7-5 16,-14 9 1-16,-10 10 11 0,-4 2-13 15,-7 0 9 1,1 14 3-16,9 3-9 0,12-5 3 15,21-4-8-15,12-8 2 16,10 12-10-16,30-5 1 16,13 4 2-16,22-11-14 0,27 0-38 15,28-11-22-15,16-3-4 16,6-7 20-16,4-2 17 0,-9-3 30 16,-4 2 12-16,-16 5 5 15,-24 2 9-15,-11 4 10 16,-14 0 27-16,-11 6 18 0,-6 2 16 15,-7 5-22-15,-6 0-14 16,1 0 14-16,8 17 24 16,4 6 11-16,6 11 21 0,12 10-1 15,-4 9-15 1,2 8-36-16,-1 4-53 0,-3 1 0 16,-4 3 0-16,-6-4 0 15,-7 1 0-15,-6-9-28 16,-2-9-203-16,-8-3-93 15,0-12-49-15,0-9-3 0,0-12 41 16</inkml:trace>
  <inkml:trace contextRef="#ctx0" brushRef="#br0" timeOffset="68822.53">19755 11246 358 0,'16'-32'247'0,"-4"12"-75"0,-4 8-72 16,-5 12-6-16,-3 12 8 15,0 8-5-15,0 5-18 16,-11 4-36-16,-1-1-14 0,0-4-15 16,12-5-4-16,-8-5 2 15,8-14-4-15,-13 0-7 16,4-5 0-16,-2-11 1 0,2-12-4 16,9-5 3-16,0-8 0 15,0 0-2-15,0-3 6 16,0 7-4-16,0 5 5 15,0 2 1-15,0 7 1 0,9-2-2 16,2 9-9-16,2 3 13 16,8 13 5-16,2 0 2 15,2 13-10-15,4 3 4 0,-1 5-9 16,0-1-1-16,-3 0 1 16,0-3 3-16,-5-1-11 15,-3-4 8-15,-2 0-2 0,-4 0-3 16,3-2 2-16,-6-10 7 15,0 11-6-15,-4-11 2 16,0 8-9-16,0-8 9 0,-4 0 2 16,0 0-5-1,0 0 3-15,0 0 4 16,0 0 0-16,0 0-4 16,0 0-1-16,0 0 3 0,0 0 1 15,0 0-9-15,0-12 4 16,0-5 0-16,0-7 1 15,0-4-2-15,0-4 2 0,0-1-1 16,0 0 0-16,0 0 11 16,0 5 9-16,0 7 8 15,0 1-4-15,-8 4-10 0,8 0-2 16,0 4-8 0,0-1 10-16,0 1-3 0,0 0 12 15,0 3 13-15,0 6 10 16,0 3 3-16,0 0-4 0,0 0-12 15,0 0-18-15,0 0-13 16,0 12 13-16,0 12 13 16,14 9 7-16,3 11 8 0,5 14 7 15,-1 2-50-15,-2 6 0 16,-2-1 0-16,-1 1 0 16,-4-6 0-16,0-6 0 0,-4-11 0 15,-8-5 0-15,0-10 0 16,0-11 0-16,0-2 0 15,0-6 0-15,0-18 0 16,0-6 0 0,-8-15 0-16,8-11 0 0,0-2 0 15,0-6 0-15,14 0 0 16,0 4 0-16,11 5 0 0,4 7 0 16,7 4 0-16,4 8 0 15,5 14 0-15,0 7 0 16,-5 24 0-16,-3 9 0 0,-8 12 0 15,-13 8 0-15,-16 4 0 16,-8 6 0-16,-18 7 0 16,-8 0 0-16,-9-6 0 15,-4-6 0-15,-4-8 0 0,3-10 0 16,0-10 0-16,-3-3 0 16,0-15 0-16,7-12 0 15,3 0-132-15,9-12-80 0,2-9-74 16,13-8-43-16,3-8-7 15,14-3-11-15</inkml:trace>
  <inkml:trace contextRef="#ctx0" brushRef="#br0" timeOffset="69117.12">20128 10791 407 0,'-20'-12'231'16,"8"-4"-85"-16,12 3-55 0,0 1-16 15,12-5 6-15,19 1-5 16,15-3-23-16,15-7-23 16,4 7-16-16,-5-2-11 0,-6 1 0 15,-10 3 1-15,-7 5-3 16,-9 4 1-16,-7 0-6 15,-8 4-11-15,-10 4-11 16,-3 0-19-16,0 0-35 16,0 0-46-16,0 0-30 0,-11 7-39 15,-2 6-46-15</inkml:trace>
  <inkml:trace contextRef="#ctx0" brushRef="#br0" timeOffset="70009.06">19110 11071 239 0,'0'-7'205'0,"0"2"-54"15,0-2-61-15,8-1-45 16,7-5-18-16,9 1-2 15,14-5-9-15,1-3-10 0,1 0 2 16,6-1-10-16,-2 6-12 16,-1 2-18-16,-9 1-27 15,0 5-13-15,-6-4-25 0,-9 11-61 16,-5 0-9-16</inkml:trace>
  <inkml:trace contextRef="#ctx0" brushRef="#br0" timeOffset="93469.76">22001 7119 214 0,'0'-12'279'0,"-13"0"-43"15,13 0-56-15,-12 3-12 16,4 6 0-16,8-2-14 0,-9 1-24 15,9 4-30-15,0 0-32 16,0 0-31-16,0 0-15 16,0 0 6-16,0 21 34 15,0 3 44-15,0 12-11 16,0 10-95-16,0 5 0 0,9 6 0 16,7 0 0-16,1-3 0 15,1-8 0-15,7-7 0 16,4-10 0-16,4-10 0 15,3-6 0-15,-1-13 0 0,0 0 0 16,-4-8 0-16,-1-8 0 16,-10-8 0-16,-5-5 0 15,-2 1 0-15,-13-10 0 0,0 2 0 16,0 2 0 0,0 4 0-16,0-4 0 0,-13 6 0 15,1 4 0-15,12-2 0 16,-7 10 0-16,7 4-75 15,0 0-123-15,0 5-50 0,0 2-62 16,0 1-15-16,0 4-37 16</inkml:trace>
  <inkml:trace contextRef="#ctx0" brushRef="#br0" timeOffset="93998.71">22367 7140 239 0,'0'-13'290'0,"0"5"-24"15,0 0-39-15,0 4-48 16,0-1-38-16,0 5-49 16,0 0-31-16,0 9 3 0,3 11 38 15,10 8 9-15,2 10-48 16,5 5-21-16,2 11-21 16,-5-7-12-16,-3-1-5 0,-3-9 1 15,-1-12 5-15,-6-9-3 16,0-9 1-16,0-7-4 15,-4-18 8-15,0-12-9 0,0-11-3 16,0-3-2-16,0-1 6 16,0 8 7-16,0 8-6 15,0 5-6-15,0 9-1 16,4 6-3-16,4 9-1 16,4 0 6-16,4 11 0 0,4 7 4 15,20 22-75 1,-18-23-103-16,-6-6-78 15,0-3-30-15,-3-8 14 0,-1 0 61 16,-4-2-28-16,-2-15 72 16,-1-9 69-16,0 2 101 15,-5-3 164-15,0-3-9 0,0 2 20 16,0 8-9-16,0 4-32 16,0 7-43-16,0 6-37 0,0 3-25 15,0 0-18 1,4 0 1-16,4 14 4 0,4 8-8 15,2-1-10-15,-8-2-48 16,2 2-80-16,-5-2-61 16,-3-2-47-16,0 0-47 0,0-5-194 15</inkml:trace>
  <inkml:trace contextRef="#ctx0" brushRef="#br0" timeOffset="94126.25">22531 6915 340 0,'-23'-44'211'15,"-3"2"-74"-15,7 6-49 16,4 8-42-16,2 7-26 0,13 5-31 16,0 8-48-16,0 8-57 15,0 0-54-15,8 0-40 16</inkml:trace>
  <inkml:trace contextRef="#ctx0" brushRef="#br0" timeOffset="94580.71">22629 6912 77 0,'26'16'232'15,"-3"-4"-81"-15,1 5-60 16,5-2-30-16,-1 10-10 16,1-6 0-16,-1 4-8 15,0-4-15-15,-2-3 0 16,-6-4-6-16,-1-1-6 0,-2-11-10 16,0 0 0-16,3 0 4 15,3-11-8-15,7-9-2 16,-3-7 3-16,2-12-2 0,-5-2 6 15,-4-3 13-15,-4 3 23 16,-2 6 19-16,-7 1 31 16,-2 10 16-16,-5 8 5 0,0 3-31 15,0 5-41-15,0 8-21 16,0 0-13-16,3 0 4 16,6 14-12-16,2-3 0 15,2 1 2-15,3 0-15 16,0 0-18-16,6-12-9 0,-7 0 6 15,1 0 4-15,-3 0 11 16,-1-8 15-16,-3-3 4 16,-9-6 16-16,0 0 20 0,-9 1 6 15,-12-5 44 1,21 18-69-16,-9 3-11 16,9 0-7-16,0 12 3 0,0 8-34 15,0 1-83-15,9 7-94 16,4-5-57-16,-1 0-56 15,2-12 37-15</inkml:trace>
  <inkml:trace contextRef="#ctx0" brushRef="#br0" timeOffset="94897.27">23396 6618 264 0,'0'-24'284'16,"0"7"-57"-16,0 5-85 15,0 5-64-15,0 7-29 16,0 12 46-16,8 12 1 0,1 4-23 15,-1 5-34-15,0-1-23 16,4-4-1-16,-3-7-8 16,-1-5 0-16,-3-8 3 15,-2-8-2-15,2-2 2 16,2-20-10-16,6-6-4 16,3-8 9-16,0 3-5 0,-2 4 15 15,-6 5 4-15,-2 8-6 16,2 7-4-16,4 9 23 15,-3 0 5-15,3 9-4 0,1 3-14 16,-7-5-7-16,2 2-8 16,0 3-36-16,-8-4-68 15,0 4-73-15,0 1-58 0,0-1-28 16,0-1-56-16</inkml:trace>
  <inkml:trace contextRef="#ctx0" brushRef="#br0" timeOffset="96644.38">22093 7905 67 0,'-12'0'148'0,"12"0"39"0,-11 0-49 15,11 0-38 1,-12 0-15-16,12 0-5 0,-9 0 2 15,9 0-1-15,-8 0-2 16,8 0-8-16,0 0-12 16,0 0-8-16,0 0-3 15,0 0-7-15,0 0-2 0,8 11 2 16,8 2 32-16,17-5-13 16,7-8-20-16,21 0-6 15,16-8-10-15,14-12 0 0,8-12-12 16,17-5 0-1,-1-7-8-15,4-9 2 0,-1-9-9 16,-4-4 6-16,-4 2-1 16,-5-3-2-16,-3 4 0 15,-4-4 3-15,-7-2-7 0,4 0 5 16,-6 0-2-16,-2-4 8 16,-13-4-5-16,-3-5-7 15,-9-6 6-15,-7-3 2 16,-6 1 2-16,-12 2-8 0,-9 2 4 15,-11 1-4-15,-9 0 4 16,-8-1 9-16,-22 1 7 16,-5 3 3-16,-11 4 6 15,-5 4 5-15,-10 10 5 16,-4 3-8-16,-5 11-12 0,-3 6-7 16,-3 7-9-16,3 14 5 15,1 6-5-15,-2 9 2 16,-7 8-9-16,-3 13 8 15,-15 6-1-15,-9 13 3 0,-10 9-7 16,-8 4 4-16,-9 1-2 16,2 2 6-16,4 5-10 15,2 0 6-15,10-1-7 16,6 5 7-16,12 5 7 16,0 2-2-16,7 2-10 15,5 4 7-15,11-6-4 0,7 2 7 16,12-7-12-16,4 3 4 15,12 3 3-15,6 1-4 16,5-2 0-16,8 3 7 0,-3-3-3 16,5-8 5-16,3-3-4 15,9 1-5-15,-8-11 8 16,8 0 0-16,0-3-7 0,0-4 0 16,0 5-1-16,0-1 11 15,8 4-7-15,5 2 7 16,0 0-6-16,-1 3 1 15,-1-6 6-15,6 3 2 16,7-2-3-16,3 1 0 16,6 0-4-16,5-4 2 0,2-1-4 15,4-2 10-15,7-6-5 16,-4-3-6-16,2-5-3 16,0-4 2-16,-5-3 5 15,-4-7-7-15,-2 1 9 0,-7-11-5 16,2 7 0-16,4-7 0 15,-1 0 4-15,1 0-6 16,-1-5 2-16,-1 3-2 16,-10-9 5-16,1 9-9 0,-11-3 13 15,-2 2-5-15,-5 3-6 16,1 0 6-16,-1 0-2 16,0 0 0-16,-4-4-3 15,0-1 5-15,1 1 2 0,-2 4 5 16,-3 0 0-1,0 0-6-15,0 0 6 16,0 0-6-16,0 0 2 0,0 0-3 16,0 0-5-16,0 0 4 15,0 0 2 1,0 0-2-16,0 0 0 16,0 0-5-16,0 0-1 15,0 0 6-15,0 0 0 16,0 0-1-16,0 0-9 15,0 0 9 1,0 0-6 0,0 0-2-16,0 0 9 0,0 0-1 15,0 0-3-15,0 0 3 16,0 0 1 0,0 0-5-16,0 0 5 0,0 0-4 15,0 0 8-15,0 0-4 16,0 0-1-16,0 0 0 15,0 0 8-15,0 0 4 16,0 0-11-16</inkml:trace>
  <inkml:trace contextRef="#ctx0" brushRef="#br0" timeOffset="96829.62">22585 7933 1961 0,'-8'0'-177'0,"8"0"-58"0,-13 0-67 15,-4 13-41-15,-7-3-34 16</inkml:trace>
  <inkml:trace contextRef="#ctx0" brushRef="#br0" timeOffset="98973.61">31707 5422 66 0,'3'-12'143'16,"2"3"38"-16,-2 5-55 16,2 1-50-16,-5 3-38 15,0 0-15-15,0 0-7 16,0 0-2-16,0-5 5 15,0 0 2-15,0 5 2 16,0-2 24-16,0 2 34 16,0 0 29-16,0 0 18 15,0 0 11-15,0 0-10 16,0 0-47-16,0 0-25 16,0 15-8-16,1 10 24 0,7 6-27 15,1 12-20-15,0 0-13 16,3 2 0-16,6-4-4 15,-4-4-6-15,6-8 4 16,-2-13 1-16,-2-8-3 16,-4-8 1-16,1-12-8 15,-2-17 10-15,1-11 1 16,-4-14 9-16,1 0 26 16,-9-2 11-16,0 0-25 0,3 7-24 15,-3 4 1 1,0 7-14-16,0 10-52 15,0 8-110-15,0 10-135 0,0 10-61 16,0 0 1-16,0 10 26 16</inkml:trace>
  <inkml:trace contextRef="#ctx0" brushRef="#br0" timeOffset="99556.58">31941 5401 343 0,'0'-12'253'16,"0"-1"-51"-1,0 5-69-15,0 8-59 16,0 0-19-16,0 16 21 0,0 18 32 16,5 10-6-16,-2 13-41 15,-3 8-25-15,4 1-17 16,4-6-8-16,0-6-7 16,0-13 0-16,1-13 2 15,-5-11 1-15,1-17 10 16,3-17-5-16,-2-20-6 0,11-12 10 15,-1-11 20-15,1 2 30 16,-1 13-6-16,-3 14-29 16,-2 4-21-1,1 16-12-15,5 11 3 0,0 24-1 16,-1 9 1-16,-4 3-3 16,-1-3 3-16,1-5-5 15,-3-6-1-15,-1-6-1 16,0-8 7-16,-3-8 2 15,4-8-6-15,-3-12-1 16,6-14 3-16,5-7 4 0,-4 5 0 16,-1-1-2-16,-1 9 8 15,-3 13-3 1,-5 1-13-16,3 11 3 0,-3 3 1 16,6 8 0-16,-1 8 1 15,4 5 0-15,1 3 3 16,-5-4-15-16,4-4-60 15,-4-4-61-15,0-12 5 16,-5 0 20-16,-3-7-22 16,0-17 30-16,0-17 32 0,0-8 27 15,0-12 20-15,0-9 17 16,-11 6 2-16,11 2 4 16,-13 6-3-16,6 6-46 15,7 9-69-15,-13 13-60 16,13 4-44-16</inkml:trace>
  <inkml:trace contextRef="#ctx0" brushRef="#br0" timeOffset="100804.46">32411 5280 258 0,'0'12'216'15,"0"-1"-91"-15,0-2-48 0,0 4-15 16,0-1 11-16,0 4 14 15,9 7-6-15,4 7-9 16,-1-6-27-16,1-1-27 16,-3 3-1-16,3-6-8 15,-5 0-4-15,1 0-11 16,0-3-14-16,-1-5-16 16,0-12-11-16,-7 0 1 15,13-3-8-15,-2-18 46 16,0-8 8-16,1-7 20 15,-2-1 25-15,-3 5 20 16,-5 4 25-16,-3 7 15 16,0 4 6-16,0 5-31 15,0 5-46-15,0 7-22 0,0 0-1 16,6 19-8-16,2 11-3 16,0 6-4-16,0-4 9 15,1-4-2-15,-2-2-3 16,6-11-4-16,-4-2-6 15,-1-5 5-15,-5-8 5 16,0 0 6-16,-3-13-1 16,8-7-7-16,1-9 6 0,-5 1 12 15,1 4 9-15,-2 3-2 16,-3 6-5-16,0 1-10 16,0 7-1-16,0 7-3 15,0 0-10-15,0 0 0 0,0 0 4 16,5 0 5-16,4 13-14 15,-6-13-8-15,5 0 5 16,0 0 8-16,-3 0 3 16,2 0-2-16,1-9-6 15,4-7 11-15,5-8-4 16,-1-9 10-16,-1 0 18 16,2 0 8-16,-4 8 15 0,-5 9-1 15,-8 5-18-15,0 3-8 16,0 4-22-16,0 4-1 15,0 0 5-15,0 16 0 16,0 0 1-16,0 3-8 0,4 2 12 16,4-1-7-1,-5-3 0-15,6-6-8 0,-1-1-8 16,0-10-3-16,1 0-10 16,-1 0 1-16,4 0 3 15,0-10 3-15,4-9 8 16,1-5 17-16,-6-2-3 0,-3 3 10 15,2 2 10-15,-10 6 1 16,0 1-8-16,0 11-8 16,0 3-8-16,0 0-2 15,0 12 9-15,0 8-1 0,0 1-2 16,0 2 2 0,0 3-4-16,0-6 6 0,3-4-11 15,2-4 0-15,-2-12 1 16,5 0-1-16,-3 0 3 15,4-5 0-15,-8-6 6 0,7-9-7 16,1-5 4-16,0 0 10 16,-9 2-2-16,0 2 6 15,0 4 0-15,0 5-2 16,0 5-11-16,0 7-5 0,0 0 5 16,0 7-2-16,-9 5 1 15,9 5 4-15,0 0 1 16,0-6-8-16,0 1 7 15,0 2-8-15,9-14 10 16,4 7-8-16,-2-7-9 16,4 0-14-16,1 0 3 0,2-7 9 15,-2-10 4-15,1-3 9 16,-3 0-4-16,0-2 18 16,-6 2 18-16,-8 5 8 0,0 1-14 15,0 7-1-15,0 2-5 16,0 1-4-16,-8 4 4 15,8 0-15-15,0 0 0 16,0 0 0-16,0 0-7 0,0 0 4 16,0 0-6-1,3 0 8-15,2 9-19 16,2-9-28-16,2 7-45 16,-1-7-77-16,-8 10-80 15,5-3-37-15,3-7-11 16,-5 0-6-16</inkml:trace>
  <inkml:trace contextRef="#ctx0" brushRef="#br0" timeOffset="101986.29">33612 4746 207 0,'0'-21'213'0,"0"-3"-68"15,0 4-56-15,0-1-24 16,-6 5-5-16,-5 4 8 16,-6-5-13-16,-4 1-7 15,-6-1-18-15,-10 5-14 0,-8 0-4 16,-9 0 13-16,-3 0-3 16,-12 0-3-16,-3 0 12 15,-10-1 13-15,4 5 7 0,3 1-8 16,0-7-2-1,15 7-6-15,3-1-7 16,4-1-13-16,5 2 10 0,3-2 10 16,2 9 9-16,-5 0-10 15,1 0 6-15,-5 0 0 16,-5 0 2-16,-5 0 2 16,5 9-7-16,2-2-8 15,1 2-15-15,5 4-3 16,5-3 2-16,2 3 1 15,2-1 10-15,0 0 5 0,0 5 5 16,-2-1-8 0,5 1 4-16,6 2-12 0,2 2-6 15,4 0 2 1,3 4-1-16,0-2-4 0,3 1 12 16,-2 2-5-16,4-2-2 15,5-5-11-15,0 3-3 16,-4-2 0-16,4-1 0 15,-1 6 0-15,-3 0 0 16,0-1 0-16,-1 0 0 16,-2 2 0-16,2 2 0 15,1 3 0-15,-2-2 0 16,9-4 0-16,-5-1 0 16,6 1 0-16,0-5 0 0,8 5 0 15,-8 0 0 1,8 4 0-16,0-1 0 0,0 4 0 15,0 0 0-15,0 5 0 16,0-1 0-16,0 6 0 16,0-2 0-1,0 1 0-15,0-1 0 0,0 1 0 16,0-3 0-16,0-3 0 16,0 3 0-16,0 2 0 15,8 1 0-15,0-1 0 16,6 6 0-16,0 3 0 15,7-1 0-15,3 1 0 16,4-1 0-16,5 2 0 16,-1-2 0-16,1 1 0 15,5-1 0-15,-3-4 0 0,4 2 0 16,4 0 0 0,1-7 0-16,13-1 0 0,8-7 0 15,5-2 0-15,7-3 0 16,7-11 0-16,9-15 0 15,5 0 0-15,11-13 0 0,2-10 0 16,1-6 0-16,4-7 0 16,-3-9 0-16,1-9 0 15,3-10 0-15,-3-10 0 16,0-10 0-16,-2-19 0 16,-4-11 0-16,-12-8 0 0,-7-4 0 15,-12 0 0-15,-67 8 0 16,-10 13 0-16,0 6 0 15,0 10 0-15,0 11 0 0,0 0 0 16,0 9 0-16,0 6 0 16,0 5 0-16,0 4 0 0,0 10 0 15,0 7 0-15,0 7 0 16,0 11 0-16,-26 8 0 16,3-3 0-16,-2 11 0 15,-4 3 0-15,1 0 0 16,-6 0 0-16,3 0-113 0,-2 17-135 15,-2-2-15-15,1 0-2 16,6 3 27-16,3-6 17 16,9 0-30-16,3-12 29 15</inkml:trace>
  <inkml:trace contextRef="#ctx0" brushRef="#br0" timeOffset="125498.38">28693 13144 185 0,'-12'-20'201'0,"4"3"-68"15,0 4-57-15,0 3-31 0,-2-3-6 16,10 3 8 0,-8 3 0-16,0 0-2 0,8-2-1 15,-8 1-4-15,1 0 8 16,-1-1-6-16,0 0-12 15,-6-3 1-15,-1-4-4 16,-7 1-4-16,3-2 8 0,-5 1-2 16,-6-1-2-16,4 1-5 15,-8 0 6-15,3 4 0 16,-6 4 8-16,-5-1-7 16,-3 9 1-16,-3 0-8 0,-9 11-3 15,-3 7 1-15,-2 7-3 16,-3 7-3-16,3 5 6 15,7 8-1-15,6-2 5 16,3 7 2-16,10 2 12 16,7 6 3-16,10 3-2 0,4 4 1 15,2 4-10-15,13-3-9 16,5-10-2-16,6-3 4 16,9-8 3-16,5-9-8 15,4-7-10-15,7-8 5 0,12-14 0 16,9-7-8-16,4-7-6 15,9-5-6-15,-2-10 10 16,1 6-4-16,0 1 3 16,-5 2 0-16,-7 5-6 15,-3 8 4-15,-5 0-4 16,-5 24 8-16,-4 17 3 16,-4 13 31-16,-1 15 29 15,-11 16-4-15,-4 13-63 0,-13-1 0 16,-7 0 0-16,-12-4 0 15,-11-7 0-15,-14-8 0 16,-8-17 0-16,-8-12 0 16,-4-16 0-16,0-16 0 15,1-17 0-15,2-10 0 0,10-14 0 16,9-9 0 0,5-7 0-16,9-5 0 0,10 1 0 15,11 7 0-15,0 8 0 16,8 13 0-16,8 4 0 15,5 12 0-15,5 0 0 16,8 12 0-16,2 4-104 16,6 4-267-16,-2 1-43 0,6-5 3 15,1-4 44-15</inkml:trace>
  <inkml:trace contextRef="#ctx0" brushRef="#br0" timeOffset="126230.58">29646 13743 260 0,'13'-29'226'0,"-6"3"-78"0,-1 14-52 16,2 5-2-16,0 7 16 15,0 0-6-15,1 0-14 16,-3 0-25 0,2 0-20-16,-4 0-21 0,0 0-7 15,1 0-2-15,-1 0 5 16,0 0 7-16,1 0 16 16,-5 0-2-16,3-9-14 15,2-7-9-15,3-4 6 16,-8-1 6-16,0 1 40 15,0 0 48-15,0 4 23 0,-13 3-33 16,-3 5-22-16,-8 8-86 16,-9 32 0-16,-8 17 0 15,5 16 0-15,2 13 0 16,11 8 0-16,12-1 0 16,11-5 0-16,17-10 0 15,18-13 0-15,17-11 0 16,25-19 0-16,25-15 0 15,24-14 0-15,16-19 0 16,5-12 0-16,-6-12 0 0,-19-12 0 16,-21 1 0-16,-27-2 0 15,-26 5 0-15,-28 6 0 16,-20 5 0-16,-20 17 0 16,-12 18 0-16,-14 7 0 15,2 28 0-15,5 18 0 16,5 6 0-16,14 9 0 15,20-3 0-15,0-7 0 16,20-2 0-16,14-17 0 16,5-10 0-16,5-22 0 0,2-9 0 15,-10-20 0-15,-7-16 0 16,-13-14 0-16,-16-8 0 16,-8-2 0-16,-13 5 0 15,-10 7 0-15,-6 12 0 16,1 9 0-16,-2 10 0 15,16 10 0-15,5 13-518 16,4 3 26-16,13 0 51 16</inkml:trace>
  <inkml:trace contextRef="#ctx0" brushRef="#br0" timeOffset="126963.04">31084 13347 242 0,'49'-81'251'0,"-5"7"-60"15,-6 10-60-15,-7 7 5 0,-6 16 73 16,-5 8 29-16,-9 9-28 16,3 12-59-16,1 12 49 15,7 31-112-15,-2 24-88 16,-1 17 0-16,-1 13 0 16,-1 17 0-16,-3 8 0 15,3-4 0-15,3-9 0 16,-3-11 0-16,-3-17 0 15,3-17 0-15,-4-14 0 16,0-14 0-16,-5-7 0 0,0-22 0 16,0-23 0-16,-8-25 0 15,0-20 0-15,-16-8 0 16,-10 2 0-16,-5 15 0 16,-10 14 0-16,-3 22 0 15,-4 28 0-15,-3 22 0 16,3 27 0-16,6 15 0 15,16 10 0-15,9 2 0 16,17-2 0-16,17-8 0 0,14-9 0 16,10-17 0-16,12-12 0 15,7-21 0-15,4-9 0 16,7-15 0-16,64-60 0 16,-69 21 0-1,1-10-35-15,-2-3 13 16,-5 8 13-16,-7 8 20 0,-13 11 27 15,-7 14-21-15,-12 8-17 16,-9 9 0-16,1 6 0 16,1 5 0-16,0 12 0 15,7 4 0-15,6 5 0 16,5-6 0-16,13-1 0 16,6-14 0-16,0 0 0 0,-3-14 0 15,-6-6 0 1,-14-8 0-16,-17-10 0 0,-11-2 0 15,-11-8 0-15,-14 3 0 16,-7 5 0-16,-9 7 0 0,-5 14 0 16,7 19 0-16,2 19 0 15,6 21 0-15,9 22 0 16,22 14 0-16,8 6 0 16,14-1 0-16,13 0 0 15,10-7 0-15,9-12 0 16,-2-14 0-16,-3-8 0 0,-9-7-326 15,-15-12-166-15,-19-13-6 16</inkml:trace>
  <inkml:trace contextRef="#ctx0" brushRef="#br0" timeOffset="128177.52">18305 14738 480 0,'-37'-44'224'0,"1"0"-79"0,-2 6-39 16,-1 10-25-16,-10 9 21 15,-13 5 18-15,-3 14 62 16,0 14 0-16,0 17-24 16,9 23-10-16,8 15-29 0,7 19-119 15,11 14 0-15,19 5 0 16,19-9 0-16,20-5 0 16,21-16 0-16,21-19 0 0,15-17 0 15,16-26 0-15,7-15 0 16,-4-15 0-16,-10-17 0 15,-18-13 0-15,-28-17 0 16,-22-7 0-16,-26-9 0 16,-29-7 0-16,-20-1 0 0,-15 5 0 15,-9 12 0-15,0 15 0 16,-1 19 0-16,6 10-63 16,6 16-191-16,13 9-94 15,18 16-31-15,10 6-18 0</inkml:trace>
  <inkml:trace contextRef="#ctx0" brushRef="#br0" timeOffset="128826.21">18698 14434 23 0,'5'-26'55'0,"3"12"73"15,-5 0 35-15,2 8-53 0,-2-3-29 16,3 5-31-16,-6 4-7 16,0 0-1-16,0 0 20 15,0 0 22-15,0 0 13 16,0 0-12-16,0 0-8 15,0 0-4-15,0 0 6 0,0 13 19 16,0 14 62-16,3 14-11 16,-3 20-21-16,0 16-27 15,0 8-31-15,9 6-19 0,-1 2-13 16,-2-3-38-16,3-10 0 16,-1-6 0-16,0-13 0 15,0-16 0-15,-2-12 0 16,-6-9 0-16,0-8 0 0,3-4 0 15,2-12 0-15,2 0 0 16,1-8 0-16,6-12 0 16,5-13 0-16,5-8 0 15,1 6 0-15,3 2 0 0,5 4 0 16,-6 13 0-16,6 11 0 16,-1 5 0-16,-2 21 0 15,-6 8 0-15,-5 0 0 0,-10 6 0 16,-9 3 0-16,-9-6 0 15,-14 1 0-15,-10-5 0 16,-7-3 0-16,-5-6 0 0,-1-2 0 16,4-17 0-1,5 0 0-15,1-17 0 0,1-6 0 16,11-6 0-16,9-11 0 16,7-2-44-16,8-2-81 15,0 0-83-15,0 6-57 0,4 7-29 16,3 1 5-16,2 10 3 15,2 3 37-15</inkml:trace>
  <inkml:trace contextRef="#ctx0" brushRef="#br0" timeOffset="129093.77">18915 14926 103 0,'19'-12'223'16,"2"-3"-75"-16,1-3-47 0,0 2-40 16,3 0-9-1,2-5-11-15,6 0 3 0,7 7-5 16,2 0-3-16,-2 14-1 15,1 17 30-15,-5 20 44 16,-2 11 14-16,-6 14-6 0,-9 7-3 16,-2 4-6-16,-9 1-6 15,-8-1-24-15,0-4-17 16,-20-8-16-16,-10-8-19 0,-2-8-18 16,4-9-1-16,1-16-14 15,-2-20-73-15,6-4-71 16,6-15-65-16,0-18-39 15,8-16-12-15,9-20 2 16,0-13 15-16,5-11 75 0</inkml:trace>
  <inkml:trace contextRef="#ctx0" brushRef="#br0" timeOffset="129441.74">19256 14629 22 0,'32'70'116'0,"0"-1"79"16,1-9-67-16,-5-2-34 16,1-5-29-16,2-9-18 15,3-8-19-15,-3-7-9 16,7-13-14-16,2-16-2 0,4 0-7 16,1-20-7-16,0-8 2 15,-4-12 2-15,-14-5 8 16,-14 0 26-16,-13 0 45 15,-13 0 56-15,-10 8 27 0,-6 14 21 16,-2 9 11-16,-7 14-25 16,6 14-25-16,3 14-14 15,9 13-33-15,20 11-35 0,0 10-24 16,9-3-23-16,6 3-49 16,13-5-94-16,9-7-95 15,8-15-90-15,0-1-17 16,3-15 24-16,-3-19 9 15</inkml:trace>
  <inkml:trace contextRef="#ctx0" brushRef="#br0" timeOffset="130107.41">20082 14943 337 0,'0'-62'232'0,"-16"9"-37"16,7 18-43-16,-5 1-30 16,2 11-21-16,12 6-36 15,0 8-26-15,0 2-20 16,0 7-4-16,8 0-8 15,10 0-6-15,-1 0 3 16,5-4-7-16,-6-4 8 0,-8-4-1 16,-3-10 2-16,-5 2 3 15,-13 1 38-15,-3 2 31 16,-6 4 17-16,-1 13 5 0,3 17 52 16,-5 19 7-16,5 17-53 15,4 12-106-15,8 4 0 16,8 2 0-16,21-8 0 0,10-6 0 15,15-12 0-15,6-16 0 16,8-17 0-16,6-12 0 16,2-24-150-16,5-17 0 0,-3-12 73 15,-10-15 39 1,-6-18 15-16,-15-21 12 0,-7-23 11 16,-7-15 5-16,-11-7 23 15,-14-121 198 1,0 176-74-16,0 23-114 15,0 31-38-15,0 34 0 0,0 37 0 16,0 34 0-16,0 36 0 16,0 23 0-16,0 14 0 15,0-2 0-15,11-6 0 0,7-12 0 16,4-18 0 0,7-11 0-16,-4-17-30 0,-5-17-378 15,-4-11 31-15,-3-13 66 16,-13-16 43-16,0-12 27 15,-18-16 64-15,-5-20 66 0,-10-13 52 16,-4-12 47-16,-3-5 144 16,-2 2 113-16,7 2-25 15,4 5-57-15,5 10-53 0,5 9-17 16,9 6-19-16,12 4-24 16,0-1-30-16,17 4-13 15,8 4 0-15,7 6-11 16,9 3-38-16,-1 3-51 15,1 9-40-15,0 0-24 0,-1 0-23 16,1 0-30-16,3 11 39 16</inkml:trace>
  <inkml:trace contextRef="#ctx0" brushRef="#br0" timeOffset="130673.54">21524 14458 213 0,'0'-4'244'0,"-11"-4"-102"15,0 4-56-15,2-1-14 16,1-2 30-16,8 2 32 16,0 2 11-16,0-6-11 0,0 9-45 15,0-5-39 1,0 3-25-16,4-3-13 0,3-2-3 16,10-11-6-16,8-2-10 15,4-4 1-15,-7-4 0 16,-2-1 5-16,-2-7 2 0,-14-2-1 15,-4 3 23-15,-13 1 40 16,-2 10 37-16,-10 16 13 16,-4 8 7-16,-7 32 42 15,4 21-137-15,-1 16-25 0,13 14 0 16,8 5 0-16,12 2 0 16,12-4 0-16,16-8 0 15,12-19 0-15,17-13 0 16,12-18 0-16,21-21-19 15,11-19-111-15,13-23 40 0,0-18 33 16,-9-16 28-16,-18-9 13 16,-27-3 31-16,-24 3 17 15,-24 5 44-15,-12 15 26 16,-17 15-9-16,-6 15-70 0,-5 18-23 16,-6 22 0-16,7 18 0 15,6 9 0-15,7 11 0 16,14 3 0-16,14-4 0 15,7-8 0-15,1-13 0 0,11-7 0 16,1-21 0-16,-11 0 0 16,-1-17 0-16,-7-11 0 15,-9-9 0-15,-6-11 0 16,-14-9 0-16,7-5-58 0,-7-2-239 16,3-3-63-16,11-1 0 15,0-1 7-15,8-5 46 16</inkml:trace>
  <inkml:trace contextRef="#ctx0" brushRef="#br0" timeOffset="131039.44">22593 13441 324 0,'3'-33'322'0,"-3"9"-53"16,0 3-106-16,5 21-35 0,3 12 127 16,4 26 31-16,4 21 14 15,5 32-300-15,7 18 0 16,1 14 0-16,4 3 0 0,-2-7 0 15,-2-15 0-15,-1-13 0 16,1-18 0-16,-4-20 0 16,-6-17 0-16,-6-11 0 0,-1-25 0 15,-3-14 0-15,-6-18 0 16,-3-20 0-16,-12-14 0 16,-13-7 0-16,-11 4 0 15,-13 12 0-15,-4 12 0 16,-55 22 0-16,58 44 0 15,6 18 0-15,11 14 0 16,17 9 0-16,16-2 0 16,0 2 0-16,16-10 0 0,9-7 0 15,10-8 0-15,6-13 0 16,0-8 0-16,0-8-256 16,-1-8-219-16,6-12 4 15,-2-16 51-15</inkml:trace>
  <inkml:trace contextRef="#ctx0" brushRef="#br0" timeOffset="131389.21">23099 14026 243 0,'-14'-14'303'0,"-4"3"-98"16,10 11-59-16,8 13-26 16,0 8-11-16,8-1-26 0,10 1-31 15,5-4-31-15,7-10-10 16,2-7-6-16,1 0-15 15,4-17-9-15,-3-11-7 16,5-13 8-16,-13-7 16 0,-4-13 0 16,-14-3 30-16,-8-5 49 15,-16 2 78-15,-9 11 51 16,-7 14 36-16,-8 21-124 16,-2 21-118-16,3 33 0 15,-4 24 0-15,10 17 0 0,15 12 0 16,18 4 0-16,0-4 0 15,15-1 0-15,13-8 0 16,9-12 0-16,8-12 0 0,0-8 0 16,0-14 0-16,3-5-142 15,-2-14-239-15,-2-12-34 16,0 0-4-16</inkml:trace>
  <inkml:trace contextRef="#ctx0" brushRef="#br0" timeOffset="132087.28">24699 14051 309 0,'-35'0'234'16,"4"0"-53"-16,-3 0-30 16,1 0 3-16,5-4 53 15,4 0 30-15,3-4 8 0,6 8-32 16,2-4-97-16,13-1-116 16,5-2 0-16,23 0 0 15,34-6 0-15,42-8 0 16,55-12 0-16,39-7 0 15,34-1 0-15,14 1 0 16,7 3 0-16,-17 7 0 0,-29 6 0 16,-38 9 0-16,-36 2 0 15,-37 5 0-15,-28-1 0 16,-17 2 0-16,-24 2 0 16,-7-2 0-16,-12 3 0 0,-4-1 0 15,-4 2 0-15,-12 3-327 16,1 0-197-1,-6-4 10-15</inkml:trace>
  <inkml:trace contextRef="#ctx0" brushRef="#br0" timeOffset="132487.21">26751 13401 716 0,'-23'-29'297'15,"1"8"-117"-15,7 5-54 16,1 3 3-16,6 2 7 15,8 6-28-15,5 5-52 0,15 0-28 16,14 12-9-16,15 0-13 16,6 5 4-16,5 8-9 15,2 0 1-15,0 3 1 0,-10 0-7 16,-4 5 1-16,-11 3 5 16,-9 0 9-16,-15 6 38 15,-13 2 27-15,-25 0-15 16,-15-3-23-16,-16 2-38 15,-9-16 0-15,3-2 0 0,5-13 0 16,9-12 0-16,8-10 0 16,6-4 0-16,10-11 0 15,4-7 0-15,12-9 0 16,8-4 0-16,0 0 0 0,5-4 0 16,3 0 0-1,-2 1 0-15,3-1 0 0,-1 4 0 16,-4 5 0-16,-4 7 0 15,0 4 0-15,0 5 0 0,-12 8-35 16,-3 6-259-16,-7 10-79 16,2 10-11-16,-5 6-24 15</inkml:trace>
  <inkml:trace contextRef="#ctx0" brushRef="#br0" timeOffset="133186.12">24939 13425 192 0,'-11'-24'203'0,"-1"7"-47"16,1 5-44-16,2 3-26 16,0 2 11-16,-7 7 23 15,-4 0 16-15,-8 12 2 0,-14 12 21 16,-10 13-1-16,-9 20-13 16,-12 15-12-16,-5 14-31 15,5 8-18-15,9-1-58 16,7-7-26-16,17-12 0 15,-5 43 0 1,45-68 0-16,12-9 0 16,12-7 0-16,13-9 0 0,11-7 0 15,12-6 0-15,5-11 0 16,6 0 0-16,-6 0 0 0,-8 0 0 16,-13 0 0-16,-7 0 0 15,-9 0 0-15,-8 0 0 16,-8 0 0-16,-4 0 0 15,-8-14 0 1,0-19 0-16,-16-20 0 16,3-13 0-16,2-7 0 15,-2-8 0-15,13 2 0 16,-12 8 0-16,12 5 0 0,0 8 0 16,0 11 0-16,0 9-141 15,0 14-249-15,0 8-16 16,0 11 16-16,0 5 39 0</inkml:trace>
  <inkml:trace contextRef="#ctx0" brushRef="#br0" timeOffset="136298.57">25083 11727 269 0,'-9'-45'167'0,"9"-3"-38"15,-11 7-18-15,3 4-6 16,8 13 3-16,-14 3 3 15,14 8-28-15,0 13-29 0,-7 41 53 16,7 37 70-16,0 41-14 16,0 31-30-16,0 21-28 15,-13 187 22 1,-4 196-40 15,17-367-76-15,0-154-11-16,0-14 0 15,0-2 0-15,5-17 0 16,7 0 0 0,8-12 0-16,17-4 0 0,21-5 0 15,14 1 0-15,13-1 0 16,13 2 0-16,2 7 0 16,15 2 0-16,7 10 0 15,5 0 0-15,-10 0 0 16,-8 0 0-16,-19 0 0 0,-19 0 0 15,-17 10 0-15,-17-10 0 16,-9 0 0-16,-8 0 0 16,-7 0 0-16,-10 0 0 0,3 0 0 15,-6-10 0 1,0-9 0-16,-14-18 0 16,3-20 0-16,-3-20 0 0,3-24 0 15,4-30 0-15,7-28 0 16,-13-20 0-16,13-17 0 15,-9 9 0-15,9 15 0 16,-11 22 0-16,2 24 0 16,1 19 0-16,-3 27 0 0,-6 18 0 15,-12 15 0-15,-10 13 0 16,-15 15 0-16,-19 10 0 16,-15 9 0-16,-20 16 0 0,-12 8 0 15,-11 10 0-15,-4 1 0 16,7 3 0-16,6-5 0 15,12-1 0-15,20-4 0 0,22-7 0 16,16-10 0-16,14 1 0 16,14-12 0-16,8 0 0 15,16 9-119 1,8-9-79-16,7 13-35 16,2-5-30-16,5 8-17 15,-4 0 2-15,3 8-39 16</inkml:trace>
  <inkml:trace contextRef="#ctx0" brushRef="#br0" timeOffset="138344.54">24729 3252 284 0,'0'-29'166'15,"-8"10"-45"-15,8 1-32 0,0 7-36 16,0 7-24-16,0 4-3 15,0 13 0-15,8 10 0 16,5 17 28-16,3 22-6 16,7 15-8-16,2 12-16 15,4 10 7-15,-1 6 11 16,-4 9 1-16,-3 4 18 16,-1 4-5-16,4-4-22 15,5 0-7-15,2-7-11 16,12-6-2-16,-4-8 4 15,-2 2-2-15,-5-6 8 0,-2-3 14 16,-4-1-9-16,-4 1 3 16,-1-1-9-16,-2 3-3 15,-2-4 10-15,2 1 21 16,-1 6 22-16,-7-7 37 16,1 2 5-16,-7 4-4 15,-5 3-64-15,0 4-47 0,-8 2 0 16,-4-1 0-16,-1-1 0 15,0-3 0-15,2-4 0 16,3 0 0-16,8-1 0 16,0 0 0-16,-9 2 0 15,9-6 0-15,0-3 0 16,0-3 0-16,-8 3 0 0,8 4 0 16,0 8 0-16,0 8 0 15,0 0 0-15,0 4 0 16,-8-4 0-16,0 0 0 15,0-9 0-15,0-2 0 0,-5-7 0 16,4 2 0 0,-2-9 0-16,-3 1 0 15,0-5 0-15,2-4 0 0,3 1 0 16,9 0 0-16,-8-2 0 16,8 1 0-16,0-4 0 15,-8 0 0-15,8 1 0 0,-8 3 0 16,8-4 0-16,0 4 0 15,0 4 0-15,0 3 0 16,0-4 0-16,0-2 0 16,0-6 0-16,8 1 0 0,4-3 0 15,-3-2 0-15,3 2 0 16,-3-5 0-16,0-4 0 16,-3 0 0-16,2-7 0 15,0 0 0-15,1-11 0 0,-1 2 0 16,0-5 0-1,-4-2 0-15,0-2 0 0,1-1 0 16,3 2 0-16,-8 0 0 16,3-1 0-16,0 1 0 15,2-5 0-15,-2 1 0 0,6-1 0 16,-4-5 0-16,3 4 0 16,3-4 0-16,-1 0 0 15,-2-4 0-15,0 1 0 16,0-1 0-16,-1-2 0 15,1 0 0-15,0-1 0 16,-4 1 0-16,5-3 0 0,-5-1 0 16,5 0 0-16,-1-1 0 15,1 0 0-15,-6 0 0 16,5 0 0-16,-3-3 0 0,-4-2 0 16,7-7 0-16,-2 13 0 15,-3-13 0-15,-3 9 0 16,0-2 0-1,5 2 0 1,-1-9 0 0,-4 8 0-16,4-8 0 0,0 7 0 15,-4-10 0 32,0-6 0-31,0-3 0-16,0 0-384 0,0-5-8 15,-12-2 40-15,-2-9 16 16,5-2 49-16</inkml:trace>
  <inkml:trace contextRef="#ctx0" brushRef="#br0" timeOffset="138976.96">25136 10774 13 0,'-24'0'32'16,"6"0"68"-16,7 0 96 16,-3-3-64-16,14 3-38 0,-6-4-14 15,6 4 3-15,0 0 9 16,0 0 10-16,0 0 13 16,0 0-10-16,0 0-22 15,0 0-22-15,0 0 2 0,0 0 32 16,11 7-1-16,6 10 1 15,7-1 26-15,4 9-20 16,9 3-7-16,2 6-16 16,7-2-60-16,-2-1-18 15,2 2 0-15,-6-4 0 0,-2-4 0 16,-7-5 0-16,-4-4 0 16,-5 0 0-16,-6-4 0 15,-8-12 0-15,1 0 0 0,-5 0 0 16,-1 0 0-1,2-12 0-15,3-8 0 16,-1-12 0-16,6-10 0 16,4-6 0-16,-2-5 0 15,2 0 0-15,-1 0 0 16,0 2 0-16,4 5 0 0,-2 5 0 16,-7 8 0-16,-5 5 0 15,3 7 0-15,-4 4 0 16,-5 10 0-16,0 0 0 15,0 2 0-15,-8 5 0 0,-12 0 0 16,-13 12 0-16,-10 4 0 16,-16 8 0-16,-15 5 0 15,-5 3 0-15,-11 5 0 0,1 0 0 16,-1 0 0-16,5-5 0 16,7 1 0-16,11-9 0 15,12-5 0-15,15-7 0 16,8 1 0-16,11-13 0 15,9 8 0-15,12-8-64 0,0 13-276 16,0-1-81-16,0-3-22 16</inkml:trace>
  <inkml:trace contextRef="#ctx0" brushRef="#br0" timeOffset="147469.37">21704 15420 507 0,'-16'-5'455'16,"-6"1"-121"-16,7 1-117 0,3-2-32 15,4 0 33-15,8 1-87 16,4 1-131-1,24-5 0 1,32-9 0-16,46-7 0 16,41-4 0-16,29-5 0 0,1 0 0 15,-6 4 0-15,-21 0 0 16,-24 10 0-16,-24-2 0 16,-25 8 0-16,-20 2 0 15,-21 3 0-15,-7 4 0 16,-13-1 0-16,-4 5 0 15,-4 0 0-15,0 0 0 0,0 0-475 16,1 0-96-16,2 0-428 16</inkml:trace>
  <inkml:trace contextRef="#ctx0" brushRef="#br0" timeOffset="148344.66">30146 14893 485 0,'-53'0'310'16,"10"0"-59"-16,5 0 19 16,14-3 119-16,4-6-47 15,4 2-342-15,6-2 0 16,10 1 0-16,18-4 0 16,38-9 0-16,66-7 0 15,81-4 0-15,69-1 0 16,47 1 0-16,32 2 0 0,7 7 0 15,-4-1 0-15,-32 3 0 16,-42 0 0-16,-48 6 0 16,-43 1 0-16,-52 2 0 15,-34 5 0-15,-32-1 0 16,-17 3 0-16,-23 1 0 0,-5 0 0 16,-15 4 0-16,-3 0 0 15,-16 0 0 1,-3 13 0-1,-6 0-543-15,-15-1 12 16,-17-1 49-16</inkml:trace>
  <inkml:trace contextRef="#ctx0" brushRef="#br0" timeOffset="166666.07">3695 11108 327 0,'-8'-32'148'0,"-1"0"-54"0,0 7-21 16,1 4 3-16,2 9 2 15,6-1-11-15,-9 6-24 16,9 7-20-16,0 0-14 16,3 20 2-16,14 20 12 15,15 30-1-15,12 30-6 16,10 41-3-16,6 33-3 15,13 25-3-15,4 25 10 16,10 13 18-16,2 10 2 16,9 14 14-16,-2 13-12 15,-3 5-14-15,-6-1-3 16,-7-16-13-16,2-20-6 16,-9-17 2-16,-7-27 7 15,-11-23-12-15,-6-19 0 16,-9-23 3-16,-4-15-7 15,-1-11 6-15,-13-14 1 16,0-6 0-16,-1-2-2 0,-7-4-1 16,3 0-2-16,-4-3 8 15,-2-1-2-15,5-4-6 16,-3-4 0-16,-1-3 2 16,1-9 1-16,-1-9-5 15,0-3 4-15,-4-8 0 16,-5-5 0-16,6-3 1 15,-4-2 3-15,-2 3-4 16,-3-2-2-16,5 0 4 16,3 1-4-16,-5 4 1 15,6 3 1-15,-1 5 2 0,3 1-2 16,3-6 0-16,-7 0 1 16,1-8 1-16,1-2-4 15,-1-7 4-15,-5-7-2 16,-3-3-1-16,0-9-1 15,0 0 6-15,0 0 4 16,5 0 5-16,-2 0 12 0,2 0 5 16,-2 0-10-1,3 0 0-15,2 0-8 16,0-9-7-16,-1 2 2 0,10-1-2 16,3-8-1-16,12-10-3 15,17-10 7-15,19-16-1 16,19-27-6-16,22-22 4 15,24-25-2-15,33-17-9 16,30-12 11-16,24-6 2 0,23-7-6 16,29 1 5-16,24-4-6 15,17 0 1-15,5 0-2 16,-10 1 1-16,-9-6 0 16,-2-3-4-16,-3 1 4 15,-3 2 6-15,-3 10-5 0,-8 14 0 16,-19 10-1-16,-21 16 2 15,-22 16-6-15,-26 13 4 16,-26 16 2-16,-24 15-2 0,-27 18 0 16,-26 5 0-16,-24 15-3 15,-17 13 9-15,-15-1-6 16,-10 4 7-16,-5 3 2 0,-6 3-10 16,-5 6 5-16,-4 0 1 15,-3 0 12-15,0 0-4 0,0-2 14 16,0 2 6-16,0 0 14 15,0 0-6-15,0-5 9 16,0 1 17-16,0-4-2 16,0-12-36-16,-10-16-11 15,-6-21-16-15,-9-21 0 0,-7-29 5 16,-13-26-9-16,-12-31 2 16,-13-22 3-16,-12-18-2 0,-14-7 3 15,-9-18 0-15,-13-11-2 16,-4-16-10-16,-5-13 14 15,-1-8-3-15,2 9-1 0,4 19-2 16,8 18 5-16,8 19-11 16,4 16 3-16,8 22 1 15,7 10 4-15,5 10-1 16,8 11-10-16,9 10 2 16,9 11-8-16,3 4 7 0,7 11-5 15,-54-145-1 1,75 186 9-1,0 9-5-15,6 9-8 16,2-1-9-16,2 0-1 0,-2 7 12 16,1 7-2-16,0-3 2 15,0 10-6-15,2 4 3 0,3 4-10 16,0 4 4-16,-2 0 4 16,0-1 3-16,1 0 11 15,-1 5-3-15,1-4 5 16,1-1 9-16,-1 0-5 15,-5 2-4-15,1 2 3 0,-4 1-4 16,-5 5-1-16,-7-2 1 16,-8 6-1-16,-10 3 0 0,-3 0 3 15,-7 16 0-15,-9 4 0 16,-17 8 6-16,-16 17-12 16,-23 20 6-16,-25 20-1 0,-20 13-4 15,-10 17-5-15,-6 3-2 16,-9 4 2-1,-9 0-3-15,-6 1 9 0,-13-2-3 16,-14-2 3-16,-10-2 0 16,-1 6 1-16,9-5-5 15,16-1 10-15,7-7-2 16,13-3 4-16,12-10 0 16,12-7-3-16,16-9-2 15,13-3 5-15,9-10-8 16,16-3 10-16,7 2 2 15,7-3-4-15,5-1-2 16,10 4 0-16,7-10-2 16,10-12 8-16,15-4-4 15,11-9-2-15,12-7 2 16,13-6 4-16,8-7-8 16,3 2 1-16,6-14 0 15,11 7-1-15,-8-7 7 16,8 0 2-16,0 0-9 15,0 0 5-15,0 0-6 16,0 0 9-16,0 0-6 16,0 0-4-1,0 0 4 1,0 0-3 0,0 0-1-16,0 0-2 15,0 0-12-15,0 0-7 16,0 0 8-16,0 0 10 15,0 0 2-15,0 0 3 16,0 0-6-16,8 12 10 16,0 9-3-16,0 2 5 15,4 16-2-15,3 9-3 16,2 8 3-16,-1 11 1 16,1 2-2-16,-2 4 1 15,2 4 1-15,-1 5-1 16,1-1-2-16,-1 0 1 15,0 4 1-15,1 9 1 16,-1 0-2-16,1-1-3 16,3-2 5-16,0-2-7 15,5-8 4-15,-2-4 4 16,30 53-39 0,-24-73-213-16,-4-3-35 15,-14-1-47-15</inkml:trace>
  <inkml:trace contextRef="#ctx0" brushRef="#br0" timeOffset="169443.84">4003 11035 351 0,'-20'-16'277'0,"0"4"-105"16,0 3-81-16,3 9-51 0,4 0-21 15,13 13-7-15,0 7-4 16,8 1-6 0,14 3 0-16,6-4 2 15,7-4-8-15,3-2 8 16,-3-14-2-16,-2 0-3 15,-4 0 2-15,-9-14 0 16,-3-6 1-16,-9-3-2 16,-8-11 0-16,-20 1 0 0,-10 0 7 15,-5 5 0-15,-6 8-2 16,-5 12-3 0,-2 8-21-16,-5 20-24 15,4 16-60-15,14 14-54 16,10 0-139-16</inkml:trace>
  <inkml:trace contextRef="#ctx0" brushRef="#br0" timeOffset="169778.11">4552 11732 259 0,'0'0'222'0,"0"7"-91"15,0-7-64-15,0 12-38 16,0-12-14-16,0 0 4 16,4 0 5-16,3 0-8 15,10 0-7-15,2-3-3 16,11-9-3-16,-3-3-2 16,6 4 2-16,-1-6-5 15,-7 3 10-15,-14-4 4 16,-11-2 7-16,-11-4 0 15,-22 0-9-15,-16-2 1 16,-11 10-2-16,-5 8-1 0,4 8-4 16,4 8-7-1,4 20-14-15,9 18-32 16,11 15-51-16,14 13-41 16,6 2-108-16</inkml:trace>
  <inkml:trace contextRef="#ctx0" brushRef="#br0" timeOffset="170077.33">4713 12354 133 0,'13'16'239'0,"-4"-4"-58"15,-1-12-78-15,-8 8-53 16,0 0-21-16,0 0-18 16,3 4 5-16,5 0-5 15,5 5 0-15,-2-5-3 0,6 1-8 16,2-13-1-1,6 7 1-15,-1-7 2 16,1 0-5-16,-4 0 6 16,-5-12 7-16,-5-4 1 15,-11-7 2-15,0-11 8 0,-20 1-3 16,-3-3 2-16,-7 3-7 16,6 5-4-16,-1 8-15 15,6 8-14 1,-1 8-40-16,-1 16-53 15,-4 12-74-15,-2 16-72 0</inkml:trace>
  <inkml:trace contextRef="#ctx0" brushRef="#br0" timeOffset="170375.74">5043 13261 259 0,'12'45'168'0,"-1"-4"-82"15,3 4-35-15,-3 4-27 16,1-4-7-16,1-5-2 16,-2-8 8-16,3-11 6 15,-4-9-2 1,7-12-5-16,-4 0-1 0,-2-12-3 16,-3-9 9-16,-8-3 5 15,0-4 14-15,-19 0 3 16,-6 3-9-16,2 4-10 15,-7 9-16-15,7 5-27 16,2 7-30-16,-1 0-53 16,8 12-31-16,6 7-18 15,8 9-68-15</inkml:trace>
  <inkml:trace contextRef="#ctx0" brushRef="#br0" timeOffset="170609.41">5396 14213 243 0,'11'45'155'0,"-2"-11"-70"16,-4-6-38-16,-5-8-21 15,0-4 6-15,0-4 5 16,4-12 13-16,0 0 8 16,-2 0-9-16,3 0-17 15,-2 0-14-15,3 0-8 16,-6-12-9-16,0-12-18 0,0-9-16 15,-16-3-21 1,0-3-16-16,-1 9-17 16,1 10-80-16,4 15-34 15</inkml:trace>
  <inkml:trace contextRef="#ctx0" brushRef="#br0" timeOffset="170924.06">5549 14955 330 0,'-11'23'218'0,"2"-1"-86"16,1-10-68-16,8-5-28 15,0-7 0-15,0 0-2 16,0 0-15-16,8-3-12 16,6-1-8-16,-3-4 2 15,5-1-4-15,0-3-2 16,1 5 2-16,-9 2 2 15,-8 1-2-15,0-1-18 16,-20-2 13-16,-4-1 11 16,-5 4 2-16,-4 0 10 0,1-1 6 15,4 5-9-15,4 0-1 16,2 0-17-16,11 0-16 16,3 0-44-16,8 0-46 15,0 0-61-15,0 0-65 16</inkml:trace>
  <inkml:trace contextRef="#ctx0" brushRef="#br0" timeOffset="171201.28">5660 15534 306 0,'3'36'165'15,"-3"-8"-84"-15,5-7-39 16,3-4-15-16,4-6 1 15,4-11-10-15,0 0-3 0,5 0-6 16,-1 0-3 0,-4 0-4-16,0-4 0 0,-3-3 2 15,-4 7 12-15,-9 0 3 16,0-5-3-16,-9-4-14 16,-4 6-3-16,-3-1-15 15,0-1-15-15,-1 5-17 16,1 0-19-16,0 9-50 15,5 3-58-15,-2 8-125 0</inkml:trace>
  <inkml:trace contextRef="#ctx0" brushRef="#br0" timeOffset="171474.13">5753 15871 211 0,'-9'24'190'15,"9"-3"-78"-15,-8-4-54 16,8-5-23-16,-8-5-6 15,8-7 0-15,0 0 0 0,5 0-12 16,3 0-9-16,1-5-6 16,-1-2 3-16,0-5-4 15,-1 3 6-15,-7-2-6 16,0-6 5-16,-12-3-5 16,-5 4 9-16,-2 0-2 15,-2 8 14-15,1 4-7 16,4 4-19-16,5 0-24 15,-2 0-42-15,5 12-27 16,8-1-81-16,0 1-22 0</inkml:trace>
  <inkml:trace contextRef="#ctx0" brushRef="#br0" timeOffset="175617.44">5388 14389 8 0,'0'0'20'15,"-8"0"18"-15,8-4 27 16,0-5 61-16,0 1-4 16,0 1-41-16,0-3-25 15,0 3-14-15,0 3-6 16,0 1 4-16,0-2-4 16,0 1 3-16,-12 0-6 15,4 4-2-15,0 0-6 16,-2 0-9-16,-1 0-1 15,3 0-4-15,8 0 4 0,-12 0-3 16,12 0 1-16,-13 0-6 16,1 13-3-16,-4 1 0 15,4 9-4-15,0 4 2 16,-1 9 1-16,4 2-7 16,9-6 1-1,0-2 1-15,0-7 3 0,14-7-1 16,2-4-2-16,0-4 2 15,9-8 1-15,-6 0 1 16,6-12-2-16,-4-4 2 16,-1-13-2-16,-1-7-1 15,-2-5 1-15,-8-3 3 16,-5 2-1-16,-4 6 4 16,0 8-1-16,-8 10-3 15,-6 6-6-15,-2 10-6 16,-4 2-6-16,1 0-5 15,-2 12-25-15,4 4-19 16,1 8-22-16,4 5-23 16,0 4-76-16,-1 3 5 15</inkml:trace>
  <inkml:trace contextRef="#ctx0" brushRef="#br0" timeOffset="176183.82">5644 14909 82 0,'-16'-8'180'0,"2"6"-35"16,0-7-57-16,0 9-44 15,-2 0-20-15,0 0-1 16,0 0-2-16,-1 0-6 15,-3 11 7-15,0 7-5 16,8 6-2-16,-1 4-4 16,13 5-6-16,0-1 4 15,13 1-9-15,7-1 4 0,4-2-3 16,9-11 3-16,-1-7-4 16,1-12 2-16,0 0-2 15,-6 0-4-15,-5 0 4 16,-6 0 5-16,-5-12-4 15,-3-5-3-15,-8-7 3 16,-8-9-7-16,-11-3-4 16,-11-9 1-16,-1 5 5 15,-3 4 1-15,3 7-10 16,2 8-9-16,4 9-12 16,5 12-13-16,5 0-26 15,-2 8-83-15,1 8-177 16</inkml:trace>
  <inkml:trace contextRef="#ctx0" brushRef="#br0" timeOffset="176749.21">5709 15422 142 0,'-13'-2'186'16,"1"-3"-59"-16,-1 5-42 15,5 0-36-15,8 0-23 16,-6-4-14-16,6 4-7 16,0 0 0-16,0 9-7 15,0 3 7 1,0 0-2-16,6 0-1 16,7-3 1-16,7 2-5 15,4-3 0-15,6 1 1 16,-3-9 2-16,-3 0 1 15,1 0 0-15,-8 0-2 16,-5 0 4-16,-4 0 1 16,-8-4-5-16,0-5 5 15,-17-3-4-15,-3 0 3 16,-8 0 5-16,-1 0 1 16,-4 6-5-16,-2 6-4 0,2 0 2 15,5 0-2-15,2 13-1 16,3-1 1-16,7 2-3 15,3-3-19-15,5 6-17 16,8-2-14-16,0 2-15 16,0-1-64-16,8 1-31 15</inkml:trace>
  <inkml:trace contextRef="#ctx0" brushRef="#br0" timeOffset="177198.74">5769 15936 110 0,'-11'-13'188'0,"-3"6"-61"16,6 3-49-16,0 4-37 16,8 0-23-16,0 0-7 15,-8 0-2-15,8 0 0 0,0 16 8 16,5 3 3-16,6 11 0 16,6 2-7-16,-1 0-6 15,5-2-3-15,4-11 1 16,-6-2 3-16,6-8-2 15,-1-9-1-15,-5 0-1 16,-2-9 2-16,1 1 4 16,-12-4-3-16,-6-4-3 15,0-5 4-15,-15 2-6 16,-5-3 4-16,-8 6-8 16,-1 4-9-16,4 4 1 0,0 8-12 15,6 0-5-15,3 0-12 16,3 0-20-16,13 17-49 15,-12-2-82-15</inkml:trace>
  <inkml:trace contextRef="#ctx0" brushRef="#br0" timeOffset="178563.1">3897 10534 13 0,'0'-4'24'0,"0"-5"19"15,-8 9 16-15,8-2 21 16,0 2 15-16,0 0-15 16,-11 0-32-16,3 0-18 15,-1 0-12-15,9 0-1 16,-8 0 0-16,0 0 3 16,-1 0-1-16,-3 15-5 15,-4 6-1-15,-1 7 2 16,6 4-6-16,2 1-5 15,9 1 0-15,0-6-7 16,9 0 5-16,2-9 2 16,11 3-1-16,1-6 3 15,5-9 3-15,1-7-1 16,4 0-4-16,-2-11 1 16,3-6-5-1,-6 0 4-15,-8-2 3 16,-7-5-8-16,-8-4 3 15,-5-6-1-15,-13 2 0 16,-9-1 0-16,-5-3-1 16,-2 4 0-16,-2-1 0 15,-2 8 0-15,4 8-2 16,1 5-1-16,-1 12-6 16,1 0-6-16,4 17-14 15,2 4-16-15,11 7-50 16,11-5-100-16</inkml:trace>
  <inkml:trace contextRef="#ctx0" brushRef="#br0" timeOffset="179129.19">3813 10090 44 0,'-17'-16'124'16,"1"4"43"-16,0 0-72 16,0 3-40-16,-1 6-23 15,4-2-8-15,1 5-12 16,1 0 0-16,-2 12-2 16,5 12 2-16,0 14-4 15,8 1 2-15,0 4-5 16,0-7 0-16,8-8-5 15,5-4 2-15,6-7 0 16,1-4-2-16,5-13 1 16,-5 0 1-16,0 0-2 15,2 0 4-15,-6-13-3 16,-5-6 0-16,-3-10 0 16,-8-4 0-16,0-4 1 15,-17 0-2-15,2 9 0 16,-5 7 0-16,-2 9-1 15,8 12-10 1,-4 0-9-16,2 8-11 16,8 4-14-16,8 1-79 15,0-5-49-15</inkml:trace>
  <inkml:trace contextRef="#ctx0" brushRef="#br0" timeOffset="187066.5">12701 4437 72 0,'-44'-50'613'32,"44"43"-561"-32,0-10 70 15,0 8-59-15,0 2 9 16,4-34 32-1,8 4-58-15,3-11 1 0,9-17 6 16,6-13 23-16,2-15-10 16,0-18-16-16,2-22-11 15,-7-9-7-15,2-6 0 16,-6 1-7-16,-1-3-8 0,-10 0 0 16,-12-4-8-1,0-5 0-15,-20-4-5 16,-14-8-1-16,-9-13 7 0,-19-7-14 15,-11 0 4-15,-17 3 0 16,-20 12 5-16,-15 15 1 16,-22 14 2-16,-9 9-8 15,-8 12 6-15,3 3-1 16,-6 10-3-16,-3 2-5 16,-13 10 3-16,-21 2 2 15,-24 11 0-15,-14 6 1 16,-11 8-3-16,10 10 0 0,6 64-2 15,11 0 2 1,-1 0 5-16,-10 0-2 16,-9 0-3-16,-15 0 6 15,-7 0-5-15,17 0 2 16,19 0-3-16,17 0-2 16,11 0-2-16,6 0 8 15,-6 0-5-15,-11 0 1 16,-16 61 3-16,-12 16-7 15,-1 12 8-15,21 9-3 16,16 4 1-16,16 0-6 16,12 1 7-16,5 1-4 15,2 4 4 1,1-8-5-16,2 10 0 16,-6 7 0-16,0 14 6 15,-3 4-1-15,7 3-8 16,16 0 5-16,14-3 2 15,16-5-5-15,10-4 1 16,14-9-1-16,12-10 2 16,7-9-2-16,9-6-1 15,8-5 6 1,13-10-2-16,7-4-5 16,8 1 11-16,4 0-7 15,8 2-3-15,2 6 4 16,3 16-7-16,-2 23 11 15,4 17-3-15,-4 13 1 16,2 4-4-16,5 4 0 16,7 1 2-1,8-10 0-15,0-8-4 16,0-3 2-16,0-14-1 16,12-6 0-16,2-11 8 15,8-1-7-15,-2-9 2 16,4-1 2-16,5 1-9 15,7 4 8-15,5 9-5 16,-1 3 2-16,5-2 1 16,0 7 4-16,4-6-3 15,3-2 3-15,0-5-3 16,5-4 4-16,0-4-5 16,8-6-1-16,8 3 6 15,12-10-6-15,10-5 3 16,6-2 6-16,5-8-7 15,8-10 3-15,3-6-7 16,5-5 11 0,-4-5-1-16,-1 1-8 0,-3 0-1 15,-5-1 4 1,-6-2-4-16,-10 1 1 0,-4 2 3 16,-4 9 2-16,1 3-3 15,0 3 1-15,-3-3 1 16,11 1-1-16,9-5 0 15,11-8 6-15,11-13 1 16,5-4 6-16,4-11-2 16,0-5-4-16,-4-12 14 15,-5-3-7-15,-2-9 8 16,-6-15 0-16,1-1-1 16,-5-12 4-16,1-4-5 15,5-6-6-15,7-2-3 16,7-1-11-16,17-5 20 15,13-3-3-15,8-1 2 16,-2 6 0-16,-5 3-1 0,-10 1-11 16,-8 7 0-16,-8-1 8 15,-13 7-8-15,-6 2 0 16,-7-1-6-16,-1 2-2 0,-2-1 0 16,-3-3 0-1,3-5 0-15,5 1 0 0,8-5 0 16,-1 0 0-16,-2 5 0 15,3-6 0-15,-4 2 0 16,-10-6 0-16,-1 1 0 16,-7 2 0-16,-2-7 0 0,-8 1 0 15,-5 3 0-15,-4-2 0 16,-3 0 0-16,-5-1 0 16,-5 0 0-16,-2 0 0 0,-5 0 0 15,-5 0 0-15,-4 3 0 16,2 6 0-16,-1-6 0 15,-5 6 0-15,2-2 0 16,-2 7 0-16,1-2 0 16,3 4 0-16,1 4 0 15,8 1 0-15,-4 3 0 0,0 4 0 16,-4 5 0-16,-10 4 0 16,-1 0 0-16,-2-2 0 15,5 2 0-15,0 1 0 16,3-7 0-16,1 2 0 0,0 0 0 15,0-2 0-15,0 2 0 16,-5 0 0-16,1 0 0 0,-1 3 0 16,-3-3 0-16,0-1 0 15,0 0 0-15,-1 2 0 16,0-1 0-16,0-2 0 16,-2-2 0-16,-3-1 0 15,3 1 0-15,-2-1 0 0,1 1 0 16,-4-1 0-16,-1 1 0 15,-4 4 0-15,-3 4 0 16,-9 4 0-16,-4-2 0 0,0 8 0 16,-1 0 0-16,-3 3 0 15,-2-2 0-15,-3 6 0 16,-3-2 0-16,0 1 0 0,0 1 0 16,0-6 0-16,0 5-180 15,-12 4-124-15,-4 0-72 16,-4 0-39-16</inkml:trace>
  <inkml:trace contextRef="#ctx0" brushRef="#br0" timeOffset="195735.2">5233 9814 731 0,'-33'-16'241'16,"6"-1"-96"-16,5 5-46 15,8 4-21-15,1-1 15 16,13 1 15-16,0-8-37 15,17-12-16 1,23-21 0-16,40-21 3 16,55-22-18-16,47-20-10 15,33-4-16-15,13-8-1 0,-4 6-3 16,-18 5-10-16,-20 12-2 16,-31 15 1-16,-33 17 1 15,-29 15-17-15,-28 18-11 16,-16 12-27-16,-16 8-44 15,-17 4-56-15,-8 12-75 0,-8 7-73 16,-20 14-8-16,-12 16-5 16</inkml:trace>
  <inkml:trace contextRef="#ctx0" brushRef="#br0" timeOffset="196068.73">5614 10660 492 0,'-47'34'409'0,"6"-11"-191"0,16-7-115 16,10-5-65-16,15-11-24 16,15-18 11-1,33-19 31-15,43-28 2 16,42-25-6-16,35-15-10 0,14-13-14 15,5-1-13-15,-13 10-5 16,-16 14-3-16,-16 14-1 16,-23 16-10-16,-26 12 0 15,-25 12 4-15,-14 13-4 16,-18 8-1-16,-12 7-29 16,-8 13-38-16,-7 0-23 0,-9 0-57 15,-9 13-46-15,-7 7-11 16,-8 16-10-16,-9 13-39 15</inkml:trace>
  <inkml:trace contextRef="#ctx0" brushRef="#br0" timeOffset="196384.57">6204 11263 777 0,'-49'46'307'16,"17"-16"-159"-16,7-4-80 15,17-11-37-15,16-2-4 16,20-13 25-16,29-16 43 16,29-22 1-16,31-13-3 15,30-23-14-15,19-12-24 16,5-3-24-16,7 0-18 16,1 3-8-16,-8 8-5 15,-18 13-2-15,-18 15-5 16,-30 15-9-16,-27 12-15 0,-26 6-12 15,-19 8-14-15,-12 9-19 16,-21 0-39-16,-14 16-54 0,-13 13-34 16,-21 10-19-16,-10 11 10 15,-10 8-39-15,-11 7 17 16</inkml:trace>
  <inkml:trace contextRef="#ctx0" brushRef="#br0" timeOffset="196638.33">6519 12520 783 0,'-48'69'325'16,"13"-19"-164"-16,13-14-105 15,22-15-36-15,18-21-4 16,26-21 19-16,33-27 5 16,36-38 8-16,29-25-6 0,21-15-3 15,9 0-26-15,1 12-7 16,-9 11 0-16,-23 20-6 15,-19 16-15-15,-21 16-12 16,-24 10-23-16,-20 13-18 16,-16 7-21-16,-12 8-46 15,-18 13-52-15,-11 8-29 0,-11 13-33 16,-23 14 0-16</inkml:trace>
  <inkml:trace contextRef="#ctx0" brushRef="#br0" timeOffset="196884.71">7236 12934 606 0,'-33'42'291'0,"8"-14"-128"15,13-6-81-15,12-22-43 16,12 0-6-16,16-22 11 16,26-21 17-16,30-27 12 15,30-24-6-15,33-17-13 16,16-3-24-16,3 5-11 0,-3 7-13 15,-22 21-27-15,-20 17-41 16,-23 14-33-16,-24 18-38 16,-23 16-13-16,-16 16 4 0,-24 12 12 15,-19 19-15-15,-24 24-29 16,-21 9-44-16</inkml:trace>
  <inkml:trace contextRef="#ctx0" brushRef="#br0" timeOffset="197150.31">7279 13767 400 0,'-47'52'508'16,"15"-16"-193"-16,10-15-156 15,22-21-90-15,13-16-24 16,23-29-21-16,24-20 36 16,26-16 47-16,21-5-15 0,18 2-36 15,9 1-34-15,-1 6-7 16,-2 8-5-16,-9 12-11 15,-17 5-19-15,-11 7-6 16,-13 7-20-16,-16 10-15 16,-18 8-26-16,-9 3-13 0,-14 8-39 15,-7 9-40-15,-13 0-45 16,-4 14-6-16,-12 6-25 0,-8 13 10 16</inkml:trace>
  <inkml:trace contextRef="#ctx0" brushRef="#br0" timeOffset="197432.99">7641 14556 860 0,'-49'37'485'0,"13"-8"-244"15,11-10-156-15,10-10-65 16,23-25-8-1,24-22 25-15,25-26 19 0,28-26-16 16,29-12-2-16,20 1-22 16,-1 6-3-16,-6 14-11 15,-9 9-4-15,-18 14-10 0,-10 8-13 16,-16 16-26-16,-18 4-19 16,-14 10-24-16,-15 8-26 15,-11 8-60-15,-11 4-75 16,-5 0-48-16,-21 12-42 15</inkml:trace>
  <inkml:trace contextRef="#ctx0" brushRef="#br0" timeOffset="197882.49">7893 14890 372 0,'-24'9'393'16,"3"-2"-138"-16,4-7-131 16,7 0-64-16,10 0-30 15,0 0 12-15,0 0 30 0,0 0 29 16,7-7-13-16,9-6-18 16,12-8-18-16,18-3-5 15,11-10-3-15,19-9-4 16,17-18-2-16,18-13-5 0,7-11-10 15,7-8-9-15,2-7-5 16,-9 12-8-16,-18 10-5 16,-15 14 9-16,-15 11-5 0,-18 11 3 15,-14 15 6-15,-14 6 13 16,-8 5 24-16,-5 8 9 16,-5-1-52-16,-6 5-3 15,3 4 0 32,-3 0-105-31,0 0-79-16,0 9-58 15,0-2-58-15,0 2-22 16,-9-1-17-16</inkml:trace>
  <inkml:trace contextRef="#ctx0" brushRef="#br0" timeOffset="200515.56">7714 8299 25 0,'-11'-12'71'0,"11"5"74"0,-8-2 11 15,8 6-37-15,0-2-38 16,0 5-28-16,0-4-19 16,0 4-1-16,0 0 1 0,0 0 5 15,0 0-1-15,0 0-3 16,0 0-4-16,0 0-5 16,0 0-9-16,0 0 4 15,0 0-13-15,0 0 1 0,0 0-7 16,0 16 9-16,11 8 18 15,6 6 6-15,3 6 5 16,0 5-13-16,5-1 12 16,-5 6-6-16,0-2-4 15,0 0-8-15,1-2-5 16,-2-6-3-16,-3-1-7 0,1-1 14 16,-1-1-6-16,1-1-3 15,-1 0 4-15,0-2-3 16,1 2 0-16,-1 0-2 0,1 0 3 15,-2 1-2-15,2 1 6 16,2 1 3-16,-1 2 8 16,-4-5-8-16,3-4-2 0,-1 2 7 15,1-3 1-15,-1 3-8 16,-3-2-9-16,3 5 1 16,-4 0 16-16,4 3 6 15,0 1-5-15,0-1-4 16,1 0-2-16,-6 1 5 0,3-5-13 15,-2 5 3-15,0-1-6 16,-1-2-10-16,-3-2 4 16,6 5 5-16,2-1-5 15,-3 2 0-15,1-3 2 0,-1 3-1 16,-1 2 7-16,4 1-4 16,-3-1-4-16,-2-2 4 0,3-2-4 15,-3 0 1 1,0 2 5-16,3-1-8 0,-2-6 9 15,-4 3-4-15,4-2 3 16,-1 1 11-16,3-4 7 16,-2 2-5-16,5 2-1 0,-6 0-1 15,5 3 7-15,1 0-16 16,-6 2-12-16,3-2 0 16,1-4 0-16,-3 2 0 0,1-6 0 15,4 1 0 1,-7-1 0-16,3 0 0 0,-4-3 0 15,-1-2 0-15,3 7 0 16,-2-5 0-16,-1-1 0 16,4-1 0-16,0 2 0 0,1 0 0 15,-2 3 0-15,1 1 0 16,-4-1 0-16,0 2 0 0,2 1 0 16,-2-3 0-16,3 5 0 15,1 0 0-15,1-1 0 16,-2 1 0-16,3 0 0 0,-4 0 0 15,4 3 0-15,-3-4 0 16,-3 4 0-16,6 1 0 16,-3 0 0-16,1-1 0 15,-3-4 0-15,2 2 0 0,3-3 0 16,-6 3 0-16,3-1 0 16,2 3 0-16,-2 1 0 15,2-2 0-15,-1 4 0 0,-1-7 0 16,3 0 0-16,-2-4 0 15,0 2 0-15,-4-2 0 16,0-5 0-16,0 7 0 0,4-2 0 16,-4 0 0-16,5 1 0 15,-2-1 0-15,-3 1 0 16,0-6 0-16,0 6 0 16,1-3 0-16,4-2 0 15,-2 4 0-15,2 6 0 0,-2-3 0 16,3 7 0-16,-3-3 0 15,0 3 0-15,3-3 0 16,-6 1 0-16,4 2 0 0,0 3 0 16,-1-6 0-16,3 3 0 15,-3-5 0-15,2-4 0 16,-2-1 0-16,2-4 0 0,-5-3 0 16,1-4 0-16,-1 2 0 15,0-3 0-15,-5 1 0 16,3-1 0-16,1 1 0 15,1-2 0-15,0-1 0 0,1 0 0 16,-1 0 0-16,0-2 0 16,0 0 0-16,0 0 0 15,0 5 0-15,0-4 0 0,0 2 0 16,1-3 0-16,2 5 0 16,-3-1 0-16,4 3 0 15,1-2 0-15,-5 0 0 0,1-1 0 16,3 0 0-16,-6 2 0 15,3-4 0-15,-1-1 0 16,0-1 0-16,0 1 0 16,-2-1 0-16,2-1 0 0,-4 2 0 15,-1-13 0-15,5 9 0 16,-5-2 0-16,3-7 0 16,-3 12 0-16,2 0 0 15,3-1 0-15,0 7 0 0,1-2 0 16,-1 0 0-16,-1 1 0 15,1-4 0-15,1-1 0 0,-6-4 0 16,-3 0 0-16,5-1 0 16,-2-7 0-16,2 9 0 15,-2-9 0-15,-3 8 0 16,6-8 0-16,-3 0 0 16,2 0 0-16,-2 8 0 15,0-8 0 1,-3 8 0 15</inkml:trace>
  <inkml:trace contextRef="#ctx0" brushRef="#br0" timeOffset="200811.79">9888 13534 2047 0,'-14'0'0'0,"-2"0"0"16,-4 0 0-16,-4 0 0 15,0 0 0-15,0 0 0 16,-1 0 0-16,3 0 0 16,4 0 0-16,-7 0 0 0,5 0 0 15,4-4 0-15,-1 4 0 16,1-4 0-16,3 0 0 15,5 4 0-15,0 0 0 0,-1 0 0 16,1-4 0 0,8 1 0-1,-8-2 0-15,1 5 0 16</inkml:trace>
  <inkml:trace contextRef="#ctx0" brushRef="#br0" timeOffset="201090.69">9546 13506 2047 0,'0'-5'0'16,"0"3"0"-16,0-3 0 16,7 5 0-16,1 0 0 15,0 0 0-15,6 0 0 16,6 0 0-16,3 0 0 0,2 0 0 16,3 0 0-16,6 0 0 15,-3 0 0-15,-2 0 0 16,-1 0 0-16,2 0 0 15,-6 0 0-15,1 7 0 0,-6-7 0 16,2 9 0-16,-2-9 0 16,1 0 0-16,-2 0 0 15,-6 8 0-15,0-8 0 16,0 0 0-16,-4 0 0 0,0 0 0 16,-5 0 0-16,3 0 0 15</inkml:trace>
  <inkml:trace contextRef="#ctx0" brushRef="#br0" timeOffset="201509.62">10038 13515 2047 0,'0'-14'0'0,"0"-1"0"16,0-5 0-16,-14-2 0 16,3-2 0-16,-1 1 0 15,0-6 0-15,0 5 0 0,2 2 0 16,10 2 0-16,-11 4 0 15,3-4 0-15,8 3 0 0,-9 0 0 16,9 6 0-16,-8-2 0 16,0 6 0-16,8-2 0 15,-7 2 0-15,7 2 0 0,0 1 0 16,0 0 0-16,-9 0 0 16,1 4 0-1,-3 0 0 16,3 0 0-15,-6 8 0-16,-2 5 0 16,-3-1 0-16,-11 8 0 0,-5 8 0 15,-7 5 0-15,-3 1 0 16,1 1 0-16,3 0 0 0,5-1 0 16,4-5 0-1,-1 0 0-15,9-6 0 0,2-6 0 16,11-5 0-16,3-12 0 15,8 0-76 17,0-4-304-17,8-7-39-15,3-15-43 16</inkml:trace>
  <inkml:trace contextRef="#ctx0" brushRef="#br0" timeOffset="202441.68">12031 9206 448 0,'-29'-19'265'16,"5"-1"-67"-16,4 7-85 0,4 6-44 15,3 2-33 1,13 5-6-16,0 0 0 0,0 20 53 15,15 17 19-15,10 16 14 16,8 20-32-16,8 21-33 0,0 7-11 16,-1 6-11-16,-2-6-11 15,-7-12-7-15,-1-15-8 16,-7-17 3-16,-6-17-7 0,-6-11 7 16,-3-8-5-16,-8-9 9 15,0-12-2-15,0-22-8 16,-16-12-8-16,-4-28 5 0,-9-28-6 15,1-16 8-15,-4-13-9 16,2 5 11-16,3 10-6 16,3 9 11-16,7 14-12 15,6 16 5-15,11 16 3 0,0 16-2 16,0 9 0-16,14 12 5 16,17 12-5-16,3 12 8 0,9 17 3 15,4 11-3-15,2 10-3 16,-1 8 0-16,-6 2 0 15,-5-3 2-15,-9 0-8 16,-3-13 4-16,-10-7 7 0,-6-9-12 16,-6-9 6-16,-3-1 1 0,0-18 0 15,0 0 1 1,0-12-10-16,-15-13-5 0,-1-12 4 16,-2-11-2-16,2-5 7 15,9 4-3-15,7 9 0 0,0 7 3 16,0 10-5-16,0 5 8 15,7 13 4-15,9 5 7 16,10 10-1-16,5 5-7 0,3 6-3 16,2 3 5-16,0 4-4 15,-4 5-1-15,-3-4-3 0,-1-6 4 16,-8 3-16-16,2-6-31 16,-10-4-56-16,0-4-72 15,-4-2-63-15,-5-10-35 16,5 0 3-16,5-22-42 0</inkml:trace>
  <inkml:trace contextRef="#ctx0" brushRef="#br0" timeOffset="202825.65">12967 8743 124 0,'-14'-39'260'16,"-3"9"-58"-16,5 10-60 15,-4 12-62-15,-1 20-24 0,6 16-4 16,3 17 14-1,8 16 12-15,4 11-13 0,11 12-20 16,7-3-26-16,6-5-7 16,1-10-6-16,2-8 0 0,-1-14-4 15,-3-16 0-15,3-16-5 16,-7-12-16-16,-3-12-24 16,-3-16 2-16,-9-16-2 0,-8-18 13 15,0-13 15-15,-17-11 13 16,-8 2 18-16,-1 3 11 0,-4 7 23 15,3 17 14-15,2 12 0 16,3 14-27-16,11 5-15 16,5 11-7-16,6 6-10 0,0 9-9 15,0 21 3 1,9 11 5-16,13 10-2 16,2 6-2-16,0 4 4 15,1 5-1-15,4-7-22 0,-6-5-45 16,2-5-80-16,-9-7-71 15,2-8-36-15,-12-9-31 0</inkml:trace>
  <inkml:trace contextRef="#ctx0" brushRef="#br0" timeOffset="203323.43">13172 8670 403 0,'-12'-58'237'15,"0"11"-56"-15,0 9-44 0,12 10-40 16,-8 8-25-16,8 8-27 15,0 12 24-15,11 25 52 16,10 14-7-16,7 14-20 0,8 17-27 16,4 7-34-16,-1 4-9 15,-4-3-6-15,-2-9-6 0,-9-11-2 16,-3-14-5-16,-9-7 4 16,-4-14 34-16,-8-14 9 15,0-13-21-15,-11-17-17 0,-11-20-5 16,-2-24 0-16,-1-16-2 15,0-13-5-15,7 1-1 16,1 4 6-16,4 15 0 16,5 17 3-16,8 13-6 0,0 15-7 15,5 14 0-15,11 10 6 16,5 5 0-16,7 20 4 16,0 4-3-16,-8 6-9 0,0-7-1 15,-6 1 9-15,-8-3-1 16,-1-4 3-16,-5-6 1 0,0-11 6 15,0 0-3-15,0 0-2 16,-11 0-3-16,-3-4-4 16,3-7 0-16,2-11-6 15,1-2 2-15,0-9-9 0,8 1 0 16,-7 0-9-16,7 3-18 16,0 5-12-16,0 3-15 15,0 5-37-15,0 5-53 0,-9 6-70 16,9 5-34-16,-8 0-19 15,8-3-42-15</inkml:trace>
  <inkml:trace contextRef="#ctx0" brushRef="#br0" timeOffset="204305.24">13400 7812 603 0,'-12'-54'288'0,"3"12"-60"15,9 12-83-15,0 9-54 16,0 8-28-16,0 13 7 0,4 21 92 16,13 22 4-16,14 27-47 15,11 21-13-15,3 18-100 16,3 14-6-16,1-2 0 0,-1 3 0 16,-6-11 0-16,-6-7 0 15,-4-17 0-15,-7-13 0 16,-9-9-3-16,-3-18-185 15,-2-13-46-15,-3-12-16 0,-8-24-16 16,0-8 32-16,0-29 53 16,-13-27 8-16,-2-31 14 15,-5-35 30-15,-2-20 54 0,4-12 58 16,5 3 114-16,5 12 78 16,8 25-37-16,-13 25-34 15,13 23-3-15,0 25-11 0,-8 12-16 16,8 12-15-16,0 18 11 15,0 14 24-15,0 26 6 16,0 17 8-16,0 19-2 0,0 20 19 16,-11 12-19-16,-6 1-15 15,-4 0-29-15,-3-12-7 16,-4-16-19-16,4-18-6 16,7-15-10-16,4-13-5 15,13-11 8-15,-8-17 1 0,8-4-18 16,0-17-6-16,13-8 0 15,4-3 0-15,10-5 0 16,11 4 0-16,5 9 0 0,11 12 0 16,2 12 0-16,6 0 0 15,-2 17 0-15,-3 7 0 0,-4-3 0 16,-8-2 0-16,-8 3 0 16,-9-6 0-16,-9-4 0 15,-2-5 0-15,-5-7 0 16,-9 0 0-16,-3-7 0 15,0-21 0 1,-6-18 0-16,-7-23 0 16,0-25 0-16,-3-16 0 0,-4-4 0 15,-4 5 0-15,3 11 0 16,1 13 0-16,1 14 0 16,-2 18 0-16,4 14 0 0,1 5 0 15,1 15 0-15,2 7 0 16,13 3 0-16,-8 4 0 15,12 15 0 1,16 6 0-16,11 8 0 16,17 5 0-16,8 10 0 15,12 11 0-15,9 11 0 16,1 4 0-16,-6 3 0 0,-7 2 0 16,-12 0 0-16,-13-5 0 15,-12-7 0-15,-10-10 0 0,-10-7 0 16,-8-10 0-16,0-5 0 15,-8-14 0-15,-4-12 0 16,-5-8 0-16,-6-17 0 0,-3-8 0 16,7-7 0-16,2-5 0 15,9 5 0-15,8-1 0 16,0 8 0-16,0 9 0 16,3 7 0-16,-3 10-279 0,0 7-151 15,0 0-23-15,0 24 32 16</inkml:trace>
  <inkml:trace contextRef="#ctx0" brushRef="#br0" timeOffset="205438.94">11873 10894 1135 0,'-26'0'553'0,"4"0"-254"16,-3 0-239-16,4-6-60 0,5 6 0 15,4 0 0-15,12-5 0 16,0-2 0-16,17-9 0 0,18-12 0 16,31-21 0-16,34-20 0 15,44-30 0-15,34-27 0 16,28-31 0-16,23-29 0 0,18-12 0 15,26-2 0-15,11 5 0 16,0 16 0-16,-25 24 0 16,-31 28 0-16,-38 22 0 15,-40 24 0-15,-31 16 0 0,-26 16 0 16,-25 12 0-16,-14 9 0 16,-18 11 0-16,-11 5 0 15,-9 5 0-15,-3-3 0 0,-5 8 0 16,-5 2 0-1,2 0 0 1,4 0 0-16,-3 0 0 16,2 0 0-16,5 0 0 15,0 0 0-15,-5 0 0 0,0 0 0 16,-5 0 0-16,1 0 0 16,-4-5 0 30,0-4 0-30,-7 2 0-16,7-14 0 0,-11-8 0 16,-2-11 0-16,0-20 0 15,0-14 0-15,-7-16 0 16,-4-15 0-16,-12-17 0 0,-9-16 0 16,-11-12 0-16,-9-6 0 15,-9 1 0-15,-4 8 0 0,2 4 0 16,-1 12 0-1,-1 11 0-15,6 14 0 0,-1 12 0 16,-1 8 0-16,5 13 0 16,5 8 0-16,7 8 0 15,3 13 0-15,10 7 0 0,7 9 0 16,9 2 0-16,7 14 0 16,10 4 0-16,-3 0 0 15,6 5 0-15,0 3 0 0,2 0 0 16,-7 0 0-1,-3 16 0 1,-9 8 0-16,-16 12 0 0,-15 18 0 16,-26 19 0-16,-24 16 0 15,-23 17 0-15,-23 9 0 16,-22 11 0-16,-19 12 0 16,-19 8 0-16,-12 5 0 0,1-1 0 15,16-3 0-15,16-12 0 16,24-15 0-16,17-13 0 15,25-16 0-15,24-22 0 0,19-12 0 16,25-16 0-16,17-13 0 16,7-9 0-16,13-6 0 15,8-5 0-15,3-8 0 16</inkml:trace>
  <inkml:trace contextRef="#ctx0" brushRef="#br0" timeOffset="205872.47">10987 8397 2047 0,'0'9'0'15,"0"10"0"-15,0 10 0 16,13 16 0-16,3 16 0 16,7 16 0-16,7 17 0 0,2 16 0 15,4 8 0-15,2 9 0 16,2 6 0-16,1 9 0 0,-1 0 0 15,0-1 0 1,0-8 0-16,-2-10 0 0,-6-10 0 16,-4-12 0-16,-3-11 0 15,-4-7 0-15,-2-14 0 16,-2-9 0-16,-9-11 0 0,0-4 0 16,1-9 0-16,0-7 0 15,-6-8 0-15,-3-4 0 0,0-6 0 16,0 1 0-16,0 0 0 15,0 0 0 1,3-12 0-16,2 9 0 0,-5-1 0 16,3-8 0-16,-3 12 0 15,0-3 0-15,0 3 0 16,0-5 0-16,0 2 0 16,4 3 0-16,1 0 0 15,3 1 0-15,-5-2 0 0,2 1 0 16,-2 2 0-16,3-14 0 15,-2 7 0-15,0-7 0 16</inkml:trace>
  <inkml:trace contextRef="#ctx0" brushRef="#br0" timeOffset="206152.83">11646 10814 2047 0,'0'10'0'16,"4"-10"0"-1,0 0 0 1,0 0 0 31,-1 12 0-47,0 0 0 15,6 0 0 1,-1-1 0-16,0 1 0 16,-3-1 0-16,-2-4 0 0,6 1 0 15,-4-8 0-15,2 8 0 16,-2-8 0-16,2 0 0 15,1 0 0-15,0 0 0 16,5 0 0-16,-1 0 0 0,0 0 0 16,1 0 0-16,7-4 0 15,8-8 0-15,9-18 0 16,16-5 0-16,7-18-284 0,13-13-258 16,5-7-38-16</inkml:trace>
  <inkml:trace contextRef="#ctx0" brushRef="#br0" timeOffset="-213535.72">26024 15631 266 0,'-19'-9'193'15,"-1"-3"-52"-15,-2 5-28 16,2-2-16-16,-3 2 1 0,1-2 17 16,7 1 17-16,1 0 7 15,14 4-27-15,0 4-36 16,0 0-24-16,0 0-1 16,0-5 26-16,5 2-2 15,7-6-10-15,8 5-15 0,14-4-11 16,11-5-14-16,19-2-1 15,17-6-11-15,20-3 6 16,18-6-4-16,6 2-9 0,-4 5-1 16,-11-1-5-16,-11 3-3 15,-20 5 0-15,-17 3 8 16,-13 9-1-16,-16 1-9 16,-9-2 14-16,-8 0 11 0,-8 5-1 15,-2 0-16-15</inkml:trace>
  <inkml:trace contextRef="#ctx0" brushRef="#br0" timeOffset="-213392.47">27073 15284 2047 0,'-13'0'0'16,"5"0"0"0,-1 0 0-16,0 0 0 15,9 0-70 16,0 0-79-31,0 10-69 16,0-10-60-16,0 15-23 16,0-2 0-16,0 2-17 0</inkml:trace>
  <inkml:trace contextRef="#ctx0" brushRef="#br0" timeOffset="-211148.04">28116 15216 119 0,'0'-9'220'16,"0"1"-31"-16,-8 3-17 0,8-2-31 15,0 2-14-15,-8 1 11 16,8 4 4-16,-9 0-10 16,9 0-31-16,0 0-31 15,0 0-31-15,0 0-14 16,0 0-5-16,0 0-4 15,0 0-10-15,0 0 9 0,0 0-4 16,0 0-1-16,0 0 7 16,0 0 6-16,0 16 86 15,9 9 70-15,-1 12-153 16,3 8-26-16,-3 5 0 16,1-3 0-16,-5-1 0 0,0-10 0 15,0-8 0-15,-4-7 0 16,0-4 0-16,0-26 0 31,-12-12 0-31,3-15 0 16,1-12 0-16,8-5 0 15,0-4 0-15,0 11 0 0,0 5 0 16,0 13 0-16,0 8 0 16,3 8 0-16,7 3 0 15,-2 9 0-15,8 16 0 16,6 14 0-16,-4 6 0 0,-1 5 0 15,0 0 0-15,-6-1 0 16,-3-7 0-16,-4-10 0 16,-4-5 0-16,0-6 0 15,0 0 0-15,0-20 0 32,5-13 0-32,3-7 0 0,0-4 0 15,9-1 0-15,-2 1 0 16,2 7 0-16,-1 8 0 15,0 10 0-15,-3 7 0 16,-1 7 0-16,4 10 0 16,-4 3 0-16,0 5 0 0,-4-6 0 15,1 3 0-15,4-6 0 16,-5-4-265-16,2-4-82 16,6-8 9-16,6-3 58 15,-2-11 68-15,0-5 64 16,0-5 51-16,-3-9 70 15,-5-4 101-15,-7 0 3 0,-5 0-5 16,0 8-3-16,0 5-8 16,0 3 9-16,0 6 11 15,-14 11-3-15,14 4 21 16,-11 19 22-16,11 10-26 0,-9 12-42 16,9 0-22-16,5 4-15 15,2-4-7-15,7-9-19 16,-3-7-15-16,2-9-21 15,2-8-5-15,-3-8 2 16,2-13 21-16,-11-6 13 16,-3-9 15-16,0-5 16 0,0-4 12 15,-13 0 8-15,2 9 13 16,3 6-3-16,8 10-15 16,0 5-16-16,0 7-8 15,0 0-9-15,0 15 12 16,11 7-12-16,1-2-43 0,2-1-93 15,-3-2-78-15,3-4-2 16,-11-13 0-16,-3 0 27 16,0 0 41-16,0-16-20 15,0-5 169-15,0-7 2 16,0-6 15-16,0 2 48 16,0 3 119-16,0 5-8 0,0 8-42 15,0 4-30-15,0 5-28 16,3 7 32-16,9 19 20 15,1 18 18-15,4 11-2 16,-2 5-29-16,1 4-25 0,-4-3-32 16,1-14-5-16,-9-7-3 15,-4-10-10-15,0-5-7 16,0-11-8-16,0-7-17 16,0-14-6-16,4-15-3 0,4-9 2 15,5-7 2 1,-2 1-2-16,1 7 0 0,-4 9-2 15,4 6 2-15,2 10 0 16,-3 12 4-16,3 0-5 16,-3 8 5-16,-4 5-10 15,6 0-27-15,-5-1-83 16,-4-5-90-16,1 2-71 0,4-9 11 16,-1 0 15-16,0-16 24 15,-2-9 65-15,3-12 65 16,-1-8-3-16,-4-7 102 15,4-5 35-15,-4 7 155 0,0 10 37 16,2 8-31 0,-6 7-59-16,0 9-60 0,0 4-27 15,3 12-6-15,2 0 24 16,1 12-15-16,2 4-16 16,1 5-22-16,2-1-10 15,2-4-17-15,-4 1-8 16,-2-6-29-16,-2-11-11 0,-2 0 9 15,-3 0 22-15,0 0 15 16,0 0 15-16,0 0 10 16,0 0 14-16,0 0 0 15,0 0 11-15,-11 17 9 16,11 3 0-16,0 0-6 16,0 1-10-16,0-1-18 0,0 1-1 15,8-5-8-15,3-4-11 16,6 0-57-16,-6-3-70 15,2-1-66-15,-5-8-65 16,-8 17-16-16</inkml:trace>
  <inkml:trace contextRef="#ctx0" brushRef="#br0" timeOffset="-210588">26410 17280 151 0,'-21'0'220'15,"1"0"-55"-15,1 0-33 16,-7 0-26-16,6 0 10 0,6 0 38 15,-3 0 33-15,8 0 29 16,9 0 38-16,0 0 3 16,0 0-168-16,0-5-89 15,9-4 0-15,14 2 0 16,27-11 0-16,27-5 0 0,28-12 0 16,25-11 0-16,20-4 0 15,8-2 0-15,1 0 0 16,-13 2 0-16,-16 6 0 15,-25 7 0-15,-18 9 0 0,-19 2 0 16,-19 6 0-16,-13 8 0 16,-16 1 0-16,-8 6 0 15,-4 1 0-15,-2-1 0 0,-6 3 0 16,0 2-245 0,-14 0-324-16,14 0 21 15</inkml:trace>
  <inkml:trace contextRef="#ctx0" brushRef="#br0" timeOffset="-208967.27">28484 16472 499 0,'0'-19'294'15,"-8"3"-58"-15,0 3-81 16,8 3-54-16,0-1-22 0,0 11 16 16,0 11 50-1,0 8 25-15,0 13-38 0,0 9-53 16,0-1-25-16,5 1-46 16,-2-4-8-16,2-9 0 15,-5-8 0-15,3-3 0 16,-3-5 0-16,0-20 0 15,-8-8 0-15,-4-13 0 16,6-11 0-16,6-10 0 16,0-2 0-16,0-1 0 0,3 8 0 15,0 9 0-15,1 11 0 16,4 12 0-16,0 13 0 16,10 22 0-16,-2 9 0 15,1 15 0-15,-3 3 0 16,0-1 0-16,-2-6 0 15,-4-11 0-15,-5-2 0 0,3-13 0 16,-3-6 0-16,-3-27 0 16,0-16 0-1,0-11 0-15,5-10 0 16,3 5 0-16,0 4 0 0,-1 9 0 16,-2 8 0-16,3 10 0 15,7 18 0-15,7 10 0 16,1 10 0-16,6 12 0 15,-1 5 0-15,5 0 0 16,-1-1 0-16,1-8 0 16,-1-4-135-16,-4-8-175 0,1-3-3 15,-4-13 30-15,-3-3 51 16,8-17 28-16,-3-14 27 16,3-7 38-16,-6-7 47 15,1-2 49-15,0 3 65 0,-5-3 120 16,-3 5 41-16,-9 5-21 15,-2 7-15-15,-1 9-2 16,-5 7 12-16,0 5 9 16,0 12-10-16,-11 10 21 0,-2 13-7 15,1 12-53 1,12 11-43-16,0 4-38 0,0-7-20 16,9-5-5-16,2-10-13 15,5-8-37-15,4-7-25 16,1-13-15-16,-5-9 18 15,-4-10 32-15,-1-10 15 0,-11-9 10 16,0 2 21-16,0 4 21 16,-8 7 8-16,8 5 8 15,-9 8-3-15,9 5-22 16,0 7-6-16,0 12-8 0,9 11 7 16,8 6-18-16,0 3 1 15,-1 0-12-15,-1-3-52 16,1-4-122-16,2-6-107 15,-2-2-38-15,1-4 40 16,-3-13 44-16,0-9 53 16,-7-7 62-16,-2-12 82 15,-2-8 122-15,-3-6 65 0,0 1-1 16,0-4-12-16,0 5 2 16,0 8 5-16,0 7-2 15,0 5-2-15,0 8 5 16,0 8-3-16,14 4 12 15,2 20-4-15,-1 10-35 16,1 9-19-16,2 3-79 0,-1-3-9 16,-8-2 0-16,4-9 0 15,0-2 0-15,-9-11 0 16,-4-2 0-16,0-29 0 31,0-13 0-31,0-11 0 0,0-14 0 16,0-3 0-16,4 4 0 15,4 8 0-15,-4 14 0 16,4 10 0-16,0 9 0 16,0 12 0-16,3 0 0 0,-2 17 0 15,-1 2 0-15,1-3 0 16,-6-4 0 0,3 0 0-16,-3-12 0 0,-3 9-15 15,0-9-249-15,0 0-96 16,5-4-10-16,3-13 48 15,3-11 51-15,1-8 79 16,0-9 79-16,5 4 61 16,-4 2 71-16,4 0 153 0,-8 8 51 15,-1 2-13-15,-3 8-36 16,0 10-41-16,-1 11-3 16,4 11 29-16,0 17 21 15,5 18-20-15,-2 11-43 16,0 7-49-16,3 3-33 15,-6-8-21-15,0-2-13 16,1-7-46-16,-5-14-86 16,-1-8-85-16,5-6-41 0,0-22 10 15,4-10-4-15,10-18 9 16,1-15 40-16,2-24 63 16</inkml:trace>
  <inkml:trace contextRef="#ctx0" brushRef="#br0" timeOffset="-208667.8">30073 15900 48 0,'24'-66'215'16,"-3"13"32"-16,-10 17-44 0,-2 7-48 15,-1 9-46 1,-8 13-11-16,0 7 72 16,0 16 41-16,-17 12-3 0,-2 8-26 15,-10 4-42-15,1 1-79 16,-1-2-61-16,4-12 0 16,6-7 0-16,7-4 0 15,12-7 0-15,-8-9 0 16,11 0 0-16,14-9 0 15,7 4 0-15,8 5 0 16,5 0 0-16,8 22 0 16,-1 2 0-16,2 4 0 15,-6 5 0-15,0 0 0 16,2-4 0-16,-8-5 0 16,0-3 0-16,-6-10 0 15,-8 1 0-15,-7-12-1 16,-6 7-319-16,-1 4-34 0,-6-11 9 15,0 12 36-15,-9-1 14 16</inkml:trace>
  <inkml:trace contextRef="#ctx0" brushRef="#br0" timeOffset="-205257.14">26715 18423 194 0,'-29'13'186'16,"1"-1"-59"-16,0 0-43 15,-6 1-25-15,8-2-1 0,0-2 36 16,3-1 33 0,2-1 39-16,4-7 28 0,1 9 19 15,0-9 8-15,5 0-31 16,11 0-56-16,19 0-134 31,27-9 0-31,27-10 0 16,32-10 0-16,28-11 0 15,22-14 0-15,11 1 0 16,5 5 0-16,-10-1 0 16,-11 8 0-16,-23 8 0 0,-21 9 0 15,-29 8 0-15,-20 4 0 16,-17 3 0-16,-15 1 0 15,-9 3 0-15,-12 5 0 16,-13 0 0 0,-2 0 0-16,-2 13 0 15,1-13 0-15,4 9 0 16,0-9 0-16,8 8 0 0,0 0 0 47</inkml:trace>
  <inkml:trace contextRef="#ctx0" brushRef="#br0" timeOffset="-204919.8">28010 18106 1728 0,'0'7'-427'0,"0"3"25"15,0-10 22-15</inkml:trace>
  <inkml:trace contextRef="#ctx0" brushRef="#br0" timeOffset="-204124.97">28807 17608 218 0,'0'-31'289'16,"0"-3"-10"-16,-13 2-47 15,0 2-57-15,1 11-34 16,4 3-1-16,8 7 4 16,0 2-10-16,0 7-19 0,11 0-22 15,24 21-28-15,20 7-43 16,23 4-22 0,9 5 0-16,0 3 0 0,-2-4 0 15,-11-2-45-15,-14-11-79 16,-10 2-54-16,-11-4-47 15,-10 0-27-15,-12-2 11 16,-9-2 16-16,-8-1 19 16,0-7-4-16,-16-9 43 0</inkml:trace>
  <inkml:trace contextRef="#ctx0" brushRef="#br0" timeOffset="-203892.39">29273 17337 203 0,'-12'-21'310'16,"-4"4"-64"-16,-5 9-88 15,1 4-60-15,1 4-9 16,-6 0 24-16,-1 21 49 16,3 11 12-16,-1 13-30 0,3 7-48 15,-1 19-45-15,8 5-22 16,-7 10-28-16,-1 6-24 15,0 0-64-15,-3-6-119 16,1-9-121-16,-1-9-43 16,6-6-5-16</inkml:trace>
  <inkml:trace contextRef="#ctx0" brushRef="#br0" timeOffset="-201595.56">27925 18891 193 0,'-26'0'192'0,"0"8"-52"16,-8-8-54-16,3 7-35 15,-3-7-9-15,6 0 22 16,3 0 21-16,5 0 22 16,8 0-5-16,12 0-21 0,0 0-9 15,0 0-17-15,9 0-18 16,11-7-6-16,11-5-15 16,15-4-2-16,11-5-3 15,8-3-5-15,12-4 1 16,9-1-4-16,4 1 0 0,-2 4-6 15,-4-1 3-15,-6 5-17 16,-14 3-32-16,-13 5-40 16,-15 3-28-16,-12 6-12 15,-8 3 9-15,-8 0-2 0,-8 12 3 16,0 5-38 0,0-1-35-16</inkml:trace>
  <inkml:trace contextRef="#ctx0" brushRef="#br0" timeOffset="-200315.48">29623 19033 180 0,'0'9'234'15,"0"-9"-20"-15,0 0-34 16,0 0-26-16,0 0-3 16,0 0 14-16,0 0 28 15,0 0-3-15,0 0-39 0,0 0-43 16,3 0-30-16,8-5-41 15,11-6-25-15,7-1-12 16,2-4 0-16,11-1 0 16,-2-3-18-16,0-1-35 15,1 5-36-15,-5-2-52 16,1 7-55-16,-7 3-38 16,-8 4-18-16,-5 4 9 15,-5 0-1-15,-3 0-5 0</inkml:trace>
  <inkml:trace contextRef="#ctx0" brushRef="#br0" timeOffset="-195754.43">8489 8071 131 0,'-8'-23'192'0,"0"-2"-77"16,0 0-47-16,8 6-17 15,-8-4-1-15,8 4 6 0,-8 3 8 16,8 4 9-16,0 1 2 16,0 1-13-16,0 7-2 15,0 3-4-15,0 0-8 16,0 0-5-16,0 0 4 16,-8 0-3-16,8 0-6 0,0 0-4 15,0 15-3-15,0 1 2 16,13 10 17-16,-2 1-11 15,5 6-4-15,6 8 15 16,2 8-10-16,4 8 0 0,-1 7 11 16,11 6 6-16,-2 1-15 15,4 0 6-15,1 8 6 16,0 1-8-16,0-2-14 0,-4-2 1 16,-1 3-11-1,-3-6-10-15,0 1 5 0,-1-2-9 16,1 1-8-16,-1-3 0 15,1-1 0-15,-1 0 0 0,-1 3 0 16,-1 2 0-16,-3 5 0 16,6-4 0-16,-4 0 0 15,-4-6 0-15,-2-4 0 16,-3 4 0-16,5 0 0 0,0 0 0 16,-1 0 0-16,0 2 0 15,1-2 0-15,0 4 0 16,2-4 0-16,3 0 0 15,-4-1 0-15,-1 2 0 16,0-4 0-16,4-2 0 0,-6-2 0 16,3-1 0-16,-4-4 0 15,0-1 0-15,3 6 0 16,-7-5 0-16,7-1 0 0,0 1 0 16,-4-4 0-16,4 1 0 15,-2-2 0-15,2 1 0 16,-2 5 0-16,7-2 0 0,-3 0 0 15,3 7 0 1,-3-4 0-16,6 3 0 0,0 5 0 16,-1-3 0-16,5 1 0 0,-6-5 0 15,7 5 0 1,-6 1 0-16,4-4 0 0,2 2 0 16,-2 2 0-16,1-2 0 15,3 1 0-15,0 1 0 0,2-1 0 16,-3 4 0-16,1 2 0 15,2-8 0-15,-2 7 0 16,1-1 0-16,-5-3 0 0,2-7 0 16,-3-1 0-16,-2-5 0 15,-1-4 0-15,-4 0 0 0,-2-3 0 16,-1-6 0 0,-3-4 0-16,0-3 0 0,-4-1 0 15,-4 5 0-15,6-1 0 16,-4 6 0-16,5 2 0 15,-1 0 0-15,-4 1 0 0,1-4 0 16,-2-4 0-16,-1-5 0 16,-3-4 0-16,0-2 0 15,3-2 0-15,-6-8 0 0,0 1 0 16,0-5 0-16,0 0 0 16,-3 0 0-16,1 0 0 15,-1-4 0-15,4 1 0 0,-1-1 0 16,0 5 0-16,0 1 0 15,5 7 0-15,-2 0 0 16,6 4 0-16,-6 3 0 16,6-5 0-16,-2 2 0 15,-1 0 0-15,-3-6 0 0,2 3 0 16,-4-6 0-16,-2-4 0 16,1 0 0-16,0 1 0 15,-4-13 0-15,1 6 0 16,-2-6 0-16,2 0 0 0,-2 0 0 15</inkml:trace>
  <inkml:trace contextRef="#ctx0" brushRef="#br0" timeOffset="-195659.7">11531 14292 2047 0,'0'-4'0'16,"0"-2"-144"-16,0-1-141 0,-8-5-49 15,-4-4 17-15,0-1 41 16,-4-2-3-16</inkml:trace>
  <inkml:trace contextRef="#ctx0" brushRef="#br0" timeOffset="-194834.85">11101 14144 228 0,'-13'0'225'16,"2"0"-37"-16,11 0-55 15,-8 10-42-15,8-10-11 0,0 0 14 16,0 0 2-16,0 0-12 16,0 0-18-16,0 0-23 15,8 0 3-15,8 12 9 0,12 4 20 16,9 3 7-16,7 6 2 15,2 0-26-15,-2-1-11 16,0 0-1-16,1 1-13 16,-3-5-2-16,-2-3-7 15,0-4-12-15,2-7 0 0,-6 3-5 16,-1-1-2-16,3 1 3 16,-6-2 6-16,-4 5-4 15,1 0 2-15,-4 2 13 0,-1-3-4 16,-8-3-9-16,1-8-12 15,-6 0 0-15,-3 0 0 16,-5 0 0-16,-3-12 0 31,-11-12 0-31,-6-13 0 16,-2-9 0-16,-2-11 0 16,-4-2 0-16,-3-2 0 15,5-1 0-15,-2 1 0 0,1 4 0 16,-1 4 0-16,4 9 0 15,6 2 0-15,3 11 0 16,-1 2 0-16,4 6 0 0,9 1 0 16,-11 5 0-16,11 2 0 15,-9 2 0-15,9 1 0 16,-8 5 0-16,8-3 0 0,-8 6 0 16,8 1 0-1,0-1 0 1,0-1 0-16,-8 5 0 15,8-3 0-15,-8 3 0 16,-4 0 0 0,12 8 0-1,-12-8 0-15,0 11 0 16,-4 6 0-16,-8 0 0 0,-6 2 0 16,3 2 0-16,-3 3 0 15,2 1 0-15,-4 0 0 16,4 0 0-16,-2-2 0 15,3-2 0-15,3-2 0 16,2-2 0-16,3-5 0 0,3 1 0 16,2-5 0-16,6-1 0 15</inkml:trace>
  <inkml:trace contextRef="#ctx0" brushRef="#br0" timeOffset="-194762.61">11096 13969 1970 0,'0'0'-246'16,"0"0"-50"-16,0 0-26 16,-9-7 17-16,-9-10-16 15</inkml:trace>
  <inkml:trace contextRef="#ctx0" brushRef="#br0" timeOffset="-193758.43">7369 9463 371 0,'-11'-19'186'16,"2"2"-71"-16,9 5-57 15,-8 3-26-15,8 9-15 16,0 0-8-16,0 0 6 0,12 17 1 16,11-1 6-1,19 6-9-15,11 1-8 0,12-4 4 16,7 7-3-16,1-6-5 15,-3-4-6-15,-4-4-9 16,-11 0-4-16,-6 0-28 0,-9-2-57 16,-10-10-66-16,-15 0-66 15</inkml:trace>
  <inkml:trace contextRef="#ctx0" brushRef="#br0" timeOffset="-193559.37">7706 9244 286 0,'-28'-21'167'0,"7"9"-74"15,5 12-40-15,-1 0-24 0,1 20-13 16,5 18-10-16,3 14 2 16,8 21-7-16,0 22-1 15,13 10-17-15,6 9-34 16,6-5-93-16,-1 2-74 15</inkml:trace>
  <inkml:trace contextRef="#ctx0" brushRef="#br0" timeOffset="-192709.47">8743 11972 248 0,'0'-18'186'0,"-9"6"-41"0,9 4-26 15,0 0-32-15,0 4-33 16,0 4-7-16,0 0-5 16,0 0-11-16,0 0-12 0,0 0-1 15,0 0-3-15,12 0-4 16,0 0-1-16,-1 12-1 15,3-12-1-15,-3 13-4 0,1-13 6 16,-3 7-2 0,-1-7 3-16,1 0 7 0,-1 0 11 15,0 0 5-15,0-7-11 16,4-14-1-16,-1-7-9 16,2-5-8-16,0-10-5 15,-2-7 3-15,6-7 0 16,23-62-2-16,-15 62-3 15,3 9 0-15,-4 8-5 0,-3 6 0 16,-1 6 0-16,-4 4-13 16,0 3-11-16,0 4-15 0,1 10-29 15,-6 3-34 1,-2 4-17-16,0 9-5 0,-5 3-24 16,-4 8-38-16,0 8-126 15</inkml:trace>
  <inkml:trace contextRef="#ctx0" brushRef="#br0" timeOffset="-192194.19">8892 12891 12 0,'-13'0'36'0,"13"0"41"15,-8 0 72-15,8-7-21 16,-8-5-38-16,8-1-22 16,-7 4-8-16,7-3-7 0,0 0 4 15,0 5 4-15,0-2-3 16,0 4 2-16,0 3-17 0,0 2-14 15,7 0-8-15,9 0 8 16,10 0-4-16,5 7-9 16,6 5-7-16,4 0-7 0,3 1 4 15,-3-1-4 1,-1-4-1-16,-3 4-7 0,-5 0-16 16,-2 1-54-16,-7-1-62 15,2-5-35-15,-8 4-54 16,-6-11 12-16</inkml:trace>
  <inkml:trace contextRef="#ctx0" brushRef="#br0" timeOffset="-191977.37">9208 12684 282 0,'-15'-33'154'0,"-2"4"-58"15,0 5-36-15,9 4-8 16,2 3 7-16,-3 9-5 15,9 3-13-15,-8 5-13 0,8 11-8 16,0 12-6-16,-8 17-4 16,0 13-7-16,8 13-3 15,-13 3-2-15,13 0-22 0,-11 5-51 16,3-5-61-16,-6-5-100 16</inkml:trace>
  <inkml:trace contextRef="#ctx0" brushRef="#br0" timeOffset="-188200.81">13484 12831 616 0,'-11'0'340'0,"3"0"-126"15,-5 0-107-15,0 0-45 16,2 19-36-16,-6 3-7 0,-3 1 8 16,-3 1 16-16,-2 1 17 15,-3-8-11-15,2-9 1 16,6-8-7-16,1-8 11 0,2-17 5 16,0-11-21-16,8-10-12 15,9-3 2-15,0-3 15 0,9 3-7 16,12 0-5-1,6 9-9-15,12 7-7 0,9 12 5 16,9 19-11-16,5 12 1 16,-6 19-10-16,-5 16 0 15,-10 16 0-15,-11 8 0 0,-19 8 0 16,-11 9 0-16,-11 0 0 16,-6-4 0-16,-4-6 0 15,2-7 0-15,-6-7 0 0,5-15 0 16,4-8 0-16,4-11 0 15,12-9 0-15,0-2 0 0,0-9 0 16,16-8 0 0,16 0 0-16,25-8 0 15,16-12 0-15,20-8-64 16,13-10-149-16,3 2-56 0,5-1-2 16,-4 1-16-16,-8 6-6 15,-23 11 4-15</inkml:trace>
  <inkml:trace contextRef="#ctx0" brushRef="#br0" timeOffset="-187734.82">13939 14389 161 0,'-16'8'223'0,"4"-8"-63"16,-1 9-61-16,7-9-47 15,6 0-26-15,0 0-7 0,0 0 12 16,0 0 33-16,0 0 4 15,11 0-18-15,9-12-28 16,13-14-8-16,12-10-4 16,12-4-7-16,6-5 4 15,-1 4 5-15,-5 9 15 0,-10 12 14 16,35 23 103 0,-45 30-14-16,0 24 15 15,0 16-25-15,-4 15-42 0,-5 7-23 16,1-5-29-16,-1-1-10 15,-4-7-7-15,-5-13 0 0,3-9-20 16,-6-6-17-16,-3-14-66 16,-2-8-77-16,-8-7-80 15,-3-7-26-15,0-11 31 16,-11-7 13-16,-13-18-12 0</inkml:trace>
  <inkml:trace contextRef="#ctx0" brushRef="#br0" timeOffset="-187585.09">14350 14865 224 0,'-38'-12'240'15,"7"0"-59"-15,6-1-62 16,5 2-41-16,12 1-26 16,8-1-17-16,3-9-11 0,14-5-19 15,11-7 0-15,13-8-5 16,16-5-19-16,12-9-32 16,7 0-36-16,3 7-67 0,-6 2-80 15</inkml:trace>
  <inkml:trace contextRef="#ctx0" brushRef="#br0" timeOffset="-186719.53">14773 12601 404 0,'-26'-36'194'0,"-1"0"-76"0,-6-7-52 15,0 0-34-15,-3-6-15 16,-6-9-5-16,-2-10 10 0,-11-10 22 16,-13-10 11-16,-3-10 3 15,-11-8 17-15,-12 0-11 16,-7 5-17-16,-8 15 24 0,-2 9-8 16,7 15-14-16,1 17-10 15,3 9-2-15,2 16-1 16,-3 16-8-16,-1 11 2 15,5 21 6-15,-1 18-8 0,5 27 0 16,11 33 21-16,13 45 11 16,13 44-10-16,19 42-8 15,17 31-11-15,20 33-12 0,7 33-11 16,14 16-4-16,12 5 3 16,11-18-7-16,10-20 7 15,11-27 0-15,11-27-1 0,14-21 5 16,15-31 0-16,16-32-7 15,26-28 0-15,19-34-2 16,16-31-19-16,11-37-2 16,1-37-11-16,1-37 11 0,-5-39 7 15,-10-35 1-15,-17-17-4 16,-26-24 2-16,-28-17 2 16,-28-24 11-16,-32-22-1 0,-33-29 6 15,-27-33-7-15,-35-25 10 16,-27-10-5-16,-28-8 3 15,-24-15 2-15,-17 7-2 0,-13 10-1 16,0 24-5-16,7 39-11 16,8 34-30-16,15 43-86 0,15 35-104 15,21 38-107 1,19 27-41-16,19 35 13 0</inkml:trace>
  <inkml:trace contextRef="#ctx0" brushRef="#br0" timeOffset="-181411.22">25211 15289 646 0,'-57'-8'378'16,"-6"3"-149"-16,-7 5-120 0,1 13-70 16,0 4-35-16,0 7-2 15,5 4 1-15,5 8 4 16,16 9 13-16,12 12 27 0,9 17-8 15,22 12-6-15,4 3-4 16,22 5-10-16,13-5 5 0,26-8 1 16,20-15-3-1,24-18-7-15,23-10 6 0,21-23 24 16,30-19 20-16,41-24 5 16,44-21-10-16,40-15-7 15,29-20-10-15,27-4-43 0,27-6 0 16,7 1 0-16,-4 3 0 15,-28 4 0-15,-43 5 0 16,-38 0 0-16,-45 8 0 16,-44 2 0-16,-47 7 0 0,-43-11 0 15,-45-14 0-15,-35-24 0 16,-40-21 0 0,-34-21 0-16,-42-11 0 0,-38-4 0 15,-44 5 0-15,-43 18 0 16,-34 22 0-16,-31 31 0 15,-20 30 0-15,-24 31 0 0,-30 33 0 16,-24 48 0-16,-16 37 0 16,-8 37 0-16,-4 28 0 15,0 23 0-15,9 9 0 0,19 6 0 16,41-1 0-16,45-9 0 16,47-2 0-16,55-13 0 15,43-17 0-15,50-11-152 0,44-17-229 16,53-12 3-1,31-16 35-15,43-14-3 0</inkml:trace>
  <inkml:trace contextRef="#ctx0" brushRef="#br0" timeOffset="-180180.77">30613 15666 118 0,'0'0'276'16,"-12"0"-36"-16,-5 0-82 15,-2-7-78-15,-6-1-47 16,-4-4-11-16,-7 0-4 0,-10 0 19 16,-6 0 7-16,-13 0 1 15,-16 3 8-15,-12 5-10 16,-17 4-10-16,-12-4-16 16,-14 0-5-16,-19 4-4 0,-21 0-5 15,-21 0-3 1,-18 12 4-16,-22 14-6 15,-15 9 4-15,-12 13 7 0,-16 14-8 16,-13 7 1-16,-12 13 15 16,-1 7 14-16,1 13 20 0,8 7 3 15,12 9 4-15,22 13-10 16,14 3-9-16,22 1-11 16,25-5-6-16,23-3-14 0,27-9-1 15,35-17-10-15,27-12 6 16,30-15 6-16,35-5 35 15,37-12 35-15,36-5 3 16,42-11-5-16,34-13 24 16,32-14-65-16,37-24-36 0,36-18 0 15,49-17 0-15,42-15 0 16,31-17 0-16,28-14 0 16,28-7 0-16,25-11 0 0,6-12 0 15,-4-7 0-15,1-5 0 16,-14-5 0-16,-23 3 0 15,-36 4 0-15,-49 10 0 16,-54 7 0-16,-54 12 0 16,-52 12 0-16,-47 5 0 15,-51-1 0-15,-41 5 0 16,-47 7 0-16,-47 2 0 0,-44 11 0 16,-40 12-73-16,-42 17-230 15,-28 15-90-15,-27 17-6 16,-22 24 10-16</inkml:trace>
  <inkml:trace contextRef="#ctx0" brushRef="#br0" timeOffset="-179411.8">28416 18040 126 0,'-15'-11'73'16,"-1"-6"-153"-16</inkml:trace>
  <inkml:trace contextRef="#ctx0" brushRef="#br0" timeOffset="-45129.98">14126 12838 666 0,'-8'0'390'0,"8"0"-132"0,0 0-109 15,0 9-39-15,0 5 45 16,8 13 47-16,4 1-85 16,4 9-117-16,5 0 0 0,-2-1 0 15,3-3 0-15,-7-8 0 16,-2-10 0-16,-1-3 0 15,-6-12 0-15,-6-12 0 16,-18-9 0 0,5-7 0-16,1 0 0 15,4-2 0-15,8 11 0 0,-8 3 0 16,8 6 0-16,8 10 0 16,17 0 0-16,7 17 0 0,4 9 0 15,10-3 0-15,-1-2 0 16,-1-1-172-16,5-13-207 0,0-7-7 15,-5-7 48 1,1-17 42-16,-8-9 87 0,-13-7 79 16,-8-10 64-16,-8 2 41 15,-8-6 71-15,-8 6 175 0,-8 0-3 16,-5 11 17-16,-4 12-13 16,2 12-36-16,3 13-23 0,-2 29-2 15,7 12-21-15,7 12-19 16,8 4-30-16,11 5-39 15,14-10-21-15,4-7-17 0,2-14-19 16,7-13-25-16,-2-18-21 16,-3-18-14-16,-10-17-8 0,-6-23 34 15,-9-15 17-15,-8-15 23 16,-19-11 18-16,-14-11 23 16,-13-3 23-16,3 10 41 15,-2 18 46-15,8 23-152 0,9 18 0 16,7 19 0-16,13 25 0 15,16 21 0-15,13 25 0 0,10 13 0 16,7 10 0-16,6 2-259 16,4-7-222-16,-2-17 15 15,-5-20 71-15</inkml:trace>
  <inkml:trace contextRef="#ctx0" brushRef="#br0" timeOffset="-44959.41">14907 11850 324 0,'-9'-90'404'0,"0"28"-54"15,9-11 104 1,9 84-325 0,11 23-6-16,8 11-32 0,9 12-46 15,4 5-33-15,3-6-102 0,5-8-167 16,-5-10-94-16,1-14-2 16,-9-24 9-16,-7-5 81 15</inkml:trace>
  <inkml:trace contextRef="#ctx0" brushRef="#br0" timeOffset="-44842.35">15350 11861 174 0,'6'-20'301'0,"-1"8"-33"0,-5 5-62 16,0-4-72-16,0 11-50 16,0 0-29-16,0 0-31 15,0 0-11-15,0 0-65 16,0 0-110-16,0 0-70 16,0 0-34-16,-8-7 19 0</inkml:trace>
  <inkml:trace contextRef="#ctx0" brushRef="#br0" timeOffset="-44448.02">15130 11528 195 0,'-13'-25'167'0,"0"9"-77"0,13 4-53 15,0 12-25-15,9 0-9 16,8 16 0-16,6 8 9 16,10 9 5-16,7-2 13 0,-3 7 13 15,4-4 14-15,-4-3 7 16,-8-6 2-16,-1-5-4 15,-8-8-17-15,-5 0-11 0,-2-12-4 16,-5 0-2-16,1 0-5 16,-9-15-11-16,3-11-11 0,2-2 5 15,3-1-4-15,0 1-2 16,0 4-4-16,3 2 7 16,6 10 4-16,-1 10 9 0,1 2 22 15,3 0 15 1,5 12-13-16,-5 4-12 0,-3-4-11 15,-2-4-1-15,-4-8-7 16,-3 0 6-16,-2 0-8 0,2 0-1 16,-4 0-1-16,4-12-8 15,1-5 1-15,-1 0-5 16,3 1-21-16,1 1-26 0,-4 2-43 16,0 5-66-16,-3 0-55 15,-2 4-64-15</inkml:trace>
  <inkml:trace contextRef="#ctx0" brushRef="#br0" timeOffset="-43515.34">16059 11064 543 0,'-28'0'634'16,"3"0"-107"-16,6 0-240 15,6 0-231-15,5 0-56 0,11-10 0 16,19-5 0 0,10-13 0-16,13-14 0 0,3-6-1 15,-3-2-134 1,-9 7 63-16,-10 6 64 0,-11 13 91 16,-15 7 40-16,-6 17-113 15,-16 13-10-15,-7 15 0 0,1 9 0 16,3 6 0-16,10 3 0 15,15-1 0-15,7-9 0 0,18-3 0 16,11-10 0-16,9-8 0 16,12-15 0-16,4-17-159 15,-1-12-306-15,-3-16 63 0,-3-12 94 16,-18-7 69-16,-9-2 110 16,-14 4 119-16,-13 4 151 0,-13 15 47 15,-2 11 48-15,-11 7 0 16,4 12-31-16,-3 13-19 15,4 17-13-15,5 15 18 16,16 13-35-16,0 13-156 0,11-1 0 16,11 0 0-16,7-5 0 15,-1-11 0-15,5-13 0 0,-6-7 0 16,-3-9 0-16,2-12 0 16,-3-21 0-16,-2-10-16 0,-9-14-21 15,-8-8 16-15,-4-1 13 16,0 1 17-16,0 3 28 15,-8 15-1-15,8 6-36 0,-8 13 0 16,8 12 0-16,0 30 0 16,12 5 0-1,6 11 0-15,-4-2 0 16,6-3 0-16,1-9 0 0,-4-7 0 16,-7-9 0-16,-1-12 0 15,-1 0 0-15,-3 0 0 0,-5-22 0 16,0-13 0-16,0-15 0 15,0 2 0-15,0 7 0 0,0 9 0 16,0 11 0-16,3 9 0 16,5 7 0-16,6 5 0 15,1 13 0-15,5 7 0 16,2 2 0-16,1-7 0 0,-3-2 0 16,5-13 0-16,0 0 0 15,-5 0 0-15,0-13 0 0,-3-12 0 16,-5-11 0-16,0-4 0 15,-4-5 0-15,-5 4 0 16,2 3 0-16,-5 15 0 0,3 3 0 16,5 6 0-16,6 12 0 15,2 2 0-15,0 0 0 0,3 0 0 16,-2 0 0-16,-1 0 0 16,2 0 0-16,-7 0 0 15,1 0 0-15,4-9 0 16,1-3 0-16,-1 4 0 0,-3-4 0 15,-2-2 0-15,-3 2 0 16,-5 1-202-16,-3 3-237 16,0 8 4-16,0 0 14 0</inkml:trace>
  <inkml:trace contextRef="#ctx0" brushRef="#br0" timeOffset="-41052.91">17979 9389 705 0,'-11'0'338'16,"-3"0"-139"-16,14 0-85 15,0 22-4-15,0 11 68 0,14 7 23 16,2 7-20-16,12 3-160 16,10 3-21-16,10 0 0 15,13-4 0-15,12-4 0 16,8-9 0-16,9-11 0 0,3-25 0 16,8-9 0-16,5-19 0 15,-1-21 0-15,2-15 0 16,-11-5 0-16,-10-5 0 0,-13 0 0 15,-12 5 0-15,-13 5 0 16,-14 7 0-16,-14 3 0 0,-14-2 0 16,-12 2 0-16,-20 1 0 15,-15 4 0-15,-16 6 0 16,-14 9 0-16,-19 18 0 0,-21 16 0 16,-13 24 0-16,-9 13 0 15,-2 16 0-15,-1 9 0 0,16 3-188 16,14-1-293-16,21 2 9 15,20 7 40-15</inkml:trace>
  <inkml:trace contextRef="#ctx0" brushRef="#br0" timeOffset="-39755.59">15130 14154 175 0,'-13'0'240'0,"5"0"-26"16,8 0-33-16,0 0-48 0,0 0-32 15,0-10-38-15,0 3-1 16,8-2 27-16,5-3 16 16,6 4 3-16,9 4-4 15,10 4 21-15,6 24 71 0,5 10-45 16,4 15-151-16,-4 3 0 15,-5 9 0-15,-3 0 0 16,-5-4 0-16,-7-8 0 0,-4-3 0 16,-9-11 0-16,-5-6 0 15,2-8-164-15,-9-9-184 16,-4-12-20-16,-12-16 87 16,-9-18 114-16,-4-1 108 0,1-7 64 15,0 5 65-15,4 4 40 0,0 4 10 16,3 6-20-1,5 6-2-15,12 5 0 0,0 0-21 16,0 5-36-16,0-2-21 16,0 1-10-16,3-4-5 15,14-8-29-15,12-10-45 0,-1-4-36 16,6-8-7-16,-3-3 9 16,-2 1 40-16,-4 2 37 15,-6 10 14-15,-2 12 41 0,-5 7 53 16,-3 9 37-16,-1 4 21 15,-5 12 20-15,5 8 4 16,0 9-30-16,4 4-51 16,1-5-45-16,3-4-18 0,0-3-23 15,4-8-24-15,2-13-19 16,1-8-27-16,2-14 1 16,-5-6 30-16,-4-5 26 0,-3 2 12 15,-5 3 26-15,0 2 5 16,-5 9 9-16,-3 10-11 0,0 2-11 15,0 5-8-15,0-3-27 16,4 3-93-16,4 0-126 16,5 0-48-16,4-9-6 15,7 2-29-15</inkml:trace>
  <inkml:trace contextRef="#ctx0" brushRef="#br0" timeOffset="-39471.42">16673 13534 331 0,'24'-16'474'16,"-12"4"2"-16,-12 0-126 16,0 0-142-16,0 2-102 0,0 4-47 15,0 1-35-15,0 1-43 16,8-9-40-16,10-2-32 0,5-10-50 16,14-7-59-16,7-10-63 15,8-2-17-15,5-6 40 0,1 6 54 16,3-1 93-16,0 5 89 15,-10 11 36-15,-13 10 0 16,-11 2 7-16,-10 9-12 16,-9 0-10-16,-8 4-13 0,0 4-6 15,-8 0-2-15,0 0-1 16,-4 0-12-16,4-4-44 0,0-5-93 16,8-3-21-16</inkml:trace>
  <inkml:trace contextRef="#ctx0" brushRef="#br0" timeOffset="-38206.21">18621 11934 22 0,'0'0'41'15,"0"-3"32"-15,0-2 56 0,0 5 10 16,0-4-43-16,0 4-32 16,0 0-16-16,0 0-10 15,0 0 12-15,0 0 15 0,0 0 11 16,0 0 13-16,0 0 7 16,-6 0-1-16,6 0-6 15,-8 0 0-15,-2 0 2 0,10 12 13 16,-12 5 1-16,0 8 4 15,-5 3-17-15,0 2-23 16,-2 0-9-16,-2 8-12 0,5-6-4 16,-1 0-18-16,7 1-26 15,-3 3 0-15,4 5 0 0,1 4 0 16,8 4 0-16,0-1 0 16,0-3 0-16,0-7 0 0,0-7 0 15,13-2 0-15,4-4 0 16,6-10 0-16,14-1 0 15,57-23 0 1,-33-8 0-16,8-7 0 0,4-9 0 16,9-7 0-16,6-5 0 15,10-8 0-15,4-5 0 0,3-2 0 16,5 0 0-16,3-6 0 16,4 1 0-16,6-1 0 15,2 1 0-15,2 1 0 0,-2-2 0 16,-3 2 0-16,-9-3 0 15,-3 8 0-15,-6-8 0 0,-14 3 0 16,-11 3 0-16,-16-1 0 16,-9 7 0-16,-13-2 0 0,-9 3 0 15,-12 9 0 1,-7 4 0-16,-13 5 0 0,0 3 0 16,0 0 0-16,0 5 0 15,0 3 0-15,-8 6 0 0,-5-2 0 16,1 5 0-16,1 0 0 15,-6-2 0-15,-3 6 0 0,-5 1 0 16,-7 3 0-16,-4 0 0 16,-10 8 0-16,-7 0 0 0,-3 0 0 15,-6 0 0-15,-1 13 0 16,-8-1 0-16,3 2 0 16,-2 4 0-16,6 2 0 0,3 0 0 15,8 5 0-15,-1-1 0 16,6 5 0-16,-4 4 0 15,-1-2 0-15,-4 7 0 0,-5 2 0 16,2 1 0-16,-5-1 0 16,-4 0 0-16,5-2 0 0,0-5 0 15,2-1 0-15,5 0 0 16,3 2 0-16,7-3 0 16,-4 7 0-16,8-7 0 0,-2 2 0 15,5-4 0-15,-1-1 0 16,3 1 0-16,3-6 0 0,5-1 0 15,2-1 0-15,1-2 0 16,3 2 0-16,7-1 0 16,1-5 0-16,4 3 0 15,-5-2 0-15,5 0 0 0,-1 1 0 16,-4-5 0-16,7 3 0 16,-6 2 0-16,-1-1 0 0,-5 5 0 15,8 4 0-15,-7-2 0 16,-1-2 0-16,8-1 0 0,-3-7 0 15,1-1 0-15,4 0 0 16,0-12 0-16,12 7 0 16,-8 3 0-16,8-3 0 15</inkml:trace>
  <inkml:trace contextRef="#ctx0" brushRef="#br0" timeOffset="-38064.21">18545 12118 2047 0,'-9'8'0'15,"9"0"0"17,-8-8 0-1</inkml:trace>
  <inkml:trace contextRef="#ctx0" brushRef="#br0" timeOffset="-37719.36">18528 12134 1827 0,'-12'13'-434'0,"0"-1"12"16,-4 5 15-16</inkml:trace>
  <inkml:trace contextRef="#ctx0" brushRef="#br0" timeOffset="-31660.72">26057 15460 37 0,'-8'-4'85'0,"8"-1"75"15,0-2-29-15,-12 2-37 16,-1-2-33-16,5-3-17 16,0 3-13-16,2 3 1 0,-3 1 21 15,9 3 25-15,-13 0 21 16,13 0 20-16,-8 0-3 15,-1 0-8-15,0 0-29 0,3 0-20 16,6 0-4 0,-8 0-10-16,8 0 5 0,0 0 1 15,0 0 13-15,0 0 31 16,0 0 15-16,19 0 40 16,24 0-109-16,16 0-41 0,18-14 0 15,19-1 0-15,20-6 0 16,5-3 0-16,9-4 0 0,3 3 0 15,-6 0 0-15,-10 4 0 16,-10 5 0-16,-20 0 0 16,-16 7 0-16,-17 2 0 0,-19 7 0 15,-11 0 0-15,-7 0 0 16,-6 0 0-16,-8 0 0 16,-3 0-51 30,0 0-371-46,0 0-24 16,0 0 10-16</inkml:trace>
  <inkml:trace contextRef="#ctx0" brushRef="#br0" timeOffset="-29954.55">30085 14837 235 0,'-12'12'182'15,"3"-4"-60"-15,9-8-60 0,-6 8-29 16,6-8 2-16,0 0 27 16,0 0 47-16,0 0 45 15,0 0 7-15,-8 0-15 16,8-3-34-16,-8-6-24 16,8-3-35-16,0-10-20 15,0-9 3-15,0-8-7 16,0-16-13-16,0 2-7 0,8-4-4 15,3-1-2-15,-5 2 0 16,3 4-2-16,-9 2-1 16,0 6-2-16,0 2 8 15,0 14-1-15,0 4 9 16,0 7-8-16,0 5 4 0,0 8-1 16,0 4-4-16,0 0 3 15,0 0 10-15,0 0 2 16,0 0-13-16,0 0 5 15,0 0 6-15,17 0-7 16,19 0 9-16,26 0-3 16,31-7-16-16,29-5 0 15,25-4 3-15,23-5-13 16,14-4-11-16,5-3-21 0,6-1 1 16,0 1-2-16,-14-2 4 15,-12 7 16-15,-23 2 11 16,-20 5 6-16,-21 8 2 0,-15 8 12 15,-17 0-8-15,-13 12 7 16,-7-3 10-16,-4 3-5 16,-4-4 8-16,4 0-9 0,-2 1 1 15,7-9-7-15,0 0 0 16,1 0-6-16,5-9 4 16,2 1-7-16,0 0 2 15,4-4 1-15,-3-1-2 16,2 1 4-16,-8 4-5 0,-5-1-4 15,-6 2 8-15,-15-1-3 16,-1 4 2-16,-10 4 0 0,-8 0 11 16,-4 0 30-16,-5 0 21 15,-3 0 8-15,0 0-6 0,0 0-16 16,0 0-41-16,0 19-7 16,0 14 0-16,0 8 0 0,0 8 0 15,0 9 0 1,0 3 0-16,0-4 0 0,0-5 0 15,0 1 0-15,0-1 0 16,0-2 0-16,0-6 0 0,0-7 0 16,0-4 0-16,0-9 0 15,0-8 0-15,0-4 0 0,0-3-150 16,-8-1-237-16,-4-8-8 16,-4 0 7-16,-13 7 35 0</inkml:trace>
  <inkml:trace contextRef="#ctx0" brushRef="#br0" timeOffset="-27574.55">30949 15708 74 0,'13'0'192'0,"-4"0"-7"0,-5 0-40 16,-4 0-48-16,0 0-37 15,0 0 0-15,0 0 22 16,0 0 41-16,0 0 58 15,0 0 22-15,0 0 12 16,0 20 22-16,0 17-44 0,0 12-193 16,0 13 0-16,0-2 0 15,0 1 0-15,0-4 0 16,0-8 0-16,0-8 0 16,0-5 0-16,0-7 0 15,0-5 0-15,0-8 0 16,0-4 0-16,0-3 0 15,4-9 0 1,11 0 0 0,10-9 0-16,21-3 0 15,19-7 0-15,26-9 0 16,25-10 0-16,13-3 0 16,17-4 0-16,9 0 0 0,-6 5 0 15,-6 8 0-15,-10 4 0 16,100-14 0-1,-135 29 0-15,-10 1 0 16,-3 5 0-16,-8 3 0 0,-8-1 0 16,-9 5 0-16,-9 0 0 15,-16-7 0-15,-5 7 0 0,-7-4 0 16,-2 4 0-16,-5-5 0 16,1 2 0-16,-6 3 0 15,0 0 0-15,7 0 0 0,-2 0 0 16,4-4 0-16,-3-1 0 15,-1 2 0-15,-3-2 0 16,-2 5 0-16,-3 0 0 16,0 0 0-16,-2 0 0 0,-6-5 0 31,0-2 0-15,0-5 0-16,-14-9 0 15,6-3 0-15,-3-9 0 0,2 0 0 16,0-3 0-16,-2 1 0 15,-1-3 0-15,-1 2 0 16,1 3 0-16,0 4 0 0,-4 1 0 16,2-1 0-16,0 5 0 15,-3-1 0-15,5 1 0 16,-5 7 0-16,4 1 0 16,3 4 0-16,2-1 0 0,-5 1 0 15,0 5 0-15,1-2 0 16,-4 4 0-16,-8 2 0 15,-8 3 0-15,-10 0 0 0,-6 0 0 16,-9 13 0-16,-8-2 0 16,-8 1 0-16,-4 5 0 15,-5 4 0-15,1-6 0 0,1 6 0 16,3 0 0-16,-1-6 0 16,5 2 0-16,4 4 0 15,9-2 0-15,7 2 0 16,8 0 0-16,3-2 0 15,11-2 0-15,2 0 0 16,7-1 0-16,13-4 0 0,-5-4 0 16,6 1 0-16,-4-2 0 15,-2-7 0 1,5 12 0-16,-4-3 0 16,-4-1 0-16,1 1 0 15,0-2 0-15,-1-7 0 0,1 8 0 16,5-8 0-16,-2 0 0 15,-3 0 0-15,2 0 0 16,0 8 0-16,1-8 0 16,-3 0 0-16,2 0 0 15,3 0 0-15,0 0 0 16,-1 7 0-16,-1-7 0 16,0 0 0-16,5 0 0 46,0 0 0-14,2 0 0-17,6 11 0 17,-14-11 0-17,3 0 0 1,3 0 0-16,-1 0 0 15,0 0 0-15,1 0 0 16,-1 0 0-16,1 0 0 16,2 0 0-1,-7 0 0 1,1 0 0-16,0 0 0 16,-2 0-240-16,-2 0-102 15,-7 7-84-15,-14 0-14 16</inkml:trace>
  <inkml:trace contextRef="#ctx0" brushRef="#br0" timeOffset="-26545.49">29836 17311 18 0,'0'-7'0'16</inkml:trace>
  <inkml:trace contextRef="#ctx0" brushRef="#br0" timeOffset="-24579.38">30706 17125 8 0,'-8'0'21'0,"8"-4"16"15,-6-1 20-15,6 5 15 16,0 0 7-16,0 0-3 16,-10 0-26-16,10 0-20 15,0 0-13-15,-8 0-6 0,8 0-4 16,0 0 2-16,0 0 3 16,0 0-2-16,0 0 11 15,0 0 11-15,0 0 6 16,0 0 6-16,0 0 11 15,0 0 3-15,0 0 17 16,0 0 11-16,0 0 11 16,0 0 3-16,0 0-14 0,0 0 3 15,0 0 1-15,0 0 8 16,0 0-6-16,0 0 1 16,0 0 12-16,0 0-10 15,0 0-37-15,-8 0-20 16,0 9-12-16,8-9-11 0,-9 0-13 15,9 0-12 1,0 0-22-16,0 0-10 16,0-13-4-16,9-2 14 0,3-2 13 15,10 0 7-15,-3 6 6 16,4 2 4-16,3 1 9 16,-6 8 1-16,-4 0-3 15,-5 0 13-15,-2 8-7 0,0 1 17 16,-6-2 5-16,-3 5 3 15,0 0-4-15,0 2 5 16,0-2-9-16,-12-5-12 16,3 2-16-16,9-1 0 15,0-8-33 1,18 0 4 0,7 0 3-16,6 0 14 0,3 7 2 15,-8 2 5-15,-5-1 3 16,-8 3 14-16,-9 4 11 15,-4 0 7-15,-12 5-15 16,-9-1-10-16,-1 3-7 16,5-1-31-16,-1-10-68 0,5 2-85 15,13-13-88-15,0 0-36 16,5 0 22-16,11-13 23 16,11-7 37-16,16-10 69 15</inkml:trace>
  <inkml:trace contextRef="#ctx0" brushRef="#br0" timeOffset="-23763.04">31186 17104 245 0,'32'-13'296'16,"-7"5"-6"-16,-9 5-51 0,-9 3-84 16,2 0-48-16,-9 0-28 15,0 0-7-15,0 7-25 16,0-7-29-16,0 0-9 16,5 0-36-16,-2 0-24 15,5 0-17-15,-5 0 2 0,2 0 26 16,-2-4 18-1,3 1 9-15,-3-1 17 0,2 4 3 16,-5 0 15-16,0 0-3 16,3 0 1-16,1 0-5 15,4 7-7-15,-2-7-6 16,2 8-7-16,-5-8-12 0,5 0-31 16,6 0-53-16,0-11-29 15,12-6-28-15,0-6 29 16,12-6 44-16,-3-3 40 15,3 2 24-15,3 7 23 16,-9-3 22-16,-2 10 12 0,-8 4 23 16,-1 4 21-16,-7 3 29 15,-6 5 5-15,-5 0-13 16,2 0-32-16,-4 0-37 16,7 0-13-16,1 0-10 15,4 0-8-15,4-7-16 16,6-5-22-16,5-1-22 0,1-2 5 15,4-1 16 1,-1 3 17-16,1 0 7 0,0 5 11 16,-6 4 0-16,-2 1 5 0,-4-6 8 15,-1 4 6-15,-4 3-4 16,4-3-12-16,6-2 4 16,1-4 1-16,14 0 0 15,7-1-2-15,5 0 0 16,4 0 13-16,-3 8 23 0,-7 4 27 15,-4 0 13-15,-9 0 10 16,-3 0 0-16,-17 0-6 16,-3 0-24-16,-2 0-24 0,-1-5-23 15,1 3 2-15,0 2-11 16,7-6 0-16,4-2-2 16,5 5-5-16,4-2 9 0,-2-3 16 15,-3 4 43-15,1 0 44 16,-2-4 21-16,-2 4-92 0,0-4-37 15,2 4 0-15,-1-1 0 16,1-2 0-16,2 2 0 16,3-2 0-16,-2 1 0 15,0-2 0-15,0 5 0 0,-2-1 0 16,-4-1 0-16,-3 5 0 16,-1 0 0-16,-4 0 0 0,-3 0 0 15,-1 0 0-15,-8 0-236 47,0 0-217-31,-17 9 38-16,-3 8 27 0</inkml:trace>
  <inkml:trace contextRef="#ctx0" brushRef="#br0" timeOffset="-23236.13">31413 17674 137 0,'0'-9'235'15,"-8"9"-35"-15,8 0-32 16,-8 0-49-16,8-3-22 15,0 3 0-15,0 0 26 16,0 0 12-16,0 0-39 0,0 0-48 16,0 0-33-16,0 0-102 15,0 8-125 1,8 3-81-16,0 1-55 0</inkml:trace>
  <inkml:trace contextRef="#ctx0" brushRef="#br0" timeOffset="-22943.72">31677 18216 388 0,'0'15'336'16,"0"-2"-164"-16,0-5-183 0,0-8-105 16,-10 0-6-16,10-3 35 15,0-6 34-15,0 6 23 16,0-3 6-16,0 6-21 15,0 0-26-15,5 0-14 16,4 0 8-16,3 13 26 16,2-1 24-16,-3 0 24 0,0 0 52 15,1 5 101-15,-3-5-9 16,-5 2-30-16,0-3-41 16,0 6-44-16,1-2-46 15,-5-2-52-15,0 0-84 0,0-6-31 16</inkml:trace>
  <inkml:trace contextRef="#ctx0" brushRef="#br0" timeOffset="-22805.84">32116 18805 327 0,'0'14'100'0,"0"-2"-93"16,0-12-114-16,0 0-42 0</inkml:trace>
  <inkml:trace contextRef="#ctx0" brushRef="#br0" timeOffset="-22626.85">32532 19009 151 0,'9'12'277'0,"-4"-12"-76"16,-5 0-73-16,0 0-67 0,0 0-52 15,0 0-41-15,4 0-14 16,0-12-12-16,4 1-9 16,5-1 1-16,-5-1-22 0,3 1-50 15,1 3-8-15</inkml:trace>
  <inkml:trace contextRef="#ctx0" brushRef="#br0" timeOffset="-687.9">13623 6700 85 0,'-8'-21'164'0,"8"0"-51"16,0 9-60-16,8 5-31 0,12 2-18 16,9 5-30-16,-2 0-9 15,6 0-10-15,-7 0-27 16,-8 9-17-16,-2-1 8 15</inkml:trace>
  <inkml:trace contextRef="#ctx0" brushRef="#br0" timeOffset="-34.56">8068 9289 476 0,'-12'0'182'0,"4"0"-39"16,0 0-67-16,8 0-39 15,0 0-26-15,0 0-17 16,0 0-19-16,0 0-18 0,0 0-29 15,11 0-11-15,9 0-10 16,10 8-103-16</inkml:trace>
  <inkml:trace contextRef="#ctx0" brushRef="#br0" timeOffset="132.39">9176 10587 378 0,'29'57'189'16,"-10"-15"-106"-16,-5-11-114 15,2 6-39-15,0 0-92 16,0 4-16-16</inkml:trace>
  <inkml:trace contextRef="#ctx0" brushRef="#br0" timeOffset="302.62">9784 12235 692 0,'-11'50'-341'16</inkml:trace>
  <inkml:trace contextRef="#ctx0" brushRef="#br0" timeOffset="980.39">14111 3753 110 0,'40'-110'271'0,"-8"16"-88"0,-7 12-5 16,-5 18-39-16,-8 10-20 15,-4 18-15-15,-4 8-23 16,-4 11-5-16,0 5-8 0,0 8-14 16,0 4-17-16,0 0-20 15,4 16-14-15,5 17 5 16,2 13-6-16,9 13 5 16,10 10-5-16,5 2-7 15,10-7-1-15,8-7-24 0,7-13-41 16,2-11-40-16,-5-12-38 15,-3-9-23-15,-7-12 10 16,-1-24-2-16,-6-26-53 0,-12-22 35 16</inkml:trace>
  <inkml:trace contextRef="#ctx0" brushRef="#br0" timeOffset="1129.02">14606 2873 263 0,'-36'-20'225'0,"7"3"-78"16,7 5-44-16,11 5-53 0,11-1-28 15,0-1-14 1,20-7-7-16,22-1-9 0,10-7-10 16,13 0-27-16,4-2-29 15,0 12-37-15,-5-4-98 16</inkml:trace>
  <inkml:trace contextRef="#ctx0" brushRef="#br0" timeOffset="1287.96">14426 3199 555 0,'-31'29'185'16,"5"-5"-91"-16,10-8-65 15,16-4-55-15,13-12-16 16,20 0-7-16,19-12-13 16,13-12-4-16,11-13-35 15,3-7-82-15</inkml:trace>
  <inkml:trace contextRef="#ctx0" brushRef="#br0" timeOffset="1662.13">14898 2890 524 0,'-9'13'273'0,"9"-2"-69"16,-8-11-101-16,8 8-64 15,0-8-42-15,0 9-9 16,0 2 2-16,5 6 4 15,7 3 2-15,8 8 4 0,5 5-4 16,3 0 4-16,4 3-8 16,5-3-14-16,-4-9-6 15,-5-4 5-15,-7-2-2 0,-5-6 16 16,-5-12-1-16,-2 0 10 16,-6 0 1-16,2-12-13 15,-5-17-3-15,3-11 1 0,2-5 12 16,-2-1 2-16,-3 9 14 15,0 9 9-15,6 8-9 16,-3 3-14-16,2 6 1 16,-1 2-2-16,0 5-2 15,3 4 2-15,2 0-1 16,2 17-24-16,5-2-62 0,5 11-42 16,-4-2-73-16,-1-3-58 15</inkml:trace>
  <inkml:trace contextRef="#ctx0" brushRef="#br0" timeOffset="2147.44">15398 2665 410 0,'8'-19'206'0,"0"7"-67"16,-4 3-72-16,0 9-45 16,-4 0-26-16,4 0 5 15,2 0-6-15,0 13 7 16,2 0-5-16,0-3-12 0,4-1-13 15,5 0-16-15,3-9-3 16,5 0 7-16,-1 0 7 16,3-9 12-16,1-8 13 15,-2-2 13-15,-6 2 17 0,-9 1 10 16,-3 4-3-16,1 7-11 16,-9 5-9-16,0 0-4 15,0 0-8-15,0 0 0 16,5 0-2-16,-1 0-9 0,4 0-4 15,1 0 6 1,-1 0-9-16,3-3-5 0,6-6 1 16,2-7 2-16,-1-5-2 15,2-3 5-15,-4-5 10 16,-5-4 20-16,-2 10 16 16,-9 6 19-16,0 5-9 0,0 4 6 15,0 8-15-15,-9 0-13 16,9 0-12-16,0 0-5 15,0 0-15-15,0 0-7 0,0 0-9 16,0 0-3 0,0 0 3-16,6 0-8 15,1 0-37-15,1-9-22 0,-3-7-31 16</inkml:trace>
  <inkml:trace contextRef="#ctx0" brushRef="#br0" timeOffset="2511.1">15889 2161 118 0,'12'0'265'0,"-4"0"-128"0,0 7-56 16,1-7-47-16,0 13-16 15,-3-2-10-15,6 4-5 16,1-4-1-16,-2 6 2 15,3-5-3-15,-2 0-3 0,0-5-9 16,4-7 0-16,4 0 1 16,3-16 3-16,16-16-6 15,1-22 3-15,9-10 8 0,3-5 18 16,-8 7 25-16,-6 10 41 16,-11 11 10-16,-5 8 0 15,-6 11-13-15,-5 8-24 16,-2 5-28-16,-5 9-12 15,0 0-37-15,0 0-63 16,4 12-11-16,4 5-9 0,-1 7 7 16,6 1-1-16,0-9-43 15,0-16-16-15,-3-4 19 16</inkml:trace>
  <inkml:trace contextRef="#ctx0" brushRef="#br0" timeOffset="2959.78">16896 1042 167 0,'20'-114'197'0,"-20"15"-97"16,-12 22-45-16,-21 21-33 16,-32 27-14-16,-36 29-3 15,-45 36 2-15,-50 47 6 0,-31 43 14 16,-28 44 1-16,-9 33 20 16,0 18-5-16,7 2 0 15,19 1 0-15,18-13 6 16,30-14 8-16,29-26-19 0,42-24-11 15,29-22-10-15,28-7-5 16,34-12 3-16,36-8 1 16,33-5 5-16,40-11 17 15,45-17 0-15,39-28-9 16,36-24-3-16,36-31-18 16,348-95-2-16,-242 22-3 15,10-22-15-15,-9-18-19 16,-21-15 0-16,-39-17 8 15,-37-17 19-15,-40-10 11 16,-41-10 28-16,-47 0 21 0,-42 11 27 16,-44 3 12-16,-33 16-28 15,-40 13-35-15,-30 5-36 16,-28 18-42-16,-19 15 1 16,-27 22-21-16,-25 28-64 15,-38 29-18-15,-34 31-7 0,-18 37-2 16,-1 29-57-1,17 29-41-15</inkml:trace>
  <inkml:trace contextRef="#ctx0" brushRef="#br0" timeOffset="46722.86">5059 9370 266 0,'7'0'176'0,"-1"0"-44"16,-3 0-27-16,5 0 8 15,8 0 66-15,4 17 67 16,9 2 38-16,7 19 12 15,4 14-54-15,10 13-234 16,2 13-8-16,2 7 0 16,2 1 0-16,1-5 0 15,-7-8 0-15,-7-9 0 0,-7-14 0 16,-7-14 0-16,-9-14 0 16,-12-22 0-16,-8-10 0 15,-16-30 0-15,-11-33 0 16,-15-33 0-16,-6-20 0 15,3-11 0-15,5-4 0 16,8 25 0-16,7 18 0 16,12 25 0-16,5 19 0 0,8 22 0 15,13 16 0 1,12 16 0-16,7 23 0 0,4 19 0 16,-4 10 0-16,-4 14 0 15,-10 11 0-15,-18-4 0 16,0-8 0-16,-13-12 0 15,-3-7 0-15,-1-18 0 16,1-12 0-16,4-16 0 16,0-9 0-16,0-20 0 0,12-11-166 15,0-8-18 1,20-6 47-16,9 2 55 16,7 6 39-16,1 15 20 0,3 10 16 15,-3 9 16-15,-1 12 17 16,1 17 18-16,-5 14 7 15,-7 7 5-15,-5 2-21 16,-4-4 11-16,-7 1 6 16,-1-7 3-16,-4-11-9 15,-4-10-5-15,0-9 4 0,0-17-21 16,0-16-26-16,0-14-12 16,4-15 1-16,3-3 5 15,7 4 5-15,-8 7-8 16,7 18 4-16,-4 12 4 0,2 15-2 15,7 9 12 1,1 13-4-16,1 7 0 16,4 1-2-16,0-1 1 0,-2-4 2 15,2-7-3-15,-4-9-8 16,4 0 4-16,5-17-12 16,-4-11-2-16,3-5 9 15,1-3-4-15,-9 3 4 0,-1 5 12 16,-2-2-7-16,-5 10 2 15,0 3-8-15,-4 10-2 16,0 1 9-16,0 6-7 16,1 0 3-16,-1 0 8 15,4 0-8-15,-3 0 4 16,-1 0-15-16,3 0-29 0,3 0-51 16,-3 0-17-16,-3 0-22 15,1 0 5-15,3-11 14 16,-4-5 15-16,0-8 5 15,-4-9-10-15,-1-3-35 0,-3-9-51 16,0 0-30-16</inkml:trace>
  <inkml:trace contextRef="#ctx0" brushRef="#br0" timeOffset="46895.9">6585 8629 145 0,'30'0'216'15,"-8"0"-70"-15,-1 0-30 0,-4 0-2 16,-1 13-19-16,1-13-29 15,-6 8-27-15,2-8-16 16,-2 0-18-16,2 0-3 16,-1 0-48-16,-4 0-61 0,0-4-58 15,-3-8-97-15</inkml:trace>
  <inkml:trace contextRef="#ctx0" brushRef="#br0" timeOffset="47986.99">13216 10744 644 0,'21'-27'375'0,"-8"15"-148"15,-2 12-103-15,6 24-35 16,2 18 21-16,10 19 16 0,4 11 15 16,-1 14-29-16,5 7-50 15,0-7-25-15,-1-9-37 16,-3-12 0-16,-9-19 0 0,-8-14 0 15,-7-12 0-15,-9-40 0 16,-22-21 0 0,-5-25 0-16,-11-20-16 0,3-22-5 15,-1-14-7-15,-1-8 18 16,8 8 12-16,8 15-4 16,4 21 2-16,11 18 4 0,6 16-9 15,0 11 1-15,0 8-5 16,0 13 6-16,0 2-1 0,6 11 1 15,2 2-7-15,6 5 8 16,-6 0-4-16,0 0-1 16,-5 0 7-16,-3 0-3 15,0 0 4 1,6 0-3 0,-6 0-1-16,0 0 1 15,0 0 0-15,0 0 1 0,3 0 5 16,1 0-1-1,4-2-1-15,-8 2 2 16,0-5-1-16,0 1-3 0,0 4-6 16,0 0 9-1,0 0-2-15,0 0 0 16,0 0-2-16,0 0-1 0,0 0-1 16,0-5 5-16,0 2-9 15,0-2-9-15,0 1-12 16,0-3-59-16,0-2-25 15,-8 1-11-15,8 2 8 0,-13-5-20 16,13 4-38-16,-11 2-41 16,-2 1-28-16,1 1-48 15</inkml:trace>
  <inkml:trace contextRef="#ctx0" brushRef="#br0" timeOffset="48803.38">13246 10327 307 0,'0'-16'285'0,"-13"-6"-62"0,4 8-80 15,9-8-46-15,0 2-31 16,0 0-23-16,0-1-8 16,13 5-12-16,8 4 2 0,10 9-3 15,9 3 11-15,10 19-5 16,2 20 3-16,-2 12 20 15,-5 18-12-15,-10 8-8 0,-10 8 5 16,-12 1 7-16,-13-2 17 16,-13-5 16-16,-4-15-19 15,1-9 1-15,1-20-14 0,-1-10-16 16,3-9-2-16,13-16-9 16,0-4-21-16,0-16-20 15,17-18 0-15,15-9-1 16,13-3 14-16,8 8 5 0,4 3 3 15,-5 16-5-15,1 12 3 16,-8 11 5-16,-10 27 7 0,-10 13-1 16,-17 13 10-16,-16 8-4 15,-17 8 12-15,-15 0-5 0,-9 0 8 16,-2-7 0-16,1-6-14 16,1-10-9-16,8-15-9 15,9-9-17-15,7-22-68 16,10-13-79-16,15-20-63 0,0-20-30 15,15-24-6-15,15-28-3 16,10-30 20-16,5-11 70 16,60-139 34-16,-55 155 163 15,-2 11 110-15,-7 17 98 16,-14 18-6-16,-6 14 18 0,-9 17 6 16,-4 11-13-16,-8 18-36 15,0 8-59-15,0 16-30 16,13 28 98-16,7 26-153 0,9 19-49 15,7 16 0 1,4 14 0-16,9-1 0 0,4-8 0 16,-5-13 0-16,-7-17 0 15,-8-20 0-15,-9-10 0 0,-12-18 0 16,-12-20 0-16,-12-24 0 16,-12-29 0-16,-9-29 0 15,-3-21 0-15,-1-21 0 0,4-16 0 16,13 10 0-16,20 15 0 15,9 18 0-15,15 24 0 0,17 22 0 16,16 27 0-16,16 28 0 16,3 22 0-16,-2 23 0 15,-9 24 0-15,-21 23 0 0,-27 23 0 16,-30 15 0-16,-23 8 0 16,-25 1 0-16,-20-8-318 15,-8-9-93-15,-6-13-7 16,2-14 0-16</inkml:trace>
  <inkml:trace contextRef="#ctx0" brushRef="#br0" timeOffset="50365.23">13888 13843 464 0,'-25'0'304'16,"-5"12"-103"-16,-2 2-104 15,4-2-45-15,0-5-30 16,7-7 1-16,5 9 32 0,7-9 52 16,9 0 20-16,6 0-17 15,16-21-24-15,27-19-31 16,33-29-29-16,45-22-10 16,47-22-7-16,44-25-8 0,43-21 6 15,35-23 11-15,38-18 24 16,31-21 69-16,11-7 3 15,3 0-114-15,-15 16 0 0,-18 18 0 16,-33 27 0-16,-36 24 0 16,-51 29 0-16,-42 29 0 0,-42 19 0 15,-41 13 0-15,-28 18 0 16,-21 9 0-16,-19 10 0 0,-12 3 0 16,-13 6 0-16,-8 0 0 15,-15 7 0-15,-15 0 0 16,-1 0 0-16,-4 0 0 15,13 0 0-15,1 0 0 0,8 0 0 16,4 0 0-16,3 0 0 16,6-15 0 15,0-13 0-31,0-20 0 0,-8-21 0 16,-9-21 0-16,-7-19 0 15,-8-14 0-15,-9-11 0 16,-5-4 0-16,-3 3 0 0,-3 9 0 15,0 12 0-15,3 20 0 16,1 19 0-16,-1 24 0 16,-4 14 0-16,-4 21 0 15,-8 16 0-15,-5 16 0 0,-3 16 0 16,-12 17 0-16,-8 16 0 16,-13 18 0-16,-14 10 0 0,-27 16 0 15,-29 15 0-15,-31 7 0 16,-19 6 0-16,-11-2 0 15,-5-2 0-15,-8-3 0 0,0-3 0 16,-6-1 0-16,5-4 0 16,7 0 0-16,7 0 0 15,14 1 0-15,19-2 0 16,19-6 0-16,22-9 0 0,26-13 0 16,23-15 0-16,27-21 0 15,-18 16 0-15,77-53 0 16,12-4 0-16,4-7 0 15</inkml:trace>
  <inkml:trace contextRef="#ctx0" brushRef="#br0" timeOffset="50667.09">13160 12342 2047 0,'0'12'0'32,"0"9"0"-17,0 6 0-15,0 14 0 16,8 17 0-16,6 6 0 0,0 18 0 15,11 16 0-15,8 4 0 16,-1 8 0-16,3 8 0 16,3-1 0-16,-2 2 0 0,-3-10 0 15,0-11 0-15,-6-16 0 16,-3-13 0-16,-2-16 0 16,-6-13 0-16,-5-7 0 0,-3-13 0 15,0-4 0-15,1-16 0 16,-4 0 0-16,3 0 0 0,-1 0 0 15,5-5 0 1,4-9 0-16,9-7 0 0,7-13 0 16,9-5 0-16,19-10 0 15,11-1 0-15,10-1 0 16,4-2 0-16,7-5 0 0,6-2-317 16,5-7-140-16,6 3 50 15,5-10 32-15</inkml:trace>
  <inkml:trace contextRef="#ctx0" brushRef="#br0" timeOffset="53322.69">12303 11429 330 0,'-15'0'156'0,"1"0"-52"16,6 0-56-16,8 0-24 0,0 0-8 16,8-8-4-16,13-7 5 15,12-6 9-15,7-3 3 16,13-10-10-16,7 6-6 16,5 0-2-16,-3 3-8 0,-5 5-7 15,-10 1-3-15,-1 1-20 16,-10 6-26-16,-7 1-30 0,-9 2-35 15,-12 1-71-15</inkml:trace>
  <inkml:trace contextRef="#ctx0" brushRef="#br0" timeOffset="53744.89">12597 10966 447 0,'-18'-12'216'0,"-2"3"-96"16,4 2-59-16,8 2-35 16,8 1-13-16,0 4-8 0,0 0 2 15,3 0-3-15,13 0 3 16,9 0-7-16,12 16 1 16,8 5 0-16,3 3 1 0,4 9-5 15,2 3 7-15,-6 9-3 16,-3 0 3-16,-8 2-1 0,-6 3 1 15,-9-8 10 1,-11-5 2-16,-2-9 3 0,-9-4 11 16,0-8 11-16,0-3 4 15,-12-6-6-15,-2-7-7 0,-5 0-8 16,-1-4-6-16,-6-12-10 16,-2-9-3-16,1-4-2 0,-2-6-2 15,1-1-1-15,4-6-2 16,-1 5 0-16,3 5-2 15,8 3-18-15,-4 1-42 0,2 4-43 16,1-6-36-16,-1 7-12 16,3 2-22-16,0 1-44 0</inkml:trace>
  <inkml:trace contextRef="#ctx0" brushRef="#br0" timeOffset="57170.26">8628 7933 101 0,'0'-4'191'0,"0"1"-32"15,0-7-41-15,0 7-35 16,0-1-26-16,0 0-9 15,0-1 4-15,0 3 23 0,0-3 37 16,0 5 11-16,0 0-19 16,0 0-17-16,0 0-25 15,0 0-22-15,0 0-8 16,0 0-11-16,0 0-14 0,0 12 0 16,0-1-2-16,8 10 14 15,4 9-10-15,9 5 3 16,3 15-3-16,4 2-1 15,9 5-3-15,-1 0 2 16,2 5-8-16,-2-2 10 0,1 1-5 16,-1-4-2-16,-4 0 9 15,1 1-11-15,-1-2 1 16,1 1 1-16,-1 0 2 16,-4-8-6-16,0-5 5 0,2 1 2 15,-6 0-3-15,1 0 6 16,-2-4 0-16,2-1 5 15,0 0-1-15,-1 1-3 0,1 1-1 16,-3-1-3 0,0-5 3-16,-1 1 0 0,-2-1 5 15,1 9-2-15,2 0 7 16,-4 7 13-16,4 1 6 16,2 8-13-16,1-3 0 0,-1-1-6 15,0-1 7-15,1 6-2 16,-2-5-1-16,3 4-4 15,-7-5 8-15,1-3-12 16,2 1 3-16,-4-5 5 0,4-4-11 16,-3-4 4-16,2 4-9 15,-4-1-6-15,2 0 0 16,-2 6 0-16,4-2 0 0,-2 1 0 16,-2-1 0-1,2-3 0-15,-1 4 0 0,2 0 0 16,-1 0 0-16,6 3 0 15,-4 3 0-15,-2 1 0 16,-2-3 0-16,-1 4 0 0,5-4 0 16,-1-3 0-16,-1-3 0 15,3-1 0-15,-1-2 0 16,-2-3 0-16,1-1 0 0,2-4 0 16,-4 1 0-16,4 0 0 15,-5 0 0-15,-2-5 0 16,2 1 0-16,-1-5 0 15,0 5 0-15,0 1 0 0,1-3 0 16,-6 2 0-16,6 0 0 16,-1 3 0-16,1 2 0 15,-2 1 0-15,2 3 0 0,-1-7 0 16,1 3 0-16,-2-3 0 16,2 7 0-16,-1-3 0 15,1 3 0-15,-2 0 0 0,2-2 0 16,-1 5 0-1,0 3 0-15,0-3 0 0,4-1 0 16,-3 1 0-16,-1-2 0 0,1 0 0 16,-2-3 0-16,2-3 0 15,-6 0 0-15,3-1 0 16,2 2 0-16,-6-2 0 16,4 2 0-16,2-3 0 0,-4 6 0 15,0-4 0-15,0 0 0 16,1-2 0-16,-2-2 0 15,-2 0 0-15,2 0 0 0,2 3 0 16,0 0 0-16,-2 2 0 16,3-2 0-16,-8-3 0 0,2-5 0 15,0 1 0-15,1-1 0 16,0-4 0-16,-1-1 0 16,0-1 0-16,-2-5 0 15,0-1 0-15,-3 0 0 0,2-1 0 16,-2-1 0-16,2-1 0 15,-2 3 0-15,6-5 0 16,-4 6 0-16,-2-2 0 0,5-1 0 16,-3 0 0-16,-2 0 0 15,2-3 0-15,-5 2 0 16,3-5 0-16,2 1 0 16,-5 3 0-16,3 0 0 0,5 4 0 15,1 0 0 1,-4 5 0-16,3-1 0 0,-5-1 0 15,5 3 0-15,-3-6 0 16,3 4 0-16,-5 1 0 16,2-2 0-16,3-2 0 0,-5 4 0 15,6-2 0-15,-4-2 0 16,-2-1 0-16,2 1 0 16,-2-5 0-16,0 0 0 0,3-4 0 15,-6 5 0-15,0-1 0 16,4 0 0-16,0 0 0 15,4 0 0-15,-4 1 0 16,4-1 0-16,-4-4 0 16,1 1 0-16,-2-9 0 0,-3 7 0 15</inkml:trace>
  <inkml:trace contextRef="#ctx0" brushRef="#br0" timeOffset="58212.52">11296 14104 2047 0,'-16'0'0'0,"-5"0"0"0,-4 0 0 15,6 0 0-15,-5 0 0 16,2 8 0-16,3-8 0 16,3 9 0-16,3-9 0 0,1 0 0 15,4 0 0-15,0 0 0 16,8-5 0 15,11-11 0-31,14-16 0 16,15-17 0-16,9-8 0 15,5-5 0-15,1 3 0 0,-1 1 0 16,-4 8 0-16,-10 10 0 16,-8 7 0-16,-4 9 0 15,-8 7 0-15,-7 5 0 16,0 8 0-16,-5 4 0 15,-3 0 0 1,-5 13 0 15,6 3 0-15,14 49 0-16,-4-12 0 16,6 12 0-1,2 8 0-15,4 5 0 0,1 3 0 16,4 0 0-16,2-3 0 15,1-4 0-15,-2-10 0 0,-3-11 0 16,-6-8 0 0,-4-12 0-16,-5-9 0 0,-8-4 0 15,1-7 0-15,-6-6 0 16,-20-7 0 15,-8 0 0-31,-7 0 0 16,-3-2 0-16,-6-9 0 15,-3 0 0-15,-2-1 0 0,-3-4 0 16,-2-5 0-16,-2-3 0 16,-1 0 0-16,3 3 0 15,-4-2 0-15,6 0 0 0,9 9 0 16,1-3 0 0,6 1 0-16,1 4 0 0,3 0 0 15,4-5 0-15,5 5 0 16,-1 0 0-16,5 3 0 15,5 3 0-15,-3-7 0 0,6 3 0 16,0 3 0-16,1-2 0 16,-1 2 0-16,8 3 0 15,-12-1 0-15,12 2 0 0,0-1 0 16,0-1 0 31,-8 2 0-47,-1-2 0 0,9 0 0 15,-8 5 0-15,8-7 0 63,0-2 0-47,0 2 0-16,3-6 0 0,11-2 0 15,6-15 0-15,8-7 0 16,8-7 0-16,10 0 0 15,-3-6 0-15,3 5 0 0,-2 1 0 16,2 2 0 0,-7 7 0-16,-2 1 0 0,-4 6 0 15,-9 4 0-15,-4 7 0 16,-7 5 0-16,-2 5 0 16,-2 3 0-16,-6 4 0 15</inkml:trace>
  <inkml:trace contextRef="#ctx0" brushRef="#br0" timeOffset="58360.3">11551 13596 2035 0,'0'0'-439'0,"-6"0"-49"16,-8 7 7-16</inkml:trace>
  <inkml:trace contextRef="#ctx0" brushRef="#br0" timeOffset="61233.11">12166 13945 27 0,'-30'12'108'16,"7"5"93"-16,-2-5-32 15,4 1-13-15,5-13-33 0,5 8-23 16,11-8-22-16,0 0 4 15,0 0 21-15,0 0 13 16,0 0-26-16,11 0-7 0,22-13 15 16,19-12 28-1,21-11-16-15,21-9-44 0,7-2-29 16,6-3-19-16,-10 2-6 16,-9 6-18-16,-10 6-1 15,-18 7-42-15,-10 9-71 0,-15 4-74 16,-5 7-59-16,-12 1-19 15,-12 4 17-15,-6 4 10 16,0 0 17-16</inkml:trace>
  <inkml:trace contextRef="#ctx0" brushRef="#br0" timeOffset="61482.57">12291 14312 104 0,'-28'28'248'16,"-2"-7"-54"-16,6-6-47 16,4-2-64-16,7-13-42 0,13 0-15 15,0 0-9-15,8-13 10 16,17-7 13-16,15-16 11 16,22-9 12-16,12-6-12 0,11-7-23 15,13-4-16-15,-1 5-9 16,-1 1-16-16,-6 3-45 15,-8 3-58-15,-9 13-39 16,-13 5-27-16,-15 16-46 0,-20 8-154 16</inkml:trace>
  <inkml:trace contextRef="#ctx0" brushRef="#br0" timeOffset="61897.91">13088 15182 110 0,'-9'25'247'16,"1"-9"-41"-16,0-4-45 0,8 1-64 15,-9-13-39-15,9 8-18 16,0-8-1-16,0 0 8 16,4 0-10-16,9 0-6 15,7-8-5-15,12-12-1 0,13-9-1 16,16-8-7-16,13-4-9 15,2-4-4-15,6 1-1 16,-5-1-35-16,-5 5-41 0,-6 7-40 16,-10 5-17-16,-12 11 130 15,-6 5-186-15,-14 4-4 16,-13 4 0-16</inkml:trace>
  <inkml:trace contextRef="#ctx0" brushRef="#br0" timeOffset="62214.57">13379 15398 215 0,'-20'24'224'0,"-1"-2"-44"16,9-6-62-16,1-4-53 0,2-4-26 16,9-8-10-16,0 9 0 15,0-9 11-15,0 0-1 16,0 0-5-16,0 0-5 0,9 0-16 15,11-13-4-15,13-3 1 16,7-7-7-16,17-11 5 16,8-7-3-16,11-3-2 15,3 2 3-15,-6 6-6 16,-4 3-3-16,-14 8 2 16,31-7-4-16,-61 19-12 15,-5 2-13-15,-8 3-9 0,-4 8-21 16,-4-4-31-16,-4 4-40 15,0-5-44-15,-12 5-40 16</inkml:trace>
  <inkml:trace contextRef="#ctx0" brushRef="#br0" timeOffset="67373.6">7143 8226 461 0,'0'-28'307'16,"0"9"-93"-16,-9 6-68 15,1 3-69-15,0 10-32 16,0 0-26-16,8 23-1 16,-9 9-6-16,9 11-4 15,0 7-6-15,12 7 1 16,4 0-3-16,9-5-5 15,4-2-10-15,2-5-28 0,3-5-59 16,-3-8-81-16,3-7-6 16,-3-25 1-16,-2-12-64 15</inkml:trace>
  <inkml:trace contextRef="#ctx0" brushRef="#br0" timeOffset="67855.94">7426 8063 116 0,'0'-94'239'0,"-8"18"-80"16,8 14-56-16,0 14-45 15,0 15-29 1,0 17 0-16,11 16-5 16,11 16 17-16,7 13-7 0,7 11-13 15,-1 5-8-15,3 4-8 16,-3-8 2-16,-2-9 1 16,-1-4-6-16,-4-7 2 15,-6-8-2-15,-6-13 8 0,0 0-2 16,1-21-5-16,-1-16-4 15,1-11 1-15,-2-6 4 16,2 6-3-16,-6 7 14 16,-3 13 7-16,-2 7-3 15,-3 9-8-15,2 12-4 16,2 12 4-16,1 9 2 16,1 7-4-16,-1 2-3 0,3-3-1 15,3-6 0-15,-3-5 2 16,5-9-7-16,-3-7 3 15,-2 0 5-15,1-12-3 16,5-8-5-16,0-8 2 0,-1-6-1 16,-4 7 1-16,-4 3 0 15,0 7-3 1,-5 8-2-16,-3 9-1 0,0 0 2 16,6 0-2-16,-2 0 5 15,4 14-4-15,0-2 4 16,-5-1-5-16,6 2-19 15,2-6-47-15,2-7-32 0,4 0-28 16,2-3-9-16,5-18-55 16,5-12 11-16</inkml:trace>
  <inkml:trace contextRef="#ctx0" brushRef="#br0" timeOffset="68138.74">8408 7399 45 0,'21'-31'172'15,"-4"10"16"-15,-6 4-56 16,-3 9-46-16,-8 4-30 15,0 0-16-15,0 4-4 0,0 0-6 16,0 0-4-16,0 0-10 16,5 0-6-16,3 8-4 15,3-8 0-15,6 0 2 0,8 0-10 16,4 0-2-16,7 0-4 16,4-11-5-16,6-6 5 15,-7 0 6-15,-2 1-2 16,-9 4 4-16,-3 3 1 0,-9 2-1 15,-3 2 4-15,-10 5-6 16,-3 0 4-16,0 0-21 16,-11 0-19-1,-2 12-45-15,-7 9-38 0,-10 3-108 16</inkml:trace>
  <inkml:trace contextRef="#ctx0" brushRef="#br0" timeOffset="70073.67">8087 9264 477 0,'-11'0'259'0,"-2"0"-104"16,1 0-85-16,4 0-33 15,8 0-16-15,0 0 7 16,-7 0 24-16,7 0-5 16,0 0-19-16,0 0-15 0,0 0-5 15,0 0-5-15,0-3-3 16,0 3 3-16,0 0 0 16,0 0-4-16,0 0-2 0,0 0 6 15,0 0-20-15,0 0-54 16,0 0-72-16,0 0-70 15,0 0-74-15</inkml:trace>
  <inkml:trace contextRef="#ctx0" brushRef="#br0" timeOffset="72264.16">12823 14047 92 0,'0'0'140'0,"0"0"-40"0,0-7-98 16,0-14-111-16</inkml:trace>
  <inkml:trace contextRef="#ctx0" brushRef="#br0" timeOffset="72435.71">14224 13026 355 0,'0'-13'250'0,"-8"2"-131"16,-5-1-129-16,1-5-70 15,12-9-6-15,0-2-74 16,12-7 160-16,9-7-174 0</inkml:trace>
  <inkml:trace contextRef="#ctx0" brushRef="#br0" timeOffset="72620.56">15487 12104 561 0,'19'-12'327'16,"-11"1"-148"-16,-8-2-92 15,0 2-49-15,0-6-29 0,-8 0-5 16,-3-2-32-16,-1-1-66 16,3-3-77-16,9-4-36 15,0-14-105-15</inkml:trace>
  <inkml:trace contextRef="#ctx0" brushRef="#br0" timeOffset="72805.18">16336 11226 335 0,'-13'-3'260'0,"-4"-6"-118"16,6 2-107-16,-1-4-78 16,4 4-34-16,8 3-3 15,0-4 11-15,0 0-21 16,0-7-59-16</inkml:trace>
  <inkml:trace contextRef="#ctx0" brushRef="#br0" timeOffset="72968.82">17509 10896 730 0,'-8'0'341'0,"-4"0"-228"16,-1 0-312-16,2-15-157 16</inkml:trace>
  <inkml:trace contextRef="#ctx0" brushRef="#br0" timeOffset="73230.54">17849 10615 968 0,'-26'17'687'16,"-4"-5"-327"-16,6-4-328 15,3-8-32-15,6 8 0 0,2-8 0 16,6 0 0 0,7-3 0-16,0-2 0 0,0 1-4 15,0 0-105-15,0 4-35 16,0 0-42-16,0-3-43 15,0-2-41-15,7-3 20 0,1 0 38 16,0 3 6-16,1 3 32 16,2 2-86-16</inkml:trace>
  <inkml:trace contextRef="#ctx0" brushRef="#br0" timeOffset="74312.03">18610 9919 265 0,'-9'-5'370'15,"-11"3"-84"-15,-8 2-91 0,-5 0-70 16,-4 0-47-16,1 0-13 15,3 12-8-15,1-4-24 16,8-8-10-16,12 8-16 16,12-8-1-16,6 12 0 0,20 0-22 15,10-5-15-15,10-7-10 16,7 0-14-16,7 10 6 0,-4-10 8 16,-2 7 18-16,-15 5 11 15,-10 1-3-15,-12 0 21 16,-17 6 6-16,-20 5 1 0,-17 5 4 15,-12 4 2-15,2-3 6 16,-4-11 8-16,12-3-18 0,10-4-1 16,7-12-22-16,11 0-38 15,11 0-22-15,0-7-22 16,16-14-13-16,12-7 10 16,62-38-21-16,-38 34 96 15,-3 6 8-15,-3 7 4 16,-6 6 12-16,-2 5 11 15,-11 6 4-15,-3 2 4 0,-2 0-2 16,-8 0-4-16,-2 0 0 16,1 8-6-16,-4-2-9 0,-1-6 3 15,0 9-1-15,4-9-6 16,0 0 3-16,-4 0-3 16,0 0 0-16,1 0-8 0,-1-9 6 15,0 3 6-15,0-7 19 16,-3 3 27-16,-5 8 25 15,0 2 21-15,0 0-10 16,0 0-19-16,0 0-31 0,0 0-13 16,0 0-14-16,0 0-2 15,3 0-7-15,5 12 4 0,3-5-4 16,11 1-17-16,2-8-36 16,1 0-8-16,2-2-5 15,-1-11 20-15,-3-4 16 0,-3 1 15 16,-7-4 21-16,0 4 15 15,-9-1 5-15,-4 5 10 0,0 3 7 16,0 2-4 0,0 3-10-16,0 4-15 0,0 0-6 15,0-5-8-15,0 5-3 16,7 0-13-16,4-3-23 16,3-6-50-16,5 1-37 0,2-4-17 15,-1-9 2-15,4-3 25 16,-3-5 49-16,-1 1 40 15,-4 0 23-15,-7 4 28 0,-6 3 18 16,-3 9 20-16,0 0 19 16,0-1 18-16,0 10-2 0,0 3-7 15,0 0-24 1,0 0-32-16,0-5-17 0,0-3-35 16,0 8-67-16,0 0-72 15,0-4-40-15,5-4-29 0,3-1-9 16,0 2-84-16</inkml:trace>
  <inkml:trace contextRef="#ctx0" brushRef="#br0" timeOffset="74423.82">19503 9544 233 0,'0'0'256'0,"0"0"-18"15,0 0-57-15,0 0-62 16,0 0-62-16,0-7-51 0,0-1-78 16,0-1-69-16,0-8-34 15,8-2-79-15,8-4 33 0</inkml:trace>
  <inkml:trace contextRef="#ctx0" brushRef="#br0" timeOffset="74578.58">19864 9308 219 0,'20'0'340'15,"-2"0"-59"-15,-7 0-96 16,-3-4-77-16,-5 1-45 0,6 3-34 16,-4 0-11-16,-2 0-26 15,5-9-68-15,9-3-91 16,12 1-48-16,11-10-41 0,7-4 7 15</inkml:trace>
  <inkml:trace contextRef="#ctx0" brushRef="#br0" timeOffset="74851.19">20396 9137 302 0,'17'0'353'16,"-9"0"-41"-16,-8 0-90 16,4 0-74-16,-4 0-51 0,0 0-37 15,0 0-34-15,3-4-25 16,2 1-51-16,-2-9-66 0,10-1-82 15,7-6-19-15,9-6 27 16,7-3 59-16,7 1 37 0,-4 8 52 16,1 3 52-16,-7 4 21 15,-6 3 19-15,-5 1 21 0,-7 8 15 16,-2 0 3 0,-4 0 1-16,-9 0 3 0,0 0-16 15,0 0-22-15,0-4-20 16,0 1-20-16,0 3-7 0,3 0-45 15,-3 0-56-15,0-4-54 16,0-1-39-16,0 1-63 0,0 4 11 16</inkml:trace>
  <inkml:trace contextRef="#ctx0" brushRef="#br0" timeOffset="75224.28">19986 10270 3 0,'-29'7'-1'16</inkml:trace>
  <inkml:trace contextRef="#ctx0" brushRef="#br0" timeOffset="76391.44">21376 8605 113 0,'0'-4'237'16,"-13"-1"-65"-16,13 5-51 0,-8 0-42 15,8 0-24-15,0 0 8 16,0 0 16-16,0 0 10 0,0 0-10 15,0 0-12-15,0 0-22 16,0 0-12-16,-9 0-13 16,9 0-8-16,-8 0 6 15,8 0-1-15,0 0-4 0,0 0 3 16,0 0-3-16,0 0 0 16,0 0 7-16,0 0-6 15,0 0 10-15,0 0 0 0,0 0 1 16,0 0 3-16,0 0-17 15,0 0-2-15,0 0-12 16,0 0-1-16,0 0 2 16,0 0-1-16,0 0 5 15,0 0 0-15,0 9 2 0,0-2 1 32,0-7 2-32,0 0-6 0,0 0 7 15,0 0-5-15,0 0-1 16,0 0 3-16,0-4-13 0,0-3-5 15,0-1 5-15,8-1-2 16,1 5-8-16,-1-3-17 16,0-1-22-16,4-1-65 0,-1 1-68 15,7 8-53-15,-2 0-45 16,-1 0-254-16</inkml:trace>
  <inkml:trace contextRef="#ctx0" brushRef="#br0" timeOffset="76568.92">21603 8971 544 0,'0'0'317'0,"0"8"-76"15,0-8-80-15,0 0-45 16,0 12-15-16,0 3 18 0,0 12-41 16,-14 4-25-16,-5 14-36 15,-13 13-96-15,-10 11-138 0,-11 3-125 16,-4 1-50-16,-8 7-323 15</inkml:trace>
  <inkml:trace contextRef="#ctx0" brushRef="#br0" timeOffset="79320.29">22220 8568 395 0,'-13'0'339'15,"5"0"-101"-15,8 0-120 0,0 0-62 16,0 0-23-16,4 20-1 16,9 4-2-16,4 10-6 0,1-1-15 15,4-2-2-15,-6-3-5 16,-4-2 6-16,0-11-1 0,-4-2 3 16,-8-13 5-16,0 0-10 15,0-13 5-15,-8-11-7 16,-4-16 12-16,0-13 1 15,-1-4 3-15,13-5 2 0,0 0 3 16,0 15-1-16,0 6-5 16,0 13-8-16,0 12-13 15,0 7 8-15,5 9-3 0,7 16 5 16,3 13-2-16,6 9 8 16,-1 1-12-16,1-2-1 15,-5-9 8-15,1-4-8 0,-6-7 2 16,2-5-2-16,-5-12-7 15,0 0-16-15,0-20 3 0,4-17 6 16,4-7 8 0,1-10 6-16,-1 2 8 0,0 8-3 15,-5 7-4-15,3 13 3 16,-3 7 1-16,2 17 9 0,3 8 10 16,9 8-9-16,3 8-3 15,-3 6-8-15,-2-5-7 16,2-6 3-16,1-3-8 0,-12-4-1 15,3-12-19-15,-1-4 3 16,3-12 6-16,3-11 3 0,-3-6 3 16,2-5 5-16,-4 2 10 15,-1 7-7-15,-5 9 2 16,-2 3-16-16,-1 4-11 16,-8 6-40-16,4 7-36 0,1 0-33 15,4 0-10-15,-1 0 0 16,0 0-11-16,1 0-45 15,5 0 24-15</inkml:trace>
  <inkml:trace contextRef="#ctx0" brushRef="#br0" timeOffset="79448.93">23138 8040 203 0,'29'-34'289'15,"-7"2"-23"-15,-5 7-54 16,-5 5-63-16,-4 4-45 16,-2 3-3-16,-3 6-14 0,-3-1-40 15,0 0-36-15,5-1-82 16,6-3-155-16,4-1-88 15,6-1-74-15</inkml:trace>
  <inkml:trace contextRef="#ctx0" brushRef="#br0" timeOffset="79587.32">23596 7949 563 0,'0'0'526'0,"-12"0"-153"15,-1 0-105-15,4 0-109 0,1-7-84 16,2-6-48-16,-5-3-103 15,-3-4-166-15,6-5-142 0,8 0-78 16</inkml:trace>
  <inkml:trace contextRef="#ctx0" brushRef="#br0" timeOffset="80152.61">13968 12786 294 0,'-12'7'173'0,"3"-7"-58"16,9 10-58 0,0-10-26-16,0 0-15 0,0 0-8 15,0 0-3-15,0 0-2 16,0 0-28-16,5 0-51 0,7-10-77 16,9-6-62-16</inkml:trace>
  <inkml:trace contextRef="#ctx0" brushRef="#br0" timeOffset="80304.27">15840 11861 1052 0,'19'-20'192'0,"-5"1"-402"0,-3-15-198 16</inkml:trace>
  <inkml:trace contextRef="#ctx0" brushRef="#br0" timeOffset="80448.76">17940 10901 323 0,'82'-30'61'15,"-10"-5"-244"-15</inkml:trace>
  <inkml:trace contextRef="#ctx0" brushRef="#br0" timeOffset="80604.48">21216 9461 1030 0,'25'-17'156'0,"-8"-4"-389"16,-6-8-133-16</inkml:trace>
  <inkml:trace contextRef="#ctx0" brushRef="#br0" timeOffset="80827.97">23447 8410 1083 0,'16'8'304'15,"-4"-8"-329"-15,-4 0-218 0,0 0-28 16,-1 0 83-16,-7 0 56 15,0 0 19-15,0 0-39 16</inkml:trace>
  <inkml:trace contextRef="#ctx0" brushRef="#br0" timeOffset="81996.99">15658 14422 294 0,'6'-4'294'16,"-6"4"-101"-16,0 0-107 0,0-5-107 16,0 0-111-16,0 3-72 15,-14-10-47-15</inkml:trace>
  <inkml:trace contextRef="#ctx0" brushRef="#br0" timeOffset="85960.34">13321 10954 70 0,'-24'32'217'0,"-4"5"-64"16,-4-1-47-16,-1 1-14 16,-3-7-15-16,4-7 10 15,7-3 15-15,5-7 14 0,8-13 17 16,12 0-12-1,0-16-48-15,24-24-34 0,29-32-23 16,33-32-16-16,40-44-9 16,40-34-1-16,32-25-3 0,17-10 2 15,6 9 5-15,-23 30-13 16,-32 35-1-16,-40 34 9 16,-32 26 32-16,-39 27 24 0,-33 26-14 15,-47 30 6-15,-40 30 5 16,-42 35 10-16,-42 28 13 15,-25 30 28-15,-14 19 16 0,6 2 25 16,16-11-19-16,27-14-115 16,27-30 0-16,29-20 0 15,27-21 0-15,27-19 0 16,63-44 0-16,35-35 0 16,32-23 0-16,29-24-41 15,20-18 6-15,8 1 13 16,-16 17 7-16,-28 18 13 0,-32 27-7 15,-39 23 32-15,-43 29-6 16,-51 34 8-16,-51 35 27 16,-33 28-45-16,-23 17-7 0,-3 12 0 15,-6 9 0-15,8-4 0 16,12-10 0-16,26-18 0 16,24-22 0-16,27-20 0 15,31-21 0-15,26-16 0 0,32-24 0 16,36-19 0-16,28-31 0 15,32-25 0-15,35-28 0 16,24-17 0-16,14 0 0 0,-18 13 0 16,-23 21 0-16,-37 24 0 15,-38 27-7-15,-39 19 4 16,-33 28 4-16,-45 20 8 16,-32 25-9-16,-24 22 0 0,-10 9 0 15,-1 7 0-15,1-2 0 16,13-8 0-16,10-7 0 15,19-13 0-15,16-16 0 0,20-13 0 16,20-12 0-16,30-24 0 16,29-7 0-16,30-26 0 15,41-29 0-15,35-30 0 0,22-23-34 16,11-11 2-16,-5 5 19 16,-22 19 10-16,-36 18-4 15,-32 28 23-15,-38 20 38 0,-36 23-35 16,-35 29-19-16,-35 25 0 15,-28 22 0-15,-22 18 0 0,-10 12 0 16,-4 9 0 0,0 0 0-16,13-5 0 0,16-12 0 15,16-11 0-15,24-17 0 16,16-15 0-16,17-10 0 16,27-17 0-16,32-15 0 0,28-15 0 15,27-28 0-15,27-21 0 16,19-22 0-16,6-19 0 0,-4-4 0 15,-20 10 0-15,-28 18-17 16,-30 19 34-16,-32 27-17 16,-36 26 0-16,-48 29 0 0,-41 30 0 15,-31 27 0 1,-29 16 0-16,-8 17 0 0,-7 12 0 16,6 5 0-16,17-2 0 15,15-2 0-15,15-18 0 0,27-14 0 16,26-28 0-16,22-13 0 15,36-18 0-15,17-24 0 16,36-20 0-16,32-28 0 0,31-21 0 16,31-29 0-16,12-15 0 15,4-9 0-15,-13 3 0 16,-25 17 0-16,-27 18 0 0,-27 19 0 16,-32 16 0-16,-31 16 0 15,-38 18 0-15,-35 18 0 16,-28 23 0-16,-24 14 0 15,-21 17 0-15,-4 13 0 0,4 3 0 16,9 1 0-16,10-6 0 16,21-9 0-16,22-16 0 0,18-10 0 15,21-12 0-15,17-12 0 16,45-25 0 0,19-18 0-16,29-22 0 0,29-20 0 15,16-14 0-15,12-8 0 16,-4 0 0-16,-17 9 0 15,-15 15 0-15,-25 13 0 16,-20 17 0-16,-21 8 0 0,-28 7 0 16,-20 13 0-16,-24 8 0 15,-22 12 0-15,-15 8 0 16,-16 13 0-16,-5 8 0 0,0-1 0 16,12 0 0-16,14-2 0 15,11-9 0-15,21-9 0 16,11-7 0-16,17-13 0 0,24-13 0 15,28-17 0-15,26-17 0 16,19-22 0-16,20-22 0 0,13-15 0 16,7-11 0-16,-6 3 0 15,-16 17 0-15,-20 14 0 16,-27 26 0-16,-27 18 0 16,-25 16 0-16,-40 23 0 15,-33 25 0-15,-26 20 0 0,-17 21 0 16,-11 16 0-16,-3 11 0 15,13 5 0-15,10-8 0 16,23-16 0-16,18-18 0 0,21-15 0 16,17-18 0-16,28-10 0 15,17-21 0-15,28-20 0 0,28-26 0 16,32-27 0-16,20-29 0 16,22-25 0-16,-1-7 0 15,-7 9 0-15,-25 21 0 0,-30 27 0 16,-34 20 0-16,-39 24 0 15,-39 25 0-15,-42 28 0 16,-26 24 0-16,-31 30 0 16,-15 24 0-16,-4 20 0 15,4 11 0-15,9 2 0 0,15-4 0 16,21-19 0-16,18-17 0 16,23-19 0-16,19-14 0 0,23-20 0 15,20-12 0-15,22-18 0 16,20-18 0-16,26-25 0 15,27-34 0-15,29-33 0 0,20-28 0 16,10-13 0 0,-14-1 0-16,-20 23 0 0,-29 19 0 15,-33 24-8-15,-33 25 8 16,-31 24 4-16,-42 25 0 16,-28 28-4-16,-23 30 0 0,-20 23 0 15,-9 21 0-15,-5 15 0 16,10 9 0-16,4 0 0 0,15-12 0 15,21-16 0-15,21-22 0 16,14-15 0-16,23-16 0 16,19-13 0-16,27-20 0 0,21-15 0 15,31-27 0 1,22-28 0-16,29-27-2 0,20-21-25 16,13-8-5-16,-4 4 6 15,-22 20 9-15,-27 21 12 16,-34 25 5-16,-30 23 19 0,-43 20-5 15,-35 29-11-15,-36 33 12 16,-34 32 2-16,-28 30 9 16,-14 22-11-16,3 15-15 0,7-2 0 15,17-12 0-15,14-16 0 16,22-20 0-16,25-20 0 0,19-21 0 16,25-22 0-16,21-13 0 15,27-22 0-15,24-24 0 16,35-22 0-16,27-26 0 15,22-27 0-15,16-14 0 16,3-6 0-16,-13 6 0 0,-20 11 0 16,-29 23 0-16,-24 22 0 15,-28 17 0-15,-30 20 0 0,-27 20 0 16,-36 20 0-16,-32 20 0 16,-31 26 0-16,-18 14 0 15,-10 12 0-15,2 5 0 0,15-3 0 16,21-13 0-16,18-16 0 15,27-16 0-15,16-13 0 16,20-10 0-16,24-14 0 16,25-16 0-16,27-21 0 15,33-24 0-15,29-27 0 0,20-24 0 16,9-9 0-16,-1-1 0 16,-19 11 0-16,-30 23 0 0,-25 20 0 15,-19 14 0-15,-28 22 0 16,-29 16 0-16,-32 24 0 15,-33 26 0-15,-33 22 0 0,-24 22 0 16,-20 16 0-16,-13 11 0 16,2 6 0-16,10-8 0 15,22-11 0-15,23-19 0 0,20-16 0 16,26-14 0-16,16-15 0 16,20-16 0-16,24-12 0 15,20-19 0-15,32-26 0 16,30-20 0-16,28-28 0 0,16-18 0 15,17-15 0-15,-6-3 0 16,-10 11 0-16,-27 21 0 16,-23 20 0-16,-28 19 0 0,-23 19 0 15,-34 19 0-15,-26 20 0 16,-26 16 0-16,-29 24 0 0,-20 27 0 16,-18 14 0-16,-10 12 0 15,3 9 0-15,8-4 0 16,18-12 0-16,18-12 0 15,16-17 0-15,22-17 0 16,16-11 0-16,28-9 0 0,12-15 0 16,21-17 0-16,23-11 0 15,21-19 0-15,21-24 0 0,16-10 0 16,8-13 0-16,-4-4 0 16,-5 3 0-16,-20 18 0 15,-19 10 0-15,-23 13 0 0,-13 13 0 16,-14 8 0-16,-12 16 0 15,-32 24 0 1,-14 13 0-16,-14 17 0 16,-14 8 0-16,-9 1 0 0,-5 6 0 15,-7 0 0-15,6-3 0 16,4-13 0-16,17-13 0 0,11-12 0 16,15-6 0-16,14-10 0 15,22-24-101 1,17-21-33-16,18-19 27 0,11-22 53 15,13-8 27-15,9-7 15 16,-1 9 9-16,-8 5-5 16,-12 13 6-16,-13 18 41 0,-11 11 41 15,-14 13 28-15,-15 11-12 16,-12 9-28-16,-28 20-31 16,-17 10-20-16,-21 10-14 15,-7 10-3-15,-3-2 0 0,3 1 0 16,7-4 0-16,16-4 0 15,18-13 0-15,13-9 0 16,10-7 0-16,42-26 0 16,19-23 0-16,25-21-21 15,16-22-7-15,21-23 0 0,6-18 10 16,6-5 4-16,-8 3 9 16,-17 13 6-16,-20 25-8 15,-17 16 14-15,-14 19 27 16,-19 14 14-16,-6 11-17 15,-13 8-31-15,-22 17 0 0,-21 9 0 16,-5 16 0-16,-13 12 0 16,-10 7 0-16,0 8 0 0,1-3 0 15,13-4 0-15,14-12 0 16,13-12 0-16,13-8 0 16,25-18 0-16,22-16-33 15,11-15 5-15,11-18-2 16,5-11 7-16,0-4 9 15,0 4 6-15,-9 9 8 0,-11 11-4 16,-8 7 4-16,-13 14 5 16,-5 12 11-16,-11 3 23 15,0 9-17-15,-27 14-8 16,-14 6-13-16,-12 12 11 0,-7 13-13 16,-11 3 7-16,3 6-4 15,3 3 12-15,4-4-4 16,7-8-10-16,15-9 0 0,10-8 0 15,9-11 0-15,20-5-12 16,17-12-5-16,19-21-4 16,21-11 0-16,16-21 1 0,8-16 5 15,5-8 3-15,-9 4 1 16,-17 7 13-16,-15 13-4 16,-25 12-10-16,-20 8 1 15,-23 13 8-15,-26 12 0 0,-16 8 11 16,-14 21-4-16,-9 15 9 15,-10 17-7-15,-3 12-2 16,-1 13 12-16,6 3-1 0,10 0-4 16,12-7-4-16,22-13-7 15,11-15 1-15,17-11-23 16,12-9-3-16,12-10-24 0,20-16-2 16,16 0-12-16,18-13-13 15,6-12-7-15,5-10-29 16,0-7-46-16,-11 1-55 0,-15 5-46 15,-14 3-71 1</inkml:trace>
  <inkml:trace contextRef="#ctx0" brushRef="#br0" timeOffset="90220.42">2264 10514 295 0,'-24'-44'234'15,"-3"6"-84"-15,2 9-57 16,4 10-39-16,5 6-26 16,4 5-11-16,12 8-7 15,0 21 13-15,12 24 24 16,8 20-9-16,8 24-11 16,10 29 1-16,6 25 24 15,10 27 0 1,6 39-8-16,8 38 18 15,5 34 4-15,6 21-17 16,0 23-14-16,3 38-10 16,8 36 5-16,3 19 22 15,4 2 2-15,1-4-5 16,8-10 1-16,3-16-11 0,5-22-21 16,1-35-9-16,-7-33-1 15,2-33-1-15,0-36-2 16,-8-31 1-16,-5-30 2 15,-12-27-7-15,-12-24 2 16,-13-27-3-16,-11-18-6 16,-11-13 8-16,-10-16-2 15,-5-9 4-15,-6-3-4 16,-4-14 3-16,-6-7-7 16,-2-12-2-16,-5 0-12 15,0 0-38-15,0 0-45 16,0-7-63-16,-17-9-105 15,-8-8 1-15,-7-10 21 16,-9-1-26-16</inkml:trace>
  <inkml:trace contextRef="#ctx0" brushRef="#br0" timeOffset="91049.07">3695 17629 231 0,'-49'-7'330'16,"4"2"-71"-16,9-4-83 15,7 2-52-15,4 2-52 16,8 2-31-16,17 3-21 0,9 0 8 16,29 0 22-16,34 8-8 15,30 8-12-15,28 9-3 16,16 3-7-1,7 6-9-15,2-4-7 16,-13 3-3-16,-15 0 2 0,-22-4 2 16,-24-4 0-16,-16-10 4 15,-21-1 14-15,-11-14 7 16,-13 0 31-16,-3 0 42 16,-9-9 13-16,-8-16-35 15,0-19-48-15,-8-27-14 16,-9-17-12-16,-11-10-2 15,-3-4 1-15,-7 5-2 16,5 7-2-16,4 16-2 16,7 14-1-16,0 11 8 15,5 13 12-15,2 10 25 16,-5 7-44-16,-5 3 0 16,-12 3 0-16,-10 9 0 0,-18 4 0 15,-14 12 0-15,-10 4 0 16,-4 8 0-16,-5 5 0 15,6-1 0-15,5 5 0 16,19-4 0-16,8-5 0 16,10-4 0-16,13-3 0 15,9-5 0-15,9 0 0 16,1-4 0-16,7 1 0 16,11-3 0-16,-9-6 0 15,-2 11-7-15,-2-4-1 16,4-7 11-16,-2 12-7 15,-1-3 4-15,-5-2 0 16,-3 1-4-16,0 1 8 16,0 3-2-16,-2-5-8 15,3 2 6-15,3-1 1 16,0 1 0-16,-1-9 2 16,6 7 0-16,3 2-3 15,8-9 2 1,0 0-1-16,-9 0 8 15,9 8-9-15,-12-1 0 16,-2-7 0-16,14 13 0 16,-6-13 0-16,6 9 0 15</inkml:trace>
  <inkml:trace contextRef="#ctx0" brushRef="#br0" timeOffset="91158.02">3358 17402 2047 0,'-8'0'0'16</inkml:trace>
  <inkml:trace contextRef="#ctx0" brushRef="#br0" timeOffset="91301.4">3353 17402 2047 0,'8'0'0'0,"9"11"0"16,6 6 0-16,14-1 0 15,8 4 0-15,8-5-8 16,9-2-72-16,6-3-99 16,8-10-111-16,11 0-43 15,2-12 0-15,-4-6-33 16</inkml:trace>
  <inkml:trace contextRef="#ctx0" brushRef="#br0" timeOffset="95161.34">5099 9006 127 0,'0'-11'227'0,"-13"3"-79"16,2 4-60-16,-1 0-31 15,0 1-16-15,-2 3 2 16,3 0-3-16,0 0 6 16,-3 0-12-16,-1 0-5 15,-2 15-9-15,-2 6 16 16,-6 7-1-16,-24 46 18 16,21-30-35-16,-1 9-3 15,1 9-4 1,-1 7 7-16,5 4-11 15,-1 1 8-15,8-5-3 16,10-4-6-16,7 4-3 16,7-5 3-16,7 1 3 15,5-3-3-15,6-9-3 16,4-3-3-16,2-8 9 16,7-4-2-16,6-9 9 0,10-13 0 15,11-16 1-15,11 0 2 16,9-4 1-16,17-13 7 15,8-4-2-15,7 2-9 16,0-5 1 0,2-6-2-16,3-9 1 15,7-16-2-15,10-14 3 0,11-20-9 16,9-16-4-16,7-9-4 16,1-5 5-16,3-2-3 15,5-6 1-15,3 2-6 16,9-2 2-16,-5 0 5 0,-3 2 0 15,-4-6-4-15,-13-7 0 16,-12 0 3-16,-16 0-9 16,-20-2 8-16,-15 2 1 15,-24 12-2-15,-17 12 4 16,-18 12 5-16,-12 17 22 0,-15 11 13 16,-13 12-14-16,-16 10 8 15,-12 7-14-15,-14 9 1 16,-18 3-13-16,-25 14-6 0,-25 2 0 15,-28 17-8-15,-28 8 3 16,-30 25-2-16,-16 19 3 16,-22 34-1-16,-35 37-6 15,-39 39-1-15,-34 30 5 16,2 19 1-16,7 17 2 16,13 8-3-16,15 1 0 0,16 3 0 15,21 7-3 1,25-7 1-16,39-20-1 15,43-20 3-15,42-29-1 16,43-28-5-16,39-25 1 16,37-24 5-16,12-30 8 15,21-15-10-15,2-16 4 16,6-13 0-16,-9-7 1 16,-7-13 2-16,-4 0 1 15,-10 0-5-15,-2 0 1 16,-4 0 1-16,-5 0 0 15,0 0-7-15,0 8 8 16,0-8-9-16,0 0-6 16,0 0-17-16,0 0-49 15,0 0-47-15,3 0-49 16,2 7-23-16,1 2 4 16,2 0-3-16,1-1-82 15</inkml:trace>
  <inkml:trace contextRef="#ctx0" brushRef="#br0" timeOffset="96343.4">30618 10729 743 0,'-13'9'342'0,"0"-9"-164"0,0 12-94 16,7 12-33-16,-6 16 14 15,12 22 27-15,0 16-8 16,0 12-29-16,12 6-24 16,7 6-15-16,2 4-4 15,2-12-6-15,-1-16-8 16,-2-19 7-16,-6-13-2 15,-8-14 8-15,-6-32 32 16,0-16-34-16,-16-32-5 16,-8-30-1-16,-4-28 10 0,-1-21-11 15,6-15-2-15,6-8 0 16,17 4 6-16,9 12-4 16,9 20-2-16,15 16 2 15,7 25-5-15,10 23-4 16,-1 31 0-16,-10 19 5 15,-2 32 17-15,-12 21 2 0,-19 20-8 16,-6 13-2 0,-22 0-1-16,-11-9 5 15,-3-8-2-15,2-13 0 0,10-15 1 16,4-13-6-16,8-7 3 16,12-9-4-16,9-12-15 15,14-17 1-15,27-11-4 16,15 0 5-16,9-1 7 15,-2 12-8-15,-3 15-2 16,-13 2 0-16,-10 25 5 0,-14 7 1 16,-24 8 12-16,-21 8-10 15,-14 7 11-15,-19 2-1 16,-10-1-5-16,-6-3 6 16,0-9-1-16,-77 42-21 31,109-71-41-31,14-15-114 15,16 0-170-15,0-19-34 16,8-17-22-16</inkml:trace>
  <inkml:trace contextRef="#ctx0" brushRef="#br0" timeOffset="96743.18">31153 10461 414 0,'33'-69'278'0,"-10"12"-74"0,-6 16-55 15,-6 13-62-15,3 20-7 16,1 25 89-16,10 23-6 16,7 20-47-16,1 18-49 15,3 8-29-15,-1 3-21 16,-10-3-8-16,1-9-8 16,-6-11 2-16,-4-19 2 15,-4-10-4-15,-7-12 9 0,-5-13-6 16,-17-17-3-16,-5-18 4 15,-12-26-5-15,-6-33 3 16,-2-27-3-16,11-22 15 16,9-7 54-16,22 4-7 15,14 7-17-15,19 21-22 16,18 26-21-16,23 30 5 16,10 38-7-16,3 28 0 15,-12 30 0-15,-10 17 0 16,-23 19 0-16,-25 9 0 0,-31 2 0 15,-23 4 0-15,-23 2 0 16,-17-5-62-16,-15-6-192 16,-15-6-200-16,2-13-114 15</inkml:trace>
  <inkml:trace contextRef="#ctx0" brushRef="#br0" timeOffset="98722.99">30372 12366 858 0,'-22'9'373'0,"-12"-2"-187"16,2 1-93-16,-4 0-47 0,-4 0-20 16,-1 1-4-16,3-9 21 15,11 0-5-15,6 0-13 16,4 0-9-16,11 0 3 16,6 0 6-16,3-4-8 15,17-13-10-15,22-7-5 16,10-10 4-16,12 7-8 0,1 7 6 15,-8 7-4-15,-8 13 18 16,-8 21 45 0,-12 16 3-16,-13 15 5 0,-13 13-46 15,-3 9-25-15,-11-1 0 16,-5-4 0-16,3-12 0 16,13-12 0-16,0-11 0 15,0-6 0-15,16-12-15 16,12-9-172-16,9-7-115 0,7-20-75 15,8-23-29-15,-2-31 43 16</inkml:trace>
  <inkml:trace contextRef="#ctx0" brushRef="#br0" timeOffset="99571.53">30873 12178 343 0,'12'-44'313'0,"-8"12"-69"16,-4 11-94-16,0 21-61 15,0 16 15-15,-8 25 10 16,8 11 7-16,0 10-40 15,0-1-31-15,0-8-21 0,8-13-8 16,0-11-9-16,5-8 2 16,1-14-3-16,8-14 0 15,11-19-9-15,2-14 3 16,7-14-5-16,-5-6 4 16,-5 0-1-16,-4 5 5 15,-4 16-13-15,-6 9-2 16,-7 14 1-16,4 16 4 15,1 9 2-15,6 8 0 16,-1 3-4-16,1 0 5 0,7-1-3 16,1-4-4-16,1-15-18 15,4 0-24-15,-10-17-1 16,5-12-4-16,-6-11 14 16,-7-10 12-16,-6-2 13 15,-6 2 27-15,-5 10 17 0,0 7 36 16,0 13 4-16,0 16-12 15,-13 24 30 1,1 22 18-16,1 14-25 0,11 4-19 16,-8-3-33-16,8-11-29 15,0-9 0-15,0-18 0 16,8-7 0-16,-2-18 0 16,11-31-8-16,4-29-1 15,0-27 9-15,-4-17-4 16,-6-4 7-16,-3 3 7 0,-8 18-2 15,0 20-8-15,0 20 0 16,0 15 0-16,0 19 0 16,8 35 0-1,8 17 0-15,9 7-61 16,7 5-152-16,6-8-59 0,10-8 9 16,3-13 29-1,3-16 50-15,0-22 57 16,-7-10 55-16,-11-9 45 0,-7-6 45 15,-12-3 40-15,-10 6 20 16,-7 7 24-16,0 9 28 16,0 12 0-16,0 3-46 15,0 13-8-15,0 16 54 16,0 14 0-16,0 9-33 0,9 9-30 16,4 2-34-16,1-9-13 15,3-5-10-15,-5-11-2 16,2-6-5-16,-3-7 9 15,3-12-7-15,-8 0-2 16,2-19-6-16,4-13-2 16,2-17 3-16,2-13 1 15,2-2-3-15,8-10 4 0,2 2-10 16,5 3-8-16,4 2-41 16,6 7-57-16,7 3-65 15,4 12-39-15,-7 7-27 0,-6 11-22 16,-12 15-13-16</inkml:trace>
  <inkml:trace contextRef="#ctx0" brushRef="#br0" timeOffset="99712.07">32335 11194 183 0,'-52'45'260'16,"10"-13"-73"-16,11-7-67 0,9-10-40 16,14-15-18-1,8 0-26-15,16-12-23 16,18-8-14-16,19-5-38 0,3 1-63 15,1 1-41-15,-12 1-70 0,-18 6 6 16</inkml:trace>
  <inkml:trace contextRef="#ctx0" brushRef="#br0" timeOffset="99848.78">32352 11344 262 0,'-46'49'203'0,"10"-8"-70"16,7-9-61-16,9-7-26 15,4-5-8-15,16-8 13 16,0-12-5-16,13 0-22 0,18-8-20 15,18-9-51-15,8-6-74 16,8-14-82-16,-8-5-46 16</inkml:trace>
  <inkml:trace contextRef="#ctx0" brushRef="#br0" timeOffset="100354.09">32818 11002 382 0,'-12'-7'387'0,"-4"2"-101"0,-1 5-126 15,1 0-43-15,0 21 33 16,0 7 47-16,-1 4-54 16,5 1-58-16,12 1-38 0,0-6-27 15,4 0-3-15,9-3-17 16,-1-9-44-16,4-9-11 16,0-7-18-16,0-12-15 15,6-16 22-15,-5-13 25 0,5-8 17 16,-1-4 10-16,-2-4 8 15,-2 9 9-15,-6 7 16 16,-2 9 15-16,-4 8 4 0,-1 7-14 16,-1 5-14-1,-3 12-5-15,5 0 2 0,3 12-5 16,4 8 6-16,4 3-6 16,4-2 4-16,6-4-7 15,0 0 6-15,4-10-6 0,2-7-5 16,1-4-6-16,4-8 6 15,-6-8 0-15,-2-8 13 16,-4-1-9-16,-6 5 3 0,-1 3 0 16,-7 5-5-16,3 4-1 15,-6 4 5-15,-7 4-2 16,7 4-1-16,-3 0 5 0,8 0 4 16,3 12-6-16,1 0 1 15,6-1-1-15,3 1 6 16,-2 6-13-16,4-6 6 15,-4-4-50-15,-7-8-116 0,-12 8-138 16,-5-8-31-16,-25 11-59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7:29:22.4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6354 4534 325 0,'0'-45'153'0,"0"9"-56"15,0 8-31-15,0 7-10 16,0 9 7-16,-8 7-10 16,8 17-3-16,0 29 62 15,0 37 39-15,-8 41-2 16,-4 47-17-16,-13 66-49 0,-7 49-35 16,-8 28-23-16,-1 5-9 15,0-25-11-15,8-42-5 16,14-50-18-16,2-47-40 15,5-41-72-15,4-35-58 0,-4-40-106 16,-4-45-56 0</inkml:trace>
  <inkml:trace contextRef="#ctx0" brushRef="#br0" timeOffset="365.77">6081 5104 505 0,'5'-61'422'0,"-5"17"-186"0,0 10-128 16,0 14-60-16,0 4-26 16,9 16-15-16,13 21 41 15,24 28 37-15,20 32-15 16,18 50-6-16,14 40-31 16,4 27-7-16,0 15-8 15,-9-6-16-15,-3-20 7 16,-15-28-9-16,-9-30 2 0,-14-27-3 15,-12-28 4-15,-7-25 31 16,-11-25 69-16,-15-36-39 16,-7-45-28-16,0-52-20 15,-12-59-12-15,-5-44 4 0,1-15-5 16,4 3 3-16,1 20-5 16,-2 25-3-16,0 21-12 15,13 19-70-15,0 16-64 16,0 21-58-16,13 17-85 15,3 16-39-15,4 20-15 16</inkml:trace>
  <inkml:trace contextRef="#ctx0" brushRef="#br0" timeOffset="699.08">7406 5389 274 0,'9'90'190'0,"-6"-16"-83"16,5-9-46-16,4-14-16 0,5-5 1 15,2-14 16-15,6-7 20 16,7-13 0-16,10-12-29 16,9-20-21-16,11-18-20 0,3-14-5 15,5-10-3 1,35-63 2-16,-77 68-9 16,-21 9-15-16,-18 3 9 15,-18 7 30-15,-11 10 25 16,-16 16-13-16,-9 12-6 15,-65 94 7 1,16 90 2-16,78-75-18 16,19 1-9-16,17-4 3 0,28-13-6 15,26-8-4 1,22-16-8-16,14-12-51 0,7-16-103 16,5-15-37-16,-1-19-39 15,-7-19-46-15</inkml:trace>
  <inkml:trace contextRef="#ctx0" brushRef="#br0" timeOffset="898.81">8522 5414 317 0,'-11'-53'327'0,"3"17"-119"0,8 7-111 16,0 15-52-16,8 14-21 16,8 17-13-16,17 24 7 15,15 20 13-15,13 25-8 0,13 20-8 16,6 16-6-16,2 8-8 15,-3-4-16-15,0-7-34 16,-14-14-56-16,-8-16-59 16,-13-20-31-16,-8-24-39 0</inkml:trace>
  <inkml:trace contextRef="#ctx0" brushRef="#br0" timeOffset="1081.86">9241 5434 394 0,'-36'-106'326'0,"4"29"-71"15,-2 20-120-15,2 29-69 16,-1 28-32-16,1 47 9 0,-4 52 32 16,-4 47 21-1,-7 33-43-15,4 25-26 0,7 4-23 16,2-5-50-16,14-16-80 16,9-24-56-16,11-33-44 0,8-28 10 15,12-41-24-15,4-41-229 16</inkml:trace>
  <inkml:trace contextRef="#ctx0" brushRef="#br0" timeOffset="1364.97">9501 4644 419 0,'42'-143'336'16,"-16"38"-59"-16,-4 33-105 15,-6 30-68-15,0 42 51 0,-8 53 162 16,-8 52-50-16,-12 54-267 15,-8 49 0-15,-4 48 0 0,2 25 0 16,15-7 0-16,14-27 0 16,26-35 0-16,21-42 0 15,19-39 0-15,12-37 0 0,16-41 0 16,8-32 0-16,5-30 0 16,0-27 0-16,-7-21 0 0,-15-17 0 15,-14-7-234 1,-17-5-63-16,-21 4-12 0,-16 6 1 15,-24 2 8-15,-12 10 21 16</inkml:trace>
  <inkml:trace contextRef="#ctx0" brushRef="#br0" timeOffset="1548.02">9558 5865 586 0,'-76'0'287'0,"10"-7"-114"16,18-1-72-16,18-9-39 15,19-4-33-15,11-2-16 0,19-10-7 16,17-8-1 0,21-9-4-16,25-3-22 0,23 1-42 15,13-1-83-15,9 8-69 16,-5 5-31-16,-4 7-34 0</inkml:trace>
  <inkml:trace contextRef="#ctx0" brushRef="#br0" timeOffset="2113.44">12473 4729 368 0,'-19'-61'320'0,"-11"-11"-111"0,-6-14-79 15,-4-16-62-15,-2-12-22 0,-6-21 6 16,-9-19-3-16,-17-18 20 16,-19-14 9-16,-20-10-1 15,-25-3-19-15,-29 0-22 0,-35 3-18 16,-46 13-9-16,-48 15-2 16,-41 23-2-16,-28 26-3 15,-30 30 1-15,-40 40 53 16,-27 45-23-1,-33 49-19-15,-42 52 2 0,-39 50-1 16,-6 57 16-16,-9 81 38 16,-8 69-9-16,31 61 3 15,53 69 4-15,56 73-48 16,78 51-19-16,84 60 0 0,102 14 0 16,105-10 0-16,115-36 0 15,130-70 0-15,133-99 0 16,114-105 0-16,110-110 0 15,97-109 0-15,72-110 0 16,59-97 0-16,23-96 0 0,21-85 0 16,-5-87 0-16,-15-84 0 15,-32-68 0-15,-54-70 0 16,-78-44 0-16,-92-24 0 16,-106-23 0-16,-111 23 0 0,-104 53 0 15,-97 63 0-15,-90 71 0 16,-97 76-45-16,-99 74-380 15,-76 78-44-15,-77 65 40 16</inkml:trace>
  <inkml:trace contextRef="#ctx0" brushRef="#br0" timeOffset="3429.62">22361 5796 674 0,'-23'-32'375'16,"-7"7"-157"-16,3 5-105 15,5 8-65-15,2-1-21 16,9 6-4-16,3-2 5 0,8 5 19 16,0-5 7-1,0 6-22-15,0-6 0 0,0 2-2 16,0-5-12-16,5-14-6 16,-2-10-8-16,-3-17 0 0,0-4 9 15,-16-8 0-15,-13-4-5 16,-16 4 5-16,-12 3 7 15,-11 15 47-15,-18 18 7 0,-15 29-30 16,-25 44-10-16,-25 50-12 16,-20 49-22-16,-6 40 0 0,5 28 0 15,17 5 0-15,38-9 0 16,44-12 0-16,45-24 0 0,39-24 0 16,38-25 0-16,38-28 0 15,22-25 0-15,25-24 0 16,17-28 0-16,20-22 0 15,18-19 0-15,10-16 0 0,-4-10 0 16,-12-2 0-16,-24-2 0 16,-30 5 0-16,-28 9 0 0,-23 7 0 15,-24 9 0-15,-23-1 0 16,-15 4-12-16,-16 6-455 0,-16 7-19 16,-7 8 38-16</inkml:trace>
  <inkml:trace contextRef="#ctx0" brushRef="#br0" timeOffset="4093.94">22678 9399 499 0,'-57'-41'313'0,"-8"0"-100"15,-9 4-97-15,-2 9-47 16,-6 5-23-16,6 10 33 0,-1 13 75 16,-4 13 24-16,-1 14 58 15,5 25-92-15,9 34-144 16,3 28 0-16,6 29 0 15,16 16 0-15,13 12 0 0,21 0 0 16,9-8 0-16,17-17 0 16,21-16 0-16,14-23 0 0,26-31 0 15,20-31 0-15,23-36 0 16,21-35 0-16,16-30 0 0,4-30 0 16,-2-19 0-16,-15-13 0 15,-18-4 0-15,-26-1 0 0,-25 5 0 16,-22 8 0-1,-22 17 0-15,-18 16 0 0,-14 14 0 16,-22 19 0-16,-7 24 0 16,-6 20 0-16,-12 36 0 0,4 25 0 15,7 21 0-15,7 8 0 16,29 2 0-16,12-1 0 0,28-14 0 16,22-20 0-16,19-16 0 15,12-20 0-15,10-21 0 0,1-21 0 16,-2-15 0-16,-12-14 0 15,-22-6 0-15,-19-6 0 0,-27-2 0 16,-22-2 0-16,-26 6 0 16,-19 10 0-16,-20 14 0 15,-11 8 0-15,-14 11 0 16,1 9-21-16,-1 8-161 0,14 0-81 16,14 0-35-16,17 0-10 15,24 0 54-15,42-20-209 16</inkml:trace>
  <inkml:trace contextRef="#ctx0" brushRef="#br0" timeOffset="5092.43">23450 9565 69 0,'48'-34'286'16,"-6"4"-20"-16,-6 4-18 15,-7 7-44-15,-10 2-75 0,-2 9-33 16,-1 8 44-16,8 16 49 16,4 17 18-16,6 18-20 0,-3 12-161 15,2 10-26 1,-1 1 0-16,-3-1 0 0,-1-13 0 15,-8-10 0-15,-4-10 0 16,-2-10 0-16,-2-15 0 0,-4-15 0 16,4-21 0-16,4-27 0 15,4-29 0-15,6-25 0 0,0-8 0 16,8-4 0-16,-3 12 0 16,-1 20 0-16,-10 21 0 0,0 21 0 15,-3 24 0 1,3 16 0-16,0 33 0 0,0 19 0 15,-4 16 0-15,-3 10 0 16,0-3 0-16,-5-16 0 0,0-14 0 16,1-12 0-16,-3-12 0 15,2-21 0-15,1-8 0 0,3-26 0 16,10-18 0-16,-5-10 0 16,8 7 0-16,1 1 0 0,-7 13 0 15,-2 13 0-15,-6 4 0 16,-2 12 0-16,3 12 0 0,5 0 0 15,2 12 0-15,6 4 0 16,4 7 0-16,-1-1 0 0,7-10-246 16,20-12 40-16,13 0 6 15,18-16-11-15,2-13 10 16,7-8 42-16,-6-7 62 16,-4-6 51-16,-7 1 52 0,-10 6 49 15,-15 1 57-15,-13 13 52 16,-12 9 53-16,-6 4 22 0,-10 9-11 15,-4 7-22-15,-8 28-67 16,0 20-139-16,0 26 0 16,0 19 0-16,0 18 0 0,0 10 0 15,0 1 0-15,12-8 0 16,-1-8 0-16,6-16 0 16,-5-21 0-16,-4-16 0 0,1-20 0 15,-9-21 0-15,0-24 0 16,0-33 0-16,0-29 0 15,-12-28 0-15,-5-24 0 0,-3-16 0 16,0-13 0-16,0 1 0 16,7 6 0-16,13 18 0 0,0 21 0 15,13 20 0-15,10 19 0 16,11 25 0-16,6 20 0 0,8 25 0 16,0 12 0-16,1 18 0 15,-7 11 0-15,-14 12 0 16,-17 4 0-16,-22 7 0 15,-17 2 0-15,-18-2 0 0,-10-6 0 16,-9-13 0-16,-1-10 0 16,11-10 0-16,3-17 0 0,10-8-139 15,11-16-139-15,14-8 12 16,17-13 45-16,20-11 55 0,11-5 65 16,9-4 44-16,11-5 34 15,1 1 12-15,0 4 20 16,2 0 21-16,-6 9 34 0,0 3 28 15,2 8 30-15,-5 8 26 16,4 17 32-16,-1 12 15 0,5 21 9 16,-5 16-18-16,-2 15-154 15,-10 18-32-15,-7 8 0 16,-9 3 0-16,-6 1 0 0,-1-7 0 16,-4-13 0-16,-9-12 0 15,0-15-286-15,0-10-132 16,0-9 31-16,-9-23 12 0</inkml:trace>
  <inkml:trace contextRef="#ctx0" brushRef="#br0" timeOffset="5229.77">26033 7558 934 0,'-25'-93'543'0,"-3"19"-268"15,2 22-231-15,8 10-244 16,18 18-154-16,0 12 13 15,7 12 26-15,13 0 42 0</inkml:trace>
  <inkml:trace contextRef="#ctx0" brushRef="#br0" timeOffset="6074">26777 7347 1250 0,'0'12'570'0,"0"9"-343"15,-10 23-227-15,2 38 0 16,8 32 0-16,4 28 0 0,10 17 0 16,2 7 0-16,2-2 0 15,16-9 0-15,5-22 0 0,7-18 0 16,10-26 0-16,5-27 0 16,8-31 0-16,4-31 0 0,0-24 0 15,5-33 0-15,-9-28-14 16,-12-25-37-16,-12-25 31 15,-13-15 10-15,-16-4 28 0,-16 2 4 16,-16 14 32-16,-12 21-53 16,-13 27-1-16,-11 24 0 15,-14 30 0-15,1 36 0 16,0 36 0 0,-48 164 0-16,76-49 0 0,17 16 0 15,20-1 0-15,29-7 0 0,23-17 0 16,21-23 0-16,22-26 0 15,9-24 0-15,18-31 0 0,15-26 0 16,11-32-173-16,0-26-179 16,4-26 66-16,-15-30 72 15,-10-24 72-15,-31-21 67 16,-26-16 46-16,-30-4 57 16,-23 4 61-16,-17 22 67 0,-20 18 51 15,-6 21 14-15,7 24 6 16,2 18-35-16,6 18-56 15,11 22-121-15,4 65-15 16,8 35 0-16,8 39 0 16,0 23 0-16,6 18 0 15,-7-6 0-15,6-11 0 0,-1-25 0 16,-8-27 0-16,-2-22 0 16,-5-22 0-16,-4-13 0 15,-5-23 0-15,0-22 0 16,-11-35 0-16,3-31 0 0,8-36 0 15,5-34 0-15,13-25 0 16,21-3 0-16,12 12 0 16,23 24 0-16,16 26 0 0,14 37 0 15,10 30 0-15,-1 34 0 16,-3 27 0-16,-9 22 0 16,-19 12 0-16,-22 8 0 15,-23 0 0-15,-21-4 0 0,-16-8 0 16,-27-12 0-16,-11-17 0 15,-6-16 0-15,-5-21 0 16,1-15 0-16,-2-12 0 0,10-10 0 16,3-2 0-1,12-2 0-15,13 0 0 0,12 5 0 16,12 9 0-16,10 8 0 16,-2 11-144-16,0 8-220 15,-4 21-44-15,-7 13-35 0</inkml:trace>
  <inkml:trace contextRef="#ctx0" brushRef="#br0" timeOffset="7505.35">22008 12359 355 0,'-81'16'489'0,"-9"-5"-34"15,-3 1-200-15,0 5-134 16,-1 3-82-16,4 4-47 16,1 1-1-16,9-5 6 0,7 1 14 15,7-5 2-15,18-4 20 16,17-4 29-16,14-8 3 0,26-8-26 16,25-20-25-16,47-30 5 15,58-27-12-15,68-41 3 16,86-38 11-16,80-23 14 0,78-20-11 15,77-12-24-15,696-253 0 16,-548 232 0-16,24 7 0 16,10 14 0-1,-1 15 0-15,-16 21 0 0,-34 19 0 16,-37 27 0-16,-57 18 0 16,-58 17 0-16,-64 21 0 15,-61 17 0-15,-62 9 0 0,-58 11 0 16,-56 15 0-16,-53 5 0 15,-39 7 0-15,-35 6 0 16,-32 3 0-16,-18-4 0 0,-15-1 0 16,-14 1 0-16,-18 0 0 15,-12-8 0-15,-1-5 0 16,-9-12 0-16,-5-15 0 0,-8-21 0 16,-4-29 0-1,-5-40 0-15,-1-46 0 0,-8-43 0 16,-1-38 0-16,-1-33 0 15,0-36 0-15,-8-29 0 16,-15-20 0-16,-20 1 0 16,-13 0 0-16,-17-1 0 0,-14 0 0 15,-5 5 0-15,-9 16 0 16,-7 24 0-16,4 19 0 16,2 23 0-16,-2 18 0 15,-7 14 0-15,1 20 0 16,-10 16 0-16,-5 16 0 15,-12 23 0-15,-6 27 0 16,-3 24 0-16,-12 28 0 16,-15 25 0-16,-37 23 0 15,-29 26 0-15,-32 23 0 0,-34 29 0 16,-41 38 0-16,-56 43 0 16,-42 37 0-16,-30 37 0 15,-42 29 0-15,-8 11 0 16,1 14 0-16,-1-2 0 0,12 1 0 15,40-1 0-15,41-6 0 16,46-15 0-16,34-14 0 16,28-12 0-16,34-18 0 15,32-21-24-15,47-19 4 16,44-16 1-16,43-16 4 0,43-22 9 16,39-14 2-16,33-18 9 15,19-7-12-15,22-9-6 16,16-4 9-16,8-8-3 0,16 0 1 15,0 0 0-15,0 0-1 16,0 0 11-16,8 0-4 16,4 16 1-1,8 8 0-15,5 26 13 0,11 31 16 16,5 40 8-16,7 64-12 0,14 71-8 16,6 65-17-1,10 46-1-15,14 43 0 0,14 46 0 16,16 24-7-16,17 2-19 15,2-7 1-15,6-3-9 0,-2-16 14 16,-7-23-4-16,-15-34 15 16,-14-29 5-16,-19-27 2 0,-17-23 2 15,-16-23 0-15,-17-20-3 16,-12-33 3-16,-11-28-2 0,-9-29 0 16,-8-37 7-16,0-32 1 15,0-24-6-15,0-21 0 16,-8-19 3-16,8-11-1 15,0 0-7-15,0-3 9 0,8 5-4 16,5 2-3-16,0 8 3 16,1 2 1-16,6-4-1 0,2-8-2 15,2-12 3-15,0-5 10 16,5-8-3-16,11-9 1 0,5-11 4 16,16 0 5-16,12 0 5 15,19-16 3-15,31-7 12 0,37-17-38 16,38-14 0-16,40-12 0 15,44-14 0-15,45-18 0 16,56-21 0-16,47-23 0 0,44-29-300 16,46-24-340-16</inkml:trace>
  <inkml:trace contextRef="#ctx0" brushRef="#br0" timeOffset="10433.57">15169 12961 212 0,'-43'20'220'0,"-7"-4"-73"16,6 0-41-16,3 1-53 16,4-5-25-16,4 0-13 0,6-5-10 15,2-7 6-15,6 10 27 16,6-10 24-16,5 0 10 16,8 0-2-16,0 0-10 0,0 0-33 15,18-10-2-15,21-4-5 16,29-20-9-16,34-18-8 0,41-21 8 15,39-22-5-15,49-19 16 16,38-12 10-16,20-9 1 16,10-3-6-16,-2 0-4 0,-9 12-15 15,-24 15-3-15,-30 17 1 16,-30 19-5-16,-38 13 1 0,-30 13-1 16,-39 13-2-16,-20 12 6 15,-20 2-5-15,-13 7-3 16,-7 2 8-16,-7 1-4 15,-7 0-1-15,-3 0-3 0,0-4 3 16,-4 4-7-16,-4-1-5 16,-4 4-8-16,-3 9-16 0,-5-3-3 15,0 3-22-15,0 0-19 16,0 0-36-16,0 0-35 0,0 8-16 16,-13-8-55-16,5 8 3 15</inkml:trace>
  <inkml:trace contextRef="#ctx0" brushRef="#br0" timeOffset="11049.66">17911 11154 473 0,'-54'-46'313'0,"-2"7"-126"0,8 5-90 16,8 10-55-16,7 8-25 16,9 3-11-16,7 0 0 0,9 6-2 15,8 2 10-15,21 5 19 16,23 0 2-16,21 0-17 0,23 0-9 16,26 16-2-16,13 1-9 15,7 0-15-15,3-1-12 16,-2 0 8-16,-10-9 15 0,-10-7-2 15,-21 0 3-15,-18 0-1 16,-19 0 11-16,-18 0-5 0,-9 0 0 16,-11 0 7-16,-6 8 2 15,-4-8 37-15,-9 0 21 16,0 0-5-16,-14 15-22 0,-2 4-5 16,-8 9 9-16,-4 17 25 15,-4 17 10-15,-6 24-20 0,3 22-20 16,-7 14-17-16,2 18-8 15,4 3-4-15,-1-4-8 16,4-3 14-16,2-15 1 0,5-18-3 16,6-22-12-16,9-24 9 15,-2-15 4-15,13-14 5 0,0-9-1 16,-8-6 4-16,8-15-13 16,-12-28-10-16,-4-27-3 0,-12-29 1 15,-17-36 3-15,-12-28-9 16,-22-22-5-16,-5-19-4 0,-8-4-10 15,-7 0-22 1,6 3-27-16,4 18-34 0,12 19-34 16,7 20-52-16,13 33 9 15,14 26 6-15,13 22 4 16,12 25 3-16,5 14-16 0,13 15 20 16</inkml:trace>
  <inkml:trace contextRef="#ctx0" brushRef="#br0" timeOffset="18553.61">21801 14280 37 0,'0'-12'95'0,"0"-2"76"15,0 3-27-15,0 3-52 16,0-3-28-16,0 0-10 16,0 4-5-16,0 2-2 15,0 5 7-15,0-4-2 0,0 1 6 16,0-1 6-16,0 4 11 15,0 0 12-15,0 0 4 16,0 0-11-16,-8 0-2 0,0 11-7 16,-1 6 13-16,2 19 56 15,-6 18 43-15,-7 14-44 16,-4 14-101-16,-6 11-38 16,5 6 0-16,-5-6 0 0,1-8 0 15,6-12 0 1,1-7 0-16,7-17 0 0,-2-14 0 15,9-5-20-15,8-14-162 16,0-16-41-16,0 0-6 16,0-7-46-16,0-21 33 0,0-18 67 15,8-15 46-15,4-8 36 16,4 0 20-16,2-5 15 16,1 0-10-16,-2 6 22 15,-2 6 29-15,2 2 12 0,-1-1 76 16,-1 4 58-1,-2 4-36-15,-1 8-18 0,-3 12-8 16,-1 9-7-16,1 8 3 16,-6 0 2-16,0 8 8 15,5 8 18-15,5 12 2 0,12 16 31 16,4 20 3-16,10 18-10 16,4 11-41-16,0 8-32 15,-4 1-14-15,4-1-18 16,-7-7-6-16,-4-9 0 0,-4-12-4 15,-3-13-5-15,-9-6-27 16,-3-15-42-16,-5-2-58 16,0-9-36-16,-8-12-39 0,-8-12-36 15,-13-9 3 1,-12-7 18-16,-6-7 58 0</inkml:trace>
  <inkml:trace contextRef="#ctx0" brushRef="#br0" timeOffset="18819.99">21567 14731 71 0,'-34'0'218'0,"11"0"-6"0,6 0-45 15,5-5-38-15,-2 1-29 16,14 1-22-16,0-1-29 16,0-1-19-16,14-2-7 15,10-2-13-15,12 2 0 16,9-1-4-16,0 3-11 0,3 0-1 15,-7 1-17-15,0 4-27 16,-4 0-19-16,-9 0-10 16,-4 0 4-16,-2 0 7 15,-3 0 6-15,1 0 15 0,0 0 7 16,-3 0-6-16,-6 0-42 16,-2 0-47-16,-1 0-6 15</inkml:trace>
  <inkml:trace contextRef="#ctx0" brushRef="#br0" timeOffset="19451.78">22248 14243 87 0,'-14'-46'184'0,"0"3"-26"16,-7-3-48-16,-4 1-33 16,-7 1-15-16,-9 7 5 15,-2 0 7-15,-2 9 0 0,-6 4-13 16,-5 3-11-16,-4 9-23 15,-1 12 2-15,-7 9 9 16,-1 10 2-16,-1 14 10 16,2 8 2-16,1 16 9 0,2 17 24 15,8 18 3-15,5 17-14 16,11 15-27-16,10 7-5 16,10 2-8-16,8-3-17 15,13-8 8-15,13-8-3 16,12-12 7-16,10-8-3 0,16-8-3 15,8-8-8 1,15-14-1-16,8-11-5 0,14-16-1 16,10-21-8-16,8-16 4 0,8-25-1 15,3-20-4-15,4-15-1 16,1-9 0-16,-14-9-8 16,-20 0-1-16,-14-2-2 0,-25-6 10 15,-25-12-2 1,-24-8 9-16,-26-9-12 0,-16-1 12 15,-25 1 5-15,-14 5 3 16,-15 12-7-16,-6 10-10 16,-4 9 2-16,2 18-4 0,6 9-42 15,9 11-50-15,12 13-54 16,9 11-29-16,15 17-34 16,11 12-5-16,11 12-27 15,1 14-51-15</inkml:trace>
  <inkml:trace contextRef="#ctx0" brushRef="#br0" timeOffset="21149.74">23913 14376 3 0,'-14'0'8'0,"4"0"14"16,-2 9 47-16,-1 0 113 0,0-9 0 15,4 7-34-15,0-7-21 16,1 0-22-16,8 0 8 16,-8 0 30-16,8 0 29 0,0 0 14 15,0 0 8-15,0 0-22 16,0 0-49-16,0 0-38 15,0 0-72-15,8 0-13 16,18-12 0-16,22-3 0 0,31-10 0 16,22-8 0-1,21-1 0-15,13 3 0 0,-1 4 0 16,-9 0 0-16,-12 8 0 16,-15 3 0-16,-21-2 0 15,-16 6 0-15,-17 5 0 0,-11-2 0 16,-13 9 0-16,-6 0-35 15,-6 0-85-15,-8-4-43 16,0-4-72-16,0 1-98 0,-16-7 20 16,-1-6-1-16,-4 0 52 15</inkml:trace>
  <inkml:trace contextRef="#ctx0" brushRef="#br0" timeOffset="22031.59">25004 13836 150 0,'5'-17'311'15,"-5"1"-64"-15,0 0-75 16,0 3-53-16,0 6-30 0,-8-3 2 16,8 10-12-16,0 0-23 15,0 0-16-15,0 30-2 16,3 19 36-16,11 20-5 16,2 12-25-16,0 13-21 0,3 0-9 15,3-5-5-15,-7-8-8 16,-1-7 6-16,-6-13-7 15,-5-8-6-15,-3-13 5 16,0-7-3-16,0-9-10 16,0-7-29-16,0-17-26 0,0 0-60 15,-11-17-51-15,-7-19 15 16,-1-25 28-16,-6-17 43 16,-7-8 47-16,-1-2 27 0,-3-2 22 15,-5 8 18-15,4 9 5 16,6 7 14-16,6 14 13 15,-1 11 30-15,10 8 13 0,5 5-2 16,2 12-13-16,9 4-27 16,0 4-24-16,0 1-20 15,0 2 6-15,20 5 2 16,17 0 0-16,16 0-13 16,15 0-5-16,14 0 8 15,3 0-9-15,2 7 3 0,-7 2-12 16,-7-9-1-16,-16 12-3 15,-9-12-2-15,-9 8 5 16,-13 1 2-16,-5-9 5 16,-8 12-5-16,-5 0 5 0,-8 3 14 15,0 17 9-15,0 23 6 16,-12 14 16-16,-13 17 15 16,-6 6-3-16,-11 5 8 15,-6 1-2-15,-1-8-1 16,-1-9 5-16,2-7-7 0,0-8-22 15,2-14-16-15,10-7-5 16,7-14-5-16,9-5-3 16,4-6 6-16,5-9-3 0,2-11-3 15,9 0 5-15,0 0 10 16,0 0-10-16,0 0 6 16,0 0-10-16,0 0-3 0,0 0 1 15,0 0 2-15,0 0-10 16,0 0 3-1,0 0 4 1,0 0 0 0,0 0 2-16,0 0-9 0,0 0 8 15,0 0 0-15,0 0 0 16,0-7 0-16,0-9-6 16,0-18-3-16,0-9 6 0,0-23-19 15,0-15-3-15,0-11-17 16,-8-8-36-16,-4 3-14 15,-5 0-21-15,1 11-7 16,0 12-22-16,4 15-35 0,2 17-28 16,10 14-17-16,-8 12-39 15,8 7 39-15</inkml:trace>
  <inkml:trace contextRef="#ctx0" brushRef="#br0" timeOffset="31367.1">27352 12911 310 0,'-12'-27'278'0,"0"4"-70"16,3 9-90-16,9 5-63 15,-6 9-24-15,6 29 19 0,0 20 28 16,0 20 4-16,0 17-15 16,0 11-26-16,0 13-20 15,0 4-12-15,0-5-3 16,0-10-3-16,0-13-3 15,0-17 3-15,0-17 0 0,0-16 1 16,0-7 15-16,0-8-4 16,0-5 1-16,0-4-8 15,0-12 4-15,0 0-9 16,0 0 2-16,3 0-1 0,3 0-12 16,16-9 8-16,7-3-18 15,11-7-35-15,5-2-56 16,8-3-42-16,-1-5-25 15,9-4-14-15,-1-3-37 16,2-9-21-16</inkml:trace>
  <inkml:trace contextRef="#ctx0" brushRef="#br0" timeOffset="32132.22">28323 13161 409 0,'-20'-14'326'0,"-17"14"-95"0,-3 0-90 15,-7 16-55-15,0 13-19 16,-2 11 6-16,9 6-14 16,12-2-28-16,7 2-14 0,21-6-11 15,0-4-11 1,13-8-47-16,6-1-26 16,9-16-16-16,6-11-6 0,-3-11 21 15,-2-10 37-15,-7-13 25 16,-14-2 40-16,-8 0 19 15,-13-1 22-15,-4 8 23 16,-4 5-11-16,7 8-13 0,-3 4-29 16,4 5-19-16,5 2-7 15,8 5-9-15,0 7 5 16,0 14-4-16,13 3-5 0,-1 0-34 16,4 2-62-1,4-7-39 1,6-2-20-16,-4-17 7 0,7 0 23 0,2-12-15 15,2-12-2-15,1-14 42 16,-11-2 55-16,-2-5 92 16,-5 0 109-16,-7 1-24 0,-4 6-5 15,-5 10-13-15,0 9-21 16,0 6-33-16,3 13-8 16,10 20 65-16,2 12 6 15,6 22-29-15,6 14-28 16,1 14-29-16,6 0-18 15,18 56-2-15,-27-80-12 16,-9-15 7 0,1-13-10-16,-10-11 5 0,-3-7 4 15,-4-12-5-15,0-19-20 16,-11-18 1-16,-9-16 9 16,-4-16 3-16,-2-12 6 0,1-4-2 15,5 4 2-15,9 6 9 16,11 14-3-16,0 9-11 15,8 6 4-15,12 9 6 0,5 8-12 16,-2 10 3-16,2 7 3 16,-8 12-10-1,-6 0 5-15,-7 12 8 0,-4 7 4 16,-20 10-7-16,-11 8 6 16,-7 0-3-16,2-3-2 0,2-11 1 15,11-2-8-15,7-5-18 16,3-8-41-16,13-8-60 15,0 0-37-15,0 0-10 16,21-12-10-16,10-17-42 0,11-11 35 16</inkml:trace>
  <inkml:trace contextRef="#ctx0" brushRef="#br0" timeOffset="32348.74">28896 12529 129 0,'23'-54'283'16,"-6"9"-49"-16,-9 9-45 0,1 12-46 15,-9 13-45-15,3 11-21 16,6 11 56-16,-1 30 35 16,3 23-35-16,6 22-50 0,3 12-34 15,3 4-25-15,2-4-17 16,1-10-26-16,-7-9-92 16,1-14-108-16,1-12-55 15,-5-12 12-15,-7-13 23 16,-9-12 2-16,0-16 50 15</inkml:trace>
  <inkml:trace contextRef="#ctx0" brushRef="#br0" timeOffset="32730.62">29021 13047 385 0,'-25'-34'274'15,"7"11"-76"-15,2 2-74 16,2 5-65-16,14-1-24 0,0 0-18 16,14 2-8-16,8-10-1 15,15-4-3-15,11 1-9 16,9-1-4-16,2 1 6 15,-12 4 0-15,-3 5-3 16,-10 6 17-16,-11 0 13 0,-7 3 16 16,-8 10 36-16,1 0 1 15,-9 0-24-15,0 0-16 16,0 10-9-16,5 11 24 16,3 7-13-16,-1 8-13 15,2-3-11-15,4 0-8 0,1-4-1 16,3-1-7-16,4-9 2 15,-5-1-22-15,-2-6-3 16,-5-12 10-16,0 0 7 16,-9-12 3-16,0-13 2 0,-18-7 5 15,-7-2 12-15,-9-2 4 16,-6-1-12 0,-2 10 0-16,7 1-14 0,2 6-53 15,10 2-92-15,7 7-96 16,2 3-49-16,14 0-29 15</inkml:trace>
  <inkml:trace contextRef="#ctx0" brushRef="#br0" timeOffset="33081">29618 12525 449 0,'16'-5'309'16,"1"1"-86"-16,-9 4-112 15,-1 13-35-15,7 17 49 16,2 12 1-16,4 12-28 15,4 13-23-15,1-3-27 16,2 0-25-16,-2-3-13 16,-6-11-13-16,-3-14 11 15,-2-11-4-15,-2-9 1 0,-8-16 3 16,-4 0-13-16,-16-29-14 16,-6-19 3-16,-1-25 11 15,-6-22 8-15,7-12-2 16,0 3 5-16,14 6 0 15,8 12-2-15,0 22-2 0,13 15-1 16,4 11 2-16,5 23-5 16,13 15 0-16,-1 12-2 15,3 17 2-15,-4 7-8 16,-9 9-34-16,-16 7-95 16,-19 9-103-16,-30 13-65 15,-29 2-53-15</inkml:trace>
  <inkml:trace contextRef="#ctx0" brushRef="#br0" timeOffset="34212.83">22370 16441 378 0,'-9'-4'212'0,"9"4"-51"16,-8 0-64-16,8 0-48 15,0 0-17-15,0 0-9 16,0 16 33-16,0 13 22 15,14 16-8-15,2 7-23 0,4 10-24 16,4 2-6-16,-3-3-9 16,-3-8-3-16,-2-13-1 15,-2-6-2-15,-6-11-1 0,-4-6 7 16,-4-9-5-16,0-8 6 16,0 0-2-16,-16 0-13 15,-10-15-13-15,-5-14 0 16,-6-16-7-16,0-11 7 0,8-18 12 15,13-4-4-15,16-8 8 16,8 0-1-16,17 1 1 16,12 4 6-16,12 8-2 0,-2 12-6 15,-1 12 2-15,-5 13 1 16,-9 11 2-16,-7 13-5 16,-9 12 8-16,-3 16-2 0,-2 8 4 15,-2 14 3-15,-9 6-8 16,0 5 1-16,0 3 2 15,0-7 1-15,0-7-4 16,0-10 2-16,0-9-4 0,0-6 7 16,0-5-16-16,0-8-19 15,0 0 4-15,11-8 9 16,10-5 2-16,9-3 9 0,1 4 0 16,6 5-2-16,-6 7-2 15,-5 0-1-15,-7 19 12 16,-10 10-1-16,-9 13 7 0,-17 6-7 15,-12 10 1-15,-7-7 2 16,-10 3-5-16,-1-9 2 16,3-9 2-16,-1-8 5 0,1-8-5 15,-2-3-6-15,10-8 4 16,2-9-15-16,11 7-10 16,7-7-35-16,3 0-37 15,2 0-28-15,11 0-14 0,0-4-35 16,0-11-31-16</inkml:trace>
  <inkml:trace contextRef="#ctx0" brushRef="#br0" timeOffset="34611.81">22191 15598 400 0,'-45'-7'215'0,"-3"7"-84"16,-9 36-60-16,-5 33-30 0,2 37-10 16,7 32 12-16,8 21 15 15,14 12 9-15,13 3-9 16,18-3 0-16,29-3-5 16,16-13-15-16,20-13-3 0,12-16-7 15,16-21-15-15,17-19-8 16,20-32 9-16,15-34 2 15,15-37-3-15,6-35-8 0,-3-27-7 16,-13-14-26 0,-20-21-21-16,-29-12-3 0,-33-12-7 15,-35-17 10-15,-33-8 19 16,-28-3 11-16,-25 2 36 0,-16 14 15 16,-12 19-10-16,-9 27-12 15,-6 18-22-15,2 25-29 16,4 20-20-16,13 20-39 0,12 21-34 15,13 17-33-15,11 15-85 16</inkml:trace>
  <inkml:trace contextRef="#ctx0" brushRef="#br0" timeOffset="34961.36">24368 16180 483 0,'-20'9'356'0,"0"-9"-136"0,3 8-113 15,4-8-58-15,6 0-31 16,7 0-9-16,0 0-4 15,3 0 4-15,23 0 5 0,16 0 0 16,29-8-10-16,10-9-5 16,8 1-3-16,4 0-18 15,-8-1-41-15,-3 1-57 0,-14-4-24 16,-11-5-11-16,-11 2 25 16,-14-7-25-16,-12-6-8 15,-12-4 21-15,-8-4-43 0</inkml:trace>
  <inkml:trace contextRef="#ctx0" brushRef="#br0" timeOffset="35376.22">25026 15728 112 0,'-17'-32'285'16,"-4"8"-60"-16,2 8-41 0,7 3-80 16,2 6-48-16,10 7-26 15,0 7-4-15,0 22 68 16,5 19 31-16,8 22-33 16,7 16-27-16,4 11-17 0,1 1-23 15,4-5-6-15,-6-12-5 16,3-11-5-16,-7-17-8 15,-2-13 3-15,-6-11 1 0,-3-8-1 16,1-9-7-16,-5-12-9 16,-4-9-22-16,0-23-44 15,0-29 11-15,-13-30 29 16,-3-10 30-16,1 0 23 16,-1 11 10-16,2 13-5 0,6 16-12 15,8 16-6-15,0 5 2 16,8 6-4-16,14 2 1 15,4 8-1-15,16 11 9 0,7 13 19 16,4 20-9-16,0 17-4 16,-1 12-1-16,-7 13 0 15,-8 2 8-15,-9 9 4 0,-17 4-4 16,-11 5 3-16,-8-3-14 16,-9-8-14-16,-104 154-224 31,89-189 55-31,-5-6-28 15,-48-3-474 1</inkml:trace>
  <inkml:trace contextRef="#ctx0" brushRef="#br0" timeOffset="36524.42">26118 15489 668 0,'-17'-38'335'0,"-3"7"-157"16,4 5-90-16,4 11-44 0,4 2-28 15,8 0 2-15,-8 11 18 16,8 2 20-16,0 11 37 0,12 21 54 15,12 18-27-15,4 12-47 16,6 14-30-16,-6 8-21 16,0 8 7-16,1-3-17 0,-7-8 0 15,0-12 0-15,-4-16 2 16,-9-13-8-16,-1-7-3 16,-3-12 1-16,-2-9 1 15,3-12-5-15,2 0 2 16,8 0 6-16,8-4-7 0,12-8-1 15,10-9-4-15,8-8-42 16,6 1-42-16,0-1-47 16,0 1-41-16,2-4-44 0,0 4-16 15,-2-1 9-15,-3-4 36 16,-1 0 8-16,-5-3 17 16,-8 3 166-16,-4 0-134 0,-5 5 90 15,-11-1 121-15,-6 4 118 16,-4 2-4-16,-13 2-4 15,0 7-45-15,-16 0-53 16,-4 7-11-16,-5 7-5 0,-1 0 17 16,4 0 25-16,-3 16-9 15,4 8-23-15,10 5-18 16,11 11-11-16,0 9-25 0,6-1-13 16,12-2 2-16,3-7-10 15,5-5-4-15,8-13-16 16,-3-9-13-16,-1-12-26 0,-1-9-4 15,-9-8 22-15,-4-11 15 16,-8-13 3-16,-8-7 18 16,0-6 21-16,-16 2 5 15,-4 12 41-15,4 6 14 16,3 10-22-16,5 8-33 0,8 8-17 16,0 8-6-16,0 8-6 15,3 13-5-15,10 12-7 16,8 3-40-16,7 4-68 0,1-4-59 15,2-3-18-15,2-8 3 16,-6-9 33-16,-2-16 39 16,-3 0 44-16,-2-13 29 15,-5-10 31-15,-2-18 24 16,-4-4 21-16,-1-4 23 16,-4 8 36-16,-1 5 46 0,-3 8 32 15,0 7 16-15,0 4-34 16,0 10-54-16,5 7-6 15,3 21 59-15,4 15 3 0,4 14-101 16,4 8-47-16,6 9 0 16,-3-7 0-16,1-3 0 15,-6-12 0-15,-4-12 0 0,-2-9 0 16,-4-3 0-16,-8-13 0 16,0-16 0-1,0-20 0-15,-16-22 0 16,-2-23 0-16,0-8 0 0,5-4 0 15,13 7 0 1,0 12 0-16,0 10 0 0,13 8 0 16,0 10 0-16,3 14 0 15,4 12 0-15,0 12 0 16,-3 0 0-16,0 17 0 0,-6 7 0 16,-3 4 0-16,-8 6 0 15,-16 5 0-15,-8-3 0 16,-6 2-55-16,7-10-67 0,-1-8-39 15,-2-8-67-15,8-12-38 16,2 0-2-16,2 0 14 16,14-12 3-16,0 1 33 15</inkml:trace>
  <inkml:trace contextRef="#ctx0" brushRef="#br0" timeOffset="37357.58">28083 15090 405 0,'-16'-26'376'15,"-5"6"-75"-15,6 4-140 0,-1 4-78 16,3 3-41-16,13 2-16 16,0 7-4-16,0 12 28 15,0 20 52-15,13 21 9 16,6 12-56-16,9 13-24 0,6 7-18 16,-3-2-3-16,7-11-16 15,-7-2-22-15,-1-12-74 16,-12-15-60-16,-1-10-56 15,-1-12 2-15,-6-10 18 0,-10-11 3 16,-21-20 1-16,-7-17 28 16,-14-12 62-1,-6-3 63-15,-4-10 68 0,2 5 144 16,11 9 10-16,1 8-35 16,16 7-49-16,4 9-43 15,10 2-27-15,8 1-17 16,20-2-2-16,11-2-5 0,20 4-1 15,9-2-1-15,5-3-5 16,0 7 5-16,-4-2 2 16,-9 9 0-16,-7 0 13 15,-12 12 21-15,-9 0 24 0,-2 16 38 16,-8 8-11 0,3 10-20-16,-6 5-27 0,3 2-21 15,1 1-7-15,2-6-6 16,2-7-2-16,7-8-5 15,2-6-10-15,0-15-26 16,29-13-53-16,-32-6 42 16,-8-6 6-1,-17-3 4-15,0-5-1 0,-26 1 3 16,-5-2 16-16,-7 6 5 16,-5 7-12-16,0 9-20 0,7 0-23 15,7 4-25-15,10 4-35 16,7 4-45-1,12 0-4-15,3-4-80 0</inkml:trace>
  <inkml:trace contextRef="#ctx0" brushRef="#br0" timeOffset="37709.96">28733 14971 169 0,'31'-12'310'0,"-1"3"-51"0,-9 9-86 16,-7 0-42-16,8 28-1 15,7 13-8-15,2 9-9 16,2 7-24-16,2-1-32 15,3 2-21-15,-3-1-17 0,0-8-8 16,-11-12-6-16,-9-9-4 16,-2-7 4-16,-4-9 0 15,-9-12-26-15,-17-18-6 16,-11-17 7-16,-6-22 13 16,-5-16 1-16,2-13 3 15,6 1 2-15,1 7 6 0,14 9 3 16,5 16 1-16,11 12-5 15,0 16-8-15,0 8-1 16,3 17 1 0,0 17 6-16,2 8-2 0,-2 0-2 15,-3-6 3-15,0-3-2 16,0 1-16-16,0-4-55 16,0-5-97-16,0-8-61 15,8 20-248 1,-3-20 220-16</inkml:trace>
  <inkml:trace contextRef="#ctx0" brushRef="#br0" timeOffset="38605.08">30239 14596 134 0,'0'-12'197'0,"0"4"-79"15,-11 0-56-15,11 0-31 16,-9 4-19-16,9-1-1 0,0 5-7 15,0 0-1-15,0 0-2 16,0 0 0 0,0 0 1-16,0 0 10 15,0 0 4-15,0 0 2 16,0 0-3-16,0 0-3 16,0 0 4-16,0 0-1 15,0 0 4-15,0 0 5 16,0 0-6-16,0 0-2 15,-8 0 0-15,8 0-3 0,0 0 0 16,-8 0 4-16,8 0 1 16,0 0-2-16,0 0 14 15,0 0 12-15,0 0 4 16,0 0 17-16,0 0 9 16,0 0 2-16,0 0-5 0,0 9-1 15,0 11 36-15,0 18 46 16,0 13-24-1,0 16-26-15,8 4-51 0,9 3-23 16,-2 0-10-16,7-13-12 16,-6-8-17-16,-4-4-68 15,-1-13-121-15,-3-8-78 16,2-7-12-16,-10-5 48 16,0-16 40-16,-10-3-17 0,-9-14 62 15,-9-7 65-15,-6-8 47 16,-2-2 41-16,3 6 98 15,0 4 163-15,10 7-17 16,2 1-32-16,3 4-70 16,9 4-51-16,1-1-12 15,8 1-8-15,0 4-14 16,0-3-24-16,17-7-30 16,18-1-34-16,12-6-37 15,18-4-33-15,9-2-30 0,7-2-27 16,5 1-40-16,-1-5-38 15</inkml:trace>
  <inkml:trace contextRef="#ctx0" brushRef="#br0" timeOffset="39087.36">31299 14263 226 0,'-11'-50'201'15,"-11"-1"-81"-15,2 1-44 0,-5 6-6 16,7 7 13-16,1 7 25 16,4 7 7-16,13 7-5 15,-9 4-42-15,9 7-30 16,0 5 10-16,13 33 46 16,8 20 31-16,7 20-3 0,1 13-27 15,-1 12-16 1,-3-6-27-16,4-2-12 15,-5-16-19-15,-5-13-13 0,-2-13-3 16,-4-10-1-16,-2-10-2 16,-5-11 1-16,-6-10-7 15,0-7-6-15,0 0-28 16,-9-17-49-16,-8-10 12 16,-8-7 41-16,-3 3 17 0,-4 5 13 15,-9 11-2-15,-5 10 6 16,-6 13 4-16,-3 18 12 15,-2 9 7-15,6 11-2 16,16 2-3-16,5 1-8 16,19-8-2-16,11-6-4 15,16-5-1-15,13-14-7 16,10-16-47-16,12 0-22 0,6-13-48 16,-1-3-52-16,-8-8-59 15,-7-8-25-15,-8-9-33 16,-13-6 27-16</inkml:trace>
  <inkml:trace contextRef="#ctx0" brushRef="#br0" timeOffset="39421.25">31534 14451 329 0,'18'11'305'0,"-7"-11"-100"16,-3 8-105-16,0-8-52 15,-2 0-13-15,-6 0 11 16,3 0 1-16,5 0-7 15,3 0-22-15,7-12-36 0,2-4-19 16,1-4 5-16,-10-1 7 16,-3-4 3-16,-8-2 10 15,0 2 13-15,0 9 35 16,-8 2 14-16,8 8 13 16,-11 6 3-16,11 0 7 0,-13 20 16 15,13 9-8-15,0 8-19 16,0-3-24-16,0 4-25 15,13-5-2-15,10-5-27 16,6-9-70-16,3-6-72 16,1-13-56-16,6 0-9 15,4-13 18-15,-8-6 5 0,-2-9 8 16,-5-9 46-16</inkml:trace>
  <inkml:trace contextRef="#ctx0" brushRef="#br0" timeOffset="39770.16">32034 14182 156 0,'0'-41'292'0,"0"8"-13"15,0 8-58-15,0 10-68 0,0 6-48 16,0 9-21-16,0 17 29 16,0 15 41-16,-8 17-2 15,8 7-47-15,0 2-45 16,0-1-32-16,0-11-9 16,0-12-11-16,0-8 3 15,0-9-11-15,0-10 4 0,0-7 2 16,0-7-23-16,0-22-19 15,0-17-1-15,0-14 22 16,0-5 12-16,3-1 9 16,2 13 11-16,3 14-14 0,1 9 2 15,-1 10-7 1,4 12 2-16,5 8 0 0,3 8 4 16,3 12 1-16,-1 5-14 15,-2-1 8-15,-5 1 1 16,2-5-27-16,-4-3-81 15,-5-6-95-15,-4-2-68 16,2-9-8-16,-1 0 40 0,-2-9 39 16,6-10-23-16,-5-19 72 15</inkml:trace>
  <inkml:trace contextRef="#ctx0" brushRef="#br0" timeOffset="40135.86">32262 13962 15 0,'0'-62'108'16,"4"11"159"-16,0 1-24 0,-4 8-40 15,0 14-62-15,0 9-31 16,0 2-27-16,0 10-8 15,8 7 26-15,6 15 54 16,3 13-27-16,13 17-28 16,2 7-5-16,-4 15 13 15,1-3-14-15,1 3-73 0,-7-8-21 16,-3-1 0-16,-3-9 0 16,-6-9 0-16,-2-12 0 15,-6-4 0-15,2-12 0 16,-5-2 0-16,-8-10 0 15,-7-22 0 1,-1-21-38-16,-10-22-30 16,-2-29 8-16,-5-17 10 15,-4-7 16-15,1 0 18 0,-2 9 6 16,7 11-4-16,-3 8 14 16,8 22-5-16,0 16 7 15,10 10-14-15,4 15-19 16,4 5-46-16,0 10-70 0,8 12-63 15,-11 8-10-15,-3 13-4 16,2 3-11-16,3 4-11 16,-2 0-105-16</inkml:trace>
  <inkml:trace contextRef="#ctx0" brushRef="#br0" timeOffset="40801.68">32550 13290 286 0,'8'-12'244'0,"-8"4"-36"16,0 4-40-16,0 4-29 0,0 0-32 15,-8 8-7-15,-4 12-3 16,-3 16 4-16,-7 20-34 16,-2 24-27-16,0 5-19 15,4 0-13-15,-2-7-8 16,2-13 5-16,5-13 0 16,2-11 2-16,2-13-7 0,11-11 2 15,0-5 2 1,0-3-4-16,0-9 4 0,0 0-7 15,0 0-16-15,0 0-14 16,16-12 4-16,12-9 0 0,12-8-13 16,5-4-39-16,-2 9-60 15,-5 0-64-15,-9 3-25 16,-6 2-44-16,3-3 15 0</inkml:trace>
  <inkml:trace contextRef="#ctx0" brushRef="#br0" timeOffset="41034.64">32826 13302 416 0,'0'-24'397'0,"0"4"-63"16,0 4-124-16,0 6-93 16,0 10-50-16,3 10 3 0,10 14 97 15,8 12-9-15,7 18-70 16,4 10-65-16,1 10-23 15,-1 4 0-15,-2-1-49 0,-7-12-131 16,-2-7-105-16,-8-6-51 16,-10-12 17-16,-3-7 35 15,0-13 37-15,-16-20-96 16</inkml:trace>
  <inkml:trace contextRef="#ctx0" brushRef="#br0" timeOffset="41351.28">32891 13738 133 0,'-20'-33'254'16,"4"0"-65"-16,3 5-73 0,5-5-62 15,8 5-32-15,8-4-12 16,5-1-8-16,12-3-4 16,3 7-2-16,9 1 10 0,-2 4-8 15,-2 7 1-15,-5 1 1 16,-7 4 14-16,-8 3 15 16,-5 9 15-16,-5 0 7 0,-3 0-7 15,0 16 14-15,0 5 15 16,0 11-11-16,0 1-21 15,6 4-15-15,0-8-20 16,5-1 1-16,3-8-4 0,-2-4 2 16,4-4-5-16,1-12-14 15,-3 0-6-15,3-12-7 16,-5-4-11-16,-3-9-11 0,-4-7 3 16,-5-2 3-16,0-2-10 15,-17 4-5-15,-3 3-19 16,0 10-33-16,-5-2-56 15,5 4-76-15</inkml:trace>
  <inkml:trace contextRef="#ctx0" brushRef="#br0" timeOffset="41666.96">33346 13168 547 0,'16'0'372'0,"-6"0"-157"0,-2 12-95 16,3 9-51-16,1 7-15 15,-1 4-16-15,2 1-14 0,0 1-14 16,3-4-5-16,-4-2-5 16,-1-6-25-16,3-5-27 15,-10-6 6-15,-4-11 14 16,0 0-9-16,0-20-1 0,0-16 22 16,0-16 12-16,0-15 22 15,0-5 27-15,0 2 11 0,0 12 10 16,0 15-16-16,0 10-16 15,0 9-22-15,3 7-3 16,10 9-8-16,4 8-1 0,2 8-1 16,1 12-33-16,-8 8-58 15,-12 14-69-15,-20 8-65 0,-20 6-66 16,-25 8-6-16</inkml:trace>
  <inkml:trace contextRef="#ctx0" brushRef="#br0" timeOffset="43613.66">23652 17971 9 0,'-8'0'14'0,"8"-3"3"0,0-2 1 15,0 5 5-15,0 0 9 16,0 0 6-16,0 0 9 16,5 0 11-16,-2 0 15 0,-3 0 7 15,0 0-30-15,0 0-18 16,0 0-15-16,0 0-4 16,0 0-2-16,0 0-4 15,0 0 5-15,0 0 1 0,5 0-2 16,-5 0 2-16,0 0 0 15,0 0 11-15,0 0 13 16,0 0 2-16,0 0 4 0,0 0-6 16,0 0-5-16,0 0 1 15,0 0 0-15,0 0-3 16,0 0-12-16,0 0-4 16,0 0-5-16,0 0-2 15,0 0-5-15,0 0 1 16,0 0-1-16,0 0 2 0,0 0-6 15,0 0 0 1,0 0 11-16,0 0 8 16,0 0 2-16,0 0 3 0,0 0-9 15,0 0-5 1,0 0-3-16,0 0-7 0,0 0 1 16,0 0 2-1,0 0-13-15,0 0-4 16,8-4 1-16,-3-3-1 15,3-2-1-15,-5 1 0 0,-3-4 2 16,0 0 1-16,0-4 11 16,0 0 5-16,0-1 0 15,-8 4 2-15,0 1 4 0,0 4-4 16,0 5 9-16,8 3-3 16,-8 0 0-16,8 0-3 15,0 0-6-15,0 0-5 0,0 11 3 16,0 1 6-1,0-5-7-15,0-7 6 0,0 0-10 16,0 11 0-16,0-11-7 16,0 0-11-16,0 0 3 15,0 0 9-15,0 0 5 16,0 0 5-16,0 0-3 0,0 0 8 16,0 0 4-16,-8 0 3 15,8 0 3-15,-9 0-7 16,9 0-1-16,0 12 1 0,-8 4-6 15,8 0 1 1,0-1-1-16,0 2 3 0,0-5 1 16,0-4-1-16,0-8-7 15,0 0 0 1,0 0-9-16,0 0 1 0,0 0-4 16,3 0 0-16,2-4 4 15,-5 4 3-15,0-7 3 16,0-2 0-16,0 1 2 15,0-1 2-15,0 9 12 0,0 0-1 16,0 0-2-16,0 0 1 16,0 0-4-1,0 0-6-15,0 0 1 0,0 0-2 16,0 0 4 0,0 0 2-16,0 0-5 0,0-3-3 15,0-2-2-15,0 5-3 16,0-4-1-16,3-4 1 15,3 4 5-15,-3-3 1 0,5-2-6 16,-8 2-1-16,0 7 7 16,0-10 0-16,0 3 3 15,0-6 1-15,-8-3-3 16,-4 4 6-16,-1 0 2 0,7 3 3 16,-3 2 0-16,9 2-4 15,-8 1-4-15,0 4 2 16,8 0 3-1,-9 0-2 1,9 0 0-16,-12 0-2 0,1 0 6 16,0 9-4-16,-7 3 5 15,1 4 8-15,-2 0-5 16,2 1 5-16,1-2-1 0,3 6 0 16,5 0 5-16,8-1 3 15,0 1-6-15,0-2-4 16,8 2-1-16,5-4 1 15,8-1-6-15,6-4-1 0,3-12 8 16,1 0-10 0,6 0-6-16,-6-8-10 0,-6 0-15 15,-4-1-3-15,-4 6 7 16,-6-2 5-16,-3 0 4 16,0 5 4-16,-8-7-27 0,0-2-33 15,0 2-7-15,-8-6-35 16,-3 5-45-16,-3 1-23 15,0-1 35-15</inkml:trace>
  <inkml:trace contextRef="#ctx0" brushRef="#br0" timeOffset="44613.12">23698 17691 7 0,'0'-12'18'0,"0"-2"27"0,-14-1 50 15,3-6 64-15,0 0-39 16,-10 1-45-16,-1 0-23 16,-1 4-20-16,-2 3 2 0,-6 1-3 15,-7 5 18-15,-6 7 16 16,-5 0 7-16,-4 16-4 15,-7 8-13-15,-4 17 14 16,-1 16 12-16,-3 19 0 16,12 23 5-16,12 16 10 0,16 10-10 15,20 10-26-15,16 3-13 16,16-7-24-16,20-15-9 16,16-9-5-16,16-21 2 0,9-24-5 15,11-27-3-15,14-35-6 16,12-24-11-16,7-37-8 15,10-29-17-15,-6-20-26 16,-17-8-15-16,-28-8-9 0,-34-8 21 16,-38-1 27-16,-32 2 34 15,-35 7 23-15,-17 10 10 16,-17 14-2-16,-8 21-10 16,-6 25-9-16,8 15-5 15,4 17-23-15,10 15-20 0,12 9-37 16,12 0-52-16,16 16-39 15,14 5 3-15,23-1-32 16,8 0-14-16</inkml:trace>
  <inkml:trace contextRef="#ctx0" brushRef="#br0" timeOffset="44862.36">24969 17520 589 0,'19'0'425'0,"-6"7"-164"16,-5-7-130-16,1 0-73 15,-1 0-49-15,0 0-21 16,13-12 7-16,10-9 12 0,19-7 8 16,10-4-11-16,9 0-11 15,4-2-64-15,-3 10-99 16,-10 7-73-16,-12 6-23 15,-6-1-22-15,-14-1 72 16</inkml:trace>
  <inkml:trace contextRef="#ctx0" brushRef="#br0" timeOffset="45311.7">25594 17202 91 0,'-8'-17'325'16,"0"5"-16"-16,-4 5-32 16,4-2-84-16,8 9-88 0,-8 0-54 15,8 0-32-15,0 11-10 16,3 15 1-16,10 6 7 15,2 13-5-15,10 5-4 16,1 2 0-16,1 0-10 16,-3-3 6-16,-2-3-7 0,-6-6 2 15,-6-12 7-15,-2-8-6 16,1-6 1-16,-5-7-3 16,-4-7-30-16,0-12-42 15,-8-21-2-15,-8-15 23 0,-4-14 31 16,-5-3 42-16,-4 0 51 15,1 8 28-15,-1 11 18 16,1 11 4-16,9 6-17 0,2 9-30 16,5 8-31-16,12 0-27 15,0 4-16-15,0-1 0 16,12 2 0-16,16 7-3 16,17 0 1-16,8 12 0 15,4 4 0-15,5 13 2 0,-6 7-3 16,-4 3 4-16,-7 3-5 15,-13 2 2-15,-7 2-1 16,-11-6 2-16,-14 1-2 0,-17 4-19 16,-14 4-60-16,0-4-32 15,-9-9-63-15,-5-3-26 16,0-9-3-16,9-6 7 16,1-7-27-16,13-11-23 0</inkml:trace>
  <inkml:trace contextRef="#ctx0" brushRef="#br0" timeOffset="46042.79">27197 16897 427 0,'0'-13'280'0,"0"-3"-69"16,0 3-97-16,-8 1-57 15,8 5-23-15,0-2-22 16,0 6 1-16,0 3 7 0,0 0 9 16,0 0 3-16,0 16 40 15,8 12 61-15,13 13-12 16,4 16-21-16,7 8-46 15,1 1-24-15,-5-2-16 0,1-2-4 16,-7-14-11-16,-5-8 2 16,-4-7-1-16,0-12 2 15,-5-9 2-15,-8-12-2 16,0 0-9-16,0-9-25 0,-16-15-36 16,-10-25-6-16,-5-16 13 15,-6-20 23-15,-3-8 17 16,3-1 25-16,12 8 21 15,9 12-12-15,3 15-10 16,13 9-6-16,10 9 1 0,6 13 5 16,4 4-7-16,4 12 5 15,0 7-4-15,1 5 5 16,-1 12 9-16,-2 5 0 0,-11 7 5 16,-5 9-1-16,-6-1-1 15,-9 10-10-15,-5-7 0 16,-2 3-2-16,-2-7-2 0,4-2 0 15,-3-8 4-15,6-5-42 16,2-4-58-16,0 0-47 16,1-12-41-16,-3 8-20 15,-1-8-7-15,-1 0-38 16,2-3 21-16</inkml:trace>
  <inkml:trace contextRef="#ctx0" brushRef="#br0" timeOffset="46742.54">27477 16489 476 0,'14'-19'321'0,"-7"2"-81"15,-7 5-114-15,0 4-64 16,0 4-33-16,5 4-5 16,-2 0 1-16,6 8 40 0,7 16 59 15,8 21 3-15,14 21-17 16,-3 10-36-16,5 10-28 15,2 4-23-15,-3-5-12 16,-2-8-14-16,-4-11 10 16,-9-14 0-16,-2-16-13 0,-11-8 8 15,-2-11 3-15,-4-8-5 16,-5-9-19-16,0-11-14 16,0-18-3-16,-14-9 16 15,3-10 8-15,-2-2 2 0,0 6 5 16,5 8 5-1,8 7-4-15,0 9-1 0,0 8 4 16,12 7 28-16,5 5 13 16,8 12-7-16,7 9-16 15,1 0 1-15,-2-1-7 16,3-4-9-16,-6-4-1 0,0-12-7 16,-3 9-22-16,1-9-52 15,5-14 80-15,0-6-220 16,2-8 18-16,-6-12 53 15,-2-14 37-15,-7-3 57 0,-10 3 49 16,-5 10 56-16,-3 8 45 16,0 12 20-16,0 8 10 15,0 7-4-15,0 9-41 16,-11 0-24-16,1 21-30 16,10 7-11-16,0 5-1 15,0-1-13-15,6-4 7 0,6-2-8 16,4-7 0-16,4-7-5 15,8-2 2-15,-2-10-31 16,-3 0 0-16,-3-13 0 16,-3 0 17-16,-9-7 6 0,-8-3-5 15,-8-7-4-15,-9 2 9 16,-3 0 1-16,0 2 15 16,0 11-15-16,-6 2-6 15,7 10-18-15,-1 3-38 16,0 0-43-16,-2 12-53 15,10 0-33-15,1-5-21 0,11-7-27 16,0 0 33-16</inkml:trace>
  <inkml:trace contextRef="#ctx0" brushRef="#br0" timeOffset="47424.44">28408 16486 71 0,'8'-16'275'15,"0"-1"-7"-15,0 5-44 16,-3 4-82-16,-1 4-70 15,5-1-34-15,-1 5 17 16,7 13 60-16,9 8 3 16,9 10-28-16,0 7-43 0,-1 1-22 15,-4-2-5-15,-4-4-19 16,-6-9 5-16,-7-7-1 16,3-5 1-16,-8-12-1 0,-6 0 4 15,0 0-11-15,0-12-12 16,-11-13-11-16,2-15 4 15,-2-8 15-15,3-1 9 16,8 4 9-16,0 8 5 0,0 7-2 16,0 14 2-1,0 9 0-15,3 7 26 0,10 16 19 16,7 4-6-16,4 8-22 16,6 0-15-16,-5-2-9 15,5-2-9-15,-9-7 3 0,-1-1-1 16,-1-7-7-16,7-9 7 15,-6 0-7-15,-1-13-19 16,2-8 2-16,-4-7-14 16,-3-13-4-16,-6-4 20 0,-2-7 15 15,-6-1 2-15,-9 0 4 16,-2 4 9-16,-6 8 26 16,1 6-3-16,-1 5 6 15,2 10 34-15,-2 8 29 16,6 3-46-16,3 9-57 15,-2 25 0-15,10 7 0 16,10 10 0-16,6 6 0 16,12 1 0-16,9-1 0 15,3-2 0-15,5-11 0 16,4-6 0-16,-2-4 0 0,-1-13 0 16,-2-12 0-16,-4-4 0 15,-2-8 0-15,-2-9 0 16,-8 1 0-16,-3-4 0 15,-5 4 0-15,-9 2 0 16,-2 6-28-16,-1 5-50 16,-4 3-51-16,1-1-71 0,-5 1-56 15,0 4-21-15,0 0 14 16,0 0 13-16,-17 0-10 16</inkml:trace>
  <inkml:trace contextRef="#ctx0" brushRef="#br0" timeOffset="48422.84">26346 17068 93 0,'0'-9'208'0,"0"2"-52"16,0-2-56-16,0 6-49 0,0-2-20 15,0 1-13-15,4-4-8 16,-1-1 6-16,5 2 2 15,4-3 8-15,-4 3 0 0,-3 3 8 16,-5 4 22-16,0 0 20 16,0 0 8-16,0 0 9 15,0 0-7-15,-13 16 9 0,-7 13 11 16,0 16 12-16,-6 12-2 16,9 4-29-16,3 4-32 15,14-8-25-15,0-8-12 16,0-8-6-16,14-10-12 15,3-10 4-15,9-8-9 0,10-13-15 16,5 0-10-16,3 0-6 16,-1 0 6-16,-12 0 13 15,-7 0-4-15,-6 0-2 0,-15 0 11 16,-3 16 2-16,-16 5 2 16,-13 10-3-16,-11 7-6 15,-5-3-10-15,-4 3 5 16,-3-7-8-16,1-6-6 15,7 0-13-15,8-8-1 16,7-5-14-16,10-12-45 0,5 0-40 16,14 0-26-16,9-9 6 15,7-8-14-15,5-7-12 16,4 0 37-16</inkml:trace>
  <inkml:trace contextRef="#ctx0" brushRef="#br0" timeOffset="49505.07">26593 17344 109 0,'16'-17'251'15,"-8"6"-32"-15,1-1-38 16,-5 3-67-16,0 5-46 0,0 4-29 16,-1 0 14-16,6 0 32 15,7 17 32-15,1 7-26 16,3 5-25-16,0 3-36 0,0 0-9 15,-4-3-16-15,2-4-1 16,-7-5 2-16,-6-4-5 16,-5-4-1-16,0-12 7 0,0 0-5 15,0 0-23 1,0-4-33-16,-8-11-26 0,-6-12-8 16,2-13 19-16,1-4 27 15,11-4 21-15,0 7 21 16,0 8 1-16,0 10 6 0,0 1 14 15,0 10 22-15,11 12 11 16,7 0 19-16,-2 19-15 16,2 7-27-16,8 2-8 0,-5 2-13 15,-3-7-4-15,-2-6-6 16,-2-5 4-16,-6-5 3 16,-1-7-14-16,-7 0-29 0,0 0-6 15,0-7-26 1,0-14 3-16,0-4 24 0,0 2 25 15,-7-1 31-15,7 7 2 16,0 8 8-16,0 7 1 16,0 2-7-16,0 7 6 0,4 9-2 15,5 4-9-15,2 1-9 16,-3 0-3-16,4-6 5 16,-4-2-12-16,0-13-17 0,0 0-16 15,2 0-13-15,-7 0 11 16,-3-4 8-16,0-8 20 15,0-5 11-15,0 1 12 16,0 4 20-16,-13 3 8 0,13 5-5 16,-8 4-3-16,8 0-4 15,-8 0-16-15,8 13-5 16,0 4-2-16,0-1-2 16,0-4 1-16,0 0-1 0,0-5 1 15,8-7-4-15,0 9-11 16,-4-9-15-16,2 0-9 15,2-9 8-15,-5-3-10 16,-3-4 12-16,0-3 17 0,0-3 3 16,0 6 12-16,0 4 12 15,0 4 2-15,0-1 7 16,0 9 7-16,0 0 0 16,0 0-5-16,0 12-2 0,5 5-14 15,7 4-2-15,-4-4 0 16,3-1-9-16,2-4 5 15,-5-12-11-15,0 0-12 16,0 0-2-16,1 0 0 0,-1-12 2 16,-2-9 2-16,-6-4 12 15,0-3-5-15,0-5 5 16,-14 5 6-16,-3-1 9 0,5 10 17 16,3 2-12-16,9 9-1 15,0 0-14-15,0 8-2 16,0 12 6-1,5-5-3-15,3 7 1 16,0-7-7-16,-3-7-1 0,-2 0-16 16,-3 0-15-16,0 0-12 15,0 0-10-15,0-7 4 16,0-10 14-16,0 5 27 0,0-1 9 16,0 5 10-16,0 3 5 15,0 5-12-15,0 0 0 16,0 0-4-16,0 0-8 0,0 0-56 15,0 10-74-15,0 2-48 16,-16 7-72-16,-5 9-222 16</inkml:trace>
  <inkml:trace contextRef="#ctx0" brushRef="#br0" timeOffset="51069.46">25705 18565 173 0,'0'-7'232'15,"0"3"-32"-15,0 0-35 0,0 0-51 16,0 0-26-16,0 4-11 16,0 0 4-16,0 0-5 15,0 0-13-15,0 16-13 16,11 7 13-16,9 10-4 0,5 8-27 15,2 9-12 1,-3-1-13-16,2-5 1 0,-6 0-10 16,-4-8 3-16,1-2-18 15,-10-10-47-15,1-4-43 16,1-7-45-16,-9-1-15 0,0-12 2 16,0 0 6-16,0-12-58 15,-17-9 12-15</inkml:trace>
  <inkml:trace contextRef="#ctx0" brushRef="#br0" timeOffset="51400.86">25646 18611 298 0,'-11'-13'248'0,"11"6"-79"0,-9-5-85 16,9-2-41-16,14 3-27 15,9-6-5-15,14 4-4 16,11 6 3-16,8 7-5 15,6 12 2-15,3 9 6 0,-8 10 4 16,-8 11 13-16,-13 2 13 16,-17 9 14-16,-10 4-11 15,-9-1-4-15,0-6 4 0,-12-9-14 16,-4-9-8-16,4-7-6 16,0-8-11-16,4-6-9 15,8-1-9-15,0-10-19 16,-8 0-5-16,8 0-24 15,0 0-23-15,0 0-30 16,-9 0-23-16,-4-14-17 0,4-2-26 16,-8-4 3-16,4-4 36 15</inkml:trace>
  <inkml:trace contextRef="#ctx0" brushRef="#br0" timeOffset="51949.58">26329 18529 380 0,'0'0'349'0,"0"0"-70"0,0 8-117 16,0-8-82-16,0 0-41 16,0 0-14-16,8 0 11 15,1 0 29-15,9 0-2 0,12-8-17 16,16-4-23-16,11 0-7 15,7-4-6-15,1 0-5 16,3 3-2-16,-7 1-3 16,-8 0-6-16,-8 3-3 15,-14 5-29-15,-5 1-33 0,-9 3-54 16,-9 0-76-16,0 0-32 16,-8-9 9-16,0-10-23 15</inkml:trace>
  <inkml:trace contextRef="#ctx0" brushRef="#br0" timeOffset="52548.84">26868 18229 97 0,'0'-18'258'16,"-7"6"-14"-16,7 5-33 0,-8-2-50 15,8 6-43-15,0-2-14 16,-8 5-1-16,8 0-10 16,0 20 12-16,8 14 58 15,7 10-19-15,6 17-52 16,0 4-39-16,4 0-23 0,-2-7-15 15,-3-10 0-15,-3-7-11 16,-1-13-7-16,-2-5 8 16,-8-6-3-16,-3-4-6 0,-3-13-9 15,0 0-12-15,0 0-21 16,0-13-51-16,-9-15-37 16,-8-12 10-16,-5-17 32 15,-1-1 49-15,3 5 31 16,4 9 28-16,-1 7 17 0,5 5 9 15,-2 8 14-15,3 3 9 16,3 9-4-16,1 0-8 16,7 3-11-16,-9 1-14 0,9 4-22 15,0 4-11-15,4 0 5 16,11 0-1 0,9 0 4-16,5 0-2 0,8 0-5 15,5 0 2-15,-3 9 2 16,4-2 0-16,-4 5 0 15,-2-3-5-15,-6 3-7 16,-2-4 6-16,-9 4 2 16,-4 2 26-16,-8 5 31 15,-8 9 11-15,0 13-9 0,-16 4 0 16,-4 0-48-16,1 0-7 16,-7-5 0-16,6-3 0 15,0-9 0-15,4-3 0 0,4-9 0 16,12-3 0-16,-9-6 0 15,9-7-9-15,0 0-56 16,0 0-33-16,0 0-32 0,0 0-46 16,0 0-34-1,-11 0-18-15,0-12-47 0,-3-9 10 16,2-3 6-16</inkml:trace>
  <inkml:trace contextRef="#ctx0" brushRef="#br0" timeOffset="57674.57">28900 17846 490 0,'0'-5'429'0,"0"1"-140"16,-12 4-133-16,-1 0-83 15,13 0-35-15,-9 0-16 0,9-4-16 16,0 0-12-16,0 1-39 15,0-2-20-15,0 1 5 16,0-1 22-16,0 2 38 16,0-1 12-16,0-3-3 0,-12-7 2 15,1 6 25-15,-6-1 39 16,-2 4-11-16,-7 5-26 16,-5 0-19-16,-7 26-14 15,-1 7 3-15,-3 2 21 16,3 15 43-16,1 3 5 15,5 5-16-15,9-2-20 16,11-3-9-16,13-4-11 0,0-4 1 16,13-4-4-16,11-13-3 15,9-4-25-15,8-12 1 16,11-12-17-16,5 0-10 16,0-8-17-16,0-3 5 0,-3-6-14 15,-7-7-4 1,-1-4 8-16,-6-5 6 0,-4-4 15 15,-8 5 21-15,-6 3 9 16,-10 4 7-16,-4 0 5 16,-5 6-2-16,-3 3 8 15,0-1 16-15,0 10 21 16,0 2 1-16,0 5-5 0,-11 0-2 16,3 0-1-16,0 12-18 15,-1 5-5-15,9 2-5 16,-9-3-7-16,9 1-4 15,0-5-5-15,0-3 1 0,9-9-14 16,8 0-7-16,2 0 4 16,6-9-8-1,-1-3-11-15,1 0 10 0,-9 0-2 16,-4-4 14-16,-4 4 13 16,-8 0 0-16,0 0 6 15,-12-2 7-15,-4 7-3 16,-9 2-3-16,-7 5-2 0,-4 0 2 15,2 0-8-15,3 0-5 16,6 9-9-16,5-9-64 16,6 7-57-16,8-7-72 15,6 0-29-15,0 0-2 0,0 10-9 16,0-3 44 0</inkml:trace>
  <inkml:trace contextRef="#ctx0" brushRef="#br0" timeOffset="58425.01">29414 17793 366 0,'5'-12'274'16,"-5"3"-56"-16,0 4-75 15,0 5-52-15,0 0-31 16,3 0-15-16,6 21 6 16,3 8-1-16,5 8-19 0,-1-1-12 15,4 0-2-15,-4 1-8 16,2-3 2-16,-7-10 11 16,1-5-4-16,-4-3 1 15,-8-4 13-15,0-12-3 16,0 0-5-16,0 0-10 0,0 0-10 15,0 0-15-15,-8-7-23 16,-4-9-8-16,1-8-4 16,-2-5 10-16,0 0 12 15,5 1 12-15,2-1 4 16,-3 6 9-16,9 7-3 16,-8-2-2-16,8 10 1 15,0 0 3-15,0 4-2 16,0 4 3-16,0-3-3 0,8 3 28 15,4 7 44 1,3 14 12-16,10 8-6 16,3 11-5-16,-3 0-18 15,4 6-21-15,-10-10-15 16,-2-2-8-16,-5-7 4 0,0-10-10 16,-4-5 0-16,-3-5-1 15,-2-7-12 1,-3 0-18-16,0-7-34 0,-8-15-13 15,-3-12 8-15,2-12 23 16,9-4 17-16,0 7 13 16,0 1 9-16,0 6-3 15,9 3 11-15,-1 4-4 16,3 10 15-16,6 0 13 0,-2 19 14 16,7 0 29-16,-2 10-4 15,2 2-23 1,0 4-10-16,-1 1-12 0,-7-1-9 15,0-3-9-15,-6-5-6 16,0-8 2-16,-4 8-27 16,-4-8-36-16,0 0-37 15,0 0-48-15,0 7-65 16,0-7-33-16,-12 0-9 0,-13 0-70 16</inkml:trace>
  <inkml:trace contextRef="#ctx0" brushRef="#br0" timeOffset="59221.66">27714 18061 61 0,'0'-24'194'0,"0"4"27"15,0 2-28-15,0 6-34 16,-13 1-27-16,4 3-17 16,9 8-6-16,-8 0 2 15,8 0-6-15,0-5-10 16,0 5-10-16,-8 0 7 16,-4 20 14-16,-2 22 56 0,-4 18-55 15,2 18-107-15,-4 11 0 16,4 5 0-16,-1-1 0 15,5-3 0-15,0-5 0 0,1-7 0 16,3-14 0-16,8-15 0 16,-9-12 0-16,9-8 0 15,0-9 0-15,0-12-12 16,0-8-243-16,0 0-8 0,0-4 15 16,0-15-23-1,0-15 30-15,-8-10 10 0,8-13 37 16,-12-5 47-16</inkml:trace>
  <inkml:trace contextRef="#ctx0" brushRef="#br0" timeOffset="59832.68">27523 18098 48 0,'16'-42'152'16,"-4"11"77"-16,0 5-29 16,-4 7-16-16,-8 2-34 0,0 6-28 15,0 7-28-15,0 4-8 16,0 0-7-16,0 0-13 15,6 0-19-15,-3 0-16 16,5 7 19-16,5 18 68 16,5 16 37-16,13 11-17 15,-5 10-52-15,8 2-74 0,-3-2-12 16,-1-6 0-16,-1-3 0 16,-1-3 0-16,-4-10 0 15,-3-4 0-15,-1-3 0 16,-6-8 0-16,0-5 0 0,-6-3 0 15,0-4 0-15,-4-13 0 16,2 7-111-16,-6-7-56 16,0 0-43-16,0 0-21 15,0 0 7-15,0 0 16 16,0 0 35-16,0 0 38 16,-18-5 3-16,-4-8-61 0,0 1 80 15,2 5 46-15,-6 3 28 16,-2 4-1-16,0 0 40 15,2 0 3-15,-1 0 2 16,-5 0 4-16,-2 0 11 0,2 0 25 16,1 0 58-16,1 0 74 15,2 0-27-15,5 0-24 16,1 0-28-16,10 0-12 16,3 0 6-16,9 0 25 15,0 0-1-15,0 0-11 16,0-8-38-16,6-4-20 0,9-9-9 15,15-3-1-15,5-4-7 16,7-1-18-16,3 4-2 16,-11 6-9-16,0-4 4 0,-6 8-7 15,-8 3 4-15,-3 4-11 16,-5 4-20-16,-4-1-45 16,-8 5-183-1,0 0-1-15,0-3-3 0,0 3 4 16</inkml:trace>
  <inkml:trace contextRef="#ctx0" brushRef="#br0" timeOffset="60336.35">27852 18280 114 0,'-13'-12'261'0,"13"5"-45"15,0-2-58-15,0 6-66 16,0-2-48-16,0 5-18 0,0 0 6 15,0 0 4-15,0 0 23 16,4 0 12-16,9 17 6 16,4-1-11-16,0 8 5 15,0 5 8-15,5 3-21 16,-1 0-17-16,-2 1-18 16,-2-4 2-16,-5-5-8 15,0-3-9-15,-4-5-4 0,-3-4 2 16,-2-4-1-16,-3-8 0 15,0 0-4-15,0 0-15 16,0 0 5-16,-11-3-23 16,-6-14-13-16,0-4 19 0,0 2 10 15,6-2 9-15,5 1 0 16,6-1 5-16,0 0-3 16,0 6 3-16,0-2 4 15,3 6 3-15,3 2 8 16,7 1 7-16,4 8 1 15,4 0 28-15,-2 12 14 16,6 8-13-16,-1 8-17 0,-3 1-9 16,2-1-19-16,-2-2 1 15,-5-7-5-15,-2-3-19 16,-6-4-35-16,-7-2-65 16,4-10-60-16,-2 0-42 0,-3 0-16 15,0 0 22-15,0-22-69 16</inkml:trace>
  <inkml:trace contextRef="#ctx0" brushRef="#br0" timeOffset="60719.88">28046 18113 77 0,'-8'-28'270'0,"8"4"11"16,-7 8-29-16,7 8-83 16,0 8-76-16,0 8-38 15,12 8-2-15,7 4-17 16,2 5-18-16,4-1-3 15,-1-3-16-15,-3-5-5 0,-4-3 0 16,-8-13-1 0,-1 0-3-16,-8 0-6 0,0 0-1 15,0-5-12-15,0-11-14 16,0-8 18-16,0-5 19 16,0 4 16-16,0 5 21 15,0 8 28-15,0 3 23 0,0 2 5 16,0 3 9-16,0 4-19 15,6 11 31-15,6 17 79 16,5 22-30-16,5 24-157 16,3 14 0-16,4 11 0 0,4 2 0 15,-1-2 0 1,-2-6 0-16,-7-3 0 16,2-10 0-16,-8-10 0 0,-2-13-130 15,-4-12-219-15,-3-9-46 16,-3-36 5-16,-5 0 24 15</inkml:trace>
  <inkml:trace contextRef="#ctx0" brushRef="#br0" timeOffset="62250.88">29784 17800 6 0,'0'-7'15'0,"0"-2"19"16,0 1 41-16,0-1 73 16,0 2-1-16,0-2-26 15,0 6-37-15,0-7-39 0,0 6-14 16,0-3-17-16,0-1-9 15,3-5 0-15,11 0 1 16,2-1 5-16,3 0 10 16,3 3 14-16,-2 3 10 15,0 4 17-15,0 4 7 16,1 0 3-16,3 12 15 16,-2 4-16-16,-3 0-25 15,-3 2-8-15,0 1-17 16,1-4 8-16,-3 2 3 0,0 0-15 15,-2-1-8-15,-3-4-7 16,-5-12 5-16,0 9-22 16,-4-9-3-16,0 0-24 15,0 0-9-15,0 0-11 16,0 0-12-16,0 0-3 0,0 0 1 16,0 0-10-1,0 0 0-15,-13-4-11 16,1-3 2-16,0 2-13 15,3-4-31-15,-2 1-8 0,11-6-86 16</inkml:trace>
  <inkml:trace contextRef="#ctx0" brushRef="#br0" timeOffset="63315.78">30076 17552 44 0,'9'-13'101'0,"3"1"101"0,-3 5-47 16,0 2-39-16,-6 1-32 16,5 4 2-16,4 0 38 15,4 16 13-15,5 13 11 16,7 11-1-16,5 14-35 16,7 6-30-16,6 6-28 15,-4-5-22-15,0-3-13 0,-5-10-9 16,-8-8-6-16,-10-11-2 15,-7-12 4-15,1-6 2 16,-10-11-1-16,-3 0-5 16,0 0-12-16,-20-11-41 15,-7-19-19-15,-16-17-14 16,0-15 11-16,-2-2 41 16,4-2 17-16,9 10 18 15,3-2 6-15,4 8 4 16,11 10 4-16,14 4-6 0,0 3-6 15,0 8-4-15,14 4 2 16,8 10 4-16,7 4 11 16,2 7 0-16,3 7 12 15,-8 4-11-15,-5 6-2 16,-4-1 2-16,-8 2 1 0,-9 1-10 16,-13 6-10-1,-5-1-3-15,-1 0-9 16,-1-3-8-16,3-4-37 0,5-5-43 15,4-12-49-15,8 0-32 16,0 0 3-16,0 0 24 16,0-10 2-16,16-6 2 15,5-4 11-15,-1-3 38 16,4-3 42-16,5-2 41 16,2-2 65-16,4 7 126 0,-4-1-13 15,-7 8-42-15,-6 4-36 16,-7 3-17-1,3 5-3-15,-6 4 18 0,2 0 38 16,7 13 14-16,-1 6-14 16,4 10-50-16,5-2-27 15,4 7-24-15,-1-6-10 16,1-3 4-16,-5-5-24 16,-4-12-10-16,0-8-23 0,0 0-14 15,2-16 3-15,-7-8-5 16,1-9 20-16,-4-3 24 15,-6-5 14-15,-6 4 18 16,0 5 37-16,0 7 22 16,0 10 4-16,0 1 8 15,-10 7-16-15,10 7-22 16,0 11-11-16,10 14 21 16,6 3-17-16,2 1-24 15,12-1-3-15,-1-3-2 0,2-8-9 16,3-4-8-16,-3-13-9 15,3-11-17-15,-8-12-27 16,4-12-7-16,-10-15 14 16,-8-7 17-16,-9-12 24 15,-3-5 3-15,-15-2 24 0,-1 6 31 16,-1 12 24-16,5 15-3 16,1 14-21-16,11 9-4 15,0 7-7-15,0 13 1 16,0 20 60-16,14 17 37 15,12 21-58-15,5 6-76 16,3 9 0-16,-1-4 0 16,-2 0 0-16,-2-7 0 0,-7-13-92 15,-8-8-155-15,-1-13-71 16,0-8-10-16,-10-3 42 16,-3-17 9-16,-21-9 41 15</inkml:trace>
  <inkml:trace contextRef="#ctx0" brushRef="#br0" timeOffset="63748.08">31068 17218 192 0,'-20'-20'230'0,"8"7"-74"0,4 1-76 15,8 5-38-15,8-5-19 16,16-5-5-16,9 1 18 16,12-1 9-16,3 4 0 15,0 13 8-15,-2 0-3 16,-3 13 7-16,-5-1 0 0,-7 1-15 15,-5-2-21-15,-8 3-10 16,4-7-5-16,-6-7-4 16,2 0-10-16,-1 0-15 15,5-4-22-15,-1-8-1 16,-5-8 6-16,1-6 14 16,-11-5 16-16,-6-2 21 15,0 9 28-15,0 3 45 0,-12 5 33 16,1 8 16-16,-2 8-12 15,1 0-35-15,0 8-23 16,-2 8 8-16,6 12 13 16,8 13-9-16,0 9-5 15,14 2-21-15,6 0-22 0,5 6-11 16,3-8-22 0,4-6-50-16,-2-12-98 0,-3-6-79 15,3-12-31-15,-4-14 4 16,4-3 28-16,-7-18 25 15,-6-12-5-15,-6-10 48 16,-11-14 58-16</inkml:trace>
  <inkml:trace contextRef="#ctx0" brushRef="#br0" timeOffset="64121.62">31794 16997 40 0,'-8'-68'119'0,"8"7"101"16,0 8-30-16,0 16-24 16,0 14-7-16,0 9 15 15,0 14 46-15,5 21 45 0,10 19-37 16,7 17-64-1,6 5-67-15,0 0-92 0,-4-5-5 16,1-10 0-16,-9-9 0 16,-4-9 0-16,-4-10 0 15,-4-7 0-15,-4-31 0 16,-12-22 0 0,0-21-33-16,1-6 15 15,11-1 18-15,0 7 18 16,0 10 3-16,11 10-9 15,5 13-12-15,9 15 0 0,3 14 0 16,5 0 0-16,4 12 0 16,-2 4 0-16,-5-1 0 15,-7-2 0-15,-3 0 0 16,-3-13 0-16,-9 6 0 16,-3-6 0-16,-1 0 0 0,1 0 0 15,-5 10 0-15</inkml:trace>
  <inkml:trace contextRef="#ctx0" brushRef="#br0" timeOffset="64176.81">32235 16812 2033 0,'0'0'-250'15,"0"0"-22"-15,0 0-10 16,0 0-5-16,-14 0 2 16,3 0-5-16</inkml:trace>
  <inkml:trace contextRef="#ctx0" brushRef="#br0" timeOffset="67139.45">18822 9349 427 0,'-38'0'258'0,"5"0"-85"15,1 0-76-15,7 0-48 0,6 0-27 16,2 0-12-16,5 0-2 16,12 0 29-16,0 0 30 15,0 0-4-15,0 0-6 0,0-3-11 16,3-1-12-16,10-1-2 16,13-2 19-16,8-10 0 0,23-7-20 15,25-13-2-15,24-16-6 16,32-16 7-16,40-21 8 15,58-28 22-15,65-28 30 16,64-34 10-16,62-27-25 16,72-21-37-16,64-7-26 0,59-3-4 15,53 4-21-15,24-4-2 16,19 7 10-16,0 6 0 16,-31 13-1-16,-37 22 8 0,-41 19 6 15,-53 20 4-15,-59 22-4 16,-64 15 10-16,-55 19-1 15,-49 15-10-15,-44 15-4 16,-45 11-3-16,-39 8 0 16,-31 11 0-16,-27 1 0 15,-29 6 0-15,-24 9 0 16,-22 2 0-16,-19 0 0 16,-13 6 0-16,-11 1 0 0,-5 8 0 15,-8-3 0-15,-4 1 0 16,0 4 0-16,-4 0 0 15</inkml:trace>
  <inkml:trace contextRef="#ctx0" brushRef="#br0" timeOffset="67329.92">30723 5271 2047 0,'3'0'0'0,"2"0"0"15</inkml:trace>
  <inkml:trace contextRef="#ctx0" brushRef="#br0" timeOffset="67442.7">30723 5271 2039 0,'0'9'-381'0,"0"-9"-9"16,-9 16 77-16,-2 4 90 16,0 4 37-16,-7 4 2 15,-4 1 18-15</inkml:trace>
  <inkml:trace contextRef="#ctx0" brushRef="#br0" timeOffset="73668.1">22070 15705 54 0,'0'-5'171'15,"0"5"12"-15,0 0-39 16,-12 0-31-16,3 0-40 0,9 0-33 15,-8 0-11-15,8 0-5 16,0-4-4-16,-8 4-8 0,8-5-5 16,0 5-11-16,0 0-3 15,0 0 2-15,0 0 7 16,0 0 3-16,0 0 4 16,0 0-2-16,0 0-1 0,0 0 0 15,0 0 0-15,0 0 5 16,0 0-4-16,0 0-1 15,0-2 2-15,0-3-3 0,0 0-4 16,0 5 3-16,0 0-1 16,0 0 3-16,0 0 3 0,0 0-4 15,0 0-3-15,0 0 7 16,0 0-3-16,0 0-3 16,0 0-4-16,0 0 7 0,0 0-4 31,0 0 2-31,0 0-7 15,0-2 3 1,3-3-4-16,2-1 1 0,-2 6 10 16,-3 0-11-16,5-2 8 15,-2 2-4-15,3 0-3 0,-6 0 1 16,0 0 5-16,0-5 0 31,3 2-4-31,6-2-3 0,-1 5 9 16,1-8-5-16,5-4 15 15,11 0 2-15,1 1-4 16,-1-3-6-16,1 2-1 16,-9 4-8-16,-3-1-2 0,0 2 9 15,2 2-2-15,-4-2-1 16,-3 7-3-16,-1-5 2 0,0 5-2 16,-1-4 6-16,-2 1-9 15,-5-2 6-15,0 5 1 16,0 0-5-16,0 0 3 0,3 0-2 15,2 0-2 1,-2 0 1-16,2 0 2 16,-2 0 1-1,6 0 1-15,-4 0-5 16,2 0 5-16,1 0-1 16,1 0 2-16,-1 0-2 0,0 0-5 15,0 0 5-15,1 0-4 16,-3 0 5-16,7 0 0 0,0 0 0 15,-5 0-3-15,0 0 6 16,1 0-3-16,-3 0 3 16,7 0-5-16,-4 8 0 0,-1-8 2 15,0 0-2-15,0 9-2 16,-4-9 4-16,0 0-4 16,4 0 2-16,-5 0 5 15,5 0-7-15,0 0 1 0,1 7 6 16,-1-7-4-16,1 0 3 15,0 0-2-15,-1 0-2 0,-5 0 1 16,5 9 2-16,0-9-6 16,-4 12 0-16,1-12 8 0,3 8-4 15,-5-8 1-15,2 0 0 16,3 0-2-16,-4 0 4 16,5 0-1-16,-6 0-3 0,2 0 3 15,-2 9-3-15,2-2 3 16,-1-7-2-1,4 0 0-15,0 0 2 0,-2 0-4 16,4 0-2-16,-6 10 3 16,4-10 5-16,-4 7-8 15,1-7 1-15,-2 0 2 0,-3 7 0 16,6-7 4-16,-3 0-7 16,2 0 6-16,-2 0-8 0,-3 0 6 15,3 0 5-15,0 0 0 16,5 0-1-16,-2 0-1 15,-3 0 1-15,-3 9-1 0,0-9-2 16,0 0 5-16,0 8-9 16,0-8 11-16,5 0 4 15,-2 0-5-15,6 12 1 0,0-4 0 16,-1-8-6-16,-2 13 8 16,-6-13-3-16,5 0-10 15,-2 0 5-15,2 0 0 0,-1 0-5 16,-4 0 3-16,0 0-4 15,0 7 2-15,0-7 6 0,0 0 0 16,0 0-11-16,0 0-2 16,0 0-8-16,0 0-24 0,0 0-27 15,0 0-41-15,0 0-43 16,0 0-46-16,-12 0-59 16</inkml:trace>
  <inkml:trace contextRef="#ctx0" brushRef="#br0" timeOffset="123052.67">7287 11044 574 0,'-19'-13'243'16,"2"13"-118"-16,-2 8-61 0,-2 22-17 16,4 22 18-16,6 29 43 15,3 28 43-15,8 43 16 16,0 31-65-16,0 21-49 15,3 10-24-15,2-2-16 0,3-13-8 16,1-19-13-16,-3-25-33 16,-1-29-60-16,-2-24-75 15,6-24-69-15,-5-26-22 16,1-23-7-16,-5-37-36 16</inkml:trace>
  <inkml:trace contextRef="#ctx0" brushRef="#br0" timeOffset="123336.68">7256 11154 495 0,'0'-74'312'0,"0"20"-84"16,0 18-103-1,0 12-66-15,0 15-27 0,0 18 33 16,15 27 46-16,19 26 4 15,5 23-38-15,15 25-36 16,6 16-27-16,6 12-9 0,2-4-4 16,2-3-1-16,-5-9 0 15,-4-16-23-15,-5-13-37 16,-7-12-55-16,-13-15-48 0,-7-18-45 16,-9-10 1-16,-7-10 17 15,-4-8 15-15,-9-8-10 16</inkml:trace>
  <inkml:trace contextRef="#ctx0" brushRef="#br0" timeOffset="123569.3">7251 12411 226 0,'-32'0'313'0,"4"0"-70"0,7 0-96 15,9 0-72-15,12 0-30 16,0-9-20-16,3-7-3 16,22-9-2-16,21-11-4 15,15-16-8-15,15-5-10 16,10 2-1-16,-5 8-13 0,-9 6-46 16,-7 4-71-16,-7 8-62 15,-15 6-64-15</inkml:trace>
  <inkml:trace contextRef="#ctx0" brushRef="#br0" timeOffset="123968.6">7994 11796 335 0,'-11'-29'270'16,"-2"1"-77"-16,4 8-57 15,9 4-44-15,-7 4-19 16,7 0 13-16,0 7-7 0,0 5-20 15,0 0-19-15,12 0 6 16,13 19 1-16,11 7-18 16,5 6-13-16,4 5-6 0,0 4-3 15,-5-1-6-15,-8-4 2 16,-4-3-7-16,-6-10 5 0,-8 0-3 16,-6-12 3-16,2-11 2 15,-6 0-6-15,-4 0 0 16,4-4 3-16,-4-11-7 15,0-14 2-15,0-8 3 0,0 0 6 16,0 5-1-16,0 2-2 16,4 11 4-16,3 6-3 15,10 10 15-15,8 3-9 0,4 12-2 16,2 4-3-16,1 4-7 16,1 6-20-16,0-3-64 0,-4-3-94 15,-1-3-86-15,-8-1-12 16,-3-16-3-16</inkml:trace>
  <inkml:trace contextRef="#ctx0" brushRef="#br0" timeOffset="124269.01">8503 11429 224 0,'-14'-49'241'16,"3"13"-79"-16,11 12-69 16,0 8-50-16,0 16-11 15,17 12-5-15,5 9-12 0,12 7-3 16,6 3-2-16,5 7-5 15,5-6-1-15,1-4-9 0,-2-11-2 16,0-17 5-16,-5-8-1 16,-7-13 3-16,-4-10-2 0,-6-14 2 15,-5-4 10-15,-11 1 14 16,-2 2 42-16,-9 9 44 16,0 7 0-16,0 16-10 15,0 5-24-15,5 9-28 0,-2 29-3 16,5 15 2-16,4 26-17 15,0 20-13-15,4 15-13 0,1 13 1 16,-1 8-60-16,-3 1-125 16,-2-5-105-16,3-12-59 15,-8-8-331-15</inkml:trace>
  <inkml:trace contextRef="#ctx0" brushRef="#br0" timeOffset="125781.69">10649 10000 300 0,'-18'-52'330'16,"-4"11"-66"-16,-3 17-94 15,-2 12-77-15,-2 24-31 16,-2 19 21-16,-7 31 51 0,5 28 31 16,1 17-27-16,13 9-48 15,19 8-34-15,3-7-30 16,21-11-10-16,14-16-6 0,10-16-4 15,16-22-6-15,10-23-21 16,3-22-12-16,9-24 1 0,-5-22-21 16,-5-26-15-16,-6-20 4 15,-17-18 22-15,-18-11 24 0,-10 5 10 16,-17 6 17-16,-8 19 38 16,0 22 37-16,-11 17 19 15,3 16-18-15,-1 17-24 0,-4 12-31 16,13 20-11-16,-8 17-14 15,8 11-5-15,5 11 0 16,6-6 0-16,11-4 0 0,-3-9 0 16,5-7 0-16,-2-13-36 15,-2-4-36-15,-5-9 7 16,-1-7 17-16,-6-11-4 0,-8-18-28 16,0-7-5-16,-17-9-12 15,-3-4-5-15,-5 1-23 0,-3 2-33 16,4 2-10-16,-1 6 12 15,4 7 22-15,6 1 23 0,3 5 6 16,12 6 14 0,0-1 18-16,0-5 32 0,8-4 21 15,0 1 32-15,8-1 74 16,3 2 20-16,-2 4-14 0,4 8-7 16,-5 15-6-16,4 0 29 15,9 25 21-15,4 11-12 16,-1 10-8-16,1 5-22 0,-2 6-40 15,1 0-16-15,1-2-20 16,-4-12 0-16,-9-8-1 0,-7-11-4 16,-1-8-3-16,0-16 7 15,-8 0 18-15,-4-12-2 16,0-16-15-16,0-26-1 0,0-15-10 16,-11-12 1-16,2 2 2 15,9 15 11-15,0 14 4 16,-8 17-6-16,8 15 2 15,0 8-4-15,0 20 23 0,12 18-4 16,4 12 1-16,5 12-10 16,4 6-11-16,-2-5-4 0,-1-9 0 15,-8-11 3-15,-2-13-5 16,-4-7 0-16,0-13 5 16,-2-13-11-16,-6-19 2 0,0-20-3 15,0-19 1-15,0-10-2 16,-9 4 5-16,9 12-3 0,0 13-8 15,0 14 0 1,0 18-8-16,3 20 8 0,11 12-4 16,4 17-43-16,7 7-94 15,4 6-53-15,-1 1-21 0,1-2 14 16,-1-3 9-16,-3-15 25 16,-6-7 48-16,-1-16 37 0,-6-19 35 15,-4-14 27-15,-5-7 23 16,-3-9 48-16,5 1 142 15,-2 2 46-15,2 9-18 0,-5 5-27 16,0 11-53-16,3 9-50 16,-3 8-36-16,8 4 19 0,9 20 18 15,7 12-5 1,6 10-27-16,2 11-20 0,4 4-13 16,-3-1-9-16,-1-3-1 15,-3-12-7-15,-8-9-1 0,-6-8 6 16,-7-7-1-16,-4-17 4 15,-4 0-2-15,-12-17-6 0,-3-14-2 16,-6-19 3-16,-5-15 5 16,3-16-7-16,7-13 2 15,3-7-2-15,13 8 10 16,0 10-2-16,13 15-1 0,3 15 7 16,1 19-6-16,3 18 6 15,0 16 3-15,0 14 2 0,-4 14-7 16,-4 13-1-16,-12 16-1 15,0 12-8-15,-12 12-22 0,-4-1-57 16,-8 3-83-16,-1-11-72 16,1-6-41-16,0-19-21 15,4-17 56-15</inkml:trace>
  <inkml:trace contextRef="#ctx0" brushRef="#br0" timeOffset="126297.61">12198 9195 189 0,'16'-58'280'0,"-3"19"-28"15,-7 9-68-15,-1 18-66 16,3 12-8-16,4 12 14 16,1 18 0-16,7 5 1 0,3 11-39 15,2 6-43-15,4 2-22 16,-1-9-13-16,5-9-14 16,-4-8-17-16,-1-7-19 0,1-21-3 15,-6-12 7-15,-2-17 17 16,-5-20 4-16,0-15 9 0,-4-18 5 15,-4-11 6-15,-3-2 5 16,-5 6 9-16,3 16 21 16,-3 16 18-16,0 16 4 0,0 16-20 15,9 23 12-15,7 13 23 16,5 17-4-16,7 17-5 16,5 8-13-16,2-1-29 0,6 3-4 15,0-12-17-15,-4-5-5 16,-4-15-4-16,-1-14-21 0,-4-22-36 15,0-18-21-15,-2-22 3 16,-12-30 18-16,-1-22 22 0,-9-25 13 16,-4-22 19-16,-9-18 9 15,-9-14-3-15,-7 0 18 0,-5 19 40 16,3 26 30 0,2 28 19-16,0 31-28 0,10 27-35 0,3 25-25 15,12 28-1 1,8 44-15-16,8 42 0 0,4 36 0 15,9 29 0-15,2 15 0 16,2 10 0-16,4-9 0 0,-1-13 0 16,-4-16-162-16,-2-24-148 15,-6-20-72-15,-4-24 13 0,-4-26 40 16,-7-28 84-16</inkml:trace>
  <inkml:trace contextRef="#ctx0" brushRef="#br0" timeOffset="126981.85">13106 8413 172 0,'-24'-97'275'15,"5"11"-28"-15,2 22-55 16,4 15-56-16,7 12-49 0,6 9-40 16,0 7-15-16,0 8 3 15,14 9-1-15,16 4-11 16,10 0-8-16,9-8-9 0,4-3-8 16,-5-5-8-16,2-9-10 15,-10-3-17-15,-8 0 6 0,-7-10 13 16,-14 2 18-16,-11-5 7 15,-11 1 29-15,-9 2 36 16,-6 10 27-16,-7 9 54 16,1 9-11-16,4 10-9 0,1 33-19 15,1 20-14-15,11 19-92 16,15 10-8-16,0 4 0 16,15-1 0-16,11-4 0 0,10-10 0 15,4-14-63-15,1-17-146 16,3-17-69-16,1-10-36 0,-5-20 9 15,-2-22 44-15,-11-20 29 16,-6-20 67-16,-4-17 66 16,-9-12 54-16,-4-8 71 0,-1 5 150 15,-3 7 47-15,4 21-39 16,-4 12-28-16,0 15-44 0,0 14-29 16,0 16-5-16,8 16 49 15,5 25 36-15,7 19 18 16,5 18-46-16,-2 16-26 15,2 7-39-15,0 0-33 0,-4-4-20 16,-7-16-8-16,0-12 0 16,-3-16-3-16,-6-12 11 0,-5-17-11 15,0-21 4-15,-22-23-14 16,3-29-1-16,-1-25 0 16,4-25 10-16,3-5-7 0,5 0-2 15,8 19 12-15,3 19-3 16,10 17-5-16,4 15-8 15,10 22 15-15,6 16 12 16,7 12 2-16,3 21-21 0,-4 7 0 16,-2 9 0-16,-9-4 0 15,-8 0 0-15,-7-5 0 0,-5-9 0 16,-8-2 0-16,0-5 0 16,0-3 0-1,-12-9 0-15,-9 0 0 0,2 0 0 16,-6 0-9-16,-4-9-474 15,-4 2-36-15,-7-5 13 0</inkml:trace>
  <inkml:trace contextRef="#ctx0" brushRef="#br0" timeOffset="128145.28">14886 6387 528 0,'-17'-29'269'0,"-2"1"-132"16,-2 2-68-16,-4 11-32 16,6-2-16-16,-1 1-2 15,-1-5 43-15,0 5 27 0,4-4-14 16,3-1-21-16,4-3-9 15,10-4-14-15,0-1 23 16,10-4-28-16,9-8-12 16,9-4-12-16,9-2-4 0,8-3-2 15,6 2 4-15,3 4-4 16,-5 6 2-16,-8 9 4 0,-9 5-6 16,-4 8 2-16,-8 8 2 15,1 8-1-15,0 13 13 16,-1 10 3-16,-4 18 8 0,1 20 9 15,-5 13 6-15,-6 11-4 16,3 8-5-16,-9 5-2 0,0 1 2 16,0-7 2-1,0-6-13-15,0-9 8 0,0-11-17 16,0-14-2-16,0-2-2 16,0-10 0-16,0-6-3 0,0-11 3 15,0-3-6-15,0 1-2 16,0-4 8-16,5-6-8 0,-2 1-22 15,2 4-11-15,3-3-52 16,-5 4-111-16,3-1-101 16,-6 3-51-16,0 2-27 0</inkml:trace>
  <inkml:trace contextRef="#ctx0" brushRef="#br0" timeOffset="128394.66">15463 7591 427 0,'11'17'166'16,"-2"-5"-76"-16,3-3-41 15,4-9-29-15,4 0-4 0,5-9-9 16,4-7 0-16,3-9-1 16,1-3-6-16,-5-5 2 0,-4-1 4 15,-11 4 0-15,-13 0 3 16,0 5 7-16,-21 9 13 15,-4 4-9-15,-3 9-10 16,-6 3-4-16,-2 12-12 0,1 7-31 16,-6 9-61-16,3 6-58 15,7 2-83-15</inkml:trace>
  <inkml:trace contextRef="#ctx0" brushRef="#br0" timeOffset="136348.65">11463 12347 59 0,'8'-22'186'0,"-5"1"-28"0,-3 2-53 16,0 2-28-16,0 5-31 15,0 3-6-15,0 6-2 0,0 3 17 16,-8 0 2-16,8 0-10 16,0 20-4-16,0 13-3 15,0 12 5-15,8 11-10 16,6 9-9-16,5 8-8 16,5 1-5-16,4-9-2 0,6-4-6 15,-3-11 5-15,3-10-6 0,2-7 1 16,0-13-3-16,5-8-5 15,4-12 0-15,8-7-3 16,4-16-9-16,0-7 7 0,0-20-12 16,-1-7-3-16,-3-4 6 15,-9-4 7-15,-10 3 10 16,-12 10 3-16,-5 7-3 0,-17 4 5 16,0 13 20-16,-11 7 8 15,-6 14 2-15,-4 7 5 16,-3 0 5-16,-3 17-6 0,-3 2-9 15,10 5-15-15,4 4-8 16,9-2-4-16,7-7-2 0,0 3-4 16,3-10 2-16,9-12-9 15,4 0-14-15,5 0 1 0,4-12 7 16,-2-10-9-16,-2-2 7 16,-4-5 15-16,-10 1-2 0,-7 4 14 15,0 3 14-15,0 6 10 16,0 6 6-16,0 1 6 15,-7 4-12-15,7 4-5 16,0 0-18-16,0 0-1 0,0 0-13 16,0 0 8-16,2 0-11 15,11 0-10-15,7 8-9 0,5-8-33 16,-2 0-40-16,2 0-20 16,0-4 5-16,-1-9 18 0,-4 1 17 15,-4-7 34-15,-3-7 21 16,-4 2 15-16,-1-4 10 15,-8-1 11-15,0 5 19 0,0 4 14 16,0 0 3-16,0 3 8 16,0 5 16-16,0 7-4 15,0 5-12-15,0 0-14 0,0 0-5 16,10 17 7-16,7 7 1 16,5 5-19-16,1 4-4 0,-3 0-10 15,2-2-5-15,-3-2-5 16,-3-8 1-16,-3-5-3 15,-4-4-2-15,-9-4 9 0,0-8-1 16,0 0-16 0,-14-17 5-16,0-11-1 0,-8-13 3 15,1-8-2-15,2-3 8 16,2-1-3-16,5 6 2 0,12 1-2 16,0 5 1-16,0 8 1 15,9 9-5-15,-3 3 3 16,11 9 0-16,-1 12 3 15,1 0-4-15,-1 0 1 0,0 0 0 16,-8 16-8-16,-8 4 5 16,0 9-5-16,-20 0-6 0,-8 4 6 15,-6-6-13-15,2-2-10 16,-1-4-34-16,6-10-28 0,3-11-23 16,4 0-19-16,4 0 6 15,3-11 19-15,13-12-44 0,0-20 1 16,8-10 25-16</inkml:trace>
  <inkml:trace contextRef="#ctx0" brushRef="#br0" timeOffset="137236.67">12551 11417 181 0,'28'-56'229'15,"-7"11"-48"-15,-5 11-18 16,-4 11-34-16,-4 10-14 0,-8 6-9 16,0 7-7-16,0 0-11 15,8 24 5-15,0 12-6 0,9 22-26 16,-2 11-20-16,5 8-29 15,6 4-3-15,-3-8-7 0,-2-3-2 16,4-9-27-16,-6-13-35 16,3-11-54-16,-11-7-47 15,1-11-15-15,-3-7 24 16,-9-12 32-16,0 0 36 0,-13-8 33 16,-3-13 28-16,-9-6 25 15,-2-10 9-15,-3 0 5 0,3 0 9 16,2 2-2-16,9-4-4 15,16 7-9-15,0 0-3 0,0-1-5 16,11 2 3-16,11-2-3 16,2-1-1-16,4 6 3 0,0 0-2 15,-3 3 3-15,-5 9 4 16,-4 8 23-16,-3 4 8 16,-2 4 6-16,-3 0 22 15,1 17 0-15,-1 6-3 16,3 11-27-16,3 1-4 0,2 3-15 15,0-3-9-15,3-1 2 0,7-10-10 16,-3-7 9-16,-1-6-12 16,-3-11 5-16,-1 0 2 0,-7-4-9 15,-2-13-1-15,-9-2 6 16,0-5-2-16,0-4-6 16,-17-1 0-16,2 0 2 15,-7 4-13-15,2 6-13 0,1 2-23 16,1 5-24-16,1 4-10 15,6 3-2-15,11 1-86 16,0 0 86-16,0-3 5 16,0-3 18-16,0 3 30 0,3-2 26 15,5-3 51-15,1 1 63 16,-1-2-25-16,1 1-10 0,0 5-12 16,-3-2 3-16,2 2 13 15,0 2 6-15,1 5 18 0,7 0 9 16,5 12 6-16,4 9-8 15,7 7-29-15,1 8-18 0,-2 9-21 16,3 0-14-16,-3-4-15 16,-6-8 1-16,-5-9-1 15,-8-8 3-15,1-4-7 16,-10-4 0-16,-3-8 0 0,0 0 5 16,-8-16-10-16,-9-14 8 15,-1-6-7-15,-4-9 4 16,2-2 4-16,5-3-10 0,-2 2 5 15,9 6-2-15,8 10 2 16,0 4-2-16,0 7 1 0,0 5-1 16,0 9-1-16,0 2 2 15,0 5 5-15,4 0-2 0,0 0 0 16,1 12-4-16,-1 4-2 16,-4 0 0-16,0 6-14 15,0-8-23-15,-9 3-37 0,1 0-57 16,8-8-42-16,-8-9-29 15,8 0-7-15,0 0 3 0,0 0 46 16</inkml:trace>
  <inkml:trace contextRef="#ctx0" brushRef="#br0" timeOffset="137720.57">13281 11054 25 0,'0'-10'53'0,"0"1"26"15,0 0 27-15,0 2 4 0,0-1-49 16,0-1-23-16,-8 2-15 16,8-6-8-16,0-3 0 0,0 0 11 15,0 4 17-15,0 3 8 16,0 1 8-16,0 0 5 0,0 4 6 16,0-1 6-16,0 5 10 15,0 0-5-15,0 0-4 0,0 0-22 16,0 0-22-16,0 0-10 15,0 0-2-15,0 13-3 16,0-1-9-16,8 4-4 0,0-4-2 16,0 0 1-16,1 1 1 15,-4-5-7-15,-1-8 6 16,-1 0-8-16,0 0 3 0,2 0 6 16,-5 0 1-16,0 0-2 15,0 0-2-15,0 0-4 0,0 0 6 16,0 0-5-16,0 0-4 15,0-8 0-15,0-1-3 0,0 2-3 16,0 3 2-16,0-1-9 16,0 5-4-16,0 0-7 15,0 0-8-15,0 0-5 0,0 0 5 16,-8 0 3-16,8 0 0 16,0 0-14-16,-7 0-9 15,7 0 2-15,0 0-16 0,0 0-22 16,0 0-21-16,0 9-54 15,-14 3-43-15</inkml:trace>
  <inkml:trace contextRef="#ctx0" brushRef="#br0" timeOffset="139859.21">12189 13429 1018 0,'-8'-13'84'16,"8"5"-39"-16,-8 4-13 15,8 4 14-15,8 25 61 0,17 15 6 16,10 21-7-16,15 20-38 16,7 9-34-16,-1 4-19 15,1-8-10-15,0-10 3 0,-7-14-7 16,-7-13-1-16,-10-13-6 0,-4-12-4 16,-6-11-5-16,-7-13-1 15,-2-16-5-15,-14-21 1 16,-14-11 5-16,-10-14-2 15,-12-4 4-15,-8 3 10 0,-10 1 9 16,-3 13 1-16,6 16 24 16,1 14 7-16,5 19-4 0,5 15-14 15,8 17 1-15,8 18 0 16,7 16-4-16,17 2-9 16,0 1 1-16,11-8-7 0,11-11 6 15,10-19-1-15,13-15-3 16,8-16-8-16,10-19-17 15,11-18-10-15,4-11-24 0,-6-18 4 16,-2-8-29-16,-13-2-5 16,-13-5 3-16,-19-5 21 15,-18 4 18-15,-7 6 27 0,-7 9 14 16,-10 15 22-16,1 16 23 16,-4 8 24-16,-5 11 5 0,2 17 6 15,-7 19-2-15,-2 19 8 16,4 14-9-16,8 12-13 0,12 11-21 15,8 2-11-15,19 0-2 16,9-11-13-16,13-14-6 0,8-11-5 16,5-13-11-1,3-19-9-15,3-13-34 0,5-17-21 16,-8-10-21-16,-4-15-21 16,-8-6 5-16,-14-10 4 0,-5-3 12 15,-15-4 9-15,-11 0 20 16,0 4 34-16,0 8 21 0,-11 7 9 15,3 14 7-15,-1 2-6 16,0 6 9-16,9 9 28 0,-11 6 33 16,11 5 20-16,-9 8 5 15,1 8-8-15,8 13-7 16,0 14 0-16,0 19-14 0,5 4-19 16,1 6-13-16,3-3-11 15,-1-4-7-15,1-8-2 16,-9-8-9-16,4-13-5 0,1-3 11 15,-1-8-8-15,-4-10-14 16,0-7-18-16,0-7-4 16,0-22-4-16,4-17 8 0,4-10 12 15,-2-10 8-15,8 2-1 16,2 7 4-16,1 7 6 0,1 10-11 16,4 16 12-16,-2 6 18 15,0 18 11-15,0 11 5 0,5 8-6 16,-4 5-5-1,-2 4-2-15,-2 1-17 0,-6-1-3 16,-3-2-9-16,2-7-23 16,-6-7-56-16,0-12-82 0,-4 0-57 15,0-3-26-15,0-13 16 16,0-17 48-16,0-12 53 0,0-16 33 16,-8-16 25-16,-5-9 33 15,0-12 41-15,1 1 44 0,4 3-5 16,8 8 14-16,0 13 7 15,0 11 15-15,0 20 29 0,0 8 13 16,0 18 7-16,0 16 36 16,8 23 41-16,9 23 0 15,4 19-38-15,7 16-64 16,-1 14-35-16,6-3-27 0,0-6-25 16,0-8-4-16,-4-13-28 15,-2-13-41-15,-1-12-67 0,-8-11-57 16,-2-8-29-16,-2-21-6 15,-2-12 16-15,1-16 39 0,-11-25 165 16,-2-25-156-16,0-15 75 16,-11-18 51-16,-5-5 33 0,-1 4 20 15,4 19 21 1,7 16 26-16,6 19 30 0,-12 18 22 16,3 19 6-16,-3 21 2 15,-1 16-3-15,2 21-4 0,-11 12-11 16,3 7-18-16,-2 11 0 15,1-7-12-15,-1-6-11 0,2-6-23 16,2-11-21-16,4-9-14 16,2-9-3-16,11-1-1 15,-8-9-14-15,8-9-4 0,0 0-3 16,4 0 7-16,11-12-1 16,10-5-2-16,15-4 2 0,10 2-25 15,6-7-42-15,4 6-77 16,2 0-93-16,64-22-380 15,-69 22 282-15</inkml:trace>
  <inkml:trace contextRef="#ctx0" brushRef="#br0" timeOffset="140176.26">14589 11961 415 0,'-44'-71'417'16,"-10"3"-143"-16,2 6-136 15,4 9-73-15,10 7-32 0,7 10-10 16,5 12 51-16,6 7 51 16,9 4-5-16,11 21-34 0,0 30 18 15,16 24-18-15,12 23-28 16,13 20-32-16,8 14-23 0,3-3-3 15,2-2 0-15,-1-15 0 16,-10-18-10-16,-3-12-66 0,-7-16-77 16,-4-12-72-16,-12-13-63 15,-9-11-20-15,-8-17 28 0,0 0 19 16,-25-17 51 0</inkml:trace>
  <inkml:trace contextRef="#ctx0" brushRef="#br0" timeOffset="140874.44">14431 12347 130 0,'-45'-34'235'0,"5"1"-64"15,3 9-40-15,9 3-47 16,12 4-37-16,3 6-16 0,13-1-6 16,0-5-6-16,10-2-4 15,12-6 1-15,16-5-9 0,6-1-9 16,5-6 6-16,3 1-6 16,-3-3 3-16,-7 12-6 0,-8 3 5 15,-4 7 8 1,-14 10 18-16,-5 7 33 0,3 0 26 15,-6 19 12-15,0 14-13 16,0 5-29-16,0-3-20 0,3 2-22 16,6-9-5-16,-1-2 1 15,1-10-8-15,3-8 3 0,0-8-1 16,1-4-3-16,-1-9-10 16,1-4-5-16,-7-7 6 0,-5-8-14 15,-4-4-2-15,-5-3-5 16,0 9-11-16,-14 2-10 0,3 3-24 15,0 8-13-15,-2 6-30 16,13 2-7-16,-8 2 2 0,8-3-7 16,0-3-32-16,0-2 19 15,8-5 42-15,2-1 41 16,1-2-3-16,0 1 65 16,1 3 6-16,1-2 32 0,0 4 68 15,-2 0 86-15,-3 6-48 16,0 7-36-16,4 4-12 0,1 13-11 15,8 6-3-15,2 7-14 16,6 5-20-16,1 2-7 0,-2 0-18 16,-5-5-12-16,-1-3 0 15,-8-4-5-15,-2-6-3 0,-4-7-8 16,-3 1 5 0,-5-9 2-16,0 0 1 0,0-4-8 15,-13-13 3-15,-2-8 6 16,-5-7-4-16,-2-12 1 0,2-9 1 15,1-3-1-15,6-2 3 16,1 4 4-16,12 9-5 0,0 10-2 16,8 2-5-16,6 3 4 15,5 11-3-15,4 10 6 0,8 9 2 16,0 0 4-16,-2 12 8 16,-9 9 2-16,-4 4-2 0,-8 3-3 15,-8 5-12 1,-13 8-2-16,-10-4-9 0,-11-1-39 15,3-8-71-15,-6-6-78 16,4-8-37-16,5 0-30 0</inkml:trace>
  <inkml:trace contextRef="#ctx0" brushRef="#br0" timeOffset="141672.76">12616 15126 714 0,'36'-17'577'0,"-7"5"-289"15,-9 5-319-15,-9-2-255 0,3-8-85 16,-2 1 7-16,-6-4-160 16</inkml:trace>
  <inkml:trace contextRef="#ctx0" brushRef="#br0" timeOffset="141821.56">13335 15643 346 0,'16'16'309'0,"-5"-3"-153"16,-5-6-168-16,-6-7-147 15,0 0-92-15</inkml:trace>
  <inkml:trace contextRef="#ctx0" brushRef="#br0" timeOffset="141948.75">13758 15866 21 0,'18'12'34'0,"4"1"-9"16,-6 0-16-16,-3 2-19 15,1 6-13-15,3 8-30 16</inkml:trace>
  <inkml:trace contextRef="#ctx0" brushRef="#br0" timeOffset="142129.74">14431 16444 198 0,'12'0'244'15,"-4"9"-82"-15,-3-9-96 0,-5 0-79 16,0 0-77-16,0 0-72 16,0 0-20-16</inkml:trace>
  <inkml:trace contextRef="#ctx0" brushRef="#br0" timeOffset="142304.75">14886 16783 232 0,'3'8'174'16,"-3"-8"-97"-16,0 0-90 0,0 0-107 16,0 0-46-16</inkml:trace>
  <inkml:trace contextRef="#ctx0" brushRef="#br0" timeOffset="144835.39">17321 12791 404 0,'8'-46'251'16,"-8"1"-71"-16,-11-4-77 15,-1-8-45-15,-4-5-25 16,-5-11-8-16,-4-11 21 0,-2-18 52 16,-14-12 13-16,-7-9-16 0,-9-3-24 15,-12-8-20-15,-9-6-16 16,-4-2-12-16,1 1-7 15,-4 2 17-15,0 5 3 0,6 4 7 16,-4 8 8-16,1 8 1 16,1 7 12-16,-4 6-12 15,-5 8-12-15,-2 3-14 0,-6 5-8 16,0 4-3-16,2 7 2 16,1 4-17-16,6 9 0 0,-1 4 0 15,2 4 0-15,2 5 0 16,1 6 0-16,1 10 0 0,-6 4 0 15,-8 3 0-15,-8 4 0 16,-3 2 0-16,-8 6 0 16,-5 0 0-16,-4 6 0 15,-2-1 0-15,7-1 0 0,4 5 0 16,2 4 0-16,11 0 0 16,1 8 0-16,7 5 0 15,2 4 0-15,1 2 0 0,3 2 0 16,1 7 0-16,-1 1 0 15,0 4 0-15,3 3 0 0,-8 1 0 16,3 7 0-16,-7 0 0 16,-2 6 0-16,-4 7 0 0,-2 3 0 15,-1 7 0-15,-2 1 0 16,0 3 0-16,5 0 0 16,0 3 0-16,7 0 0 15,5-5 0-15,4 4 0 0,-1 1 0 16,8 2 0-16,0 2 0 15,1-1 0-15,5 1 0 0,3-1 0 16,4 0 0-16,4 4 0 16,3 9 0-16,10 12 0 15,7 19 0-15,5 22 0 0,3 12 0 16,4 8 0-16,2 8 0 16,2 0 0-16,4 0 0 0,10 5 0 15,2-2 0-15,13 10 0 16,0 11 0-16,17 17 0 0,11 11 0 15,9 10 0 1,7-2 0-16,5-3 0 0,3-3 0 16,10-14 0-16,2 0 0 15,6 1 0-15,2 8 0 0,6-5 0 16,6 2 0-16,5-6 0 16,1-12 0-16,3-7 0 15,5-9 0-15,8-8 0 0,-1-8 0 16,8-12 0-16,1-13 0 15,9-12 0-15,-1-12 0 0,0-7 0 16,4-9 0 0,3-5 0-16,0-4 0 0,1-3 0 15,3 0 0-15,-5-1 0 16,-7-4 0-16,-2 1 0 16,-6-1 0-16,-8-7 0 0,-10-13 0 15,-6-4 0-15,-4-11 0 16,-4-7 0-16,-4 0 0 0,1-4 0 15,-1 2 0-15,-1-5 0 16,0-2 0-16,-2-6 0 16,-4-4 0-16,-5-24 0 0,-3 0 0 15,-6 0 0-15,4 0 0 16,2 0 0-16,6 0 0 0,6 0 0 16,-1 0 0-16,4 0 0 15,-1-13 0-15,3-10 0 16,1-10 0-16,7-8 0 15,-4-4 0-15,7-2 0 16,4-7 0-16,0-7 0 0,3 0 0 16,0-7 0-16,1-7 0 15,-2-3 0-15,-2-3 0 0,0 0 0 16,-5 3 0-16,-7 2 0 16,-11 2 0-16,-6 0 0 0,-3 10 0 15,-9 3 0 1,-4 8 0-16,-4-1 0 0,-6 5 0 15,2 1 0-15,-4 2 0 16,-4 2 0-16,-2 3 0 0,-5 1 0 16,-3 7 0-16,-2 4 0 15,0 1 0-15,-7 4 0 16,0-5 0-16,-3 1 0 0,3-5 0 16,-3-3 0-16,1-5 0 15,5-4 0-15,-1-4 0 0,4 0 0 16,1-3 0-16,-5 3 0 15,4-1 0-15,1 6 0 0,-5 3 0 16,1 0 0-16,-3 1 0 16,0 3 0-16,-6 0 0 15,0-3 0-15,-4-1 0 16,-4-4 0-16,0-3 0 0,4-1 0 16,-4 1 0-16,0-1 0 15,0-5 0-15,0 9 0 0,5 1 0 16,-5-1 0-16,0 0 0 15,4 1 0-15,-2 0 0 16,3-2 0-16,3 6 0 0,0-5 0 16,-8 4 0-16,4-4 0 15,-4 0 0-15,0-4 0 16,0 6 0-16,0-3 0 0,0 2 0 16,0-2 0-16,0 6 0 15,0-1 0-15,-9 1 0 16,1-5 0-16,-2 0 0 0,-3-1 0 15,1-3 0-15,-5 1 0 16,4 4 0-16,4-2 0 0,-5 6 0 16,6-1 0-16,0 1 0 15,-5 3 0-15,5 4 0 0,0 1 0 16,-1-5 0-16,9 5 0 16,-11 3 0-16,11 2 0 0,-12-3 0 15,12-2 0-15,-9 2 0 16,9-2 0-16,0 0 0 15,0-1 0-15,0-1 0 16,0 2 0-16,0 0 0 0,0-5 0 16,0 1 0-16,0-2 0 15,0-5 0-15,0-7 0 0,5 3 0 16,-1-2 0-16,5 3 0 16,-6 1 0-16,5 0 0 0,1 1 0 15,-6 3 0-15,-3-3 0 16,0 2 0-16,0 6 0 15,0 0 0-15,0-4 0 0,0-2 0 16,0 6 0-16,0 0 0 16,0 3 0-16,0-5 0 15,0 2 0-15,0 0 0 0,0-6 0 16,0 2 0-16,0-8 0 16,0-2 0-16,0-2 0 0,0 2 0 15,-9-2 0-15,9 4 0 16,-6 3 0-16,6 4 0 0,0-1 0 15,-8 2 0-15,-1-5 0 16,0 1 0-16,1 2 0 0,8 2 0 16,-11-1 0-16,11 8 0 15,-14 1 0-15,14 0 0 16,-8-1 0-16,8 4 0 0,0 5 0 16,0-1 0-16,-8 1 0 15,8 4 0-15,-12-5 0 16,0 0 0-16,12 1 0 0,-11 8 0 15,2 0 0-15,1 4 0 16,8 0 0-16,-8 4 0 0,8 3 0 16,0 1 0-16,0 0 0 15,-8 0 0-15,8 0 0 0,-12 4 0 16,4-4 0-16,0-1 0 16,-5 5-220-16,0 0-148 0,-2 0-19 15,-1 9 7-15,-5 7 44 16</inkml:trace>
  <inkml:trace contextRef="#ctx0" brushRef="#br0" timeOffset="145966.82">17354 12629 53 0,'-8'-7'183'0,"8"2"7"15,0-2-39-15,-9 3-34 16,9-1-19-16,-8 2 7 0,8 3 12 16,0 0 5-16,0 0 5 15,-8 0-12-15,2 19-39 0,-3 15-21 16,-3 15-26-16,0 8-13 16,2 8-18-16,2 8-36 0,-3 5-96 15,-4-4-116-15,-11-2-52 16,-7-2-31-16</inkml:trace>
  <inkml:trace contextRef="#ctx0" brushRef="#br0" timeOffset="146665.14">16883 7558 293 0,'13'-36'315'0,"-10"3"-69"15,-3 9-64-15,0 3-49 16,0 4-36-16,0 6-7 0,0 3-1 16,0 8 18-16,8 13 56 15,5 10 29-15,9 26-52 0,0 20-140 16,11 21 0-16,-1 20 0 15,6 13 0-15,-7 6 0 16,2 6 0-16,-4-9 0 0,-1-8 0 16,-4-12-76-16,-3-17-196 15,-4-15-100-15,-3-21-12 0,-6-17 22 16,-8-20 74-16</inkml:trace>
  <inkml:trace contextRef="#ctx0" brushRef="#br0" timeOffset="146898.15">16803 8117 407 0,'-65'-30'251'0,"-5"-2"-75"15,5 0-71-15,8-5-39 16,13 5-8-16,11-6-2 16,14 3-5-16,19-6-13 0,8-8-17 15,28-13-11-15,24-2-8 16,26-10-12-16,15 1-15 0,6 4-31 15,-2 3-47 1,-9 9-45-16,-6 8-18 0,-12 9-7 16,-18 12-26-16,-19 8 25 15</inkml:trace>
  <inkml:trace contextRef="#ctx0" brushRef="#br0" timeOffset="147281.49">17363 7583 392 0,'9'-32'252'0,"-9"-1"-40"15,0 8-45-15,0 4-27 16,0 5-7-16,0 4 16 0,0 5-8 16,0 3-30-16,0-2-45 15,0 6-35-15,4 10 3 16,14 18 38-16,21 17-2 0,9 11-25 15,9 14-15-15,5-1-28 16,-6 0-2-16,-8-12 0 16,-4-11 0-16,-11-14 0 0,-7-12 0 15,-7-20 0-15,-7-16 0 16,-4-33 0-16,-8-36 0 16,0-25 0-16,-17-13 0 15,3-12 0-15,-8 1 0 0,2 4 0 16,0 16 0-16,0 17 0 15,7 16 0-15,0 15-57 0,2 18-136 16,11 10-73-16,-8 14-53 16,0 11 11-16,8 13 36 15,-9 9 20-15,9 16-124 0</inkml:trace>
  <inkml:trace contextRef="#ctx0" brushRef="#br0" timeOffset="147747.07">17898 6786 117 0,'-19'-86'273'16,"-19"1"-77"-16,-10-1-52 0,-9 9-46 16,-13 8-29-16,-1 11 3 15,-11 14 31-15,-7 7 29 16,-6 16 6-16,-4 21-14 0,-17 21-27 15,-1 32-28-15,-6 37 8 16,-5 43 13-16,1 47-4 0,6 56-17 16,11 53-29-16,20 40-22 15,25 17-5-15,29-4-1 16,36-24-5-16,35-33-4 16,31-38-3-16,37-42 0 0,30-55 0 15,30-53 0-15,28-52 0 16,16-48-33-16,13-52-28 15,-5-37 3-15,-9-34 14 0,-14-38 15 16,-22-35 14-16,-28-41 9 0,-36-32 10 16,-35-17 8-16,-28-8 7 15,-32 3 9-15,-26 13 10 0,-27 20 2 16,-20 26 24-16,-14 31-23 16,-14 33-41-16,-10 33 0 15,-7 29 0-15,7 31-31 16,-3 30-99-16,10 27-133 15,5 37-79-15,2 33-1 0,10 33 19 16,2 27 24-16</inkml:trace>
  <inkml:trace contextRef="#ctx0" brushRef="#br0" timeOffset="152092.81">18305 2323 554 0,'0'-69'299'0,"-8"11"-76"16,-5 19-83-16,5 10-70 16,8 17-33-16,0 24 12 15,0 33 60-15,13 32-8 16,8 30-18-16,7 18-31 15,8 18-26-15,7 8-10 16,11 4-3-16,3-1-8 0,0-11 2 16,-4-17 1-16,-8-20-11 15,-9-30 4-15,-7-18 4 16,-14-14 3-16,-2-19 4 0,-13-25 0 16,-13-25-15-16,-19-35-5 15,-16-34 5-15,-14-31 0 16,-3-27 3-16,0-21 0 0,8-25-6 15,9-4 3-15,8 2 4 16,12 8-1-16,7 21 3 16,8 29-4-16,13 32 1 15,0 25-14-15,8 28 2 16,10 24 1-16,13 33 6 16,14 25 6-16,12 27-5 15,4 25-1-15,-4 26 2 16,-11 17 4-16,-24 20 4 0,-22-2-8 15,-32-3 8-15,-12-13-4 16,-10-19 0-16,7-26 2 16,4-21 4-16,12-19-4 15,2-16 3-15,7-14 0 0,0-14-10 16,6-14-6-16,16-16 3 16,12-12-16-16,20-8-9 15,21-4 5-15,21 1 0 16,11-2-16-16,16 6-8 15,7 1-10-15,11 7-14 16,2 3 7-16,-2 5 4 0,-15-1-1 16,-8 8 4-16,-24 5 27 15,-16 3 16-15,-17 0 17 16,-21 2 7-16,-18-7 14 16,-9 7-3-16,-9 2 9 15,-12 9 2-15,-4 12-6 16,-4 12-8-16,-3 16-1 15,-4 13-5-15,9 8-4 16,3 1-1-16,14-2 5 0,19-3-1 16,0-9-3-16,8-8-2 15,3-6-2-15,6-11 1 16,-1-11 1-16,0 0 4 16,-5 0 0-16,-2-16-2 0,-1-13 0 15,0-8-1-15,-8 1 5 16,0 4 8-16,0 4 13 15,0 6-14-15,0 11-2 16,0 3-16-16,5 8 3 16,4 0-4-16,6 15 4 0,5 6 4 15,4 3-7 1,5 2 7-16,-1-7-25 0,10-7-43 16,-2-12-70-16,7 0-71 15,7-19-5-15,-2-21-18 16,-2-27 12-16,-10-14 75 15,-7-13 55-15,-6-16 43 16,-10-11 27-16,-10 2 80 0,-3 5 173 16,-16 12-49-16,-3 14-17 15,-2 19-33-15,4 15-26 16,5 12-34-16,1 15-38 16,11 10-18-16,0 17-12 15,0 17 15-15,0 23 3 16,17 26-4-16,6 20 1 15,10 14-8-15,12 8-6 16,3-3-8-16,1-8 0 16,-5-16-1-16,-3-16 1 0,-8-15 2 15,-7-14-4-15,-12-11 3 16,-6-13 0-16,-8-12-6 16,0-12-6-16,-13-9-1 15,-6-7 13-15,-11 3 1 16,5 5 13-16,-10 7 0 15,2 13-15 1,-40 21 7-16,38 11-7 16,5 6-2-16,12 3-4 0,5-6 4 15,13 3 3-15,8-7 2 16,15-6-15-16,15-8-6 16,14-17-42-16,10-13-10 15,3-16-10-15,3-7 11 0,-8-9 26 16,-6 1 26-16,-18-2 9 15,-11 6 22-15,-9 4 31 16,-6 8 29-16,-7 6 2 16,-3 5-26-16,0 10-22 15,0 0-16-15,0 7-14 16,0 0 2-16,0 0-8 16,0 0 0-16,0 0-17 15,8 7-60-15,-3 0-108 0,-4 7-40 16,4-14-49-16,-5 0 49 15</inkml:trace>
  <inkml:trace contextRef="#ctx0" brushRef="#br0" timeOffset="152252.94">20201 1457 315 0,'-32'-61'420'0,"-6"7"-129"16,3 8-153-16,-4 11-70 15,-1 6-41-15,9 10-17 16,2 6-11-16,10 9-47 15,11 4 48-15,8 17-240 16,19 12 22-16,18 6-22 0,12 7-10 16</inkml:trace>
  <inkml:trace contextRef="#ctx0" brushRef="#br0" timeOffset="152539.72">20526 1420 226 0,'21'0'267'0,"-13"0"-79"16,-3 0-78-16,-5 12-54 15,0 4-23-15,0 9-3 0,3 8 7 16,11 7-4-16,3 5 7 16,17 0-7-16,11-4-15 15,11-8-4-15,10-14-8 16,-1-19 6-16,-5-8-6 16,-11-17 0-16,-14-15-6 0,-10-13 0 15,-25-8 6-15,-16 1-9 16,-21-2-3-16,-14 11 3 15,-14 5-7-15,-9 17-12 16,4 17-22-16,2 12-22 16,6 20-22-16,10 24-24 15,8 18-14-15,12 7-58 16,15 5-31-16</inkml:trace>
  <inkml:trace contextRef="#ctx0" brushRef="#br0" timeOffset="153054.48">21424 1157 426 0,'-22'-67'215'0,"-9"3"-81"16,-14 2-57-16,-23 0-26 15,-22 6 6-15,-28 4-6 0,-33 3 5 16,-27 7 1-16,-25 10-9 16,-12 16-11-16,-17 16-13 15,-23 33 0-15,-34 24-2 16,-32 36 0-16,-16 40 3 16,7 53 16-16,28 45 11 15,28 45 1-15,31 33 14 0,36 36-29 16,45 19-13-16,55-6-16 15,67-28 4-15,66-49-3 16,65-53 1-16,80-57-3 16,79-58 5-16,58-60-16 15,42-53-11-15,29-53-21 0,25-44-29 16,0-38-30-16,-17-27-53 16,-29-25 15-16,-42-20 41 15,-47-21 41-15,-50-22 33 0,-54-18 27 16,-59-14 15-16,-54 11-2 15,-52 16 7-15,-57 41-13 16,-55 32-8-16,-51 39-11 16,-39 41-4-16,-27 33-17 15,2 32-64-15,20 34-65 16,27 31-19-16,28 32-62 16</inkml:trace>
  <inkml:trace contextRef="#ctx0" brushRef="#br0" timeOffset="155385.17">24611 3325 397 0,'-16'-24'197'16,"-2"3"-78"-16,4 5-51 15,2 4-38-15,4 0-8 0,8 4 2 16,0 8 3-16,0 0-3 15,0 24 18-15,0 37 46 16,3 40 0-16,6 34-32 0,-1 28-22 16,6 7-19-16,8-2-1 15,7-18-9-15,7-24 2 16,-1-31 7-16,-2-31 6 16,-4-23-3-16,4-25-1 0,-1-28-6 15,8-33-11-15,2-28 4 16,-3-30 0-16,2-22 0 15,-8-18 0-15,-7-2 8 0,-10 14 43 16,-5 25 56-16,-2 25 12 16,-6 24-37-16,-3 20-47 15,0 21-17-15,0 28-14 0,5 24 0 16,6 22-7 0,7 15 6-16,10 5-3 0,12-6 4 15,8-1-10 1,54 26 1-16,-49-73 0 15,-5-12-2-15,3-12-20 0,-8-20-16 16,-7-18-48-16,1-14-56 16,-3-17-40-16,-3-13-12 15,3-7 9-15,-3-7 23 0,6 0 27 16,-1 8-22-16,1 5 21 16,-6 10 16-16,4 8 53 15,-11 13 33-15,-6 11 58 16,0 14 86-16,-10 9 58 15,-8 18-60-15,0 18-17 16,-17 21 2-16,-6 26-9 16,-11 29 1-16,2 10-15 0,-1 7-10 15,10-9-17-15,6-8-12 16,4-21-12-16,13-17-8 16,0-14-2-16,5-18-2 0,6-12 0 15,11-19 5-15,10-22-5 16,4-20-5-16,6-20 6 15,-2-12-6-15,0-5 14 0,-7 13 25 16,-9 15 15-16,-5 19-8 16,-5 9-20-1,-6 14-10-15,-4 16 4 0,-4 23-2 16,3 23-2-16,6 11-7 16,-1 8-8-16,3-3 3 15,6-11 0-15,4-5 0 0,3-13-6 16,-1-18 0-16,11-15-4 15,5-15-4-15,12-21-1 16,1-18 0-16,5-11 6 0,-3-4 5 16,-5 0 1-16,-7 13 0 15,-8 13 4-15,-11 11-1 16,-6 16 1-16,-5 7 0 16,-4 9 12-16,-2 9-6 15,-6 7 4-15,8 4-8 16,0 1-8-16,7 0 3 0,5-6 1 15,5 2 2-15,3-8-4 16,9-9 3-16,-1-9 2 16,5 2 1-16,-5-5-5 15,1-1-4-15,-6 0 8 0,3 1-5 16,2 4 9-16,-3-4-7 16,-1 3-3-16,-4 1-2 15,-7 4 6-15,-1 0-7 16,-4 4 1-16,1 0 3 0,0 0-16 15,-5 0-40 1,1 0-65-16,-4 0-94 0,9 0-40 16,4 0-79-16</inkml:trace>
  <inkml:trace contextRef="#ctx0" brushRef="#br0" timeOffset="155917.1">28608 2459 297 0,'-45'-127'384'0,"-125"-163"-87"16,38 140-253-16,-29 4-23 15,-54 15-16-15,-69 22 0 16,-79 35-5-16,-56 41 7 15,-58 59 16-15,-47 59 6 16,-18 61 8-16,8 58 9 16,10 36-2-16,41 21-18 0,61 19-4 15,77 14 0 1,88-6 5-16,99-10 21 0,105-22 45 16,106-28 6-16,101-25-25 15,94-33-33-15,101-27-23 0,99-33-9 16,69-37-6-16,65-28-1 15,39-33-3-15,16-28-2 16,5-37 3-16,-9-44 1 16,-36-53-1-16,-40-54 2 0,-46-45 9 15,-43-32 31-15,-59-16 29 16,-59-7 21-16,-78-2-16 16,-89 4-43-16,-102 16-33 15,-108 31-2-15,-117 31-161 16,-120 41-63-1,-133 48 15-15,-110 55 42 0,-107 50 25 16,-72 64 24-16,-41 59 20 16,-16 54-10-16,12 43 4 15,32 26-27-15,51 7-80 16</inkml:trace>
  <inkml:trace contextRef="#ctx0" brushRef="#br0" timeOffset="157164.43">15418 2392 181 0,'0'-93'188'0,"0"-10"-78"15,0-5-49-15,-8-7-5 16,-4-3-6-16,-5 1-8 15,0 6 16-15,-6 13 16 16,-2 17-9-16,-3 25 12 16,-1 18-37-16,-4 26-17 15,6 39-11-15,-6 36 3 16,2 47 2-16,-3 37 3 16,6 24-10-16,7 7-7 15,21 2 4-15,4-9-6 0,13-7 0 16,6-19-13-16,3-19-16 15,-2-19-37-15,-4-22-32 16,-9-23-4-16,-2-22 38 16,-9-16 17-16,-12-24 21 15,-16-12 12-15,-14-16 6 0,-10-13 12 16,-6-9 3-16,7-7 18 16,2-4 5-16,16 2-1 15,19-3-9-15,14-3-13 16,17-1-3-16,30-3-4 15,17-5 0-15,17 2 0 16,12 3-1-16,6 7-3 16,-6 14 4-16,-12 15-2 0,-14 15 2 15,-4 14-3-15,-19 4 4 16,-11 22-5 0,-9 2 10-16,-13 1-4 0,-3 2-3 15,-2 1 7-15,-6-2-10 16,0-6 5-16,0-8 0 15,3 1 2-15,-3-13-2 16,9 0 8 0,-1 0 3-1,5-9-6-15,2-7-2 16,5-1-1-16,2 2 3 0,-7-1-1 16,2 4 3-16,-6-2-3 15,2 6 5-15,-4 2 9 16,-6-4 4-16,1 3 10 15,4 2-5-15,0-2-14 16,1-10-11-16,7-6 1 16,8-6-3-16,9-13 3 15,6-6-10-15,10-14 7 16,5-2-7-16,2-10 8 16,10 0-3-16,-2 11-2 0,-7 8 1 15,-9 15 1-15,-11 11-8 16,-12 9 4-16,-5 4 0 15,-9 7 0-15,3 2-5 16,-6 7-6-16,4 12-13 16,5 12-19-16,-3 13-58 15,3 11-43-15,-4 7-103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27:32.2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22946 6610 358 0,'0'-4'230'0,"-12"0"-90"16,0 4-60-16,-1 0-28 0,-3 0 4 15,1 0 34 1,-1 0 32-16,3 0-1 0,0 0-19 16,13 0-31-16,-12 0-25 15,12 0 1-15,-8 0 23 0,0 0 6 16,1 0-9-16,7 0-12 15,-13 0 10-15,4 0 3 16,-2 8 7-16,-6 0-19 0,-11 1-56 16,-9 3 0-16,-7 0 0 15,-5-5 0-15,3 1 0 0,3 1 0 16,-1 0 0-16,-2-2 0 16,2 5 0-16,3-3 0 15,1-1 0-15,-1 4 0 16,0 0 0-16,-3 4 0 0,-1 1 0 15,0-1 0-15,0-4 0 16,1-1 0-16,5 2 0 16,-3 4 0-16,2-1 0 0,3-4 0 15,4 0 0-15,4 1 0 16,1 0 0-16,0-1 0 0,-1 4 0 16,1 1 0-16,-1-2 0 15,2 6 0-15,-1 0 0 16,-6-2 0-16,3 6 0 0,-4 0 0 15,1-1 0-15,-5 0 0 16,8 4 0-16,-2 2 0 16,-2 2 0-16,1 0 0 15,6 0 0-15,0 1 0 0,-1 1 0 16,1 1 0-16,-1 11 0 16,1 3 0-16,0 3 0 0,-3 10 0 15,3 2 0-15,6 3 0 16,1-3 0-16,4-3 0 15,1 0 0-15,5 0 0 0,11 0 0 16,0 1 0-16,0-3 0 16,0 8 0-16,3-3 0 15,8-2 0-15,6-10 0 16,-1 1 0-16,5-3 0 0,7-6 0 16,9 1 0-16,7-4 0 15,7-1 0-15,1 1 0 0,9-5 0 16,2-3 0-16,10-5 0 15,9-4 0-15,12-4 0 16,7-2 0-16,10-6 0 0,1-12 0 16,7 0 0-16,2 0 0 15,1 0 0-15,0 0 0 0,0 0 0 16,-4-5 0-16,1-2 0 16,2-5 0-16,-5-5 0 15,3-7 0-15,-6-5 0 16,3-3 0-16,-9-5 0 0,1-7 0 15,-1-6 0-15,4-2 0 16,-2-2 0-16,5 1 0 16,0-4 0-16,-5 0 0 0,1-3 0 15,-10-6 0-15,-2-3 0 16,-4 0 0-16,-12 0 0 0,-14 2 0 16,-11 9 0-16,-8 0 0 15,-12-3 0-15,-12-2 0 16,-7-1 0-16,-5-5 0 0,0-1 0 15,-5 1 0-15,4-4 0 16,-4 8 0-16,0 4 0 16,-5 5 0-16,-3 2 0 15,0 5 0-15,0 4 0 0,-16 4 0 16,-7 0 0-16,-11 6 0 16,-5-3 0-16,-10 2 0 0,-5 0 0 15,-6-6 0-15,-1 2 0 16,1 4 0-16,-5 4 0 15,0 2 0-15,-2 2 0 0,1 4 0 16,-5 3 0-16,-2 6 0 16,-6 2 0-16,-8 5 0 0,-7 3 0 15,-5 5 0 1,3 0 0-16,-9 0 0 0,1 0 0 16,-4 0 0-16,2 0 0 15,5 0 0-15,3 0 0 0,8 0 0 16,8 0-261-16,3 0-377 15,11 13 85-15</inkml:trace>
  <inkml:trace contextRef="#ctx0" brushRef="#br0" timeOffset="532.66">22199 7815 338 0,'0'-41'267'16,"-13"5"-18"-16,1 3 0 0,6 5 6 16,-7 9 19-16,0 2 21 15,5 5-175-15,0 3-120 16,0 9 0-16,8 23 0 16,4 22 0-16,8 25 0 15,14 24 0-15,0 10 0 16,4 11 0-16,-3-5 0 15,3-11 0-15,-7-18 0 0,-3-17 0 16,-4-15-62-16,1-15-398 16,-5-19 12-16,2-23 45 0</inkml:trace>
  <inkml:trace contextRef="#ctx0" brushRef="#br0" timeOffset="765.5">22536 7669 346 0,'0'-40'364'15,"0"10"-28"-15,0 14-80 0,0 4-48 16,0 3-33-16,-8 5-13 16,8 4-40-16,0 0-47 15,0 25-72-15,8 16-3 0,3 21 0 16,11 10 0 0,2 6 0-16,1 2 0 0,-1-1 0 15,0-6 0-15,-4-8 0 0,1-13 0 16,-9-11-198-1,0-8-165-15,-3-9-34 0,-1-3 13 0,-8-9 55 16</inkml:trace>
  <inkml:trace contextRef="#ctx0" brushRef="#br0" timeOffset="1059.4">22349 8299 539 0,'-36'0'323'0,"4"-7"-122"0,7-2-76 16,3-3-8-16,8 4 29 16,6-1 20-16,8 2-20 0,0-1-47 15,0-5-59 1,4 0-14-16,13-2-11 0,9-2-11 16,11 2 3-16,8-6-9 15,3 5 2-15,3-1-5 0,1 2 4 16,-5-2-2-16,-4 5-8 15,-7-1-12-15,-8 6 0 16,-8 2 2-16,-8 2-9 0,1 3-9 16,-10 0-14-16,-3 0-68 15,0 0-66-15,0 0-64 0,0 0-17 16,0 0 13-16,0-5-10 16</inkml:trace>
  <inkml:trace contextRef="#ctx0" brushRef="#br0" timeOffset="1875.47">22955 7681 97 0,'0'-12'230'0,"-9"1"-12"0,9 1-29 15,-8 3-28-15,8 7-21 16,0-5-14-16,0 1 11 0,0 4 9 16,0 0-28-16,0 0-23 15,0 0-28-15,8 11 11 16,9 11 7-16,3 1-5 16,0 16-15-16,5 5-50 15,-2 9-15-15,7 0 0 0,-3 3 0 16,3-3 0-16,-7-4 0 15,2-13 0-15,-5-8 0 0,0-10 0 16,-3-18 0-16,-4 0 0 16,-6-20 0-16,-4-18 0 15,2-10 0-15,-5-9 0 0,0 1 0 16,0-2 0-16,0 14 0 16,3 6 0-16,-3 9 0 15,0 5 0-15,0 12 0 16,0 5 0-16,5 2 0 0,3 5 0 15,5 0 0-15,9 12 0 16,-5 5 0-16,9 0 0 16,-1-6 0-16,-2 6 0 0,1-1 0 15,-3-1 0-15,4-2 0 16,-6 0 0-16,-2-1 0 16,-5-12 0-16,2 7 0 0,-8-7 0 15,-3 0 0-15,2 0 0 16,-5-7 0-1,0-15 0-15,-8-6 0 0,-3-12 0 16,-6-8 0-16,1-9 0 16,3-1 0-16,2 0 0 15,-1 10 0-15,-1 4 0 16,13 10 0-16,-8 11 0 0,8 0 0 16,0 12 0-16,0 3 0 15,0 8-38 16,0 0-396-31,0 12-27 0,0 1 15 16</inkml:trace>
  <inkml:trace contextRef="#ctx0" brushRef="#br0" timeOffset="7923.18">25779 5462 45 0,'-6'-9'154'0,"-2"2"57"15,8 3-49-15,-13 1-35 16,5-2-15-16,8 5 22 16,-8-4 39-16,8-4 25 15,-14 0-17-15,8 0-18 0,-5-4-42 16,-3-6-18-16,-2 3 16 15,0-2-75-15,-3-2-44 16,-3 2 0-16,-2 1 0 0,3-1 0 16,1 1 0-16,4 4 0 15,0-4 0-15,-6 3 0 16,8 1 0-16,-3 3 0 0,0 6 0 16,0-6 0-16,3 6 0 15,-3-1 0-15,1 0 0 16,-5-4 0-16,-2 4 0 15,-3-1 0-15,-2-3 0 0,-4 3 0 16,-1-2 0-16,-3 2 0 16,2 1 0-16,3 1 0 15,2 3 0-15,1 0 0 0,0 0 0 16,-1-4 0-16,-2-1 0 16,-3 1 0-16,3-4 0 0,-7 4 0 15,3-3 0-15,-8-3 0 16,-1 7 0-16,-1-6 0 15,1 1 0-15,0 0 0 0,1 0 0 16,9-1 0-16,-8 6 0 16,6-6 0-16,-2 5 0 15,-1 1 0-15,2-7 0 16,1 8 0-16,-1-4 0 0,0 6 0 16,0 0 0-16,2-2 0 15,-3 2 0-15,-1 0 0 16,-2 0 0-16,-4 0 0 0,0 0 0 15,0 0 0-15,1 0 0 16,5 8 0-16,-3-8 0 16,3 7 0-16,-7-7 0 0,2 12 0 15,-2-3 0-15,1-9 0 16,-3 12 0-16,3-12 0 16,-4 12 0-16,2-12 0 15,-4 12 0-15,3-12 0 0,0 12 0 16,-6-2 0-16,2 1 0 15,-5 1 0-15,1 0 0 16,-5 0 0-16,-4-3 0 0,-6 4 0 16,0-1 0-16,-2-1 0 15,-6-2 0-15,3-2 0 0,4 5 0 16,2-1 0-16,5-4 0 16,3 5 0-16,2-1 0 15,3-2 0-15,1-1 0 16,2 3 0-16,6 3 0 15,9-7 0-15,-1 2 0 0,6 4 0 16,0-6 0-16,6 1 0 16,-1 1 0-16,5-2 0 0,-1 2 0 15,2 2 0-15,-3 2 0 16,0-1 0-16,-4 1 0 16,1-2 0-16,1 6 0 15,0-1 0-15,0 1 0 0,-1-1 0 16,-4 4 0-16,2 6 0 15,-5-3 0-15,-2 1 0 16,1 0 0-16,-3 5 0 16,-2-1 0-16,2 1 0 15,1-1 0-15,-7 6 0 0,2 3 0 16,-2-2 0-16,-2 2 0 16,0 5 0-16,-3-2 0 0,0 0 0 15,2 1 0-15,-3-5 0 16,-2 2 0-16,2-1 0 15,-5-5 0-15,5-4 0 0,-2 1 0 16,5-1 0-16,2-3 0 16,1 3 0-16,6 0 0 15,-4 1 0-15,-2-1 0 16,2 0 0-16,3-3 0 16,1 3 0-16,-1 0 0 0,5-2 0 15,4-2 0-15,4-3 0 16,2-6 0-16,6 2 0 15,4-5 0-15,0 4 0 0,-6 5 0 16,3-1 0-16,-1 5 0 16,-5-5 0-16,2 8 0 15,-2 1 0-15,-4 3 0 0,1 5 0 16,-4 3 0 0,-1 5 0-16,1 1 0 0,-1-2 0 15,5-3 0-15,-1-1 0 16,4-2 0-16,2-2 0 0,-3 0 0 15,2 1 0-15,1-1 0 16,-3 1 0-16,6 5 0 16,1 2 0-16,-7 4 0 0,1 2 0 15,2 2 0-15,-1 1 0 16,0 1 0-16,-1 3 0 16,1 4 0-16,-1-1 0 0,1 6 0 15,0-1 0-15,2-4 0 16,6-4 0-16,1 0 0 15,3-4 0-15,-2-1 0 0,3-2 0 16,11 2 0-16,-8 2 0 16,-1-2 0-16,9 6 0 15,0 2 0-15,-6 6 0 16,6 3 0-16,0 0 0 0,0-4 0 16,0 0 0-16,0 0 0 15,0 1 0-15,12 64 0 16,-1-57 0-16,6 4 0 15,-1 4 0-15,3 5 0 16,2-1 0-16,4 1 0 0,-1-1 0 16,-4-4 0-16,4-3 0 15,-3-9 0-15,4-4 0 16,-6-8 0-16,2 2 0 16,4-8 0-16,-2 2 0 0,3 1 0 15,-4 0 0-15,8-7 0 16,-1 2 0-16,2-4 0 0,3 3 0 15,0-3 0-15,5-4 0 16,-4 1 0-16,3-7 0 16,2-2 0-16,-2-1 0 0,1-4 0 15,-2-2 0-15,-1-2 0 16,7-5 0-16,-4 7 0 0,9-2 0 16,6 0 0-16,6 1 0 15,5 0 0-15,4-6 0 16,0-1 0-16,4-3 0 15,0 2 0-15,-4-5 0 0,0 0 0 16,-8-4 0-16,-1 5 0 16,-3-6 0-16,-4 3 0 0,-3-3 0 15,2 2 0-15,1-9 0 16,0 7 0-16,4-7 0 16,0 0 0-16,5 0 0 0,3 0 0 15,-2 0 0-15,2 0 0 16,-4 0 0-16,-1 0 0 0,-3 0 0 15,2-4 0-15,-2 1 0 16,-6-6 0-16,2 4 0 16,4-3 0-16,0-3 0 15,4 2 0-15,4 1 0 0,3-4 0 16,5 0 0-16,5 1 0 16,4-4 0-16,2 0 0 0,6-1 0 15,3-5 0-15,-3 1 0 16,-4 4 0-16,-4 4 0 0,-11-1 0 15,-6-2 0-15,-8 2 0 16,-4 1 0-16,-3-1 0 16,-2 1 0-16,3 0 0 0,6-4 0 15,5-4 0-15,3-1 0 16,4-3 0-16,1 4 0 16,-6-5 0-16,1-3 0 0,0 0 0 15,-5 3 0-15,-3 4 0 16,-3 0 0-16,-6 2 0 15,-3-2 0-15,-5 4 0 0,1-2 0 16,5-1 0-16,1-5 0 16,5 1 0-16,5-2 0 0,5-2 0 15,3-4 0-15,0-1 0 16,0 1 0-16,-4 2 0 16,-4 2 0-16,0 0 0 0,-4 3 0 15,-5-3 0-15,4-6 0 16,7-1 0-16,1-7 0 15,5-1 0-15,4-7 0 16,-1 2 0-16,2 3 0 0,-9 0 0 16,-5 1 0-16,-2 2 0 15,-10 5 0-15,-3 5 0 0,-1 0 0 16,-4-5 0-16,-3 0 0 16,-1-3 0-16,2-1 0 15,6-8 0-15,4-4 0 0,5-4 0 16,-1 0 0-16,2 6 0 15,-1-3 0-15,-4 0 0 0,-6 1 0 16,-1 2 0 0,-2 1 0-16,-4-3 0 0,-4 1 0 15,-2-2 0-15,-4-3 0 16,7-1 0-16,1 2 0 0,-4-1 0 16,8 0 0-16,-6 4 0 15,-3 6 0-15,0 1 0 16,-10 0 0-16,-3 7 0 0,1-2 0 15,-5 1 0-15,-5-3 0 16,3 12 0-16,-6-2 0 16,0-3 0-16,4-1 0 0,4-4 0 15,-5-3 0-15,-3-2 0 16,0 2 0-16,0 0 0 16,0-2 0-16,0 2 0 15,-11-1 0-15,1-3 0 0,10-2 0 16,-11 1 0-16,11 1 0 15,-8 3 0-15,-1-1 0 16,9 7 0-16,-8-2 0 0,8-2 0 16,-11 8 0-16,-2 1 0 15,0 3 0-15,2-2 0 0,-3 0 0 16,5 5 0-16,1-1 0 16,-6 0 0-16,2-2 0 15,-2-7 0-15,6 3 0 16,-1-6 0-16,-5-1 0 0,6 2 0 15,-4-1 0-15,-5 1 0 16,6 4 0-16,-6-2 0 16,6 10 0-16,3 4 0 0,-1 3 0 15,-3 1 0-15,-2 4 0 16,6-1 0-16,-3 0 0 16,-1-2 0-16,0-6 0 0,0-4 0 15,-6 1 0-15,4-4 0 16,-3-5 0-16,1-3 0 15,-2-6 0-15,0 1 0 16,-3 9 0-16,0 0 0 16,1 3 0-16,-4 0 0 0,0 2 0 15,-1 1 0-15,3 5 0 16,8 6 0-16,1-2 0 16,0 2 0-16,5-2 0 0,8-3 0 15,-10-1 0-15,2 0 0 16,0 2 0-16,8-2 0 15,-8 0 0-15,8 5 0 0,0 4 0 16,0 4 0 0,-10-1 0-16,10 0 0 0,0 5-326 15,0 1-144-15,0-2 45 16,0 5 41-16</inkml:trace>
  <inkml:trace contextRef="#ctx0" brushRef="#br0" timeOffset="9183.33">19738 3479 205 0,'-20'-28'201'0,"5"5"-69"16,-1 1-32-16,-2 2-26 16,7 9-6-16,-3-3 18 15,6 7 18-15,8 2-1 16,0-2-30-16,0 7-22 0,0 0-24 15,0 0-4-15,0 0 0 16,0 0-3 0,0 0-3-16,0 0-1 0,8 0 13 15,13 7 6-15,12 14-1 16,11 7-11-16,13 9-7 16,3 3-4-16,11 5-1 15,5 9 2-15,6 3-11 0,2 3 3 16,6 2-3-16,-4-5-1 15,-6 5-3-15,-2-6 1 16,-7 1 2-16,-16-4-2 0,-3-5 2 16,-7-3 8-16,-4 0-12 15,-8 0 7-15,-1 0-7 16,-4 0 7-16,-3-2-4 16,4 2-3-16,-7 0 2 15,3 0 2-15,1-4-2 0,-3-3-1 16,1-7-1-16,-3-4 6 15,-4 3 3-15,-1-5-5 16,-4-1 1-16,0-4-5 0,0-4-2 16,-3 0 3-16,0-4 6 15,-6-12 0-15,-3 10-2 16,0-10 2-16,0 0 0 0,0 0 0 16,0 0-3-16,0 0 2 15,0 0-2 1,0 0 0-16,0 0-7 15,0 0-14-15,0 0-10 0,0 0-14 16,0 0-18-16,3 0-6 16,-3 0-9-16,0 0-19 15,0 0-30-15,0 0-28 0,0 0-25 16,0 0-43-16,0 0 12 16</inkml:trace>
  <inkml:trace contextRef="#ctx0" brushRef="#br0" timeOffset="10368.24">20733 4937 224 0,'-28'0'225'0,"7"8"-55"16,4-8-52-16,6 0-31 0,-2 0 5 16,13 0 16-16,-9 0-11 15,9 0-16-15,0 0-19 16,0 0-20-16,6 0-17 0,10 0-8 16,12 0 16-1,12 0-10-15,11 12-5 0,5 5-2 16,4-1-11-16,2 3 1 15,3 7 0-15,0-2 0 0,-3 0-4 16,1 2 5-16,-2-3-6 16,-9 2-5-16,-5-4 7 15,-13-5-6-15,-8-4 9 0,-6-12-6 16,-4 7 0 0,-4-7-2-16,1 0 5 0,-6 0 4 15,-1 0-2-15,-6 0 10 16,0 0 18-16,0 0 19 15,0 0 4-15,0-2 0 0,0-8-7 16,0 3-13-16,3-9-25 16,2-13-6-16,-2-8 2 0,-3-12-6 15,0-5 2-15,0-2-4 16,0 3-4-16,0 2 5 16,0 1 4-16,0 8-8 0,0 7 4 15,0-3-2-15,0 7-1 16,0-3-2-1,0 6 3-15,0 5-1 0,-8 1 3 0,8 1-2 16,-9 9-5 0,2 0 4-16,-1 0-1 0,8-1 0 15,-8 5 1-15,8 1 3 16,-9-1 1-16,1-5-6 16,8 5 8-16,-13 1-2 15,13-2-4-15,-9 1 3 0,3-1-1 16,-6 9 4-1,12 0-2-15,-14 0 0 0,14 0-9 16,-8 0 8-16,-3 0-4 16,-4 0 7-16,-11 9-8 15,-7 3 7-15,-7 8-2 16,-4 6 1-16,-10 2-1 16,-6 0-8-16,-1 1 8 0,4 2-2 15,0 2 11-15,0 5-9 16,-5-7-2-16,7 3 2 15,-2-2 4-15,0 0-7 0,3-4 3 16,11-7 2-16,7-3-10 16,8-7 11-16,2 1 2 15,6-1-6-15,4-11 4 0,4 10-5 16,0-10 7-16,12 0-4 16,-8 0 4-16,8 0-12 15,0 0 9-15,0 0 0 16,0 0-5-16,0 0 0 0,0 0 5 15,0 0-9-15,0 0 8 16,0 0 0-16,0 0-5 16,0 0 5-16,0 0 0 0,0 0-3 15,0 0 8-15,0 0-3 16,3 0-9-16,2 0 8 16,-1 0-6-16,-1 0 4 0,2 0-4 15,3 0 6-15,-1 0-10 16,6 0 13-16,4 0-4 15,6 0-5-15,2 0 4 16,3 0 1-16,9 7 5 0,8 0-1 16,6-7-9-16,6 10 9 15,10-3-9-15,-1-7 8 16,-6 9-9-16,-5-9 2 0,-1 0 6 16,-8 8-3-16,-12-8 1 15,-4 0-4-15,-12 0-28 16,-1 0-112-16,-4 0-107 0,-4 0-87 15,-1 9-55-15</inkml:trace>
  <inkml:trace contextRef="#ctx0" brushRef="#br0" timeOffset="18471.78">25736 5353 157 0,'-8'-16'238'16,"1"4"-61"-16,-1-1-57 16,0 4-25-16,8 2-6 0,-8-2 7 15,8 2 7-15,0 7-1 16,0-5-13-16,0 1-30 15,0 4-16-15,0 0-15 0,0 0-4 16,0 0 1-16,0 0-6 16,0 0-12-16,0 0 4 15,0 21 7-15,0 12 52 16,3 16 11-16,2 11-35 0,-2 13-25 16,-3 9-7-16,0 3-45 15,0 0-144-15,0-3-151 16,0-4-89-16</inkml:trace>
  <inkml:trace contextRef="#ctx0" brushRef="#br0" timeOffset="20174.93">23665 5043 25 0,'0'0'64'15,"0"0"85"-15,0 0 10 0,0 0-53 16,0 0-37-16,0 0-20 16,0 0-4-16,0 0 6 15,0 0 0-15,0 0-5 16,0 0-6-16,0 0-15 0,0 0-10 15,0 0-4-15,0 0-2 16,0 0-1-16,0 0 2 16,0 7 4-16,0-7-1 15,0 9 6-15,0 3 1 0,0 4 17 16,0 9 13-16,0 3-11 16,0 10 3-16,0 8 0 15,0 5-9-15,0 6-3 0,0 8-5 16,0 6-2-16,0 5 5 15,0 2-5-15,0-2-9 16,0-2 0-16,0-5-7 16,0-9 0-16,0-6-6 15,0-9 9-15,0-9-11 0,0-3 2 16,-8 0 5-16,8-4 4 16,0-1-10-16,0-4 9 15,-8 0-7-15,8 2 7 16,0 2-4-16,0 2-2 0,-8 4 2 15,8-6-2-15,0-3 6 16,0 0-2-16,0-6-6 16,0-2 11-16,0-4-1 0,0-5-8 15,-8-8 2-15,8 8 7 16,0-8-6 0,0 0 4-1,0-4-2-15,0 0-2 16,0 0-5-16,0 0 1 0,0 4-3 15,0 0-9 1,0 0-16 0,0 0-18-16,0 0-36 0,0 0-36 15,0-5-59-15,0 5-57 16,0-8-60-16</inkml:trace>
  <inkml:trace contextRef="#ctx0" brushRef="#br0" timeOffset="21117.47">23515 6126 39 0,'-8'0'80'16,"8"-5"68"-16,0-2 4 16,0 2-45-16,0 1-22 0,0-4-9 15,0 4 8-15,0 4 17 16,0-3 13-16,0-2 4 16,0 5-11-16,0 0-21 15,0 0-15-15,0 0-16 16,0 0-24-16,0 0-16 0,0 0-2 15,0 0-16-15,0 0 2 16,0 12-1-16,0 5 15 16,12 8 2-16,9 7 27 0,-2 8-7 15,2 10-12-15,1 3 0 16,-5-6-15-16,0 3-1 16,-1-5-6-16,2-5 4 0,-7-3 2 15,1-5-2-15,-4-3-6 16,-3-8 2-16,-5-6 1 15,0-2-1-15,0-5-1 0,0-8 2 16,3 7-2 0,-3-7 6-16,0 0 1 0,0 0 4 15,0 0 7-15,0 0-8 16,0 0 4-16,0 0-4 16,0 0 8-16,5 0-1 0,-2-3 12 15,-3 3-1-15,0 0 8 16,0 0-10-16,0-4-3 15,0 4-5-15,0-5-2 0,0 2-10 16,0 3 0-16,0 0 1 16,5 0 0-16,-5 0 3 15,0-4 3-15,0-1 17 16,0-2-14-16,0-2-16 16,0-3 0-16,4-5 0 0,5-7 0 15,-1-12 0-15,1-4 0 16,2-10 0-16,3 1 0 15,8 0 0-15,-1 5 0 0,-7 8 0 16,0 8 0-16,-3 6 0 16,-2 6 0-16,0 4 0 15,-9 4 0-15,0 4 0 0,0-1 0 16,0 5-80 0,0 0-61-1,0 0-68-15,-9 9-51 16,9-1-19-16,-17-1-3 15,0 6-21-15,3-5 60 0</inkml:trace>
  <inkml:trace contextRef="#ctx0" brushRef="#br0" timeOffset="21581.72">23545 6150 48 0,'-8'-11'132'15,"8"3"76"-15,-9-2-61 16,9 7-42-16,0-1-47 16,0 4-15-16,0 0-10 0,0 0 2 15,0 0-4-15,0-5 4 16,0 1-2-16,0 4-5 15,0 0 2-15,0-3 13 0,0 3 6 16,0 0 8-16,3 0 3 16,6 0-5-16,5 0 19 15,8 0 2-15,7 0 1 16,7 0-13-16,4 0-27 16,9 0-5-16,4 12-16 0,-2-5-9 15,0 3-9-15,-7-10 5 16,-3 8-1-16,-8 0-1 15,-10-8 2-15,-1 0-7 16,-10 7 1-16,-6-7-7 0,-1 0-18 16,-5 0-13-16,0 0-7 15,0 0-4-15,0 0-37 0,-8 0-47 16,-1 12-44 0,-2-3-50-16,0-9-24 0,-7 0-8 15</inkml:trace>
  <inkml:trace contextRef="#ctx0" brushRef="#br0" timeOffset="26327.61">25253 3919 103 0,'0'-16'207'0,"0"4"-51"0,0 0-59 16,-8 0-27-16,8 2 1 15,-12 3 0-15,12 3 3 0,0 1-3 16,0 3-5-16,0 0-11 16,0 0-5-16,-9 0-17 15,9 0 3-15,0 0 0 16,-8 12 1-16,8 12 25 15,-11 12 14-15,-1 13-1 0,-5 13 1 16,0 6-20-16,1 10-7 16,1 4-3-16,-1-6-2 15,-2-2 8-15,2-10-3 0,4-7-11 16,1-3-6-16,-3-9-21 16,3-9-6-16,11-8 8 0,-12-3-6 15,12-5-11-15,-9-3 7 16,9-5 1-16,0-12 4 15,0 7-8-15,0-7 1 16,0 0-6-16,0 0 3 16,0 0-1-16,0 0-12 15,0 0-23-15,0 0-41 16,0 0-81-16,0-4-74 0,0 1-77 16,0-6 23-16,-13 2-51 15</inkml:trace>
  <inkml:trace contextRef="#ctx0" brushRef="#br0" timeOffset="27176.49">24900 4482 90 0,'-8'-14'164'0,"8"7"3"16,-13-1-57-16,13-1-33 0,-8 2-30 15,8-2-5-15,0 9 5 16,0 0 6-16,0-3-2 16,0-2 1-16,0 1 9 0,0 4 11 15,0 0 10 1,-8 0-1-16,8 0-11 0,-9 0-8 15,9 0-19-15,0 0-8 16,0 0-17-16,0 0-10 0,0 0-4 16,0 0 4-16,0 0-14 15,0 21 21-15,0 10 6 16,9 11 7-16,-1 6-9 0,-4 1-4 16,4 0-2-16,1 0 4 15,-1-4-13-15,-3-8-5 16,-2-5 3-16,2-8-1 0,-5-7 5 15,0-1-3-15,0-4-1 16,0-4-3-16,0-8 2 16,0 9-4-16,0-9 6 15,3 0-4-15,-3 0 3 16,5 0 5 0,-5 0-5-16,0 0-9 0,0 0 13 15,0 0-11-15,0 0 7 16,0 0-1-1,0 0 7-15,0 0-12 16,0 0 5-16,0 0 2 16,0 0 1-16,0 0-3 15,0 0 12-15,0 0 3 16,0 0 10-16,0 0-6 16,0 0 6-16,0 0-1 15,0 0 2-15,0 0 22 0,0 0 8 16,2 0-3-16,-2 0-9 15,5-9-18-15,3 1-2 16,8-8-14-16,10-5-7 0,8-4 4 16,9 2-5-16,-4-6 0 15,3 1-1-15,-6 4 0 0,-3-2-2 16,-11 6 0-16,0 4-3 16,-6 5 6-16,-5 1-5 15,-3 8 0-15,-8 2 4 16,0 0 1-16,0 0-8 15,0 0-4 1,0 0-30-16,0 0-32 16,0 0-50-16,0 0-78 0,-14 0-82 15,-7 0-37-15,-1 0-17 16,0 0 18-16</inkml:trace>
  <inkml:trace contextRef="#ctx0" brushRef="#br0" timeOffset="27834.35">24843 4474 21 0,'0'0'38'0,"-11"0"40"0,-3 0 99 15,2 0-37-15,3 0-41 16,9 0-36-16,-8 0-15 16,8 0-2-16,0 0 5 0,0 0 7 15,0 0 4-15,0 0 1 16,0 0 12-16,0 0 28 0,0 0 8 16,0 0 3-16,0 0 1 15,0 0-7-15,0 0-16 16,0 0-28-16,-8 0-1 15,8 0-27-15,0 0-18 0,0 0-8 16,5 0-5-16,6 0 2 16,10 0 2-16,9 11 1 15,5-2-5-15,10 3-8 0,0 0 7 16,0 0 0-16,-5 0-2 16,-7 4 4-16,-1 1 3 15,-1-1 4-15,-1-4-8 0,-6 0 4 16,17 12 0-1,-25-24-1-15,-5 14 7 16,-3-14 4-16,-3 0 1 0,-5 0-1 16,0 0 0-16,0 7-19 15</inkml:trace>
  <inkml:trace contextRef="#ctx0" brushRef="#br0" timeOffset="27940.26">25289 4660 1970 0,'0'0'-165'15,"0"0"-58"-15,0 0-41 16,0 0-13-16,-8 0-11 16,-3-4-56-16</inkml:trace>
  <inkml:trace contextRef="#ctx0" brushRef="#br0" timeOffset="37471.11">3682 6036 162 0,'-13'-8'195'0,"2"3"-40"15,-1 3-29-15,12-3-12 16,-8 1 9 0,8 0 18-16,-8 0 15 0,8 4 11 15,-14 0-12-15,14 0-11 16,0 0-30-16,0 0-19 15,-8 0-12-15,8 0-21 0,0 0-30 16,0 0-12-16,0 0-17 16,0-4-3 15,0-1 0-31,0 1 0 16,5-4 0-1,12 1 0-15,11-5 0 16,12-5 0-16,4 5 0 15,5-4 0-15,0 4 0 16,0 2 0-16,-3 3 0 16,-3 3 0-16,1-1 0 15,5 5 0-15,0-3 0 16,3-6 0-16,5 2 0 16,0-2 0-16,-2 1 0 15,2-4 0-15,-6 3 0 16,-2 2 0-16,-8-2 0 0,-6 1 0 15,-5 4 0-15,-3 1 0 16,-2 3 0-16,-3-4 0 16,-7 4 0-16,2 0 0 15,-1 0 0-15,4 0 0 16,1-5 0-16,-2 0 0 16,6-2 0-16,-5 3 0 15,1 0 0-15,-2-1 0 16,-2 5 0-16,-1 0 0 15,-4 0 0-15,0 0 0 0,4 0 0 16,1 0 0-16,4 0 0 16,3-3 0-16,-1-2 0 15,3 1 0-15,-1 4 0 16,-6 0 0-16,1 0 0 16,-2 0 0-16,-7 0 0 15,0 0 0-15,3 0 0 0,-3 0 0 16,5 0 0-1,0 0 0-15,6 9 0 16,-2-9 0-16,0 12 0 16,5-12 0-16,-2 8 0 0,3-8 0 15,-7 0 0-15,1 8 0 16,2-8 0-16,-6 9 0 16,0-9 0-16,0 0 0 15,-4 0 0-15,4 0 0 16,0 7 0-16,0-7 0 0,-2 0 0 15,-3 0 0-15,1 0 0 16,5 0 0-16,-6 0 0 16,3 0 0-16,-3 0 0 15,-3 0 0-15,1 0 0 16,3 0 0-16,5 0 0 16,-3 0 0-16,8 0 0 15,1 8 0-15,-3-8 0 16,2 9 0-16,-7-9 0 15,2 0 0-15,-6 0 0 0,6 0 0 16,-6 0 0-16,3 0 0 16,-2 0 0-16,4 0 0 15,-4 7 0-15,4-7 0 16,-4 0 0-16,1 0 0 16,4 0 0-16,-7 0 0 0,3 0 0 15,-1 0 0 1,4 0 0-16,0 0 0 0,0 0 0 15,6 0 0-15,2 9 0 16,-4-9 0-16,4 0 0 16,1 0 0-16,4 0 0 15,-1 0 0-15,1 0 0 16,2 0 0-16,1 0 0 0,6 0 0 16,-6 0 0-16,4 0 0 15,2 0 0-15,-2 0 0 16,5 0 0-1,-6 0 0-15,3 0 0 0,-2 0 0 0,1 0 0 16,-1 0 0 0,-3 0 0-16,2 0 0 0,4 0 0 15,-4 0 0-15,2 0 0 16,-4 0 0-16,-1-9 0 16,-4 2 0-16,5-2 0 15,-4 1 0-15,-1 1 0 16,0-2 0-16,-5-3 0 0,2-1 0 15,4 1 0-15,-4 1 0 16,-2 1 0-16,3 3 0 16,-2-2 0-16,4-3 0 15,1 5 0-15,2-6 0 16,1 0 0-16,1 1 0 16,-4 0 0-16,-1 5 0 0,-3-2 0 15,0 2 0-15,4 1 0 16,-1 2 0-1,7-3 0-15,11-1 0 16,6-5 0-16,5 1 0 0,1-3 0 0,-1 1 0 16,-9 7 0-16,-4-1 0 15,-8 3 0-15,1-3 0 16,-9 4 0-16,6 0 0 0,-6 0 0 16,0-4 0-16,4 4 0 15,5-4 0-15,-1-1 0 16,-3 1 0-16,-1-1 0 15,-4 7 0-15,-3 2 0 0,-1-5 0 16,-3 1 0-16,-1 1 0 16,1-2 0-16,-2 5 0 15,3 0 0-15,-2 0 0 0,4 0 0 16,0 0 0-16,5 0 0 16,-1 0 0-16,0 0 0 15,-4 0 0-15,1 0 0 0,-4 0 0 16,-5 0 0-1,-5 0 0-15,3 0 0 0,-3 0 0 16,2 0 0-16,-6 8 0 16,6-8 0-16,-5 0 0 15,0 9 0-15,5-9 0 0,2 0 0 16,-2 0 0-16,-2 0 0 16,3 0 0-16,-6 0 0 15,-1 0 0-15,-4 0 0 0,3 0 0 16,-6 7 0 31,0 5 0 0,0-3-248-32,-12-1-321-15,-9-8-20 16</inkml:trace>
  <inkml:trace contextRef="#ctx0" brushRef="#br0" timeOffset="41917.61">23684 6464 111 0,'-11'-4'207'0,"0"-4"-78"16,-7 3-53-16,1-3-22 0,1 3-22 16,1 3 10-16,-5-3 4 15,-2 5 3-15,5 0-22 16,-5 0-8-16,1 0-7 0,2 0 2 15,2 0 10-15,0 0 5 16,2 0 8-16,-7 0-1 16,0 7 10-16,-4 3 13 0,1-2-1 15,2 0 8-15,-2-8-6 16,-2 12-15-16,-3 0-6 16,2 0-6-16,0 0-6 15,-1 0 7-15,4-3-4 0,-2 3-7 16,-6 0-4-16,2-4 0 15,-3 1 3-15,3-2-1 16,-3 2-3-16,-2 3 9 0,-2 0 0 16,2 0-12-16,-4 0-3 15,-5 0 12-15,0 6 1 0,1-3-6 16,3-3 8-16,-4 5-11 16,1-5 4-16,-2 0 3 15,7 4-6-15,-2-4 6 16,1 0-3-16,2 2-9 0,3-3 0 15,1 1-11-15,2-5 2 16,-1 6-2-16,1 1 4 16,-1-2-2-16,5-1-6 0,-1 1 5 15,-4 1-2-15,2-2-2 16,-3 2 9-16,3-4-6 16,-1 3-1-16,-1-1 7 0,1-1-6 15,4-3 0-15,2 1-3 16,2 1 6-16,4-1-3 0,0 0 3 15,0 0-3-15,-2 3 0 16,4 1 0-16,-3 1-2 16,-3 0 6-16,-4-1-1 15,-1 0 1-15,4 0 2 16,0-5 18-16,2 7-9 0,-7 2 9 16,7-3-4-16,-3 2-6 15,3 1-3-15,-2-4-5 0,5 4 2 16,0-3 2-16,1 3-5 15,1 1-5-15,1-1 0 0,1 0 0 16,-1 1 0-16,6 0 0 16,-4-2 0-16,1 0 0 15,6 3 0-15,0 3 0 0,-4-2 0 16,1 6 0 0,-2 5 0-16,5-2 0 0,0 0 0 15,0-4 0-15,-1 0 0 16,1-3 0-16,2 4 0 0,-2 0 0 15,-1-6 0-15,9 2 0 16,-13-4 0-16,13 2 0 16,-8 3 0-16,-2 1 0 0,10 1 0 15,-6-2 0-15,6-3 0 16,0-3 0-16,-8 1 0 16,0-5 0-16,8 0 0 0,0 4 0 15,0-4 0 1,0 1 0-16,0 0 0 0,0 3 0 15,0-2 0-15,0 9 0 16,0 0 0-16,0 2 0 0,0 0 0 16,3-1 0-16,-3-3 0 15,0-1 0-15,5 0 0 16,-5-1 0-16,3 4 0 0,2-8 0 16,-5 2 0-16,0-5 0 15,0 0 0-15,0 0 0 16,3 0 0-16,0 0 0 0,2 0 0 15,4 1 0-15,-5-1 0 16,4 4 0-16,6 0 0 16,-3 5 0-16,0 3 0 15,43 53 0 1,47 0 0 31,-77-60 0-32,-10-17 0 1,-3 12 0-16,0 0 0 0,1 1 0 16,1-1 0-16,-1-5 0 15,2 3 0-15,-3 2 0 0,1 0 0 16,-1-4 0-16,7 0 0 16,-6 0 0-16,-2 1 0 15,4-9 0-15,-3 12 0 16,3-5 0-16,-6 1 0 0,4-8 0 15,0 9 0-15,-4-9 0 16,3 8 0-16,3-8 0 0,-3 8 0 16,1-1 0-16,5-7 0 15,0 10 0-15,-3-10 0 16,4 0 0-16,-2 0 0 0,1 0 0 16,-3 0 0-16,3 0 0 15,0 7 0-15,3-7 0 16,5 0 0-16,-2 0 0 15,35 0 0-15,-26 0 0 16,5 0 0-16,0 0 0 16,-6 0 0-16,3 0 0 15,-3 0 0-15,3 0 0 0,-3 0 0 16,2 0 0-16,1 0 0 16,1 0 0-16,-4 0 0 0,2 0 0 15,1 0 0-15,-6 0 0 16,-4 0 0-16,1 0 0 15,0 0 0-15,-6 0 0 16,2 0 0-16,-4 0 0 0,-3 0 0 16,4 0 0-16,-2 0 0 15,4 0 0-15,-1 0 0 16,7 0 0-16,-3 0 0 0,7 0 0 16,-6 0 0-16,1 0 0 15,-3 0 0-15,4 0 0 0,-1 0 0 16,-2 0 0-16,3-4 0 15,-4 1 0-15,3 3 0 0,4 0 0 16,-4-5 0-16,-1 0 0 16,-3 3 0-16,4-3 0 15,-7 5 0-15,3-4 0 0,5 0 0 16,22-13 0 0,0 4 0-1,-24 6 0-15,-2 0 0 16,-3 2 0-16,1 1 0 0,1-4 0 15,-5 4 0-15,4 0 0 16,1-4 0-16,0 4 0 0,-3-4 0 16,7 3 0-16,1 0 0 15,-7 3 0-15,1-3 0 16,-4 0 0-16,-3-2 0 0,0 3 0 16,-1-1 0-16,-1 2 0 15,1-6 0-15,5 2 0 16,5-10 0-16,0 0 0 15,3 1 0-15,-1 0 0 0,1-1 0 16,-1 2 0-16,0-2 0 16,-4 1 0-16,1 4 0 15,-5 1 0-15,-2-2 0 16,0 0 0-16,19-11 0 16,-12 12 0-16,-2 0 0 15,6 0 0-15,0-4 0 16,-1 3 0-16,4 1 0 0,1-4 0 15,-5 4 0-15,0-2 0 16,1-1 0-16,-2 2 0 16,3 0 0-16,-2-2 0 0,-1-4 0 15,3 1 0-15,-3 2 0 16,1 0 0-16,-2-1 0 16,-1 2 0-16,-7-2 0 0,3 0 0 15,-1 6 0-15,2-6 0 16,-2 0 0-16,-1 1 0 0,2 0 0 15,-1-1 0-15,2 2 0 16,-4-2 0-16,-3 6 0 16,3-2 0-16,-2 0 0 0,-3 1 0 15,-1 1 0 1,0-2 0-16,-2 1 0 0,8 0 0 16,-3 1 0-16,1-3 0 15,5 1 0-15,0-3 0 0,-1 1 0 16,0-1 0-16,0-1 0 15,1 6 0-15,-4-6 0 16,2 5 0-16,-3 0 0 0,0-5 0 16,6 6 0-16,-9-4 0 15,5 4 0-15,-3-1 0 16,7 0 0-16,-7-5 0 0,2 0 0 16,2 1 0-16,1-4 0 15,1-5 0-15,1 5 0 16,-2-1 0-16,-5 3 0 15,1 1 0-15,-4-4 0 0,-4 4 0 16,-4 1 0-16,4-3 0 16,1-4 0-16,-1 0 0 0,0 2 0 15,-4 1 0-15,0-4 0 16,0 4 0-16,0-4 0 16,0 4 0-16,0-1 0 0,0 0 0 15,0 1 0-15,0 4 0 16,0 0 0-16,-8-1 0 0,8 1 0 15,-9 3 0 1,9 3 0-16,-12-3 0 0,4 3 0 16,-4 3 0-16,-4-2 0 15,-1 2 0-15,2-5 0 0,-7 0 0 16,-1 0 0-16,-3-2 0 16,-2 2 0-16,1-4 0 15,-8 0 0-15,4 0 0 0,-3-1 0 16,8 1 0-16,-4 0 0 15,7 4 0-15,3-1 0 0,-1 5 0 16,0 0 0-16,1 8 0 16,-4 0 0-16,0 0 0 15,1 0 0-15,-11 0 0 16,-3 0 0-16,1 0 0 0,-1 0 0 16,1 0 0-16,7-4 0 15,1-4 0-15,-1-1 0 16,4 6 0-16,3-6 0 0,-4 7 0 15,1-8 0-15,5 6 0 16,0 1 0-16,3-2 0 16,-3 5 0-16,5-4 0 0,-2 0 0 15,-4 0 0-15,3 4 0 16,-4-4 0-16,6-1 0 16,-2 2 0-16,7-1 0 0,-3-1 0 15,0-2 0-15,2 2 0 16,0 1 0-16,-1 1 0 15,2-2 0-15,-1 1 0 16,-1 1 0-16,0 3 0 0,2 0 0 16,3 0 0-16,-1 0 0 15,1 0 0-15,0 0 0 16,2 0 0-16,-8 0 0 0,6 0 0 16,-1 0 0-16,-3 0 0 15,1 0 0-15,0 0 0 0,-3 0 0 16,-2 0 0-16,3 0 0 15,-3 0 0-15,1 0 0 16,-1 0 0-16,-5 0 0 16,-4 0 0-16,1 0 0 15,0 0 0-15,-1 0 0 0,1 0 0 16,-1 0 0-16,2 0 0 16,-1 0 0-16,2 0 0 0,6 0 0 15,3 0 0-15,2 0 0 16,-1 0 0-16,3 0 0 15,1 0 0-15,-4 12 0 0,-1 0 0 16,-4 4 0-16,7 0-343 16,-7 8-50-16,4 1 46 0,2 3 38 15,2 1 13 1</inkml:trace>
  <inkml:trace contextRef="#ctx0" brushRef="#br0" timeOffset="47022.71">3533 7352 68 0,'-22'-11'186'0,"5"4"-32"15,6 3-43-15,11 0-32 16,-8 0-21-16,8 4-15 15,-8 0 7-15,8 0 12 16,-8 0 2-16,8 0-8 16,0 0 18-16,3 0 6 15,10 0-20-15,3 8-12 16,1 3-15-16,2 2-3 0,5 1-4 16,9-2-1-16,8-1 1 15,3 2-7 1,13-1 22-16,8-1 17 15,14 6 10-15,0 0-1 16,8 4-13-16,5-6 5 0,-2-2 13 16,0-5-10-16,-6-8 16 15,2 7 15-15,-4-7-50 16,-6 0-43-16,-7 0 0 16,-7 0 0-16,-10 0 0 15,-3 0 0-15,-8-3 0 16,-6-1 0-16,7 4 0 15,-2 0 0-15,0 0 0 16,2 0 0-16,-2 0 0 16,4 0 0-16,5 7 0 15,0-7 0-15,3 9 0 16,5-9 0-16,0 0 0 16,0 0 0-16,-3 0 0 15,-7 7 0-15,2-7 0 16,-3 10 0-16,3-10 0 0,-1 0 0 15,5 7 0-15,12-7 0 16,11 0 0-16,14 0 0 16,11 0 0-16,4 0 0 15,2-7 0-15,-6-6 0 16,-7 5 0-16,-17 3 0 16,-12 2 0-16,-13-1 0 15,-6-1 0-15,-6-2 0 16,-1-10 0-16,12-4 0 15,9 2 0-15,5-6 0 0,8 0 0 16,4-3 0-16,13-2 0 16,3 3 0-16,5-2 0 15,-6 5 0-15,-5 3 0 0,-16 6 0 16,-9 2 0-16,-10 0 0 16,-6 5 0-16,-2 0 0 15,1 1 0-15,0-1 0 16,3 4 0-16,2-1 0 0,2 1 0 15,-4 1 0-15,6-2 0 16,2-2 0-16,1 2 0 16,-4 1 0-16,-4 4 0 0,-5 0 0 15,-3 0 0-15,0 0 0 16,-1 0 0-16,2-4 0 16,6 0 0-16,9-5 0 0,8 2 0 15,3-3 0-15,6 3 0 16,2 7 0-16,-2 0 0 0,-6 0 0 15,-6 0 0-15,-9 0 0 16,-5 0 0-16,-7 0 0 16,-14 0 0-16,3 0 0 15,-6 0 0-15,-4 0 0 16,5 0 0-16,-2 0 0 0,10-4 0 16,0 1 0-16,3-2 0 15,2 5 0-15,-6-4 0 16,-4 1 0-16,1-2 0 0,-4 1 0 15,-6 4 0-15,-2 0 0 16,-5 0 0-16,-1 0 0 0,1 0 0 16,1 0 0-16,-4 0 0 15,-1 0 0-15,0 0 0 16,0 0 0-16,-4 0 0 16,-4-4 0-1,0 0 0-15,0-1 0 0,0 5-29 47,-20 0-623-31,-2 0 11-16</inkml:trace>
  <inkml:trace contextRef="#ctx0" brushRef="#br0" timeOffset="50806.7">26203 3272 154 0,'-8'-4'217'16,"8"-3"-45"-16,-8 2-41 16,8 1-32-16,0 4-26 0,0 0-10 15,0 0-9-15,0-5-14 16,0 5-13-16,0-3 1 15,0-1 4-15,0-1 20 16,-9 5 10-16,2-7-22 16,-1-2-3-16,-9 1 5 15,1 4-12-15,-5 1-8 0,1-2 9 16,-8 0-12-16,-6 5-10 16,0 0-5-16,-8 17 0 15,3 7-4-15,1 9-4 16,10 12 4-16,3 12 0 15,8 12 0-15,17 9 0 16,0 4 1-16,8-6-4 16,18-7 8-16,13-8 0 0,24-9-10 15,8-9 3-15,16-19 0 16,2-7 3-16,-3-17-5 16,-9 0 5-16,-12-5 6 0,-13-3-7 15,-11-5 4-15,-9-2 3 16,-11 1-1-16,-4 2 0 15,-7-1-1-15,-2 7-1 0,-3-3-12 16,-5 6-39-16,0-2-65 16,0-4-64-16,3 2-6 15,5-1 28-15,6-9 36 16,-2-8 29-16,8-3 37 0,-1 0 25 16,7-5 20-1,-1 1 16-15,-5-4 8 0,-1-1 10 16,2 5 18-16,-4-1 20 15,-11-1 14-15,-1 6 33 16,-5 9 21-16,0 3 15 0,0 3 1 16,0 8-17-16,-11 5-29 15,-1 0-37-15,4 0-30 16,-10 13-8-16,-1 11-20 16,-6 13-1-16,5 8-7 15,0 4 1-15,6 0 1 16,14-4-2-16,0-9-5 0,0-8 5 15,8-8-11-15,6-4-6 16,-2-7 3-16,5-9 0 16,-6 0 3-16,6-12 4 0,-6-13 7 15,1-11-7 1,-3-9 7-16,-9-3 13 0,0-6-3 16,-9 2 21-16,-3 11 7 15,4 7 7-15,8 10-6 0,-8 8-16 16,8 9-22-16,12 22-4 31,13 11-1-31,0 2 0 16,2 0-15-16,6 4-61 15,-6 0-89-15,2 1-130 0,-4 1-53 16,-8-6-46-16</inkml:trace>
  <inkml:trace contextRef="#ctx0" brushRef="#br0" timeOffset="51603.92">27104 3403 618 0,'-11'-44'330'15,"-6"6"-63"-15,5 9-45 16,12 5-73-16,-8 8-61 16,8 8-49-16,0-1-33 15,0 9 4-15,17 12-14 0,6 9 4 16,6 12-1-16,4 13-2 15,-2 1 4-15,-2 3-1 16,-9-2 0-16,-4-8 0 16,-3-6 0-16,0-11-15 0,-5-6 1 15,-5-6-2-15,3-11 11 16,-6 0-3-16,0-7-13 16,0-14-4-16,-9-7-12 15,9-16 6-15,-8-10 6 16,8-6 6-16,0-1 9 15,8 8 2-15,1 8 6 0,2 12 2 16,-3 8 4-16,4 14-4 16,0 7 10-16,4 4-2 15,1 13 5-15,3 7-6 16,4 8-6-16,-3 4 7 0,-1 1-7 16,-9-1 1-16,3-7-2 15,-6-4 0-15,-4-6 7 16,-1-7-6-16,-3-8 7 15,0 0-4-15,0-12-4 16,0-8-2-16,0-12-2 16,0-5 0-16,8 1 4 15,1 3 0-15,4 4-2 0,-7 5 0 16,3 8-2-16,3 11 4 16,0 5 13-16,6 12-1 15,2 8 0-15,3 10-4 16,2 6-5-16,-2 1 2 15,7-5-3-15,-6-6-2 0,-5-7 0 16,-2-7-6-16,0-12 5 16,0 0-1-16,-6-8-7 15,6-15 0-15,-6-20 6 16,-3-9-6-16,-8-14 9 16,0 2-2-16,0 3 5 15,-11 11-2-15,-2 11 8 16,1 9 11-16,1 6-2 0,-3 9 6 15,-1 5-16-15,1 10-8 16,3 21 2-16,3 12 1 16,8 12 1-16,0 3-6 15,0 4 2-15,11 3 0 16,6-16 1-16,12-2-15 16,4-8-54-16,7-9-113 0,5-12-107 15,6-8-35 1,3-19-29-16</inkml:trace>
  <inkml:trace contextRef="#ctx0" brushRef="#br0" timeOffset="52019.94">28235 2881 475 0,'-13'-24'353'0,"4"8"-66"16,1 4-84-16,-1 5-62 0,9 2-55 15,0 5-49-15,0 0-26 16,5 19 0-1,7 14-5-15,5 12 2 16,6 17-5-16,1 6 5 0,-3 6-10 16,1-6 5-16,-8-7-2 15,-6-16 1-15,1-12 1 16,-9-9 9-16,0-14 6 16,0-15-8-16,-12-20-4 15,-1-19-2-15,7-22-11 0,6-11-5 16,0-12 3-16,3 3 5 15,8 12 2-15,3 17 0 16,-3 17 0-16,7 11 0 16,1 17-3-16,9 12 20 15,6 9-6-15,-3 6-5 16,-2 10-6-16,-9-5 0 16,-9 6 8-16,-3-7 7 15,-8-2-11-15,0 0 5 16,0-6-4-16,-16-11-14 15,-4 8-89-15,-4-8-130 16,3 0-88-16,3 0-29 0,5-8 20 16</inkml:trace>
  <inkml:trace contextRef="#ctx0" brushRef="#br0" timeOffset="52369.47">28681 2679 382 0,'9'-20'294'0,"-6"2"-66"16,-3 11-29-1,0-2-22-15,0 9-72 16,-8 0-46-16,8 16-33 16,-12 13-7-16,4 16-3 0,0 12-10 15,8 5-5-15,0-6 6 16,11-8-6-16,6-10-13 16,-3-10-18-16,8-11-8 15,-2-17 11-15,3-14 1 16,3-14 14-16,-6-16 2 15,-4-13 10-15,-8-10 25 16,-8 7 54-16,0 7 84 0,0 14 31 16,0 5-35-1,0 19-97-15,-8 6-62 0,8 30 0 16,12 16 0 0,12 11 0-16,14 9 0 15,18 1-56-15,15-2-242 16,8-12-102-16,11-19-24 15,-2-18-443-15</inkml:trace>
  <inkml:trace contextRef="#ctx0" brushRef="#br0" timeOffset="52869.82">29866 1953 493 0,'-31'-74'279'0,"5"9"-78"0,9 18-14 16,4 9-17-16,7 14-63 16,6 20-48-16,0 28 28 15,0 37 53-15,6 32-3 16,7 26-35-16,-4 15-17 16,3 12-85-1,-4 2 0-15,1-9 0 0,-4-18 0 16,-4-23 0-16,-1-21 0 15,0-20 0-15,5-16 0 16,-2-21 0-16,2-23 0 16,4-31 0-16,-1-30 0 15,0-35 0-15,-4-34 0 16,-4-27 0-16,0-10 0 16,0 3 0-16,0 8 0 15,0 20 0-15,0 26 0 16,0 27 0-16,0 21 0 15,0 24 0-15,0 29 0 16,13 36 0-16,10 42 0 16,11 31 0-16,6 21 0 15,5 8 0-15,-2 1 0 16,7-5 0-16,-1-13 0 16,-2-15 0-16,-4-17 0 15,-12-18 0-15,-5-19-249 16,-10-11-115-16,-13-29-69 0,-14-12-7 15</inkml:trace>
  <inkml:trace contextRef="#ctx0" brushRef="#br0" timeOffset="53040.55">29723 2307 430 0,'-48'16'281'0,"10"-4"-104"16,16-3-70-16,13-9-44 15,18-9-10-15,19-10-18 16,25-15-15-16,21-6-14 16,8-6-44-16,5 7-117 15,-6 5-104-15,-16 11-96 0</inkml:trace>
  <inkml:trace contextRef="#ctx0" brushRef="#br0" timeOffset="53503.84">30382 2038 623 0,'-18'-28'363'15,"7"4"-105"-15,-1 3-65 16,4 9-80-16,8 4-51 16,0 8-40-16,13 17-10 0,13 14 1 15,20 18-6-15,2 13-8 16,5 12 1-16,1 7 0 15,-6-5 3 1,-3-2-2-16,-8-8 1 0,-14-13 1 16,-7-14-2-1,-3-9-1-15,-5-10 7 0,-8-20 7 16,0 0-6-16,-24-24-4 16,-9-26-1-16,-7-15 1 15,-5-21-4-15,2-7 2 16,2-4-4-16,7 2 5 15,14 9-1-15,9 15 1 16,11 9-3-16,16 13-4 16,15 17-4-1,11 11 6-15,2 17-6 0,-5 4 2 16,-5 25-6-16,-14 7 3 16,-20 8 9-16,-16 10 2 15,-22 3-1-15,-18 3-3 16,-5 1-40-16,0-7-84 15,10-10-114-15,5-7-91 16,7-13-67-16</inkml:trace>
  <inkml:trace contextRef="#ctx0" brushRef="#br0" timeOffset="53916.62">30570 2003 400 0,'0'-38'336'0,"0"2"-119"15,8 3-75-15,6 4-20 16,7 1-21-16,10 8-17 16,11 11-27-16,6 9-24 15,14 33-14-15,3 20 7 16,-2 20 1-16,4 12-7 16,-7 6-8-16,-7-1-2 15,-11-9-2-15,-11-12-6 16,-5-18 2-16,-11-12-1 15,-7-11 11-15,-8-20 9 16,-17-21-8-16,-10-24-1 16,-5-23-8-16,-2-30-5 15,2-19-1-15,4-9 3 16,3-1 29-16,8 9-1 16,17 8-8-16,0 13-10 15,14 16-7-15,6 21 0 16,5 9-9-16,6 24 1 15,3 19-4-15,-8 8-1 16,-4 26 12-16,-22 17-8 16,-45 27-71-16,-31 12-195 15,-27 8-157-15,-9-5-79 16</inkml:trace>
  <inkml:trace contextRef="#ctx0" brushRef="#br0" timeOffset="56078.57">26106 4563 175 0,'-22'0'187'16,"8"0"-58"-16,1 0-51 0,1 0-32 15,0 0-9 1,12 0 6-16,-9 0 15 0,9 0 9 15,0 0-5-15,0 0-15 16,0 0-18-16,0 0-2 16,0 0-1-16,0 0 5 0,0 0-1 15,0 0 12-15,0 0 2 16,0 0 9-16,0 0 0 16,-8 0-1-16,8 0 8 0,0 0-5 15,-8 0 2-15,8 0-19 16,0 0-13-16,0 0-3 15,0 0-2-15,0 0-12 16,0 0 5-16,0 0-7 16,0 0 0-16,0 0 4 15,0 0 4-15,0 0 10 16,0 0 15-16,0 0-3 16,0 0 8-16,0 0-13 0,0 0-3 15,0 0-8-15,0 0-2 16,0 0-2-16,0 0 1 15,0 0-5-15,0-5 1 0,0 1-9 16,0 4-1-16,0 0 2 16,0 0 6-16,0 0-1 15,0 0 1-15,0 0 1 16,0 0-4-16,0 0-2 16,0 0 4-16,0 0-9 0,0 0 7 15,0 0-7-15,0 0 4 16,0 0-1-16,3 0-4 15,2 0 0-15,-2-3 0 16,2-2 0-16,4 1 0 16,7-4 0-16,11-1 0 15,15-3 0-15,18-7 0 16,14-7 0-16,20-5 0 0,22-10 0 16,23-8 0-16,15-8 0 15,18-12 0-15,5-5 0 16,7-7 0-16,5-9 0 15,18-3 0-15,8-9 0 16,5 0 0-16,0 5 0 16,-5 3 0-16,-8 9 0 0,-12 11 0 15,-17 9 0-15,-10 5 0 16,-13 6 0-16,-2 6 0 16,-7 3 0-16,-11 4 0 15,-14 9 0-15,-15 2 0 16,-16 7 0-16,-17 2 0 15,-8 8 0-15,-8 2 0 16,-1-2 0-16,1 1 0 16,5 1 0-16,1-3 0 15,7 0 0-15,4-4 0 16,-1 2 0-16,-7 4 0 16,-7 0 0-16,-11 3 0 15,-11 2 0-15,-5 2 0 16,-2-2 0-16,1-2 0 15,3 1 0-15,5-4 0 16,10-2 0-16,8 0 0 16,4-4 0-16,-4 3 0 15,-1-2 0-15,-7 1 0 16,-8 4 0-16,-9 0 0 16,-7 4 0-16,-5-1 0 15,-3 4 0-15,-5 3 0 16,1-3 0-16,-4 5 0 0,9 0 0 15,-1 0 0-15,-4 0 0 16,-7 0 0-16,2 0 0 16,-2 0 0-16,-3-4 0 15</inkml:trace>
  <inkml:trace contextRef="#ctx0" brushRef="#br0" timeOffset="57368.71">31803 2553 2047 0,'0'-10'0'0,"0"-1"0"16,0-15 0-16,-12-10 0 16,-4-13 0-16,-1-11 0 15,-9-15 0-15,4-15 0 16,-3-14 0-16,-7-19 0 16,-1-7 0-16,-8-4 0 15,-4 4 0-15,-3 8 0 16,-3 11 0-16,-8 11 0 15,-1 10 0-15,-1 9 0 16,4 10 0-16,5 11 0 16,2 6 0-16,5 12 0 15,8-1 0-15,6 11 0 16,2 4 0-16,4 7 0 16,3 4 0-16,0 5 0 15,4 4 0-15,1 0 0 16,-5 8 0-16,-10 0 0 15,-9 0 0-15,-16 8 0 16,-11 9 0-16,-17 3 0 16,-26 12 0-16,-23 10 0 15,-25 14 0-15,-19 8 0 16,-24 16 0-16,-34 8 0 16,-31 15 0-16,-26 8 0 15,-4 9 0-15,6 6 0 16,5 1 0-16,3-5 0 15,-5-6 0-15,-1-5 0 0,4-6 0 16,16-10 0-16,32-9 0 16,28-14 0-16,31-6 0 15,28-14 0-15,26-7 0 16,32-12 0-16,28-8 0 16,14-9 0-16,19-4 0 0,5-12 0 15,9 0 0-15,9 9 0 16,8-2 0-1,-6-7 0 1,-3 0 0 31,-3 10 0-47,4-2 0 16,-6-2 0-16,5 3 0 15,-4-1 0-15,1 1 0 16,-5-2 0-16,0 2 0 15,-2 3 0-15,-1-4 0 16,2-8 0-16,7 9 0 16,-2-9 0-16,1 0 0 15,4 7 0-15,0-7 0 16,0 8 0-16,0-8 0 16,8 9 0 15,0-2 0 0,0 5 0-31,0 1 0 16,0 6 0-16,0 6 0 15,0 4 0-15,0 9 0 16,4 9 0-16,5 10 0 16,2 5 0-16,0-1 0 15,6 8 0-15,-1 0 0 16,2 5 0-16,-2-5 0 0,-1-1 0 15,1-6 0-15,2-4 0 16,-1-6 0-16,-1-7 0 16,-7-5 0-16,5 1 0 0,-2-4 0 15,-4-1 0-15,1-3 0 16,-3-1 0-16,2 0 0 16,-3 2 0-16,4-6 0 15,-6 1 0-15,-3-6 0 16,5 2 0-16,-5 0 0 0,0-1 0 15,0 0 0-15,0 0 0 16,0 1 0-16,3-1 0 16,2 6 0-16,3 26 0 15,1-27 0-15,-2-5 0 16,1-3 0-16,-8-5 0 16,0-4 0-16,5 0 0 15,-5-4 0 1,3 1 0-1,1-9 0 1,-4 12 0-16,5-12 0 16,-2 13 0-16,5-13 0 15,-3 8 0-15,4-1 0 0,-2-7 0 16,1 8 0-16,-3-8 0 16,-2 0 0-16,3 0 0 15</inkml:trace>
  <inkml:trace contextRef="#ctx0" brushRef="#br0" timeOffset="57473.45">25635 4497 2047 0,'5'0'0'0,"1"0"0"16,11 0 0-16,3 0 0 15,10-12 0-15,9-5 0 16,10-2 0-16,5-2 0 16,6 1 0-16,1-6 0 15,8-2-34-15,13-2-434 0,7-16-79 16</inkml:trace>
  <inkml:trace contextRef="#ctx0" brushRef="#br0" timeOffset="61966.56">27150 4221 13 0,'0'-5'14'16,"0"1"4"-16,0 4 9 15,0 0 14-15,0-4 48 16,0 4 49-16,3-4-44 0,2 4-24 16,-5-4-6-16,0 4-7 15,0 0 1-15,0 0 9 16,0 0 18-16,0 0-2 16,0 0 6-16,0-3-5 0,0-1-3 15,0-1-2-15,0 5-5 16,0 0-11-16,0 0-13 15,0 0-18-15,0 0-18 16,0 0-7-16,0 0-3 0,3 0-1 16,5 9-2-16,4 2 4 15,1 6-8-15,0 2 1 16,-2 3 3-16,14 25 2 16,-9-21-8-16,-4-2 7 15,0 9 1-15,5 3 0 16,-4 6 3-16,-4-3-1 15,9 2 7-15,-6 1-6 16,-2-6 5-16,-2-3-11 0,0-2 5 16,-7 2 8-16,4 0-4 15,-2-1-9-15,-3-4 9 16,0 1-2-16,0-1 1 0,0 5-3 16,0 5 0-16,0-7 0 15,-9 7 4-15,1-2-2 16,0 2-4-16,-2-6-1 0,-2-3 3 15,4-1 2-15,-2 1 0 16,1-6 1-16,-4 2-8 16,4-4 4-16,1-2 6 0,-4 2-10 15,0-4 1-15,4 2 1 16,0 1 0-16,0 1-2 16,8 0-1-16,-12 0-3 15,-1 2 7-15,0 2-1 16,2-1 0-16,-3 4-4 0,3-2 3 15,3-7 2-15,2 3-3 16,-4-3 20-16,2-3-5 16,0 0 14-16,-6-4-7 0,3 6-5 15,0-2 4-15,-1 0-1 16,-5 1 1-16,-5 3-7 16,4 0 1-16,-6 0-2 0,-2 1-4 15,-2-1 2-15,0 5 1 16,-6-6-10-16,3 7 5 15,-3-7 5-15,3 2-11 16,2-9 9-16,9 0 7 0,1-5 0 16,1-7 17-16,7 0-9 15,-3 9-25-15,0-9 0 16,-3 8 0-16,-4 1 0 0,-8-1 0 16,2-8 0-16,-3 11 0 15,-1 2 0-15,-7 0 0 16,2 0 0-16,-1-2 0 15,1 1 0-15,-1 0 0 0,3 0 0 16,-6 0 0-16,6 0 0 16,0-4 0-16,6-8 0 15,3 9 0-15,2-9 0 16,1 0 0-16,3 0 0 0,3 9 0 16,-1-9 0-16,-2 7 0 15,-6 2 0-15,4-9 0 16,-2 8 0-16,-1-8 0 0,3 7 0 15,-1-7 0-15,3 9 0 16,3-9 0-16,0 8 0 16,2-8 0-16,3 9 0 0,-3-9 0 15,4 7 0-15,-2-7 0 16,-1 0 0-16,0 0 0 16,4 0 0-16,3 0 0 15,-2 0 0-15,-3 0 0 16,1 0 0-1,2 0 0 1,0 0 0 0,0 0 0-16,-1 0 0 15,1 0 0 1,2 0 0-16,-2 0 0 16,-1 0 0-16,-4 0 0 15,6 0 0 1,-7 0 0-1,3 0 0-15,-1 0 0 0,-1 0 0 16,6 0 0-16,-2 0 0 16,-4 0 0-16,2 0 0 15,2 0 0-15,1 0 0 0,-3 0 0 16,2 0 0-16,1 0 0 16,-4 0 0-16,4 0 0 15,-6 0 0-15,8 10 0 16,-2-10 0-16,-4 0 0 15,4 0 0 1,-1 0 0 0,0 0 0-1,1 0 0 17,0 0 0-17,-3 0 0 1,2 0 0-1,1 0 0-15,-3 0 0 16,1-5 0 0,10 0 0-1,0 5-6 17,0 0-300-32,0 0-44 15,0 0-9-15,0 12 3 16,0-12 38-16</inkml:trace>
  <inkml:trace contextRef="#ctx0" brushRef="#br0" timeOffset="63090.64">25581 5796 74 0,'0'-12'127'0,"0"0"47"0,0 4-33 15,0 3-15-15,0 2-18 16,0 3-24-16,0-5-10 15,-8 5-10-15,8 0-13 0,0 0-10 16,0 0-7 0,0 0-4-16,0 0 4 0,-7 0 11 15,7 0 16-15,-8 0 3 16,-4 17-10-16,-1 4-4 16,-7 7-6-16,-3 5-2 0,-3 3-1 15,-4 0-8-15,-1 6-9 16,-1-2-8-16,4 1-6 15,-1-9 0-15,4 0 1 0,9-8-8 16,0 2-7-16,0-7 2 16,2-2 2-16,6-5 2 15,8 0-5-15,-8-3 3 16,2-2 0-16,6 2-2 16,0-9 3-16,0 8 4 15,0-8-3-15,0 0-1 16,0 0-2-16,0 0 2 15,0 0 4-15,0 0-9 16,0 0 7-16,0 0-7 16,0 9 0-16,0-9 5 15,0 0 6-15,0 0-11 16,0 0 6-16,11 7-2 0,6 6 3 16,7-3 0-1,3 8 0-15,3-2-3 0,2 5-4 16,0-1 4-16,7 4 5 15,-8 4-5-15,-3-2 5 16,0-2-4-16,-3-1 6 0,-4 2 6 16,-2-4 1-16,1 0 5 15,-3-5-6-15,-5-1 3 16,2 2-11-16,-3-1 10 0,-3-4 0 16,-5-12 0-16,-3 9-1 15,0-9-5-15,0 0 5 16,0 0-8-16,0 0-1 0,0 0 4 15,0 0-1-15,0 0 9 16,0 0 13-16,0 0 23 16,0 0 9-16,0-4-62 15,0-5 0 1,0-6 0-16,0-14 0 16,-8-16 0-16,-3-12 0 0,-1-12 0 15,-5-9 0-15,0-3 0 16,1 0 0-16,4 8 0 15,1 7 0-15,3 8 0 0,8 11 0 16,-9 6 0-16,9 13 0 16,0 3 0-16,0 5 0 15,0 8 0-15,0 3 0 16,0 2 0-16,0 2 0 47,0 0 0-16,0 2 0-15,0-1 0-1</inkml:trace>
  <inkml:trace contextRef="#ctx0" brushRef="#br0" timeOffset="63176.43">25524 5772 2047 0,'0'0'-84'32,"0"12"-296"-17,-8 0-55-15,8 4 4 16,-12 5-282-16</inkml:trace>
  <inkml:trace contextRef="#ctx0" brushRef="#br0" timeOffset="71303.72">29778 8308 183 0,'-17'-12'168'0,"1"-4"-53"0,-2-1-39 16,2 5-15-16,1 0 3 15,2-1 6-15,2 0 15 16,11 6 13-16,-13-1-9 16,13 0-8-16,-8-1-11 0,0 7-3 15,8 2-1-15,-9 0-13 16,9 0-7-16,-8 0-7 16,-3 0-13-16,-6 0-6 15,-3 11-7-15,-2 1 5 0,4 4-1 16,-3 1-2-16,0-1 1 15,1 1 9-15,4 2-1 16,-1 2 16-16,2 0 1 16,-2-1 3-16,6-1 5 15,-3 2-7-15,3 0-1 16,11-1 9-16,0 1-14 0,0-2-8 16,0 5-8-16,0 2 4 15,4 2-8-15,3-3-5 16,2-2-11-16,-1 3 0 0,0-2 0 15,3 0 0-15,3-1 0 16,1 3 0-16,2-2 0 16,5-3 0-16,0-1 0 15,7-4 0-15,2-4 0 16,7 0 0-16,3-12 0 0,-4 0 0 16,-2 0 0-16,3 0 0 15,2 0 0-15,0 0 0 16,1-3 0-16,3-10 0 15,1-3 0-15,0-4 0 16,3-4 0-16,3-5 0 0,-4-4 0 16,-6 5 0-16,-5-1 0 15,-2 1 0-15,-11 0 0 16,-7-2 0-16,-3 2 0 16,-8 0 0-16,-5-1 0 0,0 1 0 15,0 4 0-15,-14-1 0 16,-2 0 0-16,0 6 0 15,0-2 0-15,-9 1 0 16,-4-1 0-16,-2 0 0 16,-3 6 0-16,0-1 0 15,-8 4 0-15,2 3 0 16,0 9 0-16,-1 0 0 0,0 0 0 16,-1 0 0-16,3 0 0 15,-4 9 0-15,4-2 0 16,2 1 0-16,1 5 0 15,4 2 0-15,4 6 0 16,-1 0 0-16,4 4 0 16,2-2 0-16,2 1-81 0,3 1-236 15,4 0-103-15,2-5-33 16,12 4-322-16</inkml:trace>
  <inkml:trace contextRef="#ctx0" brushRef="#br0" timeOffset="71800.16">29740 8624 401 0,'-13'-2'262'0,"2"-3"-61"0,3 0-62 15,8 1-30-15,0 4-23 16,0-3-25-16,0-1-28 16,0-1-33-16,0 2-73 15,3-2-111-15,5-3-71 16,5 1-64-16</inkml:trace>
  <inkml:trace contextRef="#ctx0" brushRef="#br0" timeOffset="71967.67">29898 8617 349 0,'-20'-16'358'0,"0"-5"-120"15,-3 1-109-15,1-4-67 16,6-4-34-16,3-1-33 16,13 1-76-16,0 0-88 0,8-6-50 15,9-1-65-15</inkml:trace>
  <inkml:trace contextRef="#ctx0" brushRef="#br0" timeOffset="72088.44">30053 8344 256 0,'0'12'224'15,"0"0"-75"-15,-11-12-73 16,11 9-33-16,0-9-13 16,0 0-15-16,0 0-20 0,0 0-75 15,-9-4-126 1</inkml:trace>
  <inkml:trace contextRef="#ctx0" brushRef="#br0" timeOffset="72267.17">30304 8551 732 0,'-36'-8'314'0,"-4"-4"-151"16,-2-4-84-16,5 0-78 15,6-2-118 1,2 4-145-16,7-7-83 0</inkml:trace>
  <inkml:trace contextRef="#ctx0" brushRef="#br0" timeOffset="72419.71">30257 8670 571 0,'-18'21'346'15,"1"-8"-116"-15,3-13-97 16,-3 0-73-16,1 0-30 16,-2-6-36-16,7-6-94 0,-2-4-152 15,3 0-69 1,2-1-19-16</inkml:trace>
  <inkml:trace contextRef="#ctx0" brushRef="#br0" timeOffset="74355.88">29849 8418 374 0,'-13'0'170'0,"4"0"-71"15,9 0-38-15,-10 0-25 16,10 0-10-16,0 0-11 16,0 0-12-16,0 0-20 15,10 0-31-15,-2-5-26 0,-2-2-23 16,2-6-67-16,-5 5-6 15</inkml:trace>
  <inkml:trace contextRef="#ctx0" brushRef="#br0" timeOffset="74463.78">29836 8430 30 0,'0'12'48'16,"-9"4"11"-16,9-4-10 0,-14-3-24 16,6-9-26-16,8 0-50 15,-13 0-25-15</inkml:trace>
  <inkml:trace contextRef="#ctx0" brushRef="#br0" timeOffset="74615.64">29869 8487 299 0,'-17'0'155'15,"1"0"-74"-15,7-6-44 0,-5 4-45 16,6-7-37-1,8 1-84-15,0 0-54 0</inkml:trace>
  <inkml:trace contextRef="#ctx0" brushRef="#br0" timeOffset="74780.75">29968 8665 416 0,'-20'0'271'16,"-2"0"-126"-1,7 0-70-15,2-7-36 0,-3-5-25 16,3-5-81-16,2 0-134 16,-3-2-131-16</inkml:trace>
  <inkml:trace contextRef="#ctx0" brushRef="#br0" timeOffset="84202.89">25659 7949 279 0,'-8'-7'200'15,"8"2"-53"-15,-8 5-66 16,8 0-34-16,0 0-10 0,0 0 1 16,0 0 0-16,0 0-9 15,0 0-9-15,0 0-14 16,0 0-3-16,0 9 3 0,0 1 13 16,0 13 2-16,-8 0 6 15,-1 2-2-15,9 3-5 16,-11 9 3-16,2 4 5 0,-3 5-3 15,-1-2-4-15,1 4-8 16,1 2 2-16,-5 2-5 16,-2-2 2-16,7-3-3 15,-6 3-7-15,3-5 3 0,-8-2-3 16,4-1 4-16,4-1-4 16,-3-5 5-16,-3 4 1 15,3 1-2-15,1 0 5 0,-4 0-9 16,-1-5 3-16,2 2 1 15,-3-7-3-15,-1 3-3 0,-6 1 4 16,1 3 4-16,-1-7 5 16,-2 7 2-16,-7-3-7 0,3 3-4 15,-7 3 0 1,-1-1-8-16,-12 5 6 0,3 0 3 16,-1 1 1-16,-7-4 4 15,-2 8 6-15,-6-5 2 0,0 1 2 16,-3-3-4-16,6-2 3 15,0 0-1-15,4-5 14 16,4-3 11-16,9-4-1 0,2-5-9 16,4-1-21-16,0 3 1 15,1-2-2-15,8-2-4 0,2-8 7 16,2 3-1-16,-1-1 3 16,3 1 3-16,-6-1-8 15,1 1-5-15,2-2-2 0,5 1-4 16,-5 6 4-1,1-1 0-15,1 2-4 0,-4 5 0 16,-5 2-3-16,-5-2 2 16,3 0 6-16,-5 1 2 0,-1-1 0 15,-4 1-3-15,3-1-3 16,2-4 7-16,-3 2 0 16,1-7 2-16,1-2-2 0,1 3-1 15,-2 0 10-15,3-3-7 16,-2 3-4-16,-4-4-6 0,-3 0 3 15,-2-4 1-15,-3 5-4 16,0-5 3-16,-3 1 3 16,0-6-11-16,-2-7 5 15,2 13 3-15,-2-13 0 0,-4 9-8 16,1-9 5-16,1 8 2 16,-1-8 1-16,0 0-4 0,5 0 7 15,-2 0-9-15,8 0 5 16,7 0-1-16,1 0-2 15,6 0 5-15,4 0-8 0,4-5 4 16,2-2-2-16,3-6 7 16,2 1-5-16,-3-1 2 0,-1 1 5 15,5 0-8 1,4 5-2-16,0-6-3 0,0 0 6 16,-5 5 3-16,1 0-2 15,-1-5-5-15,2 6 2 0,2 0 2 16,8 2 3-16,1 5 0 15,3 0-1-15,9 0 1 16,-7 0-3-16,-1-5 0 0,8 1-10 16,-8 1 10-16,8-3 3 15,0 6-2-15,-11-2-2 0,-3-7-1 16,2 0-2-16,0 2 0 16,4-1 6-16,0-1-4 15,-6 2 3-15,3-2-1 16,4 1-3-16,-1-1 2 0,-1 2-3 15,9-1-3-15,-13-1 3 16,13 2-2-16,-12-3 0 0,12-1 1 16,-11-1-8-16,11 1-9 15,-12-2-2-15,3 1-37 16,-3 0-45-16,3-5-47 0,0 5-55 16,-2-2-32-16,5 7-10 15,6 2-38-15</inkml:trace>
  <inkml:trace contextRef="#ctx0" brushRef="#br0" timeOffset="93135.7">14046 4159 341 0,'-45'0'219'16,"0"0"-58"-16,3-3-52 15,2-2-10-15,7-3 20 0,10 5 14 16,3-2-14-16,6 1-26 15,14 4-37-15,8-3-18 16,22-1-6-16,30-6 23 0,38 7-6 16,40-7-6-16,48 3 5 15,47-5-27-15,37-4-2 16,58-5-13-16,43 2-4 16,32-7 0-16,7 2-5 15,6-5 6-15,-3-3-23 16,-12 3 17-16,-28 4-2 0,-44 10 4 15,-47 2 3-15,-55 6-5 16,-50 3 1-16,-41 4-1 16,-39 0 7-16,-28-4 2 0,-17 0 8 15,-15 0-12-15,-12-1 8 16,-6 5 11-16,-6 0 32 16,-5 0 33-16,-8 0 26 0,0 0-102 15</inkml:trace>
  <inkml:trace contextRef="#ctx0" brushRef="#br0" timeOffset="93307.14">19393 3801 2047 0,'0'-4'0'16,"0"0"0"0</inkml:trace>
  <inkml:trace contextRef="#ctx0" brushRef="#br0" timeOffset="93355">19393 3793 1989 0,'0'0'-344'16,"-12"0"-110"-16,-5 0-52 15</inkml:trace>
  <inkml:trace contextRef="#ctx0" brushRef="#br0" timeOffset="103915.29">3372 8048 166 0,'-11'-21'232'16,"0"5"-45"-16,11 0-55 15,-9 4-29-15,1-2-21 16,8 7-10-16,0 1-15 15,0 6-12-15,0 0-18 16,0 0-11 0,0 0 1-16,0 0 5 15,0 0 11-15,8 0-1 16,9 0 1-16,3 11 7 16,12-4 5-16,12-7-3 15,13 12-7-15,5-12 7 16,3 12 5-16,0-4-2 15,0-8-12-15,-2 8-8 16,3-8-6-16,3 0 9 16,4 0 15-16,8 0 5 15,9 0 13-15,-6-3-13 16,-2 3-13-16,-3-5-11 16,-16 5 6-16,-7 0-15 15,-6 0-3-15,-5 0 10 16,-9 0 3-16,2 0 2 15,-3 0-27-15,1 8 0 16,7-8 0-16,-4 0 0 16,1 0 0-16,-4 0 0 15,-2 9 0-15,-6-9 0 16,-3 0 0-16,-9 0 0 16,0 8 0-16,-4-8 0 15,-4 9 0-15,5-9 0 16,4 0 0-16,-2 8 0 15,5-8 0-15,2 7 0 16,1-7 0-16,5 0 0 16,4 0 0-16,5 0 0 15,5 0 0-15,-3 0 0 16,1 0 0-16,-1 0 0 16,-4 0 0-16,1 0 0 15,-2 0 0-15,-3 0 0 0,-1 0 0 16,-3 0 0-16,3 0 0 15,-3 0 0 1,11 0 0-16,-3 0 0 0,7 0 0 16,-2 0 0-1,1 0 0-15,-1 0 0 0,1 0 0 16,0 0 0-16,-6 0 0 16,1-3 0-16,-1 3 0 15,-8 0 0-15,-2 0 0 16,-4 0 0-16,-1-4 0 15,4-1 0-15,8-3 0 16,10 0 0-16,6-1 0 16,9-3 0-16,4-4 0 15,-1 5 0-15,-3-1 0 0,-3-1 0 16,-10 5 0 0,-4-1 0-16,-2 5 0 15,-2 4 0-15,-4 0 0 16,1 0 0-16,-5-4 0 0,1 1 0 15,-1-2 0-15,1 0 0 16,-1 5 0-16,-1 0 0 16,2 0 0-16,-1 0 0 15,1 0 0-15,4 0 0 16,-1-3 0-16,5-1 0 16,4-5 0-16,-1 2 0 15,4-1 0-15,5-5 0 0,0 1 0 16,8 0 0-1,-5 0 0-15,2 0 0 0,-2 0 0 16,-4-1 0-16,2 0 0 16,-7 1 0-16,-1 4 0 15,-10 0 0-15,-2 0 0 16,-3 1 0-16,3-2 0 0,2 2 0 16,-1 2 0-16,7-3 0 15,-3-1 0-15,2 5 0 16,-1 1 0-16,-3-7 0 15,-1 10 0-15,2-2 0 16,-2-3 0-16,4 1 0 16,1 0 0-16,-4 0 0 0,-1 0 0 15,1-3 0-15,-1 1 0 16,-1 2 0-16,-1 4 0 16,2 0 0-16,-4 0 0 15,1 0 0-15,-4 0 0 0,-6 0 0 16,2 0 0-16,-4 0 0 15,-1 0 0-15,-1 0 0 16,2 0 0-16,0 0 0 16,-6 0 0-16,6 0 0 0,-1 0 0 15,1 0 0 1,-5 0 0-16,0 0 0 0,-4 0 0 16,3 0 0-16,3 0 0 15,-2 0 0-15,2-5 0 16,8 3 0-16,3-3 0 0,-1 1 0 15,4 1 0-15,5-6 0 16,-1 4 0-16,1-2 0 16,-1 3 0-16,-4-1 0 15,1 2 0-15,-4-2 0 0,-2 5 0 16,2 0 0-16,-5-4 0 16,-1 0 0-16,3-5 0 15,2 6 0-15,4-6 0 16,2 9 0-16,-3 0 0 15,3 0 0-15,2 0 0 16,0 0 0-16,1 0 0 0,-2 0 0 16,-1 0 0-16,-3 0 0 15,-3 0 0-15,0 0 0 16,-2 9 0-16,-6-9 0 16,-4 8 0-16,0-8 0 0,-4 0 0 15,1 0 0-15,-6 0 0 16,2 0 0-1,-2 0 0-15,2 8 0 16,-2-8 0-16,-3 9 0 47,-8-9 0-16,-3 0 0-15,2 0 0 15,-3 0 0-15,1 0 0-16,-6 0-270 15,-8 8-205-15,-7-8-8 0</inkml:trace>
  <inkml:trace contextRef="#ctx0" brushRef="#br0" timeOffset="105129.67">9298 2691 279 0,'-12'-9'188'0,"4"1"-38"15,8 4-59-15,-13-1-38 16,2 5-17-16,-2 0-1 15,-4 0-3-15,1 0-1 16,-3 14-7-16,-6 0-6 16,-8 8 6-16,-7 6 13 15,-9 13 6-15,-17 11 10 16,-13 15-11-16,-19 9 7 16,-15 23-3-16,-13 17-6 15,-10 15-6-15,3 7 1 0,3-2 0 16,9-11-1-16,10-3-18 15,13-11-5-15,13-14-1 16,17-8 0-16,14-11-9 16,14-14 1-16,7-10 0 15,10-13-3-15,3-5-3 0,3-8 8 16,6-4-1 0,2-7 9-16,9-1 8 15,-8-7 8-15,8-9 4 16,0 0 6-16,0 0-20 0,0 0-9 15,0 0-6-15,0 0 0 16,0 0 0-16,0 0 2 16,0 0-4-16,0 0-6 15,0 0 9-15,0 0-6 16,0 0-2 0,0 0-1-16,0 0-6 15,0 0-17-15,0 0-52 16,0-9-63-16,0-7-85 15,0-3-11-15,0-10-15 0,0 0-41 16</inkml:trace>
  <inkml:trace contextRef="#ctx0" brushRef="#br0" timeOffset="106666.8">7390 3716 67 0,'-9'-53'326'16,"1"33"-219"-16,8 4-45 15,0 4-15-15,0 3-11 16,-7 2 8-16,7-3-1 0,0 10-11 15,0 0-15-15,-8 0-3 16,8 0-9-16,0 0-4 16,0 14 2-16,0 5 6 15,0 22 17-15,0 15 31 16,0 22 11-16,0 16 0 16,0 8-20-16,0 6-12 15,0 3-16-15,0-5-2 16,0-12-9-16,0-12-2 15,3-18-1-15,5-7-1 16,-4-12 1-16,-1-12-2 16,6-8-1-16,-9-6-7 15,0-6 4-15,0-1 0 0,0 0 1 16,0-12-2-16,5 0 4 16,-5 8 0-16,0-8-1 15,3 0 4-15,-3 0-5 16,0 0 1-16,0 0 1 15,0 0-4-15,0 0-2 16,0 0 6 0,0 0 2-1,0 0-4-15,0 0-5 16,0 0 8 0,5 0-2-16,-5 0-1 15,0 0 1 1,0 0 2-1,0 0 5-15,0 0 6 16,0 0 6-16,0 0 11 16,0 0-3-16,0 0-12 15,0 0-1-15,3 0-6 16,2-3-9-16,4-7 9 16,10 3 8-16,13-9 7 0,22-8-1 15,23-10-10-15,12-1-3 16,13-7-5-16,3 6-6 15,-7-1-2-15,-5 5 5 16,-8 8 0-16,-12 3 2 0,-16 4-7 16,-11 5 0-16,-15 5 1 15,-5 2-1-15,-7 1-1 16,-7 4 8-16,-4 0-9 16,-8 0 0-16,0 0 7 15,0 0-4-15,0 0 2 16,0 0-3-16,0 0 7 0,0 0-3 15,0 0 5-15,0 0 0 16,0 0 24-16,-8 0 14 16,-4 0-2-16,-4-4-12 15,-8-4-17-15,-9-4-3 0,-7-9-9 16,-18-7 3-16,-11-9 2 16,-15-12-3-16,-10-8-9 15,-5-3 5-15,7-6 4 16,11-3 2-16,7 5 2 15,14-3-3-15,11 3-5 16,9 3 5-16,6 3-4 16,11 10-5-16,1 4 7 15,2 6-1-15,4 6-1 16,-1 4 3-16,7 2-3 16,-3 7 0-16,1 2-7 0,12 6 11 15,-8 1-12-15,0 8 4 16,8 2 4-16,-9 0-6 15,9 0 7-15,0 0-1 16,0 0-4 15,0 0 5-31,0 0 0 0,0 0-3 16,0 0-6-16,0 0 4 16,0 0-5-16,0 0 1 15,0 0 1-15,0 0-2 16,0 0 1-16,0 0-12 15,0 0-3-15,0 0-7 16,0 0 5-16,0 0 4 16,0 0-5-16,0 0-6 15,0 0 2-15,0 0 5 16,0 0 11-16,0 0 0 16,0 0 11-16,0 0-1 15,0 0 2-15,0 0 3 16,0 0-1-16,0 0 4 15,0 0-7-15,0 0-3 16,0 0 0-16,0 0 11 16,0 0-12-16,0 0 2 15,0 0 0-15,3 16 5 32,3 3-1-32,2 9 4 15,-5 10-5 1,2 11-1-16,-2 12-3 0,6 8 9 15,-1 7-7-15,4 2-60 16,-4 3-101-16,1 5-37 16,-1-4-55-16,-5-9-88 15</inkml:trace>
  <inkml:trace contextRef="#ctx0" brushRef="#br0" timeOffset="112947.02">9643 11807 434 0,'-28'-40'179'16,"4"5"-43"-16,-1-4-36 15,5 7 1-15,0 7 20 16,3 6 41-16,1 3 8 0,0 4-41 16,3 2-41-16,2 2-38 15,2 8-17-15,-4 0-10 16,2 18-16-16,-5 10-2 0,0 8-7 16,-4 18 5-16,-2 15-3 15,3 12 5-15,3 9 0 16,0 3 3-16,7 1-5 15,9 0-1-15,3 3 12 16,11-4 0-16,10-2 1 0,3-11-2 16,10-6-6-16,8-13 1 15,12-8 2-15,8-11-6 16,8-11 0-16,9-5 4 16,3-14-7-16,-3-12-3 0,-3-4 2 15,3-19-2-15,-1-12 5 16,-3-14-1-16,-5-17-1 0,-12-6-2 15,-9-14 9 1,-7-4-12-16,-8-3 5 0,-17-1 4 16,-7 4-9-16,-13 6 9 15,-13 1-1-15,-7 15 1 16,-8-1-1-16,-13 9-2 0,-8 5 7 16,-8 7-3-16,-5 8 1 15,-6 2-2-15,-6 6-2 16,1 2-1-16,2 11-7 15,0 2-1-15,3 6 5 0,6 7-19 16,15 4-9-16,1 0-28 16,6 20-44-16,4 9-36 15,4 7-38-15,-2 8-18 0,11 2-17 16,1-6-8 0,11-4-51-16,11-8 22 0</inkml:trace>
  <inkml:trace contextRef="#ctx0" brushRef="#br0" timeOffset="113761.95">11433 10369 247 0,'-10'-13'199'0,"-7"1"-47"0,-5 0-43 16,4 3-34-16,-4 5-22 0,-3 4-11 16,2 0-8-1,-5 0 9-15,0 16 8 0,-1 9 8 16,1 7 6-16,-5 13 1 16,4 7 0-16,1 14-8 15,0 3-12-15,7 1 0 0,5-7-21 16,7-8-7-16,9-7 12 15,9-7-4-15,7-4-12 0,5-9-7 16,7-8 1-16,8-4 0 16,4-16 0-16,6 0-6 15,1 0 1-15,7-12 1 0,4-9-2 16,1 2 0 0,7-2 0-16,-6 1-4 15,2-1 3-15,-5 9-1 0,-5 5-3 16,-7 7 3-16,-1 0-2 15,-2 12 7-15,-10 11-9 0,-4 11 7 16,-7 6 16-16,-10 8 1 16,-11 9-1-16,-19 5-6 15,-19 0-4-15,-11-6 0 0,-6-3 1 16,-2-4-10-16,0-8 9 16,3-9 0-16,7-11 1 15,6-21 4-15,4-8 6 16,9-14-9-16,6-6 3 0,11-5 5 15,11 2-15-15,8-2 0 16,9 8-1-16,11 5 5 16,9 12 1-16,7 8 12 0,8 20 6 15,5 8-9-15,5 12-4 16,-2 6-7-16,-2 3 0 16,-10-1-7-16,-7-7 5 0,-8-4-8 15,-9-8-15-15,-5-9-46 16,-5-4-67-16,-6-5-94 15,-8-11-89-15,-17-19-55 16,-12-14-10-16</inkml:trace>
  <inkml:trace contextRef="#ctx0" brushRef="#br0" timeOffset="114398.29">9817 13909 381 0,'-68'57'290'0,"-5"3"-122"15,4 2-83-15,-1 7-41 16,6 0-20-16,3-7-15 15,9-10 16-15,14-16 55 16,-3-11 95-16,49-46-129 16,30-35-15-1,43-50 3-15,54-49 30 0,63-32 7 16,54-17 2-16,37-15-24 16,22-9-16-16,31-7-11 0,19-5-12 15,4 3-7-15,-11 9 3 16,-30 16 4-16,-35 25-4 15,-37 22 22-15,-37 33 36 16,-37 22 53-16,-35 20-18 0,-37 26-99 16,-29 15 0-16,-25 12 0 15,-12 12 0-15,-15 5 0 16,-9 8 0-16,-7 3 0 0,-5 2 0 16,-4 2 0-16,4 5 0 31,0 0 0-31,1 0 0 15,-2 0 0-15,1 0-37 16,1 0-343-16,-2 0-9 16,-3 0 14-16,0 0-10 0</inkml:trace>
  <inkml:trace contextRef="#ctx0" brushRef="#br0" timeOffset="115395.39">12067 13799 51 0,'-11'-16'85'0,"11"5"82"15,0 1-73-15,0 10-35 0,0 0-16 16,0 25 9 0,11 14 15-16,6 23 23 0,-1 24 10 15,3 28 8-15,-2 24-34 16,0 12-17-16,0 13-4 16,-3-3-16-16,0-2-15 0,-3-11-9 15,3-8-2-15,1-14-8 16,2-14-13-16,2-18-42 15,-2-19-46-15,-2-17-58 0,-1-24-44 16,-14-33-99-16</inkml:trace>
  <inkml:trace contextRef="#ctx0" brushRef="#br0" timeOffset="115754.36">12040 14071 222 0,'-29'-20'220'0,"1"0"-67"16,6 3-54-16,5 2-40 15,11 2-23-15,6 1-12 16,0 0-3-16,4 0 5 15,7 0-4-15,5 0-1 0,14 3 17 16,5 9 12-16,15 12 9 16,11 16-3-16,11 16-4 15,10 23-11-15,7 9-21 16,4 10-6-16,5 4-5 16,-4-4-8-16,-1-10 0 0,-8-7 1 15,-9-15-10-15,-11-9-7 16,-11-8-28-16,-12-9-48 15,-10-7-44-15,-13-8-32 0,-10-13-41 16,-9 0-49-16</inkml:trace>
  <inkml:trace contextRef="#ctx0" brushRef="#br0" timeOffset="116015.16">12198 14978 295 0,'-32'0'209'0,"7"9"-56"0,3-9-58 16,8 0-37-16,5 0-15 16,9 0-3-16,0-4-2 15,12-8-12-15,21-12-6 16,15-17-6-16,21-8-11 0,12-8-3 15,4-7-26-15,2 2-49 16,-7 6-67-16,-6 3-66 16,-13-1-57-16</inkml:trace>
  <inkml:trace contextRef="#ctx0" brushRef="#br0" timeOffset="116448.58">12848 14178 223 0,'-14'-16'236'0,"3"-2"-60"16,11 6-64-16,-8 1-49 16,8 2-26-16,0 5-16 15,0 4-1-15,16 0 13 0,12 20 8 16,9 14-3-16,12 10-12 16,4 8-9-16,-2 10-7 15,3 3-9-15,-5-8 0 16,-8-5 4-16,-10-9-4 0,-5-12 1 15,-12-6 4-15,-9-10-6 16,-5-15-2-16,-15-7 4 16,-6-18-2-16,-8-19-4 15,1-30-1-15,4-16-1 16,3-7 3-16,10 4 0 0,11 8 5 16,0 16 2-16,8 14-2 15,3 19 5-15,10 15 4 16,7 14 10-16,5 7 3 0,7 21 0 15,5 10-5-15,0 6-7 16,-1 9-3-16,0-6-2 16,-7 1-6-16,-9-5-4 15,-2-8-19-15,-6-7-59 16,-4-9-56-16,-5-12-43 16,-2-12-57-16,-4-16-25 0</inkml:trace>
  <inkml:trace contextRef="#ctx0" brushRef="#br0" timeOffset="116911.35">13713 13316 440 0,'-33'-10'213'16,"-8"6"-81"-16,1 4-36 0,-1 16-25 16,5 5-11-16,7 12-13 15,9 15-8-15,8 14-13 16,12 14-10-16,4 7-5 15,12-2-9-15,4-4 0 16,5-12-5-16,2-12 1 16,3-16 1-16,2-9-8 0,-4-16-4 15,1-12-7-15,-5-28-6 16,-4-29 1-16,-4-26 6 16,-7-17 2-16,-9-19 8 0,-28-10 1 15,-13-2 15-15,-5 9 17 16,-6 13 4-16,-10 15 4 15,2 13 10-15,-4 16 16 16,2 11-4-16,0 13 3 16,11 10 29-16,6 5 15 0,13 11-12 15,7 2-35-15,9 13-31 16,16 13-12-16,0 14 9 16,19 18 0-16,19 21-7 0,17 6 2 15,16 13-10-15,5 5-3 16,14 5-7-16,8-2 7 15,3 0-7-15,1 1-27 0,-9-12-101 16,-3-9-118-16,-11-16-57 16,-8-16-47-16,-11-17-299 15</inkml:trace>
  <inkml:trace contextRef="#ctx0" brushRef="#br0" timeOffset="117414.56">14046 12947 559 0,'-39'-47'253'0,"5"6"-61"0,5 8-24 16,5 10-47-16,7 6-41 15,9 4-39-15,8 1-14 16,0 8-20-16,0 4 0 0,19 12-5 16,14 12-1-16,13 14 1 15,3 7 1-15,3 13 3 16,5 0-4-16,-5 9 7 15,-3-7-7-15,-8-3 2 0,-8-8 1 16,-9-4 0-16,-8-9-2 16,-8-7 6-16,1-8-4 15,-9-9 15-15,0-12-14 0,-17-12 0 16,-6-16 0-16,-11-18-7 16,-2-23 1-16,-6-16 0 15,5-13 8-15,11 2-4 0,4 0 7 16,14 11-2-16,8 11-1 15,13 17 1-15,11 13-9 16,4 10 0-16,13 22 4 0,2 12 2 16,4 27 0-1,-4 3-1-15,-2 10-2 0,-8 3 3 16,-7-4-8-16,-12-5 2 16,-6-6 11-16,-2-4 6 0,-6-7 8 15,0-5-9-15,-17-12-6 16,-4 0 2-16,2-12-11 15,-3-5-5-15,2-7-42 0,5-4-48 16,1 0-82-16,6-3-40 16,8 4-38-16,0-3-27 15,0 2-19-15</inkml:trace>
  <inkml:trace contextRef="#ctx0" brushRef="#br0" timeOffset="117779.89">14728 12223 333 0,'0'-16'250'16,"0"-1"-33"-16,-14 5-60 15,3 0-26-15,0 5-21 0,1 7-24 16,-1 0-25-16,11 0-34 16,-8 25-8-16,8 9-9 15,0 21-2-15,8 8-5 0,8 12 1 16,8-2-4-1,9-4-2-15,2-7 5 0,7-14-2 16,-2-7 1-16,-3-16 0 16,-1-13 2-16,1-12 0 15,-5-12-7-15,-7-13 3 0,-13-16-4 16,-8-7-2-16,-4-14-7 16,-16-5 11-16,-9 9-1 0,-7 0 1 15,-1 13-1-15,-3 17-5 16,-5 16 2-16,1 12-6 15,-67 57-191 1,85-38 5 0,9-2-22-16,13-5-42 0,0-12 28 15</inkml:trace>
  <inkml:trace contextRef="#ctx0" brushRef="#br0" timeOffset="118024.25">15040 11995 342 0,'4'-28'284'15,"-4"-1"-71"-15,0 9-62 0,0 5-40 16,0-2-23 0,0 9-25-16,8 8-20 0,8 0-12 15,9 25-10-15,12 10-3 16,10 18-14-16,2 9-1 15,2 7-3-15,-8 4-2 0,-7-4-50 16,-3-12-74-16,-12-8-64 16,-13-13-32-16,-8-14-73 0</inkml:trace>
  <inkml:trace contextRef="#ctx0" brushRef="#br0" timeOffset="118176.38">14807 11373 418 0,'-39'-57'207'16,"2"12"-78"-16,9 13-62 0,4 12-37 16,8 3-12-16,2 4-20 15,14 9-22-15,9 4-39 0,7 0-80 16,8 0-137-16</inkml:trace>
  <inkml:trace contextRef="#ctx0" brushRef="#br0" timeOffset="118628.92">15259 10876 622 0,'0'-19'333'16,"0"2"-102"-16,0 1-94 0,0 4-53 16,0 7-35-16,0 5-23 15,12 7 2-15,13 19 14 16,16 17-6-16,14 28-9 0,16 14-2 15,5 14-12-15,2 5-6 16,-1 7-6-16,-9-10-3 16,-6-12 3-16,-13-15-2 0,-9-12-1 15,-12-20-8-15,-8-12 14 16,-12-17-11-16,-8-13-18 16,-20-25-28-16,-16-21-3 15,-18-13 15-15,-5-10 15 16,-12 7 15-16,6 18 7 0,5 19 1 15,3 25 6-15,8 41 23 16,8 35 8-16,10 24 7 16,15 9-1-16,16-8-6 0,12-11 5 15,12-18-15-15,17-19 2 16,11-25-23-16,21-28 2 16,17-19-8-16,8-21-22 0,-9-17-72 15,-12-9-65-15,-17 1-19 16,-18 9-9-16,-27 10-13 15,-15 23 14-15,-15 23-45 16,-22 19 29-16</inkml:trace>
  <inkml:trace contextRef="#ctx0" brushRef="#br0" timeOffset="119339.8">12331 16347 302 0,'-25'12'235'15,"-7"1"-77"-15,-1-1-74 0,1 0-33 16,4 0 0-16,4 0 12 15,3-12 12-15,12 0 16 16,9 0-30-16,22-24-26 16,22-28-18-16,42-39 5 0,39-46 11 15,50-46 16-15,45-38 23 16,63-35 19-16,66-46 10 16,47-35-11-16,13-14 4 15,26 6 7-15,3 19-10 0,-16 30-28 16,-40 29-46-16,-54 39-17 15,-51 34 0-15,-57 35 0 16,-54 37 0-16,-47 28 0 16,-39 20 0-16,-26 17 0 0,-27 17 0 15,-18 11 0-15,-9 12 0 16,-22 10 0-16,-5 7 0 16,2 0 0-16,-5 0 0 0,8 12-189 15,1 0-298-15,-2-12-38 16</inkml:trace>
  <inkml:trace contextRef="#ctx0" brushRef="#br0" timeOffset="120462.41">10032 5340 239 0,'-27'-24'178'0,"-1"0"-59"16,2 3-25-16,11 1-19 0,7 3-19 15,8-4-19-15,11 2-17 16,27-1-6-16,23-5-6 16,19-3 1-16,30 0 4 15,15-2-1-15,19 10 4 16,5 3-4-16,6 5 5 15,-2 12-13-15,5 0-3 0,14 21 3 16,10 7-4-16,13 6 5 16,5 6-7-16,-2 8 7 15,-8 10-5-15,-15 15 0 16,-16 12 0-16,-16 13 5 0,-18 9-3 16,-9 2 3-16,-17 0 4 15,-5 2-3-15,-4-6 1 16,-2 5 7-16,2-4-2 15,8-1 6-15,2-2-3 16,11-6-3-16,-2 0 5 16,-3 3 4-16,0-3 5 0,-10 0 8 15,-2-4 4-15,-8 5-1 16,-5 12 2-16,0 8-3 16,-7 4-2-16,-6 5-9 15,0 3-5-15,-1-3 0 0,-7-2 12 16,1 2 9-16,-1-5-13 15,-3 0-12-15,-6-8 0 16,-4 0-6-16,-3-9 4 0,-2-6-7 16,-6-6-1-1,-4-8 5-15,-4-4-2 0,1-8-1 16,1 1-4-16,-4-5 2 16,0 4 7-16,-6 1-3 15,-1 0 6-15,3-5-10 16,-2-5 1-16,-5 2 0 0,1-10 1 15,1-7-6-15,-4-8-2 16,-1-9 6-16,-3-10-3 16,-6-8 2-16,0 0-2 15,-3-14 0-15,0-4 0 16,0-8-12-16,0-14-6 0,0-5-45 16,-6-10-74-16,-3-4-83 15,9 0-62-15,-9-4-58 16</inkml:trace>
  <inkml:trace contextRef="#ctx0" brushRef="#br0" timeOffset="121428.1">15183 9308 411 0,'-30'-32'186'0,"3"4"-55"16,5 3-35-16,8 6-14 16,0 5-6-16,3 3-17 0,11 3-8 15,-9 8-14-15,9 0-22 16,9 45 82 0,7 0-31-16,7 19-17 0,8 22-18 15,3 15-10-15,6 1-7 16,2-3-6-16,-2-11-7 15,-3-11 6 1,-9-7-11-16,-3-9 7 0,-4-13 2 0,-5-7 5 16,-2-13-13-1,-5-2 4-15,-1-5 2 0,0-5 0 16,1-4 5-16,4-12 2 16,6 0 5-16,11-9-3 15,10-14-5-15,9-15-3 16,12-10 4-16,4-7-5 0,3 3-5 15,2 4 2-15,-10-2 6 16,-2 10-7-16,-9 7-1 16,-9 5-3-16,-8 7 8 0,-7 6 4 15,-9 2-7 1,-4 5 5-16,-9 1 8 16,-3-3 6-16,0-1-10 0,-12-9 3 15,-10-8-6-15,-16-10-3 16,-10-7 1-16,-5 0-5 15,-9 2 4-15,2-3 4 0,-2 0 1 16,2 7 5-16,-1 5-5 16,1 2-2-16,-2 4 15 15,0 3 2-15,5 6-13 0,6 2-8 16,1 5 6-16,10-1-4 16,4 5-3-16,7 1 2 15,9 2-6-15,4 0 1 0,4 5 2 16,4 0 0-1,8 0-3-15,0 0 0 16,-9 0 2-16,9 0-13 31,0 0-5-31,0 0-6 0,0 0-3 16,0 0 11-16,0-4 7 16,0 4 7-16,0 0 0 15,0 0 4-15,0 0-4 16,0 0 4-16,0 0-5 15,0 0 6 1,0 0 1-16,0 0-1 16,0 0 3-16,0 0-9 15,0 0 7-15,0 0-8 16,0 0 6-16,0 0 8 16,-9 0-10-16,1 0-2 31,8 0 0-16,0 0 1-15,0 0 0 16,0 0-8-16,-8 0-38 16,-4 14-91-16,1 1-74 15,-1 6-50-15,-5 2-36 0,-2 7-313 16</inkml:trace>
  <inkml:trace contextRef="#ctx0" brushRef="#br0" timeOffset="122737.68">17944 15289 348 0,'-65'-73'246'0,"12"4"-37"0,3 7-51 16,16 13-26-16,5 8 9 15,7 13 22-15,11 8 0 16,2 7-29-16,9 5-48 0,0 8-4 16,9 29 44-16,10 20-67 15,24 20-59-15,8 17 0 16,13 6 0-16,15-1 0 16,7-7 0-16,7-9 0 15,0-23 0-15,0-18 0 0,1-34 0 16,-6-17 0-16,-10-24 0 15,-13-20 0-15,-20-16 0 16,-27-8-12-16,-18-9-12 0,-18 3 29 16,-21 14 19-16,0 16-17 15,-1 17-7-15,0 19 0 16,6 25 0-16,15 17 0 0,19 14 0 16,14 11 0-16,25 2 0 15,12-7 0-15,17-17 0 16,14-11 0-16,0-14 0 15,-1-14 0-15,-7-14 0 16,-9-12 0-16,-17-12 0 0,-15-12 0 16,-17-98 0-1,-40 85 0-15,-9 10 0 16,-7 14 0-16,-5 17 0 0,0 12 0 16,5 14 0-16,7 6-112 15,13 2-158-15,12 7-82 16,8-5 44-16,19-7 26 15,10-3-18-15</inkml:trace>
  <inkml:trace contextRef="#ctx0" brushRef="#br0" timeOffset="122906.75">19064 14275 119 0,'9'0'287'16,"-9"-4"-55"-16,0 1-39 0,0 3-37 16,0 0-30-16,0 0-38 15,0 7-16-15,0 12 6 16,11 11-15-16,10 2-36 15,4 9-8-15,2-1-13 0,8 5-13 16,-4-1-43-16,-2-2-89 16,-7-5-99-16,0-8-71 15,-14-10-46-15</inkml:trace>
  <inkml:trace contextRef="#ctx0" brushRef="#br0" timeOffset="123067.99">18754 13738 781 0,'-74'-52'211'16,"4"7"-98"-16,8 7-59 15,13 14-30-15,16 8-26 0,14 4-65 16,19-1-46-16,13 1-57 16,15 4-89-16</inkml:trace>
  <inkml:trace contextRef="#ctx0" brushRef="#br0" timeOffset="123787.36">19097 13404 455 0,'0'-20'289'0,"0"-1"-56"16,0 5-79-16,0 4-71 0,0 7-39 15,0 5-15-15,13 0 6 16,10 21 10-16,14 12 14 0,7 24-13 15,8 17-18-15,10 14-11 16,-1 6-2-16,-4-4-13 16,-5-8 2-16,-6-10-1 15,-11-14-4-15,-10-14 6 16,-4-11-6-16,-5-9 3 16,-8-8 6-16,-8-16-1 0,0 0-5 15,-13 0-2 1,5-8 2-16,8 0-1 15,-6 1-1-15,6-3-1 16,0 3-2-16,-9-6 1 0,9 5 5 16,0 0-3-16,-9 1 2 15,9 2-1-15,0 1-2 16,0-1 1-16,0 3-3 16,0 2 4-16,0 0-8 15,0 0 6-15,0 0-2 16,0 0 6-1,0-5-1-15,0 0-2 16,0 5 3-16,0 0-5 16,0 0 7-16,0-2-9 0,0 2 0 15,0-5-3 1,-11-3 3-16,-3-5-2 16,-2-7 7-16,-3-8-2 0,-3-10 1 15,-2-7-2 1,1-7-2-16,-2-8 4 15,4-7 1-15,5-2 0 0,10-4 1 16,6-4-2-16,0-5 5 16,11 9-4-16,3 7 9 0,8 10-5 15,4 16-3-15,0 16-2 16,8 24 13-16,5 16-1 16,7 20 13-16,6 17 6 0,0 12-9 15,2 5-9-15,-5 3-2 16,-8-3-8-16,-4-11-2 15,-9-6 2-15,-9-7-3 16,-6-15-23-16,-5-9-57 16,0-10-76-16,-8-12-120 15,0-25-49-15,-8-23-43 0</inkml:trace>
  <inkml:trace contextRef="#ctx0" brushRef="#br0" timeOffset="124467.75">20218 12741 378 0,'8'-41'239'16,"-8"4"-25"-16,-13 1-42 0,-2 7-24 15,-11 9 7-15,-7 7 0 16,-2 13-32-16,-9 24-28 16,-7 21-15-16,8 21-13 15,10 15-8-15,18 17-21 16,15 4-13-16,15-5-14 0,22-7-4 15,10-16-2-15,10-17 2 16,8-17-7-16,3-11-11 16,-9-17-13-16,-6-12-10 0,-13-24-17 15,-12-21-6-15,-14-19 16 16,-14-22 12-16,-25-28 13 16,-24-29 9-16,-20-32 2 0,-17-25 10 15,-15-4 10-15,4 9 30 16,4 24 19-16,6 36-3 15,19 30 1-15,11 32-2 16,21 28-28-16,16 45-32 16,23 50 0-16,30 54 0 0,24 44 0 15,28 22 0-15,26 9 0 16,18-13 0-16,4-15 0 16,0-20 0-16,3-28 0 0,-14-27 0 15,-10-27 0-15,-9-24 0 16,-16-25 0-16,-24-17-84 0,-14-24-46 15,-20-23 57 1,-17-22 41-16,-24-12 23 0,-17-13 18 16,-12 10 35-16,-5 13 18 15,-1 17 7-15,-2 23-16 16,9 19-29-16,7 20-4 0,16 30 1 16,17 24-5-16,17 16-6 15,11 8-10-15,17 1 0 16,4-6 0-16,4-12 0 0,-5-7 0 15,-8-11 0-15,-6-10 0 16,-12-13 0-16,-8-11 0 16,-14-14 0-16,-14-24-8 0,-5-10-10 15,-18-13-25-15,-3-5 22 16,-5 1-1-16,5 13-53 16,3 7-82-16,6 16-115 15,1 8-57-15,10 9-7 0,8 0 0 16</inkml:trace>
  <inkml:trace contextRef="#ctx0" brushRef="#br0" timeOffset="124884.54">20904 12085 156 0,'21'-12'340'15,"-7"0"-28"-15,-5 4-58 16,-9 3-46-16,0 5-60 0,0 0-39 16,0 0-39-16,5 13-12 15,6 7 0-15,10 13-26 16,7 3-9-16,9 0-15 15,4-6-5-15,-5-6-9 16,0-8 0-16,2-8-15 0,-11-8-14 16,3-17-13-16,-10-14 6 15,-3-14 17-15,-11-12 13 16,-6-4 12-16,0-1 9 0,-11 13 39 16,-6 12 8-16,5 18-24 15,0 15-12-15,12 25-8 16,0 18 7-16,9 23-8 0,11 10-3 15,11 6-2-15,6-4-5 16,3-17 3-16,2-13-2 16,-6-14 1-16,-4-19-1 15,-4-20 4-15,-11-18-8 0,-9-22 3 16,-8-20 4-16,-11-13-8 16,-6-7 1-16,-2-5 6 15,-7 8-2-15,1 9 0 16,7 16-4-16,1 8-28 0,0 15-84 15,4 15-105-15,13 11-108 16,0 12-17-16,0 0-28 16</inkml:trace>
  <inkml:trace contextRef="#ctx0" brushRef="#br0" timeOffset="125467.38">21911 11515 405 0,'-36'-28'252'0,"-5"7"-73"15,-8 18-62-15,-5 15-31 16,2 16-6-16,4 20 19 0,3 6-34 16,16-2-19-16,18-2-19 15,18-9-8-15,18-13-9 16,15-8-8-16,16-5 0 0,14-2-4 15,7 4-7-15,-4 3-8 16,-13 12 8-16,-6 9-2 16,-18 4 8-16,-19 4-2 0,-17 4 9 15,-17-8 0 1,-11-5-6-16,-12-7-2 0,-9-14-20 16,-3-9-57-16,3-10-71 15,-1-17-81-15,5-4-65 16</inkml:trace>
  <inkml:trace contextRef="#ctx0" brushRef="#br0" timeOffset="126203.61">18694 16591 481 0,'-68'45'187'16,"-10"5"-95"-16,-4-2-49 15,8 1-21-15,0-8-7 0,12-10 27 16,14-9 69 0,16-10 59-16,15-12-14 0,17-30-57 15,35-31-31-15,44-48-7 16,51-62 7-16,48-53 19 15,49-37-11-15,62-36 2 0,64-28-7 16,45-22 20-16,12-10-62 16,-1 15-29-16,-4 32 0 15,-26 38 0-15,-20 36 0 0,-39 33 0 16,-44 27 0-16,-45 34 0 16,-49 23 0-16,-38 31 0 15,-43 22 0-15,-33 22 0 0,-22 10 0 16,-21 6 0-1,-14 8 0-15,-11 8 0 0,0-2 0 16,0 7 0-16,-11 2 0 16,11 2 0-16,-9 3 0 0</inkml:trace>
  <inkml:trace contextRef="#ctx0" brushRef="#br0" timeOffset="126263.46">23194 12586 1878 0,'4'0'-307'16,"1"0"-20"-16,2 0-4 16,-3-4-9-16</inkml:trace>
  <inkml:trace contextRef="#ctx0" brushRef="#br0" timeOffset="126767.73">23571 11841 395 0,'0'-69'275'0,"0"4"-18"16,-17 11-47-16,8 14-20 16,-5 6 3-16,2 11-26 0,4 10-43 15,8 13-44-15,0 24 32 16,12 30-68-16,10 23-44 16,4 21 0-16,11 11 0 0,4 2 0 15,0-9 0-15,4-9 0 16,-3-7 0-1,29 35-244-15,-47-80-100 16,17-14-726 0</inkml:trace>
  <inkml:trace contextRef="#ctx0" brushRef="#br0" timeOffset="127063.74">23913 11494 293 0,'-9'-48'280'0,"9"15"-77"0,-8 16-90 15,8 17-11-15,0 33 8 16,0 20 2-16,8 13-14 16,4 3-26-16,10-4-27 15,6-11-16-15,9-18-14 16,8-16-7-16,7-24-7 0,5-24-18 16,-2-25-25-16,-1-18-3 15,-9-5 3-15,-16-5 20 16,-18-2 8-16,-22 7 9 0,-18 10 13 15,-19 19-1-15,-19 22 0 16,-6 20-7-16,1 22 2 16,-1 19-5-16,11 16-28 0,10 14-77 15,16 3-97-15,15 1-46 16,21-14-69-16</inkml:trace>
  <inkml:trace contextRef="#ctx0" brushRef="#br0" timeOffset="128444.72">23203 12686 24 0,'-17'14'60'0,"-2"3"72"15,-7 0 26-15,-2-1-41 0,0-1-18 16,-6 1-11-16,8-4-8 16,4 0-7-16,10-12 6 0,12 9 1 15,12-9-9-15,19 0-9 16,24-11-9-16,26-23-16 16,28-13-4-16,38-20-10 0,46-23 15 15,56-19-2 1,36-13-20-16,19-5-4 0,0 1-6 15,-10 6-9-15,-22 16 4 16,-30 14-1-16,-38 16 6 16,-46 17-5-16,-40 17 67 15,-37 11 104-15,-24 5 55 0,-24 1-39 16,-22-3-178-16,-11-2-10 16,-15-4 0-16,-6-9 0 0,-8-8 0 15,-7-7 0-15,-10-18 0 16,-1-12 0-16,-10-19 0 15,0-17 0-15,-5-16 0 0,2-10 0 16,-2 3 0-16,6 10 0 16,-1 19 0-16,0 11 0 15,-5 24 0-15,-3 12 0 16,-11 17 0-16,-6 14 0 16,-9 22 0-16,-16 16 0 15,-10 13 0-15,-17 11 0 0,-11 17 0 16,-24 4 0-16,-7 7 0 15,-12 5 0-15,-8 5 0 16,-10 5 0-16,-12 1 0 0,-19 1 0 16,-12 0 0-16,-10 4 0 15,-5 0 0-15,3 0 0 16,2 0 0-16,4 1 0 16,-5 4 0-16,-5-2 0 0,-7 2 0 15,0 3 0-15,13 0 0 16,15 5 0-16,12 11 0 15,12 10 0-15,5 11 0 0,5 8 0 16,-2 5 0-16,-7 7 0 16,0 0 0-16,-1 4 0 15,10-4 0-15,11-3 0 0,15-9 0 16,17-2 0-16,20-11 0 16,3-4 0-16,5-3 0 15,6-4 0-15,-2 5 0 16,-2 6 0-16,-1 1 0 15,4 0 0-15,5-9 0 0,5-7 0 16,16-4 0-16,6-9 0 16,7-4 0-16,-196 221 0 47,280-270 0-47,2 5 0 15,9 211 0 16,9-150 0-31,5 15 0 16,16 18 0-16,72 196 0 16,-33-139 0-1,12 10 0-15,12-2 0 0,4-7 0 16,5-5 0-16,-1-13 0 16,-7-16 0-16,-6-20 0 15,-7-22 0-15,-5-15 0 0,-8-20 0 16,-8-18 0-16,-3-19 0 15,-1-15 0-15,1-26 0 16,-1-15-18-16,12-16-47 0,5-21-6 16,9-15-33-16,9-6-30 15,11-3-45-15,7-3-63 16,13-2-69-16,4-11-86 16</inkml:trace>
  <inkml:trace contextRef="#ctx0" brushRef="#br0" timeOffset="130003.66">10911 5414 55 0,'-8'-30'147'0,"8"7"32"0,0-6-78 16,0 5-53-16,0-2-7 15,0 7-4-15,0-1-2 16,0 1-5-16,8-4-9 15,11 0-11-15,14-1 3 0,15-2 2 16,18 2-6 0,10 3 0-16,19 5 2 0,31 4 3 15,31 4 2-15,30 4-12 16,16 4 3-16,9 0-1 16,-6 0-4-16,-2 0 0 15,-13 0 4-15,-12 0 7 16,-13 12-2-16,5 0-2 0,7 4 1 15,-3 10-6-15,-5 5 3 16,-7 14 1-16,-13 24-4 16,-17 21 5-16,-9 12-8 15,-16 12 2-15,-10 8 0 16,-9 1 9-16,-4-6 4 16,-4-3 5-16,4-9 7 15,6-2 2-15,-3-10 6 16,5-8-14-16,2 1 1 0,-1-5-14 15,5-4-2-15,17 1 5 16,0-6 5-16,6 3 1 16,5-7-3-16,-9 1 11 15,-5 0-5-15,-11 2-11 16,-8 1-4-16,-7 10 6 0,-5 7-4 16,-8 13 1-16,-9 14-6 15,-3-2 2 1,-7 3 10-16,-3 2 3 0,2-11-5 15,0-1 0-15,-3-9-1 16,-3-9 0-16,0-8 16 16,7-4-3-16,-3 1 1 15,5-4-6-15,2-5-3 0,1 0 2 16,1 4-8-16,-5-4-3 16,1 5-1-16,3 2-4 15,0 7 8-15,2 10-12 16,-5 9 8-16,-4 7-7 0,-3-3 4 15,-2-5-3 1,-5-6 3-16,3-10 1 16,2-4 0-16,0-3 2 0,7-9 2 15,-4-3-6-15,3-2 4 16,-2-2 6-16,7-2-6 16,-4 2-2-16,-3-5-2 15,-3-5 0-15,-8-2 1 0,-4-10-2 16,-5-7 2-16,-7-8-2 15,-5-9-6-15,-9-5 4 16,3-3 0-16,-6-8 10 16,-4 0-7-16,-4 0-1 0,0 0 2 15,0 0 2-15,0 0-9 16,0 0 4-16,0 0-6 16,0-8 6-16,0 1-1 15,-12-2-9-15,-2-2-40 16,3-6-83-16,-4-8-72 15,-6-3-41-15,0-5 16 0,-4-3-25 16,-3 0 17-16</inkml:trace>
  <inkml:trace contextRef="#ctx0" brushRef="#br0" timeOffset="130986.47">18077 10824 175 0,'-33'8'248'15,"-3"-8"-72"-15,-1 0-63 16,2 0-21-16,5 0-21 16,12 0-6-16,1 0-6 15,8 0-7-15,9 0 1 0,17 0-9 16,23 0-6-1,20 0-12-15,25 8-9 0,18 4-5 16,11 7-7-16,8 6 2 16,0 8 1-16,-9 4 0 15,-11 4-4-15,-17-2-3 16,-12-2 0-16,-16-4 1 0,-18-4-3 16,-5-5 8-16,-11-8-2 15,-6-5 2-15,-4-11 11 16,-2 0 22-16,-6 0 20 0,-5-7-10 15,0-9-30-15,0-17 3 16,0-7-8-16,0-14-10 16,-13-6-1-16,-3-5 0 0,4 1-4 15,-1-2 0 1,2 1 2-16,-2-1-2 0,5 2 6 16,-4 2-6-16,-1 5 0 15,5 0-5-15,-3 0 9 16,3 9-5-16,0 8 1 15,0 7-2-15,8 10 4 0,-9 0 0 16,1 12-1-16,8-1 0 16,-8 3-1-16,-1 6-7 15,9-1 10-15,-11 4-9 16,-5 0 6-16,-5 16 3 0,-7 3-11 16,-9 10 6-1,-5 3 5-15,-9 4-3 16,-20 10 1-16,-8 7-6 0,-18 8 8 15,-18 4 3-15,-7 0-3 16,6-3-3-16,6-2 0 16,12-7 2-16,18-7-5 15,18-14 10-15,13-7-5 0,16-6 4 16,10-7-2 0,1-4 0-16,10-8-3 0,4 8-1 15,8-8-2-15,0 0-1 0,0 9 7 16,0-9-1-16,0 0-5 15,0 0 0-15,0 0 0 16,0 0 0-16,0 0 0 16,0 0 4-16,0 0 1 15,0 0 1-15,0 0-1 16,0 0-8-16,0 0 2 16,0 0 1-16,0 0 5 15,0 0-1 1,0 0 0-16,0 0 1 15,0 0-6-15,0 0 8 16,0 0-9-16,0 0 0 31,0 0 0-31,0 0 8 16,0 0-6-16,0 0-2 16,0 0-17-16,0 0-37 15,3 8-67-15,6 0-68 0,-4 4-33 16,3 1 1-16,3-1-86 15</inkml:trace>
  <inkml:trace contextRef="#ctx0" brushRef="#br0" timeOffset="138511.47">27641 13501 287 0,'9'21'222'0,"-9"-9"-21"0,3 1-38 15,2-5-2-15,-2-8-4 16,0 0-10-16,1 0 0 16,1 0-6-16,-5 0 2 15,0 0-28-15,0-8-35 0,0-9-47 16,0-7-12-16,-9-13-18 15,-5-3-1-15,-12 3 17 0,-5 8-14 16,-7 10-5-16,-2 19 0 16,-9 19 0-16,-4 31 0 15,2 23 0-15,2 20 0 16,7 16 0-16,17 6 0 0,25-1 0 16,8-5 0-16,21-10 0 15,16-18 0-15,6-16 0 16,11-20 0-16,0-21 0 0,-2-24 0 15,-4-16-233-15,-2-16-303 16,-13-25 65-16</inkml:trace>
  <inkml:trace contextRef="#ctx0" brushRef="#br0" timeOffset="138912.24">27757 12803 650 0,'-16'-69'387'15,"1"10"-75"-15,3 18-129 0,-1 13-90 16,4 8-41-16,9 12 2 16,0 16 72-16,9 21 64 0,11 23-190 15,8 26 0-15,9 15 0 16,5 16 0-16,-2 5 0 16,-1-7 0-16,4-9 0 0,-12-20 0 15,-5-14 0-15,-7-15 0 16,-7-17 0-16,-4-6 0 15,-8-19 0 1,0-68 0 0,0 13 0-16,0-9 0 15,13 3 0-15,11 6 0 0,9 11 0 16,7 21 0-16,13 16 0 16,4 20 0-16,0 17 0 0,5 11 0 15,-2 9 0-15,-3 0 0 16,-5-5 0-16,2-6 0 15,-11-17 0-15,-1-13 0 16,-6-16 0-16,-4-16-97 0,-7-21-423 16,-4-16 58-16,-13-20 76 15,-8-17 104-15</inkml:trace>
  <inkml:trace contextRef="#ctx0" brushRef="#br0" timeOffset="139243.84">28690 12717 300 0,'-9'-50'305'0,"9"22"-12"16,0 18 19-16,0 24-18 15,4 15-41-15,10 16-11 16,8 11-194-16,4 5-48 0,-4 0 0 16,-1-9 0-16,-1-7 0 15,-4-11 0-15,-4-10 0 16,-4-3 0-16,-8-8 0 0,-17-13 0 16,-10-13 0-1,-6-8 0-15,-3-7 0 16,2-13 0-16,11 1 0 15,12-6 0-15,11 10 0 0,8 8 0 16,12 7 0-16,4 8 0 16,9 9 0-16,-2 4 0 15,3 0 0-15,-6 0 0 0,-9 12 0 16,-1-3 0-16,-7-1 0 16,-2 1 0-16,-9-9-462 15,0-9-51 1,0-10 79-16,0-19 121 15</inkml:trace>
  <inkml:trace contextRef="#ctx0" brushRef="#br0" timeOffset="139493.67">28987 12451 258 0,'14'-29'318'0,"-6"9"-24"0,-4 12-25 16,-4 20-5-16,8 17 12 16,1 15 3-16,2 13-190 15,9 1-89-15,10-5 0 0,5-4 0 16,10-16 0-16,4-17 0 15,4-16 0-15,0-16 0 16,-4-17 0-16,-13-12 0 16,-11-8 0-16,-18-4 0 0,-7 0 0 15,-24 8 0 1,-12 8 0-16,-6 8 0 0,-2 19 0 16,-3 14 0-16,-4 0 0 15,7 12-6-15,9 4-294 16,13-1-115-16,22 1-25 0,5-16 19 15</inkml:trace>
  <inkml:trace contextRef="#ctx0" brushRef="#br0" timeOffset="140127.01">29460 12184 770 0,'8'-30'519'0,"-8"6"-132"0,0 3-140 15,0 9-123-15,0 5-124 16,5 7 0-16,7 24 0 15,11 12 0-15,10 13 0 16,-2 8 0-16,3 0 0 16,-6-4 0-16,-8-13 0 0,-2-11 0 15,-7-8 0-15,-3-10 0 16,-8-15 0-16,0-16 0 16,0-21 0-16,-8-14 0 15,0-16 0-15,8-1 0 0,0 10 0 16,0 12 0-16,0 15 0 15,0 14 0-15,8 33 0 16,5 16 0 0,2 14 0-16,1 1 0 15,5 0 0-15,1-7 0 0,-5-8 0 16,1-11 0-16,-2-17 0 16,4-17 0-16,-3-19 0 15,-1-18 0-15,-3-10 0 16,-2-10 0-16,-3-5 0 0,0 16 0 15,-4 15 0-15,1 15 0 16,3 20 0-16,3 26 0 16,7 15 0-16,2 13 0 15,7 7 0-15,8-6 0 16,-4-11 0-16,6-10 0 16,-1-21 0-16,1-17 0 0,-1-22 0 15,2-23 0-15,-11-19 0 16,-3-12 0-16,-10-7 0 15,-14 3 0-15,-14 12 0 16,-1 11 0-16,-2 21 0 0,1 22 0 16,-1 23 0-16,5 24 0 15,3 24 0-15,9 22 0 16,9 11 0-16,11-1 0 16,13-2 0-16,8-17 0 0,3-12 0 15,5-17 0 1,-1-12 0-16,-3-12-65 0,-11-12-484 15,-9-12 34-15,-16-5 77 16</inkml:trace>
  <inkml:trace contextRef="#ctx0" brushRef="#br0" timeOffset="140925.67">31388 11132 576 0,'0'-49'358'0,"-18"5"-92"15,-7 3-79-15,-9 0-4 16,-6 1 9-16,-10-1 31 16,-10 5-161-16,-17 3-62 15,-21 9 0-15,-21 8 0 0,-17 16 0 16,-22 12 0-1,-25 23 0-15,-24 32 0 0,-37 21 0 16,-36 31 0-16,-33 32 0 16,-20 36 0-16,1 33 0 15,10 24 0-15,22 16 0 0,27 8 0 16,26 10 0 0,27 2 0-16,30 5 0 0,24-8 0 0,30-16 0 15,40-25 0-15,34-28 0 16,48-33 0-16,53-37 0 15,68-37 0-15,63-39 0 16,69-50 0-16,71-49 0 16,69-49 0-16,56-47 0 0,46-50 0 15,25-38 0-15,9-26 0 16,-21-22 0-16,-48-16 0 16,-69-16 0-16,-72-9 0 15,-82 0 0-15,-68 14 0 0,-66 22-50 16,-58 27 38-16,-49 24 74 15,-52 35-62-15,-52 36 0 16,-53 40 0-16,-51 38 0 0,-43 37-19 16,-22 37-248-16,-6 25-98 15,9 18-27-15,22 24 2 16</inkml:trace>
  <inkml:trace contextRef="#ctx0" brushRef="#br0" timeOffset="141818.45">26677 13888 250 0,'14'0'245'16,"-2"0"-41"-16,-3 0-84 16,-1 0-59-16,3 0-29 15,1 0 0-15,4 0 26 0,2 0 61 16,-7 0 50-16,-3 0 12 15,-3 0-29-15,-5 0-27 16,0 0-38-16,0 0 10 0,-13 12 6 16,-8 9-91-16,-15 3-12 15,-18 5 0-15,-19-2 0 16,-15-2 0-16,-18-4 0 0,-22-5 0 16,-16-16 0-16,-6 0 0 15,0-4 0-15,-1-12 0 16,6-15 0-16,6-15 0 15,9-15 0-15,8-13 0 0,9-2 0 16,6 2 0-16,16 0 0 16,9 5 0-16,15 9 0 0,10 7 0 15,10 3 0-15,6 5 0 16,4 5 0-16,6-3 0 16,-3 0 0-16,6 7 0 0,0 3 0 15,2 5 0-15,4 7 0 16,2 6 0-16,-2 5 0 15,7 3 0-15,-2 3 0 0,6 1 0 16,3 3 0-16,-1 0 0 16</inkml:trace>
  <inkml:trace contextRef="#ctx0" brushRef="#br0" timeOffset="142421.5">24238 13042 2047 0,'0'-4'0'0,"0"-4"0"15,0 0 0-15,0-1 0 16,0 0 0-16,-9 2 0 16,9 0 0-16,-8-2 0 0,8 1 0 15,-9 4 0-15,9-1 0 16,-8 5 0-16,8 17 0 16,-8 20 0-1,8 16 0-15,0 16 0 16,0 12 0-16,0 14 0 15,-8 2 0-15,8 0 0 0,-7 69 0 16,7-104 0 0,0-17 0-16,0-16 0 0,0-10 0 15,0-31 0 1,0-28 0-16,0-38 0 16,0-20 0-16,0-16 0 0,0-3 0 15,0-1 0 1,-8 8 0-16,0 13 0 0,8 11 0 15,-12 13 0-15,12 11 0 16,0 13 0-16,0 8 0 0,0 14 0 16,0 2 0-16,4 8 0 15,12 5 0-15,12 0 0 0,18 3 0 16,14 9 0 0,13 0 0-16,9 0 0 15,-1 0 0-15,1 17 0 0,-11-5 0 0,-6 4 0 16,-8 1 0-16,-9 9 0 15,-9 5 0-15,-16 9 0 0,-20 14 0 16,-18 6 0-16,-22 9 0 16,-19 14 0-16,-21 10 0 15,-13 4 0-15,-11 1 0 16,-1 4 0-16,3-4 0 0,11-9 0 16,10-7 0-16,18-9 0 15,11-15 0-15,13-14 0 16,15-11 0-16,9-9 0 0,12-8 0 15,12-4 0-15,9 1-27 16,2-3-303-16,7 1-9 0,-3-11 16 16,3 12 51-1,-6-5 0-15,-8-7 41 0</inkml:trace>
  <inkml:trace contextRef="#ctx0" brushRef="#br0" timeOffset="145670.06">32262 10669 381 0,'0'-9'302'16,"-13"-3"-81"-16,5 0-86 0,2-4-54 15,6-1-12-15,-9 1 38 16,1 4 64-16,0 4 31 16,0-1-19-16,-2 2-47 15,2 0-77-15,-3 2-59 16,-6 0 0-16,1 1 0 0,-5 1 0 15,-4-5 0-15,2-1 0 16,-6 0 0-16,-4-3 0 16,-3 0 0-16,-4-4 0 15,-9-1 0-15,-7 2 0 0,-5-1 0 16,-5 4 0-16,1-1 0 16,0 0 0-16,0 7 0 15,3-3 0-15,2 5 0 16,4-1 0-16,-1 0 0 0,1 5 0 15,-3 0 0-15,-1 0 0 16,-5 0 0-16,-4 0 0 16,-4 0 0-16,0 14 0 15,4-3 0-15,-4 2 0 16,0-1 0-16,-5 0 0 16,1 5 0-16,-5-5 0 0,2 4 0 15,-4-4 0-15,-1 0 0 16,3 0 0-16,1 5 0 15,-5-4 0-15,-1 2 0 0,-1-3 0 16,-1 5 0-16,-5-1 0 16,0 5 0-16,1 3 0 15,4 4 0-15,-1 6 0 16,6-3 0-16,-1 2 0 0,8 0 0 16,-1 3 0-16,7-3 0 15,0-2 0-15,3-1 0 16,-5-2 0-16,-1 0 0 15,6 5 0-15,-2 0 0 0,-4 1 0 16,-2-3 0-16,3 1 0 16,-1 2 0-16,1-4 0 15,2 0 0-15,0 3 0 0,1 0 0 16,-3 0 0-16,1-1 0 16,-1 0 0-16,-1 5 0 15,9 3 0-15,3 9 0 16,7 3 0-16,3 2 0 0,1 4 0 15,12-1 0-15,-1 3 0 16,2-3 0-16,7-7 0 16,-3-2 0-16,-2 1 0 0,0-1 0 15,-6 1 0-15,1 4 0 16,2 1 0-16,-1 3 0 0,-5-1 0 16,3 5 0-16,-2 4 0 15,0 1 0-15,-1 3 0 16,0 0 0-16,2 6 0 0,-3-4 0 15,5 3 0-15,1 0 0 16,3-6 0-16,0 1 0 16,1 0 0-16,-1-8 0 15,6 1 0-15,2-10 0 0,4-2 0 16,1-2 0-16,4 1 0 16,-1 0 0-16,7 5 0 0,-8 6 0 15,1 1 0-15,2 3 0 16,-1 3 0-16,-2 2 0 15,7 4 0-15,-2-4 0 0,17 4 0 16,0-3 0-16,0-1 0 16,0 0 0-16,8-5 0 15,4-2 0-15,0-5 0 16,2-5 0-16,-3 2 0 0,2-2 0 16,2 1 0-16,10 1 0 15,4-1 0-15,-1-1 0 16,4 1 0-16,1-4 0 0,-1-1 0 15,-4-3 0-15,1-4 0 16,0-3 0-16,-3-3 0 16,5 3 0-16,-5-6 0 0,4 1 0 15,2 4 0-15,1-2 0 16,4 3 0-16,-6 3 0 0,7-5 0 16,2 4 0-16,-1 2 0 15,8-5 0-15,1-5 0 16,6 0 0-16,3 1 0 15,-1-9 0-15,1-4 0 0,3-7 0 16,2-1 0-16,0-3 0 16,3-2 0-16,-2 1 0 15,2 1 0-15,0 2 0 0,-4 1 0 16,-1-2 0-16,2-10 0 16,8 8 0-16,5-8 0 15,11 0 0-15,12 0 0 0,6-5 0 16,15-8 0-1,2-3 0-15,3-4 0 0,1-5 0 16,5-3 0-16,3-8 0 16,5-5 0-16,0-4 0 15,4-7 0-15,-4-5 0 0,1-6 0 16,5 3 0-16,0-5 0 16,6 4 0-16,5-4 0 15,3-5 0-15,4-3 0 16,2-9 0-16,-3-6 0 0,2-15 0 15,0-3 0-15,0-3 0 16,-5 2 0-16,-10 7 0 16,1 6 0-16,-11 8 0 15,-10 9 0-15,-10 4 0 0,-7 4 0 16,-11 0 0 0,-14-1 0-16,-5-3 0 0,-8-4 0 15,-4-4 0-15,-4-9 0 16,-5-4 0-16,2-8 0 0,0-4 0 15,-5-4 0-15,-1 1 0 16,-5 2 0-16,0 2 0 16,-12-1 0-16,-5-1 0 0,-7-7 0 15,-5-3 0-15,-5-6 0 16,-8-10 0-16,4-7 0 16,-4 2 0-16,-1 0 0 0,4 7 0 15,5 13 0-15,-1 14 0 0,-4 5 0 16,-9 10 0-1,-3 3 0-15,-28 5 0 0,-26 4 0 16,-19 12 0-16,-23 7 0 16,-26 19 0-16,-23 14-99 0,-30 12-529 15,-20 13 40-15</inkml:trace>
  <inkml:trace contextRef="#ctx0" brushRef="#br0" timeOffset="148779.68">12933 17052 493 0,'-14'-17'393'0,"0"5"-20"16,0 7-74-16,3 5-97 15,3 0-78-15,8 0-32 0,0 25-21 16,8 12-71-16,11 12 0 16,9 16 0-16,15 4 0 0,-4 0 0 15,6 1 0-15,-4-14 0 16,-5-6 0-16,-7-10 0 15,-4-8-133-15,-9-7-179 0,-1-6-21 16,-7-6 12 0,-8-13 44-16,0 0 19 0</inkml:trace>
  <inkml:trace contextRef="#ctx0" brushRef="#br0" timeOffset="148946.78">12769 17323 294 0,'-35'-28'195'16,"2"-1"-55"-16,5 10-48 15,3-2-22-15,8-3-21 16,17-5-1-16,0-7-5 0,17-10-10 16,11-2-14-16,14-9-7 15,6-8-6-15,9-1-12 0,0 7-32 16,-4 4-41 0,-5 11-51-16,-7 7-49 0,-9 13-51 15</inkml:trace>
  <inkml:trace contextRef="#ctx0" brushRef="#br0" timeOffset="149444.82">12936 17406 113 0,'-20'48'248'0,"0"-10"-61"0,4-7-54 16,-1-6-52-16,5-8-30 15,12-5-10-15,0-12 0 0,0 0-17 16,12 0-16-1,9-17-4-15,11-12-17 0,9-10-15 16,8-12 0-16,-1-5 4 16,1 3-4-16,-8 4 11 15,-3 7 9-15,-13 14 3 0,-8 5 7 16,-4 10 21-16,-4 4 25 16,-9 7 9-16,0 2 12 0,0 7-7 15,0 14-8-15,0 8-6 16,0 11-3-16,8 8-12 15,2 2-17-15,12-2-3 0,-2-6-3 16,3-12-11 0,2-7 6-16,-4-12-12 0,-1-11-4 15,-4 0-7-15,-2-11-7 16,-11-12 6-16,-3-4 5 16,-12-9 7-16,-9-9 5 0,-6-1 17 15,-6 2 24-15,1 8 2 16,2 7 10-16,11 5 8 0,2 7-21 15,4 6-19-15,13 11-9 16,0 7-4-16,13 10-1 16,8 11-5-16,2 6-4 0,2-3-39 15,4-3-89 1,-5-2-85-16,5-11-30 0,-6-15-14 16,2-8 15-16</inkml:trace>
  <inkml:trace contextRef="#ctx0" brushRef="#br0" timeOffset="150092.79">13518 17007 351 0,'-9'-12'269'0,"1"3"-32"16,8 6-67-16,-8 3-57 15,8 0-41-15,0 0-29 16,0 0-19-16,0 0-16 0,0-4-12 16,0-1-13-16,0-3-33 15,0 4-8-15,0-4 2 16,0-5 19-16,-9 1 19 15,-2-1 14-15,-5 6 32 0,-5 7 23 16,4 0 12-16,1 12 10 16,4 8-3-16,12 13 4 15,0 16-2-15,9 8-18 0,7 3-13 16,12 2-17-16,9-12-13 16,8-15-7-16,6-14-19 15,6-21-40-15,5-17-37 0,0-22-30 16,-6-19-16-16,-7-15 1 15,-9-8 17-15,-12-13 31 0,-15 0 36 16,-13 4 27 0,-21 0 33-16,-7 14 22 0,-4 14 34 15,0 17 20-15,-1 17 16 16,5 11-7-16,7 10-7 0,-1 7-21 16,11 16-15-16,11 17-6 15,0 8-5-15,8 4-10 16,13 3-8-16,7-3-14 0,5-9 5 15,-1-8-13-15,1-7 11 16,2-9-15-16,-2-12-24 16,-4-4-15-16,-9-13-9 0,-7-2 5 15,-13-10 15-15,0-4 16 16,-16 1 19-16,-13 4 17 0,1 2 33 16,-2 10 23-1,3 9 6-15,2 7-5 0,6 0-16 16,6 13-16-16,13 2-6 15,0 9-5-15,8 5-9 0,11-1-13 16,11 1-6-16,5-4-1 16,6-10 1-16,0-5-18 15,0-10-61-15,-6 0-77 0,-2-12-72 16,-4-14-27-16,-1-6 4 16,-3-9 14-16,-10-8 10 15,-9-3 63-15</inkml:trace>
  <inkml:trace contextRef="#ctx0" brushRef="#br0" timeOffset="150459.54">14078 16140 108 0,'-36'-53'261'0,"-2"7"8"0,7 10 10 16,2 8-30-16,5 8-27 15,7 3-34-15,6 5-35 16,11 12-50-16,0 19-4 0,11 19 5 16,22 18-92-16,11 19-12 15,13 11 0-15,8 6 0 16,1-2 0-16,-6-9 0 0,-7-7 0 15,-8-13 0-15,-10-17 0 16,-5-11 0-16,-12-9 0 0,-4-11 0 16,-11-13 0-16,-3-13 0 15,0-19 0-15,-8-17-6 16,8-13-32-16,-9-7 19 16,9 9 3-16,0 11 4 0,9 8 2 15,7 17 13-15,6 11-3 16,5 13 5-16,3 20 3 15,-2 5 19-15,-5 8-1 0,-3 7 3 16,-6 5-26-16,-11 0-3 16,-3 0 0-16,-12-4 0 0,-4-9 0 15,1-2 0-15,-6-16-170 16,0-14-108-16,-4-3-55 16,11-14 41-16,0-20-10 0,14-20 18 15,0-12-102-15</inkml:trace>
  <inkml:trace contextRef="#ctx0" brushRef="#br0" timeOffset="150747.78">14592 16041 73 0,'18'-39'250'16,"-10"6"-3"-16,0 9 10 0,-8 7-9 15,0 8-12-15,0 9-39 16,-12 0-37-16,4 21-25 16,8 8-45-16,0 7-41 0,8 6-26 15,10-6-19-15,-1-3-7 16,13-5-18-16,2-11-17 15,1-17-40-15,-1 0-41 0,-7-9-13 16,-5-8 16-16,-12-11 34 16,-8-4 42-16,-16-4 26 15,-12-1 21-15,-10 8 16 0,2 8 3 16,-4 9-19 0,2 5-7-16,-19 7-77 0,39 0-59 15,5 0-72-15,13 0-24 16,13-10-23-16,5-5 24 0</inkml:trace>
  <inkml:trace contextRef="#ctx0" brushRef="#br0" timeOffset="150973.07">14872 15594 407 0,'0'0'370'0,"0"16"-8"16,0 10-87-16,-8 4-96 0,8 9-53 15,0 1-33-15,0 1-21 16,14-8-29-16,6-13-22 15,8-9-42-15,8-11-59 0,2-16-63 16,-6-12 4-16,-8-9 46 16,-12-8 46-16,-12-2 36 15,-6 6 28-15,-16 8 9 0,-7 8-13 16,-7 12-10-16,-10 13-10 16,-2 0-12-16,4 17-74 15,3-1-100-15,5-4-88 0,7-12-47 16,12 9-221-16</inkml:trace>
  <inkml:trace contextRef="#ctx0" brushRef="#br0" timeOffset="151178.79">14911 15187 373 0,'0'-25'484'0,"0"6"-6"16,0 7-157-16,0 2-133 15,0 7-74-15,10 3-25 16,12 19-89-16,6 15 0 15,9 11 0-15,7 7 0 0,5 10 0 16,3 2 0-16,-2 2 0 16,-11-10 0-16,-4-10-129 0,-13-14-310 15,-5-11 14-15,-9-21 76 16,-8-5 54-16,0-23-111 16</inkml:trace>
  <inkml:trace contextRef="#ctx0" brushRef="#br0" timeOffset="151419.72">15149 15051 332 0,'-14'-39'268'0,"1"14"-23"0,13 25-30 16,0 17-16-16,0 19-7 16,-9 17-35-16,0 13-13 15,9 7-11-15,-8-4-34 0,8-4-38 16,0-11-59-16,0-18-2 16,0-12 0-16,13-11 0 15,8-13 0-15,7-9 0 0,13-7 0 16,11-4 0-16,5-2 0 15,5 4 0-15,-6 1 0 0,-8 5-27 16,-11-1-143 0,-9 9-86-16,-11 0-47 0,-8 4 0 15,-9 0 13-15,0-5-4 16</inkml:trace>
  <inkml:trace contextRef="#ctx0" brushRef="#br0" timeOffset="151871.14">15283 14800 320 0,'-20'-28'334'0,"-1"5"12"16,-3 10-66-16,-8 3-89 15,-5 10-62-15,-8 0-50 0,-7 12-21 16,-17 9-4-16,-12 13-11 16,-20 10-5-16,-21 25 5 0,-20 20 19 15,-21 34 8 1,-20 31-70-16,-12 30 0 0,-9 26 0 15,-2 24 0-15,-5 13 0 16,4 7 0-16,15-3 0 0,31-3 0 16,34-3 0-16,42-13 0 15,45-16 0-15,40-25 0 16,53-27 0-16,40-44 0 0,49-37 0 16,40-59 0-16,54-57 0 15,48-60 0-15,37-50 0 16,21-36 0-16,6-25 0 15,-10-20 0-15,-22-12 0 16,-36-8 0-16,-44-9 0 0,-53 5 0 16,-61 8 0-16,-62 17 0 15,-55 19 0-15,-50 33 0 0,-37 33 0 16,-22 36 0-16,-23 33 0 16,-15 29 0-16,-16 30 0 0,-11 26 0 15,-12 18 0-15,6 7 0 16,10 12 0-16,15 4-263 15,11 4-246-15,22 0 6 0</inkml:trace>
  <inkml:trace contextRef="#ctx0" brushRef="#br0" timeOffset="152634.51">14980 15207 223 0,'6'16'190'15,"2"-4"-38"-15,-2-12-39 0,-3 0-15 16,-3 0 6-16,0 0 18 16,0 0 20-16,0 0 16 15,0 0-23-15,0 0-16 0,0 0-16 16,0 0-1-16,0 0 22 15,0-7-3-15,0-2-80 0,0 2-41 16,-12-6 0-16,1 1 0 16,-1-4 0-16,-5-8 0 15,0-9 0-15,4-8 0 0,3-8 0 16,-3-16 0-16,4-13 0 16,9-15 0-16,0-8 0 15,0-10 0-15,0 5 0 16,13 10 0-16,3 10 0 0,0 9 0 15,4 10 0-15,6 6 0 16,-6 13 0-16,-1 4 0 0,-2 10 0 16,-5 6 0-16,-4 8 0 15,1 4 0-15,-6 4 0 16,2 7 0-16,-5 1 0 47</inkml:trace>
  <inkml:trace contextRef="#ctx0" brushRef="#br0" timeOffset="153291.09">15073 13872 1880 0,'0'0'-190'16,"3"0"-4"-16,2 0 10 15,-2 0 184-15,3 0-141 0,-3-3 67 16,0-15 70 0,-3 8 103-1,-44 5 136 17,-22 52-155-32,18-1-22 15,-4 11-5-15,-66 89 86 16,61-65-63-16,0-2-10 15,9-10-22-15,6-12-16 16,10-13-7-16,8-12-7 0,7-7 0 16,9-12-12-16,8-13 6 15,16-21-15-15,13-20 8 0,19-21-21 16,14-18-14 0,11-13 9-16,4-10 6 0,-1 6-10 15,-6 7 3-15,-4 14-4 16,-14 10 20-16,-11 18 4 15,-4 11 0-15,-9 7 1 0,-9 14 8 16,-1 4 3-16,-7 5 4 16,-2-2 4-16,-6 9 9 0,2 0-8 15,-2 0 6-15,5 13 5 16,0 11 20-16,6 17 1 16,-2 9-25-16,3-3-22 0,6 6 0 15,3 1 0-15,-2-6 0 16,1-10 0-16,-4-7 0 15,3-6 0-15,-4-5 0 16,-9-8 0-16,-1 0 0 0,0-12 0 16,-8 9 0-16,0 2 0 15,-24 6 0 1,-7 3 0-16,-18 5 0 0,-13 7 0 16,-6 10 0-16,-6-2 0 15,-2 3 0-15,-3 3 0 0,3-1 0 16,5-8 0-16,0-5-14 15,9-4-69-15,11-2-44 16,10-11-48-16,11-7-45 16,11-8-17-16,4 0-10 0,15 0 22 15,0 0-11-15,0 0 20 16</inkml:trace>
  <inkml:trace contextRef="#ctx0" brushRef="#br0" timeOffset="155476.57">6655 7368 259 0,'0'-14'198'0,"0"1"-69"16,-8 6-43-16,-10 7-30 0,-5 0-8 16,-10 20-1-16,-4 13 0 15,-6 7 7-15,-6 15-4 16,-1 9-1-16,-1 10-16 16,-4 7-13-16,-2 14-8 15,0 7 1 1,-6 11-10-16,-7 13 8 0,-3 8-1 15,-1 5 1-15,6-1 14 16,0 0 1-16,-2 9 20 16,4 7 13-16,6 26-14 15,3 19-8-15,5 16-13 16,3 5-2-16,8-4 0 16,12-8-6-16,6-8-7 15,10-18 1-15,13-10-6 16,0-13 1-16,13-1 2 15,2 14 12-15,11 11 24 16,10 12 19-16,12 9 4 16,9 3 8-16,12 0 20 15,13-8-12-15,2-7-19 16,11-13-14 0,6-4-47-16,-1-8-2 0,2 1 0 15,3-6 0-15,7 1 0 16,-4-6 0-16,-1-1 0 15,1-6 0-15,2-11 0 16,4-4 0-16,3-9 0 16,5-8 0-16,9-9 0 15,10-3 0-15,6-4 0 16,8-7 0-16,-2-7 0 0,2-3 0 16,0 2 0-16,-1-6 0 15,-4 0 0-15,-3 0 0 16,-3 1 0-16,4-5 0 15,-7-4 0-15,2 1 0 16,-1 0 0-16,-4 2 0 0,-8-2 0 16,-9-1 0-16,-11-4 0 15,-13-8 0-15,-7-7 0 16,-8-3 0-16,-6-5 0 0,-2-6 0 16,-6-2 0-16,2-7 0 15,-2 2 0-15,6 0 0 16,-1 1 0-16,4 1 0 0,-1 1 0 15,-3-3 0-15,1 3 0 16,-6-3 0-16,-6 0 0 16,-5-4 0-16,-5-1 0 15,-6-3 0-15,-6-5 0 0,1 0 0 16,0 1 0-16,3-5 0 16,0 4 0-16,1-4 0 15,0-4 0-15,-5 0 0 0,1 2 0 16,-9-14 0-16,-4 7 0 15,-6-7 0-15,-6 0 0 16,-5 0 0-16,-3 0 0 16,0 0 0-16,1 0 0 0,-1 0 0 15,1 8 0-15,3-8 0 16,4 9 0-16,1-9 0 16,2 0 0-16,2 12 0 15,2-12 0-15,3 12 0 0,-2-12 0 16,4 12 0-16,-3-3 0 15,-6-9 0-15,2 7 0 16,-4-7 0-16,-6 0 0 0,2 0 0 16,-5 0 0-16,0 0 0 15,1 0 0-15,-6 0 0 16,2 0 0-16,-5-5 0 16,0 3 0-1,0-15 0-15,-17-11 0 16,-7-13 0-16,-9-16 0 15,-12-17 0-15,-7-11 0 16,0-1 0-16,-2 9 0 0,9 8 0 16,8 11 0-16,6 14 0 15,5 16 0-15,10 8 0 16,4 8 0-16,12 3 0 0,12 25 0 16,18 9 0-1,13 16 0-15,19 7 0 16,12 5 0-16,2-4 0 0,1-1 0 15,-4-3 0-15,-5-7 0 16,-6-3 0-16,-10-1 0 16,-6-1 0-16,-11-5 0 15,-10-3 0-15,-4-7 0 0,-13 3 0 16,-8 1 0-16,-12 1 0 16,-8 1 0-16,-13 5 0 15,-7 0 0-15,-9-1 0 0,1-3 0 16,-5-5 0-16,2-3 0 15,7-5 0-15,9-5 0 16,5-7 0-16,6 0 0 0,4-13 0 16,-1-15 0-16,2-17 0 15,3-14 0-15,-6-23 0 16,-6-16 0-16,-7-19-33 16,-7-6-332-16,-3 6 7 15,-4 10 1-15,2 14-9 0</inkml:trace>
  <inkml:trace contextRef="#ctx0" brushRef="#br0" timeOffset="157615.06">10078 6846 74 0,'0'-3'128'16,"0"3"20"-16,0 0-57 15,0 0-30-15,0 0-14 0,0 0 0 16,0 0 0-16,0 0 5 16,0 0 8-16,0 0 1 15,0 0-5-15,0-4-4 0,3-1 8 16,5 5-6-16,1 0-8 15,4-5-9-15,7-2-9 16,17-6 12-16,15 1 6 16,16-4 12-16,19-7-6 0,9-7 4 15,9 2-12 1,10-6-2-16,-1-2-7 0,-1 0 4 16,5-5-3-16,-4 2-11 15,4-3-6-15,3-3-12 16,5 1 6-16,9 2-5 15,7 3 4-15,8-2 0 0,13-4-4 16,-2 4-4-16,5-1 9 16,-1 6-17-16,-12 1 12 15,-12 1-1-15,-5 6-6 16,-7-6 7-16,1-1 6 0,9-6 2 16,10 1 2-1,9-5-4-15,13 4 3 16,4-1-13-16,-1 7-2 0,0 1 1 15,-8 3-8-15,-2-7 5 16,-13 7 5-16,-10-7 0 16,-12 2 7-16,2 3-2 0,-1 5 5 15,0-1-8-15,9 5 2 16,7-1-2-16,10 1-9 16,19-5 8-16,12 1 0 0,5 3-6 15,3 2-1-15,-5 2 4 16,-7 5 3-16,-2 4-10 15,-9 4 6-15,4 8 2 16,-3 0 6-16,6 0 12 16,3 0 2-16,10 12 3 0,7-12-10 15,3 8-9-15,2 0 0 16,5 0 2-16,4 3-3 16,15 1-4-16,4 6-3 0,3 5 0 15,-7 5 0-15,-13 10 0 16,-9 3 0-16,-10 12 0 15,-9 3 0-15,-6 6 0 16,3-1 0-16,-1-1 0 16,4-3 0-16,8-3 0 0,2-6 0 15,7-7 0-15,-4-4 0 16,-9-1 0-16,-14-3 0 16,-10-5 0-16,-12 6 0 15,-9-3 0-15,-1 2 0 0,6 0 0 16,4 3 0-16,9 5 0 15,-3-1 0-15,0 1 0 16,3 1 0-16,-14-2 0 0,-8 0 0 16,-12-4 0-16,-12 2 0 15,-9-2 0-15,-15-3 0 16,-11-4 0-16,-10-1 0 16,-2 1 0-16,-9-5 0 0,-5 4 0 15,3 5 0-15,1 7 0 16,7 5 0-16,9 8 0 15,13 5 0-15,15 3 0 16,5 9 0-16,3 5 0 16,3 2 0-16,-9 9 0 0,-5 1 0 15,-7 3 0-15,-15 2 0 0,-12-2 0 16,-6 1 0-16,-9 1 0 16,-1 2 0-16,1 4 0 15,1 0 0-15,3-1 0 0,7-4 0 16,-4-7 0-1,2-4 0-15,-5-13 0 0,-9-9 0 16,-8-6 0-16,-1-11 0 16,-13-5 0-16,-4-9 0 15,-2-1 0-15,-3-4 0 0,-3 5 0 16,8 4 0-16,2 3 0 16,4 4 0-16,5 9 0 15,1 0 0-15,-3 5 0 0,-2-2 0 16,-1-2 0-16,-4-2 0 15,0-3 0-15,-4 0 0 16,5-6 0-16,0 3 0 16,-5-2 0-16,0 0 0 15,0 1 0-15,2 1 0 16,1 2 0-16,-2 1 0 0,1 4 0 16,0-2 0-16,-1 8 0 15,-5-3 0-15,1 2 0 16,-3-5 0-16,3-2 0 15,0-1 0-15,0-1 0 0,-1 5 0 16,-1 0 0-16,10-8 0 16,-2 8 0-16,5-5 0 15,1 2 0-15,-1 3 0 16,-2-5 0-16,-1 3 0 16,-2-3 0-16,-3 0 0 0,2-4 0 15,-6-4 0-15,-1-5 0 16,1 1 0-16,1-10 0 15,-5 3 0-15,0-10 0 0,-4-3 0 16,-5-1 0-16,2-12 0 16,-2 7 0-16,3-7 0 15,-3 0 0-15,2 0 0 16,-1 0 0-16,-4-5 0 31,0-2 0-31,0-5-310 16,-18 4-149-16,7-4 64 15,-9-1 43-15,-4 6-176 16</inkml:trace>
  <inkml:trace contextRef="#ctx0" brushRef="#br0" timeOffset="158448.7">28054 10498 264 0,'-16'-4'369'0,"4"-1"-55"16,4 2-134-16,8-1-86 0,0 4-48 15,0 0 3-15,0 0 48 16,0 0 74-16,13 12 66 15,10 8-11-15,11 10-226 16,5 9 0-16,13 6 0 0,10 9 0 16,12 2 0-16,7 1 0 15,7 0 0-15,11 0 0 16,3-4 0-16,-6-1 0 16,-2-7 0-16,-7-8 0 15,-19-5 0-15,-11-6 0 0,-18-11 0 16,-10-2 0-16,-7-1 0 15,-6-12 0-15,-5 8 0 16,-3-8 0-16,-4 0 0 0,0 0 0 31,0 0 0-31,0 0 0 16,0-13 0-16,0-10 0 16,2-17 0-16,-3-17 0 15,-3-14 0-15,0-14 0 16,0-9 0-16,0-4 0 0,0 5 0 15,0 4 0-15,0 3 0 16,0 13 0-16,0 4 0 16,0 7 0-16,-9 9 0 0,9 3 0 15,-12 6 0-15,12 4 0 16,-8 6 0-16,8 2 0 16,0 5 0-16,-8 6 0 15,-1 1 0-15,9 6 0 0,-11 7 0 16,11 0 0-16,-11 7 0 15,2 0 0-15,-8 0 0 16,-11 14 0-16,-17 16 0 16,-16 12 0-16,-12 0 0 15,-17 8 0-15,-8-2 0 16,-7 6 0-16,-8-4 0 0,-1-3 0 16,10-1 0-16,6 0 0 15,12-7 0-15,9-3 0 16,12-3 0-16,12-4 0 0,11-5 0 15,16-8 0-15,0-4 0 16,15 1 0-16,3-13 0 16,8 8 0-16</inkml:trace>
  <inkml:trace contextRef="#ctx0" brushRef="#br0" timeOffset="158533.12">27836 10579 2047 0,'7'0'0'15,"2"0"0"-15,4 0 0 16,-5 0 0-16,1 0-9 16,-6 0-526-16,5 0 1 0,3 0 57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30:33.9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15239 4313 591 0,'-16'0'211'0,"-4"0"-105"16,0 0-48-16,-5 0-23 0,-3 0 0 16,-6 0 41-16,3 0 40 15,-6-12 26-15,3-7-45 16,2-9-23-16,-1-14-34 0,6-14 23 16,6-14 14-16,4-16-37 15,17-11-14-15,8-13-5 16,18 0-8-16,10 5-3 0,13 11 1 15,8 4-4 1,16 13 5-16,13 7-7 0,11 13-4 16,17 14-6-16,12 14 4 15,7 13 2-15,6 16-5 16,2 12 4-16,-2 12 0 16,-9 9 2-16,-12 12-7 0,-13 11 1 15,-20 8 6-15,-17 11-6 16,-14-2 2-16,-13 4 5 15,-17 5-2-15,-7 4 0 0,-17 11 14 16,0 5-9-16,-21 8 4 16,-12 3 10-16,-7 5 0 0,-10 5-6 15,-7 3 0-15,-8 0-7 16,-3-1 5-16,0 6-12 16,3 0 1-16,-1 4 5 15,5-2-2-15,8-2-3 0,1 4-1 16,3-2 4-16,-3 2-4 15,-2-2 5-15,-3 3-3 16,6-3 10-16,1-2-2 0,10-8 7 16,3-6-2-16,8-3-15 15,5-12 0-15,7-9 0 0,6-8 0 16,3-2 0-16,8-7 0 16,0 2 0-16,0-1 0 15,0 0 0-15,0 0 0 0,0 1 0 16,8 5 0-16,0-7 0 15,36 186-423 17,-27-174-387-32,-13-51 407 15</inkml:trace>
  <inkml:trace contextRef="#ctx0" brushRef="#br0" timeOffset="465.26">15729 9276 224 0,'-18'-7'320'16,"-3"-6"-49"-16,0 5-91 0,5-1-74 16,4 6-47-16,4 3-4 15,8 0 8-15,-12 0 10 0,12 0 3 16,-9 16 4-16,9 12-4 16,0 22 2-16,0 14-22 15,9 15-11-15,8 6-7 16,6-4-12-16,10-5-4 0,11-14-3 15,9-13-8-15,4-17-3 16,8-19-3-16,9-26-9 0,-2-24-17 16,1-20-15-16,-12-15 3 15,-13-14 2-15,-14-4 25 0,-20 1 3 16,-14 11 20-16,-18 14 35 16,-15 10-10-16,-12 13-5 15,-12 18-10-15,-8 18-11 0,0 14-13 16,-3 10-32-16,3 14-102 15,3 13-163-15,5 10-101 16,10 0-43-16</inkml:trace>
  <inkml:trace contextRef="#ctx0" brushRef="#br0" timeOffset="13246.74">23300 6366 388 0,'-13'-33'215'16,"5"4"-21"-16,0 6-31 16,8 3-17-16,-8 3 11 0,8 8 10 15,0 2-1-15,0 2-4 16,0 5-51-16,0 0-58 16,0 17-20-16,0 15 20 0,0 26-14 15,8 18-39-15,4 21 0 16,1 10 0-16,-1 7 0 0,2-4 0 15,-5-4 0-15,4-7 0 16,-4-19 0-16,-6-10-160 0,-3-19-147 16,0-14-69-16,0-17 9 15,0-20-20-15</inkml:trace>
  <inkml:trace contextRef="#ctx0" brushRef="#br0" timeOffset="13528.38">23020 5646 288 0,'-17'-57'326'16,"0"21"-127"-16,5 9-94 0,12 16-51 15,0 11-23-15,0 11-12 16,12 7 0-16,14 3-3 16,10-2 2-16,12-2-9 15,9-17 0-15,4 0-9 16,-4-17 2-16,-12-7-1 0,-14-10 1 15,-9-5 1-15,-22-2-3 16,-13 1 3-16,-7 8-7 0,-8 7 1 16,-9 13 3-16,-2 19-7 15,-15 25-15-15,-3 34-43 0,-5 24-63 16,6 15-67-16,13 9-76 16</inkml:trace>
  <inkml:trace contextRef="#ctx0" brushRef="#br0" timeOffset="13894.16">23690 6516 325 0,'32'-27'322'0,"-8"2"-56"16,-7 5-78-16,-6 3-47 16,2 5-27-16,-5 8-18 0,0 4-19 15,-4 0-32-15,9 21 13 16,6 15 69-16,6 16-36 15,0 10-45-15,-1 2-19 0,1 2-18 16,-10-13 0-16,2-9-2 16,-6-10-5-16,-3-15 7 0,-3-10-2 15,-5-14-6 1,0-22-6-16,0-31 2 0,0-20 5 16,-8-7-2-16,8 0 26 15,0 12 16-15,0 16-24 0,0 15-18 16,0 27 0-16,20 22 0 15,9 27 0-15,7 13 0 16,6 20 0-16,2 9 0 0,0 2 0 16,2-5-167-16,-2-8-178 15,-4-8-89-15,-9-12-8 0</inkml:trace>
  <inkml:trace contextRef="#ctx0" brushRef="#br0" timeOffset="14227.47">24274 6178 434 0,'-19'-57'226'16,"-2"0"-91"-16,-1 1-61 16,3-2-34-16,-1 1-3 15,4 5 16-15,-2 0 22 0,7 6 21 16,5 13 4-16,6 5 9 15,0 8-19-15,0 8-31 0,0 12 1 16,9 28 106 0,17 16-16-16,10 27-19 0,9 22-119 15,3 16-12-15,11 17 0 16,1 5 0-16,0 0 0 0,-4-11 0 16,-3-8 0-16,1-15 0 15,-10-16 0-15,-8-16 0 0,-6-11 0 16,-7-14 0-16,-6-11 0 15,-6-10-260-15,-11-19-238 16,-11-7 12-16,-14-17 89 0</inkml:trace>
  <inkml:trace contextRef="#ctx0" brushRef="#br0" timeOffset="14742.7">24226 6651 428 0,'-25'-17'217'0,"9"1"-84"15,4 0-54-15,12 0-36 0,0-5-7 16,15-3-8-16,9-3-5 16,14-12-7-16,14 3-8 15,8-5 0-15,11 4-8 0,-3 6 5 16,-3 10 1-16,-6 3-2 16,-12 8-1-16,-3 5 2 0,-7 5 0 15,-9 0-4-15,-6 0 13 16,-11 0 11-16,-2 0 8 15,0 0-5-15,-6-4-5 16,2-4-10-16,-5 0-5 0,3-1-1 16,-3-3-8-16,0 0 7 15,0 5-9-15,0-6 8 0,0 5 6 16,0 0 8-16,0-1 14 16,0 2 13-16,0-5-3 15,-17 0 4-15,1 4 25 0,-5-5-17 16,2 5-13-16,-5-1 13 15,-1 9-14-15,3 0-7 0,4 0-2 16,-3 22 10 0,3 9-4-16,10 10 0 0,8 8-17 15,0 3-7-15,8 5-4 16,10-3-2-16,7-5 0 0,3-10-6 16,5-5-6-16,2-10 5 15,7-8-19-15,1-4-54 0,-1-12-75 16,-3-3-38-16,-5-9-25 15,-11-9-18-15,-6-7 6 16,-8-1 55-16,-5-3 32 0,-4 0-88 16</inkml:trace>
  <inkml:trace contextRef="#ctx0" brushRef="#br0" timeOffset="15141.76">24944 6133 169 0,'0'-36'250'0,"0"8"-46"0,0 4-15 16,0 2-38-16,3 7-13 15,2 2-7-15,-5 5 11 0,5 8-31 16,3 0-15-16,8 13 20 16,7 3-33-16,7 13-18 15,2 3-21-15,-4 9-23 0,1 3-8 16,-4 1-1-16,-6-5-5 15,-2-3-13-15,-5-3 8 16,-3-15 0-16,-6-3 7 0,-3-16-5 16,-12-16-1-1,0-12-14-15,0-17 0 16,3-12 0-16,9-3 1 0,0 3-2 16,0 7 7-16,9 10-1 15,3 11 2-15,6 8 2 0,-1 10-4 16,5 7 6-1,-1 4 2-15,-7 0-4 0,-1 12 3 16,-1 5-1-16,-4-3-55 16,-8 3-82-16,0 4-109 0,0-4-87 15,0-1-5-15,0-3 16 16,-11-13-125-16</inkml:trace>
  <inkml:trace contextRef="#ctx0" brushRef="#br0" timeOffset="15391.72">25330 5881 318 0,'0'-19'279'15,"5"2"-57"-15,-2 5-73 16,2 3-59-16,3 9-6 16,4 0 71-16,3 13 27 0,7 3-19 15,3 9-27-15,1 6-42 16,5 3-36-16,-6-1-32 16,5-1-9-16,-6-7-10 15,-7-6 2-15,-1-7-4 0,-4-3 19 16,-3-9 5-16,-1 0-29 15,-5-16 0-15,-3-18 0 16,0-18 0-16,0-12 0 0,0-15 0 16,-8 2 0-16,0 8-257 15,8 9-132-15,0 10-25 0,0 15 14 16</inkml:trace>
  <inkml:trace contextRef="#ctx0" brushRef="#br0" timeOffset="15563.09">25748 5482 205 0,'17'0'326'0,"-4"0"-75"0,-7 0-91 16,3 0-51-16,-6 14 10 16,5 9 74-16,6 14 27 15,-2 13-6-15,4 6-70 0,4 4-54 16,0 7-74-16,6-6-16 16,-7-4-15-16,1-9-173 0,-4-12-136 15,-3-6-79-15,-8-11 10 16,-5-19 57-16</inkml:trace>
  <inkml:trace contextRef="#ctx0" brushRef="#br0" timeOffset="15676.71">25646 5140 457 0,'-40'-77'214'0,"3"15"-107"0,5 18-71 16,2 11-70-16,8 14-59 15,5 10-40-15,9 9-70 0</inkml:trace>
  <inkml:trace contextRef="#ctx0" brushRef="#br0" timeOffset="15957.45">25948 5374 317 0,'28'27'214'16,"-2"-3"-98"-16,-9-3-55 16,5-9-30-16,2-12-13 0,3 0 3 15,8-12-1-15,-4-16-6 16,2-14-5-16,1-6-1 0,-12-5 15 15,-5-4 57-15,-8 5 35 16,-9 11 36-16,-9 9 25 16,-3 10-31-16,-1 10-38 0,-1 12-31 15,-8 17-5-15,1 16 1 16,2 20 3-16,2 16-28 0,9 12-19 16,8 4-12-16,8 0-31 15,12-7-75-15,14-16-105 16,0-19-128-16,14-17-44 15,-1-26 6-15,2-22 36 0</inkml:trace>
  <inkml:trace contextRef="#ctx0" brushRef="#br0" timeOffset="16389.64">26516 4999 325 0,'-16'-70'394'0,"-1"17"-90"16,5 15-121-16,3 19-83 0,9 7-48 15,-8 12-14-15,8 12 58 16,5 20 14-16,7 17-31 15,5 8-38-15,8 8-18 16,2-4-17-16,6-7 0 0,-2-9-23 16,3-9-16-16,2-11-31 15,2-14-8-15,-7-11-4 16,3-15 5-16,-6-18 15 0,-6-16 24 16,-4-8 25-16,-10-8 40 15,-8 8 53-15,0 12 64 0,-12 12-10 16,-2 9-44-16,14 12-50 15,0 12-14-15,0 19 38 0,10 19-18 16,6 15-39-16,12 4-13 16,9 5 0-16,11-11 0 15,6-13 0-15,-1-14 0 0,-1-24 0 16,1-12 0-16,-5-25 0 16,-3-16 0-16,-11-20 0 15,-11-17 0-15,-7-8 0 16,-16-8 0-16,0 1 0 0,-25 11 0 15,-6 9 0-15,-19 14 0 16,-10 19 0-16,-14 16-178 16,-2 20-128-16,-6 16-63 0,9 33 33 15,5 24 6-15</inkml:trace>
  <inkml:trace contextRef="#ctx0" brushRef="#br0" timeOffset="16689.78">28481 5047 1382 0,'60'-21'665'15,"-15"4"-665"-15,-12 15 0 16,-16 2 0-16,-30 19 0 15,-39 22 0-15,-51 29 0 0,-50 36 0 16,-57 45 0-16,-76 48 0 16,-72 36 0-16,-72 39 0 15,-73 30 0-15,-77 42 0 16,-47 33 0-16,-38 8 0 0,-13-7 0 16,22-19 0-16,41-24 0 15,60-31 0-15,60-29-384 0,63-37-236 16,67-32-422-16</inkml:trace>
  <inkml:trace contextRef="#ctx0" brushRef="#br0" timeOffset="19884.64">24506 9761 295 0,'-22'8'261'0,"11"-8"-57"16,11 8-85-16,0-8-60 15,8 0-33-15,9-13-12 16,15-7-7-16,12-16 4 16,15-14 4-16,7-10-5 0,8-7-2 15,4 3-2-15,-1 0-4 16,-4 3 0-16,-5 8 4 0,-14 12 4 16,-14 9 20-16,-7 3 23 15,-13 13 37-15,-3 3-2 0,-5 13 6 16,0 25 61-16,4 23 13 15,9 29-30-15,4 34-41 16,7 19-38-16,1 17-39 0,2 3-20 16,-2 0 0-16,-6-2 0 15,-9-15 0-15,-9-7 0 16,-13-10 0-16,-13-15 0 0,-12-11 0 16,-11-9 0-16,-7-12 0 15,-11-12 0-15,-3-12 0 0,-4-12-9 16,-4-17-1-16,5-16 6 15,6 0-4-15,10 0 1 0,10-9-22 16,11-3-22-16,11 0-60 16,12-4-90-16,8-5-81 0,8-3-38 15,11-5-2-15,16-2 6 16</inkml:trace>
  <inkml:trace contextRef="#ctx0" brushRef="#br0" timeOffset="20200.68">25915 9994 793 0,'0'-25'491'0,"-21"8"-144"0,-4 17-148 16,-3 8-84-16,5 18-33 16,1 5-62-16,5 6-20 15,17-1 0-15,0 0 0 0,14 2 0 16,14-6 0-16,9-9 0 15,36-12-6-15,-41-22-84 16,-2-16 0-16,-15-4 21 16,-7-11 29-16,-8-8 20 15,-11 7 19-15,-14 3 11 0,-7 6-6 16,-10 14-5-16,-9 12 1 16,-11 8-2-16,0 0 2 15,10 12-8-15,5 0-58 0,4 0-134 16,15-1-91-16,13-11-27 15,15-7-12-15</inkml:trace>
  <inkml:trace contextRef="#ctx0" brushRef="#br0" timeOffset="20633.55">26178 9142 405 0,'13'-61'487'0,"-9"13"-62"16,-4 6-129-16,0 15-138 0,0 1-79 15,0-2-16 1,5 40 0 0,6 25 8-16,9 23-71 0,9 23 0 15,2 19 0-15,7 7 0 0,-3-3 0 16,4-5 0-16,-2-15 0 16,-10-20 0-16,-3-18 0 15,-2-12 0-15,-13-15 0 0,0-21 0 16,-4-25 0-16,-5-24 0 15,0-20 0-15,8-12 0 16,0 3 0-16,5 6 0 0,1 15 0 16,8 12 0-16,3 17 0 15,4 16 0-15,7 12 0 0,1 28 0 16,-2 16 0-16,-10 12 0 16,-8 16 0-16,-14-2 0 15,-10 5 0-15,-14-6 0 0,-11-8 0 16,-4-8 0-16,-10-13 0 15,-3-11 0-15,-3-13 0 16,0-16 0-16,-2-11-22 0,2-19-311 16,3-5-53-16,7-11 12 15,16-6 23-15,9 3-227 16</inkml:trace>
  <inkml:trace contextRef="#ctx0" brushRef="#br0" timeOffset="21365.42">29027 8999 378 0,'0'-12'296'0,"-10"4"-94"16,-2 0-92-16,3 4-59 0,0 1-27 16,0 3 6-16,-13 0 27 15,-11 15 82-15,-15 23 80 16,-29 21 40-16,-36 32-11 16,-42 34-214-16,-49 44-34 0,-51 33 0 15,-62 37 0-15,-59 32 0 16,-48 17 0-16,-33 22 0 0,-32 15 0 15,-23 13 0-15,-6 4 0 16,-3-14 0-16,10-14-127 0,12-21-539 16,20-14 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31:16.2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8933 1901 194 0,'-14'-46'246'0,"4"5"-38"16,2 9-58-16,-6 13-28 0,6 2-20 15,8 5-23-15,-8 3-20 16,8 1-20-16,0 8-16 16,0 0-2-16,0 12-13 0,0 16 14 15,0 25 24 1,0 25-2-16,0 20-16 0,0 16-11 16,0 12-8-16,0 0-1 15,8-3-6-15,0-9-4 16,6-12-21-16,-2-14-58 0,0-10-77 15,-1-13-52-15,-3-8-32 16,-3-13-52-16</inkml:trace>
  <inkml:trace contextRef="#ctx0" brushRef="#br0" timeOffset="448.78">8949 1962 460 0,'-24'-41'252'0,"0"4"-85"16,-1 4-52-16,5 9-23 16,4 7-28-16,8 5-25 15,8 5-19-15,0 7-17 0,3 11 3 16,18 14 0-16,10 19 5 15,15 19-7-15,11 17 10 16,8 17 2-16,3 13 5 16,2 4 3-16,-6-2-11 15,-3-11 7-15,-5-8-10 16,-5-15 9-16,-12-13-12 0,-7-20 15 16,-10-13 61-16,-6-12 70 15,-7-20 61-15,-2-3-22 16,-7-25-192-16,-13-18 0 0,-3-19 0 15,-1-13 0-15,-1-11 0 16,1-1 0-16,1 9 0 16,-1 15 0-16,9 13-68 15,8 13-126-15,0 12-86 0,0 6-46 16,0 11 0 0,3 8-4-16,5 3-191 0</inkml:trace>
  <inkml:trace contextRef="#ctx0" brushRef="#br0" timeOffset="815.33">9855 2157 74 0,'33'-8'200'15,"-9"-1"-9"-15,-8 5-15 0,-8 4-28 16,-5 0-44-16,-3 0-36 16,0 17-27-16,6 15 28 15,0 21 40-15,10 13-41 16,14 10-30-16,5 3-17 15,11-10-4-15,3-8-14 16,3-16 3-16,0-14-2 0,5-14 4 16,-2-17 3-16,-7-12-1 15,-4-7-3-15,-11-19 4 16,-13-8 9-16,-11-10 6 0,-9-8 7 16,-13 2 14-16,-3 9 49 15,-1 11 12-15,6 15-49 16,-3 6-26-16,14 9-22 0,-7 3-14 15,7 9 0-15,0 17 4 16,0 16-1-16,12 12 0 16,5 7-13-16,-3-3-45 15,4 0-65-15,-1-9-70 16,-1-3-67-16,-1-8-20 0,-2-8-21 16,-2-9 24-16</inkml:trace>
  <inkml:trace contextRef="#ctx0" brushRef="#br0" timeOffset="1497.61">10873 2026 279 0,'-12'-23'265'16,"-3"2"-43"-16,1 4-80 0,3 5-64 15,11 4-25-15,-8-1-10 16,8 2-9-16,0 7-4 15,0 0-15-15,0 0-8 16,0 0-11-16,0 7-1 0,11 19 26 16,6 15 10-16,3 10 3 15,5 18-1-15,-5 4-4 16,4 7-14-16,-3-9 2 0,-4-1-8 16,-2-12-5-16,-2-15 0 15,-5-8 4-15,-8-16-3 16,0-2 12-16,0-17 32 15,0-8-10-15,-12-20-25 16,-6-22-6-16,4-24-3 0,-3-15-2 16,4-4 4-16,13 7-9 15,0 9-1-15,0 11 3 16,0 17-2-16,8 14 0 0,8 14 4 16,9 21 4-16,7 23 1 15,4 23 7-15,4 18 0 16,-9 13 2-16,-4 14 0 15,3 2-10-15,-11-3-3 0,-2-12 2 16,-5-14-1 0,-4-10-4-16,1-18 4 0,-6-14 3 15,2-12 3-15,-2-10-2 16,2-8-12-16,-5-28-12 16,0-33-1-16,6-25 4 0,4-16 9 15,2 4 12-15,0 17 6 16,5 16-10-16,-3 18 4 15,3 24 2-15,1 14 15 0,4 17 12 16,3 30 12-16,4 18 0 16,-1 17 15-16,-3 9-21 15,-1 7-18-15,0 0-15 16,1-7-5-16,-8-14-7 0,-2-11-24 16,-3-12-36-1,-4-8-52-15,0-13-55 0,-3-8-62 16,-5-8-65-16,3-28 43 15,3-30-15-15,-6-34-231 16</inkml:trace>
  <inkml:trace contextRef="#ctx0" brushRef="#br0" timeOffset="1931.45">11779 1473 167 0,'13'-65'288'0,"-13"15"-17"16,0 18-50-16,0 8-63 15,0 7-48-15,0 9-22 16,0 8-32-16,0 12-13 15,11 25 77-15,5 25 14 16,9 23-31-16,4 12-39 16,-1 10-26-16,0 2-16 0,1-7-7 15,-4-8-15-15,-9-17 8 16,8 28-6 0,-16-73 0-16,-5-10 10 15,3-10 1-15,-3-12 24 0,-3-16-6 16,0-20-27-16,0-21 3 15,0-10-5-15,8 6 7 16,3 9-15-16,7 12 1 16,-2 15 0-16,4 16 1 15,5 21 1-15,4 13 3 0,2 16-2 16,-1 7 9-16,-6 5-5 16,-13 1 4-16,-6-5 4 15,-5-2 12-15,-13-1-22 0,-7-10 0 16,-4-3 0-16,-6-9 0 15,-5-7 0-15,-6-8 0 16,0-9-45-16,-3-9-18 0,-1-11-46 16,5-13-52-16,6-7-83 15,11-10-44-15,7-2-32 16,8 2-55-16</inkml:trace>
  <inkml:trace contextRef="#ctx0" brushRef="#br0" timeOffset="2347.36">12867 1936 384 0,'-19'0'540'0,"-6"0"-122"0,4 0-183 15,5 0-115-15,4 0-50 16,12 0-14-16,0 0-7 15,0 0-21-15,0 0-18 16,12 9-7-16,12 3 7 16,9 0-4-16,8-12-4 0,8 0-6 15,-1 0 2-15,2-7 3 16,-7-10-8-16,3-11 6 16,-6-10-3-16,-7-2-7 15,-10-8-4-15,-10-2-1 0,-13-2 0 16,0 7 37-16,-22 8 58 15,-3 9-30-15,-13 12-19 16,-6 16-18-16,-2 12-12 16,1 24 0-16,6 17 0 15,10 21 0-15,7 7 0 0,16 7 0 16,6 3 0-16,14-1 0 16,16-14 0-16,2-5-55 15,10-16-248-15,1-10-95 0,3-16-14 16,-6-20 32-16</inkml:trace>
  <inkml:trace contextRef="#ctx0" brushRef="#br0" timeOffset="2763.26">13303 1819 335 0,'0'-37'387'16,"0"8"-54"-16,0 10-107 15,0 2-92-15,0 10-46 0,0 7-24 16,0 0 8-16,8 19 79 15,7 15-6-15,10 10-44 16,7 9-90-16,1 4-11 0,-5-1 0 16,-2-8 0-16,-8-2 0 15,-2-9 0-15,-2-9 0 16,-6-7 0-16,-8-6 0 16,0-5 0-16,0-20 0 15,-14-13 0 1,3-15 0-16,3-10 0 0,8-4 0 15,0 2 0-15,0 6 0 16,8 2 0-16,3 14 0 16,7 6 0-16,2 11 0 0,7 11 0 15,6 22 0-15,0-3 0 16,0 6 0-16,-10 0 0 16,-9-2 0-16,-8-6 0 15,-6-1 0-15,0-4 0 0,0-3 0 16,-11-9 0-1,-1 0 0-15,1 0 0 0,-2-13 0 16,0-2-185-16,5-11-260 16,8-2 29-16,0-8-39 15</inkml:trace>
  <inkml:trace contextRef="#ctx0" brushRef="#br0" timeOffset="3360.93">16554 1017 452 0,'-39'-29'516'16,"-15"1"-242"-16,-11 4-142 0,-8 2-64 16,-9 10-28-1,-9 1-1-15,-8 6 33 0,6 5 18 16,11 14-17-16,14 10-21 15,6 21-2-15,14 14 10 16,11 24-17-16,14 10-21 16,14 5-5-16,18-4-12 0,17-8-1 15,25-14 2-15,14-11-9 16,14-20 9-16,15-15-4 16,12-26-5-16,8-11-4 0,-4-4 7 15,-8-2-4-15,-23 5 3 16,-14 5-2-16,-18 7 1 15,-20 12 3-15,-11 8 22 0,-16 17 0 16,-19 20-23 0,-22 11 0-16,-24 14 0 0,-17-5 0 15,-11-4 0-15,0-8 0 16,-1-12 0-16,10-10 0 16,2-15 0-16,12-13 0 0,7-15 0 15,5 0 0-15,4-12 0 16,14 0-234-16,9-5-206 15,10 4-31-15,13-2 37 16</inkml:trace>
  <inkml:trace contextRef="#ctx0" brushRef="#br0" timeOffset="3776.85">16818 1717 1144 0,'0'-53'406'16,"0"13"-210"-16,0 7-101 0,0 9-4 15,-9 8 24-15,9 7-115 16,-6 1 0-16,9 25 0 16,9 11 0-1,12 8 0 1,5 5 0-16,4-1 0 0,5-2 0 15,-4-9 0-15,8-10 0 16,-3-8 0-16,2-11 0 16,0-7 0-16,-4-12 0 0,-9-7 0 15,-2 2 0-15,-12 1 0 16,-5 0 0-16,-9 8 0 16,0 7 0-16,0 4 0 0,0 12 0 15,-9 22 0 1,-2 22 0-16,-1 24 0 15,-5 27 0-15,1 10 0 0,4 1 0 16,4-4 0 0,8-8-451-16,0-12-144 0,8-17-405 15</inkml:trace>
  <inkml:trace contextRef="#ctx0" brushRef="#br0" timeOffset="4176.66">18159 1461 432 0,'-13'-69'355'15,"-7"7"-168"-15,-3 9-102 0,-7 8-25 16,-2 5 70 0,-5 5 91-16,4 5 47 0,2 14-38 15,-3 4-151-15,3 12-79 16,-3 15 0-16,3 17 0 15,2 22 0-15,9 16 0 16,7 2 0-16,13 2 0 0,8-8 0 16,12-9 0-16,11-14 0 15,8-5 0-15,10-6 0 16,4-7 0-16,0-1 0 0,-4 0 0 16,-9 4 0-1,-9 5 0-15,-6 2 0 0,-12 8 0 16,-9-3 0-16,-4 1 0 15,-26-4 0-15,-8-5 0 16,-16-8 0-16,-2-3 0 0,-9-13 0 16,4-8 0-16,3-8 0 15,6-13-55-15,3-7-307 16,5-9-90-16,10-2 8 0</inkml:trace>
  <inkml:trace contextRef="#ctx0" brushRef="#br0" timeOffset="4476.35">18736 1119 844 0,'-17'-45'546'0,"1"9"-250"0,2 7-144 15,5 8-11-15,-4 4-73 16,13 10-68-16,0 3 0 15,0 20 0 1,8 22 0-16,6 26 0 16,3 29 0-16,5 21 0 15,-6 12 0-15,-6 9 0 16,4 1 0-16,-3-11 0 16,3-11 0-16,-6-17 0 15,-1-15-162-15,1-25-283 0,-2-18 43 16,-6-21 61-16,-9-25 23 15</inkml:trace>
  <inkml:trace contextRef="#ctx0" brushRef="#br0" timeOffset="4826.05">18714 1734 313 0,'-11'-70'318'0,"-3"13"-28"16,14 17-86-16,-6 7-67 0,6 9-17 16,0 8 13-16,0 4 1 15,0 3-45-15,6 9-28 16,16 0-21-16,15 0-9 15,16 0-24-15,11 0-1 16,14 0-6-16,-5 0-2 0,-5 0-5 16,-6-8-8-16,-13 0 6 15,-13-1 6-15,-7 0 6 16,-15 2 0-16,-5-5 5 0,-9-4 8 16,-9-6 11-16,-5-2 6 15,-7 1 19-15,-4-1 6 16,3 7-58-16,0 5 0 15,4 7 0-15,4 5 0 0,-3 19 0 16,1 20 0 0,0 18 0-16,8 8 0 0,8 7 0 15,0 6 0-15,11-1 0 16,10-8 0-16,7-8 0 16,5-8-356-16,2-16-83 0,8-17 6 15,-4-20 31-15</inkml:trace>
  <inkml:trace contextRef="#ctx0" brushRef="#br0" timeOffset="5374.71">19625 1254 497 0,'-17'-29'549'0,"5"8"-155"0,0 9-183 16,12 5-93-16,-13 2-15 15,13 5-4-15,0 8-23 16,0 20-76-16,0 26 0 0,0 22 0 15,8 15 0-15,0 6 0 16,1-7 0-16,-1-13 0 16,1-15 0-16,-6-18 0 15,3-12 0-15,-6-7 0 0,0-10 0 16,0-27 0 0,0-19 0-1,-9-35 0-15,9-27 0 0,0-9 0 16,9 0 0-1,2 17 0-15,0 16 0 0,6 16 0 16,-5 15 0-16,10 23 0 16,1 15 0-16,6 25 0 15,1 22 0-15,1 22 0 16,-2 14 0-16,-10 6 0 0,-2-4 0 16,-6-12 0-16,-3-16 0 15,-4-16 0-15,-4-13 0 16,6-11 0-16,-3-17 0 0,-3-17 0 15,8-26 0 1,3-30 0-16,11-25 0 0,6-9 0 16,4 14 0-16,-3 16 0 15,-7 15 0-15,-8 18 0 16,-3 16 0-16,6 14 0 16,4 14 0-16,4 17 0 0,11 16 0 15,1 16 0-15,-1 11 0 16,-1 6 0-16,-5 7 0 15,-9 0 0-15,-10 0 0 0,-11 1-570 16,-7-6-80-16</inkml:trace>
  <inkml:trace contextRef="#ctx0" brushRef="#br0" timeOffset="6556.16">8457 4282 637 0,'-24'0'531'0,"4"0"-198"15,4 0-170-15,3 0-111 16,13 0-42-16,0 0-12 15,0 0 3-15,0 0-3 16,0 0 4-16,9 0 11 0,0 0 1 16,5 0 11-16,8 0 9 15,13-4 7-15,23-5 27 16,23 2 10-16,33-11-29 0,39-5-49 16,51-10 0-16,64-8 0 15,69-7 0-15,61-8 0 0,73-11 0 16,73-6 0-16,58-8 0 15,67-5 0-15,50-7 0 16,31-4 0-16,31 2 0 16,-5 5 0-16,-4 5 0 0,-22 3 0 15,-36 10 0-15,-43 3 0 16,-50 8 0-16,-53 7 0 16,-67 2 0-16,-75 7 0 15,-69 4 0-15,-77 8 0 0,-65 9 0 16,-55 8 0-16,-52 4 0 15,-35 0 0-15,-24 2 0 16,-16 8 0-16,-12-3 0 0,-10 1 0 16,-3 4 0-16,0 0 0 15,-4 0 0-15,1 0 0 16,-2-3 0-16,2-2 0 16,-2 1 0-16,2-1 0 15,-2 5 0-15,-11 0 0 63,0 0 0-48,-4 0 0 1,-1 0 0-16,-6 0-475 0,-14 9-274 16</inkml:trace>
  <inkml:trace contextRef="#ctx0" brushRef="#br0" timeOffset="35176.87">8247 7033 102 0,'-13'-33'394'0,"5"18"-274"16,-4 2-37-16,-1 0-17 16,5 6-7-16,0-2 3 0,-1 2-1 15,2 2 0-15,-1 2-7 16,-4 3 1-16,-1 0-10 16,2 0-18-16,-5 0-7 0,4 0-9 15,-1 0-7-15,13 0-1 16,-13 0 0-16,5 8-6 15,-4 3 3-15,1 11 1 0,-6-2-3 16,5 5 6-16,4 6-7 16,8 7 6-16,-9 2-2 0,9 5 5 15,0 8-6 1,0-1 4-16,0 5-5 0,12 4 8 16,14-3-6-16,5-5 2 15,11-4 0-15,2-9 0 16,5-2 2-16,3-9-3 0,0-10-2 15,2-8 8-15,-2-11 2 16,1-11-2-16,0-8 3 16,1-15-4-16,-2-11-4 0,0-9-1 15,-3-6 4-15,-9-1-4 16,-7-2 0-16,-12 5-1 0,-9-4 0 16,-12 5 5-16,0 0 4 15,-16 4 14-15,-4 8 6 16,-10 5 5-16,-5 2 3 15,-9 9-10-15,-10 10-11 16,-3 7-11-16,-8 3-5 0,0 9-1 16,5 0-15-16,3 9-30 15,4 3-78-15,8 4-69 0,9 0-50 16,7 5-9-16,9-5-29 16</inkml:trace>
  <inkml:trace contextRef="#ctx0" brushRef="#br0" timeOffset="35875.79">10309 6622 33 0,'0'-4'62'0,"0"1"64"0,0-2 26 16,0 1-43-16,0-4-26 16,0 4-14-16,0-4 0 0,0 4 2 15,0-4 8-15,4-5 10 16,-4 0 3-16,0 2 18 16,0-1 3-16,0 3 1 0,0 1-4 15,0 1-7-15,0 7-17 16,0 0-35-16,0 0-19 15,0 0-6-15,0 13-22 0,0 10 4 16,8 22 36-16,0 19 6 16,6 18-7-16,1 12-4 15,5 12-6-15,1 5-16 16,-1-3-3-16,-4-2-9 0,0-7 4 16,-5-14-14-16,3-16 6 15,-2-13 5-15,-3-14-17 16,-1-14-36-16,-5-8-63 0,-3-3-72 15,0-9-57-15,0-8-57 16,0-4-23-16,0-11-18 0</inkml:trace>
  <inkml:trace contextRef="#ctx0" brushRef="#br0" timeOffset="36675.44">13172 6491 419 0,'10'-7'343'16,"-10"7"-117"-16,0 0-114 15,0 0-52-15,0 0-35 16,0 0-5-16,-10 7 17 0,-2 5 20 16,-4 1-9-16,-5 0-24 15,-7-1-11-15,-1 0-2 16,4-12 9-16,6 0 4 0,-2-7 5 15,4-10 0-15,17-9-9 16,38-140 10 15,31 90-15-31,12 38 5 16,-37 38-5-16,1 12 1 16,-3 14 5-16,-7 10-2 15,-11 13 24-15,-7 11 5 16,-13 18-14-16,-12 3-12 15,-16 9-2-15,-12-1-10 0,-10-4-2 16,-7-6 6-16,-3-15-9 16,2-10 4-16,6-14-10 0,4-11 7 15,3-10 2-15,1-19-3 16,6 0 25-16,7-12 11 16,6-4 31-16,4-4-52 0,6 3-20 15,11 1 0-15,0-1 0 16,0 6 0-16,8 3 0 15,20 8 0-15,18 12 0 0,16 7 0 16,9 15 0-16,5 6 0 16,6 1 0-16,-5 7 0 15,4 6 0-15,-7-2 0 0,-1-2-252 16,-5-1-204-16,2-12-44 16</inkml:trace>
  <inkml:trace contextRef="#ctx0" brushRef="#br0" timeOffset="37390.08">15398 6272 74 0,'0'-4'249'15,"0"4"-37"-15,0 0-57 0,0 0-44 16,-9 0-23-16,9 0-1 16,-13 13 28-16,7-13 15 15,6 0-2-15,-9 0-24 0,9 0-11 16,0 0-20-16,0 0 5 16,0-13-13-16,3-11-26 0,9-13-14 15,14-8-14-15,5-12-7 16,15-8-1-16,6 1-3 15,5 7 1-15,2 11 2 16,-8 14-3-16,-3 15-2 16,0 17 13-16,-2 21 7 0,-2 24 23 15,-6 24 9-15,-14 21 5 16,-12 15-29-16,-12 9-26 0,-17 1 0 16,-7-7 0-1,0-13 0-15,-1-23 0 0,5-15 0 16,8-14 0-16,3-15 0 0,9-13 0 15,9-23 0 1,11-20 0-16,13-13 0 16,13-4 0-16,6 0 0 15,0 5 0-15,5 16 0 0,0 15 0 16,0 18 0-16,-4 19 0 16,-5 20 0-16,-8 14 0 0,-12 11 0 15,-14 8 0-15,-14 0 0 16,-14 2 0-16,-14-7 0 0,-20 5 0 15,-17-3 0-15,-12 0-291 16,-10-13-195-16,0-13-33 16</inkml:trace>
  <inkml:trace contextRef="#ctx0" brushRef="#br0" timeOffset="37955.12">17764 5812 276 0,'0'-23'215'16,"0"-2"-22"-16,0 8-31 0,0 1 8 15,0 0 0-15,0 4 10 16,0 3 20-16,-8 2 6 16,8 2-17-16,-8 5-103 0,8 9-86 15,0 19 0 1,13 21 0-16,7 11 0 0,6 13 0 15,46 78 0 1,-29-89 0-16,3-10 0 16,-2-11 0-16,5-15 0 15,2-19 0-15,0-14 0 0,-3-19 0 16,-3-19 0-16,-9-15 0 16,-7-19 0-16,-9-5 0 15,-3 3 0-15,-9 7 0 0,-8 12 0 16,0 14 0-16,0 11 0 15,0 12 0-15,0 19 0 0,0 18 0 16,0 32 0-16,0 33 0 16,0 29 0-16,4 25 0 15,4 11 0-15,0 4 0 16,1-4 0-16,5-7 0 0,11-18 0 16,1-10-247-16,2-17-361 15,0-14 26-15</inkml:trace>
  <inkml:trace contextRef="#ctx0" brushRef="#br0" timeOffset="38455.11">21018 5182 265 0,'-14'-4'337'0,"0"4"-104"16,6 0-111-16,8 0-64 15,0-4-31-15,3 4-4 0,13 0 14 16,15-5 20-16,23-2 12 16,19-1-27-16,20-2-15 0,15 6-8 15,-1-4-14 1,4 4-23-16,-7 4-57 0,-10-3-84 16,-15 3-75-16,-23 0-56 15,-27 0 20-15</inkml:trace>
  <inkml:trace contextRef="#ctx0" brushRef="#br0" timeOffset="38854.41">21213 5299 481 0,'-20'-17'443'0,"-2"6"-160"16,5-1-146-16,8 4-69 0,9 8-48 15,-13 0-4-15,4 0 1 16,-8 20-2-16,-3 17-3 15,-3 16-2-15,-8 11 2 16,3 7-6-16,9 1-9 0,3-6 4 16,16-13-3-16,0-14 0 15,0-9 1-15,7-10 1 16,15-7 0-16,6-13 0 0,9-5-14 16,15-11 1-16,12-5 4 15,6 0 8-15,2 5 1 16,1 13-3-16,-8 11 8 0,-3 16-7 15,-13 16 8-15,-16 14 1 16,-9 6 6-16,-16 11 15 16,-8-7 8-16,-26 5 3 15,-8-7-2-15,-17-5-7 0,0-9-10 16,-2-8-1-16,4-11-9 16,8-9-10-16,9-3-6 0,3-9-35 15,12-8-65-15,6 0-87 16,11 0-74-16,0-12-53 15,8-5-40-15</inkml:trace>
  <inkml:trace contextRef="#ctx0" brushRef="#br0" timeOffset="39370.61">23678 5144 667 0,'0'-44'181'15,"0"3"-131"-15,-8 8-83 16,0 6 8-16,-2 6 32 0,2 5 56 16,0-1 42-16,8 9 1 15,-12 8-38-15,4 0-24 16,-6 8-13-16,-8 21 17 0,-10 16 61 16,-9 23 23-16,-8 35-17 15,0 27-33-15,5 18-37 0,10 9-19 16,16 2-5-16,18-4-14 15,10-17-5-15,20-20 1 16,18-22-3-16,14-21-5 0,12-30-5 16,8-24-31-1,8-21 3-15,-4-26 14 0,-9-14 18 16,-11-8 10-16,-23-9 44 16,-18-5 29-16,-25 4-1 0,-20 7-19 15,-16 6-24-15,-21 8-20 16,-8 12-21-16,-3 8-56 15,-2 15-118-15,7 2-130 0,16 14-78 16,7 8-8-16</inkml:trace>
  <inkml:trace contextRef="#ctx0" brushRef="#br0" timeOffset="40003.01">25366 4950 411 0,'-15'7'414'16,"2"-7"-107"-16,13 0-152 0,0 0-86 15,0 0-44 1,13 0-14-16,10 0-6 0,14-4-1 16,12-8-7-16,12-5 7 15,12 0-10-15,4 3 1 16,0-3-4-16,-13 5 4 0,-10-1 16 15,-14 5 12-15,-10 3 29 16,-12 5 49-16,-5 0 51 0,-4 0 17 16,-9 13-7-16,0 12-162 15,0 20 0-15,-9 20 0 16,-4 20 0-16,-1 26 0 0,-3 19 0 16,6 9 0-1,2-6 0-15,9-2 0 0,0-9 0 16,0-16 0-16,0-16 0 15,0-18 0-15,0-15-91 0,0-16-353 16,-9-16-12-16,-2-25 15 16</inkml:trace>
  <inkml:trace contextRef="#ctx0" brushRef="#br0" timeOffset="40183.33">25550 5715 494 0,'-17'-21'497'0,"8"-4"-227"16,9 2-148-16,18-5-79 0,9-6-25 16,14-2 0-16,12-5-11 15,5 4-2-15,0 1-3 0,4 3-59 16,0 6-145-16,-2 2-96 16,1 4-52-16</inkml:trace>
  <inkml:trace contextRef="#ctx0" brushRef="#br0" timeOffset="40851.06">28541 4725 120 0,'34'-17'206'0,"-6"-3"-87"0,-3-3-63 16,-10-5-23-16,-7-6-9 15,-8 1 19-15,0-7 20 16,-15-1 5-16,-5 5 22 16,-1 3 7-16,-3 5-17 0,-6 4-13 15,-1 7-15-15,-11 9-6 16,-6 8 7-16,-9 8 31 16,-11 12 3-16,-5 17-8 15,-1 11-22-15,6 9-29 0,3 9-14 16,11 4-6-1,18 3-6-15,10-4-3 0,17 0 5 16,9-5-11-16,14-7 8 16,19-3-8-16,16-6 3 15,19-3 2-15,18-4 4 0,15 1-5 16,6-2-2-16,3 1 13 16,-11 7-9-16,-5 6-2 15,-16 5 5-15,-21 3 6 16,-17-1 16-16,-23 4 24 0,-17-3 3 15,-33-1 6 1,-24-8-11-16,-11-8-24 0,-9-10 5 16,7-10-11-16,8-12-8 15,14-22 8-15,8-27-80 16,15-26 1-16,17-23 16 16,16-17 17-16,22-13-17 0,9 3-43 15,13-6-61-15,2 7-67 16,-6 2-56-16,-6 2-48 15</inkml:trace>
  <inkml:trace contextRef="#ctx0" brushRef="#br0" timeOffset="41400.44">30466 4522 341 0,'30'0'300'0,"-10"0"-109"16,1-4-94-16,-5 4-49 16,4 0-21-16,-5 0 1 15,2 0 22-15,-1 16 17 16,-1 13 25-16,-2 15 39 0,-4 17-16 16,-9 12-22-16,-17 5-16 15,-11-1-21-15,-12-8-8 16,-10-8-3-16,-10-7-1 15,-17-13-13-15,-9-18-8 16,0-13-10-16,5-24 0 16,12-22-1-16,17-33 2 15,25-25 4-15,27-25-7 0,22-10 38 16,29 11-36-16,9 19-13 16,13 35 0-16,12 34 0 15,3 47 0-15,7 45 0 16,-9 35 0-16,-18 29 0 15,-23 28 0-15,-29 30 0 0,-32 18 0 16,-37-1-271-16,-36 3-260 16,-24-9 16-16</inkml:trace>
  <inkml:trace contextRef="#ctx0" brushRef="#br0" timeOffset="44759.45">27498 3867 302 0,'-15'12'218'0,"1"-12"-41"16,6 0-53-16,8 0-24 15,0 0 14-15,5-18-14 0,12-14-34 16,11-16-20-16,12-14-7 16,14-2 4-16,2-5-14 15,9 3-5-15,1 9-10 16,-6 10-3-16,-13 9 2 0,-5 9 3 16,-14 5 19-16,-3 3 0 15,-9 9-7-15,-3 5-17 16,-5 2-8-16,-8 1-40 15,0 4-39-15,0 0-70 16,0 0-84-16,0 0-42 16,-13 0-41-16</inkml:trace>
  <inkml:trace contextRef="#ctx0" brushRef="#br0" timeOffset="47023.96">28571 2226 71 0,'7'-17'230'0,"1"4"-50"15,-2 2-48-15,-3 4-43 16,-3-3-11-16,0 6 3 0,0 4 14 15,0 0-2-15,0 0-14 16,0-3-22-16,5 3-15 16,-2 0-4-16,2 0-7 15,-5 0-1-15,0 0-5 16,0 0-11-16,0 0-1 16,0 0-5-16,0 0-7 15,0 0 3-15,0 12-4 16,0 7 8-16,0 15 4 15,3 16 6-15,2 9-6 16,-2 10-2-16,-3 9-3 0,0 5 0 16,0-2-5-16,0-5-4 15,0 2 6-15,0-5-2 16,4-8-5-16,1-3 3 16,3-13 0-16,-5-8 0 15,1-9 2-15,0-7 3 0,-4-9 1 16,0-8 4-1,0-8-5-15,0-5 1 16,4-11-9-16,5-12 0 0,-1-16-8 16,9-6 12-16,2-2-1 15,2-2 0-15,4 1 1 16,-3 6-1 0,8 4-1-16,-6 7-1 0,-4 8 2 15,-4 4 11-15,2 3 4 16,-7 4 17-16,-2 5 4 0,-1 5-4 15,-8 7-6 1,3 0-8-16,2 0-10 0,-2 0-3 16,-3 0-7-1,0 0-6-15,4 19 15 0,5 10 13 16,3 4-10-16,6 7 2 16,-2 1-3-16,2 4-1 15,3-5-9-15,0-3 2 16,-1-5-1-16,4-3 8 15,-3-4-6-15,2-13-1 16,2-12 4-16,4 0 6 0,3-5-8 16,6-11 2-16,-4-12-7 15,3-4 6-15,-4 0-2 16,-4 2 3 0,-9-2-5-16,-4 2 4 0,-4 7 5 15,-7 7 2-15,-5 4-11 16,0 0 1-16,0 3-18 15,0 6-38-15,0 3-76 16,0 0-63-16,-8 0-52 16,-6 0-57-16,-5 0-21 15</inkml:trace>
  <inkml:trace contextRef="#ctx0" brushRef="#br0" timeOffset="47423.72">28193 2352 231 0,'-40'0'207'0,"3"0"-75"15,9 0-54-15,7 0-28 16,21 0-8-16,0 0 1 16,13 0 0-16,23 0-11 15,32-12-16-15,35-10-3 16,30-1-7-16,25-6-8 0,11 1 3 15,-8 4-1-15,-8 0 1 16,-18-2-6-16,-25 7 0 16,-25 2-2-16,-25 0-23 15,-15 1-71 1,-20 0-92-16,-16 4-41 0</inkml:trace>
  <inkml:trace contextRef="#ctx0" brushRef="#br0" timeOffset="48239.19">29451 2136 161 0,'14'-13'242'0,"-3"1"-72"0,6 1-75 15,2-5-35-15,7-1 1 16,0 1 15-16,8 0 4 16,2-1-7-16,-4 9-24 15,-2 8-21 1,-3 11-8-16,6 14 11 15,-2 13-7-15,3 6-6 0,-3 9-7 16,-5 4-3-16,-9-5-2 16,-9-2-5-16,-8-10-3 15,0-7 11-15,-8-10 2 16,-9 0 5-16,-3-12-13 16,3-11 5-16,-3 0 0 15,4-9 0-15,3-5-1 16,13-4 1-16,0 6-2 15,0-1-7-15,0 6-8 16,5-1 7-16,11 4 5 16,15-1-7-16,12 5 2 15,4 0 1-15,4 0 2 16,-8 9-4-16,-4 3 1 16,-4 0 4-16,-11 1-4 15,-9-13 10-15,-7 8-2 0,-3 0-1 16,-5-8-1-16,0 0 19 15,0 0 6-15,0 0-8 16,-13-8-3-16,-2-5-9 16,-1-11-10-16,3-5 4 15,13-11-13-15,0-6-7 16,0-1-11-16,5-7-30 16,3 1-11-16,0 1 21 15,0 7-2-15,-1 7 4 16,1 10-25-16,0 8-10 15,0 4-9-15,6 8 15 16,-2 0 30-16,0 2 24 16,1 6 14-16,-2-3 13 15,-2 3 7-15,-6-3 24 16,2-2 22-16,-2 1 32 16,1 4 25-16,-4-4 5 15,0 0-7-15,5-4-12 16,-5 8-14-16,0 0-25 15,0 0-30-15,3 8-22 16,14 15 17-16,8 20 12 16,7 17-3-16,4 14-2 15,1 6-13-15,-6 6-5 16,3-1-8-16,-9-7-5 16,-2-9-3-16,-7-8-5 0,2-11-62 15,-7-14-116-15,-2-12-110 16,-4-7-21-1,-5-17-15-15,0-11-216 0</inkml:trace>
  <inkml:trace contextRef="#ctx0" brushRef="#br0" timeOffset="48622.09">30711 2202 296 0,'20'-79'275'0,"-4"15"-79"16,-3 8-81-16,-5 10-10 15,-8 10 49-15,3 11 13 16,-3 5-50-16,0 11-58 15,5 9-30-15,7 25-9 16,4 19 10-16,5 18-7 16,4 11-9-16,-2 9-8 15,1-5 3-15,2-3-4 16,-3-14-2-16,-7-7 0 16,-3-16-1-16,-2-9 3 15,-6-12 5-15,-5-16-1 16,0 0 9-16,0-32-24 15,-12-37 4-15,0-46-3 16,12-39 0-16,0-24 5 16,16 2 11-16,4 17 8 15,5 26-9-15,3 27-1 16,4 19-6-16,13 19-11 0,12 16-5 16,16 14-6-16,9 14-25 15,3 16-48-15,-6 16-71 16,-3 12-58-1,-16 12-59-15,-16 17-99 16</inkml:trace>
  <inkml:trace contextRef="#ctx0" brushRef="#br0" timeOffset="49287.22">31568 1782 522 0,'0'-19'242'0,"0"-3"-116"15,0 6-51-15,0 4-18 16,0 4-8-16,8-1 3 16,-5 7-15-16,3 2-15 15,-3 0-2-15,5 23 12 16,3 17 4-16,2 13 16 15,-5 16-23-15,-8 9-5 16,0 11 0-16,-16-3 1 16,-8-4 7-16,-4-10 4 15,-1-11-4-15,4-11-3 0,1-13-6 16,-6-10-1 0,8-6-5-16,2-13-14 15,-2-8 6-15,7-8 4 16,6-13-10-16,9-11-2 15,0-8-7-15,12-2 9 0,0 11-5 16,1 5-2-16,4 7 1 16,0 11 3-16,6 8-3 15,5 0 7-15,12 13-4 16,5 1 3-16,4 3-9 16,-2 4 8-16,4-2 3 15,-7-2-7-15,-6-5 4 16,-16-12-2-16,-1 9 12 15,1-9-6-15,-8 0-1 16,0-17-3-16,-7-19 4 16,-3-20 10-16,-4-24 10 15,0-5 25-15,0-5 16 16,0 5-3-16,-11 9-22 16,-3 9-13-16,14 12-18 15,-6 13-1-15,6 10-17 16,0 7 3-16,0 13-17 15,-8 5-14-15,8-2-63 0,0 9-53 16,0 0-44 0,0 0-32-16,-9 0-42 15,9 9 24-15,-13 3-42 16</inkml:trace>
  <inkml:trace contextRef="#ctx0" brushRef="#br0" timeOffset="49636.54">31218 1746 196 0,'-65'0'233'16,"0"0"-82"-16,8 0-70 16,12 0-35-16,5 0 2 15,12 0 12-15,11 0 12 16,9 0-12-16,8 0-7 15,0 0-14-15,8 0-6 16,9 0-10-16,11 0-4 16,26 0-2-16,30-12-15 15,38-12 0-15,28-9 1 16,17-5-6-16,8-3 0 0,0 1-4 16,-11-5-6-16,-13 1-18 15,-16 7-16-15,-22 1-24 16,-25 9-8-1,-18 0-17-15,-16 11-13 0,-18 4-25 16,-7 5-32-16,-12 2-2 16</inkml:trace>
  <inkml:trace contextRef="#ctx0" brushRef="#br0" timeOffset="50335.46">32821 1282 114 0,'0'0'216'16,"5"0"-46"-16,-5-5-37 0,0 1-43 15,0 1-6 1,0 3 16-16,0 0 1 16,0 0-30-16,-8 0-25 15,-12 19-10-15,-13 22 34 0,-16 21-18 16,-2 15-29-16,-8 5-3 16,11 3-9-16,8-8-8 15,11-4-1-15,8-8 7 16,21-9-9-16,0-6 0 15,17-4 3-15,5-7-9 16,0-5 8-16,3-6 3 16,1-4-10-16,-9-7 8 15,0-5-5-15,-4-1 3 16,0 2-1-16,-5-13 1 0,-5 9-3 16,2-9 4-1,-5 0 1-15,0 0-1 0,0 0 2 16,0 0 12-16,0 0 46 15,0-5 69-15,0-19-39 16,0-21-47-16,-8-17-21 16,0-10-9-16,0-6-8 15,-1-5-2-15,9 8-3 16,-12 11-2-16,12 6 6 16,-8 9 4-16,8 8-10 15,0 13 18-15,0 7-3 16,0 9-12-16,3 4-6 15,14 8 2-15,11 0-2 16,14 12 9-16,3 12-6 16,4 9-2-16,-7 3 2 0,0 5-4 15,-5 0-3-15,-9-4 12 16,-11-9-7-16,-9-4 20 16,-8-8 22-16,0-3 4 15,-13-4-14-15,1-9-14 16,-4 7-2-16,4-7 2 15,-2 0-4-15,14 0-5 0,0-7 5 16,0-2-11 0,0 6-8-16,0-7-9 15,0 4-5-15,0-4-36 0,0-6-60 16,8 1-57-16,1-6-61 16,-9 1-38-16,0-1-31 15,0 0-26-15</inkml:trace>
  <inkml:trace contextRef="#ctx0" brushRef="#br0" timeOffset="50599.54">32838 1302 509 0,'-17'-17'276'0,"5"5"-94"15,1 5-70-15,11 2-27 16,0 1-17-16,0 4-16 16,14-3-22-16,21-2-19 15,12 1-8-15,15-3-3 0,8 1 2 16,-1 2-7-16,-9 1-9 16,-11-1-11-16,-12-1-14 15,-10 5-19-15,-14 0-55 16,-13 0-88-16,-28-3-118 15</inkml:trace>
  <inkml:trace contextRef="#ctx0" brushRef="#br0" timeOffset="52183.09">29844 2304 68 0,'0'-9'177'0,"0"0"-14"16,0 1-55-16,0 6-49 15,0 2-26-15,0 0 7 0,0 0 6 16,0 0 5-16,0 0 8 16,0 0-6-16,0 0-4 15,0 0-1-15,0 0-13 16,0 0-20-1,0 0-1-15,0 0-13 16,0 0 4-16,0 10-4 0,0 3-1 16,5-1 0-16,-2 0 0 15,-3 0-2-15,0 5 9 16,0-1-9 0,0 1 2-16,0 7 1 0,0 3 1 15,0 3 0-15,0 2-2 16,0-2 1-16,0-5 2 15,0-6-7-15,0-2 8 16,0-5-4-16,0-3 0 16,0-2-2-16,0 1 5 15,0 1-3-15,0-9-4 16,0 7-1-16,0-7 6 16,0 0 2-16,-8 0-3 15,8 10-1-15,-8-10 3 16,8 0-5-16,-6 0 2 0,-7 0 1 15,5 0 3-15,0 0 0 16,-6 0-4-16,5 0 4 16,1 0-2-16,-1 0 4 15,1-5-2 1,0-3 5-16,-1-5-5 0,0-2 5 16,9-2-2-16,-11-4 2 15,11 2-3-15,-8-6 0 16,8 0-1-16,0 0-6 15,0 6 7-15,3-4 0 16,5 4-5-16,0-1 2 16,1 3 4-16,0 5-11 15,-6 1 6-15,5 1-3 16,1 3-1-16,5 2 3 16,8-2 0-16,-2-3-4 15,0 3 4-15,0 3-3 16,1 1 1-16,-5-2 2 15,-3 5-3-15,-1 0-5 16,-1 0 5-16,3 12-3 16,1 0-23-16,2 0-50 15,-1 5-26-15,0-5-27 0,0 0-41 16,-2-12-47-16</inkml:trace>
  <inkml:trace contextRef="#ctx0" brushRef="#br0" timeOffset="53014.9">29976 2404 8 0,'-8'-7'17'15,"8"-1"7"-15,-13-1-5 16,6 2 4-16,7-2-1 16,0 2 3-16,0-3 9 15,0 7 14-15,0-1 34 16,0 4 8-16,0 0-33 15,0 0-24-15,0 0-8 16,0 0 1-16,0 0 13 16,0 0 3-16,0 0 1 0,0 0-3 15,0 0-2-15,0 0 9 16,0 0 2-16,0 0-4 16,0 0-13-16,0 0-15 15,7 0-7 1,6 12 4-16,-1 4-6 0,1 5 2 15,-2-1 0-15,5 5-8 16,0-5-1-16,1 1 0 16,-3-2 2-16,4 2-3 15,-1-4 1-15,-1-6 4 16,-1 2-3-16,-2-4 3 16,3-9-4-16,1 7 2 15,-1-7-6-15,-3 0 8 16,1 0-1-16,0 0-1 15,1 0 3-15,7 0-6 16,-2-7 3-16,3-5 3 16,-1-2-4-16,-7 3 2 15,-4-2 1-15,-3 4 1 16,2-3 2-16,-10 4 7 16,0-3 3-16,0-5 2 15,0 4 1-15,-10-1-8 16,2 0-1-16,-3-4-5 0,-1 5 5 15,1-4-1-15,-3 4-2 16,-2 0-1-16,0-5-6 16,0 5-2-16,-1 5 0 15,2-2 3-15,-2 1 2 16,1 4-4 0,-1 4-6-16,2 0 4 0,-2 0 2 15,1 0-8-15,1 0-26 16,-2 16-36-16,0 1-30 15,-5-1-31 1,5 8-17-16,-5 0-24 0,1-3-44 16</inkml:trace>
  <inkml:trace contextRef="#ctx0" brushRef="#br0" timeOffset="58729.82">1928 3818 287 0,'0'-25'215'16,"-9"4"-58"-16,1 2-48 15,8 2-20-15,-8 5-4 16,8-1-16-16,0 9-25 15,0 4-18-15,0 0-21 16,0 0 0-16,0 0 0 16,0 0-4-16,0 0-3 15,0 0 7-15,-9 0-3 16,9 12 2-16,-11 1-3 0,4 8 9 16,-7 12 1-16,-2 10-1 15,-7 19-4-15,-6 11-3 16,-4 13 1-1,-3 4-4-15,-4-2 4 0,-6 8-5 16,2-8 5-16,-5-3-6 16,1-7 3-16,-2-14 4 15,7-10-7-15,2-14 4 16,11-8-2-16,11-10 6 16,7-10-6-16,12-12 2 15,0 0 4-15,0 0 1 0,0 0 11 16,0 0 8-16,0-5 7 15,0 2-7-15,0-1-10 16,0-1-9-16,0 2-1 16,0-2-3-16,3 0-1 15,-3 5-1-15,0-4-2 16,0 1 10-16,6-6-1 16,-3 6 0-16,0-1-4 15,2-5-4-15,3 1 0 16,9-8-2-16,6-4 5 0,11-1 1 15,6-2-11-15,7-7 4 16,15 2 6-16,7 5-8 16,9 1 4-16,2 6 3 15,1 4-5-15,0 12 1 16,-8 0 0-16,-3 12-2 16,-13 4 0-16,-12 1 1 15,-12-1 1-15,-9 1 2 16,-5-2 0-16,-5-2 1 15,-6 0 5 1,-2-13 3-16,-6 0-3 0,0 0 5 0,0 0 26 16,0 0 27-1,0-5 10-15,-44-40-13 16,9-4-63-16,-11-13-1 16,2-10 8-16,-2-2 3 15,2 6-6-15,1 6-5 16,-4 5-1-16,7 8-4 15,5 5-2-15,2 11-1 16,5 4-12-16,7 10 11 16,8 7-1-16,1 2-4 15,12 6-12-15,-8 4-40 16,8 0-26-16,0 0-23 0,0 0-6 16,0 0 3-16,0 0 5 15,0 0-7-15,-8 0-22 16,-1 0-55-16</inkml:trace>
  <inkml:trace contextRef="#ctx0" brushRef="#br0" timeOffset="59288.33">1023 4416 245 0,'-16'0'223'0,"3"0"-52"15,13-8-82 1,3-8-47-16,23-13-22 0,22-21-4 16,29-19-11-16,30-16-10 15,18-8-15-15,13-9-30 16,4 5-20-16,-8 2 17 15,-9 14 21-15,-22 12 13 16,-27 16 20-16,-18 13 30 16,-23 3 14-16,-13 8 22 15,-19 5 23-15,-3 1-11 0,-11 1 4 16,-6 6 6-16,-4-1 21 16,2 3 14-1,2 1-5-15,4 4-26 16,6 1-43-16,7 0-17 15,-8 3-15-15,8 5 3 0,0 0-16 16,0 0-3-16,0 0-11 16,0 13 6-16,20 24 5 15,16 27 2-15,21 22-7 16,8 20 3-16,3 8 3 16,6 5-5-16,-4-9-1 15,-5-9 6-15,-8-15 1 16,-4-18-4-16,-13-10-5 15,-12-18-10-15,-4-7-32 16,-8-14-54-16,-3-6-41 16,-9-13-83-16,-4-13-75 15,-20-15 14-15</inkml:trace>
  <inkml:trace contextRef="#ctx0" brushRef="#br0" timeOffset="59604.28">2517 3261 314 0,'-16'-38'286'16,"0"14"-66"-16,-1 9-106 0,5 6-58 15,12 5-33 1,-9 4-17-16,9 0-3 16,9 0-3-16,14 15 4 15,15 3 0-15,11-6-7 16,3-5-10-16,1-7-12 15,-5 0-4-15,-7-12 13 0,-12-9 2 16,-17-6 5-16,-12-1 11 16,-12 2 10-16,-9 2 10 15,-6 8 5-15,-3 4-7 16,2 4-10-16,4 3-12 16,-6 5-6-16,2 17-29 15,-1 12-62-15,2 7-57 16,7 9-68-16</inkml:trace>
  <inkml:trace contextRef="#ctx0" brushRef="#br0" timeOffset="59854.19">2743 3643 268 0,'13'0'238'16,"-4"0"-65"-16,-1 0-72 15,0 0-45-15,0 0 0 16,8 0 7-16,9 8-1 16,6 8-16-16,11 3-14 15,3 11-8-15,-2 7-4 16,3 7-16-16,-5 5 3 16,-1 5-8-16,-9-1-19 15,-5 3-64-15,-9-4-83 0,-6-2-62 16,-11-10-60-16</inkml:trace>
  <inkml:trace contextRef="#ctx0" brushRef="#br0" timeOffset="61085.46">3200 3569 206 0,'0'-37'289'0,"0"14"-55"0,0 11-83 16,0 3-69-16,0 0-36 15,0 9-11-15,0 0-10 16,0 0-3-16,0 0-9 16,0 0-1-16,0 0-3 15,0 0 5-15,0 0 20 16,-8 0 29-16,8-7 22 16,-9-5-18-16,1-9-31 15,-1-2-16-15,9-11-17 16,0 1 1-16,0 5-12 15,9-1 4-15,2 5 1 16,6 3 9-16,3 14-2 16,1 7 9-16,3 7-5 15,1 14 34-15,2 0-22 16,-6 3-11-16,-4-3 0 16,-6-6-8-16,-2 2 1 0,-1-5 3 15,-4-12 7-15,-4 0-9 16,0 0 9-16,4 0 1 15,0-12 2-15,5-7-19 16,-1-7-2 0,3-3 2-16,6-2-5 0,2-2 5 15,5 4 4-15,-2 8-7 16,-6 9 3-16,8 12 4 16,1 0 6-16,3 18-6 15,4 5 1-15,4 5 2 16,1-2 2-16,-4 2-4 15,-4-8-1-15,-9-4 5 16,-4-5 0-16,-7-11 10 16,-6 0 25-16,-3 0 54 15,-12-2-35-15,-12-19-26 16,-14-16-16-16,-6-16-10 16,-8-7-2-16,-1-1-4 15,3-1 1-15,7 1 4 16,-3 4-11-16,7 8 0 15,5 10 6-15,3 1-5 16,6 9 7-16,4 5-9 0,5 8 12 16,4 4-13-16,-1 4 4 15,7 8 1-15,-4 0-9 16,10 0-14-16,-8 0-23 16,8 0 0-16,-11 0 6 15,-3 0 25-15,-8 15 8 16,-13 6 0-16,-9 8 3 15,-5-1 2-15,6-4 4 16,2-3 2-16,12-5 3 16,4-4-7-16,14-12-33 15,11 0-45-15,11-8-25 16,22-7-5-16,24-24-24 16,16-12-2-16,17-16 25 15,2-1 40-15,-5-4 30 16,-16 1 30-16,-9 10 34 15,-17 8 35-15,-16 3 40 16,-10 8 24-16,-10 1 32 16,-9-2 37-16,0 12 15 15,-9 2-50-15,1 8-27 16,8 5-25-16,-11 5-104 16,11 3 0-16,0-1 0 15,-9 9 0-15,9 9 0 47,0 10 0-31,17 26 0-16,18 24 0 0,23 21 0 15,18 15 0 1,18 19 0-16,8 7 0 16,4-6 0-16,0-2 0 15,-13-7 0-15,-9-4 0 16,-6-15 0-16,-14-8 0 0,-10-12 0 15,-14-19 0-15,-12-13 0 16,-6-17 0-16,-6-8 0 16,-9-8 0-16,-3-12 0 15,-4-2 0-15,-11-21 0 16,-14-4 0-16,-5-15-78 0,-5-3-492 16,-1 1 113-16,2-5-8 15</inkml:trace>
  <inkml:trace contextRef="#ctx0" brushRef="#br0" timeOffset="62167.07">5798 886 85 0,'-21'-8'200'15,"2"1"66"-15,-3-6-62 16,6 1-79-16,5-1-35 15,3 6-21-15,8-2 27 16,-8 6 20-16,8-1-10 16,0 4-25-16,0 0-35 15,0 0-30-15,0 0-10 16,0 0 5-16,0 0-7 16,11 0 8-16,10 0 4 15,12 0 8-15,15 11 13 16,17 1-9-16,15 10 13 15,18 1 3-15,16 11-2 0,11 6-12 16,15 4-6-16,5 10-2 16,6 3-4-16,-5 0-9 15,-4-5-8-15,-4 2 0 16,-4-1 2-16,-9-5-1 16,-6-3 0-16,-14-4-2 15,-11-4 0-15,-17-10-3 16,-17 3 9-16,-6-6-7 15,-14-3-3-15,-7-6 8 0,-10-2-9 16,-1-13 10-16,-10 8 1 16,-1-8-4-16,-7 0 2 15,-4 0 3-15,0 0 11 0,0 0 3 16,0 0-8-16,0 0-2 16,0 0-6-16,0 0 2 15,0 0-9-15,0 0 1 16,0 0 4-1,0 0-9 1,0 0 1-16,-7-5-27 0,-1-2-11 16,-4 2-63-16,-1-3-94 15,1-3-98-15,-5-15-64 16,-7-2-52-16</inkml:trace>
  <inkml:trace contextRef="#ctx0" brushRef="#br0" timeOffset="62982.55">7723 1131 264 0,'-28'-20'341'0,"6"4"-98"16,6-1-109-16,5 5-68 15,-2 0-22-15,13 3 25 16,0 6 23-16,-9-1-10 16,9 4-34-16,0 0-17 0,0 0-21 15,0 0-4-15,0 0-9 16,9 0 1 0,20 12 7-16,15 0-3 0,21 4 1 15,12 5-7-15,9-1 2 16,-1 5 2-16,1 0-2 15,-15-6 0-15,-5 1-1 16,-14-3 3-16,-15-4-3 0,-9-2-2 16,-6-3 6-16,-14-8 10 15,-4 13 1-15,-4-6 6 16,0 10 4-16,-17 8-12 16,-3 14-5-16,-8 23 16 0,-12 19-5 15,-6 14 4 1,-11 10 21-16,0 4 8 0,0-2 10 15,0-10-9-15,4-7 6 16,10-13-15-16,3-16-7 16,6-13-18-16,11-10-2 15,1-9-5-15,5-6-7 0,6-6 6 16,3-5 1-16,0-4-10 16,8-8 8-16,-9 12-2 15,9-12-8-15,0 0 1 16,0 0 6-16,0 0-6 15,0 0 11-15,0 0-5 16,0 0 2-16,0 0 10 16,0-8-1-16,5-9 4 15,-1-14-35-15,1-24-20 16,-2-28-10-16,-3-36 6 16,0-24 16-16,0-9 8 0,0 8 12 15,0 9-6-15,0 18 8 16,0 18 2-16,0 22-2 15,0 16 4-15,0 12-1 16,-8 12-10-16,-1 9 11 0,9 8-5 16,-7 4-4-16,7 4 6 15,0 3-10 1,0 9-5-16,0 0-5 0,0 0-24 16,0 0-52-16,0 0-72 15,0 0-60-15,-8 11-5 16,-6 3-14-16,0 6-70 15</inkml:trace>
  <inkml:trace contextRef="#ctx0" brushRef="#br0" timeOffset="63716.05">5473 1696 364 0,'-9'-27'200'0,"1"2"-38"0,8 5-31 16,-11-1-3-16,11 5 4 15,-9 8 3-15,9-1-8 16,0 6-28-16,0 3-38 16,0 0-33-16,0 31-16 15,0 27-3-15,12 27 3 16,9 29-2-16,6 13 0 15,6-2-7-15,5-2 3 16,-2-13-7-16,1-21 6 16,-6-15-7-16,2-17-2 15,-9-12-8-15,-2-12-25 16,-11-12-49-16,-3-10-56 16,-8-11-81-16,0-9-69 0,-19-14 47 15,-6-10-35-15</inkml:trace>
  <inkml:trace contextRef="#ctx0" brushRef="#br0" timeOffset="63999.37">5339 1998 226 0,'-16'-20'273'0,"4"-1"-48"0,12 5-87 15,0-4-61-15,0 0-31 16,12-10-8-16,12-2-9 16,12-5-12-16,10-2-8 15,6 1-9-15,5 2-18 16,-4-1-21-16,-8 9-8 16,-10 7-11-16,-5 5 10 15,-11 8 17-15,-6-1 6 16,-5 9 7-16,-8 0-26 15,0 0-53-15,0 0-48 16,0 12-46-16,0 2 35 0</inkml:trace>
  <inkml:trace contextRef="#ctx0" brushRef="#br0" timeOffset="64303.15">5538 2385 270 0,'-17'0'215'0,"9"0"-33"16,8 0-66-16,0 0-42 15,0 0-27-15,8-12-19 16,9-4-10-16,15-13-8 15,9-4-5-15,11-3 0 16,-3-2-2-16,-3 7-6 0,-6 5-18 16,-9 2-26-1,-1 7-27-15,-14 5-18 16,-5 5-15-16,-3 7-36 16,-8 0-50-16</inkml:trace>
  <inkml:trace contextRef="#ctx0" brushRef="#br0" timeOffset="64551.18">5801 2739 127 0,'-11'0'259'15,"-2"9"-32"-15,5-9-57 16,8 0-55-16,0 0-27 0,0-5-36 15,13-7-24-15,11-9-15 16,21-10-2-16,12-7-11 16,8-2-9-16,-5-1-38 15,-3-1-48-15,-8 2-37 16,-9-2-33-16,-12 7-78 16</inkml:trace>
  <inkml:trace contextRef="#ctx0" brushRef="#br0" timeOffset="64979.31">6111 2266 355 0,'0'-16'256'0,"-13"4"-35"16,13 0-55-16,0 0-45 15,0 5-48-15,0 2-24 16,0 5-31-16,5 0-5 15,9 12 18-15,16 9-11 0,2 7 0 16,5 8-6-16,0 5-3 16,-4 4-13-1,-9-4 8-15,-5-6-2 0,-5-6-3 16,-11-4 5-16,-3-8 0 16,0-6-5-16,0-11-12 15,-12-15-29-15,-4-19-11 16,-1-13 5-16,2-20 20 15,7 3 22-15,8 2 15 16,0 15 1-16,0 8-5 0,0 11-9 16,0 11 2-16,3 15 8 15,12 2 1 1,7 15 0-16,3 10-4 0,2 4-1 16,-3-1-2-16,-4-4-14 15,-2 0-89-15,-2-8-94 16,-4-3-55-16,-9-13-46 15</inkml:trace>
  <inkml:trace contextRef="#ctx0" brushRef="#br0" timeOffset="65560.82">6525 1810 296 0,'-21'-19'236'0,"1"-2"-64"15,4 8-67 1,4 9-43-16,0 4-17 15,12 17-19-15,0 20-1 0,0 16-10 16,12 16-6-16,3 9-2 16,7-1-14-16,1-8-18 15,-3-15-10-15,2-14-12 16,-7-16 5-16,2-13 9 16,-6-11 10-16,-3-16-6 0,-8-15 10 15,0-23 14-15,-16-23 16 16,-1-13 15-16,2 5 35 15,-2 4-9-15,6 12 13 16,-3 11 1-16,8 19 2 16,6 5 18-16,-9 10-4 15,9 7-17-15,0 8-36 16,0 9-21-16,0 0-4 16,0 0-8-16,12 26 11 15,16 6-2-15,18 17-9 16,11 16 5-16,12 16-6 0,4 9 7 15,-5 4 2-15,-2-1-7 16,-6 0 1-16,-12-7 4 16,-15-8 3-16,-9-14-4 15,-11-7 16-15,-13-7 9 16,-15-9-2-16,-15-9-6 16,-1-10-1-16,-6-14 4 15,1-16-8-15,-5-18 4 16,0-18-8-16,1-19-1 0,8-6-7 15,7-4 0-15,11 4-7 16,14 4-6-16,0 4-28 16,0 8-40-16,14 13-56 15,-3 6-29-15,7 15-40 16,1 5 3-16,-2 14-66 0</inkml:trace>
  <inkml:trace contextRef="#ctx0" brushRef="#br0" timeOffset="66077.34">5801 3416 522 0,'-19'6'296'16,"-2"4"-98"-16,1-10-75 15,4 0-21-15,3 0-1 16,13 0-8-16,0-4-26 0,8-13-35 16,30-16-20-16,38-20-3 15,41-20 0 1,43-16-8-16,17-10-1 0,11-1 1 16,-13 5 1-16,-13 14 4 15,-23 12-4-15,-30 15-3 16,-24 14 11-16,-25 8 27 15,-18 11 12-15,-11 5 9 16,-9 3 14-16,-10 9 1 0,-6 4-18 16,0 0-27-16,-6 0-16 15,3 0-24-15,-3 0-64 16,0 0-96-16,0 0-90 16,-9 0-74-16,-14 14-36 15,-13 5 9-15</inkml:trace>
  <inkml:trace contextRef="#ctx0" brushRef="#br0" timeOffset="67175.08">1941 6016 283 0,'-25'0'305'15,"0"0"-108"-15,5 0-101 0,3 0-59 16,6 0-19 0,-3 7-13-16,14-7 16 15,0 0 12-15,0 0-5 0,0 0-14 16,6 0-7-16,10-7-10 16,24-22 7-16,37-27-1 15,46-42 7-15,47-28 10 16,45-25 33-16,36-21 48 15,35-1-4-15,5 0-30 0,-6 18-34 16,-29 18-13-16,-33 15-10 16,-32 23-4-16,-37 18 0 15,-33 17-5-15,-26 14-1 16,-28 14 8-16,-17 11 4 16,-13 10 23-16,-17 2 28 15,-9 4 12-15,-3 5-10 16,-8 4 6-16,0 0-17 15,0 0-22-15,0 0-12 0,0 0-5 16,0 0-9-16,0 0-2 16,0 0-3-16,0 0 0 15,0 0-5-15,0 0-7 16,0 0 5-16,0 0 8 16,0 0 1-16,0 0-1 15,0 0 8-15,0 0-7 16,0 0 5-16,0 0-4 15,0 0 2-15,0 0 5 16,0 0-10-16,0 0-11 16,0 0-37-16,0 0-62 15,0 0-74-15,0 0-106 0,-8 0-79 16,-6 13-55-16</inkml:trace>
  <inkml:trace contextRef="#ctx0" brushRef="#br0" timeOffset="103700.5">4574 2490 501 0,'0'-31'236'15,"-6"-7"-75"-15,-6 2 2 16,-5-2 17-16,-4 2 8 16,-2-9-7-16,-6-3-14 15,-4-6-32-15,1-3-34 16,-1-4-67-16,6-3-34 16,-3-1 0-16,-1-4 0 15,-12-5 0-15,-4 1 0 16,-10 4 0-16,-8 4 0 15,-8 11 0-15,-9 10 0 16,-10 14 0-16,-14 18 0 16,-4 12 0-16,-4 17 0 15,4 4 0-15,0 8 0 16,2 6 0-16,-2 6 0 16,-9 13 0-16,-6 11 0 15,-13 13 0-15,-8 10 0 16,-13 14 0-16,-2 5 0 15,2 2 0-15,4 0 0 16,14 1 0-16,5-4 0 16,11 9 0-16,3 3 0 15,10 12 0-15,5 25 0 16,5 23 0-16,9 18 0 16,8 8 0-16,12-1 0 15,16-12 0-15,11-7 0 16,19-13 0-16,15-13 0 15,15-10 0-15,19-10 0 0,14-4 0 16,16-5 0 0,13 3 0-16,17-11 0 0,12 1 0 15,7-8 0 1,8-3 0-16,8-10 0 0,2-11 0 16,2-17 0-16,6-16 0 15,-2-12 0-15,5-16 0 16,0-10 0-16,5-19 0 15,1 0 0-15,8-15 0 16,-2-22 0-16,8-20 0 16,8-29 0-16,12-19 0 15,5-13 0-15,-4-4 0 16,-8 4 0-16,-19-1 0 16,-13 1 0-16,-25-4 0 15,-21-8 0-15,-23-18 0 16,-19-18 0-16,-15-29 0 15,-11-25 0-15,-17 1 0 16,0 10 0-16,-23 27 0 16,-10 20 0-16,-16 18 0 15,-7 22 0-15,-15 16 0 16,0 21 0-16,-2 16 0 16,-1 15-178-16,9 14-424 15,8 11 5-15</inkml:trace>
  <inkml:trace contextRef="#ctx0" brushRef="#br0" timeOffset="104897.58">6024 1062 380 0,'-35'-12'227'16,"-11"0"-102"-16,-6 0-57 16,-10 0-22-16,2 3 14 15,0 4 46-15,8 1 15 16,1 4-35-16,7 0-18 15,0 21-13-15,-1 12 3 16,-3 16 13-16,-9 23 17 16,-5 30-5-16,-3 29-4 15,0 23-10-15,0 17 5 0,0 7-16 16,5 3 1 0,7-10-17-16,13-17-18 15,15-19-24-15,14-18 0 16,11-10 0-16,3-14 0 15,16-4 0-15,11-7 0 16,11-9 0-16,10-7 0 16,20-6 0-16,8-6 0 15,19-9 0-15,16-13 0 0,16-8 0 16,8-8 0-16,0-16 0 16,-8 0 0-16,-8 0 0 15,-12-8 0-15,-12-4 0 16,-9-4 0-16,-7-7 0 15,-3-7 0-15,3-7 0 16,-1-15 0-16,9-17 0 16,-1-17 0-16,1-15 0 15,-5-6 0-15,-12-3 0 16,-13 1 0-16,-6-2 0 16,-14 5 0-16,-7 5 0 15,-13 3 0-15,-3 0 0 0,-14 1 0 16,-3 3 0-16,0 1 0 15,-12-2 0-15,-4 2 0 16,-9 0 0-16,-7 3 0 16,-9 5 0-16,-16 4 0 15,-25 2 0-15,-18 6 0 16,-26 9 0-16,-8 2 0 16,-4 5 0-16,11 13 0 15,9 7 0-15,13 9 0 16,8 7 0-16,11 19 0 15,5 2 0-15,5 23 0 16,6 17-516-16,9 10-11 16,12 2 31-16</inkml:trace>
  <inkml:trace contextRef="#ctx0" brushRef="#br0" timeOffset="111454.74">8783 5320 163 0,'-8'-12'226'15,"8"0"-71"-15,-9-2-67 16,9 0-25-16,-8 0-17 15,8 7 0-15,0-1 18 0,0-5 10 16,0 5-2-16,0 1-14 16,0 2-7-16,0 5-7 15,0 0-13-15,0 0-2 16,0 0-9-16,0 0-14 16,0 0 4-16,0 0-6 0,0-5 1 15,0 1 1-15,0 1 1 16,0-1-3-16,3-1 2 15,2 2 2-15,4-5 3 0,2 3 11 16,2-2-3-16,3-1-5 16,4-2 0-16,4 3-10 15,9-2 2-15,3 2-8 16,2 2 7-16,2 1-4 0,4 1 3 16,-3 3 1-16,-4 0-2 15,-1 0 0-15,2 0-3 16,-7 7 0-16,1 2-2 15,1 3 4-15,0 0 3 16,4 5 1-16,-1-1 2 0,-1 3-13 16,8 6 7-16,-4 3 4 15,1 0-4-15,2 6 3 16,-5-1 3-16,-1 2-5 16,1 3 4-16,-6-2-5 0,1-3-7 15,-2-9 8-15,-10-2 1 16,-5-3-2-16,2-3 2 15,-4-4-2-15,-4 0-1 16,-1 0 0-16,-2 2 2 0,-1-7 1 16,-5 1-7-1,0 1 3-15,4-9 7 16,0 7-11-16,1-7 9 0,-1 12 0 16,-4-12-7-16,0 9 3 15,0-9-5-15,0 8 2 16,0-8 3-16,0 0-2 15,4 0 6-15,-1 0-9 0,2 0 6 16,-5 0 1-16,0 0 1 16,0 0-7-16,0 0 6 15,0 0-27-15,0 0-30 16,0 0-29-16,0 0-67 16,0 12-50-16,0 1-22 15,-8-5-66-15</inkml:trace>
  <inkml:trace contextRef="#ctx0" brushRef="#br0" timeOffset="112053.97">9537 5955 88 0,'-19'0'233'0,"2"0"-47"16,4 0-34-16,2 0-40 15,3 0-23-15,8 0-18 16,0 0-21-16,0 0-14 16,0-8-3-16,4 0 8 0,11-5 2 15,18 1-6-15,12 5-1 16,12-3-9-16,8 10-10 16,5 0-4-16,-5 17-4 15,3 0-2-15,-3-1 2 0,-5-4-6 16,-6 5-1-16,-10-10 0 15,-12-7 0-15,-7 8 12 16,-4-8 44-16,-9 0 38 16,-5 0 31-16,-7-8-9 15,0-16-51-15,0-16-33 16,0-17-15-16,0-9-9 0,-7-8-3 16,-5 2-4-16,2 11-1 15,2 4-3-15,-3 4 1 16,2 8-3-16,1 8 10 15,-3 8-7-15,-2 5 2 0,5 5-4 16,0 6 6-16,-4 4-6 16,-4 5-1-16,-4 4 4 15,-9 0-6-15,-11 13 6 0,-10 7-1 16,-6 4 0-16,-10 4 0 16,7 10-4-16,-2 2-2 15,7-3 8-15,10 1-6 16,6-7 2-16,11-6 5 15,2 0-8-15,4-6-23 16,10-6-24-16,3-6-53 0,8-7-52 16,0 8-24-16,0 1-13 15,0-1 29-15,8 4 15 16,1-3 12-16,1-2-47 16,3-7-22-16</inkml:trace>
  <inkml:trace contextRef="#ctx0" brushRef="#br0" timeOffset="112784.95">12295 4591 365 0,'-13'-9'209'0,"5"2"-58"0,0 0-60 15,0-3-24-15,8 6-15 16,0 1-3-16,0-2-17 16,0 1-16-16,5 0-7 0,14 4-6 15,13 0 2-15,10 13 0 16,6 4 7-16,9 6-3 15,3 10 2-15,-2 8 0 16,-1 2-6-16,-5 6 0 16,-2 4 3-16,-5 1 1 0,-10-1-2 15,-2-1 5-15,-8-2-12 16,-5-6 5-16,-3-7-1 16,-6 0-1-16,-2-5 0 0,-1-4 1 15,0-1-8-15,-4-8 2 16,0-3 2-16,0-4-2 15,-4-3 7-15,0-9-7 16,0 7-9-16,0-7-16 0,0 0-19 16,0 0-37-16,0 0-64 15,-12-7-42-15,-4-5-55 16</inkml:trace>
  <inkml:trace contextRef="#ctx0" brushRef="#br0" timeOffset="113235.22">12568 5389 308 0,'0'0'201'0,"0"0"-67"15,0 0-62-15,3-7-33 16,9-1-2-16,8-1 10 16,8 0-1-16,6 2 0 15,5-2-15-15,1 9-9 0,7 0-5 16,-4 9 0-16,3 7-2 15,-7 1-5-15,-1 2-5 16,-6 2-2-16,-7-4-3 0,-6-3 5 16,-3 1 0-16,-2-15-2 15,-3 0 11-15,-3 0 12 16,1-10 3-16,-5-6 2 16,1-8-11-16,-2-12-11 0,0-9 0 15,-3 0-7-15,0-4 6 16,0 3-2-16,0 6-1 15,0 4 10-15,0 2 1 16,-11 6 9-16,-2 7 6 0,2 2 23 16,-6 1-21-16,1 10-10 15,-8 5-18-15,-9 3 1 16,-7 0-1-16,-10 11-4 0,-1 7-9 16,-3 1-23-16,6 6-54 15,6-1-64-15,7 1-23 16,2 0-11-16,8 0-14 0,5-5-62 15</inkml:trace>
  <inkml:trace contextRef="#ctx0" brushRef="#br0" timeOffset="113700.71">14570 4009 140 0,'-17'-12'284'15,"1"0"-74"-15,3-1-74 16,13 5-58-16,-8 8-24 15,8-4-3-15,0 4 2 0,0 0-15 16,0 0-14-16,0 9-16 16,16 15 5-16,13 12 16 15,8 17-4-15,6 16 9 0,11 17-4 16,7 3-4-16,0 10-5 16,-6-2-8-16,2-4-2 15,-6-3-6-15,-7-8 3 0,-6-14 0 16,-7-6-6-1,-7-10 2-15,-3-12-6 0,-6-6 9 16,-2-10-9-16,-2-8 3 16,-2-2 0-16,-4-7 0 15,-1-7-17-15,-4 0-33 16,0 0-45-16,0-7-77 16,0-10-39-16,0-8-42 15,-12 1 11-15</inkml:trace>
  <inkml:trace contextRef="#ctx0" brushRef="#br0" timeOffset="114116.47">14889 5022 166 0,'0'0'260'0,"0"0"-81"16,0 0-70-16,0 0-46 15,0 0-17-15,5 0-1 16,8 0-3-16,9 0-10 0,11 0-1 15,8 0-3-15,4 13-8 16,0-1-12-16,0 4 2 16,0 1-7-16,-5 0 0 0,-4 2-1 15,-4-3-2-15,-7-4 0 16,0-2 4-16,-10-10-1 16,-1 8 12-16,-3-8 19 15,-3 0 24-15,-5-8-7 16,7-14-22-16,-6-13-11 0,0-12 1 15,-4-2-4-15,0-2 1 16,0-3 11-16,0 9 22 16,0 9 24-16,-12 8 18 0,-2 6-22 15,3 10-28-15,-6 0-16 16,-7 8-10-16,-12 4-5 16,-9 0-10-16,-3 13-5 0,-6-1-22 15,1 8-70-15,1 1-73 16,8-2-36-16,3 10-22 15,8-1 6-15,5-2-53 16,8-2-201-16</inkml:trace>
  <inkml:trace contextRef="#ctx0" brushRef="#br0" timeOffset="114615.95">17367 3872 335 0,'5'-29'263'0,"-5"4"-75"16,0 0-56-16,0 4-28 16,0 9-9-16,0 5-22 15,0 7-23-15,4 0-32 0,6 19 28 16,15 23 4-16,9 23-11 15,2 16-11-15,10 13-11 16,5 8 0-16,5-1-5 0,1-4-11 16,0-7 0-16,-8-9 6 15,-5-10-7-15,-6-14 1 16,-6-9-1-16,-7-8 5 16,-10-7-9-16,-3-4-17 0,-4-10-37 15,0 2-45-15,-8-9-61 16,0 1-34-16,5-13 5 15,-1 0-37-15,-4 0-11 16</inkml:trace>
  <inkml:trace contextRef="#ctx0" brushRef="#br0" timeOffset="115066.35">17691 4807 97 0,'-11'0'249'16,"11"0"-77"-16,0 0-64 0,0 0-37 16,0 0-16-1,0 0 7-15,0 8 12 0,0-8-3 16,3 11 2-16,10-1-21 16,7 3-14-16,17 2-15 15,7 4-9-15,5 3-11 0,3 2-1 16,1 0-1-16,-3 1 4 15,-1-4-3-15,-9-6-1 16,-1 2 0-16,-5-1 1 0,-6-4 0 16,-8-12 5-16,-7 0 17 15,0 0 15-15,-5 0 17 16,-5 0 3-16,0-4 2 16,-3-8-19-16,5-17-22 0,-5-11-5 15,0-10-9-15,0-2 17 16,0-1 4-16,-11 3 2 15,-7 6 18-15,-1 3-1 0,-3 10 7 16,-1 4-14-16,-3 12-9 16,4 3 1-16,-11 4-25 15,-13 8-15-15,-6 12-31 16,-1 4-73-16,5 2-90 0,3 5-79 16,8 5-6-16,12 2-43 15</inkml:trace>
  <inkml:trace contextRef="#ctx0" brushRef="#br0" timeOffset="115680.89">20201 3879 182 0,'9'-29'307'0,"-1"1"-58"0,-5-1-53 16,2 8-61-16,-2 6-28 16,0-1 4-16,3 4 8 15,-6 2-35-15,8 10-37 16,0 0-26-16,10 17-7 0,7 16 0 16,18 16-5-16,4 19 4 15,7 10-13-15,0 12 5 16,-2 3-8-16,0-3 1 15,-3-9 2-15,-4-7 3 16,-5-13-7-16,-7-8 1 0,-4-13-9 16,-15-11-33-16,-1-5-28 15,-4-8-32-15,-9-5-39 16,0-11-49-16,-9 0-76 0,-10 0-10 16</inkml:trace>
  <inkml:trace contextRef="#ctx0" brushRef="#br0" timeOffset="116097.17">20218 4701 211 0,'-8'0'236'16,"8"0"-91"-16,0 0-66 16,16 0-32-16,16 0 10 0,16-5 20 15,14 2-7-15,6-2-14 16,2 5-5-16,2 0-15 15,-2 8-20-15,-2 4-7 0,-6 5-2 16,-9-5-4-16,-10 4 1 16,-5-4 1-16,-11-3-5 0,-5-9 1 15,-11 0 3-15,2 0 6 16,-5 0 33-16,-3 0 24 16,-2-9-12-16,-3-15-26 0,0-9-11 15,0-10 0 1,0-7 12-16,0 3 12 0,0-3 14 15,-11 8-5-15,-3 6 11 16,2 4-14-16,1 6-13 16,-6 7 4-16,-2 3-12 0,-10 4-19 15,-8 12 15-15,-16 0-17 16,-12 16-10-16,-9 8 1 16,-8 9-24-16,-5 8-86 0,2 4-114 15,3 7-81-15,5 1-19 16,12 1-40-16</inkml:trace>
  <inkml:trace contextRef="#ctx0" brushRef="#br0" timeOffset="116730.66">22938 3529 289 0,'0'-32'223'0,"0"2"-66"15,0 10-41-15,0 1-9 16,0 7-1-16,0 2-12 16,0 2-27-16,0 8-31 15,0 0-24-15,5 0-7 0,12 18-2 16,14 10 3-1,6 16-12-15,7 17 8 0,5 17 5 16,0 11-7-16,-5 5 2 16,2-1-9-16,-2-3 15 15,-4-9-8-15,-7-8 0 0,-6-12 1 16,-2-15 3-16,-7-10-8 16,-7-13 3-16,-3-1-3 15,-3-6-24-15,-5-4-43 0,0-4-39 16,0 3-46-16,0-1-28 15,-13-10-59-15</inkml:trace>
  <inkml:trace contextRef="#ctx0" brushRef="#br0" timeOffset="117128.65">23085 4494 409 0,'0'0'239'15,"0"0"-102"-15,0 0-72 16,8 0-30-16,12 0 0 16,8 0 2-16,6 0 1 0,5 0-10 15,3 7-5-15,2 5-7 16,3 9-10-16,2-1 2 16,2 1-5-16,-7 0-3 15,-4-6 1-15,0 0 2 16,-6-2-3-16,-6-13 4 0,-4 0-1 15,-3-7 14-15,-6-18-9 16,-2-14 1-16,-5-19 12 16,-8-8 37-16,0 2 21 0,0 2 23 15,0 10-7-15,0 11 9 16,-13 9 16-16,5 2-8 16,-4 10-18-16,-4 5-46 0,-13 6-19 15,-5 9-17-15,-17 0-34 16,-9 16-85-16,-13 12-153 15,-14 13-113-15,-1 9-19 16,-9 2-9-16</inkml:trace>
  <inkml:trace contextRef="#ctx0" brushRef="#br0" timeOffset="118260.14">10118 8580 397 0,'-20'0'282'15,"3"0"-39"-15,1 0-63 0,0 0-46 16,5 0-9-16,2 0 3 16,9 0-22-16,-8 0-35 15,8 0-41-15,8 0-20 16,24 0-1-16,25-7-5 15,25-6-9-15,14 4 11 0,10 1-6 16,0 1 0-16,-8-2 0 16,-9 2-2-16,-7-2 2 15,-9 6-3-15,-12-1 6 0,-12 4-6 16,-13 0 12-16,-13 0-6 16,-3 0 6-16,-6 0-3 15,-6 0-3-15,-4 0 2 16,-4 0-1-16,0 0-13 0,0 0-37 15,0 0-94-15,4 0-123 16,4 0-47-16,8-5-41 0</inkml:trace>
  <inkml:trace contextRef="#ctx0" brushRef="#br0" timeOffset="118891.85">13371 7916 309 0,'-20'13'223'0,"-2"-5"-23"16,8-8-33-16,-4 12-29 0,2-12 3 16,-1 0 8-16,7 7-3 15,2-7-47-15,8 0-29 16,0 0-19-16,0 0-25 15,0 0-9-15,8 11-12 16,7-11-4-16,19 7 0 0,9-7 1 16,22 0 0-16,17 0 5 15,11-7-8-15,6-4 6 16,-11 9-7-16,-7-6 8 16,-15 4-8-16,-13 4 11 0,-19-5 16 15,-8 1 28-15,-9 4 1 16,-9 0 1-16,-5 0-16 15,-3 0-23-15,0 0-19 0,0 0-61 16,0 0-118-16,0 0-160 16,3 0-73-16,11-4-20 15</inkml:trace>
  <inkml:trace contextRef="#ctx0" brushRef="#br0" timeOffset="119442.03">15711 8027 210 0,'-30'13'276'0,"2"-1"-18"15,-4-5-43-15,4-7-47 16,3 9-30-16,9-9-32 16,3 0-34-16,13 0-17 15,0 0-24-15,8 0-16 16,24-9-3-16,27-2 4 0,29-6-2 16,30 0-7-16,20-2-3 15,12 3-2-15,1-1 0 16,-9 1 1-16,-21 3 2 0,-19 6 1 15,-23-3 11-15,-24 3 65 16,-14 3 40-16,-13-1-13 16,-11 3-39-16,-5 2-38 0,-4-5-32 15,-5 5-24-15,2 0-171 16,3 0-144-16,1-8-57 16,2-5-16-16</inkml:trace>
  <inkml:trace contextRef="#ctx0" brushRef="#br0" timeOffset="119890.93">18466 7461 322 0,'-23'11'312'0,"3"-11"-122"16,3 0-100-16,6 10-54 15,2-10-15-15,1 0 5 16,0 0 48-16,-1 7 46 0,0-7 11 16,3 8-22-16,6-8-41 15,-8 0-29-15,8 0-13 16,0 0-10-16,0 0-7 0,0 0 5 15,0 0-11-15,8 0 0 16,7 0-3-16,16-8-4 16,11 1 8-16,23-7-1 15,13 0-7-15,3-3 3 16,5 1 4-16,-8 3 2 0,-10 1-8 16,-11 3 7-16,-18 2 7 15,-6-2 6-15,-9 9-9 0,-8 0-1 16,-7 0-6-16,-1-3-26 15,-8 3-36-15,0 0-67 16,5-4-68-16,-2 4-50 0,10 0-17 16,3 0-38-16</inkml:trace>
  <inkml:trace contextRef="#ctx0" brushRef="#br0" timeOffset="120274.37">21225 7221 269 0,'-9'7'353'16,"-2"-7"-37"-16,-1 9-103 15,-2-9-92-15,3 0-59 16,2 0-24-16,9 0-9 0,0 0 0 16,0 0-7-16,12 12-5 15,14-4-6-15,10-8-2 0,18 0 1 16,14 0-8-16,5 0 7 16,1 0-4-16,-6 0-4 15,-7 0 3-15,-10 0 0 0,-10 0 7 16,-16-4-3-16,-4 4-1 15,-8 0-23-15,-5 0-71 16,0 0-90-16,-5 0-52 0,0 0-4 16,6 0-9-16,-1 0 1 15</inkml:trace>
  <inkml:trace contextRef="#ctx0" brushRef="#br0" timeOffset="120640">23554 7245 452 0,'-23'8'365'0,"-1"-8"-175"16,3 0-142-16,10 0-76 0,2 0 3 15,9 8 21-15,0-8 62 16,-8 0 50-16,8 0 30 16,0 0-30-16,0 0-38 0,0 0-30 15,8 12-9-15,17-12-9 16,12 10-13-16,15-10-5 0,12 0-2 16,14 0 4-16,11 0-5 15,4 0 0-15,-3 0 0 16,-10 0 3-16,-7-6-3 0,-11 2-29 15,-13-1-66 1,-16 3-56-16,-9-3-91 0,-8-3-78 16,-2-5-42-16</inkml:trace>
  <inkml:trace contextRef="#ctx0" brushRef="#br0" timeOffset="121022.75">25920 7183 259 0,'-17'-3'186'0,"5"-1"-69"0,4-1-46 16,-1 5-9-16,9 0 31 15,-8 0 54-15,8-3 54 16,-8-1 39-16,8-1-11 0,0 1-49 16,0 1-61-16,0-2-48 15,11 1-28-15,18 4-19 16,21-8-19-16,21 0-5 16,19 0 0-16,125-14 0 15,-108 11 0-15,88-4 0 16,-115 2 0-1,-15 4 0-15,-12 1 0 0,-9 6 0 16,-11 2-189-16,-4-6-154 16,-1-1-100-16,6-5-51 15</inkml:trace>
  <inkml:trace contextRef="#ctx0" brushRef="#br0" timeOffset="121487.74">28473 6484 536 0,'-12'12'412'0,"4"0"-187"16,8-12-114-16,-8 8-52 16,8-8-20-16,0 0 50 15,0 0 85-15,0 0-3 0,0 0-39 16,0 0-51-16,8 0-63 15,15 9-18-15,19-1 0 16,15 0 0-16,7-8 0 16,5 0 0-16,4 0 0 0,-3 0 0 15,-5 0 0-15,-11 0 0 16,-11 0 0 0,-12 0 0-16,-6 0 0 0,-3 0 0 15,-10 0 0-15,-4 0 0 16,1 0-252-16,2 0-324 15,0 0 36-15</inkml:trace>
  <inkml:trace contextRef="#ctx0" brushRef="#br0" timeOffset="121870.62">30491 6147 519 0,'0'-16'416'0,"-8"3"-179"15,0 4-124-15,8 5-53 16,0 1 4-16,-9 3 36 16,9 0 24-16,0 0-12 0,0 0-56 15,9 0-18-15,4 0-13 16,15 0 26-16,9 0 23 15,11 12-16-15,9-12-58 16,3 7 0-16,2-7 0 0,-6 12 0 16,-3-12 0-16,-4 8 0 15,-12-8 0 1,-6 0 0-16,-9 0 0 0,-7 0 0 16,-2 0 0-16,-1 0 0 15,-7 0 0-15,-5 13-27 31,0-13-479-31,-13 0-48 16</inkml:trace>
  <inkml:trace contextRef="#ctx0" brushRef="#br0" timeOffset="126359.79">10350 6715 13 0,'0'-3'25'16,"0"3"22"-16,0 0 38 15,0 0 70-15,0 0-34 16,-7 0-41-16,7-4-28 0,0-1-19 15,0 2-6-15,0-1 10 16,-9 4-3-16,9 0-1 16,0 0-10-16,0 0 6 0,0 0 14 15,0 0 23-15,0 0 9 16,0 0 5-16,-8 0-7 16,8 0-16-16,-8 0-13 15,8-5-10-15,-9 1-8 16,9 1-4-16,0-2-8 15,0 1-2-15,0-5-5 0,0 7 1 16,0-4 6-16,0 3-8 16,0 3 3-16,0 0-1 15,0 0-4-15,0 0 0 0,0 0-1 32,0 0 0-32,0 0-11 15,0 0 4-15,0 0-2 0,0 0 0 16,0 11 6-1,0 7 8-15,0 1-5 0,4 6-2 16,9 12 6-16,4 7 0 16,1 5-3-16,4 1-1 15,2 1-6-15,0-1 6 0,1-1-2 16,-5-5 4-16,1 1-5 16,-5-3 0-16,-1-10 2 15,-2-4 1-15,-5-4-7 0,0-3 7 16,-3-4-6-16,-1-2 1 15,-4-2 3-15,0-13 4 16,0 0-3-16,0 0 4 16,0 0-5-16,0 0 5 15,0 0-1-15,0 0-10 16,0 0 4-16,0 0-17 31,0 0-10-31,0 0-28 0,0 0-41 16,0 0-41-16,0 0-29 15,0 0-24-15,0 0-79 0</inkml:trace>
  <inkml:trace contextRef="#ctx0" brushRef="#br0" timeOffset="133033.89">1741 9850 741 0,'-25'-17'453'0,"5"10"-189"16,3 2-130-16,6 5-79 15,11 8-33-15,0 18-8 16,11 19 1-16,23 26 3 16,14 27-6-16,20 18-5 15,19 6-1-15,1-9-6 16,-1-12 3-16,-11-15-6 16,-12-16 8-16,-14-18 1 15,-13-14 6-15,-12-14-5 16,-11-8 0-16,-5-16 3 15,-9 0-17-15,-20-12-29 16,-20-9 7-16,-13-7 19 16,-12 3 11-16,0 9 18 15,0 5-12-15,0 11-13 16,8 16 11-16,1 20-1 16,2 20 5-16,9 13-8 15,14 10 4-15,14-6-5 16,17-4 3-16,12-12-8 15,16-17 2-15,22-15-2 16,18-25 3-16,17-20-13 16,5-25-9-16,-5-12 10 15,-12-12-8-15,-11-4 8 16,-18-1 12-16,-8 10-2 16,-10 15 6-16,-7 12-1 15,-7 9 4-15,-4 7 1 16,-8 8 1-16,0 6-3 15,0 2-2-15,0 5 0 16,0 0-3-16,0 0-48 16,0 0-100-16,0 0-111 15,5 0-45-15,-2 0-23 16</inkml:trace>
  <inkml:trace contextRef="#ctx0" brushRef="#br0" timeOffset="133270.03">2504 10277 510 0,'-11'-19'578'16,"-6"3"-148"-16,4 4-187 15,3 7-91-15,10 5-38 16,-9 0-94-16,9 13-20 16,9 10 0-1,14 15 0-15,14 7 0 16,8 7 0-16,-2 5 0 15,2-9-179-15,-5-3-151 16,-7-8-44-16,-9-13 14 16,-7-3 3-1</inkml:trace>
  <inkml:trace contextRef="#ctx0" brushRef="#br0" timeOffset="133431.84">2115 9715 721 0,'-41'-23'326'16,"8"3"-162"-16,8 6-80 16,7 7-46-16,4 2-26 15,6 5-27 1,8 0-129-16,0 0-139 0,22 17-5 16</inkml:trace>
  <inkml:trace contextRef="#ctx0" brushRef="#br0" timeOffset="134051.07">2959 9826 578 0,'-17'-25'326'0,"-14"1"-119"15,-6-1-84-15,1 9 25 16,-1 4 11-16,9 3-34 15,6 7-66-15,12 2-44 16,10 15-45-16,0 18 8 16,2 20 1-16,15 7-14 15,12 6-54-15,4-6-29 16,0-10-2-16,-1-14 36 16,-4-11 20-16,-9-13 24 15,-2-12 27-15,-9-25-1 16,-8-19 10-16,0-16 28 15,-17-10 31 1,-7-60 87-16,17 80-96 16,7 14-7-16,0 11-13 15,0 9-15-15,0 7-6 16,7 9-1-16,17 17 0 16,17 21 1-16,16 18 3 15,13 21-3-15,-1 21-4 16,-4 20 2-16,-8 9 3 15,-14 3-3-15,-9-5 0 16,-22-6-5-16,-12-18-1 16,0-21 16-16,-21-22-3 15,-12-20 5-15,-7-21-5 16,-3-17 26-16,-4-25 36 0,4-21-21 16,6-14-17-1,8-14-22-15,13-7-11 16,16-17-2-16,21-12-4 15,12-4-6-15,3 9-32 16,-1 6-30-16,3 14-28 16,-6 16-11-16,-4 16-42 15,-12 13-76-15,-8 11-37 16,-8 4-34-16</inkml:trace>
  <inkml:trace contextRef="#ctx0" brushRef="#br0" timeOffset="134350.99">3223 9439 482 0,'-12'-24'473'0,"1"3"-109"16,3 4-150-16,-1 6-70 16,9 3-15-16,-8 8-22 15,8 0-46-15,0 0-34 16,8 23-14-16,15 23 6 15,15 23-12-15,11 24 0 16,11 10-7-16,5 3 0 16,3-4 0-16,-3-14 0 15,-8-19 0-15,-7-15 0 16,-13-8-23-16,-9-18-90 16,-9-9-64-16,-10-10-57 15,-9-18-79-15,-20-10-80 16,-13-22 66-16</inkml:trace>
  <inkml:trace contextRef="#ctx0" brushRef="#br0" timeOffset="134651.29">2869 9081 561 0,'-60'-33'333'0,"7"9"-104"15,13 6-103-15,10 11-50 16,6 7-22-16,8 0-11 15,8 0-30-15,8 0-7 16,5 0-5-16,14 0-5 16,19 0-3-16,10 0-16 15,5-12-34-15,1-8 5 16,-6-12 6-16,-9-10 18 16,-10 3 20-16,-12 2 23 15,-17 8 22-15,-8 13 3 16,-13 11-6-16,-7 5-21 15,-8 17-1-15,-1 4-8 16,1 7-30-16,7 8-66 16,9 5-83-16,7-1-50 15,13-3-61-15</inkml:trace>
  <inkml:trace contextRef="#ctx0" brushRef="#br0" timeOffset="135070.71">3214 8430 880 0,'-11'-37'383'0,"0"9"-146"16,2 7-85-16,9 6-58 0,-8 2-31 15,8 13-38-15,8 15-12 16,15 22 30-16,18 20-9 15,13 26-5-15,11 17-8 16,7 15 13-16,1 3-21 16,-3-4-4-16,-5-13-1 15,-8-15-4-15,-4-17 1 16,-5-19-5-16,-4-19 0 16,1-15 0-16,5-16 0 15,2-16 0-15,1-15 0 16,-5-11 0-16,-3-2 0 15,-8-5 0-15,-5 9 0 16,-5 6 0-16,-10 11 0 16,-4 6 0-16,-5 0 0 15,0 9-14-15,-8 0-103 0,0 5-104 16,0-2-94-16,0 5-28 16,0 0 19-16,0 0 16 15</inkml:trace>
  <inkml:trace contextRef="#ctx0" brushRef="#br0" timeOffset="135399.39">3361 9179 565 0,'-44'8'333'0,"3"-8"-107"16,9 0-64-16,11 0-28 16,9 0-58-16,12-8-39 15,17-22-20-15,26-17-6 16,39-19-7-16,24-11 5 16,8-1-6-16,-9 14-6 15,-15 11 2-15,-27 12-2 16,-13 11-44-16,-13 11-37 15,-17 10-59-15,-9 9-53 16,-11 14-49-16,-23 13-58 16,-22 18-248-16</inkml:trace>
  <inkml:trace contextRef="#ctx0" brushRef="#br0" timeOffset="136031.6">2231 12492 755 0,'-48'44'378'15,"13"-11"-166"-15,5-8-94 16,15-9-51-16,3-9 18 0,12-7 34 16,0 0-28-16,7-19-24 15,26-35-23-15,41-43-8 16,47-49-2-16,46-51-15 15,34-29-3-15,47-31-10 16,33-7-6-16,15-1 0 16,-7 21 0-16,-21 24 0 15,-36 36 0-15,-45 43 0 16,-42 30 0-16,-36 30 0 16,-27 20 0-16,-20 16 0 15,-22 16 0-15,-12 10 0 16,-7 6 0-16,-10 5 0 15,-3 8 0-15,-8-4 0 47,0 0 0-47,5 0 0 32,-5-1 0-17,0 0 0-15,0 3 0 16,0 9-451 31,0 2 12-47,0 3 37 15,0 8 33-15</inkml:trace>
  <inkml:trace contextRef="#ctx0" brushRef="#br0" timeOffset="146251.01">21481 1482 889 0,'-17'-13'433'15,"4"1"-185"-15,5 3-102 16,8 0-43-16,0 7-20 15,0-8-24-15,5 3-22 16,14-2-14-16,19-3-10 16,14 1 0-16,9-1-13 0,-5-1 0 15,-2 1 0-15,-13 3 0 16,-12 6 0-16,-6 3 0 16,-7 0 0-16,-3 0 0 15,-5 0 0-15,-3 0 0 16,-5 0-1-16,0 0-115 0,0 0-115 15,0 0-120-15,9 0-57 16,-1 0-19-16</inkml:trace>
  <inkml:trace contextRef="#ctx0" brushRef="#br0" timeOffset="146748.23">22926 932 641 0,'0'-30'349'0,"-9"2"-115"0,-7 4-81 15,1 7-13-15,-6 5-5 16,0 1-16 0,5 6-47-16,-1 5-39 0,3 0-20 15,1 9-11-15,-3 10 3 16,-1 15 0-16,3 1-6 15,-4 7 5-15,6-5-2 16,2-4-2-16,10-5-2 0,0-4 2 16,0-8 1-16,0 1 3 15,14-5-7-15,12-4-3 16,8-8-16-16,14 0-8 16,6 8 6-16,-1-8-4 15,-5 8 19-15,-10-8-2 16,-7 11 2-16,-7 2-1 0,-2-1 8 15,-12 5 0-15,-10-1 2 16,0 8 8-16,-18 5 3 16,-15-1-2-16,-16 6 0 15,-7 1-3-15,-6 3 2 16,-57 23 0-16,68-37-1 16,3-5-4-16,3-5-1 15,9-5-5-15,10-9-19 16,9 0-88-16,6 0-134 15,11 0-102-15,0-9-34 0,0-7 30 16</inkml:trace>
  <inkml:trace contextRef="#ctx0" brushRef="#br0" timeOffset="147164.26">22906 1358 331 0,'46'-19'216'15,"-7"3"-55"-15,-2 4-38 16,2 3-16-16,7 9-8 0,2 0-9 16,5 21-9-16,-1 2-1 15,5 10-37 1,2 4-12-16,-7 0-19 0,-8-8-3 16,-7-5 3-16,-12-9 31 15,-11-2 45-15,0-1 40 16,-6-12 43-16,-8 0 30 15,0 0-180-15,-8-12-21 16,-9-21 0-16,-3-20 0 16,0-19 0-16,-5-15 0 15,5-2 0-15,1 3 0 16,-2 5 0-16,4 12 0 16,4 12 0-16,2 13 0 0,-1 7 0 15,4 5 0 1,-1 7 0-16,0 8 0 15,9 6 0-15,-8 2 0 0,8 5-94 16,0 4-196-16,0 0-33 16,0 0 4-16,0 0 37 15,0 0 9-15,-8 13 49 16</inkml:trace>
  <inkml:trace contextRef="#ctx0" brushRef="#br0" timeOffset="147646.39">22862 900 318 0,'-65'0'230'16,"5"0"-76"-16,6 0-54 16,8 0-10-16,13 0 35 15,11 0 3-15,9 0-20 16,13 0-55-16,0 0-23 16,27 0-16-16,40 0-5 15,24-9-9-15,33 1 2 16,14-8-12-16,4-5-26 0,-4 1-21 15,-13-1 15-15,-15 5 16 16,-22-2 8-16,-17 8 22 16,-23 1 42-16,-15 2 63 15,-17-2 37-15,-12 1-33 16,-4 8-6-16,-17-4 1 16,3 4-49-16,0 0-26 15,3 0-27-15,11 0-8 16,0 0-4-16,0 12-2 0,8 4 10 15,12 9-7-15,4-1-7 16,9 1-13-16,3-5-6 16,-7-3 2-16,-6-17 14 15,1 0 7-15,-6 0 13 16,-7-13-12-16,-2-8 10 0,-9-7 5 16,-12-4 23-16,-14-1 5 15,2 0-11-15,-3 9-5 16,-3 5-16-16,7 5-13 15,2 12-57-15,1 2-141 16,-1 16-103-16,-2 12-30 16,-6 4-26-16</inkml:trace>
  <inkml:trace contextRef="#ctx0" brushRef="#br0" timeOffset="147851.38">23799 1135 357 0,'29'9'311'15,"-6"-9"-109"-15,7 8-64 16,2-1 0-16,5 5 19 16,7 5 8-16,5 3-20 15,0 4-56-15,-2 5-30 16,-5-1-16-16,-2 6-22 16,-6-6-8-16,-11 0-10 15,-7 1-42-15,-3-5-110 0,-5-3-121 16,-3-9-74-16,-5-12-19 15</inkml:trace>
  <inkml:trace contextRef="#ctx0" brushRef="#br0" timeOffset="148827.87">24250 764 274 0,'0'7'314'16,"0"-7"-65"-16,0 0-89 15,0 0-56-15,0 0-9 16,0 0 26-16,0 0 34 15,0 0 5-15,0 0-27 16,0 0-45-16,0 0-34 16,0 0-29-16,0 11-10 15,0-11-4-15,0 0-7 0,0 0 0 16,0 0-6-16,0 0-1 16,0 7 2-16,0 2 2 15,0-9 4-15,5 12-3 16,3-5 2-16,3 2-6 15,1-9 5-15,9 7 4 0,0-7-14 16,2 0 6 0,6 0-9-16,2-12-4 0,2-4 4 15,1-3 4-15,-6-6-3 16,-4 0 9-16,-8-3 0 16,-2-5-5-16,-11 2-1 15,-3 1 14-15,0 5-1 16,0 1 3-16,-8 8 2 0,-1 4 11 15,9 4-5-15,-8 4-2 16,8 4-2-16,0 0-4 16,0 0-17-16,0 0 2 15,0 0-1-15,0 0-2 0,13 21 1 16,7 3 9-16,8 4-9 16,6 8 10-1,-3 9-7-15,-4 4 14 0,-5 0-12 16,-11 0 26-16,-11-1 0 15,-16 6-24-15,-11-1 0 16,-12-6 0-16,5-4 0 16,0-12 0-16,6-10 0 15,12-5 0-15,3-9 0 0,22-7 0 32,11 0 0-32,11-7 0 15,17-1 0-15,8 0 0 16,9 4 0-16,3 4 0 15,1 8 0-15,-5 4 0 16,-7 6 0-16,-3-4 0 0,-10 3 0 16,-6-5 0-16,-15-4 0 15,-2-8 0-15,-9 8 0 16,0-8 0-16,-9 0 0 16,2 0 0-16,-2 0 0 15,-3-8 0-15,0-20 0 16,-11-13 0-16,-1-16 0 15,0-4 0-15,0 0 0 16,-6 3 0-16,7 11 0 16,-1 6 0-16,1 9 0 15,3 7 0-15,8 4 0 16,-10 5 0-16,2 4-186 16,8 0-208-16,-11-1-32 0,2 1 2 15</inkml:trace>
  <inkml:trace contextRef="#ctx0" brushRef="#br0" timeOffset="149310.22">25521 496 274 0,'0'-4'390'0,"0"1"-90"16,-8-2-131-16,-1 5-66 15,9 0-4-15,-8 0 12 16,2 0-2-16,6 0-25 15,0 0-32-15,0 0-28 16,0 19-5-16,6 19 10 16,5 19-5-16,11 20-6 15,7 17 2-15,-1 11-11 16,4 9-3-16,-4 9 1 0,-7-6-3 16,-9-6 10-16,-4-13-4 15,-8-16 9-15,-8-10 29 16,-8-11 10-16,-7-12-18 15,-11-9-33-15,-3-7-7 16,-3-14 0-16,1-19 0 0,-3 0 0 16,2-2-47-1,6-15-164-15,6-4-96 0,9-7-37 16,1-3 14-16,18-15-3 16</inkml:trace>
  <inkml:trace contextRef="#ctx0" brushRef="#br0" timeOffset="149627">25891 611 339 0,'15'-58'340'15,"2"8"-101"-15,-9 16-77 16,-3 9-33-16,-1 4 29 15,-4 9 28-15,0 4-26 16,0 8-50-16,0 0-53 0,8 20-13 16,11 18 18-16,7 18-12 15,5 13-39-15,6 12-11 16,3 9 0-16,2-1 0 16,-3 1 0-16,-5-9 0 15,-8-12 0-15,-4-11 0 16,-4-14 0-16,-9-7-139 0,-1-13-157 15,-8-12-113-15,-9-19-103 16</inkml:trace>
  <inkml:trace contextRef="#ctx0" brushRef="#br0" timeOffset="149893.17">25553 732 378 0,'-32'-8'337'15,"2"4"-109"-15,7-3-101 16,6 2-39-16,5 0-8 0,12-2-4 16,9-1-37-16,19-5-14 15,25-2-17-15,33-6-3 16,27-7-6-16,20-1-17 15,-1 5-47-15,-16 3-57 16,-22 4-51-16,-24 0-54 0,-22 3-82 16</inkml:trace>
  <inkml:trace contextRef="#ctx0" brushRef="#br0" timeOffset="150309.22">27052 621 514 0,'0'0'421'15,"0"0"-162"-15,0 0-131 16,0 0-69-16,0 11-21 0,0 1-26 16,0 4 5-16,8 12 19 15,8 8-7-15,4 9-15 16,0 3-2-16,-3-7-7 16,-3-8 0-16,-3-5-4 15,-5-11 12-15,-1-5 4 0,-2-12 43 16,-3 0 28-16,0 0 22 15,0 0-13 1,6-20-45-16,2-13-54 0,3-12-20 16,15-7-24-16,2-5-32 15,9-1-69-15,3 9-87 16,2 9-65-16,-8 7-18 16,0 9-24-16</inkml:trace>
  <inkml:trace contextRef="#ctx0" brushRef="#br0" timeOffset="150759.6">26963 621 305 0,'-20'0'206'0,"7"-2"-85"16,13-11-64 0,16-7-33-16,16-5-7 0,15 1 4 15,4 0 3-15,10 7-9 16,-1 10-6-16,-3 7-6 15,-3 7-8-15,-6 5-24 16,-3 5-16-16,-8-1-9 16,-6 1-1-16,-2-5 14 0,-7-12 18 15,-8 0 17-15,0 0 11 16,-11-9 19-16,-3-6 36 16,0-6 25-16,0-3 20 15,0 3 52-15,0 4 59 16,0 0 44-16,0 6-9 15,0 3-62-15,0 8-68 16,0 0-91-16,0 12-30 16,0 18 0-1,8 18 0-15,10 12 0 0,1 18 0 16,1-1 0-16,1 1 0 16,-5-5 0-16,-5-12 0 15,1-11 0-15,-4-11 0 16,0-6 0-16,-2-9 0 15,-3-7-121-15,-3-5-188 16,0-12-76-16,0 0 23 0,0-17-15 16</inkml:trace>
  <inkml:trace contextRef="#ctx0" brushRef="#br0" timeOffset="151490.6">27823 484 448 0,'0'-38'303'0,"0"11"-62"16,0 2-40-16,0 8-26 16,0 6-20-16,0 3-57 15,0 3-46 1,0 5-31-16,8 17-13 0,8 20 22 16,5 17-3-16,1 17 3 15,-5 11-2-15,5 4-15 16,-4-4-3-16,-9-14-3 15,4-11-1-15,-1-7-2 16,-4-19-1-16,1-5 10 16,-9-14-10-16,4-12 20 15,4 0 9-15,0-9-15 16,12-8-10-16,9-7-10 0,9-4 1 16,5-6-2-16,5 6-5 15,-3 5-2 1,-9 6 6-16,-7 4 1 15,-9 6 3-15,-7 7-1 0,-10 0 2 16,-3 0-6-16,0 0 5 16,-11 24-1-16,-9 9 10 15,-8 8-8-15,-2 4 4 16,3 3-3-16,2-8-1 16,8-2 1-16,6-6-1 15,11 0 6-15,0-3-14 16,11 4 10-16,6-5 2 15,4-4-1-15,1-8-3 0,0-3-5 16,-1-13 11-16,-5 0-3 16,-4 0-1-1,-1-8-21-15,-3-13-19 16,-8-10-2-16,0-11 11 0,0-1 14 16,0-3 4-16,0 9-6 15,5 1 3-15,4 7 13 16,2 5-5-16,1 3-3 15,2 9 6-15,-3 4-1 16,1 8-3-16,0 0 5 16,9 20 22-16,2 10 25 15,2 2-14-15,0 4-8 16,-1 4-9-16,-5-3-5 16,-1-7-2-16,-7-11-2 15,-2-3-4-15,-1-7 9 16,-3-9-31-16,-5 0-116 0,0-9-182 15,0-10-110-15,-13-20 94 16</inkml:trace>
  <inkml:trace contextRef="#ctx0" brushRef="#br0" timeOffset="151873.14">28693 532 496 0,'6'-15'298'16,"3"1"-117"-1,-5 12-81-15,1 2-13 16,-1 16 43-16,4 16 72 0,4 17-23 16,0 13-48-16,4 10-52 15,5 1-22-15,4 0-25 16,-2-3-13-16,1-13-3 16,-3-8-5-16,-8-13-4 15,-4-7 5-15,-6-13-2 16,-20-40-10-1,-8-30 0 1,-3-22 0-16,-3-31 0 16,5-19 0-16,6-1 0 0,9 9 0 15,11 18 0 1,0 14 0-16,11 21 0 0,9 12 0 16,17 12 0-16,17 13 0 15,10 12 0-15,13 8-52 16,1 8-301-16,-1 0-30 15,-9 0 5-15,-11 8 1 16</inkml:trace>
  <inkml:trace contextRef="#ctx0" brushRef="#br0" timeOffset="152654.82">28015 532 102 0,'-59'17'271'0,"10"-5"-74"16,7-12-65-16,8 0-39 16,11 0-2-16,1 0 17 15,10 0 10-15,4 0-1 16,8 0-26-16,0 0-43 16,12 0-20-16,26 0-19 15,28 0 2-15,33-12-9 16,36-5 3-16,26-2-1 0,20-2-10 15,0 0-4-15,-2 1-15 16,-13 4 2-16,-19 4 9 16,-28 4 6-1,-23 0 0-15,-23 4 10 16,-19 4 8-16,-15 0 6 0,-10 8 8 16,-9 13 11-16,-3 8 10 15,-5 11-4-15,-8 5-2 16,-4-2-3-16,-12 0-16 15,-1-8-2-15,0-6 6 16,4-8 20-16,-5-10-2 16,-2-11-11-16,3-11-12 15,2-15-7-15,-1-10-4 16,12-5-7-16,0 1 4 16,0 3-6-16,9 3-2 15,-3 11-7-15,6 6 3 16,5 15 5-16,8 2-7 15,3 14 1-15,0 14 4 16,0 15 4-16,-3 5-3 16,-9 4 7-16,-8 5 1 15,-8-3 34-15,-20-1 23 16,-14-8 24-16,-9-5-25 16,-5-7-29-16,-5-13-32 0,-4-8 0 15,0-15 0-15,0-18 0 16,4-13 0-1,8-10 0-15,6-13-52 16,10 1-86-16,4-6-60 0,8 0-106 16,6 2-95-16,-2 0-46 15</inkml:trace>
  <inkml:trace contextRef="#ctx0" brushRef="#br0" timeOffset="152954.95">29490 432 471 0,'9'0'553'0,"4"7"-203"16,-4-7-179-16,0 7-80 16,8 3 22-16,0-10 51 15,13 7-30-15,10-7-134 16,9 0 0-16,8 0 0 15,12 0 0-15,4 0 0 16,-3-2 0-16,-6-8 0 16,-13 5 0-16,-8 3 0 15,-12-3 0-15,-10 5 0 16,-8 0 0-16,-5 0-45 16,-8 0-425-16,-16 0-65 15,-18 0 43-15</inkml:trace>
  <inkml:trace contextRef="#ctx0" brushRef="#br0" timeOffset="155002.59">4246 6131 832 0,'-12'-41'514'0,"1"13"-219"16,3 2-147-16,8 11-71 0,0 6-24 15,0 1 0-15,-9 8 8 16,9 8-47-16,-8 29-14 16,-4 32 0-16,-13 36 0 15,-8 25 0-15,-7 8 0 16,-4-7 0-16,0-12 0 15,7-26 0 1,3-25 0-16,15-13 0 0,6-19 0 0,13-13 0 16,5-11 0-1,22-12 0-15,27-14 0 16,15-7 0-16,7-3 0 0,2-2 0 16,-1 2 0-16,-9 4 0 15,-11 4 0-15,-7 4 0 16,-13 3 0-16,-9 2 0 15,-9 2 0-15,-5 1 0 16,-14-8 0-16,-14-8 0 16,-10-17 0-16,-13-12 0 0,-6-15 0 15,-11-11 0-15,3 0 0 16,-2-5 0-16,7 12 0 16,5 4 0-16,6 6 0 15,5 9 0-15,11 13 0 16,3 8-15-16,16 6-330 15,0 10-45-15,0 0 22 16,0 8 15-16,3 4 72 16</inkml:trace>
  <inkml:trace contextRef="#ctx0" brushRef="#br0" timeOffset="155187.15">3559 6387 569 0,'-48'24'407'0,"12"-8"-163"16,7-4-119-16,17-12-68 16,12-7-32-16,20-14-16 15,29-20-6-15,32-15-16 16,30-18-113-16,15-7-110 0,10-1-63 16,0 5-58-16</inkml:trace>
  <inkml:trace contextRef="#ctx0" brushRef="#br0" timeOffset="155783.63">4876 5719 384 0,'25'20'218'15,"-10"9"-98"-15,-3 8-36 16,-12 3-1-16,0 8 23 16,0-2-2-16,-8-9-13 15,0-9-20-15,8-9-23 16,-8-6-12-16,8-13-6 15,0 0 23-15,0 0 7 16,0-13-4-16,0-2-28 0,0-10-9 16,5-8-18-16,11-8 2 15,9 1 4 1,43-29-10-16,-23 48-2 16,0 18 6-16,52 23 13 31,-7 37 1-31,-54-29-11 15,-4-8 0-15,-7-2 1 16,-9-6 2-16,-4 0 1 16,-3-12 151-1,-9-21-67-15,-45-77-26 16,-24-28-28 0,28 65-15-1,4 8-8-15,2 8-13 0,2 9-2 16,5 8 0-16,2 4 0 15,6 7 0-15,4 5 0 16,7 0 0-16,9 3 0 16,0 2 0-16,6-3 0 15,13 0 0-15,17-11 0 16,18-12 0-16,6-5 0 0,10 3 0 16,-1 1 0-16,-10 6 0 15,-5 5 0-15,-12 5 0 16,-15 6-48-16,-11 5-29 15,-3 7-60-15,-13 0-57 16,-13 0-69-16,-11 0-33 0,-12 7 35 16,-9 1-32-1,-7 1 58-15</inkml:trace>
  <inkml:trace contextRef="#ctx0" brushRef="#br0" timeOffset="155935.23">5006 4632 563 0,'-16'-41'368'0,"-2"13"-144"16,7 11-113-16,0 13-62 16,-3 20-16-16,3 29-8 15,-5 24-7-15,-5 24-7 16,1 21-85-16,4 8-180 16,8 2-138-16</inkml:trace>
  <inkml:trace contextRef="#ctx0" brushRef="#br0" timeOffset="159086.04">2686 6496 265 0,'-10'-21'172'15,"-7"2"-88"-15,1-3-52 16,-1 6-26-16,6 9 2 16,3-1 5-16,8 8 6 15,-9 0 15-15,9 0 1 16,0 0 3-16,0 0 1 0,-9 0-3 16,9 0 1-16,0 0-4 15,0 8-7-15,0-1-7 16,0 7 12-16,0 1 36 15,0 13 0-15,0 11-19 16,9 8-14-16,3 10-6 16,4 4-13-16,4 4-3 15,5 5 0-15,4-6-5 16,4-2 5-16,2-2 8 16,6-2 6-16,5-2-1 15,-3-2 6-15,1-6-8 16,5-3 5-16,0-4 4 15,3-2-1-15,5 0-6 16,5-8-7-16,-2-2 3 16,5-4 0-16,6-8 5 15,-3-10 17-15,-2-7-2 16,-2 0 5-16,5 0-5 0,-1 0 4 16,11-7-1-1,2-7-10-15,12 2-1 0,8-4-4 16,4-3-3-16,5-3-7 15,0 6-6-15,0-3 4 16,-1-6-3-16,0-3-4 16,2 0 1-16,-10-2-7 15,-3-2 0-15,-9 2 0 0,-7-2-2 16,-1 0-2-16,-1-5 4 16,7-4 0-16,2-8-4 15,7-4 3-15,7-3-3 16,2-6 0-16,0-2 0 15,-3-1 0-15,-6-1 0 16,-1 2 0-16,-10-3 0 16,-7-2 0-16,-6 5 0 0,-7-2 0 15,-5 2 0-15,-3 7 0 16,-6 0 0-16,-7 0 0 16,-1 0 0-16,-1-5 0 15,-2 5 0-15,-7 1 0 0,-1-5 0 16,-4 4 0-16,-6 0 0 15,-4 1 0 1,-1-6 0-16,-4 0 0 0,-4 2 0 16,-6-1 0-16,-3-1 0 15,0 6 0-15,0 3 0 16,-17 0 0-16,1-1 0 16,-4 6 0-16,-1-6 0 0,-7 2 0 15,1-1 0-15,-8-4 0 16,4 3 0-16,-6 7 0 15,4 1 0-15,1 0 0 16,-1 2 0-16,-2 4 0 0,-1-1 0 16,-7-4 0-16,4 1 0 15,-10 3 0-15,1 5 0 16,-5-2 0-16,-4 7 0 16,-8-3 0-16,-5 2 0 15,-3 0 0-15,-7-1 0 16,-7 5 0-16,8-1 0 15,-3 8 0-15,4 7 0 16,5 0 0-16,-73 14 0 16,74 21 0-16,-7 3 0 15,-2 9 0-15,-4 3 0 16,-5 9 0-16,-2-1 0 16,-6 2 0-16,0 2 0 15,-3-3 0-15,-5 0 0 16,2 0 0-16,-2 4 0 15,-7-1 0-15,-2 1 0 16,-2 0 0-16,2 0 0 16,7 3 0-16,4-2 0 15,8 3 0-15,2-1 0 0,10-2 0 16,2-3 0-16,5 3 0 16,-1 0 0-16,10-5 0 15,3-2 0-15,5 3 0 16,3 3 0-16,0-1 0 15,-1 6 0-15,6 3-43 16,-1-1-1-16,3 2 6 16,7-5 24-16,-3-2 7 15,7-5 7-15,2-5-6 16,4-4 6-16,1-6 2 16,4-2-1-16,3-4-9 15,1-2 9-15,2-2-4 16,3 0 9-16,-2 0-7 15,4-7-6-15,6 3 7 16,11-4-3-16,-8-13-2 0,8 13-3 16,-8-13 8-16,8 12 0 15,-9-5 3-15,9 5-8 16,-8 0 5-16,8 5 2 16,-7-1-5-1,7-4 1-15,0 0-11 0,0 6 10 16,0-7 1-16,0 5 2 15,0 1 0-15,0 3-2 16,0 0 6-16,4 1-2 16,-1-1-10-16,2 0 5 15,3 0 1-15,-4 1 5 16,4-5-6-16,-3 1 1 16,1 0 7-16,-1-2-3 15,-2 1-6-15,6 0 0 16,-4-4 4-16,-2 1 4 15,2 4-6-15,-1-6 2 16,-1 3-1-16,-3-7 7 16,0 0-11-16,6 4 0 15,-3-5 6-15,2 3-3 0,-2-1 2 16,0-8-4-16,2 9 5 16,-2-2 1-16,-3-7-1 15,0 12-10-15,5-12 15 16,-1 12-10-16,1-3 2 15,-5-1 4-15,3 0-8 16,2-8 7-16,-2 13 3 16,5-1-7-16,1 0-1 15,-2 4 3-15,1 1 4 16,6 2-3-16,-3-2-7 16,2-1 14-16,-5-4-6 15,3 0-7-15,2 0 6 16,-4-3-5-16,-1-1 0 15,3 4 0-15,1 0 5 16,1 1-2-16,0 0 4 0,-2 3 0 16,-3-1-2-16,4 1 0 15,1 1-5-15,4 4 8 16,-2-5-5 0,-4-1 2-16,3 1 0 15,-6-3-1-15,-5-4 1 0,2-1 7 16,-2-8-7-16,-3 8-3 15,0-8 8-15,0 0-3 16,0 0-1 0,0 0 5-1,0 0-10 1,0 0 9-16,0 0-11 16,0 0-51-16,0 0-96 15,0 0-102-15,6 0-64 16,-6 0-38-16</inkml:trace>
  <inkml:trace contextRef="#ctx0" brushRef="#br0" timeOffset="162873.42">22938 2392 338 0,'-12'0'289'16,"-8"0"88"-16,20 9-278 0,-8-9-5 16,8 8 24-16,0-8 24 15,0 0-1-15,0 0-39 16,0 0-27-16,0 0-20 15,8 0-17-15,20 0 2 16,45-20 21-16,58-22 17 16,70-19-78-16,101-23 0 15,79-14 0-15,54-8 0 0,65-13 0 16,47 3 0-16,10-3 0 16,-6 14 0-16,-13 14 0 15,-35 19 0-15,-56 15 0 16,-71 15 0-16,-66 19 0 15,-66 7 0-15,-58 10 0 16,-45 6 0 0,-38 0 0-16,-30 0 0 15,-20 0 0-15,-16 0 0 0,-9 0 0 16,-13 0 0-16,-1-4 0 16,-6 4 0-16,-5 0 0 15</inkml:trace>
  <inkml:trace contextRef="#ctx0" brushRef="#br0" timeOffset="163111.82">29696 1228 2047 0,'3'0'0'15,"-3"0"-182"16,0 0-286-31,-8 0-37 16</inkml:trace>
  <inkml:trace contextRef="#ctx0" brushRef="#br0" timeOffset="167265.29">4972 10045 110 0,'0'-7'212'0,"0"-3"-55"16,0 10-52-16,0-2-24 16,0 2 4-16,0 0 22 15,0-5 19-15,0 5 7 16,-6 0-7-16,6 0-18 0,-8 0-27 16,8 0-28-16,0-4-16 15,0 0-4 1,0-4-11-16,0-1-7 0,8-1-3 15,3-7-1 1,5-8 11-16,-3 5 4 16,-1-4 0-16,-1-2 18 15,3-6 10-15,-2-9-11 16,-1-8-12-16,3-7 6 16,-8-6 5-16,-6 1 18 0,0 4-12 15,0 8-48-15,0 5 0 16,-11-2 0-16,-1 6 0 15,0 0 0-15,-2-1 0 16,6 4 0-16,-3 5 0 16,-1-1 0-16,-1 0 0 15,2-2 0-15,-5-3 0 16,0 2 0-16,-1-5 0 16,-4 1 0-16,5-1 0 15,-4 0 0-15,1-3 0 16,-2 3 0-16,-1-4 0 15,-1 0 0-15,-1 0 0 16,0 0 0-16,-1 0 0 16,0 0 0-16,-4-3 0 15,1 3 0-15,-1 5 0 16,2 0 0-16,-5-1 0 16,2 3 0-16,2 2 0 15,-1 3 0-15,-2-3 0 16,-1 3 0-16,-1-3 0 15,1 3 0-15,-2 0 0 16,2 0 0-16,-1 6 0 16,0-2 0-16,-2 1 0 15,-6-1 0-15,1-3 0 16,-6-1 0-16,2 4 0 16,-2 5 0-16,-1-4 0 15,-2 6 0-15,0 3 0 16,5-2 0-16,-5 2 0 15,-1-2 0-15,-3 4 0 16,4 0 0-16,6 5 0 16,2 1 0-16,0-2 0 15,5 0 0-15,-1 6 0 16,4-1 0-16,9 8 0 16,-1 0 0-16,3 0 0 15,-4 0 0-15,-2 0 0 16,4 0 0-16,-6 0 0 15,-1 0 0-15,-6 0 0 16,-4 0 0 0,-3 0 0-16,-1 8 0 15,-3 4 0-15,3-4 0 16,0 0 0-16,5 4 0 16,0 1 0-16,-2 3 0 15,-3 1 0-15,0-1 0 16,2 0 0-16,-2 6 0 15,-5 1 0-15,-2 6 0 16,-5 4 0-16,-5 3 0 16,1 4 0-16,-3 5 0 15,-5 0 0 1,4 0 0-16,5-1 0 16,3-7 0-16,12-4 0 0,3-4 0 15,7-1 0 1,-1 3 0-16,-9 11 0 15,-8 2 0-15,4-3 0 16,1 0 0-16,-2-4 0 16,7 3 0-16,-6 1 0 15,-1-2 0-15,2 0 0 16,2-3 0-16,10-4 0 16,4-3 0-16,-1-4 0 15,5-2 0 1,-1 5 0-16,1-2 0 0,5-2 0 15,1 0 0 1,2 1 0-16,1 0 0 16,1-1 0-16,-2-1 0 15,4 3 0-15,-4 2 0 16,0 4 0-16,-5 5 0 16,0 0 0-16,-2 0 0 0,-3-6 0 15,6 3 0-15,5-6 0 16,2-3 0-16,1 0 0 15,4-6 0-15,0 6 0 16,4 0 0-16,-6-1 0 16,3 0 0-1,3 1 0-15,-1-1 0 16,1 0 0-16,0 1 0 16,1 3 0-16,-2 5 0 15,9 3 0-15,-8 6 0 16,0 1 0-16,8 7 0 15,-9 2 0-15,9 6 0 16,0-2 0-16,0 1 0 16,-8 1 0-16,8-2 0 15,0 1 0-15,0 0 0 16,0 5 0-16,0-1 0 16,0 8 0-16,0 0 0 15,-8 0 0-15,8 5 0 16,0-5 0-16,-8-8 0 15,8 1 0-15,0-6 0 16,0-3 0-16,0-3 0 16,0-3 0-16,8-1 0 15,0-1 0-15,6 4 0 16,2-5 0-16,0 0 0 16,0 1 0-16,1 1 0 15,-3-1 0-15,3-9 0 0,0-1 0 16,-5-6 0-1,4-1 0-15,1-3 0 16,2 5 0-16,-1-2 0 16,-4 0 0-16,8 1 0 15,-5 0 0-15,-2-1 0 16,2 4 0-16,-1 0 0 16,-1 2 0-16,5 2 0 15,2-3 0-15,1-1 0 16,-1-2 0-16,-7-7 0 15,2 1 0 1,-1-3 0-16,1 3 0 0,-1 0 0 16,0-3 0-16,3-1 0 15,3 1 0-15,-3-2 0 16,2 2 0-16,-1 3 0 16,4-3 0-16,1-2 0 15,-1-1 0-15,1 2 0 16,-1-3 0-16,1 0 0 15,-2-7 0-15,2 8 0 16,-5-6 0-16,-5 0 0 16,2 0 0-16,0 0 0 15,-1 0 0 1,1-3 0-16,3 3 0 16,0 0 0-16,5 4 0 15,-1 0 0-15,3 2 0 16,6 1 0-16,-4-3 0 15,-1 0 0-15,1 1 0 16,-1-4 0-16,-3-2 0 16,-1 1 0-16,1 0 0 15,-1 0 0-15,0-3 0 16,4-1 0-16,2-8 0 16,-3 12 0-16,3-12 0 15,-3 9 0-15,3-2 0 16,-2-7 0-1,0 0 0-15,0 9 0 16,0-9 0-16,1 0 0 16,-1 0 0-16,1 0 0 15,-1 0 0-15,-3-9 0 16,-5 2 0-16,0-5 0 16,-3-3 0-16,3 4 0 15,0-1 0-15,0 0 0 16,-4-4 0-16,5-1 0 15,-5-3-157-15,4-8-233 16,4-8-65-16,-3-18-52 16</inkml:trace>
  <inkml:trace contextRef="#ctx0" brushRef="#br0" timeOffset="168558.03">5342 8239 151 0,'0'-9'196'0,"0"5"-63"15,0 4-36-15,0 0-27 16,0 0-16-16,-8 0-22 16,8 0-9-16,-11 0-3 15,11 16-5-15,-9 1-5 16,1 7-5-16,-3 9-2 15,-3 5 4-15,3-3-4 16,-1-1 2-16,3-6 0 16,-2-9 0-16,3-8 5 15,8-11 3-15,-14 0-5 16,14-7-2-16,0-9 0 16,0-12-12-16,0-9-2 15,8 0 2-15,6 2 4 16,2-3-1-16,0 9 3 15,0 10-3-15,1 7 0 16,-6 7 3-16,6 5 1 16,-1 17-3-16,0 2 2 15,4 10-2-15,-4 4 4 16,-2 0-3-16,-6 3 2 16,-4 4 0-16,-4 9-2 15,0 4 4-15,-18 4-4 16,-1-4 1-16,-6-9 0 15,4-2-2-15,2-10 7 16,-1-3-5-16,-5-8 1 16,-7-9 5-16,-1-12 15 15,-4 0 2-15,2-9 37 16,-3-7 6-16,7-9-11 16,2-4-6-16,4-3-23 15,5 0-9-15,4 0-11 16,3-2-6-16,13 10-3 15,-11 5-5-15,11 2 6 16,0 0-21-16,-8 9-17 16,8 0-21-16,0 8-21 15,0 0-24-15,0 0-19 16,0 0-32-16,0 0-55 16,3 0-147-16</inkml:trace>
  <inkml:trace contextRef="#ctx0" brushRef="#br0" timeOffset="169078.85">5363 8425 193 0,'0'-7'221'0,"0"-1"-75"16,0-1-58-16,0-3-39 0,0 4-13 15,0 0-4-15,0 0-3 16,0 4-10 0,5-1-10-16,1 3 4 15,8 2 4-15,-3 0-1 16,6 0-3-16,12 0 9 16,15 11-7-16,13 5-6 15,11 0-9-15,6 5 3 0,-1-1-4 16,-5 0 3-16,-6-4-4 15,-12-3 3-15,-15-6 4 16,-11-7 12-16,-11 10 45 16,-5-10 51-16,-8 0 26 15,-8-12-51-15,-7-13-42 16,-15-12-25-16,-6-12-8 16,-2-8-8-16,-1-4 1 15,2 4-5-15,1 5-1 16,7 10 0-16,4 6-11 15,9 3-4-15,5 8-8 16,-2 5-10-16,4 5-8 16,1 1-33-16,8 7-31 15,0-6-22-15,0 6-15 16,-8-2 5-16,8 2-22 16,-12-3-51-16,1 7 28 15</inkml:trace>
  <inkml:trace contextRef="#ctx0" brushRef="#br0" timeOffset="169466.92">4933 8499 376 0,'-40'16'228'15,"10"-4"-86"-15,6-3-71 16,7-9-29 0,17 0-21-16,0 0-13 15,14-16 4-15,21-17-8 16,27-20-3-16,15-16-1 16,12-9 2-16,4 4-1 0,1 10-1 15,-12 7-2-15,-19 8 3 16,-8 12 0-16,-15 10 1 15,-12 4 3-15,-7 13-1 16,-10-3 9-16,-3 6-1 16,-2 2 4-16,-6 0-6 15,0 5-9-15,0 0-22 16,0 0-21-16,0 0-17 16,0 0-23-16,0 0-7 15,6 0-6-15,2 10-46 16,-3-10-26-16</inkml:trace>
  <inkml:trace contextRef="#ctx0" brushRef="#br0" timeOffset="170094.19">5968 7714 31 0,'-12'-13'89'15,"-1"5"82"-15,2 3-21 16,3 5-46-16,-5 0-34 16,4 0-25-16,9 0-13 15,-11 0-13-15,11 0-12 16,-8 0-1-16,8 13-1 15,0 2-2 1,0 7 4-16,0-2-4 16,0 1 4-16,11-4-3 15,3-1-4-15,2 1 0 16,3-10-1-16,6-7 3 0,-1 0-7 16,5-5 3-1,-4-7 2-15,-5-8 1 16,-8-5-1-16,-4-3 4 15,-8-4-2-15,-8-1 2 0,-8 4-2 16,-5 6 4-16,1 2-1 16,-3 9-5-16,-2 3-4 15,-5 9 2-15,3 0 1 16,-6 12 1-16,1 4-6 16,4 5-14-16,6 3-36 15,14 4-30-15,8 0-84 16,5 2-32-16</inkml:trace>
  <inkml:trace contextRef="#ctx0" brushRef="#br0" timeOffset="170409.99">6073 8059 328 0,'-11'0'236'0,"3"0"-29"16,8 0-62-16,-8 0-48 15,8 0-36-15,0 0-29 16,3 0-20-16,18-4-4 16,12 4-1-16,11 0-3 15,8 16-4-15,5 10-1 16,-3 2-1-16,-2 3 6 16,-8 7-3-16,-2 3 2 15,-11-5-3-15,-1-3-2 16,-6-6 0-16,-8-2 2 15,-4-8-10-15,-4-5-18 16,-1-12-6-16,-7 0-24 0,0-4-67 16,-10-12-77-16,-12-18-85 15</inkml:trace>
  <inkml:trace contextRef="#ctx0" brushRef="#br0" timeOffset="171299.08">6528 7461 300 0,'0'-37'231'15,"0"9"-51"-15,0 7-51 16,0 5-31-16,0-2-17 16,0 7-24-16,0 3-20 0,0 0-15 15,0 8-11-15,0 0-1 16,0 0-1-1,0 0 3-15,0 0-4 0,0 8-6 16,0 4 0-16,-12 18 8 16,0 14 4-16,1 13-7 15,2 3-4-15,9 2-3 16,0-8 2-16,0-9 1 16,0-9 0-16,3-8-6 15,6-7 3-15,4-6-2 16,-3 1 6-16,7 1-5 15,0-7 5-15,-1-10-7 0,5 7 0 16,-2-7 3-16,1 7 0 16,2-7-2-1,-2 9 5-15,0-9-4 16,-3 8 1-16,-1 0 0 0,-3 1-3 16,-2-1 7-16,-3-8 1 15,-5 8-5-15,-3-8 6 16,0 0 8-16,0 0 7 15,0 0 22-15,0 0 21 16,0-12 16-16,0-13-41 16,-16-12-17-16,-3-11-13 15,-6-9-10-15,1-9 1 16,0 5-3-16,-1 4 9 16,0 4-13-16,0 9 12 15,2 2-8-15,3 10 2 16,3 7 4-16,5 5-2 0,4 8 5 15,8 0-12-15,-9 5 8 16,9 1 5-16,0 6-14 16,0 0 6-1,0 0-4 1,0 0 2-16,6-4 1 16,5-1 3-16,13-2-5 15,9 3 5-15,-1 4 0 0,4 0-3 16,-2 0 5-1,-3 0-10-15,-6 16 0 16,-1 1 3-16,-8-5-1 0,-2 4-3 16,-11 5 9-16,-3-6-3 15,0-1-4-15,0-2 9 16,0-12 2-16,0 0 0 16,0 0 7-16,0 0-4 15,0 0-1-15,0 0-2 16,5-5-5-16,-2 1 8 0,2-3-12 15,-5-3 5-15,0 3-8 16,0-1-10-16,0-1-30 16,0 1-40-16,0 4-50 15,-8 4-38-15,8 0-20 16,0 0-18-16,-13-4-63 16</inkml:trace>
  <inkml:trace contextRef="#ctx0" brushRef="#br0" timeOffset="171899.36">6046 7611 30 0,'-16'0'88'16,"-1"0"102"-16,4 0-22 16,13 0-49-16,0 0-30 15,0 0-20-15,0-7-24 16,16-10-12-16,22-19 7 16,19-13 0-16,23-13-16 15,17-3-1-15,6 1-7 16,-7 6 6-16,-10 9-2 15,-17 9 4-15,-17 11 13 16,-9 5 3-16,-16 8-11 0,-7 4-3 16,-2 3-9-1,-7 1-8-15,-3 4-2 0,-5 4-5 16,3 0-2-16,-6 0-3 16,0 0 1-16,0 0-4 15,0 0-3-15,0 0 3 16,0 0-2-16,0 0-11 15,0 0-13-15,0 0-18 16,0 0-23-16,0 0-33 0,0 0-28 16,0 0-58-16,0 12-74 15</inkml:trace>
  <inkml:trace contextRef="#ctx0" brushRef="#br0" timeOffset="179217.27">7888 8942 71 0,'-16'-7'211'15,"5"7"-24"-15,-2 0-53 0,4-4-51 16,1 4-34-16,8 0-12 16,0 0 3-16,0-5 13 15,0 1 19-15,0 4 1 16,0 0-6-16,-6 0-10 15,6 0 5-15,-8 0-10 16,8 0-13-16,0 0-10 0,0 0-7 16,0 0-4-16,0 0-3 15,0-4-1-15,8 0 10 16,3-4 2-16,1 4-7 16,4-5 4-16,6 2 17 0,-4 0 9 15,7-8-13-15,0 7-6 16,4 1-12-16,-1-6-10 15,1 1 3-15,7 0-5 16,4 5-3-16,2-2 2 0,-7 1 4 16,2-1 5-1,-4 6-7-15,-5-6 8 0,-3 6-5 16,-1 3 1-16,-5 0-3 16,-2-4 0-16,-4 4-4 15,0 0-5-15,1 0 10 16,3 0-5-16,-1 0 2 0,5 0 0 15,-2 0 3-15,3 0-9 16,-6 0 0-16,0 0 13 16,4 0 0-16,-4 0 7 15,5 0 10-15,-1 0 1 0,4 0-4 16,1 0-4-16,-6 0-3 16,6 0-5-16,-1 0-10 15,-3 0 6-15,4 0-2 16,-2 0-6-16,3 0 3 15,1 0-3-15,1 0 5 0,1 0-3 16,-1 0-2-16,1 0-3 16,4 0 0-16,3 0 0 15,2 0 0-15,5 0 0 16,1-5 0-16,2-2 0 0,-2 2 0 16,2 0 0-16,-3-2 0 15,-1 3 0-15,-5-4 0 16,-9 4 0-16,1-1 0 15,-10 1 0-15,1 2 0 16,2-4 0-16,4-1 0 16,4-3 0-16,6-1 0 0,5-1 0 15,-1 0 0-15,2 0 0 16,-2 0 0-16,0-5 0 16,-4 5 0-16,2 3 0 15,-11 2 0-15,1-2 0 0,6 6 0 16,-6-6 0-16,4 1 0 15,5-1 0-15,3-3 0 16,1 0 0-16,0 1 0 16,0 1 0-16,-6-3 0 15,-2 6 0-15,-1 0 0 16,-2-2 0-16,-6 5 0 0,-4 4 0 16,-4-3 0-16,1-2 0 15,-1 5 0-15,1 0 0 16,1 0 0-16,4-4 0 15,-1-4 0-15,1 4 0 0,3-1 0 16,0 3 0-16,-1 2 0 16,-3-5 0-16,-1 0 0 15,1 5 0-15,4-3 0 0,-3-1 0 16,4 4 0-16,-3 0 0 16,2-5 0-16,4 1 0 15,4-4 0-15,-1 4 0 16,-4 0 0-16,5 4 0 15,-1-4 0-15,1 0 0 16,-1-1 0-16,1-2 0 0,-1 0 0 16,4-7 0-16,1 3 0 15,4-2 0-15,0 1 0 16,-5 0 0-16,-4 0 0 16,1 0 0-16,-6 3 0 0,-2 1 0 15,-3 4 0-15,-7-4 0 16,5-1 0-16,5 2 0 15,4-3 0-15,7-1 0 16,5-1 0-16,-1 1 0 16,1-2 0-16,-1 1 0 15,1 3 0-15,-4 1 0 0,-5 0 0 16,1 0 0-16,-7-1 0 16,4 1 0-16,-2 1 0 15,4 2 0-15,6-4 0 16,3-3 0-16,3 0 0 0,5 1 0 15,-6-2 0 1,3 1 0-16,-5 3 0 0,0 1 0 16,-5 0 0-1,-3 0 0-15,47-3 0 16,-52 6 0 0,-3 5 0-16,-1 0 0 0,1 0 0 15,-1 0 0-15,-3 0 0 16,-1 0 0-16,-4 0 0 15,1 0 0-15,1 0 0 16,-1 0 0-16,5 0 0 0,1 0 0 16,2 0 0-16,3 0 0 15,4 0 0-15,1 0 0 16,-4 0 0-16,-1 0 0 16,-3 9 0-16,2-2 0 15,3-7 0-15,-2 8 0 16,4-8 0-16,5 0 0 0,-4 0 0 15,3 0 0-15,-1 0 0 16,4 0 0-16,-7 0 0 16,-5 0 0-16,2 0 0 15,-1 0 0-15,1 0 0 0,-1 0 0 16,5-3 0-16,4-6 0 16,8 2 0-16,3-3 0 15,9-3 0-15,8 3 0 16,1-7 0-16,2 4 0 15,-3 2 0-15,-4 4 0 16,-4-3 0-16,-6 7 0 0,-1-1 0 16,-10 0 0-16,3 4 0 15,-9 0 0-15,0 0 0 16,-6 0 0-16,0 0 0 16,1 0 0-16,-1 0 0 0,6 0 0 15,-3 0 0-15,-2 0 0 16,-2 0 0-16,1 0 0 15,2 0 0-15,-3 0 0 0,3 0 0 16,-6 0 0-16,1 0 0 16,-1 0 0-16,0 0 0 15,1 0 0-15,-1 0 0 16,4 0 0-16,5 8 0 16,2 5 0-16,6-6 0 15,0 1 0-15,0 5 0 0,-1-2 0 16,2-2 0-16,-7-1 0 15,3 0 0-15,-6-8 0 16,0 0 0-16,-4 0 0 0,1 0 0 16,4 0 0-16,-2 0 0 15,7 0 0-15,-3 0 0 16,3 0 0-16,3-6 0 16,-1 4 0-16,1-6 0 15,0-1 0-15,3 1 0 16,0 5 0-16,1-7 0 0,4 7 0 15,0-1 0-15,-3 0 0 16,-4 4 0-16,-1 0 0 16,0 0 0-16,-1-5 0 15,-3 3 0-15,3-8 0 0,7 7 0 16,1-5 0-16,4 3 0 16,1-3 0-16,0 4 0 15,-1-4 0-15,1 4 0 16,-1-4 0-16,2-1 0 0,-5 2 0 15,0-2 0 1,0 0 0-16,-2-1 0 0,2-3 0 16,-4-4 0-16,3 1 0 15,2 0 0-15,3-2 0 16,-1 3 0-16,5-5 0 0,-1-1 0 16,-2 2 0-16,-1-7 0 15,-5 7 0-15,1-3 0 16,-5 6 0-16,-3 4 0 15,-4 0 0-15,-4 3 0 0,-5 2 0 16,1 2 0-16,-1-6 0 16,4 2 0-16,1 0 0 15,-1 7 0-15,1-3 0 16,-2-4 0-16,3 9 0 16,-3 0 0-16,-1-3 0 15,-3-1 0-15,3-3 0 0,-1 2 0 16,2-4 0-16,2 6 0 15,7-1 0-15,4-5 0 16,5 6 0-16,5-7 0 16,-2 7 0-16,1-6 0 0,-5 6 0 15,6-2 0-15,-3-3 0 16,3 8 0-16,-6-3 0 16,0 3 0-16,3-5 0 0,-7 5 0 15,2 0 0-15,-3 0 0 16,2 0 0-16,0 0 0 15,0 0 0-15,-2-4 0 16,3-3 0-16,-2 2 0 0,7 0 0 16,-9-2 0-16,-2-1 0 15,-1-1 0-15,-7 5 0 16,0 0 0-16,-2 4 0 0,-8 0 0 16,3-4 0-16,-4 0 0 15,-2 1 0-15,1-2 0 16,6 5 0-16,5-4 0 15,2-1 0-15,4 2 0 16,3 3 0-16,0 0 0 0,-2 0 0 16,2 0 0-16,-2 0 0 15,-2 0 0-15,1 8 0 16,-6-8 0-16,2 12 0 0,-4-12 0 16,-1 8 0-16,4-8 0 15,4 0 0-15,4 0 0 16,11 0 0-16,-3 0 0 0,3 0 0 15,4 0 0-15,-3 0 0 16,-4 0 0-16,3 0 0 0,-4 0 0 16,2 0 0-1,3 8 0-15,7-8 0 0,-4 0 0 16,2 0 0-16,-5 9 0 16,2-9 0-16,-5 13 0 15,-5-13 0-15,-3 7 0 0,-1-7 0 16,-2 0 0-16,1 0 0 15,3 0 0-15,3 0 0 0,-2 0 0 16,2 0 0-16,0 0 0 16,-3 0 0-16,-8 0 0 15,1 0 0-15,-8 0 0 16,-3 0 0-16,1 0 0 0,0 0 0 16,-1 0 0-16,6 0 0 15,-8 0 0-15,3 0 0 16,-1 0 0-16,1 0 0 15,-6 0 0-15,2 0 0 0,-1 0 0 16,1 0 0-16,0 0 0 16,4 0 0-16,1 0 0 15,5 0 0-15,0 0 0 0,2-5 0 16,-1 3 0-16,0-9 0 16,4 9 0-16,-3-3 0 15,1 5 0-15,-8 0 0 16,8 0 0-16,5 0 0 0,7-4 0 15,2-4 0-15,5 0 0 16,4 0 0-16,0-1 0 16,0 2 0-16,-5 2 0 0,2-3 0 15,-5 8 0-15,-5-4 0 16,5-1 0-16,-4-2 0 16,3 3 0-16,-3 0 0 0,0 4 0 15,-2-4 0-15,-3-5 0 16,2 6 0-16,-2-1 0 15,1-1 0-15,-3 2 0 0,-2 3 0 16,-1 0 0-16,-1 0 0 16,-6 0 0-16,0 0 0 15,1 0 0-15,4 0 0 16,-1 0 0-16,4 0 0 0,5 0 0 16,0-4 0-16,4-5 0 15,3 6 0-15,3-2 0 16,5 5 0-16,-8-5 0 15,-5 5 0-15,-1 0 0 0,-2 0 0 16,-3 0 0-16,-1 0 0 16,1 0 0-16,4 0 0 15,6 0 0-15,12-2 0 0,1-6 0 16,5-1 0-16,0-3 0 16,3 3 0-16,-2 2 0 15,-2 2 0-15,-7 1 0 16,-4 1 0-16,0-2 0 0,-4-3 0 15,4 4 0-15,0 0 0 16,4-1 0-16,-5 2 0 16,6-6 0-16,-1 4 0 0,-1 3 0 15,1-7 0-15,0 6 0 16,-3 3 0-16,-3-5 0 16,-3 5 0-16,-3 0 0 0,-9 0 0 15,-1 0 0 1,-8 0 0-16,-3 0 0 0,-2 0 0 15,1 0 0-15,10 0 0 16,7 0 0-16,14 0 0 16,3-4 0-16,7 1 0 0,5-2 0 15,4 1 0-15,0 4 0 16,0 0 0-16,-4 0 0 16,-5 0 0-16,-2 0 0 0,0 0 0 15,-4 0 0-15,9 0 0 16,2 0 0-16,1-4 0 15,3 0 0-15,-1-1 0 0,1 5 0 16,-3-4 0 0,4 0 0-16,-3-4 0 0,8 3 0 15,-6-2 0-15,-2 0 0 16,-1-2 0-16,-4 1 0 16,-6 4 0-16,-8-4 0 15,0 0 0-15,-1 0 0 0,-4-2 0 16,4 3 0-16,-8 2 0 15,2-2 0-15,0 3 0 16,7-4 0-16,0-1 0 16,5 2 0-16,0-3 0 0,-3 3 0 15,-7-2 0-15,-1 1 0 16,-2 4 0 0,-3 1 0-16,0-2 0 0,-1 1 0 15,-2 0 0-15,-7 1 0 16,3-2 0-16,-1-2 0 15,-2 3 0-15,1-1 0 16,1 0 0-16,-1 3 0 0,-4-9 0 16,1 4 0-16,1-1 0 15,-3 4 0-15,3-4 0 16,-5 0 0-16,5-1 0 16,-3 2 0-16,7 0 0 15,2-3 0-15,5-2 0 0,0 0 0 16,-5 3 0-1,-1 2 0-15,4-1 0 0,-4-1 0 16,-1-3 0-16,-6 5 0 16,-3-1 0-16,-2-1 0 15,2 0 0-15,3 2 0 16,1-2 0-16,2 1 0 16,3 1 0-16,-3-2 0 0,3 1 0 15,-6-1 0-15,0-3 0 16,1 0 0-16,1 5 0 15,-7-3 0-15,3 3 0 16,-1-5 0-16,5-1 0 16,2 5 0-16,-4 1 0 15,1-3 0-15,-1 3 0 16,1-2 0-16,1 2 0 16,-3 3 0-16,3-4 0 15,-4-1 0-15,0 1 0 0,2 1 0 16,-1-3 0-16,2-1 0 15,1-2 0-15,5 2 0 16,5-6 0-16,7 0 0 16,-4 1 0-16,2 0 0 15,-5-1 0-15,2 2 0 16,-6-2 0-16,-4 6 0 0,1-3 0 16,-4 2 0-1,-6 5 0-15,-2 2 0 16,-5 5 0-16,-3 0 0 15,-1 0 0-15,-4 0 0 0,0 0 0 16,0 0 0-16,0 0 0 16,5 0 0-16,-4 0 0 15,2 0 0-15,2 0 0 16,-3 0 0-16,7 0 0 16,0 0 0-16,2 0 0 15,1 0 0-15,-2-4 0 16,-2 1 0-16,4-2 0 15,-4-3 0-15,1 4 0 16,-2 0 0-16,-1 4 0 16,-6 0 0-16,0 0 0 0,-1 0 0 15,-2 0 0-15,-2 0 0 16</inkml:trace>
  <inkml:trace contextRef="#ctx0" brushRef="#br0" timeOffset="179252.42">31088 6207 2047 0,'-15'16'-499'16,"-10"-4"-212"-16</inkml:trace>
  <inkml:trace contextRef="#ctx0" brushRef="#br0" timeOffset="181292.9">8133 5353 80 0,'-17'-13'166'0,"6"1"11"15,-1 4-62-15,3 4-41 16,9 0-29-16,0 0-10 0,-8 4 5 16,8 0 0-16,-13 0 8 15,6 0-9-15,-6 0-16 16,-3 20 0-16,-11 8-3 15,-12 10 5-15,-1 7-9 0,0 7 0 16,-5 5 0 0,0 3 4-16,0 1-1 15,-112 184 65 1,124-183-57 0,5 2-6-1,-29 58 14-15,33-65-24 16,3 0-4-1,4 0-3-15,1 4-5 0,-1-3 8 16,2-2-6 0,-2-3 4-16,-2 4-5 0,-1 0 8 15,2 0-2-15,-1 4-3 16,2 1 1-16,6-5 4 16,-2-10-11-16,0-1 6 15,2-6 1-15,11-2-7 16,-12-2 5-16,12 0 11 15,-13 6 0-15,13-2-3 16,-8 6 1-16,8 1-7 16,0 6-2-16,0 8 0 15,0 5 3-15,0 3-2 16,0 4 0-16,5 4-3 16,3 0 8-16,-5 2-1 15,2-10-3-15,4-5 4 16,-6 1-2-16,5-8-1 15,0-3-5-15,0-1 1 16,1-8 1-16,-2 0-2 16,1-5 3-16,4 1-2 0,1-1-4 15,-2 6 10-15,7-7-5 16,-4 2 1-16,3-1 0 16,0-2-1-16,-1-2 5 15,0 2-11-15,0-7 10 16,-2-2-9-16,-3-1 5 15,5-7 2-15,-3-2-4 16,-2-2 3-16,-3-5-3 16,1 1 5-16,-1-5-3 15,0-8 1-15,1 12-3 16,-6-12 3-16,6 9 3 16,-5-9-11-16,0 0 10 15,-1 0-4-15,-3 0 1 0,0 0 3 16,0 0-1-1,0 0 2-15,0-13-27 16,0-3-82-16,0-9-26 16,0 0-8-16,0 5-18 15,0 1-5-15,0-2-67 16,0 1-26-16</inkml:trace>
  <inkml:trace contextRef="#ctx0" brushRef="#br0" timeOffset="185270.9">8101 5320 62 0,'-8'0'125'16,"-1"0"71"-16,1 0-52 16,0 0-32-16,8 0-31 15,-9-4-22-15,9 0 0 0,0 0 6 16,0-1-1-16,0 1-10 15,0 4-14-15,0 0-9 16,0 0-14-16,0 0-3 16,0 0 8-16,0-3 14 0,9-1-1 15,2-1-10 1,11 5 6-16,5-5-1 0,14-2 7 16,4 0-8-16,7-7-7 15,2 7-1-15,2-1-2 16,-3 3-4-16,4-3-2 15,3 0 28-15,6 1 40 0,8-7 25 16,6-1-22-16,2-1-11 16,-5-6-21-16,-4 3 5 15,-8 3-14-15,-8 0-8 16,-10 3-18-16,-1 0-17 16,-5 1 0-16,0-5 0 15,-1 1 0-15,-1 3 0 16,3-3 0-16,6 1 0 0,9-1 0 15,8-5 0-15,5 1 0 16,2-1 0-16,6 4 0 16,-1 2 0-16,-1-2 0 15,3 2 0-15,-3-2 0 16,-8 5 0-16,-3-1 0 0,-3 1 0 16,-2 4 0-16,2-1 0 15,-1-3 0-15,9 0 0 16,2-4 0-16,9 4 0 15,0-5 0-15,1-3 0 16,0 0 0-16,-3 3 0 16,0 2 0-16,-11-2 0 15,2 1 0-15,-7 0 0 0,-1 4 0 16,6 0 0-16,11-5 0 16,14 1 0-16,12-5 0 15,22-2 0-15,14-11 0 16,14-2 0-16,10-5 0 0,7-9 0 15,-10 6 0-15,-16 3 0 16,-7 1 0-16,-14 3 0 16,-11 5 0-16,-8 4 0 15,7-2 0-15,8 7 0 16,18-6 0-16,11 1 0 16,17-6 0-16,11-2 0 15,6-3 0-15,-1-4 0 16,-9 2 0-16,-8 6 0 0,-16 1 0 15,-15 6 0-15,-17 4 0 16,-10 0 0-16,2 3 0 16,-5 5 0-16,6-1 0 15,2-3 0-15,6 0 0 16,-2-4 0-16,5 3 0 16,-4-4 0-16,-1 6 0 0,-1-2 0 15,-9 0 0 1,1 6 0-16,-9-6 0 15,3 5 0-15,-4-3 0 0,4 1 0 16,0-2 0-16,-6 0 0 16,2-1 0-16,5 0 0 15,-4 6 0-15,-1-1 0 16,-7 4 0-16,-11 2 0 16,-7 2 0-16,0 6 0 15,1 2 0-15,5-6 0 16,11-1 0-16,12 2 0 15,3-2 0-15,5-2 0 16,0 1 0-16,-5 4 0 16,-3-4 0-16,-9 4 0 0,-7 0 0 15,-13 0 0-15,-9 0 0 16,-2-1 0-16,-2 2 0 16,2-1 0-16,3-1 0 15,3 0 0-15,9-2 0 16,13 3 0-1,8 1 0-15,4-6 0 0,3 4 0 16,0-2 0-16,5 3 0 16,0-5 0-16,0 5 0 15,3-2 0-15,9-5 0 16,2 4 0-16,3-5 0 16,-5 0 0-16,-1 4 0 0,-7 0 0 15,-13-1 0-15,-1 1 0 16,-7 3 0-16,0 1 0 15,4 1 0-15,-2-6 0 16,-4 2 0-16,3-2 0 16,1 1 0-16,-7 1 0 15,2-3 0-15,-1 3 0 16,4-2 0-16,0 6 0 0,9-6 0 16,2 1 0-1,7 0 0-15,-2-4 0 16,-2 5 0-16,-5-3 0 0,-11 8 0 15,-4-3 0-15,-6 5 0 16,-4 0 0-16,1 0 0 16,3 0 0-16,4 0 0 15,3 0 0-15,6 0 0 16,4 0 0-16,-2 0 0 16,11 0 0-16,-2 0 0 15,0 0 0-15,-1 0 0 0,-5 0 0 16,9 0 0-1,-9 0 0-15,4 0 0 16,-9 0 0-16,-3 0 0 16,-4 0 0-16,-6 0 0 0,-8 0 0 15,-4 0 0-15,-4 0 0 16,8 0 0-16,4 0 0 16,9 0 0-16,-1 0 0 15,2 0 0-15,-5 7 0 16,5-7 0-16,-11 10 0 15,-7-10 0-15,-4 0 0 16,0 0 0-16,2 7 0 16,-2-7 0-16,7 0 0 15,9 0 0-15,4 0 0 16,0 0 0-16,0 0 0 16,-3 0 0-16,-3 0 0 15,-11 0 0-15,-8 9 0 0,-3-2 0 16,-2 1 0-16,-1 0 0 15,0 0 0-15,2 4 0 16,1 2 0-16,3-7 0 16,10 5 0-16,3-3 0 15,6 3 0-15,0-5 0 16,-2 3 0-16,-4 2 0 16,-5-4 0-16,-2 0 0 15,1 4 0-15,-2-5 0 16,3 5 0-16,9 1 0 15,12 4 0-15,4-1 0 16,2 0 0-16,3 1 0 16,-7-5 0-16,0 0 0 15,-7 0 0-15,-2 0 0 16,-14 1 0-16,-3-5 0 16,-8-1 0-16,-4 5 0 15,-8-3 0-15,-4-1 0 16,-5 4 0-16,-3 1 0 15,-1-1 0-15,1 0 0 16,-1 0 0-16,-1 0 0 16,3 5 0-16,-3-1 0 15,7 5 0-15,3-1 0 16,-1 4 0-16,1-4 0 16,5 0 0-16,1 1 0 15,2-4 0-15,-4-1 0 16,-5 0 0-16,-6-3 0 15,-6-13 0-15,-5 12 0 16,2 0 0-16,3 4 0 16,6 4 0-16,6 1 0 15,0 3 0-15,4 1 0 16,-1-1 0-16,-4 0 0 16,1 0 0-16,-3 2 0 15,-5-2 0-15,-3-5 0 16,-5 6 0-16,1 0 0 15,4 3 0-15,-1 5 0 16,4 3 0-16,1 5 0 0,-2-1 0 16,-1 3 0-16,-3-8 0 15,3-2 0 1,-6-4 0-16,-3-6 0 0,-2 2 0 16,-3 3 0-1,1 0 0-15,3 6 0 0,-4 1 0 16,1 6 0-16,0 1 0 15,-2-1 0-15,1-2 0 16,1-2 0-16,-5-4 0 16,0 0 0-16,1-5 0 15,-2 2 0-15,1-2 0 16,0 0 0-16,-4 1 0 16,-2-1 0-16,2 1 0 15,-5-1 0-15,2 1 0 16,3 3 0-16,-5 0 0 15,3-3 0-15,-6-1 0 0,0-4 0 16,0 4 0 0,0 1 0-16,0 4 0 15,0 0 0-15,0 0 0 0,0 4 0 16,0-5 0-16,0 5 0 16,0-5 0-16,-14-4 0 15,6 1 0-15,0 0 0 16,-1-1 0-16,-3 1 0 15,1-1 0 1,-6 29 0-16,6-34 0 16,-3 4 0-16,7-4 0 15,-6 7 0-15,1 1 0 16,-1-3 0-16,1 1 0 16,1-1 0-16,3-3 0 15,0-4 0-15,-1-5 0 16,9-4 0-16,-9 0 0 15,9 1 0-15,-8-1 0 0,2 0 0 16,-3-4 0 0,9 4 0-1,-8 1 0 1,8-1 0-16,-11-1 0 0,1 7 0 16,-2-2 0-16,0 4 0 15,5-4 0-15,-1 0 0 16,0-3 0-16,8-1 0 15,-14-1 0-15,6 2 0 16,8 0 0-16,-12 0 0 16,3-2 0-16,9-3 0 15,-11 1 0-15,3-2 0 16,8 1 0 31,-9-8 0-47,1 13 0 15,1-5 0-15,-5 5 0 16,3-5 0-16,-3-1 0 16,-2 1 0-16,5 5 0 15,-4-5 0-15,0-1 0 16,5 2 0-16,0-1 0 16,0-8 0 30,-4 0 0-30,-4-4 0-16,-13-12 0 16,-11-21-508-1,-13-16-238-15</inkml:trace>
  <inkml:trace contextRef="#ctx0" brushRef="#br0" timeOffset="188962.97">9948 12244 937 0,'-17'-45'363'0,"2"12"-164"16,-2 14-107-16,6 6-58 15,11 13-17-15,0 20-8 16,0 25-3-16,0 32 7 16,6 33 2-16,12 20-3 0,1 13-10 15,6 1 1-15,4-11-7 16,2-19 10-16,2-20-8 15,-4-25 8-15,-4-16 2 0,-1-20 2 16,-5-14-6-16,3-19-2 16,6-16 3-16,7-28-4 15,11-22 1-15,3-10 17 16,3 2 37-16,-7 8 21 16,-12 18 20-16,-9 11-39 0,-7 13-58 15,-9 11 0-15,-5 9 0 16,-3 13 0-16,5 20 0 15,1 19 0-15,8 8 0 0,2 11 0 16,5-2 0-16,7-4 0 16,0-10 0-16,9-5 0 15,-1-10 0-15,4-7 0 16,6-13 0-16,-2-7 0 16,5-9-227-16,-1-16-135 0,0-12-7 15,3-14 25-15,-11-12 0 16</inkml:trace>
  <inkml:trace contextRef="#ctx0" brushRef="#br0" timeOffset="189230.95">9758 12691 645 0,'-96'-7'246'0,"17"-2"-123"16,14 1-58-16,16 0-36 0,16 0-19 15,22 0-7-15,17-6 2 16,32-5-3-16,30-5-1 16,30-1-4-16,25-4-8 15,10-2-44-15,5-3-68 0,1-3-33 16,-6-3-56-16,-11-1-65 15</inkml:trace>
  <inkml:trace contextRef="#ctx0" brushRef="#br0" timeOffset="189928.98">11118 12178 834 0,'16'-24'476'0,"-5"0"-236"16,-3 3-143-16,5 2-75 15,7 5-6-15,1 6-16 16,-2 8 3-16,-2 0-2 16,2 22-5-16,3 10 8 0,-6 17-2 15,0 12-1 1,-8 8 3-16,-8 5-1 0,0-6 5 16,-11-7-8-16,-2-6 16 15,-3-16 19-15,0-15-3 0,-1-7-13 16,0-17 2-16,6 0-9 15,11-17-9-15,0-4-3 16,11-11-11-16,14-1 9 16,8 1-8-16,2 3 7 0,4 13-2 15,-7 8-4-15,1 8 1 16,-9 0 8-16,-8 16-4 16,-4 1 5-16,-12 0 6 15,0-5-1-15,-12 4 1 16,-10-4 1-16,4-5-3 15,-7-7 4-15,0 0 3 0,6-12-12 16,1-8-9-16,10-10-4 16,8 0-20-16,0-8-6 15,13 2-8-15,8 1-10 0,7 1-31 16,5 10-46-16,2-1-25 16,6 8-1-16,0 2 11 15,1 1 34-15,-3 3 39 16,-7 3 24-16,-4 4 29 0,-6-5 29 15,-10 1 30-15,-12 1 22 16,0-5 33-16,-9-9 28 16,-8-3 32-16,1 0 50 15,-4-5 28-15,5 2-22 16,-2 0-20-16,4 8-119 16,1 7-68-16,12 8 0 0,0 16 0 15,0 20 0 1,20 28 0-16,17 30 0 15,13 17 0-15,7 6 0 16,3 2 0-16,0-6 0 0,2-8 0 16,-10-9 0-16,-3-16 0 15,-7-11 0-15,-8-17-220 16,-4-10-171-16,-6-18 21 16,-7-20-32-16</inkml:trace>
  <inkml:trace contextRef="#ctx0" brushRef="#br0" timeOffset="190427.47">12314 12073 140 0,'-11'-9'265'0,"11"6"-78"16,-8-1-69-16,8 0-47 0,0 4-15 16,0-5 14-16,0-3 23 15,0 8 0-15,0 0-24 16,0 0-34-16,0 8-10 16,11 17 19-16,11 11 43 0,10 21 10 15,4 21 16-15,10 7-26 16,-2 4-35-16,-4 2-25 15,-3-14-8-15,-3-12-6 0,-12-12-10 16,-5-12-1 0,-5-13 12-16,-3-10 9 0,-9-18 80 15,-13-10-46-15,-12-26-30 16,-15-42-23-16,-18-41-9 16,-5-39-3-16,-2-28 2 0,8 1 17 15,12 23 17-15,17 24-20 16,20 20-11-16,24 15-6 15,27 14 6-15,31 7-5 0,27 14-5 16,26 16-8-16,15 14-51 16,-1 18-90-16,-2 20-90 15,-13 24-56-15,-17 17 11 16,-14 13-37-16</inkml:trace>
  <inkml:trace contextRef="#ctx0" brushRef="#br0" timeOffset="190978.26">13297 11905 409 0,'-24'-36'339'0,"1"1"-101"16,-3 2-92-16,9-1-46 16,6 10-32-16,11 8-25 0,-8 4-11 15,8 4-19-15,0 8 0 16,8 20 19-16,3 20 0 15,11 22 26-15,-1 19-8 16,-7 13-10-16,0 6-15 16,-14 3-6-16,0-9-9 0,-14-13 0 15,4-16 13-15,-7-15 17 16,1-15 4-16,-4-14-11 16,1-21-8-16,-7-17-7 0,6-18-9 15,4-15 14-15,7-7 1 16,9-3 1-16,0-1-9 15,12 4-6-15,4 12 1 0,9 8-9 16,12 7-7-16,4 16 6 16,6 9 1-16,7 5-3 15,3 19 8-15,-5 7-4 16,0 3-9-16,-3-2 11 16,-3 3-3-16,-11-6 3 15,-6-8-3-15,-4-4 3 0,-8-12 9 16,-6 0 19-16,-11-12-33 15,-8-21 0-15,-12-29 0 16,-9-18 0-16,-7-17 0 16,-4-14 0-16,-5 2 0 0,3 10 0 15,11 18 0 1,2 12 0-16,4 17 0 0,9 15 0 16,4 12-155-16,4 4-61 15,8 9-31-15,0 9-6 0,0 3 14 16,-7 0 23-16,7 0-15 15,-9 0 9-15</inkml:trace>
  <inkml:trace contextRef="#ctx0" brushRef="#br0" timeOffset="191991.91">12791 11834 356 0,'-53'7'340'16,"3"-7"-104"-16,1 0-115 16,7 0-61-16,4 0-25 0,8 0-21 15,12 0 5-15,4 0-6 16,20 0-5-16,17-12-5 16,30-13 6-16,33-15 19 0,27-14 52 15,28-10-23-15,19-5-17 16,11 3-24-16,7 1-6 15,-3 4-6-15,-13 13 8 16,-24 7-5-16,-28 8 10 0,-29 9 36 16,-21 4 47-16,-20 8 26 15,-10 1-6-15,-14 4-15 16,-8 7-47-16,-20 0-58 31,4 0 0-31,8 0-75 16,0 0-196-1,0 0-63-15,0 0 19 0,3 0 66 16,6 0 61-16,3-4 55 16,4-4 55-16,0 0 45 15,4 5 75-15,2-2 48 16,-5 5-15-16,-7 0 1 16,-5 0-2-16,-5 0 6 0,0 0 5 15,-8 0 22-15,-8 16 22 16,-14 18 10-16,-12 14 2 15,-12 18-8-15,-8 15-42 0,2 4-22 16,7-5-36-16,13-5-15 16,11-14-2-16,17-8-3 15,12-9-2-15,16-3-13 0,17 4 2 16,16-4 2-16,8 0 2 16,7-2-3-16,-4-5-5 15,-4-6 8-15,-5-9 1 16,-15-2 5-16,-7-8-2 15,-9-9 5-15,-9 0 18 16,-2 0 28-16,-9 0 28 0,0-14-51 16,0-9-36-16,-9-10 0 15,-2-11 0-15,-6-9 0 16,-3-5 0-16,0-1 0 16,0-11 0-16,0-1 0 0,-2 7 0 15,5 2 0-15,6 6 0 16,3 8 0-16,8 2 0 0,0 9 0 15,5 10 0-15,9-1 0 16,11 7 0-16,9 5 0 16,6 7 0-16,5 9 0 0,4 13 0 15,-5 11 0 1,-4 8 0-16,-6 13 0 0,-10 8 0 16,-14 4 0-16,-10 0 0 15,0-8 0-15,-10-7 0 16,-2-14 0-16,0-14 0 0,-5-14 0 15,-3-2 0-15,-4-19 0 16,-5-15 0-16,4-5 0 16,5-1 0-16,8 6 0 0,4 8 0 15,8 4 0-15,0 3 0 16,0 5 0-16,8-4 0 16,8-1-158-16,8-3-54 15,9-5-32-15,4 1 0 0,0-5 17 16,-3 4 14-16,-8 1-16 15,-10 3-2-15</inkml:trace>
  <inkml:trace contextRef="#ctx0" brushRef="#br0" timeOffset="192253.89">14426 11177 244 0,'-23'8'246'15,"-3"-8"-29"-15,10 0-47 0,5 0-27 16,11 0-19-1,0 0-17-15,8 0-22 0,20-8-16 16,17-8 17-16,23-7 1 16,22-7-6-16,13-2-17 15,-2 2-30-15,-5 3-10 0,-10 6-6 16,-17 5-2-16,-12 0-6 16,-15 7 13-16,-16 2 14 15,-4-2 8-15,-10 6-8 0,-6-2-16 16,-6 5-6-16,0 0-59 15,0 0-94-15,0 0-118 16,0 0-78-16,0 0-29 0,-10 0-23 16</inkml:trace>
  <inkml:trace contextRef="#ctx0" brushRef="#br0" timeOffset="194593.86">10361 12354 404 0,'-11'-12'242'15,"-5"-1"-68"-15,0 1-83 16,2 4-27-16,3 3-23 16,11 2-3-16,0 3-10 0,0 0-14 15,0 0-8-15,0 0-2 16,3 0-7-16,14 0 4 15,15-4 7-15,17-4-3 0,13-8-7 16,6-5 0-16,1-3 3 16,-4 3-1-16,-3 0-1 15,-15 1-1-15,-6 4 4 16,-3 4-11-16,-11 0 2 16,-2 0-5-16,-5 0-1 0,-3 2-10 15,-6 3-3-15,-3 3-6 16,1 4 6-16,2-5-3 15,-2 5 4-15,0-3 1 16,-1-2 2-16,-4 5-1 0,0 0-3 16,-1 0-3-16,-3 0 2 15,0 0 7-15,0 0 7 16,0 0 4-16,0 0-1 0,0 8-3 16,0-8-5-16,0 9-8 15,0-9-21-15,-7 0-36 16,-1 7-58-16,-5-7-29 15</inkml:trace>
  <inkml:trace contextRef="#ctx0" brushRef="#br0" timeOffset="211643.54">10683 14024 167 0,'-9'-5'202'15,"1"0"-70"-15,0 5-47 16,8 0-35-16,-9-2-16 16,1 2 4-16,8 0 6 0,0 0 0 15,0 0-1-15,0 0-13 16,0 0-17-16,0 0-2 15,0 0 2-15,0 0-5 16,0 0 3-16,0 0 3 0,0 0-3 16,0 0 1-16,0 0-6 15,0 0 1-15,0 0-3 16,8 0 1-16,6 0 19 16,2 0 8-16,4 0-9 15,4 7 7-15,4 0-3 0,2-7 0 16,-3 14-13-1,3-14 8-15,-4 0 4 0,4 7 0 16,2-7-1-16,2 0-5 16,-2 0-7-16,1 0 5 15,-2 0-7-15,0 0-3 16,0 0 5-16,1 0 3 16,-4 0-9-16,-4 0-3 0,5-4 4 15,-1-4 9 1,-3-1-4-16,-4 2 0 0,-2-5-3 15,6-1-6-15,-4 1 3 16,-2-1 0-16,1 6-2 16,2-1-5-16,-7-5 13 15,2 1-2-15,-1 0 0 16,0 0-4-16,4 0-2 0,4 0 12 16,-4 0-5-16,6-2 2 15,-3 2-3-15,1 5-10 16,2-5 3-16,-3 3 3 15,2 1-6-15,4 0 0 16,-1-4-1-16,5-3 4 16,2-2-2-16,3-9 1 15,-6 7 5-15,1-5 6 16,-6 3-3-16,-2 5 2 0,0-1-4 16,-2-4-3-16,2 1 4 15,4-3-7-15,-1-2 3 16,1-3 3-16,2 2-3 15,2 3-2-15,-1-2 0 0,-2 0 0 16,-2 1-4-16,1 0 2 16,-6 0 6-16,3 2-4 15,-7 2 3-15,-2 4-3 16,-6 0 4-16,2 0-7 16,0-2 0-16,-2 3-1 0,1-2 7 15,1-2 3-15,-5-3-2 16,1 3 10-16,-1-1 3 15,-1 0-8-15,1 2 7 0,1 7 18 16,-6-3-6-16,-3 3 6 16,0-1 6-16,0 4-15 15,0-4-7-15,0-2-9 16,-9 0-4-16,-2-7-9 0,4-4 5 16,-1 0-5-16,-6 1 0 15,3 1 0-15,-3-7 0 16,4 2 0-16,-7 0 0 15,1-5 0-15,-4 2 0 16,0 0 0-16,-1 7 0 0,5 0 0 16,0 3 0-16,2 0 0 15,-1 2 0-15,-5-10 0 16,-1 1 0-16,-4-5 0 16,6 0 0-16,-2 2 0 0,-2 1 0 15,2-2 0-15,-4 2 0 16,1 3 0-16,4-2 0 15,-1 5 0-15,2-4 0 16,2 4 0-16,-4 4 0 0,2-3 0 16,-3 4 0-1,5-1 0-15,-1 0 0 0,1-1 0 16,1 1 0-16,-4-1 0 16,0-3 0-16,-5-4 0 15,-3-1 0-15,-4-4 0 16,-6-3 0-16,-3-1 0 15,6-5 0-15,-3 3 0 0,12 3 0 16,-5-2 0-16,3 1 0 16,4 5 0-16,5 8 0 15,2 3 0-15,4 2 0 16,1 2 0-16,-1 5 0 0,3-1 0 16,1 1 0-1,-4 4 0-15,1-4 0 0,-1 3 0 16,-1 2 0-16,-4-2 0 15,1-3 0-15,3 4 0 16,1 0 0-16,-3-1 0 16,0 1 0-16,-4 0 0 0,-5 1 0 15,1 2 0-15,-6-3 0 16,-2 4 0-16,-4 0 0 16,0-4 0-16,-4 8 0 0,-2 0 0 15,-3 0 0-15,1 0 0 16,4 0 0-16,-1 0 0 15,0 0 0-15,0 0 0 16,1 8 0-16,-5 3 0 16,-3 2 0-16,-1-1 0 0,-3 5 0 15,-2-1 0-15,2 0 0 16,-2 5 0-16,5-1 0 16,0 1 0-16,-3-2 0 15,3-3 0-15,0 6 0 0,6-2 0 16,-2 5 0-16,0-2 0 15,1 2 0-15,-2 0 0 16,3 4 0-16,-7-1 0 16,5 4 0-16,1 1 0 15,0-1 0-15,3 5 0 16,0-1 0-16,4 2 0 16,4-3 0-16,1-2 0 15,7 0 0-15,2-2 0 0,3-1 0 16,0-3 0-16,6-2 0 15,3 0 0-15,11-1 0 16,-8 2 0-16,0-2 0 16,8 4 0-16,-13 1 0 0,13 4 0 15,-11 3 0-15,11 4 0 16,-14 6 0 0,6-2 0-16,0 1 0 0,8-2 0 15,-12 0 0-15,12-4 0 16,-7 0 0-16,7-8 0 15,0-2 0-15,0-1 0 16,0 1 0-16,0-1 0 0,0-4 0 16,0 4 0-16,0 1 0 15,7-1 0-15,2 2 0 16,2-5 0-16,-3-6 0 0,1 2 0 16,-1-4 0-16,0-1 0 15,0-4 0-15,1 0 0 16,-5 0 0-16,4 5 0 15,0-1 0-15,4 0 0 16,-4-1 0-16,3 0 0 16,-2-1 0-16,4 3 0 0,-1-1 0 15,0 1 0-15,-1-6 0 16,-3 2 0-16,1-1 0 16,-1-1 0-16,1 3 0 15,4-2 0-15,-3 1 0 0,3-2 0 16,-1 6 0-16,1 2 0 15,3 3 0-15,3-2 0 16,3 4 0-16,-2 0 0 16,4 0 0-16,-3 4 0 15,-1-3 0-15,5 5 0 16,-2-2 0-16,5 0 0 16,1 1 0-16,-1-5 0 15,1 0 0-15,-1 5 0 16,5-1 0-16,-1-4 0 0,4 4 0 15,2 1 0-15,3 4 0 16,-1 0 0-16,-4-4 0 16,2-1 0-16,-2 0 0 15,-7-3 0-15,-1-1 0 16,1 1 0-16,-2-8 0 16,-2-2 0-16,-1-2 0 0,1-5 0 15,3-1 0-15,1 2 0 16,-1-2 0-16,5-7 0 15,2 11 0-15,3-5 0 16,2-6 0-16,1 13 0 16,-5-2 0-16,4 3 0 15,-4-2 0-15,-7-4 0 0,-4-8 0 16,0 6 0-16,-10-6 0 16,2 0 0-16,-6 0 0 15,3 0-55-15,-6 0-37 16,-5 0-33-16,1-6-12 15,0-11-47-15,0-3-51 16,5-1 11-16,-6 2 8 0,-3 2-74 16</inkml:trace>
  <inkml:trace contextRef="#ctx0" brushRef="#br0" timeOffset="212825.92">11158 15297 307 0,'-16'-25'251'0,"3"9"-44"15,2 4-69-15,11 0-54 16,-9 3-9-16,9 5 20 0,0 4 5 16,0 0-16-16,0 0-44 15,0 0-25-15,0 0-10 16,0 9-11-16,0 11 10 16,9 13 2-16,7 11 0 0,8 14 0 15,33 81 3 1,-29-70-3-1,-3-4-6-15,20 41 3 16,-31-62-2-16,3-3-1 16,-4-10 7-16,0-5-10 15,-7-7 5-15,2-2-2 0,-3 0 6 16,-1-5-5-16,1-12 1 16,-2 0-3-16,-3 0 2 15,0 0 3-15,0 0 1 16,0 0-4-16,0 0-3 0,0 0 1 15,0 0 3-15,0 0-5 16,0 0-1-16,0 8 0 16,0 0-2-16,0 4 7 15,5 0 4-15,-2 0-8 16,2 0 6-16,-2 2-2 16,3-14-3-16,-3 0 3 0,-3 7 6 15,0-7-6-15,0 0 4 16,0 0 2-16,0 0 4 15,0-7-6-15,-9-7-6 16,-7-5-6-16,-9-5 1 0,-2-9 1 16,-3-5 6-16,-1 8-6 15,-1-4 3-15,-1 10 5 16,1 7-4-16,2 9 1 0,3 8-2 16,-6 0-2-1,1 13 8-15,2 2-6 0,7 10-3 16,-1 5 7-16,6 0-6 15,7 12 3-15,2 2 6 16,9 5-9-16,0-4 7 16,0 0-3-16,9-5 0 0,7-3 4 15,1-9-4-15,3-4 2 16,0-3-6-16,0-9-3 16,5-3 10-16,-2-9-6 0,2 0 11 15,4-4-6 1,-1-9-5-16,1 2 0 0,-4-3 5 15,-3-1-3-15,-4 2 3 16,-2 5 1-16,-4 1-5 16,-1-2 8-16,-3 2-3 15,-8-3-1-15,0 3-5 0,0 1 10 16,0-5-7-16,0-5 0 16,0-4-5-16,0-1 6 15,0 5-7-15,0-1 0 16,0 5 2-16,0 0 1 0,0 0 3 15,0 5 3-15,0-7-9 16,0 7-1-16,0-5-5 16,6 3 4-16,2 1-11 15,-5 1-16-15,6-2-25 16,-5 1-22-16,1-1-33 0,-5 9-36 16,4-3-15-16,4-6-36 15,-1 2-44-15</inkml:trace>
  <inkml:trace contextRef="#ctx0" brushRef="#br0" timeOffset="213457.44">11568 15679 278 0,'-12'-13'223'15,"4"6"-46"-15,8 4-62 16,-9 3-37-16,9 0-29 0,0 0-17 15,0 0-17-15,0 0-9 16,0 0-4-16,0 10 4 16,0-10 0-16,9 13-5 15,-1-13-3-15,4 0 8 0,1 0 4 16,-1-2-3-16,3-11 4 16,1 0-6-16,-2-7-1 15,-2-1-3-15,-1 2 6 16,1-7-5-16,-7 7 5 15,-5 2 0-15,0 0-2 16,0 6 9-16,-8-6 15 0,-1 5 14 16,-2 5 5-16,-1-2 3 15,-2 9-17-15,-2 0-5 16,4 0 1-16,1 0-7 16,-6 9-8-16,5 2-11 0,1 2 2 15,-3 4-10-15,3 2 5 16,11 6 2-16,0-1-3 15,0 10 1-15,11-3-3 16,9 2 7-16,6-5-8 16,1-4 11-16,7-3-4 0,-2-4-7 15,1-6 0 1,-1-3 3-16,1-8-5 0,-5 0 2 16,1 0-5-16,-7 0-5 15,0 0-13-15,-6-8 3 16,-5 4-3-16,2-3 7 0,-4-7 8 15,-1 2-7-15,0 4 10 16,0-4-5-16,0 4-6 16,0 0-13-16,-8-3-18 15,3-1-16-15,5-1-25 0,-3-4-14 16,4 1-1-16,-1 0 6 16,-5-1-21-16,-3 6-37 15,0-2 4-15</inkml:trace>
  <inkml:trace contextRef="#ctx0" brushRef="#br0" timeOffset="214322.77">12201 15203 149 0,'-8'-13'251'0,"-1"5"-47"15,1 4-24-15,-2 4-36 0,1 0-43 16,1 0-33-16,0 0-28 16,8 0-21-16,0 0-9 15,0 0-7-15,0 0-1 0,0 0 2 16,0 0-3-16,0 0 2 15,0 0-5 1,0 0-5 0,0 0 8-16,0 0-2 15,0 0 5-15,-8-3 1 16,-1-1-3-16,-2 4 6 16,-6 0 0-16,1 0 9 15,-5 0-4-15,2 16-1 16,-3 4-2-16,6 8 10 15,0 13 5-15,-1 1-7 0,17-7-5 16,0 3-8-16,5-3 5 16,12-1 1-16,10-5-1 15,11-2-12-15,6-2 4 16,5-4-2-16,3-5 2 0,2-3-2 16,-3-6-6-1,-6-7-15-15,-3 0-13 0,-6-11 4 16,-7-11 4-16,-9-2-7 15,-4-5 5-15,-4-7-1 16,-12-3 15-16,0-4 1 0,-9 2 11 16,-2 2-1-16,-2-3 6 15,-2 5 0-15,-1 5 13 16,-2 4 7-16,7 3 2 16,-1 6 6-16,-1-3 3 0,13 10 8 15,-7 0 2 1,7 3-7-16,0 6-2 0,0 3-7 15,0 0-7-15,0 0-3 16,0 0-3-16,0 17-10 16,7 2 22-16,9 5-1 15,4 5-12-15,6 3 0 16,2 6 3-16,0 2-3 16,1-3-7-16,-1 5-1 15,-4-6-8-15,0-3 6 0,-4-5-1 16,-3-8-5-16,-4-4 5 15,-5-4 2-15,-4-12-7 16,-1 10-2-16,-3-10-8 0,0 0-27 16,0 0-22-1,0 0-31-15,0 0-50 0,0 0-36 16,0 0-9-16,0 0 25 16,-15-5-23-16,-7-12-79 15</inkml:trace>
  <inkml:trace contextRef="#ctx0" brushRef="#br0" timeOffset="-214640.67">12127 14657 49 0,'-11'-7'90'0,"11"-2"106"16,-11 5-30-16,2 4-26 15,1 0-38-15,8 0-23 16,-12 0-22-16,12 0-17 16,-9 0-18-16,9 13-10 0,0-1-7 15,0 0 0-15,9 8 1 16,8 5-2-16,3-1-1 16,0-3-1-16,4-6 2 15,-5-1-1-15,6-7 1 0,-3-7 1 16,-4 0 0-16,-1-7 5 15,-4-7-4 1,-5-1 1-16,-8-6 6 0,0 0 0 16,0-2-1-16,-13-7 23 15,-4 11 5-15,-1 3-9 16,-4 4 4-16,6-2-17 0,-1 11-7 16,7 3-13-16,-3 0-3 15,1 13-24-15,-2 3-50 16,3 7-60-16,11 7-51 15,0-7-106-15</inkml:trace>
  <inkml:trace contextRef="#ctx0" brushRef="#br0" timeOffset="-212677.98">13156 15048 74 0,'0'-8'245'16,"-12"0"-23"-16,4 0-24 16,8 3-47-16,-8 2-40 15,8 3-27-15,-8 0-4 0,8 0-3 16,0 0-9-16,0 0-21 16,0 0-20-16,0 0-3 15,0 0-19-15,0 0-6 0,0 0-3 16,0 8 2-1,0 4-5-15,0 9 8 0,8-2 1 16,0 2-4-16,0 0 5 16,0-6-2-16,-4 2 1 15,-4-5 0-15,4 1-2 16,0-1-3-16,-4 0 4 0,0-4 2 16,0-8-2-16,0 9 3 15,0-9-3-15,0 0 5 16,0 0-1-16,0 0-10 0,0 0 14 15,0 0-8-15,0 0 3 16,0-13-9-16,0 0-10 16,-12-6 0-16,-1-9 7 15,2-6-8-15,3-2 7 0,8-5 8 16,0 4-5 0,0 1 4-16,0-1-1 0,8 5 0 15,3 7 6-15,-2 5-6 16,-1 3 2-16,0 6-4 15,0 1 3-15,2 3-3 0,1 7 5 16,0 0-4-16,6 0 7 16,4 19 7-16,1 7-2 15,3 5 1-15,1 12-1 16,-3-3-4-16,-2 1 0 0,-1-1-2 16,-8-7-4-1,0-5 8-15,-4-3-6 0,-8-8 2 16,0-6 9-16,0-11-5 15,0 0 10-15,0 0 5 16,0-4-27-16,-16-15-25 16,-4-19 5-16,-4-11 11 0,2-4 7 15,8 1 0-15,2 6 5 16,12 2 3-16,0 2-6 16,0 3 8-16,3 7-6 15,6 3 0-15,-3 4 5 16,8 5-6-16,-6 8 2 0,3 8 1 15,6 4 5-15,0 7 2 16,3 9 4-16,3 14 10 16,3 2-5-16,-2 5-8 15,-1 2 1-15,-1-1-3 16,10 23 6-16,-21-41-5 16,-3-3-7-16,1-1 1 15,-9-4 4-15,0-5 3 16,0-7 0-16,0 9 2 15,0-9 0-15,0 0-10 16,0 0 9-16,0 0-6 16,0 0-5-16,0-9-25 15,0 2-30-15,0-2-42 16,-12 2-42-16,4-1-28 16,8 0-27-16,-13 0-65 0</inkml:trace>
  <inkml:trace contextRef="#ctx0" brushRef="#br0" timeOffset="-211712.51">13980 14385 48 0,'0'-9'103'16,"0"7"75"-16,0-4-38 16,0 3-34-16,0 3-27 0,-7 0-14 15,7 0-12-15,-9 0-1 16,1 0-15-16,8 0-1 15,-9 0-7-15,9 0-1 16,-8 9 7-16,0-9 13 16,0 6 16-16,-4 3 2 15,-1 3-13-15,-3 5-10 16,-3 7-3-16,-6 9-9 0,5 3-13 16,0 4 1-16,3 5-13 15,9 0-7-15,8-4 3 16,0-1 2-16,11-6 3 15,11-11-6-15,3-2-9 0,-2-9 2 16,5-12-3-16,-4-5-15 16,1-6 1-16,0-13-11 15,-5-10-9-15,-8-13-2 16,-4-10-4-16,-8-9 12 16,0 1 23-16,-11 8 17 15,-6 5 16-15,1 9 23 0,0 12-5 16,0 5 2-16,-1 12-1 15,6 2-8-15,-2 2-2 16,13 6-7-16,-8 4-8 16,8 0-16-16,0 17 2 15,0 16 3-15,11 14 2 16,10 15 0-16,7 4 1 16,9 4 2-16,8-7-7 0,3-1 2 15,2-14 0-15,-7-11 4 16,-3-8-4-16,2-12 0 15,-5-17-7-15,-1-9 6 16,-2-15-6-16,-11-26-16 0,-6-22-10 16,-9-27-10-16,-8-27 1 15,-17-17 16-15,-4 2 15 16,-2 7 11-16,-6 10 3 16,-4 20 10-16,-4 13-5 0,0 14 1 15,2 17 38-15,-3 10 16 16,6 10-3-16,4 11-16 15,4 5-3-15,0 8-6 16,7 8-1-16,1-1-21 16,4 9-8-16,12 17-4 0,0 20-1 15,8 28 5-15,12 27 2 16,17 19 0-16,16 7-1 16,7-4-8-16,5-8 5 0,8-16-3 15,4-14 1-15,-4-14-3 16,-2-13-2-16,-12-12 2 15,-1-12-22 1,-14-10-20-16,-7-7-37 0,-9-8-32 16,-3 0-25-16,-8 0-51 0,-5-8-58 15,-12-7-95-15</inkml:trace>
  <inkml:trace contextRef="#ctx0" brushRef="#br0" timeOffset="-209550.23">11178 17137 367 0,'-25'12'270'0,"-2"0"-114"0,-3 0-85 15,3 0-48-15,2-3-15 16,0 3 0-16,10-5 18 16,3-7 35-16,-1 0 2 15,13 0-16-15,0 0-19 0,0 0-14 16,0 0-6-16,0 0-7 15,8 0 5-15,5 0-5 16,12 0 3-16,11-4 3 16,21-11 7-16,24-22 6 0,44-23 3 15,54-30 12-15,61-28 4 16,43-37-11-16,39-28-8 16,26-24-9-16,35-9-7 15,19 4 0-15,-9 20 1 16,-27 21 1-16,-45 26-2 0,-41 21 1 15,-45 22 13-15,-40 25 13 16,-40 16 8-16,-37 17 24 16,-33 6 30-16,-20 15 5 15,-21 3-15-15,-7 7-29 0,-12 0-20 16,-6 6-17-16,-5 2 4 16,-3 0-9-16,-2 5 5 15,-6 0-7-15,-3 0-1 16,0 0-12-16,0 0 9 0,3 0-14 15,6 0 12 1,-4 0-5-16,-2 0-1 0,2 0 2 16,-2 0 4-16,-3 0 8 15,0 0 16-15,0 0-7 16,0-2-21 0,0-3 0-16,-8-2 0 0,8-2 0 15,-8-16 0-15,8-24 0 16,-12-27 0-16,0-43 0 15,-5-43 0-15,-2-42 0 16,-9-28 0-16,-9-25 0 16,1-23 0-16,-7-22 0 15,-4-23 0-15,-2 0 0 0,0 14 0 16,1 30 0-16,-1 37 0 16,0 29 0-16,0 23 0 15,2 21 0-15,-4 17 0 16,2 16 0-16,7 4 0 0,0 4 0 15,1 4 0-15,0 2 0 16,5 11 0-16,-1 3 0 16,6 13 0-16,2 3 0 0,1 12 0 15,-1 9 0-15,4 9 0 16,5 6 0 0,0 3 0-16,3 13 0 0,6 0 0 15,-3 6 0-15,14 6 0 16,-11 7 0-16,11 2 0 15,-11 5 0-15,11-1 0 0,-13 5 0 16,13 5 0-16,-8 2 0 16,8 1 0-16,-13 4 0 15,4 0 0-15,-2 0 0 0,-13 0 0 16,-14 0 0-16,-19 13 0 16,-19 6 0-16,-29 10 0 15,-33 15 0-15,-29 22 0 16,-25 24 0-16,-26 19 0 15,-43 22 0-15,-47 16 0 16,-37 7 0-16,-13 1 0 0,6 0 0 16,-1-4 0-16,-9-4 0 15,-4-9 0-15,10-12 0 16,22-7 0-16,34-11 0 16,28-6 0-16,20-13 0 0,24-6 0 15,22-14 0-15,14-10 0 16,22-9 0-16,16-5 0 15,12-9 0-15,15-3 0 16,13-4 0-16,9 0 0 16,8-1 0-16,10 0 0 15,16-7 0-15,14-6 0 16,11 2 0-16,11-5 0 16,2-3 0-16,9 2 0 15,-1-2 0-15,5-9 0 16,4 8 0-16,3-8 0 15,0 0 0-15,7 8 0 16,6 1 0 15,0 6 0 47,0 13 0-78,3 17 0 0,5 13 0 16,9 19 0-16,3 16 0 16,8 13 0-16,9 12 0 15,8 9 0-15,7 7 0 16,10 12 0-16,6 22 0 16,8 31 0-16,6 29 0 15,8 21 0-15,4 3 0 0,-6 0 0 16,-1-12 0-1,-3-13 0-15,-2-6 0 0,-6-2 0 16,-2-3 0-16,-6-2 0 16,-3-8 0-16,-3-6 0 15,-10-12 0-15,2-18 0 16,-10-20 0-16,-1-14 0 0,-1-20 0 16,-5-13 0-16,-9-14 0 15,-3-12 0-15,-2-11 0 16,2-7 0-16,-4-4 0 15,-1-12 0-15,-4 2 0 0,1-4 0 16,-1-8 0 0,0 0 0-16,-5-5 0 0,3 5 0 15,-3-4 0-15,1-1 0 16,1 4 0-16,-1 1 0 16,-1 3 0-16,3 8 0 15,-3 6 0-15,6 7 0 0,3 1 0 16,-5-6 0-16,1-7 0 15,-2-12 0-15,-6-10 0 16,0-1 0-16,-3-10 0 16,-5-5 0-16</inkml:trace>
  <inkml:trace contextRef="#ctx0" brushRef="#br0" timeOffset="-209209.63">9486 18040 2047 0,'2'0'0'15,"6"-7"0"-15,0-5 0 16,9-10 0-16,15-9 0 16,22-19 0-16,23-14 0 15,32-9 0-15,26-4 0 0,23 2 0 16,12 6 0-1,5 3 0-15,-5 9 0 0,-7 5 0 16,-9 4 0-16,-16-2 0 16,-11 0-3-16,-10 3 6 15,-11-3-4-15,-17 7-2 0,-16 1 7 16,-17 10-4-16,-16 6 0 16,-10 8 0-16,-10 5 0 15,-8 1 0-15,-3 4 0 16,-1 3 0-16,-5 5 0 0,2 0 0 15,-2 0 0-15</inkml:trace>
  <inkml:trace contextRef="#ctx0" brushRef="#br0" timeOffset="-209145.9">11754 16938 2047 0,'0'-5'0'15,"0"1"0"-15,0 1-17 16,0-7-372-16,0-6-75 15,-16-7-37-15</inkml:trace>
  <inkml:trace contextRef="#ctx0" brushRef="#br0" timeOffset="-201361.9">8856 8344 115 0,'0'-4'203'0,"0"4"-65"16,-8 0-55-16,8 0-33 15,0-3-16-15,0-3-7 16,0 4-8-16,0-6-3 16,0 3 5-16,0 0-1 15,0 5 3-15,0-3-2 0,0 3 1 16,0 0 1-16,0 0-5 15,0 0-4-15,0 0-4 16,0 0 0-16,0 0 3 16,0-4 6-16,0 4 6 15,0 0 13-15,0-5 1 16,0 5 0-16,0 0-9 16,-8 0-9-16,8 0-9 0,0 0-7 15,0 0-2-15,0 0-8 16,0 12 5-1,0 1 0-15,0 3-2 16,0 9 3-16,8 3 4 16,3 2-8-16,1 5 3 0,1 6 6 15,4 3-2-15,1 1-1 16,4 4 2-16,-2 0 2 16,0 1 2-16,5 2 0 15,0 1 1-15,-1-1-2 16,1 5 0-16,2-1-2 15,-3-1 2-15,4-2-3 16,2-5 3-16,-3-4 1 16,3-2 5-16,-6-5-7 0,1-5 1 15,2-3 4-15,-3-9 3 16,1-9-1-16,0 1 0 16,-1-12 16-16,3 0-1 15,3 0 8-15,2-8 1 0,5-3-6 16,0-1-5-16,-1 0-9 15,4 3-6-15,2-3-2 16,-7 0-6-16,2-4-4 16,4-1 10-16,0-2-9 15,7-6-1-15,0-5 5 16,6-1-4-16,-1-11 3 16,0-2-7-16,4-9 7 0,3 0-3 15,-2-4 6-15,-1 0-4 16,-6-4-5-16,-5 1-1 15,-6-2 9-15,-4 5-6 16,-8 1 5-16,-2 6-6 0,-12 6 14 16,0 11 11-1,-6 5-4-15,-8 7 1 16,0 5 3-16,0 0 0 0,0 5-9 16,0 6-4-16,0 0-9 15,0 1-2-15,0 4-2 16,0 0-3-16,0 0 2 15,0 0 1-15,0 0 0 16,3 0-2-16,2 16-1 0,4 1 0 16,-1 3 6-16,-1 10-4 15,10 5 1-15,-1 11 2 16,8 1 0-16,4 7 3 16,5 3-1-16,7 0-6 15,5 0 4-15,0 0 5 16,4-4-6-16,-1-4 1 15,0-5 2-15,2 1-5 0,-2-5 8 16,1-2-5-16,-1-10-4 16,2 0 4-16,-7-3 0 15,4-4 6-15,-7-6-8 16,0 2 3-16,2-5 1 0,6-12 0 16,9 0 0-16,4 0 1 15,8-4 1-15,4-9-5 16,8-2 4-16,3-6 1 15,6-7 1-15,8-6-3 16,2-1-2-16,11-11 2 16,-7 0 6-16,0-1-11 0,-7-2 9 15,-9 1-4-15,-7-2-5 16,-7-2 13-16,-9-4-11 16,-7-11 6-16,-10-2 5 15,-13-5 9-15,-5-2 4 16,-10-2 27-16,-8 1 1 0,0 4 18 15,-4 4-28-15,-3 3-12 16,-2 6-29-16,-3-2 0 16,0 6 0-16,0 3 0 15,0 12 0-15,0 8 0 16,0 10 0-16,0 1 0 16,0 10 0-16,0 7 0 15,0 18 0 1,0 2 0-16,3 7 0 15,3 11 0-15,2 2 0 16,0 15 0-16,5 3 0 16,-1 7 0-16,3 11 0 15,5-2 0-15,9 3 0 16,4 1 0-16,7-6 0 16,5-7 0-16,12-3 0 15,16-8 0-15,20 0 0 16,18-8 0-16,17-6 0 0,20-5 0 15,6-2 0-15,-1-5 0 16,-7-6 0-16,-7-4 0 16,-9-13 0-16,-12 0 0 15,-4-8 0-15,-10-9 0 0,-2-7 0 16,0-8 0-16,0-5 0 16,2-8 0-16,3-7 0 15,-2-2 0-15,-7 1 0 16,-9 1 0-16,-11 2 0 15,-18 10 0-15,-12 4 0 16,-11-6 0-16,-9-2 0 16,-3-13 0-16,0-9 0 0,-1-11 0 15,1-12 0-15,-1-1 0 16,-5 5 0-16,3 11 0 16,-6 13 0-16,-3 16 0 15,-7 13 0-15,-1 8 0 16,-2 3 0-16,2 4 0 0,-2 1 0 15,3 4 0-15,-3 0 0 16,5 0 0-16,-3-1 0 16,-2 5 0-16,1 8 0 15,0 0 0-15,1 15 0 16,3 12 0 0,5 4 0-16,2 14 0 15,4 13 0-15,11 6 0 16,5 11 0-16,6-2 0 15,8 9 0-15,5-1 0 16,6-2 0-16,5 8 0 0,3-5 0 16,3-5 0-16,-1-8 0 15,-2-9 0-15,-3-6 0 16,-1-14 0-16,6-11 0 16,2-16 0-16,1-13 0 15,5-9 0-15,8-15 0 16,11-9 0-16,0-12 0 15,6-7 0-15,-3-5 0 0,-6-9 0 16,-9-3 0-16,-7 0 0 16,-13 0 0-16,-14-5 0 15,-6 5 0-15,-12-4 0 16,-9-4 0-16,-4 0 0 0,-4 3 0 16,-8 5 0-16,1 4 0 15,-9 8 0-15,0 3 0 16,0 9 0-16,0 9 0 15,0 3 0-15,0 5 0 16,0 8 0-16,0 4 0 16,0-1 0-16,0 5 0 0,0 5 0 15,-9 2 0-15,9 1 0 16,0 16 0 15,6 9 0-31,6 7 0 16,8 8 0-16,4 9 0 15,0 8 0-15,4 8 0 16,5 8 0-16,1 9 0 16,0 3 0-16,7 2 0 15,4-2 0-15,5-8 0 16,1-8 0-16,11-13 0 0,4-15 0 16,7-12 0-16,9-25 0 15,5 0 0-15,3-13 0 16,3-10 0-16,5-10 0 15,3-4 0-15,1-4 0 16,-6 0 0-16,-6-4 0 0,-4-3 0 16,-13-9 0-16,-9-5 0 15,-7-3 0-15,-3-5 0 16,-1 2 0-16,-2 3 0 16,-2 8 0-16,-4 9 0 15,-8 6 0-15,-8 6 0 16,-8 8 0-16,-11 7 0 0,3 4 0 15,-5 5 0-15,-5 5 0 16,7-3 0-16,-6 3 0 16,4-2 0-16,-4 2 0 15,8-5 0-15,-1 0 0 0,5 2 0 16,-2 3 0-16,-6 2 0 16,-1 1 0-16,-1 1 0 15,-3 3 0 32,2 17 0-47,1 3 0 16,2 12 0-16,1 8 0 15,-1 13 0-15,4 13 0 16,1 15 0-16,4 17 0 0,3 9 0 16,8 1 0-16,7 3 0 15,16-5 0-15,4-8 0 16,10-13 0-16,4-20 0 15,9-16 0-15,-1-21 0 0,4-15 0 16,-3-18 0 0,4-20 0-16,2-10 0 0,4-15 0 15,14-6 0-15,5-9 0 16,2-4 0-16,0-5 0 16,2-6 0-16,-2-4 0 15,1 7 0-15,-5 7 0 0,-4 7 0 16,-7 5 0-16,-14 9 0 15,-13 8 0-15,-19 5 0 16,-11 3 0-16,-9 5 0 16,-7-1 0-16,-8 5 0 0,-5 3 0 15,-2 4 0 1,-2 5 0-16,1 5 0 0,-2-2 0 16,-3 6 0-16,5 3 0 15,-5 8 0 32,3 8 0-47,5 4 0 16,6 10 0-16,1 6 0 15,10 4 0-15,7 4 0 0,9 2 0 16,8 0 0-16,4-3 0 16,7 2 0-16,5-5 0 15,8-2 0-15,1-5 0 16,7-5 0-16,0-8 0 15,6-12 0-15,0-8 0 16,12-13 0-16,3-15 0 16,5-4 0-16,4-12 0 0,-7-9 0 15,7-4 0-15,-10-14 0 16,-2-1 0-16,-11-1 0 16,-6 4 0-16,-9 2 0 0,-13 16 0 15,-10 5 0-15,-13 11 0 16,-11 5 0-16,0 5 0 15,-4 5 0-15,-13 4 0 16,4 4 0-16,-4 0 0 0,-6 3 0 16,-3 6 0-1,0-1 0-15,5 23 0 32,3 10 0-32,0 13 0 15,5 6 0-15,1 4 0 16,11 5 0-16,4 0 0 0,-1-3 0 15,1-11 0-15,4 0 0 16,-1-12 0-16,4-3 0 16,5-11 0-16,3-5 0 0,7-12 0 15,4-12 0 1,15-7 0-16,3-10 0 0,3-8 0 16,3-4 0-16,-7 0 0 15,1-3 0-15,-8 3 0 16,-4 5 0-16,-13 3 0 15,-6 4 0-15,-15 9 0 0,-3 3 0 16,-6 2 0-16,-7 2 0 16,-6 1 0-16,-1-5 0 15,-4 5 0-15,5 0 0 16,-2 5 0-16,-3-2 0 0,0 5 0 16,3 4 0-16,5 0 0 15,5 13 0 1,8 6 0-16,4 14 0 0,10 3 0 15,5 6 0-15,13-1 0 16,4-1 0-16,8-3 0 16,4-5 0-16,9-4 0 0,4-6 0 15,-1-10 0-15,4-12 0 16,0-5 0-16,4-7 0 16,5-5 0-16,-5-6 0 15,4-6 0-15,-3-4 0 16,-10 0 0-16,-2-3 0 0,-13-4 0 15,-8 1 0-15,-12 9 0 16,-9-4 0-16,-7 2 0 16,-9 3 0-16,-6 2 0 15,0 2 0-15,-2 1 0 16,-7-2 0-16,-5 7 0 16,3 2 0-16,3 5 0 15,-6 4 0-15,0 4 0 16,3 4 0-1,2 0 0-15,3 17 0 16,7 2 0-16,14 14 0 16,15 8 0-16,16 7 0 15,22 1 0-15,16 4 0 16,12 1 0-16,3-11 0 16,4-1 0-16,-1-13 0 15,-17-9 0-15,-12-8 0 16,-19-12 0-16,-11 0 0 15,-12-8 0-15,-6-14 0 16,-5-9 0-16,-6-11 0 0,1-10 0 16,-1-5 0-16,-5-5 0 15,3-2 0-15,-1-1 0 16,-6 4 0-16,2 8 0 16,-5 13 0-16,-4 6 0 15,-4 11 0-15,0 1 0 16,-8 10 0-16,3 4 0 15,3 0 0-15,-3 4 0 16,2 1 0-16,3-1 0 16,5-6 0-16,-2 3 0 15,5-6 0-15,4-3 0 16,-3 4 0-16,-5 0 0 16,1 1 0-16,-4 1 0 0,-6 6 0 15,2 18 0 32,-4 5 0-31,7 10 0-16,2 4 0 15,-2 6 0-15,4 6 0 16,6 4 0-16,5-5 0 16,6-6 0-16,-2-2 0 15,11-7 0-15,6-8 0 16,10-9 0-16,6-12 0 15,1-9 0-15,7-7 0 16,1-9 0-16,0-6 0 0,-3-7 0 16,-10 5 0-16,-7 5 0 15,-9 3 0-15,-10 6 0 16,-12-1 0 0,-5 3 0-16,-1 4 0 15,-7 6 0-15,-1-2 0 0,0 2 0 16,0-2 0-16,0-8 0 15,0-6 0-15,2-11 0 16,-6-10 0-16,0-5 0 16,0 0 0-16,0 8 0 15,0 10 0-15,0 6 0 16,0 4 0-16,0 10 0 16,0-1 0-16,0 3 0 15,0 4 0-15,0 5-184 47,-14 0-337-31,2 0-35-16</inkml:trace>
  <inkml:trace contextRef="#ctx0" brushRef="#br0" timeOffset="-196037.84">20096 10802 489 0,'0'-19'322'0,"-14"-1"-89"16,3 3-80-16,-3 0-19 15,0 9 7-15,2 1-8 16,4 7-14-16,8 0-34 0,-9 0-37 15,9 19 2-15,0 27 27 16,0 23-14-16,0 24-63 16,0 20 0-16,0 18 0 15,0 16 0-15,0 8 0 0,0-6 0 16,3-9 0-16,11-18-51 16,2-25-226-16,3-24-61 15,-3-19-10-15,-7-26 26 0,-9-28-10 16</inkml:trace>
  <inkml:trace contextRef="#ctx0" brushRef="#br0" timeOffset="-195705.34">19141 11046 686 0,'-28'0'371'16,"4"0"-133"-16,8 0-116 15,7 0-63-15,9 0-8 16,17 0 13-16,23 0 14 0,25-7-1 16,32-13-32-16,33-9-22 15,28-4-11-15,18 2-5 16,-2 1-11-16,-16 10-2 0,-24 8-11 15,-28 0-10-15,-24 8-17 16,-25 4 7-16,-20 0-6 16,-14 0-15-16,-12 0-45 15,-11 12-60-15,0-1-67 0,-14 6-40 16,-6-1-53-16</inkml:trace>
  <inkml:trace contextRef="#ctx0" brushRef="#br0" timeOffset="-195354.18">20874 11361 689 0,'-31'-13'434'15,"-9"13"-146"-15,-10 0-133 16,-7 20-70-16,-5 13 13 0,6 17 21 15,7 10-6-15,15 6-47 16,16 3-66-16,28 0 0 16,21-8 0-16,22-13 0 0,19-11 0 15,14-20 0-15,-1-26 0 16,-3-15-58-16,-14-17-43 16,-14-12 27-16,-22-7 41 0,-19-6 20 15,-22 6 5-15,-19 2 5 16,-26 10-10-16,-14 10-5 15,-19 13-20-15,-1 9-46 0,-1 9-48 16,12 7-76 0,15 0-48-16,22 0-32 0,15-5-22 15</inkml:trace>
  <inkml:trace contextRef="#ctx0" brushRef="#br0" timeOffset="-195072.96">21402 10636 1015 0,'10'-33'491'0,"-6"5"-197"15,-4 4-110-15,0 7-121 16,0 4-63-16,0 11 0 0,0 27 0 16,12 27 0-1,0 23 0-15,4 25 0 16,9 12 0-16,-1 7 0 0,0-5 0 15,0-7 0-15,1-5 0 16,-5-14 0-16,0-14 0 16,1-18 0-16,-3-6 0 0,-9-18-409 15,-1-21-61-15,-8-22 4 16</inkml:trace>
  <inkml:trace contextRef="#ctx0" brushRef="#br0" timeOffset="-194839.77">21281 11108 448 0,'-45'0'445'16,"2"0"-100"-16,1-4-128 15,10 4-95-15,7-4-50 0,11 0-21 16,14-4-4-16,11-9-14 16,17-2-1-16,24-7-13 15,18 2-12-15,7 0-13 0,7 3-13 16,3 5-55-16,-1 4-72 15,-1 0-50-15,-6-1-29 16,3 5 13-16,-6-5 23 16,-2 1-7-16,-9-2-8 0,-3-7 26 15</inkml:trace>
  <inkml:trace contextRef="#ctx0" brushRef="#br0" timeOffset="-194256.72">22642 10652 899 0,'-24'0'414'0,"-12"12"-195"0,-10 6-113 16,-8 5-49-1,-1 10 2-15,-11 12 85 0,-2 8 5 16,8 5-149-16,4-2 0 16,17 1 0-16,15 5 0 15,11-5 0-15,13-6 0 0,17-5 0 16,3-10 0-16,13-13 0 15,3-9 0-15,5-14 0 0,4-17 0 16,3-16 0-16,-6-17 0 16,-7-8 0-16,-10-9 0 15,-11 3 0-15,-14 2 0 16,0 11 0-16,-17 5 0 0,-5 12 0 16,2 11 0-16,5 6 0 15,-1 10 0-15,2 7 0 16,7 28 0-16,7 17 0 15,12 11 0-15,13 10 0 0,14 3 0 16,10 0 0-16,8-8 0 16,5-11 0-16,-2-15 0 0,1-10 0 15,-4-14 0-15,-1-22 0 16,1-21 0-16,-4-22 0 16,-4-19 0-16,-7-16 0 0,-19-21 0 15,-7-12 0-15,-16-5 0 16,-8 2 0-16,-14 11 0 15,0 12 0-15,-7 17 0 16,1 20 0-16,3 15 0 16,9 22 0-16,3 28 0 0,13 41 0 15,8 31 0-15,13 35 0 16,12 15 0-16,7 8 0 0,5 1 0 16,3-10 0-16,5-11 0 15,-4-13 0-15,1-11 0 16,-11-16-289-16,2-17-258 0,-8-12 10 15</inkml:trace>
  <inkml:trace contextRef="#ctx0" brushRef="#br0" timeOffset="-193425.05">24560 9940 437 0,'0'-45'406'16,"0"13"-88"-16,0 2-133 15,0 14-99-15,0 13-45 16,0 3-19-16,0 32 77 15,11 34 100-15,9 27 41 16,14 28-226-16,5 23-14 0,5 6 0 16,1-3 0-16,5-16 0 15,-5-15 0-15,-6-17 0 0,-3-17 0 16,-2-18 0-16,-6-19 0 16,-9-11 0-16,-5-15 0 15,-6-19 0-15,-8-12 0 0,-22-17 0 16,-9-16 0-16,-11-15 0 15,-10-6 0 1,-69-35 0-16,62 69 0 16,-1 20 0-16,-62 44 0 15,16 74 0 1,71-42 0-16,18-2 0 16,26 0 0-16,25-11 0 0,17-5 0 15,26-15 0-15,21-14 0 16,12-17 0-16,3-17 0 15,5-11 0-15,-9-13 0 0,-11-12 0 16,-17-3-4-16,-17-6-73 16,-11 2 44-16,-16 0 41 15,-15 6 59-15,-16 9-28 0,-6 7-39 16,-11 7 0-16,0 6 0 16,-3 10 0-16,2 0 0 15,3 13 0-15,1 2 0 16,8 20 0-16,0 8 0 15,0 12 0-15,8 10 0 16,5 3 0-16,3 4 0 16,6-5 0-16,-7-2 0 0,1-10 0 15,2-7 0-15,-9-9 0 16,-1-8-147-16,0-8-370 16,-8-8-19-16,0-19 115 0</inkml:trace>
  <inkml:trace contextRef="#ctx0" brushRef="#br0" timeOffset="-193301.56">25224 10275 670 0,'-22'-45'416'0,"0"4"-197"0,1 9-118 16,5 11-84-16,4-1-72 16,4 15-86-16,8 7-103 15,0 0-71-15</inkml:trace>
  <inkml:trace contextRef="#ctx0" brushRef="#br0" timeOffset="-192543.06">26143 10315 1851 0,'-45'-49'0'0,"4"8"-255"16,8 8 42-16,2 17 119 0,-3 9 157 16,-2 7 137-16,-4 16 34 15,3 20-71-15,0 25-69 16,1 20-90-16,7 17-4 0,7 4 0 16,8-8 0-16,14-13 0 15,5-17 0-15,10-9 0 16,9-24 0-16,8-15 0 15,10-16-16-15,1-23-54 16,8-26 16-16,-4-16 36 0,-6-13 17 16,-8 2 27-16,-13 2 16 15,-8 5-5-15,-12 12 17 16,0 13-54-16,0 10 0 0,0 14 0 16,8 16 0-16,3 25 0 15,11 27 0-15,10 30 0 16,9 22 0-16,3 19 0 0,-2 6 0 15,-8 2 0 1,-8-4 0-16,-9-9 0 0,-17-12 0 16,0-17 0-16,-21-17 0 15,-9-14 0-15,-5-22 0 16,-9-16 0-16,-5-19 0 0,-1-23 0 16,5-14 0-16,6-18 0 15,7-6 0-15,12-9 0 16,20-1 0-16,8 1 0 0,15 0 0 15,18 0 0-15,11 1-237 16,13-3-7-16,3 6 33 16,11 1 71-16,-6-1 66 15,-5 7 43-15,-9 5 52 0,-19 7 66 16,-13 14 73-16,-6 8 56 16,-13 4 33-16,-8 7-45 15,0 5-204-15,0 4 0 0,5 35 0 31,3 23 0-31,3 19 0 16,9 17 0-16,5 4 0 0,4 2 0 16,4-6 0-16,-4-11 0 15,-1-15 0-15,-6-12 0 16,0-6 0-16,-10-15 0 16,0-10-251-16,-12-17-347 15,0-19 52-15</inkml:trace>
  <inkml:trace contextRef="#ctx0" brushRef="#br0" timeOffset="-192397.54">26584 9736 898 0,'-32'-64'425'0,"1"15"-189"16,7 12-122-16,2 12-64 16,9 6-29-16,5 6-19 15,8 4-31-15,0 9-75 0,0 0-103 16,13 22-113-16,3-3-62 15</inkml:trace>
  <inkml:trace contextRef="#ctx0" brushRef="#br0" timeOffset="-192143.73">27008 9431 554 0,'17'-25'592'15,"-11"6"-183"-15,-3 2-185 16,-3 8-115-16,0 9-38 0,0 13 17 15,0 19-88-15,5 37 0 16,3 37 0-16,5 33 0 16,3 19 0-16,7 9 0 15,11-11 0-15,2-18 0 16,10-19 0-16,6-22 0 0,3-16 0 16,2-23 0-16,2-19 0 15,-2-18 0-15,-4-21 0 16,-8-21-275-16,-6-18-289 0,-7-23 43 15</inkml:trace>
  <inkml:trace contextRef="#ctx0" brushRef="#br0" timeOffset="-191985.54">27153 10213 459 0,'-60'-5'480'0,"6"-2"-139"16,15-5-160-16,5 3-87 15,14-2-63-15,12-12-59 16,16 0-74-16,24-10-118 0,24-12-97 16,23-6-117-16</inkml:trace>
  <inkml:trace contextRef="#ctx0" brushRef="#br0" timeOffset="-191644.62">28323 9801 425 0,'-17'0'289'0,"6"0"-76"16,11-3-71-16,0-1-48 0,0-4-15 16,0-1-4-1,16 1 13-15,15-5 4 0,28-2-38 16,13-2-30-16,12-4-11 16,10 5-8-16,2 1-17 15,-14-2-74-15,-11 6-114 16,-18 11-98-16,-13 0-48 15,-20 0 33-15</inkml:trace>
  <inkml:trace contextRef="#ctx0" brushRef="#br0" timeOffset="-191473.09">28484 10242 324 0,'-43'40'337'0,"10"-11"-90"15,18-8-115-15,15-21-63 16,15 0-22-16,22-17 19 15,20-11 7-15,19-13-12 16,22-4-30-16,12-10-50 0,12 4-121 16,0-6-124-16,-4 0-83 15</inkml:trace>
  <inkml:trace contextRef="#ctx0" brushRef="#br0" timeOffset="-191177.6">30089 9130 1121 0,'8'-32'569'0,"-3"7"-212"16,-1 4-357-16,0 9 0 16,-4 5 0-16,0-2 0 15,8 9 0-15,3 21 0 0,14 20 0 16,4 20 0-16,7 21 0 15,-4 10 0-15,5 6 0 16,-3 3 0-16,-6-4 0 16,-9-11 0-16,-2-12 0 15,-5-9 0-15,-4-12-75 16,1-16-485-16,-9-12 51 16,0-25 63-16</inkml:trace>
  <inkml:trace contextRef="#ctx0" brushRef="#br0" timeOffset="-190762.42">30975 8833 345 0,'11'-45'374'16,"-6"8"-82"-16,-2 5-87 15,-3 6-26-15,0 7 19 16,0 7 30-16,0 4-20 0,0 8-190 16,0 32-18-1,0 25 0-15,0 17 0 16,0 11 0-16,0 4 0 16,9 1 0-16,7-4 0 15,8-14 0-15,6-7 0 0,-3-16 0 16,3-15 0-16,-4-18 0 15,0-16 0 1,-2-22 0-16,-9-17 0 0,-2-18 0 16,-13-17 0-16,-8-4 0 15,-12 1 0-15,-9 12 0 16,-2 9 0-16,-11 11 0 16,-2 17 0-16,-2 7 0 15,-1 13 0-15,4 8-262 0,8 0-118 16,12 8 9-16,7 5-1 15,2 2-288-15</inkml:trace>
  <inkml:trace contextRef="#ctx0" brushRef="#br0" timeOffset="-186562.86">30211 8634 453 0,'-8'0'359'15,"8"0"-150"-15,-8 0-108 16,-1 0-51-16,9 0-7 15,-7 0 51-15,-1 0 48 16,8 0 1-16,0 0-49 16,0 0-27-16,0 0-16 15,0 0 32-15,0 0 43 16,0 0-94-16,-9 0-32 16,-4 0 0 15,2-10 0-31,-4-2 0 15,-6-7 0-15,0-6 0 16,-7-4 0-16,-9-2 0 16,-3-7 0-16,-5-2 0 0,1-1 0 15,-7 1 0-15,2 2 0 16,2 2 0 0,3 3 0-16,-6 9 0 0,6 0 0 15,-2-2 0-15,-2 7 0 16,-3-1 0-16,-11 0 0 15,-4-2 0-15,-2 3 0 16,-5 3 0-16,-4-1 0 16,1 0 0-16,-3 1 0 0,6 0 0 15,5-1 0-15,0 2 0 16,6-2 0-16,0 1 0 16,5 0 0-16,1 4 0 15,-1 0 0-15,8-1 0 16,4 5 0-16,6 0 0 15,2 4 0-15,-2-1 0 16,4 2 0-16,-1-1 0 0,-1 4 0 16,1 0 0-16,-2 0 0 15,2 0 0-15,-4 0 0 16,-5 0 0-16,-3 0 0 16,-2 0 0-16,2 0 0 15,2 7 0-15,3-7 0 0,-2 0 0 16,0 0 0-16,6 0 0 15,-4 0 0-15,4 0 0 16,-7 9 0-16,1-9 0 16,-3 0 0-16,0 0 0 15,-1 0 0-15,-3 0 0 16,-2 0 0-16,-3 0 0 0,-5 8 0 16,2-8 0-16,-4 0 0 15,-5 8 0-15,-5 1 0 16,1-1 0-16,-4-8 0 0,-4 8 0 15,4-8 0-15,-1 0 0 16,1 0 0-16,4 0 0 16,0 0 0-16,-4 0 0 0,4 7 0 15,1 2 0 1,-3-2 0-16,2 6 0 16,1 0 0-16,-9-1 0 0,-1 3 0 15,-7 6 0-15,-1 0 0 16,-8 3 0-16,2-4 0 15,-10 1 0-15,-3 0 0 0,-2-1 0 16,-1 3 0-16,-2-2 0 16,0-1 0-16,5 1 0 15,2-5 0-15,10-4 0 0,4 0 0 16,-1 0 0-16,9-3 0 16,4-1 0-16,4 1 0 15,4-2 0-15,-1 2 0 0,1 3 0 16,0 1 0-16,-9 3 0 15,-6 1 0-15,-6-3 0 16,1 3 0-16,-3-1 0 16,-3 1 0-16,-3-5 0 15,1 4 0-15,-1 0 0 0,-3 1 0 16,-2 3 0-16,3 1 0 16,-2-2 0-16,0 2 0 15,1-1 0-15,3-4 0 16,6 0 0-16,-3 1 0 0,3-4 0 15,-100 10 0 1,98-23 0-16,5 9 0 16,-4-9 0-16,-1 0 0 15,-3 0 0-15,-2 0 0 0,4 0 0 16,-3 0 0-16,0 0 0 16,-98 0 0-1,104 0 0-15,-2 0 0 0,3 0 0 16,2 0 0-16,6 12 0 15,1-5 0-15,4-7 0 16,0 13 0-16,-2-4 0 16,-1 3 0-16,-5-3 0 0,-4 3 0 15,-7 0 0-15,-4 0 0 16,-5 0 0-16,0 0 0 16,0 0 0-16,1 4 0 15,-1-4 0-15,-3 1 0 0,-2 0 0 16,-2 4 0-16,-1-6 0 15,0 5 0-15,9-4 0 16,0 1 0-16,3 4 0 16,8-6 0-16,0 1 0 0,2 4 0 15,2-4 0-15,4 1 0 16,10 4 0-16,4-6 0 16,2 1 0-16,5 4 0 0,5-3 0 15,-3-2 0-15,2 6 0 16,-1-5 0-16,1 0 0 15,5 4 0-15,5-3 0 16,-4-4 0-16,2-1 0 0,0 3 0 16,1 3 0-16,-4-2 0 15,-5 3 0-15,-12 6 0 16,-5 0 0-16,0 3 0 0,-2 0 0 16,-1-3 0-16,-2 3 0 15,7-3 0-15,4-2 0 16,-3-2 0-16,11-1 0 15,3-4 0-15,3 0 0 0,10 0 0 16,3 2 0-16,0 0 0 16,1 3 0-16,-1 5 0 15,-4 1 0-15,0 6 0 16,1 0 0-16,-5-1 0 16,4 0 0-16,0-4 0 15,4-3 0-15,5-1 0 0,3-3 0 16,1-1 0-16,-1 1 0 15,-4 3 0-15,-3-5 0 16,-1 6 0-16,0-4 0 0,2-1 0 16,-4 1 0-16,7-5 0 15,4 0 0-15,-1 0 0 16,0-4 0-16,4 0 0 16,1 0 0-16,-2 1 0 0,7-2 0 15,-6 5 0 1,1 0 0-16,-4 1 0 15,-1 0 0-15,3-1 0 0,4-5 0 16,0 2 0-16,6-1 0 16,-1-1 0-16,4 7 0 15,0-2 0-15,-1 4 0 0,-4 4 0 16,-1 6 0-16,-7 2 0 16,2 0 0-16,4-3 0 15,-1-2 0-15,1-2 0 16,2-4 0-16,7-1 0 15,-3 1 0-15,4-5 0 16,-3 4 0-16,-4-1 0 0,1 2 0 16,-1-1 0-16,-4 5 0 15,6-1 0-15,-3 1 0 16,-1-2 0-16,-3 2 0 0,3 3 0 16,-3-3 0-16,3-1 0 15,-2 1 0-15,1-2 0 16,4-2 0-16,2-1 0 0,-2 0 0 15,4 2 0-15,-5-2 0 16,2 0 0-16,-3 3 0 16,-1 2 0-16,-1-1 0 15,-7 1 0-15,7-2 0 16,-1 3 0-16,2-6 0 16,2 1 0-16,1-3 0 0,4 4 0 15,0-2 0-15,-1-4 0 16,4 0 0-16,5 1 0 15,-1-5 0-15,6-8 0 0,11 7 0 16,-8-7 0-16,0 0 0 16</inkml:trace>
  <inkml:trace contextRef="#ctx0" brushRef="#br0" timeOffset="-186456.58">11953 10969 1854 0,'21'0'-532'16,"28"-3"34"-16</inkml:trace>
  <inkml:trace contextRef="#ctx0" brushRef="#br0" timeOffset="-183480.78">30597 10339 393 0,'0'0'345'0,"0"0"-82"15,0 0-101-15,-9 0-65 16,0 0-18-16,9 7 9 16,-6-7 15-16,6 0-30 15,0 17-24-15,-8 8-14 16,-4 12 26-16,-4 11 30 16,-5 13 31-16,-12 5-36 15,-7 5-86-15,-5 4 0 0,-7 3 0 16,-6 2 0-16,-2 6 0 15,-6 0 0-15,-3 4 0 16,-4-2 0-16,1 2 0 16,-2 0 0-16,1-1 0 15,-1-3 0-15,1-2 0 0,1 2 0 16,-6 0 0-16,-4 3 0 16,-2 5 0-16,-9 5 0 15,-10 1 0-15,-1 2 0 16,-11-4 0-16,2-1 0 15,-4 2 0-15,-1 3 0 16,1-5 0-16,-7 5 0 0,3-4 0 16,-1 0 0-16,0-2 0 15,5-2 0-15,0 1 0 16,-2-5 0-16,6-5 0 0,3 1 0 16,-3-5 0-16,-3-5 0 15,-1 2 0-15,-9-5 0 16,-2-4 0-16,-7-4 0 0,-1 1 0 15,0-2 0 1,-3-2 0-16,1-6 0 0,5 2 0 16,7-1 0-16,4-9 0 15,4-3 0-15,-1-4 0 0,2-4 0 16,0 0 0-16,-4 2 0 16,-11 2 0-16,-6-1 0 15,-4 6 0-15,-8-2 0 16,-8 6 0-16,0 3 0 0,8-1 0 15,3-2 0-15,11-5 0 16,9-5 0-16,17-4 0 16,13-6 0-16,2-1 0 0,12-1 0 15,-4 1 0-15,2-1 0 16,-8 4 0-16,-3 1 0 16,-12 3 0-16,-5 0 0 15,0 6 0-15,-5-2 0 0,4-2 0 16,4-2 0-16,5 0 0 15,-1 1 0-15,0-5 0 16,5 0 0-16,-4-2 0 0,0-3 0 16,-2 7 0-16,-1-1 0 15,-11-5 0-15,2 4 0 16,-5 1 0-16,0-5 0 0,0 1 0 16,1-1 0-16,2 1 0 15,1-1 0-15,-1-5 0 0,-3 2 0 16,7 0 0-1,1-5 0-15,0-4 0 0,3 1 0 16,2 0 0-16,3-1 0 16,5 1 0-16,3-2 0 15,-3 1 0-15,-5 0 0 0,0 1 0 16,-2-5 0-16,-10 1 0 16,-1-2 0-16,2 3 0 0,-1-2 0 15,-1 4 0-15,7 4 0 16,1 1 0-16,7-5 0 15,1-1 0-15,4 1 0 16,-4 1 0-16,1 0 0 16,5-5 0-16,0-12 0 0,-1 8 0 15,2 0 0-15,-6-8 0 16,0 0 0-16,0 0 0 16,1 0 0-16,5-4 0 0,-4-4 0 15,7-4 0-15,0 0 0 16,-1-4 0-16,1 4 0 0,0-2 0 15,3 7 0-15,6-1 0 16,2-1 0-16,1 2 0 16,8 2 0-16,3 5 0 0,6 0 0 15,7-4 0-15,3 1 0 16,5-2 0-16,6-3 0 16,-1 0 0-16,-6 3 0 15,1-2 0-15,-4 2 0 16,4-2 0-16,2-2 0 0,1 1 0 15,2-1 0-15,3 2 0 16,4 3 0-16,4-5 0 16,1 5 0-16,4-2 0 0,4-5 0 15,0 4 0-15,4 2 0 16,-5-2 0-16,4-2 0 0,-3 2 0 16,-1-2 0-16,1 6 0 15,-1-1 0-15,2-1 0 16,-2-3 0-16,5 3 0 0,0 1 0 15,0 1 0 1,-2-2 0-16,2 1 0 0,1 1 0 16,2-1 0-16,2-1 0 15,-7 1 0-15,2 4 0 16,0 0 0-16,-5-4 0 0,2 0 0 16,-3 0 0-16,1 4 0 15,3 0 0-15,-3-3 0 0,1-1 0 16,-1-2 0-16,2 6 0 15,-2 0 0-15,0 0 0 16,4 0 0-16,2-4 0 0,-1 1 0 16,-5-1 0-16,-4-1 0 15,5 5 0-15,-4 0 0 16,-1-3 0-16,1-2 0 16,-1 1 0-16,-4 4 0 15,6-4 0-15,2 0 0 0,2 0 0 16,2 0 0-16,3 1 0 15,4-2 0-15,-6 1 0 16,-2 4 0-16,2 0 0 0,0 0 0 16,0 0 0-16,3-5 0 15,0 3 0-15,1-3 0 16,1 5 0-16,3-5 0 16,-2 3 0-16,3-3 0 15,-2 5 0-15,6 0 0 0,-1-6 0 16,8 4 0-16,-12-3 0 15,3 1 0-15,1 4 0 16,0 0 0-16,-3 0 0 0,2 0 0 16,1-4 0-16,-5 0 0 15,6 0 0-15,-2 4 0 16,9-4 0-16,-11 1 0 0,2-2 0 16,-4 5 0-16,2 0 0 15,-3-4 0-15,4-1 0 16,-4 2 0-16,6-1 0 15,-3 4 0-15,2 0 0 16,-2 0 0-16,3 0 0 16,0-5 0-16,-1 3 0 15,0-3 0-15,1 5 0 0,8-5 0 16,-12 5 0-16,4 0 0 16,0-4 0-16,8 1 0 15,-6 3 0-15,-4 0 0 31,2 0 0-15,8-5 0 0,-8 5 0-1,8-4 0-15,-8 0 0 0,8 0 0 16,-12 4 0-16,4 0 0 16,8-4 0-1,-14-1 0-15,14 2 0 0,-11-1 0 16,3-1 0-16,1-2 0 15,-7 2 0-15,3-2 0 16,-3 2 0-16,3 1 0 0,0-5 0 16,-7 1 0-16,7 6 0 15,-3-3 0-15,3 0 0 16,-1-2 0-16,0-2 0 16,-1 6 0-16,4-6 0 0,1 6 0 15,2-2 0-15,6 1 0 16,-8 0 0-16</inkml:trace>
  <inkml:trace contextRef="#ctx0" brushRef="#br0" timeOffset="-183306.03">12896 15977 2047 0</inkml:trace>
  <inkml:trace contextRef="#ctx0" brushRef="#br0" timeOffset="-183228.39">12888 15977 2047 0,'-8'0'0'0</inkml:trace>
  <inkml:trace contextRef="#ctx0" brushRef="#br0" timeOffset="-181810.3">12880 15990 2047 0,'0'15'0'0,"0"19"0"16,8 10 0-16,0 17 0 15,4 11 0-15,4 6 0 0,1 0 0 16,3-6 0-16,-5-1 0 15,1-14 0-15,1-9 0 16,1-3 0-16,-7-9 0 0,-3-8 0 16,0 1 0-16,-8-4 0 15,0-10 0-15,0-1 0 16,4-14 0 15,-4-10 0 16,0 4 0-47,0-4 0 0,0-2 0 16,-12-4 0-16,-1-3 0 15,2-4 0-15,-2-4 0 16,5-2 0-16,-4-3 0 0,-1-5 0 16,4 1 0-16,-5-4 0 15,-3-3 0-15,5 0 0 0,1-2 0 16,-6-5 0-1,5 3 0-15,4 1 0 0,8 2-21 16,-9 3-8-16,9 8 11 16,-8 5 6-16,8 4 1 15,-8 3 1-15,8 4-3 0,-8 2 11 16,-1 2 0-16,9 1-6 16,-8 4 2-16,8 0 6 0,0 0 1 15,0 0-6-15,0-1 3 16,-8 2 5-16,8-5-8 15,-8 2 8-15,8 3-2 0,0-1 0 16,0-5-3-16,0 1-4 16,0 5 3-16,0-3 7 15,0 6-7-15,0 1 1 16,0-1-1-16,0 4 7 0,0 0-3 16,0 0 1-16,0 0-5 15,0 0 0-15,0 0 8 16,0 0 0-16,0 0-9 0,0 0-2 15,0 0 10-15,0 0-2 16,0 0-4-16,0 0 7 16,0 0 7-16,0 0 0 0,0 0-2 15,0 0 4 1,0 0-9-16,0 0 5 0,0 0-13 16,0 0 4-16,0 0-6 15,8 0 3-15,5 0-3 0,12 0 6 16,7-8 7-16,7 0-10 15,7 3-2-15,8 2 3 16,-2 3 3-16,5-4-1 0,0-1-1 16,0 2-7-16,-4-2 7 15,-5 5 0-15,-8 0 2 16,-3-5-2-16,-4 2 1 0,-6-6 6 16,-3 5-7-16,-6-3 3 15,-6-2 2-15,-1 1-5 16,-3 4-8-16,0 1 4 15,-8 3 7-15,0 0-10 16,0 0 10-16,0 0-9 0,0 0 8 16,0 0 2-16,0 0-6 15,0 0 3-15,0 0-4 16,0 7 5-16,-8 5-10 0,-3 0 5 16,-1 1 0-16,0 3-2 15,-5 5 4-15,1 2 1 16,-1 2-7-16,2 3 2 0,-2 0 3 15,1 6-1-15,-1 6 5 16,1 5-5-16,-4 8 4 16,-1 8 2-16,-4 8-1 15,2 9 4-15,-2-2-4 16,2 3 6-16,-2-6-3 0,-1-4 6 16,4-7-1-16,1-9 0 15,1-9-7-15,4-3-1 16,-1-6 2-16,6-1-1 0,-1-6 0 15,3-3-4-15,9-9 6 16,-13 1-8-16,13-6 6 16,-8-4-5-16,8 3-4 0,0-3 6 15,0-7-3-15,0 9 9 16,0-9-1-16,0 0-9 16,0 0 5-16,0 0 2 15,0 0-9-15,0 0 10 16,0 0-5-16,0 0 10 15,0 0-13 17,0 0 1-32,0 0 4 0,0 0 2 15,0 0-7-15,0 0 7 16,0 0 7 0,0-5-7-16,0-2-1 0,0-2 0 15,0 2-1-15,0-9-7 16,0-5-7-16,-9-11-8 0,9-10-11 15,-11-11-10 1,4-16-14-16,-6-7-17 0,4-7-5 16,1 2-33-16,-1 0-38 15,1 4-1-15,8 3-8 16,0 14-12-16,0 6-2 0,0 13-55 16,5 17-28-16</inkml:trace>
  <inkml:trace contextRef="#ctx0" brushRef="#br0" timeOffset="-177833.24">12193 10287 127 0,'-12'-5'263'16,"-3"0"-73"-1,2 5-52-15,-4 0-49 0,5 0-36 16,1 12-13-16,-2 2 2 16,1 2-10-16,0 11-8 15,-5 11-2-15,-2 7 4 16,-3 12-2-16,-2 3 4 0,-1 7-1 15,-2-3-1-15,-3 3-7 16,3-9-10-16,3 0 0 16,-1-1-3-16,5-1-4 15,0 2 2-15,-1-1-4 0,5-5 1 16,3-3-3-16,2-8 4 16,-1-12 4-16,12-6-4 15,-9-6 6-15,9-5-1 16,0-3-2-16,0-9 6 15,0 0-5-15,0 0 3 16,0 0 8-16,0 0 5 0,0 0 6 16,0 0 6-16,0 0-9 15,0 0-4-15,0 0-10 16,-8 0 1-16,8 0-4 16,-9 0-6-16,9-4 1 0,0-1-2 15,0 5 1-15,0 0-3 16,0 0 5-16,0 0-3 15,0 0-2 1,0 0 3-16,0 0-1 16,0 0-3-16,0 0 8 0,0 0-5 15,0-2 4-15,0-3 6 16,0 0 2-16,0 2 11 16,0 3 7-16,-8 0 4 15,8-4 4-15,0-6 15 0,0 4-12 16,0-2-15-16,0-6-8 15,8-1-22-15,13-5 12 16,15-5-17-16,18-3 8 16,19-6-4-16,12 6 1 15,11 4 5-15,12 8-3 16,4 4 5-16,2 4 1 0,-4 8-5 16,-8 0-2-16,-9 0-1 15,-11 0 3-15,-9 0 4 16,-16 0-2-16,-9 0-3 0,-11 0 5 15,-13-5-7-15,-5 5 0 16,-6 0 8-16,-1 0-4 16,-4 0 6-16,-3 0 7 0,-5 0 2 15,0 0 7-15,0 0 19 16,0 0 4-16,-8-4-18 16,-5-5-10-16,-4 2 1 15,3-5-14-15,-12 0-5 16,1-5 8-16,-6 1 1 0,-6-8 4 15,-4-5 10-15,-3-4-4 16,-10-3-19-16,3-2 0 16,-6-7 0-16,-1 2 0 0,-7-2 0 15,0 0 0-15,0 0 0 16,5 0 0-16,3 9 0 16,7 3 0-16,10 5 0 15,12 7 0-15,8 6 0 0,3 2 0 16,5 5 0-1,12 3 0-15,0 5-23 0,-8 0-106 16,8 0-40-16,0 0-62 16,0 13-17-16,0 2 22 15,0 11 18-15,8-2-62 0,1 5 1 16</inkml:trace>
  <inkml:trace contextRef="#ctx0" brushRef="#br0" timeOffset="-148781.68">19896 12786 292 0,'-20'11'215'15,"0"-3"-48"-15,4-8-63 16,0 14-46-16,-9-2-20 0,3-5-2 15,-8 5 21 1,1-1 18-16,1 0 21 0,3-11 11 16,4 7-5-16,10-7 2 15,3 9 21-15,-1-9 25 16,9 0 9-16,-8 0 3 0</inkml:trace>
  <inkml:trace contextRef="#ctx0" brushRef="#br0" timeOffset="-147737.79">19669 12888 2047 0,'272'-41'0'31,"-174"25"0"-15,8-1 0-16,3 0 0 0,8 1 0 16,2 0 0-16,3 1 0 15,-1-1 0-15,3-1 0 16,-9 4 0-16,-4 0 0 0,-7-3 0 15,-4 4 0-15,-11 0 0 16,-9 0 0-16,-3 0 0 16,-1 0 0-16,-3-2 0 0,6 2 0 15,-3 1 0-15,2 2 0 16,-1-1 0-16,4-5 0 16,-2 7 0-16,-3 1 0 0,4-6 0 15,1 6 0 1,4-1 0-16,5-7 0 0,4 4 0 15,7-5 0-15,5 0 0 16,0-5 0-16,4 1 0 16,-5-4 0-16,1-5 0 0,-5 5 0 15,-8 0 0-15,-3 3 0 16,-9 5 0-16,-3-4 0 16,-6 4 0-16,-2-1 0 15,-6 1 0-15,-7-1 0 0,-1 5 0 16,-2 5 0-16,-1-5 0 15,-2 3 0-15,3 1 0 16,0 0 0-16,-2 0 0 16,3-2 0-16,7-2 0 15,4 1 0-15,4-2 0 0,1 2 0 16,-1 2 0-16,-1 1 0 16,-4-4 0-16,0 3 0 15,-4 1 0-15,-4 1 0 0,-9 3 0 16,1-5 0-16,-5 2 0 15,-3-1 0-15,3-1 0 16,2 1 0-16,2-4 0 0,0-1 0 16,0 1 0-1,6 0 0-15,-1 0 0 0,0 0 0 16,4-1 0-16,5 1 0 16,-6 4 0-16,1 0 0 15,-5-1 0-15,1 7 0 16,0-8 0-16,7 3 0 0,5-3 0 15,8-1 0-15,9-1 0 16,-1 0 0-16,0 4 0 16,6-1 0-16,-4 5 0 0,4 1 0 15,-3-6 0-15,-6 6 0 16,-10-1 0-16,-3 4 0 16,-9 0 0-16,-2-11 0 15,-5 5 0-15,0-2 0 16,-3-6 0-16,-3 3 0 15,1-6 0-15,2 3 0 0,-2-8 0 16,2 2 0-16,-3-5 0 16,-1 1 0-16,-2 0 0 15,-4 3 0-15,1 4 0 16,-6 1 0-16,3 0 0 0,-1 1 0 16,3-2 0-16,2 0 0 15,-3 6 0-15,4-6 0 16,-1 1 0-16,-2 4 0 15,-7 4 0-15,-5-1 0 16,1 4 0-16,-9 3 0 16,0 2 0-16,1 0 0 0,-3 0 0 15,3 0 0-15,9 0 0 16,-13 0 0 0,-4 0 0-16,0 0 0 15,-1 0 0-15,-3 0 0 0,-2 0 0 16</inkml:trace>
  <inkml:trace contextRef="#ctx0" brushRef="#br0" timeOffset="-147656.21">28261 11337 2047 0,'-12'0'0'16,"4"0"0"0,2 0 0-16,-12 0 0 15,-3 11-195-15,-10 6-354 16,-12-2 35-16</inkml:trace>
  <inkml:trace contextRef="#ctx0" brushRef="#br0" timeOffset="-146565.52">21561 13397 301 0,'0'-13'231'15,"0"1"-39"-15,0-2-63 16,0 7-40-16,-12 3-3 16,12 4 11-16,-8 0 26 0,8-3 4 15,0 3-10-15,0-5-25 16,0 1-35-16,0 4-12 15,0 0-9-15,0 0-5 0,0 0 2 16,0 12 9-16,0 9 29 16,-8 15 28-16,8 26-50 15,-9 19-49-15,9 16 0 16,0 16 0-16,0 6 0 16,0 4 0-16,0-6 0 0,0-3 0 15,5-7 0-15,-5-14 0 16,4-12 0-16,1-16 0 15,-2-12 0-15,-3-13 0 16,0-10 0-16,0-14 0 0,0-9 0 16,0-10 0-1,0-13-187-15,-12-8-199 16,-4-14-7-16,5-7 20 0,-2-7 30 16</inkml:trace>
  <inkml:trace contextRef="#ctx0" brushRef="#br0" timeOffset="-145418.56">21570 13579 10 0,'-9'-7'25'16,"9"7"13"-16,-8-4 19 15,8-1 34-15,0 5 46 16,0 0-33-16,0-5-20 15,0 2-17-15,0-1-5 0,0 4 18 16,0-4 11-16,0 0 16 16,0-1 4-16,0-3-20 15,0 0-6-15,4 1-15 0,0-7 5 16,2 2 2-16,2 1 9 16,-5 2 6-16,5-3-15 15,1-1-18-15,-1 1-19 16,7-4-13-16,10 1-15 15,3-2-5-15,9 1 1 0,3-1-7 16,2 1 0-16,2 3-1 16,-3 7 0-16,-1 1 0 15,-4 5 6-15,-8 0 5 0,1 7 1 16,-9 10 3-16,-4 4 2 16,-2 7 18-16,-7 1-2 15,-7 7 1-15,0 4-22 0,-7 5-12 16,-10 0 0-1,-8 0 0-15,-7 3 0 0,-7 2 0 16,-9 2 0-16,6-2 0 16,-9-5 0-16,3-9 0 15,0-8 0-15,0-4 0 0,-3-12 0 16,12-3 0-16,7-9 0 16,7 0 0-16,5 0 0 15,8 0 0-15,12-9 0 16,0 2 0-16,4-5 0 15,35-26 0 1,-6 23 0-16,5-1 0 16,6-1 0-16,-1 2 0 15,6 7 0-15,5 3 0 16,-5 5 0-16,0 0 0 16,-1 13 0-16,-3 2 0 0,-5 4 0 15,2 10 0-15,-7 0 0 16,-6 4 0-16,1 5 0 15,-11 5 0-15,-4 6 0 0,-2 4 0 16,-13 3 0-16,0 6 0 16,-13-5 0-16,-5-4 0 15,-8-1 0-15,-7-7 0 16,-3-3 0-16,-1-10 0 0,-2-8 0 16,-7-8 0-16,-8-4 0 15,-1-12 0-15,3-3 0 16,1-9 0-16,12-1 0 15,2-2 0-15,9-1 0 16,7 4 0-16,10-6 0 0,11 6 0 16,0-4 0-16,0 0 0 15,0 3-82-15,0 2-37 16,6-3-26-16,3 7-40 0,4 2-42 16,4 5-26-16,1 0-16 15,4 0-57-15</inkml:trace>
  <inkml:trace contextRef="#ctx0" brushRef="#br0" timeOffset="-143838.04">22909 13757 111 0,'0'-14'219'15,"0"-3"-36"-15,0 1-37 16,0-1-36-16,-11 5-27 16,-1 0 12-16,-4 0 1 0,-2-1-10 15,-6 1-10 1,1-1-14-16,-6 5-3 0,1 8 2 15,-5 0 10-15,-4 0 6 16,-4 18-1-16,0 2 5 16,-2 3-12-16,-2 10-14 0,0 8-14 15,9 12-10-15,7 8-7 16,9 5-15-16,9 2 3 16,11-7-6-16,11-4-2 15,5-3-4-15,8-9 0 0,1-13 3 16,3-4-9-16,5-11-14 15,-1-17-26-15,5 0-8 16,-6-8 15-16,7-9 2 16,-5-7 11-16,-6-4 16 15,-6-5 2-15,-4-4 5 0,-6-4 0 16,-8-4 4-16,-3 2 3 16,0-3-7-16,0 6 5 15,0-3-4-15,-9 9 6 0,9 4-3 16,-14 6 6-16,14 3 13 15,-8 4-4-15,8 6-1 16,-8-2-2-16,8 2-7 16,0 3 4-16,0-1 6 15,-8 5 16-15,8 0-4 0,0 4 3 16,0 0 3-16,0 0-12 16,0 0-12-16,0 0-2 15,0 0-4-15,0-4-3 16,0 4 1-16,0 0-1 15,0-5 4-15,0 5 3 16,0 0 4-16,0 0-4 16,0 0-5-16,0 0-7 0,0 0 7 15,0 0-8 1,0 13 5-16,0-4 3 0,8 3 9 16,0-1 3-16,6 6-5 15,-3 7-10-15,0 5 0 16,6 9 0-16,-1 2 0 0,3 8 0 15,3 1 0-15,3-3 0 16,-2-2 0-16,2 0 0 16,-1-2 0-16,1-6 0 15,-3-2 0-15,8-11 0 0,-4 1 0 16,-3-7 0-16,-2-1 0 16,-2-4 0-16,1-12 0 15,-4 0 0-15,1 0 0 0,-5 0 0 16,5-12 0-1,-1-12 0-15,4-9 0 0,1-17 0 16,-5-10 0-16,-4-14 0 16,-1-7 0-16,-2-4 0 15,-5 0 0-15,-4 6 0 0,0 6 0 16,0 9 0-16,0 6 0 16,0 9 0-16,-8 9 0 15,0 7 0-15,0 3 0 0,-4 2 0 16,1 9 0-16,3-2 0 15,-2 9 0-15,-2 0 0 0,0 0 0 16,3 4 0-16,9 0 0 16,-8 8 0-16,8-5 0 15,5 5 0 17,7 0 0-32,8 0 0 15,10 13 0-15,5 3 0 16,5 5 0-16,6 3 0 15,3 4 0-15,-4 6 0 0,-1-2 0 16,-3 5 0-16,-1 3 0 16,-4 5 0-16,2 0 0 15,-10 0 0-15,-4 0 0 0,-3 2 0 16,-10-1 0 0,-5-1 0-16,-6 0 0 0,0-5 0 15,-14-8 0-15,2-4 0 16,0-3 0-16,-1-5 0 15,-4-3 0-15,3-8 0 16,-4-9 0-16,2 0 0 0,-1 0 0 16,6-9 0-16,-1-3 0 15,12 0 0-15,-8 4 0 16,8 0 0-16,0-1 0 0,0 1 0 16,0 0 0-16,0-1 0 15,0 6 0-15,0-6 0 16,8 2 0-16,1-5 0 15,-3 3 0-15,-1 1 0 0,-2 4 0 16,5-4-262 0,-2-1-92-16,-3 4-10 0,5-6-6 15,0-6 25-15</inkml:trace>
  <inkml:trace contextRef="#ctx0" brushRef="#br0" timeOffset="-142938.93">23885 13665 152 0,'0'-12'297'16,"0"0"-27"-16,0 3-57 0,0 9-67 16,0 0-49-16,0 0-22 15,0 0-18-15,4 0-17 16,3 0-14-16,1 0 1 15,4 0-15-15,10 9-6 0,-2-1 4 16,3-8 6-16,6 0-1 16,-4 0 7-16,0-8 4 15,-6-4-10-15,7-6-11 16,-8 3 0-16,3-6-4 0,-4-3-4 16,-1-1 6-16,-5 0-1 15,2 2-5-15,-5-2 4 16,1 1-1-16,-6 3-2 15,-3-3 3-15,5 3 3 0,-5 5-5 16,0-1 2-16,0 5 10 16,0 0-3-16,0 0-1 0,-14 4 16 15,3 0-9-15,-2 0 1 16,2-1-8-16,-5 6-6 16,2-6 3-16,3 7 1 0,-2-9 5 15,-2 7-5 1,-1-3-3-16,3 3-2 0,0 0 12 15,1 0 7-15,1-1-7 16,3 5 11-16,-1 0-2 16,-3 0 6-16,1 0-6 0,2 0-6 15,-4 9 1-15,2 3-5 16,2 1 4-16,-2 3-5 16,11 4-6-16,-9 1 5 0,0-2-6 15,9-2-2-15,-8-1 1 16,8-4 1-16,0 5 26 15,-8 0 11-15,8 6 29 0,-8 6-33 16,8 8-36-16,0 3 0 16,0 6 0-16,0 1 0 15,5-1 0-15,3-1 0 16,0-5 0-16,4 1 0 16,0-6 0-16,5 3 0 0,-1-9 0 15,4-1 0-15,6 1 0 16,2-10 0-16,8-2 0 15,7-17 0-15,11 0 0 0,3-12 0 16,8-8 0-16,0-8 0 16,-1-10 0-16,-2-1 0 15,-5-3 0-15,-9-3 0 16,-8 1 0-16,-6-2 0 0,-6 6 0 16,-9 8 0-1,-5 4 0-15,-7 7 0 0,-7 0 0 16,0 6 0-16,0 1 0 15,0 7 0-15,0-1 0 0,0 4 0 16,0 0 0 0,0-2 0-16,0 3 0 15,-7 3 0-15,-7 0-414 16,3 0-54 0,-2 0 21-16</inkml:trace>
  <inkml:trace contextRef="#ctx0" brushRef="#br0" timeOffset="-124084.53">24913 11792 10 0,'-17'32'3'16,"4"9"-3"-16,13-1-4 0,0 9-3 16,0 4 7-16,0 4 0 15,0 1 1-15,0-4-2 0,9-7 0 16</inkml:trace>
  <inkml:trace contextRef="#ctx0" brushRef="#br0" timeOffset="-113886.61">2883 12867 335 0,'-34'17'289'0,"-6"-1"-96"16,-4 0-99-16,-2-4-36 15,7 1 16-15,5-13 71 16,11 12 58-16,7-12 2 15,3 8-38-15,5-8-60 16,8 8-37-16,0-8-24 0,0 0-5 16,0 0-21-16,21-22-20 15,31-25 0-15,40-50 0 16,52-59 0-16,66-61 0 16,63-29 0-1,39-7 0-15,12 8 0 16,-14 22 0-16,-30 31 0 15,-40 29 0-15,-47 37 0 0,-41 32 0 16,-38 25 0-16,-34 21 0 16,-24 10 0-16,-17 15 0 15,-16 2 0-15,-6 9 0 16,-9 4 0-16,-5 8 0 16,-3 0-35 15,0 20-538-31,0 17 52 15,-11 16 65-15</inkml:trace>
  <inkml:trace contextRef="#ctx0" brushRef="#br0" timeOffset="-113277.14">3037 14251 317 0,'-29'31'338'16,"1"-1"-79"-16,-10-5-107 15,2-1-63-15,4-5-2 16,4-2 72-16,4-6 69 15,7-1-5-15,5-10-38 16,12 0-175-16,0-10-10 16,12-13 0-16,24-38 0 15,34-57 0-15,48-53 0 16,59-33 0-16,63-27 0 16,48-22 0-16,22-8 0 15,-6 9 0-15,-16 16 0 16,-28 28 0-16,-29 34 0 15,-40 31 0-15,-36 29 0 16,-37 28 0-16,-30 24 0 16,-26 18 0-16,-18 13 0 15,-14 5 0-15,-11 9 0 0,-7 10 0 16,-3 0 0-16</inkml:trace>
  <inkml:trace contextRef="#ctx0" brushRef="#br0" timeOffset="-113117.97">5859 11679 2047 0,'4'0'0'15,"-1"0"0"-15,2 0 0 32,-5-5 0-17,4 5 0-15,1 0 0 0,-2 0 0 16,0 0-7-16,2 0-424 15,3 0 34-15,1-4 64 16,-6-9 20-16,-3-3 36 16</inkml:trace>
  <inkml:trace contextRef="#ctx0" brushRef="#br0" timeOffset="-112553.66">5448 10682 57 0,'-12'-11'181'0,"5"9"10"0,-1 2-20 16,0 0-6-1,-1 0-8-15,9 0-9 0,-8 0-8 16,8 0-6-16,0 0-6 16,0 0-28-16,0 8-39 15,0 1-26-15,0 6-12 16,0 13 10-16,0 29 112 15,11 26 19-15,11 17-150 16,5 14-14-16,3-1 0 16,2 2 0-16,4-13 0 15,1-8-105-15,0-17-225 0,-2-10-78 16,-2-15 18 0,-4-16-3-16</inkml:trace>
  <inkml:trace contextRef="#ctx0" brushRef="#br0" timeOffset="-111805.72">2724 12907 96 0,'-8'9'217'16,"-5"-9"-41"-16,4 0-37 15,1 7-43-15,2-7-31 16,6 0 3-16,-12 0 13 16,12 0 2-16,-9 0 5 15,9 11-19-15,0 2-9 16,0 21 36-16,0 23 39 15,0 29-1-15,9 26-25 16,3 32-40-16,2 6-39 16,8-4-12-16,-2-15-7 15,0-21-8-15,-3-20-36 16,-6-17-137-16,3-16-157 16,1-16-85-16,-3-18-31 15</inkml:trace>
  <inkml:trace contextRef="#ctx0" brushRef="#br0" timeOffset="-37160.13">21589 15162 187 0,'-11'0'227'15,"0"0"-36"-15,1 0-28 16,2 0-27-16,0 0 2 0,8 0 13 15,-8 0 8-15,8 9 3 16,-9-9-12-16,9 0-25 16,-8 7-8-16,8-7 12 15,0 0-117-15,-6 0-12 16,-2 0 0-16</inkml:trace>
  <inkml:trace contextRef="#ctx0" brushRef="#br0" timeOffset="-35861.23">21505 15178 2047 0,'11'0'0'16,"11"-3"0"-16,1-6 0 0,5 2 0 15,1-2 0-15,4 2 0 16,-2 1 0-16,7 6 0 0,3 0 0 16,-1 0 0-16,1-4 0 15,3 2 0-15,1-8 0 16,0 3 0-16,-2-2 0 15,-1 1 0-15,-2 4 0 16,-3-4 0-16,-4-1 0 0,-5 6 0 16,-2-1 0-16,-8 4 0 15,6 0 0-15,2-5 0 0,2 3 0 16,0-9 0-16,6 8 0 16,-3-5 0-16,3 4 0 15,-3-4 0-15,2 4 0 0,-1-1 0 16,-3-2 0-1,-6 2 0-15,2 2 0 0,-4-1 0 16,-5 4 0-16,1-5 0 16,2 1 0-16,2-4 0 0,1 3 0 15,0-2 0-15,3 3 0 16,-1-1 0-16,1-2 0 16,0 2 0-16,-2-2 0 0,-3 3 0 15,1-1 0-15,0 5 0 16,-4 0 0-16,0-3 0 0,1-2 0 15,3 1 0-15,-3-4 0 16,4 3 0-16,-1-3 0 16,1 0 0-16,0 5 0 0,-2-1 0 15,6-6 0 1,-4 8 0-16,3-7 0 0,1 1 0 16,-3 0 0-16,1 4 0 15,-3 0 0-15,2-4 0 0,-1 3 0 16,-2-4 0-16,0 2 0 15,0 2 0-15,1-2 0 16,0-5 0-16,2 0 0 0,1 0 0 16,-3-1 0-1,1 0 0-15,1 1 0 0,-3 1 0 16,-3-1 0-16,2 3 0 0,1 2 0 16,1-6 0-1,-2 4 0-15,-2 1 0 0,-1 1 0 16,5-2 0-16,-4-3 0 15,2 5 0-15,-2-3 0 16,3 3 0-16,2-2 0 0,-7 1 0 16,1 0 0-16,1 0 0 15,1 4 0-15,-1 1 0 16,-4-2 0-16,-1 1 0 0,0-1 0 16,1 5 0-16,-4-2 0 15,2-8 0-15,1 8 0 0,4-3 0 16,2-1 0-16,-2 6 0 15,-4-2 0-15,-1-3 0 16,1 5 0-16,-3-4 0 16,4 0 0-16,-2 4 0 15,1 0 0-15,-1 0 0 0,3-4 0 16,-6 0 0-16,4 0 0 16,0 4 0-16,-4 0 0 15,0 0 0-15,0 0 0 0,1-5 0 16,2 2 0-16,7-6 0 15,-2 6 0-15,4-6 0 0,-1 5 0 16,7 0 0-16,-3-4 0 16,2 0 0-16,1 4 0 15,-1-1 0-15,1 2 0 16,-1-1 0-16,-2-1 0 16,-3 2 0-16,2-1 0 0,-2 4 0 15,-1 0 0-15,2 0 0 16,-4 0 0-16,-3 0 0 0,8 0 0 15,-6-5 0-15,2 0 0 16,0 3 0-16,-2 2 0 16,6 0 0-16,-2 0 0 0,0 0 0 15,0 0 0-15,-3-5 0 16,0 1 0-16,-3 1 0 16,3-2 0-16,-1 5 0 15,2 0 0-15,-7-4 0 0,4-1 0 16,1-1 0-16,6-3 0 15,-6 5 0-15,0-6 0 16,1 3 0-16,-1 3 0 0,-3 1 0 16,-2-2 0-16,0 5 0 15,-2 0 0-15,-4 0 0 16,-5-4 0 31,0 0 0-47,0 0 0 0,0 0 0 15,-17 0 0-15,1 0-11 16,-4 4-551-16,-6 0-10 16</inkml:trace>
  <inkml:trace contextRef="#ctx0" brushRef="#br0" timeOffset="-9427.66">28298 11337 65 0,'5'-10'221'0,"-2"8"-21"15,2 2-55-15,-1 0-53 16,1 0-18-16,-2 0 17 0,0 0 23 15,2 0 20-15,-2-5 9 16,-3 5-9-16,0 0-17 16,0-4-12-16,0-1-2 0,0 5 22 15,0 0 44-15,0-2-154 16,0-8-15-16,0-1 0 16,0-6 0-16,0-8 0 15,0-2 0-15,-8-15 0 0,-3-3 0 16,-1-4 0-16,0-3 0 15,-5-13 0-15,-4-7 0 16,3-10 0-16,-8-13 0 16,1-2 0-16,3-4 0 15,-4-2 0-15,6 6 0 0,0 8 0 16,4 5 0-16,-2 12 0 16,2-2 0-16,1 10 0 15,-1-1 0-15,3-1 0 16,-3 5 0-16,-6-4 0 0,5 3 0 15,-1 10 0-15,2 3 0 16,-1 8 0-16,3 5 0 16,0 3 0-16,2 4 0 15,-1 1 0-15,1 0 0 16,0-4 0-16,1-1 0 16,-2 0 0-16,1 0 0 0,0-3 0 15,-2 3 0-15,3 1 0 16,0-1 0-16,2 1 0 15,1 3 0-15,0 1 0 0,-1 3 0 16,-3 1 0-16,4 4 0 16,0 1 0-16,8-4 0 15,-9 3 0-15,3 5 0 0,6-6 0 16,-13 5 0-16,13-4 0 16,-8-1 0-16,-1 5 0 15,9-1 0-15,-9 0 0 16,9 5 0-16,-8 1 0 15,8 3 0-15,0 0 0 0,0 0 0 16,0-1 0-16,0 6 0 16,0-2 0-16,-6 0 0 15</inkml:trace>
  <inkml:trace contextRef="#ctx0" brushRef="#br0" timeOffset="-8444">27596 8624 2047 0,'-8'0'0'16,"0"-2"0"-16,-5-3 0 15,-3 0 0-15,-4-2 0 16,-5-2 0-16,-7 6 0 16,-4-6 0-16,-9 5 0 15,-4-3 0-15,-4-1 0 0,-3 3 0 16,-7-4 0-16,4 6 0 16,-7-2 0-16,1 5 0 15,-3 0 0-15,-1 0 0 16,1 0 0-16,-6 0 0 0,-3 13 0 15,-1-1 0-15,1 0 0 16,-5 1 0-16,0-1 0 0,3 5 0 16,-3 3 0-1,-3 0 0-15,0-1 0 0,0 4 0 16,-5 0 0-16,-3-2 0 16,0-2 0-16,-1 2 0 15,-2-1 0-15,-8 1 0 0,-1-1 0 16,1 0 0-16,-4 1 0 15,4-1 0-15,-10 1 0 16,-8-2 0-16,-4 2 0 0,-4 3 0 16,0 0 0-16,-1 2 0 15,10 2 0-15,8-3 0 16,3-2 0-16,5 5 0 16,3-2 0-16,0-2 0 0,4-4 0 15,-2 0 0-15,2-3 0 16,-4 0 0-16,1-1 0 15,4-1 0-15,0 2 0 0,-7-1 0 16,8 0 0-16,-1 1 0 16,-1 2 0-16,5 3 0 15,5 2 0-15,-3 4 0 0,1 5 0 16,0 0 0-16,8 3 0 16,0-3 0-16,4-1 0 15,9-4 0-15,4-3 0 0,8 0 0 16,3-5 0-1,3 0 0-15,3-4 0 0,1 1 0 16,4 0 0-16,-2-5 0 16,-4 4 0-16,1-4 0 15,-2 5 0-15,-4-1 0 0,-2-1 0 16,0 1 0-16,-4 1 0 16,-2 4 0-16,-3-1 0 15,-1-4 0-15,1 2 0 0,1-3 0 16,-1 4 0-16,-3-2 0 15,-1 0 0-15,-5-1 0 16,2 1 0-16,-1-1 0 16,-1-4 0-16,1 1 0 0,-1-3 0 15,10-10 0-15,3 15 0 16,8-15 0-16,4 8 0 16,8-8 0-16,6 0 0 15,2 7 0-15,5-7 0 16,2 9 0-16,3-9 0 0,2 7 0 15,0 2 0-15,1-9 0 16,0 7 0-16,-4 4 0 16,-5-5 0-16,-6 2 0 0,-7 5 0 15,-3-1 0-15,2 0 0 16,-2 0 0-16,-1 0 0 16,-3 1 0-16,5-5 0 15,0 4 0-15,-2 0 0 16,10-12 0-16,7 7 0 0,10-7 0 15,7 0 0-15,3 0 0 16</inkml:trace>
  <inkml:trace contextRef="#ctx0" brushRef="#br0" timeOffset="-7652.94">18804 10356 2047 0,'0'13'0'0,"0"10"0"16,0 5 0-16,0 10 0 15,0 2 0-15,0 6 0 0,4-3 0 16,-4 6 0-16,5-3 0 16,-2-2 0-16,6 1 0 15,-1-2 0-15,-5 3 0 16,2-5 0-16,3-1 0 0,1 1 0 16,-2 0 0-16,1 5 0 15,1-3 0-15,-1 2 0 16,5 5 0-16,-1-3 0 0,-1-2 0 15,-3 4 0-15,5-4 0 16,-5 0 0-16,0-1 0 16,6 2 0-16,-5-3 0 0,4 3 0 15,-1-6 0-15,-4 1 0 16,1-3 0-16,0-7 0 16,-6-2 0-16,0-1 0 15,2-2 0-15,3-3 0 0,-5-3 0 16,2-3 0-16,-5-1 0 15,0 0 0-15,0 1 0 16,0 3 0-16,0 5 0 16,4-1 0-16,1 9 0 0,3 3 0 15,-5 1 0-15,2-5 0 16,-2 1 0-16,-3-4 0 16,0-5 0-16,0 0 0 0,5-3 0 15,-1-1 0-15,5 5 0 16,-6-1 0-16,2 0 0 15,-2 4 0-15,0 1 0 16,3-4 0-16,2 4 0 0,0-1 0 16,-5-4 0-16,5 5 0 15,-3-5 0-15,-1-1 0 16,0-1 0 0,4-6 0-16,-3 1 0 0,-2-1 0 0,-3-5 0 15,0 2 0-15,0-3 0 16,0-3 0-1,0 2 0-15,6-2 0 16,-3 1 0 0,2-8 0-1,-5 8 0 17</inkml:trace>
  <inkml:trace contextRef="#ctx0" brushRef="#br0" timeOffset="-7357.67">19200 12781 2047 0,'0'12'0'15,"0"-2"0"-15,3 1 0 16,0 1 0-16,0 0 0 15,2 0 0-15,-5 5 0 0,0-5 0 16,0 0 0-16,3-3 0 16,-3-2 0-16,6 5 0 15,-3-3 0-15,-3-1 0 16,5-8 0 15,-2 0 0-15,2 0 0-16</inkml:trace>
  <inkml:trace contextRef="#ctx0" brushRef="#br0" timeOffset="-6922.11">19243 12936 2047 0,'4'0'0'0,"5"0"0"0,-2 0 0 16,1 0 0-16,4 0 0 16,4 0 0-16,2-2 0 0,1-9 0 15,6 4 0-15,-1-2 0 16,-2 2 0-16,-3 2 0 16,1 1 0-16,-4 1 0 15,5-6 0-15,-6 6 0 0,1-6 0 16,2 3 0-16,-6 4 0 15,-2-3 0-15,4 5 0 16,-6-4 0-16,0 1 0 0,1-2 0 16,-6 5 0-16,2 0 0 15,-2 0 0-15,1 0 0 16,1-4 0-16,-2 0 0 16,6 1 0-16,-1 3 0 0,-5 0 0 15,2 0 0-15,-2 0 0 16,2 0 0-16,-1-5 0 15,1 1 0-15,-2 1 0 0,1 3 0 16,0 0 0-16,0 0 0 16,0 0 0-16,0 0 0 15,5 0 0-15</inkml:trace>
  <inkml:trace contextRef="#ctx0" brushRef="#br0" timeOffset="-6453.34">19690 12814 2047 0,'0'-4'0'15,"0"-1"0"1,0 3 0-16,-17-4-119 31,-3 0-339-31,-5-12-6 16,-10-5 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36:56.6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10544 4297 365 0,'-8'-19'226'0,"8"-2"-69"15,-12 5-59 1,4 3-20-16,8 6-4 0,-8 7 0 16,8 0-19-16,0 7-17 15,0 22 44-15,0 20 27 16,8 25-22-16,4 14-18 0,4 19-8 16,6 6-11-16,-7 2-13 15,2 3-8-15,-1-1-11 0,-4-1 2 16,0-11-15-16,-1-8 2 15,-2-2-5-15,-1-14-1 16,-3-17-2-16,-2-10 2 0,2-13-7 16,-1-13-42-1,1-8-61-15,-5-8-82 0,0-12-87 16,0-8-65-16,0-13-25 16</inkml:trace>
  <inkml:trace contextRef="#ctx0" brushRef="#br0" timeOffset="582.69">13001 4568 349 0,'13'-10'207'16,"-5"6"-51"-16,-8 4-48 0,0 0-16 16,0 0 6-16,0 0 24 15,0 0-12-15,-8 0-40 0,0 0-26 16,0 0-25-16,8 0-4 16,-9-3-6-16,9-10 5 15,0-3 1-15,0-5-12 0,3-6-7 16,14-10 6-16,12-4-4 15,4-1 5-15,7 1-6 16,1 10 1-16,0 6 2 16,-1 9-4-16,-4 12 8 0,1 11 12 15,-5 23 5-15,-8 14-7 16,-3 18 13-16,-13 14 12 16,-8 14-4-16,-23 3-2 0,-16 5-3 15,-1-4-10-15,-3-13-4 16,-7-12 7-16,2-12 6 0,3-15 2 15,5-13-16 1,-17-1 73-16,35-28-57 16,11-16-11-16,11-18-8 15,0-6-4-15,0-6 13 0,11 2 0 16,6 8-8-16,4 8-8 16,3 11 0-16,4 9-3 15,9 8-5-15,4 20 2 0,3 9 8 16,2 7-14-16,1 10-2 15,-1-2-51-15,2 0-101 0,-3 1-103 16,0-3-72-16,0-3-12 16,-2-1-30-16</inkml:trace>
  <inkml:trace contextRef="#ctx0" brushRef="#br0" timeOffset="1182.4">15827 4563 234 0,'-11'-21'204'0,"3"4"-71"16,0 5-52-16,8 0-12 0,-9 5 7 15,1 2 38-15,8-2 35 16,-11-1-3-16,11 0-32 16,-13-5-50-16,13-3-17 15,0-1-4-15,0 1 10 0,0-6-16 16,9-6-26-16,9-2-1 16,7-4-8-16,8 1-1 15,-1 4-3-15,5 5 4 0,3 13-5 16,-2 6-1-16,-3 14 12 15,-2 15 19-15,-4 9-6 0,-4 10 4 16,-14 14 5-16,-7 5 24 16,-4 4 6-16,-15-2-7 15,-7-7-12-15,5-11-3 0,2-14-8 16,4-8-6 0,11-7-1-16,0-6-7 0,0-11-9 15,0 0 2-15,11 0-9 16,10-8-1-16,15 1-2 0,12 2 0 15,11 5 0-15,1 0-3 16,1 16 3-16,-4 8 6 16,-8 10-2-16,-9 1-2 0,-12 7 6 15,-17 1 0-15,-11 3 1 16,0-6-6-16,-27 2 0 0,-14-6 0 16,-16-3 0-16,-11-5 0 15,-11-3 0-15,-2-8-15 16,1-9-176-16,2-8-125 15,13 0-75-15,13-13 28 0,10-7-12 16</inkml:trace>
  <inkml:trace contextRef="#ctx0" brushRef="#br0" timeOffset="1714.03">17911 4151 120 0,'8'-32'259'0,"-5"7"-9"15,-3 5-19-15,0 3-57 16,0 5-40-16,0 5-19 0,0 2-2 15,0 5-11-15,0 0-21 16,0 0-32-16,0 21-26 16,0 16 15-16,0 15 11 0,0 17-21 15,9 4-12 1,4 5 0-16,6-4-11 0,6-14-2 16,3-11 5-16,9-13-9 15,4-15 1-15,8-21-2 0,2-4 5 16,6-20 1-16,2-13-4 15,-8-7 4-15,-3-10 23 16,-5-4 7-16,-7 6 62 0,-8 7-28 16,-8 14-68-16,-8 5 0 15,-4 6 0-15,-3 12 0 0,-5 36 0 32,0 22 0-32,0 19 0 15,0 16 0-15,0 8 0 16,-8 1 0-16,8-5 0 0,0-3 0 15,0-8-99-15,11-5-337 16,14-9 9-16,4-6 20 16,2-16-269-16</inkml:trace>
  <inkml:trace contextRef="#ctx0" brushRef="#br0" timeOffset="2021.38">20481 3988 197 0,'-12'-24'257'0,"12"3"-71"0,0 6-85 15,0 2-48-15,8 1-26 16,13 0-3-16,15 0 12 16,16-6 14-16,13 7-5 15,8-1-13-15,6 3-16 0,-3 6-9 16,-2-1-8-16,-9 4-18 16,-3 0-41-16,-15 0-60 15,-11 0-45-15,-12-4-65 0</inkml:trace>
  <inkml:trace contextRef="#ctx0" brushRef="#br0" timeOffset="2496.11">20583 3822 141 0,'0'-21'192'0,"0"6"-70"0,0 1-42 15,0 7-21-15,0 7-4 16,0 0 8-16,0 23 49 0,0 15-2 16,-15 19 4-16,-6 13-9 15,-8 10-25-15,-2 6-34 16,-7-1-15-16,2-7-16 0,7-9-7 16,8-16 3-16,6-13-6 15,3-8-1-15,12-11 0 0,0-8 6 16,4-13-3-16,10 0-6 15,19-9 8-15,16-7-1 16,10-3 3-16,6-7-2 16,3 2-2-16,6 7 4 15,-1 17-8-15,-1 0 2 0,1 21-2 16,-11 12 0-16,-7 8 11 16,-12 7 2-16,-17 6 8 0,-9 3 9 15,-17-5 27-15,-17 0 13 16,-9-2 18-16,-12-6-23 15,0-7-23-15,6-8-21 0,-1-9-12 16,11-4-3-16,1-7-5 16,4-9-16-16,4 0-71 15,7-9-103-15,6-7-91 0,0-4-66 16,0-9-6-16,14-8-317 16</inkml:trace>
  <inkml:trace contextRef="#ctx0" brushRef="#br0" timeOffset="2946.41">22922 3924 392 0,'21'-78'245'0,"-9"4"-119"16,-4 9-54-16,-8 9 29 15,0 8 98-15,-8 6 108 0,-4 13-1 16,-1 10-64-16,0 7-185 16,2 8-57-16,-5 16 0 15,-9 20 0-15,-12 26 0 0,-3 26 0 16,-3 26 0-16,0 16 0 16,12 5 0-16,10-1 0 15,8-13 0-15,13-10 0 0,13-14 0 16,12-15 0-16,7-14 0 15,9-15 0-15,12-12 0 0,8-16 0 16,7-21 0 0,5 0 0-16,1-17 0 0,-2-11 0 15,-7-13 0-15,-13-8 0 16,-14-8 0-16,-20 0 0 0,-18-3 0 16,-22 3 0-16,-15 3 0 15,-20 13 0-15,-11 18 0 16,-11 10 0-16,-3 13 0 0,3 25 0 15,-3 7 0-15,11 13 0 16,4 8-501-16,15-1-84 16</inkml:trace>
  <inkml:trace contextRef="#ctx0" brushRef="#br0" timeOffset="5997.01">5181 8800 476 0,'-40'8'371'0,"-2"-8"-163"15,6 0-101-15,2 0-60 16,15 0-13-16,7 0 5 16,12 0-12-16,12-16-9 15,37-21 4-15,40-25 2 16,58-23-6-16,68-24-2 15,60-17 7-15,38-17-11 16,21-7-9-16,2-1 8 0,-3 8 6 16,-19 17 12-16,-34 20 10 15,-46 17-10-15,-44 20-13 16,-43 14-4-16,-37 16 1 0,-29 10 19 16,-21 9 22-16,-14 4 33 15,-18 4 26-15,-7 3-3 0,-8 2-70 16,-7 7-40-16,-1 0 0 15,-5-5 0 1,0 0 0-16,0 5-111 31,0 0-172-31,0 0-67 16,0 0-43 0,0-8-23-16</inkml:trace>
  <inkml:trace contextRef="#ctx0" brushRef="#br0" timeOffset="6572.91">8438 6871 373 0,'-25'-25'343'0,"1"1"-123"16,-1 7-106-16,9 5-56 0,4 0-8 15,0 3 18-15,12 2 1 16,0 2-23-16,12-3-29 16,19-3-11-16,18-2-5 0,16 0-1 15,14 6-5-15,-3 2 2 16,1 5-15-16,-7 0-5 0,-5 0-5 16,-8 12 7-16,-13 1-4 15,-9 0 2-15,-5-2 5 16,-10 2 8-16,-8 3 7 15,-3 8 10-15,-9 14 24 0,-13 18 24 16,-3 17 6-16,-9 26 5 16,-3 19-15-16,-1 15-10 15,4 10-22-15,3 3-2 0,4-7 1 16,10 97 16 0,8-142-23-16,0-13-3 15,0-16-3-15,0-16 0 0,0-16 0 16,0-10 4-16,0-5 9 15,0-18 60-15,0 0 36 0,0-25-54 16,-15-28-25-16,-9-33-26 16,-9-28-9-16,-5-24 1 15,-2-12 4-15,-3-1-12 16,-4 12 11-16,7 21-4 0,4 16 4 16,3 18-9-16,6 14-1 15,2 17-7-15,1 8-11 16,7 13-30-16,4 7-70 0,2 4-85 15,-1 9-82-15,12 9-30 16,-9 3-12-16,9 0 49 0</inkml:trace>
  <inkml:trace contextRef="#ctx0" brushRef="#br0" timeOffset="7288.46">5998 11327 256 0,'-9'-11'344'0,"1"6"-36"0,8 3-123 16,-8 2-92-1,8 0-51-15,0 18-2 0,8 23 71 16,3 25 21-16,10 20-30 16,7 11-42-16,4 7-22 15,1 9-26-15,-5-9 1 16,1-8-12-16,-4-12-1 0,-9-12-57 16,1-10-121-16,-7-13-110 15,4-14-42-15,-6-12-9 16,0-23 71-16</inkml:trace>
  <inkml:trace contextRef="#ctx0" brushRef="#br0" timeOffset="7821.82">6005 11479 473 0,'-24'-62'344'15,"7"6"-104"-15,9-1-122 16,8 4-58-16,12-2-32 0,12 8 9 15,8 6 11-15,6 4-11 16,3 12-19-16,3 14-4 16,0 11 5-16,-4 11-6 15,1 19 4-15,-8 10 13 16,-12 10-6-16,-9 3-3 16,-12 7-2-16,0 0-2 0,-17-3 4 15,-3-2-5-15,0-15 5 16,0-8 6-16,-5-12-3 15,5-3-5-15,3-10-5 16,6-7-7-16,11-2-40 16,8-15-5-16,12-3 4 15,12-10 13-15,13-2 12 16,8 4 2-16,1 7-3 16,-3 10 5-16,-1 11 0 15,-2 15 4-15,-4 18 14 16,-8 20 8-16,-2 11 0 0,-14 16 1 15,-17 5 5-15,-3 1 14 16,-20-10-2-16,-4-2 1 16,-3-12-16-16,-6-15-4 0,4-10-7 15,1-13-1-15,-4-16 1 16,-1-8-11-16,1-16 0 16,-5-4-1-16,4-2 3 15,1 3 0-15,7-1-10 0,5 7-39 16,8 1-70-1,-1 3-85-15,13 1-81 0,0 8-39 16,0-4-14-16,8-8-245 16</inkml:trace>
  <inkml:trace contextRef="#ctx0" brushRef="#br0" timeOffset="8603.02">7158 10995 536 0,'-15'-45'303'15,"-7"8"-72"-15,2 7-61 16,-3 11-10-16,-2 12-37 16,-3 7-1-16,-6 19 0 15,3 14-27-15,2 20-11 0,4 20-31 16,14 18-23-16,11 13-12 15,11 3-18-15,14-6 0 16,7-11 0-16,4-13-5 16,4-17-35-16,2-15-7 0,-5-16-8 15,-1-17-33-15,1-12-7 16,-9-30 7-16,-4-17 11 16,-7-22 30-16,-17-13 25 15,-12-7 18-15,-17-8 13 16,-7-1 17-16,-1 8 32 0,1 12 7 15,7 18 37-15,1 11 6 16,6 13 1-16,8 11-19 16,1 7-89-16,5 16-1 0,8 17 0 15,16 22 0 1,11 25 0-16,20 14 0 16,5 14 0-16,10 3 0 15,1-3 0-15,-1-13 0 0,-2-16 0 16,-3-11 0-16,-5-17 0 15,-6-14 0-15,-10-10 0 16,-7-9 0-16,-10-26 0 16,-10-13 0-16,-9-23 0 0,-25-15 0 15,-7-13 0-15,-4-2 0 16,-2 1 0-16,2 10 0 16,-1 12 0-16,9 12 0 0,3 12 0 15,10 13 0-15,3 7 0 16,12 9 0-16,9 16 0 15,14 0 0-15,25 23 0 16,17 15 0-16,14 6 0 0,-6 10 0 16,-5 3 0-16,-8 0 0 15,-13-9 0-15,-15-11 0 16,-7-4 0-16,-10-4 0 16,-7-10 0-16,-8-3 0 0,-13-3 0 15,-3-13 0-15,0 9 0 16,-4-9 0-16,5 0 0 0,6 0 0 15,9-5 0 1,0-4 0-16,0-3-216 16,9-11-149-16,1-7-16 15,3-5 50-15,-9-11-15 16</inkml:trace>
  <inkml:trace contextRef="#ctx0" brushRef="#br0" timeOffset="9035.95">7926 10836 445 0,'0'8'304'0,"0"0"-100"16,0 0-92-16,0 1-58 15,0-9-17-15,0 7 4 16,11-7 9-16,10 0-11 0,12 0-14 16,8-12-8-16,6-12-15 15,7-9-19-15,-6-7-14 0,-3-10 4 16,-8-3 6-1,-9-4-1-15,-11-4 12 0,-17 1 15 16,0 3 20-16,-17 8 47 16,-8 13 14-16,-3 7 25 0,-1 13-20 15,-4 16-5-15,-2 20 54 16,-1 30 69-16,-1 18-189 0,9 16-20 16,15 15 0-16,13-2 0 15,24-7 0-15,18-14 0 16,14-9 0-16,9-15 0 0,4-15 0 15,-4-12 0-15,-5-13 0 16,-3-12 0-16,-8 0 0 0,-12-5 0 16,-9-7 0-16,-7-3 0 15,-9-3 0-15,-4-1 0 16,-8-2 0-16,0 1 0 16,-8-1-117-16,-4 2-210 0,-6 2-47 15,4 4 49-15,-3 0 25 16,1 1 9-16</inkml:trace>
  <inkml:trace contextRef="#ctx0" brushRef="#br0" timeOffset="9900.39">8944 10119 288 0,'-19'12'283'0,"3"-12"12"15,-1 8-76-15,4-8-59 16,13 0-18-16,0 0 5 0,0 0-15 16,0 0-7-16,0-3-13 15,5-7-55-15,8-2-28 16,15-7-18-16,8-7-4 0,12-2 0 15,6-4 1-15,-1-1-12 16,-2 1 6-16,-5 2-5 16,-5 7-7-16,-6 3-23 15,-6 4-41-15,-1 3-74 0,-3 4-59 16,-8 5-51-16,-5 4-29 16,-8 0 4-16,-4 0 5 0,0 13 62 15</inkml:trace>
  <inkml:trace contextRef="#ctx0" brushRef="#br0" timeOffset="10250.35">9148 10266 38 0,'-32'33'139'0,"-1"0"63"0,5-2-41 15,4-2-36-15,-1-5-41 16,3-3-27-16,11-9 3 15,-1 0 12-15,12-12 17 0,0 0-2 16,0 0-2-16,0 0-26 16,9 0-35-16,5-12-4 0,16-5 19 15,6-7 13-15,13-9 1 16,8-3-20-16,3 0-10 16,2-1-19-16,-9 1 6 15,-10 2-2-15,-5 11 1 0,-6 2 7 16,-3 5-10-16,-9 3 9 15,-4 1-9-15,-4 3-1 16,-4 9-6-16,-8 0-16 16,0 0-54-1,0 0-75-15,0 0-68 0,0 0-54 16,5 0-20-16,-5-12 10 16</inkml:trace>
  <inkml:trace contextRef="#ctx0" brushRef="#br0" timeOffset="10914.85">10179 9154 527 0,'0'-24'415'0,"-11"3"-130"0,-3 10-129 15,6 2-72-15,-3 6-15 16,-2 3 32-16,2 0-4 0,-2 0-7 15,1 0-39-15,-1 0-22 16,13 0-18-16,-12-5-4 0,5 0-4 16,-6 2 7-1,1-2-4-15,-1-2 4 0,5-9-6 16,1-5-3-16,7 1 0 0,-8-5-4 16,8-6 8-16,4-3-10 15,7-1 0-15,5-3-2 16,9 2 7-16,4 3 1 15,4 4-5-15,7 5-1 0,5 3 7 16,3 9-3-16,4 5-2 16,2 7 0-16,3 0-2 0,-5 0 3 15,-3 14 1-15,-8 8 4 16,-6 1 5-16,-5 6 22 0,-6 4 6 16,-7 3-15-1,-6 7 1-15,-11 0-16 0,0 6-6 16,0 4 0-16,-8-1 0 15,-4 5 0-15,-3 5 0 0,-7 4 0 16,-3 3 0-16,3 4 0 16,1-3 0-16,-1-12 0 0,8-8 0 15,1-8 0-15,1-10 0 16,12-4 0-16,0-3 0 16,0-5 0-16,0-4 0 0,0 1 0 15,0-7 0-15,4 8 0 16,9-2 0-16,6 5 0 0,1-1 0 15,6 1 0 1,-4-5 0-16,0 1 0 0,-2-3 0 16,-5 4 0-16,2-2 0 15,-4 0 0-15,-10-4 0 0,-3 0 0 16,0-4 0-16,0 1-246 16,0-1-120-16,0 0-35 15,0-1 10-15,0 6 74 16</inkml:trace>
  <inkml:trace contextRef="#ctx0" brushRef="#br0" timeOffset="11448.1">10813 10401 233 0,'-12'0'235'0,"0"0"-25"16,4 0-53-16,8 0-47 0,0 0-11 15,0 7 11-15,0 1 13 16,0 5-11-16,0 7-3 0,4 13-7 16,7 6 20-16,6 7-35 15,-1 0-24-15,9-7-25 16,-1-5 15-16,4-6-10 0,1-13-7 15,-1-6-31-15,1-9-5 16,4-9 0-16,-2-10 0 16,-6-9 0-16,-5-10 0 0,-12-3 0 15,-8-7 0-15,0 3 0 16,-16 5 0-16,-4 7 0 0,-6 9 0 16,-2 7 0-16,1 9 0 15,3 4 0-15,-1 4 0 16,4 0 0-16,2 17-138 0,2-2-195 15,4 10-51-15,1 4-15 16,12 2 16-16</inkml:trace>
  <inkml:trace contextRef="#ctx0" brushRef="#br0" timeOffset="24628.91">11869 8862 341 0,'-25'-8'315'16,"12"8"-232"-16,13 0-35 0,-6 0-9 16,6 0-1-16,0-5-6 15,0-3-10-15,11 3-8 16,10-2-8-16,7-5-2 0,5 0-1 16,2-1-1-16,3 0 2 15,-3 1-3-15,-2 5 3 16,-4-2-3-16,-9 1-1 0,-4 3-4 15,1 3 7-15,-5-3-2 16,1 1-4-16,-6 0 3 0,1 0-2 16,0 4 1-16,1 0-6 15,-6 0-26-15,-3 0-21 16,0 0-25-16,5 0-24 0,-2 0-27 16,-3 0-69-16</inkml:trace>
  <inkml:trace contextRef="#ctx0" brushRef="#br0" timeOffset="26540.73">11787 8886 18 0,'-8'-5'17'15,"8"3"1"-15,0-3-4 16,0 0-5-16,0 5-4 16,0 0-3-16,0 0 1 0,0 0 8 15,0 0 16-15,0 0 14 16,0 0 26-16,0 0 26 0,0 0-17 16,0 0-28-1,0-5-23-15,0 5-10 0,0 0 3 16,0-2-2-16,0-4 3 15,0 4 5-15,0 2-5 0,0 0 9 16,0 0-13-16,0 0 1 16,0 0-4-16,0 0-6 15,0 0 3-15,0 0-1 0,0 10 1 16,8 5 1-16,1-4-1 16,3 5 1-16,-1 0 4 15,6 4 3-15,0 5 1 0,-1 3 3 16,-4 1-1-16,0-1-10 15,-1 1-3-15,-3-5 0 16,6 1-3-16,-6-1 1 16,0-7-4-16,0-1-1 0,-5-4 2 15,2-5 0-15,-5-7 4 16,0 0 4-16,0 0-6 0,0 0-1 16,0 0 0-16,3 0 0 15,2 0-3 1,-2 0 2-16,-3 0-3 0,0 0 7 15,0 0 0-15,0 0-3 16,0 0 9-16,0 0-4 0,5 0 6 16,-5-2-2-1,4-3-3-15,1 1-1 0,-2 4 0 16,-3 0-4-16,5-5-7 16,3 2 2-16,0-1 2 15,0 0 0-15,3 0 1 16,3 0 1-16,-3-5-9 15,0 5 8-15,3 0-7 0,3-1 6 16,-2 3 0-16,1-3 2 16,5 0-6-16,0 5 6 0,-3 0-5 15,-1 0 1-15,-1 0 5 16,-2-4-6-16,-4 4 0 0,4 0 1 16,-3 0 3-1,-3 0-2-15,6 0-1 0,-3 0-3 16,1 0 4-16,0 0-1 15,1 0 5-15,-1 0-2 0,0 9 2 16,-4-9-7-16,5 7-1 16,-1 6 7-16,-4-4-3 0,-1-1 1 15,6 3 1-15,-2 3 0 16,3-2-1-16,-6 3-1 16,-1 2 0-16,2-1 2 0,-1 0-2 15,0-4 1-15,-8 4 0 16,0 1 8-16,0-5 5 15,0 0 3-15,0 0-8 16,0 4 5-16,-8 1-4 0,-9 0-7 16,2 3-2-16,-7 5-1 15,2-1 3-15,-3-1-7 0,-2 3 9 16,-3-6-6-16,-1 1 1 16,4-5 3-16,-3-1-3 15,5-2 0-15,1 0 0 0,5-13 9 16,3 0-6-16,1 0-3 15,1 0 2-15,12 0-1 0,-9 0 6 16,0 0-3-16,1 0 2 16,2 0-2-16,-7-10-5 15,1 4 5-15,0-4 1 16,-2 3-2-16,3-6 3 16,3 5 6-16,-1 0-10 0,9 1 3 15,0 2 2-15,0 1-5 16,0-1-1-16,0 5-2 15,0-2-5-15,0-3 6 0,0-3-2 16,0 4-4-16,0-1 8 16,0 5-6-16,6-4 4 0,-6 4 4 15,3-4-6-15,2 0-2 16,3-1 3-16,-5 3 2 16,5-7-5-16,1 6 5 0,-1-2-1 15,1-4 0 1,-2 7 1-16,-2-4-4 0,3 2 5 15,-5 4 3-15,5 0-7 16,-5 0-1 0,3 0 3-16,-6 0-3 0,3 0 0 15,2 0 3-15,-1 0 3 16,0 0-7-16,0 0 4 0,5 0 1 16,-1 12-3-16,-2 2-1 15,2-2 5-15,1-1-2 16,-1-3 1-16,-3 1-2 0,-2-9-2 15,2 13 6-15,-5-6-7 16,3 2 8-16,-3-2-3 16,0 1-1-16,0-8-5 15,0 8 5-15,0 0 5 0,0-8-4 16,0 12 3 0,0-12 1-16,0 0-1 0,0 10-3 15,0-10-7-15,0 0 9 0,0 0-2 16,0 0-3-16,0 0 5 15,0 0-2-15,0 0-4 16,0 0 2-16,0 0 8 0,0 0-8 16,0 0 2-16,0 0-3 15,0 0 9-15,0 0-13 16,0 0-13-16,0 0-30 16,-8 0-41-16,8 0-36 0,-8 6-37 15,8 4-49-15,-12 2-8 16</inkml:trace>
  <inkml:trace contextRef="#ctx0" brushRef="#br0" timeOffset="95514.35">11406 8704 168 0,'-13'-13'219'0,"4"3"-44"0,9 3-43 16,-8-2-27-16,2 2-14 16,6 3 7-16,0 0 15 15,0 0 14-15,0 4-3 16,-8-4-30-16,8 4-28 0,0-5-5 16,0 5-25-16,0 0-4 15,0 0-12-15,0 0-8 16,0 0-9-16,4 0 3 15,6 0 0-15,12 0 10 16,6 17-7-16,20 3 7 0,17 10 6 16,25 2 2-16,16 8-2 15,12 5 2-15,12 3-12 16,3 1-2-16,-3 4-3 0,-8-5-1 16,-9-3-6-16,-11-4 3 15,-16 1-1-15,-13-10-1 16,-13-5 2-16,-11-2-2 0,-9-4 2 15,-7-4-3-15,-8-6-4 16,-7 1 6-16,-4-3-9 0,-3-2 10 16,-2-7-12-1,-9 0-32-15,0 0-35 0,0 0-46 16,0 0-74-16,-12 0-53 16,-4-4-18-16,-8-3 13 0,-6-1-18 15</inkml:trace>
  <inkml:trace contextRef="#ctx0" brushRef="#br0" timeOffset="96178.85">12162 8068 154 0,'-13'-20'190'0,"5"3"-67"16,0 4-45-16,8 6-38 16,0 2-10-16,0 1-12 0,0 4-1 15,0 0 0-15,0 12 8 16,0 9 4-16,0 20-2 15,0 16 20-15,0 21 4 0,0 10-4 16,-14 14 3-16,3 12-1 16,-1 5 19-16,0 2 4 15,0 3-16-15,-4-4-15 16,8 7-17-16,8-1-5 16,0-4-4-16,0-4-11 0,0-9 6 15,0-10-7-15,8-13-2 16,-2-14 3-16,4-6 2 15,-6-14-2-15,0-11-1 0,-4-13-1 16,0-7 2-16,0-9-2 16,0-4-5-16,0-8 6 15,0 0 0 1,0 0-15 0,0 0-30-16,0-8-39 15,0-1-32-15,0-6-29 0,0-6-15 0,0-3 5 16,0-9-57-1,0-7 3-15</inkml:trace>
  <inkml:trace contextRef="#ctx0" brushRef="#br0" timeOffset="97760.4">13461 7318 110 0,'0'-12'163'0,"-9"0"-21"16,1 1-39-16,8 1-26 16,-13 5-15-16,13 3-6 15,-6-3 0-15,6-3 5 0,0 8-1 16,-9 0-6-16,9 0-11 16,-8 0 0-16,0 0 3 15,8 0-10-15,-12 0-6 0,3 0-3 16,1 0-11-16,-4 0-7 15,-1 0 3-15,2 13 0 16,-3-2 7-16,4 2-12 0,-4-1-1 16,3 4-1-16,-2 0 4 15,1 4 10-15,1 6-3 16,-2-2-3-16,0 5 4 16,2-1-6-16,2 4-1 15,-2 0 10-15,3 1 10 0,-1 5 5 16,1 2-2-16,0 1-6 15,8-2-5-15,-12 3-5 16,12-4-13-16,-9-3 2 0,9 6-6 16,0-4 7-16,0 0-5 15,0 0 0-15,0-2 4 16,0 2 4-16,0 0 8 16,0-4-3-16,0-2-4 0,9-2-1 15,-5-1-8-15,4 6-5 16,0-1 4-16,0-2 2 15,1 2-6-15,-1 0 9 16,3 3-3-16,1-3-3 16,1 0 7-16,4-4-5 0,-2-1 2 15,2-4 1-15,-1-4 1 16,5-4 5-16,-7-4-6 16,8 2-2-16,-2-2 3 0,0-4-2 15,5-8 2-15,-5 8 1 16,5-8-2-16,-2 0-5 15,5 0-2-15,2-8 4 16,2-5 0-16,4-4-1 0,5-2 5 16,-1-6-8-16,1 0 2 15,0 2 9-15,-5-3-12 16,-7-1 3-16,-4-2 4 16,-6-8-13-16,-3-3 10 0,-3 0 2 15,-4-6 0-15,-9 1-3 16,0 5 2-16,0 4-6 15,0 3 6-15,-14-1 0 0,3 6-2 16,-5 0 0-16,-5-1-3 16,-4 1 5-16,1 3 0 15,-1 5-4-15,2 4 9 16,-1 3-9-16,-5 1 7 16,1 5-8-16,-1-2 0 0,4 5 10 15,-2 0-12-15,2 4 5 16,-3 0 0-16,4 0-1 15,-2 0 6-15,3 0-5 16,-2 8 2-16,2 5-1 0,-7 2-2 16,-22 27 7-1,24-22-10-15,2 4 8 16,-2 1-4-16,4-5 4 0,3-3 5 16,6-2-13-16,2-2 8 15,7-2-7-15,6-1 0 16,0-10 0-16,-10 7 8 15,10-7-1-15,0 0-9 16,0 0 0-16,0 0-9 0,0 8-21 16,-8-8-43-16,8 13-62 15,0-5-58-15,0 4-44 16,0-1 1-16,0 6-37 0,-8-5 25 16</inkml:trace>
  <inkml:trace contextRef="#ctx0" brushRef="#br0" timeOffset="108726.09">11389 3011 294 0,'-13'-19'186'15,"-1"3"-79"-15,-4-1-43 16,7 5-8-16,-3 3-1 16,3 2 8-16,-1-2 4 15,4 5-8-15,8 0-16 16,-12 4-21-16,-2 0-4 15,0 0-10-15,-8 8-3 16,-5 5-7-16,-3-1 6 16,-2 5-1-16,-4-5 5 15,-4 4 7-15,-10-1-7 0,-1 6 6 16,-6 4 8-16,0 3-7 16,-8 0-8-16,-1 5-4 15,-3 0 3-15,4 3-2 16,0 0-1-16,0 9 0 15,8-1-4-15,0 2 2 16,8-6 6-16,0 1 8 0,2-3-2 16,1-3-1-16,6 3 2 15,-1-2 0-15,0 5-11 16,2-1-1-16,-1 5 4 16,-2 0-6-16,2 3 5 15,0 2-3-15,-2-1-2 16,2 4 7-16,0-1 2 15,1-3-1-15,3-3 14 16,9-6 4-16,3-4-2 0,2 1-1 16,6 0-7-16,0-2-2 15,-1 3-4-15,1-2-8 16,5-3 7-16,3 0-7 16,0 3 1-16,8 5 1 15,-8 4 0-15,8 4 6 16,0 3-6-16,0-3-6 0,0 0 2 15,0-8 3-15,3-1 3 16,2-2 4-16,3-2 3 16,0 0-5-16,1-2 1 15,1-2-3-15,3 0 14 0,-1 2-13 16,4 1 6-16,0 7 0 16,6-3 2-16,2 7-5 15,0 3-1-15,4 4 2 16,5 4 0-16,2 0-1 15,7 0-4-15,-5-5 3 0,3 1 8 16,-4-3-10 0,26 42 16-16,-34-50-16 15,-3-5 1-15,-1-2-5 16,-5-2 1-16,3 0-1 16,2-1 17-16,4 0 0 15,4 2 12-15,4 2-9 0,10 4 14 16,-2 2-5-16,1-6-19 15,-4 0 8-15,0-2-17 16,-1-1 6 0,0-1 1-16,38 25 10 0,-43-33-7 15,4-4 7 1,-4-3 12-16,2-1-11 0,-1 0-18 16,0 2-4-16,-2-3 0 15,-3 2 0-15,1-5 0 16,2 0 0-16,3 4 0 0,-1-4 0 15,1 0 0-15,2-4 0 16,7 1 0-16,3 3 0 16,0 0 0-16,0 1 0 15,-5-5 0-15,-1-1 0 0,6 1 0 16,8-8 0-16,13 9 0 16,23-9 0-16,29 0 0 15,25 0 0-15,19-9 0 16,12-3 0-16,6 1 0 15,-2-7 0-15,-7 2 0 0,-9-4 0 16,-8 4 0-16,-11-1 0 16,-9 1 0-16,-9 3 0 15,-11 6 0-15,-11 3 0 0,-14 4 0 16,-17 0 0-16,-6 0 0 16,-9 0 0-16,-5 0 0 15,1 0 0-15,5 0 0 16,6 0 0-16,10 0 0 0,11-8 0 15,4-1 0-15,9-3 0 16,0 0 0-16,-5 0 0 16,-3 0 0-16,-5 4 0 15,-5 0 0-15,-2-1 0 16,-6 1 0-16,2 1 0 0,4-3 0 16,3 3 0-16,4-2 0 15,4 1 0-15,-3 4 0 16,-1 4 0-16,-7 0 0 0,-9 0 0 15,-13 0 0-15,-3 9 0 16,-7-1 0-16,-2-1 0 16,0-7 0-16,0 9 0 0,6-9 0 15,3 0 0 1,4 0 0-16,4 0 0 0,3 0 0 16,2 0 0-16,-7-5 0 15,3 5 0-15,-1 0 0 16,-3 0 0-16,-5 0 0 0,-5 0 0 15,0 0 0-15,-1 0 0 16,-4 0 0-16,2 0 0 16,10 0 0-16,-4 0 0 0,11-7 0 15,6-5 0-15,10-1 0 16,11 1 0-16,3 0 0 16,7-1 0-16,-3 6 0 0,-2-2 0 15,-8 2 0 1,-6-2 0-16,-5 2 0 0,-3-3 0 15,-3 8 0-15,4-9 0 16,-1 1 0-16,6 1 0 16,0-2 0-16,-1-6 0 0,1 6 0 15,-1-3 0-15,-8-2 0 16,-3 3 0-16,-6 6 0 16,-7-1 0-16,-5-1 0 0,-1 2 0 15,-4-2 0-15,-3 0 0 16,2 7 0-16,-6-6 0 15,1-2 0-15,-1 3 0 16,1 2 0-16,-5 1 0 16,0-4 0-16,-3 4 0 0,-1 1 0 15,-2 3 0-15,-7-5 0 16,2 5 0-16,46-12 0 16,-24 3 0-16,13-3 0 15,13 0 0-15,9 0 0 16,0 0 0-16,-5-4 0 15,-3 3 0-15,-6 4 0 0,-7 2 0 16,-4 0 0-16,-1 2 0 16,-2 1 0-16,-2-4 0 15,1 4 0-15,-2-4 0 16,11-5 0-16,0 0 0 16,2 1 0-16,2 1 0 0,-7-2 0 15,-2 2 0-15,2 2 0 16,-11-3 0-16,-8 4 0 15,-3-1 0-15,-6 6 0 0,-2-6 0 16,4 2 0 0,-1-2 0-16,10-3 0 0,10 0 0 15,12-4 0-15,10-1 0 0,3 0 0 16,1 2 0-16,-2-1 0 16,-2-1 0-16,-9 5 0 15,-4 0 0-15,-10-1 0 16,-5 5 0-16,-2 1 0 15,-3-7 0-15,0 2 0 0,8-4 0 16,2 1 0-16,11-6 0 16,3 1 0-16,5-1 0 15,2-3 0-15,-2 3 0 0,-10 2 0 16,50-19 0 0,-65 21 0-16,-5 1 0 15,2 1 0-15,-3-1 0 0,5-5 0 16,10-3 0-16,3-5 0 15,7 5 0-15,0-2 0 16,1 3 0-16,-2-1 0 16,-7-2 0-16,-3 7 0 0,-4 2 0 15,-1 0 0-15,-6 1 0 16,-5-5 0-16,-2 6 0 16,3-6 0-16,1-3 0 0,2-4 0 15,4-1 0-15,3-4 0 16,0-3 0-16,3 3 0 15,-3 1 0-15,-5-2 0 0,-5 6 0 16,-6-1 0-16,-7-3 0 16,-1 0 0-16,-3-5 0 15,-6 0 0-15,1 1 0 0,1 3 0 16,1-2 0 0,-7-3 0-16,-5 2 0 0,-1-2 0 15,-5 2 0-15,0-4 0 16,0-1 0-16,0 1 0 15,-11-6 0-15,0 2 0 0,-3-2 0 16,-2-2 0-16,0-8 0 16,-4-6 0-16,-5-7 0 15,0-4 0-15,2-5 0 0,-2 2 0 16,-1-3 0 0,1 6 0-16,-5 4 0 0,3 8 0 15,-3 5 0-15,1-1 0 16,-2 3 0-16,-3 6 0 15,1-1 0-15,2 3 0 16,-3 3 0-16,7 1 0 16,-3 1 0-16,4 5 0 0,0 0 0 15,-2-1 0-15,0 4 0 16,-1 1 0-16,-1-1 0 16,3 0 0-16,-6 2 0 15,1-2 0-15,-1-5 0 16,-6 2 0-16,-3-1 0 15,1-3 0-15,-3-1 0 0,-5 0 0 16,-3 1 0-16,-5-1 0 16,0-1 0-16,-5-1 0 15,-6 1 0-15,-6 1 0 16,-7 5 0-16,-7 3 0 16,-15 5 0-16,-6-1 0 15,-13 5 0-15,-3 0 0 16,-5-1 0-16,0 0 0 15,3 5 0-15,11 1 0 0,6 1 0 16,4 2 0-16,0 0 0 16,1 1 0-16,-5 1 0 15,-4-1 0-15,-6-2 0 16,-16-3 0-16,-11-4 0 16,-6-1 0-16,-9 0 0 15,-1 1 0-15,0 3 0 16,10 2 0-16,6 2 0 15,14 5 0-15,2 4 0 16,5 1 0-16,-3 7 0 16,-8 0 0-16,-14 0 0 15,-8 0 0-15,-9 0 0 0,2 0 0 16,0 10 0-16,3 0 0 16,10-3 0-16,6 1 0 15,14-8 0 1,11 13 0-16,7-5 0 0,11-1 0 15,-4 2 0-15,4 3 0 16,-1-4 0-16,3 1 0 16,5 3 0-16,-1-5 0 15,0-7 0-15,-2 13 0 16,-7-1 0-16,-1-5 0 16,-10 6 0-16,-4 4 0 15,-5-5 0-15,-3 0 0 16,9 1 0-16,2 2 0 0,14-1 0 15,8-2 0 1,10 0 0-16,11-1 0 16,8-11 0-16,11 8 0 15,4 1 0-15,8-9 0 0,0 13 0 16,0-2 0-16,-4 1 0 16,2 0 0-16,1 0 0 15,2 1 0-15,-5 2 0 16,0 2 0-16,-4 0 0 15,-3 4 0-15,-4-1 0 16,-7 1 0-16,1-3 0 16,-5 3 0-16,1 1 0 15,2-2 0-15,-5 0 0 16,-1-1 0-16,-2 3 0 16,-3 1 0-16,0 1 0 15,-7 5 0-15,1 0 0 16,-2-1 0-16,11 5 0 0,2-4 0 15,1-1 0-15,5-4 0 16,0 1 0-16,2 0 0 16,4-1 0-16,11-8 0 15,1 0 0-15,2 1 0 16,3 0 0-16,0-1 0 16,1-4 0-16,0 0 0 15,-2 0 0-15,2 1 0 16,-2 0 0-16,-2-1 0 15,0-5 0-15,-9 5 0 16,-5 0 0-16,-3 0 0 16,-3 2 0-16,3-2 0 0,4 0 0 15,4-5 0-15,9 2 0 16,7-1 0-16,3-8 0 16,11 9 0-16,2-9 0 15,6 0 0-15,-2 0 0 16,4 0 0-16,1 0 0 15,-1 0 0-15,6 0 0 16,3 7 0-16,0-7 0 16,8 8 0-16,-13-8 0 15,5 0 0-15,-4 0 0 16,-1 0 0-16,-4 9 0 16,-6-9 0-16,-2 7 0 0,-2-7 0 15,-6 12 0-15,-3-3 0 16,-1-1 0-16,0 0 0 15,5-1 0-15,-1 6 0 16,-20-3 0 0,35 1 0-16,-4-11 0 15,5 8 0-15,2 0 0 16,2-8 0-16,1 8 0 16,0 1 0-16,1-9 0 15,-3 12 0-15,-2-5 0 16,-1-7 0-16,2 13 0 15,-2-5 0-15,1 0 0 16,4-8 0-16,-3 12 0 0,-2-12 0 16,4 12 0-16,1-3 0 15,1-9 0-15,-2 13 0 16,5-13 0-16,8 7 0 16,-12-7 0-16,12 9 0 15,-8-2 0 1,8 5-27 31,0-3-419-47,0 3 29 15,0 4 26-15</inkml:trace>
  <inkml:trace contextRef="#ctx0" brushRef="#br0" timeOffset="113421.01">13939 12497 202 0,'-11'-58'201'0,"-6"-3"-52"16,-2 4-30-16,-2 9-37 16,4 3-21-16,1 3-10 0,0 6 26 15,3 8 25-15,2 3 21 16,2 4 7-16,1 6-8 16,8 7-21-16,-8 3-30 0,0 5-18 15,8 16-17-15,0 24 23 16,0 32 31-16,0 25-14 15,5 20-10-15,1 13-32 0,-1 9-8 16,3-1-19-16,1-1-4 16,-6-17 3-16,2-11-6 15,3-11 0-15,-4-15-1 16,5-14-10-16,-5-16-21 0,3-13-31 16,-4-8-42-16,2-7-45 15,-2-9-53-15,-3-4-45 16,5-12-9-16,-5-5-5 0,0-9-21 15</inkml:trace>
  <inkml:trace contextRef="#ctx0" brushRef="#br0" timeOffset="113767.01">14576 11972 624 0,'8'-41'292'0,"-8"8"-111"16,0 13-78-16,0 7-45 15,0 9-12-15,-8 4 9 16,8 17 20-16,0 19 19 0,0 26-15 16,5 23-19-16,12 20-31 15,3 14-12-15,3 2-4 16,2 2-15-16,1-9 2 15,-4-12 1-15,0-13 5 0,-6-12 0 16,-3-15-8-16,-5-17-1 16,-2-9 0-16,0-12-18 0,-6-3-44 15,0-9-42-15,0-4-55 16,-12-8-82-16,-9 0-17 0,-8 0-2 16,-7-12-11-16</inkml:trace>
  <inkml:trace contextRef="#ctx0" brushRef="#br0" timeOffset="114116.27">14107 13034 227 0,'-43'-4'239'16,"8"-4"-52"-16,-1 4-59 15,3-1-22-15,4 1-17 0,1-1 1 16,4 5 12-16,3 0-6 15,4 0-19-15,9 0-26 16,8 0-24-16,0 0-14 0,0 0-3 16,5-2-8-16,15-8 0 15,17-1 1-15,28-9-5 0,21-7 2 16,14-12 5 0,10-2-7-16,-5 1 3 0,-7 3 0 15,-12 5-1-15,-13 4 1 16,-17 2-1-16,-16 10 0 0,-7 4-2 15,-12 4 2-15,-4 0-8 16,-6 4-21-16,-6 0-32 0,-5 4-65 16,0 0-59-16,0 0-22 15,0-5-12-15,6-2-19 16,4-3 51-16</inkml:trace>
  <inkml:trace contextRef="#ctx0" brushRef="#br0" timeOffset="114632.69">15068 12572 204 0,'5'0'256'16,"-5"0"-42"-16,0 0-67 15,0 0-48-15,0 0-36 0,0 0-18 16,0 0-9-16,0 0-4 16,0 0 3-16,11 0-11 15,6 0 1-15,8 0-12 0,7 0-8 16,1-3-1-16,-1-5 1 15,4-5-5-15,-4-3 1 16,1-7 0-16,-4-11 3 16,-9-2 5-16,-4-1-8 0,-7 1 3 15,-9-1 9-15,0 0 11 16,-17 6-4-16,-3 2 5 0,-4 4 7 16,-5 8 15-16,-2 11-6 15,-4 6-10-15,-1 0 0 16,-1 20-5-16,6 11 5 0,2 14 18 15,4 11 14-15,9 14 14 16,16 8-18-16,0-1-12 16,36 71-3-1,-2-92-27-15,5-16-4 0,10-7-10 16,8-17 6-16,13-16-5 16,3-7 0-16,-1-14-4 0,1-2 3 15,-3-7-1-15,-9 2 1 16,-9 0-4-16,-12 2-3 15,-7 2 5-15,-7 4-3 0,-14 2-8 16,-4 6-12-16,0 1-31 16,-8-1-46-16,0 4-42 0,0 0-47 15,-16-1-37-15,-1 9-12 16,2 0 15-16,1 0-7 16,-2 0-4-16</inkml:trace>
  <inkml:trace contextRef="#ctx0" brushRef="#br0" timeOffset="115049.21">15808 12122 192 0,'-25'-20'267'16,"10"-1"-52"-16,-2 4-73 15,4 6-57-15,4-2-27 0,9 7-5 16,0 0 17-16,0 1 17 16,0 1 5-16,0 4-20 0,0 0-27 15,9 0-6-15,12 15 27 16,14 4 1-16,15 9-3 15,15 9-16-15,8 4-12 0,13-1-11 16,2 5 5-16,2-4-1 16,0-1-16-16,-5-4-4 15,-4-7-13-15,-16-4 5 16,-13-10 1-16,-6 2-9 0,-14-8-10 16,-12-2-24-16,-2-7-51 15,-12 9-66-15,-6-9-62 0,-6 0-44 16,-16-5 9-16,-7-11-5 15,-7-7 35-15</inkml:trace>
  <inkml:trace contextRef="#ctx0" brushRef="#br0" timeOffset="115314.55">16311 11853 289 0,'-13'-42'191'0,"2"10"-42"16,-1 8-40-16,-6 8-30 15,2 4-23-15,7 4 6 16,-5 4-6-16,2 4-7 0,-1 21 16 16,4 19 30-16,1 29-17 15,8 20-31-15,0 22-12 0,-6 15-6 16,6 4-20-16,0-9-4 16,0-11-5-16,0-13 1 15,0-15-18-15,6-16-39 0,2-17-58 16,5-14-62-16,0-8-35 15,0-15-29-15,-3-17-26 0</inkml:trace>
  <inkml:trace contextRef="#ctx0" brushRef="#br0" timeOffset="116080.95">16976 11593 343 0,'5'-42'249'0,"-5"6"-54"0,0 8-58 16,0 4-32-16,0 7-27 0,0 5 7 16,-8 4 10-16,8 3 18 15,-12 5-12-15,12 0-38 16,-13 13-17-16,7 16-12 0,-3 23 13 15,9 12-18-15,0 10-16 16,0 5-6-16,3-4-5 16,14-4 0-16,3-15-5 0,9-11 5 15,-2-13-6-15,7-9-14 16,1-17-21-16,-2-6-27 0,-4-12 2 16,-5-12 2-16,-4-8 19 15,-7-14 15-15,-9-7 9 16,-4-9 13-16,-13 2 6 15,-2-5 5-15,-10 4 12 0,-4 7 26 16,1 11 18-16,0 6 11 16,2 5 25-16,2 7 3 0,1 8-2 15,2 6-7-15,5 1-22 16,4 10-69-16,12 17 0 16,3 12 0-16,9 8 0 15,14 7 0-15,5 0 0 16,11-2 0-16,2-5 0 0,0-9 0 15,1-11 0 1,-3-10 0-16,-2-7 0 0,-4-7 0 16,1-14 0-16,-6-15 0 15,2-14-30-15,-9-11-26 0,-7-11 18 16,-9-14 15-16,-8-8 6 16,-17 0 15-16,-5-3 8 0,-12 3 15 15,-6 9 7-15,-5 3 12 16,-1 9 12-16,4 9-33 15,-4 6-19-15,1 13 0 0,9 10 0 16,8 5 0-16,7 10 0 16,8 8 0-16,5 12 0 15,8 16 0-15,8 25 0 0,14 23 0 16,4 22 0-16,16 20 0 16,11 8 0-16,7 0 0 15,11 1 0-15,5-7 0 0,9-6 0 16,5-12 0-16,-4-17 0 15,-2-13 0-15,-5-14 0 16,-15-12-390-16,-7-20-109 0,-9-14-6 16</inkml:trace>
  <inkml:trace contextRef="#ctx0" brushRef="#br0" timeOffset="118742.34">13680 14446 170 0,'-32'0'272'0,"-1"0"-39"16,4 8-71-16,1-8-79 15,0 0-42-15,-1 0-17 0,4 8 21 16,6-8 39-16,1 0 33 16,4 0 30-16,0 0-2 15,6 8-20-15,8-8-26 0,-8 0-34 16,1 0-35-16,7 9-10 16,-9-9-9-16,9 0-10 15,0 0 4-15,0 0 15 16,0 0 2-16,0 0-4 15,4 0-8-15,4 0 3 0,4 0 11 16,10 0 7-16,14-13-1 16,15-11-30-16,31-21 0 15,40-15 0-15,41-26 0 0,52-21 0 16,41-23 0-16,40-15 0 16,41-10 0-16,36-4 0 0,25-4 0 15,12 3 0-15,-2 3 0 16,-19 10 0-16,-21 12 0 15,-26 14 0-15,-34 14 0 0,-39 17 0 16,-38 13 0-16,-39 15 0 16,-33 11 0-16,-34 10 0 15,-29 8 0-15,-26 8 0 16,-21 5 0-16,-13 4 0 0,-11 4 0 16,-9 4 0-16,-3 4 0 15,-10 4 0-15,-3-4 0 0,0 0 0 16,0 0 0-16,-11-6 0 15,-2 8 0-15,5-3 0 0,0 5 0 16,-6 0 0 0,14-5 0-16,-6 3 0 15,6-7 0-15,-8 1 0 16,-1-4 0-16,-3-4 0 0,-5-13 0 16,-7-15 0-16,-8-18 0 15,-10-19 0-15,-6-16 0 16,-12-18 0-16,-9-15 0 0,-12-18 0 15,-9-14 0-15,-6-25 0 16,-12-17 0-16,7-15 0 0,0-4 0 16,4-2 0-1,4 13 0-15,8 20 0 0,6 26 0 16,11 23 0-16,8 22 0 0,6 15 0 16,9 19 0-16,4 19 0 15,6 11 0-15,5 12 0 0,7 13 0 16,2 6 0-1,-1 7 0-15,8 7 0 16,-3 3 0-16,1 9 0 0,-8 0 0 16,-6 0-3-16,-2 12 0 0,-11 1 0 15,-12 7 3-15,-8 4-3 16,-19 5 4-16,-11 8 4 16,-14 3-1-16,-18 9-2 0,-21 8-9 15,-25 13 4-15,-19 11 4 16,-18 16-4-16,-15 13 4 0,-12 13 2 15,-17 4-3-15,-16 6 3 16,-12 2-5-16,0-5 2 16,8-3 0-16,15-9-1 15,15-9 1-15,9-7-5 0,14-9 3 16,12-3-7-16,20-8-5 16,21-10-22-16,20-7-31 15,23-11-28-15,27-8-18 0,23-15 2 16,19-3 28-16,13-7 28 15,17-9 9-15,7 0 17 0,7-3 13 16,2-9 8-16,8 0-1 16,-9 7 5-16,9-7-1 15,0 0 6-15,0 0-3 16,-8 0 0 0,0 0 2-16,8 0-2 15,-9 0 4-15,1 0-2 0,0 0 5 16,8 0-7-16,-11 0 6 15,11 0-8-15,-9 0 9 16,1 0-8-16,8 0 1 16,0 0-2-16,0 0 9 15,0 0-3-15,0 0-7 0,0 7 7 16,0 8-2-16,0 9 2 16,0 9-3-16,12 10 5 15,1 26 4-15,-2 21-5 0,9 19 3 16,6 22-4-16,2 12-1 15,5 8 0-15,-1 4 0 16,8-1 1-16,4 0-4 16,2-6 0-16,1-6-2 0,7-8 8 15,-5 1-3-15,-1-5-2 16,0 0 2-16,-2 0 2 0,-2 1-5 16,-4-2 2-16,-3-6 2 15,-1-5-8-15,-2-11 1 16,-10-15 6-16,-5-11-7 15,-3-10 7-15,-2-19-1 16,-6-7 5-16,0-9-4 0,1-7-7 16,-7-5 9-16,3-3-1 15,-2-5-4-15,-3-4 2 0,0 0 0 16,0-12 3-16,0 9-5 16,0-9 0-16,0 8-1 15,0 4 4-15,0-12 0 16,5 12 2-16,-2-12-6 15,2 12 4-15,-5-12-2 16,4 12 3-16,1 1-8 0,3-1 11 16,-5 1-8-16,2-2 3 15,4-3 0-15,-9 1 2 16,3-9-5-16,1 0 9 16,-4 0-4-16,0 0 0 0,5 0-1 15,-5 0-3 1,0 0 4-16,0 0 5 15,0 0-5-15,0 0 1 16,0 0 1-16,0 0 1 16,0 0 1-16,0 0-1 15,0 0-7-15,0 0 5 0,0 0-1 16,0 0 4-16,0 0-3 16,0 0-5-1,3 0 11-15,0 0-7 16,2 0-1-16,4 0-1 0,7-9 4 15,12-6 2-15,12-14-8 16,17-8-7-16,11-4-27 16,11-8-68-16,1 1-83 0,6-2-25 15,3-2-11-15,6-1-40 16</inkml:trace>
  <inkml:trace contextRef="#ctx0" brushRef="#br0" timeOffset="123318.86">22134 10270 403 0,'-41'-12'226'0,"0"-4"-94"15,2-1-32-15,5 5 7 16,6 0 24-16,8 3 5 0,4 2-13 15,16-2-35 1,0 2-42-16,22-1-26 0,20-1-8 16,28 9-5-16,11 0 0 15,5 24-5-15,-6 13 1 16,-1 20 4-16,-19 17 4 0,-16 11-1 16,-23 16 0-16,-21 5-6 15,-21 4 2-15,-15 1 2 16,-9-11-4-16,0-5 6 0,-3-15 5 15,-1-16 7-15,5-14 8 16,9-17 2-16,13-8 12 16,9-25-21-16,13-5-7 0,26-18-10 15,13-11-5-15,18-6 3 16,11-5-1-16,9 4 6 16,6 1-1-16,2 3 2 15,1 12 4-15,-1 9-6 0,0 8-4 16,4 8 13-16,-4 17-2 15,-3 7-8-15,-4 4 2 16,-10 5-13-16,-7 1 5 0,-13-6 0 16,-7-5 2-16,-13-4 2 15,-7-4 19-15,-8-15 38 16,-10 0-17-16,-3-17-45 0,-13-11 0 16,-3-22 0-16,-9-20 0 15,-2-19 0-15,-11-16 0 16,-1-21 0-16,-5-9 0 15,-1-3 0-15,0 4 0 0,0 11 0 16,-1 13 0-16,7 18 0 16,2 17 0-16,6 14 0 15,5 17 0-15,6 11 0 0,7 4 0 16,5 8 0-16,8 10 0 16,0 6 0-16,0 5-25 15,0 0-47-15,0 21-46 16,0 4-44-16,0 8-38 15,-7 6-31-15,-6 6-27 16,2 5-24-16,-2-2-29 0</inkml:trace>
  <inkml:trace contextRef="#ctx0" brushRef="#br0" timeOffset="123635.3">22281 10824 423 0,'-33'0'213'16,"5"0"-65"-16,7 0-46 0,21-10 7 0,8-9-40 15,28-13 17-15,34-14 22 16,35-11 0-16,30-3-8 16,9-1-39-16,3 11-9 15,-17 14-27-15,-19 8-17 0,-21 11-3 16,-25 12 9-16,-22 5-6 15,-4 0-3-15,-22 0-4 16,-3 0 9-16,-14 10-10 0,0-10-5 16,-9 0-34-16,-4 0-43 15,-2 0-87-15,-1 0-74 16,-5 0-25-16,-7-12-25 16,-9-1-262-16</inkml:trace>
  <inkml:trace contextRef="#ctx0" brushRef="#br0" timeOffset="124450.87">22212 10544 256 0,'-70'0'222'0,"9"0"-84"15,13 0-58-15,12-14-35 16,15-2 27-16,13-4-4 15,19-9-29-15,29-11-13 0,34-14-13 16,32-10-4-16,33-10-3 16,23-2 8-16,13-3-6 15,-6 6-3-15,-14 8-1 16,-16 8-8-16,-26 7-12 0,-28 15-24 16,-20 6-31-16,-19 8-21 15,-15 9-2-15,-7 4 8 16,-11 8-4-16,-13 0 2 0,-17 8 12 15,-6 4 10-15,-11 4 27 16,-6 6 20-16,-5-7 13 16,2 1 27-16,1 0 65 15,11-7 39-15,5-9-33 0,10 0-14 16,4 0 0-16,12 0 5 16,8-9 0-16,12-7-8 15,17-3-24-15,12-2 6 16,7 5 0-16,9 16 5 15,-3 10-17-15,0 24-5 0,-11 19-12 16,-14 13-5-16,-13 15-7 16,-8 12-6-16,-16 5 1 15,-8-5-5-15,-8-2 10 0,-6-18 1 16,3-12-2-16,7-17 19 16,4-15 43-16,8-13-6 15,8-16-34-15,15-20-15 16,15-17-11-16,14-11-6 15,10-1-2-15,6-4 2 0,6 1 1 16,-1 2-1-16,1 14 2 16,-6 8 1-16,-3 11 0 15,-3 8 1-15,-15 9-2 0,-4 17-3 16,-12 0-4-16,-5 3 7 16,-9-3-2-16,-3-3-2 15,-6 0 0-15,0-14 8 0,-8 0-5 16,0 0 4-16,0-9-5 15,-13-8-5-15,-7-14 3 16,-8-23 0-16,-9-15-5 16,-3-16 8-16,-2-9-4 0,2 0-1 15,-1 5-1-15,6 7-3 16,4 14 4-16,5 6 0 16,1 14 2-16,8 10 1 15,3 10-14-15,6 8-33 0,8 8-64 16,0 3-75-16,0 9-16 15,8 0-8-15,3 17 20 0,1 7-1 16,-4 4-52-16,-8 1 33 16</inkml:trace>
  <inkml:trace contextRef="#ctx0" brushRef="#br0" timeOffset="125132.32">23483 10180 46 0,'-12'0'124'16,"-1"0"79"-16,13-11-78 15,0-12-47-15,5 0-26 16,10-5-26-16,9-5-1 15,14-3 11-15,6-4 7 16,8-2-9-16,10 5-5 0,3 1-15 16,0 7-10-16,-4 8 2 15,0 10 5-15,-5 11 11 16,-8 11 25-16,-2 10 14 0,-10 11-10 16,-3 8-14-16,-9 10-2 15,1 7 2-15,-2 5-10 16,2-1 4-16,3-1-6 15,6-3-4-15,-3-3-5 16,6-9 0-16,-6-9-6 0,4-7 2 16,-4-10 1-16,-3-5 0 15,-3-14-1-15,0 0-3 16,-1-9-7-16,1-11 1 0,-3-13 2 16,4-19-1-16,-3-22 0 15,-1-16-5-15,-3-16-2 16,-5-4 6-16,-14 4 5 0,-17 9 0 15,-21 11 2-15,-14 12-5 16,-16 15 13-16,-19 13-11 16,-9 11 2-16,-14 9-5 15,-3 6 5-15,-4 8-6 0,1-2-2 16,12-1 2-16,11-6 8 16,10-2 14-16,19-6 11 15,13-8 0-15,8 2-6 0,15-7-3 16,17-3-13-16,11-5-10 15,20 3 0-15,12-3-5 16,15 3-2-16,23-8-7 0,23 7 3 16,18 3-22-16,14 5-45 15,1 7-63-15,-9 10-66 16,-15 10-35-16,-16 13-5 0,-21 0-52 16</inkml:trace>
  <inkml:trace contextRef="#ctx0" brushRef="#br0" timeOffset="125698">23714 9614 392 0,'-65'41'199'16,"21"-17"-78"-16,19-24-63 16,25-7-26-16,28-21-16 15,29-22-12-15,41-7-3 0,32-7-8 16,25-6-6-16,6 0-5 15,-2 6-3-15,-18 6 8 0,-17 5 6 16,-33 13 20-16,-21 8 34 16,-21 2 31-16,-21 7 31 15,-7-4 4-15,-13 8 0 16,-8 3 7-16,0 0 16 0,-8-1 11 16,8 1-9-16,-9 4-47 15,9 4-27-15,0 4-9 16,0-1-10-16,0 5-11 0,9 0-34 15,12 13 0-15,2 12 0 16,14 15 0-16,2 18 0 16,7 11 0-16,2 20 0 15,5 21 0-15,-4 16 0 0,0 9 0 16,0-1 0-16,-4-9 0 16,-5-14 0-16,-3-26 0 15,-5-15 0-15,-10-27 0 0,-13-23 0 16,-9-35 0-16,-9-38 0 15,-17-39 0-15,-13-44 0 16,-12-22 0-16,-6-26 0 0,1-11 0 16,11-4 0-16,9 3 0 15,15 14 0-15,21 19 0 16,3 24 0-16,19 26 0 16,13 15 0-16,19 20 0 15,16 13 0-15,12 20-65 0,8 16-106 16,18 21-25-16,5 8-22 15,-7 29-18-15,-12 12 2 16,-17 12-35-16,-25 11-53 16</inkml:trace>
  <inkml:trace contextRef="#ctx0" brushRef="#br0" timeOffset="127112.32">25722 8854 311 0,'-9'-9'256'0,"9"-7"-100"16,0-5-51-16,0-3-19 16,0 4 20-16,8-1 8 15,2 9-11-15,11 12 1 16,11 0-28-16,10 24-9 16,1 13-30-16,11 16-7 0,-1 8-3 15,-5 12-14-15,-11 9 5 16,-14-1-9-16,-9 6 4 0,-14-12-7 15,-22-9 12-15,-1-13-9 16,-11-15 3-16,0-24 4 16,0-14-7-16,3-24 2 15,2-16-1-15,7-22-10 16,14-11 7-16,8-8-8 16,16 4 5-16,19 4-2 0,4 11 7 15,12 14 3-15,4 15-4 16,9 17 1-16,6 16 6 15,7 7 2-15,5 14-1 0,-1 3-1 16,-4 5 5-16,-7-1 4 16,-14-4-13-16,-13-3 1 0,-5-9-1 15,-14 0 3-15,-12-12 22 16,-8 0 19-16,-4-8-26 16,-24-12-29-16,-9-12 0 15,-10-8 0-15,-8-14 0 16,-5-7 0-16,-4-9 0 0,-2 1 0 15,9 5 0-15,4 2 0 16,10 9 0-16,6 9 0 16,6 11 0-16,5 9 0 0,10 7 0 15,-1 5 0-15,13 4-17 16,-7 8-9-16,-1 0 3 16,-6 0 3-16,0 17 10 15,-15 3-4-15,-16 8 10 0,-14 8-4 16,-15 9 5-16,-16 9 5 15,-12 3 4-15,-8-1-3 16,0-2-10-16,11-6 7 16,12-11 4-16,22-8-4 0,16-5 0 15,26-12 0-15,23-12-2 16,34-8 2-16,37-15-3 16,155-72-78-16,-63 34 27 15,19-8-3-15,19-5 15 16,5-2 3-16,-7 2 22 15,-16 0 7-15,-22 5 1 0,-22 8 9 16,-29 8 12 0,-28 13 25-16,-22 11 14 0,-19 8-8 15,-17 9-16-15,-24 12-12 16,-16 12-5-16,-20 22 15 16,-9 10 8-16,-4 13-10 0,13 8 3 15,19 1-14-15,17-2-7 16,23-3 7-16,19-4-12 15,6-11 1-15,9-11-6 0,2-5 12 16,-2-7-8-16,-2-7 1 16,-6-4-2-16,-9-1 3 15,-7-11-1-15,-9 0 2 0,-7 0-5 16,-4 0 5-16,-5 0 2 16,-4 0 14-16,-4 0 1 15,0 0-11-15,-12 0 4 16,-10-13-3-16,-1-8-6 15,-10-7-2-15,-5-9 5 0,2-3 4 16,8-5-4-16,8-5-4 16,5-2-2-16,15-1 0 15,0 4 0-15,6 4 0 16,14 9 0-16,10 3 0 0,2 16 0 16,8 13 0-16,5 13 0 15,-3 12 0-15,-7 10 0 16,-5 7 0-16,-12-2 0 0,-5 2 0 15,-13-7 0-15,0-3 0 16,-25-7 0-16,-11-21 0 16,-4 0 0-16,-5-21 0 15,0-19 0-15,8-22 0 16,14-19 0-16,11-20 0 0,12-22 0 16,20-2 0-16,8 6 0 15,13 15 0-15,7 17 0 16,8 26 0-16,6 19 0 15,6 23 0-15,11 19 0 0,0 28 0 16,8 13 0-16,-6 7 0 16,-3 1 0-16,-14-4 0 15,-15-7 0-15,-12-9 0 16,-14-10 0-16,-10-7 0 16,-26-12 0-1,-7-12 0-15,-3-7 0 16,-7-10 0-16,7-4 0 0,-2-3 0 15,-1-2 0-15,9 5 0 16,-5 5 0-16,4 8 0 16,4 7-239-16,-3 13-167 15,1 0-23-15,-5 13 6 16</inkml:trace>
  <inkml:trace contextRef="#ctx0" brushRef="#br0" timeOffset="127461.65">27998 7416 457 0,'-26'-45'295'0,"15"4"-96"16,11 1-22-16,20 3-47 0,25 0-25 15,29 1-33-15,27 3-41 16,29 0-19-16,20-3-8 15,8-1-63-15,1 1-73 16,-9 3-79-16,-20 1-45 16,-28 4-64-16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39:20.8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9229 4000 108 0,'0'-19'259'15,"0"-5"-63"-15,0-2-53 0,-13-2-49 16,2 4 1 0,-1 2 26-16,0 3 18 0,-2 3-4 15,3 8-14-15,0-1-16 16,-6 9-41-16,1 0-32 15,-8 24-13-15,-1 19 3 0,-4 16-4 16,1 19-10-16,-2 14 2 16,3 15-4-16,6-2-3 15,12-2-2-15,9-13 5 0,17-21-7 16,13-18 5-16,10-12-2 16,12-20 1-16,13-19 1 15,9-19 5-15,7-22-4 16,4-20-3-16,-1-17 1 15,-10-15 2-15,-17-5-1 0,-20-3 8 16,-26-1-6-16,-22 8-4 16,-18 12 3-16,-14 13-3 15,-14 20-10-15,-9 21 3 16,-8 19-22-16,1 18-70 0,2 19-86 16,5 21-62-16,13 8-39 15,12 4-25-15,13 1-303 16</inkml:trace>
  <inkml:trace contextRef="#ctx0" brushRef="#br0" timeOffset="500.69">12344 3347 352 0,'0'-26'297'0,"0"6"-15"15,-13 4-46-15,2 7-20 16,-3 5-11-16,7 4-28 15,-4 0-23-15,2 0-56 0,9 13-68 16,-13 19-30-16,13 29 0 16,-8 28 0-16,8 26 0 15,0 10 0-15,0 11 0 0,0-7 0 16,0-7 0-16,8-12 0 16,0-8 0-16,0-16-135 15,1-12-241-15,-1-10-40 0,-1-12 36 16,1-10 23-1</inkml:trace>
  <inkml:trace contextRef="#ctx0" brushRef="#br0" timeOffset="1131.78">14592 3553 799 0,'9'-7'431'0,"-9"-3"-208"15,0 6-119-15,0 4-55 16,0 0-27-16,0 0 19 15,0-3 60-15,0-1 25 0,0 4-27 16,0-5-47-16,0 2-52 16,0-5 0-1,0-4 0-15,0-6 0 0,0-5 0 16,9-11 0-16,7 2 0 16,7 1 0-16,7-3 0 15,2 10 0-15,4 3 0 16,5 9 0-16,0 12 0 15,-6 21 0-15,-1 15 0 16,-6 17 0-16,-11 16 0 0,-17 20 0 16,-14 13 0-16,-13 9 0 15,-17-3 0-15,-10-5 0 0,-6-13 0 16,-2-16 0-16,2-18 0 16,2-15 0-16,13-8 0 15,9-18 0-15,12-6 0 0,4-9 0 16,7-9 0-16,13-6 0 15,0-7 0-15,0 6 0 16,13 0 0-16,15 9 0 16,13 7 0-16,12 15 0 15,12 9 0-15,4 13 0 0,4 12 0 16,6 4 0-16,-8 8 0 16,-3 1 0-16,-6-2 0 0,-6-3-377 15,-2-8-85-15,-6-8 83 16,-3-20 36-16,0-21-141 15</inkml:trace>
  <inkml:trace contextRef="#ctx0" brushRef="#br0" timeOffset="1648.93">16271 3582 843 0,'0'-21'690'0,"0"9"-314"15,0-1-238-15,0 6-156 16,0 7 2-16,0-4 28 0,0-1 10 16,0-2-22-1,0 3 0-15,0-4 0 16,0-1 0-16,0-4 0 16,4-6 0-16,8-13 0 15,7-10 0-15,14-2 0 0,7 3 0 16,10 4 0-16,2 5 0 15,10 7 0-15,-5 12 0 16,-1 13 0-16,-7 10 0 16,-8 9 0-16,-9 5 0 0,-11 9 0 15,-11 8 0-15,-10 8 0 16,-6 3 0-16,-10-2 0 16,-5-5 0-16,-4-9 0 0,11-7 0 15,0-8 0-15,14-9 0 16,17-21 0-1,19-8 0 1,21 2 0-16,19 0 0 16,9 5 0-16,2 10 0 0,-14 17 0 15,-9 6 0-15,-14 15 0 16,-18 10 0-16,-20 9 0 16,-12 8 0-16,-30 10 0 0,-12-4 0 15,-17-1 0-15,-6-5 0 16,0-8 0-16,5-9 0 15,7-6-318-15,13-13-211 0,12-9-19 16</inkml:trace>
  <inkml:trace contextRef="#ctx0" brushRef="#br0" timeOffset="2114.03">19393 3004 833 0,'0'-50'405'16,"0"6"-129"-16,-8 7-26 0,8 9 33 16,-13 7-283-16,13 14 0 15,0 31 0 1,0 21 0-16,17 28 0 15,4 25 0-15,7 16 0 16,5 12 0-16,2-7 0 16,10-18 0-16,5-24 0 0,-2-24 0 15,6-28 0-15,2-25 0 16,1-34 0-16,-9-30 0 16,-2-31 0-16,-10-14 0 0,-8-14 0 15,-7 6 0 1,-10 15 0-16,-3 24 0 0,-5 21 0 15,3 17 0-15,-6 16 0 16,0 17 0-16,3 26 0 16,2 37 0-16,3 39 0 15,10 48 0-15,-1 35 0 0,8 18 0 16,4 2 0-16,50 156-240 16,-36-215-266-16,4-28 57 15,7-30 52-15</inkml:trace>
  <inkml:trace contextRef="#ctx0" brushRef="#br0" timeOffset="2380.01">21821 2804 410 0,'-17'-12'477'0,"3"4"-92"0,0 3-158 16,14-2-71-16,0 2-36 16,0-2-33-16,14 2 9 15,17-2-7-15,31-2-89 16,26 1 0-16,28-4 0 0,4 3 0 16,2 2-37-16,-11 7-327 15,-20 0-99-15,-18-5-3 16,-19 5-249-16</inkml:trace>
  <inkml:trace contextRef="#ctx0" brushRef="#br0" timeOffset="2729.4">22233 2760 417 0,'-65'0'436'16,"11"0"-135"-16,13 0-123 0,9 0-51 16,7 0 9-16,10 0 39 15,-2 0 23-15,4 0-119 16,1 12-79-16,-7 12 0 15,-6 14 0-15,-7 6 0 16,-1 4 0-16,4-2 0 16,9-11 0-16,4-6 0 15,3-8 0-15,13-9 0 0,0 0 0 16,21-12 0-16,20 9 0 16,16-9 0-16,11 0 0 15,9 0 0-15,-4 12 0 0,-11 4 0 16,-8 4 0-16,-15 5 0 15,-10 2 0-15,-14 6 0 16,-15 5 0-16,-12 2 0 16,-11-5 0-16,-7-1 0 15,3-10 0-15,-3-2 0 0,4-6 0 16,0-9 0-16,10-7-456 16,7 0-111-16,9-4 60 15</inkml:trace>
  <inkml:trace contextRef="#ctx0" brushRef="#br0" timeOffset="3113.15">24388 2661 1444 0,'0'-48'397'16,"-8"7"-222"-16,-4 8-144 15,-2 9-31-15,-4 7 0 16,-11 9 0-16,-4 8 0 16,-7 16 0-16,-1 31 0 0,-8 29 0 15,-8 31 0-15,10 22 0 16,5 13 0-16,14 10 0 16,28-7 0-16,11-10 0 15,26-21 0-15,19-20 0 0,17-25 0 16,18-25 0-16,-1-27 0 15,-10-25 0-15,-7-25 0 16,-19-17 0-16,-18-14 0 16,-25-9 0-16,-19-1 0 0,-23 5 0 15,-28 10 0-15,-14 9 0 16,-7 14 0-16,4 15 0 16,2 9-74-16,16 12-523 15,18 0 64-15,23 16 116 0</inkml:trace>
  <inkml:trace contextRef="#ctx0" brushRef="#br0" timeOffset="3577.89">25485 2486 403 0,'-9'8'384'0,"9"-8"-133"15,0 0-119-15,9 0-66 16,19 0-30 0,17 0-6-16,23-12 2 0,27 0 5 15,14 1 11-15,12-1-5 16,4 1-2-1,234 11 243 1,-278 0-24 0,-61 11-260-1,-8-4 0-15,-3 0 0 0,-5 10 0 16,-4 11 0-16,0 26 0 16,-17 24 0-16,-6 27 0 0,-7 30 0 15,-7 23 0-15,1 17 0 16,-1-4 0-16,14-4 0 15,2-20 0-15,8-21 0 0,13-17 0 16,-8-23 0-16,8-21 0 16,0-16 0-16,0-12 0 15,0-17-350-15,0-20-314 16</inkml:trace>
  <inkml:trace contextRef="#ctx0" brushRef="#br0" timeOffset="3761.22">25928 3378 1145 0,'-30'-24'442'16,"18"4"-235"-1,24-1-101-15,33 0-36 0,28 5 7 16,25 1-77-16,13 6 0 16,10 1 0-16,4 8 0 15,-3 0 0-15,-12 8-5 16,-12 4-343-16,-23-4-116 0,-13 0-60 15</inkml:trace>
  <inkml:trace contextRef="#ctx0" brushRef="#br0" timeOffset="5025.76">9181 2042 475 0,'-17'-11'413'0,"1"1"-137"16,-1 7-120-16,6-1-54 15,3 4-44-15,8 0-23 0,-9 17-20 16,0 16 11 0,9 14 32-16,-6 20-9 0,6 5-26 15,0 6-8-15,0-2-6 16,0-5 2-16,0-7-6 15,0-6 0-15,0-4-2 16,0-7 8-16,0-6-10 16,0-8-5-16,0-5 5 15,0-4 2-15,0-7-3 0,0-5 5 16,0-12-3-16,0 0-4 16,0 0-17-1,0 0-57-15,0 0-79 16,0 0-61-16,0-8-44 0,11-8-41 15,13-17-51-15</inkml:trace>
  <inkml:trace contextRef="#ctx0" brushRef="#br0" timeOffset="6007.93">8704 2964 248 0,'-8'-14'215'0,"8"6"-35"16,-8 1-38-16,8 3-34 15,-6-1-5-15,6 5-5 16,0 0-11-16,0 0-28 0,0 0-28 15,11 9-7-15,14 6-5 16,10 11-5-16,6 2 2 16,5 8-4-16,1 5 0 15,-1 4-8-15,-3-5 5 0,-1-2-2 16,-10-7-13-16,-2-5 10 16,-7-11 2-16,-3-2 2 15,-4-13 24-15,1-9 10 16,0-15 33-16,3-13 6 15,0-4 14-15,-9-2-6 16,3-7-29-16,-3-1-21 16,-3 1-9-16,-8 8-10 15,0 7-6-15,0 1-7 0,0 11 3 16,-16 7-13-16,-1 4-13 16,-2 12-42-16,-13 0-106 15,-18 23-103-15,-7 13-56 16,-8 9 4-16,5 1-56 0</inkml:trace>
  <inkml:trace contextRef="#ctx0" brushRef="#br0" timeOffset="7122.49">12535 1884 205 0,'-9'-17'236'16,"1"1"-43"-16,1 4-49 0,-1 5-47 15,-1 2-29-15,9 5-11 16,-13 0-15-16,13 0-21 16,0 0-7-16,0 0-2 15,0 0-5-15,0 0-2 0,0-6 6 16,0 4-3-16,0-3 15 15,0 1 11 1,0 4 15-16,0 0 13 0,0 0-1 16,0-3 3-16,0 3 7 15,0-5 3-15,0 1-2 16,0 4-4-16,0 0-12 16,0 0-8-16,0 0-1 15,0 0-4-15,0 0 5 0,-8 0-19 16,8 0-13-16,-9 0-11 15,9 9-9-15,-6 5-6 16,6 13 8-16,0 13 2 16,0 17 2-16,0 8 5 15,0 4 0-15,0 1-12 0,0-10 4 16,-8-6 8 0,8-10-9-16,-8-7 3 15,8-5 8-15,-13-7-8 0,13-5 1 16,-8-5 1-16,8-2-3 15,-8-3-2-15,8-3 2 16,-9-7 1-16,9 9 6 16,0-9-12-16,0 0 12 15,0 0-6-15,0 0-6 0,0 0 7 16,0 0 4-16,0 0-3 16,-11-9-14-16,-1-3-18 15,-5-8 9-15,-3-10 1 16,-1 2 7-16,-3 4 13 15,4 4-5-15,-1 4 5 16,-4 4 6-16,6 3 8 16,3 0-4-16,-1 9-13 0,6 0 2 15,-2 25-3-15,5 8 4 16,8 8-7-16,4 3 1 16,13 2 7-16,11-3 0 15,5-5-8-15,7-10 9 16,3-7 1-16,11-9-3 0,-1-12 4 15,-4 0-4 1,-8-12 12-16,-9 0 22 0,-12-9-2 16,-12 2-24-16,-8-11-9 15,-20-3 0-15,-10 2 0 16,-10-2 0-16,-4 4-130 16,8 8-101-16,-1 9-96 15,4 12-37-15,5 0 2 0,7 16 51 16</inkml:trace>
  <inkml:trace contextRef="#ctx0" brushRef="#br0" timeOffset="8187.31">14793 1774 193 0,'8'-57'262'0,"-5"11"-44"16,-3 11-39-16,0 6-16 15,0 9-10-15,0 8-26 16,0 4-44-16,0 8-47 0,0 8-24 16,0 20-5-16,0 25 1 15,0 25 2 1,0 9-13-16,0 16 11 0,0-1-7 15,9-12 0-15,-1-14-1 16,0-14-2-16,-4-17 3 16,0-12 5-16,0-8-1 15,-4-14 2-15,0-11-1 0,0 0 10 16,0 0 40-16,-8 0 13 16,-12-7-41-16,-8-2-7 15,-5 4-4-15,1 5-10 16,-9 0 3-16,0 21-6 15,-5 8 1-15,7 3-6 16,5 0 1-16,20 1 0 16,14-4 0-16,0 1-5 0,19-11 6 15,18-2 4-15,12-17-2 16,-1 0 4-16,5-12 0 16,-4-9-4-16,-8-7 4 15,-9-6 37-15,-7 1 30 16,-19 1 9-16,-6 0-27 15,-17-1-25-15,-9 4-21 0,-7 5-7 16,1 3-69-16,-1 9-121 16,2 10-106-16,5 2-74 15,6 0-38-15</inkml:trace>
  <inkml:trace contextRef="#ctx0" brushRef="#br0" timeOffset="8952.9">16578 1671 230 0,'8'-35'296'0,"0"-3"-35"0,-2 10-59 15,-6 9-34-15,0 7-2 16,0 2-12-16,0 7-30 0,-9 3-53 16,9 0-40-1,0 28-16-15,0 29-4 16,0 33-13-16,9 23 7 0,2 18-3 16,2 8 2-16,-1-9 3 15,0-16-7-15,-1-13-4 16,3-19 9-16,-6-16-7 15,0-18 6-15,-4-14 1 0,0-11-3 16,-4-7 4-16,0-4 4 16,0-12-5-16,0 0 0 15,0 0 4-15,0 0 26 16,0 0 23-16,-8-7-34 16,-8-5-14-16,-1 0 2 15,-6-2-11-15,-2 8-1 16,-5 6 3-16,6 0-4 0,-1 0-8 15,11 6 2-15,1 11 5 16,5-1 3-16,8 1-4 16,8-1 5-16,11-4-10 15,19-4 9-15,6-8-5 0,9 0 3 16,4-12-3-16,-4-8 4 16,-10-1 8-1,-4-3 30-15,-19 1 28 0,-8 1-29 16,-12 3-37-16,0 2 0 15,-20 1 0-15,-9-5 0 16,-3 8 0-16,-1 2 0 16,5 7-190-16,7 4-172 0,1 0-69 15,4 11-45-15</inkml:trace>
  <inkml:trace contextRef="#ctx0" brushRef="#br0" timeOffset="9717.27">19568 1261 321 0,'11'-16'245'0,"-3"3"-21"16,-2 2-32-16,-6 6-27 15,0 2-3-15,0 3-5 16,0 0-47-16,0 0-58 16,0 12-32-16,0 17 7 15,3 24 3-15,5 28-16 16,-4 20 0-16,4 13 2 15,4 8-6-15,1-4-6 16,4-8 6-16,2-17-8 16,-1-11-4-16,-4-18 8 15,3-14-8-15,-5-14 2 0,-3-10 4 16,-1-7-1-16,-4-7 1 16,-4-3 7-16,0-9 12 15,0 0 42-15,-12-9-29 16,-9-3-12-16,1 0-2 15,1 0-8-15,-3-1-1 16,6 13-19-16,3 0 2 16,-1 18 8-16,0 10-8 15,2 8 5-15,12 5-2 0,0-1-1 16,0-3-4-16,8-5 1 16,4-11-1-16,8-7 1 15,9-14 0-15,12 0 6 16,0-18-4-16,-5-2 7 15,-3-9 2-15,-12-8 5 0,-10-3-3 16,-11-8-8-16,0 3-4 16,-11 5-50-16,-6 2-92 15,5 14-129-15,-2 6-116 16,3 7-80-16</inkml:trace>
  <inkml:trace contextRef="#ctx0" brushRef="#br0" timeOffset="10433.79">22152 1323 261 0,'3'-41'269'0,"2"8"-69"16,3 5-73-16,-5 7-5 16,-3 6 57-16,0 1 59 15,0 7 10-15,0 2-31 16,0 5-76-16,-8 0-96 16,8 12-45-16,0 17 0 15,0 25 0-15,0 22 0 16,0 26 0-16,5 8 0 0,4 4 0 15,5-7 0-15,2-15 0 16,2-11 0-16,-4-19 0 16,3-14 0-16,-6-15 0 15,3-8 0-15,-6-13 0 16,-4-12 0-16,-1 0 0 16,2 0 0-16,-5-9 0 15,0-3 0-15,-16-4 0 16,-5 1 0-16,-9-3 0 0,3 7 0 15,-6 11 0-15,1 0 0 16,-1 16 0-16,5 9 0 16,5 6 0-16,6 11 0 15,17-1 0-15,0-5 0 16,17-8 0-16,15-6 0 0,12-12 0 16,8-10 0-16,10-15 0 15,-5-14 0-15,-9-11 0 16,-15-5 0-16,-13-1 0 15,-12 6 0-15,-8 0 0 16,-20 7 0-16,-4 8-81 16,0 9-283-16,2 9-113 15,6 7-26-15</inkml:trace>
  <inkml:trace contextRef="#ctx0" brushRef="#br0" timeOffset="11232.74">24286 1017 65 0,'0'-17'190'0,"0"5"31"15,0 5-28-15,-8-3-22 16,-1 3 12-16,9 3 42 0,-6 1 13 16,6 3-21-1,-13 0-67-15,4 0-78 16,9 0-48-16,0 12-6 15,-7 19-4-15,7 31-7 0,-13 35-9 16,4 33 5-16,-2 18 2 16,-5-3-4-16,8-6 2 15,8-17-10-15,0-20 4 16,0-21 0-16,8-15 4 16,3-22-4-16,-3-12 2 0,0-10 7 15,-2-22-1 1,2 0 3-16,0-22-4 15,-8-10 7-15,0 0 20 0,0-1-31 16,0 4 0-16,0 8 0 16,-13 10 0-16,13 4 0 15,-9 7 0-15,1 0 0 16,8 7 0 0,0 4 0-16,5-1 0 15,4-3 0-15,2 1 0 16,7-8-27-16,1 0-12 15,1 0 21-15,-4-11 9 16,-3-10 2-16,-5 0 5 16,0 1 16-16,-8 4 11 15,0 4 6-15,0 1-4 16,-11 1-22-16,-2 3-5 0,0 3 0 16,2-2 0-16,-3 6 0 15,3 0 0-15,0 0-7 16,11 0-1-16,-9 10 1 15,9-3 3-15,0 3-5 16,0 1-2-16,0-3-8 0,0 1-19 16,3-2-37-16,11 2-24 15,-3-9-25 1,6 8-21-16,2-8-53 0,7 0-45 16,0-4-11-16,0-13-69 15</inkml:trace>
  <inkml:trace contextRef="#ctx0" brushRef="#br0" timeOffset="11931.04">25858 1261 214 0,'0'-29'246'16,"-8"5"-77"-16,8 4-50 16,0 8 4-16,0 0 24 0,0 5 29 15,-9-4 4-15,9 11-24 16,-7 0-21-16,7 0-32 15,-8 0-8 1,8 0-7-16,-8 0-20 0,8 0-42 16,0 11-24-16,0 12-2 15,0 25 0-15,0 20 0 16,0 15 0-16,0-1 0 16,0-9 0-16,8-9 0 15,0-6 0-15,4-9 0 16,8-8 0-16,0-5 0 15,-3-11-22-15,0-5-13 0,-6-8 12 16,1-12 15-16,-4 0 11 16,-5 0-1-16,-3-3 4 15,0-6 1-15,0 1-2 16,0-4 6-16,0 3-1 16,0 2 0-16,0 2 8 15,0 5-7-15,0 0-6 16,0 0-7-16,-6 0-6 15,6 0 2-15,0 7-1 16,0 7 9-16,0 0-5 0,3 4-2 16,5-2 10-16,5 0-14 15,3-3-1-15,-2-13-9 16,-5 0 9-16,-1 0 11 16,0 0 6-16,-8-8 9 15,0-1 2-15,0-3-1 16,-8 0-12-16,-3 5-7 15,-4-2-59-15,-6 3-114 16,-8 6-152-16,-2 0-92 16,-7 18-51-16</inkml:trace>
  <inkml:trace contextRef="#ctx0" brushRef="#br0" timeOffset="13029.7">5347 8109 1137 0,'-16'-10'463'0,"3"10"-240"15,1 22-121-15,4 23-46 16,-4 31-18-16,0 31-10 16,4 25-28-16,8 21 0 15,0 5 0-15,12-2 0 0,5-12-98 16,2-7-252-16,1-20-129 15,2-28-41 1</inkml:trace>
  <inkml:trace contextRef="#ctx0" brushRef="#br0" timeOffset="13462.34">5159 8637 670 0,'-26'-94'447'0,"4"2"-209"0,22 2-119 15,8 0-66-15,21 4-25 16,21 18-11-16,10 22-6 16,21 30-7-16,16 37-4 15,5 32 1-15,-4 31-3 16,-22 24-3-16,-22 13 10 16,-30 10-1-16,-24 0 0 15,-29-6-2-15,-12-16 15 16,-8-18 7-16,0-22 2 15,10-25 17-15,5-11 5 0,14-21-14 16,20-20-20-16,17-17-14 16,28-15-4-16,27-10 1 15,18 3 3-15,0 6-9 16,-5 7-8-16,-15 18-7 16,-19 16 12-16,-10 16 2 0,-25 13 6 15,-16 17 8 1,-33 10 13-16,-24 8-4 15,-16 3 3-15,-11-2-3 0,-2-9-5 16,1-15-4-16,11-13 12 16,9-16-29-16,12-12-78 15,18-7-125-15,5-15-131 16,15-6-57-16</inkml:trace>
  <inkml:trace contextRef="#ctx0" brushRef="#br0" timeOffset="14229.06">6846 8568 548 0,'11'-20'574'16,"-11"-1"-158"-16,-8 9-200 0,-17 12-98 15,-7 0-35-15,-9 16 9 16,1 9-92-16,4 12 0 15,12 12 0-15,24 13 0 16,4 6 0-16,21 1 0 0,19-4 0 16,13-12 0-1,8-17-84-15,0-12-71 0,-5-24 11 16,-6-13 38-16,-15-17 46 16,-17-20 41-16,-22-14 80 15,-17-14 47-15,-16-8 42 16,-7 0 44-16,-1 13-139 0,3 15-55 15,11 19 0-15,7 10 0 16,7 9 0-16,22 33 0 16,15 15 0-1,12 12 0-15,12 9 0 16,3 1 0-16,2-6 0 0,-5-7 0 16,-13-10 0-1,-2-10 0-15,-8-9 0 0,-8-8 0 16,-5-13 0-16,0-10 0 15,4-10 0-15,1-3 0 16,-1 0 0-16,-6 7 0 16,7 4 0-16,0 8 0 0,3 15 0 15,0 2 0-15,2 16 0 16,1 12 0-16,2 9 0 16,-2 7 0-16,-7 4 0 15,2 2 0-15,-7-5 0 0,3-13 0 16,-8-7 0-16,2-6 0 15,0-10 0-15,6-9 0 16,7-12 0-16,10-16 0 16,14-26 0-16,16-18 0 15,4-27 0-15,3-14-42 0,-3-10-13 16,-11 5 29-16,-13 17 38 16,-14 19 59-16,-10 22-31 15,-14 19-40-15,-11 15 0 0,-15 26 0 16,-19 30 0-16,-6 22 0 15,3 26 0-15,10 14 0 16,10 15 0-16,25-1 0 0,11 0 0 16,26-9 0-16,20-16 0 15,21-15 0-15,14-18 0 16,10-19 0-16,-1-16-245 16,-3-22-255-16,-10-15 45 0,-5-21 60 15</inkml:trace>
  <inkml:trace contextRef="#ctx0" brushRef="#br0" timeOffset="14479.21">9733 7477 789 0,'-32'-9'475'0,"7"6"-142"16,5 3-77-16,4-4-62 0,2-3-194 16,14 2 0-16,-7 0 0 15</inkml:trace>
  <inkml:trace contextRef="#ctx0" brushRef="#br0" timeOffset="14526.68">9619 7456 1738 0,'0'21'-637'15,"-12"20"-463"-15</inkml:trace>
  <inkml:trace contextRef="#ctx0" brushRef="#br0" timeOffset="14728.18">9733 8292 563 0,'11'57'303'0,"-3"-9"-108"15,1-11-15-15,-4-9 62 16,-5-11 102-16,0-4-124 0,0-6-220 15,0-14 0 32,4-4 0-47,2 9 0 16,-1-7 0-16,4 6 0 0,-1-2 0 16,0 5-318-16,0-8-164 15,1-4-22-15</inkml:trace>
  <inkml:trace contextRef="#ctx0" brushRef="#br0" timeOffset="17722.12">13297 6736 521 0,'-33'-49'145'0,"-10"1"-64"15,-14 7-34-15,-12 13-7 0,-20 11 18 16,-18 17 4-16,-9 12-3 16,-15 17 5-16,0 16 26 15,3 7-4-15,9 5-31 0,21 4-19 16,30 1-15-16,36-2-1 16,32-2 2-16,40-8-6 15,42-11-4-15,26-3-2 16,28-7-8-16,13-4 3 0,4 4-1 15,-1-1-7-15,-17 4 0 16,-18 17-2-16,-23 16 2 16,-25 25 10-16,-34 15-4 15,-27 15 9-15,-33 9-3 16,-23 2-7-16,-20-14 4 0,-22-19 2 16,-15-20 15-16,-8-34 6 15,-1-31 22-15,11-41 4 16,23-46-22-16,26-52-11 15,35-42-15-15,35-16-6 0,30-7-8 16,22 5 4-16,17 11-11 16,8 16-3-16,5 16-29 15,-8 25-29-15,-10 25 75 16,-15 24-270-16,-17 20-32 16,-11 17-50-16</inkml:trace>
  <inkml:trace contextRef="#ctx0" brushRef="#br0" timeOffset="22347.75">7223 12786 626 0,'-37'-50'284'16,"-3"14"-83"-16,-10 8-60 0,-7 15-14 15,-3 13 25-15,-8 20 40 16,-2 25-4-16,2 24-52 15,6 22-136-15,17 22 0 16,16 14 0-16,29-2 0 0,34-6 0 16,27-26 0-16,23-28 0 15,17-44 0 1,13-38 0-16,5-41 0 0,-6-28 0 16,-7-18 0-16,-24-17 0 15,-34-18 0-15,-31-4 0 16,-34-2 0-16,-27 9 0 15,-21 17 0-15,-12 34 0 0,-17 33 0 16,-7 35 0-16,-5 34 0 16,0 23 0-16,13 13-31 15,20 9-329-15,24 2-46 16,33 2 56-16,32-9-44 16</inkml:trace>
  <inkml:trace contextRef="#ctx0" brushRef="#br0" timeOffset="22781.13">8461 12501 501 0,'28'0'342'16,"-11"0"-95"-16,-9 0-60 16,-8 0-23-16,3 0-13 0,-3 0-42 15,5 0-44-15,4 0-28 16,3 0-25-16,5 0-2 15,5 0-1-15,4-4-1 16,-3-9-2-16,-1-4 1 16,-14-7 0-16,-8-1 0 0,-22 1 9 15,-17 5 13-15,-18 10 41 16,-21 9-7-16,-11 32-63 16,1 21 0-16,1 16 0 0,14 9 0 15,21 3 0-15,27 1 0 16,25-5 0-16,42-11 0 15,34-17 0-15,35-21 0 0,22-28 0 16,9-17 0-16,-1-13 0 16,-14-16 0-16,-17-4 0 15,-20 5 0-15,-25 5 0 16,-25 4 0-16,-17 3 0 16,-10 4 0-16,-13 1 0 0,-13 2 0 15,-2 11 0-15,-5 1-99 16,-8 14-237-16,-2 0-48 15,3 17 4-15,-11 9-5 0</inkml:trace>
  <inkml:trace contextRef="#ctx0" brushRef="#br0" timeOffset="23196.87">9635 11565 418 0,'-36'-78'303'0,"3"8"-53"0,1 10-69 15,7 12-21-15,4 7 20 16,6 12 14-16,-2 9-27 16,8 8-56-16,9 7-52 15,0 22-35-15,0 35-24 0,0 50 0 16,0 53 0-16,14 44 0 16,2 25 0-16,3 3 0 15,11-7 0-15,2-24 0 16,4-29 0-16,-4-28 0 0,-2-35 0 15,-7-22 0-15,-1-24 0 16,-10-22 0-16,-1-12 0 16,-11-11 0-16,0-22-41 15,-16-14-501-15,-16-22 48 16,-9-11 45-16</inkml:trace>
  <inkml:trace contextRef="#ctx0" brushRef="#br0" timeOffset="23373.73">9018 12415 428 0,'-12'-33'322'16,"12"0"-93"-16,0-3-106 15,3-1-59-15,19-7 3 0,10-4 31 16,12-2 5-16,8 6-35 16,5 7-35-16,0 7-30 15,5 14-117-15,-6 16-180 16,0 0-101-16</inkml:trace>
  <inkml:trace contextRef="#ctx0" brushRef="#br0" timeOffset="24111.73">10699 11857 376 0,'-11'-21'222'0,"-6"7"-65"16,-5-4-56-16,7 6-44 16,-2-1 7-16,6 1 26 15,-2 5 30-15,-4-2 9 0,-2 1-16 16,-10 8-17-16,-7 12-5 15,-13 17-1-15,-11 16 0 16,-5 19 4-16,0 19-5 0,4 9-41 16,15 1-28-1,14 2-20-15,21-9 0 0,14-10 0 16,22-10 0-16,12-18 0 16,11-19 0-16,13-21-18 15,5-18-21-15,-2-24-9 0,-3-24-8 16,-10-11 13-16,-8-16 27 15,-15-10 9-15,-20 3 15 16,-8 2 25-16,-28 8 60 0,-9 21 0 16,-4 13-93-16,0 14 0 15,9 19 0-15,7 15 0 16,9 40 0-16,16 38 0 0,8 24 0 16,17 20 0-16,15 1 0 15,17-14 0-15,16-16 0 16,9-20 0-16,6-27 0 15,7-39 0-15,2-37 0 16,-1-45 0-16,2-39 0 0,-9-40 0 16,-15-26 0-16,-17-6 0 15,-16-11 0-15,-25 7 0 16,-16 9 0-16,-16 25 0 0,-12 25 0 16,-9 30 0-16,0 31 0 15,0 25 0-15,4 33 0 16,6 28 0-16,6 37 0 0,21 28 0 15,0 21 0-15,24 11 0 16,22 14 0-16,19-9 0 16,20-13 0-16,16-16 0 15,8-19 0-15,1-18 0 16,-12-13 0-16,-18-16 0 0,-18-6-176 16,-18-5-324-16,-15-12-17 15</inkml:trace>
  <inkml:trace contextRef="#ctx0" brushRef="#br0" timeOffset="25559.22">14861 11520 176 0,'-20'31'215'16,"-8"7"-69"-16,-9 9-53 16,-3 15-33-16,-9 12-4 15,0-1 13-15,0-4 18 0,9-11 15 16,10-14 1-16,16-7-14 15,14-14-7-15,27-9 27 16,33-28 34-16,43-39 0 0,52-52 1 16,76-46 2-16,94-45-62 15,80-50-84-15,67-60 0 16,59-49 0-16,33-15 0 0,-20 4 0 16,-32 15 0-16,-48 26 0 15,-63 32 0-15,-56 38 0 16,-56 25 0-16,-53 36 0 15,-37 26 0-15,-33 25 0 16,-36 26 0-16,-32 20 0 0,-25 15 0 16,-26 17 0-16,-17 8 0 15,-22 12 0-15,-8 7 0 16,-8 14 0-16,-5 4 0 0,2 4 0 16,-3 7 0-16,14 6 0 15,-8-2 0-15,8 1 0 16,0 4-191 15,0 0-119-31,-9 9-44 16,-9-9-19-1,-12 8-19-15</inkml:trace>
  <inkml:trace contextRef="#ctx0" brushRef="#br0" timeOffset="26024.91">19633 7587 838 0,'-70'0'332'16,"18"-4"-158"-1,24-8-89-15,28-8-41 0,31-9-25 16,48-9-9-16,37-9-3 16,48-15-4-16,26-2 0 15,13-2-1-15,-8 4-5 0,-22 6 0 16,-24 12 5-16,-36 10 6 15,-27 6 21-15,-31 7 63 0,-12 2 61 16,-26 2-18-16,-17 5-18 16,-11 3-117-16,-12 9 0 15,-8 14 0-15,3 18 0 0,0 28 0 16,5 38 0-16,1 40 0 16,22 38 0-16,5 15 0 15,15 5 0-15,17-9 0 16,7-16 0-16,10-21 0 15,-5-19 0-15,-2-22 0 0,-9-24 0 16,-11-18 0-16,-6-23 0 16,-13-15 0-16,-20-17 0 0,-32-24 0 15,-33-25 0-15,-39-28 0 16,-34-32 0-16,-27-33 0 16,-19-33 0-16,1-17 0 0,20 0 0 15,22 13 0-15,26 17 0 16,27 23 0-16,28 26-434 15,21 18-253-15</inkml:trace>
  <inkml:trace contextRef="#ctx0" brushRef="#br0" timeOffset="32381.32">8563 5662 650 0,'0'-16'390'16,"-17"-5"15"-1,17 21-316-15,0 0-28 0,0 0 17 16,0 0 42-16,9 0 59 16,15 0-104-16,14 0-75 15,6 0 0-15,8 0 0 16,10 0 0-16,3 9 0 15,4-2 0-15,3-7 0 16,5 9 0-16,4-9 0 16,13 0 0-16,19 0 0 0,23-4 0 15,17-8 0-15,18 0 0 16,8-2 0-16,4-1 0 16,-6 2 0-16,-3 5 0 0,-10 4 0 15,-18 4 0-15,113 8 0 16,-132-8 0-1,-1 0 0-15,4 0 0 0,7 0 0 16,6-8 0-16,-1-4 0 16,-1-5 0-16,-2 2 0 15,-1 2 0-15,-3 1 0 16,-2 0 0-16,0 0 0 16,-5-1 0-16,-7 2 0 0,-8 2 0 15,-2 1 0-15,-7-4 0 16,2 0 0-16,0-1 0 15,-1 0 0-15,2 5 0 0,2 0 0 16,-3 1 0-16,-1 2 0 16,5-2 0-16,-1 2 0 15,-3 1 0-15,3 1 0 16,5-6 0-16,0 1 0 0,-5 0 0 16,2-5 0-16,-10 6 0 15,-4-3 0-15,-4 3 0 16,0 0 0-16,-8-2 0 0,2 1 0 15,-2 0 0-15,0-1 0 16,3 1 0-16,7 0 0 16,-2 1 0-16,5-3 0 0,3-1 0 15,-3 3 0-15,2 0 0 16,3-4 0-16,-2-1 0 0,0 1 0 16,7 3 0-1,-4 2 0-15,-2-2 0 0,-2 6 0 16,-2 3 0-16,-4 0 0 0,-7-5 0 15,-8 1 0-15,-5 1 0 16,64-7 0 0,-75 6 0-16,7 4 0 15,4-3 0-15,4 3 0 0,5-9 0 16,15 1 0-16,9 0 0 16,9 3 0-16,6-2 0 15,9-1 0-15,-1-1 0 0,-4-3 0 16,-1 5 0-16,0-7 0 15,-6 2 0-15,-6 0 0 0,-3 5 0 16,0-2 0 0,-5 6 0-16,5-2 0 0,0 1 0 15,0 0 0-15,-5 0 0 16,0 0 0-16,1-4 0 0,-1-1 0 16,-3 2 0-16,-3-5 0 15,-3-2 0-15,-3 3 0 16,-3 3 0-16,-1-3 0 0,1-2 0 15,3 3 0-15,1-1 0 16,2-1 0-16,-3 0 0 16,6-5 0-16,-3 0 0 15,6 1 0-15,-8 4 0 0,-4 1 0 16,-6 1 0-16,-7 7 0 16,-7-1 0-16,-5 4 0 15,-3-5 0-15,1 2 0 0,8-6 0 16,10 6 0-16,2-6 0 15,12 2 0-15,2-2 0 16,4-3 0-16,1 5 0 0,0-4 0 16,-6 0 0-16,-6-1 0 15,-8 5 0-15,-13-2 0 16,0 1 0-16,-9-1 0 0,0 2 0 16,-3 2 0-16,2 1 0 15,1 4 0-15,1 0 0 0,4 0 0 16,-5 0 0-1,5 0 0-15,-3 0 0 0,-5 0 0 16,-4 0 0-16,-10 0 0 16,-1 0 0-16,-6 0 0 15,1 0 0-15,6 0 0 0,14 0 0 16,10 0 0-16,6 0 0 16,4 0 0-16,3 0 0 0,1 0 0 15,-7 0 0-15,-6 9 0 16,-3-9 0-16,-6 7 0 15,-8-7 0-15,2 0 0 16,-1 9 0-16,7-9 0 16,-2 0 0-16,3 0 0 0,1 0 0 15,-2 0 0-15,0-4 0 16,-2-1 0-16,-5 3 0 16,-5 2 0-16,-4 0 0 0,-7 0 0 15,-3 0 0-15,-1 0 0 16,-4 0 0-16,1 0 0 15,-1 0 0-15,6-5 0 0,5 0 0 16,7-2 0-16,2 2 0 16,0 1 0-16,2-4 0 15,-6 4 0-15,0-1 0 16,-6 5 0-16,-7 0 0 0,-1 0 0 16,-7 0 0-16,-3 0 0 15,-4 0 0-15,-3 0 0 16,-5 0 0-16,0 0 0 0,-2 0 0 15,-6-3 0 17,0-1 0-32,0-1 0 31</inkml:trace>
  <inkml:trace contextRef="#ctx0" brushRef="#br0" timeOffset="32477.3">26483 4513 2047 0,'-12'-3'0'0,"-5"-6"-523"16,3-3 27-16,-8-1 68 15</inkml:trace>
  <inkml:trace contextRef="#ctx0" brushRef="#br0" timeOffset="33398.79">26174 4354 118 0,'-11'-7'261'0,"11"-1"-32"15,-14-1-54-15,14 5-46 16,-6 2-3-16,6 2 29 0,0 0 35 16,0 0 12-16,0 0-27 15,0 0-48-15,0 0-42 16,3 0-20-16,0 0-55 15,11 0-10-15,1 0 0 16,15 0 0-16,1 11 0 0,12 5 0 16,4-4 0-16,5 0 0 15,7 0 0-15,-2-3 0 16,-6-9 0-16,-6 8 0 0,-8-8 0 16,-12 8 0-16,-11-8 0 15,0 8 0-15,-6-8 0 16,-8 8 0-16,0 1 0 15,0-2 0 1,0 2 0 0,-8-1 0-1,-1 5 0-15,-4 2 0 16,-2 14 0-16,-5 7 0 0,-5 6 0 16,-3 1 0-16,-1 2 0 15,6-4 0-15,-1-1 0 0,2-2 0 16,1-10 0-16,7-4 0 15,0-3 0-15,14-1 0 16,-8-4 0-16,8-7 0 16,0-18 0 46,0-7 0-62,0-8 0 16,0-12 0-16,0-18 0 15,0-6 0-15,0-6 0 0,0 1 0 16,0-1 0-16,0 9 0 16,0 9 0-16,0 3 0 15,0 9 0-15,0 8 0 0,0 2 0 16,0 7 0-16,0 7 0 16,-8 2 0-16,8 7 0 15,-7 3 0-15,-2 0-412 16,1 13-91-1,-5 2 20-15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0:08.8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13903 3285 548 0,'0'0'385'0,"0"0"-121"16,0 0-102-16,-8 0-29 15,8 0 27-15,0 0 61 16,0 0-47-16,0-9-174 15,0 1 0-15,0 1 0 16,0-7 0-16,0-5 0 16,0-10 0-16,-16-4 0 15,-5-7 0-15,-10-1 0 16,-20 5 0-16,-12 8 0 16,-16 11 0-16,-13 17 0 0,-14 32 0 15,-15 34 0-15,-9 43 0 16,-6 41 0-16,11 30 0 15,16 11 0-15,20 1 0 0,32-17 0 16,32-17 0-16,42-23 0 16,34-26 0-16,39-23 0 15,32-29 0-15,20-36 0 16,21-33 0-16,16-30 0 16,4-31 0-16,-9-25 0 0,-19-16 0 15,-25-12 0-15,-34 4 0 16,-26 13 0-16,-34 14 0 15,-26 18 0-15,-24 21 0 0,-10 18 0 16,-17 26 0-16,-4 24 0 16,1 29 0-16,5 25 0 15,9 10 0-15,18 7 0 0,24-2 0 16,18-12 0-16,17-16 0 16,19-17 0-16,10-19 0 15,6-26 0-15,-5-14 0 16,-9-23 0-16,-15-10 0 0,-19-13 0 15,-22-6 0-15,-24 2 0 16,-27 9 0-16,-17 14 0 16,-12 14 0-16,-10 12 0 0,-3 15-127 15,7 9-317-15,14 9-18 16,19-2 8-16</inkml:trace>
  <inkml:trace contextRef="#ctx0" brushRef="#br0" timeOffset="349.35">14804 3559 449 0,'65'-34'474'0,"-19"10"-32"16,-15 2-95-16,-9 10-82 15,-10 5-195-15,-6 3-70 16,-1 4 0-16,-5 11 0 16,0 19 0-16,0 9 0 15,0 19 0-15,0 3 0 16,0-5 0-16,0-7 0 0,0-12 0 15,0-12 0-15,0-14 0 16,0-15 0 0,9-15 0-16,2-22 0 15,10-21 0-15,3-7 0 16,4 0 0-16,-3 17 0 0,-4 14 0 16,-2 19 0-16,1 15 0 15,10 20 0-15,-3 16 0 16,6 13 0-16,-1 9 0 0,1 6 0 15,-1 1 0-15,-4 1 0 16,-2-5 0-16,-4-5-473 16,-5-11-50-16,0-5 14 0</inkml:trace>
  <inkml:trace contextRef="#ctx0" brushRef="#br0" timeOffset="748.3">16559 3261 699 0,'8'-14'358'16,"1"7"-161"-16,-9-1-102 0,0 4-37 15,0 4 13-15,0-5 19 16,0 5-14-16,0-4-28 15,0 1-27-15,0-2-5 16,0-2-9-16,0-7-9 16,-9-1 5-16,-12-6 13 15,-7-3 26-15,-18 3 58 0,-9 4 4 16,-11 10-56-16,-10 7-48 16,-10 21 0-16,1 15 0 15,12 12 0-15,8 14 0 16,21 11 0-16,15 5 0 0,20 7 0 15,18 1 0-15,24-9 0 16,18-9 0-16,20-10 0 16,13-13 0-16,16-21-322 15,7-24-187-15,7-28 22 0,-8-18 125 16</inkml:trace>
  <inkml:trace contextRef="#ctx0" brushRef="#br0" timeOffset="1048.09">16916 3321 328 0,'0'-32'483'0,"-12"11"-63"15,-1 9-160-15,2 3-115 16,11 2-62-16,0 7-14 16,0-5-35-16,0 5-18 0,11 0-3 15,11 0 3-15,10 0-5 16,7 0-2-16,6-12-11 16,5-12-13-16,-10-4 8 15,-8-5 4-15,-12 1 7 16,-20-5 17-16,-11 8 22 0,-18 10 33 15,-7 9-33-15,-13 10-43 16,0 23 0-16,0 7 0 16,8 20 0-16,14 11 0 15,15 8 0-15,18 8 0 0,24-4 0 16,19-7 0-16,13-9 0 16,6-15 0-16,6-19-265 15,2-16-189-15,3-18-4 0,-8-18 47 16</inkml:trace>
  <inkml:trace contextRef="#ctx0" brushRef="#br0" timeOffset="1497.04">17656 3135 354 0,'0'-33'353'0,"0"4"-24"16,-8 5-38-16,-6-2 21 16,6 10 23-16,8 1-262 15,-8 7-73-15,8 28 0 16,0 25 0-1,13 28 0-15,4 28 0 16,-2 23 0-16,2 4 0 16,2 3 0-16,6-13 0 15,-4-16 0-15,-5-21 0 16,-1-19 0-16,-2-22 0 0,-9-16 0 16,-4-44 0-1,-12-36 0-15,-5-34 0 16,-2-28 0-16,-6-21 0 0,1-8 0 15,-1 1 0-15,6 15 0 16,1 23 0-16,10 22 0 16,8 16 0-16,30 17 0 15,18 18 0-15,17 12 0 0,12 21 0 16,-4 10 0-16,-4 11 0 16,-16 14 0-16,-17 8 0 15,-15-1 0-15,-21 5 0 16,-21 4 0-16,-6 4 0 15,-11-8 0-15,2-3 0 16,8-15 0-16,8-6 0 0,3-9-254 16,17-12-175-16,0-4 51 15,8-20 10-15,13-21 64 16</inkml:trace>
  <inkml:trace contextRef="#ctx0" brushRef="#br0" timeOffset="1881.01">18330 2498 576 0,'36'-56'368'15,"-7"11"-58"-15,-10 12-31 0,-7 13-25 16,-4 8-20 0,-8 12-208-16,9 25-26 0,4 22 0 15,2 27 0-15,5 25 0 16,2 17 0-16,-7 13 0 16,5-4 0-16,5-3 0 15,3-5 0-15,9-11 0 0,0-12 0 16,2-17 0-16,1-11 0 15,2-13 0-15,-5-18 0 16,-5-14 0-16,-2-21 0 0,1-23 0 16,6-26-232-16,-6-20-177 15,-1-17 66-15,-14-8 91 16,-16 5 89-16,-12 8 72 16,-14 12 63-16,-17 14 47 15,-21 24-4-15,-23 11 41 0,-15 12 59 16,3 8 65-16,-1 0 47 15,16 0 10-15,13 8-34 16,20-8-54-16,15 7-46 0,16-7-47 16,20 0-33-16,6 0-14 15,32 0-76-15,25 0-157 16,32-12-147-16,19-17-97 16</inkml:trace>
  <inkml:trace contextRef="#ctx0" brushRef="#br0" timeOffset="2679.44">24323 1802 43 0,'0'-20'47'0,"0"1"28"16,0-3 74-16,0-2-15 15,0-4-24-15,0-5-8 16,5 1 3-16,-2-5 2 16,-3 1 9-16,0-5 57 15,0 4 36-15,-16 1-18 16,-5-2 14-16,-7 8-11 15,-9-4-107-15,-4 10-87 0,-8 2 0 16,-11 10 0-16,-13 12 0 16,-12 46 0-16,-11 39 0 15,-7 46 0-15,0 31 0 16,15 21 0-16,20 9 0 16,26-2 0-16,30-7 0 0,32-3 0 15,34-13 0-15,34-16 0 16,39-25 0-16,31-28 0 15,29-41 0-15,17-45 0 16,2-41 0-16,-3-40 0 16,-16-37 0-16,-29-37 0 0,-39-40 0 15,-46-33 0-15,-47-15 0 16,-49-1 0-16,-50 22 0 16,-46 33 0-16,-31 29 0 15,-19 40 0-15,-10 31 0 16,4 36 0-16,1 41-658 0,-2 44-10 15</inkml:trace>
  <inkml:trace contextRef="#ctx0" brushRef="#br0" timeOffset="4193.47">27458 2434 581 0,'-28'-25'259'16,"-6"1"-113"-16,3 0-45 16,2-2 45-16,9 2 92 15,4 3 51-15,4 2-2 16,12 2-287-16,0 5 0 0,12 0 0 15,10 3 0-15,159 78 0 47,-164-2 0-47,-26 111 0 16,-56 42 0 0,-25-21 0-1,53-119 0-15,-2 24 0 31,30-48 0-31,13-39 0 16,18-17 0-16,13 0 0 16,17-17 0-16,10-14 0 0,12-18 0 15,2-16 0-15,9-8 0 16,-3-10 0-16,-6 1 0 16,-16 2 0-16,-9 2 0 15,-20 9 0-15,-10 13 0 16,-13 14 0-16,-8 15 0 15,0 10 0-15,-12 17 0 16,-5 24 0-16,-3 28 0 16,6 27 0-16,14 15 0 15,3 7 0-15,25-3 0 0,12-9 0 16,17-11 0-16,12-17 0 16,13-20 0-16,12-22 0 15,2-26-85-15,-2-22-199 16,-9-23 100-16,-15-17 95 15,-18-14 85-15,-19-5 92 16,-22-2 68-16,-11 9 81 16,0 12-72-16,-14 12-165 15,0 10 0-15,6 11 0 16,8 13 0-16,-8 5 0 0,8 15 0 16,0 31 0-1,0 21 0-15,4 15 0 16,-4 15 0-16,0-3 0 15,0-2 0-15,0-13 0 16,0-11 0-16,0-15 0 0,0-5 0 16,0-14 0-1,0-28 0-15,-13-22 0 16,13-18 0 0,0-16 0-16,17-6 0 0,5 8 0 15,0 13 0-15,-1 13 0 16,4 16 0-16,3 15 0 15,1 9 0-15,4 16 0 16,-6 9 0-16,-3 3 0 16,-2 6 0-16,-13-7 0 0,-3 2 0 15,-6-8 0-15,0-6 0 16,0-2 0-16,0-5 0 16,-9-8 0-16,21-12-60 31,9-17-526-16,20-16 134-15,12-12 111 16,4-7 194-16,-9 2 180 16,-6 6 101-16,-16 6 53 15,-8 14 57-15,-10 7 60 16,-4 8 15-16,-4 9-49 0,0 3-175 16,0 23-95-16,-12 22 0 15,-1 25 0-15,13 16 0 16,0 10 0-1,4-1 0-15,17-6 0 0,11-11 0 16,5-19 0-16,8-19 0 16,0-31 0-16,-1-16 0 15,-8-25 0-15,-7-19 0 16,-17-13 0-16,-12-5 0 16,-12 4 0-16,-17 13 0 15,-16 19 0-15,-15 23-63 16,-13 19-438-16,-9 25 5 0,-7 11 26 15</inkml:trace>
  <inkml:trace contextRef="#ctx0" brushRef="#br0" timeOffset="4775.84">27082 2417 189 0,'-18'-4'247'0,"1"0"-27"16,-2-1-44-16,-1 2-11 0,4-6 44 15,2 6 19-15,14-1-17 16,0-1-84-16,8 5-68 15,14-4-35-15,13-4-8 16,18 1-20-16,9-7-62 0,6 2-105 16,3 0-56-16,-6 0-56 15,-5-4 27 1,-13 3 56-16,-10 7 3 0,-12 6 19 16,-13 0 43-16</inkml:trace>
  <inkml:trace contextRef="#ctx0" brushRef="#br0" timeOffset="5520.33">27453 2528 48 0,'13'0'144'16,"-5"0"74"-16,-5 0-23 15,3 0-30-15,-6 0-19 16,0 0-19-16,0 0-11 15,0-5-16-15,0 0-23 16,0 5-18-16,0 0-12 16,0 0-9-16,0 0 10 15,0 10 3-15,0 10-3 16,-14 21 60-16,-9 21 11 0,-10 14-29 16,-7 14 4-16,-5 7-85 15,-3-4-9-15,-1-3 0 16,4-12 0-16,9-13 0 15,2-13 0-15,8-10 0 0,4-10 0 16,10-8 0-16,-1-8 0 16,13-4 0-16,0-2 0 15,0-16 0 17,4 0 0-32,5 1 0 0,-5 0 0 15,-4 2 0-15,0-2 0 16,4 5 0 31,0-4 0-32,4-4 0 1,12-3 0-16,13-10 0 0,16 1 0 16,11-5 0-16,7 1 0 15,-2 0 0-15,-5-2 0 16,-4 7 0-16,-11 2 0 15,-9 2 0-15,-7 2 0 16,-9 5 0-16,-8 4 0 16,-3 4 0-16,-5 0 0 0,-4 0-335 31,0 0-171-15,4 0 56-16,1 0 85 15</inkml:trace>
  <inkml:trace contextRef="#ctx0" brushRef="#br0" timeOffset="6073.8">27823 2865 22 0,'0'-4'41'16,"0"-4"29"-16,0 0 42 15,5 4 14-15,3-1-47 16,-5 3-28-16,1-3-7 0,0 5 22 15,-4 0 28-15,0 0 31 16,0 0 15-16,0 0-1 16,0 0-20-16,0 0-21 15,0 0-23-15,0 0-18 16,0 0-9-16,9 0 12 16,11 0 6-16,8-7 7 0,18-11-23 15,11-2-18-15,11-13-8 16,5-8-12-1,-4-4 14-15,-3-3 31 0,-15 3 72 16,-14 5-117-16,-12 2-12 16,-17 3 0-16,-8 2 0 15,-19-1 0-15,-15 6 0 16,-6 8 0-16,-2 8 0 16,-5 12 0-16,-2 0 0 15,-2 20 0-15,4 13 0 0,3 8-298 16,2 3-129-16,9 4 41 15,14-1 1-15</inkml:trace>
  <inkml:trace contextRef="#ctx0" brushRef="#br0" timeOffset="10495.79">8283 7652 244 0,'-33'0'298'0,"1"0"-40"16,-1 0-64-16,0 0-42 0,9 0 1 15,5 0 25-15,3 8 5 16,2-8-25-16,3 0-39 0,11 0-34 15,0 0-60-15,11 0-25 16,15-8 0 0,10-8 0-16,13-9 0 0,11-7 0 15,6-6 0 1,-6 3 0-16,-3 1 0 0,-9 6 0 16,-7 8 0-16,-12 4 0 15,-9 4 0-15,-9 3 0 0,-2 5 0 16,-9 17 0 15,0 12 0-31,0 10 0 0,-9 19 0 16,1 10 0-16,2 10 0 15,6 0 0-15,-8 0 0 16,8-10 0-16,0-8 0 0,0-3 0 16,0-4 0-16,-9-8 0 15,1-1 0-15,0-2 0 16,0-7 0-16,8-1 0 15,-10-10 0-15,10-8 0 0,0-3 0 16,0-9-150 0,0 0-226-1,0 0-3-15,0 0 44 16,5-9 12-16</inkml:trace>
  <inkml:trace contextRef="#ctx0" brushRef="#br0" timeOffset="10779.43">8351 8287 323 0,'-39'17'269'0,"1"-5"-47"16,11 1-76-16,3-13-44 0,7 0-16 16,4 0 8-16,13 0-24 15,0 0-32-15,13 0-15 16,15 0-9-16,18 0 1 0,10-8-6 15,10-2 5-15,-3 3-12 16,3-1 1-16,-9-1-2 16,-6 2 4-16,-2-2-9 15,-8 1-2-15,-9 4 0 0,-7 4-8 16,-8 0-16-16,-5 0-49 16,-4 0-48-16,-8 0-69 15,0 0-54-15,0 0-68 0</inkml:trace>
  <inkml:trace contextRef="#ctx0" brushRef="#br0" timeOffset="11381.31">10821 7090 440 0,'3'-4'292'0,"-3"4"-104"16,0 0-89-16,0 0-47 15,0 0-5-15,-8 16 30 16,-3 1 26-16,-5 4-26 0,-6 3-20 16,3 1-30-16,-1-5-8 15,-1-4 6-15,5-4 19 0,-1-12 24 16,6 0 6-16,3 0-3 15,8-16-26-15,0-8-21 0,0-9-3 16,8-8-7 0,8 1 4-16,8 2 3 0,4 2-11 15,5 4-3-15,4 2 0 16,-6 14-5-16,1 4-8 0,-2 12 13 16,-2 17 6-16,1 16 14 15,-6 14 16-15,-5 23-9 0,-18 24-34 16,-13 20 0-16,-12 16 0 15,-11 0 0-15,-12-7 0 16,-1-14 0-16,5-18 0 0,3-26 0 16,0-17 0-16,9-15 0 15,3-21 0-15,4-12 0 0,6-17 0 16,3-15 0 0,8-8 0-16,8-6 0 0,0 2 0 15,8 3 0-15,8 9 0 16,8 7 0-16,8 10 0 0,13 10 0 15,9 5 0-15,6 20 0 16,8 5 0-16,2 4 0 16,-2 2 0-16,-6 3 0 0,-6-6-121 15,-10-4-307-15,-6-4-22 16,-7-13 4-16</inkml:trace>
  <inkml:trace contextRef="#ctx0" brushRef="#br0" timeOffset="12080.35">13688 6598 282 0,'0'-9'293'16,"0"9"-50"-16,-12 0-106 16,-1 0-57-16,-7 9-15 0,-8 3 5 15,-1 5 20-15,4-5 5 16,6-5 8-16,3-7-2 0,2 0-15 15,6 0 10-15,8 0 20 16,0 0-34-16,0-3-29 16,8-10-30-16,14-7-18 15,10-8 0-15,20-8-6 0,15-7 5 16,6 8-3-16,0 6 7 16,-6 12 0-16,-9 17-6 15,-13 10-2-15,-13 14 0 0,-10 16 0 16,-19 12 0-16,-15 10 0 15,-13 7 0-15,-16 4 0 0,-8-3 0 16,-8-6 0-16,1-10 0 16,8-13 0-16,5-8 0 0,15-14 0 15,14-3 0-15,28-24 0 32,24-5 0-32,14-6 0 0,17-1 0 15,9 3 0-15,7 4 0 16,-9 13 0-16,-2 13 0 15,-14 12 0-15,-7 11 0 0,-15 5 0 16,-17 8 0-16,-21 8 0 16,-17 8 0-16,-25 4 0 15,-14 4 0-15,-18 1 0 0,-11-5 0 16,1-3 0-16,5-14 0 16,11-12 0-16,11-12 0 0,13-15 0 15,12-13 0-15,3-7 0 16,9-14 0-16,12-11-234 15,8-8-221-15,8-18-34 16,8-3-379-16</inkml:trace>
  <inkml:trace contextRef="#ctx0" brushRef="#br0" timeOffset="12529.42">15032 6606 418 0,'16'-36'520'0,"-8"-5"-32"16,-2 3-101-16,-6 11-153 15,0 2-234-15,0 8 0 0,0 10 0 16,0 3 0-16,6 25 0 16,7 11 0-16,2 18 0 15,15 10 0-15,2 5 0 16,5-1 0-16,2-7 0 15,4-12 0-15,-4-11 0 0,1-15 0 16,2-19 0-16,-7-3 0 16,3-23 0-16,-6-10 0 0,1-9 0 15,-9-7 0-15,-5-5 0 16,-5 0 0-16,-11 8 0 0,-3 5 0 16,0 11 0-16,0 9 0 15,0 7 0-15,-8 8 0 16,8 42 0-1,-9 29 0-15,-2 23 0 0,3 25 0 16,-5 21 0-16,2 6 0 16,-2 10 0-16,4-1 0 15,9-4 0-15,-8-7 0 0,8-11 0 16,0-20 0-16,0-18 0 16,0-18-629-16,-8-10 3 0</inkml:trace>
  <inkml:trace contextRef="#ctx0" brushRef="#br0" timeOffset="17854.21">26930 5939 427 0,'0'-53'289'15,"0"4"-98"-15,-12 8-74 16,4 4-35-16,-1 9 22 0,9 4 50 16,-9 8 44-1,1-13 108-15,8 20-232 16,0 9-28-16,0 0-20 0,0 0-4 15,0 0-11-15,-8 0-11 16,8 12 0 0,0 1 0-16,-8 3 0 15,-2 9 0-15,-7 15 0 0,-13 22 0 16,-14 14 0-16,-11 18 0 16,-19 8 0-16,-12 8 0 0,-7 1 0 15,-2-10 0-15,7-8 0 16,12-15 0-16,14-18 0 15,13-15 0-15,17-12 0 0,12-9 0 16,7-7 0-16,38-17 0 16,24 0 0-16,19-13 0 15,18-7 0 1,12-4 0-16,3 0 0 0,-4-2 0 16,-4 2 0-16,-6 5 0 15,-19 2 0-15,-15 5 0 0,-13 0 0 16,-11 3 0-16,-12 5 0 15,-9 4 0-15,-24 0-90 16,-5 0-376-16,-9 0 42 16,3 0 94-16,-3 0 32 15</inkml:trace>
  <inkml:trace contextRef="#ctx0" brushRef="#br0" timeOffset="18154.22">26780 6183 137 0,'0'-50'295'0,"0"2"-23"16,0-4-71-16,-9 2-33 0,-3 2-10 16,4 3 25-16,0 0 25 15,-1 8 38-15,9 8-67 0,0 9-179 16,0 8 0-16,0 24 0 16,0 25 0-1,9 29 0-15,3 27 0 0,0 25 0 16,6 20 0-16,-2 17 0 15,-1-1 0-15,6 1 0 16,0-8 0-16,2-17 0 0,2-11 0 16,-1-14 0-16,0-20 0 15,-7-12 0-15,-2-16 0 16,-1-15 0-16,-6-14 0 0,0-7 0 16,-4-21-230-16,1-10-305 15,1-25-9-15</inkml:trace>
  <inkml:trace contextRef="#ctx0" brushRef="#br0" timeOffset="18570.86">27847 6187 710 0,'0'-28'536'15,"0"8"-204"-15,0 14-149 16,0 20-33-16,9 14-14 15,3 20-136-15,10 20 0 0,1 16 0 16,5 5 0-16,0 0 0 16,-3 1 0-16,-1-13 0 15,-4-11 0-15,-4-13 0 0,-3-18 0 16,-5-10 0-16,-8-16 0 16,-8-22 0-16,-13-27 0 15,-10-34 0-15,-6-35 0 0,0-47 0 16,9-42 0-1,8-35 0-15,20-2 0 0,11 19 0 16,18 33 0-16,16 35 0 16,11 35 0-16,15 32 0 15,11 27 0-15,18 21 0 0,9 25 0 16,5 20 0-16,4 17 0 16,-8 20 0-16,-14 4 0 15,-11 8 0-15,-20 3 0 0,-14 3 0 16,-25-6 0-16,-18-1-130 15,-8 7-343-15,-28-3 12 16,-12-3 50-16</inkml:trace>
  <inkml:trace contextRef="#ctx0" brushRef="#br0" timeOffset="18903.18">28628 5722 316 0,'-17'-19'408'0,"6"3"-77"16,3 7-126-16,8 9-75 15,0 29-14-15,0 23 94 16,0 22 22-16,0 12-133 0,8 3-99 16,8 0 0-16,11-11 0 15,6-18 0-15,3-11 0 16,2-19 0-16,-2-19 0 16,1-11 0-16,-1-23 0 15,-4-18 0-15,-4-17 0 0,-7-4 0 16,-5 2 0-16,-7 2 0 15,-9 13 0-15,0 14 0 16,0 10 0-16,0 9 0 0,-9 33 0 31,9-1 0-31,-8 1 0 16,8-2 0-16,0-2-311 16,0-6-202-16,-12-11 42 15</inkml:trace>
  <inkml:trace contextRef="#ctx0" brushRef="#br0" timeOffset="19369.07">28458 5601 501 0,'-30'-17'366'0,"10"5"-125"16,5 5-109-16,2 2-22 16,13-2 34-16,0 2 41 15,0-4-51-15,0-4-32 0,5-2-39 16,6-14-43-16,4-2-7 15,6-2-7-15,-8 4 16 16,-5 8-14-16,-8 6-8 16,0 2 0-16,-25 10 0 15,-18 3 0-15,-22 16 0 0,-25 7 0 16,-13 7 0-16,-1-2 0 16,-6-11 0-16,5-17 0 15,11 0 0-15,8-17 0 0,13-11 0 16,16-4 0-16,12-5 0 15,18-4 0-15,14-4 0 16,22-5 0-16,18 3 0 0,15-3 0 16,15 5 0-16,11 8 0 15,14 8 0-15,6 17 0 16,11 12 0-16,2 12 0 16,-7 9 0-16,-4 3 0 0,-16 1 0 15,-7 5 0-15,-15-7 0 16,-11-2 0-16,-8-4 0 15,-9-2 0-15,-4-2 0 0,-9-1 0 16,-6-12-13-16,-5 12-301 16,0-5-59-16,0 6-1 15,0-5 7-15,0 5 66 0</inkml:trace>
  <inkml:trace contextRef="#ctx0" brushRef="#br0" timeOffset="19652.07">27925 5922 542 0,'-52'9'586'16,"2"-1"-83"-16,13-8-163 0,8 0-264 15,13 8-76-15,16 4 0 16,22-5 0-16,26-7 0 15,37-2 0-15,42-15 0 0,37-11 0 16,29-13 0 0,2-4 0-16,-9-4 0 0,-24 8 0 15,-27 5 0-15,-33-2 0 16,-30 10 0-16,-23-1-188 16,-20 6-239-16,-13 6 23 0,-16 5 23 15</inkml:trace>
  <inkml:trace contextRef="#ctx0" brushRef="#br0" timeOffset="38305.46">26801 9644 1061 0,'-30'11'597'16,"10"-11"-208"-16,3 0-389 0,42-11 0 31,24-16 0-31,24-4 0 0,24-6 0 16,15 0 0-16,0 5 0 15,-1-1 0-15,-15 5 0 16,-14 8 0-16,-18 2 0 16,-14 7 0-16,-14 2-42 0,-16 6-292 15,-13 3-13-15,-14 0 9 16,-22 12 33-16,-10 5 19 15</inkml:trace>
  <inkml:trace contextRef="#ctx0" brushRef="#br0" timeOffset="38771.35">27060 9634 208 0,'-21'-7'235'16,"2"-6"-39"-16,-1 0-29 15,2-2-19-15,2-1 32 0,4 4 44 16,1 3 47-16,11 4 16 15,-8 3-156-15,0 2-131 16,-5 19 0-16,-9 18 0 16,-2 23 0-16,-3 13 0 15,-9 13 0-15,-2 9 0 0,2-7 0 16,3-2 0-16,9-15 0 16,5-15 0-16,5-16 0 0,7-6 0 15,7-14 0-15,0-8 0 16,12-20 0-1,19-16 0-15,15-14 0 16,16-3 0-16,2-3 0 0,8 3 0 16,-1 13 0-16,-7 7 0 15,-4 13 0-15,-4 8 0 0,-5 20 0 16,-12 8 0-16,-4 10 0 16,-13 6 0-16,-9 6 0 15,-13-2 0-15,0-3 0 0,-19-4 0 16,-11-1 0-16,-2 1 0 15,-4-8 0-15,-1 0 0 0,6-9 0 16,-3-4 0-16,11-8 0 16,1-4 0-16,10-8 0 0,-1 0 0 15,13-8 0 1,0-12 0-16,9-13-413 16,15-11-121-16,7-13 50 15</inkml:trace>
  <inkml:trace contextRef="#ctx0" brushRef="#br0" timeOffset="39220.58">28046 9672 819 0,'16'-33'583'0,"-3"8"-137"15,-5 9-247-15,0 4-199 16,-8 7 0-16,5 5 0 15,4 13 0-15,5 10 0 16,7 23 0-16,1 11 0 0,-5 17 0 16,5 6 0-16,-10 3 0 15,-3-7 0-15,-9-11 0 16,4-11 0-16,0-14 0 0,-4-11 0 16,0-12 0-16,0-36 0 15,0-27 0 1,0-32 0-16,5-31 0 15,1-31 0-15,11-19 0 16,2-3 0-16,10 7 0 0,13 8 0 16,6 16 0-16,6 15 0 15,6 14 0-15,5 20 0 16,59-19 0-16,-62 75 0 16,0 26 0-16,-2 21 0 15,1 16 0-15,0 7 0 16,-5 6 0-16,-6 2 0 0,-10 1 0 15,-11-8 0-15,3 28-378 32,-32-40-185-32,-13-4 47 0</inkml:trace>
  <inkml:trace contextRef="#ctx0" brushRef="#br0" timeOffset="39619.29">28750 9231 427 0,'3'-20'491'0,"-3"8"-48"0,0 3-128 15,0 9-68-15,3 14-123 16,2 11-124-16,-2 19 0 16,-3 16 0-16,0 22 0 0,0 11 0 15,0 10 0-15,-11-6 0 16,11-7 0-16,0-17 0 15,0-12 0-15,8-22 0 16,9-16 0-16,7-23 0 16,8-18 0-16,6-22 0 0,1-22 0 15,3-11 0-15,-8-4 0 16,0 4 0-16,-11 11 0 16,-1 15 0-16,-6 13 0 0,-3 10 0 15,-5 7 0-15,-8 6 0 16,3 11 0-1,-3 11 0 1,0-3 0 0,0-8-473-1,0 0-70 1,-11 0 62-16</inkml:trace>
  <inkml:trace contextRef="#ctx0" brushRef="#br0" timeOffset="40087.4">28673 9427 487 0,'-30'0'460'0,"3"0"-55"0,6 0-106 15,9 0-73 1,12-4-56-16,0-8-170 0,0-10 0 16,20-6 0-16,13-12 0 0,7-1 0 15,1-3 0 1,-2 3 0-16,-5 8 0 0,-9 4 0 15,-14 10 0-15,-11-3 0 16,0 6 0-16,-24 1 0 16,-14 2 0-16,-14 10 0 0,-21 3 0 15,-12 0 0-15,-16 0 0 16,-10 0 0-16,7 0 0 16,10 0 0-16,17-5 0 0,17-6 0 15,14-12 0 1,14-4 0-16,16-4 0 0,16-11 0 15,16-2 0-15,19-1 0 16,16 4 0-16,5 8 0 16,9 5 0-16,0 4 0 0,-5 7 0 15,2 5 0-15,-5 4 0 16,-5 8 0-16,-8 0 0 16,-2 0 0-16,-11 11-107 0,-2 3-258 15,1 5 35-15,-10 14 61 16,-1 3 63-16,-6 5 28 15,-8 5 8-15,-5-2 17 0,0 0 38 16,-14-3 40 0</inkml:trace>
  <inkml:trace contextRef="#ctx0" brushRef="#br0" timeOffset="40268.97">28583 9121 30 0,'-26'28'143'16,"4"-6"127"-16,1-3-3 16,-1-5 9-16,6-7 1 0,4-7 12 15,12 8 27-15,-6-8-137 16,24 0-179-1,24 0 0-15,23-13 0 16,17-6 0-16,14-10 0 16,5 1 0-16,2 0 0 15,-16 2-182-15,-8 6-306 0,-14 0 64 16,-16 3 62 0,-18 10 88-16</inkml:trace>
  <inkml:trace contextRef="#ctx0" brushRef="#br0" timeOffset="41383.44">30024 9056 837 0,'-17'-20'504'16,"6"1"-197"-16,0-3-148 16,-3 3-71-16,6-7 57 15,-3 2-138-15,-7-4-7 16,-5-6 0-16,-6-1 0 0,-12-2 0 16,-13-4 0-16,-17-4 0 15,-27-7 0-15,-27-6 0 16,-35-2 0-16,-25-6 0 0,-23 9 0 15,-15 9 0 1,-10 12 0-16,-7 11 0 0,-15 25 0 16,-16 20 0-16,-13 29 0 15,-9 29 0-15,5 27 0 0,13 30 0 16,4 28 0-16,21 31 0 16,23 27 0-16,23 13 0 15,26 11 0-15,31-5 0 0,39-9 0 16,30-18 0-16,37-13 0 15,41-18 0-15,28-10 0 0,37-18 0 16,33-18 0-16,32-27 0 16,36-28 0-16,42-27 0 15,47-35 0-15,45-26 0 16,31-31 0-16,22-22 0 0,17-26 0 16,1-20 0-16,-4-15 0 15,-25-22 0-15,-36-11 0 16,-40-18 0-16,-46-15 0 0,-51-8 0 15,-47-9 0-15,-40 1 0 16,-51-2 0-16,-39 8 0 16,-44-3 0-16,-49 0 0 15,-51 8 0-15,-41 14 0 0,-32 23-473 16,-8 32-107-16,1 47 102 16</inkml:trace>
  <inkml:trace contextRef="#ctx0" brushRef="#br0" timeOffset="45743.86">3511 2556 866 0,'-11'-41'700'0,"-6"12"-293"0,1 18-333 15,-5 34-74-15,-2 46 0 16,-14 55 0-16,-13 58 0 16,-7 63 0-16,1 43 0 15,-4 22 0-15,-1-9 0 16,-1-21 0-16,-4-31 0 15,3-38 0-15,-7-35 0 16,-3-33 0-16,-12-41 0 16,-17-33 0-16,-19-45 0 0,-21-36 0 15,-20-36 0-15,-10-31 0 16,-5-22 0-16,6-18 0 16,19-6 0-16,32 3 0 15,25 11 0-15,35 13 0 16,41 17 0-16,62 12 0 15,303 4 0 1,-54 81 0-16,50 24 0 16,43 21 0-16,41 13 0 15,17-5 0-15,-5-7 0 0,-16-18 0 16,-20-25 0-16,-28-19 0 16,-38-7 0-16,-34-16 0 15,-45-19 0-15,-42-15 0 16,-37-32 0-16,-36-50 0 0,-41-59 0 15,-36-40 0 1,-36-21 0-16,-41-18 0 16,-38-9 0-16,-34 6 0 0,-22 8 0 15,-16 15 0-15,-3 28 0 16,2 42 0-16,9 40 0 16,13 42 0-16,11 60 0 15,1 98 0-15,-20 130 0 16,-46 146 0-16,-72 173 0 15,-78 146 0-15,-55 124 0 16,-27 71 0-16,-8 25 0 16,19-26 0-16,26-53 0 0,53-67 0 15,55-97-654 1</inkml:trace>
  <inkml:trace contextRef="#ctx0" brushRef="#br0" timeOffset="48189.43">3446 8931 1160 0,'-12'19'494'16,"1"-2"-243"-16,11-8-123 16,0-9-114-16,3 0-14 15,22-5 0 1,24-16 0-16,24-11 0 15,36-22 0-15,38-22 0 0,30-21 0 16,27-17 0-16,19-21 0 16,13-15 0-16,20-9 0 15,17-12 0-15,7 0 0 16,0 0 0-16,-5 5 0 0,-12-5 0 16,-15-10 0-16,-16-9 0 15,-12-22 0-15,-10-13 0 16,-10-3 0-16,-17 9 0 15,-12 15 0-15,-18 14 0 0,-18 14 0 16,-14 10 0-16,-16-1 0 16,-15 4 0-16,-16 0 0 15,-17 3 0-15,-17-3 0 0,-12-2 0 16,-17-11 0-16,-11-6 0 16,0-2 0-16,-14 9 0 15,-7 16 0-15,-1 9 0 0,3 15 0 16,-1 8 0-16,3 14 0 15,-3 7 0-15,0 5 0 16,-4 3 0-16,-9-1 0 16,-7-3 0-16,-10-12 0 15,-6-12 0-15,-13-12 0 0,-4-12 0 16,-3-5 0-16,-6 4 0 16,-8 6 0-16,1 9 0 15,-1 11 0-15,0 11 0 16,-6 8 0-16,-1 6 0 15,-6 4 0-15,-2 3 0 0,-5 3 0 16,-7 0 0-16,-9 2 0 16,-8 5 0-16,-9 6 0 15,-7 13 0 1,-7 7 0-16,-15 3 0 16,3 14 0-16,-2 28 0 0,5 12 0 15,-3 0 0-15,8 0 0 16,3 0 0-16,-4 0 0 15,-10 0 0-15,-1 28 0 16,-10 21 0-16,-10 9 0 16,7 6 0-16,8 6 0 15,0 3 0-15,7-4 0 16,0 4 0-16,1 1 0 16,-6 2 0-16,-1 3 0 15,-10 2 0-15,-5 3 0 16,2 7 0-16,3-6 0 15,4 0 0-15,13 4 0 16,6 6 0-16,11-2 0 16,12 4 0-16,2 5 0 15,8 4 0-15,9 5 0 16,0 7 0-16,2 3 0 16,-3 0 0-16,1 3 0 0,0 2 0 15,5-1 0-15,37-1 0 16,80-6 0-16,0-9 0 0,0-4 0 15,0 7 0-15,0-3 0 16,0 1 0-16,0 3 0 16,0 9 0-16,0 8 0 0,0 12 0 15,0 14 0-15,0 3 0 16,0 0 0-16,0 0 0 16,0 0 0-16,0-5 0 0,0-4 0 15,0 5 0-15,0 4 0 16,0 4 0-16,0-4 0 0,0-5 0 15,0 0 0-15,0-6 0 16,0-10 0-16,0-7 0 0,0-5 0 16,0-5 0-16,0 1 0 15,0-4 0-15,0 1 0 16,0-2 0-16,0 1 0 16,0 0 0-16,0-8 0 15,0-4 0-15,80-3 0 0,-2-1 0 16,-7-4 0-16,3-1 0 15,-1-4 0-15,-3 1 0 16,-1-1 0-16,4 2 0 16,-5-2 0-16,3 0 0 0,-3-4 0 15,0-3 0-15,-3-9 0 16,4-7 0-16,2-13 0 16,-3-4 0-16,0-4 0 15,5-8 0-15,1-5 0 16,-4-3 0-16,-7-5 0 15,7-3 0-15,-4-5 0 16,-1-1 0-16,-5 2 0 16,2-8 0-16,2-1 0 15,1-12 0-15,3 0 0 16,2 0 0-16,4 0 0 16,-6 0 0-16,-3 0 0 0,-3 7 0 15,-5-7 0-15,-4 0 0 16,-5 0 0-16,1 0 0 15,8 0 0 1,7-11 0-16,6-6 0 0,5-3 0 16,12-13 0-16,6-3 0 15,3-4 0-15,12-2 0 16,1 1 0-16,-3 9 0 16,-10 4 0-16,-6 2 0 15,-9 7 0-15,-7-2 0 16,-6 2 0-16,-3-7 0 0,-5-5-543 15</inkml:trace>
  <inkml:trace contextRef="#ctx0" brushRef="#br0" timeOffset="52316.94">2270 12336 465 0,'0'-32'342'0,"-14"8"-87"0,3 8-91 15,3 4-54-15,8 4-1 16,-9 8 23-16,9 0 44 15,0 0 19-15,0 20-96 16,3 17-99-16,14 28 0 16,13 32 0-16,5 34 0 15,6 16 0-15,5 16 0 16,-2 4 0-16,5 4 0 16,-1 0 0-16,-3-9 0 15,-5-23 0-15,-4-22 0 0,-4-22 0 16,-7-27 0-16,-3-22 0 15,-7-31-520-15,-3-39-66 16</inkml:trace>
  <inkml:trace contextRef="#ctx0" brushRef="#br0" timeOffset="52881.59">2289 12536 554 0,'-52'-50'529'15,"-5"7"-152"-15,3 2-174 16,5 0-93-16,10 1-57 16,5-5-19-16,14-8-8 15,20-4-6-15,9-7-2 0,20 7-1 16,18 3-1-16,23 14 3 16,12 20 5-16,7 20-1 15,4 28-6-15,-3 17-10 16,-11 15-7-16,-13 14 0 15,-18 16 0-15,-15 7 0 16,-19 8 0-16,-23 6 0 16,-15-5 0-16,-14-17 0 15,-6-15 0-15,-5-17 0 16,0-17 0-16,8-13 0 0,15-17 0 16,4-10 0-16,22-25 0 15,13-15 0-15,19-13 0 16,17-4 0-16,12 5 0 15,15 7 0-15,10 12 0 16,4 11 0-16,-2 22 0 0,-1 12 0 16,-8 22 0-1,-5 14 0-15,-17 18 0 0,-17 16 0 16,-18 12 0-16,-22 7 0 16,-17 6 0-16,-15-2 0 15,-12-8 0-15,-5-11 0 16,-5-17 0-16,-4-12 0 15,7-16 0-15,2-16 0 16,9-9 0-16,10-8 0 0,7-8 0 16,7-8 0-16,16-13 0 15,0-12-116-15,8-7-323 16,8-5-21-16,7-4 1 16</inkml:trace>
  <inkml:trace contextRef="#ctx0" brushRef="#br0" timeOffset="53449.16">3390 11491 432 0,'-54'-85'196'0,"-3"16"-43"16,-3 11-1-16,-2 14-9 0,-3 5 24 15,-3 16 51-15,-8 7 19 16,-14 16-35-16,-3 0-55 16,-13 25-147-16,-12 16 0 15,-20 24 0-15,-12 32 0 16,-17 33 0-16,-8 34 0 0,0 35 0 15,10 37 0-15,10 28 0 16,22 30 0-16,18 24 0 16,31 20 0-16,29-1 0 0,36-11 0 15,35-25 0-15,37-37 0 16,41-41 0-16,32-40 0 16,31-48 0-16,34-57 0 15,30-66 0-15,22-78 0 16,20-72 0-16,17-69 0 15,14-50 0-15,-6-27 0 16,-16-30 0-16,-32-24 0 0,-50-32 0 16,-57-17 0-16,-54 8 0 15,-60 34 0-15,-44 44 0 16,-43 51 0-16,-45 47 0 16,-29 49 0-16,-30 40 0 15,-23 45 0-15,-20 36 0 0,-8 33-204 16,5 20-86-1,14 13-23-15,21 12-39 0,28 7-22 16</inkml:trace>
  <inkml:trace contextRef="#ctx0" brushRef="#br0" timeOffset="56275.94">10032 13091 375 0,'0'-32'220'15,"0"7"-66"-15,0 4-66 16,0 10-47-16,6 1-17 0,-6 3-9 16,0 3 20-16,0 4 11 15,0 0 4-15,0 0 8 0,0 0 6 16,0 0 12-16,0 0 10 16,0 0 2-16,0 0 8 0,0 0-5 15,0 0-19-15,0 0-5 16,0 0 13-16,-9 0 8 0,9 0-1 15,0 0-41-15,-8 0-46 32,8-5 0-1,0 2 0-31,0-1 0 16,0-1 0-16,0 2 0 15,0-1 0 16,0 20 0 16,0 15 0-47,17 26 0 16,15 34 0-16,12 23 0 16,10 21 0-16,6 7 0 0,5 1 0 15,-5-10 0-15,2-14 0 16,-9-17 0-16,-13-26 0 15,-7-14 0-15,-8-16 0 0,-10-19 0 16,-6-10 0-16,-9-27 0 16,-28-22 0-16,-18-28 0 0,-19-38 0 15,-11-25 0-15,-11-19 0 16,3-12 0-16,7-1 0 0,15 5 0 16,13 10 0-1,26 14 0-15,15 12 0 0,16 11 0 16,15 19 0-16,19 18 0 15,11 22 0-15,4 20 0 0,-5 24 0 16,1 16 0-16,-8 21 0 16,-5 17 0-16,-12 15 0 0,-12 3 0 15,-16 6 0-15,0-5 0 16,-16-8 0-16,-4-9 0 0,-1-11 0 16,5-11 0-16,0-15 0 15,7-2 0-15,18-29 0 31,15-7 0-31,17-7 0 0,16 2 0 16,13 7 0-16,9 17 0 16,8 17 0-16,-2 18 0 0,-9 19 0 15,-10 16 0-15,-10 15 0 16,-6 12 0-16,-18 6 0 0,-15 2 0 16,-17-2 0-16,-17-2 0 15,-11-11 0-15,-17-14 0 0,-7-10 0 16,-5-18 0-16,-4-15 0 15,-4-16 0-15,0-17 0 16,8-9 0-16,3-4 0 0,15-2 0 16,6-2 0-16,9 4 0 15,8 1 0-15,16 1 0 16,0-5 0-16,0-1-341 0,8-3-134 16,6-1 36-16,8-2 63 15</inkml:trace>
  <inkml:trace contextRef="#ctx0" brushRef="#br0" timeOffset="57175.42">10649 12634 298 0,'-18'-19'228'15,"-4"2"-14"-15,3 1-29 16,3 3-29-16,-1-3-13 0,9 4-11 16,8 3-7-16,0 2 6 15,3-2 104-15,19 2-35 16,13 7-200-16,22 0 0 0,13 23 0 15,7 14 0-15,13 11 0 16,-1 19 0-16,0 6 0 0,-1 12 0 16,-1 7 0-16,-7-4 0 15,-2 1 0-15,-13 1 0 0,-8-9 0 16,-12-5 0-16,-13-5 0 16,-7-11 0-16,-13-6 0 15,-4-14 0-15,-5-12 0 16,-3-7 0-16,0-9 0 0,0-32 0 31,-15-25 0-31,-10-28 0 16,-6-25 0-16,-8-16 0 0,-1-4 0 15,0 3 0-15,-5 15 0 16,0 6 0-16,5 18 0 0,-1 7 0 16,3 6 0-16,2 10 0 15,1 8 0-15,2 4 0 16,1 5 0-16,2 3 0 0,7 4 0 15,-3 9 0-15,7 4 0 16,2 0 0-16,6 5 0 0,3 1 0 16,8 3 0-16,-9-1 0 15,9 3 0-15,0 1 0 32,9-8 0-32,10-9 0 15,23-7 0-15,9-8 0 0,14-8 0 16,6-2 0-16,2 0 0 15,-5 11 0-15,-8 1 0 0,-6 6 0 16,-13 5 0-16,-13 5 0 16,-2 6 0-16,-15 4 0 15,-4 8 0-15,-2 0 0 16,-5 0-616 31,0 0 56-47,0 0-307 15</inkml:trace>
  <inkml:trace contextRef="#ctx0" brushRef="#br0" timeOffset="57558.57">11877 11829 108 0,'-12'-33'225'0,"-6"1"-41"16,-1 4-14-16,-1 2 16 15,-1 14 47-15,5 5 59 0,-1 7 5 16,1 0-21-16,1 16-200 16,-2 16-76-16,0 13 0 0,9 7 0 15,8 5 0 1,8-3 0-16,14-6 0 0,10-9 0 15,12-12 0-15,8-12 0 16,2-15 0-16,-3-8 0 0,-1-15 0 16,-13-6 0-16,-17-11 0 15,-20-5 0-15,-11-4 0 0,-14 1 0 16,-12 2 0-16,-3 9 0 16,-2 7 0-16,7 16 0 0,2 5 0 15,5 9 0-15,-1 21-212 16,4 15-226-16,5 16-16 15,5 10 22-15</inkml:trace>
  <inkml:trace contextRef="#ctx0" brushRef="#br0" timeOffset="57792.31">11978 12484 341 0,'16'0'506'15,"-3"0"-6"-15,-5-5-156 16,0-7-160-16,12-4-69 0,17-5-58 15,10 2-57-15,15 6 0 16,12 13 0-16,2 13 0 0,9 15 0 16,2 12 0-16,-7 13 0 15,-2 4 0-15,-13 1 0 16,-8-5 0-16,-8 0 0 0,-13-9 0 16,-4-7 0-16,-7-4 0 15,-9-9-117-15,-4-8-425 0,-12-7 59 16,0-9 63-16</inkml:trace>
  <inkml:trace contextRef="#ctx0" brushRef="#br0" timeOffset="58655.93">12791 12019 1097 0,'8'-19'570'0,"-1"3"-243"15,2 11-274-15,7 5-53 16,1 12 0-16,-2 8 0 15,-2 3 0-15,-1-4 0 0,-9 1 0 16,-3-1 0-16,0 3 0 16,0-6 0-16,-11-4 0 0,-2-12 0 15,-3 0 0-15,-1-12 0 16,-2-21 0-16,3-19 0 16,16-17 0-16,0-14 0 0,11 7 0 15,10 10 0-15,11 18 0 16,4 10 0-16,6 24 0 0,1 14 0 15,4 23 0-15,-7 22 0 16,-5 12 0-16,-5 12 0 16,-6 0 0-16,-8-7 0 0,-4-10 0 15,1-12 0-15,-10-16 0 16,-3-7 0-16,0-24 0 16,0-27 0-16,-8-18 0 15,8-22 0-15,5-15 0 16,10 0 0-16,6 7 0 0,6 17 0 15,6 15 0-15,5 22 0 16,2 21 0-16,4 18 0 0,2 17 0 16,-2 18 0-16,-7-2 0 15,-6 2 0-15,-2-10 0 16,-9-7 0-16,-3-5 0 16,-9-9 0-16,0-2 0 0,-4-13 0 15,-4-7 0-15,-12-18 0 16,-5-19 0-16,-7-18 0 0,-9-19 0 15,-6-13 0-15,-6-8 0 16,-9 2 0-16,-2 5 0 0,-6 13 0 16,-5 14 0-16,-19 15 0 15,-16 20 0-15,-15 21 0 0,-22 12 0 16,-2 16 0-16,-2 4 0 16,18 1 0-16,19-5 0 15,25-3 0-15,24-13 0 0,19 0 0 16,32 0 0-16,26-13 0 15,40-19 0-15,42-21 0 16,40-25 0-16,32-19 0 0,17-22 0 16,-1-14 0-16,-10-6 0 15,-23 4 0-15,-21 13 0 0,-35 24 0 16,-28 22 0-16,-21 14 0 16,-16 17 0-16,-14 16 0 15,-6 9 0-15,-8 17 0 0,0 19 0 16,9 44 0-16,12 54 0 0,18 42 0 15,18 27 0 1,21 9 0-16,10-1 0 0,11-7 0 16,-1-14 0-16,-6-11 0 15,-6-17 0-15,-12-13 0 0,-13-14 0 16,-12-17 0-16,-14-17 0 16,-15-12-10-16,-10-16-764 0,-18-9-486 15</inkml:trace>
  <inkml:trace contextRef="#ctx0" brushRef="#br0" timeOffset="59920.83">10663 15827 361 0,'-54'32'340'15,"2"0"9"-15,3-4-44 0,3-2-85 16,10-10-51-16,12-4-44 15,8-12-24-15,8 0-24 0,13-16-77 16,23-25 0 0,32-32 0-16,43-34 0 0,46-35 0 15,58-41 0-15,62-41 0 16,68-32 0-16,53-34 0 16,40-14 0-16,32-7 0 0,26 11 0 15,-2 10 0-15,-16 22 0 16,-37 23 0-16,-32 31 0 0,-43 30 0 15,-40 29 0-15,-42 32 0 16,-49 30 0-16,-49 24 0 0,-45 18 0 16,-30 12 0-16,-31 16 0 15,-19 2 0-15,-19 8 0 16,-19 13 0-16,-27 0 0 16,-13 13 0-16,-14-3 0 15,-13-10 0-15,-15 0 0 0,-1-7 0 16,-11-16 0-16,-1-18 0 15,-4-25 0-15,-7-19 0 0,-2-25 0 16,0-25 0-16,0-27 0 16,-1-30 0-16,4-22 0 0,8-18 0 15,8-1 0-15,-2 5 0 16,8 21 0-16,-2 23 0 16,1 25 0-16,-4 29 0 0,-3 24 0 15,-4 17 0-15,-7 20 0 16,-2 9 0-16,-6 10 0 15,-4 13 0-15,-12 13 0 0,2 8 0 16,-10 12 0-16,-11 4 0 16,-7 20 0-16,-9 11 0 0,-9 10 0 15,-7 17 0-15,-12 11 0 16,-22 20 0-16,-19 17 0 0,-24 21 0 16,-22 15 0-16,-19 21 0 15,-11 16 0-15,-14 13 0 16,-16 7 0-16,-16 13 0 0,-12 7 0 15,4 5 0-15,16-4 0 16,16-8 0-16,19-17 0 16,20-19 0-16,17-18 0 0,19-20 0 15,21-16 0-15,19-15 0 16,28-15 0-16,23-18 0 16,29-13 0-16,25-12 0 0,23-12 0 15,21-16 0-15,17-5 0 16,7-4 0-16,14-12 0 15,3 0 0-15,-1 0 0 16,9 17 0 15,14 18 0-15,14 27 0 0,20 36 0-16,29 52 0 0,24 54 0 15,26 43 0-15,15 35 0 16,8 7 0-16,-1 0 0 0,1-9 0 15,-6-11 0-15,-11-16 0 16,-11-17 0-16,-12-20 0 16,-8-25 0-16,-14-28 0 0,-6-33 0 15,-17-32 0-15,-3-29 0 16,-10-29 0-16,-3-23 0 0,-6-25 0 16,-5-29 0-16,-10-32 0 15,-7-17-513-15,-1-19-10 16,1-6 49-16</inkml:trace>
  <inkml:trace contextRef="#ctx0" brushRef="#br0" timeOffset="60719.57">9295 10966 305 0,'-9'-21'227'0,"1"2"-34"0,8 2-40 15,-8 2-17-15,8 2 19 16,0 8 29-16,-9 5 4 16,9 0-13-16,0 7-13 0,0 19 7 15,12 19-169-15,10 20 0 16,-3 20 0-16,5 18 0 0,6 6 0 15,6 4 0-15,-1-3 0 16,3-13 0-16,-2-1 0 16,-3-17 0-16,-1-4 0 15,-3-7 0-15,-1-3 0 0,-4 1 0 16,-4-1 0-16,2-4 0 16,-7-4 0-16,2-4 0 15,-6-4 0-15,3-13 0 0,-6-7 0 16,-4-8 0-16,-1-5-166 15,-3-16-177-15,0 0-18 0,-7-9 30 16,-10-11 17-16,-13-12 56 16</inkml:trace>
  <inkml:trace contextRef="#ctx0" brushRef="#br0" timeOffset="61103.46">9396 12190 124 0,'-22'0'235'16,"8"0"-44"-16,0 0-31 15,14 0-18-15,-8-4-19 0,8 4-10 16,0 0-1-16,0 0 5 16,8 13 51-16,9 11-7 15,8 14-34-15,7 10-40 16,9 4-28 0,64 73 11-16,-40-58-53 0,1-5-1 15,-5-10-12-15,-2-10 2 0,-5-15 0 16,-13-6-2-16,-5-9 1 15,-7-12-5-15,-1-4 0 16,-4-20 0-16,-4-21 0 0,1-17 0 16,-5-11 0-16,-8-9 0 15,-8-3 0-15,0 0 0 0,-13 8 0 16,-7 4 0-16,0 6 0 16,0 11 0-16,0 15 0 15,-4 7 0-15,-2 11 0 0,-9 11 0 16,-10 12 0-16,-17 8 0 15,-3 17 0-15,-3 16 0 0,-1 12 0 16,5 3 0 0,7 1-86-16,7 0-407 0,14-7-19 15,10-2 46-15</inkml:trace>
  <inkml:trace contextRef="#ctx0" brushRef="#br0" timeOffset="68656.46">6637 14800 439 0,'-8'-16'368'15,"2"4"-29"-15,6 4-76 16,-8 3-79-16,8 5-26 0,0 0 12 16,0 0-44-16,11 13-126 31,38 8 0-31,27 3 0 0,30 4 0 16,16 1 0-16,17-2 0 15,3 3 0-15,-4-6 0 16,-12-3 0-16,-17-6 0 0,-19-2 0 15,-17-5 0-15,-21-1 0 16,-12-7 0-16,-10 0 0 16,-11 0 0-16,-2 0 0 15,-10 9-127-15,-7-9-201 16,0 0-20-16,-7-4 34 0,-10-4 83 16,-10-1-13-16,-2-3 26 15</inkml:trace>
  <inkml:trace contextRef="#ctx0" brushRef="#br0" timeOffset="68956.08">7236 14608 332 0,'-30'-24'289'16,"10"0"-59"-16,0 1-64 0,4 1-50 15,4 6-4-15,12 4 34 16,-9 4 51-16,9 4 28 15,-8 4-16-15,8 7-184 16,-8 14-25-16,8 25 0 0,-9 27 0 16,1 31 0-16,-2 23 0 15,2 3 0-15,-6 1 0 16,3-13 0-16,3-13 0 16,-1-10 0-16,1-15 0 15,8-10 0-15,-7-13 0 16,7-17 0-16,0-11 0 0,0-13-476 15,0-4-11-15,-9-12 68 16,-4-8 90-16</inkml:trace>
  <inkml:trace contextRef="#ctx0" brushRef="#br0" timeOffset="69857.89">10816 14657 164 0,'-8'12'347'0,"-4"-2"23"16,5-10-32-16,7 8-83 0,-12-8-68 15,12 0-43-15,-10 0-15 16,10 0-16-16,0-8-113 31,14-9 0-31,10-8 0 0,9-4 0 16,10-7 0-16,6-4 0 15,4 2 0-15,0 2 0 16,-8 8 0-16,-8 4 0 0,-5 7 0 16,-7 4 0-16,-9 5 0 15,-5 1 0-15,-2 2 0 16,-5 5 0-16,-4 0-95 31,0 0-224-15,0 9-18-16,0-9-1 0,0 0 12 15,0 9 34-15</inkml:trace>
  <inkml:trace contextRef="#ctx0" brushRef="#br0" timeOffset="70493.75">10943 14886 55 0,'0'13'160'16,"-13"-13"42"-16,5 7-36 16,0-7-39-16,8 0-40 15,-8 0-27-15,8 0 1 0,0 0 18 16,0 0 24-16,0 0 21 15,0 0 3-15,0 0-10 0,0 0-30 16,0 0-8-16,0 0-8 16,0 0 14-16,-8 0 12 15,8 0 6-15,-9 0-46 0,18-7-57 78,11-6 0-78,8-8 0 16,13-7 0-16,3-4 0 0,6-1 0 16,-2-1 0-16,-2 6 0 15,-6 5 0-15,-4 1 0 0,-3 3 0 16,-4 2 0-16,-1 0 0 16,-7 1 0-16,-7 4 0 15,-1 8 0-15,-1 0 0 16,-4 4 0-16,-3 0 0 0,-2 0 0 31</inkml:trace>
  <inkml:trace contextRef="#ctx0" brushRef="#br0" timeOffset="70647.89">11417 14584 1769 0,'0'9'-583'0,"-16"3"35"15</inkml:trace>
  <inkml:trace contextRef="#ctx0" brushRef="#br0" timeOffset="74380.5">30372 8719 172 0,'-26'0'242'0,"-4"0"-76"16,2 0-69-16,-3 0-46 16,-4-4-15-16,8-5 25 0,3 1 57 15,-1 1 60-15,8-3 24 16,6 3 18-16,3 3-31 15,8 4-39-15,0 0-36 16,0 0-63-16,13 9-51 0,21 16 0 16,28 14 0-16,23 23 0 15,29 19 0-15,21 20 0 16,15 17 0-16,0 6 0 16,-3 0 0-16,-9-10 0 15,-13-11 0-15,-15-22 0 16,-17-17 0-16,-16-10 0 0,-21-18 0 15,-14-8 0-15,-11-6 0 16,-10-10 0-16,-7-5 0 16,-11-7 0-16,-3-7 0 15,-17-22 0-15,-10-15-478 0,-6-19-124 16</inkml:trace>
  <inkml:trace contextRef="#ctx0" brushRef="#br0" timeOffset="74863.28">31130 8748 44 0,'0'-12'115'15,"0"3"109"-15,0 5-22 16,0 0-19-16,0 4-34 16,0 0-9-16,0 0 31 15,-14 0 36-15,6 0 26 0,0 0-5 16,1 0-77-16,-5 0-151 15,-1 12 0 1,-4 17 0-16,-6 28 0 16,-14 24 0-16,-8 25 0 15,-12 27 0-15,-4 22 0 0,-4 14 0 16,-3-3 0-16,3-7 0 16,5-9 0-16,6-12 0 15,4-20 0-15,10-21 0 16,8-23 0-16,2-17 0 15,12-16 0-15,5-8 0 0,2-13 0 16,11-7 0-16,-10-13-32 16,-2-8-513-16,0-10 76 15,0-6 77-15,1-4 90 16</inkml:trace>
  <inkml:trace contextRef="#ctx0" brushRef="#br0" timeOffset="80886.89">26612 12765 137 0,'5'-4'228'0,"-5"4"-21"16,0 0-23-16,0 0-14 0,0-4 4 16,0 0 24-16,0-4 32 15,0-1 9-15,0 2-27 0,0 0-144 16,0-6-68-16,0 4 0 16,0 0 0-16,0 2 0 0,0 2 0 15,-8 5 0 32,-5 0 0-31,5 0 0-1,-2 21 0-15,-11 3 0 16,-14 13 0-16,-4 12 0 0,-18 8 0 16,-11 12 0-16,-8 4 0 15,-11 4 0-15,-2 0 0 0,-1 7 0 16,5-3 0-16,9-5 0 15,5-8 0-15,15-2 0 16,11-13 0-16,16-12 0 0,10-4 0 16,19-9 0-16,16-7 0 15,12-10 0-15,21-11 0 16,16-3 0-16,16-9 0 16,4-9 0-16,9 0 0 0,-1-2 0 15,-5-2 0-15,-1 1 0 16,-11 3 0-16,-14 0 0 15,-13 6 0-15,-13 2 0 0,-7 1 0 16,-9 4 0-16,-9-1 0 16,-3-3 0-16,-8 1-301 0,0-1-153 15,0-1 73-15,-11 1 84 16,-2 3 51-16,3 6 70 16</inkml:trace>
  <inkml:trace contextRef="#ctx0" brushRef="#br0" timeOffset="81198.81">26548 13061 148 0,'0'-43'267'15,"0"1"-56"-15,0 0-55 16,4-4-47-16,5 5-7 16,0-1 29-16,-6 10 67 0,2 9 43 15,-5 2 23-15,0 14-59 16,0 7-190-16,0 19-15 0,1 21 0 15,-1 29 0-15,0 22 0 16,0 18 0-16,0 17 0 16,0 14 0-16,0 5 0 15,0-3 0-15,9-2 0 0,-4-14 0 16,-2-13 0-16,5-19 0 16,-3-16 0-16,3-19 0 15,1-14 0-15,-1-11 0 0,-4-18-211 16,-1-4-356-16,-3-12 91 15,0 0 90-15</inkml:trace>
  <inkml:trace contextRef="#ctx0" brushRef="#br0" timeOffset="82468.3">27137 13401 77 0,'-8'0'171'16,"8"0"44"-16,0 0-9 16,-8 0-8-16,0 0 23 0,8 0 16 15,-14 0 28-15,14 0 27 16,-6 0-127-16,17-9-165 31,18 1 0-15,16-4 0-16,12-4 0 0,8-1 0 15,8 0 0-15,0-3 0 16,1 4 0-16,-9 0 0 16,-9 0 0-16,-8 4 0 0,-11-1 0 15,-14 5 0-15,-1 4 0 16,-10 0 0-16,-3-1 0 15,-9 5-450 1,-9 0-77-16,-8-4 43 16</inkml:trace>
  <inkml:trace contextRef="#ctx0" brushRef="#br0" timeOffset="82867.3">27430 13030 355 0,'-13'-21'470'0,"5"9"-38"0,0 0-127 16,8 3-90-16,0 6-35 15,-8-1-90-15,8-1-90 0,0 17 0 31,0 14 0-15,0 19 0-16,0 12 0 0,0 11 0 16,3 9 0-16,5 9 0 15,5 4 0-15,0-5 0 16,-2 1 0-16,-3-10 0 16,4-10 0-16,-4-13 0 15,0-13 0-15,1-11 0 0,-4-8 0 16,-1-5 0-16,-1-4 0 15,-3-28 0 17,0-13-401-32,5-11-116 15,3-12 66-15,4-6-223 0</inkml:trace>
  <inkml:trace contextRef="#ctx0" brushRef="#br0" timeOffset="83233.48">28132 12900 779 0,'8'-28'462'0,"-8"-2"-108"0,0 7-91 16,0 1-74-16,0 2-189 15,0 4 0-15,0 5 0 16,0 2 0-16,4 33 0 15,5 16 0 1,-6 16 0-16,6 19 0 16,-1 11 0-16,-2 8 0 15,2 7 0-15,1 0 0 16,0-3 0-16,3-8 0 0,-3-17 0 16,0-11 0-16,-3-15 0 15,-3-9 0-15,2-14 0 16,-1-7 0-16,-4-5 0 0,0-17 0 31,0-19 0-31,0-12 0 16,0-21-622-16,0-9-36 15</inkml:trace>
  <inkml:trace contextRef="#ctx0" brushRef="#br0" timeOffset="83715.85">29185 13002 1001 0,'-8'-68'699'16,"-1"10"-352"-16,1 13-347 15,8 7 0-15,-9 14 0 16,9 8 0-16,0 8 0 15,0 40 0-15,12 25 0 16,5 16 0-16,-1 5 0 16,0 3 0-16,0 0 0 15,1-7 0-15,-1-13 0 0,-4-8 0 16,-4-16 0-16,0-8 0 16,-4-10 0-16,-4-7 0 15,0-19 0-15,0-26 0 16,-12-29 0-16,4-32 0 15,8-38 0-15,0-38 0 16,11-28 0-16,11-2 0 16,10 11 0-16,9 18 0 15,8 23 0-15,4 18 0 16,7 24 0-16,5 21 0 0,4 14 0 16,4 28 0-16,6 17 0 15,-3 24 0-15,6 16 0 16,-6 16 0-16,1 12 0 15,-4 0 0-15,-8 8 0 0,-8 3-97 16,-18 1-438-16,-8-6 35 16,-16 1 68-16</inkml:trace>
  <inkml:trace contextRef="#ctx0" brushRef="#br0" timeOffset="84052.22">30085 12252 701 0,'-27'-8'447'16,"-3"4"-104"-16,9-1-66 16,7 5 2-16,-3 9-279 15,-4 23 0-15,5 21 0 16,0 20 0-16,-1 17 0 0,9 7 0 16,8-2 0-16,5-10 0 15,10-12 0-15,9-20 0 16,10-12 0-16,2-20 0 15,10-21 0-15,2-16 0 16,0-14 0-16,1-14 0 16,-9-9 0-16,-7 0 0 0,-9 9 0 15,-2 6 0-15,-11 10 0 16,-3 6 0-16,-8 10 0 16</inkml:trace>
  <inkml:trace contextRef="#ctx0" brushRef="#br0" timeOffset="84076.89">30341 12617 1946 0,'0'-11'-624'16,"-16"-6"60"-16</inkml:trace>
  <inkml:trace contextRef="#ctx0" brushRef="#br0" timeOffset="84531.15">29852 12439 236 0,'-31'-11'376'15,"2"-6"-42"-15,7-4-73 16,5-3-57-16,4 0-18 0,13-9-19 16,0-3-47-16,8-5-52 15,17-5-27-15,7-6-25 16,4-1-12-16,1 8 3 16,-4 4 13-16,-13 13-13 15,-3 3-7-15,-13 5 0 16,-4 3 0-16,-26 5 0 15,-9 9 0-15,-12 3 0 0,-13 0 0 16,-13 0 0-16,-12 0 0 16,-16 0 0-16,-13 0 0 15,-8 0 0-15,1 0 0 0,11-8 0 16,17-1 0-16,19-3 0 16,21-4 0-16,17-7 0 15,20-11 0-15,16-11 0 16,29-7 0-16,18 2 0 15,18 2 0-15,13 3 0 16,8 4 0-16,3 4 0 0,-2 9 0 16,3 3 0-16,-4 9 0 15,-4 4 0-15,-5 0 0 16,-7 8 0-16,-6 4-234 0,-8 0-242 16,-4 0 55-16,-9 20 37 15</inkml:trace>
  <inkml:trace contextRef="#ctx0" brushRef="#br0" timeOffset="84930.74">29354 12398 426 0,'-36'13'332'16,"-6"-2"-22"-16,8 2-51 15,0-1-53-15,11-3-19 0,1-9 6 16,22 0-59-16,17 0-134 15,31-17 0-15,42-16 0 16,40-12 0-16,37-7 0 16,19-5 0-16,9 4 0 0,-8 1 0 15,-14 2 0-15,-18 6 0 16,-17-2 0-16,-24 6 0 16,-19 4 0-16,-29-2-21 15,-11 2-298-15,-23 1-122 0,-12-3-26 16</inkml:trace>
  <inkml:trace contextRef="#ctx0" brushRef="#br0" timeOffset="89656.64">26785 15508 282 0,'11'-32'281'15,"-2"0"-26"-15,-6-1-47 16,-3 5-33-16,0 7 7 0,0 1 56 16,0 3 59-16,0 6-168 15,0-2-129-15,0 9 0 16,0 13 0-1,-12 10 0-15,-13 18 0 16,-15 16 0-16,-17 12 0 16,-8 13 0-16,-4 7 0 15,-4 0 0-15,0 1 0 0,3-5 0 16,10-3 0-16,12-12 0 16,6-15 0-16,14-8 0 0,17-12 0 15,11-6 0-15,14-10 0 16,24-15 0-16,17-7 0 15,19-10 0-15,7-7 0 0,5-4 0 16,1-1 0 0,-11 1 0-16,-10 4 0 0,-15 3 0 15,-6 4 0-15,-8 5 0 16,-14 5 0-16,-7-2 0 0,-2 1-34 16,-14-1-417-16,0 2-8 15,-17-3 47-15,-3 3 79 16</inkml:trace>
  <inkml:trace contextRef="#ctx0" brushRef="#br0" timeOffset="89923.24">26691 15496 515 0,'12'-45'386'0,"-3"9"-54"0,-9 8-99 15,0 7-51-15,3 13 15 16,10 8 5-16,2 17-202 15,9 23 0-15,10 25 0 0,6 25 0 16,0 19 0-16,-3 14 0 16,-1-2 0-16,2-3 0 0,-5-7 0 15,-6-10 0-15,-3-7 0 16,-4-17 0-16,-3-12 0 16,-5-11 0-16,0-13 0 0,-2-13 0 15,-4-12-360 1,5-16-158-16,11-20 34 0</inkml:trace>
  <inkml:trace contextRef="#ctx0" brushRef="#br0" timeOffset="90221.64">27619 15973 789 0,'-14'-33'563'0,"-3"5"-92"0,0 5-247 16,5 0-224-16,12 4 0 15,0-6 0-15,0 0 0 16,18-7 0-16,16 0 0 16,23 4 0-16,16 0 0 15,9 2 0-15,2 2 0 0,7 5 0 16,-6-2 0-16,-3-1 0 16,-12 7 0-16,-14 2 0 15,-16 5 0-15,-16 4 0 0,-8 1 0 16,-7-7 0-16,-9 4 0 15,-21 1-2-15,-7-3-402 16,-5-1 2 0,-4-3 45-16,6 5 39 0,2-2 62 0</inkml:trace>
  <inkml:trace contextRef="#ctx0" brushRef="#br0" timeOffset="90439.83">28051 15415 327 0,'-17'-17'290'0,"-2"-2"14"16,2-2-13-16,5 0 27 15,4 9 76-15,8 1-271 0,-9 3-123 16,9 3 0-16,12 29 0 31,5 13 0-31,8 12 0 0,3 16 0 16,1 9 0-16,4 7 0 16,-10 8 0-16,-3 0 0 15,-6 6 0-15,-6-6 0 16,-2-7 0-16,6-13-67 15,1-9-584-15,0-6 40 16</inkml:trace>
  <inkml:trace contextRef="#ctx0" brushRef="#br0" timeOffset="91020.89">29120 15318 159 0,'-25'-53'221'0,"-4"11"-65"15,-2 9-14-15,1 9 8 16,4 8 21-16,3 9 24 16,7 7-1-16,3 16 4 0,2 12-13 15,0 8-12-15,11 2-70 16,-9-2-103-16,9-8 0 15,0-7 0-15,-8-9 0 0,-5-12 0 16,-3-12 0 0,0-9 0-16,2-15 0 15,8-9 0-15,6-12 0 16,11-4 0-16,6-1 0 16,7 5 0-16,6 12 0 15,5 9 0-15,4 16 0 0,9 13 0 16,-1 17 0-16,5 20 0 15,-1 22 0-15,-12 19 0 16,-5 10 0-16,-20 11 0 16,-14 10 0-16,-11 0 0 0,-14 0 0 15,-7-7 0-15,-4-15 0 16,-1-15 0-16,1-12 0 16,7-16 0-16,6-17 0 0,5-20 0 15,10-13 0 1,8-15 0-16,21-13 0 0,15-3 0 15,18-5 0-15,11 5 0 16,11 8 0-16,4 8 0 16,7 14 0-16,2 11 0 15,-4 3 0-15,-4 0 0 16,-8 12 0-16,-8 0 0 0,-8 0-418 16,-9-3-170-16,-6-9 95 15</inkml:trace>
  <inkml:trace contextRef="#ctx0" brushRef="#br0" timeOffset="91436.13">30208 14983 737 0,'6'-52'679'16,"-6"11"-122"-16,0 20-483 16,0 38-74-1,0 19 0-15,0 18 0 0,0 10 0 16,8 10 0-16,9-1 0 15,4 1 0-15,0-13 0 16,-2-13 0-16,-7-15 0 16,1-14 0-16,-13-43 0 15,-13-23 0-15,-3-36 0 16,-7-26 0 0,-7-26 0-16,6-27 0 0,8-26 0 15,16-16 0-15,8 5 0 16,17 11 0-16,15 26 0 15,14 24 0-15,14 27 0 16,9 30 0-16,4 28 0 16,-1 30 0-16,7 30 0 0,-6 34 0 15,-9 28 0-15,-7 17 0 16,-12 8 0-16,-11 3 0 16,-10-7 0-16,-7-9 0 15,-10-12 0-15,-7-7-343 16,-8-15-238-16,-12-6 74 15</inkml:trace>
  <inkml:trace contextRef="#ctx0" brushRef="#br0" timeOffset="91736.87">30858 14406 582 0,'-16'0'408'0,"-1"7"-35"15,-1 10-44-15,10 15 26 16,8 13-355-16,0 13 0 15,0 6 0-15,13 6 0 0,8-5 0 16,4-12 0 0,2-8 0-16,11-14 0 15,1-10 0-15,2-13 0 0,-1-8 0 16,1-13 0-16,-3-3 0 16,-7-8 0-16,-7-4 0 15,-6-6 0-15,-7 3 0 16,-2 4 0-16,-9 0 0 0,0 8 0 15,0 7 0-15,0 0 0 16,0 2 0-16,0 3 0 16,-12-5 0-16,-5-1-449 15,0-2-75-15,-2-6 67 16</inkml:trace>
  <inkml:trace contextRef="#ctx0" brushRef="#br0" timeOffset="92202.35">30901 14368 357 0,'-25'-17'403'0,"2"3"-17"16,-2-3-69-16,1 1-17 0,5 4-16 15,2 0-284-15,4-5 0 16,0 1 0-16,13-1 0 16,0 0 0-16,0 5 0 15,0-4 0-15,13 0 0 16,8 1 0-16,7-2 0 15,4 1 0-15,-2-1 0 16,-11 1 0-16,-7 4 0 0,-12-5 0 16,-16 5 0-16,-20 5 0 15,-24 7 0-15,-22 0 0 16,-12 11 0-16,-12-3 0 16,1 1 0-16,0-9 0 0,12 0 0 15,8-13 0-15,15-2 0 16,18-1 0-1,11-7 0-15,12 4 0 0,17-9 0 16,12-5 0-16,15-7 0 16,19 0 0-16,18-6 0 15,17 6 0-15,12 3 0 16,5 7 0-16,4 7 0 16,-7 2 0-16,-5 9 0 0,-12 4 0 15,-13 3 0-15,-13 5 0 16,-12 10 0-16,-11 10-80 15,-9 7-457 1,-8 11 18-16,0 5 77 0</inkml:trace>
  <inkml:trace contextRef="#ctx0" brushRef="#br0" timeOffset="92517.77">30200 14458 780 0,'-67'0'544'0,"1"0"-48"16,11 0-269-16,14 0-227 0,12 0 0 15,50 0 0 1,49-21 0-16,46-10 0 16,39-14 0-16,29-8 0 15,6-1 0-15,-2 1 0 16,-23 6 0-16,-23-3 0 15,-24 9 0-15,-29 9 0 16,-28 0 0-16,-24 2 0 0,-17 11 0 16,-20 7 0-16,0 12-341 15,-24 12-60-15,-6 12 35 16,-1 9 36-16,-2 7 38 16</inkml:trace>
  <inkml:trace contextRef="#ctx0" brushRef="#br0" timeOffset="95430.64">27393 17280 492 0,'3'-17'319'0,"2"6"-78"16,-5-6-95-16,3 5-45 15,2-2 14-15,3 3 58 16,-3 3 56-16,-1 1 2 0,0 1-231 15,0 2 0-15,0 4 0 16,-1 0 0-16,-3 17 0 16,0 2 0-16,-7 9 0 15,-10 15 0-15,-13 4 0 16,-1 11 0-16,-9 11 0 16,-5 4 0-16,5 5 0 15,3-4 0-15,4-5 0 16,9-12 0-16,3-13 0 0,9-10 0 15,12-11 0-15,0-6 0 16,17-17 0-16,12 0 0 16,10-5 0-16,10-7 0 0,4-8 0 15,0-10 0-15,-1 3 0 16,-7 3 0-16,-9 0 0 16,-2 3 0-16,-11-1 0 15,-9 7-378-15,-11-4-61 16,-3-4 75-16,-12 4 59 0,-4-6 54 15</inkml:trace>
  <inkml:trace contextRef="#ctx0" brushRef="#br0" timeOffset="95647.33">27461 17266 315 0,'13'-48'282'0,"-4"3"-3"16,-1 9-2-16,-1 8 20 15,-2 10 58-15,3 18-113 0,4 13-242 16,4 16 0-16,4 23 0 15,1 15 0-15,0 8 0 16,2 11 0-16,3 0 0 16,0 3 0-16,4-3 0 15,-1-9 0-15,-7-2 0 0,-1-11 0 16,-4-6-463-16,-4-9-43 16,-10-9 32-16</inkml:trace>
  <inkml:trace contextRef="#ctx0" brushRef="#br0" timeOffset="95929.88">28411 17552 872 0,'-23'-13'532'0,"3"1"-167"16,3 5-144-16,17-5-164 16,0-2-57-16,17-6 0 0,16 0 0 15,16-4 0-15,15-4 0 16,14-1 0-16,3 0 0 16,-1 1 0-16,-10 7-29 15,-18 1-370-15,-11-1-73 16,-17 4 23-16,-11 6-248 0</inkml:trace>
  <inkml:trace contextRef="#ctx0" brushRef="#br0" timeOffset="96145.81">28657 17223 244 0,'-29'-21'360'0,"4"-4"10"16,8 2-56-16,9 6-63 15,8 5-16-15,0 12 38 16,5 0-273-16,7 24 0 0,1 12 0 15,2 9 0-15,1 8 0 16,2 8 0-16,-2 1 0 16,1-2 0-16,-8 1 0 15,0-4 0-15,-5-4 0 16,-4-9-479-16,0-10 10 16,0-11 65-16,5-23 81 0</inkml:trace>
  <inkml:trace contextRef="#ctx0" brushRef="#br0" timeOffset="96645.18">29098 16916 370 0,'36'-52'409'15,"-2"7"-2"-15,-9 12-89 16,-10 9-68-16,1 8 40 16,2 9-287-16,-7 7-3 15,-11 19 0-15,0 14 0 0,-11 12 0 16,-11 12 0-16,-5 8 0 15,2 0 0-15,-1-5 0 16,10-6 0-16,16-8 0 16,0-11 0-16,16-12 0 0,13-5 0 15,12-18 0-15,8 0 0 16,11 0 0-16,2-5 0 16,-2-2 0-16,-7-3 0 15,-8 3 0-15,-8 0 0 0,-9-3 0 16,-8 3 0-1,0-9-276-15,-3-6-100 0,-5-1 76 16,-4-6 91-16,-3-7 90 16,3-4 67-16,-8-5 52 15,0-4 50-15,0 3 71 16,0 5 98-16,3 6 105 16,3 7 74-16,-6 6-178 0,0 10-220 15,3 12 0-15,5 16 0 16,3 18 0-16,7 13 0 15,-2 20 0-15,2 4 0 16,4 8 0-16,-2 2 0 16,0 3 0-16,0-2 0 15,1-3 0-15,-5-10-153 16,4-9-385-16,1-11 33 0,3-12 91 16</inkml:trace>
  <inkml:trace contextRef="#ctx0" brushRef="#br0" timeOffset="96861.53">30418 17099 663 0,'-20'-40'749'0,"-1"4"-128"0,5 8-607 16,5-1-14 0,11 1 0-16,3-1 0 0,13 1 0 15,18-1 0-15,18 4 0 16,16 0 0-16,14 6 0 15,5 2 0-15,-3 6 0 16,-10 2 0-16,-14 4 0 16,-16 5-303-16,-15 0-188 0,-12 0 74 15,-17 0 64-15</inkml:trace>
  <inkml:trace contextRef="#ctx0" brushRef="#br0" timeOffset="97061.43">30630 16596 296 0,'0'-41'336'0,"5"4"-8"16,1 8-52-16,5 10-42 16,7 10 43-16,-2 9 23 15,4 28-300-15,0 17 0 16,6 21 0-16,-2 11 0 0,-4 8 0 16,0 5 0-16,-3-9 0 15,0-3 0-15,-1-13-332 16,-1-12-223-16,1-16 78 15,5-20 138-15</inkml:trace>
  <inkml:trace contextRef="#ctx0" brushRef="#br0" timeOffset="97477.18">31263 16453 462 0,'31'-66'509'0,"-2"18"-12"15,-12 11-92-15,-4 12-231 16,-13 18-174-16,-13 7 0 31,1 0 0-31,-5 0 0 0,0 0 0 16,3-12 0-16,0-9 0 15,3-7 0-15,11-9 0 16,8-2 0-16,12-7 0 16,13 6 0-16,7 7 0 0,5 12 0 15,-2 13 0-15,5 20 0 16,-6 22 0-16,-8 18 0 15,-11 17 0-15,-10 16 0 16,-13 5 0-16,-8 3 0 0,-9-3 0 16,1-13 0-16,5-6 0 15,-2-15 0-15,13-8 0 16,0-12 0-16,4-3 0 16,8-5 0-16,12-6 0 0,9-14 0 15,8-8 0-15,13-5 0 16,10-7 0-1,13-5 0-15,8-2 0 0,3-5 0 16,-1-5 0-16,-11 1-334 16,-11 0-246-16,-11-6 75 15</inkml:trace>
  <inkml:trace contextRef="#ctx0" brushRef="#br0" timeOffset="97843.41">32597 15977 759 0,'9'-49'628'0,"-4"10"-108"0,-2 9-380 16,-3 14-140-16,5 16 0 15,-1 16 0-15,5 16 0 16,-5 17 0-16,3 13 0 0,1 2 0 16,6 5 0-16,-3-2 0 15,-3-11 0-15,1-12 0 0,-2-7 0 16,-2-12 0-16,-5-37 0 15,-18-29 0 1,-1-33 0-16,-1-28 0 0,4-28 0 16,16-13 0-16,0-11 0 15,0-1 0-15,8 5 0 16,12 12 0-16,7 16 0 16,11 23 0-16,2 22 0 15,4 19 0-15,10 25 0 0,-1 22 0 16,-2 11 0-16,0 25 0 15,-7 11 0-15,-5 9 0 0,-1 12-345 16,-14 5-97-16,-11-5 52 16,-13-1 33-16</inkml:trace>
  <inkml:trace contextRef="#ctx0" brushRef="#br0" timeOffset="98159.86">32984 15366 614 0,'12'-15'456'16,"-3"10"-55"-16,-9 17-60 16,5 21-106-16,-5 13-235 15,0 10 0-15,0 9 0 0,8 4 0 16,4-5 0-16,2-2 0 16,8-13 0-16,-2-8 0 0,3-13 0 15,7-10 0-15,-1-18 0 16,-6-11 0-16,-3-8 0 15,2-13 0-15,-5-9 0 0,-9-4 0 16,-5 0 0-16,-3 5 0 16,0 3 0-16,0 9 0 15,-11 2 0-15,11 11 0 0,-9 2 0 16,9 5 0-16,-8 8 0 16,-5 0-273-1,4 0-254-15,-3 0 42 0,1 0 109 16</inkml:trace>
  <inkml:trace contextRef="#ctx0" brushRef="#br0" timeOffset="98508.93">32967 15465 307 0,'-14'-21'362'0,"-8"-1"-9"0,7 3-76 16,1 3-61-16,6-5-47 15,8-3-26-15,17-9-39 0,12-4-50 16,11-3-14-16,10-2-22 15,-5 6-14-15,-14 3-4 16,-6 9 0-16,-21 3 0 0,-22 7 0 16,-16 0 0-16,-31 10 0 15,-22 4 0-15,-10 0 0 0,-7 13 0 16,1-1 0-16,5-12 0 16,10 0 0-16,10 0 0 15,18-7 0-15,10-11 0 16,18-2 0-16,16-4 0 15,16-5 0-15,30-3 0 16,13-6 0-16,14 6 0 0,7 0 0 16,5 7 0-16,1 9 0 15,-2 4-114-15,-1 4-398 16,-10 8 14-16,-10 12 58 0</inkml:trace>
  <inkml:trace contextRef="#ctx0" brushRef="#br0" timeOffset="98656.88">32501 15558 883 0,'-16'-5'464'0,"16"-14"-204"15,16-9-129-15,24-13-67 16,22-9-31-16,22-7-21 16,19 0-44-16,6-4-146 0,10 3-171 15,-10 9-84-15,-8 9 10 16</inkml:trace>
  <inkml:trace contextRef="#ctx0" brushRef="#br0" timeOffset="108643">18313 6418 382 0,'-16'-20'211'15,"3"0"-71"-15,2-5-32 16,-3 5 17-16,3 1 43 0,0-4 24 15,-7 4 62-15,2-6 6 16,-1 1-53-16,-2 4-207 16,-2-5 0-16,4 6 0 15,0-1 0-15,-5 2 0 16,1 2 0-16,-4 1 0 0,-3-6 0 16,-4 4 0-16,-1-2 0 15,1-2 0-15,-8 0 0 16,-6 1 0-16,2-4 0 0,-9-4 0 15,-3 2 0-15,-6 2 0 16,-4-4 0-16,-2-1 0 16,0 1 0-16,-2 0 0 15,1 3 0-15,-4 1 0 0,0-1 0 16,-4-4 0-16,-4 5 0 16,-9-4 0-16,-2-1 0 15,-6 1 0-15,-9-1 0 16,-1 1 0-16,-7 3 0 0,-2 5 0 15,-1 0 0-15,-1 4 0 16,3-1 0-16,3 4 0 0,-3 2 0 16,8-1 0-16,-2-1 0 15,5 5 0-15,3 4 0 16,1 1 0-16,-1-2 0 0,4 1 0 16,1 0 0-16,8 4 0 15,0 0 0-15,2 0 0 0,7 0 0 16,-1 0 0-1,0 8 0-15,-1-8 0 0,5 12 0 16,-1 0 0-16,-3 0 0 16,1 6 0-16,-2-3 0 15,1-3 0-15,7 5 0 0,1-5 0 16,5 4 0-16,-6 6 0 16,-2 1 0-16,-11-3 0 15,-1 6 0-15,-9 2 0 0,-8 0 0 16,-10 1 0-16,-2 2 0 15,-9 3 0-15,-9 1 0 16,-2 2 0-16,-15 4 0 16,3 0 0-16,2-1 0 15,10 1 0-15,7 1 0 0,8-6 0 16,4-3 0-16,5-4 0 16,11-10 0-16,5 2 0 15,7-5 0-15,6-1 0 0,-3 2 0 16,3 4 0-16,-6-2 0 15,-3 7 0-15,-5 2 0 16,-8 4 0-16,-3 1 0 0,-5 4 0 16,0 0 0-1,5 2 0-15,3 3 0 0,5-5 0 16,8-1 0-16,3-3 0 16,12-5 0-16,6 1 0 15,7-5 0-15,9-3 0 0,2-2 0 16,6-2 0-16,0-1 0 15,-3 4 0-15,3 1 0 16,-5 0 0-16,-7 2 0 0,-5 7 0 16,-4-3 0-16,-4 2 0 15,-5 0 0-15,-2-1 0 16,1 1 0-16,6-1 0 0,2 2 0 16,0-7 0-16,11 1 0 15,7-3 0-15,5-1 0 16,3-4 0-16,9 0 0 15,4 1 0-15,2-2 0 16,6-2 0-16,-1 4 0 0,5-1 0 16,-3 4 0-16,-2 0 0 15,3 5 0-15,-1-1 0 16,-3-3 0-16,7 0 0 0,2-2 0 16,2 2 0-16,-5-2 0 15,-2 3 0-15,3-3 0 16,3 6 0-16,0-5 0 15,-1 5 0-15,1-1 0 0,0 1 0 16,0-1 0 0,2 1 0-16,3-1 0 15,3 2 0-15,-1-2 0 0,9-5 0 16,-7 2 0-16,-1 0 0 16,8-6 0-16,-8 1 0 15,8 1 0-15,0-5 0 16,0 5 0-16,0-1 0 15,0 5 0-15,0-1 0 0,0 1 0 16,0 2 0-16,0 2 0 16,0 3 0-16,0 5 0 15,0 3 0-15,0-3 0 16,0 0 0-16,0-4 0 16,0-1 0-16,0 1 0 15,-9-1 0-15,9 1 0 16,0-1 0-16,0 1 0 15,0-5 0-15,0 4 0 0,0 1 0 16,0-1 0-16,0 5 0 16,3-1 0-16,6-4 0 15,0 1 0-15,2-1 0 16,3-2 0-16,-8-2 0 0,7-5 0 16,4 2 0-16,-1 3 0 15,3 2 0-15,3-2 0 16,2 0 0-16,3 0 0 15,11 4 0-15,3 0 0 16,8-2 0-16,6-6 0 0,7 1 0 16,-2-2 0-16,2 2 0 15,-2-1 0-15,-3-5 0 16,4 3 0-16,-1-2 0 0,2-4 0 16,3 0 0-16,0-3 0 15,9-1 0-15,2 3 0 16,9 2 0-16,5 0 0 0,0 2 0 15,2 1 0 1,-2-3 0-16,0 4 0 0,-2-6 0 16,2 3 0-16,-2-2 0 0,-1 3 0 15,2 2 0 1,1-4 0-16,3 2 0 0,0-2 0 16,5-1 0-16,2 0 0 15,3 0 0-15,6 0 0 0,1 4 0 16,7-3 0-16,1-5 0 15,-5-8 0-15,-2 7 0 16,-7-7 0-16,-9 8 0 0,-11-8 0 16,-6 0 0-16,-9 10 0 15,-7-10 0-15,-10 0 0 0,-3 12 0 16,-9-12 0 0,-4 8 0-16,2 0 0 0,-2-8 0 15,5 8 0-15,2-8 0 16,6 0 0-16,8 0 0 15,1 0 0-15,2 0 0 0,2 0 0 16,-2 9 0-16,5-9 0 16,0 0 0-16,0 0 0 15,3 0 0-15,3 0 0 0,2 0 0 16,-2 0 0-16,5-9 0 16,-4 1 0-16,1 4 0 0,0 0 0 15,-4 0 0 1,-4 4 0-16,-8 0 0 0,-5 0 0 15,-4 0 0-15,-2 0 0 16,-2 0 0-16,-3 0 0 0,0 0 0 16,-4 0 0-16,-1 0 0 15,1 0 0-15,0 0 0 16,-1 0 0-16,-1 0 0 0,3 0 0 16,5 0 0-16,3-9 0 15,-2 6 0-15,-3-1 0 0,4-1 0 16,0 0 0-1,-2 3 0-15,4-8 0 0,-4 3 0 16,11-2 0-16,3 1 0 0,8 1 0 16,-1-6 0-16,5 5 0 15,3-4 0-15,7 0 0 16,-3-4 0-16,2 0 0 0,-1-5 0 16,-4 4 0-16,-3 2 0 15,-6-2 0-15,-4 1 0 16,-3 0 0-16,-3-2 0 15,-2 2 0-15,0 1 0 0,2-1 0 16,-3 0 0-16,3-2 0 16,-1 2 0-16,4 0 0 0,-4-1 0 15,0 2 0-15,-1-2 0 16,2 1 0-16,-6 4 0 16,-3 1 0-16,-2-2 0 15,4 0 0-15,-4 1 0 0,5 0 0 16,10 0 0-16,2 0 0 15,5-6 0-15,1 3 0 0,-1-2 0 16,-5 1 0-16,-4 4 0 16,-6 0 0-16,-10 4 0 15,-2-1 0-15,-2-3 0 0,-3 0 0 16,2 0 0-16,3 0 0 16,-3-1 0-16,4 0 0 0,1 1 0 15,-4 1 0 1,4-1 0-16,2-4 0 0,-2-4 0 15,3-6 0-15,3 7 0 16,-2-7 0-16,2 2 0 16,-2-4 0-16,0-1 0 0,6-3 0 15,-2 0 0-15,0-1 0 16,2-3 0-16,-7 3 0 0,3-3 0 16,-5 3 0-16,-6-4 0 15,-2 5 0-15,2-1 0 16,-10-1 0-16,1 6 0 0,-4-3 0 15,-4 2 0-15,-2 1 0 16,2-1 0-16,-4 4 0 16,3 1 0-16,-1 0 0 15,1-5 0-15,-5 1 0 16,2 0 0-16,0-2 0 0,3 2 0 16,-1 4 0-16,-4-2 0 15,5 7 0-15,-2-2 0 16,6-3 0-16,0-1 0 0,2 0 0 15,1-3 0-15,2-5 0 16,-3 4 0-16,2 1 0 16,-5-1 0-16,0 6 0 0,-3 2 0 15,-6 2 0-15,2-4 0 16,0 8 0-16,0 0 0 0,-4-2 0 16,0 6 0-1,-1-4 0-15,0 4 0 0,1-1 0 16,0 4 0-16,3-4 0 15,-1-4 0-15,2-2 0 0,-1 7 0 16,1-1 0-16,-5-4 0 16,0-1 0-16,-3 1 0 15,3-1 0-15,-5 1 0 0,5 1 0 16,1-7 0-16,-1 6 0 16,0-3 0-16,0-2 0 0,0 0 0 15,5 1 0 1,-5-4 0-16,1 4 0 0,-3 3 0 15,-1-3 0-15,-5 4 0 16,0 0 0-16,0-1 0 0,0 0 0 16,0 1 0-16,0-4 0 15,0-1 0-15,3-3 0 16,2 3 0-16,-5-3 0 0,0 3 0 16,0 2 0-16,0-5 0 15,0-2 0-15,-13 2 0 16,1 0 0-16,-4-1 0 0,0 5 0 15,0 4 0-15,2 4 0 16,3 0 0-16,3 0 0 16,0 2 0-16,8 3 0 15,-13-2 0-15,2 2 0 0,-3-1 0 16,3 3 0-16,-5 5-415 16,-8 0-191-16</inkml:trace>
  <inkml:trace contextRef="#ctx0" brushRef="#br0" timeOffset="113767.02">30924 2221 469 0,'0'17'276'16,"0"-5"-63"-16,0-12-49 0,0 0 1 16,0 0 59-16,0 0 79 15,0 0-70-15,-9-8-233 16,-9-4 0 0,-3-11 0-16,-5-6 0 15,-17-9 0-15,-4-2 0 16,-10-9 0-16,-5-9 0 15,-6 1 0-15,-6-3 0 16,-4-2 0-16,3-1 0 16,-11-11 0-16,1-5 0 15,-1 2 0-15,4 0 0 16,9 9 0-16,8 3 0 16,5 8 0-16,7 3 0 15,8 0 0-15,0 10 0 16,-3-1 0-16,-6 5 0 15,-2-1 0-15,-4 1 0 16,-5 4 0-16,-4-1 0 16,0 3 0-16,-5 6 0 0,-2-2 0 15,-6 7 0-15,1-1 0 16,-5 0 0-16,-4 3 0 16,-6-3 0-1,-1 3 0-15,-2 1 0 16,6 0 0-16,5 0 0 0,1 4 0 15,4-5 0-15,4 4 0 16,1 0 0-16,4 6 0 16,-13-1 0-16,-2 3 0 15,-6 1 0-15,-10 1 0 16,-8 2 0-16,-18 0 0 16,-10 3 0-16,-14 2 0 0,-6 0 0 15,-10 0 0-15,-4 0 0 16,6-5 0-16,0 1 0 15,11 1 0-15,4-6 0 16,-1 9 0-16,-3 0 0 16,0 0 0-16,0 0 0 15,4 0 0-15,3 0 0 16,5 12 0-16,8-12 0 16,4 9 0-16,0-9 0 15,7 12 0-15,5 1 0 0,9-2 0 16,8 5 0-16,4 1 0 15,-2 2 0-15,-1 7 0 16,-3-2 0-16,2 0 0 16,4-3 0-16,-5 3 0 15,2 4 0-15,-4 1 0 16,2-1 0-16,2 5 0 16,1-1 0-16,7-4 0 15,2 1 0-15,4-1 0 16,5 5 0-16,6 0 0 0,-3 0 0 15,9-1 0-15,5 5 0 16,6 4 0-16,8 3 0 16,5 9 0-16,0 9 0 15,8 7 0-15,7 7 0 16,4 7 0-16,7 5 0 16,3 11 0-1,6 2 0-15,2 5 0 0,12 0 0 16,0 0 0-16,8-2 0 15,5-1 0-15,3-6 0 0,4-3 0 16,9-3 0-16,10-7 0 16,18-2 0-16,13-1 0 15,12 2 0-15,11-2 0 16,12 0 0-16,5 0 0 0,7 1 0 16,2 3 0-16,1 1 0 15,-1-5 0-15,-1 1 0 16,-9-1 0-16,1-9 0 0,-8-3 0 15,-4-2 0-15,-14-11 0 16,-6-3 0-16,-6 0 0 16,-2-4 0-16,-6-4 0 15,6-5 0-15,3 2 0 16,4-10 0-16,9 0 0 0,7-7 0 16,11-6 0-16,10-2 0 15,9 0 0-15,2-5 0 16,10-1 0-16,-2 2 0 0,6-4 0 15,-4-9 0-15,-11 7 0 16,-2 2 0-16,-8-1 0 0,-10 0 0 16,0 5 0-1,-7-6 0-15,-1 1 0 0,11 5 0 16,1-5 0-16,8-8 0 0,1 13 0 16,3-5 0-1,-1-1 0-15,-1-7 0 0,-4 12 0 16,-9-12 0-16,0 9 0 15,-2-9 0-15,-1 0 0 16,-3 0 0-16,0 0 0 0,3 0 0 16,2-4 0-16,7-8 0 15,7-6 0-15,7-2 0 16,5 1 0-16,0-6 0 16,-4 0 0-16,-1-4 0 0,-3 1 0 15,-3 4 0 1,-9-4 0-16,-5-1 0 0,2 1 0 15,-3-5 0-15,7-4 0 16,-7 0 0-16,-10 1 0 16,-12 3 0-16,-14 5 0 15,-11-4 0-15,-10 0 0 0,-1-2 0 16,-1-2 0-16,0-1 0 16,0-4 0-16,3-4 0 15,3-4 0-15,11 1 0 16,4 0 0-16,-1-1 0 15,-4 0 0-15,-5 4 0 16,-7 5 0-16,-3 6 0 16,-10 2 0-16,-7 0 0 15,-5-1 0-15,-6 0 0 16,4-3 0-16,-5-6 0 16,1-10 0-16,7-17 0 15,4-16 0-15,-5-21 0 0,0-8 0 16,1 1 0-16,-3 10 0 15,-8 16 0-15,-1 18 0 16,-9 17 0-16,0 11 0 16,0 13 0-1,-4 7 0-15,0 9 0 16,0 4 0-16,0 8-336 16,-21 8-463-16</inkml:trace>
  <inkml:trace contextRef="#ctx0" brushRef="#br0" timeOffset="128559.99">6686 7840 126 0,'0'-21'206'0,"-11"4"-61"0,-1 1-52 16,0 4-29-16,3 4-19 15,-4 4-6-15,7 0 8 16,-2-4 9-16,-1 4-5 16,9 1-12-16,-8 3 0 0,8 0 4 15,-8 0 10-15,0 0 0 16,-1 0-1-16,2 0-5 16,-1 0-14-16,-1 0-1 15,-4 0-6-15,2 0-1 16,-5 12-2-16,0-1-3 15,-1 2-7-15,-3-1 2 0,4-4-7 16,-2-1-3 0,7 6 2-16,0-3 2 0,-3 1 12 15,3 1-2-15,-6 4 3 16,-3 1 7-16,0-2 4 16,3 1 0-16,2 1-7 15,-2-1 1-15,4-3-11 16,13-1-3-16,-8-3-2 0,-1 3 0 15,9-5 2-15,-8 2 5 16,8 3 1-16,-6-4-9 16,6 1 3-16,-9 3 1 15,9 4 20-15,-9-1 1 16,1 11-7-16,0 2-5 16,8-4 5-16,-8 0-14 15,8 4-2-15,0 1 2 0,-9 0-3 16,9-1 0-16,0 4 2 15,0-2 3-15,0-2 6 16,0 1-9-16,9 4-2 16,-1-5-11-16,-3 1 0 15,3-1 0-15,1-4 0 0,-1-7 0 16,0-1 0-16,-1-4 0 16,2 0 0-16,2-5 0 15,2 3 0-15,-1 2 0 16,3-4 0-16,2-8 0 15,-1 8 0-15,5 0 0 16,-1-8 0-16,1 11 0 16,-1-11 0-16,1 10 0 0,-5-10 0 15,4 0 0-15,-1 0 0 16,3 0 0-16,-3 0 0 16,2 0 0-16,-1 0 0 15,1 0 0-15,-5 0 0 0,1 0 0 16,2 0 0-16,-3 0 0 15,1 0 0-15,-1-5 0 16,4 0 0-16,-3-2 0 16,-2-2 0-16,6 2 0 15,-1-5 0-15,1 0 0 16,-2-5 0-16,3 1 0 0,-2-1 0 16,0-2 0-16,-3-3 0 15,-3 2 0-15,0-4 0 16,-2-1 0-16,0 2 0 15,1 2 0-15,-2-3 0 16,1-5 0-16,-4 1 0 0,0 3 0 16,2 0 0-16,-2 1 0 15,-5 3 0-15,0 2 0 16,-3-3 0-16,0 3 0 16,0-7 0-16,0 3 0 15,0-1 0-15,0 2 0 16,0 6 0-16,0 1 0 0,-6-1 0 15,-2-1 0-15,-2 0 0 16,2 5 0-16,0 1 0 16,0-1 0-16,-4-2 0 15,1 1 0-15,-2-1 0 0,1 1 0 16,0-3 0-16,0 3 0 16,-4 1 0-16,-1-4 0 15,1 4 0-15,0 0 0 16,3 0 0-16,-4 5 0 15,3-3 0-15,-4 3 0 16,2-3 0-16,-1 7 0 16,-2 0 0-16,-2 3 0 0,1 0 0 15,0 0 0-15,4 0 0 16,-2 0 0-16,7 0 0 16,0 0 0-16,-6 0 0 15,1 10 0-15,-38 20-740 16,27-10 240-16</inkml:trace>
  <inkml:trace contextRef="#ctx0" brushRef="#br0" timeOffset="132074.85">9088 6862 39 0,'0'-4'70'16,"0"4"73"-16,0 0 8 15,0 0-27-15,0 0-33 16,0 0-21-16,0-3 1 0,0 3 0 15,0 0-2-15,0 0 1 16,0 0-1-16,0 0-2 16,0 0 11-16,0 0 13 15,0 0 13-15,0 0 9 0,-8 0-4 16,-1 0-17-16,1 0-31 16,-5 0-16-16,1-5-21 15,0 1 4-15,0 1 5 0,-1-1-2 16,-4-1 1-16,3 5-9 15,-4-5-5-15,-1 3 9 0,-1-3 1 16,-1-1-23-16,0 6-5 16,1 0 0-16,-4 0 0 15,-4 0 0-15,4 0 0 16,-1 0 0-16,1 0 0 0,-1 0 0 16,6 0 0-16,-2 0 0 15,-1 0 0-15,8 0 0 16,-3 0 0-16,0 0 0 0,5 0 0 15,-4 0 0-15,4 0 0 16,-4 0 0-16,-2 0 0 16,4 0 0-16,-3 0 0 0,1 0 0 15,0 0 0-15,0 0 0 16,-1 0 0-16,1 0 0 0,0 0 0 16,0 0 0-1,-1 11 0-15,-3-11 0 0,-4 7 0 16,0-7 0-16,2 0 0 15,-2 0 0-15,0 0 0 16,-1 0 0-16,-2 0 0 0,2 0 0 16,-3 0 0-16,-1 0 0 15,1 0 0-15,-5 0 0 0,-4 0 0 16,5 0 0-16,-4 0 0 16,-10 0 0-16,-1 0 0 15,-7 9 0-15,-3-9 0 0,0 7 0 16,2 1 0-16,-2 5 0 15,-2-1 0-15,-1 0 0 16,0 1 0-16,3-2 0 16,8-2 0-16,3-1 0 15,7 3 0-15,-2 1 0 16,3 1 0-16,3 0 0 16,2-1 0-16,1 5 0 0,-4-3 0 15,2 3 0-15,-2 4 0 16,0-1 0-16,-5 5 0 15,1-1 0-15,-1 5 0 16,-5 4 0-16,-3-2 0 0,2 2 0 16,1-4 0-16,3-1 0 15,2-5 0-15,0 11 0 16,-3-1 0-16,-5 3 0 16,4-3 0-16,0 0 0 15,0-2 0-15,1 2 0 16,-8 4 0-16,-5 4 0 15,-5 5 0-15,-3-1 0 16,5-5 0-16,2-4 0 0,1 1 0 16,5 0 0-16,-1-1 0 15,8-3 0-15,8-5 0 16,6-4 0-16,-1 2 0 16,2 2 0-16,3 1 0 15,2-1 0-15,4 1 0 16,-2-2 0-16,2 3 0 15,0-2 0-15,1 1 0 16,0 2 0-16,3 7 0 16,-3-2 0-16,0 4 0 15,-3 1 0-15,1-3 0 16,5-7 0-16,1-3 0 0,6 1 0 16,10 3 0-16,-9 2 0 15,9-1 0-15,0-2 0 16,0 2 0-16,0-4 0 15,0 4 0-15,0-2 0 16,0 2 0-16,9 8 0 16,1-1 0-16,3 1 0 15,4 1 0-15,-1-7 0 16,3 2 0-16,3-5 0 16,-6-7 0-16,-1 0 0 15,2-6 0-15,0-2 0 0,-1-1 0 16,-1-3 0-16,6 4 0 15,3-1 0-15,1 0 0 16,4 0 0-16,2 0 0 16,2 4 0-16,-4-3 0 15,-1-6 0-15,1 2 0 16,-1-1 0-16,-3-3 0 16,4-9 0-16,-7 12 0 15,8-12 0-15,-3 12 0 16,3-4 0-16,-3 1 0 15,-2-9 0-15,3 7 0 0,1 5 0 16,-2-3 0-16,3-9 0 16,-3 12 0-16,6-5 0 15,5 2 0-15,2-1 0 16,7-8 0-16,7 0 0 16,0 9 0-16,2-9 0 0,1 0 0 15,-1 0 0 1,-2 0 0-16,-6 0 0 15,-3 0 0-15,-4 8 0 0,-8-8 0 16,-6 7 0-16,2-7 0 16,-6 0 0-16,-1 0 0 15,-1 0 0-15,-7 0 0 16,-1 0 0-16,-1 0 0 16,4 0 0-16,-3 0 0 0,-2 9 0 15,6-9 0-15,-4 0 0 16,3 0 0-16,0 8 0 15,1-8 0-15,2 0 0 16,2 0 0-16,-1 0 0 16,-1 0 0-16,3 0 0 0,-1 0 0 15,-2 0 0 1,-2 0 0-16,-1 0 0 0,3 0 0 16,6 0 0-16,5 0 0 15,5 0 0-15,1 0 0 16,6-8 0-16,-5-1 0 15,-2 2 0-15,3-1 0 16,-6-1 0-16,-1 1 0 0,-2 4 0 16,-4-1 0-16,0 5 0 15,-2-2 0-15,-3-3 0 16,5 1 0-16,1 4 0 16,-4-3 0-16,3-2 0 15,4-4 0-15,-1 7 0 0,5-8 0 16,-4 8 0-16,-1-8 0 15,1 10 0-15,-6-4 0 16,1-4 0-16,0 4 0 0,1 0 0 16,0 0 0-16,-1 0 0 15,0 4 0-15,5 0 0 16,-1-4 0-16,0 0 0 0,6-5 0 16,-3 6 0-16,-2-1 0 15,-1-1 0-15,5 0 0 16,-1 3 0-16,-4-8 0 15,6 3 0-15,2-2 0 0,5 1 0 16,0 1 0-16,2-2 0 16,3 2 0-16,-2 2 0 0,-3-3 0 15,0 4 0-15,-6-1 0 16,3 1 0-16,-6-3 0 16,1 2 0-16,0 2 0 15,-2 3 0-15,-2 0 0 0,-2 0 0 16,-2 0 0-16,-3 0 0 0,-4 0 0 15,4 0 0-15,-2 0 0 16,0 0 0-16,-3 0 0 16,0 0 0-16,-3 0 0 15,-1 0 0-15,3-4 0 0,0 4 0 16,1-5 0-16,0 5 0 16,-1 0 0-16,-3-4 0 15,-2 4 0-15,-3 0 0 0,0 0 0 16,4 0 0-16,-4 0 0 15,4 0 0-15,5 0 0 0,0 0 0 16,-1 0 0-16,4 0 0 16,0 0 0-16,-3 0 0 15,-3 0 0-15,4 0 0 0,-6 0 0 16,-4 0 0 0,3 0 0-16,-3 0 0 0,6 0 0 15,-3 0 0-15,2 0 0 16,-2 0 0-16,2 0 0 0,-1 0 0 15,4 0 0-15,1 0 0 16,3 0 0-16,-3 0 0 16,-1 0 0-16,4 0 0 0,-4 0 0 15,0 0 0-15,1 0 0 16,-1 0 0-16,1 0 0 0,-2 0 0 16,-3 0 0-16,1 0 0 15,-2 0 0-15,3 0 0 16,-4 0 0-16,-2 0 0 15,1 0 0-15,-4 0 0 16,-2 0 0-16,2 0 0 16,-2 0 0 15,2 0 0-31,-2 0 0 16,-3 9 0-1</inkml:trace>
  <inkml:trace contextRef="#ctx0" brushRef="#br0" timeOffset="132113.45">9806 9292 1802 0,'-8'0'-616'15,"-9"12"43"-15</inkml:trace>
  <inkml:trace contextRef="#ctx0" brushRef="#br0" timeOffset="134170.6">8226 6816 4 0,'0'0'1'0,"0"0"1"15,0 0 2-15,0 0 2 16,0 0 7-16,0 0 10 0,0 0 14 15,0-2 19-15,0-3 21 16,0 1 12-16,0 4-16 0,0 0-27 16,0 0-21-16,0 0-16 15,0 0-3-15,0 0 1 16,0 0-1-16,0 0 1 16,0 0 7-16,0 0-5 0,0 0 4 15,0 0 2-15,0 0 0 16,0 0 4-16,0 0 10 15,0 0 0-15,0 0 12 0,0 0 11 16,0 0 9-16,0 0-5 16,0 0-10-16,0 0-10 15,0 0-13-15,0 0-16 0,0 0-3 16,0 0-1-16,0 0-1 16,0 0 0-16,0 0 0 15,0 0-4 1,0 0-2-16,0 0 11 0,0 0-6 15,0 0-3-15,0 0 1 16,0 0 5 0,0 0-6-16,0 0 0 0,0 9 4 15,0-9-5-15,0 8 8 16,0-8-2-16,0 0-6 16,0 0 4-16,0 0 1 15,0 0-4-15,0 0 3 16,0 0 5-16,0 0-7 15,0 0 2-15,0 0-9 0,0 0-2 16,0 0-6-16,4 0 7 16,-4 0 1-16,0 0 0 15,0 0 6-15,0 0-1 16,0 0 6-16,0 0-5 0,0 0-11 16,0 0-20-16,0 0-39 15,0 0-31-15,0 0-34 16,-7 0-42-16,-2 0 11 0</inkml:trace>
  <inkml:trace contextRef="#ctx0" brushRef="#br0" timeOffset="135686.85">8059 6871 5 0,'0'0'13'0,"0"0"17"16,0 0 41-16,0 0 79 15,4 0-19-15,-4 0-41 16,5 0-29-16,-2 0-22 0,-3 0-10 16,0 0-5-16,0 0-2 15,5 0 0-15,-2 0 1 16,2 0-5-16,-2 0 7 0,-3 0 1 15,0 0 4-15,0 0 0 16,0 0-11-16,0 0 0 16,0 0 1-16,0 0 6 15,6 0 11-15,-6 0 9 0,4 0 9 16,0 0-4-16,0 0-11 16,4 0-5-16,-2 0-4 15,3 0-8-15,4 0-4 0,-2 0-1 16,6 0 13-16,4 0-4 15,-2 0-8-15,-2-5-7 16,-1 5 0-16,0 0-1 0,6 0 6 16,-8 0-2-1,8-4 3-15,2 0 6 0,-5 4-5 16,6 0-3-16,-4 0-7 16,-2 0 7-16,3 0 4 15,-3 0 1-15,2 0-8 0,-4 0-3 16,-3 0-5-16,0 0 5 15,-2 0-12-15,5 0 12 0,-3 0-13 16,8 0 4 0,-1-3 1-16,1-2 3 0,8 1 0 15,-3 1 1-15,-2-1-6 0,0-1 15 16,-2 0 0-16,2 3 3 16,0-3-1-16,-4-1-8 15,-2 6 4-15,1 0-3 16,2 0 0-16,-7-2-9 15,-3-3 3-15,4 1 4 0,-2 4 3 16,-6 0-7-16,-1 0-2 16,1 0 5-16,1 0 8 0,-1 0-4 15,3 0-1-15,3-4 4 16,-3 0-9-16,-3 0 1 16,0 4 8-16,0 0-13 0,0 0 6 15,-3 0-2-15,4 0-1 16,-6 0 0-16,5-4 0 15,-5 1 2-15,6-2-6 0,4 1 1 16,-1-1 2 0,5 2 2-16,-6-1-3 0,0-1 2 15,3 3-1-15,-6-4 10 16,0 6-9-16,0 0 8 16,-5 0-6-16,-3 0-1 0,0 0 1 15,5 0-5-15,3-4 2 16,0 0 6-16,4-4-7 15,1 4-2-15,-2-4 5 0,-3 4 0 16,0-4-5-16,0 8 7 16,1 0-1-16,-4-4-4 0,3-1 2 15,-1 2-4-15,2-1 2 16,-1 4 2-16,0-5 3 16,0 1-7-16,1-4 6 15,-1 4 8-15,-2 1 0 16,-1 3-2-16,-2 0-9 0,6-6-3 15,0 4 0-15,-5-4 0 16,4-1 0-16,0-1 0 16,8-1 0-16,1 2 0 0,-1-5 0 15,1-1 0-15,-2 0 0 16,2 1 0-16,-1 5 0 16,-4-2 0-16,0 1 0 0,-4 1 0 15,4 2 0 1,1-3 0-16,-1 0 0 0,4-1 0 15,5 1 0-15,-2 1 0 16,1-5 0-16,2 3 0 16,-4 4 0-16,4 2 0 0,-5-1 0 15,-5 4 0-15,-1 0 0 16,1 0 0-16,-4 0 0 16,0 0 0-16,6 0 0 0,-6 0 0 15,-1 0 0-15,1 0 0 16,-4-4 0-16,4 0 0 15,-3 0 0-15,-2 0 0 0,5 4 0 16,-2 0 0 0,2 0 0-16,-5 0 0 15,0 0 0-15,2 0 0 16,-1 0 0 0,0 0 0-1,1 0-37-15,-5 0-170 16,4 0-70-16,-4 0-66 15,0 12-3-15,0-1-37 0</inkml:trace>
  <inkml:trace contextRef="#ctx0" brushRef="#br0" timeOffset="141573.31">15681 5833 251 0,'0'0'184'16,"0"8"-48"-16,0-8-38 0,0 9-21 16,0-9 7-16,0 0 22 15,0 0 19-15,0 0 7 16,0 0 2-16,0 0-18 0,0 0-20 15,-9 0 6-15,9 0 24 16,0 0-3-16,0 0-16 16,0 0-57-16,9-13-50 31,12-7 0-15,20-18 0-16,35-15 0 0,40-23 0 15,40-18 0-15,42-11 0 16,31-6 0-16,19-5 0 15,12 1 0-15,12 5 0 16,-9 11 0-16,-23 14 0 0,-29 16 0 16,-40 11 0-16,-36 14 0 15,-36 11 0-15,-25 13 0 16,-20 4 0-16,-18 9 0 0,-10 2 0 16,-12 5 0-16,-6 0 0 15,-8 0-140 1,-14 12-258-1,-16 9-40-15,-19 2 10 16</inkml:trace>
  <inkml:trace contextRef="#ctx0" brushRef="#br0" timeOffset="142250.82">15775 5097 74 0,'0'-14'159'0,"-7"-10"112"15,-7 12-177 1,14 3-17-16,0 6-5 15,0-1 10-15,-8-1 13 16,8 5 9-16,0 0-1 0,0 0-15 16,0 0-16-16,0 0-13 15,0 0-21-15,0 0-3 16,-8 0-8-16,-1 17 18 0,-2 16 19 16,0 12 28-16,-6 16-4 15,-4 20-7-15,-7 17-27 16,-6 11-13-16,-2 10-20 0,1-1-4 15,-3-1-5-15,6-6-12 16,4-18 6-16,8-16-7 16,4-16-1-16,3-16 1 15,13-12-1-15,-8-9 5 0,8-8 1 16,0-9-1-16,0-7 3 16,0 0 1-16,0 0-3 15,0 0 2-15,0 0-1 0,0 0 7 16,0 0-1-16,0 0-4 15,0-2-3-15,0 2 2 16,0 0-2-16</inkml:trace>
  <inkml:trace contextRef="#ctx0" brushRef="#br0" timeOffset="142768.42">15381 6284 2047 0,'0'-3'0'16,"0"-2"0"-16,0 1 0 31,0 0 0-31,-8 0 0 16,8 1 0-16,0-2 0 15,0 1 0-15,0-1 0 16,0 2 0-16,0-1 0 16,0-1 0-16,0-2 0 0,3-2 0 15,10-7 0 1,8-4 0-16,10-9 0 0,11-4 0 15,19-3 0-15,20 0 0 16,12-1 0-16,13 3 0 16,5 6 0-16,-12 4 0 0,-5 5 0 15,-16 2 0-15,-13 5 0 16,-13 3 0-16,-12 5 0 0,-10 1 0 16,-11-1 0-16,-6 4 0 15,-5 0 0-15,-3 0 0 16,-5-5 0-1,0-3 0 1,-17-9 0-16,-11-6 0 16,-14-14 0-16,-6-9 0 15,-6-11 0-15,-6-12 0 0,-1-3 0 16,-4-1 0-16,5-2 0 16,3 2 0-16,4 4 0 15,4 9 0-15,5 7 0 0,6 12 0 16,10 8 0-16,9 8 0 15,2 10 0-15,5 1 0 16,-2 7 0-16,14 2 0 0,-8 5 0 16</inkml:trace>
  <inkml:trace contextRef="#ctx0" brushRef="#br0" timeOffset="142880.06">15664 4981 2040 0,'0'0'-37'0,"0"0"1"15,0 0 12-15,0 0 9 0,0 0-11 16,0 0-1-16,0 0-18 16,0 0-31-16,0 0-48 15,0 0-64-15,0 0-75 0,0 12 2 16,5 4-17-16,-2 10-33 16</inkml:trace>
  <inkml:trace contextRef="#ctx0" brushRef="#br0" timeOffset="145815.88">23471 13258 1000 0,'-16'-16'625'0,"8"3"-203"16,-2 5-422-16,10 4 0 15,10 4 0-15,14 12 0 0,16 1 0 16,25 3 0-16,24 4 0 16,33 4 0-16,32 2 0 15,27 2 0-15,12 0 0 0,1 4 0 16,-12-4 0-16,-10-3 0 15,-23-8 0-15,-18-2 0 0,-21-6 0 16,-25-9 0-16,-23 0 0 16,-14 0 0-16,-14 0 0 15,-12 0 0-15,-10 0 0 0,-12-9 0 16,0-3 0-16,-17-8 0 16,-6-5 0-16,-11 1 0 15,0 1-116-15,-8-6-286 0,6 5 6 16,-1 2 42-16,6 2 45 15,2 4 81-15</inkml:trace>
  <inkml:trace contextRef="#ctx0" brushRef="#br0" timeOffset="146266.68">25050 13054 313 0,'-20'-20'327'0,"-6"4"14"0,0 0-27 15,0 4-58-15,5 3-39 16,6 1-18-16,4-1-119 15,2 2-80-15,18 7 0 16,9 0 0-16,16 7 0 16,13 10 0-16,7 6 0 15,8 3 0-15,-2 3 0 0,44 23 0 16,-61-23 0 0,-15 7 0-16,-5 5 0 0,-6 12 0 15,-12 12 0-15,-5 16 0 16,-18 9 0-16,-9 7 0 15,-11 5 0-15,2 0 0 16,4-4 0-16,2-9 0 0,7-7 0 16,3-14 0-16,7-11 0 15,13-15 0-15,-9-10 0 16,9-8 0-16,0-7 0 0,0-34 0 31,0-24 0-31,-6-20 0 0,-6-20 0 16,-1-11 0-16,-4-20 0 15,-3-1 0-15,0 0 0 16,1 2 0-16,-2 14 0 0,4 16 0 16,4 14 0-16,5 15 0 15,8 16 0-15,-7 11 0 0,7 9 0 16,0 4-410-16,0 12-21 16,0 0 25-16,0 12 29 15</inkml:trace>
  <inkml:trace contextRef="#ctx0" brushRef="#br0" timeOffset="152813.92">9322 5047 407 0,'0'-25'225'0,"0"4"-40"15,0 6-22-15,0 3 10 16,0 0 15-16,0 0-3 15,-8 3 6-15,8 5-35 0,-8 0-55 16,0 4-47 0,8 0-35-16,-9 0-19 0,-2 17 0 15,-6 11 0 1,-3 16 0-16,-8 14 0 16,-4 11 0-16,-1 13 0 0,-3 7 0 15,-2 13 0-15,-2 8 0 16,-4 8 0-16,-5 0 0 15,5-8 0-15,-2-12 0 16,10-17 0-16,7-17 0 0,4-10 0 16,10-10 0-16,3-11 0 15,12-4 0-15,0-6 0 16,0-2 0-16,0 0 0 16,0-6 0-16,0-6 0 15</inkml:trace>
  <inkml:trace contextRef="#ctx0" brushRef="#br0" timeOffset="152912.49">8737 6370 2047 0,'0'0'-108'63,"6"0"-89"-63,-3 0-50 0,1 0-40 15,-4 0-14-15,0-9-39 16</inkml:trace>
  <inkml:trace contextRef="#ctx0" brushRef="#br0" timeOffset="153553.46">8588 5935 186 0,'-14'-38'208'0,"3"3"-79"16,3 1-36-16,8 6-9 15,-9 4-1-15,9 7 9 16,0 5 12-16,0 1-1 0,0 1-24 16,0 10-18-16,-7 0-22 15,7 0-23-15,-8 10-9 16,8 10-8-16,0 20 18 15,12 22 13-15,0 15 33 0,4 16-12 16,1 5 2 0,20 80 7-16,-18-99-46 15,-2-10-6-15,-6-7 2 16,3-15 5-16,-4-6-14 16,-2-13 4-16,1-3-2 0,-4-5-1 15,-2-8 4 1,-3 1 7-16,0-5-5 15,0-8 10-15,0 0 28 0,0 0 10 16,0 0 6-16,5 0 3 16,-2 0 11-16,2-5 2 15,-2-2-74-15,3-2-4 16,1-3 0-16,12-8 0 0,11-8 0 16,11-10 0-16,3-3 0 15,5-4 0-15,2 6 0 16,-1 2 0-16,-10 4 0 15,2 5 0-15,-10 3 0 16,-7 9 0-16,-9 5 0 0,-3 1 0 16,-7 3 0-16,2 7 0 15,-8-6 0-15,0 4 0 16,0 2-29-16,0 0-115 16,0 0-112-16,-14 0-81 15,-12 0 3-15,-2 0-15 16,-8 0 52-16</inkml:trace>
  <inkml:trace contextRef="#ctx0" brushRef="#br0" timeOffset="154096.69">8574 5845 99 0,'-6'-12'128'0,"-2"0"23"16,8 3-32-16,-9 2-21 15,1-2-5-15,0-3-11 16,0 4 12-16,-2 0 16 0,4-4-6 15,-2-1-22 1,0 1-7-16,-1 0 1 0,9 3-5 16,-8 6-18-16,8 3-12 15,0 0-7-15,0-4 0 16,0-1 2-16,0 5 9 16,0 0 14-16,0-4 34 0,-8 4 0 15,8 0 2-15,0 0-23 16,0 0-62-16</inkml:trace>
  <inkml:trace contextRef="#ctx0" brushRef="#br0" timeOffset="154359.79">8478 5710 2047 0,'90'95'0'16,"-46"-50"0"-1,8 2 0-15,2 3 0 0,-3-2 0 16,3 2 0-16,-6-2 0 15,0 0 0-15,-1-2 0 16,-7-5 0-16,-8-5 0 16,-4-3 0-16,-3-9 0 15,-9-4 0-15,-3-3 0 0,-5-5 0 16,0-4 0-16,-5-8 0 16,3 9 0-16,-3-9 0 15,0 0 0 16</inkml:trace>
  <inkml:trace contextRef="#ctx0" brushRef="#br0" timeOffset="154553.12">9151 6387 2020 0,'0'0'-181'0,"0"0"-92"16,0 0-115-16,-12 0-33 15</inkml:trace>
  <inkml:trace contextRef="#ctx0" brushRef="#br0" timeOffset="157191.2">19166 10710 225 0,'-9'11'202'16,"9"-3"-52"-16,-8-8-46 16,8 9-30-16,0-9-5 15,0 0 23-15,-8 0 33 0,8 0 34 16,-8 0-3-16,8 0-2 15,0 0 0-15,-9 0 3 16,9 0 14-16,-11 0-116 16,3 8-55-16,0-8 0 0,-5 11 0 15,-3-11 0-15,4 14 0 16,-1-14 0-16,2 0 0 16,16-14 0 15,6 1 0-16,9-17 0-15,9-7 0 16,4-8 0-16,3 0 0 16,1 2 0-16,-6 0 0 0,-2 12 0 15,-9 2 0-15,-4 8 0 16,-2 4 0-16,-7 6 0 16,-2 7 0-16</inkml:trace>
  <inkml:trace contextRef="#ctx0" brushRef="#br0" timeOffset="157448.45">19325 10408 2047 0,'0'33'0'0,"0"20"0"16,0 20 0-16,0 17 0 16,0 16 0-16,0 12 0 15,3-1 0-15,8 1 0 0,3 5 0 16,-3-1 0-16,2-4 0 15,3-4 0-15,-2-14 0 16,-3-14 0-16,0-15 0 0,-2-18 0 16,-1-18 0-16,-4-12 0 15,0-5 0-15,0-6 0 16,-4-15 0 0,0-6 0-1,0 2 0-15,0-6 0 0,4 1-389 16,1 3-52-1,3 2 48-15,-3-2 27 0</inkml:trace>
  <inkml:trace contextRef="#ctx0" brushRef="#br0" timeOffset="158046.32">19307 12118 43 0,'-16'-9'179'0,"-1"2"47"16,3 7-19-16,-7 0-54 0,-4 0-34 15,-3 0-15-15,-6 12-1 16,3 0 5-16,2-4 0 16,5 0-1-16,7-8-13 0,6 0-24 15,11 0-19-15,0 0-13 16,8 0 11-16,17 0 5 0,12-12-11 16,15-9-14-16,12-3 1 15,9 0 11-15,0-1 0 16,1 0-11-16,-6 5-11 15,-6 5-18-15,-13-2-1 16,-13 5 0-16,-10 3 0 0,-7 5 0 16,-7 4 0-16,-4 0 0 15,-8-3 0 1,0-2 0-16,0 1 0 0,0 4-249 31,0 0-154-31,0-4-16 0,0-4 11 16</inkml:trace>
  <inkml:trace contextRef="#ctx0" brushRef="#br0" timeOffset="159277.69">20643 10351 135 0,'-11'-7'204'15,"3"-2"-52"-15,-4 6-43 0,2-2-34 16,2 1-19-16,0-4-1 15,0 4 12-15,1-4 8 16,-4 4 11-16,-7-6-8 16,2 10-2-16,-1-2-10 0,-2 2 3 15,-6 0 9-15,1 0 1 16,-1 0 13-16,2 0-1 16,-2 7-2-16,-3 2-2 0,2 3-15 15,1 5-5-15,2 2-7 16,-1 5-31-16,0 4-29 15,-1 6 0-15,1 6 0 0,0 4 0 16,4 2 0-16,3 0 0 16,5-2 0-16,4 4 0 15,-1 1 0-15,9-1 0 0,0 2 0 16,0-1 0-16,0 0 0 16,0-1 0-16,9-2 0 15,-1-2 0-15,4-4 0 0,5-2 0 16,-3-8 0-16,3 4 0 15,-1-5 0-15,5-6 0 0,-1-1 0 16,-1-1 0-16,3-7 0 16,4 0 0-16,-3-2 0 15,1-4 0-15,3-1 0 0,3-7 0 16,-1 9 0-16,2-9 0 16,6 0 0-16,0 0 0 0,5 0 0 15,-3 0 0-15,2-9 0 16,0-3 0-16,-1 1 0 15,1-2 0-15,0 1 0 16,-5-4 0-16,-1-1 0 0,3-3 0 16,-2 0 0-16,-2 0 0 15,-6 4 0-15,-6-5 0 0,0 4 0 16,-1-2 0-16,-5-2 0 16,-4-3 0-16,-4-1 0 0,0-2 0 15,0-7 0-15,-3-3 0 16,-1 1 0-16,-4 0 0 15,0-2 0-15,0 2 0 0,-9 3 0 16,1 0 0-16,0 1 0 16,-6-1 0-16,3 1 0 15,0 0 0-15,-6 3 0 0,1-3 0 16,0-1 0 0,-38-24 0-16,26 28 0 15,-8 1 0-15,-6-1 0 0,-2 1 0 16,-8-1 0-16,-2 1 0 15,-3 4 0-15,0 0 0 16,2-2 0-16,-51-10 0 16,58 24 0-16,3 7 0 15,0 5 0-15,0 11 0 16,5 8-106-16,-1 9-277 16,3 9-28-16,7 4-10 0</inkml:trace>
  <inkml:trace contextRef="#ctx0" brushRef="#br0" timeOffset="163122.01">20449 7995 205 0,'-13'-21'279'16,"2"1"-32"-16,2 3-51 16,1 6-45-16,1 1-16 15,7 3 8-15,-8 3 3 0,-1 4 2 16,9 0-39-16,0 0-46 16,0 8-12-16,0 21 50 15,0 15-28-15,0 25-73 0,9 16 0 16,-1 17 0-1,-1 12 0-15,1 9 0 0,-3 3 0 16,2-8 0-16,1-5 0 16,0-1 0-16,0-15 0 0,1-12 0 15,-5-11 0-15,0-14 0 16,0-16 0-16,-4-10 0 16,4-15 0-16,0-6 0 0,2-13 0 15,-6-8 0 1,0-9 0-16,0-7 0 15,0-4 0-15,0 0 0 16,-14 3 0-16,2 4 0 16,0 4-372-16,-1 10-64 15,2 7 41-15,-1 0 23 0</inkml:trace>
  <inkml:trace contextRef="#ctx0" brushRef="#br0" timeOffset="163837.51">20238 9199 38 0,'-9'-16'113'0,"1"-5"82"0,8 6-50 16,-8-2-16-16,8 1-16 15,0 0-4-15,0-1 17 16,0 4 22-16,-6 6 23 15,6-2-14-15,0 9-42 0,0 0-40 16,0 0-32-16,0 0-4 16,0 12 28-16,11 13 17 0,9 7 5 15,4 9 2-15,2 3-91 16,0 11 0-16,0 5 0 16,-3 0 0-16,1 6 0 0,2-5 0 15,-6-4 0-15,-4-5 0 16,-4-11 0-16,-4-7 0 15,0-11 0-15,-4-2 0 16,5-13 0-16,-1-8 0 0,3-13 0 16,9-10 0-16,11-13 0 15,8-13 0-15,5-4 0 16,6-5 0-16,-5 7 0 0,0 1 0 16,-6 9 0-16,-1 4 0 15,-10 5 0-15,-4 7 0 0,-5 5 0 16,-2 0 0-16,-4 7 0 15,-2 1 0-15,-1 7 0 16,-10 3 0 15,0-3 0-15,0-4 0-16,-18 2 0 0,-2-9 0 16,-7-2 0-16,-8-1 0 15,-4-2 0-15,-9 1 0 16,-9-1 0-16,-5 5 0 0,-2 0 0 15,-6-1 0-15,1 4 0 16,1 11 0-16,-1 2 0 0,8 0 0 16,7 0 0-1,10 0 0-15,12 0 0 0,12 0 0 16,3 0 0-16,26 13 0 62,-1-1-274-62,3-1-127 16,6 5 13-16,-1-4-11 16</inkml:trace>
  <inkml:trace contextRef="#ctx0" brushRef="#br0" timeOffset="165335.39">10253 4794 188 0,'0'-20'210'16,"-14"-1"-47"-16,3 5-44 0,-1 4-27 15,-4 5-11-15,-5-3-2 16,-4 7 28-16,2-6 16 16,-10 9-17-16,0 0-20 15,-3 0-6-15,-4 17-9 16,-10 11-9-16,-9 18-8 0,-12 5-5 16,-2 16-14-16,5 2 12 15,-1 0 7-15,7-3-16 0,11-9-7 16,4-10-5-16,16-6-9 15,5-8-5-15,7-8-9 16,7-5 1-16,-1-3 6 16,13-5-15-16,-7-5 3 0,7-7 3 15,0 8 2-15,0-8-6 16,0 0 0 0,0 0-11-16,0 0-5 15,0 0-24-15,0 0-26 0,0 0-33 16,0 0-39-16,0 0-34 15,0 0-39-15,0 0-31 16,0 0 17-16,0-8-24 0,0 1 36 16</inkml:trace>
  <inkml:trace contextRef="#ctx0" brushRef="#br0" timeOffset="165751.15">9388 5280 43 0,'0'-12'103'16,"0"3"91"-16,0 1-42 15,0 0-23-15,0 4-21 0,0-1-2 16,0 5-5-16,0 0-10 16,0 0-5-16,0 0-15 0,-14 0-28 15,3 13-22-15,-1 8 0 16,-4 7-10-16,-1 16 1 16,-3 13-11-16,3 4 0 0,9 0 0 15,8-8-1-15,0-13 6 16,0-2 4-16,13-10-6 15,4-3 5-15,11-6 2 0,4-2-9 16,5-5 1 0,-1 1-3-16,1-13 3 0,-6 0 1 15,-1 0 6-15,-6 0 2 16,-7 0 13-16,-1-13 31 16,-4-2 20-16,-8-14 0 0,-4-13-33 15,-8-15-9-15,-8-7-5 16,-6-1-15-16,4 4 7 15,-4-1-17-15,2 9-2 16,1 4-5-16,1 13-5 0,7 3-26 16,2 10-47-16,1 5-80 15,8 11-74-15,0 7-47 0,0 0 9 16,0 12-42 0</inkml:trace>
  <inkml:trace contextRef="#ctx0" brushRef="#br0" timeOffset="166200.89">11531 4986 127 0,'8'-36'239'0,"-8"7"-72"16,0 4-55-16,0 8-29 0,0 6-4 16,0 3 5-16,0-1-15 15,0 9-13-15,0 0-19 16,0 0-10-16,-8 0-8 0,8 0 0 16,-11 17 5-16,-2 11 39 15,-3 13 25-15,-9 12-13 16,-3 7-22-16,-1 15-1 0,-4 1-2 15,6-2-5-15,-3 0-20 16,3-5-8-16,7-5-9 16,-1-7-4-16,4-7-3 15,6-14 5-15,3-8 1 0,8-7-9 16,0-8 1-16,0-13 6 16,0 0-1-16,0 0-3 15,0 0-9-15,0 0-12 0,0 0-48 16,-13-5-104-16,2-12-81 15,-2-7-11-15,-4-5 15 16,-2-7-16-16</inkml:trace>
  <inkml:trace contextRef="#ctx0" brushRef="#br0" timeOffset="166583.68">11077 5299 136 0,'0'-17'213'0,"0"6"-43"15,0-1-28-15,0 4-26 16,0 4-31-16,0 4-20 15,0 0-14-15,0 0-10 0,0 16-7 16,-8 13 20-16,8 19-7 16,0 9-20-16,0 8-11 0,0-1-7 15,0-1-4-15,0-11-3 16,4-11 2-16,4-13 0 16,4-2-1-16,4-11 2 15,4-7 0-15,4-8-3 16,6 0 5-16,2-8 3 0,-4-4-2 15,-3-1 1-15,-5-3 6 16,0-3 0-16,-9 2 6 16,3 0 17-16,-11 1 22 0,-3-3-3 15,0-10-5-15,0-4-14 16,-12-8-14-16,-4 1-6 16,0-5-4-16,-4 5-8 0,4-1-9 15,0 8 6-15,-1 5-7 16,5 7-13-16,12 9-61 0,-9 4-95 15,9 4-83-15,0 4-44 16,0 0-46-16</inkml:trace>
  <inkml:trace contextRef="#ctx0" brushRef="#br0" timeOffset="167081.85">13676 4741 40 0,'12'-19'124'16,"-1"2"56"-16,3 0-52 16,-8 5-28-16,-1 4-19 0,3-4-11 15,-3 0 10-15,-5 5 19 16,0-4 16-16,0 9 12 16,0-3 5-16,0 5-15 0,0 0-5 15,0 0 0-15,-13 0 3 16,2 0-18-16,-3 13-34 0,0 11-13 15,-12 13-18 1,-7 11-8-16,-2 14-7 0,-3 3-6 16,3 0-10-16,5-8-1 15,7-9 6-15,6-6-16 0,5-10 16 16,4-7 0-16,8-8-10 16,0-5 1-16,0-4-2 15,0-8-13-15,0 0-18 0,0 0-23 16,0 0-41-16,0 0-47 15,0 0-73-15,-9 0-76 0,1-8-43 16,-8-9-9 0</inkml:trace>
  <inkml:trace contextRef="#ctx0" brushRef="#br0" timeOffset="167481.37">13338 4921 139 0,'0'-16'212'16,"0"4"-50"-16,0 2-42 0,0 10-32 15,0 0-17-15,0 0-2 16,-9 0 1-16,1 13 10 0,2 12 8 16,-6 4-25-1,-2 7-19-15,-2 4-20 0,4 1-11 16,5-4-12-16,7-4 6 0,0-4-7 16,0-1 8-16,7-4-8 15,1-3 3-15,4-1-3 16,10-4 1-16,-4 1-3 15,7-10 0-15,4-7 7 0,-1 0-3 16,-3 0 1-16,-1-3 5 16,-3-6 8-16,-1 2 6 0,-9-2 18 15,3-3 0-15,-6 0-7 16,-4-4-4-16,-4-9 5 16,0-3-1-16,-12-10 2 0,-2-2-1 15,3 3-9-15,-6 0 1 16,6 4-13-16,-2 9-8 15,0 5-15-15,2 2-43 16,2 5-56-16,9 8-84 0,-8 4-92 16,8 0-53-16,-11 12 7 15</inkml:trace>
  <inkml:trace contextRef="#ctx0" brushRef="#br0" timeOffset="168080.01">16787 4306 291 0,'0'-9'230'0,"0"2"-20"15,0 2-50-15,0 2-37 16,-9 3-7-16,9 0 10 0,-9 0 0 16,9 0-7-16,-11 0-29 15,-1 0-29-15,-7 19-27 0,-15 10 1 16,-6 12 0-16,-5 4-8 16,0 0-6-16,0 0-13 15,-1-5 5-15,7 1-8 0,7-9-3 16,2-2 1-16,3-7-3 15,6-2-4-15,4-6 6 16,6-1-2-16,11-3-4 16,-8-11 0-16,8 0-9 0,0 0-4 15,0 0-11-15,0 0-24 16,0 0-24-16,0 0-34 0,0 0-44 16,0 0-30-16,0 0 9 15,0 0-1-15,-8-8 25 16,-5 1 22-16,1-6-9 0,-1-8 7 15,4 2 10-15,-5-7-46 16</inkml:trace>
  <inkml:trace contextRef="#ctx0" brushRef="#br0" timeOffset="168529.74">16232 4501 18 0,'6'-16'58'0,"5"5"92"16,-3-2 26-16,-2 1-31 0,-6 3-34 15,0 9-20-15,0 0-8 16,0 0-9-16,0 0-4 15,0 0 0-15,-14 13-17 0,-2 10 13 16,-28 64 50 0,16-35-79-16,-1 9-5 15,1-4-16-15,7-3 3 0,9-10 0 16,12-7-8-16,3-9 2 16,11-7-13-16,6-9 9 15,8-12-4-15,6 0-3 0,6 0 1 16,-1-8-5-16,7-6 11 15,-5 0 6-15,-6 0-5 16,-2 3-3-16,-4 3 10 0,-4-1 4 16,-5 7 6-16,-8 2 0 15,-4 0 4-15,0 0 4 0,-8 0-7 16,0 0-3-16,0-6 3 16,0 1 11-16,0 5 11 15,0 0 12-15,0-7 9 0,0-5-28 16,-12-8-21-16,-4-10-9 15,-4-10-9-15,0-8 2 16,-1-1-1-16,0-1-15 16,1 6 14-16,4 7-11 0,0 10-7 15,3 6-36-15,1 8-55 16,4 5-58-16,8 1-79 0,-8 7-63 16,8 0-24-16,0 0-25 15</inkml:trace>
  <inkml:trace contextRef="#ctx0" brushRef="#br0" timeOffset="169993.76">19604 13575 258 0,'-11'0'222'0,"-3"0"-29"0,3 0-36 16,-3 0-17-16,4 11 17 15,-7 6 17-15,4 9 19 0,2-2 16 16,2-5-36 0,9-3-45-16,0-3-85 0,4-17-43 31,9-12 0-31,12-21 0 15,7-7 0-15,4-5 0 0,-4 4 0 16,1 5 0-16,-4 6 0 16,-9 6 0-16,-4 10 0 0,-3 7 0 15,-1 11 0-15,6 29 0 16,-9 20 0-16,7 24 0 16,2 12 0-16,-1 9 0 0,-3 0 0 15,3 0 0-15,-1-9 0 16,2-8 0-16,-2-11 0 15,-4-9 0-15,-4-11 0 16,0-12 0-16,-5-4 0 0,-3-6-33 16,0-8-361-16,0-4-30 15,0-1 40-15,-16-11 41 0</inkml:trace>
  <inkml:trace contextRef="#ctx0" brushRef="#br0" timeOffset="170210.74">19777 14596 292 0,'-26'26'287'0,"4"-7"-21"16,8-3-64-16,-3-4-42 16,6 1-29-16,11-13-14 0,0 0-27 15,0 0-25-15,16-13-36 16,15-10-10-16,26-15-3 16,16-2-10-16,9-4-4 0,3-1-8 15,-8 8-13-15,-4 3-30 16,-12 11-38-16,-14 3-46 0,-4 6-49 15,-16 7-37 1,-2 0-8-16,-4 2-32 0,-10-3 25 16</inkml:trace>
  <inkml:trace contextRef="#ctx0" brushRef="#br0" timeOffset="170595.28">20993 13197 330 0,'-21'-34'219'0,"2"6"-48"0,-6 4-42 16,5 4-10-16,0 4 4 16,3 0 17-16,6-1-1 15,-2 1-36-15,13-6-47 16,0-1-29-16,13-11-10 0,1-2-13 15,8-3 5-15,2 1-7 16,0 7 5-16,1 5 9 0,-9 10 25 16,3 12 71-16,3 12 64 15,2 20-69-15,-2 17-107 0,0 21 0 16,3 11 0-16,-4 8 0 16,2 5 0-16,-2-4 0 0,3-6 0 15,-4-1 0-15,1-14 0 16,-1-13 0-16,-2-12 0 15,-7-7 0-15,0-8 0 0,-2-5 0 16,-6-12-136 0,2-8-392-16,-5 0 31 0,0 0 74 15</inkml:trace>
  <inkml:trace contextRef="#ctx0" brushRef="#br0" timeOffset="170744.24">21187 13966 682 0,'-19'25'385'16,"2"-4"-132"-16,17-9-110 15,0-12-64-15,8 0-30 16,12-12-5-16,17-22-6 0,12-11-13 16,12-7-24-16,12-5-78 15,1 0-153-15,-6 8-114 16,-11 7-39-16</inkml:trace>
  <inkml:trace contextRef="#ctx0" brushRef="#br0" timeOffset="171275.51">19953 15631 277 0,'0'-16'279'15,"-7"-5"-34"-15,7 5-67 16,0 0-62-16,0-5-45 16,7-4-14-16,10-2-9 15,8-11-13-15,3-2-8 0,6-1-9 16,-3 1-1-16,-2 7 7 16,-10 8 37-16,-2 4 39 15,-6 5 34-15,-3 9-12 0,1 7-12 16,3 23 18-16,8 20-128 15,5 14 0-15,3 14 0 0,3 15 0 16,4 9 0 0,-4 7 0-16,7-5 0 0,-3-4 0 0,2-11 0 15,-1-12 0 1,-7-14 0-16,-7-12 0 0,-4-7-197 16,-5-12-346-16,-5-9 36 15</inkml:trace>
  <inkml:trace contextRef="#ctx0" brushRef="#br0" timeOffset="171441.69">20336 16416 349 0,'-39'17'455'15,"8"-6"-38"-15,7-11-156 16,8 0-128-16,16 0-58 0,0 0-27 16,12-15-6-16,22-18 2 15,13-11-16-15,18-10-15 16,12-3-40-16,4 0-140 15,-3 6-149-15,-9 1-55 0,-9 6-14 16</inkml:trace>
  <inkml:trace contextRef="#ctx0" brushRef="#br0" timeOffset="171974.58">21736 15076 931 0,'-32'-28'806'16,"-6"8"-496"-16,7 4-310 15,5 4 0-15,6 3 0 0,9 5 0 16,0 4 0-16,-7 0 0 16,7 0 0-16,-3 0 0 15,6 8 0-15,2 4 0 16,-2-12 0-1,8-3 0 1,0-14 0-16,3-3 0 16,8-8 0-16,11-2 0 15,1 7 0-15,2 2 0 0,-2 9 0 16,3 4 0-16,-4 0 0 16,-5 8 0-16,5 12 0 15,-6 13 0-15,0 7 0 16,-5 17 0-16,-11 15 0 0,0 7 0 15,-19 5 0-15,-5-2 0 16,-6 0 0-16,-1-5 0 0,2-13 0 16,6-11 0-16,7-13 0 15,2-11 0-15,14-8 0 16,17-22 0 0,19-16 0-16,21-7 0 0,19-13 0 15,19 0 0-15,11 2 0 0,3 1 0 16,2 5 0-1,-15 9 0-15,-11 7 0 0,-17 10 0 16,-14 2-84-16,-21 9-455 16,-17 13 21-16,-16 11 76 0</inkml:trace>
  <inkml:trace contextRef="#ctx0" brushRef="#br0" timeOffset="172357.75">20891 17190 233 0,'-9'-13'226'16,"1"2"16"-16,8-1-1 0,-8 3-8 15,8 1-12-15,0 8 5 16,0 0 30-16,0 0-87 0,0 17-169 16,13 12 0-16,4 11 0 15,4 8 0-15,1 13 0 0,8 9 0 16,2 7 0 0,4 4 0-16,2 5 0 0,2-1 0 15,-1 1 0-15,-6-8 0 16,-4-10 0-16,-4-6 0 0,-8-8 0 15,-10-15-10-15,-7-15-461 16,-13-15 18-16,-6-13 82 16,-9-20 84-16,-6-18 87 0,-5-14 79 15</inkml:trace>
  <inkml:trace contextRef="#ctx0" brushRef="#br0" timeOffset="172575.62">20990 17805 18 0,'-37'-74'77'0,"1"1"112"16,7 8-7-1,1-1-34-15,3 10-14 0,4 8-2 16,5 2-3-16,1 6 33 15,-2 2 29-15,0 10 38 0,6 4 2 16,-3 3-28-16,14 8-181 16,0 6-22-16,0 3 0 15,0 15 0-15,0 13 0 16,0 19 0-16,0 4 0 16,0 11 0-16,-11 3 0 0,0-3 0 15,2-6 0-15,0-12 0 16,9-7 0-16,0-8 0 0,0-14-256 15,0-11-189-15,0 0 27 16,12-19 16-16</inkml:trace>
  <inkml:trace contextRef="#ctx0" brushRef="#br0" timeOffset="173105.53">22106 16716 534 0,'-16'-2'557'15,"-13"2"-86"-15,-4 0-195 16,2 0-137-16,2 8-69 16,1-8-70-16,-1 0 0 0,4 0 0 15,2 0 0-15,6 0 0 16,5-8 0-16,12-9 0 15,0-8 0-15,0-3 0 0,16-8 0 16,9 0 0-16,6-2 0 16,11 2 0-16,2 8 0 0,0 7 0 15,-2 13 0-15,-6 8 0 16,2 20 0-16,-13 17 0 16,-3 8 0-16,-14 8 0 0,-8-1 0 15,0 1 0-15,-16-4 0 16,-1-3 0-16,-2-11 0 15,-2-7 0-15,5-10 0 0,4-6 0 16,12-20 0 0,20-14 0-1,14-1 0-15,9-5 0 0,10-2 0 16,4 10 0-16,0 8 0 16,-5 12 0-16,-3 12 0 0,-12 16 0 15,-9 10 0-15,-17 2 0 16,-11 12 0-16,-11 1 0 0,-9 1 0 15,-8-6 0-15,-3-3 0 16,1 0 0-16,1 0-475 16,1 1-87-16,4-3 77 15</inkml:trace>
  <inkml:trace contextRef="#ctx0" brushRef="#br0" timeOffset="173505.84">23636 17287 807 0,'8'-28'582'15,"-8"6"-174"-15,0 3-190 16,0 7-186-16,0 4-32 0,8 4 0 16,2 4 0-16,-2 15 0 15,3 13 0-15,9 15 0 0,1 14 0 16,3 8 0-1,1 4 0-15,-1 3 0 0,1 2 0 16,-3 0 0-16,0-5 0 16,-5-8 0-16,-2-3 0 0,-3-14 0 15,-4-8 0-15,-3-3-342 16,-2-8-208-16,-3-9 50 16</inkml:trace>
  <inkml:trace contextRef="#ctx0" brushRef="#br0" timeOffset="173971.38">24286 17104 144 0,'-23'-45'196'0,"1"4"-61"0,2 9-21 16,3 8 19-16,6 8 56 15,11 3 84-15,-8 6 75 0,8 7 20 16,0 0-221-16,0 12-147 16,11 12 0-16,11 9 0 15,7 12 0-15,2 2 0 0,11 3 0 16,-3-4 0-16,4-3 0 16,-4-6 0-16,1-5 0 15,-4-11 0-15,-2-21 0 16,-3-5 0-16,-2-19 0 0,-6-16 0 15,-1-17 0-15,-10-8 0 16,-3-5 0-16,-9-2 0 0,0-2 0 16,0 5 0-16,-13 12 0 15,5 8 0-15,0 16 0 0,8 9 0 16,0 19 0-16,0 22 0 16,16 28 0-16,11 23 0 15,11 23 0-15,6 11 0 16,6 7 0-16,-2 0 0 0,2 1 0 15,-6-10 0-15,-5-15 0 16,-5-13 0-16,-9-15-283 16,-14-13-402-16</inkml:trace>
  <inkml:trace contextRef="#ctx0" brushRef="#br0" timeOffset="176383.71">12385 3716 194 0,'0'-20'335'16,"-13"3"-21"-16,1 1-77 15,-4 4-67-15,0-1-26 16,-6 6-3-16,4 7 67 16,-7 0 55-16,-5 0-222 0,-2 24-41 15,-7 17 0-15,-10 20 0 16,-5 25 0-16,-3 18 0 15,-3 20 0-15,-5 5 0 0,-1 1 0 16,6-11 0-16,6-10 0 16,11-14 0-16,5-19 0 15,15-14 0-15,7-17 0 0,3-13 0 16,5-12 0-16,8-3 0 16,0-26-42 15,0-15-342-31,-8-12 4 0,-1-13 68 15,-2-13 56-15,-2-7 27 16,1-8 49-16,0 4 72 0,0-1 53 16,-1 5 36-16,13 3 55 15,0 6 109-15,0 3 17 16,0 8-25-16,0 9-10 0,0 6-17 16,0 15-23-16,0 3-7 15,0 7 12-15,0 9 27 16,0 0 45-16,0 16 40 0,0 16 40 15,0 21-23-15,0 21-184 16,-8 12-37-16,-4 8 0 16,-1-1 0-16,6-8 0 15,7-12 0-15,0-11 0 0,0-14 0 16,0-12 0-16,0-7 0 16,7-4 0-16,9-8 0 15,14-2 0-15,6-2 0 0,13-13 0 16,8 0 0-16,0 0 0 15,0 0 0-15,-5-9 0 0,-8-3 0 16,-6 5 0-16,-11-7 0 16,-5 7 0-16,-6-1 0 15,-8-5 0-15,-8-2 0 16,0-11 0-16,-24-5 0 0,-13-15 0 16,-8-11 0-16,1-4 0 15,-2-3 0-15,6-2 0 16,4 6 0-16,8 3 0 0,-1 0 0 15,6 3 0-15,1 5 0 16,5 9 0-16,5 7 0 16,4 9 0-16,8 8 0 0,-8 7 0 15,8 9-286 1,0 14-88-16,5 4 11 0,6 7 2 16</inkml:trace>
  <inkml:trace contextRef="#ctx0" brushRef="#br0" timeOffset="177382.89">20716 5747 544 0,'-11'-8'321'16,"2"5"-99"-16,2 3-98 16,7 0-66-16,-13 0-17 15,4 0 2-15,1 7-6 0,-3 6-5 16,3-1-10-16,-4 4-8 16,-4-4-2-16,3-3 7 0,5-9 31 15,0 0 42-15,-4 0-2 16,1-16-47-16,-2-14-14 15,0-10-10-15,5-17-5 0,8-12-4 16,8 2-5-16,9 3 4 16,9 3-10-16,5 9 1 15,4 11 1-15,6 13-8 16,4 11 11-16,4 17-4 0,0 17 12 16,-5 23 5-16,-7 22 7 15,-14 26 3-15,-6 18-11 0,-17 21 1 16,-17 7-6-16,-6 0-6 15,-14-12 2-15,-3-12 8 16,0-22-2-16,-2-18 11 0,9-20-12 16,6-14-12-16,2-15 0 15,4-21 0-15,10 0 0 0,11-21 0 16,0-11 0-16,11-8 0 16,19-10 0-16,13-3 0 15,19 0 0-15,11 9 0 16,12 8 0-16,0 15 0 0,0 12 0 15,-4 9 0-15,-7 0 0 16,-14 12 0-16,-10 6 0 16,-9-3 0-16,-13 2 0 0,-12-1-215 15,-5-4-179-15,-2-4-15 16,-9-8 4-16,0-4-216 16</inkml:trace>
  <inkml:trace contextRef="#ctx0" brushRef="#br0" timeOffset="177681.56">21448 5422 435 0,'-15'-78'304'0,"-2"16"-57"16,0 14-68-16,1 11-50 0,4 14 2 15,1 6 2-15,2 4-26 16,9 9-33-16,0 4-25 16,4 22 0-16,12 10-8 0,12 5-17 15,13 3-4-15,8-8-9 16,8-3-5-16,3-12 2 0,5-17-2 15,0-9 3-15,-8-11-1 16,-13-13 5-16,-15-7 4 16,-15-13 15-16,-28-1-17 15,-15 1-15-15,-10 4 0 0,-6 10 0 16,-4 5 0-16,2 14 0 16,-4 16 0-16,6 4-50 15,8 21-258-15,6 10-94 0,5 14-4 16,10 10 3-16</inkml:trace>
  <inkml:trace contextRef="#ctx0" brushRef="#br0" timeOffset="178198.6">21281 7147 440 0,'0'0'239'16,"-8"0"-83"-16,8 0-56 0,0 0-21 15,0 0 24-15,0 0 38 16,0 0 22-16,0 0-16 0,0 0-34 15,0-7-20 1,0-2-30-16,5 1-13 0,7-4-16 16,4-9-1-16,8-7 19 15,9-1-11-15,3 1-41 0,5 4 0 16,0 2 0-16,-1 15 0 16,-8 7 0-16,-2 17 0 0,-7 14 0 15,-11 18 0-15,-12 21 0 16,0 15 0-16,-15 17 0 15,-5 8 0-15,-2-8 0 0,7-9 0 16,2-16 0-16,13-19 0 16,0-13 0-16,0-21 0 15,0-8 0-15,13-16 0 16,11-2 0-16,12-21 0 0,15-12 0 16,15-9 0-16,12-10 0 15,1-4 0-15,-8 9 0 0,-6 5 0 16,-8-1 0-16,-12 5-289 15,-8 2-176-15,-15-2 26 16,-8-5 43-16</inkml:trace>
  <inkml:trace contextRef="#ctx0" brushRef="#br0" timeOffset="178430.81">22301 6720 445 0,'0'-65'365'0,"0"8"13"0,0 12-8 16,0 8-35-16,-8 12-181 15,8 9-154-15,-8 9 0 16,12 30 0-16,12 23 0 16,8 15 0-16,8 16 0 15,5 8 0-15,5 5 0 0,-3 0 0 16,2-4 0-16,-5-10 0 16,-2-7 0-16,-6-12 0 0,-9-8 0 15,-6-8 0-15,0-7-55 16,-10-11-485-16,-3-11-14 15</inkml:trace>
  <inkml:trace contextRef="#ctx0" brushRef="#br0" timeOffset="178980.43">22126 9114 531 0,'-33'28'303'0,"1"-3"-90"0,4-5-67 15,3-8-31-15,9-12 29 16,3 0 17-16,13 7 1 0,-8-7 4 15,8 0-60-15,0-7-106 16,0-9 0-16,5-9 0 16,3-7 0-16,5-8 0 15,3-1 0-15,7 0 0 16,11 8 0-16,2 10 0 16,4 10 0-16,5 13 0 0,-2 24 0 15,-4 12 0-15,-11 14 0 16,-8 7 0-16,-12 12 0 0,-8 4 0 15,0 0 0-15,-13-3 0 16,2-10 0-16,2-6 0 0,9-13 0 16,0-13 0-16,0-9 0 15,0-7 0-15,5-12 0 16,10-7 0-16,15-14 0 0,13-8 0 16,11-7 0-16,11 1 0 15,4-7 0-15,0 5 0 0,-4 4 0 16,-5 2 0-16,-12 5 0 15,-5 11 0-15,-12 2 0 16,-10 1 0-16,-5 4 0 0,-8 4-216 16,0-4-220-16,-2 0 2 15,-6-5 16-15</inkml:trace>
  <inkml:trace contextRef="#ctx0" brushRef="#br0" timeOffset="180207.8">23138 8492 96 0,'0'-11'152'0,"0"0"-14"0,0 3-49 16,-9 0-31-16,9 0-16 15,0 4-4-15,0-4 9 16,-8 8 12-16,8 0 4 0,0 0 0 16,0-4-15-16,0 4-15 15,0-5-14-15,0 5-7 0,0 0-4 16,0 0 2-16,0 0-3 16,0 0 7-16,0 0 4 0,0 0 7 15,0 0 2-15,0 0 2 16,0 0-1-16,0-2-11 15,0 2-2-15,0 0-4 16,0 0 1-16,0 0-10 0,0 0 4 16,0 0-7-1,0 0 7-15,0 0-3 16,0 0 3-16,0 0-1 16,0 0 4-16,0 0 7 15,0 0-1-15,0 0 0 0,0 0-6 16,0 0-2-16,0 0 6 15,0 0 7-15,0 0-3 0,0 0 4 16,0 0 16-16,0 0-5 16,0 0-1-16,0-5-6 15,0 0-11-15,0 5 0 0,0-3-12 16,-8 3-5-16,8-4 4 16,0 4-12-1,0 0 7-15,0 0-4 0,0 0 0 16,0 0-17-16,0 0-34 15,0 0-58-15,-8 0-57 0,8-5-46 16,-9-3-25-16,9 0-32 16</inkml:trace>
  <inkml:trace contextRef="#ctx0" brushRef="#br0" timeOffset="180827.84">23116 8458 247 0,'-8'-24'229'0,"8"3"-26"15,-9 5-28-15,9 4-41 16,0 8-14-16,0 4-4 16,-6 0 12-16,6 8-10 0,0 9-17 15,-8 2-35-15,8 2-22 16,0-5-22-16,0 1-12 0,0-2-1 15,0-5 14-15,0-10-3 16,0 0 1-16,0-5 0 16,8-13-14-16,7-9-3 15,9-14 3-15,11 1 1 0,1-4-6 16,4 2-2-16,4 9 10 16,-3 9 21-16,-4 7 8 0,-6 17 44 15,-6 22-34-15,-5 23-49 16,-6 19 0-16,-14 22 0 0,0 11 0 15,-14 5 0-15,-6 0 0 16,0-9 0-16,4-15 0 16,4-13 0-16,12-15 0 0,0-15 0 15,0-11 0-15,9-14 0 16,10-15 0-16,14-15 0 16,11-17 0-16,9-8 0 0,12-12 0 15,4-1 0-15,4 2 0 16,-8 3 0-16,-9 13-328 0,-16 11-21 15,-10 13 4-15,-18 16 47 16,-12 11 18-16,-12 18 62 16</inkml:trace>
  <inkml:trace contextRef="#ctx0" brushRef="#br0" timeOffset="181342.84">22983 10413 341 0,'3'7'257'0,"2"-7"-47"16,-5 12-59-16,0-3-38 0,0-1-5 16,0 1 18-16,0-2 29 15,0 5 15-15,-17 0-19 0,3 0-53 16,-12 1-29-16,6 0-30 15,-1-13-16-15,6 0-10 16,-1 0 10-16,6-6-23 16,10-14 0-16,10-8 0 0,9-8 0 15,9-5 0-15,15 5 0 16,8 3 0-16,2 5 0 0,4 11 0 16,-3 17 0-16,-7 12 0 15,-5 21 0-15,-15 11 0 0,-10 22 0 16,-13 11 0-16,-4 12 0 15,-17 2 0-15,1-2 0 0,-4-8 0 16,1-16 0-16,1-12 0 16,7-12 0-16,-3-12 0 15,14-5 0-15,0-8 0 16,9-16 0-16,15-16 0 16,17-14 0-16,18-9 0 15,12-18 0-15,11-12 0 0,5-10 0 16,0-2 0-16,-6 1 0 15,-12 2-338-15,-12 9-70 0,-14 4 17 16,-13 7 37-16,-18 10-199 16</inkml:trace>
  <inkml:trace contextRef="#ctx0" brushRef="#br0" timeOffset="182207.88">24066 9651 182 0,'0'-21'264'16,"0"5"-9"-16,0 3-35 16,0 10-75-16,0 3-51 0,0 0-33 15,-12 0-13-15,1 0 8 16,-6 13 18-16,1 3 16 16,-5-4-2-16,2 4-14 0,-1-4-15 15,-1 0-12-15,0-4-13 16,6-8-11-16,3 0 8 0,12 0-7 15,0-12-15 1,4-12-3-16,15-4-2 0,9-1-2 16,10 5 3-16,6-2-13 15,2 11 14-15,-6 6-6 0,-4 9 8 16,-3 0-5-16,-9 11 10 16,-8 2 6-16,-4 8 22 0,-4 0 11 15,-8 4-34-15,0-6-18 16,0 2 0-16,0 0 0 15,-11-10 0-15,11-2 0 0,8-9 0 32,13-5 0-32,10-3 0 15,11 1 0-15,6 7 0 0,3 20 0 16,0 8 0-16,-7 16 0 16,-7 9 0-16,-14 4 0 15,-6 5 0-15,-13 2 0 0,-12 2 0 16,-16-1-39-16,-18 0-343 15,-9 5-30-15,-11-1 45 0,-1-1 20 16,-8 2-150-16</inkml:trace>
  <inkml:trace contextRef="#ctx0" brushRef="#br0" timeOffset="182674.1">23548 11853 276 0,'-17'0'309'16,"1"0"-40"-16,-1 12-73 16,2 1-68-16,-2-1-40 15,1 1-7-15,3-2 21 16,2-11 18-16,11 8-1 0,0-8-17 15,0 0-25-15,0-12-35 16,0-12-19-16,15-12-18 0,10-7 2 16,11 0-3-16,10-2 0 15,11 5-2-15,3 2 12 16,5 14 12-16,0 16 6 0,-4 8-11 16,-13 25-21-16,-6 20 0 15,-18 19 0-15,-16 22 0 0,-8 11 0 16,-17 11 0-16,-3-8 0 15,3-6 0-15,6-13 0 0,11-12 0 16,0-12 0 0,11-13 0-16,15-14 0 0,10-14 0 15,13-16 0-15,12-12 0 16,8-15 0-16,7-8 0 0,3-10 0 16,-7-2-88-16,-7-11-221 15,-8-3-48-15,-8-1 15 0,-9-7 22 16,-15 0 32-16</inkml:trace>
  <inkml:trace contextRef="#ctx0" brushRef="#br0" timeOffset="182990.14">24526 11259 657 0,'0'-29'553'0,"0"10"-109"15,0 2-210-15,0 17-107 16,0 13-95-16,12 6-32 0,5 14 0 15,2 4 0-15,2-6 0 16,9-1 0-16,-4-7 0 0,4-7 0 16,-3-16 0-16,7 0 0 15,-3-11 0-15,2-17 0 0,-4-9 0 16,-1-7 0-16,-8-13 0 16,-3-1 0-16,-1 5 0 0,-4 14 0 15,-4 9 0-15,0 22 0 16,5 23 0-16,3 27 0 15,-1 19 0-15,6 16 0 0,8 13 0 16,2 0 0-16,2-5 0 16,5-5 0-16,-6 0 0 0,4-12-209 15,-8-11-436-15,-2-4 61 16</inkml:trace>
  <inkml:trace contextRef="#ctx0" brushRef="#br0" timeOffset="189512.74">21524 12736 29 0,'0'0'66'16,"0"0"59"-16,0 0 11 0,5 0-37 16,-5 0-31-16,0-2-6 15,0-8 7-15,0 3 23 0,0-1 31 16,0-1 34 0,0 0 16-16,0-3 5 0,0 0 12 15,0 4 1-15,0 0-8 16,0 0-77-16,0-1-106 0,0 2 0 15,0-3 0-15,0 3 0 16,0-2 0-16,-8-3 0 0,-8-5 0 16,0-2 0-16,-9-2 0 15,1-2 0-15,-4 0 0 16,-6 0 0-16,-2-1 0 0,-5 0 0 16,1-1 0-16,4 5 0 15,-2-1 0-15,5 6 0 0,2-2 0 16,-1 4 0-16,-1 6 0 15,4 7 0-15,1 0 0 16,-1 0 0-16,-4 7 0 16,-2 6 0-16,-6 4 0 0,0-2 0 15,2 2 0-15,2-1 0 16,1 0 0-16,-1 1 0 0,4-2 0 16,5 2 0-16,-1-5 0 15,1 1 0-15,-1-1 0 0,1 1 0 16,-1 3 0-16,4 0 0 15,-3-1 0-15,5 2 0 0,-2 0 0 16,1 3 0 0,-1-1 0-16,9 7 0 0,2-2 0 15,5 5 0-15,9 4 0 16,-8-1 0-16,8 0 0 0,0 6 0 16,0-2 0-16,0-3 0 15,0 1 0-15,0-4 0 0,0 3 0 16,3 0 0-16,5-4 0 15,-3-2 0-15,1-2 0 0,-3 4 0 16,6-6 0-16,-1 6 0 16,5 0 0-16,0-3 0 15,-5-3 0-15,-2 1 0 0,8-2 0 16,-3-3 0-16,3 2 0 16,-2-2 0-16,-1 3 0 15,1 1 0-15,1 1 0 0,-2 1 0 16,2 0 0-16,-1-1 0 15,1 1 0-15,-5-5 0 0,0 3 0 16,4 2 0-16,-1 0 0 16,2 4 0-16,-4 3 0 15,0 0 0-15,2 6 0 0,1-2 0 16,4 2 0-16,-3-7 0 16,-1 2 0-16,4-5 0 0,0 1 0 15,1-5 0 1,-1 2 0-16,5-3 0 0,-2 1 0 15,-2-3 0-15,-1-1 0 16,0 1 0-16,1-1 0 0,2 1 0 16,-2-1 0-16,-1-1 0 15,3 4 0-15,3-8 0 16,-2 0 0-16,-3 2 0 0,2 0 0 16,1-6 0-16,-2 2 0 15,-2-5 0-15,-1 0 0 0,1 1 0 16,1-2 0-16,0 5 0 15,0 0 0-15,-3 0 0 16,3-3 0-16,4-1 0 16,-2 1 0-16,-2-9 0 0,2 7 0 15,2-7 0-15,-1 0 0 16,1 0 0-16,3 0 0 16,1 0 0-16,-2 0 0 0,2-5 0 15,0-2 0-15,-2-5 0 16,7-3 0-16,-3-3 0 0,3-1 0 15,-1-6 0-15,-1-5 0 16,4-1 0-16,1-7 0 16,-1-6 0-16,-1 0 0 0,3-1 0 15,-3 0 0-15,-6 1 0 16,-5-2 0-16,2 1 0 16,-7 0 0-16,-7 2 0 15,-3-2 0-15,-5 0 0 0,0-1 0 16,0-6 0-16,0 0 0 15,0-2 0-15,-13 2 0 0,-2-6 0 16,-1 1 0-16,-5 0 0 16,-4-5 0-16,-3 6 0 15,-1 4 0-15,7 3 0 0,-4 4 0 16,1 5 0-16,5 3 0 16,1 3 0-16,-2 6 0 0,-1 4 0 15,3-1 0-15,-5 5 0 16,2 1 0-16,-3-3 0 0,7 6 0 15,1 1 0 1,1 1 0-16,4 7 0 0,4 0 0 16,8-4 0-16,-12 9 0 15,3 2 0-15,1 0 0 0,-5 0-163 16,1 0-250-16,-2 15-17 16,-12 6-5-16</inkml:trace>
  <inkml:trace contextRef="#ctx0" brushRef="#br0" timeOffset="191043.95">19759 12961 246 0,'-25'-14'215'0,"0"3"-43"16,6-2-51-16,-2 6-28 0,1-2-7 16,-1 2 21-16,1-2 46 15,-1 2 9-15,-3 7 11 16,-3 0 17-16,-6 0-14 0,-3 0-23 15,-2 11-153-15,2 1 0 16,-4 4 0-16,0 2 0 16,-2 2 0-16,2 4 0 0,1 0 0 15,-4 1 0-15,7 0 0 16,-1 0 0-16,4-2 0 0,1 5 0 16,-1 0 0-16,6 1 0 15,-3 0 0-15,7-3 0 16,2 1 0-16,5-2 0 0,-1-2 0 15,6 2 0-15,3 0 0 16,-1 0 0-16,1 3 0 0,1 8 0 16,7 4 0-16,-8 6 0 15,8 3 0-15,0 8 0 0,0 0 0 16,0 0 0 0,0 0 0-16,0 0 0 0,0-5 0 15,0-3 0-15,0-5 0 16,0 1 0-16,0 0 0 0,0 1 0 15,3-2 0-15,5 1 0 16,1-4 0-16,0-1 0 16,2 2 0-16,0-3 0 0,3-1 0 15,1-7 0-15,7 6 0 16,-2-5 0-16,-1 1 0 0,2-5 0 16,-5 1 0-16,-1-5 0 15,1 2 0-15,6-2 0 16,-6-1 0-16,3-2 0 15,3 4 0-15,2-2 0 0,4 3 0 16,1-2 0-16,1 0 0 16,-5-4 0-16,5 1 0 15,-3-4 0-15,3-6 0 0,-1 1 0 16,-1-12 0-16,-4 9 0 16,1-9 0-16,-3 7 0 0,0-7 0 15,-1 9 0-15,2-9 0 16,1 0 0-16,0 0 0 15,6 0 0-15,-2 0 0 0,1 0 0 16,3 0 0-16,1 0 0 16,-2-9 0-16,3-2 0 15,-3-1 0-15,3 0 0 16,2 0 0-16,-4 0 0 0,2-1 0 16,-2 0 0-16,-2 1 0 15,1 0 0-15,3-4 0 0,-3-4 0 16,6-6 0-16,-1 3 0 15,1-2 0-15,-3 2 0 16,0-3 0-16,-3-2 0 0,4-1 0 16,-8-2 0-16,1-3 0 15,1-3 0-15,-1 5 0 0,-3 0 0 16,-4 3 0-16,-5 5 0 16,-4 3 0-16,-1 2 0 15,-2-1 0-15,0-5 0 16,-9-8 0-16,0-3 0 0,0-9 0 15,0-8 0-15,-13-4 0 16,-3 0 0-16,-7-10 0 0,-7-1 0 16,-7-5 0-16,-7-4 0 15,-4-1 0-15,-5 5 0 16,-1-1 0-16,2 10 0 0,0 2 0 16,-2 5 0-16,0 10 0 15,7 1 0-15,1 6 0 0,6 6 0 16,-4 2 0-16,3 3 0 15,-3 6 0-15,-5-2 0 16,-4 1 0-16,4 3 0 16,-1 1 0-16,2 4 0 0,0 7 0 15,3 9 0-15,1 0 0 16,3 9-38-16,1 11-308 0,-1 3 13 16,3 10 46-16,7 5 57 15,2 6 54-15,4 1-17 0,2 0 6 16</inkml:trace>
  <inkml:trace contextRef="#ctx0" brushRef="#br0" timeOffset="193456.84">21538 12520 86 0,'-9'-7'166'0,"-4"3"-28"0,7-1-50 16,6 5-35-16,0 0-26 16,0 0-14-16,0 0-5 0,0 0 5 15,0 0 7 1,0 0-2-16,0 0 2 0,0 0 7 16,0 0 10-16,-8 0 9 15,8 0 0-15,0 0 3 0,0 0-6 16,0 0-4-16,0 0 10 15,0 0 15-15,0 0 9 16,0 0 12-16,0 0 11 0,0 0-3 16,0 0-10-16,0 0-1 15,0 12 21-15,3 8 8 0,8 5-23 16,2 12-25-16,4 4-32 16,-2 4-12-16,2 0-14 0,-6 3-25 15,-2 6-60 1,-9 3-99-16,0 8-108 0,-9 4-59 15,-5 0-12-15,-4-4 14 16</inkml:trace>
  <inkml:trace contextRef="#ctx0" brushRef="#br0" timeOffset="195187.23">21897 12826 56 0,'-11'-4'217'0,"5"1"-11"15,-2 3-21-15,-6 0-38 16,2 0-18-16,0 0 1 15,-1 0 13-15,2 0 16 0,-1 7 9 16,4-7-20-16,0 0-18 16,8 0-25-16,0 0 9 15,0 0-104-15,11-7-10 16,9-7 0-16,9-10 0 16,12-7 0-16,7-8 0 0,5 3 0 15,4-5 0-15,-5 5 0 16,1 3 0-16,-8 4 0 15,-8 9 0-15,-9 8 0 16,-3 0 0-16,-10 4 0 0,-3 8 0 16,-7 0 0-16,-5 8 0 47,-8-8 0-32,-1 0-352 1,2 0-55-16,-6 0 12 0,1 0 9 15</inkml:trace>
  <inkml:trace contextRef="#ctx0" brushRef="#br0" timeOffset="196068.42">22561 11903 160 0,'0'-17'220'0,"-8"4"-50"16,8 1-32-16,-9 4-32 0,9 0 3 15,0-1 23-15,0 7 24 16,-8-3 11-16,8 0-6 15,0 5-38-15,0 0-27 0,0 0-7 16,0 12 21-16,8 9-3 16,9 8-104-16,7 16-3 15,4 8 0-15,1 11 0 0,0 10 0 16,-3-1 0-16,5 0 0 16,-8-7 0-16,-3-6 0 15,-3-7 0-15,-4-8 0 0,-3-12 0 16,-2-10 0-16,-3-6 0 15,-1-4 0-15,-4-5 0 16,0-25 0 0,-17-11 0-1,-2-12 0-15,-11-18 0 16,5-7 0-16,-10-9 0 16,4 2 0-16,2 1 0 15,0 7 0-15,6 7 0 0,2 8 0 16,-1 9 0-16,6 3 0 15,5 5 0-15,-1 3 0 0,0 5 0 16,-2 2 0-16,3 7 0 16,0-1 0-16,-1 4 0 0,-1-1 0 15,5 1 0-15,-1 5 0 16,9 2 0-16,-9 5 0 16,3 0 0-1,-3 0 0-15,1 9 0 16,-3 6 0-16,-3 6 0 15,2 11 0-15,4 5 0 0,-4 8 0 16,4 3 0-16,0 2 0 16,8-6 0-16,-8-4 0 15,8-6 0-15,-9-10 0 0,9-3 0 16,0-9 0-16,0 0 0 16,0-5 0-16,-11-7 0 31,-1 0-296-31,-13 0-293 0,-7 0 31 15</inkml:trace>
  <inkml:trace contextRef="#ctx0" brushRef="#br0" timeOffset="196701.62">17713 13757 361 0,'-42'-7'275'0,"10"0"-32"16,2-3-54-16,8 3-46 15,1-1-42-15,7 0-6 0,14-1 0 16,14 1 28-16,15-4-2 15,18 0-18-15,24 3-17 16,13 2-34-16,8 3-16 0,3-4-23 16,-2 8-7-16,-11 0-1 15,-9 0-5-15,-16-5 0 16,-13 5 0-16,-11 0 0 16,-7 0 0-16,-9 0 0 0,-3-4 0 15,-6 4-4-15,-5 0-37 16,-3 0-67-16,0 0-113 0,-8 0-102 15,-9 9-66-15,-14 3-19 16</inkml:trace>
  <inkml:trace contextRef="#ctx0" brushRef="#br0" timeOffset="197217.45">16088 14565 441 0,'-37'-33'337'15,"1"0"-75"-15,8 4-85 16,2 10-66-16,6 2-32 0,9 1 17 16,-2 4 20-16,13 7-3 15,0 5-51-15,0 7-10 16,13 22 86-16,10 21-75 0,15 19-63 15,5 12 0-15,6 13 0 16,4 8 0-16,0-1 0 0,-1-3 0 16,-4-9 0-1,-6-7 0-15,-5-13 0 0,-4-11 0 16,-9-13 0-16,-8-9 0 16,-4-10 0-16,-1-12 0 0,-3-5 0 15,-2-9 0-15,-23-9 0 31,-6-5-285-31,-3-8-144 16,-1 1 33-16,2-7 113 16,1-8-20-16</inkml:trace>
  <inkml:trace contextRef="#ctx0" brushRef="#br0" timeOffset="197616.72">16421 14408 406 0,'0'-57'315'16,"-13"14"-42"-16,1 6-75 16,4 13-75-16,-1 7-39 0,1 0 9 15,0 10 17 1,2 7 77-16,6 18-136 16,0 12 14-16,11 24 5 0,14 12-12 15,7 2-44-15,7 1-14 16,12-4 0-16,1-7 0 15,0-10 0-15,2-15 0 16,-6-10 0-16,-3-10 0 0,-8-13 0 16,-1-15 0-16,-7-18 0 15,-9-17 0-15,-9-15 0 0,-11-8 0 16,-11-5 0-16,-9 2 0 16,-9 3 0-16,-7 9 0 15,-9 9 0-15,-4 11 0 0,-1 2 0 16,-1 14 0-16,-3 8 0 15,6 9 0-15,3 11 0 0,5 11 0 16,4 13-144 0,2 14-124-16,11 6-93 0,9 9-30 15,14 0-19-15</inkml:trace>
  <inkml:trace contextRef="#ctx0" brushRef="#br0" timeOffset="200495.25">22013 14824 292 0,'6'-19'294'0,"-1"2"-19"0,-5 1-48 15,0 3-18-15,0 5 2 16,0 0 61-16,0 3-5 0,0 3-267 15,0-3 0-15,0 0 0 16,0-2 0-16,12-9 0 16,13-8 0-16,15-9 0 15,14-8 0-15,11-8 0 16,8 0 0-16,4 0 0 0,-4 4 0 16,-8 8 0-16,-12 10 0 15,-13 6 0-15,-12 5 0 0,-7 3 0 16,-8 6 0-1,-5 7 0-15,-4 0 0 0,-4 12 0 32,0 0 0-32,-12 4 0 0,-1-4-388 15,0 5-135-15,13-4 40 16</inkml:trace>
  <inkml:trace contextRef="#ctx0" brushRef="#br0" timeOffset="201260.77">23096 13974 115 0,'0'-29'265'0,"0"5"-39"16,0 3-47-16,0 9-68 15,3 5-57-15,3-2-17 16,-3 9 9-16,2 0 54 0,3 0 49 16,0 16 19-16,4 5 4 15,-4 8-14-15,1 7-39 0,-6 4-17 16,-3 1-56-16,0 4-46 16,0-8 0-16,-15 0 0 15,-2-5 0-15,1-8 0 16,-1-3 0-16,2-9 0 0,-2-12 0 15,4 0 0-15,1-9 0 16,1-10 0-16,11-15 0 0,0-5 0 16,0-11 0-16,11 6 0 15,1 0 0-15,4 6 0 16,2 6 0-16,-4 7 0 0,8 8 0 16,6 5 0-16,4 0 0 15,5 12 0-15,1 0 0 16,-2 17 0-16,0 4 0 15,-8 7 0-15,-2 4 0 0,-12 8 0 16,-6 10 0-16,-8 6 0 16,0 6 0-16,-11-5 0 0,-5 0 0 15,-5 0 0-15,-4 0 0 16,-2-4 0-16,-34 40 0 16,28-53 0-16,4-7 0 15,9-5 0-15,5-6 0 16,1-6 0-16,3-4 0 0,14-12 0 47,11-12 0-47,9-4 0 15,10-13 0-15,13-4 0 0,1-8 0 16,2 2 0-16,5-3 0 16,-7 5 0-16,2 9 0 0,-4 4 0 15,-5 7 0-15,0 10 0 16,6 7 0-16,3 0 0 15,5 12 0-15,3 0 0 16,3 0 0-16,66 12 0 16,-75-12 0-16,-5-3 0 15,-10-2 0-15,-11 5 0 0,-17 5-330 16,-20 4-226-16,-22 3 50 16</inkml:trace>
  <inkml:trace contextRef="#ctx0" brushRef="#br0" timeOffset="202059.8">19628 15716 53 0,'0'-11'206'0,"-12"2"1"15,12 2-20-15,-8 2-34 0,8 0-43 16,0 3-19-16,0 2-9 15,0 0 7-15,0-5 25 16,0-1 13-16,-7 4 19 0,-1-3 5 16,-1-3 20-16,-4 4-11 15,-7 0-160-15,-12 4 0 0,-12 0 0 16,-13 0 0-16,-25 16 0 16,-15 9 0-16,-24 3 0 0,-26 8 0 15,-16 6 0-15,-4 7 0 16,5-5 0-16,4 1 0 15,15-9 0-15,26-7 0 16,19-8 0-16,23-4 0 0,16-17 0 16,23 0 0-16,12 0 0 15,11 0 0-15,18-5 0 16,3 0 0-16,-1 2 0 16,2 3 0-16,-1 0 0 15,-4 0-149-15,0 15-193 0,5 6-32 16,-9 3 17-16,0 14 1 15</inkml:trace>
  <inkml:trace contextRef="#ctx0" brushRef="#br0" timeOffset="203390.79">16778 16802 429 0,'-17'-28'355'0,"-3"0"-23"0,0 9-80 15,0 1-77-15,8 6-65 16,-1 4-37-16,13 8-4 16,0 12 51-16,8 16 12 15,13 13-132-15,12 20 0 0,7 8 0 16,13 10 0-16,4 1 0 15,0-2 0-15,-9-9 0 0,-3-9 0 16,-4-5 0-16,-6-15 0 16,-5-8 0-16,-11-7 0 15,-3-9 0-15,-2-4-137 0,-6-12-221 16,-8 0-48-16,0-12 40 16,-17-9 34-16</inkml:trace>
  <inkml:trace contextRef="#ctx0" brushRef="#br0" timeOffset="203707.31">17041 16855 211 0,'0'-40'264'0,"-8"3"-29"15,8 5-29-15,-10 8-35 0,2 7-26 16,8 9 13-16,0 8 31 16,8 30 36-16,10 13-35 15,16 14-137-15,5 9-53 0,7-1 0 16,6-9 0-16,5-11 0 15,0-13 0-15,0-14 0 0,0-18 0 16,-5-22 0 0,-3-10 0-16,-12-12 0 0,-15-5 0 15,-22-8 0-15,-18-1 0 16,-15-3 0-16,-11 2 0 0,-13 1 0 16,-5 9 0-16,-6 13 0 15,3 10 0-15,5 11 0 16,3 15 0-16,8 0 0 0,11 15-182 15,12 6-93-15,13 8-66 16,13 7-26-16,8 1-25 0</inkml:trace>
  <inkml:trace contextRef="#ctx0" brushRef="#br0" timeOffset="205970.71">23924 8242 177 0,'14'-19'234'0,"-11"2"-52"16,-3 1-63-16,0-1-38 15,0 0-15-15,-9-2-7 0,9-6-4 16,-11 0 10 0,11 1 0-16,-13-4 20 0,4 4 2 15,-1-1 3-15,-7 1 19 16,-4-1-12-16,-2 4-1 0,-6 3-3 15,-4-3 4-15,-3 0-11 16,-4 5-16-16,-1 5-36 16,0-3-34-16,-5 5 0 0,7 9 0 15,-1 0 0-15,-2 0 0 16,2 0 0-16,0 0 0 16,-5 0 0-16,-5 0 0 0,-2 13 0 15,-4-1 0-15,-6 0 0 16,0 5 0-16,-1 0 0 15,-7-1 0-15,2 4 0 16,-3 4 0-16,3-5 0 0,8 8 0 16,3-8 0-16,3 2 0 15,5-4 0-15,6 2 0 16,-2-2 0-16,5 4 0 0,-1-1 0 16,-5 3 0-16,3 5 0 15,-2 2 0-15,4-2 0 0,1 0 0 16,2 1 0-1,5-1 0-15,6 1 0 0,-3-1 0 16,5 1 0-16,-1-1 0 0,-2 1 0 16,0-2 0-1,2 3 0-15,-2-2 0 0,-1 6 0 16,5 1 0-16,-4 3 0 16,4-3 0-16,2 3 0 0,5-2 0 15,-9 5 0-15,4-4 0 16,2-1 0-16,1-3 0 15,2 0 0-15,2-1 0 0,1 0 0 16,6 2 0-16,8-3 0 16,0 3 0-16,0-2 0 15,0 0 0-15,5 1 0 0,7 1 0 16,1-2 0-16,-2-1 0 16,2 2 0-16,0 0 0 15,-1 3 0-15,-4-3 0 0,3 1 0 16,2-6 0-16,-5-1 0 15,0 1 0-15,6-2 0 16,-5 2 0-16,7 1 0 0,6-5 0 16,2 0 0-16,4 1 0 15,9-5 0-15,7 1 0 16,5-6 0-16,10 0 0 0,-3 0 0 16,4 0 0-16,5-2 0 15,0-6 0-15,0-7 0 16,0 8 0-16,-3-8 0 15,-5 0 0-15,-5 0 0 0,-5-3 0 16,4-2 0-16,-7-2 0 16,0 3 0-16,1-5 0 15,3 2 0-15,-3-1 0 0,4-7 0 16,0 5 0-16,0-7 0 16,0 4 0-16,-5 2 0 0,-4-6 0 15,2 6 0-15,-2-2 0 16,-4-3 0-16,-2 4 0 15,-3-5 0-15,-2-3 0 0,2 0 0 16,3-9 0-16,2 1 0 16,2-1 0-16,-2 5 0 15,-4 1 0-15,1-3 0 16,-1 2 0-16,4 2 0 0,0-1 0 16,2-1 0-16,-2-1 0 15,4-3 0-15,1 0 0 0,0-2 0 16,0 3 0-16,-1-2 0 15,-3 8 0-15,-5 0 0 16,-4 2 0-16,0-3 0 0,-3-2 0 16,1 1 0-16,-3-3 0 15,-4 2 0-15,3-4 0 0,-3-8 0 16,-3-2 0-16,-2-1 0 16,-6-10 0-16,-5-1 0 15,2-1 0-15,-5-7 0 16,0 0 0-16,-8-3 0 0,-6 4 0 15,3-3 0-15,-5-1 0 16,-4 4 0-16,-1 7 0 16,0 6 0-16,3 2 0 0,0 7 0 15,2 6 0-15,5 5 0 16,-1-1 0-16,-1 5 0 0,0 3 0 16,1 6 0-16,0-1 0 15,-5-2 0-15,2 1 0 16,-1 3 0-16,-5-3-136 15,0 6-127-15,2-3 5 16,-2 10 11-16,4 0 15 0,5 0 9 16,1 0-32-16,0 0-177 15</inkml:trace>
  <inkml:trace contextRef="#ctx0" brushRef="#br0" timeOffset="207140.08">23833 7909 16 0,'0'7'38'0,"0"6"77"16,0 0 62-16,0-6-58 0,0-7-36 16,0 7-10-16,0-7-8 15,0 0 18-15,0 0 25 16,0 0 15-16,0 0 9 0,0 0 7 15,0 0 0 1,0 0-18-16,0 0 0 0,0 0 3 16,0-7-14-16,9-5-44 15,13-9-32-15,13-7-16 16,19-12-9-16,11-9 11 0,9-4-7 16,-1 5-12-16,0 2-1 15,-9 9 0-15,-12 9 0 16,-4 3 0-16,-14 9 0 0,-8 4 0 15,-10 3 0-15,-5 6 0 16,-2 3 0-16,-6 0 0 0,-3 0-47 31,0 0-116-15,0 0-103-16,0 0-85 16,5 0-10-16,-2 0 1 15</inkml:trace>
  <inkml:trace contextRef="#ctx0" brushRef="#br0" timeOffset="207684.41">24923 7257 437 0,'0'-12'275'0,"0"4"-62"15,0 8-88-15,0 0-57 16,0 0-19-16,0 0-8 15,0 0-6-15,0 8 0 0,0 4-2 16,-10 4-14-16,2 1-10 16,-5-5-1-16,0 0-3 0,5-4 4 15,8-8 14-15,-8 0 12 16,8 0-1-16,-12-11 2 0,12-6 15 16,0-9-19-16,0-5-10 15,12-7-2-15,8 7-15 16,5-2 2-16,3 9-5 15,9 8 5-15,2 4 7 0,4 12-1 16,-4 0 27-16,3 19 15 16,-6 10 0-16,-6 8-10 15,-13 7-6-15,-9 10-3 0,-8 10 14 16,-19 14-11-16,-22 11-13 16,-14 5-26-16,-16-4 0 0,-1-16 0 15,8-14 0-15,10-19 0 16,13-12 0-16,12-14 0 15,14-15 0-15,15-7 0 16,15-14 0-16,18-8 0 16,16 1 0-16,11-4 0 15,13 4 0-15,9 2 0 16,7 11 0-16,6 6 0 0,-2 9 0 16,-9 9 0-16,-10 6 0 15,-18 6 0-15,-15 0-224 16,-19 4-126-16,-14 3-42 0,-22 8 9 15,-26 2 40-15</inkml:trace>
  <inkml:trace contextRef="#ctx0" brushRef="#br0" timeOffset="208366.01">21691 8551 139 0,'0'0'247'0,"0"0"-83"0,0 0-69 16,0 0-36-16,0 0-5 16,5 0 35-16,-1 0 53 15,0 0 26-15,-4 0 8 16,0 0-6-16,0 0-9 0,0 0 8 16,0 0 6-16,0 0-136 15,0-3-39-15,-16-9 0 16,-12-4 0-16,-10-10 0 0,-9-6 0 15,-23-7 0-15,-15-7 0 16,-21-7 0-16,-15-8 0 0,-18 0 0 16,-7 4 0-16,-5 4 0 15,2 4 0-15,6 8 0 16,10 8 0-16,8 10 0 16,14 6 0-16,13 4 0 15,18 2 0-15,13 6 0 0,18 3 0 16,15-3 0-16,8 5 0 15,10 0 0-15,8 0 0 16</inkml:trace>
  <inkml:trace contextRef="#ctx0" brushRef="#br0" timeOffset="208444.56">19721 7893 2047 0,'8'0'0'15,"-3"0"0"-15,-1 12-108 16,5-4-243-16,-5 5-11 15,0 3 35-15,-4-2 0 0,-17 9 43 16</inkml:trace>
  <inkml:trace contextRef="#ctx0" brushRef="#br0" timeOffset="209064.8">18841 8099 284 0,'-28'-19'271'0,"8"-2"-78"15,6 5-81-15,14 4-52 16,-8 4-14-16,8 3 10 16,-8 5 38-16,8 0 23 15,0 0-3-15,0 0-18 0,-9 9-24 16,9 4-13-16,0 2-12 16,-6-2-8-16,-2-1-7 15,-1 0 5-15,0-5 1 0,1-7-1 16,-3 0 6-16,-3-2-24 15,8-15-1-15,6-8-7 16,0-7 0-16,0-8 4 0,0-6 13 16,15 2 16-16,6 3-15 15,8 4-4-15,-1 8-25 0,4 9 0 16,1 16 0 0,8 4 0-16,-2 29 0 0,3 16 0 15,-6 17 0-15,-3 9 0 16,-17 15 0-16,-13 15 0 15,-11 2 0-15,-11-6 0 0,-6-2 0 16,3-19 0-16,-4-10 0 16,4-13 0-16,8-13 0 0,2-11 0 15,12-8 0-15,0-9 0 16,3-12 0 0,12-12 0-16,15-9 0 0,10-8 0 15,17-11 0-15,13-13 0 16,7-4 0-16,-1 0 0 0,-8 8 0 15,-6 8 0 1,-9 8 0-16,-9 6 0 0,-6 6 0 16,-11 5 0-1,-3 4 0-15,-7 3 0 0,-5 1 0 16,-3 4 0-16,-1 4 0 0,-8 0-171 31,0 9-303-15,0 3-12-16,-17 4-427 15</inkml:trace>
  <inkml:trace contextRef="#ctx0" brushRef="#br0" timeOffset="210995.57">22508 7949 237 0,'-16'-33'165'15,"3"2"-56"-15,0-2-36 0,7 5-9 16,6 3-3-16,-9 0 23 16,9 6 29-16,0 2 13 15,0 6-4-15,0 0-15 16,0 9-19-16,-8 2-20 0,8 0-14 16,0 0-3-16,0 0 11 15,0 15 30-15,14 11 30 16,0 5 14-16,3 12-23 0,3 9-113 15,3 9 0-15,10 15 0 16,-1 10 0-16,9 12 0 0,0 8 0 16,4 4 0-16,0-1 0 15,-2-7 0-15,4-4 0 16,-7-4 0-16,0-9 0 16,-4-12 0-16,-3-7 0 0,-6-9 0 15,-2-10 0-15,1-9 0 16,-12-6 0-16,3-3 0 0,-4-4 0 15,-1-6 0-15,-4-3 0 16,1-7 0-16,-6-9 0 16,3 8 0-16,-6 0 0 47,0 1 0-32,0-9-159 48,0 0-104-63,0 0-17 15,-9-12-15-15,-8-5 3 16,-3-7-38-16</inkml:trace>
  <inkml:trace contextRef="#ctx0" brushRef="#br0" timeOffset="213324.86">19353 7404 46 0,'-8'-8'105'15,"8"-1"64"-15,-9 2-53 16,9-2-30-16,-8-15 170 31,8 18-176-31,-8-5 251 31,8 11-260-31,-7 0 50 16,7 0-80 0,0 0-12-16,0 0-4 0,0 0-6 15,0 0 0-15,-9 0-7 16,9 9 4-16,-13 4 6 16,13 6 0-16,-12 6-2 0,12 3 3 15,-8 2-11-15,8-2 1 16,0-4-4-16,0 8-9 15,0 1 9-15,0 4 2 0,0 3 1 16,0 5 5-16,0 0-2 16,0 0 4-16,8-4 7 0,1-1 11 15,-1-4 3-15,3 1-14 16,2 0-3-16,0-9-11 16,-1 1-5-16,-4-8 2 15,3-2-5-15,6-3 3 16,-5-4-3-16,2-2 4 0,-3-10-3 15,0 8 0-15,1 0 1 16,1-8-1-16,0 8 7 16,-5-8 4-16,5 0-12 0,-3 0 2 15,6 0-3-15,2 0-2 16,-4 0 3-16,3 0-9 0,-1 0 10 16,1 0-5-1,0 0 0-15,-2 0 1 0,-2 0-5 16,-1 0-1-16,0-4 10 15,0 0-6-15,-2-4 9 16,-2 0-14-16,3-2 10 0,1-2-6 16,-1-4 5-16,2-3 4 15,0-2-7-15,-5-4 0 16,-3-2-3-16,-2-3 6 0,-3 2-7 16,6 0 4-16,-5 3-3 15,7-3 0-15,-8 0 0 16,0-5 14-16,0 4-11 0,0 1 5 15,0-1-3-15,0 1-4 16,0-1 2-16,0-3-3 16,0-1 3-16,-9 0 2 15,0 1 3-15,0-2-4 16,-3 2-4-16,3 3-1 0,0 5 4 16,-2 1 3-16,2 0-2 15,3 0-3-15,-7 2 2 0,0 1 0 16,1 4 4-16,-4 0-4 15,3-1 3-15,-1 1 2 16,-4 3-2-16,1 3-1 16,1-3-1-16,-1 5-1 0,7 4 0 15,-7-1 0-15,1 5 0 16,-1 0 0-16,3 0 0 16,-4 0 0-16,2 0 0 0,-1 17-3 15,-2 6-20-15,2 3-37 16,1 6-58-16,0 5-66 0,3 8-83 15,1 7-54-15,4 6-1 16,8-1-18-16</inkml:trace>
  <inkml:trace contextRef="#ctx0" brushRef="#br0" timeOffset="-211401.22">19462 6846 95 0,'-8'0'233'15,"8"0"-52"-15,-8 0-28 16,8 0-27-16,0-3-24 15,0-1 1-15,0-6-7 16,0 3-20-16,8-10-40 16,9-7-15-16,6-13-9 0,5-4-2 15,4 2-6-15,1-3 6 16,2 9-4-16,-8 5 0 16,-3 4-6-16,-2 3 0 0,-2 6 1 15,-9-2-1-15,1 5-1 16,1 4-3-16,-5 4-26 15,-8 0-18-15,0 0-21 0,0 4-46 16,0 0-39-16,-12 0-17 16,-6 0-38-16,-2-5-4 15</inkml:trace>
  <inkml:trace contextRef="#ctx0" brushRef="#br0" timeOffset="-211063.61">19426 6418 25 0,'0'-12'68'16,"0"0"98"-16,0 1-5 16,0-2-38-16,0 4-15 0,0 1-6 15,0 4 10-15,0 4-21 16,0 0-16-16,0 0-22 16,0 0-25-16,3 12 3 15,6 10-7-15,3 6-7 16,5 13-6-16,5 3-4 0,3 6-6 15,5-2-1-15,-6-3 7 16,1-5-6-16,-2-4 3 16,2-3-4-16,-1-9 2 0,-8-3-6 15,1-5 1-15,-9-3 4 16,1-13 1-16,-6 7-10 16,0-7-9-16,-3 0-13 0,0 0-26 15,0 0-48-15,0 0-53 16,0 0-45-16,0-13-43 15</inkml:trace>
  <inkml:trace contextRef="#ctx0" brushRef="#br0" timeOffset="-210497.38">19644 6033 232 0,'0'-21'180'16,"0"4"-57"-16,0 5-50 0,0 7-33 16,0 5-13-16,0 0 1 15,5 0 4-15,4 9 5 16,-6 4-3-16,1-5-2 16,0 0 1-16,-4-1-1 15,0-7 1-15,0 10 13 0,0-10 19 16,0 0 16-16,-8 0-3 15,-4-5-24-15,-1-7-16 16,2-13-12-16,2-2-3 0,9-11-6 16,0-2 7-16,0-1 12 15,0-4 4-15,6 4-4 16,0 4-5-16,2 13-7 16,0 4-20-16,1 11 0 0,-1 9 5 15,4 13 2-15,10 12 5 16,-2 11-2-16,-1 5-5 15,-2 3 5-15,0 9-9 16,-2-3 5-16,-4-5-4 16,-3-9-5-16,-8-8 8 0,6-6 0 15,-6-7-5-15,0-7 4 16,3-8 9-16,2 0 23 16,3 0 17-16,0 0 7 0,0-8-12 15,8-7-16-15,9-14-21 16,12-13-6-16,11-10-3 15,9-6 1-15,8-2-11 16,-5 3-11-16,-7 12-14 16,-8 8-43-16,-11 12-71 0,-11 9-72 15,-7 9-49-15,-8 7-36 16,-3 0-9-16,-5 19 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4T16:43:54.5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13001 1843 617 0,'-12'-45'316'16,"-1"10"-61"-16,4 10-82 15,-1 12-79-15,-2 29-3 16,-6 36 75-16,-4 47 137 16,-7 44-271-16,-7 31-32 15,-2 30 0-15,-3 29 0 16,6 18 0-16,5 6 0 0,10-13 0 16,5-27 0-16,15-31 0 15,0-34 0-15,0-34-2 16,0-33-380-16,0-25 25 0,0-27 26 15,0-33 7-15,-13-49 21 16</inkml:trace>
  <inkml:trace contextRef="#ctx0" brushRef="#br0" timeOffset="647">12628 2622 483 0,'-9'-156'214'0,"9"8"-86"15,0 11-51-15,12 7-14 16,14 15 20-16,10 18 28 0,9 21-14 15,8 23-11-15,12 32-28 16,3 33-13-16,6 28-13 16,-9 33 18-16,-14 30 16 15,-13 26-7-15,-26 27-16 0,-24 15-23 16,-29 12-9-16,-24 4-5 16,-14-12-4-16,-8-20 3 15,6-29 1-15,8-28 15 16,8-29 19-16,12-29-4 15,4-24 8-15,8-22 3 16,12-20 12-16,18-17-25 0,14-12-13 16,22-5-21-16,20-6 0 15,12 9 0-15,11 12 0 16,6 17 0-16,-6 20 0 0,2 20 0 16,-5 21 0-16,-4 20 0 15,-9 15 0-15,2 14 0 16,-10 8 0-16,-4-9 0 0,2-3 0 15,-2-17 0-15,3-13 0 16,3-15 0-16,4-17-15 16,1-24-20-16,7-20-5 15,-6-30 5-15,-4-22 5 16,-10-13-1-16,-11-2 21 16,-10 14 43-16,-14 12 65 0,-3 20-33 15,0 17-65-15,-14 15 0 16,-3 17 0-16,-4 17 0 15,10 11 0-15,3 4 0 0,8 8 0 16,15 2 0-16,10-6 0 16,3-7 0-16,1-9 0 15,-1-8 0-15,-3-12 0 16,-5 0 0-16,-5-16 0 16,1-8 0-16,-7-13 0 15,-9 1 0-15,-12-2 0 0,-7 2 0 16,-10 3 0-16,-4 14-109 15,-5 7-172-15,7 7-120 16,7 5-44-16,3 17-363 16</inkml:trace>
  <inkml:trace contextRef="#ctx0" brushRef="#br0" timeOffset="1212.06">14301 3118 830 0,'0'-45'372'16,"0"12"-130"-16,0 4-93 15,0 13-70-15,0 5-37 0,0 11-20 16,0 0-11-16,8 16 3 16,9 18 2-16,3 13 9 15,3 19 10-15,-1 15-14 0,-7 4-5 16,-3-8-6-16,-7-7-3 15,-5-17 0-15,0-17-2 16,0-16 5-16,0-20-5 0,0-10 1 16,0-32-21-1,0-24 4-15,0-15 1 0,3-13 7 16,14-4 10-16,3 10-7 16,5 14 17-16,-5 17-6 15,0 16-9-15,5 20-2 0,-2 21 16 16,7 17 1-16,2 16 16 15,-4 12-1-15,-2 16-5 16,-12 8-27-16,-6-1 0 16,-8-6 0-16,0-10 0 0,0-9 0 15,0-15 0-15,0-13 0 16,-11-15 0-16,0-15 0 16,-2-24 0-16,13-17 0 15,0-17 0-15,3-4 0 16,13 4 0-16,0 16 0 0,6 11 0 15,2 18 0-15,4 20 0 16,5 21 0-16,-1 15 0 16,1 17 0-16,-4 20 0 0,-1 20 0 15,-3 13 0-15,-2 4 0 16,-3-5-152-16,1-7-228 16,-1-14-5-16,4-14 51 0,1-22 14 15</inkml:trace>
  <inkml:trace contextRef="#ctx0" brushRef="#br0" timeOffset="1561.5">15506 3142 447 0,'5'-57'367'0,"-5"8"-116"16,0 13-55-16,-16 8-38 16,0 6-2-16,-6 14 17 0,-3 8-11 15,-9 30-32-15,0 9-123 16,7 14-7-16,3 18 0 15,7 1 0-15,17 1 0 16,0-11 0-16,17-14 0 16,2-16 0-16,10-15 0 0,-1-17 0 15,5-11 0-15,-6-19-33 16,-2-14-5-16,-12-13 14 16,-13-12 12-16,0-5 27 15,-16 10 34-15,-1 8-6 0,4 14-43 16,4 9 0-16,9 16 0 15,-10 17 0-15,10 12 0 16,4 22 0-16,8 14 0 16,7 13 0-16,3 5 0 0,2 3-320 15,1-4-71 1,-1-3 9-16,-5-15-3 0</inkml:trace>
  <inkml:trace contextRef="#ctx0" brushRef="#br0" timeOffset="1912.2">15715 2890 380 0,'0'-68'432'16,"0"13"-82"-16,-13 15-130 0,13 11-89 15,0 13-65-15,0 16-31 16,9 21 66-16,9 19 35 16,15 17-31-16,5 16-38 15,-5 4-43-15,-1 1-24 16,-4-14 0-16,-4-9 0 15,-6-16 0-15,-12-9 0 0,2-18 0 16,-8-41 0 0,0-23 0-16,0-26 0 15,12-24 0-15,4-8 0 0,6 8 0 16,2 17 0-16,-5 25 0 16,2 22 0-16,7 26 0 15,5 24 0-15,13 21 0 16,7 21 0-16,7 14 0 0,4 14 0 15,1 12 0-15,-8-2 0 16,-8 3-71-16,-13-10-229 16,-14-8-107-16,-20-8-50 15,-13 0 54-15</inkml:trace>
  <inkml:trace contextRef="#ctx0" brushRef="#br0" timeOffset="2360.38">12238 4799 502 0,'-145'20'524'0,"21"-13"-120"0,28-7-184 15,23 0-119-15,24 0-74 16,36 10-16-16,38-10-2 16,51 0 8-16,79-17 23 0,78-20 40 15,75-23 32-15,81-18-112 16,78-12 0-16,53-8 0 16,32 0 0-16,21 6 0 0,-5 2 0 15,-27 13 0 1,-41 11 0-16,-47 14 0 0,-54 12 0 15,-67 10 0-15,-63 10 0 16,-62 3 0-16,-52 4 0 0,-46 7 0 16,-32 1 0-16,-25 1 0 15,-14 4 0-15,-14 0 0 16,-8 0 0-16,-8 0 0 0,-8 0-270 47,-16 0-417-32</inkml:trace>
  <inkml:trace contextRef="#ctx0" brushRef="#br0" timeOffset="3594.07">9817 10164 983 0,'-27'-57'357'16,"-2"4"-164"-16,4 8-84 16,2 5 4-16,7 7 55 15,3 11-44-15,5 8-124 16,8 0 0-16,0 23 0 16,12 20 0-16,13 18 0 15,14 32 0-15,10 23 0 16,5 21 0-16,3 15 0 15,-2 12 0-15,2 1 0 0,0-1 0 16,0 0 0-16,1-3 0 16,-7-4 0-16,-2-5 0 15,-2-13 0-15,-7-10 0 0,-4-13 0 16,-4-13 0-16,1-11 0 16,-9-18 0-16,1-10 0 15,-9-14 0-15,1-7 0 0,-7-8 0 16,-2-9 0-16,-2-12 0 15,-3-17 0 17,5-23 0-32,8-34 0 0,8-40 0 15,6-28 0-15,2-29 0 16,10-21 0-16,9-15 0 16,14-13 0-16,12-5 0 0,10 7 0 15,-3 6 0-15,-2 24 0 16,-14 25 0-16,-11 29 0 15,-11 28 0-15,-15 25 0 0,-7 15 0 16,-3 19 0-16,-10 8 0 16,-2 11 0-16,-4 9 0 0,-2 2 0 15,2 5 0-15,-5 8 0 16</inkml:trace>
  <inkml:trace contextRef="#ctx0" brushRef="#br0" timeOffset="3656.22">11471 9435 2011 0,'0'12'-492'16,"8"8"-13"-16,-4 9 11 15</inkml:trace>
  <inkml:trace contextRef="#ctx0" brushRef="#br0" timeOffset="4772.75">12478 9342 399 0,'-14'-41'259'15,"4"9"-58"-15,-7 2-49 16,1 7 10-16,3 2 29 16,6 5 15-16,7 4-21 15,-8 3-42-15,8 0-53 0,0 7-39 16,0-3-43-16,0 17-8 31,0 13 0-31,0 19 0 16,0 25 0-16,0 38 0 15,0 25 0-15,0 24 0 0,0 12 0 16,0 3 0-16,0-1 0 16,0-3 0-16,0-11 0 15,3-18 0-15,2-12 0 16,-2-13 0-16,1-11 0 0,1-12 0 16,-2-12 0-16,2-14 0 15,-2-6 0-15,2-7 0 16,-2-5 0-16,-3-2 0 0,0-3 0 15,0 4 0-15,0 5 0 16,5-2 0-16,0-8 0 16,-1-7 0-16,-4-9 0 0,0-2 0 15,0-11 0-15,4-11 0 16,0 0 0-16,0 0 0 16,-4-7 0-1,0-2 0-15,0-3 0 16,0-5 0-16,0 5 0 0,0 0 0 15,0-1 0 1,-8 3 0-16,-5-7-473 0,0 0-56 16,2 1 41-16</inkml:trace>
  <inkml:trace contextRef="#ctx0" brushRef="#br0" timeOffset="10330.93">13586 9558 466 0,'0'-42'262'0,"0"1"-91"15,0-3-39-15,-12-6 23 0,-1-1 15 16,-2-3 14-1,-5-6-23-15,-5-7-34 0,-3-1-20 16,-6-9-5-16,-2-5-92 16,-5-7-10-16,-6-8 0 15,-7-5 0-15,-6-5 0 0,-10 3 0 16,-7-8 0-16,-10 7 0 16,-21 8 0-16,-13 6 0 15,-17 6 0-15,-16 8 0 0,-10 12 0 16,-5 12 0-16,0 16 0 15,12 13 0-15,12 12 0 16,2 12 0-16,6 21 0 16,-2 15 0-16,3 16 0 15,-13 14 0-15,-4 15 0 16,-9 9 0-16,-13 8 0 0,-9 6 0 16,1 4 0-16,5 1 0 15,11 0 0-15,14-2 0 16,6 7 0-16,6 5 0 15,2 21 0-15,-8 40 0 0,-3 36 0 16,-5 20 0-16,6 8 0 16,10-3 0-16,17-8 0 15,21-15 0-15,24-3 0 0,20 22 0 16,30 20 0 0,27 18 0-16,24 11 0 15,29 4 0-15,28-9 0 0,28-18 0 16,21-1 0-16,20-11 0 15,17-6 0-15,20-18 0 16,39-22 0-16,46-31 0 0,41-44 0 16,29-57 0-16,23-60 0 15,38-71 0-15,23-67 0 16,-3-51 0-16,-30-35 0 16,-43-29 0-16,-54-29 0 0,-62-35 0 15,-54-31 0 1,-63-7 0-16,-52 4 0 0,-57 4 0 15,-43-3 0-15,-43-1 0 16,-32 4 0-16,-24 25 0 16,-7 36 0-16,-3 45 0 0,19 37 0 15,19 39-82-15,26 36-297 16,31 26-14-16,36 21 50 0,30 15-21 16</inkml:trace>
  <inkml:trace contextRef="#ctx0" brushRef="#br0" timeOffset="10730.29">15780 9703 850 0,'-86'0'549'0,"9"0"-232"0,7-11-153 15,18-6-78-15,20-3-31 16,23-12-33-16,29-14-18 16,37-15-4-16,50-8 0 15,46-8 0-15,43-1 0 0,19 9 0 16,4 8 0-16,-13 17 0 16,-24 12-1-16,-30 10-199 0,-34 10-95 15,-29 12-30 1,-27 0 20-16,-39 24-18 0</inkml:trace>
  <inkml:trace contextRef="#ctx0" brushRef="#br0" timeOffset="10946.03">15873 10444 891 0,'-79'54'571'0,"31"-31"-245"15,31-23-165-15,47-20-81 0,51-28-62 16,56-30-18-16,50-27 0 15,37-21 0-15,15-5 0 16,-10 13 0-16,-18 21 0 0,-20 14 0 16,-30 26 0-1,-34 16-129-15,-34 18-184 0,-28 10-39 16,-27 13 11-16,-27 0-21 16</inkml:trace>
  <inkml:trace contextRef="#ctx0" brushRef="#br0" timeOffset="11312.94">18569 8104 794 0,'24'-155'510'16,"-24"18"-174"-16,-12 18-130 16,-8 30-54-16,-8 26-103 15,-17 52-49-15,-20 52 0 16,-17 57 0-16,-11 52 0 0,0 37 0 15,15 30 0-15,31 14 0 16,47 6 0-16,34 3 0 16,57-9 0-16,46-19 0 0,37-33 0 15,31-32 0-15,14-42 0 16,12-43 0-16,1-43 0 16,-17-31 0-16,-24-33 0 0,-40-28 0 15,-52-20 0 1,-45-17 0-16,-54-12 0 0,-54-5 0 15,-34 13 0-15,-25 22 0 16,-18 23 0-16,-10 27 0 0,-2 31 0 16,6 18 0-16,11 22 0 15,12 20 0-15,24 16-464 16,22 15-95-16,18 22-461 0</inkml:trace>
  <inkml:trace contextRef="#ctx0" brushRef="#br0" timeOffset="14995.74">23681 3297 440 0,'-11'-25'243'0,"-2"5"-66"16,5 3-24-16,8 5 1 15,-8 5 22-15,8-2 1 16,0 6 6-16,0-2-26 16,0 5-42-16,0 0-43 15,0 8-72 1,8 17 0-16,13 15 0 0,10 24 0 16,14 32 0-16,8 13 0 15,-1 17 0-15,5 12 0 16,1 0 0-16,-2 1 0 0,-4-5 0 15,-3-11 0-15,-3-13 0 16,-11-8 0 0,-5-14 0-16,-6-9 0 0,-4-15 0 0,-7-15 0 15,-2-8 0-15,-2-13 0 16,-5-4 0-16,-4-3 0 16,0-4 0-16,0-1 0 15,0-4 0-15,5-12 0 16,-2 0 0 15,2 0 0-31,-2 0 0 0,2 0 0 31,-1 0 0-31,4 0 0 16,-5-9 0-16,5-3 0 16,1-12 0-16,7-21 0 15,8-24 0-15,1-21 0 0,-1-19 0 16,-3-17 0-16,-6-12 0 15,-2 2 0-15,-2 5 0 16,-2 6 0-16,-5 4 0 16,1 10 0-16,-5 10 0 0,0 11 0 15,0 16 0-15,0 17 0 16,3 17 0-16,2 7 0 16,-2 9 0-16,-3 3 0 15,5 6 0-15,-1 2 0 0,1 5 0 16,-5 1 0-16,3 2 0 15,0 1 0-15,2-1 0 16,-2 2 0-16,-3-1 0 16,0-1 0-16,3 5 0 31,2-3 0-31,0-1 0 16,-5-1 0-16</inkml:trace>
  <inkml:trace contextRef="#ctx0" brushRef="#br0" timeOffset="15296.66">24587 3216 2047 0,'0'-5'0'15,"0"1"0"1,0 1 0-16,0-2 0 16,0-4 0-16,-10 3-225 15,-1-3-274-15,-4 0 5 16</inkml:trace>
  <inkml:trace contextRef="#ctx0" brushRef="#br0" timeOffset="17419.66">24484 7738 76 0,'-31'-45'228'16,"-3"0"-34"-16,11 5 0 16,3 6-7-16,3 6-17 0,6 7-8 15,3 6 12-15,8 2 25 16,0 5 42-16,0 1-19 16,0 2-222-16,0 0 0 15,8 26 0 1,16 16 0-16,12 24 0 15,9 29 0-15,8 20 0 16,4 20 0-16,0 12 0 0,0 1 0 16,-2-5 0-16,-1-8 0 15,-5-8 0-15,-5-14 0 0,-7-20 0 16,-1-11 0-16,-7-11 0 16,-6-14 0-16,3-10 0 15,-9-10 0-15,38 5 0 47,-6-200 0-31,-28 64 0-1,0-22 0-15,31-381 0 16,-32 316 0-16,-1 11 0 16,3 21 0-16,-7 27 0 15,2 21 0-15,-4 24 0 0,-6 21 0 16,1 16 0-16,-3 13 0 15,-5 8 0-15,0 7 0 0,0 10 0 16,0 1 0-16,0 6-287 16,0 13-147-1,0 8 20-15,3 3-8 16</inkml:trace>
  <inkml:trace contextRef="#ctx0" brushRef="#br0" timeOffset="17835.81">26228 7212 424 0,'-20'-36'397'0,"-1"7"-68"16,-8-16 43 0,17 33-243-16,4 0 24 0,8 5 34 15,0 7-131-15,0 15-56 16,0 26 0-16,0 29 0 16,11 27 0-16,3 33 0 0,-3 25 0 15,2 9 0-15,0 2 0 16,-2-7 0-16,3-14 0 15,0-14 0-15,-1-21 0 16,-1-13 0-16,-3-19 0 0,0-14 0 16,-1-9 0-16,-2-15 0 15,-3-7 0-15,2-13 0 0,-5-7 0 16,0-13-76-16,0-13-456 16,-8-20 33-16,-3-24 62 0</inkml:trace>
  <inkml:trace contextRef="#ctx0" brushRef="#br0" timeOffset="18168.79">26698 7127 375 0,'8'-61'410'16,"-8"9"-52"-16,0 7-72 15,0 12-37-15,0 9-1 16,-8 3-127-16,8 8-121 0,0 34 0 15,0 20 0 1,17 28 0-16,7 36 0 0,4 34 0 16,6 19 0-16,-3 18 0 15,5-1 0-15,2-4 0 0,-6-12 0 16,1-16 0 0,-4-17 0-16,-4-20 0 0,-7-22 0 15,-1-18 0-15,-4-13 0 16,-1-17 0-16,-4-11 0 0,-8-8 0 15,0-10 0-15,-8-24 0 32,-9-15 0-32,-4-12-563 0,-1-17 9 15,-3-9 92-15</inkml:trace>
  <inkml:trace contextRef="#ctx0" brushRef="#br0" timeOffset="19100.2">25943 5537 373 0,'0'-30'254'0,"-7"2"-56"15,-6 2-54-15,2 7-17 0,-3 3 15 16,2-1 19 0,0 10 22-16,-1-3 1 0,2 8-35 15,-5 2-33-15,-9 12-100 16,-11 16-16-16,-16 18 0 0,-10 12 0 16,-8 22 0-16,-3 8 0 15,-4 11 0-15,1 9 0 16,-3 3 0-16,6-2 0 0,5-2 0 15,11-14 0-15,9-16 0 16,6-11 0-16,15-16 0 0,5-16 0 16,11-5 0-16,3-8 0 15,8-9 0-15,0-4 0 16</inkml:trace>
  <inkml:trace contextRef="#ctx0" brushRef="#br0" timeOffset="19133.2">24928 6602 1430 0,'-7'-13'-427'0,"-6"-2"43"16,5-6 83-16</inkml:trace>
  <inkml:trace contextRef="#ctx0" brushRef="#br0" timeOffset="19599.98">24832 6159 429 0,'-18'-33'265'15,"7"9"-34"-15,-3 7-70 0,14 5-51 16,-8 1-15-16,8 6-17 16,-8 5-13-16,8 20 16 15,0 21 92-15,0 24-6 0,0 13-23 16,-7 14-96-16,7 2-48 16,0-4 0-16,0-9 0 0,4-15 0 15,4-14 0-15,3-11 0 16,3-13 0-16,-3-6 0 15,10-10 0-15,3-5 0 0,4-7 0 16,6 0 0-16,6-7 0 16,0-5 0-16,0-6 0 15,-3 2 0-15,-3 0 0 16,-6-1 0-16,-5-2 0 0,-2-7 0 16,0 2 0-16,-10-1 0 15,-3 5 0-15,-8-4 0 0,0-4 0 16,-16-8 0-16,-4-8 0 15,-5-10 0-15,-2-12 0 16,-7-3 0-16,1 5 0 0,2-2 0 16,2 4 0-16,1 14 0 15,4 12 0-15,3 8 0 0,6 2 0 16,2 9 0-16,1 5 0 16,12 5-270-16,0 7-99 15,0 0-25-15,0 0 23 16,9 7-270-16</inkml:trace>
  <inkml:trace contextRef="#ctx0" brushRef="#br0" timeOffset="19948.43">26247 4953 426 0,'-22'-20'231'0,"0"8"-40"16,6-2-28-16,7 7-6 16,9 0-7-16,0-3-28 15,0 6-42-15,0 1-12 0,4-5-38 16,17-5-13-16,15-6-5 15,16-7-7-15,15 3-3 0,1-7 2 16,-6 6-9 0,-10 9 1-16,-8-2-17 0,-11 4-39 15,-9 6-67-15,-10 2-90 16,-11 5-86-16,-3 0 18 16,-24 0-25-16</inkml:trace>
  <inkml:trace contextRef="#ctx0" brushRef="#br0" timeOffset="20415">26228 4843 172 0,'-17'-7'259'0,"6"-3"-50"15,2 3-52-15,9 3-44 16,-9-1-20-16,9 5-2 16,0 0 0-16,0 0-13 0,0 0-18 15,0 0-23-15,0 16 11 16,-11 13 55-16,3 12-16 15,-6 4-35-15,8 0-17 0,-2-5-25 16,8-11-2-16,0-4 1 16,0-5-5-16,0-8-3 15,0-3 1-15,0-9 4 0,0 0 8 16,3 0 2-16,13-9-5 16,12-6-7-16,15-11 6 15,0 2-11-15,5-1 1 0,0 4-4 16,3 10 1-16,-12 11 10 15,4 0-11-15,-12 17 4 16,-2 2 6-16,-7 10-2 16,-5-1-4-16,-9 1 4 0,-8-4 4 15,0 0 15-15,-11-5 7 16,-3-1 7-16,0-2-2 0,-3-4-21 16,0-5 6-16,2-8-12 15,7 8-4-15,8-8 7 16,0 0-7-16,0 0-16 15,0 0-23-15,0-4-41 16,0 0-62-16,0-4-101 0,0-5-69 16,0 1-22-16,0-4-21 15</inkml:trace>
  <inkml:trace contextRef="#ctx0" brushRef="#br0" timeOffset="21175.81">26373 6586 235 0,'-15'8'310'15,"-1"-8"-10"-15,3 0-46 0,0 0-29 16,1 0-17-16,12 0 15 15,0 0-7-15,0-5-140 16,17-10-76-16,23-22 0 0,30-20 0 16,30-25 0-16,30-19 0 15,17-9 0-15,3 0 0 16,-4 4 0-16,-12 13 0 16,-20 11 0-16,-25 12 0 0,-15 13 0 15,-22 13 0-15,-11 8 0 16,-17 7 0-16,-6 6 0 15,-10 5 0-15,-5 6 0 16,-3 4 0-16,0 5 0 0,0 3-214 31,0 0-250-31,0 0-23 16,-8 0 48-16</inkml:trace>
  <inkml:trace contextRef="#ctx0" brushRef="#br0" timeOffset="21513.63">27882 5050 409 0,'-14'-36'401'0,"2"3"-32"16,-1 9-76-16,13 4-30 16,-7 4-12-16,7 2-190 0,0 7-61 15,0 14 0 1,0 23 0-1,11 14 0-15,7 18 0 0,-1 11 0 16,-3 12 0 0,3 6 0-16,-5-7 0 0,0-7 0 15,-2-11 0-15,-4-9 0 16,2-8 0-16,-5-12 0 16,2-8 0-16,-2-13 0 15,3-4 0-15,-3-12 0 0,2 0 0 16,-5-12-121-1,0-8-578 1,-17-5 98-16</inkml:trace>
  <inkml:trace contextRef="#ctx0" brushRef="#br0" timeOffset="21995.56">27093 6809 233 0,'0'7'259'15,"0"-7"-42"-15,0 0-28 16,0 0 3-16,0 0 16 0,0 0 45 16,0 0 33-16,0 0-76 15,6-2-210-15,2-7 0 0,10 1 0 16,4-8 0-16,9-5 0 16,9-3 0-16,9 0 0 15,3-4 0-15,13-10 0 0,4-2 0 16,17-5 0-16,16-13 0 15,14-6 0-15,12-5 0 16,5 1 0-16,-7 1 0 16,-12 7 0-16,-17 6 0 0,-20 14 0 15,-17 8 0-15,-17 6 0 16,-15 11 0-16,-8 2 0 16,-8 9 0-16,-7 4 0 15,-5 0-238 1,-14 0-333-1,-1 0 49-15</inkml:trace>
  <inkml:trace contextRef="#ctx0" brushRef="#br0" timeOffset="22344.47">28834 5539 499 0,'0'-36'425'0,"4"3"-16"15,-4 5-39-15,0 8-26 16,0 4-344-16,0-1 0 0,0 10 0 16,0 1 0-16,8 27 0 31,5 21 0-31,8 22 0 16,4 22 0-16,-3 7 0 0,7 4 0 15,-6-3 0-15,3-3 0 16,-4-15 0-16,-8-11 0 15,-3-11 0-15,3-14 0 16,-6-6 0-16,-4-15 0 16,0-7 0-16,-4-4 0 0,-21-24 0 47,-2-7-154-47,-10-7-459 15,1-7 77-15</inkml:trace>
  <inkml:trace contextRef="#ctx0" brushRef="#br0" timeOffset="23710.89">26889 4428 192 0,'-21'0'295'15,"6"0"-77"-15,-1 0-96 16,3 0-57-16,5 0-21 15,8 0 39-15,0 0 36 16,0-3 30-16,0-2 1 16,0 1-12-16,0 4-16 0,0 0-9 15,0-4-1-15,0 0 2 16,0-5-103-16,0 6-11 16,0-6 0-16,0-3 0 0,3-9 0 15,5-7 0-15,6-4 0 16,6-5 0-16,3-4 0 15,14-3 0-15,8-4 0 0,14-2 0 16,-2 9 0-16,-2 5 0 16,2 3 0-16,0 5 0 15,0 7 0-15,0 9 0 16,0 12 0-16,41 12 0 16,-59 4 0-16,-2 6 0 15,-1 6 0-15,-7 0 0 16,-6 8 0-16,3 10 0 15,-6-2 0-15,-1 4 0 0,-2 6 0 16,0-6 0-16,-5-3 0 16,1-4 0-16,-2-4 0 15,-2-8 0-15,-1-5 0 0,-8-3 0 16,0-6 0 0,0-2 0-16,3-1 0 15,1 4 0-15,0 0 0 0,-4 5 0 16,0 3 0-16,0-4 0 15,5 0 0-15,-1-3 0 16,0-1 0-16,1-4 0 0,-5 0 0 16,0 0 0-16,0-2 0 15</inkml:trace>
  <inkml:trace contextRef="#ctx0" brushRef="#br0" timeOffset="24141.94">27868 4718 2047 0,'8'0'0'0,"-2"-5"0"16,2 0 0-16,-2-2 0 15,5-1 0-15,11-9 0 0,10-3 0 16,17-12 0-16,12-5 0 16,16 1 0-16,13-2 0 15,-2 1 0-15,2 10 0 0,-14 3 0 16,-5 3 0-16,-15 9 0 15,-7 7 0-15,-9 5 0 16,-1 9 0-16,-5 11 0 16,3 13 0-16,4 7 0 15,0 9 0-15,-1 0 0 16,-1 3 0-16,-1 2 0 0,-6-6 0 16,-3 5 0-16,-9-4 0 15,-4 1 0-15,-4-6 0 16,-4-3 0-16,0-5 0 15,-8-3 0-15,0 0 0 0,0-4 0 16,0-6 0-16,-8-1 0 16,8-7 0-16,-8-2 0 15,8-1 0-15,-6-12 0 0,-3 0-16 78,-4-12-434-78,2 4-62 0,-7 0 14 16</inkml:trace>
  <inkml:trace contextRef="#ctx0" brushRef="#br0" timeOffset="24558.54">28342 7558 530 0,'-27'-24'407'16,"7"-4"-100"-16,12 4-120 16,8-4-84-16,19-2-25 15,17 2 36-15,18 0 56 0,14-1-19 16,14 1-151-16,15 2 0 15,13 2 0-15,3 0 0 16,-1 3 0-16,-16 2 0 0,-10 2 0 16,-18 5 0-16,-15 3-279 15,-16 9-125-15,-17 0-11 16,-12 0 24-16</inkml:trace>
  <inkml:trace contextRef="#ctx0" brushRef="#br0" timeOffset="24774.36">28738 7758 652 0,'-57'38'397'0,"12"-10"-127"16,17-12-117-16,6-4-55 15,14-12 9-15,8 0 41 16,8 0 22-16,17-16-118 16,15-14-52-16,21-5 0 0,21-14 0 15,20-4 0-15,11-5 0 16,4 1 0-16,-1 5 0 15,-12 4 0-15,-7 2-277 16,-10 2-192-16,-15 2 12 16,-15 3-384-16</inkml:trace>
  <inkml:trace contextRef="#ctx0" brushRef="#br0" timeOffset="25123.22">29931 6672 1242 0,'0'-21'353'0,"0"-3"-240"16,21-1-117-16,12-3-12 15,15-5 16-15,12 0 11 16,9 0 6-16,5 10 4 0,2 3-2 16,6 6-1-16,-10 11 14 15,-7 3 22-15,-8 12 43 16,-10 8-7-16,-8 17-90 15,-7 20 0-15,-12 24 0 0,-7 25 0 16,-13 16 0-16,0 21 0 16,-16 11 0-16,-1 5 0 15,3-4 0-15,-4-8 0 16,2-17 0-16,2-12 0 16,5-20 0-16,1-17 0 15,-1-19 0-15,0-19 0 0,-3-17-338 16,-7-26-290-16,-14-17 104 15</inkml:trace>
  <inkml:trace contextRef="#ctx0" brushRef="#br0" timeOffset="25323.81">29931 7632 599 0,'-49'-21'524'16,"11"1"-151"-16,21 8-175 15,17-1-98-15,9 1-23 16,29-1 74-16,30-6-126 0,40-10-25 15,25-3 0-15,25-5 0 16,17-4 0-16,4-1 0 16,-8 3 0-16,-23 3 0 15,-16-2 0-15,-35 9 0 16,-24 1 0-16,-33 4-4 0,-23 0-546 16,-37-4-29-16</inkml:trace>
  <inkml:trace contextRef="#ctx0" brushRef="#br0" timeOffset="26288.99">25420 12734 1120 0,'-9'-48'575'16,"9"13"-223"-16,0 6-352 15,0 8 0-15,0 9 0 0,0 5 0 16,6 7 0-16,10 24 0 16,15 21 0-16,9 21 0 15,14 22 0-15,-2 14 0 16,5 0 0-16,-2-7 0 0,1-14 0 15,-8-12 0-15,-5-17 0 16,-6-14 0-16,-3-14 0 0,-2-17 0 16,1-19 0-16,-5-21 0 15,20-100 0 1,-28-226 0 0,-20 90 0-1,0 36 0 1,0 137 0-16,8 10 0 15,4 13 0-15,-3 11 0 0,-1 15 0 16,0 6 0-16,-5 13 0 16,6 7-152-16,-9 4-314 0,0 5 18 15,0 0 27-15</inkml:trace>
  <inkml:trace contextRef="#ctx0" brushRef="#br0" timeOffset="26687.96">27099 11434 417 0,'-9'-33'544'15,"-8"9"6"-15,4 8-183 0,13 8-198 16,0 3-169-16,0 30 0 16,0 19 0-1,8 30 0-15,9 28 0 0,2 20 0 16,6 16 0-16,-4 9 0 16,-2 0 0-16,1-9 0 15,-2-12 0-15,-7-12 0 16,-3-22 0-16,1-18 0 0,-6-20 0 15,2-13 0-15,-2-13 0 16,2-8 0-16,-5-7 0 0,0-18 0 16,-8-15 0-1,-9-16-43-15,-7-16-577 16,0-19 38-16</inkml:trace>
  <inkml:trace contextRef="#ctx0" brushRef="#br0" timeOffset="27268.71">25826 11251 286 0,'-17'17'217'0,"1"-6"-47"16,1 2-52-16,-2-6-20 0,0-7 27 15,4 0 56-15,13 0 51 16,0 0 27-16,-9 0-14 16,9 0-129-16,0-11-116 15,0-9 0-15,0-13 0 0,0-13 0 16,9-11 0-16,8-11 0 15,8-10 0-15,6 1 0 16,11 0 0-16,6 2 0 0,6 4 0 16,0 9 0-16,-3 9 0 15,-3 12 0-15,-11 9 0 0,-9 7 0 16,-3 10 0-16,-8 1 0 16,-5 11 0-16,-12 3-161 46,0 0-177-30,0 0-34-16,0 0 20 16,0-4 16-16</inkml:trace>
  <inkml:trace contextRef="#ctx0" brushRef="#br0" timeOffset="27503.4">26451 10221 237 0,'0'-20'286'16,"0"-5"-77"-16,0-5-89 0,8-2-60 15,12-4-35-15,14-4-5 16,10-4-15-16,8-6 0 0,8 1-7 16,5 4-13-16,-3 5-24 15,-5 11-23-15,-18 4-17 16,-10 10-13-16,-7 5-16 0,-16 7-48 15,-6 3-25-15</inkml:trace>
  <inkml:trace contextRef="#ctx0" brushRef="#br0" timeOffset="27919.01">26596 10033 265 0,'0'0'205'0,"-8"0"-50"16,8 0-44-16,0 0-14 15,0-5 7-15,0 3 26 0,0-3 2 16,0 5-31-16,0 0-39 16,-9 17-20-16,3 14 4 15,6 11-9-15,-8 8-8 0,8-3-13 16,0-2-1-16,0-9-10 16,13-6 1-16,5-10-4 0,3-8 1 15,3-12 5-15,4 0-1 16,6-12-7-16,-6 0 3 15,0-4-4-15,1-1-1 16,-6 5-2-16,3 5 7 16,-2 7-6-16,-4 0 2 0,0 19 1 15,-3 10 3-15,-5 8 1 16,-4 6 1-16,-8 7 10 0,-11 3 3 16,-10-1 7-16,-9-3 11 15,-1-8-4-15,-3-3-14 16,8-10-4-16,4-9-7 0,7-6-13 15,6-13-24-15,9 0-60 16,0 0-55-16,4-13-75 16,4 1-47-16,4-4-39 15,2-3-33-15</inkml:trace>
  <inkml:trace contextRef="#ctx0" brushRef="#br0" timeOffset="28268.62">27624 10555 195 0,'-19'-4'275'0,"-1"4"-60"0,2 0-70 15,2 0-49-15,8 0-21 16,8 0 2-16,0 0 6 16,0 0 4-16,12 0-9 0,10 0-14 15,9-12-26-15,14-6-13 16,3-5 3-16,0-10-11 16,3 0-4-16,-8 4-3 0,-4 10-2 15,-17 4 0 1,-5-3 5-16,-9 6-5 0,-8 5-14 15,0 2-56-15,0 1-111 16,-16 0-101-16,-1 0-43 16,6-4-25-16</inkml:trace>
  <inkml:trace contextRef="#ctx0" brushRef="#br0" timeOffset="28517.99">28075 9986 389 0,'0'-46'427'0,"0"6"-50"15,-13 7-85-15,13 4-24 0,-8 5 1 16,8 8-244 0,0 4-25-16,8 24 0 15,13 19 0-15,4 23 0 16,7 15 0-16,1 12 0 16,-5 9 0-16,-3 6 0 15,-7-8 0-15,-1-7 0 0,-1-11 0 16,-2-14 0-16,-7-12 0 15,-2-11-137-15,-2-4-401 16,-3-8 9-16</inkml:trace>
  <inkml:trace contextRef="#ctx0" brushRef="#br0" timeOffset="28876.66">29027 11194 823 0,'-31'8'619'0,"13"-8"-255"15,10 0-175-15,8 0-137 16,17 0-52-16,17 0 0 16,19-13 0-16,24-3 0 15,17-3 0-15,10-3 0 0,7 2 0 16,-7 0 0-16,-5 4 0 16,-22 4 0-16,-20 2 0 15,-13 2 0-15,-11 8 0 0,-12 0 0 16,-13 0-354-16,-8 0-105 15,-12 13 38-15,-13 4 48 16</inkml:trace>
  <inkml:trace contextRef="#ctx0" brushRef="#br0" timeOffset="29134.04">29443 11491 377 0,'-32'29'379'15,"0"-10"-38"-15,2 2-127 16,10-10-91-16,9-3-25 0,3-8 4 15,8 0 24-15,8 0 49 16,20-14-63-16,21-12-112 16,24-6 0-16,15-5 0 15,15-4 0-15,-1 5 0 0,-11 0 0 16,-17 6 0-16,-15 7 0 16,-20 1 0-16,-10 8 0 15,-18-3 0-15,-11 1 0 16,0 4 0-16,-14-4-321 15,-12-2-223-15,-2-2 10 16</inkml:trace>
  <inkml:trace contextRef="#ctx0" brushRef="#br0" timeOffset="30231.87">31060 10119 162 0,'0'-29'243'16,"0"-4"-20"-16,0 4-10 0,-12 1-12 16,0-1-9-16,-2 2 24 15,3 2 24-15,-6 6 26 16,2 2-175-16,-6 5-91 15,-5 4 0-15,1 8 0 16,-9 28 0-16,-6 29 0 0,-5 33 0 16,-1 33 0-16,7 19 0 15,14 13 0-15,25 0 0 16,14-14 0-16,17-12 0 0,22-17 0 16,16-24 0-1,10-26 0-15,11-22 0 16,0-18 0-16,4-22 0 0,-9-25 0 15,-12-17 0-15,-19-10 0 16,-20-10 0-16,-20-7 0 16,-23 0 0-16,-19 5 0 0,-20 11 0 15,-14 20 0-15,-6 16 0 16,-6 25 0-16,1 26 0 16,5 15 0-16,2 10-206 15,11 11-433-15,6 3 48 0</inkml:trace>
  <inkml:trace contextRef="#ctx0" brushRef="#br0" timeOffset="33693.12">31275 4779 578 0,'0'-29'307'0,"-16"-8"-105"15,0 0-34-15,-9 0 44 16,2-3 49-16,-11-8 8 16,-2-9-219-16,-8-9-50 15,-9-11 0-15,-13-5 0 16,-7-11 0-16,-12-17 0 0,-13-9 0 16,-3-6 0-16,-5-6 0 15,1 6 0-15,-1 3 0 16,4 12 0-16,5 4 0 15,4 13 0-15,3 2 0 16,1 6 0-16,-1 4 0 16,0-1 0-16,0 5 0 15,-9 4 0-15,0-6 0 16,-5 6 0-16,-7-4 0 16,4 4 0-16,-9 0 0 15,3 4 0-15,0 3 0 16,3 1 0-16,-1 8 0 15,2 5 0-15,3 3 0 16,5 3 0-16,-1 0 0 0,6 11 0 16,-7 0 0-16,-3 1 0 15,-3 6 0-15,-3 3 0 16,-12 5 0-16,-1 0 0 16,-9 3 0-16,-3 6 0 15,-2 2 0-15,-2 4 0 16,-1 5 0-16,-1 0 0 15,-1 0 0-15,2 0 0 16,4 14 0-16,4-3 0 16,-4 6 0-16,-7 7 0 15,-10 5 0-15,-8 4 0 0,-11 3 0 16,-5 0 0-16,6 1 0 16,0-1 0-16,15-7 0 15,13 4 0-15,10-5 0 16,18 5 0-16,3-1 0 15,5 4 0-15,3 10 0 16,1 2 0-16,3 4 0 16,1 10 0-16,-1 0 0 15,0 2 0-15,2 5 0 16,2 5 0-16,1 4 0 0,8-5 0 16,-1 1 0-16,4 0 0 15,9-3 0-15,4 3 0 16,0 8 0-16,-1 11 0 15,-2 26 0-15,-4 18 0 16,2 18 0-16,4 16 0 16,6 8 0-16,3 9 0 15,3 3 0-15,5 1 0 0,10-1 0 16,-35 203 0 0,50-199 0-16,4-7 0 15,-1-12 0-15,4-10 0 0,-3-7 0 16,-1-5 0-16,-1-7 0 15,3-4 0-15,-2-10 0 16,-15 124 0 0,28-132 0-16,7 14 0 0,9 19 0 15,0 26 0-15,5 12 0 16,2 11 0-16,2 2 0 16,-1-6 0-16,0-12 0 0,1-7 0 15,-4-9 0-15,6-1 0 16,4 6 0-16,6 7 0 15,5 8 0-15,5 8 0 0,7 5 0 16,6-5 0-16,5 2 0 16,4-7 0-16,3-5 0 15,4-4 0-15,5 11 0 0,0 5 0 16,3 5 0-16,3 2 0 16,-3-4 0-16,2-8 0 0,-2-5 0 15,6-11 0 1,-1-18 0-16,1-7 0 0,-3-5 0 15,-1 2 0-15,4 2 0 16,-1 1 0-16,3-1 0 0,9-3 0 16,5 0 0-16,4-9 0 15,-1-8 0-15,4-2 0 16,5-15 0-16,7-3 0 0,5-7 0 16,8-5 0-16,7-6 0 15,15-2 0-15,10 1 0 16,9-11 0-16,10-5 0 0,11-2 0 15,-2-12 0-15,0-4 0 16,-4-12 0-16,3-8 0 0,0-9 0 16,7-7 0-1,6-9 0-15,9-2 0 0,0-18 0 16,6 0 0-16,-2-11 0 16,-10-4 0-16,2-9 0 15,-2-9 0-15,-12-8 0 0,1-4 0 16,-2-7 0-16,-1-6 0 15,-4-3 0-15,-1-4 0 16,-4-8 0-16,2-8 0 0,-6-5 0 16,-3-3 0-16,-6-5 0 15,-1 1 0-15,-12 2 0 16,-7 2 0-16,-8-5 0 16,-8 6 0-16,1-7 0 15,1-3 0-15,-2-3 0 16,6-5 0-16,-2-7 0 15,-4-1 0-15,-9 4 0 0,-12 0 0 16,-7-1 0-16,-2-3 0 16,-10 0 0-16,-9 0 0 15,-4 1 0-15,-2 4 0 16,-8-2 0-16,-5 1 0 0,-10 0 0 16,-1-9 0-1,30-132 0-15,-42 120 0 16,-2 1 0-16,1 4 0 15,-4-1 0-15,-2 6 0 16,6-6 0-16,-6 0 0 16,1 2 0-16,1 3 0 0,-4 8 0 15,-5 7 0-15,-3 14 0 16,0 4 0-16,-6 8 0 16,-3 0 0-16,1-1 0 15,-2-3 0-15,1-5 0 0,0-12 0 16,1-15 0-16,-1-14 0 15,0-4 0-15,1 1 0 16,2 7 0-16,1 6 0 16,1 11 0-16,-1 4 0 15,2 9 0-15,-3-5 0 16,-5 0 0-16,2-4 0 16,1-9 0-16,4-6 0 0,3-12 0 15,5-15 0-15,-1-15 0 16,1-12 0-16,-2 0 0 0,-2 0 0 15,-6-2 0-15,-3 7 0 16,-8 8 0-16,0 11 0 16,-11 1 0-16,-5 0 0 15,-1-5 0-15,6-13 0 16,11 2 0-16,0-2 0 16,0 10 0-16,0 8 0 0,3 19 0 15,-3 18 0-15,0 15 0 16,-21 16 0-16,-2 22 0 15,-10 10 0-15,-1 13 0 16,-5 16 0-16,-5 10 0 16,-9 11 0-16,-4 9 0 15,4 1-166-15,3 3-296 0,6 0 42 16,5-13 42-16,2 0-242 16</inkml:trace>
  <inkml:trace contextRef="#ctx0" brushRef="#br0" timeOffset="35124.33">8551 7314 305 0,'-90'-46'194'15,"2"11"-24"-15,3 1-21 0,6 6 8 16,19 4 34-16,12 8 4 15,10-1-9-15,15 5-25 16,10 0-33-16,13 0-52 16,0 8-35-16,36 4-10 0,29 16-6 15,33 21-6-15,27 19-3 16,13 29-13-16,17 30-3 16,4 20 0-16,-1 20 0 15,-3 3 0-15,-6 6 0 0,-6-5 0 16,-14-9 0-16,-15-8 0 15,-16-15 0-15,-16-21 0 16,-19-21 0-16,-18-16 0 0,-11-16 0 16,-14-17 0-16,-5-10 0 15,-2-10 0-15,-5-16 0 16,-5 0 0-16,-3-5 0 16,0-12 0-16,0-7 0 0,-16-13 0 15,1-3 0-15,-1-5-211 16,-5 0-193-16,2 0-12 15,-6 4 11-15</inkml:trace>
  <inkml:trace contextRef="#ctx0" brushRef="#br0" timeOffset="35473.87">9553 8792 394 0,'-24'16'226'15,"4"-3"-77"1,4-1-59-16,5-4-29 0,11 0 1 15,0 5 30-15,6 6 55 16,15 14 13-16,16 8-39 16,16 3-32-16,16 5-33 0,7-5-19 15,11-3 0-15,-2-7-3 16,-4-6 8-16,-5-12 5 16,-11-4-2-16,-7-12-4 0,-7-4 14 15,-5-11-4-15,-13-10-40 16,-9-7-11-16,-13-17 0 0,-11-13 0 15,-11-10 0 1,-13-11 0-16,-9 2 0 0,-7 8 0 16,-5 16 0-16,-9 11 0 15,-11 23 0-15,-8 15 0 16,-4 8 0-16,-4 24 0 0,-1 13 0 16,11 2-60-16,9 6-259 15,10 5-66-15,14-2-19 16,14 6-26-16</inkml:trace>
  <inkml:trace contextRef="#ctx0" brushRef="#br0" timeOffset="36110.29">15040 6634 447 0,'0'-40'349'0,"-16"4"-99"0,-5-2-98 16,1 9-44-16,-1 6 2 15,-3 7 8-15,-3 3 19 16,-12 13 12-16,-8 0-16 0,-10 21-39 15,-13 15-94-15,-10 16 0 16,-19 18 0-16,-5 15 0 16,-10 9 0-16,-4 8 0 15,-1 4 0-15,11 8 0 0,-2 12 0 16,9 9 0-16,4 3 0 16,7 2 0-16,8-7 0 15,14-8 0-15,6-6 0 0,19-14 0 16,4-15 0-16,17-16 0 15,4-17 0-15,10-12 0 16,8-13 0-16,0-8 0 0,0-7 0 16,-9-2 0-16,9-5 0 15,-11-10 0-15,3 0 0 16</inkml:trace>
  <inkml:trace contextRef="#ctx0" brushRef="#br0" timeOffset="36168.67">13188 8504 2023 0,'0'0'-341'0,"0"0"-68"15,0-10-29-15,-16-3 26 0</inkml:trace>
  <inkml:trace contextRef="#ctx0" brushRef="#br0" timeOffset="36607.62">13088 8083 235 0,'0'-35'293'0,"0"5"-53"16,0 14-92-16,0 4-62 15,-9 12-29-15,9 16 20 0,-13 21 49 16,-4 24 36-16,-5 25-5 16,-4 20-35-16,1 8-36 15,6-1-37-15,7-12-12 0,12-10-14 16,12-14-7-16,7-15-2 15,11-18-2-15,2-11-1 16,9-14-6-16,8-19 0 16,5 0 0-16,6-8-6 0,1-3 4 15,-2-2-5-15,-2 5 1 16,-6 0 1-16,-12 4 0 16,-10 4-2-16,-6-5 18 0,-7 5 30 15,-7 0-24-15,-9-3-22 16,0-6 0-16,-17-8 0 0,-6-6 0 15,-5-13 0-15,-9-9 0 16,-5-11 0-16,-2-14 0 16,0-13 0-16,-1-1 0 0,0-2 0 15,5 4 0 1,4 13 0-16,7 12 0 0,9 13 0 16,-2 14-78-16,11 11-169 15,11 2-18-15,-8 9-21 16,8 5-4-16,0 3-19 0,0 0 27 15</inkml:trace>
  <inkml:trace contextRef="#ctx0" brushRef="#br0" timeOffset="44627.6">2013 6008 284 0,'-12'-30'258'16,"1"7"-30"-16,-6 3-56 0,4 4-29 16,1 4 8-16,0 2 1 15,0 6-16-15,12 4-28 16,-8 0-38-16,8 0-35 15,0 29 11-15,0 27 62 16,3 35 20-16,11 39-100 16,1 29-28-16,5 24 0 0,5 12 0 15,-2 5 0-15,2-1 0 16,0-16 0 0,0-19 0-16,-5-31 0 0,0-26 0 15,-3-27 0-15,-6-18 0 16,1-21-224-16,0-17-271 15,-12-24 6-15</inkml:trace>
  <inkml:trace contextRef="#ctx0" brushRef="#br0" timeOffset="45291.99">1794 6346 340 0,'-21'-16'356'0,"1"0"-82"16,3 4-94-16,2-1-43 0,15 0 12 16,0 5 17-16,0 1-17 15,0 2-22-15,0 1-20 16,0-1-45-16,-8 5-62 31,8 9 0-15,0-1 0-16,0 9 0 0,23 11 0 15,22 12 0 1,25 22 0-16,20 16 0 16,10 10 0-16,15 14 0 15,7 12 0-15,0 5 0 0,-2-5 0 16,-6-5 0-16,-12-4 0 15,-13-11 0-15,-8-12 0 16,-16-14 0-16,-12-14 0 16,-13-13 0-16,-7-12 0 15,-12-8 0-15,-4-14 0 16,-6-7 0-16,-8 0 0 16,-3-7 0-16,0-23 0 15,0-23 0-15,-14-21 0 16,-11-27 0-16,-7-30 0 15,-15-26 0-15,-10-27 0 0,-11-12 0 16,-8-6 0-16,-3 3 0 16,8 18 0-16,1 26 0 15,10 22 0-15,11 26 0 16,8 27 0-16,9 14 0 16,7 18 0-16,8 15 0 15,10 9 0-15,7 7 0 16,0 5 0-16,0 5 0 15,0 7-116 1,0 0-228 0,0 14 10-16,7 12-1 0,10 6-34 15</inkml:trace>
  <inkml:trace contextRef="#ctx0" brushRef="#br0" timeOffset="45707.49">3214 6121 593 0,'0'-12'400'0,"0"5"-122"16,0 2-118-16,0 5-61 0,0 0-24 15,0 0-2-15,0 8-19 16,0 13-24-16,9 15 34 15,7 25 30-15,5 20-25 16,12 18-12-16,2 1-56 16,9-5-1-16,10-14 0 15,-5-12 0-15,0-20 0 0,-5-12 0 16,-4-13 0 0,-2-11 0-16,-10-13 0 15,-4-21 0-15,-7-15 0 0,-14-13 0 16,-15-16 0-16,-16-17 0 15,-17 1 0-15,-4 4 0 16,1 7 0-16,-2 17 0 16,7 13 0-16,7 11 0 15,-2 13 0-15,5 8 0 0,6 8 0 16,-3 0-160-16,4 17-237 16,1 6-45-16,3 7 16 15</inkml:trace>
  <inkml:trace contextRef="#ctx0" brushRef="#br0" timeOffset="46223.71">3836 6023 567 0,'9'-32'527'0,"-9"5"-126"16,0 2-137-16,0 8-46 0,0 4-148 15,-9 1-70-15,9 5 0 16,12 36 0 0,21 18 0-1,21 23 0-15,11 20 0 16,3 3 0-16,5 2 0 16,-8-15 0-16,-12-14 0 15,-13-12 0-15,-12-20 0 16,-12-5 0-16,-11-17 0 0,-17-12 0 15,-13-15 0-15,-14-30 0 16,-10-28 0-16,-5-30 0 16,5-22 0-16,8-1 0 15,14 11 0-15,6 21 0 16,21 22 0-16,8 19 0 0,24 24 0 16,22 16 0-1,14 13 0-15,14 25 0 16,2 17 0-16,-2 2 0 0,-5 5 0 15,-12 0 0-15,-12-1 0 16,-11-10 0-16,-15-7 0 16,-6-2 0-16,-4-8 0 15,-6-5 0-15,-3-8 0 0,-3-8 0 16,-1 0 0-16,-4-8 0 31,-17-17-247-31,-8-16-325 16,-8-16 23-16</inkml:trace>
  <inkml:trace contextRef="#ctx0" brushRef="#br0" timeOffset="46539.53">5562 4779 914 0,'13'-26'820'0,"-5"10"-507"16,-5 4-313-16,5 5 0 0,-2 7 0 15,5 15 0 1,18 26 0-16,10 21 0 0,23 26 0 16,15 26 0-16,16 30 0 15,9 14 0-15,2 5 0 16,0-9 0-16,-12-11 0 15,-5-17 0-15,-16-19 0 0,-14-26 0 16,-12-17 0-16,-12-19 0 16,-13-12-158-16,-20-33-422 15,-11-12 26-15</inkml:trace>
  <inkml:trace contextRef="#ctx0" brushRef="#br0" timeOffset="46855.67">5594 4810 714 0,'-81'-85'239'16,"16"-3"-102"-16,13 2-65 15,19 1-14-15,17 1-5 0,21 13 8 16,23 9 26-16,28 25-14 16,29 29 18-16,16 32-27 15,5 33-27-15,-8 21-11 16,-5 20 41-16,-20 11-19 15,-24 9-15-15,-28 1-16 16,-21-5 1-16,-16-13 6 0,-17-14-5 16,-12-14-5-16,-7-16 1 15,-1-16-4-15,-1-18-14 16,11-23-25-16,5-4-54 16,14-15-69-16,13-14-63 0,11-17-95 15,16-10-28-15,16-14-35 16</inkml:trace>
  <inkml:trace contextRef="#ctx0" brushRef="#br0" timeOffset="47171.8">6301 4197 258 0,'20'-57'356'16,"-12"16"-13"-16,-8 13-105 16,-16 11-88-16,-9 17-31 15,-2 12 19-15,2 21 42 0,2 15-20 16,9 17-55-16,14 13-105 15,22 7 0-15,18-4 0 16,20-7 0-16,19-13 0 16,0-20 0-16,8-17 0 0,-6-24 0 15,-4-7 0-15,-17-23 0 16,-20-14 0-16,-18-18 0 16,-22-7 0-16,-33-4 0 15,-21 3 0-15,-11 10 0 16,-11 16 0-16,-6 15 0 15,2 17 0-15,2 12 0 0,13 0 0 16,8 16-302-16,8 0-124 16,16 4-17-16,14-3 26 15</inkml:trace>
  <inkml:trace contextRef="#ctx0" brushRef="#br0" timeOffset="47571.16">6716 3574 667 0,'0'-49'400'0,"-17"12"-91"0,-7 12-116 15,-4 18-58-15,-1 14-9 16,1 14 12-16,4 8-59 16,7 11-79-16,17 13 0 15,17 4 0-15,10-1 0 0,17-6 0 16,13-9 0-16,8-13 0 15,9-11 0-15,4-17 0 16,-1 0 0-16,-12 0 0 16,-5 6 0-16,-12 7 0 15,-6-1 0-15,-9 5 0 16,-9 8 0-16,-8 4 0 0,-8 7 0 16,-8 4 0-16,-16 5 0 15,-9 1 0-15,-7-2 0 16,-9-4 0-16,0-4 0 15,0-6 0-15,1-10 0 0,4-3 0 16,-24-4 0 0,39-13 0-16,7 0-184 15,14-11-160-15,0-5-46 0,0-19 1 16,18-15 31 0</inkml:trace>
  <inkml:trace contextRef="#ctx0" brushRef="#br0" timeOffset="47786.9">7191 3451 325 0,'12'-57'441'0,"-9"17"-21"16,-3 7-68-16,0 9-66 15,0 3-63-15,0 9-223 16,5 4 0-16,-2 8 0 16,10 0 0-16,8 33 0 0,7 20 0 15,12 21 0-15,10 11 0 16,-1 3 0-16,-1-2 0 15,-3-8 0-15,-8-13 0 16,-9-11 0-16,-9-15-457 16,-6-9-60-16,-13-14 64 0</inkml:trace>
  <inkml:trace contextRef="#ctx0" brushRef="#br0" timeOffset="47952.82">6857 2760 759 0,'-68'-50'289'0,"7"10"-118"16,13 8-58 0,5 7-21-16,12 9-16 0,10 0-37 15,9 2-16-15,12 7-50 16,0 0-98-16,0 2-143 16,0 5-95-16,0 0-22 15</inkml:trace>
  <inkml:trace contextRef="#ctx0" brushRef="#br0" timeOffset="48536.2">7678 2181 727 0,'-21'-28'473'16,"2"7"-184"-16,2 5-137 0,9 7-81 15,8 9-40-15,0 21-18 16,11 32 66-16,19 32 67 16,22 38-80-16,16 23-66 15,11 22 0-15,2 10 0 0,-1 5 0 16,-1-3 0-16,-6-18 0 15,-9-22 0-15,-11-23 0 16,-8-27-22-16,-14-21-287 0,-9-24-65 16,-10-17-28-16,-12-28 20 15</inkml:trace>
  <inkml:trace contextRef="#ctx0" brushRef="#br0" timeOffset="48885.67">7681 3219 319 0,'-40'-15'274'16,"7"1"-86"-16,14 2-87 16,11 0-65-16,16-4-28 0,16-4-10 15,28-8-4-15,22-5-7 16,12-8-13-16,10-3-12 16,2-2 11-16,-8 5 15 15,-18 9 14-15,-15 3 45 0,-15 10 62 16,-14 2 62-16,-12 1 74 15,-9 4 71-15,-7 0 35 16,0 3-347-16,0 1-4 16,-7 4 0-16,7 1 0 15,0 10 0 1,7 17 0-16,18 13 0 16,12 16 0-16,8 8 0 15,3 13 0-15,5-2 0 0,-4-1 0 16,-12-7 0-16,-6-7 0 15,-9-9-365-15,-12-10-195 16,-10-19 41-16</inkml:trace>
  <inkml:trace contextRef="#ctx0" brushRef="#br0" timeOffset="49024.45">8000 2259 657 0,'-63'-69'151'0,"12"15"-78"15,9 10-43-15,19 16-33 0,6 6-47 16,17 11-65-16,8 11-3 16,19 11-128-16</inkml:trace>
  <inkml:trace contextRef="#ctx0" brushRef="#br0" timeOffset="49335.36">8648 2373 325 0,'13'12'326'0,"-13"-5"-25"16,0 5-79-16,-17 5-59 16,1 11-23-16,0 9-14 15,4 12-28-15,12 9-30 0,12 10-18 16,15 7-16-16,20 0-16 16,13-5-10-16,9-16-11 15,0-13-1-15,-1-17 0 0,-6-13-5 16,-13-11-6-1,-9-19 8-15,-15-19-10 0,-17-19 3 16,-21-16 7-16,-19-8 4 16,-17-3 28-16,-12 6 8 15,-7 8-17-15,-2 18-13 0,5 10-46 16,8 14-86-16,14 12-95 16,4 4-115-16,17 12-35 15,9 0 5-15</inkml:trace>
  <inkml:trace contextRef="#ctx0" brushRef="#br0" timeOffset="49717.84">8966 2218 630 0,'18'-26'390'16,"-4"12"-82"-16,-6 0-110 15,0 11-74-15,1 3-47 0,-6 0-37 16,9 20-6-16,8 13 34 15,13 12-14-15,7 12-16 16,5 7-16-16,-5 3-2 0,-2-11-8 16,-6-6-11-16,-4-14-2 15,-11-12 7-15,-5-8 2 16,-9-16 10-16,-3-7-18 16,-8-26 0-16,-3-21-9 15,-5-22 1-15,0-22 4 16,7-4 0-16,9 7 15 0,0 23 1 15,0 15-14-15,9 20-1 16,10 17 10-16,13 20-7 16,4 15 0-16,10 18 0 15,3 12 0-15,0 5 0 0,-6 7 0 16,-5-5 0-16,-5 0-64 16,-11-2-171-16,0-9-184 15,-9-10-66-15,-5-9-358 16</inkml:trace>
  <inkml:trace contextRef="#ctx0" brushRef="#br0" timeOffset="50367.74">10016 1477 415 0,'-23'-40'473'0,"-14"19"-99"0,-7 21-137 15,-10 21-80-15,2 24-31 16,4 31-16-16,6 26-28 15,18 24-39-15,16 9-19 16,21-5-18-16,14-3-6 16,15-19-58-16,6-18-39 15,1-19-44-15,4-24-46 0,-5-13 1 16,-7-27-2-16,-5-19 16 16,-7-25 49-16,-13-23 55 15,-8-26 36-15,-8-28 27 0,-21-24 37 16,-11-14 51-16,-4 2 40 15,-5 16 54-15,0 24 24 16,6 25-9-16,2 20-52 16,9 19-31-16,7 19-33 0,4 10-44 15,5 17-19-15,8 21-1 16,0 27 3 0,21 29 10-16,15 21-3 0,17 8-17 15,11-5-5-15,10-6 0 16,3-14 0-16,1-20 0 15,-5-16 0-15,-8-21 0 0,-8-24 0 16,-5-21 0-16,-7-27 0 16,-5-35 0-16,-11-33 0 15,-16-31 0-15,-13-15 0 16,-18-9 0-16,-6-1 0 0,-7 14 0 16,-10 15 0-16,0 18 0 15,-5 10 0-15,3 18 0 16,3 15 0-16,7 21 0 15,5 20 0-15,7 16 0 16,9 25 0-16,12 33 0 16,8 41 0-16,8 35 0 15,15 34 0-15,18 32 0 0,16 25 0 16,14 6 0-16,0-1 0 16,11-18 0-16,4-18 0 15,-1-21 0-15,-3-25 0 0,-8-23-18 16,-19-17-452-16,-7-26-32 15,-22-21 10-15</inkml:trace>
  <inkml:trace contextRef="#ctx0" brushRef="#br0" timeOffset="51298.02">12040 1867 400 0,'-17'0'322'0,"1"0"-110"16,0 12-98-16,-6 10-56 16,-5 11-10-16,-6 6 41 15,-7 9 23-15,-4 10 22 16,-10 8-6-16,1 3-22 0,-1 3-26 16,-6 6-2-16,-5 5-2 15,-11 2-19-15,-13 8-24 16,-23 4-33-16,-16 10 0 15,-19 6 0-15,-19 18 0 16,-17 12 0-16,-4 7 0 0,-11 9 0 16,-6-1 0-1,-4 2 0-15,-7-3 0 0,-3-1 0 16,-14-11 0-16,-8-2 0 0,-8-5 0 16,1-2 0-16,4-11 0 15,6 1 0-15,11 5 0 16,2 3 0-16,6 6 0 0,3-3 0 15,3-2 0-15,4-5 0 16,13-9 0-16,18-2 0 16,5-9 0-16,14-1 0 15,11-3 0-15,14 0 0 16,3 5 0-16,9-3 0 16,-1-2 0-16,3 5 0 0,1-5 0 15,2-5 0-15,-3 0 0 16,1-2 0-16,1-2 0 15,-1 0 0-15,-4 6 0 16,0-2 0-16,0 2 0 16,1-6 0-16,0 1 0 0,2-1 0 15,9 1 0-15,2-4 0 16,4-1 0 0,11 1 0-16,10-5 0 0,1-6 0 15,8-7 0-15,6-2 0 16,-2-2 0-16,6 3 0 15,-6-7 0-15,1 1 0 16,4 0 0-16,0 0 0 16,0 1 0-16,0 3 0 15,-3 5 0-15,-3-2 0 16,3-2 0-16,3-5 0 0,5-2 0 16,2-9 0-16,7 0 0 15,0-9 0 1,12-13 0-16,7-2 0 15,7-11 0-15,8-6 0 0,6-5 0 16,-1-12 0-16,12 0-113 16,-9 0-390-16,9 0-24 15,0 0-375-15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30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772F78-C75A-42A6-8B00-88C0D87D319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0E53-6325-4E73-8A70-4E4A1EBC6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7500" dirty="0"/>
              <a:t>Hello!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597F-CA50-4584-BD42-957F46598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Please go to your Classroom!</a:t>
            </a:r>
          </a:p>
          <a:p>
            <a:r>
              <a:rPr lang="en-US" sz="3200" dirty="0"/>
              <a:t>Check for a quiz….!</a:t>
            </a:r>
          </a:p>
        </p:txBody>
      </p:sp>
    </p:spTree>
    <p:extLst>
      <p:ext uri="{BB962C8B-B14F-4D97-AF65-F5344CB8AC3E}">
        <p14:creationId xmlns:p14="http://schemas.microsoft.com/office/powerpoint/2010/main" val="90983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7A4D3-E5E3-4ECB-9119-6C8D4B15A71E}"/>
                  </a:ext>
                </a:extLst>
              </p14:cNvPr>
              <p14:cNvContentPartPr/>
              <p14:nvPr/>
            </p14:nvContentPartPr>
            <p14:xfrm>
              <a:off x="616680" y="105120"/>
              <a:ext cx="11073600" cy="55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7A4D3-E5E3-4ECB-9119-6C8D4B15A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320" y="95760"/>
                <a:ext cx="11092320" cy="55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91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016EF8-B39E-4174-80AE-75F79FC2737E}"/>
                  </a:ext>
                </a:extLst>
              </p14:cNvPr>
              <p14:cNvContentPartPr/>
              <p14:nvPr/>
            </p14:nvContentPartPr>
            <p14:xfrm>
              <a:off x="4174560" y="1771560"/>
              <a:ext cx="6701760" cy="395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016EF8-B39E-4174-80AE-75F79FC27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200" y="1762200"/>
                <a:ext cx="6720480" cy="39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30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97F59-A0CF-4B9C-9013-7AA3C2662478}"/>
                  </a:ext>
                </a:extLst>
              </p14:cNvPr>
              <p14:cNvContentPartPr/>
              <p14:nvPr/>
            </p14:nvContentPartPr>
            <p14:xfrm>
              <a:off x="289080" y="358560"/>
              <a:ext cx="11492280" cy="609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97F59-A0CF-4B9C-9013-7AA3C2662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20" y="349200"/>
                <a:ext cx="11511000" cy="61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48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7E584A-525B-41D2-8966-FC4B61E38D28}"/>
                  </a:ext>
                </a:extLst>
              </p14:cNvPr>
              <p14:cNvContentPartPr/>
              <p14:nvPr/>
            </p14:nvContentPartPr>
            <p14:xfrm>
              <a:off x="949680" y="247680"/>
              <a:ext cx="9986400" cy="59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7E584A-525B-41D2-8966-FC4B61E38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320" y="238320"/>
                <a:ext cx="10005120" cy="59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7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B8C194-080A-46E4-88ED-BFA67EFEA727}"/>
                  </a:ext>
                </a:extLst>
              </p14:cNvPr>
              <p14:cNvContentPartPr/>
              <p14:nvPr/>
            </p14:nvContentPartPr>
            <p14:xfrm>
              <a:off x="1724760" y="750240"/>
              <a:ext cx="8609040" cy="513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B8C194-080A-46E4-88ED-BFA67EFEA7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400" y="740880"/>
                <a:ext cx="8627760" cy="51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8524C1-4790-4FFC-B8F2-28AF002E8274}"/>
                  </a:ext>
                </a:extLst>
              </p14:cNvPr>
              <p14:cNvContentPartPr/>
              <p14:nvPr/>
            </p14:nvContentPartPr>
            <p14:xfrm>
              <a:off x="986760" y="182880"/>
              <a:ext cx="10915920" cy="60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8524C1-4790-4FFC-B8F2-28AF002E8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400" y="173520"/>
                <a:ext cx="10934640" cy="61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5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3CB48-4F66-4515-B29B-094B1BE14587}"/>
                  </a:ext>
                </a:extLst>
              </p14:cNvPr>
              <p14:cNvContentPartPr/>
              <p14:nvPr/>
            </p14:nvContentPartPr>
            <p14:xfrm>
              <a:off x="8028360" y="2483640"/>
              <a:ext cx="360000" cy="45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3CB48-4F66-4515-B29B-094B1BE14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2520" y="2420280"/>
                <a:ext cx="391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FA026-8B48-4CB3-81BE-A4AE49EE97E4}"/>
                  </a:ext>
                </a:extLst>
              </p14:cNvPr>
              <p14:cNvContentPartPr/>
              <p14:nvPr/>
            </p14:nvContentPartPr>
            <p14:xfrm>
              <a:off x="9602640" y="2145240"/>
              <a:ext cx="455040" cy="50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FA026-8B48-4CB3-81BE-A4AE49EE97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6800" y="2081880"/>
                <a:ext cx="4863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92BF94-5F7B-490F-9D05-D7060183451D}"/>
                  </a:ext>
                </a:extLst>
              </p14:cNvPr>
              <p14:cNvContentPartPr/>
              <p14:nvPr/>
            </p14:nvContentPartPr>
            <p14:xfrm>
              <a:off x="7948080" y="2453760"/>
              <a:ext cx="533520" cy="59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92BF94-5F7B-490F-9D05-D706018345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2240" y="2390400"/>
                <a:ext cx="5648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68669A-8C1A-4A82-8812-2BE13BE0288A}"/>
                  </a:ext>
                </a:extLst>
              </p14:cNvPr>
              <p14:cNvContentPartPr/>
              <p14:nvPr/>
            </p14:nvContentPartPr>
            <p14:xfrm>
              <a:off x="7959240" y="2516040"/>
              <a:ext cx="462600" cy="57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68669A-8C1A-4A82-8812-2BE13BE02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3400" y="2452680"/>
                <a:ext cx="4939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2354A4-228C-4709-869D-F9CDDDA58B82}"/>
                  </a:ext>
                </a:extLst>
              </p14:cNvPr>
              <p14:cNvContentPartPr/>
              <p14:nvPr/>
            </p14:nvContentPartPr>
            <p14:xfrm>
              <a:off x="8312040" y="2453760"/>
              <a:ext cx="125640" cy="27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2354A4-228C-4709-869D-F9CDDDA58B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200" y="2390400"/>
                <a:ext cx="1569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8B9AFA-8BFD-470C-8676-0A3C2822ECAA}"/>
                  </a:ext>
                </a:extLst>
              </p14:cNvPr>
              <p14:cNvContentPartPr/>
              <p14:nvPr/>
            </p14:nvContentPartPr>
            <p14:xfrm>
              <a:off x="91440" y="141840"/>
              <a:ext cx="12101040" cy="595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8B9AFA-8BFD-470C-8676-0A3C2822EC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80" y="132480"/>
                <a:ext cx="12119760" cy="59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97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E204F-F6B6-4355-8C20-10C9E8633CC3}"/>
                  </a:ext>
                </a:extLst>
              </p14:cNvPr>
              <p14:cNvContentPartPr/>
              <p14:nvPr/>
            </p14:nvContentPartPr>
            <p14:xfrm>
              <a:off x="492120" y="0"/>
              <a:ext cx="117003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E204F-F6B6-4355-8C20-10C9E8633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760" y="-9360"/>
                <a:ext cx="117190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36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F2056-F37F-4C80-AAF5-536CED8BA87F}"/>
                  </a:ext>
                </a:extLst>
              </p14:cNvPr>
              <p14:cNvContentPartPr/>
              <p14:nvPr/>
            </p14:nvContentPartPr>
            <p14:xfrm>
              <a:off x="1692720" y="0"/>
              <a:ext cx="10499760" cy="61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F2056-F37F-4C80-AAF5-536CED8BA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3360" y="-9360"/>
                <a:ext cx="105184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02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279CB-4033-430B-A61B-6F9AFD37D046}"/>
                  </a:ext>
                </a:extLst>
              </p14:cNvPr>
              <p14:cNvContentPartPr/>
              <p14:nvPr/>
            </p14:nvContentPartPr>
            <p14:xfrm>
              <a:off x="9541800" y="3576960"/>
              <a:ext cx="40680" cy="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279CB-4033-430B-A61B-6F9AFD37D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5960" y="3513600"/>
                <a:ext cx="72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98C9CB-BE43-42FF-93BF-B737BE74DB76}"/>
                  </a:ext>
                </a:extLst>
              </p14:cNvPr>
              <p14:cNvContentPartPr/>
              <p14:nvPr/>
            </p14:nvContentPartPr>
            <p14:xfrm>
              <a:off x="8751960" y="3678840"/>
              <a:ext cx="1561320" cy="96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98C9CB-BE43-42FF-93BF-B737BE74DB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6120" y="3615480"/>
                <a:ext cx="159264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61782A-F433-4278-919C-F69DC92F4447}"/>
                  </a:ext>
                </a:extLst>
              </p14:cNvPr>
              <p14:cNvContentPartPr/>
              <p14:nvPr/>
            </p14:nvContentPartPr>
            <p14:xfrm>
              <a:off x="5030280" y="421560"/>
              <a:ext cx="1208520" cy="96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61782A-F433-4278-919C-F69DC92F4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4440" y="358200"/>
                <a:ext cx="123984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5F2C41-5547-433F-B4FE-328C55E126B9}"/>
                  </a:ext>
                </a:extLst>
              </p14:cNvPr>
              <p14:cNvContentPartPr/>
              <p14:nvPr/>
            </p14:nvContentPartPr>
            <p14:xfrm>
              <a:off x="3085560" y="264960"/>
              <a:ext cx="1240200" cy="69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5F2C41-5547-433F-B4FE-328C55E126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9720" y="201600"/>
                <a:ext cx="127152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EE3CAC-AD01-4D84-8A7A-3D31FD173014}"/>
                  </a:ext>
                </a:extLst>
              </p14:cNvPr>
              <p14:cNvContentPartPr/>
              <p14:nvPr/>
            </p14:nvContentPartPr>
            <p14:xfrm>
              <a:off x="109080" y="83160"/>
              <a:ext cx="11412360" cy="588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EE3CAC-AD01-4D84-8A7A-3D31FD1730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720" y="73800"/>
                <a:ext cx="1143108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98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E3A-0603-4E9C-977E-E58FDEA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2DC3-5826-41C9-ACCA-E8D292D0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BE6D5-C2A1-4F7F-A8BF-D6D3BD94A72D}"/>
                  </a:ext>
                </a:extLst>
              </p14:cNvPr>
              <p14:cNvContentPartPr/>
              <p14:nvPr/>
            </p14:nvContentPartPr>
            <p14:xfrm>
              <a:off x="2369520" y="1274760"/>
              <a:ext cx="8041680" cy="27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BE6D5-C2A1-4F7F-A8BF-D6D3BD94A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160" y="1265400"/>
                <a:ext cx="806040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4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E222E3-F52C-4294-93AD-9362F006CDCB}"/>
                  </a:ext>
                </a:extLst>
              </p14:cNvPr>
              <p14:cNvContentPartPr/>
              <p14:nvPr/>
            </p14:nvContentPartPr>
            <p14:xfrm>
              <a:off x="770040" y="0"/>
              <a:ext cx="11422440" cy="685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E222E3-F52C-4294-93AD-9362F006C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80" y="-9360"/>
                <a:ext cx="11441160" cy="68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02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A747BF-D384-4482-8E13-96ED4FDFFCD0}"/>
                  </a:ext>
                </a:extLst>
              </p14:cNvPr>
              <p14:cNvContentPartPr/>
              <p14:nvPr/>
            </p14:nvContentPartPr>
            <p14:xfrm>
              <a:off x="1076760" y="235800"/>
              <a:ext cx="11012760" cy="662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A747BF-D384-4482-8E13-96ED4FDFF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400" y="226440"/>
                <a:ext cx="11031480" cy="66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5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6B75-C6BA-43D3-B11C-3826CC45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382B-B62B-4B39-BD26-EF7426C6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78113" cy="4058751"/>
          </a:xfrm>
        </p:spPr>
        <p:txBody>
          <a:bodyPr/>
          <a:lstStyle/>
          <a:p>
            <a:r>
              <a:rPr lang="en-US" dirty="0"/>
              <a:t>Si</a:t>
            </a:r>
          </a:p>
          <a:p>
            <a:r>
              <a:rPr lang="en-US" dirty="0"/>
              <a:t>Semi Conductor</a:t>
            </a:r>
          </a:p>
          <a:p>
            <a:r>
              <a:rPr lang="en-US" dirty="0"/>
              <a:t>N Type, P Type</a:t>
            </a:r>
          </a:p>
          <a:p>
            <a:r>
              <a:rPr lang="en-US" dirty="0"/>
              <a:t>Transistor</a:t>
            </a:r>
          </a:p>
          <a:p>
            <a:r>
              <a:rPr lang="en-US" dirty="0"/>
              <a:t>Logic gates</a:t>
            </a:r>
          </a:p>
          <a:p>
            <a:r>
              <a:rPr lang="en-US" dirty="0"/>
              <a:t>Adder, Register, Counter, Flip-Flop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CPU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C73AB-AE2D-493B-AC51-8FF49C42BED6}"/>
              </a:ext>
            </a:extLst>
          </p:cNvPr>
          <p:cNvSpPr txBox="1"/>
          <p:nvPr/>
        </p:nvSpPr>
        <p:spPr>
          <a:xfrm>
            <a:off x="6564925" y="1580050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Consist of </a:t>
            </a:r>
          </a:p>
          <a:p>
            <a:endParaRPr lang="en-US" dirty="0"/>
          </a:p>
          <a:p>
            <a:r>
              <a:rPr lang="en-US" dirty="0"/>
              <a:t>CPU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ROM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9932A-4DDB-472D-838A-0CE8AEC42CDF}"/>
                  </a:ext>
                </a:extLst>
              </p14:cNvPr>
              <p14:cNvContentPartPr/>
              <p14:nvPr/>
            </p14:nvContentPartPr>
            <p14:xfrm>
              <a:off x="553680" y="108360"/>
              <a:ext cx="11273040" cy="634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9932A-4DDB-472D-838A-0CE8AEC42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99000"/>
                <a:ext cx="11291760" cy="63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5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4778-E8A7-4382-ADD0-7FFAFCE3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B464-F6A1-4948-9CC0-967DBC68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62851" cy="4058751"/>
          </a:xfrm>
        </p:spPr>
        <p:txBody>
          <a:bodyPr/>
          <a:lstStyle/>
          <a:p>
            <a:r>
              <a:rPr lang="en-US" dirty="0"/>
              <a:t>System Software</a:t>
            </a:r>
          </a:p>
          <a:p>
            <a:r>
              <a:rPr lang="en-US" dirty="0"/>
              <a:t>Application Software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D7A9F-9865-419F-A4B1-D6D151215243}"/>
                  </a:ext>
                </a:extLst>
              </p14:cNvPr>
              <p14:cNvContentPartPr/>
              <p14:nvPr/>
            </p14:nvContentPartPr>
            <p14:xfrm>
              <a:off x="1199880" y="243000"/>
              <a:ext cx="10749240" cy="630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D7A9F-9865-419F-A4B1-D6D151215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520" y="233640"/>
                <a:ext cx="10767960" cy="63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3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0CF-B5F7-464E-96A1-85BA0B9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5897-F16E-4497-B1C5-D8344704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07D24A-0C15-4CA8-8B93-8ED536BE09C3}"/>
                  </a:ext>
                </a:extLst>
              </p14:cNvPr>
              <p14:cNvContentPartPr/>
              <p14:nvPr/>
            </p14:nvContentPartPr>
            <p14:xfrm>
              <a:off x="5351040" y="1116720"/>
              <a:ext cx="5099040" cy="356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07D24A-0C15-4CA8-8B93-8ED536BE0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1680" y="1107360"/>
                <a:ext cx="5117760" cy="35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1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A8B5-A8C3-496E-8DCA-09CD2871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832-901C-4EF5-982C-61C6AA25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E0F78B-0802-4D88-8A38-EAF88C2A9481}"/>
                  </a:ext>
                </a:extLst>
              </p14:cNvPr>
              <p14:cNvContentPartPr/>
              <p14:nvPr/>
            </p14:nvContentPartPr>
            <p14:xfrm>
              <a:off x="207000" y="38160"/>
              <a:ext cx="11774520" cy="645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E0F78B-0802-4D88-8A38-EAF88C2A9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640" y="28800"/>
                <a:ext cx="11793240" cy="64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6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0E20-7531-4939-AD24-2FCB5F9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ADE5-A1A1-4FCE-97E4-AE4A4AA9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4D00D-D10C-413E-A377-2208ACFC7E73}"/>
                  </a:ext>
                </a:extLst>
              </p14:cNvPr>
              <p14:cNvContentPartPr/>
              <p14:nvPr/>
            </p14:nvContentPartPr>
            <p14:xfrm>
              <a:off x="1799280" y="546840"/>
              <a:ext cx="8705880" cy="472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4D00D-D10C-413E-A377-2208ACFC7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920" y="537480"/>
                <a:ext cx="872460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0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FB6-08EA-4F06-AF4E-A0A58078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26DD-8973-47DE-9E91-2A656E29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34FE7-E5F6-43FB-9394-B9AEA0635721}"/>
                  </a:ext>
                </a:extLst>
              </p14:cNvPr>
              <p14:cNvContentPartPr/>
              <p14:nvPr/>
            </p14:nvContentPartPr>
            <p14:xfrm>
              <a:off x="1839960" y="344520"/>
              <a:ext cx="7858080" cy="45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34FE7-E5F6-43FB-9394-B9AEA0635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600" y="335160"/>
                <a:ext cx="7876800" cy="45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6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985-5B77-4852-BFAC-4CADBA0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C051-C51B-47D9-828E-FFB7EF96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A5926-1B83-4F57-B52E-3B2BAE975560}"/>
                  </a:ext>
                </a:extLst>
              </p14:cNvPr>
              <p14:cNvContentPartPr/>
              <p14:nvPr/>
            </p14:nvContentPartPr>
            <p14:xfrm>
              <a:off x="0" y="0"/>
              <a:ext cx="11974320" cy="65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A5926-1B83-4F57-B52E-3B2BAE975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93040" cy="65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09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141</TotalTime>
  <Words>52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Calisto MT</vt:lpstr>
      <vt:lpstr>Wingdings 2</vt:lpstr>
      <vt:lpstr>Slate</vt:lpstr>
      <vt:lpstr>Hello!</vt:lpstr>
      <vt:lpstr>Computer?</vt:lpstr>
      <vt:lpstr>Computer?</vt:lpstr>
      <vt:lpstr>Software?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Kowshique Roy</dc:creator>
  <cp:lastModifiedBy>Kowshique Roy</cp:lastModifiedBy>
  <cp:revision>3</cp:revision>
  <dcterms:created xsi:type="dcterms:W3CDTF">2022-04-24T15:28:45Z</dcterms:created>
  <dcterms:modified xsi:type="dcterms:W3CDTF">2022-04-24T17:50:18Z</dcterms:modified>
</cp:coreProperties>
</file>