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36:56.2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11061 2380 102 0,'4'-7'128'16,"-4"-2"-11"-16,0-3-52 0,0 0-28 15,0 0-12-15,0 0-4 16,0 0-7-16,0-6 0 16,-9 3 4-16,0-2-2 15,9 1-1-15,-11-1 6 0,3 3-9 16,-4-1 0-16,0 4 0 15,-5-2-7-15,4 2 0 16,-7 3-8-16,1-1 3 0,-5 1-3 16,-6 8 5-16,3 0-4 15,-6 0-2-15,1 0 4 16,-6 13 0-16,2 3 0 16,0 1-2-16,3 1 3 0,1 4-1 15,2 2 1 1,3 5-4-16,3-1 1 0,-1 8 0 15,1 9 3-15,-1 9 3 16,1 10-1-16,0 15 0 16,4 9 3-16,4 14-1 0,-1 17-1 15,2 6-2-15,1 14 3 16,3 3-4-16,11 5 0 16,-9 0 0-16,9 3 4 0,0-3 1 15,0-4-4-15,0-10 0 16,0-7 4-16,0-12-1 15,0-16 2-15,0-13-6 16,0-14 3-16,0-19-4 0,0-7 2 16,0-13-2-16,0-7-1 15,-8-6-14-15,-5-7-28 0,-2-12-47 16,-5 0-77-16,-13-2-22 16</inkml:trace>
  <inkml:trace contextRef="#ctx0" brushRef="#br0" timeOffset="327.45">9846 3810 206 0,'-15'-9'185'16,"1"1"-59"-16,14 8-53 0,-8 0-34 15,8 0-14-15,0 0-7 16,0 0-4-16,8-5-4 0,13-2-4 16,21-2-2-16,17 2-1 15,23-5 1-15,8 0-4 16,7 0 0-16,-4-6 0 0,-8 3-1 16,-9 2 3-1,-14 2 0-15,-12 2-2 0,-15 1-3 16,-10 4-2-16,-4 4-7 15,-10 0-18-15,-3-4-19 0,-3 0-34 16,-5 4-51-16,0 0-26 16</inkml:trace>
  <inkml:trace contextRef="#ctx0" brushRef="#br0" timeOffset="780.52">10641 3647 17 0,'0'0'52'15,"0"0"74"-15,0 0 45 0,0 0-56 16,5 0-37-16,-5 0-40 16,0 0-17-16,0 13-6 15,0 2-2-15,3 13-3 16,6 13 14-16,-4 12-10 0,3 11 1 16,-5 16-7-16,6 1-6 15,3-4 2-15,0-4 3 16,4-13-4-16,6-10-1 0,0-8-7 15,4-15 5-15,2-10-8 16,5-5-8-16,-6-12-6 0,3-9 5 16,-6-11 12-1,-5-7 1-15,1-15 6 0,-2-8-3 16,-10-2 12-16,0 0-3 16,-8 2 16-16,0 15 14 0,0 5 10 15,0 10-2-15,0 8-10 16,0 3-14-16,0 6 0 15,0 3-12-15,-8 0-5 0,8 12-2 16,0 0-10-16,0 4 5 16,0 13 3-16,0 7-1 0,0 9 2 15,8 8-2-15,3 3-5 16,1 6 3-16,1-9-15 16,4-4-51-16,-1-9-65 15,-5-11-57-15,2-5-44 0</inkml:trace>
  <inkml:trace contextRef="#ctx0" brushRef="#br0" timeOffset="1229.73">11231 3960 342 0,'9'-45'264'16,"-6"9"-112"-16,2 3-83 15,3 9-36-15,-5 7-17 16,0 5-4-16,3 5 2 15,-6 7-9-15,0 0 4 0,0 7-9 16,4 10 2-16,4 6-5 16,-4 16 8-16,4 4-1 15,0 6 2-15,5 4-2 0,-7 1 2 16,2-6-4-16,-2-8 0 16,-3-6 0-16,-3-6-3 15,0-8 1-15,0-4 1 0,0-7 2 16,0-9 0-16,0 0-1 15,0 0 3-15,0-4-4 0,5-9-13 16,3-8-7 0,0-10-7-16,5-15 10 0,1-6 7 15,8-2 4-15,3 6 5 16,-1 4 0-16,0 6 0 16,0 6-5-16,-4 10 1 0,-4 11 12 15,1 11 0-15,-1 11-2 16,2 14 7-16,-7 8-3 15,4 12 2-15,-2 8-8 0,-4 8-1 16,-1 1-1-16,-8-2-4 16,0-3-66-16,4-3-96 0,-4-18-101 31</inkml:trace>
  <inkml:trace contextRef="#ctx0" brushRef="#br0" timeOffset="1844.09">11921 3976 323 0,'-9'-12'296'16,"9"1"-114"-16,-8 1-106 15,8 8-68-15,0-3-21 0,0-3 7 16,0 4 6-16,5-1 6 16,-5 1-7-16,3-4-11 15,3 1-3-15,-6-2 12 0,0-3 1 16,0-10-8-16,0-2-13 15,0-8 0-15,0 3 13 16,0 6 15-16,-9 3 4 16,-4 10-5-16,2 10-4 0,-5 13-3 15,0 15 7-15,-9 17-7 16,0 22 7-16,-3 14 0 16,-1 9-1-16,9 2 1 0,12-6-4 15,8-10 3-15,17-10 2 16,16-13-3-16,15-16 1 0,21-14-3 15,20-23 0-15,13 0-1 16,6-20-14-16,7-16 2 16,-1-13-3-16,-9-21-2 15,-12-10 1-15,-16-17 7 0,-15-14 4 16,-13-16 6-16,-17-6 8 16,-12-3 9-16,-12 7 19 15,-8 11 7-15,0 12 4 0,-8 13-10 16,-3 14 5-16,-3 21-3 15,3 8-2-15,2 16-12 16,9 10-15-16,-7 12-7 0,7 5-5 16,0 7-5-16,0 7-1 15,0 17 8-15,0 22 6 16,0 23-4-16,0 28 4 0,0 25-2 16,0 17 2-1,0 3-6-15,11-9 0 0,5-9 1 16,6-15 2-16,2-19-3 15,3-17-15-15,-2-15-37 0,0-15-57 16,-4-10-33-16,-7-12-23 16,-6-9-57-16</inkml:trace>
  <inkml:trace contextRef="#ctx0" brushRef="#br0" timeOffset="2227.71">12526 4000 357 0,'-40'-7'256'16,"12"2"-84"-16,7 2-91 16,8 3-59-16,13 0-29 0,8-4-12 15,14-5 14-15,21-6 1 16,28-6-1-16,18-8 0 16,20-4-21-16,13-3-22 0,4-5-20 15,-4 4 4-15,-4 1 17 16,-18 3 22-16,-18 5 14 15,-22 3 20-15,-14 9 26 0,-19 4 22 16,-10 5 9-16,-4 7 5 16,-9 0-11-16,-4 0-20 15,0 0-9-15,0 0-4 16,0 12-10-16,0 0-12 0,0 4 2 16,-12 16 13-16,4 17 2 15,-1 20 4-15,-4 21-3 16,2 12-8-16,3 7-9 0,8 1 1 15,-8-8-4-15,8-12-5 16,0-20-23-16,0-23-89 16,0-14-66-16,0-21-56 0,-8-24-30 15</inkml:trace>
  <inkml:trace contextRef="#ctx0" brushRef="#br0" timeOffset="2368.19">13518 3390 415 0,'-14'-81'331'0,"3"19"-83"0,2 19-128 16,9 10-94-16,0 9-49 16,0 7 4-16,0 5 1 15,0 3-46-15,0 9-89 0,0 0-56 16,4 0-74-16</inkml:trace>
  <inkml:trace contextRef="#ctx0" brushRef="#br0" timeOffset="2710.13">13923 3655 275 0,'5'0'207'0,"-5"0"-69"0,0 8-72 16,0 4-36-16,0 4-19 16,-8 9-4-16,-1 3-3 15,1 14 0-15,0 10 2 0,8 13 2 16,0 8-4-16,3 5 1 15,13-4-5-15,9-9 6 16,0-9-3-16,4-15-10 0,-1-13 3 16,1-11 0-16,-1-17-2 15,1-11-2-15,-7-23 4 16,-5-12 5-16,-9-15 9 16,-8-11 19-16,-11-6 32 0,-11 2 5 15,-5 2-5-15,-12 5-29 16,-3 4-15-16,5 12-25 0,5 17-38 15,-1 10-50-15,-4 23-62 16,-4 15-45-16,-3 17-35 16</inkml:trace>
  <inkml:trace contextRef="#ctx0" brushRef="#br0" timeOffset="3176.19">14330 3760 602 0,'31'-44'238'0,"-6"3"-111"16,-2 9-69-16,2 6-35 15,-3 8-9-15,-7 1 3 0,-6 9-2 16,-1 8 0-16,-5 0-14 16,2 15-1-16,4 13 8 0,2 18-1 15,5 10 5-15,5 18-1 16,-1 12-2-16,-1 7-3 15,-1-4-2-15,-6-3 2 16,-2-17-10-16,-10-19 7 0,0-15 4 16,0-12-2-16,0-12-5 15,0-11-8-15,0-17-22 16,-10-16-4-16,10-20 5 0,0-28 3 16,0-25 13-16,16-20 3 15,12-5 9-15,9 10 5 0,4 20 8 16,-6 23 3-16,-1 18-9 15,-6 18-5-15,0 17 13 16,1 13 2-16,-1 12 8 0,0 21-4 16,4 20-2-1,1 15 12-15,0 23-1 16,-1 9-11-16,-3 7-9 0,-4-2 1 16,-5-8-5-16,-4-7-7 0,-4-13-55 15,-3-14-73-15,-5-9-101 16,-4-9-74-16</inkml:trace>
  <inkml:trace contextRef="#ctx0" brushRef="#br0" timeOffset="5107.46">10524 6366 255 0,'0'-5'201'0,"0"-3"-45"0,0 4-57 15,0 1-42-15,0 3-30 0,0 0-17 16,0 0 0-16,4 0-1 16,1 0-8-16,3 0 1 15,3 12 5-15,11 5 4 16,2 11 7-16,4 13 5 0,4 11-6 15,5 5 0-15,-1 5-7 16,-3 2-3-16,-4-7-3 0,-6-7 4 16,-7-9-4-16,2-10-1 15,-7-6 0-15,-2-6 5 0,-6-6-5 16,-3-13 1-16,0 9 0 16,0-9-1-16,0 0 1 0,0 0-2 15,0 0 9 1,0-5 1-16,5-2 1 0,-2-6 11 15,2-12-15-15,3-15-6 16,4-17-1-16,4-20-2 0,0-17 1 16,9-16-6-16,4-8 10 15,4-4-3-15,3-1-4 0,-1 11 3 16,-2 10-4-16,-4 16 5 16,-9 21-2-16,-4 16 3 15,-3 12-7-15,-5 12-1 0,-5 9 7 16,-3 9-1-16,0 7-6 15,0 0 0-15,0 0-8 16,0 16 1-16,0 3-4 0,0 10-37 16,0 9-42-16,0 5-38 15,-7 6-68-15,7 1-42 16</inkml:trace>
  <inkml:trace contextRef="#ctx0" brushRef="#br0" timeOffset="5639.96">11601 6235 296 0,'0'-7'179'0,"0"-2"-56"0,0 1-57 16,0 0-35-16,0 0-17 15,0 3 0-15,-8 2 25 16,8 3-2-16,-12 0-9 15,3 0-14-15,1 0 4 0,-5 8-10 16,-2 8-2-16,-6 6-5 16,-6 9 4-16,-85 194 13 31,89-149-17-31,3-2 2 16,6-1 0-16,14-13-4 15,0-5-4-15,8-20-9 0,6-11-5 16,7-11 9-16,6-13-9 0,7-8-14 15,1-17-9-15,-2-14-3 16,4-19 13-16,-9-8 21 16,-7-7 6-16,-5-4 5 15,-8-4 14-15,-8 7 30 0,0 9 25 16,0 8 1-16,-11 14 10 16,2 9 0-16,-4 13-19 0,13 5-25 15,0 8-19-15,-9 8-10 16,9 0-8-16,-8 12-6 15,8 12 3-15,0 14 9 0,0 15-7 16,5 12 1-16,3 7-2 16,9 1 7-16,3-6-20 15,3-7-48-15,3-14-45 16,2-14-25-16,0-13-12 0,-4-19-26 16,5-3-35-16,-5-18-80 15</inkml:trace>
  <inkml:trace contextRef="#ctx0" brushRef="#br0" timeOffset="6137.92">11861 6383 164 0,'0'-42'228'16,"0"10"-73"-16,-8 7-44 16,8 9-48-16,0 9-31 15,-9-2-18-15,9 9 0 0,-8 0 5 16,8 0-5-16,0 16 0 16,0 7-5-16,0 16 1 15,8 14 3-15,1 11 3 16,3 5-5-16,0 4-1 0,-1 2-5 15,2-11 2-15,-5-11-6 16,4-7 4-16,-4-15-4 0,-8-6 5 16,0-13 4-16,0-12 3 15,0 0-3-15,0-17-10 0,0-15 1 16,-8-13-4-16,-4-15-3 16,4-17 3-16,8-13-2 0,0 0 3 15,0 9 6-15,8 15-8 16,4 13 4-16,9 13-3 15,6 12-1-15,15 7-1 16,9 16 1-16,6 5 7 0,0 21-5 16,-2 8 9-16,-7 7-11 15,-13 2 8-15,-5-3-4 0,-14-1 7 16,-8-6 3-16,-8-5-3 16,0-5 2-16,-8-2-1 15,-4-9-4-15,0-7 3 0,4 0-1 16,0 0 4-16,8 0 0 15,0-3-1-15,0-9-16 0,0-4-6 16,0-6-2-16,0 3-2 16,0-6-1-16,0-4-11 15,0 5-12-15,0 3-29 16,0 1-26-16,0 0-45 0,0 0-59 16</inkml:trace>
  <inkml:trace contextRef="#ctx0" brushRef="#br0" timeOffset="10730.97">11101 7986 24 0,'3'-3'34'0,"-3"-6"30"16,5 4 56-16,4-2 1 16,-6-6-48-16,2 6-22 0,-2-2-15 15,2 2-12-15,-5-3-7 16,0 7 4-16,0 3-5 15,0 0 3-15,0 0 6 0,0 0-2 16,0 0-1-16,0 0 1 16,-8 16-10-16,-6 1-3 0,3 11-2 15,-9 12 7-15,-5 22-1 16,-6 23 1-16,-11 22-7 16,-3 14-4-16,1 10-1 0,0-1-4 15,7-8 8-15,5-15-4 16,2-19-3-16,10-15 4 15,9-21-4-15,-2-11 0 0,13-12-4 16,0-12-8-16,0-6-28 16,0-11-25-16,0 0-12 0,0-7-16 15,0-9-57-15,0-14-9 16</inkml:trace>
  <inkml:trace contextRef="#ctx0" brushRef="#br0" timeOffset="11163.37">11161 7986 209 0,'0'-17'218'16,"0"2"-65"-16,0 7-56 15,0-1-51-15,0 1-27 16,0 5-13-16,0-2-1 0,0 0 1 16,0 5-4-16,0 0-5 15,0 0 1-15,0 0-2 16,5 0 6-16,4 21 1 0,-1 9 4 16,3 14 2-16,2 21 0 15,3 13 0-15,1 10-3 0,2 10-5 16,-2 4 0-16,3-8-2 15,-3-8 3-15,-3-10-2 0,3-14 0 16,-4-10 5 0,0-10-5-16,-7-15 0 0,2-6 5 15,-3-9-6-15,-5-12-1 16,0 0-6-16,0 0-25 16,0 0-27-16,0 0-23 0,-8 0-8 15,1-8-34-15,-5-12-70 16</inkml:trace>
  <inkml:trace contextRef="#ctx0" brushRef="#br0" timeOffset="11479.34">10996 8539 66 0,'-33'-3'183'0,"5"-2"-33"15,-1-3-64-15,4 5-27 16,5 3-18-16,5 0-19 0,7 0-2 15,8 0-8-15,0 0-1 16,0 0-5-16,0-5-7 0,8 5-3 16,7-4 4-16,10-3 0 15,11-3-1-15,13 3 3 16,8-6-2-16,3 1-3 0,2 1 4 16,-5 2-1-16,-8 1 0 15,-9-1 0-15,-12 7 2 0,-8 2 2 16,-2 0 4-16,-10 0-1 15,-2 0 0-15,-6-5 6 16,0 5-9-16,0-5-11 16,0 2-25-16,0-1-27 0,-6 4-39 15,-2-5-76-15</inkml:trace>
  <inkml:trace contextRef="#ctx0" brushRef="#br0" timeOffset="12077.18">11528 8349 78 0,'0'0'198'16,"0"7"-41"-16,0-7-63 0,0 9-38 15,0 3-31-15,0 4-11 16,0 9 3-16,0 11-1 0,0 9 2 16,8 7-10-1,1 9-4-15,-3 1 0 0,2 0-4 16,1-10 2-16,-5-7-2 15,1-9 0-15,3-7 3 0,-8-13 0 16,0-4 0-16,0-12 6 16,0 0 2-16,0 0-1 0,0 0 7 15,0-12-7-15,0-9 1 16,-13-8-4-16,0-14-15 0,13-14 2 16,0-9 0-16,0-3 1 15,9 5 1-15,4 7 4 16,2 11 0-16,10 9-6 15,8 9 1-15,7 8 4 0,1 8-1 16,-1 3-3-16,-4 9 1 16,-3 9 0-16,-4 7 0 0,-14 0 4 15,-2 0 4-15,-13 1 8 16,0 4-5-16,-8-5 5 16,-8-2-3-16,0 4-2 0,-1-6 1 15,4-3-3-15,1-9-4 16,12 0-3-16,-8 7 2 0,8-7-8 15,0 0-32-15,0 0-53 16,0 0-44-16,0-7-55 0</inkml:trace>
  <inkml:trace contextRef="#ctx0" brushRef="#br0" timeOffset="12311.19">12011 8410 62 0,'7'-13'156'0,"-2"5"-2"15,3 0-67-15,-5 4-32 0,3 4-19 16,-6 0-6-16,0 0-5 16,0 12 0-16,3 9 9 0,5 7 9 15,-3 8-3-15,1 13-10 16,4 5-15-16,2 6-1 16,-3 1-11-16,-2-4 4 15,-7-4-5-15,0-7-5 0,0-14-33 16,0-8-65-16,0-3-61 15,0-14-63-15</inkml:trace>
  <inkml:trace contextRef="#ctx0" brushRef="#br0" timeOffset="12484.14">11969 7824 297 0,'-11'-28'228'16,"3"6"-79"-16,8 6-77 15,-8 4-41-15,8 4-34 16,0 4-3-16,0-1 5 0,0 5-6 16,0 0-11-16,0 0-35 15,0 0-35-15,0 0-71 0,0 0-43 16</inkml:trace>
  <inkml:trace contextRef="#ctx0" brushRef="#br0" timeOffset="12894.61">12404 7799 53 0,'0'-8'175'16,"0"0"-3"-16,0 8-65 15,0 0-37-15,0 0-38 0,4 13-14 16,4 10 1-16,0 18 0 16,0 15-1-16,6 18-3 15,-2 16-4-15,0 11 1 0,-1 5-1 16,-3 4 1-16,6-8-3 15,-6-8-5-15,-1-13-1 0,-4-12-2 16,5-16 1-16,-2-13 2 16,-3-7-4-16,-3-4-4 0,0-9-7 15,0-7-37-15,0-13-25 16,0 0-13-16,-9-9-41 0,-2-7-27 16,-1-11 30-16</inkml:trace>
  <inkml:trace contextRef="#ctx0" brushRef="#br0" timeOffset="13071.17">12320 8271 82 0,'-17'-12'193'15,"5"4"-46"-15,0 4-59 16,12-4-33-16,0 8-28 16,0-4-15-16,0-5-9 0,12 6-3 15,8-7 0-15,13-1 5 0,11-1-8 16,10 3 3-16,7 1-5 15,-5-4-15-15,-4 0-37 0,-6 3-85 16,-10 2-32-16</inkml:trace>
  <inkml:trace contextRef="#ctx0" brushRef="#br0" timeOffset="13526.94">12704 7956 395 0,'0'-14'171'16,"0"1"-56"-16,0 5-64 16,0 0-25-16,0 8-14 15,0 0-4-15,0 0 9 0,0 16-4 16,0 9 16-16,5 19-1 16,7 21-5-16,1 17-1 15,-3 12 0-15,4 7-6 0,-3 1-4 16,-2-5-8-16,-4-7 3 15,-5-13-2-15,0-16-4 0,0-16 3 16,0-12-3-16,0-9 4 16,0-12-3-16,0-12 9 0,3 0-13 15,2-7-11-15,3-18 5 16,8-16 0-16,0-12 3 0,9-4 0 16,-1 9 6-16,1 6-8 15,-6 11 3-15,-2 10 0 0,-1 8 1 16,0 9 9-16,0 4-4 15,1 0 1-15,4 17 5 16,-2 4-3-16,6 3-2 16,-5-3 0-16,0-6-2 0,-3 2 0 15,3-1-3-15,-4-5-5 16,-4-1-14-16,0-10-59 0,1 0-68 16,-7 7-47-16,0-7-27 15</inkml:trace>
  <inkml:trace contextRef="#ctx0" brushRef="#br0" timeOffset="14390.84">13258 8381 204 0,'-12'-16'241'0,"-1"5"-108"16,4-3-65-16,9 5-47 0,-8 9-17 15,8 0-3-15,0 0 0 16,0 0 4-16,0 18 9 0,0 1-3 16,8 10 2-16,5 12 1 15,0 13-2-15,-2 2-2 0,1 4-2 16,1 2 0 0,-2-1 0-16,3-8-7 0,-7-8 2 15,1-10 4-15,1-6-7 16,-6-8 6-16,-3-13-1 0,0-8 4 15,0 0-5-15,0-12-13 16,0-17-3-16,0-11 9 0,0-13-9 16,0-16 3-16,0-16 4 15,5-6 0-15,3 10 7 0,0 8-2 16,1 13-3-16,-2 14 0 16,1 14 0-16,0 11 3 15,1 17-2-15,2 4 13 0,6 25 6 16,-1 16 15-16,5 16-1 15,-2 12-3-15,1 7-7 16,2 3-6-16,-6-6-7 0,-5-13 1 16,-3-11 1-16,-3-12-6 15,-2-12 2-15,-3-13-1 0,0-12 5 16,0 0-8-16,0 0-11 16,0-12-1-16,0-17-4 15,0-11 4-15,0-15-8 0,0-1 8 16,0-1 8-16,8 8-6 15,1 12 8-15,-4 13-6 0,3 12-2 16,-1 12 11-16,5 12 5 16,4 12 2-16,1 13-5 15,4 9 0-15,3-1-4 16,4-2 2-16,6-4-3 0,-3-12 1 16,2-10-3-16,-1-5 4 15,2-12-12-15,1-9-9 0,6-6-6 16,-1-11 3-16,-2-5 10 15,-7-11 7-15,-2-2-2 0,-10-6 3 16,3-1 4-16,-11-7 2 16,-3-3-2-16,-8-4-3 0,0 8 3 15,-8 8 8-15,0 13 2 16,-3 10-5-16,-3 11-1 16,0 7-2-16,-4 8 5 0,2 0 1 15,1 23 0-15,3 5-1 16,-1 15 8-16,13 14 0 15,0 6-8-15,4 7 1 0,14-1-1 16,8-3-4-16,11-6 1 16,13-6 1-16,13-13-11 0,10-13-1 15,9-11-34-15,3-17-38 16,8-9-34-16,1-14-45 0,0-19-40 16,-9-12-114-16</inkml:trace>
  <inkml:trace contextRef="#ctx0" brushRef="#br0" timeOffset="14658.75">15040 7652 326 0,'-21'-65'205'0,"2"12"-53"15,2 12-42-15,5 9-45 0,0 11-35 16,12 5-14-16,-8 8 6 16,8 8 8-16,0 0-6 0,0 0-8 15,0 24-8-15,0 13 12 16,0 24 8-16,0 30 19 15,0 26-7-15,3 18-5 0,5 7-9 16,1-4-14-16,0-7-7 16,2-13 0-16,1-20-5 15,1-18-3-15,-1-10-2 0,0-13-11 16,-4-17-17-16,0-11-33 16,-2-8-38-16,-6-9-36 0,0-12-22 15,-10-9-27-15,-2-11-10 16,-9-13-104-16</inkml:trace>
  <inkml:trace contextRef="#ctx0" brushRef="#br0" timeOffset="15040.87">14561 8385 271 0,'-24'-4'184'0,"3"4"-72"16,10-4-56-16,11 0-36 0,0-4-21 15,23-3-1-15,19-6-4 16,10-4 6-16,18-3 0 15,6 0-4-15,9-5 0 0,5 3 1 16,-1-2 0-16,-4 4-1 16,-7 0 4-16,-17 8-2 15,-13 4 7-15,-11 0 24 0,-14 2 15 16,-6 6 16-16,-6 1 20 16,-5 3-16-16,-6 0-2 0,0 0-7 15,0 0-16-15,0 0-14 16,0 0-14-16,0 0-3 0,0 7-10 15,0 5-3 1,0 10 4-16,4 6 6 0,0 21-2 16,4 12 5-16,0 11-2 15,2 10-3-15,-4-1 0 0,2-7-3 16,0-13-1-16,1-16 2 16,-1-9-15-16,-5-8-51 0,2-11-84 15,-5-8-46-15,0-9-56 16,0-16-187-16</inkml:trace>
  <inkml:trace contextRef="#ctx0" brushRef="#br0" timeOffset="15191.59">15353 7836 340 0,'-12'-45'255'16,"-1"12"-85"-16,13 9-72 0,-8 6-50 15,8 7-40-15,0-1-18 16,0 5-8-16,0 2-3 0,0 5-35 15,0 0-65-15,0-4-76 16,0 4-42-16</inkml:trace>
  <inkml:trace contextRef="#ctx0" brushRef="#br0" timeOffset="15607.89">16056 7962 383 0,'15'0'160'0,"-3"0"-77"16,1 0-48-16,-5 0-28 15,1 0-7-15,-6 0 0 0,-3 0 17 16,0-6-3-16,0 6-1 16,0 0-8-16,0-2-3 0,0-6 2 15,0-1-2-15,0-2-1 16,0-2 3-16,0 0 3 0,0 1 11 15,-12 1 19-15,-1 6 7 16,2 5 4-16,-1 0-7 16,-8 0-5-16,-10 26 4 15,-6 13-2-15,-11 19-12 0,-4 15-2 16,3 15-2-16,6 7 5 16,7 3 0-16,14-5-10 0,12-8 0 15,18-11 0-15,21-13-11 16,21-13 3-16,23-15 2 0,24-16-15 15,19-17-5-15,13-22-6 16,8-6-46-16,-2-12-58 16,-8-6-36-16,-16-1-4 15,-13-7 2-15,-22 1-36 0,-21 6 25 16</inkml:trace>
  <inkml:trace contextRef="#ctx0" brushRef="#br0" timeOffset="18801.27">11280 10401 60 0,'0'0'83'0,"0"0"31"16,0 0-9-16,0 0-45 15,0 0-27-15,0 0-16 16,0 0-2-16,0 0-2 0,0-9 0 16,-8-3 0-16,-2 1 8 15,4-7 3-15,-7 2 7 16,1-4 16-16,-1-1-3 0,2 4-6 15,-5 1 5-15,3 4 10 16,-4 5-4-16,-2 3-13 0,-2 4-20 16,1 0-9-16,0 8-4 15,-5 7-3-15,0 6-1 0,2 8-2 16,-6 16-1-16,1 7 2 16,-1 10 6-16,5 7-8 15,7 5 3-15,9-5 1 0,8-5-5 16,0-3-2-16,13-8 0 15,7-9-3-15,9-7-16 16,4-9 9-16,7-11 4 0,13-5-4 16,4-12-8-16,8-8-17 15,8-9-11-15,7-6 3 0,7-10 9 16,-3-8 11-16,2-7 9 16,-9-1 11-16,-12 3 5 0,-13 2 3 15,-11-1 5-15,-12 8 2 16,-13 5 6-16,-12 3 7 15,-4 4 17-15,-8 5 2 0,-8 8-7 16,-1 5-1-16,-3 7-13 16,-4 0-3-16,-5 0-6 15,4 16-3-15,1 5-3 0,-1 4 0 16,6 2 2-16,3 9 1 16,4 5-2-16,12 0 0 0,4-1 1 15,11-2-3-15,10-5-5 16,3-5-4-16,4-8 4 15,5-8 1-15,5-12 2 0,-6 0-9 16,-1-8-4-16,-2-8 4 16,-4-8-2-16,-13-5 8 0,-7-8 5 15,-9 1 6-15,-17-5 5 16,-5 4 7-16,-1 5-2 0,-5 3-8 16,4 9-17-16,-6 3-11 15,-1 4-36-15,-2 6-37 16,1 3-64-16,0 4-35 0</inkml:trace>
  <inkml:trace contextRef="#ctx0" brushRef="#br0" timeOffset="19221.47">12227 10420 397 0,'19'0'171'0,"-7"-4"-80"15,1 4-49-15,-2 0-28 16,-2 0-7-16,-5 0-2 0,-4 13 10 16,4 2-4-16,3 11 5 15,7 10-8-15,2 16 1 0,4 5 0 16,-4 5-5-16,0-6-4 16,0-10 3-16,-4-11 0 0,-4-9 3 15,-3-9-2-15,-5-10-4 16,0-7 1-16,0 0-17 0,0-12-28 15,-8-12 11-15,0-18 7 16,8-11 9-16,0-16 5 16,0-4 12-16,3 3-2 15,10 14 4-15,4 11-4 0,1 13-1 16,12 13 0-16,-3 13 10 16,6 6-6-16,0 25 7 0,-1 12 0 15,6 8 6-15,-2 4-6 16,1 3-4-16,-6-3 1 0,2-5-9 15,-4-7 2-15,-4-9-28 16,-10-3-62-16,-2-5-85 0,-5-8-15 16</inkml:trace>
  <inkml:trace contextRef="#ctx0" brushRef="#br0" timeOffset="19950.88">13172 10319 287 0,'0'-32'156'16,"0"6"-54"-16,0 7-43 16,-12 7-25-16,12 3-12 0,-12 9-5 15,12 0 4-15,-12 9 3 16,4 7-3-16,-6 13-5 0,0 11-1 16,2 14-5-16,-2 9 4 15,3 15-3-15,11 3-3 16,0-1-5-16,0-1 0 15,3-10-4-15,5-12 4 0,6-12 2 16,-2-12-5-16,-1-14-11 16,6-6 1-16,3-13 4 0,0 0-12 15,5-8 0-15,-5-16 1 16,0-13 6-16,-3-16 8 0,-6-16-3 16,-3-16 6-16,-8-18 0 15,0-10-1-15,-8-12 4 0,-3-2 4 16,-6 4-3-16,0 17 15 15,2 17 10-15,-1 15 9 16,3 22-3-16,1 15-2 0,12 12-5 16,-8 9-11-16,0 9-6 15,8 7-3-15,0 15-6 16,0 18 0-16,0 20 5 0,0 24-9 16,0 18 3-16,12 14 0 15,4 4-1-15,8-2 5 16,4-14-2-16,6-15-11 0,2-13 4 15,5-21-12-15,3-11 5 16,5-18-13-16,41-19-93 16,-47-14 60-16,2-15 21 15,-3-8 16-15,-10-3 14 0,-7-5 13 16,-14 0 3-16,-3 0 13 16,-8 4 16-16,0 1 7 15,0 8 8-15,-11 4 9 16,11 6-11-16,-14 7-13 0,14 2-6 15,-8 7-12-15,8 0 0 16,0 6 2-16,0 0-6 0,0 0-1 16,0 12-10-16,0 5-3 15,0 7 3-15,0 13 0 0,0 11-3 16,0 9-6-16,8 8 8 16,6 1-2-16,0-2-6 15,0-7-8-15,-2-12-39 16,0-12-68-16,-4-8-52 0,0-14-36 15,0-11-28-15,-8-3-147 16</inkml:trace>
  <inkml:trace contextRef="#ctx0" brushRef="#br0" timeOffset="20095.3">13659 9944 404 0,'-20'-44'201'15,"-1"11"-62"-15,6 8-67 16,3 4-43-16,12 5-19 15,0 5-8-15,0 6-3 0,0 5-7 16,0 0-16-16,0 0-39 16,8 9-54-16,3 3-84 15,10 4-15-15</inkml:trace>
  <inkml:trace contextRef="#ctx0" brushRef="#br0" timeOffset="20398.59">14322 9786 225 0,'-10'-25'276'15,"2"5"-113"-15,0 3-83 16,8 1-64-16,0 4-31 0,0 8 10 16,0 4 12-16,0 0 22 15,-9 8-4-15,9 12-8 16,0 16-5-16,0 22-3 15,0 19-1-15,0 26 3 0,0 17-8 16,6 12-1-16,-3-7 1 16,5-2-5-16,0-14 6 0,-3-18-5 15,4-18 2-15,-5-12-9 16,4-20-21-16,0-14-53 0,-8-6-47 16,0-21-78-16,0 0 11 15</inkml:trace>
  <inkml:trace contextRef="#ctx0" brushRef="#br0" timeOffset="20764.8">14061 10444 395 0,'-24'-7'159'0,"8"-1"-76"16,16-1-58-16,4-3-39 16,26-4-25-16,17-5 5 0,19-4 13 15,18 2 8-15,14-6 0 16,3 5-9-16,6 3-11 0,-2 5-19 15,-12 2 9-15,-16-4 17 16,-12 2 17-16,-17 4 45 0,-11 3 38 16,-12 6-8-16,-14-1 3 15,-2 4 1-15,-9 0 7 16,0 0-16-16,0 0-1 16,-12 0 8-16,4 0 6 0,0 0 4 15,8 0-19-15,0 7-19 16,0 2-18-16,0 3-15 0,0 7 1 15,0 19 0-15,0 14-6 16,0 23 5-16,8 9-2 0,3 14-2 16,2-1-1-16,3-7-8 15,-2-14-6-15,0-14-28 0,0-12-64 16,-8-19-64-16,2-6-30 16,-8-12-55-16,0-18-203 15</inkml:trace>
  <inkml:trace contextRef="#ctx0" brushRef="#br0" timeOffset="20934.91">14915 9789 398 0,'-26'-48'318'0,"6"10"-98"16,4 14-106-16,10 3-58 0,6 9-50 16,0 10-25-1,0-3-12-15,0 5-5 0,0 0-37 16,0 0-40-16,0 7-12 0,6 14-18 15,2 4-56-15,3 3 19 16</inkml:trace>
  <inkml:trace contextRef="#ctx0" brushRef="#br0" timeOffset="21297.5">15376 9957 44 0,'22'0'136'0,"-10"0"61"16,-4 7-54-16,-8 0-41 15,0-7-26-15,0 15-25 16,-8-1-20-16,-4 7-5 0,-2 3-9 16,3 14 1-16,-1 10-1 15,4 13-8-15,8 8 1 16,0 9 3-16,0-4-5 16,8-1 3-16,7-8-8 0,7-13 2 15,2-7 0-15,3-11-2 16,7-11-2-16,-6-11-4 0,-3-12-6 15,-5 0-1-15,-8-7-5 16,-4-17 9-16,-5-18 3 0,-3-15 6 16,-14-9 0-16,-12-11 7 15,-2-7-1-15,-4 1-8 16,-6 10 2-16,7 15-8 16,2 14-31-16,4 11-25 0,6 9-21 15,2 7-23-15,5 15-35 16,0 2-36-16,4 0 26 0</inkml:trace>
  <inkml:trace contextRef="#ctx0" brushRef="#br0" timeOffset="21747.48">15734 9960 84 0,'41'-20'206'15,"-13"4"-58"-15,-7 6-53 16,-5 10-34-16,0 0-21 15,-4 22-12-15,1 13-3 16,-1 20 5-16,0 14 20 0,5 12-2 16,-4 9-12-16,-2-5-7 15,-4-7-11-15,1-13-5 0,-3-13-8 16,-5-15 9-16,0-13-4 16,0-7 0-16,0-17-3 0,0-4-10 15,-17-16-9-15,3-13-6 16,-4-20 12-16,2-24-13 0,8-25 9 15,8-25-2-15,3-3 4 16,6 9 14-16,3 14-4 16,6 26 2-16,0 20-4 15,6 25-2-15,8 19 6 0,7 17 10 16,4 20 0-16,8 20 4 16,0 16 2-16,2 15-10 0,-4 11 1 15,0 3-7-15,-8 1 3 16,-1-5-4-16,-1-8-3 15,-1-11-5-15,-3-10 2 0,6-12-15 16,5-6 3-16,6-13-10 16,7-6-24-16,5-2-39 0,0-13-17 15,6 0 2-15,-1-13-59 16,-4-11-24-16</inkml:trace>
  <inkml:trace contextRef="#ctx0" brushRef="#br0" timeOffset="23167">11398 12138 351 0,'0'-20'204'15,"0"4"-77"-15,0 4-67 16,0 3-35-16,0 1-19 16,0 3-2-16,3 5 3 0,-3 0 2 15,0 0 4-15,0 0-5 16,0 13 2-16,5 3 2 0,3 13 1 16,1 11-6-16,1 12 5 15,3 19-2-15,-1 10 1 16,1 5-6-16,-5-1 0 15,-4-4-4-15,-4-7 3 0,0-9-1 16,0-12-1-16,0-13 1 16,0-6-2-16,0-6 0 0,0-8 2 15,-12 1-1-15,12-5-2 16,0-4-8-16,0-12 2 0,0 0-4 16,0 7 4-16,0-7-4 15,-8 0 5-15,8 0-2 0,-8 0 10 16,8 0-5-16,0 0 4 15,0 0-1 1,-9 0 1-16,9 10 4 16,0-10 4-16,0 7 0 0,0-7-7 15,0 0 1-15,0 0-3 16,0 0-2-16,0 0-1 0,0 0-2 16,0 0-1-16,17 0 5 15,8 0-3-15,7-7 1 0,16-3 4 16,8-1-1-16,1-1 2 15,5 0-6-15,-9 2 3 0,-5-1 0 16,-7 3 4-16,-14-1-3 16,-1 6 4-16,-11-2 4 15,-2 5 5-15,-5 0 0 16,-4 0-2-16,-4 0-2 0,0 0-5 16,0 0-4-16,0 0-10 15,-9 0-25-15,9 0-55 0,0 0-48 16,0 0-34-16,0-4-37 15</inkml:trace>
  <inkml:trace contextRef="#ctx0" brushRef="#br0" timeOffset="23592.69">12368 12651 277 0,'4'-17'228'0,"-4"5"-93"0,0 0-77 16,0 0-45-16,-12 0-24 15,0 4 11-15,0-1 24 0,-1 5 19 16,1 4 3-16,4 0-7 16,8 0-16-16,-12 13-7 0,3 3-4 15,9 5-5-15,-8 7 3 16,8 8-4-16,-8 7 0 0,8 0-8 16,0 2 2-16,8-5 3 15,0-2-3-15,5-10 4 16,3-8-3-16,4-3-2 15,9-17-7-15,4 0 2 0,-2-9-2 16,6-1-13-16,-4-13 5 16,-6-4 10-16,-2-7 3 0,-12-6 11 15,-13-1-8-15,0-4 7 16,-16-4-3-16,-9 3 8 0,-7 3-3 16,-4 1-8-16,-1 7-11 15,-4 5-1-15,0 10 1 0,5 4 2 16,-1 8-13-16,6 1-26 15,2 7-21-15,7 0-13 0,8 0-1 16,1 15-33-16,13 5-37 16,0 3 7-16</inkml:trace>
  <inkml:trace contextRef="#ctx0" brushRef="#br0" timeOffset="24010.04">13014 12430 329 0,'27'-19'217'16,"-10"6"-68"-16,-4 5-64 0,-5 0-45 15,-8 8-17-15,0 0 0 16,0 0 27-16,0 8-2 0,-13 4-8 16,5 4-14-16,-4 5-17 15,-1 7-3-15,7 9-2 16,6 3 1-16,0-2 5 0,0-3-8 15,4-1 1-15,6-6 6 16,12-7-7-16,3-4 0 0,-2-5 4 16,5-12-14-16,-3 0 4 15,-4 0 4-15,-5 0 0 16,-1-7-2-16,-7-6 3 0,-8-5 6 16,0-1-8-16,-8-10 11 15,-4-4 2-15,-4 1-1 0,-4-5 7 16,0 5-8-16,0 2-6 15,3 10-5-15,-3 4-8 16,0 3-8-16,3 5-6 0,1 8-13 16,0 0-4-16,3 0-36 15,2 0-36-15,-3 8-21 0,6 1-8 16,8-1-38-16,0 4 8 16</inkml:trace>
  <inkml:trace contextRef="#ctx0" brushRef="#br0" timeOffset="24325.86">13501 12292 297 0,'11'-7'240'16,"-1"2"-83"-16,-2 5-64 0,-8 0-46 16,0 0-25-16,0 0-11 15,0 0 9-15,0 0 10 0,0 9-9 16,0 3-12-16,0 8 1 15,0 13 2-15,8 15 13 0,0 25 2 16,-1 17 9-16,6 8-3 16,-5 8 0-16,4-3-10 15,1-2-3-15,-6-13-10 16,2-9-8-16,-1-18 2 0,0-15 0 16,-5-15-5-16,-3-7-13 15,0-10-38-15,0-14-71 0,0 0-20 16,0-17-20-16,-11-12 22 15,-6-16-20-15,2-17 12 0,-7-15 37 16</inkml:trace>
  <inkml:trace contextRef="#ctx0" brushRef="#br0" timeOffset="24708.37">13476 12659 19 0,'-19'-77'83'0,"-2"4"101"16,4 7-34-16,1 9-61 0,1 13-29 16,2 6-11-16,6 10-16 15,7 8 0-15,0 4 1 16,0 4-1-16,0 0-9 0,0 3-11 15,7 1-9-15,13-1 4 16,10 5 0-16,15 4-4 16,15 0 5-16,9 0-4 0,-1 21 2 15,2 4 3-15,-6 4-1 16,-2-1-6-16,-11 4 11 0,-9-4-3 16,-13 1 5-16,-13-1 16 15,-13-4 18-15,-3 5 3 0,-24-2-6 16,-12 0 3-16,-10 1-8 15,-3 0-10-15,1-3 1 16,0-2-12-16,3-1 2 0,4-2-8 16,8-7-1-16,5-1-5 15,8-12-4-15,8 0 1 16,-1 0-12-16,13 0 10 0,0 0-3 16,0 0-12-1,0 0-1-15,0 0-7 0,0 0-10 16,0 0-24-16,0-5-18 15,0 5-21-15,0 0-24 0,0-4-30 16,5 1-12 0,-5-2-41-16,0 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51:02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6816 6247 591 0,'-48'-85'320'15,"8"20"9"-15,6 20-148 0,15 16-94 16,-1 29-36-16,-1 62 62 16,-4 60 133-16,-2 77-117 15,-11 79-129-15,-5 71 0 16,-7 51 0-16,2 27 0 0,7 12 0 16,8-11 0-16,14-37 0 0,19-48 0 15,0-63 0-15,11-61-192 16,6-65-286-16,7-67 4 15,0-67 37-15</inkml:trace>
  <inkml:trace contextRef="#ctx0" brushRef="#br0" timeOffset="348.06">6066 7000 1067 0,'-45'-126'597'16,"8"33"-214"-16,17 20-383 0,29 16 0 15,48 8 0-15,60 8 0 16,57 9 0-16,46 19 0 16,31 38 0-16,21 44 0 15,5 53 0 1,203 293 0-16,-318-135 0 0,-61 36-82 16,-66 9 3-16,-57 0 45 0,-52-12 22 15,-36-13 70-15,-29-14 88 16,-22-20-143-16,-23-23-3 15,-13-27 0-15,-7-29 0 0,6-31 0 16,15-34 0-16,15-33 0 16,27-24 0-16,28-19 0 15,27-18 0-15,28-17 0 0,35-18 0 16,38-30-81-16,46-20-350 16,36-24-29-16,34-17-1 15</inkml:trace>
  <inkml:trace contextRef="#ctx0" brushRef="#br0" timeOffset="964.32">9578 8634 718 0,'-17'-54'691'15,"-15"5"-201"-15,-15 17-342 16,-19 25-148-16,-12 19 0 15,-14 23 0-15,-6 27 0 16,0 16 0-16,9 15 0 0,12 9 0 16,20 3 0-16,24-8 0 15,22-6 0-15,19-10 0 0,20-16-50 16,16-12-160-16,9-16-5 16,12-21 31-16,4-16 40 0,4-25 59 15,1-20 40-15,-1-19 24 16,-8-22 14-16,-4-11 22 0,-13-18 20 15,-10-3 32-15,-16 9 75 16,-8 14 60-16,-14 23 44 0,0 18-29 16,0 23-180-1,0 15-37-15,-9 28 0 0,-4 27 0 16,5 35 0-16,8 19 0 16,5 21 0-16,218 351-304 31,-130-446 71-16,367-263-489 1,-351 98 656-16,-7-41 33 16,-8-33 25-16,113-586 112 15,-159 534 1 1,-13 28 79-16,-5 44 105 16,-13 50 38-16,-6 35-39 15,-3 37-219-15,-3 38-69 0,-5 52 0 16,0 54 0-16,-9 55 0 15,-3 55 0-15,-4 47 0 0,-1 38 0 16,6 12 0-16,2-5 0 16,9-15 0-16,0-25 0 0,12-24 0 15,9-33 0-15,3-29-12 16,1-28-381-16,3-28-39 0,1-29 21 16,-1-29 43-1</inkml:trace>
  <inkml:trace contextRef="#ctx0" brushRef="#br0" timeOffset="1564.07">10476 7819 521 0,'-98'-61'440'0,"16"17"-54"16,22 11-166-16,20 12-157 16,15 9-105-16,25 5-9 0,40 2 30 15,42 1 13-15,36-4-2 16,33-8-9-16,32-13-36 0,18-16-53 15,22-7-5-15,9-9-19 16,9-8 47-16,-10-6 29 0,-20-3 25 16,-32 6 28-16,-34 11 36 15,-35 9 72-15,-28 10 68 16,-30 13 37-16,-23 10-22 0,-29 14-20 16,-24 22-18-16,-25 28-26 15,-21 32-124-15,-14 33 0 0,-10 28 0 16,5 24 0-16,7 13 0 15,17 1 0-15,25-12 0 0,23-22 0 16,26-25 0-16,23-22 0 16,22-26-20-16,17-29-208 0,19-28 11 15,11-24 46-15,4-28 63 16,5-35 54-16,-5-21 31 0,-9-30 16 16,-20-21 32-1,-19-3 44-15,-21 3 64 0,-14 20 123 16,-20 26 70-16,-8 18-307 15,-20 31-19-15,-5 23 0 0,-12 22 0 16,-4 26 0-16,-7 30 0 16,6 25 0-16,12 15 0 0,15 13 0 15,21 9 0-15,21-6 0 16,15-7 0-16,12-13 0 0,14-15 0 16,3-13 0-16,4-16 0 15,0-17 0-15,0-12 0 16,-8-12 0-16,-4-17-171 0,-14-7 20 15,-5-8 41-15,-9-10 16 16,-14 3-2-16,-7-7-12 16,-8 0-32-16,-11 6-27 0,-6 5-16 15,-7 2-6-15,-9 9-33 16,-7 12 17-16</inkml:trace>
  <inkml:trace contextRef="#ctx0" brushRef="#br0" timeOffset="2828.49">9863 12007 698 0,'-65'0'460'0,"11"0"-85"16,23 0-195-16,31-12-117 15,31-7-60-15,66-10-26 16,78-13 11-16,70-10 7 0,64-13 1 16,47-8 6-16,37-1-2 15,23 0-16-15,-10 1 12 16,-21 5 2-16,-23 3 8 0,-34 3 17 15,-32 9 20-15,-32 9-13 16,-36 8-16-16,-32 8-4 0,-30 2-4 16,-27 10-6-16,-26 3 30 15,-25 6 39-15,-21 2 32 0,-23 5-101 16,-14 0 0-16,-16 17 0 16,-6 7 0-16,-8 21 0 0,0 17 0 15,0 23 0-15,-8 20 0 16,8 22 0-16,0 7 0 15,17 3 0-15,7 3 0 0,12-11 0 16,9-1 0-16,8-19 0 16,1-11 0-16,-6-23 0 0,-9-13 0 15,-10-12 0-15,-9-19 0 16,-12-5 0-16,-24-14-88 0,-33-4-11 16,-36 1 15-16,-45-2 27 15,-39 11 25-15,-46 2 21 0,-46 4 9 16,-41 14 3-16,-38 2 21 15,-30 8 25-15,-14 1 57 0,-3-1 32 16,23 2-73-16,18-15-63 16,29-5 0-16,33-5 0 0,40-9 0 15,37-8 0-15,44-8 0 16,42 0 0-16,35 0 0 16,29 0 0-16,24-16 0 0,25-22 0 15,30-14 0-15,21-18 0 16,22-15 0-16,17-21 0 0,11-12 0 15,5-12 0-15,-1-13 0 16,-4-7 0-16,-3-1 0 0,-4 4 0 16,-9 9 0-16,-8 7-217 15,0 9-29-15,-5 17-1 0,6 15 8 16,7 18 22-16,13 22 1 16,10 20-39-16</inkml:trace>
  <inkml:trace contextRef="#ctx0" brushRef="#br0" timeOffset="3476.89">17626 10710 1368 0,'98'-86'679'0,"-25"17"-679"0,-21 28 0 16,-6 33 0-16,-1 32 0 16,-1 21 0-16,-6 24 0 0,-10 16 0 15,-14 22 0-15,-14 14 0 16,-11 14 0-16,-12 12 0 0,-11 7 0 16,1-8 0-16,1-11 0 15,-1-21 0-15,6-20 0 0,10-22 0 16,17-15 0-16,21-20 0 15,26-17 0-15,32-20 0 0,32 0 0 16,22-15 0-16,28-15 0 16,22-5 0-16,15-6 0 15,238-45 0 1,-213 49 0-16,-4 9 0 0,-11 8 0 16,-15 11 0-16,-21 9 0 0,-23 17 0 15,-21 0 0-15,-23 4 0 16,-20-2 0-16,-20-3 0 0,-18-8 0 15,-7-8 0 1,-18 0 0-16,-10-15 0 0,-7-13 0 16,-5-22 0-16,-17-12 0 0,-2-14 0 15,-2-19 0-15,-1-6 0 0,3-12 0 16,-1-10 0-16,-1-8 0 16,-3-2 0-16,1-3 0 15,-3 3 0-15,-2 8 0 16,-8 6 0-16,-7 17 0 0,-25 17 0 15,-20 16 0-15,-36 19 0 16,-34 21 0-16,-32 17 0 0,-30 12 0 16,-15 24-27-16,-7 5-28 15,-2 4-16-15,12-1-64 0,17 2-82 16,24-6-49-16,29 1-15 16,36-5 13-16,32-3-10 0,28-9 56 15</inkml:trace>
  <inkml:trace contextRef="#ctx0" brushRef="#br0" timeOffset="4058.94">22663 9239 551 0,'210'-64'293'0,"-24"-2"-12"16,-31 9-90-16,-25 11-61 15,-24 11 4-15,-19 12 48 0,-22 1 57 16,-23 18-193-16,-13 20-46 16,-21 29 0-16,-24 36 0 0,-25 38 0 15,-29 35 0-15,-13 34 0 16,-11 15 0-16,9 1 0 16,19-10 0-16,21-9 0 0,25-23 0 15,34-15 0-15,25-21 0 16,26-20 0-16,25-17 0 0,24-16 0 15,19-18 0-15,22-28 0 16,15-27 0-16,12-13 0 16,15-18 0-16,-3-14 0 0,0-12 0 15,-6-5 0-15,-18 2 0 16,-25 3 0-16,-21 7 0 0,-31 15 0 16,-25 6 0-16,-18 8 0 15,-15 5 0-15,-10 3 0 16,-8 6 0-16,-8 3 0 0,-1-1 0 15,-5 5 0-15,-3-4 0 16,0-4 0-16,0-4 0 16,0-16 0-16,0-17 0 15,0-17 0-15,0-14 0 16,0-14 0-16,-8-15 0 0,-4-15 0 16,-8-9 0-16,-14-6-5 15,-11-3-18-15,-15 0 9 0,-17 11 9 16,-21 14 13-16,-19 14-10 15,-29 23-2-15,-26 19-5 16,-18 27 0-16,-17 30-14 0,-9 30-64 16,7 14-135-16,10 16-142 15,15 13-69-15,21 10 17 0</inkml:trace>
  <inkml:trace contextRef="#ctx0" brushRef="#br0" timeOffset="6238.85">12031 9692 28 0,'-24'0'91'15,"0"8"69"-15,7-8-45 16,4 8-52-16,4-8-26 0,9 7-15 16,0-7-14-16,0 0 1 15,0 0 13-15,0 0 20 16,0 0 17-16,0 0 6 0,0 0 6 15,0 0 7-15,0 0-1 16,0 0-1-16,0 0-11 0,9-7-10 16,7-5-13-16,17-5 6 15,16-4-12-15,19 2-18 16,22 3-7-16,21 7-3 0,15 9-8 16,11 16 3-16,6 12-1 15,-6 17 5-15,-8 16-3 0,-15 13 3 16,-16 7-4-16,-21 5-2 15,-15 4 5-15,-22-5 5 0,-15-4-4 16,-8-7 12-16,-14-8 4 16,-3-14 13-16,0-11-1 0,0-8 9 15,-9-9-11-15,9-8-8 16,0-4-5-16,0-12-9 16,0 0-9-16,0-16-11 0,12-26 5 15,18-21-11-15,18-32-5 16,17-22-9-16,20-18-3 0,29-12 11 15,24 0 9-15,32 5 9 16,22 16 4-16,18 21-3 16,13 19 6-16,14 17-5 0,6 19 8 15,4 17 0-15,10 22-1 16,-1 11-4-16,-13 24 11 0,-11 18-6 16,-20 5 5-16,-27 15 3 15,-27 3 1-15,-28-4 1 0,-32-4 2 16,-30-12 1-16,-19-9 11 15,-16-12 24-15,-15-3-16 0,-12-13-14 16,-6-8-8-16,0-4-14 16,-6-7-7-16,6-15 4 0,0-9-7 15,11-15 0 1,17-8-6-16,17-1-2 0,20-8 12 16,23 7 0-16,27 7 2 15,18 12-2-15,14 13 10 0,8 20 1 16,4 8 10-16,-6 24-2 15,-6 13 0-15,-14 7-1 0,-7 6-2 16,-20 2 1-16,-16-7 7 16,-22-9 7-16,-14-8 14 0,-18-6 9 15,-11-10 11-15,-10-12-43 16,-7 0-19-16,-8-8 0 16,0-18 0-16,0-14 0 0,9-17 0 15,16-7 0-15,15-17 0 16,25-9 0-16,23-13 0 0,31-1-41 15,24-4 6-15,19 16 9 16,7 19 15-16,7 24 9 0,-10 24 0 16,-8 25 28-16,-19 20 6 15,-26 17 19-15,-20 8-43 16,-24 3-8-16,-16-3 0 0,-13-3 0 16,-14-10 0-16,-10-8 0 15,-5-8 0-15,-2-4 0 16,-1-12 0-16,3 0 0 0,18-24 0 15,33-16 0-15,36-17 0 16,31-12 0-16,40-9 0 0,32 4 0 16,22 9 0-16,11 15 0 15,11 15 0-15,-11 14 0 0,-11 21 0 16,-14 13 0-16,-23 16 0 16,-19 8 0-16,-25 2 0 0,-29-2 0 15,-18 0 0-15,-27-8 0 16,-16-5 0-16,-13-8 0 0,-16 2 0 15,-7-12 0-15,-7 3 0 16,-9-1 0-16,-9 1 0 31,-4-9 0-31,5 7 0 16,1-7 0-16</inkml:trace>
  <inkml:trace contextRef="#ctx0" brushRef="#br0" timeOffset="6318.29">24116 8751 2047 0</inkml:trace>
  <inkml:trace contextRef="#ctx0" brushRef="#br0" timeOffset="6405.73">24108 8751 2047 0,'-12'-8'-139'0,"-1"-4"-272"0,1 0 1 16,-5-3 68-16,-5-3 4 16</inkml:trace>
  <inkml:trace contextRef="#ctx0" brushRef="#br0" timeOffset="11813.9">12989 13563 357 0,'0'0'207'0,"0"0"-25"0,0 0-63 16,0 0-55-16,0 0-30 15,0 0-12-15,0 0 14 0,0 0 21 16,0 12 23-16,12 4 5 16,5 12 5-16,11 10-27 0,8 6-9 15,18 10-15-15,17 3 2 16,19 3-17-16,21 9-3 0,19 2-4 16,20-3-9-1,16 6-6-15,13-4-2 0,7-6-1 16,4-3-13-16,-1-4-9 15,-2-12 2-15,-1-9 7 0,4-8-5 16,5-6 2-16,9-10-1 16,11-12-2-16,5 0-4 15,8-10-16-15,7-14-1 0,4-9 8 16,-3-12 8-16,-1-12 14 0,-4-3 5 16,-7-6 6-16,-6 2 5 15,-6-1 3-15,-9-1 0 0,-12 1-8 16,-9-3 4-16,-10-7-1 15,-10 3-3-15,-12 3 0 16,-7 0-7-16,-14 3 8 16,-11 6 7-16,-5 6-13 0,-11 6 9 15,-12 10-4-15,-17 7 3 0,-16 5 11 16,-12 10-8-16,-14 4 12 16,-6 0 13-16,-4 4 7 0,-10 4-3 15,-3 4-10-15,-5 0-6 16,3 0-11-16,2 0-1 0,4 0-4 15,8 0-3-15,13 0-2 16,13 0 2-16,13 0-7 0,15-12-28 16,14-6-23-16,13-5-8 15,10-14 4-15,6-7-4 16,8-10 13-16,6-2 28 0,1-13 5 16,-4-5 16-16,6 0 12 15,-3 10 8-15,-3 7 20 0,-4 12 6 16,-8 12-2-16,-3 13-5 15,-6 6-5-15,-5 14-6 0,-6 0 8 16,-6 14 14-16,-4-2 1 16,-1 5-7-16,1 2 3 0,-3 2-18 15,7-1-9-15,4 1-12 16,7-6-1-16,9-4-2 0,7-11 2 16,7 0-3-1,1-13-3-15,4-12 3 0,4-8 4 16,-2-8-2-16,1-10-1 15,-3-11 0-15,-4-7-6 0,5-5 2 16,-3 0 15-16,-10 5-7 16,-4 5-5-16,-7 7 7 0,-8 7 3 15,-14 5 10-15,-2 4 4 16,-14 9 20-16,-3 3 13 16,-6 5 7-16,-11 8-5 0,-5-1-29 15,-1 5-3-15,-2 5-24 0,-3 7 3 16,-4 0-3-16,-1 0 2 15,4 0-7-15,7 12 1 16,-4 0-7-16,3 0 6 16,-2 4 3-16,3 1 3 0,-1-5-1 15,3 0-7-15,0-12 5 16,-1 0 3-16,0 0-4 0,2 0-1 16,1-12-3-16,-1-4 11 15,-2-9-12-15,-1-8 5 0,3-7-4 16,-2-17 7-16,10-9 6 15,0-11-10-15,2-13 5 0,9-11-9 16,0-13 2-16,3-8 4 16,5-12-4-16,1-8 3 15,-2-13 1-15,-3-8-1 16,-9-8-4-16,-6-2 2 0,-8-5-4 16,-15 4 3-16,-10 3-10 15,-13 0 1-15,-8 4-4 0,-24-4-12 16,-12 1-5-16,-18-2 10 15,-9 6 0-15,-16 2 2 16,-5 10-23-16,-6 6-2 0,-4 15 7 16,-8 7 0-16,-3 8 9 15,-8 11 12-15,-11 14 9 0,-4 8-3 16,-16 11 1-16,-14 5-11 16,-24 2-34-16,-23 9-2 15,-28 3 21-15,-15 10 11 16,-11 5 16-16,-10 4 10 0,-11 7 7 15,-14 9-4-15,-9 7-2 16,-14 9 4-16,-10 4-1 0,-12 8-1 16,-1 5 5-16,-10 8-7 15,-6-2 5-15,-6 6-8 0,0 3 4 16,-4 0 2-16,-3 10-5 16,-5 2 5-16,-4 5 0 15,0 8 5-15,10-1 3 0,3 5 1 16,3 9 3-16,6-1 2 0,0 5-7 15,11 4 6-15,13 7-8 16,8-5-6-16,2 7-3 16,10-3 7-16,2 6-5 0,5 0-2 15,6 0 0-15,11-1-2 16,12-4 7-16,7 0-3 16,14 1 1-16,2-1-3 0,10-4-3 15,11-4 4-15,5-4 2 0,8-2-4 16,12-3 4-16,7-3-1 15,6 1-3-15,7-2 1 0,-1 6 6 16,3 7-10 0,-3 8 1-16,1 12 8 0,4 9-7 15,4 13 2-15,5 5 1 16,8 11 6-16,8 9-9 0,8-6 2 16,4 0 1-16,7 0 0 15,6-4-1-15,2-3 5 0,5-2-2 16,5 2 3-16,4-4-2 15,7-3-3-15,12 0-7 0,9-8 9 16,7-1-1-16,9-1 12 16,8 1 0-16,9 2 2 0,2 9 1 15,14 8 1-15,7 13-3 16,8 7 5-16,15 6-8 0,10 6-7 16,10 6-4-16,15-2 2 15,16 5-3-15,11-4-14 16,21-8 14-16,17-9-6 0,24-9 1 15,16-10 0-15,12-9-8 16,16-11-5-16,17-18-3 16,17-12 10-16,9-12-9 0,14-15 8 15,14-13 1-15,2-13-6 16,5-3 11-16,-1-9 1 0,1-9 5 16,4 2 4-16,2-1 6 15,3 3-2-15,3 1-3 16,-1 2 11-16,4-2-3 0,1-4-12 15,-1-8-1-15,-2 9 3 16,-6-9-4-16,-6 0 2 0,-11 0 13 16,-6 0-2-16,-13 7-2 15,-3-7-1-15,-14 7-2 16,-7-7-4-16,-7 0-1 0,-12 0 1 16,2-7 2-16,2-5-5 15,1-8 3-15,7-5-18 0,7-11 2 16,0-9 0-16,7-4 6 15,5-4 3-15,0 0 7 0,0 3-6 16,-8 11 9-16,-4 3-2 16,-12 3 6-16,-10 9 12 15,-6 4 15-15,-8 7 12 0,-11 1 15 16,-4 7 10-16,-7 1-4 16,115 1-3-1,-17-14-51-15,-110 5-24 16,1-8-24-16,0-10-12 0,3-2-50 15,2-4-35-15,2-10-16 16,-4-1 2-16,-1-3 26 0,-12 2 23 16,-10 6 10-16,-12 2-26 15,-14 6-38-15,-11 6-30 0,-11-1-56 16,-15 10-206-16</inkml:trace>
  <inkml:trace contextRef="#ctx0" brushRef="#br0" timeOffset="14178.85">14042 3235 391 0,'8'-28'241'0,"-8"5"-53"16,0 2-95-16,0 8-48 16,0 5-22-16,0 4-12 0,0 4-10 15,0 0 1-15,0 16 2 16,5 16-3-16,-2 22 3 16,-3 15 0-16,0 25 1 15,0 12 4-15,0 12-8 0,0 4 3 16,0 3 2-16,0-2-6 15,0-9-5-15,0-13-3 0,-8-12-31 16,8-10-30 0,-8-19-22-16,8-6-18 0,0-14-17 15,0-11-57-15,0-10-3 16</inkml:trace>
  <inkml:trace contextRef="#ctx0" brushRef="#br0" timeOffset="14859">13895 3447 70 0,'-24'-29'183'15,"2"5"-49"-15,6 0-59 16,5 3-27-16,11 6-16 15,0-2-4-15,0 4 4 0,0 1 7 16,0 0-5-16,0 0-7 16,9 0 2-16,1-4-15 15,12-5-6-15,7 1-5 0,15-8-1 16,8-1 1-16,15-4-3 16,-1 2 6-16,7 2-5 15,1 8 4-15,1 9 2 16,-9 12 1-16,2 0 0 0,-13 20-3 15,-6 13 7 1,-12 12-1-16,-17 12 6 0,-20 12-6 16,-20 16 2-16,-25 8-2 15,-23 9-7-15,-19-5 4 16,-14-7-6-16,0-16 1 0,3-12-3 16,13-14 2-16,16-11-2 15,16-12-3-15,13-9-6 0,10-9-3 16,16-7 0-16,14 0-8 15,4 0-6-15,19-16 4 16,21-3 9-16,18-11 5 16,15 2 9-16,7 6 0 0,6 11 2 15,0 11 5-15,-5 11-5 16,0 19-3-16,-7 15 5 16,-5 12 1-16,-8 7-3 0,-13 7-2 15,-15 1 1-15,-20-3 3 16,-17 1 4-16,-33-1-1 15,-13-9-4-15,-14-3 1 0,-13-3-1 16,-3-9 3-16,-3-13 4 16,3-4-3-16,2-7-6 15,9-8 3-15,-44-6-3 16,65-7 1-16,7 0-4 16,9 0-5-16,8-3-25 15,11-6-35-15,9-3-24 0,21-13-80 16,15-12-47-16</inkml:trace>
  <inkml:trace contextRef="#ctx0" brushRef="#br0" timeOffset="15207.99">15320 3643 139 0,'0'-12'251'16,"0"-2"-93"-16,-12 14-63 15,-8 14-43-15,-9 15 0 16,-7 14 2-16,-1 19-3 0,0 11-18 16,10 4-18-16,6-4-9 15,21-4-5-15,0-7-2 16,12-9-8-16,10-13 7 0,9-8-2 16,2-10 4-16,2-10 0 15,-1-12 0-15,-6-12 1 16,-8-17-3-16,-4-11 0 0,-3-14 2 15,-8-7 4-15,-5 1 6 16,0-2-4-16,-18 5-4 0,2 4-1 16,-9 8-7-1,2 12-4 1,-30-7-56-16,29 40-11 0,7 0-36 16,4 12-76-16,13 4-28 15</inkml:trace>
  <inkml:trace contextRef="#ctx0" brushRef="#br0" timeOffset="15541.19">15707 3703 141 0,'19'-24'242'15,"-7"5"-86"-15,-4 6-31 0,-8 4-47 16,0 9-36 0,0 0-15-16,-17 34 2 0,3 13 7 15,-3 20-17-15,5 4-6 16,12 13-9-16,0-8-2 15,12-2-2-15,8-14-5 0,8-14 0 16,1-15 1-16,4-10 6 16,-1-21-1-16,-4-21 12 0,-7-19-2 15,-9-17 8-15,-12-13 18 16,0-10 4-16,-17-6-10 16,-8-4-2-16,-1 9 3 0,-4 8 4 15,-1 16-14-15,-3 12-19 16,3 13-18-16,-4 12-17 15,4 11-27-15,2 9-30 16,10 21-27-16,2 11-34 16,9 1-23-16,8-4-59 0</inkml:trace>
  <inkml:trace contextRef="#ctx0" brushRef="#br0" timeOffset="15790.33">16009 3334 266 0,'42'-70'189'15,"-10"5"-35"-15,-7 13-40 0,-5 11-22 16,-6 13-23-16,-3 3-13 16,-3 8-23-16,-5 17-16 15,3 13-3-15,-6 23 27 0,0 26 6 16,0 31 12 0,-17 28-6-16,0 27-11 0,-3 6-15 15,3 1-17-15,1-13-5 16,7-11-7-16,9-18-25 15,0-20-56-15,0-22-55 0,6-19-9 16,5-23 6-16,11-29 1 16,10-29-58-16,12-33 14 0</inkml:trace>
  <inkml:trace contextRef="#ctx0" brushRef="#br0" timeOffset="16140.29">16730 3382 149 0,'36'-69'211'16,"-7"24"-85"-16,-15 17-45 0,-5 20-31 15,-9 28 21-15,-19 29 13 16,-19 25 1-16,-14 18 14 16,-12 10-19-16,-9 4-19 0,-5-4-12 15,5-18-16-15,9-14-4 16,10-16-14-16,14-13 3 16,10-17-2-16,11-8 22 0,7-16 21 15,12-5-1-15,0-13-40 16,16-20-12-16,7-7-3 0,11 0 4 15,-3 4-9 1,2 13-1-16,-1 8 2 0,-2 16-5 16,-2 11 4-16,1 21 7 15,-1 15-2-15,4 17 2 16,1 13-3-16,-1 13 2 0,4-1 1 16,-2 1 0-16,-3-8-8 15,2-14 1-15,-1-14-29 0,-3-10-23 16,-4-11-37-16,-10-10-39 15,-2-10-42-15,-2-9-59 16,-11-16-58-16</inkml:trace>
  <inkml:trace contextRef="#ctx0" brushRef="#br0" timeOffset="16905.55">19536 2918 257 0,'0'-49'207'0,"-22"4"-36"0,-3 13-66 16,-14 12-54-1,-18 12-26-15,-11 20 11 0,-18 16 24 16,-4 13 3-16,9 7-14 16,12 6-29-16,21 3-13 15,23 0 0-15,25-4 0 0,11-1-5 16,23 1-2-16,23 0 1 15,12-4 1-15,12-4-3 16,4 0 2-16,0-5-1 0,-7 1-1 16,-15-1-4-16,-12 6 3 15,-15 3 3-15,-11 3 9 16,-18 5-2-16,-19 4 6 0,-21-1-13 16,-16 2 5-1,-11-5-2-15,-1-7-4 0,7-15-11 16,14-5-29-16,7-10-45 15,10-12 85-15,6-8-199 16,17-8 47-16,0-25-79 0</inkml:trace>
  <inkml:trace contextRef="#ctx0" brushRef="#br0" timeOffset="17106.28">19755 3138 382 0,'82'-115'227'0,"-17"23"-26"15,-18 18-78-15,-10 21-56 16,-9 13-16-16,-7 15 6 0,-9 8-1 15,-2 10-23 1,-10 7-17-16,0 24-1 0,0 21 4 16,0 21-12-16,-10 10-2 15,10 19 5-15,-8 10-9 16,8 4-1-16,0 3-38 16,8-8-71-16,5-6-55 15,-2-16-44-15,-3-17-60 0,-8-17 29 16</inkml:trace>
  <inkml:trace contextRef="#ctx0" brushRef="#br0" timeOffset="17605.54">19811 3517 358 0,'-34'-42'214'16,"4"11"-67"-16,9 5-80 16,10 6-49-16,11 8-17 15,3-4-4-15,13 0 6 0,13-2-6 16,19-1 3-16,14-1 0 15,6-9-2-15,-3 1 2 16,-5 4 0-16,-9-2 10 16,-12 2 14-16,-5 5 32 0,-11 2 38 15,-7 5 21-15,-7 3-17 16,-5 6-34-16,-4 3-35 16,0 0-21-16,0 0-9 0,0 20 3 15,4 13-6 1,4 12 11-16,0 12-7 0,10 3 6 15,-4-3-6-15,6-3-19 16,2-11-5-16,-4-9 1 16,-1-7 1-16,-1-10 1 0,-2-9 5 15,1-8 8-15,2-15 8 16,2-14-1-16,6-9 4 16,-1-9-2-16,1-7 13 0,-4 5 7 15,-5 5 20-15,-2 11 18 16,-8 9-9-16,2 3-23 15,-5 8-19-15,-3 9-10 16,0 4 4-16,5 0-7 16,4 21 5-16,-1 8 1 0,4 3-14 15,3 9-46-15,1 5-51 16,9-2-24-16,1-3-27 16,5-10-4-16,11-5 0 0,2-14-35 15,3-16 33 1,-1-8-51-16</inkml:trace>
  <inkml:trace contextRef="#ctx0" brushRef="#br0" timeOffset="17874.62">21083 3297 119 0,'11'-53'134'0,"1"-1"27"16,-7 6-61-16,-5 8-29 15,0 7-10-15,0 8-12 16,0 4-3-16,0 9 5 16,0 5-1-16,0-2-3 15,0 6-12-15,0 3-7 0,0 0-7 16,0 0 3-16,0 0 1 15,0 0 4-15,0 0-1 16,0 0 1-16,0-4-2 0,0 4-7 16,0 0-3-16,0 0-1 15,0 0 0-15,0 0-6 16,0 0-13 0,0 0-32-1,0 0-52-15,0 0-52 0,-8 0-31 16,-1 0-22-16,1 0-33 15,-3 0 47-15</inkml:trace>
  <inkml:trace contextRef="#ctx0" brushRef="#br0" timeOffset="18339.38">20425 3252 378 0,'-24'-20'215'0,"7"7"-25"16,4 5-87-16,5 4-55 0,8 4-34 15,0 0-10-15,0 9-1 16,5 10-6-16,3 18 5 16,3 12 1-16,7 12-2 0,-2 4 6 15,-1-3-5-15,1-5-4 16,1-8 4-16,-9-9 3 15,2-12-6-15,-10-8 4 16,0-7 10-16,0-13 12 0,0 0 23 16,-14-9-12-16,2-15-18 15,12-16-14-15,0-21 0 0,12-12-2 16,21-8-6 0,16-5 0-16,8 5 6 0,4 10 9 15,-5 19-5-15,-7 16 0 16,-5 12-5-16,-6 10 4 15,-7 11 2-15,-2 3 7 0,-5 12-2 16,-7 5-4-16,-6 2 0 16,-1 2-3-16,-10-1-7 15,0 1-28-15,0-6-45 16,0 3-63-16,0-11-26 16,0-7-10-16,0 0-25 15,0-12-5-15</inkml:trace>
  <inkml:trace contextRef="#ctx0" brushRef="#br0" timeOffset="18655">21106 3007 199 0,'17'-15'211'0,"-4"2"-70"16,-1 10-53-16,-6 3-47 15,-6 12-7-15,0 11 15 16,0 10-1-16,0 4-11 16,0 8-13-16,0 0-9 0,0-5-6 15,9-4 1-15,4-3-7 16,4-9 0-16,3-7-7 15,3-17-11-15,6 0 0 16,4-17 7-16,-1-11 8 0,6-13-5 16,-7-4 12-16,-2 2 13 15,-6 2 24-15,-7 8 24 16,-2 9-9-16,-6 9-16 16,-8 4-22-16,0 11-14 15,0 0-4-15,0 13-2 0,7 12 1 16,2 6-2-16,2 7-73 15,6 3-52-15,3-5-28 16,5-3-11-16,6-12-52 16,8-21 15-16</inkml:trace>
  <inkml:trace contextRef="#ctx0" brushRef="#br0" timeOffset="19218.98">21915 3036 136 0,'16'-36'254'15,"-7"8"-71"-15,-9 6-41 16,0 10-59-16,0 5-38 0,0 2-12 15,0 5-3-15,0 0-5 16,0 0-8-16,0 0-11 16,5 0-3-16,-2 0-6 15,0 0 3-15,-3 0-3 0,8 0 7 16,-5 0-8-16,3-4-5 16,2 0 3-16,0-7-14 15,0-6-6-15,1-4 9 16,-9-3 11-16,0 1 6 15,-9 5 29-15,-4 2 2 16,5 7-12-16,-1 9-14 0,-5 0 2 16,-15 25 5-16,-4 12 4 15,2 12 3-15,-3 8-12 16,11 7-3-16,10 3-1 16,13-3-1-16,8-2-3 0,12-14 2 15,9-8 3 1,15-15-7-16,18-17-22 0,9-16-14 15,16-17-7-15,1-11 11 16,-1-16 16-16,-7-14 11 16,-6-11 3-16,-5-5 10 0,-9-7 2 15,-11-5 5-15,-4-4 2 16,-12 5 24-16,-9 3 26 16,-8 11 23-16,-2 19-5 15,-11 7-3-15,-3 12-11 0,0 9-3 16,0 12-27-16,0 8-25 15,0 8-12-15,0 4-8 16,0 28 5-16,0 20-1 16,0 14-1-16,0 15 6 15,-8 12-1-15,8 6-4 16,0-5-35-16,0-9-72 0,0-8-57 16,0-8-41-16,5-11-30 15,-5-14-34-15</inkml:trace>
  <inkml:trace contextRef="#ctx0" brushRef="#br0" timeOffset="20482.84">22593 2893 356 0,'-37'-40'218'0,"4"4"-64"15,6 3-73-15,5 9-39 0,8 7-6 16,14 10-5 0,0-2-17-16,11 4-14 0,18 2-3 15,10-1-3-15,18-4-7 16,10-1-4-16,1 2 9 15,-7-5 5-15,-9 3 1 16,-10 0 12-16,-11 7 18 0,-10-4 11 16,-4 6 10-16,-9 0-1 15,0 0-13-15,-5 0-18 16,-3 0-11-16,0 0-4 16,0 12-1-16,0 5 0 0,3 4 4 15,3 3 2-15,-3 9 4 16,2-1-14-16,-5 0 11 15,0-3-5-15,0-4-6 16,0-6 6-16,0-2 4 16,0-5-3-16,0-3 2 15,0-9 20-15,0 0 5 0,0 0 6 16,0 0 8-16,0-13-19 16,4-12-13-16,4-7-9 15,1-9-6-15,4-4 5 0,-4 5-3 16,5-1-3-16,-6 8 5 15,0 9 4-15,-5 8 2 16,2 4 3-16,-5 4 2 16,0 4-9-16,0 4-2 15,0 0-1-15,0 0-10 16,0 9 2-16,0 6 2 0,0 6 5 16,-8 7-5-16,8 5 12 15,-8-1-6-15,8 1-2 16,0-5 7-16,0 1-8 15,8-1 4-15,5-4-2 0,3-2-2 16,4-3-2-16,5-6 2 16,4-13-5-16,-2 0-8 15,1 0-2-15,1-13-8 16,-1-12-18-16,-3-3-1 0,-6-5 2 16,-3-7 1-16,1-1 10 15,-4 5 23-15,0 8 18 16,-5 2 32-16,-5 12 11 15,0 1-4-15,-3 4-12 16,0 5-8-16,0 4-16 16,0 0-4-16,0 0-8 0,0 0-7 15,0 9 10-15,0 10-3 16,8 19 9-16,1 7 2 16,-1 7-5-16,0 1-4 15,0-4-2-15,5-4 3 16,-5-13-8-16,-3-4-5 0,-2-12-12 15,2-16 2-15,2 0-16 16,1-16 10-16,4-15 8 16,5-15 17-16,8-3 8 15,3-9 10-15,0 7-9 16,0 1 8-16,0 10 14 0,-7 11 0 16,-4 10-7-16,-9 7-8 15,0 12-10-15,-8 0-3 16,0 19 2-16,0 11-4 15,0 4 3-15,0 0 0 16,3-6-7-16,5-4 1 0,1-7-21 16,3-4 0-1,5-13 2-15,5 0-1 0,8-13-7 16,5-11 6-16,8-9 9 16,1-3 21-16,-7 3 21 15,-5 9 20-15,-8 3-13 16,-6 9-1-16,-10 4-11 0,-2 8-11 15,0 0-7-15,-3 0 0 16,5 0-4-16,0 8-2 16,9 1 6-16,9-2 0 15,5-7-15-15,9 0-9 0,14-7 0 16,6-14 7 0,-5-13 5-16,2-10 12 0,-6-13 0 15,-7 0 36-15,-12 5 55 16,-7 6 33-16,-14 11 13 15,-2 9-33-15,-9 6-52 16,0 11-36-16,0 9-14 0,-17 14-7 16,3 10-7-1,-3 12 2-15,4 13-9 0,4 4 2 16,9 9-35-16,9-3-46 16,12 7-59-16,15 1-81 0,19-3-49 15,24-7-22-15,18-12-39 16</inkml:trace>
  <inkml:trace contextRef="#ctx0" brushRef="#br0" timeOffset="21564.46">26364 3317 314 0,'-40'30'235'0,"-11"-7"-46"16,-22 5-79-16,-35 9-30 0,-36 7-8 15,-65 13 7-15,-66 10-17 16,-66 9-18-16,-66 14-11 16,-71 15-2-16,-62 18 41 0,-45 11 42 15,-54 17 29-15,-34 7-70 16,-42 17-35-16,-23 17-8 16,-6 20-4-16,-2 12-13 15,9 3 1-15,27-3 6 0,29-17-7 16,25-15-1-16,48-21 2 15,49-24 7-15,51-21-7 0,56-20 0 16,55-21-6-16,60-16-3 16,57-16-7-16,56-17 4 0,53-10 6 15,46-10-1-15,35-4-1 16,25-12-2-16,21 0-4 16,14 0 11-16,12 0-4 15,9 0 0-15,9 0-5 0,0 0-4 16,0 0 8-16,0 0 0 15,0-12 1-15,0-8-7 0,0-17-2 16,0-20 0-16,0-21-2 16,0-24 5-16,0-31-5 0,0-35 7 15,-12-39-9 1,3-33-11-16,9-24-2 0,0-38 2 16,0-37 12-16,0-27 0 15,0-5 5-15,-12 13 9 0,-7 25-7 16,-10 32 12-16,-13 33-19 15,-1 32 3-15,-4 36 3 16,-1 32 1-16,-1 30 3 16,5 24 6-16,4 24 4 15,3 25-3-15,8 21-12 0,10 11 1 16,5 13-7-16,4 11 2 16,10 6-8-16,0 3 3 15,0 0-4-15,0 0-2 16,16 15 0-16,37 7 11 0,52-2 4 15,98-12-2-15,110-16 7 16,121-17-3-16,134-23-13 16,119-18 0-16,109-6-7 15,77-11-27 1,1020-67-6-16,-927 84 44 16,-24 9 5-16,-29 14-5 15,-68 5-2-15,-82 14-49 16,-76 3-10-16,-82 9 7 0,-87 0 30 15,-89 4 11-15,-101 4 14 16,-79 0 9-16,-71 1 50 16,-53-6 9-16,-35 4 10 15,-34 3 2-15,-15-3-1 16,-16 0-21-16,-9 5-24 16,-9 0-26-16,2 0 9 15,-5 0-26 1,0 0-18-16,1 0-13 15,-2 0-1-15,2 0-2 0,4 0 21 16,-6 0 10-16,2 0 8 16,-2 0 5-16,-3 0 6 15,0 0-5 1,0 0 1-16,0 17-5 16,5 11 8-16,-4 29 19 15,7 40 23-15,-8 41 0 16,0 37-3-16,0 30 24 0,0 14-29 15,0 4-9-15,0 7-14 16,0 1-3-16,9 6-21 16,8-9-65-16,5-16-79 15,1-25-157-15,6-29-152 16</inkml:trace>
  <inkml:trace contextRef="#ctx0" brushRef="#br0" timeOffset="30837.05">11953 9651 162 0,'-19'-12'205'0,"3"0"-70"0,-1 2-46 16,1 4-44-16,4-4-18 16,0 3-15-16,12 2 1 15,-8 2-1-15,8 3-7 0,0 0 1 16,0 0-5-16,0 0 5 16,-9 0 2-16,-4 12-1 15,1 4 6-15,-4 4 6 0,-4 4 0 16,-4 1-2-16,0 0 9 15,-5 3-4-15,1 0 3 16,0 6-4-16,-6 6-6 0,3 8 3 16,-3 6-9-16,3 2-1 15,2 2-1-15,1-1-3 0,-2 1-7 16,6-2 5-16,-1-6 3 16,7-6 5-16,1-7 0 0,4-9 3 15,1-4-4 1,1-3 2-16,3-6 1 0,8-1-4 15,-13-14-4-15,13 12 2 16,0-12-4-16,0 0 2 0,-8 0 10 16,8 0-1-16,-8 0-2 15,-6 0-11-15,3-9 3 0,0-3-3 16,-6-5 6-16,-4-2-8 16,2-6 3-16,-6 0 1 0,1 1-1 15,-6-4 0-15,-5-1-6 16,-3-4 8-16,-1 3 3 15,-7-4-11-15,-2 1 1 0,-4 4 5 16,-5 1-3-16,-4-1-1 16,-4 4 7-16,-8 5-4 15,-4 8-4-15,-99 3 1 16,78 9 3-16,-3 9 0 16,-5 3 1-16,-3 8 0 0,0 1 5 15,0 3-7-15,7 1 5 16,12 0 4-16,8-4-1 15,11-2-2-15,6 1-3 0,8-3-2 16,8 0 0-16,8-5 0 16,9-12 0-16,4 7 1 0,6-7-2 15,6 0 2-15,8 0-6 16,8 0-3-16,-11 0 4 0,11 0-9 16,-13 0-7-1,4-11-7-15,-2-6 9 0,-6 4 11 16,2-3 4-16,-7 4-2 15,3 1 3-15,-5 3-2 0,-9-1 0 16,-3 9 4-16,-2 0-2 16,-6 0 3-16,-5 12 0 0,-8 0-1 15,1 4 4-15,-10 5-4 16,-2-1 1-16,-2 5 9 0,-2-6-7 16,-82 36 2-1,72-31-3-15,0 0 0 16,6-1-2-16,-3 3-2 15,11-2 1-15,0 0 2 0,3 5-3 16,3-1-1-16,6-4 2 16,2 5-1-16,6-3 2 15,6-3 3-15,2-2-5 0,9-7 0 16,2 1-1-16,4-3 4 16,1 0-4-16,0-1 2 15,-1 1-1-15,5 1 2 0,0-2 0 16,0-1-2-16,-2 2 2 15,4 0 2-15,-4-1-2 16,2 6-2-16,1-4-3 0,-2-1 4 16,4 1-1-1,1-1 1-15,5-5 3 0,-2 0-1 16,0 4 1-16,4-4-4 16,3 1 2-16,-2-8 0 15,8 12-2-15,-8-12 6 0,-1 0-3 16,9 0-5-1,0 0 5-15,0 0 2 16,0 0-8-16,0 0-2 0,0 0-14 16,0 0-16-16,0 0 3 15,0 0-6-15,-8 0-14 16,8 0-13-16,0 0-17 0,0 0-31 16,0 0-45-16,0 0-4 15</inkml:trace>
  <inkml:trace contextRef="#ctx0" brushRef="#br0" timeOffset="33744.58">15836 6618 296 0,'-9'-32'184'0,"1"4"-49"15,-3-1-61-15,-6 8-42 16,6 2-11-16,-1 2-3 0,-2 5 4 16,-2 4 0-16,-4 3-4 15,-4 5-3-15,-6 9-7 0,-5 10-4 16,-9 14-1-16,-10 7-1 16,6 10 2-16,3 3 1 15,9-1-8-15,7-3 3 0,9-4-2 16,12-3 2-16,8-7 0 15,5-1 1-15,9-11 0 16,20 3-3-16,14-6 6 0,17-8-2 16,12-1-2-16,7 3-4 15,6-7 3-15,1 5 1 16,-6 0-2-16,-8 5 4 0,-9-1-4 16,-9 3 4-16,-17 7-4 15,-12 3-2-15,-12 2 9 0,-18 2-5 16,-14 4 0-16,-15 4 1 15,-15-1 2-15,-13 1 2 0,-16-5-3 16,-4-3 5-16,-2-5 10 16,11-7-1-16,3-4-1 15,11-17-2-15,15 0-7 16,7 0-5-16,7 0-3 0,9 0-25 16,8-4-19-16,8-9-19 15,4-8-44-15,11-11-26 16,15-4-52-16,7-14 8 0</inkml:trace>
  <inkml:trace contextRef="#ctx0" brushRef="#br0" timeOffset="34027.89">16594 6406 244 0,'6'-36'266'0,"-6"3"-92"0,0 5-64 15,0 8-51-15,0 3-22 16,0 9 14-16,0 5-3 0,0 3-16 16,0 0-15-16,0 0-12 15,0 20 0-15,0 20 0 16,8 22 4-16,3 19 3 0,6 16-1 16,0 14-3-16,3-2-3 15,-4 5-5-15,0-9 0 16,0-3 5-16,1-5-21 15,-3-6-37-15,0-10-35 0,2-12-48 16,-3-16-15-16,-5-16-62 16,-8-16-2-16</inkml:trace>
  <inkml:trace contextRef="#ctx0" brushRef="#br0" timeOffset="34546.92">16246 6957 150 0,'-32'-14'251'16,"7"7"-116"-16,9-1-66 0,16-1-45 16,0 5-15-16,20 1-8 15,13-1 0-15,12-5-1 16,12-4-1-16,3 1 2 16,2 0 1-16,0 0-4 0,-2 1 5 15,-8-1-5-15,-3-1 5 16,-9 4 3-16,-7 1 10 0,-10 8 9 15,-1 0 6-15,-7 0 2 16,2 0-2-16,-6 17-7 16,3 3-1-16,1 4-4 0,2 4-8 15,-6 5 4-15,2 0-2 16,-1 0-7-16,0-4-4 0,-4-10 1 16,1-3 4-16,-9-3-7 15,0-4 5-15,0-9 1 16,0 7 1-16,0-7-1 0,0 0 2 15,0 0-4-15,0-12-11 16,0-15-10-16,3-15 3 0,64-207 0 31,-44 201 12-15,-4 12-1-16,35-39 7 31,-43 72 3-31,3 3-4 16,1 0 0-16,2 12 4 15,-6 0 1-15,-2 5-4 0,-1-5-4 16,-8 0-5-16,0 1-38 16,0-2-47-16,0-2-45 0,0-9-75 15,0 0-6-15</inkml:trace>
  <inkml:trace contextRef="#ctx0" brushRef="#br0" timeOffset="34879.11">17277 6546 373 0,'0'0'148'16,"0"0"-65"-16,0 0-41 16,5 15-13-16,-5 1 4 0,4 9 4 15,4 3-9 1,0 0-10-16,2-2-8 0,-4-2-2 16,5-4-7-16,3-4-3 15,-3-2-1-15,7-14-4 0,-4 0 3 16,8-14-1-16,-3-6 0 15,2-8 4-15,4-4 3 16,-6-2 1-16,-2 6 9 16,-5 8 8-16,-3 3 1 0,-6 5-4 15,-3 12-9-15,0 0-1 0,5 8 0 16,3 13 1 0,-2 7 1-16,8 8-4 0,-2 2-41 15,5-2-32-15,-3 2-33 16,11-7-16-16,4-6-62 0,4-10-7 15</inkml:trace>
  <inkml:trace contextRef="#ctx0" brushRef="#br0" timeOffset="35375.94">18115 6533 274 0,'3'-19'190'16,"-3"1"-60"-16,0 6-51 15,0 3-36-15,0 6-12 0,0-1-4 16,0 0-2-16,0 0-8 15,0-4-10-15,0 0-1 0,0-4-6 16,0-5 0 0,0-4 2-16,0-3-4 0,0 0 6 15,-12 3 23-15,4 10 6 16,8 1-10-16,-12 10-5 0,3 0-14 16,-4 21-3-16,2 15 3 15,2 18-4-15,9 6 3 0,0 11-1 16,0-7-4-16,9-2 0 15,7-10 0-15,9-11-5 16,7-9-6-16,9-7-11 0,3-18-11 16,13-9-17-16,13-24-5 15,6-17 8-15,6-24 6 0,3-18 20 16,1-25 10-16,-9-20 19 16,-8-17 10-16,-13-3 19 15,-10 3 20-15,-14 9 8 16,-8 19 9-16,-4 26 4 0,-9 20 4 15,-5 25-9-15,-3 15-35 16,-3 12-18-16,0 18-11 0,0 23 0 16,-17 24 0-1,0 35-6-15,-5 18 9 0,1 16-11 16,2 5 4-16,2 4-9 16,17-4-3-16,0-4-32 0,8-8-53 15,7-9-50-15,15-11-39 16,2-20-69-16,4-13-206 15</inkml:trace>
  <inkml:trace contextRef="#ctx0" brushRef="#br0" timeOffset="36507.61">19121 6118 420 0,'-40'-41'219'0,"7"9"-81"15,9 8-73-15,2 3-38 16,14 8-16-16,8 4-7 15,0 2-9-15,14 2-6 0,10 3-7 16,17 2-12-16,7-5 1 16,9-4-7-16,4 2 1 15,-4-5 2-15,-5-5 14 16,-7 0 13-16,-9 1 7 0,-7 4 11 16,-7 1 19-16,-8 3 9 15,-2-1 13-15,-7 5 5 16,-5 4-5-16,0 0-11 0,0 0-14 15,0 0-13-15,0 0-6 16,0 13-14-16,0 10 11 16,0 11 1-16,0 9-6 15,3 7 1-15,5-1-6 0,14 33 7 16,-12-51-1 0,7-6-9-16,5-9-6 15,21-3-32 1,-14-22 16-16,-4-8 16 0,0-11 8 15,-2-13 6-15,2-3 8 0,-5 0 20 16,-9 6 19-16,3 9 14 16,-6 13-4-16,-4 5-19 15,-4 7-15-15,0 4-18 16,0 0 0-16,0 20-2 16,0 3-2-16,0 7-15 0,0 2-58 15,4 1-43-15,0-4-16 16,5-10-13-16,5-9 143 0,8-10-233 15,1-17 32-15,2-12 73 16,3-7-30-16,1-5 158 16,2-8 8-16,7 4 52 0,-3 4 138 15,0 9 0-15,-13 8-50 16,-5 12-49-16,-9 3-48 0,0 9-17 16,1 12 25-16,-9 13 23 15,0 7-7-15,0 4-23 16,0 6-18-16,0-7-17 0,-9-5-7 15,9-5 1-15,0-9 2 16,0-8 9-16,0-8 9 16,0 0 4-16,0-8-2 15,0-8-17-15,5-13-18 0,8-11 5 16,7-10-3-16,2-2-2 16,4 2-1-16,-1 10 3 0,-5 7 1 15,-4 13-1-15,-3 4-8 16,-5 11 1-16,0 5-2 15,-5 9 3-15,0 10 3 0,2 11-5 16,4 7-8-16,2-2-36 16,3-1-15-16,1-6-10 15,2-9 3 1,27-2-36-16,-12-21 78 0,1-11 17 16,4-6 10-16,-6-3 7 15,1 3 7-15,-7 1-6 0,0 4 1 16,-4 4 0-16,-5 3 9 15,1 1-4-15,2 0-4 16,2 4-4-16,4-4-1 0,7-9 1 16,4 0-4-16,5-11-1 15,3-4 2-15,-2-8 3 16,-3-10 4-16,-4-7 32 16,-16 0 35-16,-7 5 52 0,-9 11 65 15,-3 8-14-15,-12 9-57 16,-2 12-42-16,-16 12-34 0,1 12-19 15,-2 8-5-15,5 13 1 16,10 7 0-16,16 10-8 16,8 2 1-16,18-2-15 0,10-2 4 15,12-8 4-15,13-7-5 16,9-9 5-16,2-7-18 16,5-17-42-16,1 0-35 0,-9 0-36 15,-9 0-30-15,-7-8-33 16,-11-1-30-16,-16-2-20 15,-4-7-44-15</inkml:trace>
  <inkml:trace contextRef="#ctx0" brushRef="#br0" timeOffset="36840.01">22646 5710 261 0,'29'-3'360'16,"-13"3"-61"-16,-5 0-119 15,-11 0-90-15,-24 19-34 16,-28 23-9-16,-38 14 2 16,-43 21-4-16,-45 13-13 0,-55 16-5 15,-51 16-20-15,-56 8-1 16,-52 10-1-16,-46 5-4 0,-49 7 1 15,-45 2-10-15,-28 8-23 16,-21 4 0-16,0 3 20 16,28-2-2-16,50-9-17 0,51-15-34 15,59-17-69-15,44-24-57 16,50-24-5-16,37-26 12 16,49-19-28-16,32-21 34 0</inkml:trace>
  <inkml:trace contextRef="#ctx0" brushRef="#br0" timeOffset="38171.41">6509 5356 366 0,'-103'-40'194'15,"-17"11"-101"-15,-23 17-48 16,-24 33-29-16,-24 48-7 16,-27 65 14-16,-35 74 37 15,-24 63 28-15,-11 81 16 0,-3 83-1 16,15 73-29-16,37 55-37 16,56 24-14-16,72-11-11 15,92-38 1-15,92-54-5 16,94-64-2-16,88-78 0 15,94-79-9-15,86-74-20 0,60-76-22 16,42-72-36-16,23-57-69 16,-5-53-77-16,-30-46-72 15</inkml:trace>
  <inkml:trace contextRef="#ctx0" brushRef="#br0" timeOffset="38653.53">6830 5796 479 0,'-150'25'287'0,"63"-25"-161"15,87-25-115-15,101-28-44 16,128-28 14-16,135-25 5 15,128-25 7-15,131-19 8 16,106-21-14-16,104-12-3 0,67-5-11 16,67 9-3-16,36 5 13 15,37 15 10-15,20 20 7 16,15 21-6-16,11 21 8 0,-3 23-5 16,-14 25-16-16,-33 21-2 15,-58 19 1-15,-71 9 8 16,-89 25 9-16,-103 12 4 15,-122-1-5-15,-121 5 4 16,-118-4-1-16,-100-5 6 0,-70-4 15 16,-59 1 18-16,-47 8 17 15,-38 15-8-15,-37 30-1 16,-38 32 43-16,-47 33-17 0,-44 28-28 16,-35 33-17-16,-34 27-8 15,-22 23-14-15,-10 6-3 16,1-3 0-16,-7-14-4 15,-6-18 2-15,-17-26-14 0,-28-29-93 16,-33-23-118-16,-37-24-125 0</inkml:trace>
  <inkml:trace contextRef="#ctx0" brushRef="#br0" timeOffset="39438.35">9701 16979 398 0,'0'-17'367'0,"0"17"-107"0,-17 17-123 16,-8 15-71-1,1 16-30-15,0 18-12 0,4 15-5 16,-2 24 2-16,11 14-11 15,11 7 0-15,0-1-24 0,11-6-25 16,3-17-49-16,-3-21-44 16,2-19-50-16,-1-22-19 15,0-16-19-15,0-24 4 16</inkml:trace>
  <inkml:trace contextRef="#ctx0" brushRef="#br0" timeOffset="39685.83">9826 16884 426 0,'24'-57'210'0,"-8"13"-40"16,1 11-62-16,-6 12-48 15,2 8-8-15,8 13 8 0,7 13 18 16,13 16-14-16,11 15-23 16,10 13-18-16,6 13-10 0,0 8-7 15,-2 2-29-15,-4-1-33 16,-14-8-41-16,-9-9-19 15,-4-12-15-15,-13-10-9 16,-8-4 14-16,-14-3 17 0,0-4-3 16,-20-5 3-16,-13-4 15 15,-12-3 17-15,-15-5 22 0</inkml:trace>
  <inkml:trace contextRef="#ctx0" brushRef="#br0" timeOffset="39818.18">9838 17499 120 0,'-86'-18'225'0,"10"8"-75"16,11 1-4-16,7 9-69 15,14 0-26-15,12 0-24 0,16 0-9 16,19 0-11-16,29 0-9 16,25-8-15-16,25-9-19 15,24-14-26-15,16-14-49 0,4-8-71 16,-4-8-18-16</inkml:trace>
  <inkml:trace contextRef="#ctx0" brushRef="#br0" timeOffset="40188.07">10886 16709 175 0,'12'0'289'16,"-7"0"-69"-16,-5 0-51 0,0 13-61 15,0 6-34-15,0 10-16 16,0 16-4-16,0 12-2 16,0 12-8-16,8 4-10 0,-1 4-5 15,-3-7-3-15,4-8-11 16,-8-19-2-16,0-10-7 0,0-9-6 15,5-10-7-15,-2-14-2 16,-3 0-8-16,0-16 3 16,0-18 5-16,0-18 0 15,0-17 0-15,8-14 9 0,0 2 1 16,6 5 1-16,-3 14-6 16,6 13 7-16,6 12-1 0,-3 14 8 15,6 9 3-15,-3 14 12 16,7 0 7-16,-3 21 8 0,3 8 7 15,-6 4-12-15,-8-2-18 16,-5-2-16-16,-3-8-32 16,1-5-73-16,-9-4-85 15,0-4-47-15,0-8 15 0,5-12-7 16,3-17 9-16</inkml:trace>
  <inkml:trace contextRef="#ctx0" brushRef="#br0" timeOffset="40529.79">11381 16518 219 0,'17'-20'209'0,"-6"8"-51"16,-3 3-28-16,1 9-44 16,-2 12-3-16,6 14 14 0,-1 10 5 15,4 9-6-15,-2 11-15 16,1 1-16-16,-3 0-18 16,-4-8-9-16,0-9-19 15,0-6-9-15,-8-14-16 0,0-8-6 16,0-12-8-16,0 0 3 15,0-21 3-15,0-11 5 16,0-17 4-16,0-15 1 0,0-14 1 16,6 1 3-16,8 4-2 15,4 7-2-15,6 19 0 0,-1 8 5 16,3 16 27-16,2 10 11 16,0 13 9-16,-4 13 15 0,0 7 20 15,1 11-10 1,-8 7-28-16,-5-7-17 0,-1-1-28 15,-2-5-48-15,-6-9-79 16,2-4-98-16,-5-12-71 0,0 0 7 16,3 0-16-16</inkml:trace>
  <inkml:trace contextRef="#ctx0" brushRef="#br0" timeOffset="40900.12">12494 16026 332 0,'9'-17'311'0,"-9"5"-3"16,-22 12-74-16,-9 8-112 16,-6 8-37-16,-8 10-10 15,5 5 19-15,3 10-17 16,4 8-17-16,8 4-33 0,9 3-17 16,16-3-27-16,10-8-27 15,9-6-45-15,9-16-39 0,9-16-39 16,8-14-18-16,-5-22 5 15,1-11 39-15,-5-17 59 0,-3-9 46 16,-13 1 44-16,-8 1 31 16,-7 7 28-16,-5 7 33 0,0 10 17 15,-14 7 39-15,6 9 21 16,8 12 0-16,-6 3-11 0,-3 9-45 16,9 21-56-1,0 12-33-15,5 7-27 0,10 8-47 16,5 2-65-16,9 0-64 15,-1-11-89-15,5-7-43 0,0-11-11 16,-6-9 7-16</inkml:trace>
  <inkml:trace contextRef="#ctx0" brushRef="#br0" timeOffset="41200.28">12851 15777 131 0,'8'-44'296'0,"0"11"-54"0,-3 12-47 16,-1 6-73-16,4 7-62 15,-1 8-32-15,10 0-9 16,2 10-7-16,7 8-5 0,5-6-24 16,7-12-22-16,-2 0-33 15,6-12-14-15,-6-13 15 0,0-12 29 16,-4-3 28-16,-12-5 38 16,-2-3 32-16,-6 7 32 15,-8 8 39-15,-4 9 51 0,0 8 19 16,0 16 11-16,0 12-25 15,0 27-55-15,-16 31-59 0,-2 25-51 16,1 26-18-16,3 17 0 16,-3 9 0-16,-3 0-61 15,0-1-116-15,-2-7-103 0,3-10-54 16,-2-6-3-16,-4-18 2 16,-2-10-185-16</inkml:trace>
  <inkml:trace contextRef="#ctx0" brushRef="#br0" timeOffset="41535.07">14714 16005 773 0,'-19'9'397'0,"-30"36"-163"16,-33 36-108-16,-31 24-66 15,-34 30 7-15,-31 15 30 0,-42 21 15 16,-43 17 30-16,-45 10-103 16,-43 19-39-16,-25 10 0 0,-26 18 0 15,-17 4 0-15,-2-1 0 16,9-4 0-16,24-16 0 0,33-25-136 15,38-101-115 1,42-102-55-16,35 0-3 0,46 0 50 16,40 0 25-16,36 0-13 15</inkml:trace>
  <inkml:trace contextRef="#ctx0" brushRef="#br0" timeOffset="42115.28">8555 17154 365 0,'13'-63'264'0,"-2"19"-43"0,1 20-84 15,5 15-66-15,3 9-32 16,5 29-14-16,10 19 27 16,14 27 1-16,17 25 1 0,15 27 0 15,11 23-13-15,20 13-4 16,16 10-19-16,16-7-11 16,0-7-20-16,8-9-40 0,-7-8-56 15,-7-15-69-15,-12-21-41 16,-17-21-26-16,-22-16-31 0</inkml:trace>
  <inkml:trace contextRef="#ctx0" brushRef="#br0" timeOffset="42631.01">8682 16658 613 0,'-91'-62'265'16,"11"12"-84"-16,15 14-93 0,12 8-55 15,19 4-36-15,20-10 5 16,25-6-7-16,38-17 3 0,44-12-1 16,48-21 0-16,52-16 3 15,55-16-3-15,46-21-7 16,51-15-22-16,25-16-10 15,17-10-8-15,-2-12 5 0,-3-3 16 16,-17 4 16-16,-20 7 11 16,-27 17 16-16,-30 24 18 0,-32 25 13 15,-30 28-12-15,-21 22-5 16,-23 18-2-16,-16 18 19 0,-11 12 26 16,-9 13 18-16,-12 11 6 15,-9 7-4-15,-11 17-10 16,-8 16-6-16,-13 17 8 0,-7 12 7 15,-7 17-18-15,-8 16-8 16,-6 21-7-16,-4 15-41 16,-4 12-16-16,-9 8 0 0,-2 2 0 15,-2-2 0-15,-3-8 0 16,-5-10 0-16,1-14 0 0,-1-21-81 16,-4-11-71-16,-4-20-51 15,-3-14-24-15,-1-10-9 0,-3-15-12 16,-9-9-6-16,-4-11-24 15</inkml:trace>
  <inkml:trace contextRef="#ctx0" brushRef="#br0" timeOffset="43015.84">15320 15859 433 0,'-32'17'339'15,"-25"11"-13"-15,-25 15-117 0,-23 28-106 16,-24 14-72-16,-26 16-19 16,-21 10-14-16,-17 3-28 15,-19 3-47-15,-11-3-7 16,-9 0-10-16,1-7 19 0,7-9 6 15,21-14-42-15,25-14-79 16,28-20-68-16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51:51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6974 5987 328 0,'0'-9'219'0,"0"2"-105"0,14-5-63 16,15-4-30-16,23-8-13 15,22-5-3-15,2-3-3 16,1 2 0-16,-4 2-4 0,-13 7 6 16,-9 10-3-16,-15 7 2 15,-7 4 5-15,-10 12 23 16,-7 12 26-16,-4 21 19 0,-8 17 10 16,-8 14-6-16,-9 10-18 15,3 7-24-15,-7 6-12 16,-1-7-13-16,3-1 0 0,-1-15-5 15,-1-7-12-15,5-12-9 16,-1-3-24-16,1-13-42 16,4-13-50-16,0-4-30 15,1-8-12-15,-6-9-38 0,1-7-2 16</inkml:trace>
  <inkml:trace contextRef="#ctx0" brushRef="#br0" timeOffset="445.82">7048 6708 283 0,'-17'0'232'0,"7"0"-85"16,10 0-64-16,0-8-42 15,15-8-25-15,18-10-13 16,19-2 0-16,18-8-1 0,23-5-4 16,13-4-6-16,12-3-18 15,4-1-21-15,-1-1 7 16,-8 7 12-16,-7 1 11 0,-17 10 11 15,-20 7 7-15,-16 9 5 16,-11 3 6-16,-15 6 18 0,-6-1 20 16,-9 4 22-16,-7 4 2 15,-5 0 5-15,0 0-11 0,0 0-11 16,-8 7-11-16,-1 5-23 16,1 1-7-16,0 7 4 15,0 4 2-15,8 5-9 16,0-1-1-16,8 1-4 0,8-1-4 15,12 1 2-15,13-4-11 16,12-8-3-16,3-17 0 0,1 0-18 16,-3-5 1-16,-14-7 9 15,-9-5 13-15,-14-6 11 0,-9-6 21 16,-8-3 6-16,-20-6 6 16,-8 6-24-16,-9-1-16 15,-7 5-12-15,-2-1-33 16,6 8-46-16,4 9-50 0,7 9-60 15,4 3-49-15,14 13-21 16</inkml:trace>
  <inkml:trace contextRef="#ctx0" brushRef="#br0" timeOffset="1239.23">15280 5197 258 0,'-17'-23'222'0,"2"6"-79"16,-10 4-58-16,-12 6-41 0,-6 7-21 15,-7 0-15-15,-3 0 2 16,4 12 5-16,4 1-9 15,10 3-1-15,10 0-3 0,8 1-2 16,17 3 0-16,12 3 4 16,18 10-2-16,10 8 0 0,17 7 5 15,11 6-9-15,2 7 6 16,-1 1-1-16,-7 3 2 16,-11-5 1-16,-9 5 6 0,-14-8 5 15,-12-4 9-15,-16-5 21 16,0-6 8-16,-25-2-5 0,-8-7-18 15,-3-13-5-15,-1-7-1 16,2-13-15-16,-4 0 1 16,7-9 3-16,4-3 3 15,9-8-9-15,2-10-4 0,17-5-16 16,0-15 0-16,9-2 1 16,7-10 3-16,4 2 7 0,-4-2-4 15,1 11 10-15,-2 5-3 16,-6 5 2-16,-9 4-9 0,0 6 0 15,0 2 0-15,-12 8-4 16,4 4-1-16,-4 7-12 16,-2 1-7-16,3 0-17 0,11 2-39 15,-9 7-41-15,9 0-32 16,0 0-51-16,0 0-8 0</inkml:trace>
  <inkml:trace contextRef="#ctx0" brushRef="#br0" timeOffset="1543.84">16080 5190 299 0,'24'-12'330'0,"-12"3"-48"15,-12 6-98-15,-17 3-90 16,-11 8-43-16,-12 12-16 16,-4 12 27-16,-2 13 6 0,6 9-24 15,15 10-14-15,17 5-11 16,16 5-10-16,21-5-6 15,15-8-17-15,16-16-2 0,11-16-14 16,5-18-14-16,0-27-10 16,-10-21 10-16,-7-16 18 0,-15-12 16 15,-20-4 31-15,-16 1 21 16,-16 5-17-16,-13 7-15 16,-15 4-19-16,-9 8-19 0,-7 2-62 15,-13 9-65-15,-5 9-53 16,-10 8-12-16,-2 7-43 0</inkml:trace>
  <inkml:trace contextRef="#ctx0" brushRef="#br0" timeOffset="3474.35">7727 2207 59 0,'-38'0'127'0,"6"0"43"15,8 0-55-15,4 0-19 16,9 0-37-16,1 0-27 0,10 0-11 15,-8 0-1-15,8 0 4 16,0 0-6-16,0 0-4 16,0 0-4-16,8 0-1 15,13 0-4-15,23-11 8 0,50-7 37 16,76-15 22-16,85-20-16 16,83-18-11-1,97-5-10-15,93-9-15 0,76-5-11 16,71 2-5-16,32 4 2 15,28 12-6-15,8 11 2 16,-21 12-3-16,-27 9 5 16,-37 6 3-16,-53 15 4 0,-70 3 1 15,-75 5-1-15,-70 11-9 16,-78 0 1-16,-72-2 2 16,-62 2 39-16,-43 0 33 15,-43 0-3-15,-30 0-5 0,-18 0-25 16,-15-5-14-1,-12 5-11-15,-11-4-32 16,-6 1-46-16,-6-9-85 0,-15-4-129 16,-15-10-32-16,-18-10-40 15</inkml:trace>
  <inkml:trace contextRef="#ctx0" brushRef="#br0" timeOffset="3840.77">17394 700 546 0,'0'-9'204'0,"9"9"-106"16,15 0-53-16,25 12-21 15,16 5-13-15,12 8-7 16,9 16 3-16,3 6 0 16,-3 11-4-16,-14 8 0 15,-11-2-2-15,-15 1 3 0,-14 1-3 16,-19-10 0-16,-13 2 6 15,-30-5-1-15,-18-1-4 16,-23-3 1-16,-8-4 0 16,-15-9-2-16,1-3-1 0,5-9 3 15,9-7 1-15,9-10 20 16,13-7 29-16,14-15 20 16,7-13-15-16,7-15 5 15,7-9-17-15,11-4-9 16,11-9-18-16,0-1-22 15,5-3-42-15,1 4-57 0,2-1-82 16,-8 5-70-16,0 1 1 16</inkml:trace>
  <inkml:trace contextRef="#ctx0" brushRef="#br0" timeOffset="4425.14">11036 2409 441 0,'0'-24'275'15,"0"7"-26"-15,0 6-119 0,-8-2-68 16,8 4-31-16,0 6-13 16,0 3-10-16,0 0-2 15,0 0-9-15,0 0-7 16,0 12 5-16,0 8 1 0,0 13 2 16,0 6 2-16,0 11 0 15,3 3 6-15,2 1-3 16,-5-9-6-16,0-4 3 15,0-10-3-15,0-2 3 16,0-1 0-16,0-3-2 0,0-6 1 16,0 4 3-16,0-4-2 15,0 1-6-15,0-3 2 16,0-4-2-16,0-2-6 0,0-11-12 16,0 8-22-1,0-8-23-15,0 0-25 0,0 0-37 16,0 0-1-16,-8-8-56 15,-9-13-31-15</inkml:trace>
  <inkml:trace contextRef="#ctx0" brushRef="#br0" timeOffset="4739.2">10785 2051 226 0,'-13'-33'189'0,"5"13"-80"16,8 4-43-16,-13 7-38 0,13 5-16 15,0 4-5-15,0 0 0 16,0 17 1-16,0 4-6 16,13 3-1-16,4-1 4 15,7 2-4-15,3-9-3 16,5-4-4-16,-2-12-6 16,-10 0 4-16,-4-12 2 0,-8-7-3 15,-8-15 4-15,0-1 8 16,-8 1 3-16,-8 11 5 15,0 2-6-15,4 9-5 16,-1 2-1-16,4 7-8 0,3 3-8 16,6 9-14-16,-8 7-28 15,8 0-77-15,0 1-41 16</inkml:trace>
  <inkml:trace contextRef="#ctx0" brushRef="#br0" timeOffset="5721">10870 2100 526 0,'0'-24'262'0,"-12"7"-94"0,12 4-93 15,-12 9-46-15,12 13-17 16,0 19-5-16,0 29-3 15,4 25 0-15,4 23-4 16,4 21 4-16,4 6-1 0,1-3 2 16,-2-15-5-16,2-20 0 15,-6-20 3 1,3-26 5-16,-6-19 17 0,-8-29-14 16,0-33-16-16,-14-27-4 15,3-35-2-15,-6-31 6 0,2-24 5 16,2-19 0-16,13-1 13 15,0 11 10-15,13 30-6 16,-2 22-12-16,10 27-5 0,7 18-4 16,12 22-1-16,18 15 0 15,7 25 6-15,0 30-5 16,-2 17 0-16,-9 26 1 16,-13 17 3-16,-22 16-7 15,-19 7 3-15,-14 6 2 16,-29 0-1-16,-14-5 4 0,-14-17-2 15,-2-16 4-15,2-15-1 16,16-21 3-16,14-13 5 16,12-17-7-16,10-15-11 0,19-11-4 15,3-13 1 1,17-9 4-16,70-45 2 16,-25 35 4-16,7 2-9 15,15 8 5-15,0 3 6 16,9 10-1-16,-4 8-3 15,1 4-3-15,-4 0-3 0,-11-1-6 16,-17 2-4-16,-12 2 2 16,-16 3 17-16,-13-9-17 15,-8 4 17-15,-12-9 1 0,-12 0 6 16,-8-1 9-16,-2 5 5 16,-1 1-4-16,3 6-8 15,-2 5-4-15,2 0-8 16,5 9 5-16,15 3-4 0,0 0-1 15,0 4 1-15,15 4 3 16,13-5-4-16,14 3-6 16,3-6-13-16,7-12 4 15,1 0 4-15,-4-7-2 16,-10-5 2-16,-5-9-1 0,-14-8 8 16,-9 0 7-16,-11 1 16 15,-8 4-5-15,-11 3-14 16,-11 8 3-16,-4 7-3 15,-3 6-1-15,-1 0-23 0,3 14-46 16,5 7-43-16,11 3-19 16,11 2-65-16,8-7 1 15</inkml:trace>
  <inkml:trace contextRef="#ctx0" brushRef="#br0" timeOffset="6305.68">12494 2271 247 0,'12'-29'150'0,"-7"1"-30"16,-5 4-19-16,0 2-21 16,-14 3-16-16,3 2-19 15,-2 1-8-15,1 0-1 0,5 4-16 16,7 0-13-16,-8 3-3 16,8 6 0-16,0-2-5 15,0-3 4-15,0-1-1 16,0-2 1-16,0-6 3 0,0-4 17 15,0-3 3 1,0-4 18-16,0 4 35 0,0-1 12 16,0 4-2-16,-9 5-10 15,9 4-12-15,-8 8-35 16,8 4-20-16,0 12-16 0,0 21 0 16,0 24 9-16,0 23 4 15,3 22-5-15,2 13 9 16,4-1-11-16,-1-5-1 0,-1-14-1 15,5-13 0-15,1-17-41 16,-5-13-68-16,1-15-35 16,-1-18-41-16,-1-19 19 15,-4-15-40-15,5-30 19 16,6-32 12-16,2-20 82 0,4-26 71 16,1-15 52-16,-2-10 128 15,1 1-32-15,-2 14-7 16,-2 24 6-16,-5 19-11 15,-7 25-30-15,1 20-18 16,-5 12-19-16,0 13-12 0,0 13-24 16,8 22 0-16,0 30 35 15,9 28 87-15,1 28-31 16,4 17-35-16,-2 14-33 16,4-3-10-16,-3-2-17 15,-1-10-14-15,1-3-57 0,-5-11-83 16,-8-10-49-16,-5-12-44 15,-3-7-29-15,-8-18-10 16</inkml:trace>
  <inkml:trace contextRef="#ctx0" brushRef="#br0" timeOffset="7152.11">9776 4022 322 0,'-63'0'254'16,"18"0"-92"-16,25-9-90 15,31-11-46-15,43-16-16 0,50-14 1 16,52-14-6-16,45-19 5 16,48-10 5-16,43-5 10 15,40 1-4-15,38 3-3 16,16 8 2-16,-5 13 13 0,-22 17 13 16,-35 11-13-16,-39 12-16 15,-42 12-8-15,-39 10-4 16,-42 11-4-16,-35 0 5 0,-30 0-6 15,-27 0 1-15,-23 0 11 16,-11 0 6-16,-12 0 33 16,-11 0 39-16,-5-9 28 15,0-12-40-15,-5-18-41 0,6-27-29 16,-4-28-5-16,3-23 5 16,0-30-6-16,-8-24-9 15,0-22 3-15,-13-13 1 16,-7-5-1-16,-12 7 2 15,-12 21 17-15,-10 16 7 0,-11 16 1 16,-8 21-15-16,-12 19-7 16,-21 23-2-16,-23 18-1 15,-26 22-2-15,-32 23 0 16,-36 25 0-16,-29 25 0 0,-16 19-4 16,-12 17 2-16,-5 8 6 15,-4 13-4-15,6 6 6 16,3 7-6-16,3-2-5 15,19-3 7-15,21-13-4 16,35-15 1-16,39-13 10 16,40-13-10-16,31-13-29 15,27-6 9-15,21-9-1 0,15-8 10 16,12 0-1-16,17 0 4 16,0 0 9-16,0 0-5 15,0 0 3-15,9 8 0 16,3 26 11-16,8 30-3 0,7 38 6 15,8 36 6-15,-4 30-2 16,-1 18-8-16,-7 19 3 16,-3 7-8-16,2 3 5 15,-7-4-4-15,5-11-8 16,2-17-28-16,-3-20-67 0,5-24-59 16,1-21-39-16,8-25-10 15,7-24-54-15</inkml:trace>
  <inkml:trace contextRef="#ctx0" brushRef="#br0" timeOffset="8665.65">2447 5009 663 0,'-33'-28'219'16,"-10"12"-125"-16,-15 16-77 15,-15 34-15-15,-16 17-3 16,-1 20 1-16,10 14 4 15,10 12-2-15,18 18-3 16,22 4 5-16,30 1-2 16,9-5-2-16,21-14-14 15,13-24 0-15,19-23-11 0,3-30-7 16,3-36-12-16,-3-38 4 16,-5-35 1-16,-13-32 22 15,-15-18 12-15,-21-3 42 16,-11 3 39-16,-11 13-1 0,-10 16 10 15,2 21-6-15,-3 20-1 16,5 20-29-16,7 12-36 16,10 16-14-16,0 17-4 15,7 38 9-15,18 27 2 16,8 29-9-16,11 27 3 16,5 18-60-16,0 0-95 15,2-10-59-15,-2-18-36 0,1-30-26 16</inkml:trace>
  <inkml:trace contextRef="#ctx0" brushRef="#br0" timeOffset="8982.52">2751 4570 789 0,'0'-94'325'16,"0"30"-175"-16,0 20-89 15,0 15-43-15,0 25-3 16,9 32-6-16,7 41 18 15,6 37-2-15,-4 32-4 0,4 29-5 16,-11 21 3-16,1 7-11 16,-4-3-7-16,0-21 4 15,2-29-5-15,-2-28-2 16,0-28 4-16,0-26 7 16,-1-18-1-16,1-18 0 0,8-24-8 15,13-21-4-15,21-24 0 16,15-20 2-16,15-20-7 15,14-5-11-15,4 1-47 16,-5 3-79-16,-8 13-71 16,-13 4-18-16,-11 9-16 15,-12-2-9-15</inkml:trace>
  <inkml:trace contextRef="#ctx0" brushRef="#br0" timeOffset="9145.94">2877 4444 639 0,'-22'-12'170'0,"8"0"-95"15,14-4-48-15,28-1-12 16,26-7-7-16,19-4-3 16,20-10-37-16,21 3-120 15,8-6-106-15</inkml:trace>
  <inkml:trace contextRef="#ctx0" brushRef="#br0" timeOffset="9614.34">3902 4168 407 0,'-16'12'176'0,"3"1"-83"15,1-2-50-15,12 6-21 16,-13-1-11-16,13-4-2 0,-12-4-2 15,12 1-3-15,-7-1 5 16,-1-8 12-16,8 0 29 16,-13-5 12-16,13-10-11 15,-9-14-2-15,9-8-9 0,0-11-25 16,14-6-3-16,4-3-8 16,15 4-7-16,13 8 5 15,7 9-3-15,3 15-3 16,1 21-1-16,-5 21 3 0,-11 20 4 15,-9 20-1 1,-10 16 1-16,-16 17 0 16,-6 12 2-16,-14 2-7 0,-8-1 6 15,1-17 0-15,7-16-3 16,0-19 9-16,14-13 3 16,0-13-2-16,0-9-4 15,0-9-2-15,9-11 3 16,7-3-4-16,13-10-4 0,10-7 8 15,10-4-18-15,8-8-21 16,5-5-33-16,-6-5-57 0,-3-6-33 16,1-9-3-16,-6-9-51 15,-3-10 27-15</inkml:trace>
  <inkml:trace contextRef="#ctx0" brushRef="#br0" timeOffset="9881.16">4743 3513 271 0,'-22'-57'189'15,"3"17"-37"-15,-2 14-54 16,1 26-53-16,-1 28-15 16,2 29 5-16,2 17-5 15,17 11-7-15,9 5-6 0,9-4-7 16,15-10-7-16,13-15 0 16,6-15 1-16,0-22 1 15,2-12 0-15,-2-19 1 16,-11-18 13-16,-9-12-4 15,-15-20 5-15,-17-17-9 16,-12-11-8-16,-9-4-4 16,-6 0-6-16,-7 7-4 0,2 16-9 15,-4 18-25-15,-1 12-51 16,-3 15-39-16,-2 17-43 16,2 4-38-16</inkml:trace>
  <inkml:trace contextRef="#ctx0" brushRef="#br0" timeOffset="10248.16">4786 3211 366 0,'25'-33'154'16,"3"-3"-73"-16,9-4-42 0,7-5-22 16,8 4-7-16,10 4-1 15,-5 5 3-15,-5 7-3 16,-3 6 5-16,-3 2 0 15,-10 9 1-15,-4-1 8 16,-7 9-3-16,-9 0 2 0,0 0 3 16,4 17 3-1,10 15 20-15,10 17-19 16,8 12-6-16,13 8-10 0,5 9-2 16,7-1-7-16,8 0-4 15,0-3 2-15,-3-10-1 16,-6-2-4-16,-12-9 4 15,-16-4 0-15,-14-1 1 0,-22 5-1 16,-24 12-1-16,-28 12 2 16,-35 18-9-16,-26 10-49 15,-16 9-65-15,-9-1-48 0,5-2-75 16</inkml:trace>
  <inkml:trace contextRef="#ctx0" brushRef="#br0" timeOffset="11264.9">6463 5789 441 0,'16'-42'259'16,"-8"17"-113"-16,1 25-74 15,-9 42-32-15,0 44-18 16,-17 42 1-16,-14 44 2 0,-14 27 0 16,-8 17-12-16,-1 8-6 15,11-4-4-15,6-17 3 16,17-24 1-16,20-24-10 0,11-32 8 16,18-26-2-16,21-27-6 15,18-21 5-15,34-25-6 16,40-24 4-16,41-24 2 0,40-9-5 15,29-4 7 1,20 5-1-16,8 4-5 0,-4 2 15 16,-15 11 9-16,-27 2-3 15,-27 0-7-15,-35-2-12 0,-36 2 5 16,-28 1 31-16,-29 5 45 16,-22-2 56-16,-16 1 43 15,-16-8 13-15,-13-18-91 0,-8-18-51 16,-4-26-29-16,0-19-3 15,-8-25-16-15,-4-25-3 16,0-29 3-16,-5-23-5 0,-3-15 10 16,-4-14-4-16,0 0 8 15,-6 19 22-15,3 35-34 16,-11 23 0-16,-3 28 0 0,-3 27 0 16,-13 22 0-16,-16 22 0 15,-28 14 0-15,-30 26 0 0,-34 12 0 16,-34 33 0-16,-25 20 0 15,-20 20 0-15,-7 17 0 16,2 3 0-16,20 0 0 0,17-3-15 16,29-12-86-16,29-13 101 15,36-13-221-15,29-11-27 16,28-13-17-16,21-7 20 16,23-9 43-16,20-12-18 15,18 0-21-15</inkml:trace>
  <inkml:trace contextRef="#ctx0" brushRef="#br0" timeOffset="11645.03">7373 4428 333 0,'0'-102'264'16,"0"17"-37"-16,0 20-74 0,-12 20-79 15,4 15-41-15,-1 15-21 16,-2 15-3-16,-3 21-10 16,8 23 13-16,6 26-1 15,0 15-5-15,12 13-3 0,16-5-1 16,12-3 5-16,9-17-7 16,11-20 1-16,5-20 1 15,6-17 3-15,-6-21-7 0,-8-19 5 16,-13-16 1-16,-17-27 7 15,-19-13 5-15,-19-10 14 16,-18 2 17-16,-10 2 13 16,-15 8-30-16,-3 17-19 0,0 19-26 15,-4 27-23-15,1 15-15 16,-2 38-36-16,11 21-58 16,9 24-39-16,13 14-58 0,18 6-42 15</inkml:trace>
  <inkml:trace contextRef="#ctx0" brushRef="#br0" timeOffset="12659.52">14146 4637 624 0,'-25'-58'459'16,"6"13"-162"-16,6 17-230 15,2 7-125-15,11 12 3 16,-9 9 20-16,9 30 33 16,-11 34 61-16,-5 42 37 0,-13 54-2 15,-16 54-11-15,-17 52-42 16,-6 24-17-16,-9 1-12 0,4-13-10 15,11-31 1-15,10-35-3 16,12-37 0-16,10-41 1 0,14-32 2 16,9-28 0-16,7-22-4 15,23-19-8-15,31-21 6 0,36-12 5 16,35-19-6-16,41-14 5 16,41-4-4-16,38-4 4 15,13 4-1-15,19 9 8 16,3 7 35-16,1 10 31 0,-6 7 20 15,-11 4 32-15,-15 8-126 16,-26 4 0-16,-24 4 0 0,-28-4 0 16,-29 0 0-16,-30-12 0 15,-22 0 0-15,-20 0 0 0,-18-6 0 16,-10-19 0-16,-15-20 0 16,-6-25 0-16,-12-24 0 0,-9-32 0 15,0-24 0-15,0-33 0 16,0-30 0-16,0-11 0 0,4-7 0 15,7 4 0 1,-3 10 0-16,1 21 0 0,-6 18 0 16,-3 14 0-16,0 26 0 15,0 29 0-15,-9 23 0 0,-5 20 0 16,-20 18 0-16,-26 15 0 16,-41 17 0-16,-46 16 0 15,-49 16 0-15,-38 17 0 0,-31 8 0 16,-19 8 0-16,-13 4 0 15,-7 4 0-15,7-5 0 0,14-7 0 16,32-4 0-16,36-4 0 16,39-12 0-16,43-6 0 15,29-6 0-15,33-1 0 16,17-12-35-16,18 8-155 0,15-8-41 16,10 0-45-16,11 0-8 15,17 0-9-15,15-13-28 0</inkml:trace>
  <inkml:trace contextRef="#ctx0" brushRef="#br0" timeOffset="12875.23">15638 2992 820 0,'23'-54'651'0,"-6"19"-266"16,-5 10-238-16,-4 8-107 15,-4 6-36-15,-4 6-4 16,5 29 0-16,-5 21 0 16,0 29 0-16,0 30-28 15,0 23-189-15,0 24-114 0,0 11-54 16,8 6-15-16</inkml:trace>
  <inkml:trace contextRef="#ctx0" brushRef="#br0" timeOffset="13658.23">21159 4554 457 0,'20'-41'468'0,"-6"2"-2"15,-2 9-209-15,-1 6-146 16,-8 12-63-16,-3 8-39 0,0 4-10 16,0 21 2-16,0 22 0 15,-6 40 19-15,-10 38 37 0,-13 33-1 16,-12 29-1 0,-6 21-22-16,-4 1-24 0,7-15-9 15,7-19 0-15,9-24 0 16,16-28 0-16,12-25 0 0,17-22 0 15,22-19 0-15,29-13 0 16,36-14 0-16,38-10 0 0,36-16 0 16,29 0 0-16,24 0 0 15,13 0 0-15,4 0 0 0,-8 0 0 16,-17 0 0 0,-21 7 0-16,-27-7 0 0,-28 0 0 15,-29 0 0-15,-21 0 0 0,-23 0 0 16,-19 0 0-16,-12-7 0 15,-12-18 0-15,-11-20 0 16,-3-24 0-16,-6-29 0 0,1-24 0 16,1-24 0-16,4-13 0 15,1-12 0-15,4-8 0 16,-2-4 0-16,0-1 0 0,-3 18 0 16,-6 20 0-16,-6 27 0 15,-5 22 0-15,-13 14 0 0,-18 14 0 16,-30 16 0-16,-37 14 0 15,-36 14 0-15,-45 16 0 16,-33 22 0-16,-26 15 0 0,-11 9 0 16,-2 11 0-16,4 10-110 15,10-2-105-15,11-2 7 16,11-6 5-16,6-7-11 16,20-8 5-16,13-9 6 0,21-12-38 15,27-12 25-15</inkml:trace>
  <inkml:trace contextRef="#ctx0" brushRef="#br0" timeOffset="14102.56">21866 2703 669 0,'20'-29'310'16,"-9"8"-127"-16,-2 6-101 15,-9 2-33-15,0 10 34 0,0 3 30 16,0 0-11-16,0 0-40 16,0 0-29-16,-9-5-10 15,9 1-4-15,-6 4 13 16,6 0 20-16,0 0 16 0,0-3-5 16,12-6-17-1,0 1-32-15,4-4-5 0,7-2-12 16,2 3 0-16,1-2 4 0,-3 9-10 15,1 4 6 1,-6 14-6-16,-7 10-3 0,-2 24 13 16,-9 20 9-16,-12 27-1 15,-8 10 6-15,-10 9 3 16,7-3-12-16,6-13 8 0,17-13-14 16,9-8 0-16,22-4 0 15,31-11 0-15,39-9 0 16,40-13 0-16,47-12 0 0,29-11 0 15,9-17 0-15,0-8-172 16,-11-8-135-16,-23-8-74 16,-33-1 13-16,-37 6 7 15</inkml:trace>
  <inkml:trace contextRef="#ctx0" brushRef="#br0" timeOffset="16073.16">22098 5144 190 0,'-17'-19'255'0,"1"3"-65"16,-5 7-44-16,-7 9-68 16,0 0-40-16,-6 0-16 0,3 0-8 15,2 16-6-15,10 0 6 16,10 9-4-16,15 12-2 15,16 3-10-15,21 6 0 16,8 6 1-16,19 5-1 0,6 5 2 16,2-2-1-16,-9 1-2 15,-12-4 3-15,-17-8 1 0,-15-5 2 16,-19-7 6-16,-12-7 10 16,-14-7 3-16,-14-7-4 0,-2-7-2 15,-10-9-5-15,4 0 0 16,0-13 23-16,11-3 14 15,1-8-20-15,9-9-26 16,10-8-3-16,11-4-6 0,3-12-6 16,13-3 8-16,1-1-4 15,-1-1 20-15,2 5 20 0,-10 5-5 16,-8 7 4-16,0 5 32 16,-8 6 9-16,-10 6-27 15,-2 3-18-15,-4 6-19 0,-4 3-13 16,-1 7-38-16,1 9-67 15,-1 0-84-15,4 12-58 0,14 4-50 16,11 0-241-16</inkml:trace>
  <inkml:trace contextRef="#ctx0" brushRef="#br0" timeOffset="16241.4">22719 5019 586 0,'49'-29'603'16,"-16"8"-107"-16,-10 9-258 0,-6 5-115 15,-6 7-122-15,-1 0-1 16,-7 0 0-16,2 24 0 0,-2 21 0 16,5 16 0-16,1 21 0 15,2 10 0-15,10 10-305 0,3 4-175 16,7-8-43-16</inkml:trace>
  <inkml:trace contextRef="#ctx0" brushRef="#br0" timeOffset="16806.32">26024 4147 1103 0,'29'-33'665'0,"-9"13"-426"15,-9 20-323-15,-6 30 38 16,-5 29 23-16,-19 32 66 0,-24 22 79 16,-17 30-94-16,-21 20-28 15,-9 16 0-15,2 8 0 0,12 1 0 16,13-17 0-16,31-17 0 16,32-16 0-16,21-20 0 15,31-15 0-15,35-22 0 0,34-16 0 16,33-11-42-16,32-19-56 15,20-2 1-15,9 1 8 0,-1 1 41 16,-25 6 23-16,-18 3 12 16,-27-3 10-16,-28-1 5 15,-26-2 11-15,-16-9 17 16,-23-10 51-16,-15-6 61 16,-8-13 5-16,-6 0-147 0,-10-4 0 15,3-22 0-15,104-351 0 31,-72 206 0-31,10-20 0 16,-3-17 0-16,-10 1 0 16,-15 2 0-16,-24 6 0 15,-30 11 0-15,-31 10 0 0,-38 19 0 16,-41 29 0-16,-43 33 0 16,-37 35 0-16,-25 42 0 15,-3 37 0-15,2 31 0 16,15 25-153-16,17 13-271 15,32-1 4-15,23-4 5 0</inkml:trace>
  <inkml:trace contextRef="#ctx0" brushRef="#br0" timeOffset="17285.75">26992 2344 607 0,'11'-49'278'0,"-11"13"-125"15,0 7-79-15,0 8-24 16,0 4 36-16,-8 10 26 0,8 0-18 16,0-3-42-16,0 10-20 15,0-4-39-15,8 4-15 16,5-3-9-16,5-5-6 15,16 0 9-15,14-1 1 0,14 1 6 16,3 3 4-16,-3 5 12 16,-19 0-2-1,-12 13 0-15,-9 0 2 0,-14 2 1 16,-8 2 2-16,0 9 16 16,-13 2-1-16,4 0-1 15,9 4-3-15,0 5-4 16,0-1-2-16,0 5 0 0,17 4 0 15,13 7-6-15,13 7 13 16,14 5-5-16,14 10 0 16,0-1-1-16,-1 1-6 15,-8-2 5-15,-14-2 2 16,-14-1 2-16,-20-4-2 0,-14 3 0 16,-22 14-65-1,-29 3-121-15,-23 14-98 0,-25 2-70 16</inkml:trace>
  <inkml:trace contextRef="#ctx0" brushRef="#br0" timeOffset="17787">26720 5157 461 0,'0'0'312'16,"-14"0"-31"-16,2 0-110 0,1 0-73 15,11 0-27-15,-9 0 3 16,9 0-15-16,0 12-14 0,0-3-27 16,12 3-8-16,8 9-4 15,8 2-1-15,5 11 3 16,5 1-13-16,-2 11 5 0,-4 2-4 15,-4 1 3-15,-8 1 6 16,-11-9-9-16,-9-10 7 16,0-3 6-16,-20-2 16 15,-6-7-10-15,3-3 3 0,-1-4-3 16,3-12-1-16,6 0 15 16,2 0-10-16,2-4 0 15,11-4-8-15,0-12-28 0,0-11-18 16,3-15 8-16,5-15 25 15,0-4 7-15,-3-4 4 0,-1 7 23 16,-4 10 18 0,0 2 5-16,-9 11-16 0,-7 2-20 15,-5 5-13-15,-7 2-6 16,-9 10-15-16,1 3-12 0,0 5-43 16,-2 12-80-16,6 0-96 15,2 12-59-15,8 9-8 16,5-1-38-16</inkml:trace>
  <inkml:trace contextRef="#ctx0" brushRef="#br0" timeOffset="18184.03">27384 5019 465 0,'9'-18'326'16,"-9"7"-55"-16,0-1-113 15,0 3-60-15,0 9 13 16,0-4 46-16,0 1 21 16,0-2-9-16,0 5-55 0,0-4-114 15,0 1 0-15,8-2 0 16,-5 5 0-16,6 0 0 16,0 0 0-16,-1 0 0 0,0 0 0 15,-8 17 0 1,0 11 0-1,0 13 0-15,-8 8 0 0,-9 8 0 16,-3 7 0-16,-8 6 0 16,3-4 0-16,1-9 0 15,8-9 0-15,7-8 0 16,9-3 0-16,14 0 0 0,13-4 0 16,20-4 0-16,20-13 0 15,10-9 0-15,16-7 0 16,17-16-352-16,16-16-139 0,11-13 3 15</inkml:trace>
  <inkml:trace contextRef="#ctx0" brushRef="#br0" timeOffset="18816.93">29740 4799 580 0,'33'-74'427'16,"-5"14"-55"-16,-8 14-184 16,-6 18-83-16,-13 7-18 0,-1 9-37 15,0 12-9-15,0 17-17 16,-19 23 42-16,-19 26 28 15,-9 22-81-15,-19 19-13 16,-6 7 0-16,-5 5 0 16,8-10 0-16,7-7 0 15,14-16 0-15,12-17 0 0,7-12 0 16,17-9 0-16,12-6 0 16,23-11 0-16,26-2 0 15,26-8-25-15,25-9 2 16,29 4 10-16,21 4 3 15,23 5 7-15,5 7-3 0,6 5 8 16,-3 4 1-16,8 4 2 16,-14 0 5-16,-2-5 3 15,-18-4 17-15,-22-11-13 16,-25-5-17-16,-18-12 0 16,-17-8 0-16,-11-15 0 15,-5-30 0-15,0-29 0 16,-4-24 0-16,-8-28 0 0,-10-15 0 15,-2-14 0-15,-5-9 0 16,-7 5 0-16,-5 12 0 16,-13 15 0-16,-9 8 0 15,-24 14 0-15,-30 5 0 16,-39 11 0-16,-49 13 0 16,-56 24 0-16,-40 28 0 15,-28 29 0-15,-4 41 0 0,4 20 0 16,12 16 0-16,17 13-336 15,28-5-73-15,31-4 12 16,37-12-21-16</inkml:trace>
  <inkml:trace contextRef="#ctx0" brushRef="#br0" timeOffset="19401.34">31641 2095 695 0,'0'-28'419'16,"-21"49"-352"-16,-36 98-16 31,33-31-39-31,2 9-4 16,22 1-5-16,0-7 3 0,22-11-1 15,7-14-8-15,7-17 3 16,10-21 7-16,11-21-7 16,7-22 0-16,8-26 8 15,1-21 32-15,1-6 68 16,-9-1 53-16,-12 7 16 15,-16 15-42-15,-9 13-61 0,-9 10-48 16,-6 11-24-16,-5 13-9 16,-8 45 9-16,-8 28 1 15,-17 38 4-15,-18 35-26 16,-23 34-113-16,-15 24-123 16,-13 20-101-16,-8 6-25 15,-3-5-39-15</inkml:trace>
  <inkml:trace contextRef="#ctx0" brushRef="#br0" timeOffset="19981.05">30312 4953 321 0,'-12'-16'216'0,"0"3"-27"16,0 6-75-16,4 7-48 15,8 0-28-15,0 0-11 16,0 0-2-16,0 0-11 15,8 12-5-15,9 9-7 16,6 7 8-16,11 3-6 0,2 10-1 16,-1 9 2-16,3 4 0 15,-6 3 6-15,-7 0 3 16,-10 0 5-16,-15-6 2 16,0-5 9-16,-23-6-12 15,-10-6 0-15,-5-11-9 16,-5-10-3-16,-1-13 1 15,2-8-2-15,7-5 13 16,10-7-5-16,13-13-57 0,12-15-13 16,15-9 11-16,18-14 5 15,16-10 2-15,12-8-10 16,4 3 31-16,-5 10 25 16,-9 14 33-16,6-32 75 15,-49 65-79-15,-8 14-21 16,-30 11-8-16,-14 4-5 15,-14 19 3 1,-11 19 2-16,-4 8-12 0,0 1-45 16,4 7-59-16,7-3-79 15,20-2-80-15,12-6-287 16</inkml:trace>
  <inkml:trace contextRef="#ctx0" brushRef="#br0" timeOffset="20397.5">31364 4999 479 0,'9'-21'286'0,"-9"0"-122"15,-20 1-77-15,-14 0-37 16,-5 3 49-16,-7-4 48 16,7 6-6-16,5 2-46 15,11 0-35-15,7 6-32 16,6 2-36-16,10 1-12 15,13 1-20-15,23-6-12 16,21-2 0-16,16 3 24 0,0 4 10 16,-7 4 4-16,-18 0 12 15,-12 0-1-15,-16 12 1 16,-15 8 13-16,-13 4 41 16,-17 12 16-16,-7 2 6 15,-6-2-12-15,7-3-11 16,6-5-28-16,6-4-6 15,19 1-3-15,0-1-4 16,15 5 5-16,14 4 14 0,2 3 30 16,3 5-3-16,-6 4-21 15,-9 0-10 1,-19 13-12-16,-25 2-18 0,-40 5-130 16,-39 4-154-16,-33 0-120 15,-30-3-71-15</inkml:trace>
  <inkml:trace contextRef="#ctx0" brushRef="#br0" timeOffset="22543.36">4936 10013 599 0,'-20'13'524'15,"5"-13"-124"-15,2 0-226 0,1 0-166 16,4 0-52-16,8 0 12 16,0 0 33-16,0 0 8 15,11-9-2-15,19-3 1 16,22-7 13-16,30-15 27 0,31-6-1 15,29-17-5-15,33-4-17 16,28-9-5-16,23-8-10 16,24-3-4-16,12 0 4 0,10-4-2 15,13-1 0-15,4 4-3 16,10-2-1-16,14-2 0 0,8-8 8 16,17 1 7-16,15-2 39 15,28 2-12-15,22 3-46 16,2 9 0-16,10 4 0 0,3 7 0 15,3 6 0-15,-2 11 0 16,-8 8-60-16,-14 7-84 16,-10 10-10-16,-17 9 22 0,-14 7 34 15,-7-5 41-15,-15-4 34 16,-18 2 8-16,-14-6 10 0,-14-4 10 16,-8-2-4-16,0-3 3 15,-5-1 25-15,-3-7 20 16,1 1-4-16,-5-3 10 0,-4 0-14 15,-8-2-1-15,-6-3-14 16,-2 0 8-16,-3 0-2 0,-6-1-1 16,-13 10 14-16,-5 4-8 15,-6 3-1-15,-9 10-4 0,8 1-11 16,-4 3-4-16,5 2-2 16,8 6-15-16,4-4 4 0,9 0 1 15,8-5-8-15,4-4 6 16,7-5-2-16,5 1 0 15,6 3-3-15,0 5 0 16,2 3 1-16,-8 5 3 0,-4 5 0 16,0-2 2-16,-5 1 10 15,10-1-1-15,7 3-11 0,3-5 10 16,1-3-10-16,-3-7-2 16,-13 5-4-16,-17-2 1 0,-14 2 4 15,-18 4 4-15,-21 5-5 16,-16 2 0-16,-15 5 0 15,-10 0 0-15,-7 12 0 0,-3 4-4 16,-13-4 9-16,-5 1-6 16,-11 0 7-16,-9-1-13 0,-7-12 5 15,-10 12 9-15,-5-12-13 16,-1 7 7-16,5-7 3 16,3 12 0-16,-2-12-6 15,2 0 2-15,3 11 1 0,5-11 2 16,3 10-5-16,4-10-2 15,6 13 4-15,2-4-1 16,-3-2-3-16,-3-7 8 16,0 8-9-16,-6 1 5 0,-5-2 0 15,-6 2 7-15,-9-9-6 16,-13 12-3-16,-1 0 1 16,-6-4 4-16,-5 1-6 0,-7-9 7 15,-5 12-8 1,-2-12 6-16,-3 0 0 0,-2 7-1 15,-6-7-7-15,-2 9 5 16,-4-9 1-16,-5 9-4 16,-4-9 6-16,-4 0-2 0,-4 0-9 15,5 0-2-15,-5 0-29 16,3 8-37-16,-3-8-50 16,0 0-40-16,0 0-34 0,0 0-39 15,0 0-25-15,0 0-18 16,-12 0 4-16</inkml:trace>
  <inkml:trace contextRef="#ctx0" brushRef="#br0" timeOffset="23159.81">29052 6744 554 0,'-51'-3'313'0,"12"-2"-108"15,4 5-102-15,16 0-62 0,7 0-8 16,12 0 18-16,0 0 4 16,0 0-20-16,12 0-9 15,20 16-12-15,21 9 2 16,15 3-11-16,19 1-1 15,10 3 0-15,12 1-5 16,2-4-2-16,-4 0-8 0,-7-9-4 16,-16-4 9-16,-13-9 1 15,-20-7 9-15,-15 14 1 16,-11-14-10-16,-9 7 6 16,-3 0 2-16,-10 4-7 0,-3 4 6 15,-16 14 17-15,-8 11 20 16,-12 20 28-16,-15 18-13 15,-9 15-22-15,-8 21-7 16,-5 9-6-16,-1 2-7 16,4 2 0-16,10-8-6 15,7-13 3-15,13-18-10 0,4-18 5 16,7-13-2-16,9-16-1 16,9-11 4-16,-3-16-1 15,14-1-1-15,-8-13 55 0,8-13-6 16,0-24-19-16,0-26-13 15,0-26-13-15,0-19 11 16,0-17 1-16,0-9-9 0,0-5 0 16,0 4-3-1,0 8-2-15,0 13 3 0,-12 14-8 16,0 14-16-16,-4 16-23 16,5 18-53-16,-6 10-77 15,-4 14-103-15,-7 8-88 0,-14 12-34 16</inkml:trace>
  <inkml:trace contextRef="#ctx0" brushRef="#br0" timeOffset="34065.08">7975 10098 39 0,'-14'-8'61'0,"14"4"44"0,-11-4 23 16,4-1-50-16,-7-3-36 15,-2 0-24-15,4-5-8 0,-1 6 2 16,-3 3 5-16,5-1 0 16,-2 5 4-16,4 4-7 0,1-2-9 15,-2 2 5-15,-3 0-3 16,-4 0 0-16,5 0 0 15,-4 6 9-15,-8 7-3 0,-1 2 6 16,-8 7-2-16,1 2 9 16,-4 4 3-16,-4 9 1 15,-2 4 1-15,5 4 5 0,-2 0-1 16,2 0-3-16,9 0-18 16,4-2-4-16,7 3-5 0,4-9-1 15,13-9-8-15,0-3 2 16,0-6 1-16,0-6 2 15,0-5-6-15,13-8-2 0,7 0 5 16,4 0-6-16,9 0 3 16,4 0 1-16,8 0 5 0,-2 0-5 15,8-4-4-15,1-4 0 16,5-4 4-16,0 3 0 0,-4 2 4 16,-2-2 0-1,3 9 1-15,-5 0-4 0,-5 0 0 16,0 16 0-16,-6 1 1 15,-6-1 2-15,-4 5 1 0,-4 3 1 16,-3 9 2-16,-9 4 5 16,-4-2-3-16,-8 7 1 0,0-1 2 15,-8-1 4-15,-4 2-2 16,-9 2-5-16,-6 0-1 0,-12 0-2 16,-9 1 0-16,-4 0-7 15,-6-7 6-15,-2-7-7 0,-2-2-1 16,5-4 9-16,6-10-6 15,6-1-9-15,8-14-18 16,12 0-5-16,6-9 12 0,6-4 7 16,13-7 2-16,10 1 2 15,4-6 9-15,11 0 0 0,7 0 1 16,1 1 3-16,0 8-5 16,-4 4 7-16,-9 1-7 0,-4 1 1 15,1 5-4-15,-7 5-13 16,-2 0-13-16,-3 0-38 0,-5 0-17 15,0 0-48-15,0 10-19 16,0-10-84-16</inkml:trace>
  <inkml:trace contextRef="#ctx0" brushRef="#br0" timeOffset="34458.39">8465 10429 173 0,'0'-4'180'0,"0"4"-65"16,0 0-49-16,0 0-33 15,-8 0-19-15,8 0-3 16,-8 0 2-16,8 0 0 0,0 0 2 15,0 12-7-15,0 4 2 16,0 8 0-16,0 9 12 0,0 8-7 16,12 8-1-16,0 11-3 15,1 9-1-15,4 9 0 16,-3-2-1-16,4-2 4 0,-2-5 0 16,-4-3-5-16,4-13-5 0,-4-9 2 15,1-7-4-15,-5-9-5 16,0-6-12-16,-3-6-30 0,-2-16-25 15,-3 0-18-15,0 0-31 16,0-16-36-16,0-14 13 16</inkml:trace>
  <inkml:trace contextRef="#ctx0" brushRef="#br0" timeOffset="34774.26">8364 9817 209 0,'-13'-3'192'0,"2"3"-74"0,11 0-48 16,-9 15-34-16,9 14-19 15,0 4-6-15,9 4-9 16,7 4 1-16,4-5 0 0,9-3-8 16,-1-9-11-16,4-8 2 15,1-16-11-15,0 0 3 0,-4 0 6 16,-10-12 9-16,-2-4 7 15,-13-8 2-15,-4-2-8 0,-12-3 7 16,-5 2 3-16,-3-5 4 16,0 6 6-16,0 7-4 0,-2 2-2 15,3 9-5-15,-2 8-3 16,1 8 0-16,-1 9-15 0,2 7-20 16,3 9-19-16,2 0-64 15,6-2-34-15</inkml:trace>
  <inkml:trace contextRef="#ctx0" brushRef="#br0" timeOffset="35425.44">8815 10403 36 0,'0'0'88'15,"-9"0"65"-15,9 0-40 0,0 0-36 16,0 0-26-16,0 0-22 15,0 0-14-15,0 0-7 0,0 0 5 16,0 0 0-16,0 0-5 16,0 17 8-16,0 4 2 15,0 8-2-15,9 7 5 0,-1 9 11 16,4 7-5-16,1 2-6 16,-5-1-5-16,-1 0-1 0,1-4-4 15,0-4 3-15,-3-8-5 16,-5-10-6-16,0-3-2 0,0-3 0 15,0-9 1-15,0-12 2 16,0 8 0-16,0-8 0 0,0 0-8 16,0-8-3-16,0-13 0 15,0-10-4-15,-8-14 1 0,8-8 0 16,0-8 2-16,0 4 4 16,8 4 5-16,5 3-6 15,3 10 5-15,4 12-2 0,-1 8 5 16,5 7 5-16,1 8-1 15,5 5 0-15,-3 18 2 0,3 7 2 16,2 10 4-16,-4 6 6 16,0 3-3-16,-2 2 2 0,-7-6-5 15,-2 1-8-15,-6-8-4 16,1-5-5-16,0-9 4 16,-4-7-2-16,0 1-39 15,-8-13-18-15,0 0-26 16,0 0-22-16,0 0-20 0,0-13-27 15,0-6-9-15</inkml:trace>
  <inkml:trace contextRef="#ctx0" brushRef="#br0" timeOffset="36006.01">9603 10303 72 0,'0'-21'206'16,"0"5"-45"-16,-17 3-41 0,-3 9-45 15,-3 4-34-15,-2 0-17 16,-5 0-12-16,6 12 4 0,-1 4-1 16,6 14 9-16,3 7 5 15,16 7-8-15,0 5-8 16,0 0-5-16,12-1-8 0,3-7 2 16,1-3-4-16,6-10-9 15,2-9 1-15,-4-2-7 0,1-17-11 16,3 0 4-16,-4-8 3 15,-4-9 0-15,1-15-2 0,-2-9 14 16,2-4 5-16,-4-3 6 16,-1-1 16-16,-9 4 11 0,-3 4 4 15,0 9 2-15,0 7 1 16,0 8-16-16,0 6-4 0,0-2-12 16,0 9-2-1,0 4-1-15,8 9 5 0,5 15 11 16,3 17 10-16,9 20 4 15,8 16 2-15,2 20 13 0,5 14-4 16,7 3-14-16,-4-1-8 16,-7-7-2-16,-2 0-6 0,-6-7 0 15,-11-10 3-15,-5-12-4 16,-12-16 17-16,0-13-1 0,-9-10-1 16,-2-10-15-16,-11-9-1 15,-1-7-8-15,-6-12-8 16,-7-12-14-16,-1-7-7 0,1-18 7 15,4-11-10-15,2-9 1 16,10-10 4-16,5 4-6 0,1-6 5 16,14 0 1-16,0 2-18 15,0 7-30-15,8 3-25 0,1 7-21 16,0 6 0-16,2 3-42 16,-2 5-25-16</inkml:trace>
  <inkml:trace contextRef="#ctx0" brushRef="#br0" timeOffset="36355.25">9945 9858 236 0,'0'-32'268'0,"0"7"-62"0,0 10-55 15,-9 0-62-15,9 8-47 16,0 7-21-16,0 0-13 0,0 0-3 15,0 25 6-15,0 19 11 16,12 23 7-16,4 19 8 0,1 14-1 16,3 10 0-16,3 1-6 15,2-5 2-15,-4-9-18 0,-2-11-5 16,-2-13-2-16,-5-13-3 16,1-10-7-16,-6-10 5 15,1-11-1-15,-3-8-4 0,-2-9-10 16,3-12-21-16,-6 0-15 15,0 0-12-15,0 0-18 0,0 0-28 16,0-5-11-16,0-2-17 16,0-5-31-16,0-9-35 0,0 4-124 15</inkml:trace>
  <inkml:trace contextRef="#ctx0" brushRef="#br0" timeOffset="37569.96">10273 10441 20 0,'0'0'22'0,"0"0"8"0,0 0 6 16,0 0 9-16,0 0 23 16,0 0 33-16,0 0-15 0,0 0-21 15,0 0-20-15,0 0-15 0,0 0-9 16,0 0-9-16,0 0-5 15,0 0-1-15,0 0-1 16,9 8 8-16,2-8 2 16,5 0-1-16,4 0-1 0,4 0 0 15,6 0-4-15,-2-5-2 16,4-7 2-16,1-4-7 0,4-8-5 16,-6 1 1-16,6-7-6 0,-4-2 4 15,-6 0-3-15,-2-1 4 16,-3 4 0-16,-11 1 5 0,-3 4-1 15,-4 2 3-15,-4 2-2 16,0-1 3-16,0 6 1 0,-8-2 1 16,0-4 1-1,1 4 1-15,-2 6-3 0,1-1-4 16,8 3 0-16,-13 1 4 0,4 6-6 16,1-8 3-16,8 10 4 15,-10 0-1-15,2 0-3 0,-1 0 4 16,1 0 5-16,0 0-2 15,0 0-3-15,-6 0-2 0,8 12 1 16,-7 0-1-16,-3 5 2 16,3-1-3-16,-2 1 3 0,-1 2 4 15,-1 7 0-15,-1-2-2 16,4 1 6-16,1 0 3 0,1-2 1 16,0-2-3-1,0-1-3-15,12 0-1 0,-8 2-2 16,8-3 10-16,0 6-3 0,0 2 2 15,0 7 5-15,3 2-10 16,10 1-2-16,-1-1-5 0,0 2 1 16,0-10 3-16,4 0 3 15,1-4-11-15,-1-3 11 0,5-5-9 16,-1-3 6-16,4-6-7 16,3-7 7-16,12 0-5 0,1 0-6 15,4-7-4-15,0-6-2 16,1-3 3-16,-3-5 6 0,-7-3-7 15,-2-1 1-15,-4 1 6 16,-4 0-3-16,-6 3 2 16,-2-3 0-16,-2 3 5 0,-7 6-4 15,1 2 4-15,-6 0 10 16,2 11 4-16,-5-3-4 0,0 1-3 16,0 0-7-16,0 4-8 15,0 0-13-15,0 0-18 0,0 0-27 16,0 0-34-16,0 0-30 15,0 0-19-15,0 0-9 0,-11 0-29 16,11 0-3-16</inkml:trace>
  <inkml:trace contextRef="#ctx0" brushRef="#br0" timeOffset="38918.25">7564 12773 483 0,'-28'13'265'0,"0"-2"-84"16,0 2-94-16,-1-1-43 0,7-3-25 15,11-9-6-15,11 0 6 16,8 0 1-16,29-9 4 16,36-10-16-16,53-19-6 0,51-18-10 15,55-26-14-15,48-25-8 16,41-15 0-16,38-8 12 16,22-4 10-16,13 7 25 0,4 18 34 15,-12 18 37-15,-22 23 26 16,-22 20 34-16,-34 14-20 0,-31 13-38 15,-39 10-31-15,-34 7-30 16,-30 4-5-16,-32 0-20 0,-28 0 0 16,-27 0-3-16,-28 0 22 15,-13 0 43-15,-18 0 16 0,-12-8-12 16,-16-9-70-16,0-14 0 16,-19-14 0-16,-10-21 0 0,-13-20 0 15,-1-28 0-15,-11-24 0 16,-6-28-1-16,-9-30-3 0,-4-19 6 15,-9-13 1-15,-4 3-3 16,-2 10 0-16,2 16 0 16,9 19 0-16,12 21 0 0,8 25 0 15,13 21 0-15,7 18 0 16,3 18 0-16,8 19 0 0,-4 14 0 16,-1 16 0-16,-18 11-1 15,-21 17-33-15,-22 17-25 0,-34 16-12 16,-37 14-16-16,-36 15 12 15,-41 16 16-15,-40 7 6 0,-24 9 13 16,-25 3 10-16,-17 0 17 16,-7 1 4-16,-4-8-2 15,8 0 3-15,20-9 8 0,16-3 4 16,25-9 2-16,24-12 5 16,24-3-6-16,26-10-4 15,26-8 8-15,30-12-8 0,31-3 5 16,31-9-3-16,26-12-2 15,21 0-6-15,16 0-4 0,15 0-5 16,4 0 0-16,14 0 1 16,0 8 5-16,5-1 7 15,4 8 1 1,-1 0-2-16,0 10 5 16,-1 16 2-16,2 24 7 0,-1 31 1 15,3 45-3-15,3 36 5 16,1 40-9-16,5 22 6 15,5 18-7-15,4 2 7 0,4-5-2 16,7-17-3-16,4-23-4 16,5-26-5-16,3-24 5 0,14-26-10 15,2-29-23-15,18-22-12 16,12-27-15-16,16-28-8 16,19-32-40-16,22-24-44 0,20-24-19 15,26-22-12-15,22-20 29 16,25-23-32-16,16-27-10 0</inkml:trace>
  <inkml:trace contextRef="#ctx0" brushRef="#br0" timeOffset="41331.76">19064 9924 449 0,'-13'-69'166'0,"2"12"-56"0,-1 15-48 16,0 27-23-16,-2 15 7 15,14 45 57-15,-8 27 36 16,8 39 1-16,0 31-19 0,0 17-33 15,0 12-23-15,14-5-12 16,6-6-12-16,8-14-13 0,5-15-11 16,2-21-1-16,7-22-14 15,-5-14-2-15,-6-17-12 0,-5-17-13 16,-7-11 2-16,-7-17-12 16,-12-20-15-16,0-17 5 0,-25-19 12 15,-15-22 16-15,-20-6 13 16,-17-10 16-16,-18 5 21 0,-9 11 8 15,-15 21-12-15,-3 21 6 16,-2 24-16-16,5 24 14 16,10 21-1-16,15 21-4 0,17 15-10 15,28 9 2-15,25 3-12 16,32 5 0-16,29-12-8 0,28-9-9 16,23-17-16-16,27-15-18 15,23-19-27-15,12-26-8 0,12-15 0 16,5-13 17-16,-1-14 8 15,-11-16 13-15,-13-12 18 0,-20-7 15 16,-21-4 11-16,-23-5 23 16,-17 9 24-16,-21 7 46 15,-15 14 27-15,-17 15-5 0,-8 13-30 16,-25 11-24-16,-3 13-21 16,-6 16-3-16,3 13 1 0,2 11-8 15,10 9-27-15,19 0-4 16,0 0 2-16,11-4-17 0,10-8-14 15,3-9-28-15,7-7-19 16,4-17-6-16,-4 0 1 0,-3-10 11 16,-6-7 19-16,-10-2 15 0,-4-9 10 15,-8 0 11-15,-14-6 14 16,-5 6 5-16,-10 4-8 0,1 3-23 16,-4 1-49-1,-1 9 73-15,9-4-235 0,3 5 16 16,4 1 22-16,17 0 30 15,0 2 7-15,5 2 17 0,7-2 37 16,5-5 41-16,6-1 42 0,10 4 73 16,7 2 128-16,1-2-4 15,-3 2-3-15,-6 7 0 0,-2 0-25 16,-13 0-24-16,9 7-14 16,-4 5 6-16,0 9-19 0,3 0-24 15,7 3-31-15,1 0-23 16,8-3-9-16,-1-5-11 0,4-8-29 15,2-8-13-15,1 0-27 16,-1-16-6-16,-2-8 23 16,-3-14 25-16,-8-2 29 0,-7-5 41 15,-12 0 18-15,-3 9 29 16,-1 4 0-16,-10 6 0 0,0 10-1 16,0 9 1-16,0 7-19 15,0 16-21-15,-10 3-20 16,10 15-17-16,0 1-2 0,0 3-5 15,0-2-18-15,14-3-5 0,-2-4-19 16,3-4-24-16,1-5-38 16,1-4-61-16,0-16-28 0,3 0-26 15,5-16 14 1,7-13 51-16,4-11 63 0,5-10 43 16,0-1 28-16,7-3 17 0,6-3 13 15,2-5 13-15,1 1 32 16,-6 4 7-16,0 5 38 0,-15-1 27 15,-8 4 22-15,-2 8 28 16,-12 8 30-16,-2 4-11 0,-7 10-17 16,-1 3-102-16,-4 4-80 15,0 24 0 1,0 9 0-16,0 16 0 16,0 7 0-16,0 8 0 15,0-3 0-15,0-5 0 0,8-2 0 16,0-6 0-16,1-8 0 15,-4-6-215-15,-2-7-187 0,5-15 16 16,-1-3 74-16,9-24 17 16,6-12 88-16</inkml:trace>
  <inkml:trace contextRef="#ctx0" brushRef="#br0" timeOffset="41681.08">21595 10294 44 0,'68'-109'200'0,"5"-2"82"16,-11 13 9-16,-14 22-3 0,-11 14-69 15,-14 18-71-15,-6 14-7 16,-3 22 45-16,-11 29 62 15,-3 35-248-15,-9 35 0 0,-7 30 0 16,-8 19 0-16,-9 7 0 0,1-6 0 16,4-11 0-16,-1-19 0 15,4-23 0-15,9-19 0 0,5-19 0 16,11-14 0-16,0-15 0 16,0-13 0-16,14-12 0 0,16-12 0 15,10-12 0 1,9-9-9-16,7-4-79 0,-3 5 46 15,-7 12 22-15,-10 7 27 16,-7 8 33-16,-12 9 36 0,-14 17-40 0,-3 11-36 16,-25 5 0-1,-12 9 0-15,-7-3 0 16,-9 1 0-16,2 1 0 0,0-9 0 0,7-7 0 16,-21 0 0-1,45-25 0-15,2-13-399 0,18-6-26 16,0-14 58-16,0-16 47 15,22-12 67-15</inkml:trace>
  <inkml:trace contextRef="#ctx0" brushRef="#br0" timeOffset="41846.83">22155 10057 291 0,'36'-52'234'0,"-7"11"-34"16,-10 17-40-16,-7 24 12 15,-4 20 41-15,-8 20-10 16,0 22-37-16,-11 12-50 15,-3 9-62-15,5 1-29 0,9-3-35 16,0-12-66-16,0-21-121 16,8-10-131-16,2-14-53 0,11-12-7 15</inkml:trace>
  <inkml:trace contextRef="#ctx0" brushRef="#br0" timeOffset="42212.98">22917 10126 241 0,'9'18'378'0,"-9"7"-47"16,-9 2-72-16,-2 2-109 16,3 4-32-16,0-2 16 0,8-1 18 15,0-10-13-15,0-3-49 16,11-4-52-16,10-13-33 0,12-9-34 16,7-12-24-16,8-15-27 15,8-14-15-15,6-11 6 0,-1-12 28 16,-4-5 31-16,-5 1 30 15,-1 4 35-15,-15 8 42 16,-13 16 46-16,-9 8 36 0,-14 18-104 16,-29 10-55-16,-20 26 0 15,-20 18 0-15,-7 26 0 16,2 20 0-16,12 14 0 0,17 6 0 16,22 6 0-16,23-6 0 15,20-3 0-15,13-10 0 0,15-1 0 16,21-7 0-16,20-10 0 15,17-9 0-15,3-16 0 0,0-13 0 16,-6-9 0-16,-10-5-234 16,-11-14-372-16,-13 0 71 0</inkml:trace>
  <inkml:trace contextRef="#ctx0" brushRef="#br0" timeOffset="44961.55">5233 9073 277 0,'-12'0'204'0,"-1"0"-45"16,3 8-53-16,10-8-54 0,-9 0-10 16,9 0 10-1,0 0 18-15,0 0 4 0,0 0-13 16,0 0-11-16,0 0 3 16,0 0-9-16,0 0-10 15,3 0-4-15,3 0-7 16,1 0 7-16,1 0 21 0,3 0 4 15,11-5 18-15,6-3-3 16,9-4-18-16,8-4-16 16,6 0-1-16,15-4-9 0,10-5 6 15,15-4 12-15,10-3 9 16,13-5 1-16,7 1-6 16,9-4-13-16,3-5-13 15,6 0-22-15,-1 0 0 16,-3-1 0-16,-5 6 0 0,-5 4 0 15,-3 3 0-15,-4 5 0 16,-1-1 0-16,-4 5 0 16,5 0 0-16,-4 3 0 0,1 5 0 15,-7-1 0-15,4 5 0 16,-4-3 0-16,-1-3 0 16,1 3 0-16,-1-1 0 0,-2-1 0 15,-4 1 0-15,-2-5 0 16,1-3 0-16,1 1 0 0,10-2 0 15,-2 4 0-15,5-3 0 16,4-2 0-16,4 6 0 16,8-3 0-16,3-3 0 15,6 2 0-15,-1 3 0 0,-4-2 0 16,0 3 0-16,-4-1 0 16,-5 1 0-16,-3-1 0 0,-12 5 0 15,-4-1 0-15,-9 5 0 16,-4-1 0-16,-8 3 0 15,-3 0 0-15,3 3 0 0,0-6 0 16,8 2 0-16,10-1 0 16,6-2 0-16,8 1 0 15,6-2 0-15,-1 2 0 16,-4 2 0-16,-5-1 0 0,-4 5 0 16,-11-8 0-16,-5 4 0 15,-7 3 0-15,-1-1 0 0,-1 2 0 16,6 3 0-16,4-4 0 15,8-5 0-15,7 1 0 0,8-1 0 16,7 1 0-16,0 0 0 16,6 0 0-16,0 0 0 15,-4-1 0-15,-9 5 0 0,-3 1 0 16,-3 2 0-16,-10-4 0 16,0 6 0-16,1-1 0 15,0-3 0-15,7-3 0 16,5 3 0-16,0-3 0 0,-2 4 0 15,2 1 0-15,1-3 0 16,-7-1 0-16,-5 6 0 0,-5-2 0 16,-5-3 0-16,-5 5 0 15,3-6 0-15,-4 2 0 0,3 2 0 16,0 0 0-16,3-2 0 16,1 1 0-16,-1-1 0 0,0-1 0 15,1 0 0-15,3 1 0 16,5-2 0-16,4-3 0 0,4 5 0 15,4-8 0 1,3 8 0-16,5-1 0 0,-2 0 0 16,7 3 0-16,4 5 0 15,3-3 0-15,-1-1 0 0,-2-1 0 16,-1 2 0-16,-5 3 0 16,1 0 0-16,-1 0 0 0,-1-4 0 15,-3-1 0-15,-4 1 0 16,2 4 0-16,-7 0 0 0,4-8 0 15,0 1 0-15,-3 1 0 16,2 6 0-16,-1-2 0 0,-5-7 0 16,-3 9 0-16,-1-4 0 15,0-1 0-15,-3 5 0 16,1-3 0-16,-4-1 0 16,4-1 0-16,-2 5 0 0,4-4 0 15,2 1 0-15,-3-2 0 16,-4 1 0-16,-9 4 0 0,4 0 0 15,-11 0 0-15,2 0 0 16,-1-3 0-16,5-6 0 0,-2 5 0 16,3 0 0-16,-1-5 0 15,6 6 0-15,2-1 0 0,-1-1 0 16,4 5 0-16,2 0 0 16,-7 0 0-16,2 0 0 15,-1 0 0-15,-2 0 0 16,-4 0 0-16,-4-5 0 0,-1 3 0 15,-5-3 0-15,-9 5 0 16,1-4 0-16,-3 1 0 0,-6-2 0 16,6 5 0-16,-2 0 0 15,5 0 0-15,5 0 0 16,-1 0 0-16,5 0 0 0,-6 12 0 16,1-12 0-16,-1 7 0 15,3 3 0-15,-3-10 0 0,1 7 0 16,-1 2 0-16,7-9 0 15,3 12 0-15,0-4 0 16,3 1 0-16,2-2 0 16,9 2 0-16,-4-1 0 0,5-8 0 15,-2 13 0-15,-8-13 0 16,-1 10 0-16,-8-10 0 0,-5 10 0 16,1-10 0-16,-6 0 0 15,2 0 0-15,3 0 0 0,4 0 0 16,9 0 0-16,3 0 0 15,-3 0 0-15,-2 0 0 16,-1 0 0-16,-7 0 0 0,1 0 0 16,-1 0 0-16,7 0 0 15,-7 0 0-15,7 0 0 16,-2 0 0-16,0 0 0 16,0 0 0-16,-4 0 0 0,1 0 0 15,-10 0 0-15,-3 0 0 16,0 0 0-16,-4 0 0 15,-3 0 0-15,-5 0 0 0,-5 7 0 16,0-7 0-16,-3 0 0 16,1 0 0-16,-6 9 0 15,2-1 0-15,6-8 0 0,5 7 0 16,-2-7 0-16,4 13 0 16,1-13 0-16,0 8 0 15,2-1 0-15,-2-7 0 16,1 0 0-16,-9 0 0 15,-6 0 0-15,-10 0 0 0,-8 9 0 16,-3-9 0-16,-8 0 0 16,-2 0 0-16,-2 0 0 15,4 0 0-15,0 0 0 16,-3 0 0-16,3 0 0 16,-5 0 0-16,2 0 0 0,-6 0 0 15,-5 0 0-15,0 0 0 16</inkml:trace>
  <inkml:trace contextRef="#ctx0" brushRef="#br0" timeOffset="45287.2">29035 7277 2047 0,'-8'0'0'16,"-2"0"0"15,2 0 0-31,0 0 0 0,-6 0 0 15,5 8 0-15,-4-8-205 16,-4 0-95-16,1 0 40 16,0 0 55-16,0 0 43 15,4-8 14-15,-1-3 11 16,13-6-4-16,0-7-6 16,0-2 34-16,0-2 42 0,0-8 27 15,-9-2 23-15,9 7 49 16,-12-2 69-16,1 5 82 15,-6 0-42-15,1-2-6 0,0 11-22 16,0-1-6-16,2 3 17 16,14 4 48-16,0 6 41 15,-8 2 20-15,8 1 5 16,0 0-24-16</inkml:trace>
  <inkml:trace contextRef="#ctx0" brushRef="#br0" timeOffset="45906.62">28756 6866 2047 0,'0'17'0'0,"0"15"0"16,5 22 0-16,3 18 0 15,-5 22 0-15,6 24 0 16,0 12 0-16,-1 5 0 16,4-1 0-16,-4-3 0 15,0-5 0-15,0-8 0 16,1-8 0-16,-6-17 0 0,-3-15 0 15,0-13 0-15,0-20 0 16,0-12 0-16,0-10 0 16,0-5 0-16,0-31 0 15,0-20 0 1,0-20 0-16,5-29 0 16,3-31 0-16,5-22 0 15,-2-19 0-15,2-5 0 0,-1-4 0 16,-4 9 0-16,-5 11 0 15,-3 8 0-15,0 19 0 16,0 20 0-16,-8 19 0 0,8 20 0 16,-6 13 0-1,6 11 0-15,0 13 0 0,0 8 0 16,0 3 0-16,0 5 0 16,6 4 0-1,10 16 0 1,22 9 0-16,18 12 0 0,21 7 0 15,21 5 0-15,12-5 0 16,-2 6 0-16,8-5 0 16,-12-3 0-16,-2-3 0 15,-11-3 0-15,-20-3 0 0,-14-9 0 16,-16-4 0 0,-13-2 0-16,-10-2 0 15,-10 8 0-15,-16 21 0 0,-18 20 0 16,-19 20 0-16,-23 22 0 15,-14 11 0-15,-7-1 0 16,-6-3 0-16,8-8 0 16,2-13 0-16,6-13 0 0,7-17 0 15,3-6 0-15,4-7 0 16,5-10 0-16,6-6 0 16,15-6 0-16,8-9 0 15,8-2-329-15,3-10-178 16,3-7 33-16</inkml:trace>
  <inkml:trace contextRef="#ctx0" brushRef="#br0" timeOffset="46788.15">12432 14055 871 0,'5'-29'510'0,"-5"15"-159"0,0 14-179 15,-13 14-79-15,2 28-43 16,2 34-50-16,9 34 0 0,0 33 0 16,12 16 0-16,14 11 0 15,10 3 0-15,15-8 0 0,11-6 0 16,8-12 0-16,7-24 0 15,3-29 0-15,7-25 0 0,0-29 0 16,3-28 0-16,0-24 0 16,-1-25-26-16,-7-24-16 15,-6-15 20-15,-7-20 23 16,-7-8 14-16,-13-11 9 0,-9 5 26 16,-7 17-50-16,-9 20 0 15,-7 18 0-15,-6 16 0 0,-3 14 0 16,1 13 0-16,-1 19 0 15,4 23 0-15,3 19 0 0,1 15 0 16,1 10 0-16,7 3 0 16,1 4 0-16,-1-2 0 0,0-10 0 15,1-8 0-15,-4-13 0 16,-5-11 0-16,1-7 0 0,-6-11-38 16,0-7-349-1,3-12-17-15,-2-8 45 0,1-15 25 16,-1-18 74-16</inkml:trace>
  <inkml:trace contextRef="#ctx0" brushRef="#br0" timeOffset="46953.16">13920 14174 529 0,'-28'-66'325'16,"-1"17"-38"-16,-1 9-93 0,6 7-80 15,7 9-52-15,6 3-18 16,0 6-24-16,11 6-13 15,-9 4-44-15,9 5-95 0,0 0-80 16,0 0-55-16,4 14-32 16,7 1 7-16</inkml:trace>
  <inkml:trace contextRef="#ctx0" brushRef="#br0" timeOffset="47872.57">14129 14890 73 0,'-8'-4'197'16,"8"-1"3"-16,0-2-22 0,-6 2-1 16,6 1-35-16,0 1-26 15,0-2-20-15,0 1-15 0,0 4-1 16,6 0 3-16,8 0 4 16,2 0 25-16,8 12-6 0,1 13-19 15,6 11-14-15,6 9-16 16,-1 12-6-16,-2 5-16 15,-6-2-19-15,1 2-16 16,-9-6 0-16,-4-10 0 0,-4-9 0 16,-4-13 0-16,0-5 0 15,-4-5 0-15,-4-14-15 0,0-5-52 16,0-19-11-16,4-21-6 16,6-17 9-16,-4-20 32 0,7-3 29 15,4-1 10-15,-2 14 9 16,2 11 11-16,-4 16 8 0,-1 11 22 15,-1 15 24-15,0 10 20 16,3 18 3-16,2 15-57 16,0 13-36-16,4 7 0 0,1 6 0 15,3-2 0-15,4-7 0 16,6-9 0-16,-3-11 0 16,2-9 0-16,2-12-19 0,8-12-91 15,-4-16-12-15,6-17 5 0,4-12 46 16,1-8 26-16,-2-8 16 15,-12-8-6-15,-7-2-4 0,-9 6 16 16,-9 0 19-16,-3 12 25 16,-8 16 30-16,0 8 40 0,-11 13 24 15,-2 6-9-15,-2 10-15 16,-2 5-12-16,0 3-20 0,1 4-58 16,6 0-1-1,-3 0 0-15,0 0 0 0,5 9 0 16,8-1 0-16,-8-2 0 15,8 8 0-15,0-6 0 16,0 0 0 0</inkml:trace>
  <inkml:trace contextRef="#ctx0" brushRef="#br0" timeOffset="48103.08">15101 14337 2047 0,'0'7'0'15,"0"0"0"1,0 3 0-1</inkml:trace>
  <inkml:trace contextRef="#ctx0" brushRef="#br0" timeOffset="48685.52">15101 14368 2047 0,'0'8'0'0,"-8"5"0"15,-1 6 0-15,-2 7 0 0,0 6 0 16,1 9 0-16,10 3 0 16,0 1 0-16,0 5 0 15,4-5 0-15,8-10 0 0,13-2 0 16,4-8 0-16,7-4 0 15,5-7 0-15,2 0 0 0,11-14 0 16,3 0 0-16,8 0 0 16,4-16 0-16,4-5 0 0,-4-11 0 15,4-10-28-15,0-6-27 16,0-8 24-16,-8-2 17 0,-9 5 8 16,-10 0 2-16,-13 5 14 15,-13-2 35-15,-14 6 25 0,-6 0-57 16,-11 11-13-16,-4 9 0 15,-7 10 0-15,-1 14 0 0,-3 21 0 16,2 12 0 0,1 10 0-16,6 7 0 0,5-5 0 15,12 0 0-15,0-9 0 16,0-7 0-16,12-9 0 0,10-7 0 16,4-13 0-16,8-21 0 15,2-11-211-15,4-13-31 0,-3-13 71 16,-3 2 78-16,-6-1 63 15,-9 5 48-15,-2 7 55 0,-5 7 54 16,-4 10 48-16,-8 11 25 16,0 14-46-16,0 11-154 15,6 16 0-15,0 18 0 0,2 5 0 16,3 6 0-16,3 5 0 16,2-5 0-16,0-10 0 0,4-5 0 15,1-9 0-15,11-13 0 16,9-16-223-16,11-4-211 0,8-13-7 15,2-16 21-15</inkml:trace>
  <inkml:trace contextRef="#ctx0" brushRef="#br0" timeOffset="49052.22">17018 13881 721 0,'11'-26'543'16,"-2"14"-3"-16,-9 12-297 15,3 21-243-15,5 8 0 16,0 7 0-16,-2 9 0 15,-6 5 0-15,0-3 0 0,0-2 0 16,0-7 0-16,0-7 0 16,0-10 0-16,0-9 0 0,0-33 0 15,12-22 0 1,11-28 0-16,10-18 0 0,12-5 0 16,4 1 0-16,-2 8 0 15,7 20 0-15,-2 15 0 0,7 18 0 16,-7 12 0-16,-8 12 0 15,-3 8 0-15,-6 11 0 16,-5 6 0-16,-6-1 0 0,-7 0 0 16,-6 1 0-16,-3 0 0 15,0-5 0-15,-2-5 0 0,-6 5 0 16,0 2 0-16,-17-3 0 16,1 6 0-16,-1-2 0 15,-4-1 0-15,5-2-64 0,-1-5-407 16,8 3 45-16,-9-10 48 15</inkml:trace>
  <inkml:trace contextRef="#ctx0" brushRef="#br0" timeOffset="50100.32">13148 16729 533 0,'-117'49'300'0,"13"-8"-59"15,20-5-107-15,19-7-71 16,17-13-33-16,22-4-15 0,31-12 25 16,36 0 22-16,35-19 21 15,43-19 27-15,47-15 5 0,44-22-14 16,55-20 23-16,52-22-28 15,48-23-96-15,38-21 0 0,30-22 0 16,31-14 0 0,7-1 0-16,-4 13 0 0,-17 28 0 15,-23 29 0-15,-29 31 0 16,-36 28 0-16,-42 19 0 0,-35 22 0 16,-39 15 0-16,-34 13 0 15,-41 13 0-15,-34 4 0 0,-35-1 0 16,-28 0 0-16,-22-9 0 15,-23-7 0-15,-17 0 0 0,-12-11 0 16,-24-13 0-16,-9-18 0 16,2-14 0-16,-6-17 0 15,1-17 0-15,-7-20 0 0,-4-11 0 16,-14-18 0-16,-9-19 0 16,-11-10 0-16,-13-6 0 0,-2-6 0 15,-2 5 0-15,-5 4 0 16,4 4 0-16,-3 12 0 0,-5 17 0 15,-10 16 0-15,-13 16 0 16,-17 21 0-16,-16 15 0 0,-22 25 0 16,-28 22 0-16,-29 23 0 15,-34 23 0-15,-38 26 0 16,-30 20 0-16,-33 21 0 0,-34 21 0 16,-20 6 0-16,-11 10 0 15,-1 3 0-15,9 0 0 0,8-4 0 16,20-7 0-16,30-13 0 15,36-18 0-15,41-10 0 0,38-13 0 16,41-13 0-16,34-7 0 16,32-12 0-16,28-4 0 0,24-9 0 15,25-3 0-15,16-4-20 16,16-6 0-16,18-7-2 0,5 0-6 16,14 0 9-16,8 7 14 15,0-7 3-15,0 0-2 16,8 17 8-16,0 8 11 0,6 11 9 15,1 17 10-15,2 20-4 16,-6 25-17-16,-2 25-13 0,-9 22 0 16,0 23 0-16,0 27 0 15,0 21 0-15,0 17 0 16,0 2 0-16,0 5 0 0,0-7 0 16,5-19 0-16,10-17 0 15,13-27 0-15,13-31 0 0,16-34 0 16,28-32 0-16,37-35 0 15,44-38 0-15,55-41 0 0,45-41 0 16,57-39-102-16,37-35-210 16,34-24-23-16,20-15 13 15,9 1-1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53:08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12867 4351 359 0,'-11'-66'255'0,"-5"-3"-36"15,-9 4-89-15,-21-48 45 16,21 63-53-16,2 9 34 16,-5 5-5-16,0 8-49 15,-1 12-52-15,-10 6-26 0,-23 25-12 16,-23 20-6-16,-26 34 6 15,-19 33-2-15,-7 24-6 0,-1 24-2 16,15 14-4-16,18 2 8 16,20-1-5-16,23-21-3 15,26-21 5-15,24-21-3 0,29-24 6 16,23-34-14-16,30-44 11 16,27-24-12-16,15-29-9 15,15-32 2-15,4-26 5 16,-5-19 3-16,-13-13 2 0,-20-7 4 15,-24 3 13-15,-21 13 75 16,-15 20 20-16,-17 24 12 16,-11 25-118-16,-5 21 0 0,0 20 0 15,-8 24 0-15,-9 28 0 16,2 32 0-16,1 30 0 0,14 24 0 16,5 17 0-1,23 2 0-15,16-2 0 0,21-8 0 16,17-14 0-16,7-19-299 15,14-16-150-15,1-29-41 0</inkml:trace>
  <inkml:trace contextRef="#ctx0" brushRef="#br0" timeOffset="347.58">13952 3272 683 0,'-13'-86'310'0,"5"22"-154"15,8 23-85-15,-11 24-39 16,2 31-3-16,-4 34 54 16,3 45 65-16,-4 49 20 15,3 43-48-15,-6 29-46 16,-7 19-33-16,-6 6-12 16,-1-3-13-16,-45 208 2 15,39-244-15-15,7-30-9 0,6-34 9 16,7-35 10-16,6-27 15 15,11-26 0-15,0-20-28 16,33-28 0-16,35-7 0 0,38-21 0 16,32-17 0-16,29-12 0 15,20 0 0-15,4 0 0 16,-6 0 0-16,-9 4 0 0,-18 4 0 16,-24-4-206-16,-20 1-136 15,-24-2-34-15,-27-3 11 16,-21-12 25-16</inkml:trace>
  <inkml:trace contextRef="#ctx0" brushRef="#br0" timeOffset="530.58">13960 3651 540 0,'-129'-65'344'0,"25"8"-88"15,33 7-127-15,21 10-69 0,27 7-32 16,23 5-11-16,27 4-8 15,48-1-1-15,49 5-2 16,55 0-9-16,36-1-69 16,16 9-90-16,-2 3-77 15,-14 6-109-15</inkml:trace>
  <inkml:trace contextRef="#ctx0" brushRef="#br0" timeOffset="1212.58">16899 3744 425 0,'-25'0'351'0,"-1"-8"-112"0,1 8-121 16,-3 0-62-16,-9 0-32 16,-4 13-6-16,-3-2-4 15,4-11-12-15,7 0 1 0,5 0 1 16,7-11 17-16,7-14 2 16,14-13 0-16,9-5-11 15,12-14 1-15,23-4-9 0,18 3-5 16,11 9 4-1,4 13-5-15,4 20 0 0,-4 16 5 16,-4 37-6-16,-8 27 4 16,-13 28 10-16,-19 21-7 15,-25 16 1-15,-32 11-4 0,-28 5-4 16,-27-3 6-16,-22-2 0 16,-16-11-2-16,-9-11 2 0,7-15-1 15,15-22 3-15,22-25 4 16,18-15 20-16,18-13 13 15,19-7 5-15,13-13-14 0,20-8-15 16,26-8-8-16,36-8-3 16,33-8-5-16,29-5-1 15,28-4-1-15,18 0 1 0,7 2-17 16,0 2-51-16,-4 1-82 16,0-6-69-16,-5-1-26 15,-7-7-68-15,-17-11 44 0</inkml:trace>
  <inkml:trace contextRef="#ctx0" brushRef="#br0" timeOffset="1511.34">18711 3741 341 0,'-22'-119'209'0,"-5"14"-51"15,-9 16-49-15,-1 15-48 0,-7 21-25 16,-5 16-1 0,0 25-2-16,-3 24 5 0,3 33-1 15,8 28-3-15,12 24-4 16,18 18-4-16,19 2-16 15,24-6 0-15,12-18-3 0,13-15 0 16,11-21 3-16,3-25-3 16,-1-23 8-16,-5-26-2 15,-9-24-2-15,-8-20 7 0,-16-20 15 16,-7-22-14-16,-17-6-9 16,-8-4-4-16,-16 3-20 15,-4 13-13-15,-9 10-27 0,-4 19-38 16,1 14-46-16,-4 18-29 15,-6 7-13-15,8 13-50 16,0 16 23-16</inkml:trace>
  <inkml:trace contextRef="#ctx0" brushRef="#br0" timeOffset="1911.29">18787 2776 328 0,'-16'-37'207'16,"-1"5"-81"-16,3 4-54 0,2 8-4 15,12 2 0 1,0 6 5-16,0 5-21 0,16-2-25 16,24 9-12-16,41 0-6 15,37 0-5-15,23 0-2 16,23 0-1-16,6 0-1 15,-6 0 3-15,-23 0-2 0,-20 0 1 16,-27 12-6-16,-21 4-1 16,-16 13 20-16,-12 16 22 15,-8 16-3-15,-14 20 26 16,-7 21-5-16,-3 29-16 16,-5 23-22-16,4 13-1 0,9 11-7 15,2-2-8-15,7-5 2 16,-3-16-1-16,-3-18 0 15,-3-18 1-15,-13-22-4 0,-16-16 10 16,-24-10-8-16,-30-7-13 16,-31-2-79-16,-32-2-116 0,-30 1-76 15,-31-4-68-15</inkml:trace>
  <inkml:trace contextRef="#ctx0" brushRef="#br0" timeOffset="3411.47">10781 7632 295 0,'4'-36'332'0,"-4"6"-99"15,0 10-103-15,0 8-80 16,0 12-27-16,0 17-18 16,0 19 2-16,-13 25-3 0,0 25 6 15,2 23 8-15,-1 22-5 16,-1 12-11-16,1 3 2 0,12 1-5 15,0-14 1-15,0-14-8 16,0-21-36-16,12-22-41 0,1-14-17 16,2-18-38-1,1-15-36-15,6-29-67 0</inkml:trace>
  <inkml:trace contextRef="#ctx0" brushRef="#br0" timeOffset="3842.97">11109 7779 397 0,'0'-33'197'0,"0"9"-87"16,0 12-58-16,9 12-24 15,7 0-12-15,11 19-8 0,14 10 4 16,13 15 4-16,14 18 29 16,9 16 14-16,1 7-17 15,-6 5-9-15,-10-1-14 0,-14 1-5 16,-20-9-10-16,-14-7 1 15,-14-14-2-15,-14-11-5 0,-5-8 5 16,-9-13 3-16,-6-7-6 16,-2-9 2-16,0-12-4 15,7-16-5-15,5-18 2 16,12-22-6-16,12-26 5 0,12-19 3 16,12-18 3-16,8-2-2 15,6 2 3-15,1 14-2 0,-1 11 6 16,-11 13 7-16,-11 12 25 15,-16 12 12-15,-16 11-16 16,-15 14-2-16,-15 15 32 0,-19 14-32 16,-11 11-14-16,-13 12-11 15,-5 13-8-15,0 4-22 16,9 3-38-16,9 5-44 16,5 0-47-16,20-4-13 0,18-8-4 15,17-14-29-15,20-19-5 16</inkml:trace>
  <inkml:trace contextRef="#ctx0" brushRef="#br0" timeOffset="4207.6">11697 6765 329 0,'-43'-81'218'0,"-26"12"-98"0,-25 19-54 16,-23 26-33-16,-34 24-14 15,-28 33 11-15,-27 32 28 16,-26 37 15-16,-13 40 12 0,11 46-10 15,10 47-11-15,26 38-37 16,36 16-14-16,39 4-6 16,57 0 0-16,66-11-2 0,54-23-5 15,75-25 5-15,83-36-8 16,71-39 4-16,71-49 1 0,65-45-2 16,48-49-6-16,20-49-17 15,-13-39-9-15,-34-39-6 16,-55-35-6-16,-60-40-1 0,-74-48 15 15,-71-42 13-15,-80-33 15 16,-67-2 49-16,-57 18 34 0,-45 33-34 16,-40 36-27-16,-37 42-27 15,-37 35-37-15,-29 37-10 16,-22 32-19-16,-10 25-8 16,4 29-15-16,25 24-5 0,32 16-23 15,45 17-90-15</inkml:trace>
  <inkml:trace contextRef="#ctx0" brushRef="#br0" timeOffset="5156.03">19133 10246 850 0,'29'-50'485'16,"-5"11"-154"-16,-7 8-167 15,-3 31-89-15,0 31-29 16,-6 37 1-16,-8 42 2 0,-25 37-49 16,-15 23 0-16,-16 22 0 15,-11 16 0-15,2 3 0 0,0-8 0 16,13-16 0-16,13-23 0 16,5-27 0-16,14-27 0 15,12-24 0-15,8-25 0 0,25-25 0 16,23-22 0-16,32-23 0 15,31-20 0-15,31-18 0 0,23-11 0 16,23-3 0-16,11 4 0 16,8 8 0-16,-4 8 0 0,-7 4 0 15,-13 5 0-15,-17 2 0 16,-20 7 0-16,-25 2 0 0,-19 5 0 16,-20 1 0-16,-21 0 0 15,-18 9 0-15,-10-11 0 16,-7-2 0-16,-7-14 0 0,-3-17 0 15,-4-10 0-15,1-22 0 16,3-15 0-16,4-18 0 16,1-19 0-16,-5-20 0 0,-10-14 0 15,-6-11 0-15,-22-3 0 16,-22 3 0-16,-29 7 0 16,-29 22 0-16,-37 24 0 0,-33 24 0 15,-26 29 0-15,-21 31 0 16,-8 31 0-16,3 22 0 0,18 25 0 15,20 19 0-15,18 17 0 16,27 10-247-16,20 4-68 16,21-2-23-16,24-6 22 0,19-13-27 15</inkml:trace>
  <inkml:trace contextRef="#ctx0" brushRef="#br0" timeOffset="5457.03">19763 8458 433 0,'5'-93'257'0,"-2"8"-54"0,-3 18-93 15,6 15-55-15,-5 16-26 16,-1 10-1-16,5 19 6 15,-5 19 43-15,0 21 23 0,0 24-6 16,0 20-23-16,0 17-8 16,0 11-17-16,0 13-25 15,0 0-8-15,0 0-12 0,0-7-52 16,0-10-95-16,8-11-82 16,0-17-54-16,1-16-18 0,-1-21-4 15</inkml:trace>
  <inkml:trace contextRef="#ctx0" brushRef="#br0" timeOffset="5871.64">20340 7967 512 0,'-13'-62'229'0,"0"21"-109"16,13 13-64-16,-11 16-32 15,11 12-10-15,-9 28 12 16,9 25 21-16,3 16 0 0,11 20-13 15,7 16-1-15,6 7-11 0,1-3 1 16,-2-4-5-16,-11-11-8 16,-7-8-5-16,-8-17 2 15,-11-12-4-15,-18-8-1 0,-16-12 0 16,-12-13-2-16,-5-12 0 16,2-12 4-16,5 0-1 15,4-12-6-15,11-8 3 0,17-8-9 16,12-10 13-16,11-7 0 15,25-11-3-15,24-13-5 0,16-5 3 16,22-2-1-16,6-5 6 16,1-2-7-16,-9 2 2 0,-12 3 2 15,-12 6 5-15,-18-2 13 16,-21 1 2-16,-22 4-5 16,-22 7-2-16,-21 10-11 15,-26 16 2-15,-13 15-5 0,-7 21-12 16,-1 16-36-16,6 17-86 15,5 20-63-15,14 11-45 16,16 10-73-16</inkml:trace>
  <inkml:trace contextRef="#ctx0" brushRef="#br0" timeOffset="6454.14">22917 8854 1060 0,'35'-21'548'0,"-16"5"-231"16,-4 4-195-16,-2 12-122 16,-13 24 0-16,0 26 0 0,-13 30 0 15,-5 34 0-15,-12 44 0 16,-7 42 0-16,1 32 0 15,-1 17 0-15,6 3 0 0,2-15 0 16,6-18 0-16,1-25 0 16,14-26 0-16,8-38 0 0,8-28 0 15,20-28 0-15,22-25 0 16,27-29 0-16,28-20 0 0,25-25 0 16,23-15 0-16,22-13 0 15,11-4 0-15,12 1 0 0,-9 1 0 16,-7 7 0-16,-10 7 0 15,-23 9 0-15,-24 3 0 16,-17 4 0-16,-26 5 0 0,-18 1 0 16,-13-2 0-16,-13-3 0 15,-11-5 0-15,-5-10 0 0,-9-19 0 16,-10-15 0-16,-3-21 0 16,0-22 0-16,-12-17 0 15,-5-18 0-15,-8-16 0 16,-14-4 0-16,-18 7 0 0,-20 10 0 15,-22 12 0-15,-14 20 0 16,-17 25 0-16,-15 24 0 0,-18 23 0 16,-12 26 0-16,-3 24 0 15,-1 16 0-15,9 17 0 0,12 15-8 16,20 14-424-16,14 3-3 16,19 4 38-16,21-4 28 0</inkml:trace>
  <inkml:trace contextRef="#ctx0" brushRef="#br0" timeOffset="6687.82">23356 7477 720 0,'9'-109'326'0,"-5"24"-132"0,-4 18-106 16,0 19-50-16,0 15-25 15,0 12 0-15,4 21-8 16,5 21 25-16,-1 33 6 16,-2 34-21-16,-6 34-9 0,0 20-4 15,0 10-6-15,-6-5-36 16,-2-8-79-16,8-19-100 0,0-8-47 16,0-27-72-16</inkml:trace>
  <inkml:trace contextRef="#ctx0" brushRef="#br0" timeOffset="7055.59">24348 7347 778 0,'54'-74'453'0,"-15"22"-185"16,-10 14-143-16,-10 23-67 15,-10 15-23-15,-9 8-5 0,-9 7 6 16,-7 10 0-16,-8-1-19 15,-14 4-5-15,-5-2-4 16,-14-6-2-16,-4-12-10 0,-1-8 6 16,5-11 1-16,0-15-3 15,1-10-3-15,8-9 6 0,7-12-9 16,11-4-10-16,20 1-2 16,14-7-10-16,27 3-7 0,26 8 17 15,25 14 6 1,20 22 6-16,7 29 6 0,1 32 4 15,-10 31 27-15,-13 34 1 16,-25 32-9-16,-39 25-13 0,-40 20 1 16,-40 9-15-16,-41 4-87 15,-38-5-107-15,-31-5-83 16,-25-6-24-16,-20-18-2 0,-11-15-7 16</inkml:trace>
  <inkml:trace contextRef="#ctx0" brushRef="#br0" timeOffset="11380.06">26528 6558 513 0,'16'-42'322'16,"-3"1"-53"-16,-5 5-127 0,-8 3-69 15,0 5-43-15,0-1-17 16,-17 1-4-16,-3-9 21 15,-3-3 14-15,-11-1-4 0,-11-8-7 16,-17-3-20-16,-20-10-1 16,-34-7-8-16,-26-9-8 15,-32 2 2-15,-25-5 1 0,-19 7 8 16,-10 5-10-16,4 8-1 16,4 8 2-16,5 13 3 15,9 7 1-15,-6 9-1 16,-8 10-6-16,-4 7 8 15,-10 7 0-15,-10 0 8 0,-2 13-11 16,-7 10 2-16,3 14-6 16,-8 8 8-16,4 13-8 15,-9 6 10-15,5 4-10 0,2 10 8 16,0 3-4-16,11 5-1 16,19 4 14-16,6 3-1 0,13 5 7 15,13 9 4 1,7 2 0-16,4 9-3 0,-1 4-8 15,2 4-3-15,1 9-1 16,0 15 2-16,4 21 3 0,2 20 15 16,8 21 13-16,5 20 19 15,4 17 15-15,3 11-5 16,9 17-16-16,12 28-54 0,15 21 0 16,20 6 0-16,13 3 0 15,21-12 0-15,19-7 0 0,23-3 0 16,23-3 0-16,28-4 0 15,29-9 0-15,36-12 0 0,34-9 0 16,34-3 0-16,43-5 0 16,44 5 0-16,40-4 0 15,24-12 0-15,21-13 0 0,15-16 0 16,19-24 0-16,14-22 0 16,10-20 0-16,2-14 0 15,-2-15 0-15,-7-15 0 0,-6-20 0 16,-8-15 0-16,-16-26 0 15,-12-24 0-15,-15-33 0 0,-3-21 0 16,-3-41 0-16,2-47 0 16,-4-56 0-16,-1-62 0 15,-5-71 0-15,3-54 0 0,9-72 0 16,3-68 0-16,3-44 0 16,-17-39 0-16,-26-44 0 15,-51 0 0-15,-58 9 0 16,-70 24 0-16,-88 27 0 15,-103 63-47-15,-88 68-417 16,-70 79 0-16,-40 72-10 0</inkml:trace>
  <inkml:trace contextRef="#ctx0" brushRef="#br0" timeOffset="15123.76">26256 6183 61 0,'0'-8'166'15,"0"-1"24"-15,0 2-45 16,0-2-26-16,0 6-25 0,0-3-9 16,0 6 2-16,0 0 7 15,0 0-8-15,0 0-27 16,0 0-11-16,0 18 9 15,0 13 30-15,12 19-6 16,10 12-33-16,4 14 17 16,16 18 57-16,7 16 6 0,6 16-28 15,5 12 8-15,2 21-91 16,-5 19-17-16,-7 19 0 0,-10 2 0 16,-8-4 0-16,-7-7 0 15,-12-21 0-15,-13-21-27 16,0-15-188-16,-21-22-91 0,-4-19-65 15,-2-16-22-15,-7-15-340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53:47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4481 6166 430 0,'17'-35'321'16,"-9"6"-13"-16,0 8-122 16,-8 4-84-16,0 10-33 0,0 7 11 15,0 16 32-15,-8 25 78 16,-11 32 40-16,-10 37-211 16,-13 32-19-16,-9 25 0 15,-6 20 0-15,-8 9 0 16,0 4 0-16,-1-6 0 15,2-6 0-15,2-16 0 16,5-22 0-16,14-29 0 0,10-23 0 16,9-25 0-16,8-19 0 15,16-13 0-15,32-10 0 0,36-5 0 16,47-7 0-16,35-2 0 16,37-1 0-16,28 1 0 15,8 7 0-15,3 8 0 16,-6 10 0-16,-8-3 0 0,-16 6 0 15,-19-4 0-15,-19-8 0 16,-19-4 0-16,-22-10 0 16,-22-6 0-16,-27-13 0 15,-16-8 0-15,-11-21 0 0,-9-23 0 16,-7-39 0-16,-1-34 0 16,-8-42 0-16,9-265 0 15,-14 184 0-15,3-12 0 16,1-2 0-16,2 22 0 15,-1 33 0-15,-4 37 0 0,-12 35 0 16,0 28 0 0,-36 31 0-16,-24 19 0 0,-39 16 0 15,-26 20 0 1,-30 21 0-16,-19 17 0 0,-17 16 0 16,-17 19 0-16,-16 10 0 0,1 2 0 15,8 4 0-15,17-6 0 16,24-4 0-16,19-13-52 15,29-12-247-15,24-8-33 16,25-6 2-16,28-4 25 0,25-15 3 16</inkml:trace>
  <inkml:trace contextRef="#ctx0" brushRef="#br0" timeOffset="1797.53">12876 5789 729 0,'32'-53'493'16,"-7"8"-188"-16,-5 16-193 15,-6 13-125-15,-8 7-10 0,2 9 15 16,-8 32 46-16,0 35 59 16,-14 42 17-16,-17 37-51 15,-17 38-21-15,-17 24-18 16,-14 11-17-16,-8 6 5 0,-2-11-10 16,7-10 2-16,12-25-12 15,18-29 11-15,16-26-6 0,11-23-6 16,25-15-7-16,11-17-20 15,31-17-5-15,34-10-27 0,38-14-30 16,41-17 11-16,35-11 13 16,39-11 25-16,19-6 28 0,15 6 14 15,9 11 21-15,-7 0 3 16,-24 23 9-16,-18 10 15 16,-38 3-2-16,-22 5 0 15,-30 1 3-15,-23-6 22 0,-25-3-7 16,-20-9 9-16,-16-9 9 15,-14-2 8-15,-9-3-83 0,-11-10 0 16,-7 0 0-16,0-23 0 16,-3-25 0-16,4-33 0 15,2-38 0-15,2-38 0 0,6-31 0 16,11-20 0-16,2-25 0 16,7-6 0-16,4 3 0 15,-12 12 0-15,-5 13 0 0,-15 14 0 16,-22 23 0-16,-27 16 0 15,-32 22 0-15,-38 22 0 16,-42 21 0-16,-41 24 0 0,-41 24 0 16,-28 20-92-16,-15 23-41 15,-2 17-40-15,9 18-105 0,8 7-53 16,17 5 11-16,28 1-15 16</inkml:trace>
  <inkml:trace contextRef="#ctx0" brushRef="#br0" timeOffset="2679.23">21979 4757 507 0,'18'0'256'16,"-7"0"-76"-16,-3 0-95 0,0 22-44 15,4 21-5 1,-4 28 21-16,0 29 45 0,-8 39 9 16,0 32-12-16,-19 29-4 15,-13 16-20-15,-18 8-31 0,-10-1-18 16,-5-11-7-16,0-20-5 16,8-21-11-16,10-26 4 0,12-22-7 15,16-25 10-15,19-16-10 16,15-18 2-16,30-11-2 15,31-12-7-15,35-13-19 0,36-12 13 16,30-3 5-16,27-13 8 16,19 0 17-16,4 7-1 15,-7 6 8-15,-8 3 10 16,-22 0 14-16,-16 5 20 0,-24-5 20 16,-20-7-51-16,-24-9-37 15,-24 0 0-15,-21 0 0 0,-18 0 0 16,-13-20 0-16,-6-8 0 15,-8-18 0-15,1-21 0 0,2-13 0 16,10-22 0-16,8-18 0 16,3-28 0-16,9-15 0 0,8-12 0 15,3-8 0-15,5 0 0 16,-5 4 0-16,2 8 0 16,-5 12 0-16,-4 20 0 15,-8 25 0-15,-9 17 0 0,-10 16 0 16,-16 12 0-16,-10 7 0 15,-15 5 0-15,-19 5 0 16,-22-2 0-16,-30 1 0 0,-26 4 0 16,-35 5 0-16,-32 6 0 15,-33 10 0-15,-27 12 0 0,-25 16-204 16,-19 0-247-16,-14 16 3 16,4 8 6-16</inkml:trace>
  <inkml:trace contextRef="#ctx0" brushRef="#br0" timeOffset="10233.64">5342 3211 233 0,'-16'-25'248'16,"1"10"-71"-16,2-2-81 0,13 5-46 16,0 5-27-16,0-2-8 15,0 5-7-15,13 0-3 16,10 0-6-16,31 4 7 16,22 8-3-16,18 17 4 15,11 12-6-15,-2 19-2 16,-10 25 6-16,-11 20-7 15,-18 23 5-15,-15 9-5 16,-22 14 5-16,-22-1 3 16,-21-7-8-16,-13-9 4 15,-12-17-3-15,-8-14 8 0,6-18-6 16,-2-16 12-16,8-15-8 16,9-15-3-16,3-11 5 15,10-3-2-15,1-9-5 0,14-12-11 16,0 0-45-16,0 0-50 15,0-4-54-15,0-15-100 16</inkml:trace>
  <inkml:trace contextRef="#ctx0" brushRef="#br0" timeOffset="10533.55">5546 4534 260 0,'-11'12'172'16,"2"0"-86"-16,9 12-39 0,-8 9-21 15,8 17-7-15,0 7-3 16,17 3-7-16,2 7 0 16,10-9-6-16,7-3 5 15,2-16-2-15,1-9-1 16,1-14-1-16,-3-16 9 16,-1 0 2-16,-2-9 4 0,-6-7 27 15,-5-13-10-15,-1-7-1 16,-6-14-3-16,-7-2-5 15,-9-4 19-15,-9 3 10 16,-7 8-18-16,-6 9-21 0,3 10-17 16,-5 6-38-16,-4 8-45 15,-5 4-41-15,4 8-33 16,4 0-84-16</inkml:trace>
  <inkml:trace contextRef="#ctx0" brushRef="#br0" timeOffset="11086.5">13603 2710 271 0,'-12'-24'236'0,"12"3"-63"16,0 9-84-16,0 5-48 0,0 2-28 15,15 5-3 1,22 18-2-16,19 9 6 16,21 14 4-16,21 16-1 0,13 16-2 15,1 20 12-15,-6 21 0 16,-13 21 3-16,-15 15-7 15,-26 10-9-15,-19-2-1 0,-21-11-9 16,-12-18 7-16,-12-18-5 16,-8-18 4-16,-1-15-5 15,2-18 0-15,-3-10-5 0,3-10 1 16,-1-7 2-16,-1-9-6 16,0-3-14-16,6-6-29 15,-1-7-35-15,-1-8-39 16,5 0-21-16,-5-10-45 0,-8-16-42 15</inkml:trace>
  <inkml:trace contextRef="#ctx0" brushRef="#br0" timeOffset="11365.43">13833 4176 237 0,'-15'0'175'0,"6"12"-83"16,9 4-39-16,0 17-14 15,13 8 0-15,3 7-6 16,9 6-6-16,4 3-4 0,2-5-4 15,6-3-6-15,-1-8 0 16,10-5 2-16,1-2-2 16,10-11-3-16,8-7 1 15,5-16-6-15,-5-4 0 0,-5-12 0 16,-7-13 1-16,-7-11 12 16,-19-13 3-16,-10-8 11 0,-17-4-11 15,-17-1-4-15,-16 6-7 16,-18 3-7-16,-20 13-6 15,-13 7-17-15,-6 9-33 0,-2 11-64 16,2 13-60-16,8 4-92 16</inkml:trace>
  <inkml:trace contextRef="#ctx0" brushRef="#br0" timeOffset="11982.55">22289 2454 179 0,'12'-18'246'0,"0"8"-59"15,-4-3-52-15,-5 4-55 16,2 2-31-16,-2 7-6 16,6 0-3-16,3 0-5 15,10 0 8-15,6 20-15 0,9 10 1 16,5 9 0-16,4 14 17 15,-1 13-4-15,0 11-8 16,-5 8-2-16,-7 5-7 16,-5-5-12-16,-7-4-4 0,-7-2-9 15,0-10 3 1,-14-8 0-16,0-8-1 0,0-9-6 16,0-12 1-16,0-3-13 15,0-8-47-15,-9-4-58 16,9-6-48-16,-14-3-28 15,-8-8-47-15,-4 0-270 0</inkml:trace>
  <inkml:trace contextRef="#ctx0" brushRef="#br0" timeOffset="12313.34">22256 3549 77 0,'0'10'187'0,"0"-3"-45"15,8 1-63-15,1 4-35 16,-6 5-13-16,6 2 0 0,-5 6-2 16,3 3 2-16,5 8-3 15,1 6-9-15,-2 2-3 16,10 2-4-16,4-10 3 16,3-4 5-16,6-2-1 15,0-14-3-15,8-4-1 0,3-12 4 16,-5 0 3-16,-4-12 17 15,-2-4 27-15,-11-10 16 16,2-6-22-16,-7-5-11 0,-7 1-5 16,-5-5 16-16,-6 4-9 15,0 1-26-15,-23-5-35 16,-14 3-50-16,-20 7-59 16,-19 6-74-16,-22 10-27 0,-12 5-58 15</inkml:trace>
  <inkml:trace contextRef="#ctx0" brushRef="#br0" timeOffset="15159.14">10488 11482 270 0,'-32'-69'227'15,"-9"0"-60"-15,-5 7-55 0,-2 6-71 16,0 3-38-16,0 8-15 16,-6 5 4-16,-3 4 5 0,-3 3 13 15,-13 4 4-15,-9 8 6 16,-8 9 2-16,-6 12-3 15,-10 0 0-15,-8 21 5 0,-8 8 15 16,-8 10 21-16,-8 15-4 16,-4 12 0-16,-4 10-10 0,3 19-4 15,2 19-8-15,7 24-12 16,8 21 13-16,16 11 0 0,25 16-9 16,28 7-5-16,32-4 11 15,31-3-16-15,30-8-2 0,25-6-2 16,23-14-6-16,26-10 1 15,20-23-7-15,17-23 0 16,19-21 1-16,16-29 1 16,14-22-9-16,6-30 1 0,5-21 2 15,-4-16-5-15,-7-20-15 16,-18-16 6-16,-20-16-6 0,-20-17 3 16,-19-16 9-16,-23-25 12 15,-17-15 13-15,-19-13 4 0,-19-10 0 16,-17-5 8-16,-16-3-2 15,-8 8 7-15,-20 1-3 0,-4 13 7 16,-14 16 3-16,-6 14 14 16,-5 18-13-16,-7 21-25 15,-72-60 3-15,57 105 0 16,-2 16 1-16,-6 20-8 16,0 21-12-16,-8 17-5 0,-1 23 7 15,-3 22-2-15,11 23-6 16,7 20 11-16,8 18 0 15,12 11-9-15,16 9-5 16,17 3 6-16,20-9 3 0,20-1-5 16,25-7 1-16,25-6 1 0,22-5 1 15,35-5 3-15,23 1-4 16,19 1 8-16,23 7 1 0,3 4-6 16,0 5-5-16,-12 3-6 15,-18 5-7-15,-18 3 9 16,-30 1-3-16,-27-6 10 0,-28-1 0 15,-26-6 3-15,-19-13-16 16,-26-9-19-16,-16-16-22 0,-15-11-31 16,-9-12-33-16,-3-11-44 15,-5-14-43-15,0-11-2 16,8-9-23-16,0-12 25 0</inkml:trace>
  <inkml:trace contextRef="#ctx0" brushRef="#br0" timeOffset="16723.63">11918 12382 452 0,'-14'-23'388'16,"6"6"-76"-16,0 4-115 15,8 9-124-15,0 4-49 16,-7 0-20-16,7 0 0 0,0 9 8 15,-8 16-4-15,0 18 5 16,0 22-10-16,8 12 3 0,0 8-5 16,8-3-4-16,12-2 5 15,13-17 2-15,2-10-25 0,11-13-2 16,6-11-21-16,10-20-6 16,1-13 4-16,7-16-19 15,-2-18 0-15,3-13 30 0,-10-11 14 16,-4-7 11-16,-9 0 15 15,-12 3 3-15,-12 13 22 0,-4 16 21 16,-7 7 23-16,-9 11 2 16,-4 8-13-16,0 11-20 0,0 7-17 15,-12 14-8-15,1 8-6 16,2 6-9-16,9 6 0 0,0-1 1 16,0-2-3-16,9-5-4 0,5-9-12 15,16-7-8 1,5-17-12-16,14 0-2 0,13-12 4 15,7-13 0-15,0-12-15 16,-4-8-10-16,-4-5 19 0,-12-6 14 16,-9-4 21-16,-12-2 6 15,-8 10 24-15,-7 7 18 0,-9 4 5 16,-4 3 5-16,-12 10-1 16,-2 9 13-16,3 2 7 0,0 13-4 15,-10 4-21-15,1 21-5 16,-4 12-17-16,4 10-8 0,-1 11-8 15,8 4-5-15,13 1-5 16,0-2 3-16,16-7-14 0,8-6-8 16,9-12-22-16,10-6 0 15,4-10-20-15,2-16-18 16,8-9 0-16,-1-10-6 0,1-10 3 16,-4-13 16-16,-1-5 15 15,-6-7 22-15,-6-3 16 0,-7 5 14 16,-9 7 20-16,-7 8 24 15,-11 13 24-15,-6 7 16 0,0 5 9 16,-14 12-16-16,-6 17-6 16,-9 14-10-16,-1 19-23 15,3 7-17-15,5 7-5 16,11-3-8-16,11-4-9 0,0-7-3 16,8-9-28-16,12-13-16 15,12-11-15-15,9-17-19 0,16-5 27 16,11-11 6-16,6-13-4 15,4-11 5-15,-1-10 8 0,-9-3 19 16,-6-4 14-16,-10 1 13 16,-7 3 16-16,-12 4 27 0,-10 13 57 15,-5 12 9-15,-10 6 0 16,-8 18 0-16,0 0-22 0,-13 21-14 16,-3 12-36-16,-4 3-23 15,4 5-9-15,3 1 3 16,5-7-9-16,8-7-6 0,0-3-23 0,8-9-19 15,13-7-14 1,2-9-48-16,11-13-18 0,5-7 6 16,7-8 21-16,-2-8 39 15,2-3 31-15,-6 4 17 0,-9 7 9 16,-6 7 30-16,-8 9 20 16,-3 4 17-16,-8 8 7 0,-3 0 10 15,2 12-10-15,-5 8-27 16,3 5-11-16,-3-1-19 0,5-1-6 15,-1 2-10-15,4-8 0 16,5-5-2-16,0 0-7 16,6-12-10-16,6 0-31 0,7-16 24 15,7-9 13-15,4-2 0 16,1-6 4-16,-4 0 4 16,-3 5-2-16,-8 4 5 0,-10 7 14 15,-2 8 24-15,-5 9 8 0,-4 0 36 16,-8 17 8-16,6 8-85 15,-3 7-5-15,5 1 0 0,0-1 0 16,7-2 0-16,6-11 0 16,5-7 0-16,0-12 0 0,11 0-15 15,5-15-52-15,9-13 20 16,6-15-8-16,9-5 9 16,-5-9 6-16,-8-4 21 0,-10-9 12 15,-10 2 10-15,-12 2 22 16,-7 14 86-16,-14 11 46 0,-14 17-157 15,-7 24 0-15,-12 12 0 16,-2 16 0-16,-6 13 0 0,4 8 0 16,4 4 0-16,14 0 0 15,11-4 0-15,12-4 0 16,18-2 0-16,12-5 0 0,23-10 0 16,16-8 0-16,33-7 0 15,36-13 0-15,37-9 0 16,39-10 0-16,35-10 0 0,27-8-57 15,17-4-651-15</inkml:trace>
  <inkml:trace contextRef="#ctx0" brushRef="#br0" timeOffset="18007.09">8433 15081 955 0,'-102'9'531'0,"9"-2"-174"16,13 1-176-16,19-8-158 16,27 0-32-16,47-8-13 0,69-8 10 15,80-17 18-15,92-15 24 16,105-18-23-16,108-15-7 0,100-13 0 15,97-3 0-15,67 3 0 16,48 1 0-16,21 3 0 0,-9 13 0 16,-27 16 0-1,-45 25 0-15,-58 19 0 0,-65 17 0 16,-66 17 0-16,-76 11 0 16,-69 8 0-16,-71 1 0 0,-66-5 0 15,-62-2 0-15,-47-10 0 16,-42-8 0-16,-27-12 0 0,-28-12 0 15,-16-26 0-15,-12-38 0 16,-14-47 0-16,-22-43 0 0,-15-53 0 16,-12-59 0-16,-7-55 0 15,-9-59 0-15,-8-35 0 0,-5-33 0 16,1-16 0-16,0 11 0 16,-5 34 0-16,-11 44 0 15,-8 53 0-15,-16 48 0 0,-30 44 0 16,-40 37 0-16,-56 35 0 15,-79 32 0-15,-77 36 0 0,-96 44 0 16,-98 47 0-16,-85 42 0 16,-80 42 0-16,-45 42 0 0,-25 27 0 15,2 25 0-15,18 13 0 16,32-4 0-16,53-7 0 0,53-13 0 16,52-14 0-16,47-16 0 15,52-19 0-15,51-22 0 16,54-16 0-16,56-15 0 0,61-15 0 15,59-10 0 1,54-13 0-16,50-4 0 0,37-12 0 16,32 0 0-16,20 0 0 15,21 0 0-15,24-12 0 16,9-9 0-16,20-3 0 0,15-4 0 16,13-1 0-16,8 5 0 15,6 4 0-15,11 7 0 16,4 13 0-16,7 29 0 0,5 40 0 15,7 60 0-15,-3 88 0 16,-17 91 0-16,-15 88 0 16,-30 65 0-16,-23 38 0 15,-17 18 0-15,-22-20 0 16,-2-41 0-16,-1-57 0 0,6-58 0 16,10-60 0-16,18-53 0 15,35-48 0-15,58-59 0 16,76-59 0-16,102-74 0 0,119-73 0 15,129-79 0-15,129-64 0 16,123-48 0-16,110-25 0 16,68-13 0-16,29 5-255 0,-9 13-488 15</inkml:trace>
  <inkml:trace contextRef="#ctx0" brushRef="#br0" timeOffset="23413.32">22216 13078 130 0,'17'-17'259'0,"-2"-2"-49"0,1-5-22 16,1-2-69-16,-2-2-58 15,5-2-32-15,2-13-9 0,1 2 1 16,2 1 17-16,-5-5 23 16,1 2 26-16,-8 0 2 0,-5 3 10 15,-5-1 3-15,-3 2-7 16,0-4 8-16,-11 6-19 0,-11 1-18 16,-7 4-22-16,-11 3-12 15,-13 6-12-15,-10 13-3 16,-15 20 6-16,-12 13 13 0,-7 23-22 15,-13 18-14-15,-4 13 0 16,5 9 0-16,12 9 0 0,18-7 0 16,22 2 0-16,26-5 0 15,31-7 0-15,7-13 0 0,22-13-33 16,20-11-6-16,16-12 2 16,12-8-8-16,16-9-6 15,9-12 11-15,8 0 21 0,3 11 13 16,-7 2 1-16,-3 8 7 15,-12 7 4-15,-9 13 6 0,-14 6 3 16,-11 11 5-16,-11 3 2 16,-19 5 12-16,-19-1 15 0,-16 4-18 15,-15-5 4-15,-19-2-8 16,-10-5-7-16,-13-7-18 0,-8-6-2 16,-4-4 0-16,-4-7 0 15,4-8 0-15,-1-6 0 0,9-7 0 16,7-12 0-16,15 0 0 15,10 0-13-15,9 0-40 16,7 0-33-16,10 0-19 0,2 0-21 16,9-7-29-16,0-5-32 15,12-4-23-15,8-5-1 16,5-4-6-16,8-3-28 0,5-1 28 16</inkml:trace>
  <inkml:trace contextRef="#ctx0" brushRef="#br0" timeOffset="23795.63">23186 12347 324 0,'12'-86'315'0,"-4"11"-57"16,-8 15-102-16,0 10-79 16,0 14-46-16,0 12-15 15,0 3 4-15,0 10 37 0,0 3 29 16,0 8 17-16,0 8-8 16,0 27 27-16,-8 31-1 0,-4 39-23 15,1 34-29-15,-6 33-28 16,0 13-16-16,0 8-12 15,6-6-3-15,11-6-10 0,0-20 0 16,8-22-39-16,9-26-70 16,3-23-64-16,0-21-68 0,-4-19-34 15,-4-19 2-15,-4-14 39 16,-4-17 8-16,-4-12 9 0</inkml:trace>
  <inkml:trace contextRef="#ctx0" brushRef="#br0" timeOffset="24262.59">22697 13135 369 0,'-39'-36'283'0,"2"8"-52"0,12 7-80 15,14 5-86 1,19 4-47-16,28-6-32 0,26 4-7 16,26-3 9-16,23 1 6 0,19-5 3 15,8 1 7-15,4-1-4 16,-5-2-12-16,-3-2 3 0,-4-3-5 15,-11-5 9-15,-18 4 8 16,-16 6 1-16,-20-2 10 0,-20 2 21 16,-22 9 21-16,-23-3 13 15,-17 9 8-15,-26 4 22 0,-14 4 22 16,-12 20 2-16,-7 8 13 16,-6 15 4-16,4 4-39 15,10 10-57-15,11 5-44 16,13-1 0-16,11-9 0 0,16-4 0 15,17-5 0-15,13-15 0 16,16-4-28-16,7-12-61 0,7-12-31 16,11-16 120-16,8-12-172 15,-2-18 68-15,1-6 50 16,44-74 46-16,-68 68 45 16,-13 13 34-16,-3 9 9 15,-10 11-3-15,-2 13 12 0,-9 12 1 16,3 26-28-16,2 10-32 15,-2 12-11-15,6 6-24 0,4-1-63 16,7-4-76-16,8-9-87 16,9-11-65-16,8-10-29 0,12-19 18 15,0 0 28-15</inkml:trace>
  <inkml:trace contextRef="#ctx0" brushRef="#br0" timeOffset="24760.74">24797 12791 93 0,'35'-50'233'0,"-8"-5"-46"15,-7 3-43-15,-3 0-36 0,-5-1-40 16,-12-1-33-16,5 7-2 16,-5 1 15-16,0 0 25 0,0 2 18 15,0 4-2-15,0 6 1 16,0 6 18-16,0 9 36 16,-8 7 18-16,-10 12 21 0,-10 27-25 15,-8 31-158-15,-14 23 0 16,1 24 0-16,2 13 0 0,9 9 0 15,10-5 0-15,16-12 0 16,12-13 0-16,18-17 0 0,13-20 0 16,17-15-8-16,17-13-134 15,14-17-9-15,4-15-22 0,6-11-20 16,-3-22-12 0,-4-12 8-16,-9-16 40 0,-9-16 40 15,-7-13 47-15,2-10 29 16,-7-19 14-16,5-12 11 0,-5-8 7 15,0-6 9-15,2-2 11 16,-6 13 21-16,-8 16 15 0,-2 20 16 16,-14 20 18-1,-5 21 12-15,-5 17 3 16,-6 16 13-16,-8 19 47 0,0 26 47 0,-14 27 30 16,-2 31-5-16,-4 25-74 15,0 21-154-15,3 18 0 0,1 0 0 16,6-8 0-16,-3-13 0 15,13-20 0-15,0-17 0 16,0-15-17-16,0-17-225 0,0-17-102 16,0-10-46-16,0-14 9 15,0-12 51-15</inkml:trace>
  <inkml:trace contextRef="#ctx0" brushRef="#br0" timeOffset="25110.26">26691 11567 539 0,'0'-19'501'0,"-22"19"-19"15,-13 17-145-15,-21 23-149 0,-17 25-188 16,-14 20 0-16,-10 13 0 16,-13 8 0-16,-3-1 0 0,-5-3 0 15,-1-7 0-15,15-20 0 16,10-9 0-16,25-12 0 0,17-18 0 15,14-8 0-15,19-12 0 16,19-4 0-16,14-12 0 16,24 0 0-16,14 13 0 0,18 8 0 15,15 7 0-15,17 17 0 16,3 9 0-16,1 6 0 16,-9 5 0-16,-12 1 0 0,-11-9 0 15,-18-10 0-15,-10-9 0 16,-15-14 0-16,-10-4-146 0,-9-7-143 15,-3-13-48-15,-9 0 11 16,0-8 34-16,-13-8-5 0</inkml:trace>
  <inkml:trace contextRef="#ctx0" brushRef="#br0" timeOffset="25725.82">27559 11651 703 0,'12'-91'335'15,"-12"6"-130"-15,0 3-106 0,-23 0-51 16,-14 6-30-16,-16 2-4 16,-18 1-9-16,-16 4 2 0,-27 4-3 15,-20 5 8-15,-26 2-6 16,-20 8 6-16,-27 14 3 0,-30 12-2 15,-29 24 3-15,-36 18-8 16,-32 17-5-16,-28 18-5 0,-22 16 2 16,-18 12 2-1,-17 13 5-15,-3 15 40 0,5 26 60 16,1 20 45-16,14 23 19 16,24 19-131-16,34 6-40 0,35 8 0 15,41 4 0-15,45-3 0 0,47 1 0 16,43-1 0-16,43 0 0 15,38-2 0-15,39-2 0 16,34-4 0-16,34-10 0 0,45-6 0 16,45-9 0-16,51-16 0 15,43-18 0-15,36-9 0 0,40-10 0 16,29-13 0-16,30-13 0 16,15-19 0-16,18-24 0 15,14-24 0-15,19-33 0 0,6-28-45 16,1-34-94-16,-6-32 15 15,-6-37 28-15,-11-41 45 16,-23-34 28-16,-27-34 32 0,-30-24 22 16,-35-22 16-16,-41-3 8 15,-56-3-5-15,-63 2-24 16,-67 1-18-16,-69-1-27 0,-70 14-25 16,-70 15-22-16,-59 26-20 15,-55 18-16-15,-34 35 11 0,-22 28 6 16,-11 35-8-16,-8 38-46 15,-1 31-76-15,3 34-72 16</inkml:trace>
  <inkml:trace contextRef="#ctx0" brushRef="#br0" timeOffset="27689.23">10154 15558 881 0,'-11'0'532'0,"11"0"-145"0,11 0-178 16,35 0-171 0,36-8-38-16,47-8 0 0,53-12 0 15,54-10 0-15,56-8 0 16,53-6 0-16,50-4 0 0,32-7 0 15,6 6 0-15,2 0 0 16,-17 5 0-16,-28 7 0 0,-42 5 0 16,-42-1 0-16,-55 8 0 15,-52 6 0-15,-49 2-182 0,-36 8-198 16,-36 5 33-16,-34 4 70 16,-24 8 57-16,-20 0 13 0,-25 0 18 15</inkml:trace>
  <inkml:trace contextRef="#ctx0" brushRef="#br0" timeOffset="28005.27">12209 15843 461 0,'-109'46'386'0,"20"-16"-38"0,20-4-139 15,20-10-118-15,17-4-101 16,32-12-25-16,27 0 25 0,54-16 29 16,58-8 35-16,59-14 33 15,64-7 29-15,54-3 8 16,50-1 9-16,43 4-59 0,29 1-74 16,10 2 0-16,-7 7 0 15,-17 1 0-15,-40 6 0 0,-36-1 0 16,-57 1 0-16,-48-1 0 15,-45 1 0-15,-31 0 0 16,-15-2-192-16,-16-1-196 0,0-2-8 16,-1 0 63-16,1 5-8 15</inkml:trace>
  <inkml:trace contextRef="#ctx0" brushRef="#br0" timeOffset="28506.41">22577 16156 474 0,'-98'8'348'15,"8"-8"-1"-15,17 0-142 0,13 0-108 16,11 0-82-16,16 0-58 15,19 0-16-15,22 0 33 0,23-3 38 16,29-11 58-16,30 2 71 16,32 0 83-16,25 5 18 15,27-2-242-15,20 5 0 16,9 0 0-16,4 4 0 0,-1 0 0 16,-13-4 0-16,-7 4 0 15,-6 0 0-15,-10 0 0 0,-17 0 0 16,-17 0 0-16,-27 8 0 15,-24-8-336-15,-24 0-40 16,-28 0 41-16,-28 0 52 0,-26 0 15 16,-20 0 53-16</inkml:trace>
  <inkml:trace contextRef="#ctx0" brushRef="#br0" timeOffset="28792.08">21948 16681 699 0,'-76'41'463'15,"17"-5"20"-15,28 2-230 0,31-3-151 16,31 2-128-16,42 0-38 16,42-4 27-16,36-9 52 0,35-3 44 15,20-2 41-15,18-7-100 16,3 1 0-16,-8-5 0 15,-15 4 0-15,-17-12 0 16,-18 12 0-16,-14-3 0 0,-13-9 0 16,-17 8 0-16,-19-8 0 15,-16 0-218-15,-20 0-237 16,-23 0 0-16,-13 0 22 0</inkml:trace>
  <inkml:trace contextRef="#ctx0" brushRef="#br0" timeOffset="45638.01">4884 7009 377 0,'-8'0'245'0,"8"0"-79"16,-8 0-84-1,8 17-24-15,3 6-10 0,10 11 8 16,4 2-28-16,7 4-10 15,1 0-13-15,2-2-11 16,2-2-55-16,-6-7-58 0,3-9-43 16,-1-8-13-16,-11-12-16 15,3 0 25-15</inkml:trace>
  <inkml:trace contextRef="#ctx0" brushRef="#br0" timeOffset="45895.59">5165 7180 51 0,'0'-33'179'0,"0"5"30"16,0 4-38-16,0 3-23 0,0 9-33 15,0 4-10 1,0 8 11-16,0 0-18 0,0 12-7 16,-14 17-1-16,0 7-23 15,-7 9-21-15,-4 4-11 16,0 3-13-16,2-3-7 0,3-4-17 16,-2-5 1-16,7-2 1 15,1-5-10-15,14-9-17 16,0 0-6-16,0-3-2 0,0-6 1 15,0 2-13-15,0-4-21 16,0-1-32-16,0-5-41 16,5 2-36-16,0-1-17 15,3 1-44-15,0-9 21 16</inkml:trace>
  <inkml:trace contextRef="#ctx0" brushRef="#br0" timeOffset="46209.42">5331 7273 371 0,'8'-7'240'16,"-8"7"-33"-16,0 17-69 0,0 11-32 15,-8 13-5-15,0 3-5 16,8 4-27-16,0 1-29 16,8-8-26-16,8-4-8 0,8-9-11 15,9-7-18 1,2-12-23-16,7-9-4 0,-5-18 3 15,-6-10 20-15,-10-14 15 16,-8 3 11-16,-13-7 20 16,0 6 1-16,-16 4 1 0,-8 8 15 15,-1 10-14-15,-4 10-14 16,-4 8-6-16,-2 8-9 16,2 5-47-16,5 8-57 0,7-2-65 15,21 2-16-15,0-8-12 16,17-7-11-16,7-6 51 15</inkml:trace>
  <inkml:trace contextRef="#ctx0" brushRef="#br0" timeOffset="46494.6">5603 7311 166 0,'25'-17'249'15,"-9"6"-10"-15,-9 1-16 16,-1 3-55-16,-6 2-38 16,0 5-13-16,0 0-25 0,0 0-40 15,3 0-25 1,5 12-12-16,3 0-11 0,6-3-1 15,3-9-26-15,5 0-1 0,-5 0-7 16,4 0 5-16,-3-11 11 16,-1-4 17-16,-9 0 27 15,3-1 32-15,-6 4 22 16,-8-1 21-16,4 5 9 16,-4 8-20-16,0 0-38 0,8 12-19 15,1 12-24-15,-3 4-3 16,10 10-9-16,1 3-68 0,7 3-100 15,-3 2-107-15,4-6-74 16,-6 1-22-16,3-1 20 16</inkml:trace>
  <inkml:trace contextRef="#ctx0" brushRef="#br0" timeOffset="48938.07">14244 1802 86 0,'8'-20'194'0,"-8"-5"-69"16,0 6-35-16,0-2-27 16,0 5-22-16,0-1-11 15,0 4 1-15,-8 6-3 16,8 7-7-16,0 0-12 16,0 0-1-16,0 0-7 0,0 0-2 15,0 0 4 1,0 0-5-16,0 0 5 15,0 0-6-15,0 0 7 0,0 0-3 16,0 0 1-16,0 0 1 16,0 0 3-16,0 0 0 15,0 0 4-15,0 0 6 16,0 0-3-16,0 0 6 0,0-4 7 16,0 0-1-16,0 0 5 15,0 0-6-15,0 0-7 16,-13-1 7-16,6 2-1 0,-6 3-9 15,-7 0-11 1,0 0-1-16,0 0 1 0,-2 8-5 16,8 4 4-16,1 1-7 15,13 0 2-15,0 1-5 16,0 7 8-16,16 3 2 0,12 2-6 16,14-7 1-16,1 2-1 15,7-7 5-15,-1 4-3 16,-5 3-2-16,-9-5 6 15,-5 0-6-15,-10-1 4 0,-8-1 5 16,-12 1 3-16,-12 2 1 16,-8 3-3-16,-10 0-5 15,4-3-6-15,-7-1 2 16,5 0-38-16,-1-4-54 16,4 1-45-16,5-4-28 0,3-9-26 15,17 0 25-15</inkml:trace>
  <inkml:trace contextRef="#ctx0" brushRef="#br0" timeOffset="49129.73">14516 1821 284 0,'33'-35'192'15,"-9"6"-28"-15,-8 10-45 16,-4 6-28-16,-3 5-7 16,-9 8-17-16,0 0-19 0,4 0-26 15,0 17-11-15,4 2-2 16,-1 2-8-16,1-2 4 15,0 2-34-15,1-3-44 0,-4-7-42 16,-2 1-9-16,-3-12 0 16,0 0-22-16,0-7-71 15</inkml:trace>
  <inkml:trace contextRef="#ctx0" brushRef="#br0" timeOffset="49637.59">14756 1501 27 0,'29'-16'52'0,"3"8"70"16,1 4 30-16,-5 4-69 16,-4 0-29-16,-5 0-18 15,-2 12-8-15,-4 9 2 16,-2 7-4-16,-2 5-9 16,-5 3-4-16,-4 5-8 15,0-1-1-15,5-3-1 0,-2-5-21 16,0-3-11-16,2-9-4 0,-2-8 5 15,3-12 14-15,2 0 7 16,3 0 9-16,-2-16 7 16,3-8 7-16,-4-4 22 15,6-5 7-15,-3 4 5 16,-3 5 4-16,1 8 4 16,-6 4-6-16,0 4-16 0,-3 4-10 15,0 4-15-15,0 0-10 16,5 0-4-16,3 7 8 15,5 5-10-15,3 1-19 0,4-13-20 16,5 0 4-16,7 0 1 16,1-4 15-16,2-12 7 15,2-9 10-15,-4 0 8 16,-5 6 6-16,1 2 0 16,-6 5 18-16,-2 4 2 15,-4 3 7-15,-1 5 2 0,0 0-3 16,-5 0-4-16,3 13-15 15,-6-1-5-15,-5 0-6 16,5 5-24-16,-3 4-66 16,-5-2-50-16,0 5-82 0,-13 1-20 15</inkml:trace>
  <inkml:trace contextRef="#ctx0" brushRef="#br0" timeOffset="51406.73">6448 5201 66 0,'0'-11'143'0,"0"-5"-6"15,-8-1-22-15,8 0-24 0,0 2-14 16,0 2-12-16,0 1 13 15,0-1 33-15,0 6 18 16,0 3 9-16,0-1-49 16,0 1-7-16,0 4-1 15,0 0-21-15,0 0-25 0,0 20-19 16,0 9-3-16,0 12-3 16,0 15 1-16,0 11-12 15,0 6-1-15,0-1 8 0,0-6-9 16,0-13 8-16,0-8-10 15,0-12 2-15,0-9-32 16,0-8-38-16,0-4-40 16,0-12-53-16,0 0-31 15,0-12-6-15,0-16-4 0,8-13-38 16</inkml:trace>
  <inkml:trace contextRef="#ctx0" brushRef="#br0" timeOffset="51703.73">6637 5080 169 0,'14'-33'232'0,"-7"8"-51"16,-2 10-17-16,-5 7-60 0,0 2-42 16,0 6-16-16,3 0-5 15,-3 14-3-15,5 5-9 16,4 5 1-16,2 6-17 0,6-6-7 16,-1-3 0-1,3-6-3-15,6 2 4 0,-1-5-7 16,0-12 4-16,1 0-2 15,-4-3 4-15,-5-6 2 0,-4-8 12 16,-4 2 4-16,-8-10 12 16,0 1 11-16,-17-5-2 15,2 4-1-15,-5 4 4 0,-5 6-18 16,2 7-19-16,-2 8-15 16,0 0-48-16,-4 8-47 15,-4 7-48-15,2 6-57 0,2 4-39 16,9-5-36-16</inkml:trace>
  <inkml:trace contextRef="#ctx0" brushRef="#br0" timeOffset="54861.46">14203 2286 201 0,'5'0'195'0,"3"0"-68"15,4 0-43-15,8 0-29 16,13 0 2-16,24-4 22 0,20-7 2 16,21-6-16-16,21-7-19 15,14-4-2-15,9-6-12 16,7-2-7-16,-2-4-4 16,0-10 4-16,-10-2-3 15,-7-4-8-15,-9-7 1 0,-11-1 2 16,-17-2-6-16,-16-4-5 15,-12-3 15-15,-16-6-6 16,-20-13 0-16,-17 0-4 16,-12-1-3-16,-23 3 27 0,-28 4-21 15,-25 1-5-15,-34 11-7 16,-35 11-5-16,-44 13 5 16,-37 25-4-16,-34 25 3 15,-20 29-3-15,-5 23 2 16,13 26 7-16,17 27-9 15,27 19 2-15,41 4 1 0,40 3-10 16,46-5 2-16,41-8 2 16,43-8 2-16,42-13 1 15,35-11 7-15,33-18-9 0,34-13 6 16,23-20-5-16,16-10 6 16,10-8-5-16,-6-17 3 15,-12 0-5-15,-25 0-12 16,-26 0-34-16,-27 0-37 0,-26 0-49 15,-21-8-88-15,-19-5-34 16</inkml:trace>
  <inkml:trace contextRef="#ctx0" brushRef="#br0" timeOffset="55045.59">15226 2515 274 0,'16'-17'177'0,"-10"5"-89"16,-6 1-81-16,-14-5-64 0,-5 4-91 16,-10 1-19-1</inkml:trace>
  <inkml:trace contextRef="#ctx0" brushRef="#br0" timeOffset="55252.61">15032 2577 327 0,'0'-17'196'0,"0"0"-68"0,0 6-60 16,0 2-37-16,0 4-12 15,0 5-9-15,0 0-7 16,0 0-13-16,0 0-42 16,0 0-35-16,0 0-39 0,0 0-68 15</inkml:trace>
  <inkml:trace contextRef="#ctx0" brushRef="#br0" timeOffset="56559.73">13542 2140 72 0,'16'-8'213'0,"-5"-3"-65"16,3 1-44-16,-6 3-44 0,-5 3-22 15,-3-4 8 1,0 4 32-16,0 4 18 0,0-4 9 16,0-1-10-16,-11-3-24 15,-6-4-17-15,-7-1-22 16,-9-2-6-16,-6-6 9 15,-12 4-14-15,-6 2-12 0,-8-1-2 16,-11-1-3-16,-14 6-4 16,-8 1 0-16,-16 7 0 15,-11 3 1-15,-12 0-5 0,-14 0 3 16,-11 0 2-16,-12 8-6 16,-10 4 2-16,-6 0 3 15,-5 4 5-15,-8 5-5 16,-12-1-3-16,-5 5 3 15,-4 4 0-15,-2-1 3 0,1 3-2 16,10 3 0-16,8-1-3 16,12 3 3-16,10 1-2 15,5 4-2-15,10 7 3 16,4 9-3-16,11 4 3 0,9 1 0 16,4 7-1-16,8 4 1 15,7 1 2-15,10 2-2 16,4-3 1-16,3 6-1 0,9-6 0 15,3 4 0 1,1 1-3-16,3-6 3 0,0 1 0 16,-4 0 0-16,5 2-2 15,0-3 6-15,4 2-7 16,3-6 2-16,6-7 1 0,1-4-3 16,14-3 2-16,14-6 6 15,9-7-10-15,10-8-2 16,13-5 3-16,2-4 2 15,17 1 1-15,0-8 2 0,0-2 2 16,0-1-6-16,0-7 1 16,0-7 4-16,0 8-9 15,0-8 5-15,0 0 3 16,0 8-1-16,0-8 3 16,0 8-4-16,0-8-1 15,0 0 6-15,0 0-3 31,0 0 1-31,0 0-1 16,0 0-6 0,0 0-13-16,0 0-33 15,0-8-55-15,0-3-59 0,-13-10-20 16,-3-7-23-16,0-6-22 16,4-1 77-16</inkml:trace>
  <inkml:trace contextRef="#ctx0" brushRef="#br0" timeOffset="57727.68">6484 3553 87 0,'9'-33'193'0,"-6"14"-49"0,2 2-32 16,-2 5-25-16,-3 7-29 16,0 5-17-16,0 0-12 15,0 8-12-15,0 14-4 16,0 10-4-16,-11 8 0 0,2 8-5 15,9 7-5 1,0 2 4-16,0 0 1 0,3-5-4 16,11-4 1-16,4-6 1 15,12-6 1-15,3-3-6 16,0-4 1-16,-1-5 3 0,1-8-1 16,-5-8 0-16,-4-8-1 15,-8 0 4-15,-5 0-2 16,3 0 2-16,-3 0 2 0,-3 0 11 15,-2 0 2-15,-2 0 1 16,-4 0 4-16,0-8-1 16,3-1 2-16,0-5-9 15,2-3-6-15,-5-9 3 16,0-2-2-16,0-3-2 16,0-7-4-16,-8 2 5 15,-5-5-5-15,2 3-1 0,-6 3 2 16,4 1 8-16,-1 11-1 15,1 6 2-15,0 1 10 0,4 4-9 16,9 4-4 0,-8-1-3-16,8 9-11 15,0 0 1 1,0 0 4-16,0 0-6 16,0 0 1-16,0 0-1 15,0 0-3-15,0 0-10 16,0 0-6-16,0 0 1 15,8 0 1-15,1-3 6 16,-1-1 5-16,-3-6 2 0,-1 8 10 16,-4-7-4-16,0 2 17 15,0 7 6-15,0 0-2 16,-12 0-2-16,-2 0-7 0,6 7-5 16,-3 4-4-16,3 10-1 15,8 1-2-15,0 1 6 16,0 1-9-16,0-2 8 15,5-7-7-15,6 1-2 16,6-4 7-16,3 2-1 16,3-7-12-16,2-7-5 0,1 0 6 15,-7 0 2-15,-7-12 10 16,-12-9-16-16,0-3-3 16,-25-9 14-16,-2 9 18 0,-6 5-3 15,-7 6-3-15,-2 9-2 16,5 4-3-16,1 12-6 15,4 0 3-15,12 0 0 16,7 0-6-16,13 0 2 0,5 4-6 16,11 1 5-1,11-4-2-15,6-13-3 0,9 0-7 16,-2 0 5-16,1-5 10 16,-9-3-3-16,-12 4 16 15,-6 1 13-15,-7-7-2 0,-7 10 2 16,0 0-1-16,0 0-13 15,-13 0-3-15,-3 0-4 16,-1 10-2-16,-2 2-5 16,-2 0 7-16,1 4-2 15,7 1-11-15,7-6-1 16,6 2-11-16,0-1-3 0,0-12-2 16,6 11 8-16,2-11 2 15,0 0 7-15,1 0 8 16,-1 0 0-16,-8 0 4 0,0 0 0 15,0 0-1 1,0 0-5-16,0 0 9 16,0 0-4-16,0 0-7 15,0 0 9-15,0 0 0 0,0 0-7 16,0 0 5-16,0 0-2 16,0 0-4-16,0 0 0 15,0 0-5-15,0 0-19 0,0 0-32 16,0 0-38-16,0 0-146 15,0 0 30 1</inkml:trace>
  <inkml:trace contextRef="#ctx0" brushRef="#br0" timeOffset="58744.97">15126 3867 465 0,'0'-29'267'0,"0"9"-37"15,0 7-93-15,0 5-49 16,0 4-20-16,0 4 6 0,0 0-23 16,0 0-29-16,0 0-16 15,0 25 0-15,0 14-2 0,0 15-1 16,0 7 2-16,0 10-5 16,0-3-3-16,0-3 4 15,0-9-1-15,0-3-3 0,0-8 3 16,0-7 1-16,0-10-51 15,0-4-71-15,0-4-66 0,0-7-31 16,0-13-13-16,0 0-3 16,0-9 52-16</inkml:trace>
  <inkml:trace contextRef="#ctx0" brushRef="#br0" timeOffset="58925.61">15231 4082 136 0,'3'-44'207'0,"2"6"-77"0,-2 10-38 16,3 3-41-16,-3 6-25 15,9 2-10-15,5 6-1 16,2-6-3-16,10 6-6 0,4-4 0 16,8 4-6-16,-2 3 3 15,-1-1 3-15,-6 2-15 16,-4-1-25-16,-7-1-23 16,-10 1-31-16,-3-1-96 0,-8 2 30 15</inkml:trace>
  <inkml:trace contextRef="#ctx0" brushRef="#br0" timeOffset="59356.34">15402 3749 107 0,'-18'0'162'16,"7"0"-28"-16,-1 0-57 16,1 0-33-16,-2 11-15 0,-4 10-9 15,1 3-7-15,0 4 2 16,5 0-10-16,2 2 2 15,9-2-4-15,0 0 1 0,0-3-3 16,12-4 2-16,4-1-2 16,8-4-1-16,6-2-2 15,-4-14 3-15,8 0 1 0,2 0 0 16,1 0 4-16,-6 11 1 16,-6-4 4-16,1 10 11 0,-6 4-3 15,-4 4 1 1,-5 7-1-16,-2 9-7 0,-9 3 1 15,0 0-1-15,-9-3-3 16,-7 1 9-16,-4-11 0 0,-9-2 1 16,1-4 3-16,-4-10 1 15,-6-15-3-15,3 0-1 16,-3 0-7-16,3-2-4 0,2-11-4 16,5-3 1-16,4-9-3 15,2 0-10-15,11 1-22 0,3 0-27 16,-1-2-56-16,9 3-27 15,-7 2-62-15,7 6 8 0</inkml:trace>
  <inkml:trace contextRef="#ctx0" brushRef="#br0" timeOffset="60819.57">7349 6969 67 0,'0'-10'154'16,"0"3"9"-16,0-2-21 0,0 2-10 15,-8 7-31 1,8 0-23-16,0 0-5 0,0 0-2 15,0 0-22-15,0 0-21 16,0 0-12-16,0 7-6 16,0 9 15-16,3 6 9 0,2 6 0 15,4 4 6-15,-6 5 17 16,2-1-14-16,-2 5-6 0,-3 1-1 16,0-6-15-16,0-8-12 15,0-4-3-15,0-7 1 16,0-5-5-16,0 0 5 0,0-12-12 15,4 8 8 1,-1-8-3-16,2 0-18 0,-5 0-7 16,0 0-11-16,0 0-22 15,0 0-11-15,0 0-18 0,0 0-15 16,0-4-13-16,0 0-13 16,0-4 3-16,0-8-37 15,4-3-36-15,4-7 48 0</inkml:trace>
  <inkml:trace contextRef="#ctx0" brushRef="#br0" timeOffset="61049.73">7471 7058 49 0,'3'-13'105'15,"3"7"74"-15,-6 0-44 16,0 1-35-16,0 5-40 16,3 0-30-16,5-2-11 0,0-3 0 15,4 5 0-15,8-5-5 16,8 3-5-16,5-3-2 0,-1 5-2 15,1-9-8-15,-1 2 3 16,2 3-2-16,-11 0-4 16,-6 0-9-16,-6 0-19 0,-3-1-17 15,-8 2-21-15,0 3-11 16,0 0-23-16,0 0-6 0,0 0 12 16,0 0 26-16,-11 0-17 15</inkml:trace>
  <inkml:trace contextRef="#ctx0" brushRef="#br0" timeOffset="61502.74">7673 6964 36 0,'-16'-5'63'0,"5"3"63"16,-2 2 19-16,1 0-49 0,12 0-26 15,0 0-34-15,0 0-16 16,0 0 28-16,0 0-23 16,0 7 1-16,0 6-3 15,0 3 0-15,0 5-1 16,0 4 3-16,-13-6-4 0,7 1-12 15,-4-3 3-15,10-1-6 16,0-4-8-16,0-12 3 16,0 0 6-16,0 8-3 0,0-8-3 15,0 0 1-15,0 0-5 16,10 0 3-16,-7 0-5 0,5 0 6 16,3 0-2-16,6 0 2 15,-1 0-2-15,5 0 1 0,-1 0 0 16,-1 0 2-16,3 12-2 15,-6 0-2-15,-3-3 8 16,-7-2 0-16,-1-7 1 16,-5 12 5-16,0-4 4 0,-8 0-6 15,-3 5-1-15,-6 0-7 16,-3-1 1-16,0 0 0 0,3 0-3 16,-7 0-4-1,16-12 1-15,8 10 4 0,0-10 0 16,0 0-14-16,0 0-7 15,0 0-17-15,0-6-16 16,0 2-27-16,0-3-14 0,8-2-25 16,0-3-50-16,-5 0 19 15</inkml:trace>
  <inkml:trace contextRef="#ctx0" brushRef="#br0" timeOffset="62381.77">7743 6765 74 0,'-12'-13'106'16,"4"5"49"-16,-1-4-55 0,-2 0-37 16,-6 0-33-16,1 0-5 15,0 0 11-15,0 0 2 0,-1 4-4 16,1 2-11-1,0 3-10-15,-6 3 0 0,3 0 5 16,-5 0 5-16,-1 0 9 16,-3 0 3-16,-1 11 3 0,2 2-2 15,-7-1-3-15,2 0-7 16,-1 5-9-16,1-1-2 16,-1 0 6-16,-4 1-1 0,6 7-1 15,-2-1-3-15,1 11-1 16,-5 7-9-16,4 4 1 15,2-4-3-15,2-2 7 16,4 3-3-16,5-3 1 16,8 4 1-16,12-3 1 0,0 1-9 15,0-1 5-15,0-4 1 16,12 1 3-16,5 0-11 0,2-4 0 16,6 0 0-16,2-9-1 15,11-3 4-15,3-1 4 16,7-9 1-16,8 1-7 15,1-12 1-15,0 9-2 0,5-9 0 16,-1 0 3-16,4 0-3 16,-5 0 5-16,5-12 3 0,-3-4-5 15,-2-6 1-15,-6-1-3 16,-10-1 7-16,-4-2-2 16,-7-2-1-16,-9-1 11 15,-4-3 3-15,-7 0 6 0,-4-5 2 16,-9 0 20-16,0-3-4 15,0 4-13-15,0-7 7 0,-14 8-5 16,3-1-9-16,-3 3-2 16,3 4-1-16,-2 5 7 0,2-1 2 15,-2 5-9-15,-4 3 9 16,2 1 0-16,-2 4 15 16,1 1-13-16,-4-1-6 0,0-1-24 15,-6 0 12-15,4 5-10 16,-3 1 1-16,1-2 6 0,-1 9-3 15,-4 0-3-15,-4 0-4 16,1 0 0-16,4 0-2 16,4 0 2-16,0 0-4 15,2 0 5-15,8 0-3 0,0 0 6 16,3 0-4-16,3 0-9 16,8 0-6-16,-9 0-23 15,9 0-20-15,0 0-25 0,0 0-34 16,0 0-18-16,0 0-4 15,0 0-2-15,0 0 4 0,0 0 3 16,4 0 2 0,1 0-13-16,3 0-46 0,-5 0 12 15</inkml:trace>
  <inkml:trace contextRef="#ctx0" brushRef="#br0" timeOffset="64170.32">15547 4313 184 0,'0'-7'163'16,"0"-2"-104"-16,0 2-106 0,0-1-76 16,5 0-109-16</inkml:trace>
  <inkml:trace contextRef="#ctx0" brushRef="#br0" timeOffset="68242.39">22991 1204 105 0,'-8'-12'224'0,"8"5"-82"16,-12-2-35-16,4 2-52 15,8 2-26-15,0-2-12 16,0 2-9-16,0 5-2 15,0 0-1-15,0 0-1 16,0 0 7-16,-8 0 1 16,8-6 9-16,-9 6 0 15,9 0 7-15,0 0 4 0,0 0-4 16,-8 0-2-16,8 0-4 16,0 0 1-16,0 0 9 15,0 0-5-15,0 0-4 16,0 0 5-16,-8-2-3 0,8-3-1 15,0 1 3-15,0 4 0 16,0 0-9-16,0 0-2 16,0 0-8-16,0 0-2 15,0 0-3-15,0 0-6 16,0 0 4-16,4 0-4 16,-4 0-1-16,0 0 7 15,0 0-9-15,0 0 4 0,0 0-5 16,4 17 4-16,1 2-4 15,-2 2 7-15,6 12 2 16,-4 12-7-16,-2 8 3 16,-3 0 0-16,0-2 6 15,0 4-7-15,-8-8 7 0,-1-1-3 16,-3-6 2-16,0-3-5 16,4-5 5-16,-5-6 1 15,5-11-5-15,8-2 6 16,-7 0-3-16,7-13-1 15,0 0 4 1,0 0-3-16,0 6-2 0,0-6 5 16,0 0 1-16,0 0 5 15,0 0-1-15,0 0-3 16,0 0 5-16,0 0-7 16,0 0-11-16,0 0 5 0,0 0-1 15,0 0 7 1,0 0-4-16,4 0 0 15,-1 0 4-15,2-6-1 16,3-4 5-16,0 3 2 16,0-6-3-16,4-3 0 15,0-7-4-15,10-15-2 0,5-10 0 16,3 3-2-16,-7-5 5 16,6 2-2-16,-7 3 0 15,0 6 22-15,-11 0 31 16,3 11-8-16,-7 3 6 0,-7 9 2 15,0 4-1-15,0 5-12 16,0 7-11-16,0 0-19 16,0 0-7-16,0 0-7 15,0 7-3-15,-7 10-3 16,-7 11 4-16,-2 13 4 16,-4 16-6-16,-4 8 5 15,-5-1 0-15,-2 2 4 0,-7-1-1 16,-2-4-3-16,-1-4 3 15,0-6 1-15,0-5 4 16,6-9-12-16,4-5 5 16,1-6 2-16,1-10-1 15,-2-4 6-15,2-12-4 16,-1 0 7-16,7 0 11 0,-3-8 1 16,2-5 2-16,1 1 3 0,-3-4-11 15,3-4-11 1,3-5 8-16,-2 5-11 0,7-1 6 15,-1 2-3-15,5 2-5 16,2 0 7-16,9 6-3 16,-9-1-3-16,9 3 1 15,0 6-5-15,0-1-9 0,0-2 2 16,0 6 0-16,0 0-12 16,0 0-4-16,0 0-7 15,0 0-13-15,0 0-14 16,0 0-29-16,0 0-31 0,0 0-63 15,0 0-54 1,0 0-16-16,9 13-27 0,-9-1-234 16</inkml:trace>
  <inkml:trace contextRef="#ctx0" brushRef="#br0" timeOffset="68834.64">23072 1591 37 0,'0'-9'53'0,"0"6"7"0,0-1-26 16,-8-4-56-16,-5-1-56 15</inkml:trace>
  <inkml:trace contextRef="#ctx0" brushRef="#br0" timeOffset="69005.71">23141 1598 297 0,'0'-7'170'0,"0"-5"-54"15,0-4-62-15,0 4-54 16,0-5-48-16,0 2-64 0,-12-8-87 16</inkml:trace>
  <inkml:trace contextRef="#ctx0" brushRef="#br0" timeOffset="70255.36">24278 1028 57 0,'0'0'125'15,"0"0"50"-15,0 0-60 0,0 0-36 16,0 0-28-16,0 0-17 15,0 0-3-15,-9 0-6 16,9 0-7-16,-6 10-13 16,6 2-1-16,-8-12 3 15,0 0 0-15,8 0 17 16,-9 0 16-16,9 0 8 16,-9 0 14-16,9 0-3 0,0 0-7 15,0 0-11-15,0-8-8 16,9-1-14-16,0-3-9 15,2 5-13-15,5-2-1 16,4-2 3-16,6 2-4 16,2 9 3-16,0 0-4 0,-8 0-1 15,0 0-4-15,-3 15 2 16,-9 6-1-16,-5 0 5 16,-3 3-1-16,0 5 2 15,-20 3-2-15,-8 0 2 16,-6 5 2-16,3-1-1 15,2-7 2-15,10-5 1 16,2-2 2-16,6-10-2 0,-3-1 1 16,14-2-6-1,0-9 6-15,0 0-3 16,9 0-5-16,4 0 5 16,10 0 2-16,11 0 0 15,0 0 0-15,14-4 1 16,-6-1 6-16,7-2-9 0,-4-2 6 15,-9 2-9-15,-2-4-20 16,-3 0-65-16,-6-1-76 16,-4-7-38-16,-15-3-36 15</inkml:trace>
  <inkml:trace contextRef="#ctx0" brushRef="#br0" timeOffset="70623.71">24738 971 43 0,'0'-14'112'16,"0"1"69"-16,0 5-59 0,0 4-39 16,-9 4-39-16,1 0-17 15,0 0-11-15,-6 0-4 16,5 0-7-16,0 16-3 16,0 0 4-16,1 5 5 15,8 8-11-15,0-1 2 16,4 1 6-16,5-5-1 15,4 0-3-15,1-4 5 0,6-7 1 16,6-6-3-16,-6-7 1 16,4 0 4-16,0-7-4 15,-2-6 4-15,-3-7 17 16,-7 0 18-16,0-8 15 16,-8-1-23-16,-4 4-2 15,0 2-1-15,-12-2-17 16,-4 4-16-16,0 9-3 0,-1 4-8 15,-6 8-36-15,-10 0-59 16,-13 12-43-16,-1 5-47 16,-2-3-46-16</inkml:trace>
  <inkml:trace contextRef="#ctx0" brushRef="#br0" timeOffset="72450.89">22098 1526 17 0,'3'0'38'0,"5"8"77"16,5 0 57-16,-5-8-72 0,-4 9-24 15,4-9-17 1,-8 0 6-16,4 0 17 0,-4 0 12 15,0 0 7-15,0 0-12 16,0 0-18-16,0 0 7 0,0 0-2 16,-8 0-3-16,-4 0 7 15,0-9-9-15,-9-4-35 16,-2-3-16-16,-39-20-1 16,25 12-17-1,-7-2-2-15,-8-2 0 16,-10 0-6-16,-3-1 6 15,-9 1-3-15,-2-1 1 0,-9 5-1 16,-4 1 3-16,-5 1 2 16,0 2-4-16,-2 4 8 15,-2 0-11-15,-5-2 7 16,7 7-1-16,-1-1-6 0,-1 0 5 16,1 3 0-1,-5 2-4-15,4 2 4 0,1 1 3 16,-1 0-3-16,5 0 2 15,4 4-3-15,4 0-1 16,-2 0 2-16,6 0 1 16,1 0-3-16,-1 8 3 15,1 1-3-15,-2-2 3 0,-3 2-2 16,-2-1-2-16,2 0 9 16,0 4-9-16,-4-5 3 15,-1 4 3-15,0 1-2 16,6-1-4-16,-1-3 6 0,3 4-3 15,6 1 6 1,2-1-4-16,6-5-8 0,1 3 8 16,10-3-4-16,6 1 0 15,6-8 5-15,5 9-4 16,-2-2-2-16,2 2 4 16,-5 3-1-16,2 1-3 15,1-1 8-15,6-5-7 0,2 6 3 16,3-1-5-16,2 0 1 15,1 4 4-15,0 4-4 16,2 1 1-16,1-2 4 16,3 3 0-16,1-1-4 15,1-2 2-15,1 6 3 16,-7 0 0-16,1 3-5 0,-3 0 7 16,-1 1-10-16,1-1 5 15,0 4-2-15,-1-3 2 16,1-1 0-16,-1 1 0 15,2-1 0-15,2-2 3 0,1-2-3 16,-1 4-2-16,-3 1-1 16,-1-1 7-16,-3 0-3 15,-1 2-3-15,2-2 3 16,-8 0 4-16,3-3-10 0,1 2 10 16,-4 2-6-1,-4 4 1-15,-1 1 1 0,-2-3-6 16,2 2 6-16,0-5 1 15,-1 5-5-15,0-1 1 16,3 1 3-16,2-1 4 0,3-2-7 16,5-3 0-16,5-2 0 15,5-4 4-15,3-5-2 16,3-4 0-16,2 0 2 16,14-12-4-16,-11 9 2 0,11-9-2 15,-8 12 2 1,0-12 4-16,8 12-10 0,-8-4 4 15,0 1 0-15,0 3 5 16,-1 0-5-16,1 1 2 16,8-2 4-16,-8-2-6 0,2 3 5 15,6-5-3-15,-9-7-3 16,9 9 3-16,0-9-1 16,-9 0 1-16,9 8-3 15,-8-8 6-15,8 7-3 0,0-7-2 16,-9 0 2-16,9 0 1 15,0 0 2 1,0 0-5 0,0 0 0-16,0 0-3 15,0 0-16-15,0 0-26 0,0 0-19 16,0 0-33-16,-8 0-37 16,-5-7-41-16,1-5 4 15,1-5-8-15,0-4-21 0,-3-3 27 16</inkml:trace>
  <inkml:trace contextRef="#ctx0" brushRef="#br0" timeOffset="72816.97">16068 2413 31 0,'0'-12'75'16,"0"3"83"-16,0 2-4 16,0 2-52-16,0 5-30 15,0 0-31-15,0 0-20 16,0 9 0-16,-9 6 7 0,9 15-1 15,-8 2-11-15,8 5-4 16,0-1-8-16,0 2-3 16,0-5 1-16,8-5-2 15,7-5 2-15,10-2 0 0,4-5 1 16,-1-4-5-16,0-12 2 16,2 0 0-16,-6 0 2 15,1 0 3-15,-1-12-3 0,-8-4 2 16,-5-5 1-16,-2-6 18 15,-4-6 9-15,-5-3-4 16,0-1-4-16,-9-1-5 16,-4 9-3-16,2 10-4 15,3 3-12-15,-4 3-13 0,3 4-11 16,-3 6-24-16,-1 3-43 16,-5 8-31-16,-3 9-39 15,-5 4-43-15</inkml:trace>
  <inkml:trace contextRef="#ctx0" brushRef="#br0" timeOffset="74049.73">16379 6434 104 0,'-8'-12'269'0,"0"5"-61"15,8-2-45-15,0 1-75 16,0 4-50-16,0 4-25 0,0 0-9 16,0 0 3-16,5 0-7 15,-2 0-3-15,-3 0 4 16,0 0 4-16,0 0 9 0,0 0 7 16,0 0-2-16,0 0-1 15,0 0-3-15,-8 0-7 16,8 0-4-16,-6 0 4 0,6 0-2 15,-13 0-5-15,5 0 4 16,-5 0-2-16,1 0 1 16,-1 0-2-16,4 0 1 0,3 0 2 15,6 0-1-15,-8-7-2 16,8 3-1-16,0-4-4 0,0-1-3 16,8-4 5-16,4 1 1 15,4 1-5-15,1 2 5 0,2 2-2 16,2-3 4-16,-1 8-8 15,4 2 7-15,-3 0-1 16,-1 0 4-16,-1 12 1 16,-1-1 7-16,-2 10-6 0,-7 3 13 15,-6 9-2-15,-3 3 3 16,0 5-16-16,-12-1 4 0,-4 1 2 16,-2-4-9-16,4-5 4 15,-3-7 2-15,5-5-7 0,0-4 0 16,3-4 6-16,9-3-3 15,0-9 0-15,0 0-4 16,0 0 3-16,0 0-7 16,0 0 2-16,9 0 2 0,3 0 3 15,3 0-6 1,5-4 9-16,6-1-7 0,2 2 1 16,5 3 3-16,-6-4-5 15,3 4 2-15,-2 0 1 0,-5 0 1 16,2 0 2-16,-4 0-6 15,-5 0 7-15,-2 0-4 0,-3 0 1 16,-5 0 0-16,0 0-16 16,-6 0-16-16,0-5-25 0,0 1-22 15,0-4-34-15,0 1-11 16,0-1 6-16,-9-5-15 0,9 1-28 16,-8 0 22-1</inkml:trace>
  <inkml:trace contextRef="#ctx0" brushRef="#br0" timeOffset="74705.44">16778 6361 12 0,'0'-28'41'15,"4"4"53"-15,1-1 68 16,-1 5-31-16,-4 3-36 0,0 5-25 16,0 5-25-16,0 2-13 15,0 5 6-15,0 0 4 0,0 0-7 16,0 0-9-16,0 0-10 15,0 0-7-15,0 0-2 16,0 10-7-16,0-10-1 16,0 7 3-16,0 0-2 0,0 7 3 15,0-3-3-15,0 6 2 16,0-2-1-16,0 2 1 0,4 3-1 16,4 0 4-16,-2-3-2 15,3-1-2-15,4-4 1 0,-2 4-4 16,3-4 6-16,-2-2 0 15,0-10-1-15,4 8-5 16,1 0 3-16,-2-8 1 16,2 0-2-16,-6 0 0 0,3 0 6 15,-3 0-4-15,1-8-5 16,1 0 3-16,-4-2 4 0,-1-2 0 16,-2 1 0-16,-2-2 4 15,-4 2-2-15,0-6-3 16,0 0-7-16,0-3 2 0,0 1 0 15,0 2 6-15,0 1 3 16,0-1-2-16,-10 0 4 0,2 3 0 16,-1 0-3-16,9-2 4 15,-13 3 5-15,4 1 6 0,-2 5-2 16,-1-2-6-16,-1 1-4 16,7 4-2-16,-8 1-1 15,2-3-2-15,0 6-4 16,4 0 2-16,0 0-6 0,-6 0 1 15,8 0 4-15,-2 0-4 16,-4 0 4-16,3 0-4 0,9 9-1 16,-8 0-5-16,8-9-14 15,0 7-6-15,0 2-10 0,0-9-10 16,-8 8 3-16,8-8-13 16,-9 0-2-16,9 0-10 15,0 0-19-15,0 0-27 16,0 0-23-16,0 0 13 0,0 0-53 15</inkml:trace>
  <inkml:trace contextRef="#ctx0" brushRef="#br0" timeOffset="75295.78">16964 5824 104 0,'-16'-31'185'0,"-4"-3"-52"16,-4 11-47-16,-6-3-38 15,-2 3-22-15,-1 1-9 0,-2 10 2 16,-4 0-2-16,-12 5 3 16,0 7 2-16,-6 0 8 0,-4 12 3 15,-1 4 7-15,2 9-3 16,-2 10-14-16,6 7-6 16,4 11-3-16,2 8-13 15,13 8 8-15,5 7-6 0,11 3-1 16,6 6-1-16,3 0 1 15,12 1-2-15,0-5 0 0,0-4 0 16,12-4 2-16,3-7-1 16,6-6 3-16,7-3 2 0,4-2 1 15,6-11 1-15,6-3-5 16,5-10 5-16,13-5-1 0,6-10 0 16,13-8 3-1,13-8-4-15,7-12-10 0,4-10 5 16,-4-9 2-16,-2-6-5 15,-10-4-6-15,-13-4 6 0,-9 0 4 16,-15 0-2-16,-13-4 1 16,-9 1-1-16,-11 0 10 0,-11-8 2 15,-8-2 6-15,-8 0 14 16,-7-3 14-16,-5-8 3 16,-8 0 1-16,-5 1-9 15,-5 1-1-15,2 3-9 0,-1 3-5 16,-3 3-10-16,-2 10-10 0,7 8-10 15,4 3-14-15,1 7-7 16,7 7-19-16,1 7-5 16,2 3-8-16,8 4-6 15,0 9-18-15,4 0-16 0,8 0-17 16,-8 9-7-16,8 4-53 16,0-2-38-16</inkml:trace>
  <inkml:trace contextRef="#ctx0" brushRef="#br0" timeOffset="79539.85">23025 632 76 0,'0'-13'204'16,"0"-4"-62"-16,0 1-49 15,-13 4-42-15,-4 3-17 16,-1 2-11-16,9-2 4 16,-7 1-10-16,-10 4-4 15,-10 4-1-15,-13 0 12 16,-13 0 6-16,-10 0-5 16,-9 12-5-16,-6 4 3 15,-1 5-7-15,-2-1-4 16,2 6 6-16,-2 2 0 15,0 3 1-15,2 6-5 16,2 4-5-16,9 4-2 0,4-1 8 16,12 0-12-16,10 6-1 15,3-2 2-15,14 6-1 16,0 6 0-16,14 6-2 16,4 11 6-16,16 8-5 15,0 10 5-15,8 2 11 16,12 5 12-16,8 0 17 15,9-1 9-15,8 1-14 16,8-5-9-16,4-7-11 16,3-11-3-16,7-8 6 15,7-5 10-15,8-13-9 0,0-8-7 16,-1-9-16-16,9-8 13 16,4-6 0-16,11-22 16 15,8 0 16-15,5-17 13 16,-1-16-19-16,2-16-11 15,-10-12-14-15,-6-12 0 0,-10-15-12 16,-9-12 0-16,-15-9 2 16,-7-5 6-16,-14-3 17 15,-12-2-6 1,-11 13 16-16,-7 12 5 0,-12 9-27 16,-6 7 2-16,-16 6-5 15,-14-2 3-15,-13 6 1 16,-21 2-10-16,-22 1-5 15,-20 3 0-15,-8 10-7 16,-1 8 3-16,3 7-20 16,6 5-39-16,5 7-68 15,-5 12-93-15,-3 9-62 16,-5 4-17-16,-5 12-49 16</inkml:trace>
  <inkml:trace contextRef="#ctx0" brushRef="#br0" timeOffset="83316.77">491 7571 55 0,'-8'-20'163'0,"8"-1"-9"15,0 4-55-15,0 6-41 0,0 2-25 16,0 5-10-16,0-1 5 15,0 5 9-15,0 0-3 16,0 0-14-16,0 0-3 16,0 0-4-16,-9 0-6 15,9 0-6-15,0 0 3 16,0 0-5-16,0 9 5 0,0 8-4 16,0 11 3-16,-13 8-3 15,13 19 0-15,-11 14 5 16,-1 12-3-16,-1 8 2 15,0-1-4-15,-1-1 6 0,-3-1-5 16,-4-4 5-16,5-10-8 16,0-1 5-16,4-15-2 15,-1-8-1-15,13-7 0 0,-8-9-2 16,8-7 3-16,0-4 0 16,-9-10 1-1,9-3-2-15,0-8-2 16,0 0 7-1,0 0-6-15,0 0 2 16,5 0 1-16,-1 0-1 16,1 0 4-16,-2 0-5 15,-3 0 4-15,0 0-6 16,0 0 1-16,8 0 3 16,0 0-5-16,6-3 3 0,4-6 3 15,7 2-2-15,3-2-1 16,6-3-4-16,5-5 2 15,10-2 5-15,8-2-1 16,-3 3-2-16,-2 7 0 16,-3 3 1-16,-5 0 2 15,-3 5-2-15,-8-2-1 0,-9 5 1 16,-3 0 3-16,-9 0 0 16,-1 0 2-16,-2 0 0 15,-6 0 0-15,3 0 2 16,-6 0 0-16,0 0-3 15,0-4 6-15,0 0 12 16,0-4-1-16,0 1 1 16,0-3 5-16,0-6-14 15,0-13-12-15,0-10-2 0,0-10 3 16,0-8-5-16,0-10-2 16,0-2 3-16,0-4 1 15,-9 5 3-15,9-1-2 16,-9 7-4-16,9 2 3 15,-8 6 0-15,2 11 0 0,-3 0-4 16,1 7 5-16,8-2-4 16,-8 7-3-16,8 5 7 15,0 7-3-15,0 3-1 16,0 0 2-16,0 4-1 16,-9-1 3-16,1 4-2 15,0 6-2-15,1-6 1 16,7 5 1-16,-9 1 2 0,9-2-6 15,-8 5 7-15,-5 0-2 16,1 0-5-16,1 0 8 16,-7 0-8-16,-1 0 1 15,-9 12 6-15,-6 5-4 0,3-5 0 16,1-1 2-16,3 2 0 16,2 1-2-16,4-7 0 15,5 0 2-15,5-7-2 16,2 9-1-16,9-9 0 0,0 0-7 15,-8 0 6 1,8 0-4-16,0 0-2 0,0 0-6 16,0 0-6-16,0 7-13 15,0-7-13-15,0 0-11 16,0 0-4-16,3 0 12 16,5 13-3-16,6-4-64 0,-6 3-49 15</inkml:trace>
  <inkml:trace contextRef="#ctx0" brushRef="#br0" timeOffset="83950.25">605 8018 14 0,'0'-4'24'0,"0"1"11"15,0-2 0-15,0 1 3 16,0 0 11-16,0 4 31 16,0-3 20-16,0-2-37 15,0 1-23-15,0 4-20 0,0 0-5 16,0 0-3-16,0 0 11 15,0 0 3 1,0 0 0-16,0 0-2 0,0 0-3 16,0 0-1-16,0 0-6 15,0 0-7-15,0 12-2 16,0 4-4 0,0 1-4-16,0 7 3 0,0 1 2 15,0-1 1-15,0 1-3 16,0 0-4-16,0-11 6 15,0 3 0-15,0-4-1 16,0-5-4-16,0-8 4 16,0 0-5-16,0 0-7 15,0 0-10-15,0 0-6 16,0 0-5-16,0 0-4 0,0 0 1 16,0 0-8-16,0 0-34 15,0-4-24-15,0 0-2 16,0-4 16-16</inkml:trace>
  <inkml:trace contextRef="#ctx0" brushRef="#br0" timeOffset="84567.05">637 8052 7 0,'3'-17'12'0,"2"5"9"0,-2 0 12 16,2-1 18-1,-2 5 29-15,-3 1 48 0,0-2-39 16,0 2-22-16,0 2-20 15,0-1-22-15,0 6-12 16,0 0-4-16,0 0-2 16,5 0-6-16,-1 0 0 0,1 0-1 15,-5 0 1 1,0 0 2-16,0 11-1 16,0-11 0-16,0 7-3 15,0-7 2-15,0 12-1 16,0-3 0-16,0 2 0 0,8 1 2 15,-2-3-2 1,2-1 0-16,1 0-1 0,4-8 2 16,-6 0 0-16,2 0 1 15,-1 0 0-15,3 0-1 16,6 0 0-16,-1-12 0 16,5-1-3-16,-4-3 4 15,-1-3 0-15,-8-2-1 0,1 1 0 16,-6-6 0-16,1 3 2 15,-4-2 5-15,0 9 2 16,0 0-3-16,-13 4 6 16,2 0 4-16,-2 2-5 15,4 7 0-15,1 0-5 16,-3 3-5-16,-2 0 2 16,-3 0-2-16,-1 0 0 0,3 0-1 15,-3 0 2-15,5 0-7 16,-2 10 4-16,6 3-3 15,2-1 0-15,6 5 3 16,-8-1 2-16,8 5-5 16,0-6 5-16,-9 1-1 0,9 1 1 15,0-1-13-15,0-3-17 16,0-1-7-16,0 0-15 16,0 0-19-16,0-4-58 15,4-8-27-15</inkml:trace>
  <inkml:trace contextRef="#ctx0" brushRef="#br0" timeOffset="85679.7">5055 7900 169 0,'0'0'182'0,"0"0"-60"15,0 0-36-15,0 0-44 16,0 0-18-16,0 0-7 0,0-7-6 15,8-1-6-15,4 0-4 16,7-5 4-16,11-3-5 16,5-3-2-16,6-8 3 15,8-1-3-15,5 0 2 16,3-2 0-16,8 0-2 16,-1 2 4-16,1-1 1 15,-8 4-3-15,-8 4-2 16,-8 4 4-16,-14 5-2 0,-2 4 0 15,-9 0 5-15,-8 8-2 16,0 0-7-16,-8 0-4 16,0 0 0-16,0 0-14 15,0 0-5-15,0 0-11 0,-12 0-7 16,-3 0-26-16,-7 13-62 16,-5-2-6-16</inkml:trace>
  <inkml:trace contextRef="#ctx0" brushRef="#br0" timeOffset="86079.06">5306 7885 86 0,'-25'8'173'0,"10"-8"-32"16,3 0-57-16,-1 0-33 0,13 7-24 15,0-7-6-15,0 0-2 16,0 0 2-16,0 0-10 15,8 0-6-15,4 0 2 16,5 0-1-16,8-7 7 16,6-5 3-16,15-9 5 0,10-8 1 15,9 0-6 1,9-2 0-16,-1-2-6 0,-9 5-4 16,-7 4 1-16,-8 7 2 15,-12 0 7-15,-9 6 8 16,-9 2 2-16,-5 1 1 15,-6 8-5-15,0 0-3 16,-3 0-11-16,-5 0 1 16,0 0-8-16,0-4 1 0,0 4 2 15,0 0 0-15,0 0-6 16,0 0-11-16,0 0-25 16,0 0-31-16,0 0-21 0,0 0-13 15,-13 0-9 1,0 12-34-16,-4-1-10 0</inkml:trace>
  <inkml:trace contextRef="#ctx0" brushRef="#br0" timeOffset="89758.66">373 6272 47 0,'0'-11'139'0,"0"-6"43"15,0 6-44-15,-8 1-18 16,8 3-43-16,0 2-23 15,-8 1-6-15,8 4-12 0,0 0-10 16,0 0-10-16,0 0-8 16,0 0-7-16,0 0-6 15,0 0 3-15,0 0-1 0,0 12-1 16,0 2 4-16,8 0-2 16,0 7 2-16,3 0-2 15,6 4 6-15,0 2-6 16,-2 2 0-16,7-1 4 15,-8 8-6-15,8 2 8 0,-7 4-9 16,2-3 2-16,0 2 5 16,-6-1-5-16,-3 1 4 15,0-1-4-15,-3 5 1 16,-2-4 3-16,-3 1 0 0,0-7 1 16,0 2-1-16,0-5-2 15,-8 2-1-15,0-6 2 16,0-4-4-16,0-3 9 15,8-4-5-15,-12-5-2 16,12 0 6-16,-8-12-4 16,8 7 4-16,0-7-7 0,0 0 5 15,0 0 0 1,0 0 3 0,0 0-8-16,0 0 8 15,0 0-7 1,0 0-1-16,0 0 0 15,0 0 2-15,0 9 3 16,0-9 0 0,0 0-7-16,0 0 8 15,0 0-5 1,0 0-2-16,0 0-2 16,0 0-3-16,0-4-9 15,3-1-8-15,2 0-2 0,-2 3 2 16,-3 2 7-16,0-5 10 15,0 5 3-15,0 0 5 16,0 0 8-16,0 0-2 16,0 0 1-16,0 0-2 0,0 0 0 15,0 0 4-15,0 0-5 16,0 0 0-16,0 0 1 16,0 0-1-16,0 7 0 15,0-7 1-15,0 0 5 16,0 0-2-16,0 0 1 0,0 0 1 15,0 0 4-15,0 0 3 16,0 0 0-16,0 0 4 16,0 0 4-16,0 0-1 15,0 0-5-15,0 0 0 0,0 0-7 16,6-7 5-16,2 0 6 16,0-2-6-16,3-3-10 15,5-5 1-15,6-2-1 0,0-10 1 16,12-9 0-16,6-2 0 15,8-8-3 1,9-7 4-16,8-1-2 0,9-4-5 16,10-1-1-16,11-1 4 15,6 1-3-15,5 5-1 16,0 2 0-16,3 6 0 16,1-1-2-16,3 1 2 15,4 3 6-15,1-5-9 0,1 5 5 16,-5 1-2-16,-5 0 3 15,1 2-1-15,-8 1-2 16,-6 5-3-16,-7 3 0 16,-2 2 3-16,-6 2 0 15,-4 4-2-15,-1 1 7 16,3-1-4-16,-3 0-5 16,6-3 7-16,-2 3 2 15,1 2-1-15,0-1-6 16,-8 3-1-16,-7 4 3 15,-9 5-3-15,-8 0 0 16,-8 5 5-16,0 2 0 16,-1-4-8-16,-1 2 11 15,3-1-1-15,3-1-7 0,4-3 1 16,2 5 7-16,6-2-7 16,1 4 3-16,-1 2-4 15,-6-1 2-15,-5 4 0 16,-5 0 6-16,-9 0-1 15,1 0-5-15,-5 0 2 16,-4 0-4-16,1 0 3 0,0 0 4 16,2 0-3-16,2 0-4 15,-2 0 0-15,-2 0 4 16,0 0 0-16,0 0-1 16,-1 0 0-16,-5 0 0 15,-2 0-2-15,0 0 5 16,-2 0-3-16,1 0-1 0,-2 0 1 15,-3 0 0 1,1 0 3-16,0 0-5 0,1 7 3 16,-4-7 1-16,2 0 0 15,0 0 0-15,3 0-2 16,-2 0-2-16,-4 0 2 16,4 0 1-16,-4 0 2 15,0 0-5-15,4 0-2 16,-3 0 5-16,-1 0-3 0,1 0-3 15,-9-3 1-15,3 3-3 16,2 0-1-16,-5-4-2 16,3 4 5-16,-3 0 0 15,0 0 1-15,0 0-7 16,0 0 2-16,0 0-2 16,0 0-6-16,0 0 3 15,0 0 2-15,0 0 2 16,0 0 5-16,0 0-1 15,0 0-1-15,0 0 2 0,0 0 7 16,0 0 1 0,0-5-1-16,-8-3 0 15,8-1-4-15,-9-2-1 16,2-1 4-16,-6-4-6 16,1-1 5-16,-4-4-3 15,4-2 1-15,-4 2 4 16,-2 1 8-16,4 4 1 0,-3 2-5 15,1 7-6-15,0 0-2 16,3 2 4-16,1 1-2 16,-4 4 4-16,5 0-2 15,2 0-1-15,9 0-3 16,0 0-4-16,0 0 7 0,0 0 2 16,0 0-7-16,9 0 1 15,5 0 2-15,8 0 1 16,1 0 4-16,11 12-1 15,-2-3-7-15,1-2 0 0,-2 2 6 16,-2-2-1 0,-1 6 3-16,-4-4-5 15,-3 3 0-15,-4 0 1 0,-1-5-2 16,-5 2 0-16,-3 2 3 16,0 2-5-16,-3-5 2 15,-5 1 2-15,0 3 0 16,0 0-5-16,0 4 11 15,0 0-8-15,-13 4-2 0,2 5 4 16,-2 0 4-16,2 8-2 16,-3-2-6-16,4 2 7 15,-4 0 0-15,3-4-4 16,3-10-2-16,8 2 3 16,-9-5 7-16,9-4-9 15,0-3 6-15,0-9 3 16,0 0 1-16,0 0 8 15,0 0 17-15,0 0 1 16,0 0-2-16,0 0-3 0,0-9 2 16,0 1-3-16,-8-4-4 15,0-5-18-15,0-2-2 16,-1-6 1-16,9-7-5 16,-11-8 0-16,2-1-3 15,0 0 7-15,1 4-6 16,2 1 3-16,-2 3-8 15,8 4 10-15,-14 5-3 16,6 3 6-16,8 5-12 0,-7 4 7 16,7 4-1-16,0-1-2 15,0 6 5-15,0-1-3 16,0-1-3 0,-9 5-2-16,9 0 3 15,0 0-12-15,0 0-5 16,0 0-10-16,0 0-24 15,-8 0-18-15,8 0-7 16,0 0-4-16,-8 0-13 16,0 12-10-16,8 1-37 15,-12 0-72-15</inkml:trace>
  <inkml:trace contextRef="#ctx0" brushRef="#br0" timeOffset="92209.02">7251 5162 36 0,'0'-5'39'16,"0"2"-6"-16,0-2-15 15,0 5-10-15,-8 0-3 16,8 0-2-16,0 0-1 0,-7 0 1 16,7 0 11-16,0 8 41 15,0-8 36-15,-9 12-7 16,9-12-32-16,0 9-22 15,-8-9-19-15,8 0-4 16,0 0-3-16,0 0-5 0,0 0 5 16,0 0-1-16,0 0-5 15,0 0 0 1,0 0 6-16,0 0 3 0,0 0 0 16,0 0-2-16,0 0-2 15,0 0 2-15,0 0 1 16,-8 0-4-16,8 0 5 15,0 0 3-15,-8 0 7 0,8 0 9 16,0 0 2 0,-9 0 2-16,9 0-1 0,0 0 0 15,0-4-7-15,0-1 6 16,0 2-2-16,-8 3-2 16,8 0-1-16,0 0-3 15,0 0-1-15,0 0-5 0,0-4-2 16,-8-1-2-16,8 2-1 15,0-2-6-15,0 5 1 16,0 0-3-16,0 0 8 0,0 0-8 16,0 0 7-16,0 0 7 15,0 0-2-15,0 0 9 16,0 0 0-16,0 0-4 16,0 0-3-16,0 0-4 15,0 0-2-15,0 0 2 16,0 0-2-16,0 0 4 0,0 0-2 15,0 0-1-15,0 0 1 16,0 0-2-16,5 0-8 16,-2 0 2-16,2 0 1 0,4 0-8 15,-6 0-2-15,5 0 3 16,0 0 4 0,0 0-1-16,5 0-3 0,3 0 4 15,-1 13-3-15,10-1 0 16,4-1 4-16,-1 5-2 15,-5 1 0-15,7-1-2 0,-2 4 2 16,1 1 3-16,-6 0-3 16,2-1 0-16,0 1 2 15,3-2 0-15,-3 1-2 16,-6 1-1-16,-3 0-3 0,1 0 4 16,-1-2-2-16,0 2 4 15,0-1-4-15,1 0 2 16,-6 0 0-16,3 1 4 0,-2-1-7 15,0 1 4 1,1 0 1-16,-2-2-5 0,1 2 3 16,-4 4 6-16,1-2-8 15,0 3-1-15,-1-6 8 16,-2 3-14-16,-1 3 14 0,-2-3-5 16,2 7-2-16,-5-7 2 15,0 3 3-15,0-2-6 16,0 0 9-16,0-3-11 0,0-6 6 15,0 2 1-15,0-2 0 16,0 2-4-16,0-5 3 16,0 0-1-16,0 1 0 0,0-5 1 15,0 0-1 1,0 1 0-16,0-9 4 0,0 12-2 16,0 5-6-1,0-9 4-15,0 3-3 16,0-2 3-16,0-2 1 0,0 2 1 15,0-9-1-15,0 12-2 16,0-4 1 0,0-8-1-16,0 0 2 0,0 0 1 15,0 0-1-15,0 0 1 16,0 0-4-16,0 0-2 16,0 8 4-16,0-8 2 15,0 8-7-15,0-8 6 0,0 0 0 16,0 0-4-1,0 0 1-15,0 0 10 16,0 0-5-16,0 0-6 16,0 8 1-1,0-8 3-15,0 0 0 16,0 0-2-16,0 0 6 0,0 0-10 16,0 0 6-16,0 0 4 15,0 0-4-15,-8 0 2 31,8 0 4-31,0 0-6 16,0 0 0-16,0-3 1 0,0-2-2 16,0 1 1-16,0 4 0 15,0-4 1-15,0 0-2 16,0 0 0-16,0-1 4 0,0 2-4 16,0-6-3-16,-8 2 6 15,8-2 0-15,0 1-3 0,-7 1-3 16,-6-1 3-1,4 0 3-15,9-2-7 0,-11 7 6 16,2-1-1-16,1 4 0 0,0 0-2 16,0 0-2-1,-1 0-1-15,9 0 0 16,-7 12 4-16,7 1 1 16,-8-2-3-16,8 1-3 15,0 4 6-15,0-4-3 0,0-3 2 16,0-1 4-16,0 1-6 15,12-9-3-15,0 7 6 16,4-7-5-16,4 0-4 0,-3 0 0 16,3 0 6-16,-4 0 1 15,1 0 3-15,-6-4-1 16,3-4 2-16,-7 0 3 0,1-5-10 16,1 1 7-1,-6 5-1-15,-3-2 3 0,0 1 2 16,0 1 2-16,0-1 8 15,-12 2 7-15,-1-1-9 16,-3 2-10-16,-3 2-1 0,-6 3-3 16,-4 0-3-16,4 0-1 15,2 0 7-15,3 0-5 16,3 0-4-16,6 0 4 0,11 0-5 16,-8 0-9-16,8 0-29 15,0 0-31-15,0 0-49 0,0 0-41 16,0 13-21-16,0-13-68 15</inkml:trace>
  <inkml:trace contextRef="#ctx0" brushRef="#br0" timeOffset="92901.48">8185 6375 385 0,'-24'-14'147'15,"-1"-1"-72"-15,5 2-40 16,5 5-22-16,1 1 6 16,6-2 12-16,8 4-3 0,0 5-2 15,0 0-9-15,0-2 6 16,8-3-5-16,6-3 2 15,-2-5-7-15,11-2-7 0,17-11-2 16,31-10 0-16,30-13 2 16,37-16 19-16,37-16-3 0,32-14-6 15,37-6-10-15,32-4 6 16,28-2-3-16,17 10-1 16,0 12 1-16,-17 8 1 15,-16 11-9-15,-15 8 3 16,-23 14-4-16,-18 7 0 0,-28 9 0 15,-27 7 0-15,-22 5-1 16,-24 4-1-16,-29 0 9 0,-31 4-4 16,-13 4 25-16,-18-1 23 15,-15 5 8-15,-8 0-4 16,-5 0-18-16,-4 0-16 0,-1 0-11 16,-7 0-3-16,0 0-6 15,0 0-3-15,5 0 2 16,-2 0 4-1,2 0-7-15,-2 0 6 0,-3 0-6 16,5 0 5-16,-5 0-3 16,3 0 2-16,3 0-2 0,-6 0-1 15,0 0 4 1,3 0 0-16,2 0-2 16,-1 0 1-16,0 0 2 0,0 0 1 15,0 0-7-15,-4 0-2 16,0 0-3-16,0 0-15 0,2 0-9 15,4 0-5 1,-3 0-12-16,5 0-8 0,-3 0-3 16,-2 0-22-16,2-4-31 15,-1 1-12-15,1-7-33 0,-2 2-27 16,2-3 34-16</inkml:trace>
  <inkml:trace contextRef="#ctx0" brushRef="#br0" timeOffset="93619.31">12799 4893 65 0,'0'-14'117'0,"0"7"56"16,0-1-62-16,0 4-33 16,0-1-28-16,0 1-20 15,0 4-1-15,0 0 1 0,0 0 12 16,0 0-10-16,0 0-15 16,0 0-4-16,3 13-7 15,5 2 3-15,0 11 0 16,0 2-3-16,0 8-3 0,1 2-2 15,4-2 1-15,-6 1-1 16,2-5 1-16,-1-4 1 0,0-2-3 16,0-10 2-16,-5-1-1 15,3-1 2-15,-6-14-4 16,0 7 4-16,0-7 2 0,0 0 1 16,0 0 3-16,0 0 5 15,0-5 3-15,0-7-9 0,-9-4-8 16,1-7-1-16,0-11 0 15,-5 3 1-15,2-7 4 16,-2 1 3-16,4 1 8 16,1 3 7-16,-3 4-8 0,2 5-1 15,9 3-4-15,-7 6 8 16,7 2-11-16,0 0-3 16,0 6 2-16,0 2 0 0,0 1-8 15,0 4 5-15,0 0-8 16,7 0 11-16,10 0-11 0,3 0 9 15,9 0-6 1,7 0 1-16,5 0 2 0,-1 0 0 16,2 0-3-16,-2 14 0 15,-5-1-5-15,-2-2-12 0,-4 1 0 16,-9-1 6-16,-4 2 2 16,-4-4 2-16,-12 7 5 15,0 0 2-15,-9 9 2 0,-5 3-4 16,-11 4 10-16,-7 1-4 15,-1 5 2-15,4-6-6 16,4-3 2-16,3-1 1 0,-4-9 3 16,1 4 2-16,6-8-1 15,3 0-4-15,2-6 0 0,3-9 3 16,11 8-3-16,0-8 7 16,0 0-5-1,0 0 4-15,0 0-2 16,0 0-6-16,0 0-13 15,0 0-25-15,0-8-39 16,0-4-32-16,0 0-24 0,0-3-63 16</inkml:trace>
  <inkml:trace contextRef="#ctx0" brushRef="#br0" timeOffset="97211.29">16039 4807 291 0,'-36'-4'166'16,"7"-5"-46"-16,8 6-53 15,6-1-33-15,3-1-11 0,3 5-2 16,9 0 7-16,0-3 13 16,0-2 5-16,0 0 16 15,0 1-2-15,0-4-6 0,9 4-11 16,0 1-4-16,-3-6-17 15,2-3-10-15,1 1-7 16,7-6-5-16,5-3 8 16,10-5-8-16,14-5 1 0,16 0-1 15,17-8-2-15,18-7-1 16,36-7 3-16,30-13 5 16,33-13-3-16,28-3 3 0,28 0 0 15,29 3-6-15,20 5 1 16,14 11 0-16,-6 10 2 15,-8 7-6-15,-12 13 4 0,-2 15 1 16,-9 8 0-16,-15 9-5 16,-18 0 2-16,-24 13-4 15,-34 4 7-15,-36-2-8 16,-31 2 3-16,-34 0 4 16,-25-1-4-16,-18 1 3 0,-11-6 1 15,-2 6-2-15,-4 2 3 16,-3 6 2-16,4 0-1 15,2 4-2-15,5-1 3 0,2 4 6 16,11 1-3-16,7-1 11 16,7 0-6-16,5 1-3 15,2-5 0-15,-10 2-10 0,-10-7 4 16,-4-7 2-16,-18-3 5 16,-3 0-6-16,-6-13 13 15,-8 8 0-15,0-8-3 16,-5 0-10-16,2 0 5 15,-5 0-1-15,0 0-6 0,0 0 1 16,0 0 0-16,0 0-4 16,0 0 3-1,0 0 2-15,0 0-5 16,0 0-7-16,0 0-29 16,0 0-35-16,0 0-36 15,0 0-26-15,4 0-13 0,1 0 3 16,3 0-42-1,0-4-18-15</inkml:trace>
  <inkml:trace contextRef="#ctx0" brushRef="#br0" timeOffset="97677.33">21945 4107 256 0,'-14'-16'179'0,"6"3"-55"16,0 6-54-16,8 2-37 15,-9 5-18-15,9 0 1 16,0 0-10-16,0 12-1 0,0 9-2 16,9 8-3-16,7 2 5 15,4 3-3-15,5-6 1 16,0-5-4-16,-2 2 5 16,-3-9-4-16,-6-4 8 15,-2 2 4-15,-12-14 1 0,0 0 0 16,0 7-7-16,0 1-3 15,-18 5-2-15,-6 6-3 16,-7 10 3-16,-12 9-1 0,0 3 3 16,-2 3-3-16,0 0 1 15,9-2-1-15,7-12-3 16,4 0-2-16,11-10 10 16,1-3 4-16,5-5 17 0,8-12 22 15,0 0 16-15,0 0 19 16,0-9 23-16,0-11-45 15,0-12-30-15,0-9-12 0,8-8-10 16,0-8 0-16,3 0 0 16,5-3-17-16,1 4-15 15,9 1-9-15,-7 11-22 16,6 7-28-16,-5 8-48 0,6 5-67 16,-4 8-76-16</inkml:trace>
  <inkml:trace contextRef="#ctx0" brushRef="#br0" timeOffset="98359.48">22745 5850 149 0,'-14'-9'250'0,"2"5"-76"0,12-5-50 15,-8 9-59-15,8 0-13 16,-9 0 22-16,9 0 17 16,0-4-3-16,0 1-23 0,0-1-32 15,0 4-17-15,0 0-6 16,0 0-42-16,0 0-81 15,0 0-90-15,0 0-87 0</inkml:trace>
  <inkml:trace contextRef="#ctx0" brushRef="#br0" timeOffset="98517.57">23124 5897 1088 0,'-11'-11'346'0,"3"-2"-220"0,8 5-96 16,-9 1-2-16,9-1 18 16,0-1-17-16,0 1-113 15,-7-8-261-15,7-8-108 0</inkml:trace>
  <inkml:trace contextRef="#ctx0" brushRef="#br0" timeOffset="98702.55">23584 5907 586 0,'0'-10'447'0,"0"-1"-136"16,0 3-160-16,0-1-73 16,0 2-46-16,0-2-24 0,0-3-126 15,0-5-152-15,0-2-89 16,0-2-30-16</inkml:trace>
  <inkml:trace contextRef="#ctx0" brushRef="#br0" timeOffset="98873.69">23633 6330 584 0,'-14'28'389'0,"3"-8"-135"16,11-8-135-16,-6 1-66 15,6-13-33-15,-10 0-20 0,10 0-117 16,-12 0-134-16,0-5-59 16,-5-6-25-16</inkml:trace>
  <inkml:trace contextRef="#ctx0" brushRef="#br0" timeOffset="99026.85">23421 6582 348 0,'-17'20'331'15,"6"-7"-56"-15,11-6-120 16,-8-7-84-16,8 8-18 0,0-8 9 16,0 0-23-16,0 0-71 15,0-8-170-15,0-12-136 16,0 4-41-16</inkml:trace>
  <inkml:trace contextRef="#ctx0" brushRef="#br0" timeOffset="99196.53">23434 6931 559 0,'0'12'213'16,"0"-3"-98"-16,-8-9-96 16,8 0-32-16,0 0-19 0,0 0-44 15,0-9-60 1,0-6-103-16</inkml:trace>
  <inkml:trace contextRef="#ctx0" brushRef="#br0" timeOffset="99357.53">23434 7005 741 0,'-8'0'469'0,"0"0"-177"0,8 0-144 15,-9-8-45-15,9 0 1 16,0-4-44-16,0-1-81 0,0-4-171 15,4-6-187-15,4-10-67 16,5 0 10-16</inkml:trace>
  <inkml:trace contextRef="#ctx0" brushRef="#br0" timeOffset="99521.52">23649 7033 553 0,'-16'0'387'0,"2"0"-74"16,3-7-139-16,11-5-89 16,-12-2-48-16,4-5-141 0,-4-5-181 15,4-9-100-15,8 0-389 16</inkml:trace>
  <inkml:trace contextRef="#ctx0" brushRef="#br0" timeOffset="99689.83">23851 6895 684 0,'-9'0'402'0,"1"0"-154"0,8 0-129 16,-6 0-69-16,-2-9-76 16,-5-3-131-16,-3-7-145 15,-4-7-109-15</inkml:trace>
  <inkml:trace contextRef="#ctx0" brushRef="#br0" timeOffset="99854.45">23941 6858 536 0,'0'0'458'0,"-12"0"-84"16,4 0-182-16,8-8-104 0,-13-3-122 15,1-6-147-15,1-4-148 16,-6-8-70-16</inkml:trace>
  <inkml:trace contextRef="#ctx0" brushRef="#br0" timeOffset="100039.64">24100 6696 698 0,'0'0'371'16,"-8"0"-140"-16,-1 0-107 0,9-5-66 16,0-2-22-16,-12-5-22 15,4-2-26-15,-1-5-101 16,3-5-145-16,-2-5-79 16,0 1-47-16</inkml:trace>
  <inkml:trace contextRef="#ctx0" brushRef="#br0" timeOffset="100198.72">24043 6630 403 0,'-21'0'256'0,"5"0"-65"16,4-3-92-16,4-6-51 0,0-7-54 15,8-4-91-15,-8-9-104 16,8-8-110-16</inkml:trace>
  <inkml:trace contextRef="#ctx0" brushRef="#br0" timeOffset="100363.61">24071 6090 427 0,'-17'-28'261'0,"3"2"-99"0,0 2-83 16,2-1-36-16,1 4-23 15,-3 2-61-15,3-6-102 16,-1-4-102-16,-1 5-316 0</inkml:trace>
  <inkml:trace contextRef="#ctx0" brushRef="#br0" timeOffset="100506.21">23791 5869 445 0,'-20'0'186'16,"1"-4"-100"-16,2-3-113 16,-1-6-91-16,7-8-90 15</inkml:trace>
  <inkml:trace contextRef="#ctx0" brushRef="#br0" timeOffset="100662.26">23777 5793 404 0,'-6'0'235'16,"6"0"-98"-16,0 0-81 15,0 0-36-15,-8 0-21 0,8-9-50 16,-8-3-91-16,8-9-127 16</inkml:trace>
  <inkml:trace contextRef="#ctx0" brushRef="#br0" timeOffset="104582.93">4693 6187 123 0,'-12'-12'183'0,"4"-1"-65"16,8 5-46-16,-9 4-34 16,1 4-14-16,0 0-1 0,0 9 9 15,-3 7 4-15,-5 4-4 16,-6 13-8-16,-1 11-2 16,-11 17-3-16,-2 17 4 15,-7 14-4-15,-7 20-8 16,1 9 2-16,-4 5-3 15,-7 9 2-15,-1 8-3 16,-4 0 0-16,5-2-2 16,-2-11-1-16,10-7-1 0,6-9-7 15,10-7 9-15,4-10-7 16,2-9 2-16,5-10-4 16,11-13 3-16,2-8-6 15,3-11 12-15,9-10-10 16,0-8 9-16,-8-8-4 15,8-8 0-15,0 1 9 0,0-13 1 16,0 8-2-16,0-8 8 16,0 0-9-16,0 0 2 15,0 0 1-15,0 0 1 16,3 0-4-16,2 0 2 16,-2 0 1-16,-3 0-1 15,6 0 1-15,2 0-12 16,0 0 3-16,2 0 4 15,15 0-5-15,16 0-1 16,12 8 3-16,20-8 4 0,29 0 28 16,28 0 14-16,28 0 15 15,20-3-18-15,9 3-21 16,1 0-15-16,-6 0-4 16,-3 16-2-16,-10-2-5 0,-8 4 2 15,-20-2-5-15,-19 5 2 16,-26-6-2-16,-14-1 5 15,-20 1-5-15,-13-2 8 16,-13-5-3-16,-8-1 2 16,-8 2 6-16,-3-9 3 15,-6 12 2-15,-3-12 3 0,1 13-15 16,-2-13-1-16,1 8 2 16,1-8 4-16,-4 8-8 15,3-8 3-15,-5 0-5 0,5 0 3 16,-3 7 0-16,-1-7 4 15,4 0-7 1,-4 0 6-16,0 0-1 0,0 0-5 16,0 0 5-16,4 0-7 15,-3 0 0-15,-5 0 9 16,3 0-4-16,2 0-1 0,-5 0 3 16,0 0 3-16,0 0 8 15,0 0 10-15,0 0 18 16,0 0-2-16,0 0-7 15,0 0 2-15,0 0-9 0,0 0-1 16,0 0-4-16,0 0 1 16,0 0 1-16,0 0 1 15,0-11-4-15,3-9-2 0,5-13-14 16,4-17 4-16,22-108 1 31,-18 48-5-31,-1-17-6 0,-2-18 4 16,-1-14-1-16,1-5 1 15,-3 1-6-15,4 13 5 16,-3 8 5-16,3 11-2 0,-3 14-4 16,-4 10 1-16,-1 15 1 15,-3 9-7-15,-3 10 3 16,0 13-7-16,0 6 0 16,0 13 4-16,0 10 1 0,0 2 4 15,0 4-6-15,0 5 2 16,0 8-4-16,0 0 0 15,0-1 5-15,0 5 0 16,0 1-8-16,0 3 1 16,0-6-3-16,0 8 9 15,0-9-5-15,0 4 4 0,0-5-3 16,0 1 8-16,0-3-1 16,0 7 5-16,0 0-10 15,-9-3 10-15,9 6-7 16,-7 1-2-16,7-2 5 0,-11 1-3 15,2 4 4-15,-4 0-6 16,2 0 3-16,-5 0 4 16,-6-4-2-16,3 4 0 15,-5-4 0-15,-1-5 2 16,-3 6 3-16,-5-1-9 16,1-1 6-16,-8 2-9 0,-15-1 1 15,-13 4-8-15,-14 0-2 16,-15 0 0-16,-7 0 10 15,-7 12-3-15,-1 0-1 16,-7 9 4-16,-12 3-1 0,-10 8-5 16,-6 5 0-16,-3-5 9 15,0 2 0-15,4-6 0 16,12-4 1-16,16-4 4 16,16-3-1-16,20-6 4 15,27-11-6-15,14 9-5 16,12-9 10-16,10 0-9 15,5 0-10-15,14 0 9 16,0 0-4-16,0 0 5 0,0 0-1 16,0 7 6-1,0-7 3 1,0 0-4 0,0 0-3-1,0 0 1-15,0 0 4 0,0 0 0 16,0 0 5-16,0 0-3 15,0 0 0 1,0 0-5-16,0 0 4 16,0 0 0-16,0 0-5 15,0 0 4-15,0 0-5 16,0 0 2-16,0 0 6 16,0 0-3-16,0 0-5 0,0 0 5 15,0 0-11-15,0 0 0 16,6 0 3-16,2 0-5 15,3 0 7-15,13-2 2 16,17-7 1-16,19-3 1 16,22-4 1-16,20-9-4 15,27-4 6-15,22-8 0 16,13-3-5-16,2 0 9 16,0-1-10-16,-13 4 5 0,-17 5-1 15,-28 8 0-15,-23 8 3 16,-15 3-2-16,-21 4-1 15,-13 2 8-15,-11 7-11 16,-13 0 3-16,-4 0 6 0,1 0 0 16,-9 0-8-1,0 0 0-15,0 0-3 16,0 0-14-16,0 0-9 16,0 0-37-16,0 0-46 15,0 0-47-15,-17 7-45 16,-9 5-49-16,-5 8-43 15</inkml:trace>
  <inkml:trace contextRef="#ctx0" brushRef="#br0" timeOffset="106014.62">3889 9544 383 0,'0'-13'223'15,"0"7"-45"1,0 6-88-16,0 0-53 16,0 0-20-16,0 24-13 15,0 16 3-15,0 22 2 0,8 15-3 16,5 12-6-16,-2 1 3 15,3-1-2-15,-3-2-6 16,0-9-36-16,-2-18-48 16,-9-6-53-16,0-14-52 15,0-16-13-15</inkml:trace>
  <inkml:trace contextRef="#ctx0" brushRef="#br0" timeOffset="106299.84">3774 9794 306 0,'-18'-66'157'0,"1"13"-56"16,4 12-50-16,13 8-27 16,8 5-15-16,18 4 2 15,13 6 5-15,18 12-5 16,8 6-6-16,0 28-5 0,-3 17 2 16,-9 12 0-16,-13 12 2 15,-15 8-2-15,-19 8 4 16,-12 5 9-16,-24-4-3 15,-10-4-4-15,-8-7 2 16,3-17-4-16,5-3-4 16,3-16-2-16,8-9-2 15,10-18-24-15,11-12-25 16,8-12-16-16,19-20-32 16,18-18-51-16,12-20-11 0</inkml:trace>
  <inkml:trace contextRef="#ctx0" brushRef="#br0" timeOffset="106846.8">4368 9672 218 0,'13'-28'193'16,"-5"7"-47"-16,-8 12-43 15,0 9-51-15,-13 25-9 16,2 11-5-16,-3 17-10 16,4 69-2-16,10-65-22 15,0-4-4-15,7-13 5 16,4-7-5-16,6-9-5 15,-1-12-6-15,-3-12-5 16,-2-19-4-16,3-14 8 16,-6-15 2-16,0-9 8 0,-8-13 8 15,0-1 0-15,-8 13 11 16,0 8 18-16,-1 14 8 16,1 10-15-16,8 19-23 15,0 14 2-15,0 26-4 16,3 16-1-16,11 12 2 15,11 0-4-15,1-3 1 16,4-9 3-16,-2-13-7 16,1-15-2-16,-1-21-15 0,0-33-21 15,4-25-21-15,-2-26 24 16,-3-23 14-16,-5-15 10 16,-14-12-1-16,-8-8 10 15,0 2 16-15,-14 15 28 16,3 23 18-16,-2 25 11 15,1 20-19-15,5 20-22 16,7 22-16-16,0 22-1 0,0 34-1 16,0 24 4-16,3 24 1 15,4 9-6-15,7 3-3 16,2 1-2-16,7-8 0 16,3-12-14-16,-6-8-50 15,-4-19-47-15,-8-13-31 0,-8-11-20 16,0-9-6-16,-8-15 19 15,-12-14-104-15</inkml:trace>
  <inkml:trace contextRef="#ctx0" brushRef="#br0" timeOffset="107295.13">4588 9427 113 0,'-40'-40'223'0,"6"6"-69"16,10 11-62-16,8 1-58 16,16 6-23-16,4 4-6 0,16-4 1 15,16 0-1-15,18-3-4 16,11-6 2-16,3 0-2 15,6-5-1-15,-6 2-3 16,-6 5 1-16,-10 1 0 0,-11 7 8 16,-13 2 17-16,-11 5 31 15,-5 4 21-15,-7 4-8 16,-5 0-18-16,0 0-23 16,-8 12-8-16,-5 13-10 15,0 11-1-15,-4 13-7 16,3 4 3-16,14-3-3 15,0-7 2-15,0-1-4 0,0-7 2 16,8-5 0-16,-2-14 0 16,8-4-8-16,-2-12 0 15,-1 0 0-15,-2-8 3 16,2-12-1-16,2-10 3 16,-9-5 18-16,-4-7 32 0,0 11 48 15,-12 2 38-15,1 8-20 16,3 4-43-16,8 10-36 15,0 3-23-15,0 4-7 16,0 0-6-16,8 11 6 16,6 6-10-16,16 8 8 15,5 3-2-15,4 0-51 0,1-2-43 16,0-3-90-16,-4-2-92 16,-3-1-85-16</inkml:trace>
  <inkml:trace contextRef="#ctx0" brushRef="#br0" timeOffset="109548.71">7072 7942 40 0,'0'-5'79'0,"0"1"79"15,0 4-28-15,0-4-41 16,0 4-31-16,0 0-22 0,0 0-13 15,0 0 2 1,0 0 2-16,0 0-7 0,0 0-1 16,0 0 0-16,0 0-6 15,0 0 5-15,0 0-3 16,0 0-1-16,6 0-6 16,-3 0-4-16,4 0 1 0,6 13-2 15,7-1 0-15,5 1 1 16,4 3 9-16,2-4 0 15,6-1 4-15,4 1 6 0,3-3-3 16,4-9-4-16,5 8 0 16,1-8 1-16,3 8 1 15,5-8-3-15,-2 0-10 16,5-3-1-16,-4-6-1 16,-1-4 0-16,5-3-1 0,-3-7 8 15,-1-2 0-15,0-3 12 16,0-10-2-16,-5 2 9 15,-7-1-2-15,0-4-1 0,-5-6 5 16,2-11 6-16,-7-3-12 16,-2-1 12-16,-4-2-6 0,-5-2-1 15,-4 4-1-15,-8 2 17 16,-4 3-7-16,-7 0-9 16,-5 0-11-16,0 5 7 15,0-3-2-15,-14 8 8 0,3-3 5 16,0 2-15-16,-3 4-4 15,-5 3-1-15,-5 3 3 16,-6 5-7-16,-2 2-10 0,-4-2 5 16,-5 4-12-16,-3 5 4 15,-5 3-3-15,-4 2 7 0,1 2-5 16,-5 1 1-16,-1-1 0 16,1 5-2-16,6 0-2 15,-6 0 5-15,2 4 3 0,3 0-7 16,0-1 1-1,3 6 2-15,1-2 3 0,2 5 0 16,2 0-3-16,3 0 0 16,0 0-4-16,1 0 3 15,-2 0-2-15,2 0 6 16,5 13-9-16,-3-1 7 0,7-1 1 16,-1-2 2-16,2-2-5 15,3 5-6-15,2 1 5 16,0 0 4-16,1-1-1 0,3 0-8 15,1 0 4-15,-1 0 6 16,2 5-2-16,-1-1 3 16,-1 4-3-16,0 1 0 15,1 0-1-15,0-2-5 16,0 5-2-16,3-3 3 16,1 3 2-16,-1 5 0 0,6 4-1 15,-2 0 7-15,2-2-2 16,-2 2-7-16,4 0 11 15,1-4-5-15,0-5-4 16,8-1 1-16,-6 3 2 0,6-9 0 16,0-2-2-16,0-4 3 15,0 6 2-15,0-4-3 16,0 0-4-16,0 2 4 16,0 1-2-16,0 2-1 15,0 2 1-15,0-1 6 0,0 2 1 16,0-2-11-16,0 3 6 15,0-1 2-15,0 2-2 16,0 2 0-16,0-4-2 16,3-2 2-16,5-2 2 0,-5 0-8 15,2-1 6-15,-2-4 4 16,-3-1-6-16,0 1 5 16,5-3-8-16,4 4 7 15,-6-1-6-15,5-5 2 0,0 2 4 16,5 3-2-16,-2 4 1 15,-3-4-1 1,1 1-2-16,4 4 5 0,-2-1-1 16,2 0-1-16,-2 6-7 15,3-3 10-15,-3 2-4 16,0 3-2-16,3 0 2 16,2 1 5-16,5 0-9 0,2-2 6 15,3-2-1-15,-4-1-1 16,0 1-2-16,-2-2 2 15,0 2-3-15,-3-5 1 0,-1 1 2 16,-4-4-2-16,0-1 0 16,0-1 11-1,1-3-12-15,-2 0 2 0,6 0-2 16,-5-8 5-16,5 13-2 16,-1-13 5-16,-1 0-8 15,1 8 4-15,-2-8 1 0,-6 8-2 16,-1-8 2-16,-4 0 3 15,3 0-7-15,-3 0 8 16,-3 0-9-16,0 0-3 16,0 0-13-16,0 0-35 0,0 0-30 15,0 0-25 1,0 0-49-16,0-3-49 0,0 3-26 16,0 0-27-16,-9 0 8 15</inkml:trace>
  <inkml:trace contextRef="#ctx0" brushRef="#br0" timeOffset="110257.18">7243 8731 96 0,'5'0'221'0,"-2"0"-59"0,-3 0-30 15,0 0-47-15,0 0-29 16,0 0-4-16,0 0-10 16,0 0-10-16,5 0-7 0,-1 7-20 15,-1 3-3-15,5 2 1 16,0 7-2-16,6 7 5 15,-2 2-2-15,-1 3-3 16,1 7 3-16,1-2 0 0,-1 2-4 16,-4-8 0-16,4 0-1 15,-4-10 1-15,-4-3-2 16,-4-1 5-16,0-3-3 16,0-13 4-16,0 0-2 15,0 0-5-15,0 0 5 0,0-4-2 16,-12-13-1-16,0-8-6 15,-5-12 2-15,-2-11-6 16,-1-5 15-16,2-1 2 0,7 2 0 16,3 4 3-1,8 7 1-15,0 9-9 0,0 6-3 16,0 3 2-16,8 3-6 16,9-1 6-16,6 4 2 15,5 6-1-15,1 3-5 0,-1 8 1 16,-6 0 7-16,-3 8-4 15,-3 3-5-15,-3 1 8 16,-1 0 1-16,-4 4 0 16,-8 2-4-16,0 2-1 0,0-1 1 15,-11 4 6-15,-11 0-2 16,-2-2-1-16,-4-2-6 16,-2 2-1-16,7-4-4 0,-2-1-9 15,6-8-3 1,6-8-5-16,1 0-8 0,4 0-15 15,8 0-23-15,0 0-18 16,0 0-10-16,8-5-29 16,9-7-18-16,10-4 21 0</inkml:trace>
  <inkml:trace contextRef="#ctx0" brushRef="#br0" timeOffset="110557.7">7624 8608 84 0,'22'-12'174'0,"-6"4"-2"16,-8 4-38-16,-5 4-45 0,-3 0-42 15,0 0-24-15,0 0-9 16,0 12-5-16,0 9-4 16,0 8 2-16,0 4-3 0,0-2 2 15,5 2-1-15,6-4 3 16,3-5-2-16,0-3-5 16,8-5 4-16,-1-4-2 15,-7-12-1-15,3 0 9 0,-4 0 20 16,-9-9 0-16,-4-6-19 15,0-14-17-15,-17-12 0 16,-3 0 0-16,-5 5 5 0,-4-1-3 16,1 8-7-16,1 9 0 15,-2 9 4-15,1 11-8 16,4 0-12-16,2 7-37 16,3 5-31-16,7 0-54 0,12 2-58 15</inkml:trace>
  <inkml:trace contextRef="#ctx0" brushRef="#br0" timeOffset="110765.45">7921 8573 139 0,'8'-13'265'0,"-3"4"-78"16,-2 6-54-16,-3-2-66 0,0 5-35 16,6 0-16-16,1 0-4 15,1 8-6-15,4 9-2 16,4 8 6-16,1 4-4 15,3 7-2-15,-3 4-2 0,-1 5 5 16,-4-4-15-16,-4-4-32 16,0-9-40-16,-8-3-30 15,0-9-53-15,0-4-28 0</inkml:trace>
  <inkml:trace contextRef="#ctx0" brushRef="#br0" timeOffset="110922.17">7812 8462 371 0,'-21'-20'161'0,"9"3"-70"16,12 5-48-16,0 0-39 31,9 12-61-31,2 0-38 16,2 0-93-16,-4 12-140 0</inkml:trace>
  <inkml:trace contextRef="#ctx0" brushRef="#br0" timeOffset="112270.71">7991 8487 58 0,'12'0'184'16,"-9"0"1"-16,2 0-46 0,-2 0-38 15,6 0-43 1,-9 0-12-16,0 0-8 0,4 7-15 16,5 7-14-16,-2 1 5 15,6 10 7-15,-1 4-8 0,-1 2-4 16,3 3-6-16,-2-2 0 15,-1-8 4-15,-2-3-7 16,-1-4 0-16,-5-5 7 0,2-12-6 16,-5 0 5-16,0 0 3 15,0-17-9-15,0-10 0 0,0-12 9 16,3-2 18-16,2 1 6 16,-2 7-3-16,3 5-10 15,-3 13-7-15,2 1-9 0,-2 7-4 16,4 7-3-16,7 12 8 15,5 4-5-15,2 0 2 16,4 4 4-16,0-3-4 16,-6-1-6-16,-2-4 4 0,-5-12 0 15,0 0-9-15,-4 0-1 16,3 0-1-16,3-16 1 0,-3-13-21 16,2-11 19-16,-2-9 8 15,-6-7 5-15,-5-10 4 0,0-3 4 16,0-8-2-16,0 4 22 15,-11 7 19-15,-2 17 19 16,5 12-8-16,8 14-28 0,-8 6-13 16,8 9-12-1,0 8-7-15,0 25-3 16,0 15 5-16,11 14-1 16,10 10 2-16,-2 5 4 15,-2 5-6-15,3 0 2 0,0-10-4 16,-3-3-12-16,-4-8-48 15,-7-9-36-15,4-7-38 0,-10-5-31 16,0-2 5-16,0-10 0 16,-13-8 23-16,-3-12 51 0,-1 0 44 15,1 0 38-15,-3-12 48 16,-3-13 80-16,-5-11-124 16,3-5 89-16,2 4-4 15,7 6-3-15,3 6-30 0,4 4-23 16,8 9-15-16,4 1-1 15,7 1 4-15,14 7-4 16,3-1-2-16,9 4 1 0,-1 0-6 16,5-5 2-16,0 1-6 15,-6-4 0-15,-5 0 0 0,-6 0 0 16,-4 0 1-16,1-3 1 16,-8-6-2-16,-2 1 3 0,-8-1 2 15,-3-4-3-15,0 1 9 16,0-1 21-16,-8 2-1 15,-2-2 20-15,-4 4 2 16,3 5-2-16,2 5-15 16,1 7-21-16,8 0-7 0,-8 7-7 15,8 10-5-15,0 4 4 16,0 3 1-16,0 0 1 0,8 4-2 16,0-4 0-1,4 2 2-15,1-7-4 0,0-2-6 16,1-1-32-16,3-4-30 0,-1-3-22 15,-2-9-21-15,1 0-4 16,2 0-14-16,-1-9-15 0,-4-3 35 16,0-4 29-1,-4-8 26-15,-4-4 24 0,4-6 30 16,-3 1 31-16,-2 2 106 16,-3 2 52-16,0 3-45 0,0 7-20 15,0 7-33-15,0 4-24 16,0 4-6-16,0 4-12 15,0 0-16-15,0 0-16 0,0 0-13 16,5 12 5-16,3 7 6 16,-1 4 14-16,6-4-18 0,-5 1 5 15,0 1-7-15,-3-6-4 16,-1 2 3-16,-4-5-4 16,0-12-5-16,0 0 11 15,0 0 4-15,0 0-4 0,0 0 0 16,0-15-9-16,0-11-3 15,0-3 5-15,0-3 12 16,0 0-4-16,0 0-4 0,0 7-2 16,8 1-2-16,2 8 0 15,12 4 8-15,-2 3-7 0,9 9-5 16,-1 0 9-16,-4 0 4 16,-3 9-2-16,-4-1-2 15,-9-8 4-15,-5 7 10 0,-3-7-13 16,0 0 0-16,0 0 0 15,0 8-16-15,0-8-24 16,0 0-23-16,0 0-24 16,-8 0-37-16,-4 8-20 0,-9 4-21 15,-3 2-41-15,-4 1 4 16</inkml:trace>
  <inkml:trace contextRef="#ctx0" brushRef="#br0" timeOffset="113170.73">7232 9211 163 0,'-57'37'240'16,"16"-9"-80"-16,8-7-64 15,18-5-47-15,7-8-17 16,8-8 5-16,10 0 10 0,20 0 37 16,22-13 20-16,34-15 9 15,39-13-16-15,39-11-6 16,34-14-12-16,29-3-17 0,17-4-3 16,12 0-29-16,-8 8-15 15,-14 8-22-15,-22 11-27 16,-33 12 1-16,-36 9 10 15,-38 4 12-15,-25 9 7 0,-27 3 22 16,-16 1 14-16,-17 3 7 16,-8 5 15-16,-12-2-9 0,0-3-12 15,-9-4-20-15,1-3-4 16,-2-4-3-16,-4-8-8 16,3-12 5-16,-2-14-8 0,-2-14 2 15,-1-21 3-15,3-13 0 16,-3-4 8-16,-1 4 2 15,6 8 4-15,-3 13-1 0,7 12 14 16,-5 12 3-16,-1 13-1 16,5 7-15-16,0 9 0 15,-9 3-8-15,-1 9-1 16,-7 3-11-16,-11 9 2 0,-15 0 3 16,-12 21-8-16,-16 7-5 15,-17 12-6-15,-17 10 14 16,-15 3-1-16,-9 12-4 0,-22 8-9 15,-19 9-18-15,-12 4-2 16,-11 2-31-16,0 2-8 16,1-4 35-16,13-13 22 0,21-15 12 15,19-11 6 1,25-13 1-16,26-11 3 0,26-7 15 16,18-4 0-16,19-12-6 15,12 0-14-15,10 0 2 16,11 0-7-16,0 0 8 0,0 0-1 15,8 0 5-15,1 0-6 16,-2 0 5-16,-4 0-1 16,2 0-4-16,-5 0 1 0,0 0 1 15,3 10-1 1,5 10 0-16,1 17 12 0,4 15-4 16,-2 17 2-16,2 17-5 15,-2 3-1-15,3 0 1 16,-3-3 2-16,6-4-4 15,-1-9-2-15,5-9 1 0,-2-10 1 16,9-14 9-16,4-14-2 16,15-19-12-16,5-14-27 15,13-19-50-15,8-14-66 0,4-14-43 16,8-14-29-16,5-9-36 16,3-5 2-16</inkml:trace>
  <inkml:trace contextRef="#ctx0" brushRef="#br0" timeOffset="115032.6">6585 9713 141 0,'-12'0'244'15,"5"0"-52"-15,-1 0-53 16,8-5-60-16,-14 5-30 0,6 0-9 16,8 0-10-16,-8 0-9 15,8 0-9-15,0 0-2 16,0 0 2-16,0 0 13 0,0 0 4 15,0 0 9 1,0 0 1-16,0 0-6 0,0 0 3 16,0 0-1-16,0 0-10 15,0 0-1-15,5 0-1 16,-2 0 5-16,5 0-16 16,1 0 5-16,-1-5-12 0,13-2 4 15,23-10 26-15,41-16 44 16,50-12-1-16,50-12-7 15,55-3-31-15,45 3-19 0,37 0-13 16,14 4-4-16,10 9 7 16,-1 7-12-16,-4 5-4 15,-18 7 7-15,-26 4 4 16,-32 5-9-16,-38 0 0 0,-41 4 2 16,-39 3 5-16,-37 6 3 15,-30-1 48-15,-23 4 72 0,-21 0 38 16,-10 0-165-16,-10 0 0 15,-7 0 0-15,-9-6 0 16,0 3 0-16,0 0 0 0</inkml:trace>
  <inkml:trace contextRef="#ctx0" brushRef="#br0" timeOffset="115123.6">11025 9086 2013 0,'-14'0'-244'0,"3"0"-69"16,-6 0-45-16,-3-5 44 0,-5-3 1 16,1-1 80-16</inkml:trace>
  <inkml:trace contextRef="#ctx0" brushRef="#br0" timeOffset="115515.15">10601 8650 107 0,'0'-26'179'0,"-8"10"-37"16,8 1-38-16,0 6-15 16,0 2-18-16,0-2-8 15,0 9 9-15,0 0-1 0,0 0-15 16,0 0-15-16,0 0-8 15,0 0-11-15,0 0-11 0,0 12-2 16,0 13 9-16,0 20 4 16,-9 20 7-16,1 20-6 15,8 8 9-15,0 9-7 16,0 1 9-16,0 3 4 0,0-6-14 16,0-5 1-16,0-14-15 15,0-12-3-15,0-12-7 0,0-12 5 16,0-13-3-16,0-12-4 15,0-3-7-15,0-9-43 16,0-8-58-16,-10-8-81 0,-7-16-28 16,1-14-15-16,-4-14 1 15</inkml:trace>
  <inkml:trace contextRef="#ctx0" brushRef="#br0" timeOffset="116213.96">10431 8580 75 0,'-12'-20'216'16,"0"3"-39"-16,4 5-46 0,8 8-33 15,-8 4-39-15,8 0-10 16,0 0-4-16,0 0-5 16,0 0-8-16,0 0-14 0,0 0-6 15,8 12 27-15,12 9-11 16,17 3-6-16,15 0-10 0,16 2-4 15,19 2 6-15,14-4 2 16,13-4 1-16,8-3-7 16,-1-4-3-16,-2-6-6 15,-15 5 0-15,-10-3-4 0,-17-9 5 16,-15 12-1-16,-18-12-5 16,-15 12 14-16,-9-12 5 0,-9 12 5 15,-11 0 13-15,0 5-4 16,-20 3 2-16,-9 5 1 15,-2 3 7-15,-6 8-6 0,-4 9 0 16,1 12 3-16,-10 5 1 16,-2 7 1-16,-5 4-2 15,-8 8-13-15,0-3-3 0,-3-1 11 16,-2-4 8-16,6-12-7 16,2-3-5-16,10-10-8 15,6-7-1-15,10-4-6 0,4-9-11 16,7-8 7-16,9-3-1 15,4-6-2-15,4-11 1 0,8 0 0 16,0 0 4-16,0 9-2 16,0-9 9-16,0 0-3 15,0 0 4-15,0 0-9 0,0 0-1 16,0 0-3-16,0 0-1 16,0 0-7-16,0 0 5 15,0 0 0-15,0 0 3 16,0 0-3-16,0 0 2 15,0 0 0-15,0 0-1 16,0 0 21-16,0-9 4 0,0-15-11 16,0-21-16-16,4-19-9 15,0-22-1-15,-4-11-30 16,0-14-9-16,0-3-7 0,0-3-19 16,0 6 2-16,0 10-9 15,0 7-39-15,0 13-81 0,-12 12-50 16,4 13-4-16,-4 10-32 15</inkml:trace>
  <inkml:trace contextRef="#ctx0" brushRef="#br0" timeOffset="120673.57">10679 8776 118 0,'0'-25'198'0,"0"5"-58"16,4 4-34-16,-4 5-34 16,0 0-29-16,0 11-17 0,0 0-12 15,0 17 3-15,5 21 17 16,-5 19-4-16,0 24-9 0,3 12-11 16,1 9-4-16,4 12 3 15,-4-1-11-15,0-6 4 16,0-6 2-16,1-11 0 15,-2-13 2-15,2-16-2 0,-5-11-1 16,0-15-1-16,0-9 5 16,0-10 3-16,0-16 16 0,0-16-6 15,0-25-15-15,0-21-1 16,0-15-7-16,0-17-1 16,0-7 0-16,0-9-3 0,0-4 4 15,0-5-1-15,-8 6 5 16,8 7 10-16,-13 17 3 0,5 20-4 15,8 15 0-15,-8 18-2 16,8 12-10-16,-8 12-1 0,8 36 12 16,0 22 6-1,0 14-4-15,0 12 0 16,0 10 0-16,0 4-9 16,0-4 5-16,0-10-8 0,0-7 5 15,0-12 1-15,0-12-5 16,0-9 0-16,0-11 1 0,0-4 3 15,0-5 2-15,0-12-1 16,-12-12-17-16,4-14-6 0,-6-10-1 16,6-16 2-16,8-15 9 15,-7-6 5-15,7-8-3 16,0 0 6-16,0 8 1 0,-8 8-3 16,8 11 9-16,-9 18-5 15,9 8-2-15,0 11 5 16,0 10-9-16,0 20 1 0,-8 19 14 15,0 20-7-15,0 22 3 16,-4 14-1-16,1 10-3 16,3 3 4-16,8 2-6 0,0-13-1 15,0-13 2-15,0-12 0 16,0-18 1-16,0-8 1 0,0-11 1 16,0-12-4-16,0-3-5 15,0-13 10-15,0 0 2 16,0-13-11-16,0-7-1 15,0-16-6-15,0-14-2 0,0-11-2 16,0-5 9-16,0 2 2 16,0 8 3-16,0 6 3 0,0 10-3 15,0 11 0-15,0 5-3 16,0 8-3-16,0 6-1 0,0 10 9 16,0 13 0-16,0 15 4 15,0 18 3-15,-10 19 4 16,2 12-6-16,8 8-6 0,-11-2-3 15,11-11 2-15,0-6-2 16,0-14 5-16,0-11-2 0,0-13 2 16,0-7 2-1,0-21 6-15,-9 0 2 0,9-8-13 16,-8-12-1-16,8-21-6 16,0-15 3-16,0-18-1 0,0-12 7 15,8-9-4-15,1-2 2 16,-1 0-1-16,3 11 2 0,-1 17 8 15,-2 16-5-15,-4 16-2 16,-4 18-9-16,2 10 1 16,-2 22 15-16,0 23 12 0,0 26-7 15,0 19-3-15,0 21-7 16,0 7-2-16,0 5-4 16,0-9 3-16,0-10-2 0,0-14 3 15,0-15-1-15,0-23 5 16,0-9-3-16,0-14 0 15,0-8 8-15,0-12-5 0,0-17-17 16,0-15 1-16,0-20 3 16,0-18 0-16,0-15-4 0,-6-10 7 15,6-2-3-15,0-4 4 16,0 7 0-16,0 13 4 0,0 12 4 16,0 15-5-16,0 18 3 15,0 7-9-15,0 13 7 16,-8 13-1-16,8 15 5 15,0 24 17-15,0 25-3 0,0 28-9 16,-10 22 0-16,10 5-2 16,0 11-2-16,0-9 1 0,0-8-4 15,0-16 4-15,0-18-8 16,5-19 7-16,0-15-3 16,-1-14 0-16,-4-7 7 0,0-14 8 15,0-7 1-15,0-24-15 16,4-21-4-16,0-15 2 0,3-17-4 15,-4-17-3-15,3-8-4 16,-6 0-4-16,3 4 8 0,-3 12 17 16,5 22-4-16,-5 20-6 15,0 10-5-15,0 14-3 16,0 7-1-16,0 6 2 16,3 7 5-16,2 20-3 0,-5 9 0 15,0 3 7-15,0 5-5 16,0-5-3-16,0-4 7 15,0-2-2-15,0-6-1 0,0-4-3 16,0-4 7-16,0-12-7 16,0 0 8-16,0 0-2 0,0 0-2 15,0 0 1-15,0-12-15 16,0-4-3-16,0-8-4 16,0-14 13-16,0-2 3 15,0-1 4-15,0 9-3 16,0 7 9-16,0 8 0 15,-8 10-6-15,8 7-1 0,-8 17-2 16,8 11 6-16,-14 8 0 16,14 14 5-16,-6 1-9 0,6 3-1 15,-8-5 1-15,8-8 5 16,0-5 0-16,0-8-6 0,0-6 6 16,0-6-5-16,0-4-1 15,0-12 3-15,0 0 2 16,0 0-2-16,0 7-1 15,0-7-6 1,0 12 3-16,0-12 11 16,4 9-8-16,-4-1-2 15,0 0-1-15,0 5 5 16,0 4-6-16,0 6 7 16,0 10 3-16,0 3-6 0,0 5-3 15,0-1 3-15,0 2 3 16,0-6 1-16,0-6-7 15,0-11 1-15,0-6 2 0,0-1 6 16,0-5-6 0,0-7 6-16,0 0-8 15,0 0-3-15,0 0 6 0,0 0 4 16,0 9-8-16,0-9 6 16,0 0-1-1,0 0-4-15,0 0 3 16,0 0-3-16,0 0 3 15,0 0 4-15,0 0-4 0,0 0-6 16,0 0 7-16,0 0-5 16,0 0 5-16,0 0 0 0,4 0 0 15,0 0-2-15,3 0-3 16,-4 0 9-16,6-9-2 16,-1-3-4-16,8-12-2 0,8-9 5 15,6-11-2-15,2-5 1 16,1-8-2-16,3-8 1 15,5 0-2-15,-4-1 2 16,-1 9-3-16,-4 9 0 0,-7 7 1 16,0 13 5-16,-10 7-6 15,-2 5-2-15,-1 8 6 0,-9 0-1 16,-3 4-4-16,0 4 4 31,0 0 0-15,-11 7-3-16,-6 10 2 15,-6 7 4 1,-11 4-8-16,-3 5 4 0,2 1 0 16,2-6 1-16,5-4 1 15,-1-1-3-15,4 6-1 0,6-3 0 16,-2-2 4-16,5-5-4 16,7-3 2-16,9-3 4 15,0-5 0-15,0-8-7 0,0 0-3 16,9 0 6-16,11 0 1 15,8-11 4-15,5-6-5 0,8-7 3 16,4-9-8-16,3-4 4 16,5-4-2-16,-4-6 0 0,-2-3 5 15,-1 5 0 1,-5 1-2-16,-6 7 6 0,-10 4-5 16,-4 4-1-16,-10 10 9 15,3 7 4-15,-11 3 4 0,-3 6-7 16,0 3 2-16,0 0-5 15,0 0-5-15,-12 0-2 0,-1 12-2 16,-3 0 4-16,5-5-8 16,-2 2-7-16,-4-2-15 15,1 2-2-15,0-9-6 0,-1 13-3 16,1-13 7-16,1 12 3 16,-1-5 13-16,-5 2 5 15,5-9 5-15,4 12 4 0,-4-12 5 16,3 11-7-16,0-3 5 15,2 2-2-15,2-3 1 0,1-7 1 16,-3 9 1-16,2-1-2 16,9 0 3-16,-12 0 2 15,12 0 1-15,-11 6-4 0,11-8 2 16,-9-6-1-16,9 8 4 16,0-8-1-16,0 0 1 0,0 0-2 15,0 0 2-15,0 0-3 16,0 0 1-1,0 0-3 1,0 0 2-16,0 0 2 0,9 0-1 16,-1-8 1-16,3-3-6 15,10-6 0-15,7-3-3 0,9-10 7 16,2-1-4-16,10-6 1 16,5-4 0-16,-2-3 1 15,-3-5-3-15,0-1-7 0,0-1 6 16,-9-2 0-16,2-1 3 15,-2 6 0-15,-4-2-3 0,-4 10 2 16,-7 4 0-16,1 3 1 16,-12 12 0-16,-2 6 0 15,1 2 6 1,-10 5 5-16,-3 3-6 0,0 5-3 0,0 0 7 16,0 0-3-16,0 0-3 15,0 0 1-15,-8 0-3 16,0 9-2-16,0-1-1 0,-4 1 1 15,6-9 2-15,-3 7-4 16,0-7 9-16,-4 0-10 16,5 0 5-1,2 0-4-15,-8 0 1 0,3 0 2 16,-2 0-1-16,1 0-3 0,-4 0-2 16,-5 0-4-16,-4 0-4 15,-7 0 3-15,-7 0 1 16,-10 0-4-16,-5 0 4 0,-3 0 5 15,-3 0-2-15,-5 0 1 16,-1-5 5-16,-2-2 5 16,-2-5-5-16,2 3 3 0,-1 3-1 15,-1-5-5-15,13 4 6 16,10 0-3-16,9-2 1 0,11 4 0 16,10 5-3-16,5-3-1 15,12 3 2-15,0-4 1 16,0 0-4-16,0 0 4 0,8 4-4 15,8 0 4-15,5 0 3 16,2 0-2-16,7 0-3 16,2 0-4-16,4 0 6 0,4 0 0 15,9 12 5-15,13 5 5 16,7-3 0-16,3 8-3 16,10 1 5-16,3 3-2 0,0 2-1 15,-1 1-2-15,3-1-4 16,-3-3-3-16,-6-1-1 0,-8-8 3 15,-13-4-1-15,-17 0-1 16,-7-12 3-16,-14 10 1 16,-6-10 21-16,-13 0 14 0,0 0-12 15,-13 0-14-15,-11 0-5 16,-18-10-3-16,-6 3-7 16,-12-6 2-16,-8 5-4 0,-11 0-3 15,-6 4-3-15,-5-4 5 16,1 4 5-16,5-1-1 15,2 5 1-15,14 0 3 0,7 0-4 16,16 0-2-16,7 0 3 16,16-2-6-16,8 2-6 15,14-5-3-15,0 5 3 0,14 0 3 16,13 0 11-16,17 0-7 16,18 0 8-16,6 0-3 15,11 0 2-15,0 0-2 0,3 0 4 16,0 0-6-16,-9 0 2 15,-8 7-5-15,-8-7-2 0,-17 9-12 16,-7-9-4-16,-10 8 8 16,-10-8 4-16,-8 0-9 15,-5 0-14-15,-18 0-30 0,-5 0-41 16,-10 0-33-16,-7 0-26 16,-6 0-65-16</inkml:trace>
  <inkml:trace contextRef="#ctx0" brushRef="#br0" timeOffset="125633.57">17521 5038 116 0,'17'-29'218'0,"-3"-2"-81"16,4-6-27-16,-1 1-9 15,-1-1-5-15,-5-5 0 0,-2 3 17 16,-1-7 19-16,-8-2-43 16,0-6-31-16,0-6-9 15,0-9-8-15,-13-4 4 16,-2-6-9-16,-10-5-12 15,-7-14-11-15,-13-4 1 16,-16-12-14-16,-12-8 3 16,-17-5 1-16,-11 5-2 0,-8 5 0 15,-10 6 0-15,-6 14 4 16,-9 4 3-16,-9 12-9 16,1 2 1-16,1 10 6 15,-2 8-8-15,5 9 2 16,4 7-6-16,-3 9 5 15,-6 7 3-15,-7 8-5 16,-9 9 1-16,-7 12-1 16,-9 0 2-16,-4 0-2 15,4 17-3-15,6-1 6 16,10 4-1-16,9 5-2 0,16 3-1 16,4 9 3-16,-1 7 2 15,-7 9-2-15,-7 5 3 16,-9 11 4-16,-9 16-11 15,-12 21 5-15,-7 16 10 16,-1 13-2-16,4 7-1 16,13 1 6-16,16-5-4 15,15-8-2-15,22-8-3 0,11-8 10 16,17-8 7-16,12-8-8 16,13-10-5-16,10-2-4 15,13-4 1-15,10-1 0 16,2 5-5-16,3-2 6 0,3 15-4 15,-5 12 0-15,-4 10-1 16,-2 9-2-16,-5 9 6 16,-3-1-8-16,3-4 6 15,-2-3 1-15,3-14-1 0,6-3 3 16,5-3 7 0,6-10 11-16,1 0 16 0,7-3-9 15,9 0-18-15,0 1 2 16,14-6 1-16,1 10-2 15,10 5 1-15,3 11 8 0,1 6 1 16,2 2-14-16,7-2 1 16,3-2 1-16,2-4 17 15,11-6 7-15,7-2-29 0,4-7-8 16,11-1 0-16,9-6 0 16,10-2 0-16,5-2 0 15,11-8 0-15,2 1 0 0,9-9 0 16,5 0 0-16,2-8 0 15,4 0 0-15,6-3 0 16,2-1 0-16,14-8 0 16,16-1 0-16,15-3 0 15,26-8 0-15,22-4 0 0,24-8 0 16,13-5 0-16,1-7 0 16,1-6 0-16,-9-15 0 15,-5 0 0-15,-4-13 0 0,-1-10 0 16,-4-12 0-16,-5-11 0 15,-19-7 0-15,-14-4 0 16,-25-8 0-16,-21-8 0 0,-16-1 0 16,-20-12 0-1,-2-7 0-15,-13-12 0 0,-1-12 0 16,1-10 0-16,-7-12 0 16,-1-7 0-16,-15-9 0 15,-2-3 0-15,-9-2 0 0,-4 6 0 16,1-1 0-16,-9 4 0 15,-10 1 0-15,-2-5 0 16,-10-8 0-16,-12-8 0 0,-10-8 0 16,-13-13 0-16,-12-7 0 15,-12-1 0-15,-13 6 0 16,-6 10 0-16,-15 13 0 16,-7 9 0-16,-3 6 0 15,-4 14 0-15,-9 8 0 16,-5 8 0-16,-7 13 0 0,-9 6 0 15,-6 17 0-15,-7 20-38 16,2 18-427-16,0 24 17 16,4 15-2-16</inkml:trace>
  <inkml:trace contextRef="#ctx0" brushRef="#br0" timeOffset="138133.2">15746 9223 393 0,'-129'0'251'0,"7"-17"-55"15,11 1-65-15,18 1-52 16,20 2-31-16,16 5-6 0,22 1 12 16,13 2 17-16,22 5 18 15,39-5 55 1,52-2 7-16,77-5-29 0,83-1-26 16,91-6-30-16,59-3-24 0,54 3-10 15,40 3-10-15,16-1-7 16,2-4-12-16,-6-3-3 0,-3-1 0 15,-21-3 0-15,-41 4 0 16,-52 3 0-16,-57 6 0 16,-61 2 0-16,-52 1 0 0,-53 4 0 15,-42 4 0-15,-32-1 0 16,-28 5 0-16,-23 0 0 16,-14 0 0-16,-11-4 0 15,-10 1 0-15,-2-2 0 0,-5 5-65 47,0 0-359-31,0 0-26-16,0 0 36 15,0 0-279-15</inkml:trace>
  <inkml:trace contextRef="#ctx0" brushRef="#br0" timeOffset="138645.07">21915 8454 469 0,'-24'-20'212'16,"5"-1"-78"-16,5 9-59 15,6 4-38-15,8 4-16 0,5 4 5 16,6 0 32-16,14 0 6 16,15 8-21-16,13 5-23 15,15 0-6-15,10-2-3 0,4 1-5 16,-5 0 3-16,-8 0 1 15,-9 5-3-15,-12 0-2 0,-10 2 9 16,-14 9 12-16,-5 14 8 16,-10 15-2-16,-9 12-11 15,-12 17-9-15,-9 7-3 16,-2 4-6-16,-6 6-6 0,1-2 7 16,-6-3-2-16,8-6-1 15,1-8 3-15,5-15-4 16,-2-13-2-16,7-10 7 0,3-15-4 15,4-6 4-15,8-12 13 16,-14-6 19-16,6-7-1 16,-3-12-18-16,-3-21-3 0,0-15-7 15,-3-18 3-15,-3-11 4 16,-3-18-7-16,-11-5 6 0,-2-10 34 16,4-5 5-1,7 6-8-15,11-1-22 0,14 3-14 16,0 11-5-16,17-3-8 15,8 10-9-15,7 3-26 16,9 10-34-16,-1 10-41 0,-2 19-69 16,-11 13-85-16,-7 14-48 15,-12 20-42-15</inkml:trace>
  <inkml:trace contextRef="#ctx0" brushRef="#br0" timeOffset="139543.6">20035 10161 584 0,'-12'-47'261'0,"12"11"-82"15,-9 12-89-15,9 11-51 0,-8 13-18 16,8 28 9-16,-8 22 33 16,8 20-3-16,0 18-27 15,5 10-13-15,6 9-10 0,10-6-6 16,10-2-3-16,15-14 3 15,11-12-7-15,12-17-26 0,7-14-32 16,6-14-17-16,3-28 3 16,2-9 2-16,-4-22 19 0,-5-26 23 15,-4-17 14 1,-11-16 27-16,-4-2 34 0,-12 0 45 16,-15 20 32-1,-7 15 7-15,-4 16-49 0,-8 13-34 16,-13 16-22-16,0 12 22 0,-9 28 22 15,-3 17-13-15,-1 12-28 16,2 3-13-16,11 6-9 0,0-1-8 16,0-3-55-16,0-12-92 15,0-11-81-15,0-8-52 16,0-5-17-16,-14-18 2 0</inkml:trace>
  <inkml:trace contextRef="#ctx0" brushRef="#br0" timeOffset="139650.57">20775 9771 624 0,'11'-71'153'0,"1"17"-138"15,4 25-127-15,5 23-69 16,7 6-32-16</inkml:trace>
  <inkml:trace contextRef="#ctx0" brushRef="#br0" timeOffset="140375.6">21456 10287 313 0,'20'57'179'0,"-3"-13"-73"16,-5-7-35-16,-4-4-13 0,-8-2-9 15,0-6 8-15,0-5-14 16,0 1-16-16,0-5-10 16,0-4-9-16,0 1-1 0,3-13-6 15,2 0-1-15,3-5-12 16,9-11-6-16,4-15-3 15,7-15 5-15,8-3 9 0,-1 1 9 16,3 3 3-16,-6 12 4 16,-7 9 0-16,-1 12 5 15,-5 12 31-15,3 0-6 16,-2 16-5-16,0 8-16 0,0 9-6 16,0-1-8-16,5 1 2 15,-2-5-4-15,7-4-9 16,5-3-8-16,7-9-9 0,3-12-17 15,1-16-4-15,-4-13 8 16,-3-7 23-16,-8-1 23 16,-10 5 29-16,-5 7 1 0,-9 5-8 15,-2 8-14-15,-5 12-5 16,0 8 14-16,0 13-1 16,0 3-16-16,3 8-1 15,5 0-5-15,6 1-3 0,6 0-4 16,8-5 1-16,8-8-10 15,16-8-24-15,10-12 0 0,11-12 16 16,4-16 8-16,-1-5 13 16,-2 1 20-16,-12 4 28 15,-17 7 6-15,-11 4 21 0,-8 5-7 16,-4 5-10-16,-4 2-18 16,-2 5-22-16,10 12-3 15,5 5-9-15,14 4 0 0,16-2-7 16,4-2-8-16,9-1-22 15,-1-8-6-15,0-8-13 16,0 0-12-16,-1 0 6 16,-2-3 25-16,-9-2 14 0,-10 1 10 15,-4 4 4-15,-4 0 12 16,3 0 16-16,-6 0 13 16,1 0 20-16,0 9 23 0,-2-9-10 15,-1 7-22-15,-3 1-20 16,-1-8-20-16,-3 9-3 0,2-9-18 15,-4 0-41-15,-6 0-83 16,-5 0-110-16,-6 0-91 16</inkml:trace>
  <inkml:trace contextRef="#ctx0" brushRef="#br0" timeOffset="140606.59">25573 10591 1074 0,'-12'0'307'0,"12"-8"-152"15,-8 4-89-15,8 0-38 16,0 0-10-16,0 0-9 15,0 4-61-15,0 0-122 0,0 0-144 16,0-9-62-16</inkml:trace>
  <inkml:trace contextRef="#ctx0" brushRef="#br0" timeOffset="143870.6">12214 6444 25 0,'13'-10'46'0,"-7"3"40"0,7-2 68 16,-4 2-39-16,-1-1-25 0,-5-1-24 15,2 5-14-15,-5-3 0 16,0-1 3-16,0-1 9 16,0 1 2-16,0 3-5 15,0-2-5-15,-8 2-5 0,0-3-1 16,-1 0-7-16,-4 1-9 16,3-2 1-16,1 2 3 0,1 2-6 15,-5-3 0-15,4 3 1 16,-2 2-7-16,0-6-8 15,2 5-5-15,-3 4-3 0,4-4-6 16,-1 4 5-16,1 0-9 16,0 0 0-16,0 0 3 15,8 0-4-15,-12 0 1 16,12 0 3-16,0 0 0 0,-12 0-7 16,3 0 10-16,-2 0 3 15,3 0 6-15,0 0 11 16,-1 0-8-16,1 0-2 0,-4 0-1 15,0 0 1-15,-4 0-14 16,-1 8 5-16,4-8 3 0,-2 0-4 16,-2 9-1-16,5-1 9 15,-4 0-8-15,0-1-5 16,0-7 6-16,-1 14-2 16,1-7 3-16,-1 5-1 15,2-3-1-15,-2-2 0 0,6 6-4 16,-3-4 0-16,6 3 4 15,0-1-2-15,0 2-2 16,-4 3-1-16,0 4 0 0,0 1 4 16,4 0 0-16,0-2-7 15,-6 2 10-15,8-4-10 0,6-2-4 16,-8 1 11-16,8 1-5 16,0-1-2-16,0 1 1 15,0-1 4-15,0 5-3 16,0-6-5-16,0 2 6 0,0-1-2 15,0 0 5-15,0 0-2 16,8 5-7-16,-2 0 9 16,8-2 0-16,-6 5-5 0,0-3 5 15,4 0 0-15,0-6-7 16,-4 1 5-16,1 1-2 16,-1-5 0-16,0 0-2 15,0-3 1-15,1 3 6 16,15 5-13-16,-13-9 10 15,2 0-2-15,-1-8 0 16,-1 12-1-16,7-12 3 0,-2 7 0 16,-1 3 1-16,6-10-8 15,-4 13 9-15,-1-13-7 16,0 6 5-16,0-6-2 0,4 0 0 16,1 0-2-16,-2 0 3 15,3 0 6-15,2 0-10 0,1 0 2 16,-3 0 3-16,4 0-2 15,-3 0 1-15,-1 0 4 0,-3 0-7 16,-3 0 0-16,6-6 10 16,-3 0-5-16,2-1-1 15,-5-3 6-15,1 3-2 0,-6-2 7 16,6 2 1-16,-5-5-1 16,1 0-9-16,2 0 9 15,-3-5-3-15,1 1-6 16,-2 0-1-16,3 3-1 0,-6 1 1 15,-1 0-2-15,2-4 7 16,-1 0 1-16,0 4 12 0,-5-6 7 16,2 2 1-16,-5-5-4 15,0 7-4-15,0-8 1 0,3 6-17 16,-3-1-5-16,0-2 15 16,0-1-2-16,0-1-1 15,-8-4 3-15,0 1 7 0,0 0-5 16,-4 0-17-16,1 3 0 15,-2-1 0-15,0 3 0 16,-3-1 0-16,4 0 0 16,-3-2 0-16,-6 6 0 0,0 0 0 15,5 1 0-15,-4 1 0 16,5 2 0-16,-2 4 0 0,-5-3 0 16,6-1 0-16,0 3 0 15,0 2 0-15,-1-4-19 16,3 4-85-16,-3 4-15 15,0-2-44-15,0 5-73 0,3 0-80 16,-7 0-32-16,-4 0-12 16</inkml:trace>
  <inkml:trace contextRef="#ctx0" brushRef="#br0" timeOffset="144934.82">21383 5914 150 0,'3'-28'172'15,"2"-8"-20"-15,-5-2-18 16,0 5 6-16,-13 1-35 15,6 4-2-15,-4 3 36 0,-3 0-12 16,-6 6-35-16,0 3-17 16,-5 4 5-16,5 2-14 15,-5 10-14-15,2 13-18 0,-11 8-14 16,0 11-5-16,-8 16-3 16,2 10-7-16,3 8-9 15,4 3 8-15,4 3-9 16,9 1 5-16,7 2 1 0,13-3-1 15,0-2 11-15,13-2-11 16,7-6 3-16,9-5-6 16,7-9 5-16,10-11-6 0,11-8 0 15,12-13-11-15,3-16-4 16,6 0 1-16,-5-21 9 16,-12-10 5-16,-8-12 9 0,-8-8-5 15,-14-14 21-15,-10-8 22 16,-8-6 23-16,-13-2 2 15,0 0-16-15,-17 3 8 16,-5 9-21-16,-1 12-22 16,-6 12-16-16,-4 10-19 0,2 5-29 15,-3 14-63-15,-1 9-83 16,-3 7-74-16,-2 0-72 16,3 15-10-16,6 2 24 0</inkml:trace>
  <inkml:trace contextRef="#ctx0" brushRef="#br0" timeOffset="145600.74">25569 6036 144 0,'-11'-32'200'16,"3"6"-57"-16,-5 7-30 0,0 3-30 15,2 8-17-15,-6 4-7 16,6 4-6-16,-6 12-9 16,-9 11-12-16,1 15-12 0,-10 10 0 15,4 18 19-15,7 6 6 16,3 6-18-16,13 0-9 15,8-6 0-15,11-1-12 0,10-12 4 16,7-9-7-16,9-9-3 16,2-14 4-16,9-6-4 15,-1-12 20-15,2-9 13 0,-1-17 25 16,-3-11 15-16,-8-13 24 16,-6-11-24-16,-9-5-12 15,-10-5-23-15,-7-2-23 16,-5-2-48-16,-26 1-50 15,-21 4-180-15,-43 4-106 0,-40 12-48 16</inkml:trace>
  <inkml:trace contextRef="#ctx0" brushRef="#br0" timeOffset="146765.47">3285 7176 138 0,'-17'-36'182'16,"2"3"-51"-16,-7 4-32 16,2 5-24-16,1 3 9 15,2 4 11-15,-1 6 16 0,4 3 1 16,-3 0-21-16,1 0-11 15,-2 8-7-15,4 0-29 16,-11 8-16-16,1 8-13 16,-6 5-9-16,2 11-6 15,-1 12 1-15,10 9-6 0,2 8 2 16,9 8-2-16,8 0 0 16,8 1-2-16,12-5 7 15,10-3-4 1,5-14 5-16,5-11 3 0,10-13-1 15,4-15-4-15,-3-18 9 16,-1-10-1-16,-7-14 4 16,-5-17 17-16,-11-11 6 15,-5-9-11-15,-10-5 0 16,-9-4-6-16,-3 3 7 16,-15-2 12-16,-7 13-18 0,-5 8-3 15,-11 7-10-15,-2 18-3 16,-7 12-12-16,-7 16-32 15,-3 4-38-15,0 21-65 16,1 7-72-16,6 9-14 16,1 12 23-16,10 3-34 15,7 1-174-15</inkml:trace>
  <inkml:trace contextRef="#ctx0" brushRef="#br0" timeOffset="151556.82">11831 6570 351 0,'0'-9'220'0,"0"1"-50"15,0 3-78-15,0 5-46 0,0 0-25 16,0 0-11-16,0 0-1 16,8 0-15-1,0 13 6-15,2 0-3 0,2 2 5 16,0 2-2-16,3 4 0 15,1-5 4-15,1-1-6 16,-2 2 0-16,2-1-8 16,-4 1-7-16,4-5-24 0,-1 0-6 15,0 0-7-15,1 2-1 16,-1-7 11-16,-5-7 17 0,2 0 14 16,-5 0 7-16,0-7 2 15,-8-7 6-15,0-2 13 16,0-4 13-16,0 3 2 0,0 1-3 15,0 5 1-15,0-2 2 16,0 5-6-16,0 4-5 0,0 4-4 16,0 0-8-1,0 0-4-15,0 0-6 0,0 0 2 16,0 0 2-16,0 12-4 16,0 3 1-16,9-2-8 15,5-1-9-15,8 5-7 0,-1-5-2 16,-2-4-2-16,-2-8 2 15,-6 0 10-15,-3 0 9 0,2 0 9 16,-10-4-4-16,0-8 5 16,-18 0-1-16,-2-4 1 15,-3-2-4-15,-2 3 9 16,-3 3-12-16,3 0-19 0,4 3-32 16,5 6-78-16,5 3-46 15</inkml:trace>
  <inkml:trace contextRef="#ctx0" brushRef="#br0" timeOffset="153291.21">21407 6033 246 0,'0'-10'185'0,"0"8"-47"16,0 2-34-16,0 0-46 16,0 0-20-16,0 0-6 15,0 0-9-15,0 0-12 16,0 0-7-16,0 0 0 16,0 12-3-16,0 0 0 0,5 5 0 15,-1 2 0-15,0 2 0 16,-4 3-3-16,4 0-2 15,0 1-14-15,1-5-2 0,-5 1-8 16,0-9-5-16,0-5 1 16,0-7 13-16,0 0 10 15,0 0 5-15,0-2 2 0,0-12 6 16,1-2 3-16,5-4 10 16,-3-1 12-16,2 0-1 15,-5 6-14-15,0 3 4 16,0 0 0-16,0 7-4 0,0 5-4 15,0 0-6-15,0 0 0 16,0 0-8-16,0 0 2 16,8 12 3-16,0 5 2 0,4 4-3 15,5-2 0-15,0 2-3 16,-3-5-3-16,3 0-5 16,-5-7 3-16,-4-9-4 0,1 7 9 15,-1-7 6-15,-3 0-4 16,-5 0 8-16,0-7-1 15,-8-5 8-15,0-1 2 0,-6 0 2 16,7 6-9 0,-6 2-8-16,-7 5-17 0,0 0-15 15,-6 0-27-15,-7 17-24 16,-2 7-28-16,-1 1-87 16,-1-1-179-16</inkml:trace>
  <inkml:trace contextRef="#ctx0" brushRef="#br0" timeOffset="154818.63">5619 9675 62 0,'-25'0'193'0,"6"0"-23"0,6 0-53 16,0 0-46-16,13 0-33 16,0 0-17-16,0 0-8 15,0 0 0-15,9 0 9 16,0 0 23-16,7 0 26 15,7-3 17-15,15-11 6 0,14 2-4 16,21-4-15 0,29-13 2-16,32-7-25 0,44-9-12 15,42-2-9-15,43-11-15 16,54-4-2-16,61 1-5 16,52-2-1-16,50-4-8 0,55 3-2 15,50-1-1-15,40 3-7 16,50 5-9-16,23 5 1 0,26 7 3 15,11 4 10-15,-6 13 7 16,-5 7-1-16,-14 13 22 16,-31 8 16-16,-30 17-3 0,-24 11 0 15,-28 4-17-15,-40 1-9 16,-34 2-10-16,-26-1-14 0,-22-10-13 16,-37-4-4-16,-37-7 6 15,-44-1 2-15,-47-3 1 16,-53-2 13-16,-47-7 9 15,-48 0-1-15,-38 0 18 0,-37 0 22 16,-27 0 13-16,-18 0 12 16,-16 0 10-16,-12 0 10 15,-6 0-19-15,-3 0-19 0,-5 0-14 16,0 0-17-16,0 0-10 16,0 0 2-1,0 0-11-15,0 0 5 16,0 0-4-16,0 0 1 15,0 0-19-15,0 0 1 16,0 0-10-16,0 0-37 0,-13 0-28 16,2-4-24-16,2-4-17 15,9 4-22-15,-11 1-8 0,2-2 13 16,-3-4 15-16,-1 1 12 16,-4 1 126-16,3-6-194 15,1-3 32-15,0 0 39 0</inkml:trace>
  <inkml:trace contextRef="#ctx0" brushRef="#br0" timeOffset="155234.76">22005 8727 34 0,'14'-17'108'15,"3"5"95"-15,-4 0-63 16,-4 5-40-16,-2 7-33 0,1 0-18 16,-8 14 11-16,0 16 32 15,0 11-4-15,0 7-4 0,-12 14-29 16,-5 2-21-16,6 4-10 15,-3-1-13-15,3-3-3 16,4-6-3-16,7-14-3 0,0-10-1 16,0-10-5-16,0-4 6 15,0-7-13-15,0-13-15 0,-13-13-19 16,4-15-7-16,-2-13 15 16,-3-8 22-16,0-8 2 15,-3-9 15-15,5-4 2 16,4 2 4-16,8-1 4 0,0 5-2 15,0 7-5-15,3 2 18 16,10 12-13-16,16 1-7 16,7 14-8-16,8 8 6 0,9 11 8 15,4 9-1-15,4 22 9 16,-1 17-4-16,-3 19-6 0,-6 10-4 16,-12 15 2-16,-5 6-5 15,-14 0 3-15,-17 1-30 16,-9-4-41-16,-20-5-52 0,-16-7-37 15,-15-10-42-15,-11-14-39 16</inkml:trace>
  <inkml:trace contextRef="#ctx0" brushRef="#br0" timeOffset="157813.56">5151 8508 359 0,'-32'-29'157'0,"-7"1"-50"16,-7 7-52-16,-11 4-25 15,-8 10-5-15,-8 7 11 16,-12 0 0-16,-13 12-8 16,-6 12-1-16,-10 15-5 0,-16 23 9 15,-17 24-5-15,-8 21-1 16,2 21-9-16,3 25-9 15,12 17-3-15,16 13 3 16,15 5-1-16,24-2 0 16,16-2 3-16,24-10 2 15,21-6-3-15,22-18 4 16,28-12 11-16,26-14-3 0,28-23 13 16,34-27 21-1,42-30 10-15,43-32 8 16,34-31-9-16,21-27 3 0,7-28-3 15,1-18-32-15,-13-23-29 16,-19-15-12-16,-24-18-11 16,-37-15 9-16,-38-11 15 15,-35-1 9-15,-41 4 45 0,-37 9 16 16,-31 7-14 0,-27 13 17-16,-18 14 4 0,-21 19-35 15,-13 16-18-15,-11 14-21 16,-13 20-10-16,-13 17-7 0,-7 13-4 15,-3 14-7 1,7 10-3-16,11 5-32 16,18 8-35-16,17 4-2 0,15 2-6 15,15-2-10-15,14-4-16 16,15-8-49-16,9 12-34 16,16-4 38-16,0 0-2 15,0 1-48-15</inkml:trace>
  <inkml:trace contextRef="#ctx0" brushRef="#br0" timeOffset="158745.75">4656 8743 128 0,'0'-7'210'0,"0"2"-68"16,0 5-31-16,0 0-43 0,0 0-32 15,0 0-12-15,0 0-11 16,0 0-1-16,0 0-3 16,8 0 5-16,9-4 7 15,7-4 9-15,9-1-3 16,7-8-3-16,4-11-14 15,5-3-4-15,0-15 1 16,0-6-7-16,0-5 6 0,-8-4-3 16,-9-1 14-16,-4 10 14 15,-10 7 4-15,-7 9 9 16,-3 7 0-16,-8 8-9 16,0 9-10-16,0 0-9 15,0 3-18-15,0 6 2 16,0 3-3-16,-13 0-1 15,13 0-12-15,-10 0-7 0,1 0 4 16,1 0 2-16,0 0 11 16,8 0 0-16,-9 0 8 15,9 0-4 1,0 0 0-16,-8 0 6 16,0 0-7-16,0 0 0 0,-1-4 8 15,9 4-4-15,-7-4 3 16,7 4-1-16,0 0-1 15,0 0-8-15,0 0 4 16,0 16 3-16,4 5-4 16,5 7-2-16,-1 4 6 0,-2 1-3 15,7 0-1 1,-4-9 6-16,-6 0-3 0,-3-3 0 16,0-5 3-16,-8 0-1 15,-12 1 3-15,-4-2-5 16,-6-2 4-16,2-5 0 15,-1-8 3-15,7 0-7 16,0-8 5-16,6-5-6 0,5-2 4 16,11-10-1-16,0-4-10 15,15-6 2-15,10-6 5 16,6 0-1-16,12 4 2 16,5 3 0-16,0 6 0 15,0 13-5-15,-2 2 11 16,-10 10-6-16,-7 3 3 15,-9 0-3-15,-4 12-2 0,-4 0 6 16,-4 4 0-16,-8 1 1 16,0 2 1-16,0 2-5 15,-8-1 6-15,-4 1-2 16,-8 0 0-16,-5-6 3 16,-3 1-6-16,0 1-4 15,-4-4-1-15,0-13 7 16,2 0-4-16,2 0-9 15,8 0-12-15,0 0-24 0,3-8-39 16,1-5-53-16,-4 1-38 16,2-4-74-16</inkml:trace>
  <inkml:trace contextRef="#ctx0" brushRef="#br0" timeOffset="160509.67">2033 6928 8 0,'-11'-4'15'16,"11"-1"14"-16,-9 1 24 15,9 1 43-15,-9-1 36 0,9-5-52 16,-6 1-15-16,-2 0-12 15,8-1-11 1,0 1 3-16,0 0 6 0,0 5 3 16,0-2-16-16,-9 1-3 15,9 4-18-15,0 0-6 16,0 0-4-16,0 0-4 16,0 0-7-16,0 0 2 15,0 0-2-15,0 0-1 16,0 16 2-16,0 5 1 0,9 8 3 15,-1 6 0-15,3 3 0 16,2-2-2-16,-2-3 3 16,5-4-2-16,1-1 0 15,-6-8 1 1,3-4-2-16,-7-4-2 16,1-12 3-16,-3 0-3 0,-1 0-2 15,4 0 5-15,-5 0-2 16,5-7 3-16,-3-10-4 15,-1-4-3-15,1-7 3 0,-2-4 1 16,-3 4 2-16,0-1-2 16,0 1 2-16,0 2-2 15,0 7 6-15,0-3 0 16,0 6-9-16,0 4 6 16,0 0-2-16,0 5 5 15,0 2-4-15,0 1 0 16,0 4 2-16,0 0-1 15,0 0 3-15,0 0-1 16,0 0-7-16,0 0 8 0,0 0-1 16,0 0-5 15,0 0 3-31,-8 0-3 16,8 0 5-1,0 0-4-15,0 0 4 16,0 0-2-16,0 0-4 0,0 0 4 15,0 0 0 1,0 0 0-16,0 0-3 16,0 0 5-1,0 0 0 32,0 0 1-47,0 0-1 16,0 0 1-16,0 0 0 15,0 0-3-15,0 0-5 0,0 0 6 16,0 0-4 0,0 0 0-16,0 0 1 15,0 0 2-15,0 0 1 0,0 0-5 16,0 0 1-16,0 0-3 16,0 0-3-16,0 0-7 15,0 0-9-15,0 0-15 16,0 0 0-16,0 0 3 15,0 0 1-15,0 0-2 16,-9 0-6-16,9 0-19 0,-8 0-35 16,8 0-23-16,-8 0 8 15</inkml:trace>
  <inkml:trace contextRef="#ctx0" brushRef="#br0" timeOffset="161420.32">1928 6940 63 0,'0'-9'92'15,"0"2"48"-15,0 2-37 16,0 1-42-16,0 1-28 15,0 3-16-15,0 0-11 16,8 0-3-16,-1 0 2 0,1 0 3 16,9 19 7-16,5 9-2 15,-3 10 4 1,5 6 0-16,1 5-5 0,0 4-2 16,-2 1-2-16,-3-6-4 15,-3-3-1-15,-1-9 2 16,-4-8-3-16,0-2 0 15,-4-10 2-15,-8-4 4 16,0-12 13-16,0 8 11 16,0-8 16-16,0 0-2 15,0-12-25-15,-16-12-17 0,-3-15-4 16,-6-8 3-16,-3-10-3 16,-1-4 2-16,4-1 0 15,1 10 2-15,3 4 2 16,7 6 4-16,5 6-4 15,9 8-2-15,0 6-8 16,0 2 2-16,9 0 2 16,10 1-3-16,10-7 3 15,2 2 0-15,11 5-5 16,3-3 2-16,4 6 3 0,-1 8-10 16,0 4-1-16,-3 4-3 15,-8 0 6 1,-9 7 1-16,-11 6 0 0,-9 7 3 15,-8 13 5-15,-17 8 7 16,-10 8-4-16,-11-1 1 16,-6 2-1-16,-2-10 0 15,6-4-2-15,4-7-1 16,4-8 5-16,7-5-3 16,5-4 0-16,7-12 3 15,1 8 7-15,12-8 9 0,-9 0 1 16,9 0-1-16,0 0-2 15,0-4-7-15,0 0-12 16,0 0-15-16,0-1-6 16,0 2-15-16,0-1-25 15,0-1-20-15,0 5-17 16,6 0-19-16,-3 0-59 16</inkml:trace>
  <inkml:trace contextRef="#ctx0" brushRef="#br0" timeOffset="162539.7">8402 6233 38 0,'6'-14'116'15,"2"2"78"-15,0 4-58 0,-8-1-18 16,0 6-35-16,0 3-30 16,0 0-11-16,0 0-9 15,0 0-15-15,0 0-14 16,0 12 0-16,5 8-4 0,4 17 4 16,-1 9 1-16,0 10 0 15,3 1-3-15,-3 0-1 16,0-4 0-16,6-4-1 0,-6-8 6 15,0-10-7-15,-8-5 1 16,0-7 2-16,0-7 2 16,0-12 0-16,0 0 3 0,0 0 8 15,-8 0 3-15,0-7-4 16,-6-10-10-16,3-7-1 0,-2-16 1 16,2-5-4-16,-2-9 1 15,4 2 4-15,9 6 8 16,-8 6 2-16,8 8-2 0,0 4-8 15,0 7 3 1,0 5-3-16,0 3-1 0,5 6-6 16,3-2 4-16,4 4-2 15,4 5-7-15,5 0 6 16,-1 14 2-16,4 1-3 0,5 11 4 16,2 2 2-16,7 0 5 15,-2 4-9-15,4 0 0 0,-2 2 3 16,-3-1-2-16,2-6-1 15,-3-2 1-15,-6-8 3 16,-9-5-3-16,-1 0 4 0,-7-12 3 16,-2 7 24-16,-9-7 25 15,0 0 19-15,0 0 40 16,0-15-29-16,0-13-46 16,0-17-27-16,-9-12-6 0,-2-12-6 15,3-4 3-15,-2-1 4 16,2 0-5-16,8 10-10 15,-8 7 6-15,8 7-11 0,0 10-14 16,0 6-26-16,0 11-31 16,0 6-42-16,0 10-45 15,-8 3-40-15,-4 4-28 16,-7 0-18-16</inkml:trace>
  <inkml:trace contextRef="#ctx0" brushRef="#br0" timeOffset="164403.6">2517 6514 24 0,'0'-13'70'15,"0"1"76"-15,0 3-3 16,0 1-46-16,0 4-37 15,0 4-24-15,0 0-18 16,0 0-3-16,0 0-2 16,0 0-4-16,0 0-4 0,0 12-4 15,0 9 3 1,0 7 2-16,8 8-1 16,3 1 1-16,3 4-4 15,-3 3-1-15,0 1 0 0,-2-5 2 16,4-3-3-16,-6-7 1 15,2-11 0-15,-1-3-2 16,-3-4-1-16,-2-12 2 16,0 0 0-16,-3-3-10 15,5-18-15 1,-1-12 12-16,1-10 7 0,-2-11 1 16,2-3 5-1,-2 4 5-15,-3 5 2 16,5 3 13-16,-5 12 1 0,0 5-3 15,3 7-9-15,-3 6-7 16,6 5-8-16,-3 10 6 16,2 0-1-16,5 22-1 15,7 6 3-15,-1 14 0 16,6 2 0-16,2 4-1 16,-5 1 5-16,2-1-3 15,-4-3-1-15,-1-7-1 0,-5-8-5 16,-2-3-8-1,-9-12-6-15,0-2 7 16,-12-13-8-16,-9 0 3 0,-3 0 1 16,-9 0 6-16,-2-13 5 15,-4-2 0-15,7-1 5 16,4-2 5-16,12 6 3 16,8 1-4-16,8-3-12 15,5 2 6-15,14-4 1 16,9-4 1-16,10-1 2 0,5-3-1 15,-2 0 0-15,-3 3-1 16,-11 5 7-16,-7 4 1 16,-2 8 2-16,-7 4 0 15,-3 0-2-15,-8 0-4 16,5 0-1 0,-1 0-4-1,-4 0-3-15,3 0 3 16,2 0-3-16,3 0-3 15,0 0-4-15,1 0 1 16,-1 0 4-16,0 0 3 0,-4-8 5 16,-4-4 0-16,0 0 1 15,0 0 4-15,-12 2 5 16,-2 3 7-16,6 3-3 16,-3 4-4-16,3 0-12 15,8 11 2 1,0 6-2-16,0 4-3 15,3-1 3-15,10-4-1 16,4-4-5-16,3-3 4 16,0-9-1-16,0 0 3 15,1-9-2-15,-5-7 0 0,0-4 5 16,1-4-2-16,-9-4 7 16,-2-2 2-16,-6 5 10 15,0 6 14-15,0 7-1 16,0 4-10-16,0 8-16 15,0 0-6-15,0 0 0 16,0 12-1-16,0 4 0 16,10 5-2-16,1-2 5 15,6 2-14-15,-1-9-7 16,1-4 3-16,-1-8 8 0,5 0 7 16,-2-15 0-16,-2-15 8 15,0-2 18 1,-2 0 21-16,-7 2 19 0,1 11-8 15,-6 6-23-15,-3 6-21 16,0 2-24-16,5 5-18 16,3 0-18-16,8 20-23 15,3 14-45-15,17 2-25 16,10 4-107-16</inkml:trace>
  <inkml:trace contextRef="#ctx0" brushRef="#br0" timeOffset="165785.31">9257 6805 339 0,'-11'-28'189'15,"-2"3"-55"-15,13 9-56 16,0 4-35-16,0 3-3 0,-9 9-6 15,9 0-9-15,0 0-6 16,0 0-10-16,0 9-5 16,0 8 3-16,0 11 2 0,0 4-1 15,14 41-5 1,-6-32 0-16,0 1-2 16,-1-2 1-16,2-9-2 15,-1-1-6-15,-5-5-33 0,2-11-26 16,-2 0-25-16,-3-6-2 15,0-8 15-15,0 0 18 0,0 0 34 16,-11-12-44-16,-6-5-62 16,-3-2 82-16,-5-7 72 15,-2 2 96-15,-3 0-37 0,7 8-12 16,7 4-22-16,3 0-19 16,13 2-13-16,0 6-6 15,0 1-5-15,9 3-5 16,11-4 0-16,8-4 4 0,10-1-4 15,6-2 1-15,-1-2-1 16,-1 1 2-16,-10 3-2 16,-7 1 2-16,-5 0 0 0,-8 8 10 15,-4 0 4-15,-8 0 1 16,0 0-1-16,0 0-12 0,0 13-4 16,0 2 2-1,0 7-2-15,-8 1 4 16,8 3-6-16,0-2 1 0,0-5 0 15,0-3 5 1,0-4-7-16,5 1-1 0,-2-13-5 16,-3 0 8-16,0 0 3 15,0 0-1-15,0-13-4 0,0-1 1 16,0-11-1-16,0 0 7 16,0 1 4-16,0 8 1 15,0 4 2-15,0-1-9 0,0 9-4 16,0 4 3-16,0 0-5 15,0 0 1-15,0 0 5 16,8 0-1-16,3 0 0 16,6 0-1-16,5 0-4 0,-4 0 3 15,4 0-5-15,2-9-7 16,4-6 0-16,1-13 1 16,-1-6 2-16,-1-6 10 0,-5-1 6 15,-5-3 2-15,-5 3 9 16,-6 4 20-16,-1 13 8 15,-5 7-4-15,0 5-11 0,0 12-21 16,0 0-6-16,0 0-2 16,0 12 1-16,0 9-1 15,9 3 1-15,-1 9-2 0,3-1 0 16,3 1 5-16,-4 0-7 16,7-5 7-16,4-8-9 15,-1-4 1-15,1-5-1 16,-5-11 0-16,1 0-1 0,-2 0 6 15,-2-7 8-15,-6-9-5 16,-2-12-4-16,-5-5 11 0,0-3 1 16,0 4 31-16,-16 2 32 15,-2 6-10-15,7 8-25 16,-1 4-15-16,-1 4-19 0,1 8 0 16,4 0-8-16,1 15 3 15,7 6 1-15,0-1-5 16,0 1-1-16,0 0-1 0,3-2 3 15,4-2-10 1,10-5-3-16,5 0-22 0,5-3-16 16,11-9-30-16,2 0-24 15,7 0-22-15,7 0-20 0,-5-13-48 16,-10-3 21-16</inkml:trace>
  <inkml:trace contextRef="#ctx0" brushRef="#br0" timeOffset="166583.59">8851 7493 102 0,'-11'-9'240'15,"11"2"-72"-15,0 2-58 16,0 1-57-16,0 4-24 0,0-3-17 15,11 3 1 1,14-4 7-16,18-3-4 0,22-7 12 16,17-2-6-16,16 0 31 15,16-9-12-15,20-4-11 16,20-7-18-16,16-5-3 0,6-8-3 16,-7-3 1-16,-11-1-4 15,-14 1-6-15,-26-5 0 0,-26 0 1 16,-19-9-2-16,-19-9 6 15,-23 0 0-15,-15-8 3 16,-16-10-3-16,-8-4 2 16,-15-5-3-16,-22 0-1 0,-15 0-5 15,-27 9 5-15,-22 11 1 16,-22 21 7-16,-27 25-4 16,-24 36-4-16,-30 41 1 0,-22 40-4 15,-23 38 7-15,-6 22 5 16,2 26-3-16,19 16-6 15,27 4-2-15,32 4 0 0,40-8 2 16,45-19 0-16,46-27-5 16,44-17 5-16,43-23 2 15,52-27-4-15,43-29 2 0,45-29 0 16,40-30-2-16,25-22 3 16,15-25-13-16,9-12-30 15,-8-13-61-15,-21-4-54 16,-29-5-58-16,-27 7-11 0</inkml:trace>
  <inkml:trace contextRef="#ctx0" brushRef="#br0" timeOffset="168413.14">1965 7396 123 0,'-41'20'204'15,"0"1"-96"-15,9 3-52 16,7-1-28-16,6 6-10 16,6-4-7-16,13-1-5 15,21 1 5-15,18-4 6 16,31-9 0-16,28-21 5 16,23-15 7-16,25-22-2 15,21-13 3-15,6-19-2 16,11-15-1-16,2-19-6 0,1-4-9 15,-12-8 6-15,-20 4 4 16,-30-4 14-16,-24 7 27 16,-27 3 26-16,-26 5 3 15,-19-2-35-15,-25 6-15 16,-20 3-13-16,-29 4-26 16,-27 8-19-16,-26 14-5 15,-20 19 3-15,-23 28 5 16,-30 41 5-16,-36 45 5 15,-29 48-1-15,-24 37 0 16,-3 30 2-16,9 16-5 0,32-1 4 16,39-5 0-16,50-10-1 15,46-13 0-15,55-9-6 16,53-15 3-16,44-19-13 16,39-17-5-16,35-30 10 15,27-23 7-15,18-34 7 16,9-29 1-16,4-18 3 0,-15-15-3 15,-24 0 0 1,-31 2 5-16,-26 10 2 16,-24 10 11-16,-20 5 11 15,-16 1 17-15,-12 6 25 0,-15 8 12 16,-5 1-21-16,-4-2-22 16,-5 4-17-16,0 3-16 15,0-3-16-15,0-1-1 16,0 6-1-16,0-2-9 15,-14-3-15-15,6 5-10 16,2 0-8-16,-2 0-27 0,-1 0-15 16,1 0-21-1,-4 0-29-15,-5 0-19 16,1 0-50-16,-9 0-4 0</inkml:trace>
  <inkml:trace contextRef="#ctx0" brushRef="#br0" timeOffset="181209.88">18621 7152 453 0,'-11'-5'430'15,"-2"-7"-60"-15,1-9-139 16,12 2-64-16,0-14 43 0,4-8-24 16,8-8-186-16,5-11 0 15,3-18 0-15,0-8 0 16,-3-11 0-16,-3-17 0 0,3-17 0 16,-9-14 0-16,-3-19 0 15,-5-11 0-15,-16 4 0 0,-7 4 0 16,-11 1 0-1,-2 7 0-15,-10 0 0 0,-2 0 0 16,-12 0 0-16,-14 1 0 16,-7-10 0-16,-12-6 0 15,-9-1 0-15,-11-4 0 0,-13 8 0 16,-17 13 0-16,-23 6 0 16,-25 18 0-16,-19 11 0 15,-27 14 0-15,-10 16 0 16,-9 8 0-16,-16 11 0 0,-17 9 0 15,-20 16 0-15,-15 8 0 16,-10 18 0-16,3 13 0 16,1 10 0-16,0 18 0 15,1 9 0-15,-7 14 0 16,-1 11 0-16,9 14 0 16,6 15 0-16,5 27 0 15,1 29 0-15,3 28 0 0,5 31 0 16,19 29 0-1,26 18 0-15,31 23 0 0,29 36 0 16,32 37 0-16,29 36 0 0,44 8 0 16,47-8 0-16,51-4 0 15,48-5 0-15,62-3 0 16,60-10 0-16,65-15 0 0,53-13 0 16,66-11 0-16,64-8 0 15,66-18 0-15,47-27 0 16,49-37 0-16,27-49 0 15,1-49 0-15,-3-48 0 0,-25-49 0 16,-43-42 0-16,-62-36 0 16,-70-32 0-16,-63-20 0 0,-66-11 0 15,-61 3 0-15,-52 6 0 16,-46 6 0-16,-39 4 0 16,-32 3 0-16,-35 0 0 0,-22 6 0 15,-23-2 0-15,-23 4-574 16,-15 1-65-16</inkml:trace>
  <inkml:trace contextRef="#ctx0" brushRef="#br0" timeOffset="182691.63">13944 6337 400 0,'0'-16'256'0,"0"4"-60"16,0 5-92-16,-8 2-49 0,8-1-12 15,0 4 6-15,0 2 2 16,0 0-20-16,0 0-14 16,0 0-6-16,0 0-6 15,0 0-4-15,0 0 4 0,0 0 0 16,0 8 2-16,0 13 7 15,0 7-5-15,0 9 6 16,0 12-4-16,0 3-8 16,0 1 7-16,0 4 1 0,0 0 8 15,-8 0-3-15,8-5-6 16,-8-3 7-16,8-8-5 0,0 0 13 16,-9-4 5-16,9-6-6 15,0-1-2-15,0-5-9 16,0-11-9-16,0-1 4 15,0 0-6-15,0-5 5 0,0 1-3 16,0-9-2-16,0 0 0 16,0 0 1-16,0 0 2 0,0 0-10 15,0 0 6-15,0 0-29 16,0-5-50-16,0-7-90 0,0-9-54 16,0-3-15-16,0-4 5 15,0-6-6-15</inkml:trace>
  <inkml:trace contextRef="#ctx0" brushRef="#br0" timeOffset="183306.53">13672 6928 78 0,'-13'12'184'0,"2"-5"-29"0,11-7-49 15,-9 10-34-15,9-10-27 16,0 0-9-16,0 0 0 0,0 12 12 15,0 0 11-15,12 4-4 16,9 1-14-16,3 2 6 16,4 6-3-16,6 0-8 0,0-1-12 15,48 24 36 1,-45-27-40-16,-1 0-1 16,-3-6 0-16,-6-2 2 15,-1-5 5-15,-9-1 3 0,-6-7 6 16,-3 0 5-16,-8 0-6 15,0 0 4-15,4 0 0 0,1 0 7 16,-2 0 2-16,2-7-7 16,6-10-16-16,7-2-13 15,-4-10-4-15,8-8-5 16,-5 1 4-16,-2-1-5 0,2 0 4 16,-6 5-7-16,2 2 3 15,-6 7 2-15,-2 2-3 0,-1 5 0 16,-4 3-3-16,0 1 8 15,0 4 17-15,0 4 8 16,0 0 1-16,-12 4 4 0,-5 0-10 16,-3 0 0-16,-9 0-17 15,-7 0-12-15,-12 0 8 0,-5 13 0 16,-4-1 7-16,0 0-6 16,4 5 0-16,9-5 4 15,3 0 6-15,13-12-8 0,2 7 11 16,12-7-11-16,0 0 4 15,14 0-9-15,0 0 5 16,0 0-11 0,0 0 5-16,0 0-9 0,0 0 0 15,0 0-14-15,0 0-45 16,0 0-59-16,0 0-96 0,5 0-78 16,4 0-30-16,-6-3-23 15</inkml:trace>
  <inkml:trace contextRef="#ctx0" brushRef="#br0" timeOffset="184271.8">12255 6085 50 0,'0'-21'108'0,"0"2"70"15,0-3-56-15,-14 7-26 16,4 2-13-16,-7 1-28 0,1 0-16 16,-6 0-2-16,-1 0 9 15,-6 0-6-15,-2-4 1 0,-11 4-6 16,-2-2 6-16,-10 2-5 15,-3 0-2-15,-3 8 8 16,-5 4 14-16,5 0-4 0,-1 8-1 16,-4 5-5-16,3 8-12 15,5-2-5-15,0 5-13 16,10 4 11-16,1 10-5 16,6 3-9-16,-2 11 1 15,2 10 1-15,4 11 5 0,-1 13-3 16,9 11-6-16,4 5 7 15,11-1 5-15,13 5-2 16,9 1 2-16,13-3-10 0,3 3-2 16,16-9-4-16,5-5 1 15,3-8 8-15,8-11-1 16,8-13 10-16,6-13 5 16,16-15 14-16,9-21-16 0,18-12-6 15,13-20 0-15,2-12-16 16,1-18-3-16,-5-10 6 15,-6-14-7-15,-17-11 5 0,-13-9-11 16,-17-8 4-16,-15-3 3 16,-15-4 2-16,-14-6 8 0,-17 1 7 15,-11 0 39-15,-16 8-4 16,-11 9-18-16,-15 3-37 16,-11 9 0-16,-10 6 0 0,-16 6 0 15,-9 9 0-15,-2 11 0 16,2 9 0-16,1 6 0 15,7 9 0-15,2 10-34 16,9 10-129-16,4 9-73 0,4 9-70 16,8 10-5-16,12 6 0 15,13 0-10-15</inkml:trace>
  <inkml:trace contextRef="#ctx0" brushRef="#br0" timeOffset="185003.31">17603 5862 102 0,'-16'-50'220'0,"-10"2"-86"16,3-6-48-16,-2 1-39 0,-4 4-18 15,-4 1 6-15,1 3 16 16,-1 0 19-16,-10 9-25 15,-10-1-18-15,-16 5-5 16,-21 7 3-16,-18 10 13 0,-16 10 24 16,-6 5 8-16,-12 33 2 15,-4 24-5-15,-7 32 12 16,-2 37 8-16,0 28-23 0,10 17-13 16,18 10-12-16,31-3-1 15,25-3-8-15,36-8 0 16,35-9 10-16,27-8 3 0,40-7-8 15,29-17-4-15,38-15-1 16,37-29 0-16,28-31-11 0,16-26-1 16,5-33-8-1,-10-27-9-15,-14-28 6 0,-25-17 1 16,-27-19 3-16,-25-16-6 16,-29-18 3-16,-30-15 24 15,-27-4 30-15,-33-9-26 0,-25 4-35 16,-28 1-1-16,-27 11 0 15,-31 7-78-15,-14 20-104 16,-9 16-121-16,-8 16-117 0,-1 22-62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56:55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15718 4737 384 0,'-32'-24'339'15,"4"4"-38"-15,3-1-109 16,4 5-43-16,5 4-4 0,5 5 0 16,2-4-16-16,9 9-51 15,0-3-34-15,0 5-14 16,0 0-8-16,0 0 2 16,0 0 19-16,0 13-21 0,0 11-22 15,0 16 0-15,0 14 0 16,0 15 0-16,0 8 0 0,-8 13 0 15,0 0 0-15,0 3 0 16,8 1 0-16,-8-4 0 16,8-13 0-16,0-8 0 0,0-12 0 15,0-17-315-15,0-7-170 16,0-16 65-16,-8-26 34 0</inkml:trace>
  <inkml:trace contextRef="#ctx0" brushRef="#br0" timeOffset="282.33">15503 4822 463 0,'0'-57'226'16,"-14"14"-39"-16,14 5-66 0,0 7-53 15,9 4-22-15,7 16-10 16,17 11 45-16,13 9-2 0,14 16-30 16,13 10-18-16,1 14-5 15,-6 12-9-15,-10 5 4 16,-18 3-2-16,-24 3 8 15,-16 10 23-15,-29 4 9 0,-15-1-23 16,-9 1-14-16,0-8 0 16,1-14-18-16,-1-7-2 15,5-16-5-15,5-9-37 0,12-10-71 16,7-15-95-16,3-7-74 16,9-16 16-16,12-13 5 0,9-14 21 15</inkml:trace>
  <inkml:trace contextRef="#ctx0" brushRef="#br0" timeOffset="831.83">16279 4978 264 0,'49'-33'290'0,"-20"9"-19"15,-18 8-65-15,-11 7-73 16,-21 9 15-16,-12 11 12 16,-6 19-12-16,-10 11-35 0,-1 12-48 15,10 13-26-15,8 3-23 16,8-1-24-16,12-6-34 0,12-5-44 15,12-13-32-15,12-7-45 16,14-18 11-16,9-19 1 16,5-19 15-16,5-18 39 0,-4-20 41 15,-3-15 29-15,-10-14 40 16,-12-3 27-16,-7-5 45 0,-9 12 51 16,-12 16 53-1,0 18-31-15,0 14-47 0,0 11-55 16,0 14-30-16,0 9-3 15,0 37 17-15,0 11-16 0,0 18-7 16,10 11-8-16,-1-4-2 16,13-2-8-16,2-14-38 15,3-12-2-15,6-13-26 0,5-16-27 16,2-16-9-16,4-25-3 0,10-15 12 16,-1-17 25-16,-2-17 21 15,3-15 30-15,-9-17 22 16,-10-9 30-16,-5 1 31 0,-6 13 65 15,-8 16 56-15,-13 14 12 16,-3 19-39-16,0 16-53 16,0 11-46-16,0 18-28 15,0 23-30-15,-16 32-2 0,-7 25 0 16,-6 25 0-16,6 16 0 16,2 8 0-16,8-4 0 0,13-4 0 15,0-8 0-15,0-11 0 16,8-10 0-16,1-16-182 15,3-15-164-15,-4-14-34 0,-1-12 23 16,1-28 19-16</inkml:trace>
  <inkml:trace contextRef="#ctx0" brushRef="#br0" timeOffset="1413.3">16868 5014 268 0,'-37'-45'258'0,"5"5"-63"15,7 4-71-15,9 7-65 16,16 3-22-16,0 7-9 15,16-1-18-15,19 3-6 0,24 0-4 16,21 5-3-16,18 0-4 16,13 0-9-16,4 1-13 0,7-2 2 15,-3 4 6-15,-9 1 9 16,-17 1 2-16,-16-2 17 0,-21 5 23 16,-16 1 36-16,-10-2 26 15,-13 1 43-15,-13 4 5 16,-4-3-10-16,0-1-14 15,0 4-21-15,-12 0-38 0,-2 0-16 16,-2 0-24-16,1 0-2 16,-11 7 0-16,-5 13 12 15,-10 12 9-15,1 10-2 0,-6 11-8 16,7 8-9-16,2-1-11 16,5 2-2-16,7-5-14 0,8-7-4 15,17-6-11 1,0-7-11-16,12-5-18 0,9-4-6 15,6-11-12-15,16-17-2 16,1 0 3-16,8-12 18 0,1-14 9 16,0-9 27-16,-4-11 6 15,-12-10 24-15,-9-6 40 0,-8 1 38 16,-12 1 66-16,-8 10 44 16,0 10-92-16,-17 11-109 15,6 5 0-15,-3 7 0 0,4 13 0 16,-3 4 0-16,1 17 0 15,-4 6 0-15,2 15 0 0,8 10 0 16,6 4 0-16,0 6 0 16,6-1 0-16,11 1 0 0,13-1 0 15,5-9 0 1,52 35 0-16,-42-55-107 16,-5-8-258-16,0-8-50 15,-4-12 25-15,-4-12 43 0</inkml:trace>
  <inkml:trace contextRef="#ctx0" brushRef="#br0" timeOffset="2262.96">16015 2449 183 0,'-12'-20'280'16,"4"0"-52"-16,0 0-40 15,8 4-41-15,-13 4 10 16,13 3 20-16,-13 9-18 16,13 0-50-16,-8 0-45 15,8 28-1-15,0 21 50 0,0 20-1 16,0 26-45-16,0 15-67 15,0 9 0-15,0 1 0 16,0 2 0-16,0-8 0 16,0-16 0-16,0-15 0 0,0-24-121 15,0-14-114-15,0-20-56 16,0-25-41-16,0-28 51 16,0-21 61-16,0-20 36 15,0-12 41-15,0-14 53 0,0-7 33 16,0-3 32-16,0-1 84 15,0 4 164-15,0 10-68 16,0 0-17-16,0 15-27 16,0 13-11-16,0 11-17 0,0 8-1 15,0 12-28-15,13 16-24 16,16 15-16-16,10 12-2 16,10 20 0-16,4 15-3 15,-5 11 1-15,-6 9-2 16,-19 1-1-16,-15-1 4 0,-19 1-8 15,-21-6 5-15,-18-7-2 16,-15-4-6-16,-8-9 5 16,5-7-10-16,11-9-11 15,12-8-57-15,13-6-61 16,11-10-58-16,12-10-9 0,18-9-28 16</inkml:trace>
  <inkml:trace contextRef="#ctx0" brushRef="#br0" timeOffset="2645.37">16263 2613 265 0,'40'-16'202'0,"-7"3"-35"16,-9 1-43-16,-8 7-25 0,-7 5-9 15,-6 0-35 1,5 14 23-16,0 18 33 0,0 16 17 16,5 18-50-16,-5 7-34 15,0 0-19-15,-8-4-11 16,0-7-5-16,0-13-6 15,0-12 4-15,0-13 22 0,0-12 17 16,-8-16-17-16,-4-16-17 16,3-18-1-16,9-10-7 15,0-9-7-15,13-9 0 0,6 2-1 16,6 7-1-16,4 12 8 16,-9 9-7-16,-1 10-3 15,3 14 10-15,2 12 11 16,4 21-1-16,6 8-5 15,-6 4 0-15,-4 3-8 16,-4-4 0-16,-2-7 5 0,-7-4-8 16,-8-6-7-16,-3-2-35 15,0-1-65-15,-8-12-123 16,-6 0-100-16,-8-12-11 0,6-5 60 16</inkml:trace>
  <inkml:trace contextRef="#ctx0" brushRef="#br0" timeOffset="2995.34">16795 2682 56 0,'8'0'240'0,"-8"0"-73"0,0 0-50 16,3 9-40-16,5 3-18 15,4 0-8-15,4 4-14 16,10-4-13-16,5 0-12 16,12-3-7-16,8-9 2 0,2 0 9 15,-1-13-2-15,1-11-3 16,-8-10 10-16,-8 0 23 15,-9-8 30-15,-7 2 61 16,-9 2-15-16,-12 2 18 0,0 3-33 16,-12 10-20-16,-6 10-23 15,-5 13 20-15,-14 27 47 16,-10 23 4-16,-7 16-107 16,5 10-26-16,10 7 0 15,13-8 0-15,18 4 0 0,8-10 0 16,21-12 0-16,6-9 0 15,19-10 0-15,7-10 0 16,7-8 0-16,5-11 0 16,0-9-78-16,-5-9-241 0,2-6-80 15,-5-11 12-15,-2-5-20 16</inkml:trace>
  <inkml:trace contextRef="#ctx0" brushRef="#br0" timeOffset="3926.02">16193 7456 509 0,'0'-73'385'0,"-9"12"-16"16,-2 16-100-16,2 13-75 15,1 8-68-15,2 12-30 16,-2 12 3-16,8 31-99 0,-10 26 0 15,10 26 0-15,-8 14 0 16,8 13 0-16,0 1 0 0,0-10 0 16,0-12 0-16,8-10 0 15,-4-19 0-15,2-11 0 16,-3-16-364-16,-3-17-39 0,0-16 39 16,0-26 63-16,0-18 47 15,0-25 84-15,0-19-20 16,0-19 190-16,0-3 13 15,8 3 83-15,3 10 167 0,1 11-47 16,1 17-14-16,-5 15-36 16,1 14-34-16,-1 16-6 0,-4 9-9 15,4 6 10-15,7 18 54 16,1 14 10-16,6 14-51 0,2 8-64 16,4 8-76-16,1 4 0 15,4 0 0-15,-1-5 0 0,-4-7 0 16,-3-7 0-16,-1-14 0 15,-8-8 0-15,0-9 0 16,-4-7 0-16,-4-28 0 0,1-25 0 16,4-16 0-16,2-16 0 15,-3-9 0-15,4 1 0 16,-2 7 0-16,-2 13 0 0,-4 11 0 16,-2 14 0-16,3 11-179 15,-1 8-217-15,0 9-34 16,-3 9 10-16</inkml:trace>
  <inkml:trace contextRef="#ctx0" brushRef="#br0" timeOffset="4209.87">16863 7225 295 0,'11'41'173'16,"3"-10"-53"-16,-3-6-44 16,3-8-20-16,-3-4-5 0,1-13-1 15,8 0-18-15,5-11-16 16,9-8-5-16,-3-6-7 15,2-6-3-15,-1-2 0 0,-7-3 15 16,-10-2 57-16,-9 6 41 16,-6 7 28-16,-9 6 10 15,-3 2-26-15,-2 13-37 0,-5 4-10 16,-9 21-5-16,-1 10-14 16,6 19-13-16,2 7-6 0,3 12-17 15,18 5-17-15,0-5-30 16,18-5-35-16,6-7-66 15,7-15-68-15,7-14-60 16,6-16-50-16,1-16 17 0,1-20-22 16</inkml:trace>
  <inkml:trace contextRef="#ctx0" brushRef="#br0" timeOffset="4384.01">17468 7095 261 0,'5'-24'222'0,"-5"7"-43"16,0 8-47-16,3 9-19 15,5 13 16-15,5 12 10 0,3 6-14 16,4 10-21-16,5 8-34 16,4 4-38-16,7 8-16 15,1-4-25-15,-6-8-47 16,2-5-88-16,-4-6-105 0,-6-10-51 16,-2-11-20-16</inkml:trace>
  <inkml:trace contextRef="#ctx0" brushRef="#br0" timeOffset="4571.39">17849 7249 318 0,'-11'-37'338'0,"-1"8"-7"16,1 10-65-16,-3 7-62 15,2 3-29-15,-4 9-14 0,-1 16-25 16,-3 16-32-16,-3 17-90 16,-7 17-14-16,3 15 0 15,-6 4 0-15,5 9 0 16,3-12-172-16,7-8-124 0,12-17-57 15,6-17 17-15,0-16 20 16,12-24 37-16</inkml:trace>
  <inkml:trace contextRef="#ctx0" brushRef="#br0" timeOffset="4808.67">18022 7033 297 0,'36'-90'285'15,"-12"21"-5"-15,-8 22-39 0,-8 13-56 16,-8 13 1-16,0 9 3 15,0 12 4-15,0 26-2 16,-12 22-191-16,0 17 0 16,-1 17 0-16,13 8 0 0,0-2 0 15,13 6 0-15,11-8 0 16,13-9 0-16,3-11 0 16,1-14 0-16,0-12 0 0,-5-10 0 15,1-14-145-15,-5-16-358 16,-2-16-16-16,-7-14-360 0</inkml:trace>
  <inkml:trace contextRef="#ctx0" brushRef="#br0" timeOffset="4962.59">17968 7266 735 0,'-46'-9'382'0,"13"1"-159"15,19-4-112-15,14-4-52 0,20-6-22 16,16-1-10-16,21-6-15 15,19-4-28-15,19 2-25 0,2-3-64 16,-7 1-101-16,-13-2-83 16,-12-3-44-16</inkml:trace>
  <inkml:trace contextRef="#ctx0" brushRef="#br0" timeOffset="7388.02">12096 5206 362 0,'4'-24'210'16,"4"4"-30"-16,-8 2-44 16,0 6-28-16,0 5 7 0,0-2 36 15,0 5-3-15,0 4-16 16,0 0-47-16,0 13-38 0,0 11 26 16,0 21 6-16,8 20-1 15,0 20-16-15,1 13-7 16,-1 4-29-16,0 0-26 0,5-12 0 15,-2-9 0-15,0-17 0 16,3-10 0-16,-3-13-12 0,-3-13-52 16,-2-9-77-16,-2-19-72 15,-4-2-91-15,0-24-15 16,0-22 54-16,0-21-29 16,-10-30-138-16</inkml:trace>
  <inkml:trace contextRef="#ctx0" brushRef="#br0" timeOffset="7637.33">12193 4668 274 0,'-17'-61'250'0,"-2"17"-75"16,-2 15-90-16,4 13-45 0,6 11-15 15,3 5-11-15,8 12 7 16,5 9-4-16,9 1-9 16,12 1-5-16,2 1-8 15,8-2-2-15,1-6-5 0,-1-9-12 16,2-7 3-16,-7 0 7 15,-1-7-1-15,-10-9 8 16,-8-6 4-16,-9-6 6 0,-3 4 2 16,-12-1-2-16,-4 9-7 15,-4 4-11-15,-4 12-29 16,-9 0-51-16,1 20-60 0,-1 13-76 16</inkml:trace>
  <inkml:trace contextRef="#ctx0" brushRef="#br0" timeOffset="8286.9">12657 5251 257 0,'19'-27'317'0,"-7"-3"-64"16,1 10-88-16,-5 8-85 15,-5-1-37-15,3 8-14 0,2 5-12 16,4 18-4-16,8 5-6 15,5 18 8-15,2 13-5 16,3 3-7-16,-7 3 0 0,2-4-1 16,-8-10 2-16,-3-8-6 15,0-15 4-15,-2-11-2 16,-4-12 0-16,6-4-5 16,-5-16-1-16,7-13 2 0,1-12 1 15,1-3 8-15,-4 0 12 16,-1 2 35-16,-1 10 21 0,-4 12 12 15,-8 7-29-15,5 9-29 16,-2 8-20-16,3 8-4 16,6 16 5-16,2 13-10 0,3 7 4 15,4 1 4-15,3-4-6 16,1-4 3-16,-2-9-3 16,3-11-2-16,-3-17 14 0,1-17-16 15,5-20 8 1,4-15-4-16,-1-17-3 0,2-17 5 15,-7-3 3-15,-3-5 8 16,-7 0 13-16,-6 13 33 0,-3 12 82 16,-2 12 31-16,-6 15-92 15,0 10-80-15,0 11 0 16,0 5 0-16,0 8 0 0,0 29 0 16,0 23 0-1,0 30 0-15,0 20 0 16,0 12 0-16,4 7 0 0,8 6 0 15,4-6 0 1,0-6 0-16,1-19 0 0,-6-15 0 16,1-16 0-16,0-16 0 15,-4-8 0-15,0-12-129 0,-8-9-78 16,0-12-40-16,0-8-37 16,0-9 14-16,0-12 87 15,0-11-6-15,0-8-66 16</inkml:trace>
  <inkml:trace contextRef="#ctx0" brushRef="#br0" timeOffset="8536.16">13346 5125 474 0,'-31'-13'336'16,"5"5"-55"-16,10 4-99 15,4-3-34-15,12 1-35 0,0 2-37 16,8 4-37-16,17-3-21 15,16-6-5-15,15 1-4 16,14 0 2-16,-5 3-11 0,-8 2 7 16,-9-1-6-16,-12 4 3 15,-7 0-2-15,-9 0-28 0,-4 0-36 16,-7 0-52-16,-1 0-49 16,-8 0-39-16,0 0-21 15,0 0 3-15,0 12-32 16,0 0 29-16</inkml:trace>
  <inkml:trace contextRef="#ctx0" brushRef="#br0" timeOffset="24994.14">12189 2979 5 0,'0'0'7'15,"0"0"5"-15,0 0 7 16,0-3 21-16,0 3 32 16,4-4 41-16,1-1 10 0,-2 5-43 15,-3 0-22-15,0 0-20 16,0 0-2-16,0-3 2 16,0 3 0-16,5-5 7 15,-5 0-2-15,3 1 2 0,2 4 6 16,-5-3 16-16,0-2 7 15,0 1 7-15,0 4-11 16,0 0-13-16,0 0-15 16,0 0-19-16,0 0-6 0,0 9-19 31,0 8-1-31,0 7 6 16,0 16-3-16,0 13-4 0,9 8 9 15,-1 13-2-15,-1-1-5 16,1-1 4-16,1-11-1 15,-1-11-5-15,-5-13 9 0,2-14 3 16,-5-9-5-16,0-14-18 16,0-21-86-16,-13-20-62 15,-4-11-50-15,7-19-37 16,-4-14-17-16</inkml:trace>
  <inkml:trace contextRef="#ctx0" brushRef="#br0" timeOffset="25263.17">12271 2494 117 0,'0'-24'256'0,"0"8"-87"0,-8 4-78 16,0 6-43-16,8 6-26 15,-9 0-10-15,9 0-2 16,0 13-6-16,0-1-3 16,0 5 1-16,9-5 0 15,-1 1 3-15,0-5 0 0,0-8-3 16,1 0 6-16,-2 0 3 15,1-8 22-15,0-9-7 16,-8 1-3-16,0-5-2 16,0 1-6-16,0 4-7 15,0 4-4-15,0 3-4 16,0 6-23-16,0 3-52 16,0 0-76-16,0 0-108 0</inkml:trace>
  <inkml:trace contextRef="#ctx0" brushRef="#br0" timeOffset="25958.33">12619 2845 391 0,'9'0'256'16,"-1"0"-76"-16,-8 0-94 15,0 0-42-15,3 12-25 16,2 4-6-16,-1 8-8 15,0 10-2-15,5 7-5 0,-5 3 1 16,0 1 5-16,0-9-7 16,-1-3 6-16,-3-9 3 15,0-7 0-15,5-17 5 16,-2 0 10-16,6 0 17 0,-1-8 19 16,0-13-14-1,9-3-15-15,-1-4 0 0,3-5-12 16,3 4 1-16,-6 8 4 15,-5 6-9-15,2 7-9 16,-5 3-6-16,-5 5-4 16,11 0 5-16,1 16 2 0,13 10 0 15,5 2 0-15,0 1 0 16,-1-1-5-16,1 1 7 16,-1-10-2-16,-4-2-16 15,-4-17-4-15,-7 0 8 0,-1-21-27 16,5-15-1-1,1-21 21-15,-3-12 3 0,-4-12 15 16,-2-9 5-16,-9-8 4 16,-4 1 17-16,0 3 17 15,0 13 1-15,0 10 6 16,0 18 13-16,0 12-8 16,0 18-26-16,0 11-19 0,0 12-7 15,0 12-12-15,0 19 7 16,0 23 3-16,0 11-3 15,4 12 6-15,5 9-3 16,3 1 0-16,-1-7-3 16,6-2 1-16,3-9 4 0,0-8 0 15,-3-8 3 1,-1-13-10-16,0-2 4 0,-3-14 4 16,-6-8-13-16,-2-4-10 15,-2-12-18-15,2 0-15 16,-5 0-32-16,0 0-47 15,0-8-81-15,-8-8-35 0,-4-12-38 16</inkml:trace>
  <inkml:trace contextRef="#ctx0" brushRef="#br0" timeOffset="26207.94">13123 2674 215 0,'-20'-13'252'0,"5"3"-45"16,1 0-62-16,3 3-44 15,11 7-31-15,0-5-22 16,0 1-20-16,8 4-18 0,3 0-7 16,13 0-3-16,9 0 4 15,13 0 1-15,2 0-5 16,0 0 5-16,0 0-15 15,-2 0-37-15,-10 0-55 16,-3-3-57-16,-7-6-63 16</inkml:trace>
  <inkml:trace contextRef="#ctx0" brushRef="#br0" timeOffset="27405.59">15277 2276 7 0,'0'0'20'0,"0"0"28"15,0 0 39 1,-9 0 50-16,9-5-19 0,-9 0-33 16,9 2-29-16,0-1-11 15,0 4 0-15,0 0-4 16,0 0-5-16,0 0-8 15,0 0-2-15,0 0 4 16,0 0 0-16,0 0 1 0,0 0 5 16,0 0 6-16,0 0 11 15,0 0 8-15,0 0 6 16,0 0-7-16,0 0-3 16,0 0-17-16,0 0-19 15,0 0-12-15,0 0-2 0,0 0-5 16,0 0-6-16,0 0 2 15,4 0 5-15,4 0-6 16,4 12 3-16,1 3-2 16,4 3 6-16,2 6-6 15,5 0 3-15,4 0-1 16,-2-3 4-16,-3-1-3 16,-2-1-3-16,-1-1-1 15,1-2 8-15,-5-4-4 0,-4-12-1 16,-4 8 6-16,0-8-2 15,-3 0 0-15,-5 0 0 16,0 0-7-16,0 0 1 16,0 0-9-1,0 0-33-15,0 0-33 16,0-8-63-16,0-4-48 16,-13-4 5-16,5-9-26 0,-4 0 4 15</inkml:trace>
  <inkml:trace contextRef="#ctx0" brushRef="#br0" timeOffset="27938.42">15479 2145 34 0,'0'-5'54'0,"0"1"33"0,0 4 35 15,0-4-10-15,0 0-40 16,0-1-25-16,0 5-5 15,0 0 3-15,0 0 0 16,0 0 0-16,0 0-7 16,4 0-7-16,-4 0 2 0,0 0-4 15,0 0 5-15,0 0 3 16,0 0 2-16,0 0-13 16,0 0 0-16,0 0-14 15,0 0-3-15,0 0-2 16,0 0-1-16,0 0-5 0,0 13 1 15,0 4 4 1,0 3 4-16,-12-1 4 16,4 7 1-16,8-2-5 0,-14 5-6 15,6 7 5-15,-1 4 16 16,-5 5-1-16,2-1 0 16,-2 2 4-16,3-5-16 15,3-4-1-15,-1-8-7 16,1-5-2-16,2-3 6 0,6-9-4 15,-9 1-1-15,9-13-1 16,0 0 3 0,0 0-2-16,0 0 3 15,0 0-3-15,0 0-1 16,0 0 2-16,0-6-2 16,0 4-28-16,0-3-54 15,0-3-47-15,0-1-53 0,0-3-11 16,0 0-37-16,0-4 17 15</inkml:trace>
  <inkml:trace contextRef="#ctx0" brushRef="#br0" timeOffset="28387.86">15231 2478 12 0,'-8'0'19'16,"8"0"30"-16,0 0 96 15,0 0 26-15,0 0-51 16,0 0-29-16,0 0-20 0,0 0 4 16,0 0-8-16,0 0 4 15,0 0-3-15,0 0-13 16,0 0-14-16,8-3-8 15,9-6-4-15,12-3 13 16,10 0 5-16,6-1 1 16,4 1-9-16,-10-1-9 15,1 1-5-15,-6 5 14 16,-10-2 6-16,-6 1 5 0,-7 8-8 16,-2 0 2-16,-1-4-13 15,-5 1-4-15,2-1-4 16,-5 4-9-16,0 0-4 15,0 0-2-15,0 0-6 16,0 0 7-16,0 0 1 0,0 0-6 16,0 0 0-1,0 0-17-15,0 0-47 16,0 0-71-16,0 0-93 0,-8 0-87 16,-6 0-76-16</inkml:trace>
  <inkml:trace contextRef="#ctx0" brushRef="#br0" timeOffset="29720.98">13196 8198 207 0,'0'-13'299'0,"-8"7"-23"16,8-5-15-16,0 4-55 16,0 0 14-16,-6 2 17 15,6 5-32-15,0 0-69 0,-10 0-136 16,2 19 0 0,8 11 0-1,0 14 0-15,0 13 0 0,0 5 0 16,0 2 0-16,0-2 0 15,0-6 0-15,0-11-24 16,4-11-248-16,-4-10-95 16,0-12-15-16,-8-20-6 0</inkml:trace>
  <inkml:trace contextRef="#ctx0" brushRef="#br0" timeOffset="29860.38">13027 7449 284 0,'0'-41'159'0,"-9"13"-77"16,9 12-43-16,0 16-19 0,0 16-12 16,13 15-10-16,2 19-35 15,2 7-109-15,2-1-51 16</inkml:trace>
  <inkml:trace contextRef="#ctx0" brushRef="#br0" timeOffset="30368.01">13351 7979 324 0,'17'23'182'0,"-6"-2"-85"16,1 8-31-16,-3 6-5 16,-6 15 18-16,5 7-10 15,-3 0-28-15,4 0-20 0,-6-9-9 16,5-3-1-16,-5-12-8 16,6-9 3-16,-5-12 10 15,1-12 14-15,3 0 24 16,0-16-11-16,0-15-18 0,7-27-20 15,7-15 5-15,-2-17 22 16,0 0-5-16,-4 9 6 16,1 19-9-16,-5 19-7 15,0 17-10-15,-1 26 5 0,6 26 25 16,-1 22-15-16,1 13-1 16,3 8-12-16,-3-5-8 15,2-6 5-15,-2-13-5 0,-1-12 6 16,-5-13-7-16,2-13 9 15,4-17-5-15,8-24-4 16,2-23 2-16,3-19 3 16,2-26-10-16,0-21 0 0,1-15 0 15,-2-1 5-15,-5 17 20 16,-10 25 75-16,-5 18 11 16,-7 22-13-16,1 17-31 0,-5 16-35 15,3 24-5-15,2 20 7 16,3 29 0-16,5 20-18 15,-5 21 3-15,3 7-12 16,-2 10-2-16,-1-6-3 16,0 1-29-16,0-14-105 0,1-9-89 15,-6-15-71-15,1-9-24 0,-4-19-30 16</inkml:trace>
  <inkml:trace contextRef="#ctx0" brushRef="#br0" timeOffset="30517.09">13968 7714 577 0,'-24'-41'284'0,"8"9"-112"0,8 6-81 16,8 7-27-16,0 2-15 15,16 4-28-15,16 1-10 16,21-4-30-16,12 0-113 16,11 0-123-16,2-6-123 15</inkml:trace>
  <inkml:trace contextRef="#ctx0" brushRef="#br0" timeOffset="31000.1">15356 7302 65 0,'0'-12'194'0,"0"5"12"16,-6-3-26-16,6 3-19 15,-9 7-28-15,9-5 7 0,0 1 8 16,0 0 5-16,0 4-44 16,0 0-45-16,0 0-30 15,0 0-21-15,0 0-8 0,12 0-3 16,8 15-6-16,5 7 4 16,9 2-2-16,-3 3 8 15,1 3-10-15,1-5 7 0,-5 0-7 16,-5-9-5-16,-1-4-6 15,-11 0-24-15,2-12-26 16,-5 0-40-16,-8 0-34 0,0-5-57 16,0-7-17-16,0-8 3 15,-12-8-9-15,-2-9 37 16</inkml:trace>
  <inkml:trace contextRef="#ctx0" brushRef="#br0" timeOffset="31232.96">15576 7097 95 0,'0'-19'204'0,"0"3"-20"15,0 3-41-15,0 3-30 16,0-1-42-16,0 11-12 0,-8 0-15 16,0 0-7-16,8 21-6 15,-8 4-1-15,8 8-13 0,-8 3 2 16,8 4 1-16,-8 5 1 16,8 10-8-16,0-8-5 15,0-2 1-15,0-4-6 0,0-3-2 16,0-8-3-1,0-1 0-15,0-8-23 0,0-1-72 16,0-3-29-16,-8-5-32 16,-1-12-43-16,-4-4-39 15</inkml:trace>
  <inkml:trace contextRef="#ctx0" brushRef="#br0" timeOffset="31460.3">15402 7399 95 0,'-10'-8'260'0,"10"0"-42"16,-11 0-24-16,11 1-53 16,0 3-34-16,0-1-12 0,0 0-23 15,0 3-35 1,11-9-11-16,15 4-19 0,5-5 1 16,51-20 2-16,-42 19-14 15,1-3-1-15,-6 4 5 16,-10 0-13-16,-7 3-10 15,-6 6-35-15,-3-1-40 0,-2 4-37 16,-4 0-27-16,-3 0-30 16,0 0-35-16</inkml:trace>
  <inkml:trace contextRef="#ctx0" brushRef="#br0" timeOffset="33028.28">18409 2442 353 0,'-9'0'246'0,"9"0"-59"15,-8 0-86-15,8 0-21 16,0 0 24-16,0 0 57 15,0 0 16-15,0-6-16 16,0 4-40-16,0-3-32 16,0 2-40-16,0-2-21 15,0 5-17-15,0 0-7 0,0 0-7 16,0 0-69-16,0 0-122 16,0 0-144-1,0 0-45-15,0 15-49 16</inkml:trace>
  <inkml:trace contextRef="#ctx0" brushRef="#br0" timeOffset="33213.36">18561 2836 476 0,'8'17'279'0,"0"-5"-124"16,-4-4-80-16,0-8-28 0,0 8-6 15,0 1-10-15,0 4-8 16,0-2-3-1,-4 6-11-15,0 6-3 0,-28 15-11 16,-20 10-116-16,-21 14-125 16,-17 11-137-16</inkml:trace>
  <inkml:trace contextRef="#ctx0" brushRef="#br0" timeOffset="33675.92">19325 4596 427 0,'0'-5'255'0,"0"-4"-36"16,0 2-49-16,0 2-9 0,0 3 13 15,0 2-5-15,0-5-28 16,0 5-46-16,0 0-50 16,0 0-18-16,0 0-31 0,0 0-74 15,0 0-128 1,0 0-133-16,-8 0-54 0,-2 12-19 15</inkml:trace>
  <inkml:trace contextRef="#ctx0" brushRef="#br0" timeOffset="33880.67">19209 5109 280 0,'5'16'293'15,"-5"-4"-68"-15,0-12-83 0,3 0-49 16,3 0 4-16,-3 0-12 15,-3 0-24-15,0 7-33 16,0 6-16-16,0 4-5 0,0 6 3 16,0 14-7-16,0 21-56 15,-23 18-147-15,-14 14-87 16,-11 0-97-16</inkml:trace>
  <inkml:trace contextRef="#ctx0" brushRef="#br0" timeOffset="34236.06">19336 6696 319 0,'0'0'373'16,"0"-5"15"-16,0-2-97 0,0-5-84 15,0-2-13-15,0 2-13 16,0 5-87-16,0-5-94 15,0 3 0-15,0 1 0 16,0 4 0-16,0 0 0 16,0 4-128-16,0 0-209 0,0 0-65 15,0 13 44-15,0 2-11 16</inkml:trace>
  <inkml:trace contextRef="#ctx0" brushRef="#br0" timeOffset="34427.57">19263 7127 298 0,'0'0'269'0,"3"0"-32"16,-3 8-54-16,0-8-54 15,0 8-8-15,0-8-14 16,0 9-30-16,0-9-41 16,0 12-17-16,0 7-5 15,0 7-8-15,-14 10-71 0,-24 9-126 16,-14 12-100-16,-26 0-82 15</inkml:trace>
  <inkml:trace contextRef="#ctx0" brushRef="#br0" timeOffset="39074.08">11438 3403 73 0,'-12'-9'211'0,"3"5"-38"16,1 0-39-16,8 0-34 0,-11 0-37 15,11 1-7-15,0 3 1 16,0 0-2-16,0 0-10 16,0 0 1-16,0 0-1 15,0 0-8-15,0 0-7 0,0 0-6 16,0 0-8 0,0 0-7-16,3 0 4 15,2 0 20-15,3 11 16 0,4 1 25 16,3 1-6-16,7-2-23 15,3 6 11-15,-2 0 11 16,11-1-13-16,2 0-1 16,4 0 12-16,12 5-7 15,5-5-20-15,9 2-7 0,-1-3 1 16,3 0-20-16,2 6 2 16,-2 0-7-16,-2-1 2 15,-1 1-6-15,0-2 0 16,0-3-1-16,-5 6-1 0,2-2 12 15,3-4-3 1,3 0 6-16,6 0 31 16,7 1-47-16,-1-5 0 0,7 0 0 15,-8 0 0-15,0-5 0 16,-6 3 0-16,-2-3 0 16,-5-7 0-16,-4 12 0 15,-6 2 0-15,1-7 0 0,4-7 0 16,4 8 0-16,4-8 0 15,7 13 0-15,6-13 0 16,-1 8 0-16,-3-8 0 16,-5 7 0-16,-4-7 0 0,-12 0 0 15,-5 10 0 1,-1-10 0-16,-12 0 0 0,-2 0 0 16,-1 0 0-16,5 0 0 15,7 0 0-15,13 0 0 16,16 0 0-16,17 0 0 15,7 0 0-15,5 0 0 0,0 0 0 16,-5 7 0-16,-7-7 0 16,-14 12 0-16,-7-12 0 15,-7 9 0-15,-9-9 0 16,0 0 0-16,-5 0 0 16,1 0 0-16,4 0 0 15,-1 0 0-15,6 7 0 0,-5-7 0 16,0 9 0-16,0-9 0 15,-2 0 0-15,-1 0 0 16,0 0 0-16,-2 0 0 16,-5 0 0-16,2 0 0 0,0 0 0 15,5 0 0-15,3 0 0 16,3 0 0-16,5 0 0 16,5 0 0-16,4 0 0 0,2 0 0 15,-5-4 0-15,3-1 0 16,1-2 0-1,-9 2 0-15,-4-2 0 0,-9 2 0 16,-7 1 0-16,-2-3 0 16,-1 1 0-16,11 0 0 15,3 1 0-15,4-3 0 16,8 4 0-16,9-1 0 0,8-3 0 16,1 4 0-16,6-3 0 15,-3 2 0-15,1-4 0 16,-11 2 0-16,-7 0 0 15,-8-4 0-15,0 5 0 0,-4-3 0 16,5-4 0-16,6-2 0 16,10-6 0-16,11-4 0 15,5-3 0-15,-5 0 0 16,-1-5 0 0,79-35 0-16,-97 27 0 15,-6-1 0-15,-6 2 0 0,-9-1 0 16,-5 1 0-16,-4-1 0 15,1 0 0-15,0 1 0 16,5-5 0-16,2-9 0 16,1-1 0-16,3-2 0 15,1-5 0-15,-4 0 0 16,-4 1 0-16,-6 4 0 16,-5 0 0-16,-6 0 0 15,-4-4 0-15,-2 5 0 16,-6-1 0-16,-9-1 0 0,-3 2 0 15,-8-5 0-15,-11-8 0 16,-9-9 0-16,-9-3 0 16,-9-10 0-16,-2-1 0 15,-8-6 0-15,-9-9 0 16,-5 2 0-16,-6 4 0 16,-5 3 0-16,-4 8 0 15,-4 4 0-15,-4 9 0 16,-5 4 0-16,-4 8 0 15,-2 8 0-15,-7 4 0 16,2 1 0-16,0 2 0 16,-5 1 0-16,1 5 0 15,-1 0 0-15,-4 2 0 16,-4 5 0-16,-8 5 0 16,2 4 0-16,-8 3 0 0,3 1 0 15,-9 7 0-15,-9 5 0 16,-10 0 0-16,-15 8 0 15,-14 4 0-15,-15 0 0 16,-10 0 0-16,1 12 0 16,8-3 0-16,17-2 0 15,5 5 0-15,2-3 0 16,-1-1 0-16,-4 1 0 16,-4 3 0-16,-4 4 0 15,-8-1 0-15,1 2 0 16,3 4 0-16,7-4 0 15,18 2 0-15,16 1 0 16,12 0 0-16,17 1 0 16,10 0 0-16,15-2 0 15,10 3 0-15,10-3 0 16,5 2 0-16,3 3 0 16,7 0 0-16,-4 2 0 15,0 2 0-15,-3 4 0 16,-6 2 0-16,-4 0 0 15,-2 4 0-15,-10 3 0 16,1-4 0-16,3-1 0 0,9-8 0 16,17 2 0-16,6-2 0 15,5-5 0-15,9 2 0 16,4 0 0-16,3-1 0 16,2 1 0-16,-6 3 0 15,4 0 0-15,-4 5 0 16,1 0 0-16,-2 3 0 15,-1 9 0-15,-6 0 0 16,-4 3 0-16,0 2 0 16,0-2 0-16,6 2 0 15,-2-6 0-15,3-3 0 16,11-5 0-16,2-3 0 16,4-5 0-16,5 0 0 15,5 1 0-15,-2 4 0 16,1 3 0-16,-1 5 0 0,2-1 0 15,-2 5 0-15,1 0 0 16,-1 5 0-16,1-7 0 16,4 2 0-16,0-4 0 15,-2 1 0-15,3 3 0 16,11 0 0-16,-11-6 0 16,11 3 0-16,-9-2 0 15,1-4 0-15,0 2 0 16,0-5 0-16,8-2 0 15,-8-2 0-15,8-4 0 16,0-1 0-16,0 1 0 0,0-2 0 16,3-2 0-16,2-5 0 15,-1 1 0-15,3 0 0 16,-2-3 0-16,-2 0 0 16,-3-2 0-16,0 5 0 15,0-5 0-15,5 0 0 16,-2-12 0-16,6 12 0 15,-4 1 0-15,-2-3 0 16,2 0 0-16,-5-3 0 16,0 14 0-16,0-9 0 15,3 0 0-15,0-4 0 16,3 0 0-16,-2 5 0 16,0-6 0-16,0-7 0 15,0 12 0-15,0 1 0 16,4-1 0-16,-4 1 0 0,1-1 0 15,3-5 0 1,-2 7 0-16,2-3 0 16,1-3 0-16,-1 4 0 0,1 0 0 15,0 5 0-15,-1-1 0 16,3 0 0-16,1 1 0 16,-4 0 0-16,0-1 0 15,0-1 0-15,-2 2 0 16,2-5 0-16,-6 1 0 0,6-1 0 15,-3-4 0-15,-2 1 0 16,3-2 0-16,2 0 0 16,0-7 0-16,-8 14 0 15,3-14 0-15,2 7 0 16,4-7 0-16,-6 9 0 16,1-9 0-16,0 0 0 15,0 8 0 1,0-8 0-1,0 0 0-15,-4 8 0 32,4-8 0 15,1 0 0-47,-2 0 0 15</inkml:trace>
  <inkml:trace contextRef="#ctx0" brushRef="#br0" timeOffset="39148.75">11523 3663 2001 0,'0'0'-66'0,"0"0"-15"15,0 0-9-15,0 0-18 16,0 0-24-16,0 0-41 16,0 0-60-16,0 0-47 15,-8 0-93-15</inkml:trace>
  <inkml:trace contextRef="#ctx0" brushRef="#br0" timeOffset="42223.52">20998 7123 360 0,'-8'0'248'0,"-6"-4"-51"15,2-1-80-15,1 2-40 16,-3-6 24-16,3 2 39 0,3-2 19 16,-4 1-4-16,0 1-30 15,-2-6-33-15,3 0 3 16,-3-4 21-16,-4 3-51 0,-4-7-65 15,-4-3 0 1,-12-5 0-16,-2 1 0 0,-6-6 0 16,-5 2 0-16,-10-5 0 15,1 0 0-15,-2-3 0 0,-3-1 0 16,-6 1 0-16,0-1 0 16,1 1 0-16,2-1 0 15,-3 1 0-15,3-2 0 0,0 1 0 16,-5 1 0-16,-1 4 0 15,1 3 0-15,-4 4 0 16,-4 5 0-16,-9 3 0 16,-6 1 0-16,-15 0 0 15,-6-1 0-15,-5 0 0 16,-12 1 0-16,-1 4 0 0,-2 1 0 16,-7-2 0-16,3 6 0 15,-1-2 0-15,9 4 0 16,3 2 0-16,4-3 0 0,7 8 0 15,6-3 0-15,8 1 0 16,-1 0 0-16,5-4 0 16,3 3 0-16,1 1 0 0,-5 4 0 15,1 0 0-15,-1 0 0 16,-5 0 0-16,3 0 0 16,2 13 0-16,3-5 0 15,12-8 0-15,5 11 0 16,1-11 0-16,-5 10 0 0,1-10 0 15,0 0 0-15,-4 12 0 16,-4 0 0-16,-10 0 0 16,-6 4 0-16,-12 4 0 0,-21 6 0 15,-13-3 0-15,-12 6 0 16,1-5 0-16,-5 2 0 16,5 2 0-16,0-5 0 15,7 7 0-15,1-3 0 16,3 2 0-16,-4 4 0 0,1-2 0 15,-6 3 0-15,-4-1 0 16,-6 3 0-16,-5 1 0 16,4-1 0-16,3 5 0 0,7 4 0 15,10 3 0-15,14 5 0 16,2 5 0-16,10 6 0 16,2 6 0-16,5 3 0 0,9 0 0 15,2 8 0-15,3 9 0 16,7 8 0-16,3 0 0 15,13-1 0-15,14-3 0 0,15-4 0 16,12-5 0-16,11-4 0 16,14 1 0-16,6-1 0 15,13 1 0-15,0 4 0 16,13-1 0-16,6 4 0 16,9-4 0-16,4 5 0 0,9-4 0 15,5-1 0-15,6-4 0 16,10-7 0-16,2-5 0 15,1-4 0-15,3-7 0 0,2-6 0 16,-2-3 0-16,6-5 0 16,2-3 0-16,11-4 0 0,10-1 0 15,13 2 0-15,15-7 0 16,13-3 0-16,12 0 0 16,14-1 0-16,2-4 0 15,5-3 0-15,-5 2 0 16,-3-1 0-16,-5-2 0 0,-9-3 0 15,-1 1 0-15,1 0 0 16,1-6 0-16,10 1 0 16,6 0 0-16,5-4 0 15,7-8 0-15,0 8 0 0,-3-8 0 16,-4 7 0-16,-8-7 0 16,-13 0 0-16,-9 0 0 0,-6 0 0 15,-5 0 0 1,0 0 0-16,-5 0 0 0,5 0 0 15,5-7 0-15,2-5 0 16,10-4 0-16,3 0 0 16,11-4 0-16,2-5 0 0,1 1 0 15,-2 0 0-15,-7-2 0 16,-9 2 0-16,-4 0 0 16,-4 2 0-16,-1-1 0 0,-2-1 0 15,-5 1 0-15,-2-7 0 16,-1 2 0-16,3-5 0 0,-4-4 0 15,-1-4 0-15,6 1 0 16,-5-1 0-16,-1 1 0 16,-1-5 0-16,-7 0 0 15,-5 0 0-15,-1-4 0 16,-10 4 0-16,-8 1 0 0,-7 0 0 16,-10-2 0-16,-2-2 0 15,-1-2 0-15,1-2 0 0,2-5 0 16,3-5 0-16,-3 4 0 15,-3 2 0-15,-4 4 0 16,4-5 0-16,4-8 0 0,4-1 0 16,-4-2 0-16,-4-1 0 15,-13 4 0-15,-9 3 0 16,-12 5 0-16,-6 8 0 0,-7 8 0 16,-9 5 0-1,5-1 0-15,-5 9 0 0,-2-2 0 16,2 2 0-16,-6 0 0 15,3-1 0-15,-2-4 0 16,-1 1 0-16,-2-5 0 0,-1 5 0 16,0-5 0-16,0 2 0 15,1 1 0-15,-6 1 0 16,-3 1 0-16,0 0 0 0,0 8 0 16,0 3 0-16,0 4 0 15,0 1 0-15,0 4 0 0,0 4 0 16,0 4 0-16</inkml:trace>
  <inkml:trace contextRef="#ctx0" brushRef="#br0" timeOffset="42348.34">21244 7119 2047 0,'-8'0'0'0,"0"0"0"16,-1 0 0-16,-2 0 0 0,4 0 0 15,-1 0 0-15,-6 0 0 16,3 0 0-16,2 0 0 15,-2 0 0-15,-1 0 0 0,-5 0 0 16,-8 0 0-16,-6-5-472 16,-14-2-126-16</inkml:trace>
  <inkml:trace contextRef="#ctx0" brushRef="#br0" timeOffset="48880.21">27068 7579 937 0,'17'-82'438'15,"-6"9"-128"-15,0 8-105 16,3 17-48-16,-6 10-157 16,0 10 0-16,2 8 0 0,-10 7 0 15,0 29 0 1,0 29 0-16,0 36 0 0,-10 37 0 15,-11 25 0-15,-2 13 0 16,-6 2 0-16,-4-7 0 16,2-18 0-16,5-22 0 0,6-25 0 15,4-22 0-15,5-18 0 16,11-18 0-16,0-16 0 0,0-21 0 16,0-19 0-16,16-16 0 15,12-22 0-15,17-7 0 0,12 1 0 16,3 6 0-16,4 13 0 15,1 21 0-15,-5 19 0 16,-3 26 0-16,-6 19 0 16,-15 17 0-16,-11 7 0 0,-18 11 0 15,-22 5 0-15,-22-3 0 16,-25-4 0-16,-14-12 0 0,-14-11 0 16,1-18 0-16,-1-16 0 15,0-20 0-15,9-13 0 16,9-12 0-16,10-7 0 0,14-5 0 15,17 4 0-15,14 0 0 16,17 4 0-16,17 6 0 0,19-6-26 16,12 3-423-16,14 7 23 15,5-1 76-15,3 2 18 16</inkml:trace>
  <inkml:trace contextRef="#ctx0" brushRef="#br0" timeOffset="49308.13">27831 6969 466 0,'16'-119'375'16,"-16"10"-53"-16,-24 2-157 15,-25 14-48-15,-19 8 30 16,-27 12 78-16,-13 15 5 0,-17 22-230 15,-10 23 0-15,-12 34 0 16,-14 35 0-16,-19 47 0 0,-10 47 0 16,-11 53 0-16,0 62 0 15,10 41 0-15,28 15 0 0,45 1 0 16,50-8 0-16,48-22 0 16,43-23 0-16,48-25 0 0,41-28 0 15,46-32 0-15,38-43 0 16,30-43 0-16,26-50 0 15,21-48 0-15,15-48 0 16,8-54 0-16,17-46 0 0,8-41 0 16,-3-55 0-16,-15-54 0 15,-26-32 0-15,-46-3 0 16,-61 15 0-16,-63 17 0 16,-81 20 0-16,-69 21 0 15,-83 27 0-15,-65 35 0 16,-43 39 0-16,-28 44-171 0,-9 46-368 15,-10 44 25-15</inkml:trace>
  <inkml:trace contextRef="#ctx0" brushRef="#br0" timeOffset="51883.73">28377 6496 40 0,'0'0'158'15,"0"-7"30"-15,0-7-49 16,0-1-29-16,-9-6-35 16,0-3 7-16,1 3-1 0,-4-3 27 15,-4 3-5-15,-4-3-22 16,-6 1-14-16,-10 2-19 15,-9 1-16-15,-11 3-11 0,-22 6-8 16,-15 6-7-16,-16 5-14 16,-21 12-18-16,-4 9-69 15,-1 7-70-15,6 8-41 16,12 5-24-16,15-1-47 16</inkml:trace>
  <inkml:trace contextRef="#ctx0" brushRef="#br0" timeOffset="55876.24">25148 7998 162 0,'11'8'237'15,"6"0"61"1,-13-8-225-16,0 0-9 16,-4 13 16-16,0 0 40 0,0 6 11 15,0 5-4-15,-17 14-10 16,-7 2-11-16,-7 10-10 0,-12-2-13 15,-5 1-6-15,-4-1-23 16,-4-7-23-16,-3-4-10 0,2-9-3 16,2-9-11-16,-6-6 0 15,0-13-2-15,1-2 3 0,6-16-4 16,10-5 3-16,9-5 19 16,13-18-6-16,13-10-12 15,18-18-6-15,13-12-2 16,21-4-3-16,13-2-5 0,13 1 9 15,17 2-6-15,6 4 6 16,1 7-11-16,6 8 3 0,-6 6 5 16,-8 11 6-16,-12 12-10 15,-13 4 12-15,-9 5-1 16,-15 4 1-16,-12 2-1 0,-8 2-2 16,-11 0 3-16,-5-4 0 15,-8-1-2-15,-5 1-1 16,-3-1 5-16,-4 1-1 0,-4 4 6 15,-2 2-11-15,-2 6 5 16,-4 9-6-16,-1 7-5 0,-3 7 3 16,-5 18 2-16,4 7 3 15,1 18-7-15,8 7 10 16,2 14-12-16,15 15 12 0,11 9-7 16,16 2 0-16,9 0 2 15,7-6-7-15,4-10 6 0,5-8-1 16,-8-15 3-16,-1-14-7 15,13 9-17 1,-33-37-4 0,-4-7-20-16,-5-9-55 0,-3 0-95 0,0-16-116 15,0-9-34-15,-6-12 28 16,-7-7-1-16</inkml:trace>
  <inkml:trace contextRef="#ctx0" brushRef="#br0" timeOffset="56803.34">24797 6760 56 0,'-8'0'74'0,"8"0"44"16,0 0 19-16,0 0-44 16,0 0-19-16,0 0-8 0,0 0 3 15,0 0 12-15,0 0 9 16,0 0 9-16,8 0 11 0,1 0 2 16,-1-8 7-16,4 0-16 15,10-12-25-15,1-4-17 0,11-12-13 16,5-13-11-16,5-18 15 15,9-9-2-15,0-13-8 16,1-5 11-16,-6-8 4 16,-3 0 11-16,-5 0-5 0,-4 5-26 15,-2 4-37-15,-11-2 0 16,3 9 0-16,-6 6 0 16,-7 1 0-16,-7 8 0 0,-3 1 0 15,-3 5 0-15,0 3 0 16,0 2 0-16,0-2 0 0,-9 6 0 15,-4-6 0-15,-4-4 0 16,-4 6 0-16,2-6 0 16,-1 6 0-16,-6-1 0 0,-2-1 0 15,1 2 0-15,-8-1 0 16,4-6 0-16,-6 3 0 16,-2-5 0-16,-3 0 0 15,-2 0 0-15,-5-4 0 0,-5-5 0 16,-2 1 0-16,-5-5 0 15,-3 0 0-15,-5 6 0 16,-4-1 0-16,-5 3 0 16,1 4 0-16,-4 7 0 0,-8-4 0 15,-6 7 0-15,-1 3 0 16,-7 4 0-16,3 4 0 0,-6-1 0 16,1 6 0-1,-2 3 0-15,-1 0 0 0,-11 1 0 16,-7 5 0-16,1-3 0 15,0 5 0-15,-7 1 0 16,3-1 0-16,-5 0 0 0,9 2 0 16,1-2 0-16,16 0 0 15,6 5 0-15,7-2 0 16,13 2 0-16,3 0 0 16,6 3 0-16,5 0 0 0,8 1 0 15,-2 3 0-15,5 2 0 16,4-2 0-16,2 4 0 15,3 3 0-15,8 1 0 16,0 0 0-16,7 1 0 16,4 4 0-16,4 4 0 0,11-1 0 15,2 2 0-15,3 3 0 16,1 0 0 0</inkml:trace>
  <inkml:trace contextRef="#ctx0" brushRef="#br0" timeOffset="56936.84">21176 2218 1924 0,'0'0'-409'0,"0"0"8"0,0 0 43 15,0 0 11-15</inkml:trace>
  <inkml:trace contextRef="#ctx0" brushRef="#br0" timeOffset="57524.12">21578 1832 353 0,'8'-30'258'0,"1"7"-13"16,-6 1-82-16,-3 6-31 15,0 4 1-15,0 4-12 16,0 0-1-16,0 8-23 16,-12 0-42-16,-13 8-26 0,-15 12-19 15,-22 18 0-15,-19 15 3 16,-19 16 0-16,-15 8-3 15,-11 4-4-15,6 0-6 16,6-7 2-16,21-12-5 16,17-15 6-16,25-9 4 0,15-14-4 15,10-5-5-15,20-2-9 16,12 4 6-16,28-2 3 16,23 6 3-16,20 0 0 15,17-1 1-15,11 1-4 0,0 4-2 16,-4-1 2-16,-2 8 1 15,-11 2-3-15,-9 2 5 16,-15 1 0-16,-12-4 3 0,-12-12-4 16,-10-6 8-16,-9-7 51 15,-5-4 76-15,-4-8-47 16,-12-8-88-16,0-12 0 16,0-16 0-16,-12-18 0 15,-1-15 0-15,-4-16 0 16,-3-10 0-16,0-2 0 0,0 4 0 15,3 3 0-15,0 13 0 16,6 12 0-16,-3 16 0 16,8 12 0-16,6 12 0 15,-12 9 0-15,12 12 0 16,-9 4-349-16,1 12-21 16,0 13 58-16,-5 20 53 0,3 12-43 15</inkml:trace>
  <inkml:trace contextRef="#ctx0" brushRef="#br0" timeOffset="58740.23">25550 12285 434 0,'0'-53'352'15,"-17"-1"-81"-15,-9 2-84 16,1 2-82-16,-6 8-28 0,0-1 40 16,-7 11 37-16,7 4 12 15,1 2-28-15,7 11-92 0,1 3-46 16,3 12 0 0,7 0 0-16,12 15 0 0,0 18 0 15,12 13 0-15,12 5 0 16,16 11 0-16,10 3 0 0,4 8 0 15,3 1 0-15,-6 4 0 16,-6-2 0-16,-5 2 0 0,-12-6 0 16,-11-1 0-16,-17-2 0 15,-17-7 0-15,-11-11 0 16,-17-5 0-16,-12-12 0 0,-8-11 0 16,-4-4 0-16,1-19 0 15,-5 0 0-15,-1-7 0 0,9-9 0 16,10-1 0-16,9 0 0 15,18-7 0-15,16-4 0 0,20-13 0 16,24-12 0-16,22-16 0 16,14-18 0-16,14-5 0 0,6-5 0 15,-3-2 0-15,-12 10 0 16,-17 8 0-16,-13 7 0 16,-20 8 0-16,-15 14 0 0,-20 3 0 15,-20 9 0-15,-14 7 0 16,-6 10 0-16,-5 8 0 0,-4 15 0 15,5 0 0-15,-1 17 0 16,3 9-128-16,12 2-90 16,8 4-45-16,11 9-27 0,23 3-2 15,3 1-17-15,22 0 39 16</inkml:trace>
  <inkml:trace contextRef="#ctx0" brushRef="#br0" timeOffset="59138.05">27090 12256 754 0,'-8'-33'305'15,"-6"9"-133"-15,2 3-82 0,3 4-34 16,9 6 24-16,0 3 14 15,0 0-18-15,0 8-29 0,9-4-28 16,8 0-11-16,3-4 2 16,8-1-10-16,4-8-3 0,1-7-2 15,-4-4 0 1,-6-5 8-16,-7-2 0 0,-11 1 23 16,-13 1 39-16,-17 10 33 15,-20 6 32-15,-15 17-106 0,-9 17-24 16,-9 15 0-16,5 15 0 15,4 15 0-15,8 12 0 0,18 5 0 16,18-3 0-16,25 6 0 16,17-5 0-16,14-9 0 0,14-6 0 15,8-9-72-15,4-13-277 16,0-7-46-16,-9-14 10 0,-12-5 21 16</inkml:trace>
  <inkml:trace contextRef="#ctx0" brushRef="#br0" timeOffset="59874.58">24026 11890 335 0,'-16'8'210'0,"0"-8"-29"16,-3 12-28-16,2-12-28 0,5 0 12 15,-2 0 36-15,14 0 35 16,0 0 6-16,0 0-4 0,0 0-109 16,0-7-101-1,6-14 0-15,-3-11 0 0,6-14 0 16,-6-10 0 0,-3-10 0-16,0-7 0 0,0-8 0 15,-12-5 0-15,-5-3 0 16,-8-5 0-16,-6-4 0 0,-17-4 0 15,-12-3 0-15,-19-1 0 16,-14-4 0-16,-17-4 0 0,-21-4 0 16,-10 0 0-16,-9 0 0 15,-5 5 0-15,5 1 0 0,8 11 0 16,7-1 0-16,7 4 0 16,2 0 0-16,-4 1 0 0,2-1 0 15,-5 5 0-15,-8-1 0 16,-9 9 0-16,-10 4 0 0,1 7 0 15,6 14 0-15,4 6 0 16,10 6 0-16,9 7 0 16,11 8 0-16,11 5 0 0,10-1 0 15,13 8 0-15,8 2 0 16,12 7 0-16,8-2 0 0,13 7 0 16,6 3 0-16,11 0 0 15,2 4 0-15,9-4 0 16,3 4 0-16,1 0 0 0,12-4 0 15,0-1 0 1</inkml:trace>
  <inkml:trace contextRef="#ctx0" brushRef="#br0" timeOffset="59958.95">19864 8637 1837 0,'0'0'-327'0,"0"0"-1"16,0 0 24-16,0-8 22 0,4-4 9 16</inkml:trace>
  <inkml:trace contextRef="#ctx0" brushRef="#br0" timeOffset="60389.16">20156 8181 544 0,'0'-20'277'0,"-11"8"-65"0,-14 8-103 16,-16 4-51-16,-15 21-33 16,-18 11 3-16,-16 9 19 0,-6 7 38 15,-6 14 6-15,1 2-27 16,-87 83 4-16,112-73-56 16,14-2-12-16,28 1 3 15,17-7-4-15,29-5-2 0,32-3-23 16,24-16-21-16,26 0 11 15,19-9 24-15,9-5 3 16,5 0 6-16,-9 2 13 0,-7-2-2 16,-21 6 10-16,-8-7 6 15,-17 2 6-15,-14-6 18 0,-17-1 3 16,-8-6 31-16,-7-4 21 16,-7-4 16-16,-12-8-51 0,-12-8-68 15,-11-13 0 1,-16-12 0-16,-4-10 0 15,-4-19 0-15,-4-11 0 0,7-13 0 0,6-6 0 16,3-7 0-16,2 1 0 16,10 5 0-16,2 8 0 15,8 4-94-15,13 14-155 16,0 15-66-16,0 10-28 0,4 10 23 16,5 8 5-16</inkml:trace>
  <inkml:trace contextRef="#ctx0" brushRef="#br0" timeOffset="64064.06">7373 582 754 0,'-57'-57'322'0,"-19"12"-153"16,-21 21-84-16,-15 24-41 16,-13 15 13-16,-5 17 61 15,12 11-31-15,21 0-35 16,29 2-17-16,23 9-12 16,57 63 17-1,47-48-32-15,40 1-9 16,34 0-3-16,27-2 3 15,15 7 2-15,-10 0-8 0,-18 16-2 16,-29 6 6-16,-45 22 0 16,-54 13 7-16,-43 16-13 15,-36 6 2-15,-30-4 1 0,-19-10 5 16,-10-18 7-16,1-21-7 16,13-20 3-16,17-19-17 15,14-17-66-15,21-16-91 16,25-17-92-16,28-29-35 15,28-35 5-15,28-51 4 16</inkml:trace>
  <inkml:trace contextRef="#ctx0" brushRef="#br0" timeOffset="64264.67">7864 606 701 0,'65'-131'444'0,"12"-36"40"15,-56 123-399-15,-5 19-38 16,-8 22-16-16,0 31 6 15,-8 38 35-15,9 36 3 16,2 31-33-16,7 22-16 16,4 11-23-16,8 14-3 0,2-8-87 15,1-14-145-15,0-15-138 16,-9-26-29-16,-7-20 15 16,-14-23 102-16</inkml:trace>
  <inkml:trace contextRef="#ctx0" brushRef="#br0" timeOffset="65360.88">8032 1596 267 0,'-49'-107'270'0,"9"10"-40"16,10 12-53-16,13 16-86 16,17 16-51-16,8 7-13 15,17 14 10-15,16 7 11 16,8 17-2-16,3 8-15 16,5 33 44-16,5 19 1 0,-2 21-32 15,-2 18-16-15,-15 2-6 16,-1 1-11-16,-14-13 0 15,-8-16-7-15,-4-11 2 0,-8-18-5 16,0-15 8-16,0-21-6 16,-3-10-21-16,4-18-11 15,7-30 9-15,4-26 0 0,12-14 10 16,9-3 11-16,-1 9 15 16,-2 24 16-16,-10 16-4 15,-9 15-8-15,-5 17-17 16,-4 15 2-16,3 14 6 15,-1 14 3-15,1 27-5 0,-1 11 0 16,0 5-13-16,5-1 2 16,2-14-52-16,1-5-37 15,10-21-43-15,5-25-25 0,5-16 17 16,7-25 37-16,1-16 55 16,-3-16 38-16,-5-5 28 15,-3 4 41-15,-9 17 61 16,-8 14 27-16,-7 10-29 15,-6 12-35-15,-3 9-38 0,-4 7-23 16,0 5-6-16,0 17-12 16,0 4 0-16,5 7-1 15,3 1 4-15,3-1 0 16,3-7-16-16,1-8-12 16,5-13 0-16,2-13 1 0,0-12 13 15,4-16-2-15,-3-4 22 16,-1 0 27-16,-6 9 49 15,-3 12 22-15,-7 3-33 0,-1 14-42 16,-5 7-17-16,0 7-8 16,3 14 2-16,5 15-6 15,6 9 3-15,2 0-15 16,3 3-26-16,6-11-66 16,4-7-25-16,-1-14 16 15,5-16 12-15,0-16 5 0,-1-18 34 16,-4-11 35-16,1-7 16 15,-5-1 32-15,-7 12 61 16,-7 9 6-16,-1 6-14 0,-9 11-32 16,5 2-21-16,-2 10-18 15,-3 3 3-15,5 0-4 16,6 12-10-16,6-1-1 16,8-11-5-16,7 8-10 0,9-8-8 15,-1-8-13 1,4-12 6-16,-3-12 12 0,-4-8 12 15,-6-10 36-15,-5 5 69 16,-14 9 94-16,-4 8 23 16,-5 12-62-16,-3 3-131 0,0 42-19 31,0 11 0-31,0 13 0 16,0 13 0-16,8-2 0 0,9-2 0 15,9-14 0-15,5-8-58 16,6-14-101-16,7-19 8 15,5-14 27-15,0-25 50 16,3-18 34-16,-3-20 30 16,-1-15 19-16,-1-13 14 0,-12-7 40 15,-7 3 74-15,-7 12 123 16,-4 21-136-16,-10 20-124 16,-2 17 0-16,-5 15 0 15,0 42 0-15,0 24 0 16,-12 16 0-16,4 15 0 15,8 11 0-15,0 6 0 16,12 1 0-16,3-9 0 0,1-3-215 16,1-8-331-16,-8-13-4 15</inkml:trace>
  <inkml:trace contextRef="#ctx0" brushRef="#br0" timeOffset="65521.12">10598 850 948 0,'-24'-36'669'0,"2"4"-264"16,14 2-380-16,8 6-25 16,13 4 0-16,23-9 0 15,34-4 0-15,23-2 0 0,15-2 0 16,7 4-21-16,-7 5-451 16,-12 4-64-16,-20 4 37 15</inkml:trace>
  <inkml:trace contextRef="#ctx0" brushRef="#br0" timeOffset="66194.31">6813 3375 567 0,'-176'100'337'0,"40"-22"-86"15,29-21-121-15,39-20-71 0,35-17-51 16,45-20 31-16,53-20 20 16,69-33 48-16,73-28 2 15,81-34-17-15,86-19-24 16,65-24-16-16,51-26-6 16,48-23-3-16,18-30 12 15,-1-20-30-15,-18-7-25 0,-29 1 0 16,-49 8 0-16,-67 12 0 15,-66 16 0-15,-83 6 0 16,-72 10 0-16,-77-1 0 0,-87-4 0 16,-87 107 0-16,-82 109 0 15,-70 0 0-15,-81 0 0 16,-93 0 0-16,-93 0 0 0,-119 0 0 16,-84 0 0-1,-73 0 0-15,-39 0 0 16,20 0 0-16,42 36 0 0,70 347 0 15,104 8 0-15,128-16 0 16,133-39 0-16,139-38 0 16,136-53 0-16,137-50 0 15,104-50 0-15,109-46 0 16,107-49 0-16,67-50 0 16,68-47 0-16,42-38 0 0,4-29 0 15,-18-20-125-15,-56-13-151 16,-62-3-64-16,-82 3 10 15,-77 5 59-15,-82 12-40 16</inkml:trace>
  <inkml:trace contextRef="#ctx0" brushRef="#br0" timeOffset="68889.42">13610 273 38 0,'0'-9'108'0,"0"1"79"15,5 1-44-15,-5-3-11 0,3 2-25 16,-3 4-5-16,0-3 20 16,0 3-4-16,0-1-8 15,0 5-46-15,-15 0-33 16,-5 0-20-16,-10 0-6 16,-1 16-3-16,-3 6 0 0,3 5-4 15,2 1 5-15,1 6-6 16,7 3 3-16,4-1-8 15,17-1-5-15,0 3-10 16,0-5-12-16,13-9-19 16,7-4 9-16,1-11 2 15,2-9-2-15,8-21 20 16,-5-8 13-16,4-7 12 16,-10-9 23-16,-8-5 18 0,-4 3 50 15,-8 6-8-15,0 9 5 16,0 2-4-16,-8 11-31 15,8 5-34-15,0 11-13 16,0 3 2-16,0 20-10 16,8 18-4-16,12 9 10 15,17 11-10-15,16 3 11 16,16 4-59-16,13 1-157 16,11-10-103-16,8-7-86 0</inkml:trace>
  <inkml:trace contextRef="#ctx0" brushRef="#br0" timeOffset="73420.14">14881 14093 57 0,'5'-17'128'0,"-5"-4"38"16,0 6-68-16,0-1-36 16,0-1-31-16,0 4-12 15,0 1 2-15,0-1 6 0,0 1 4 16,0 5-6-16,-8-5-13 16,8 0-2-16,-14-2 2 0,14 7 8 15,-6-1 2-15,-2-1 10 16,-1 2 7-16,1-2-8 15,-4 6 2-15,-5-2-8 16,-2 1-8-16,-6 4-11 0,-4 0-1 16,1 0-1-16,-1 9 0 15,1 3-9-15,4 4 6 16,0-1 3-16,-1 11-4 0,1 5 6 16,3 12-9-16,1 0 4 15,3 10 0-15,6 5-4 0,11 0-1 16,0 0 2-16,0 0-3 15,8-4-2-15,3-6 4 16,6-3 2-16,-1-6 1 0,5-5-6 16,2-10 6-16,2-7-8 15,6-6 8-15,0-1-10 16,1-10-5-16,1 0 5 16,-1-14-3-16,1-1 6 0,-5-6 3 15,1-7 4-15,-1-5-5 16,-4 1 0-16,-5-5 2 0,-2 1 3 15,-4-2 2-15,-5-2 5 16,-5 0-5-16,-3-1 6 16,0 0-2-16,0 1 1 0,0-1-4 15,0 4 1-15,-8-4-2 16,0 1-1-16,0-1 1 16,-4 4 2-16,1 1-7 15,-2-2 3-15,0 7 3 0,2 2-7 16,2 1 4-16,-2 4 5 15,0 3-3-15,1 9 2 16,10-1-3-16,-8 2 1 0,8 1 0 16,0 6-1-16,0 4 3 15,0 0 5-15,0 0-1 16,0 0-1-16,0 0 1 0,0 0-7 16,0 9 1-1,0 3-5-15,0 9 3 16,0 3 0-16,0 10 1 0,0 6 3 15,0 3 0-15,0 2-6 16,8 0 3-16,5 4 2 16,6-3 3-16,6-3-2 0,-1-1-1 15,4-5-6-15,1-5 6 16,4-2-2-16,-1-7 2 16,1 1-3-16,-5-7 4 0,-3-6-2 15,-5 2 6-15,-5-13-2 16,1 8 0-16,-7-8-2 15,0 0 0-15,-9 0 5 0,0 0-2 16,0 0 3-16,0 0-4 16,0 0-2-16,0 0 4 15,0 0-7-15,0 0 2 16,0 0-1-16,0 0-9 0,0 0-13 16,0 0-32-16,0-4-35 15,0 0-40-15,0 0-21 16,0-5-42-16,0-8-218 0</inkml:trace>
  <inkml:trace contextRef="#ctx0" brushRef="#br0" timeOffset="73965.23">15498 13453 110 0,'-11'-37'205'16,"3"7"-74"-16,0 2-46 0,8 9-35 15,-8 2-18-15,8 6 6 16,0 2 6-16,0 1-9 0,0 0-11 16,0 8-8-16,0 0-8 15,0 0 1-15,0 0 5 0,0 0 0 16,0 0-2-16,0 0 7 15,0 0-3-15,0 0 5 16,0 0-8-16,0 0-3 16,0 0 5-16,0 13 3 0,0 6 0 15,0 10 6-15,0 10 7 16,0 19 2-16,0 16-9 16,0 4-4-16,0 7-8 0,0-4 1 15,0-2-7-15,0-8-2 16,0-5 3-16,3-9-2 0,2-12 0 15,3-4-5-15,-4-8 4 16,0-9-1-16,4-5-2 16,-5-3 1-16,5-3 3 0,0-4 2 15,6-9-1 1,5 0 7-16,41-9 4 16,-20-4-11-16,-6-3-6 15,6-3 6-15,-2-5-12 16,-3-5 0-16,-5 1-19 0,-6-1-26 15,-4-4-39-15,-7-1-43 16,-5 2-23-16,-8-4-11 0,0-4-47 16,-16-4 39-16</inkml:trace>
  <inkml:trace contextRef="#ctx0" brushRef="#br0" timeOffset="74195.17">15511 13472 282 0,'-28'-23'185'15,"2"3"-64"-15,7 4-44 16,7 4-22-16,4-3-17 16,8 9 9-16,0 1-14 0,0-2-23 15,8 2-10-15,4-2-1 16,7 2-1-16,7-2 7 0,2 7-5 16,0-5 2-16,4 1-2 15,-2-1-7-15,-6 5-11 0,1 0-15 16,-6 0-21-1,2 0-21-15,0 0-20 0,-6 9-53 16,-3-9-29-16</inkml:trace>
  <inkml:trace contextRef="#ctx0" brushRef="#br0" timeOffset="75395.92">16472 13358 41 0,'6'0'78'0,"-6"-2"56"16,0-3 2-16,0 1-49 15,0 4-28-15,0 0-18 16,0 0-9-16,0 0 10 0,0 0 6 16,0-3-2-16,0-2-6 15,0-4-13-15,-14-3 1 0,8 0 7 16,-8 0 23-16,3 4 12 16,-1 0-3-16,-5 4-18 0,-8 4-10 15,-3 8-15-15,-9 12-5 16,-2 13-5-16,2 7-6 15,9 14-5-15,7 3-8 16,13 4 1-16,8 3-1 0,16-3 1 16,13-7 1-16,8-8-3 15,11-11 0-15,4-11-16 0,6-12-14 16,2-12 2-16,2-17 14 16,-5-6 10-16,-4-13 10 15,-9-9 1-15,-6-8 8 16,-15 3 16-16,-7 6 11 15,-8 3 19-15,-3 8 13 0,-5 4-1 16,0 14-8-16,0 2-23 16,0 5-25-16,-9 4-3 0,9 4-7 15,0-3-5-15,0 3-3 16,0 0 4-16,4 12-4 0,5-4-6 16,3 4-17-16,-1 5-11 15,6-6-6-15,-6-1-8 0,3-10 8 16,-7 0 22-16,-2 0 10 15,-5 0 4-15,0 0 1 0,0 0-2 16,0-10 4-16,0-1-3 16,-17-1-7-16,5 3-10 15,-1 1-17-15,1 3-24 16,1 2-48-16,3 3-32 0,0 0-41 16,8 0-10-16,0 0-82 15</inkml:trace>
  <inkml:trace contextRef="#ctx0" brushRef="#br0" timeOffset="76476.85">16839 13420 46 0,'21'-4'148'0,"-1"1"52"16,-4 3-64-16,-8 0-31 16,1 0-29-16,-9 0-24 0,0 0-15 15,0 0-3-15,3 0-13 16,5 12-10-16,-4-1-5 16,4 6 0-16,4-1-8 0,1-3-3 15,2-1-13-15,6-5-7 16,5-7-2-16,-3 0 8 15,6-12 10-15,-6-8 2 0,1-5 5 16,-2 1 4-16,-9-4 17 16,-2-6 6-16,-3 4 10 15,-8 4 6-15,0 6 10 0,0 4 5 16,0 4-19-16,0 7-14 16,0 5-14-16,0 0-4 0,3 17 1 15,6 3-3-15,-1 0-2 16,4 4-3-16,1-3-3 15,-1-4-8-15,5-5-2 16,2-12-8-16,6 0-4 0,2-12 1 16,3-12 10-16,-3-9 8 15,3-8 6-15,-1-8 5 0,-7-4 7 16,0 4 9-16,-2 5 19 16,-3 7 13-16,-5 8 3 0,-4 10-25 15,-5 5-8-15,2 14-3 16,-2 0 2-16,-3 16 9 15,3 10-8-15,6 6-8 0,-4 4-6 16,3 2-5-16,-4-10-2 16,5-4-6-16,-1-3-16 0,0-5-7 15,-2-4-5 1,3-12 2-16,4-12 9 0,4-9 10 16,-2-10 8-16,2-11 10 15,2-2-3-15,2-1 11 0,1 7 11 16,-8 10 5-16,-1 8-10 15,-6 10-9-15,2-1-8 0,-5 11 3 16,4 0 5-16,2 18-1 16,-2 2-4-16,0 0 0 15,2 1-3-15,3-1-4 0,-5-4-5 16,0-4-5-16,5-12-7 16,0 0 0-16,2-12 6 15,4-13 5-15,7-7 1 16,-3-13 5-16,7-3-5 0,-6-6 17 15,-5 6 8-15,-2 3 17 16,-1 8 9-16,-3 8 4 0,-9 9-4 16,-4 8-15-16,0 3-13 15,4 9-7-15,-4 9-5 0,0 7-4 16,0 9 1-16,0 0-27 16,0 2-51-16,0 2-60 15,0-1-35-15,0-2-10 0,-12-11 13 16,-1 1 24-16,1-7 36 15,4-9 63-15,-4 0 57 16,1-12 26-16,-3-9 36 0,14 0-8 16,0 2-14-16,0 2-7 15,0 5-9-15,14 0 6 16,0 1 1-16,6 1-7 0,6 3-8 16,2-1-8-16,5-1-4 15,2 0-9-15,6 2 0 0,0-2-5 16,-4-3 4-16,-4 4-5 15,-5-4 3-15,-8-2-1 0,-3 2 6 16,-11-4 19-16,-6 4 26 16,0 1 35-16,0-2 15 15,-9 7-27-15,-5-5-15 16,2 11-11-16,-1 0-14 0,-2 13-6 16,-4 8-5-16,2 7-14 15,17 5-13-15,0-1 3 16,0 4 0-16,8-2-29 0,4-6-55 15,7-4-49-15,2-2-49 16,4-15-23-16,6-7-5 0,6-16-33 16,-1-13-112-16</inkml:trace>
  <inkml:trace contextRef="#ctx0" brushRef="#br0" timeOffset="76826.08">18706 12347 211 0,'0'-58'248'0,"0"9"-50"16,0 8-35-16,0 8-50 0,-12 9-11 15,12 4 2-15,0 7-34 16,0 1-43-16,17 5-17 16,16-2 1-16,10 1-7 0,11-1-3 15,8-2-8-15,-2-2 1 16,-4-4 1-16,-2 5 5 16,-9-4 2-16,-11 5-2 15,17-12 28-15,-40 16 2 16,1 7 0-16,-4 0-7 0,1 13 19 15,0 8 4-15,2 14 1 16,9 15-16-16,10 11 2 16,5 9-1-16,6 2 4 15,8 6-10-15,-4 3-11 0,-6-3-6 16,-1-5-3-16,-14-4 8 16,-12-7 7-16,-12-6-2 0,-28-3-8 15,-21 0-1-15,-29-4-26 16,-24-1-87-16,-20 2-83 15,-14-1-89-15,-8 0-51 0,0-5-34 16</inkml:trace>
  <inkml:trace contextRef="#ctx0" brushRef="#br0" timeOffset="80057.39">5733 8185 318 0,'-89'45'267'0,"12"-7"-59"16,11-14-71-16,13-8-5 0,12-16 79 15,17-9 53-15,12-31-60 16,12-38-74-16,33-51-12 16,41-46-60-16,48-37-58 15,55-42 0-15,59-38 0 16,44-38 0-16,36-20 0 16,46 4 0-16,36 12 0 15,12 26 0-15,-13 23 0 0,-27 26 0 16,-37 40 0-16,-45 32 0 15,-43 33 0-15,-46 28 0 16,-44 29 0-16,-38 23 0 0,-33 21 0 16,-22 16 0-16,-21 13 0 15,-17 7 0-15,-7 5 0 16,-10 8 0-16,-3 4 0 16,-20 8-103-1,-9 5-185 1,-15-6-91-16,-12 3 16 15,-9-10 12-15</inkml:trace>
  <inkml:trace contextRef="#ctx0" brushRef="#br0" timeOffset="80504.39">9335 3574 366 0,'-29'-49'277'0,"9"8"-70"15,12 8-97-15,8 4-72 16,8 5-23-16,24-4-1 15,32 0-9-15,42-5 1 16,41-4-5-16,27 0 6 16,14 6-7-16,-11 5-5 0,-17 7 2 15,-35 7-4-15,-27 12-4 16,-24 0 11-16,-22 12 0 16,-15 15 8-16,-21 22-4 15,-16 29 5-15,-16 20-1 0,-13 23 7 16,-4 19-8-16,1 2 1 15,7-3-3-15,8-14 3 16,17-6-4-16,0-15-2 0,0-9 0 16,9-23-6-16,-1-10 9 15,0-17-1-15,-8-17 46 16,0-12 85-16,-11-16-20 16,-21-16-53-16,-18-17-29 0,-18-24-11 15,-14-19 0-15,-2-18 9 16,2-17 26-16,4-7-21 15,5-11-20-15,5 1-6 16,10 15-6-16,9 12-3 0,9 19 1 16,12 22-41-16,6 15-130 15,11 24-136-15,-1 21-12 16,-5 32-47-16</inkml:trace>
  <inkml:trace contextRef="#ctx0" brushRef="#br0" timeOffset="81205.13">6030 11850 401 0,'-82'64'167'16,"14"-17"-53"-16,14-8-44 16,13-16-4-16,17-6 14 15,7-17 22-15,17 0-14 16,6-6-13-16,21-24-8 16,30-27-17-16,33-25 30 0,44-23 1 15,39-21 5-15,40-26-17 16,26-19-9-16,25-12-19 15,21-12 4-15,7-5 4 16,-4 11-17-16,-24 16-10 0,-32 23-14 16,-37 24-5-16,-37 25 3 15,-28 14 2-15,-24 22-11 16,-27 12 3-16,-17 12 1 0,-17 8 0 16,-12 14 3-16,-10 2-6 15,-3 5-2-15,-6 3 5 0,-2 9-8 16,-8-3-23-16,-4 3-54 15,0 0-71-15,0 0-95 16,0 0-70-16,-16-9-54 16</inkml:trace>
  <inkml:trace contextRef="#ctx0" brushRef="#br0" timeOffset="81652.23">9094 9179 608 0,'9'-12'301'15,"0"3"-139"-15,-5 9-80 0,0 21-42 16,4 23-11-16,0 25 15 16,4 28 5-16,4 26-24 15,1 23-5-15,7 13-2 16,4 5-5-16,0-9-8 0,0-14-1 16,5-22-2-16,-9-21 2 15,-2-29-7-15,-8-17 7 16,-5-19 3-16,-9-33-31 0,-17-24-39 15,-11-33 6-15,-7-37 17 16,-15-35 17-16,-6-39 18 0,-10-20 11 16,1 1 26-16,0 16 29 15,8 21 34-15,6 28 26 16,9 28-10-16,15 20-47 16,10 21-42-16,17 18-25 0,8 9 3 15,32 14-6-15,33 12 3 16,29 9 1-16,19 16-4 15,9 19 2-15,-7 20-2 0,-14 22-3 16,-19 11 5-16,-30 15 8 16,-23 4-6-16,-29-2-6 15,-19 1 0-15,-18-4-4 0,-12-14-13 16,-8-12-44-16,-3-11-72 16,0-12-52-16,-2-14-44 0,0-15-36 15,2-18-16 1</inkml:trace>
  <inkml:trace contextRef="#ctx0" brushRef="#br0" timeOffset="82201.67">6264 9731 354 0,'-121'70'217'15,"8"-8"-36"-15,11-13-60 16,20-17-21-16,26-7-11 16,19-13-13-16,25-12-39 15,24-17-9-15,36-23 10 16,53-38 18-16,63-40 7 0,51-33-9 16,40-23-3-1,50-30-14-15,48-19-10 0,29-17-8 16,3-9 2-16,-10-3 3 15,-18 15-9-15,-32 30 1 16,-40 31-9-16,-51 29 7 0,-47 33 26 16,-48 28 33-16,-38 27 15 15,-27 14 16-15,-26 12-19 0,-16 9-73 16,-7 7-12-16,-14 10 0 16,-2-2 0-16,-4 9 0 15,-5 0-52 1,0 0-91-16,-14 9-86 15,-9 3-71-15,-10 0-10 16,-4 4 25-16,0-4-14 16</inkml:trace>
  <inkml:trace contextRef="#ctx0" brushRef="#br0" timeOffset="83050.16">9866 6805 426 0,'-11'-57'269'16,"2"5"-30"-16,9 2-54 15,-8 14-16-15,8 8 5 16,-12 7-33-16,12 8-57 16,0 11-50-16,0 2-21 15,0 28-6-15,8 20 1 0,4 21-11 16,8 21 9-16,2 12-3 16,2 0-3-16,0-4-3 15,-1-10 4-15,3-6-8 0,-6-13 7 16,-4-11 4-16,1-17-4 15,-9-13 0-15,-5-9 0 0,-3-19-3 16,0-7-9-16,-20-21-19 16,-8-25-5-16,-14-21 18 15,-5-20 10-15,-7-21 5 0,-3-5 7 16,0-11-3-16,5 9 12 16,3 4 16-16,9 15 4 15,12 18-9-15,3 16 0 16,9 11-13-16,16 14-7 15,0 8-9-15,24 3-5 0,25 5 5 16,28 4 3-16,23 3-1 16,19 1-9-16,10 8-17 15,10 1 1-15,-1 1-22 0,-4 10-2 16,-15 0 4-16,-23 0 18 16,-18 12 5-16,-21 5 13 15,-21 4 11-15,-15 8 6 0,-13 18 6 16,-20 19-2-16,-21 20 6 15,-21 16-1-15,-10 3-6 16,-8 4 9-16,1-3-2 16,11-12-7-16,8-12-1 0,3-5-6 15,8-8 8-15,9-8-5 16,2-7-1-16,11-6 0 16,3-12-3-16,2-3 0 0,6-9 7 15,8-2 5-15,-6-10 2 16,6-12 16-16,0 0 9 0,0 0 6 15,0 0-7-15,0 0-4 16,0 0-16-16,0 0-2 16,0 0 0-16,0 0-10 15,0 0-4-15,0 0 1 0,0 0 18 16,0 0-6-16,0 0-2 16,0 0-8-16,0 0 2 15,0 0-8-15,0 0 4 0,0 0-2 16,0 0 0-1,0 0-3-15,0 0 3 0,0 0 0 16,0 7-3 0,0-7 7-16,0 0-4 15,0 0 1-15,0 0 1 16,0 0-14-16,0 0-33 16,0 0-65-16,0 0-73 0,-9 0-77 15,-3 0-43-15,0 0 17 16,-6-3-31-16</inkml:trace>
  <inkml:trace contextRef="#ctx0" brushRef="#br0" timeOffset="101254.27">3621 15337 551 0,'-28'-56'337'16,"-9"-2"-117"-16,-8 6-79 0,-4 2 9 16,2 14 110-16,1 8 40 15,10 7-212-15,-1 17-88 16,1 20 0-16,-1 33 0 16,0 32 0-16,5 30 0 15,13 26 0-15,10 11 0 16,13-2 0-16,15-11 0 15,11-21 0-15,2-24 0 16,4-26 0-16,2-19 0 16,-3-29 0-16,-2-28 0 15,0-27-12-15,-9-35-21 0,-11-21 41 16,-10-7 29-16,-3 9-37 16,0 13 0-16,-8 18 0 15,0 17 0-15,8 13 0 16,0 11 0-16,0 14 0 15,5 19 0-15,23 19 0 16,15 23 0-16,19 16 0 16,6 3 0-16,6-1 0 15,0-2-192-15,-2-13-324 16,-3-16 48-16,-11-22 76 0</inkml:trace>
  <inkml:trace contextRef="#ctx0" brushRef="#br0" timeOffset="101537.31">3986 15403 385 0,'-37'-135'447'0,"1"17"-44"16,4 25-76-16,4 19-107 0,6 22-68 16,12 14-39-16,2 19-113 15,26 54 0 1,24 34 0 0,14 38 0-16,18 24 0 0,-1 15 0 15,1 0 0-15,-9-11 0 16,-8-20 0-16,-13-26 0 15,-9-20 0-15,-10-21 0 16,-3-15 0-16,-12-12 0 0,-2-8 0 16,6-13 0-16,2-17 0 15,16-28 0-15,16-24 0 16,14-22 0-16,6-13 0 16,2-10-50-16,-10-1-427 15,-2 1-2-15,-18 0 25 16</inkml:trace>
  <inkml:trace contextRef="#ctx0" brushRef="#br0" timeOffset="101677.03">4421 14824 367 0,'-113'-17'373'0,"6"-2"-44"16,18-1-138-16,21-5-100 16,19 1-34-16,25-1-30 0,24-12-23 15,29-15-80 1,39-21-93-16,42-22-97 0,28-14-83 15</inkml:trace>
  <inkml:trace contextRef="#ctx0" brushRef="#br0" timeOffset="102105.3">5464 13632 361 0,'-11'-32'413'16,"-3"0"-128"-16,6-2-141 15,8-1-79-15,14-3-29 16,5-7-16-16,18-3-16 0,16-4 4 16,15-6-6-16,11-3-3 15,2 4-2 1,-4 3 11-16,-8 10 28 0,-16 11 52 16,-13 5 62-16,-7 8 44 15,-14 3 24-15,-2 9-199 16,-9 0-19-16,-3 21 0 15,6 15 0 1,14 12 0-16,10 17 0 16,16 12 0-16,10 13 0 15,3 3 0-15,5 10 0 0,-4 2 0 16,0 5 0-16,-13-10 0 16,-11-1 0-16,-12-6 0 15,-17-8 0-15,-20-4 0 16,-25-4 0-16,-19 2 0 15,-19-7 0-15,-12-7 0 16,-15 0 0-16,-4-9-339 0,5-6-107 16,16-13 63-16,21-10 12 15</inkml:trace>
  <inkml:trace contextRef="#ctx0" brushRef="#br0" timeOffset="102276.39">6789 13050 861 0,'16'-69'583'16,"-8"7"-194"-16,-8 15-182 15,0 9-200-15,0 7-7 0,0 5 0 16,0 10 0-16,0 5 0 16,0 2-233-16,0 9-329 15,0 0-1-15</inkml:trace>
  <inkml:trace contextRef="#ctx0" brushRef="#br0" timeOffset="102452.22">7390 13232 618 0,'48'15'540'16,"-12"-4"-165"-16,-2 1-174 0,-6 0 6 16,0 5-101-16,0 2-106 15,-7 7 0-15,-4 14 0 16,-6 20 0-16,-11 34 0 0,-33 33 0 15,-24 32 0-15,-28 18-453 16,-28 23-292-16</inkml:trace>
  <inkml:trace contextRef="#ctx0" brushRef="#br0" timeOffset="103756.2">3121 17389 673 0,'-97'48'709'0,"4"-6"-194"15,17-13-365-15,14-10-150 16,17-7 0-16,16-3 0 16,18-9 0-16,36-21 0 15,55-32 0-15,78-44 0 16,99-50 0-16,96-48 0 0,77-42 0 16,77-27 0-16,50-12 0 15,19-5 0-15,4 9 0 16,-19 6 0-16,-37 9 0 15,-52 18 0-15,-67 18 0 16,-59 23 0-16,-58 23 0 0,-57 27 0 16,-51 30 0-16,-47 26 0 15,-31 18 0-15,-32 21 0 16,-22 13 0-16,-20 15 0 0,-7 9 0 16,-10 5 0-16,-3 1 0 15,-8 5 0-15,0-2 0 16,0 0 0-16,-8-10 0 0,-8-16 0 15,-8-16 0 1,-12-20 0-16,-13-20 0 0,-16-25 0 16,-14-22 0-16,-8-22 0 15,-15-29 0-15,-11-29 0 0,-18-20 0 16,-12-4 0-16,-7 8 0 16,-11 20 0-16,-3 17 0 15,2 24 0-15,4 21 0 0,11 19 0 16,14 18 0-16,10 19 0 15,14 12 0-15,8 17 0 16,4 12 0-16,7 16 0 0,5 17 0 16,-13 20 0-16,-16 25 0 15,-36 32 0-15,-45 31 0 16,-45 31 0-16,-40 40 0 16,-41 37 0-16,-44 31 0 15,-54 30 0-15,-27 19 0 16,-13 5 0-16,1-4 0 15,20-11 0-15,36-14 0 16,40-18 0-16,44-24 0 0,51-35 0 16,52-30 0-16,49-32 0 15,39-26 0-15,39-26 0 16,26-20 0-16,17-13 0 16,16-7 0-16,10-13 0 0,5-8 0 15,14-8 0 16,0 4 0-15,0-1 0-16,0 1 0 16</inkml:trace>
  <inkml:trace contextRef="#ctx0" brushRef="#br0" timeOffset="104049.87">1029 14247 2047 0,'0'47'0'15,"14"48"0"-15,11 42 0 16,10 52 0-16,13 46 0 15,10 43 0-15,7 28 0 16,4 10 0-16,1-2 0 16,-2-8 0-16,-3-18 0 15,0-23 0-15,-5-34 0 16,-6-39 0-16,-10-37 0 16,25 53 0-16,-45-143 0 15,-6-16 0-15,-7-17 0 16,-2-7 0-16,-6-8 0 15,2-17 0-15,-2 0 0 16,5 0 0-16,-3 0 0 0,4-5 0 16,1-11 0-16,20-12 0 15,27-30 0-15,36-23 0 16,40-30 0-16,42-19 0 16,37-20 0-16,32-14 0 15,26-7 0-15,19-3-471 16,-1-1-196-16</inkml:trace>
  <inkml:trace contextRef="#ctx0" brushRef="#br0" timeOffset="106446.03">3344 9244 371 0,'0'-33'178'15,"0"5"-67"-15,0 3-52 16,-8 9-13-16,8 4-1 16,0 8 1-16,0 4-14 15,0 0-23-15,0 0 0 16,0 0-8 0,-8 16-1-16,0 21 3 15,0 23 6-15,-3 47 4 16,11 48 26-16,0 40-2 15,0 23-7-15,8 25-5 16,8 1-5-16,9-4-14 16,-3 0 1-16,7-9-5 15,8-11-3-15,8-24 6 16,5-21-5-16,1-28-1 16,3-30 1-16,-5-20 3 0,-5-19-3 15,-7-21-7-15,-6-12 11 16,-1-13-2-16,-11-7 0 15,-3-5-1-15,-2-7-5 16,-6 0 5-16,-5-13 2 16,-3 0-2-16,0 0 0 15,0 0 2 1,0 0 2-16,0 0-13 16,0 0-3-1,0-11-20-15,0 4-16 16,0-1-23-16,-11 0-37 15,-6-1-25-15,-4 6-18 0,2 3-53 16</inkml:trace>
  <inkml:trace contextRef="#ctx0" brushRef="#br0" timeOffset="107345.22">3386 12627 275 0,'-20'0'289'16,"4"0"-65"-16,2 0-80 16,6 0-72-16,8 0-11 15,0 0-2 1,0 0-20-16,0 0-29 0,8 7-12 16,14 10-3-16,18 4 9 15,24 3-2-15,25 9-1 16,21 3 0-16,12 2 0 15,0-3-1-15,-8 3-1 16,-16-7 4-16,-17-2 3 16,-20-8-10-16,-21-9 13 15,-12-5 51-15,-7-7 71 0,-10 0 52 16,-5 0 21-16,-6-3-31 16,0-17-90-16,0-22-58 15,-9-15-25-15,-4-16 0 16,6-17 0-16,7-3 0 15,-9-4-2-15,9 2-6 0,0 2 2 16,0 8-2-16,0 7-5 16,6 9-8-1,2 7 6-15,-6 10 6 16,3 7 6-16,-5 9-13 16,0 7 18-16,0 6-7 0,-7 6 7 15,-7 4 3-15,3 5 5 16,-2 4-9-16,1 0-3 15,-7 4 3-15,-16 8-3 16,-4 13 8-16,-15 7-7 16,-11 9 2-16,-11 12-6 15,-14 8 5-15,-7 8-6 16,-1 0 11-16,10-5-5 16,9-6 0-16,11-10-4 15,11-3 1-15,12-11 3 16,8-7 10-16,13-7-9 15,8-8 2-15,5-8-5 16,11 0 5-16,-8 0-4 16,8 0-6-1,0 0 2 1,0 0 2-16,0 0 5 0,0 0 0 16,0 0-11-16,0 0 14 15,0 0-3 1,0 0 1-16,0 0-7 15,0 0 1 1,0 8 3-16,0-8 1 16,0 0 4-16,0 9-10 0,0-9-2 15,0 0-3-15,0 0-3 16,0 11 6-16,8 6 6 16,8 7-1-16,8 5 0 15,4-1 0-15,9 5 2 16,8 3 0-16,6-3-2 15,6 4-29-15,8-5-106 16,6 1-118-16,2 0-92 16,-2 1-6-16,-13-6-23 15</inkml:trace>
  <inkml:trace contextRef="#ctx0" brushRef="#br0" timeOffset="110308.55">1116 7180 296 0,'8'-53'206'0,"-8"4"-27"15,0 10-38 1,-13 0-5-16,2 11 14 0,-3 8 36 16,4 8-10-16,-4 3-64 15,6 9-67-15,8 0-26 0,-8 0-11 16,8 28-5-1,0 22-6-15,0 15 11 0,8 16-15 16,9 13-29-16,7-2-42 16,9 0-24-16,4-19-5 15,-1-21-13-15,-4-14 7 16,1-23 28-16,-13-22 23 16,-7-26 6-16,-13-20 27 0,-13-16 21 15,-12-12 25 1,-6-4 27-16,-1-1 7 0,-1 12 31 15,4 17 33-15,4 12-27 16,9 13-42-16,5 12-26 16,11 8-17-16,11 24 1 15,22 12-4 1,20 11 7-16,12 15-11 0,12 7 1 16,5 5-38-16,-3-2-51 15,0-3-54-15,-14-3-38 16,-14-14-36-16,-14-8-44 15</inkml:trace>
  <inkml:trace contextRef="#ctx0" brushRef="#br0" timeOffset="110641.25">1781 6514 617 0,'-15'-58'325'0,"-1"17"-116"16,2 13-115-16,6 7-51 15,8 4-11-15,0 9-11 16,0 20-21 0,0 22 1-16,8 18 4 15,9 25-2-15,8 22 2 0,7 10-5 16,1-4 1 0,4-3 1-16,2-12 1 15,-2-14 0-15,-9-18-3 0,-3-14 2 16,-1-15 0-16,-2-8 0 15,-3-9 0-15,2-12 3 16,7-12 3-16,8-16 2 16,10-10-2-16,2-5-6 15,0-11-30-15,-3-6-39 16,-5-7-45-16,-7-1-47 0,-8-9-79 16,-9-9-90-16</inkml:trace>
  <inkml:trace contextRef="#ctx0" brushRef="#br0" timeOffset="110784.14">2041 6211 650 0,'-48'-24'258'15,"6"3"-125"-15,15 5-76 0,11 5-41 16,16-7-20-16,8-1-11 16,24-6-17-16,24-7-73 15,31-9-97-15,13-8-115 16</inkml:trace>
  <inkml:trace contextRef="#ctx0" brushRef="#br0" timeOffset="111687.8">2798 5768 79 0,'7'8'203'0,"1"0"-89"16,-5 4-44-16,3 0-27 15,-6 4-13 1,0 1-10-16,0 0-6 0,0-6-6 16,0-11 8-16,0 0 20 15,0 0 27-15,0 0 18 16,0-7 1-16,3-10-33 15,5-16-27-15,0-11-13 16,9-5-2-16,8-1-3 16,3 6-10-16,0 3 7 15,7 13-7-15,4 9 0 0,-4 6 1 16,-2 13-3-16,-9 8 2 16,-8 13 6-1,-7 10 4-15,-9 19 1 16,-12 19-1-16,-14 12-2 0,-5 4 3 15,1-7 0-15,3-13-7 16,6-15 5-16,9-15-2 16,5-11-5-16,7-6 4 15,0-7-5-15,0-11 2 16,7 0 1-16,13 0-3 16,13-3 7-16,7-13-4 15,9-6 3-15,1-6-34 0,-2-8-44 16,-2-5-53-16,-7-13-81 15,-2-3-15 1</inkml:trace>
  <inkml:trace contextRef="#ctx0" brushRef="#br0" timeOffset="111989.03">3434 5280 142 0,'-11'-37'239'0,"-5"12"-76"15,-1 13-77-15,-1 12-41 0,-1 18-19 16,-1 9 3-16,4 14-8 15,8 4-13-15,8 0-6 16,3-5-6-16,10-4 5 16,12-12-2-16,11-7-3 15,4-17 3-15,6-8 0 16,-7-15 4-16,-2-15 1 16,-12-8 6-16,-14 2 11 15,-11 0 6-15,0 7 6 16,-19 4 4-16,-5 8-12 0,-6 6-8 15,2 11-13-15,-9 8-15 16,6 8-31-16,2 11-56 16,1 11-38-16,6-2-83 15,11 0-205-15</inkml:trace>
  <inkml:trace contextRef="#ctx0" brushRef="#br0" timeOffset="112305.52">3808 5116 242 0,'23'-36'245'16,"-14"6"-18"-16,-9 11-50 16,0 7-60-16,0 2-46 15,0 2-32-15,0 8-23 16,0 0-11-16,0 21-10 0,5 4 6 16,6 4-6-16,11-1 4 15,10-4-9-15,7-3-5 16,7-8-27-16,-2-13 12 15,2 0 16-15,-11-8 11 16,-5-14-1-16,-19-6 11 16,-11-5-5-16,-25-3 10 15,-10 0 23-15,-9-1-5 16,-7 8-15-16,2 3-8 0,2 7-24 16,-2 7-36-16,4 4-69 15,9 4-51-15,7 4-58 16,4 0-11-16</inkml:trace>
  <inkml:trace contextRef="#ctx0" brushRef="#br0" timeOffset="112736.11">3905 4649 165 0,'-16'-17'284'16,"0"0"-84"-16,-1 5-79 15,17 5-69-15,0-2-34 16,0-3-17-16,22 0-10 0,10-5-5 15,12 1 2-15,8-4 6 16,2-1 7-16,-5 6 20 16,-14-3 17-16,-7 6 37 15,-7 5 23-15,-4 2 17 16,-9 5-9-16,0 0-35 0,-8 0-20 16,3 0-35-1,-3 0-9-15,0 8-1 16,14 8-8-16,6 10 5 0,8 10-6 15,8 4 3-15,13 9 2 16,5 4-2-16,11 5-1 16,3-2 4-16,-2-4-1 15,-6 1 0-15,-11-8 0 16,-9-4-5-16,-7-5 1 0,-13-2 6 16,-12-2 6-16,-19 5 1 15,-22 8 3-15,-19 7-8 16,-13 1-3-16,-9 5-9 15,1-5 9-15,3 0-17 16,10-3-64-16,7-3-85 16,8-2-74-16,14-9-31 15,5-7-43-15</inkml:trace>
  <inkml:trace contextRef="#ctx0" brushRef="#br0" timeOffset="112972.91">4762 4665 400 0,'-13'-26'317'0,"7"6"-93"16,6 8-115-16,0 1-52 16,0 2-19-16,0 4-13 15,0 2-15 1,0 3-13-1,0 0-22 1,0 0-140-16,0 0-1 16,0 0-57-16,0 0-49 15</inkml:trace>
  <inkml:trace contextRef="#ctx0" brushRef="#br0" timeOffset="113168.43">5010 4864 410 0,'16'0'354'0,"1"0"-114"15,-5 0-118-15,-4 0-55 16,1 8-11-16,-6 3-7 16,5 11-15-16,0 6-12 0,-5 17-9 15,-3 20-26-15,-19 24-138 16,-22 26-218-16</inkml:trace>
  <inkml:trace contextRef="#ctx0" brushRef="#br0" timeOffset="115015.79">1484 8902 387 0,'-71'29'275'16,"14"-10"-91"-16,13-2-97 15,9-1-42-15,19-8-25 16,10-8-15-16,6 0-4 16,6-8 3-16,24-11-2 0,35-31 18 15,49-43 14-15,69-54 12 16,72-53-8-16,61-51-1 16,67-30-16-1,55-13-9-15,33 0-7 0,-1 2-2 16,-7 16-2-16,-16 23-4 15,-32 24 3-15,-42 27 2 16,-44 22-3-16,-46 30 2 16,-54 28 0-16,-52 28 2 0,-41 20 11 15,-39 22 51-15,-28 16 33 16,-25 7 18-16,-11 13-4 16,-13 4-27-16,-8 3-31 0,-4 9-27 15,-3 0-21-15,-5 0-5 16,0-3 5-16,0 3 5 15,0-5 7-15,0-7 8 16,-13-9-9-16,-7-15-17 16,-12-18-7-16,-8-18-3 15,-13-22 15-15,-17-20-3 0,-12-24-9 16,-15-22 9-16,-13-15-8 16,-15-7 0-16,-13-6 13 15,-9 5-7-15,-3 11 2 16,0 22 4-16,9 16-3 15,5 16 0-15,15 20-1 0,16 26-1 16,15 10 3 0,14 21-9-16,5 13-5 15,6 7-16-15,0 14 12 16,-3 7 0-16,-14 28 5 16,-19 20-5-16,-21 26 10 0,-31 32-8 15,-39 40 0-15,-23 33 9 16,-25 24-6-16,-18 22-5 15,-31 6-6-15,-24 2 12 16,-12-6 2-16,-3 2 1 16,7-6 5-16,24-7-4 15,28-16-1-15,35-17 1 0,27-21 0 16,28-14-1-16,24-22 5 16,22-17 0-16,18-18-4 15,23-19-5-15,22-18-1 16,17-14-7-16,13-7 2 15,12-13-3-15,7-4 5 0,8-4 3 16,13-12-1-16,0 8 11 16,0-8-7-16,0 0 6 15,0 0-5-15,0 0-2 0,0 0 2 16,0 0-1-16,0 0 3 16,0 0-11-16,0 0 8 15,0 0-5-15,0 0 0 0,0 0 4 16,0 0 1-16,0 13 6 15,0 8-3-15,0 6 4 16,0 23-2-16,8 18 0 16,4 22-1-16,10 20 3 15,-2 24-2-15,8 20 4 0,9 21-7 16,4 18 8-16,8 10-12 16,-1 0 9-16,4-3 2 15,1-9-1-15,1-19-1 16,-3-22 4-16,-2-20-2 0,-8-27-7 15,-4-22 10-15,-9-25-5 16,-8-11 0-16,-7-13 5 16,-4-11-5-16,-2-9 3 15,-7-3 3-15,5-9-4 16,-2 0 7-16,-3 0 0 16,0 0 0-16,3 0 7 15,2 0-5-15,-2 0-4 0,6-4-4 16,-1-4-6-16,5-1-3 15,11-7 6-15,24-16 2 16,30-18-1-16,31-15 1 16,38-18 0-16,30-9 5 15,32-14-47-15,9-4-98 16,5-8-117-16,-8-4-35 0,-19-5-52 16</inkml:trace>
  <inkml:trace contextRef="#ctx0" brushRef="#br0" timeOffset="118456.4">5043 14482 324 0,'0'0'162'16,"0"-7"-81"-16,0-10-73 15,3-11-45-15,14-13-11 16,3-11-49-16,5-3-53 16</inkml:trace>
  <inkml:trace contextRef="#ctx0" brushRef="#br0" timeOffset="118627.69">5331 14282 482 0,'-28'0'206'0,"3"0"-101"16,5 0-102-16,0 0-52 15,6-7-25-15,14-14-25 16,-8-9-131-16</inkml:trace>
  <inkml:trace contextRef="#ctx0" brushRef="#br0" timeOffset="120024.17">4421 8608 265 0,'17'73'122'16,"-6"-6"-53"-16,1-19-21 0,1-11 22 15,0-8 60-15,-2-12 76 16,-3-17 47 0,-3 0 9-16,-2-10-63 0,-3-23-94 15,0-31-56-15,0-43-21 16,0-43-18-16,-16-44-1 16,-1-28-6-16,-6-5-1 15,-2 7-3-15,-3 8-3 16,-1 17-4-16,4 16 5 15,7 21-3-15,-4 19 4 0,5 28 5 16,6 27-10-16,11 18-14 16,-8 22-17-1,0 12-1-15,8 6 7 16,-8 10 8-16,8 4 11 0,0 4 2 16,-8 8 2-16,8 0 1 15,-8 0 5-15,8 0 1 16,0 0 1-16,0 0-2 15,0 0 4-15,0 0 1 16,0 0-6-16,0-4 0 31,0 4 5-31,0 0 1 0,0 0-5 16,0 0 2-16,0 0 2 16,0 0-4-1,-14 0-4-15,0 21 8 16,-11 10-5-16,-7 11 9 15,-6 6-7-15,3 2 1 16,-2-2 1-16,3-3-2 16,6-9 3-16,5-8-2 15,3-2-7-15,6-7 3 16,3-7-18-16,11-3-2 0,0-9 17 16,0 0-11-16,8-21-11 15,9-11-3-15,3-12 11 16,8-13 6-16,9-9 5 15,3-4 3-15,4 1 6 16,2 5-3-16,-3 3 3 16,2 4 1-16,3 7-2 15,-1 7 1-15,-4 5 2 16,-2 14 0-16,-5 3-7 16,-7 9-1-16,-5 5 0 15,-7 7-3-15,0 0-1 16,-2 12 8-16,2 0 1 0,-1 4 4 15,4 1-5-15,0 2 6 16,5 7-10-16,-5-7-8 16,-5 5 7-16,-1 2-6 15,-6-2 10-15,-8 8 2 16,-16 14 4-16,-17 6 3 16,-15 12-5-16,-21 5 3 15,-9 2 0-15,-7-6-1 16,-1-8 4-16,6-12-4 15,10-9 2-15,13-8 2 16,13-6-5-16,6-6-4 0,15-9 4 16,10-7-26-1,13 0-34-15,0 0-29 16,0 0-35-16,5 0-19 0,12 0 0 16,-3 0-33-16,3-4-58 15</inkml:trace>
  <inkml:trace contextRef="#ctx0" brushRef="#br0" timeOffset="148145.13">5575 3960 331 0,'-8'-17'156'15,"-5"-2"-55"-15,5-2-41 16,-3 4-12-16,-3 5 24 16,3-1 20-16,-3 2-3 0,7-1-13 15,-4-4-14-15,-3-1-8 16,-2-2 23-16,-1-2 14 16,-1 0-10-16,-4-4-2 15,-6-3-1-15,-4 0-7 16,-4-1-6-16,-10-2-1 15,-5 2-12-15,-6 1 2 16,-4-1 0-16,-9 4-5 0,-4 5-11 16,-10-1-6-16,-11 5-11 15,-6 9-21-15,-7 1 0 16,-7 6 0-16,-7 0 0 16,-3 17 0-16,-1 0 0 15,-5 6 0-15,6 7 0 0,3 2 0 16,8 5 0-16,5 2 0 15,0 4 0-15,3-3 0 16,0 4 0-16,-1 5 0 16,2 1 0-16,4-2 0 15,3-3 0-15,9-5 0 16,9 1 0-16,10-4 0 16,5-5 0-16,5 1 0 0,-2 4 0 15,-2 4 0-15,-6 3 0 16,-2 9 0-16,-1 0 0 15,-6 4 0-15,4 0 0 16,1 0 0-16,1 0 0 0,-4 5 0 16,-4-3 0-16,-9 7 0 15,0-2 0-15,1 3 0 16,-1-3 0-16,10 1 0 16,2 0 0-16,5 2 0 15,4 3 0-15,4 2 0 0,5 6 0 16,2 1 0-16,7 5 0 15,2-3 0-15,0-5 0 16,3 2 0-16,6-5 0 0,0-9 0 16,-2-2 0-16,6 0 0 15,4-2 0-15,-1 1 0 16,6 4 0-16,-3 0 0 0,2 4 0 16,-1 0 0-16,1 0 0 15,3-7 0-15,5 0 0 16,5-5 0-16,-1-5 0 15,-1-4 0-15,5 7 0 0,0-4 0 16,12 7 0-16,0-1 0 16,0-1 0-16,4 9 0 0,8 10 0 15,13 2 0-15,3 4 0 16,1-1 0-16,2 3 0 16,2-10 0-16,-4 4 0 15,-1-3 0-15,4-2 0 0,-2 3 0 16,-4-10 0-16,4-5 0 15,1-7 0-15,-2 0 0 0,4 1 0 16,5-2 0-16,1 1 0 16,6-8 0-16,-1 0 0 15,0-5 0-15,7-3 0 16,2-1 0-16,6-2 0 16,10-6 0-16,12-8 0 0,17-3 0 15,16-10 0-15,20-7 0 16,12-7 0-16,18-10 0 15,12-8 0-15,11-7 0 16,5-9 0-16,0-4 0 0,-3-3 0 16,-2-9 0-1,-4 0 0-15,4-4 0 16,8-8 0-16,7-9 0 0,11-3 0 16,2-9 0-16,4-11 0 15,4-10 0 1,650-373 0-1,-293 94 0 1,-413 250 0 0,-17-5 0-16,103-173 0 15,-66-28 0 1,-116 171 0-16,-14 4 0 16,-16 5 0-16,-17 3 0 0,-16-6 0 15,-19-2 0 1,-26-7 0-16,-31-10 0 0,-34-6 0 15,-36-7 0-15,-37 7 0 16,-20 10 0-16,-17 18 0 16,-6 19 0-16,-5 17 0 15,-14 28 0-15,-5 33 0 0,-11 36-469 16,-2 41-40-16,-5 54 3 16</inkml:trace>
  <inkml:trace contextRef="#ctx0" brushRef="#br0" timeOffset="151673.69">4324 4782 123 0,'-13'0'206'0,"1"0"-50"0,-1 0-28 15,7 0 24 1,-2 0-74-16,8 0 1 16,0 0 21-16,0-3-5 15,0 3 8-15,0 0-10 16,0 0-12-16,-9 0-17 0,9 0-19 15,-9 0-20-15,9 15-15 16,-11 6 2-16,11 7-3 16,0 5-3-16,0-2-3 15,0 3 0-15,8-10 8 16,4-8-9-16,5-4-1 16,-3-4 2-16,8-8 7 0,3-8-7 15,-7-7 4-15,4-10 5 16,-5-7-4-16,-10-10-5 15,-4 1 3-15,-3-3 14 16,-7 7 9-16,-10 9 4 0,-8 7-15 16,-1 9-12-16,-13 12-6 15,-1 0-10 1,1 12-41-16,2 9-57 0,9 7-62 16,3 6-58-16,9-3-15 0,8 7 21 15,8-5-31 1,8-5 38-16</inkml:trace>
  <inkml:trace contextRef="#ctx0" brushRef="#br0" timeOffset="151988.91">4449 4705 140 0,'9'-29'251'16,"-6"2"-61"-16,-3 4-23 16,0 12-26-16,-12 3-3 15,1 8-8-15,11 0-43 0,-8 0-37 16,8 0-31-16,0 0-13 15,0 0-2-15,3 8 0 16,10 3-4-16,7 2 0 16,4 1 3-16,9-7 2 0,4-7-4 15,-6 0-1 1,2 0 5-16,-9-7 0 0,-3-9 3 16,-4-6-4-16,-10-2 13 15,-7-4 16-15,-7 3 5 16,-10 5-13-16,-4 3-20 15,2 5-3-15,-6 5-27 0,4 7-46 16,1 0-72-16,-1 12-74 16,2 12-11-16,2 0-37 15,6 9 6-15</inkml:trace>
  <inkml:trace contextRef="#ctx0" brushRef="#br0" timeOffset="161192.29">9603 11947 220 0,'0'0'216'0,"-9"0"-64"16,1 0-48-16,8-5-46 15,-8 1-27-15,8 4-1 0,0 0-4 16,0-4-6-16,0 4-8 15,0 0-4-15,0 0-4 0,0 0-2 16,0 0 3-16,0 0-1 16,0 0-2-16,0 0-1 0,0 0 2 15,0 0 0 1,0 0 3-16,0 0-9 0,0 0 7 16,0 0-1-16,0 0 0 15,0 0-1-15,0 0 0 16,0 0 1-16,0 0-5 15,0 0 0 1,0 0 6 0,0 0-1-16,0 0-5 15,0 0 1-15,0 0-2 16,0 0 8-16,0 0-6 0,0 0 6 16,5 0-5-1,3 0-1-15,-5 0 6 16,2 0 1-16,3 0 10 15,0 0 4-15,0 8 9 0,4 9 8 16,1 0-2-16,-2 2-2 16,1 5-6-16,1 10 1 0,0 5 3 15,-2 7-10-15,0 2 3 16,3-2-1-16,-6-5-6 0,-5-5-5 16,2-9-6-16,-2-4-3 15,-3-7 2-15,0-5 0 0,0-11 5 16,0 0-7-16,0 0 5 15,0-4 3-15,0-3-8 16,0-9-7-16,0-9 4 0,0-8-2 16,-8-7 1-16,8-5-5 15,0 0 3-15,0 0 2 0,0 9-3 16,14 3 5-16,1 4-4 16,2 8-2-16,2 5 5 0,-2 4 2 15,-2 12 4-15,2 0-2 16,5 9-4-16,-8 7 3 0,4-1 3 15,-2 6 0-15,-5-4 0 16,1-1-1-16,-4-4-6 0,-3-12 1 16,-2 7-3-16,-3-7-1 15,0 0-7-15,6 0-4 16,-6 0-10-16,4 0-10 0,0-7 4 16,0-5 11-16,4-8 11 15,4-5 4-15,-1-3 1 0,2 4 3 16,4-1 1-16,-2 5 0 15,5 3 2-15,2 6 4 0,-3 1 0 16,-3 10 2-16,0 0 3 16,4 0-1-16,2 10-4 15,-2 1-1-15,0-3-5 16,0-8-2-16,6 0 3 0,-4 0-5 0,3 0-1 16,-1-4 0-1,6-9-7-15,-6-6-11 0,-5-2-8 16,-2-3-10-16,-4-6 21 0,-13 3 5 15,0-2 17-15,-13 6 19 16,-4 6 17-16,2 5 13 0,-5 2 6 16,4 10-6-16,2 0-10 15,3 0-15-15,4 10-13 0,7 2-6 16,-9-6-10-16,9 5 5 16,0-4-6-16,0 5 0 0,9 1-19 15,-2-1-43-15,4-4-67 16,6-8-53-16,-1 0-13 15,1 0-31-15,-2 0-2 0</inkml:trace>
  <inkml:trace contextRef="#ctx0" brushRef="#br0" timeOffset="161925">10614 11434 72 0,'3'-21'216'0,"-3"9"-20"15,0 4-32-15,0 8-34 0,0 8-26 16,0 12-2-16,0 10-19 15,0 10-24-15,6 8-26 0,2 9-16 16,-1-2-5-16,1-8-10 16,1-2 2-16,-1-9 1 15,0-8-10-15,-8-6 7 0,0-10-2 16,3-12-3-16,2 0-1 16,-1 0-4-16,1-12-5 0,-2-13 5 15,1-12 10-15,4-11-6 16,0-6 4-16,1-2-3 0,-1 3 6 15,3 12-5-15,-2 5 5 0,-1 11 1 16,-5 9 2 0,2 7 4-16,-2 9 11 0,2 0-1 15,4 0 9-15,-1 17 1 0,-1 3-15 16,2 5-6-16,-1-5-1 16,3-3-13-16,-3-6 8 0,1-11-5 15,-4 0 1-15,3 0-8 16,-1 0 7-16,-4-3-6 0,6-10 4 15,-1-3 0-15,0-9 8 16,-3 2-3-16,-1 2 1 0,1 9 20 16,-5 3 15-16,0 9 35 15,0 0 8-15,0 0-20 0,3 17-26 16,5 8-14-16,0 3-11 16,0-4-9-16,5 1-9 0,-2-5-27 15,6-5-58-15,4-2-51 16,3-13-11-16,4-7 12 0,5-14 13 15,-1-7 13-15,1-9 31 16,-6-3 35-16,-2-5 29 16,-8 0 23-16,-5 0 29 0,-12 8 7 15,0 4 13-15,0 10 28 16,0 7 13-16,0 3 3 0,-8 13-8 16,8-5-23-16,0 5-20 15,0 0-23-15,0 0-10 0,0 0-7 16,0 7-1-16,8-7-1 15,3 0 4-15,6 0-9 0,-6 0 2 16,3 0 1-16,-6 0-1 16,0 0 3-16,-4 0 8 0,-4 0-5 15,-16-7 0 1,-5 7-9-16,2 0-1 16,-6 0-21-16,1 0-31 0,-1 0-55 15,4 0-40-15,5 0-13 16,5 7-39-16,11-7-3 0</inkml:trace>
  <inkml:trace contextRef="#ctx0" brushRef="#br0" timeOffset="162522.64">11296 11088 91 0,'20'-12'242'16,"0"5"-47"-16,-7-3-6 16,-5 5-15-16,-3 5-41 0,-1 0 6 15,4 15 25-15,-1 8-15 0,5 11-54 16,-4 1-45-16,0 0-21 15,6-1-16-15,-6-5-8 16,-1-9 5-16,-4-3-13 0,-3-4 1 16,0-13-8-16,0 0 4 15,0-10 0-15,0-7 3 0,0-6 1 16,-8-13 0-16,8-10 2 16,0-3-4-16,0 4 3 0,0 6-5 15,0 6 12-15,0 8-11 16,5 5 5-16,3 8 2 0,-5 3-1 15,6 9-4-15,-1 0 2 16,0 0-22-16,6 0-75 16,-3 0-84-16,1 0-60 0,0-4 0 15,4-4 15-15,1-4 20 16,-5-5 43-16,1-4 56 0,-1-2 45 16,-9-9 32-16,-3-10 36 15,0 2 76-15,-6-5 133 0,-7 8-28 16,-5 9-25-16,4 5-41 15,-3 6-50-15,9 8-27 0,8 9-15 16,0 0-9-16,0 13-2 16,11 2-4-16,14 2-6 0,9-1-6 15,5-4 3-15,5-12-2 16,1 0-1-16,-4 0 3 16,-4-8 6-16,-5-3 12 0,-3-2 34 15,-13 0 31-15,-4 5 23 16,-4 4 28-16,0 4 39 0,-8 0 15 15,0 12-17-15,0 21-117 16,-13 20-58-16,2 29 0 0,-1 23 0 16,-6 18 0-16,2 6 0 15,1 2 0-15,-1-1-59 16,-5-8-258-16,1-9-57 0,4-6 19 16,-4-9 12-16,-9-5 49 15</inkml:trace>
  <inkml:trace contextRef="#ctx0" brushRef="#br0" timeOffset="163041.88">10375 12884 869 0,'-93'52'456'16,"3"-3"-146"-16,16-12-156 0,14-9-81 15,18-12-34-15,27-7-22 0,27-9-6 16,40-16 2 0,46-21-1-16,40-24-5 0,32-28-3 15,30-26 0-15,18-15-3 16,14-13-5-16,13-5-8 0,-3 7-3 16,-11 10-19-16,-22 9-57 15,-26 16-34-15,-33 18 12 0,-34 14 8 16,-30 21 11-16,-33 16 21 0,-28 13-18 15,-25 12-15-15,-36 12-24 16,-26 17 5-16,-20 14 10 0,-18 14 15 16,-18 17 1-16,-18 11-23 15,-8 16 7-15,-14 13 14 16,-6 12 25-16,-2 12 34 0,-2 9 33 16,7 2 61-16,11 6 127 15,7-8 2-15,15-13-23 0,14-11 4 16,19-23-33-16,27-19-46 15,23-19-20-15,29-22-9 0,32-28-15 16,37-17 0-16,41-23 15 16,35-29 10-16,30-26 6 0,22-21-9 15,23-19-31-15,11-8-15 16,5 0-7-16,-5 10 1 16,-12 10-14-16,-20 14-56 0,-25 14-116 15,-27 19-111-15,-30 10-65 16,-28 18-285-16</inkml:trace>
  <inkml:trace contextRef="#ctx0" brushRef="#br0" timeOffset="188348.68">14776 16686 319 0,'0'-9'256'15,"0"-8"-56"-15,0 1-81 16,-8-4-58-16,0-4-22 16,0-4 32-16,0-1 17 0,0-4 6 15,0 5 11-15,0-1-7 16,-1 5-12-16,-4 3 1 15,2 4 6-15,-5 1 4 0,-6 0-21 16,-1 1-8-16,-2 1-3 16,-3 6-40-16,0 8-25 0,2 0 0 15,6 0 0-15,1 12 0 16,-5 10 0-16,-6 13 0 0,-1 18 0 16,2 9 0-16,13 6 0 15,16-1 0-15,8-7 0 16,20-6 0-16,12-11 0 0,14-10 0 15,11-12 0-15,4-21 0 16,-1 0 0-16,2-21 0 16,-9-12 0-16,-10-10 0 0,-8-15 0 15,-16-3 0-15,-15-3 0 16,-12-2 0-16,-17 9 0 0,-10 9 0 16,-14 6 0-16,-13 5 0 15,-6 9 0-15,-5 11 0 16,9 6 0-16,0 11 0 0,5 0 0 15,3 0-99-15,8 17-207 16,4-2-13-16,7 2 19 0,6-5 30 16,6-5-4-16,0-7 39 15</inkml:trace>
  <inkml:trace contextRef="#ctx0" brushRef="#br0" timeOffset="188630.52">13866 16078 358 0,'-44'-37'227'0,"3"1"-26"0,1 12-53 16,-2 7-34-16,6 10 6 0,-1 7 26 16,-3 24 16-16,0 26 43 15,3 35-14-15,4 36-27 16,5 29-153-16,11 21-11 15,11 10 0-15,6-8 0 0,19-9 0 16,18-17 0-16,16-14 0 16,12-23-52-16,16-24-193 0,9-26-82 15,11-22-23-15,4-26 24 16,0-24-10-16</inkml:trace>
  <inkml:trace contextRef="#ctx0" brushRef="#br0" timeOffset="189014.82">14776 15769 458 0,'-16'-57'308'0,"-5"4"-79"0,5 13-88 16,7 8-70-16,9 3-29 15,9 5-5-15,15 2 28 16,17 3 10-16,21-2-22 0,9 5-12 15,16 4-17-15,6 7 8 16,1 5-3-16,-6 17 11 0,-1 16-1 16,-11 12 10-16,-3 19 29 15,-7 17 21-15,-10 13-4 16,-7 11-53-16,-5 10-42 16,25 122 0-16,-45-123 0 15,-3 0 0-15,-1-8 0 16,1-12 0-16,-5-13 0 0,-8-12 0 15,1-9 0-15,-9-12 0 16,-13-2 0-16,-15-6-34 0,-13-2-59 16,-13-7 9-16,-11 2-10 15,-6 0-35-15,-3-4-79 16,1-5-65-16,2-5-17 0,0-2-39 16</inkml:trace>
  <inkml:trace contextRef="#ctx0" brushRef="#br0" timeOffset="189797.22">20664 15659 688 0,'0'-44'367'16,"0"7"-132"-16,0 9-121 0,0 12-56 15,0 7-29-15,0 9 36 16,12 28 106-16,1 22 23 0,3 24-68 16,0 18-126-16,1 22 0 15,-2 12 0-15,2 0 0 0,-1-3 0 16,1-13 0-16,-3-17 0 16,4-11 0-16,-2-17-97 15,-4-15-205-15,-4-15-60 0,0-14 5 16,1-21 18-16,-1 0 46 15</inkml:trace>
  <inkml:trace contextRef="#ctx0" brushRef="#br0" timeOffset="190195.29">19832 15565 390 0,'-38'-28'325'16,"12"7"-33"-16,5 11-105 0,0 10-86 15,1 28-9-15,1 29 43 16,-3 29 47-16,10 23-8 16,3 21-34-16,9 13-111 0,9 2-29 15,7-2 0-15,5-8 0 16,4-14 0-16,7-10 0 15,-1-13 0-15,2-13 0 16,-1-8 0-16,-2-8 0 0,-7-8 0 16,-6-8 0-16,-6-4 0 15,-5-3 0-15,-6-3 0 0,0-1 0 16,0-11 0-16,3-2 0 16,5-3 0-16,8-12 0 0,10-14 0 15,14 0 0 1,11-12 0-16,11-16-38 0,12-13-216 15,-1-16-93-15,-2-16-44 16,3-20-14-16</inkml:trace>
  <inkml:trace contextRef="#ctx0" brushRef="#br0" timeOffset="190329.21">20931 15465 137 0,'59'-39'-23'0</inkml:trace>
  <inkml:trace contextRef="#ctx0" brushRef="#br0" timeOffset="190661.17">21813 15085 323 0,'-31'-12'220'16,"-7"3"-49"-16,-2 2-20 16,2 1-51-16,-1 6 2 0,7 0 29 15,7-3 14-15,8 3-16 16,10-4-31-16,7 4-27 16,11 0-29-16,18 0-17 15,16-4 0-15,15 4-1 0,13 0 3 16,9 0 7-16,3 17 4 15,8 11 2-15,5 18-14 16,-4 13-11-16,-9 23-5 0,-8 16 3 16,-12 16-9-16,-16 17-5 15,-21 7 6-15,-28 4-10 0,-20-4-5 16,-23-7-27-16,-28-12-52 16,-14-15-106-16,-22-14-139 0,-9-16-44 15,-22-17-28-15</inkml:trace>
  <inkml:trace contextRef="#ctx0" brushRef="#br0" timeOffset="192661.71">4950 14268 51 0,'-17'12'156'15,"0"0"26"-15,5 0-41 16,1-4-38-16,11-8-35 16,-9 0-22-16,9 0-4 15,0 0 3-15,4-13-18 16,17-6-16-16,11-14-2 15,13-8-5-15,6-8 0 16,11-4 0-16,-2 0-1 16,-3 3 0-16,-7 11-4 15,-10 10 1-15,-12 5 0 0,-2 8-8 16,-12 4-14-16,0 12-23 16,-11 0-39-16,-3 0-36 15,-17 16-96-15,-10 8-186 16</inkml:trace>
  <inkml:trace contextRef="#ctx0" brushRef="#br0" timeOffset="193220.35">4953 14185 204 0,'-9'-7'200'16,"9"-2"-61"-16,0 9-52 15,0-3-36-15,0 3-22 16,0 0 2-16,-8 0-11 0,8 12-8 15,0 7 7-15,0 14 11 16,0 8-1-16,0 4-12 16,0 0-11-16,0-9-3 15,0-3 2-15,8-5 1 16,-8-7-1-16,6-9-2 16,-3-12-6-16,2 0 7 15,-2 0-3-15,2 0-4 16,1-9 5-16,12-15-2 0,7-9 2 15,6-7-5-15,3-1 6 16,2 1-6-16,-1 4 5 16,3 3-3-16,-3 9 1 15,2 7-2-15,-3 8 3 16,-3 9-1-16,3 21 3 16,-6 8 6-16,0 7 0 15,-5 9-2-15,-6 7 4 16,-4 2 10-16,-13 3 7 15,0-4-13-15,-21-5 1 0,-2-3-6 16,-11-8 2-16,-1-8-11 16,-7-13 5-16,6-16 17 15,4 0-7-15,2-13 12 16,12-7-13-16,4-4-2 16,14-4-13-16,0-6 1 0,5 6 0 15,4 0 0 1,6 3 5-16,2 5-4 0,-1 3-2 15,-4 5-6-15,0 0-27 16,-4 8-44-16,-8 4-80 16,0 0-54-16,0 0-61 15</inkml:trace>
  <inkml:trace contextRef="#ctx0" brushRef="#br0" timeOffset="194258.53">26389 14425 9 0,'5'-12'14'0,"-5"5"-1"15,0-2-2-15,3 1-3 16,3-1-5-16,-2 3-12 16,4-3-12-16</inkml:trace>
  <inkml:trace contextRef="#ctx0" brushRef="#br0" timeOffset="194689.78">26187 14385 123 0,'-41'-9'256'0,"4"1"-72"0,4 1-38 15,10-5-30-15,3 3-15 16,20-3-11-16,8-4-30 16,27-8 7-16,24-10 22 15,22-2-9-15,16 0 11 16,13 3 6-16,-2 9 19 0,-5 7 7 15,-14 9 2-15,-11 8 15 16,-18 12-97-16,-15 20-43 0,-16 18 0 16,-18 19 0-16,-11 17 0 15,-11 16 0-15,-18 12 0 16,-9 8 0-16,-3-4 0 0,-1-4 0 16,-4-14 0-16,1-10 0 15,9-17 0-15,8-11 0 0,2-17-344 16,10-9-93-16,6-10 43 15,-3-26 26-15</inkml:trace>
  <inkml:trace contextRef="#ctx0" brushRef="#br0" timeOffset="194854.37">26418 15044 352 0,'0'-28'407'0,"0"-1"-100"15,13 4-136-15,15 6-87 0,21 2-38 16,16-3-8-16,12 4 25 0,7 0 8 15,1-1-31-15,-3 1-35 16,-12 3-81-16,-16-3-98 16,-19-3-104-16,-13-6-20 0,-22-5-20 15</inkml:trace>
  <inkml:trace contextRef="#ctx0" brushRef="#br0" timeOffset="195154.14">25301 14112 541 0,'-25'-53'521'0,"11"8"-70"15,1 17-214-15,0 28-122 16,4 38-35-16,-7 35 22 0,-2 36-102 16,-16 29 0-16,-5 25 0 15,-12 12 0-15,3 8 0 16,5 0 0-16,-4-3 0 15,16-10 0-15,6-15 0 0,25-19 0 16,8-23 0-16,22-20 0 16,22-24 0-16,21-19 0 0,20-23 0 15,17-18 0-15,7-12 0 16,7-13 0-16,-3-13-250 0,-11-12-85 16,-19-12-61-16,-9-12-22 15</inkml:trace>
  <inkml:trace contextRef="#ctx0" brushRef="#br0" timeOffset="195292.76">25906 14104 170 0,'0'-64'-22'0</inkml:trace>
  <inkml:trace contextRef="#ctx0" brushRef="#br0" timeOffset="195554.2">25943 13929 383 0,'-122'-12'220'0,"1"-8"-44"0,10 4-59 16,21-1-62-16,25 4-2 15,22 11 16-15,23 2-8 16,23 0-11-16,31 6-16 0,26 8-14 16,25-2-24-16,25 0-51 15,20 0-64-15,20 0-64 16,16 0-20-16,7-3-69 15</inkml:trace>
  <inkml:trace contextRef="#ctx0" brushRef="#br0" timeOffset="195936.2">27506 13755 544 0,'-20'-50'343'16,"3"5"-101"-16,9 4-127 15,13 8-55-15,15 5-31 16,14 4 13-16,9 5 19 16,5-2-13-16,9 9-17 0,1 2-12 15,-6 10 12-15,1 0 8 16,-8 10 20-16,-4 9 28 16,-8 14 17-16,-11 19 33 15,-5 27-81-15,-8 13-56 16,-9 23 0-16,0 14 0 15,0 14 0-15,0 7 0 0,0-2 0 16,0-10 0-16,0-15 0 0,0-14 0 16,9-15 0-16,-1-17 0 15,3-12 0-15,6-12 0 16,-9-7 0-16,-8-11 0 16,-8-1 0-16,-20-2 0 15,-31 1 0-15,-24-5-188 0,-27-3-96 16,-29-6-48-16,-24 3 13 15,-15-6 3-15,-9-9 24 16</inkml:trace>
  <inkml:trace contextRef="#ctx0" brushRef="#br0" timeOffset="197669.65">25976 16472 414 0,'-40'0'317'0,"2"10"-67"0,14-10-85 16,8 0-62-16,16 0-32 15,3-10 10-15,22-4 25 16,25-20 63-16,30-6 12 15,39-17-32-15,28-12-108 0,17-5-41 16,20-7 0-16,5-4 0 16,3-5 0-16,-6 1 0 0,-5 3 0 15,-16 5 0-15,-10 12 0 16,-22 7 0-16,-23 10 0 16,-25 14-194-16,-23 9-74 0,-23 15-58 15,-26 4-25-15,-26 10-19 16</inkml:trace>
  <inkml:trace contextRef="#ctx0" brushRef="#br0" timeOffset="197901.72">26273 16900 1057 0,'0'-28'660'0,"17"-13"-330"0,14-12-330 16,29-3 0-16,34-6 0 16,35-7 0-16,34-4 0 15,16-1 0-15,8 5 0 16,-1 5 0-16,-7 6 0 0,-16 9-141 16,-16 9-190-16,-26 9-78 15,-16-3-15-15</inkml:trace>
  <inkml:trace contextRef="#ctx0" brushRef="#br0" timeOffset="200229.32">7483 16628 454 0,'-28'-32'229'16,"-1"8"-101"-16,1 10-70 16,-1 14-28-16,1 14-9 15,0 5-7-15,-1 14 5 16,5 12-2-16,7 13-6 15,6 11-3-15,11 3 1 0,16 6-2 16,12-10-4-16,12-11-2 16,13-12 4-16,7-16-5 15,13-17 0-15,1-20-2 0,-1-16 2 16,1-18-4-16,-15-10-11 16,-10-13-2-16,-19-12 0 15,-22-4 7-15,-21 0 4 16,-15 2 9-16,-12 10-3 0,-13 17 2 15,-4 11-18-15,0 13-8 16,0 7-25-16,1 13-12 16,-1 8-28-16,-1 15-27 0,9 6-70 15,14 0-12-15</inkml:trace>
  <inkml:trace contextRef="#ctx0" brushRef="#br0" timeOffset="200545.05">8696 15871 438 0,'0'-32'331'15,"0"7"-85"-15,0 8-114 16,0 6-73-16,0 6-34 0,0 5-15 16,5 12 2-16,7 14-1 15,4 14-6-15,8 17 0 16,6 12-7-16,-2 8 5 0,4 1-21 16,-4-2-74-16,2 2-83 15,-6-8-59-15,-5-5-56 16</inkml:trace>
  <inkml:trace contextRef="#ctx0" brushRef="#br0" timeOffset="200944.49">9368 15679 207 0,'0'-20'237'16,"0"0"-74"-16,0 8-71 16,0 0-41-16,3 0-24 0,-3 3 4 15,3-3 20-15,5 0 0 16,6 0-15-16,2-5-17 0,3 1-6 16,14-3 2-16,7-3 6 15,9 3 12-15,1 5-2 16,-5 7-14-16,-9 7-5 0,-4 12-3 15,-7 12 15-15,-8 12-5 16,-14 13-8-16,-3 13-7 0,0 0 0 16,-17-3-3-16,6-5 0 15,-3-13-2-15,14-13 5 16,0-10-1-16,9-7-1 16,12-11-1-16,14-9-7 0,19-6-10 15,15-18-8-15,21-13-27 16,7-6-47-16,9-4-54 15,3-11-28-15,-7-2-61 0,-8-4-179 16</inkml:trace>
  <inkml:trace contextRef="#ctx0" brushRef="#br0" timeOffset="201293.86">10922 14899 178 0,'-11'-9'324'15,"-6"0"-107"-15,-4 2-88 16,2-2-65-16,-3 1-34 15,3 4 8-15,2 0 24 0,10 0 5 16,7-4-28-16,0 4-23 16,0-5-15-16,12-3-5 0,11-4-2 15,14-8 0-15,8-5 4 16,3 1-2-16,6 4 2 0,-9 2 5 16,-10 15-5-16,-5 19 7 15,-6 17 23-15,-8 11 8 16,1 13-1-16,-1 8-10 15,4 1-5-15,0 2-3 16,0 1-6-16,1-8-5 0,-1-8 3 16,1-9-3-16,2-2-1 15,-2-9-1-15,-4-6 0 0,-10-1-9 16,1-3-14-16,-8-2-46 16,0-1-57-16,-15-4-89 15,-2-12-28-15,-4 0-38 0</inkml:trace>
  <inkml:trace contextRef="#ctx0" brushRef="#br0" timeOffset="201609.93">11650 14511 529 0,'23'-74'301'0,"-10"17"-45"0,-5 17-99 16,1 8-70-16,-9 12-15 15,0 7 0-15,3 6-12 0,5 7-23 16,4 0-11-16,13 12-16 15,7 0 0-15,10-12-8 16,10 0-3-16,5-10-5 0,0-14-6 16,0-10-4-16,-5-21-1 15,-3-10 11-15,-14-8 27 16,-5-1 53-16,-11 14 79 0,-3 12 65 16,-7 11-198-16,-1 16-20 15,-3 21 0-15,-2 33 0 16,5 26 0-16,5 32 0 15,-2 23 0-15,3 16 0 0,2 17 0 16,4 3 0-16,1-3 0 16,-2-4-203-16,1-14-282 0,-4-6 48 15,-6-18 36-15</inkml:trace>
  <inkml:trace contextRef="#ctx0" brushRef="#br0" timeOffset="202092.21">8036 17926 503 0,'-66'57'405'0,"17"-19"-100"16,21-22-141-16,28-28-90 16,50-30-37-16,55-35-16 15,61-45 5-15,58-38 9 0,59-39 6 16,67-36 4-16,61-43-14 15,38-19 2-15,35-7 33 16,15 14 33-16,-7 27 0 0,-37 30-46 16,-53 33-43-16,-62 37-10 15,-67 33 0-15,-61 32 0 0,-58 26 0 16,-45 17 0-16,-29 16 0 16,-27 14 0-16,-19 8 0 15,-26 17-18-15,-22 0-100 16,-22 25-53-16,-21 12-23 0,-19 12-36 15,-25 13 13-15,-21 10-4 16,-22 14 31-16,-17 11-10 16,-15 14-3-16</inkml:trace>
  <inkml:trace contextRef="#ctx0" brushRef="#br0" timeOffset="202368.53">9916 17206 478 0,'-167'102'436'15,"25"-30"-24"-15,31-18-189 16,35-17-128-16,24-16-89 16,27-21-26-16,33-21 11 0,37-27 9 15,45-31 19-15,55-35 4 16,70-29 17-16,61-23 17 16,50-16 11-16,50-6 8 0,43 1 5 15,27 7-19-15,6 14-62 16,-6 14 0-16,-15 19 0 0,-24 10 0 15,-40 14 0-15,-44 16 0 16,-52 10 0-16,-56 14-92 0,-43 12-249 16,-38 5-39-1,-33 6 27-15,-19 2 17 0</inkml:trace>
  <inkml:trace contextRef="#ctx0" brushRef="#br0" timeOffset="205272.11">4831 14454 936 0,'0'0'290'15,"0"0"-181"-15,13-12-132 16,14-8 0-16,11-13 7 15,11-7 11-15,-1-15 5 16,1-4-2-16,-1-10 2 16,-3 3 1-16,-9 9 6 15,-7 8 21-15,-12 17 9 16,-9 8 17-16,-8 12-8 16,0 12-7-16,-22 12-11 0,-5 19-4 15,-11 31-6-15,-2 32 12 16,1 24-2-16,1 13-7 15,14-6-9-15,24-6-2 16,16-22 2-16,30-19-9 16,19-30-10-16,19-32-7 0,13-32-27 15,6-29-16 1,-19-29-4-16,-19-19 11 0,-24-17 24 16,-30-3 20-16,-30 1 38 15,-22 19 19-15,-16 24 35 16,-12 30-23-16,-4 26-22 15,-4 37-7-15,-1 26 2 16,11 20-11-16,9 0-14 16,18 4 5-16,15-8-11 0,17-9-7 15,16-11-9 1,25-18-9-16,15-17-15 0,18-11-26 16,-1-11-42-16,-5-10-2 15,-8-4 43-15,-20-3 33 16,-15-1 32-16,-17 4 14 15,-11 10 13-15,-17 11-14 16,-10 11-4-16,-6 14 3 16,-5 8 7-16,4-1-4 0,10-5-5 15,10-5-17-15,12-6-12 16,13-12 3-16,16 0 3 16,21 0-8-16,15-7-26 15,6-10-24-15,-1-8 4 16,-6 5 34-16,-12 3 28 0,-13 5 33 15,-9 5 28 1,-12 7 1-16,-5 0-17 0,-22 0-16 16,-4 0-13-16,-7 0-4 15,-5 11-8-15,-1 6-1 16,2-2-22-16,9 2-59 16,3 9-86-16,1 2-97 15,8 3-57-15</inkml:trace>
  <inkml:trace contextRef="#ctx0" brushRef="#br0" timeOffset="207351.27">31543 12386 315 0,'9'-61'177'0,"-1"-8"-78"16,-5-1-36-16,2 2-30 15,-5-2-2-15,0 6 24 16,-13 2 14-16,-16 5 24 16,-11 3 18-16,-19 15 8 0,-20 10-20 15,-6 18-26-15,-14 11-27 16,3 23-25-16,-5 14-1 16,1 12-12-16,4 8-5 15,11 6 2-15,17-1-4 16,20 5-1-16,18-7 5 15,30 6-7-15,25-2-4 16,28 3-2-16,21-3-3 16,10-3 4-16,1-4 2 15,-8-4-2-15,-12-6 7 0,-17 3 0 16,-15 0 0-16,-17-2 5 16,-16 1 8-16,-16-3-4 15,-17-7 7-15,-12-6 8 16,1-13 1-16,0-8 16 15,7-12 29-15,14-15-20 16,15-18-12-16,11-16-19 16,17-11-4-16,14-14-4 15,5-8-2-15,9-3-4 0,1 4-9 16,-4 2 1-16,0 8 3 16,-5 4 2-16,-7 10-17 15,-5 12-16-15,-7 14-14 16,-5 6-50-16,-7 7-36 15,-9 11-34-15,-21 7 1 16,-17 17-7-16,-14 7 7 16,-13 9 0-16,-17 3-50 15,-8 4 25-15</inkml:trace>
  <inkml:trace contextRef="#ctx0" brushRef="#br0" timeOffset="207635.53">30175 12040 401 0,'0'-98'259'16,"0"6"-65"-16,0 9-82 16,0 19-55-16,0 14-28 15,0 22-13-15,0 20 29 16,-26 37 105-16,-13 35 4 16,-18 37-59-16,-25 42-15 15,-15 25-27-15,-4 11-25 16,3 6-20-16,13 1-4 15,20-16 3-15,30-20-2 0,35-23-7 16,31-21-1-16,38-25-12 16,40-24-19-16,28-19-34 15,23-31-77-15,6-23-97 16,-6-25-37-16,-16-24 3 16,-18-20-26-16</inkml:trace>
  <inkml:trace contextRef="#ctx0" brushRef="#br0" timeOffset="207772.24">30064 11536 378 0,'21'-77'212'0,"35"14"-103"16,46 20-79-16,37 17-118 15,27 19-189-15</inkml:trace>
  <inkml:trace contextRef="#ctx0" brushRef="#br0" timeOffset="208083.55">32202 11406 763 0,'0'-41'207'0,"19"1"-114"16,9 11-57-16,6 12-21 15,6 9-10-15,0 8 4 16,4 8-7-16,7 12-3 0,-8 13 5 16,-3 15-4-16,2 18 1 15,-6 16-3-15,1 15 0 16,-14 10-3-16,-6 6 3 16,-17 3 4-16,-12 8 6 15,-16 7 6-15,-14 0-10 16,-18 1 3-16,-22 4-16 0,-19-6-47 15,-26-3-76-15,-18-9-41 16,-21-17-72-16</inkml:trace>
  <inkml:trace contextRef="#ctx0" brushRef="#br0" timeOffset="208632.12">29980 15337 498 0,'-25'-3'333'0,"4"-1"-141"15,5-1-94-15,4 5-62 16,4 0-21-16,8 0-5 16,0 0 5-16,8 21 3 15,12 12-17-15,14 14 0 16,2 11-4-16,1 8 1 16,-6-1-2-16,-6 4 1 15,-8-5 3-15,-17-6 0 0,0-5 16 16,-21-8 12-16,-6-9 16 15,-11-7 26-15,-2-13-8 16,-1-8-23-16,5-8-7 16,2-3-15-16,9-10-2 15,11-12-12-15,14-11-13 0,11-14-4 16,22-10 6-16,7-5 14 16,9 1-4-1,-5-5 5-15,-1 2-7 0,-12-2-2 16,-10 5 6-16,-17 2 3 15,-4 5-6-15,-25 12-4 16,-3 8-7-16,-9 12-48 16,1 9-59-16,-2 9-40 15,14 7-40-15,9 0-2 16,15 0 42-16,23 12-51 0,27-1 9 16</inkml:trace>
  <inkml:trace contextRef="#ctx0" brushRef="#br0" timeOffset="209181.55">30491 15190 299 0,'62'-3'404'0,"-18"-2"-47"16,-14 1-133-16,-13 4-119 16,-3 0-56-16,-11 0-16 15,-3 9 12-15,0 7 13 16,0 9-13-16,0 3-21 16,9 0-21-16,3 2-17 0,9-7-19 15,7-2-16-15,1-9-7 16,-1-12 8-16,-4-4 8 15,-3-11 21-15,-4-11 24 16,-9-5 4-16,-8-2 2 16,0 4-9-16,-8 4-2 15,8 5-42-15,-8 4-65 16,8-5-68-16,0 4-13 16,11-2 41-16,37-19-11 15,-17 24 128-15,8-8 21 16,-4 1 25-16,2-3 12 15,1 0 14-15,-3-4 20 16,-1-1 25-16,-11 5 16 16,-1 3 9-16,-11 5-11 15,-2 8-24-15,-6 4-20 0,-3 4 25 16,0 16 21-16,0 3-27 16,0 4-23-1,0-3-10-15,0 0-4 0,8 0-5 16,12-3-19-16,5-6-5 15,6-11-7-15,7 0-1 16,-2-4-3-16,1-8-1 16,-6-12-1-16,-1-4-2 15,-12-5-7-15,-18-4 3 0,-18 5 2 16,-15 8-8-16,-20 7-38 16,-19 17-64-16,-18 12-77 15,-14 12-72-15,-12 13-17 16,-5 7-35-16</inkml:trace>
  <inkml:trace contextRef="#ctx0" brushRef="#br0" timeOffset="209498.89">29250 14817 637 0,'-26'-49'356'16,"10"7"-49"-16,4 15-152 16,-4 22-68-16,-9 33 62 15,-16 34 34-15,-12 35-10 16,-7 26-173-16,-9 20 0 16,3 16 0-16,18 3 0 0,20-8 0 15,28-14 0-15,17-24 0 16,27-13 0-16,24-22 0 15,26-15 0-15,24-22 0 16,9-19 0-16,6-25-131 0,1-8-104 16,-5-17-35-16,-5-11-24 15,-15-14 9-15,-11-10 1 16,-19-11 16-16</inkml:trace>
  <inkml:trace contextRef="#ctx0" brushRef="#br0" timeOffset="209680.35">29541 14608 776 0,'-24'-48'196'16,"32"7"-119"-16,36 16-108 16,38 6-54-16,32 2 2 15,24 1 15-15,20-1-1 16,3 5-21-16,7-4-61 15,-2-1-71-15</inkml:trace>
  <inkml:trace contextRef="#ctx0" brushRef="#br0" timeOffset="210079.92">31729 14254 386 0,'0'0'311'0,"-11"0"-97"16,11 0-92-16,0 0-68 15,11 0-34-15,22 0 6 16,24-7-6-16,20-10-3 0,17 0-4 16,7 1-5-1,0 1-6-15,-10 2 14 16,-14 6 11-16,-12 7 11 0,-13 0 7 16,-6 20 14-16,-11 11 6 15,-7 10-11-15,-8 17-12 16,-7 10 4-16,-13 14-3 0,0 16-10 15,-13 7 0-15,-2 6-13 16,-4 3 3-16,-3 0-17 16,1-4 0-16,2-5-3 15,2-10 1-15,5-11-3 0,3-6 4 16,9-13-7-16,-8-8 4 16,8-8-9-16,-11-5-9 15,-6-7 8-15,-15-3 5 16,-20-3-18-16,-30 3-33 15,-35-2-50-15,-27 0-111 16,-22 5-105-16,-19-1-76 16</inkml:trace>
  <inkml:trace contextRef="#ctx0" brushRef="#br0" timeOffset="-208534.69">3247 17299 417 0,'-33'38'172'0,"5"-10"-79"15,5-8-43-15,6-8-15 16,6-12 9-16,11 0 21 16,0-4-12-16,11-21-14 15,18-20-1-15,19-19 3 16,25-22 1-16,29-19 2 16,36-25-9-16,41-25 6 15,35-20 15-15,29-19-10 16,23-11-11-16,9-2 4 0,18 11-11 15,7 12 1-15,-6 18-13 16,-28 19-3-16,-29 25-13 16,-44 25 7-16,-38 23-1 15,-40 17 17-15,-30 17 14 16,-25 7-10-16,-20 12-10 16,-10 9-4-16,-13 4-2 0,-7 4-11 15,-10 4-25-15,0 0-21 16,0 0-40-16,-16 0-37 15,-3 12-52-15,-11 0-42 16,-11 13-15-16,-10 4-56 0</inkml:trace>
  <inkml:trace contextRef="#ctx0" brushRef="#br0" timeOffset="-207619.37">3695 17254 352 0,'-82'54'148'16,"12"-18"-68"-16,18-7-42 15,15-9-24-15,12-7 9 16,11-6 21-16,6-7 9 15,8-7-10-15,16-19-13 16,20-17 0-16,32-28 15 16,43-29 15-16,47-39 3 0,49-41-4 15,41-26-11-15,32-27-3 16,37-7-12-16,33 5-21 16,1 10-5-16,-17 25-5 15,-43 34 6-15,-51 36-2 16,-56 27 3-16,-50 30 65 0,-36 20 31 15,-30 17 10-15,-19 8-28 16,-17 8-28-16,-12 7-28 16,-7 3-8-16,0 10-15 15,-7 0-6-15,2 0-2 16,1 0-4-16,-9 0-4 16,5 0 8-16,-2 0-6 0,-3 0 3 15,0 0 0 1,0-2-3-16,0-3 1 15,0 1 2-15,0 4 2 16,0 0-4-16,5 0-1 0,-2 0 7 16,-3 0 0-1,5 0-8-15,-2 0 2 16,-3 0 3-16,0 0 4 16,0 0-1-16,0 0 4 15,0 0-1 1,0 0 0-1,0-3-7-15,0-6 3 0,0 1 1 16,0-9 0-16,0 1 0 16,-11-3 1-16,-2-2-3 15,4 0 1-15,1 6 5 16,2-2-8-16,-2 5 3 0,8 4 0 16,-13 0 8-16,13-1-5 15,-8 9-2-15,0-3-7 16,8-2 8-16,-9 5 2 15,9-5-4-15,0 1-5 16,0 1 5 0,0-2 0-16,-8 1-3 15,8-3-3-15,-8 2 6 0,8 1 4 16,0 1-2-16,-8 3-2 16,0 0 2-1,8 0-5-15,-8 0 7 16,0 0-8-16,-6 0-2 0,0 0 6 15,-11 16-1-15,-7 3 1 16,-12 15-16-16,-26 14-53 16,-28 18-57-16,-43 23-85 15,-39 21-45-15,-22 21-10 16,-10 11-49-16</inkml:trace>
  <inkml:trace contextRef="#ctx0" brushRef="#br0" timeOffset="-206820.22">3304 17161 72 0,'0'-7'176'0,"-11"-7"-22"16,11 3-67-16,-14-2-41 0,6 1-21 15,0-1-1-15,8 5 23 16,-10 1 13-16,10 7 3 16,-9 0-23-16,9 0-11 15,0 0-18-15,0 0-4 16,0 0-3-16,0 0-5 16,0 0 2-16,0 11 1 15,0 14 3-15,0 8 0 16,3 16 4-16,10 4 6 15,-2 4-9-15,6 0-1 16,-4-9 0-16,3-11-4 16,-5-9-2-16,2-3-2 15,-1-13 0-15,1-12 6 16,2 0 1-16,11-12-4 0,5-16 5 16,17-18-5-16,14-14-24 15,11-14-67-15,12-15-43 16,8-14-110-16</inkml:trace>
  <inkml:trace contextRef="#ctx0" brushRef="#br0" timeOffset="-200876.66">10204 9581 449 0,'-36'-37'156'16,"6"1"-75"-16,6 3-41 16,4 9-22-16,4 8-9 15,3 4 0-15,13 0-1 16,0 4 7-16,0 4-4 16,0 4-3-16,0 0-5 0,0 0-2 15,0 0 1 1,0 0-1-16,0 0-6 15,0 12 3-15,8 8 4 0,5 10 1 16,7 10 7-16,9 8-3 16,7 14 5-16,4 6 3 15,13 14-1-15,12 7 2 16,8 1-5-16,5 3-2 0,8 0 2 16,6 2 11-1,1-5-2-15,2-5 8 0,-3-8-2 16,1-4 1-16,-6-6-12 15,-6-9-3-15,-8 0-4 16,-9-8 4-16,1-5 4 0,-3 0 29 16,3-5 4-16,3-4-16 15,9-3-4-15,9 0 16 16,16-5-9-16,15 2-3 0,18-7-8 16,10-3 2-16,18-4-13 15,3-4 7-15,5 2-2 16,-5-7-1-16,-8-7-5 0,-7 12-2 15,-5-12 0 1,1 0 18-16,3 0 10 0,12 0-9 16,13 0 0-16,15 0-1 15,25 0 6-15,16 0-9 16,22 9-2-16,6-9-7 0,18 12-7 16,6-12 1-16,5 13-7 15,-8-13-4-15,-15 7-2 16,-24-7-1-16,-30 0 8 0,-24 0-5 15,-21 0 6-15,-12 0-1 16,-4 0 11-16,5 0 6 16,20-7-5-16,18-6-5 0,24-8 0 15,9-3-5 1,6-4-2-16,-4-5-1 0,-10-9-2 16,-11-6 11-16,-6-12 10 15,-14-7 17-15,-10-9 4 16,-6-14-38-16,-8-12-6 0,-5-15 0 15,0-23 0-15,-8-17 0 16,-3-23 0-16,-5-8 0 16,-1-6 0-16,1-6 0 15,5-4 0-15,3-2 0 0,5-6 0 16,-6 0 0-16,-7 4 0 16,-7 8 0-16,-16 13 0 15,-20 18 0-15,-12 9 0 16,-19 16 0-16,-8 10 0 15,-11 9 0-15,-11-1 0 16,-6 0 0-16,-4-2 0 16,-3 0 0-16,-7-8 0 0,-7-6 0 15,-3-8 0 1,-8-185 0-16,-11 164 0 16,-11 4 0-16,-2 9 0 15,0 12 0-15,-4 6 0 0,-1 10 0 16,1 4 0-16,-1 5 0 15,4 3 0-15,-3-4 0 16,-1 0 0-16,-2-5 0 16,-3-8 0-16,-2-3 0 15,-4-5 0-15,-9 0 0 16,-4 6 0-16,-4 6 0 16,-8 9 0-16,0 9 0 15,-5 3 0-15,2 8 0 16,7 8 0-16,1 1 0 15,0 7 0-15,-2 1 0 16,5 4 0-16,3 3 0 16,5 0 0-16,0 4 0 15,2 2 0-15,-5-6 0 16,-7 5 0-16,-1-1 0 16,-10-2 0-16,-7-2 0 15,-7 1 0-15,-5-6 0 16,-5 3 0-16,-4-1 0 15,1 3 0-15,-1 1 0 16,0 4 0-16,-2 8 0 16,-2 8 0-16,1 3 0 15,3 6 0-15,1 3 0 16,1 5 0-16,-4-1 0 16,-9 8 0-16,-18 0 0 15,-18 5 0-15,-21 0 0 16,-18-2 0-16,-2 6 0 15,-1 1 0-15,1-3 0 16,2 2 0-16,2 1 0 16,7-2 0-16,-3 4 0 15,-6-2 0-15,-10 1 0 16,-22 2 0-16,-16 0 0 16,-7 3 0-16,1 4 0 15,5 6 0 1,14-1 0-16,3 8 0 0,1 0 0 15,-16 0 0 1,-17 0 0-16,-16 13 0 16,-3 2 0-16,11 2 0 15,16-1 0-15,13 0 0 16,12 4 0-16,7 1 0 16,10 0 0-16,6-2 0 0,9 3 0 15,1-3 0 1,0 5 0-16,2 5 0 0,11-1 0 15,-2 5 0 1,8 5 0-16,8 1 0 16,5 10 0-16,-3 5 0 0,-1 4 0 15,-9 10 0 1,-9 14 0-16,-6 10 0 16,-9 10 0-16,-3 12 0 15,-1 9 0-15,9 6 0 16,10 7 0-16,9-7 0 15,10 2 0-15,7-5 0 16,0-9 0-16,8-1 0 16,3-7 0-16,5 1 0 0,13-1 0 15,10 10 0-15,20 16 0 16,9 3 0-16,17 4 0 16,7 1 0-16,14-1 0 15,4-4 0-15,8-7 0 16,2-10 0-16,6-6 0 15,4-9 0-15,5-4 0 16,-2-9 0-16,13 0 0 16,-11 4 0-16,-3 2 0 15,3 6 0-15,-6 19 0 0,-6 17 0 16,-7 22 0-16,-5 12 0 16,-7 4 0-16,5-4 0 15,1-8 0-15,4-13 0 16,4-11 0-16,3-13 0 0,4-7 0 15,5-8 0-15,4-2 0 16,4-3 0 0,8 11 0-16,-8 14 0 0,8 11 0 15,0 12 0-15,0 2 0 16,8-5 0-16,0-13 0 16,4-7 0-16,4-17 0 15,0-13 0-15,6-15 0 0,2-9 0 16,3-7 0-16,6-5 0 15,0-8 0-15,8-4 0 16,0-4 0-16,2-4 0 16,3-4 0-16,-6-1 0 15,2-6 0-15,-2-7 0 0,-4-3 0 16,1 1 0-16,-6-4 0 16,2-1 0-16,-4-7 0 15,-1 2 0-15,-3 2 0 16,-1-3 0-16,4-3 0 0,1 2 0 15,-5-2 0-15,1 6 0 16,-1-1 0-16,1 0 0 16,0-4 0-16,-2 5 0 0,2 4 0 15,-5-1 0-15,4 4 0 16,0 5 0 0,1 8 0-16,0-1 0 0,-1 6 0 15,1-2 0-15,1 1 0 16,-1-1 0-16,4-2 0 15,-1-2 0-15,0 5 0 16,6-2 0-16,2 7 0 0,8-1 0 16,5 4 0-16,8 4 0 15,3 0 0-15,2 5 0 16,6-1 0-16,14-1 0 16,3 2 0-16,10-1 0 0,-3-3 0 15,9-6 0-15,1 0 0 16,5-6 0-16,-2-2 0 15,0-8 0-15,1-3 0 16,-9-4 0-16,-4-5 0 16,0-3 0-16,-6-1 0 0,-11-4 0 15,-2 0 0-15,-5 1 0 16,-8-1 0-16,-9 0 0 16,-7-3 0-16,-8-1 0 0,0-5 0 15,-6 2 0-15,-1-1 0 16,-3-8 0-16,3 8 0 15,2-8 0-15,1 0 0 16,2 0 0-16,6 0 0 16,-1 0 0-16,2 0 0 0,-2 7 0 15,0-7 0-15,-3 0 0 16,0 0 0-16,-6 0 0 16,7 0 0-16,-3 0 0 15,3 0 0-15,6 0 0 0,10 0 0 16,2 0 0-16,5-2 0 15,5-3 0-15,-1 5 0 16,-5 0 0-16,-4 0 0 0,-2 0 0 16,-6 0 0-16,-8 0 0 15,-11 0 0-15,-4 0 0 16,-6 0 0-16,-2 0 0 0,-5 0 0 16,1 0 0-16,-5 0 0 15,-1 0 0-15,1 0 0 16,-4 0 0-16,-4 0-2 62,0 0-319-62,-7 0-96 16,7 0-49-16</inkml:trace>
  <inkml:trace contextRef="#ctx0" brushRef="#br0" timeOffset="-197851.54">24648 2161 43 0,'-9'-61'327'16,"9"-4"-80"-16,0-1-27 15,0 4-68-15,0 10 7 0,0 7 12 16,0 9-11-16,0 3 1 16,0 13-34-16,0 9-61 15,0 2-41 1,0 9-20-16,0 24-9 16,0 30 2-16,0 27 5 0,0 21-2 15,0 15-1-15,0 6 1 16,-11-7 4-16,0-5-5 15,2-12-3-15,9-17 7 16,0-13-4-16,0-12-6 16,0-14 9-16,0-5-2 15,0-10 4-15,9-12-3 16,-1-4 3-16,1-4-4 0,21-8 3 16,22 0-6-1,29-8 2-15,22-4 2 16,9-4 0-16,4-5 1 15,-8 6-1-15,-6-2 2 0,-12 1-4 16,-19 4-1-16,-12 3 1 16,-14 2-4-16,-13 7-30 15,-8 0-80-15,-12 0-104 16,-4 0-60-16,-4 0-20 16,-4-5-1-16,0-2 1 15</inkml:trace>
  <inkml:trace contextRef="#ctx0" brushRef="#br0" timeOffset="-197664">25804 2482 441 0,'26'-33'225'0,"-10"5"-37"15,-4 8-63-15,-4 4-30 16,-5 4-37-16,2 7-22 16,-5 5-9-16,0 0-20 0,0 0-12 15,0 12 11 1,0 9-9-16,0 4-3 0,3-2-26 15,3 6-44-15,-3 4-68 16,-3-5-51-16,0-7-89 16</inkml:trace>
  <inkml:trace contextRef="#ctx0" brushRef="#br0" timeOffset="-197540.55">25821 1551 449 0,'5'-57'122'16,"-1"16"-139"-16,0 20-168 16</inkml:trace>
  <inkml:trace contextRef="#ctx0" brushRef="#br0" timeOffset="-197152.84">26084 1973 136 0,'0'30'209'0,"0"-7"-102"16,0 5-45-16,0 10-28 15,5 10-1-15,-2 14 0 16,6 12-12-16,-4-3-10 16,3 3-4-16,-1-13-5 15,-1-11 2-15,-3-15 0 0,-3-9 14 16,0-14-2-1,5-20-11-15,3-17-13 16,7-19-8-16,18-23 3 16,7-5 9-16,11-10 12 0,-4 10 22 15,-3 10 4-15,-7 17-15 16,-7 17-14-16,-11 12-4 16,-3 16-2-16,0 11 2 15,1 15 3-15,3 14 0 16,-4 8-1-16,-3 9-2 15,-5 5-6-15,0-5-35 16,-2-8-41-16,3-17-107 16</inkml:trace>
  <inkml:trace contextRef="#ctx0" brushRef="#br0" timeOffset="-196935.64">27121 1579 127 0,'12'-33'225'16,"-8"21"-105"-16,-4 29-44 16,-12 28-27-16,-9 28-21 15,-7 25 7-15,-5 14-12 16,1 7-8-16,-1-1-8 16,4-13-3-16,7-15-15 15,5-21-29-15,17-15-23 16,4-27-2-16,25-27-148 15</inkml:trace>
  <inkml:trace contextRef="#ctx0" brushRef="#br0" timeOffset="-196503.21">27628 1855 385 0,'53'-53'181'0,"-16"18"-89"16,-20 9-48-16,-17 19-15 0,-29 7 5 15,-24 17 19-15,-15 6-23 16,-2 1-9-16,4 10-7 15,13 1-8 1,9 5-2-16,14 3 2 16,21-3-6-16,12 5 7 15,21 4-3-15,15-1-1 16,16-2-5-16,6-10 0 0,3 0 3 16,5-8 0-16,1-2 1 15,-5-14-1-15,-9-12 4 16,-2-5-5-16,-10-16 0 15,-8-10 4-15,-3-14 9 16,-9-8 15-16,-3-1 28 16,-9 11 10-16,-4 10-13 15,-5 9-19 1,-3 3-21-16,0 8-15 16,0 9 1-16,5 4-3 15,-5 0 2-15,0 21 5 16,0 3-4-16,3 8-1 15,6 6 2-15,0-1-27 16,2 3-45-16,11-5-50 16,9-5-35-16,12-21 0 15,14-23-149-15</inkml:trace>
  <inkml:trace contextRef="#ctx0" brushRef="#br0" timeOffset="-196120.72">28880 1376 336 0,'16'-53'255'16,"-4"15"-76"-16,-4 10-94 16,-5 9-45-16,-3 6-19 15,4 13-11-15,0 17-5 16,5 26 5-16,-1 26-6 16,-4 25 0-16,4 9 3 15,6 2-5-15,-5-4-4 16,5-7 7-16,-2-16 0 15,0-17-4 1,1-16 2-16,-5-13 1 16,-2-11 2-16,-6-21 0 15,0-9-13-15,0-19-11 16,-9-16 4-16,-21-13 7 16,-5 3 3-16,-8 9 6 15,-4 15-8-15,-10 23 8 16,-13 25-1-16,2 14 2 15,2 17 5-15,18 7-4 16,15 6-3-16,25-1 3 16,24-4 4-16,33-4-1 15,37-8-19-15,23-10-47 16,20-13-71-16,4-27-109 16</inkml:trace>
  <inkml:trace contextRef="#ctx0" brushRef="#br0" timeOffset="-195686.52">30089 1282 281 0,'21'-44'299'0,"-8"6"-81"16,-7 14-106-16,3 7-68 16,-9 10-26-1,0 14-8-15,0 26-5 16,0 24 0-16,0 24-5 15,-9 21 4-15,9 8-1 16,0 0-2-16,0-9 0 16,0-6 3-16,12-14-2 15,4-12-2-15,6-13-3 16,-1-15-3-16,1-15-1 16,7-26 8-16,13-14-7 15,15-22 1 1,14-17 0-16,7-12 17 0,-7 4 44 15,-11 8 23-15,-16 12-7 16,-7 10-7 0,-14 5-7-16,-5 10-29 15,-10 8-16-15,0 8-14 16,-5 0 1-16,-3 24-4 16,5 14 2-16,-1 4 5 15,4 13-30-15,-5 3-91 16,-3-2-92-16,5-8-73 15</inkml:trace>
  <inkml:trace contextRef="#ctx0" brushRef="#br0" timeOffset="-195532.61">31084 1257 363 0,'-11'-36'155'16,"-2"11"-75"-16,-4 14-56 15,-7 11-35-15,-12 23-29 16,-6 11-45 0,11 1-152-16</inkml:trace>
  <inkml:trace contextRef="#ctx0" brushRef="#br0" timeOffset="-195238.89">31373 1558 275 0,'0'0'169'16,"0"0"-46"-16,-12 0-40 16,-1 0-22-16,2 12-24 15,11-3-11-15,0 3-9 16,3 4 6-16,10 13 10 16,10 6-5-16,11 15-16 15,5 3-2 1,-2 0-3-16,-9-4-6 15,-8 4 0-15,-15 0-1 16,-21 0 3-16,-25 4-3 16,-20 0-17-16,-20 1-64 15,-8-11-36-15,2-19 16 16,19-28-161-16</inkml:trace>
  <inkml:trace contextRef="#ctx0" brushRef="#br0" timeOffset="-195002.71">32055 1192 393 0,'28'-35'197'16,"-9"9"-94"-16,-5 9-56 16,-11 17-20-16,-3 13-19 15,-8 19 0-15,-4 25 1 16,1 29 1-16,-2 20-7 15,4 7 1-15,9 5-2 16,0 0-2-16,0-4-37 16,9-12-40-16,-1-11-85 15,-8-27-84 1</inkml:trace>
  <inkml:trace contextRef="#ctx0" brushRef="#br0" timeOffset="-194843.88">31715 1879 691 0,'-34'-40'264'0,"19"3"-126"16,16 9-82-16,47 0-23 15,31 3-22-15,35-2-11 16,12 2-34-16,1 4-63 16,-10 9-89-16,-16 0-41 15,-16 3-92-15</inkml:trace>
  <inkml:trace contextRef="#ctx0" brushRef="#br0" timeOffset="-194385.28">31607 1399 55 0,'0'-20'181'0,"-11"4"19"16,11 4-51-16,-8 0-69 15,-1 3-43-15,-2 9-20 16,-10 0-9-16,-9 12 0 15,-9 17-6 1,-9 11-2-16,-12 22-4 16,-2 11-18-16,5 13-31 15,4 7-25-15,11-8-163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8:01:24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4754 4779 119 0,'-28'-17'220'16,"-20"-20"-51"-16,26 13-140 15,6 4-12-15,5 4 4 16,-2 0 4-16,13-1-2 15,0 0 14-15,-9 5 7 0,9 0 4 16,0 0 8-16,0 1 4 16,0-6 15-16,0 4 33 15,0 0 30-15,0 6 13 16,0 2 25-16,0 5 1 16,0 0-12-16,0 0-12 15,0 0-117-15,0 9-36 31,0 11 0-31,0 8 0 16,0 21 0-16,0 16 0 16,0 20 0-16,0 10 0 15,-8 10 0-15,0 13 0 16,0 13 0-16,-4 7 0 0,1 9 0 16,-1 0 0-16,-2-1 0 15,-2-7 0 1,1-12 0-16,2-14 0 0,1-20 0 15,0-20 0-15,4-11 0 16,-1-13 0-16,-2-10 0 16,3-10 0-16,-1-3 0 15,1-11 0-15,8-2 0 0,-8-1 0 16,8-4 0-16,3-8 0 31,19-5 0-15,22-7 0-16,30-4 0 0,34-12 0 15,36-9 0 1,28-7 0-16,45-5 0 0,33-1 0 16,36 11 0-16,5 6 0 15,-2 8 0-15,-21 13 0 16,-25 12 0-16,-28 0 0 16,-32 12 0-16,-28 4 0 0,-33 1 0 15,-32-4 0-15,-22-1 0 16,-19-5 0-16,-16-7 0 15,-9 0 0-15,-8 0 0 0,-8 0 0 16,-8-17 0 0,-8-23 0-16,-3-29 0 0,-3-29 0 15,-1-28 0-15,1-24 0 16,14-14 0-16,0-6 0 16,6-1 0-16,6 9 0 0,8 9 0 15,-1 20 0 1,-2 11 0-16,0 15 0 0,0 19 0 15,-6 11 0-15,-3 15 0 16,1 8 0-16,-6 9 0 16,-3 6 0-16,0 2 0 0,0 4 0 15,-12-3 0-15,-1 3 0 16,-1-1 0-16,-4 7 0 0,-2-2 0 16,-4 1 0-16,0-1 0 15,-4 5 0-15,-5 3 0 16,1 6 0-16,-1 2 0 15,1 1 0-15,-5 4 0 16,-13 4 0-16,-13 4 0 16,-19 12 0-16,-27 9 0 0,-30 8 0 15,-31 3 0-15,-25 0 0 16,-20 5 0-16,-17-5 0 16,5 1 0-16,10 4 0 15,16-5 0-15,13-4 0 0,21 0 0 16,23-3 0-16,25-9 0 15,26 0 0-15,25-4 0 16,17-12 0-16,20 11 0 16,10-11 0-16,10 0 0 15,3 0 0 17</inkml:trace>
  <inkml:trace contextRef="#ctx0" brushRef="#br0" timeOffset="92.93">4726 4324 2047 0</inkml:trace>
  <inkml:trace contextRef="#ctx0" brushRef="#br0" timeOffset="251.97">4713 4324 2047 0,'-17'11'0'0,"2"-3"0"16,-2 0 0-16,6 4 0 15,-2 0 0-15,-6 9 0 0,-6 15 0 16,-8 17-146-16,-7 20-498 15,-9 22-610-15</inkml:trace>
  <inkml:trace contextRef="#ctx0" brushRef="#br0" timeOffset="1217.23">8416 1354 515 0,'-8'-47'313'16,"-7"6"-85"-16,-5 7-101 15,-2 10-23-15,2 8 7 16,-3 4-18-16,-11 12-44 16,-10 20-3-16,-20 25 8 15,-18 33-8-15,-2 24-2 16,-6 15-16-16,1 18-7 15,3 2-13-15,5 6 0 0,3-5-4 16,10-7-3 0,7-13 0-16,12-20-2 0,9-17-2 15,10-15-35-15,7-14-77 16,5-7-97-16,7-9-71 16,-2-7 4-16,1-16-36 15</inkml:trace>
  <inkml:trace contextRef="#ctx0" brushRef="#br0" timeOffset="1673.64">7191 1734 360 0,'-8'-52'243'16,"-5"14"-87"-16,4 21-82 16,9 34-20-16,-7 28 27 0,-4 33 2 15,-3 26 3-15,-2 23-13 16,-4 15-30-16,-4 4-7 15,-6-3-17-15,8-16-7 16,1-22-1-16,4-18-3 16,9-24-8-16,8-13 2 15,0-14-12-15,0-11 5 16,8-9-13-16,12-4 7 16,59-3-6-1,-19-1 18-15,13-8-2 0,12 0-6 16,4 0 6-16,0 9 3 15,-4-9-4-15,-6 0 7 16,-19 0-6-16,-15 0 6 16,-9 0 32-16,-11 0 66 0,-12 0 102 15,-13-12 4-15,-13-21-90 16,-17-17-43-16,-9-14-59 16,-10-14-17-16,-13-8 0 15,-6-2 0-15,-2 5 0 16,-1 10 0-16,5 11 0 15,1 14 0-15,8 15-152 16,0 21-171-16,5 21-57 16,-5 18 18-16,3 15-27 0</inkml:trace>
  <inkml:trace contextRef="#ctx0" brushRef="#br0" timeOffset="5376.84">9504 4180 82 0,'0'-24'243'0,"0"3"-66"16,0 5-53-16,0 4-55 0,-8 4-29 16,8 3-20-16,0 2-8 15,0 3 4-15,0 0-9 16,0 8-4-16,0 12-1 16,0 20 28-16,0 22 22 15,0 28 8-15,0 24-6 0,-14 19-17 16,-7 22-16-16,-9 11-8 15,-1 10-6-15,2 0-1 16,1-13-4-16,7-18 1 16,5-19-1-16,5-23 3 0,11-21-17 15,0-23 2-15,0-9 3 0,8-14 2 16,16-10 0 0,17-11 4-16,22-15-1 0,27 0-8 15,32-13 8-15,28-2 2 16,21-2-3-16,11 9 0 15,1 8 6-15,-11 12 3 0,-18 5-7 16,-20 4 4-16,-29-2 2 16,-25-2-1-16,-18-5 13 0,-21-12 37 15,-14 0 34-15,-13-4-14 16,-14-21-47-16,-9-15-36 16,-13-22-9-16,-12-15 9 0,-3-17 0 15,-8-16 10-15,-4-11-3 16,-3-5-4-16,-2-9 1 15,2-8 3-15,3 6 10 16,-3 9 12-16,3 14 9 0,1 21 1 16,1 12-1-16,8 12-17 15,2 13-6-15,5 15-1 16,-1 3-13-16,-2 9-13 0,-12 10-24 16,-5 6-19-16,-10 13-20 15,-6 9-16-15,-5 7-16 16,-1 8-32-16,-2 5-32 0,-1-1-65 15</inkml:trace>
  <inkml:trace contextRef="#ctx0" brushRef="#br0" timeOffset="5943.4">13546 3947 367 0,'45'-11'145'16,"-13"6"-65"-16,-16 5-41 0,-12 16-15 16,-4 13 20-1,-25 21 24-15,-10 18 12 0,-14 26-6 16,-9 12-28-16,-2 8-13 15,6 0-17-15,13-10-8 0,14-1 1 16,14-10 3-16,13-8-10 16,22-6 0-16,13-10-1 15,15-8-3-15,10-8-3 0,18-4 8 16,14-8-3-16,14-1 1 16,11-2 2-16,144 26 13 15,-139-31-12 1,145 32 20-1,-177-53 163 1,-61-12-39-16,-13 0-2 16,-4 0-16-16,-9-4-2 0,-3-16-43 15,0-16-43-15,0-18-33 16,0-15 7-16,0-20-33 0,0-22 2 16,0-16-8-16,0-14 0 15,0-18 13-15,-15-4 7 16,-10 7 17-16,-12 18-1 0,-8 18-7 15,-11 13-33-15,-12 21-26 16,-26 27-47-16,-19 16-22 16,-17 32-12-16,-8 19-10 0,2 23-72 15,8 19-26 1,10 12-34-16,19 7-25 0</inkml:trace>
  <inkml:trace contextRef="#ctx0" brushRef="#br0" timeOffset="6377.1">15901 3924 644 0,'40'-29'224'0,"-7"6"-147"15,-8 6-100-15,-6 8 0 16,-6 9 8-16,-10 0 21 15,-3 15 4-15,0 24 24 0,0 30 40 16,-16 28-19-16,1 20-17 16,-1 13-18-16,6 1-3 15,10 0-10-15,22-10 7 0,13-10-3 16,22-11 0-16,22-8-3 16,17-20-1-16,23-15-2 0,8-16 4 15,1-13-9-15,1-14-10 16,-2-14 3-16,-13-17 4 15,-10-15-1-15,-14-14 0 0,-12-20 5 16,-17-19 10-16,-13-29-6 16,-20-29 1-16,-14-19 21 15,-28-9 82-15,-27-4 3 16,-31 4-48-16,-38 21-32 0,-37 20-20 16,-22 32-9-16,-18 29-34 15,6 36-88-15,5 33-84 16,13 33-72-16,21 23-18 0,24 13-24 15</inkml:trace>
  <inkml:trace contextRef="#ctx0" brushRef="#br0" timeOffset="6791.01">18301 3497 639 0,'26'-53'497'16,"-12"12"-211"-16,-6 13-236 16,1 12-85-16,-6 4 10 15,-3 12 8-15,0 7 6 16,0 33 13-16,-12 38 11 16,-4 36-12-16,1 32 2 0,-2 17 1 15,17 3 1-15,0-6-1 0,20-13-2 16,17-18 3-1,14-11 1-15,19-20-5 0,15-17-3 16,13-20 4-16,11-20 2 16,10-20-4-16,-1-21-4 0,-2-29 2 15,-6-23 6-15,-8-38 3 16,-12-32 4-16,-18-28 16 16,-16-23 68-16,-17-4 8 0,-28-6 7 15,-28 11-43 1,-26 20-12-16,-39 27-36 0,-35 27-35 15,-28 25-88-15,-27 32-117 16,-7 29-110-16,1 33-62 16,6 24-33-16</inkml:trace>
  <inkml:trace contextRef="#ctx0" brushRef="#br0" timeOffset="9994.12">21595 2811 295 0,'0'-11'216'15,"-9"-1"-23"1,9 3-51-16,0 2-62 16,0 7-23-16,0 0-19 0,0 0-8 15,0 0-14-15,0 0-13 16,0 0-1-16,0 7-2 15,0 14 15-15,0 20 40 16,0 15-1-16,0 19-3 16,0 17-8-16,0 28 4 0,0 17 18 15,0 14-23-15,0 8-14 16,-11 3-11-16,-3-2-11 16,2-12-4-16,4-8 2 15,0-23-4-15,-1-14 2 16,9-18 0-16,-11-16 0 15,11-12-2-15,-8-7 4 0,-1-15-2 16,9-1-2-16,-11-10-4 16,11-8 10-16,-9-4-1 15,9 0-2-15,0-12 1 0,0 9 5 16,0-9 6-16,0 0 11 16,0 0 0-16,0 0-5 15,0 0 3-15,0 0 7 0,0 0-3 16,0 0 1-16,0 0-6 15,0 0 13-15,0 0-2 16,0 0 1-16,0 0-13 16,0 0-9-16,9 0-4 15,2 0-8-15,17 0 9 0,23 0 13 16,22 0 3-16,35-4-7 16,47-5-1-16,40-6-8 15,40-6-5-15,17-3 4 0,7-5-6 16,10-4 7-1,0 0-7-15,-2 5-1 0,-3-1-2 16,-12 1 0-16,-20 8 0 0,-38 4 0 16,-35 4 0-1,-38 3 0-15,-27 1 0 0,-26 4 0 16,-23 0 0-16,-11 4 0 16,-14 0 0-16,-9 0 0 15,-3 0 0-15,-8-4 0 47,0-5 0-47,0-3 0 16,0-12 0-16,0-16 0 15,0-27 0-15,0-21 0 16,0-30 0-16,13-29 0 16,8-21 0-16,-3 3 0 15,4 1 0-15,-2 14 0 16,-3 15 0-16,-3 18 0 15,-5 15 0-15,-1 12 0 0,0 13 0 16,-3 12 0-16,-5 8 0 16,0 9 0-16,0 8 0 15,0 2 0-15,0 6 0 16,0-1 0-16,0 8 0 16,0 5 0-16,0-1 0 0,-8 5 0 15,-5-1 0-15,1 4 0 16,-4 3 0-16,0 1 0 15,-9-4 0-15,-11 1 0 16,-24 5 0-16,-30 2 0 16,-27 5 0-16,-34 0 0 15,-20 17 0-15,-17 3 0 16,-19 5 0-16,-22-1 0 16,-32 0 0-16,-19-3 0 0,-8-4 0 15,4-6 0-15,12-11 0 16,20 9 0-16,23-9 0 15,26 0 0-15,33 0 0 16,29 0 0-16,27 0 0 16,27 0 0-16,23 0 0 0,21 0 0 15,8 0 0 1,16 0 0-16,5 0 0 16</inkml:trace>
  <inkml:trace contextRef="#ctx0" brushRef="#br0" timeOffset="10357.61">21219 2560 2047 0,'9'24'0'16,"-1"14"0"-16,0 14 0 16,0 13-72-16,1 18-238 15,-5 9-63-15,0 15-12 0,-4 7-58 16</inkml:trace>
  <inkml:trace contextRef="#ctx0" brushRef="#br1" timeOffset="16396.75">5439 11454 465 0,'-14'-37'299'0,"2"13"-111"16,-2 8-92-16,6 7-52 16,8 9-32-16,-11 0-4 15,11 17 2-15,-12 24 19 16,-4 36 19-16,-5 29 9 16,-7 21-6-16,-1 2-21 15,1-3-16-15,6-8-5 16,3-16 0-16,6-21-7 15,13-12-5-15,0-12 9 0,8-12-1 16,16-11-4 0,22-11 1-16,26-11 0 15,39-12-8-15,36 0 6 0,35 0 1 16,25 0 3-16,11 0-3 0,7 16 3 16,-15 5-1-16,-19 4-6 15,-28-4 3-15,-33-7 0 16,-33 4 1-16,-27-6 6 15,-22-4 23-15,-16-8 52 16,-15 0-6-16,-17-20-37 16,-14-12-22-16,-9-18-9 0,-11-14-3 15,-1-26-10-15,-1-20-6 16,-1-20 0-16,1-13 7 16,4 5 14-16,2 3-2 15,5 16 4-15,1 22-1 0,5 12-2 16,-1 11-2-16,-6 19-1 15,-2 9 7-15,-12 13-3 16,-21 13-14-16,-25 20-1 16,-27 13 8-16,-22 16-8 15,-18 7 11-15,-5 4-8 16,6 5 0-16,16 0-1 0,8 0-13 16,23-4-24-16,15-10-36 15,22-3-31-15,18-6-60 16,-1 6-306-1,51-16 202 1,8-12 3-16</inkml:trace>
  <inkml:trace contextRef="#ctx0" brushRef="#br1" timeOffset="16991.95">7429 11154 614 0,'9'-9'308'16,"-9"2"-131"-16,0 7-87 0,0 0-47 15,0 0-18 1,0 0-14-16,-9 0-4 0,9 23-2 16,-11 23 10-16,-1 23 11 0,-4 28-2 15,-1 17 0 1,5 12 4-16,12 4-9 15,-8 0-6-15,8-12-10 0,5-17 1 16,6-15-7-16,5-17-4 16,5-7-3-16,7-12 2 15,9-11 3-15,12-7 3 16,15-6 0-16,9-3 2 16,9-1 4-16,4-7-10 0,-7 1 4 15,0 0 4-15,-14 1 2 16,-8-4-8-16,-18-13 10 0,-7 8 1 15,-7-8 1-15,-8 0-1 16,-5 0 0-16,-4 0 7 16,1 0 14-16,-6-4-3 0,2-13-8 15,3-16-8-15,0-24-9 16,1-20-5-16,-1-17 4 0,-8-11 7 16,0-9-6-16,0-4-5 15,0 1 7-15,0 6-5 16,-8 8 4-16,-6 15 2 0,3 6 1 15,-10 12 16-15,-7 13 15 16,-9 10-5-16,-13 9-19 0,-10 10-6 16,-16 13-3-16,-19 15-2 15,-5 8-18-15,-7 12-6 16,2 12-11-16,0 6-4 16,10 1-9-16,15-2-56 15,7 4-90-15,8-1-78 16,17-8-15-16,19-7-2 0</inkml:trace>
  <inkml:trace contextRef="#ctx0" brushRef="#br1" timeOffset="17623.74">9368 11052 425 0,'11'-13'285'0,"-8"5"-116"16,-3 0-94-16,0-1-41 0,0 6-10 16,0 3 2-16,0 0 23 15,0 0-11-15,0 0-18 16,0 0-8-16,0 0-4 0,-8 12 15 16,2 17 13-16,-8 19 19 15,3 21 3-15,-10 25-18 0,2 16-10 16,-6 8-10-16,1 4-8 15,3-3-7-15,4-15-4 16,6-9-1-16,-1-15-2 16,12-15 5-16,-8-15-5 0,8-17 3 15,0-14-16-15,0-2 4 16,12-8 6-16,12-9 0 16,12 0 5-16,21-14-1 0,20-5 1 15,20-10 0-15,18 1 0 16,6 4 1-16,1 2-1 15,-1 11 2-15,-7 2-4 0,-16 6 1 16,-16 3 3-16,-22 0 1 16,-15 0-5-16,-12 0 10 0,-9 0 0 15,-7-5-8-15,-9-1 16 16,-5-9 9-16,-3-4-8 16,0-14-8-16,-11-12-2 15,-6-16 0-15,-4-12-3 0,-3-8 3 16,-4-9 11-16,-4-7-3 15,-4 3 4-15,-7 5 12 0,0 3-6 16,-10 12-5-16,-4 13-10 16,-8 14 0-16,-11 9-4 15,-11 14-13-15,2 12 8 16,0 12-8-16,-4 12 6 0,3 7-22 16,4 9-57-16,2 10-67 15,-1 8-94-15,0 5-25 16,8-1 6-16,15-7-23 0</inkml:trace>
  <inkml:trace contextRef="#ctx0" brushRef="#br1" timeOffset="18171.89">11223 10917 784 0,'28'-13'386'0,"-11"3"-187"16,-5-3-147-16,-4 8-42 16,-8 5 6-16,0 0 23 0,0 0-11 15,0 12-18-15,0 21-8 16,-12 24 8-16,-8 24 5 16,-10 26-7-16,-2 9-1 0,-4 11-1 15,-1-4-6-15,4-9 5 16,10-17-14-16,5-18 18 0,7-15-12 15,11-16-1-15,0-10-1 16,8-10 3-16,9-12-2 16,15-4-4-16,12-12 3 0,21-9 1 15,17-10-4-15,15-5 5 16,13-5 7-16,3 0-5 16,-3 1 4-16,-5 3-2 15,-12 1 4-15,-11 5 13 0,-14-2-12 16,-11 4 6-16,-10 0 1 15,-15 5 36-15,-13 0 28 0,-3-4-13 16,-8-1-32-16,-3-7-17 16,-5-11-3-16,0-7-15 15,0-11 8-15,-15-9 1 16,-7-3-10-16,-6-3 11 0,-8 3 21 16,-16 4 7-16,-15 8-14 15,-9 11-5-15,-9 14-13 16,-1 8-10-16,-4 11-29 0,9 9-46 15,4 0-59-15,9 13-75 16,3 7-37-16,3 2 0 0,14 1 26 16,11-2-23-16,17-7 19 15</inkml:trace>
  <inkml:trace contextRef="#ctx0" brushRef="#br1" timeOffset="18704.7">13106 10738 349 0,'58'-24'464'0,"-18"8"-63"0,-11 4-171 15,-8 8-128-15,-11 4-55 16,-10 0-21-16,0 12 0 0,0 11 4 16,-14 14 7-16,-7 16-17 15,-1 9-8-15,3 2 0 16,3 1-10-16,0-9 3 0,8-2-4 15,8-8-4-15,0-6-4 16,12-8-7-16,10-4 4 0,9 0-1 16,17-6-5-16,17-6-17 15,12-4-10-15,16-12 13 16,14 0-1-16,9 0 14 16,11 0 5-16,-5 0 8 0,-17-7 6 15,-16 2 1-15,-23 1 0 16,-18-1 28-16,-12 5 39 0,-10 0 23 15,-11 0 21-15,-7 0 7 16,-3 0-44-16,-5-2-77 0,0-3 0 16,0 0 0-16,0-2 0 15,0-9 0-15,0-6 0 0,0-9 0 16,0-10 0 0,-8-9 0-16,-4-6 0 0,-4-6 0 15,-5-2 0-15,-7-3 0 16,-9 3 0-16,-13-1 0 0,-9 5 0 15,-15 7 0-15,-14 8 0 16,-14 12 0-16,-4 16 0 16,-8 17-14-16,5 12-149 0,-2 13-33 15,9 12-57-15,6 12-36 16,7 3-16-16,8 1-35 0</inkml:trace>
  <inkml:trace contextRef="#ctx0" brushRef="#br1" timeOffset="20135.66">6281 13881 454 0,'-82'0'409'0,"0"0"-102"16,11 0-153-16,1 0-83 16,10 0-36-16,10 0-18 15,13 0-5-15,9 0 6 16,9 0-5-16,10 0-5 15,9 0-1-15,20 0 14 16,30 0 24-16,48-9 16 0,56-14 4 16,61-23-14-16,65-24-21 15,77-10-12-15,72-18-7 16,64-13 1-16,62-5-1 16,63-15-2-16,41 5-3 0,31 2 7 15,15 15-8-15,-1 16-5 16,-10 15 14-16,-28 17 19 15,-42 14 4-15,-47 13 4 16,-44 10 3-16,-51 9-29 0,-55 8-15 16,-60 3 0-16,-59 4 0 15,-56 0 0-15,-58 0 0 0,-47 0 0 16,-47 0 0-16,-27 0 0 16,-23-3 0-16,-23-10 0 0,-19-7 0 15,-8-13 0 1,-23-19 0-16,-14-22 0 0,-11-22 0 15,-10-31 0-15,-2-25 0 0,-2-17 0 16,10-28 0-16,5-17 0 16,9-35 0-16,14-25 0 0,4-18 0 15,8 3 0 1,-2 25 0-16,-2 31 0 0,-11 34 0 16,-12 27 0-16,-4 25 0 15,-13 22 0-15,-14 15 0 0,-15 13 0 16,-17 7 0-16,-19 16 0 15,-26 22 0-15,-23 18 0 16,-34 22 0-16,-44 24 0 0,-49 18 0 16,-43 14 0-16,-33 13 0 15,-37 5 0-15,-50 11 0 0,-38 8 0 16,-30 9 0-16,-32 7 0 16,-31 14 0-16,-8 7 0 0,-20 3 0 15,-5 10 0 1,10 1 0-16,5 4 0 0,4-5 0 15,17-8 0-15,31-9 0 16,46-18 0-16,45-14 0 16,47-16 0-16,52-14 0 15,59-8 0-15,53-11 0 16,51-10 0-16,49-5 0 16,42-6-4-16,33-3-56 15,27-9 10-15,16 0-5 16,17 0 11-16,7 0-1 0,13 0 25 15,0 0 10 1,0 0 3-16,0 0-2 16,0 0 13-16,0 0-3 0,0 0 2 15,-8 0 3-15,8 0 0 16,-9 0-2-16,9 0-3 16,0 0 2-16,-8 7-2 15,8-7-4-15,0 12-4 16,0 5 3-16,0 20 2 15,0 37 4-15,5 42 6 16,3 60-2-16,4 52-2 16,-4 41-2-16,0 27 0 0,4 18-3 15,5 8-1 1,0 0 5-16,-1-18-4 16,-4-36 3-16,-4-35 5 0,0-38-5 15,-5-36-4-15,-3-28 4 16,0-27-1-16,0-18 3 15,0-15-1-15,0-19-2 16,0-11-6-16,0-13 4 16,9-7 6-16,14-6 4 15,24-1 2-15,29-14 0 16,46-17 2-16,49-16-2 0,47-20 1 16,47-20-16-1,44-22-6-15,27-5-51 0,9-2-132 16,-10 4-154-16,-32 9-30 15,-31 10-31-15</inkml:trace>
  <inkml:trace contextRef="#ctx0" brushRef="#br1" timeOffset="22511.05">3943 7493 778 0,'-98'0'573'15,"21"13"-232"-15,15-13-197 16,22 0-100-16,15 0-14 16,14 0-4-16,30-13-10 15,55-12 2-15,81-16-9 0,76-18-1 16,65-15 0-16,56-8 6 15,42 1 7-15,9 8-4 16,-20 8-17-16,-42 12 0 16,-53 12 0-16,-52 13 0 0,-50 7 0 15,-48 5 0 1,-37-2 0-16,-27 11 0 16,10 3 0-16,-60 4 0 15,-10 0 0-15,-8 0 0 16,-1 0 0-16,-1 0-297 15,0 0-285-15,5 0 9 16</inkml:trace>
  <inkml:trace contextRef="#ctx0" brushRef="#br1" timeOffset="23301.54">21688 5808 814 0,'-57'0'317'16,"21"0"-152"-16,19 0-104 15,28-12-29-15,48-5-14 16,62-11 3-16,81-13-1 0,83-4-9 15,60 2-3-15,49-3 6 16,37 9-1-16,11 5 0 16,-16 4 2-16,-30 7-8 15,-52 5 7-15,-48 4 15 0,-48 0 51 16,-53 4 30 0,-48-1 43-16,-40 2-21 0,-28-3-132 15,-27 8 0-15,-15-4 0 16,-16 4 0-16,-9 2 0 0,-6 0 0 15,-1 0 0-15</inkml:trace>
  <inkml:trace contextRef="#ctx0" brushRef="#br1" timeOffset="23353">26231 5384 2003 0,'-11'10'-473'15,"-6"6"3"-15,-12 4 8 16</inkml:trace>
  <inkml:trace contextRef="#ctx0" brushRef="#br1" timeOffset="26841.65">22065 1102 210 0,'-29'-20'270'0,"6"4"-60"16,7 4-92-16,3 3-45 16,0 2-5-16,13-3-11 15,0 3-13-15,0 7-18 16,8-4-17-16,21 4-4 16,21 0-4-16,14 9 0 0,13 7-1 15,9 4 0 1,7 13 4-16,0 7-1 15,0 17-9-15,-2 12 8 16,-6 12-2-16,-9 14-3 0,-2-3 1 16,-12-6 0-16,-15-7 3 15,-12-16 8-15,-5-10-4 16,-9-12-2-16,-7-8-3 16,0-10 0-16,-11-9 13 15,2-6-1-15,-5-1-3 16,3-7 4-16,-3 0-5 0,0 0 1 15,5 0-3 1,-2 0-3-16,3 0 1 16,-3 0 1-16,2-2-5 15,-2-3-15-15,1-3-16 0,-4-6-45 16,0-1-64-16,0-6-40 16,0-7-71-16,0 4 11 15</inkml:trace>
  <inkml:trace contextRef="#ctx0" brushRef="#br1" timeOffset="27531.66">22833 1867 180 0,'-22'0'186'0,"8"9"-74"16,5-9-50-16,9 0-27 0,0 0-10 16,0 12-1-16,0 1 9 15,13 3 9-15,10 3-3 16,11 7-8-16,1 2 2 15,10 3-1-15,3 7-5 16,5-2-3-16,1 1 23 16,-1-1-16-16,-1-2-9 0,-2-6-12 15,-11-4 0 1,-4-2-5-16,-13-8 1 16,-5-5 29-16,-5-9 47 0,-3 0 48 15,-1 0 36-15,-5-9-23 16,5-5-57-16,0-15-52 15,1-11-8-15,-1-14-17 16,0-4-6-16,5-2-3 16,-5-10-3-16,3 6 6 15,-2-1-5-15,-1-1 4 0,-5 6-6 16,2 6-3-16,-5 9 7 16,0 9-11-16,0 7 5 15,0 9 3-15,0 4 0 16,0 2 5-16,0 7-4 15,0 0 5-15,0 7-7 16,0 0 5-16,0 0-11 16,-8 0-2-1,-9 0 6-15,-8 24 2 16,-20 9 4-16,-23 7 1 16,-12 5-4-16,-10 0 1 15,4-4 5-15,9 0-2 0,8-10-8 16,13-6 9-16,14-5 1 15,11-4-3-15,10-8-2 16,7-8 6-16,14 9-1 16,0-9 0-16,0 0 1 15,0 0-1-15,0 0 7 16,0 0-7-16,0 0 0 16,0 0-7-16,0 0 9 15,0 0-9-15,0 0 2 16,0 0-20-16,0 0-21 0,0 0-34 15,0 0-43-15,0 0-69 16,0 0-51-16,0 0-25 16,0 11-49-16</inkml:trace>
  <inkml:trace contextRef="#ctx0" brushRef="#br1" timeOffset="28444.39">22435 2436 145 0,'0'-2'220'0,"0"-3"-86"16,-8 2-64-16,8-2-51 16,-9 5-24-16,9 0-3 15,-9 0 0-15,9 0-20 16,0 0-77 0,-11 0-81-16</inkml:trace>
  <inkml:trace contextRef="#ctx0" brushRef="#br1" timeOffset="30111.67">7746 4668 40 0,'-15'-3'109'15,"-2"-6"55"-15,6 6-40 16,3-1-36-16,8 4-19 16,-9 0-9-16,1 0-2 15,8 0-1-15,-8 0 1 0,8 0-14 16,0 0-18-16,0 0-8 16,0 0-12-16,0 0-1 15,0 0-4 1,0 0 1-16,0 0 4 0,0-5-4 15,0 0 9-15,3 3 0 16,10-3-10-16,4-1-1 16,11-1 2-16,4-1-1 0,9 0 2 15,8 1 0 1,-1-2-4-16,-3 1 1 0,-8 8 4 16,-6-4-4-16,-2-1 1 15,-4 3-1-15,-6 2 2 16,-5 0-1-16,-2 0-4 0,-6 0 0 15,0 0-1-15,-3 0 4 16,-3 0 2-16,0 0-7 16,0 0 8-16,0 0-7 15,5 0 1-15,-2 7 5 0,5 5-3 16,-3 4-4-16,4 5 8 16,2 4 0-16,1 2-6 15,0 2 4-15,1 3-1 16,4 5 3-16,-2 4-3 15,2-1-1-15,-6-2-1 0,3-2 4 16,-3 0-5-16,-3-2 3 16,1-7 1-16,-1-3-1 15,-4 2 6-15,4-2-6 0,0 1-3 16,-4-6 6-16,4-1-3 16,-5-2 0-16,2-4 3 15,-5-1-3-15,0-1 0 0,0-10-2 16,0 7 3-1,3-7 0-15,-3 0 1 0,0 0 1 16,0 0-1 0,0 0-1-16,0 0 9 15,0 0 14 1,0 0 0-16,-8 0 4 16,-3 0 3-16,-5 0-7 15,-9 13-9-15,-11-1-3 0,-13-1-1 16,-7 3-3-16,-5-2 2 15,-4 4-4-15,-6-4 2 16,6 5 10-16,5-5 1 0,3 0 4 16,13-5-4-16,12-7 4 15,7 9 1-15,9-9 7 16,3 0 8-16,13 0 1 16,0 0-2-16,0 0-15 15,0 0 4-15,0 0-14 16,0 0-3-16,0 0 2 0,0 0-10 15,0 0-6 1,0 0 5 0,0 0 1-16,0 0-1 0,0 0 0 15,0 0-4-15,0 0 5 16,0 0-8-16,0 0-36 16,0 0-34-16,0 0-56 15,0 0-57-15,0 0-35 0,5 9-43 16,-2 1-24-16</inkml:trace>
  <inkml:trace contextRef="#ctx0" brushRef="#br1" timeOffset="32976.47">23466 2693 302 0,'-16'10'206'0,"3"-10"-47"16,5 7-70-16,8-7-39 15,-8 0-9-15,8 0-10 16,0 0-12-16,0 0-10 16,0 0-2-16,0 0-41 15,0 0-85-15,0 0-130 16</inkml:trace>
  <inkml:trace contextRef="#ctx0" brushRef="#br1" timeOffset="33098.69">23396 2679 460 0,'0'-14'102'15,"-14"0"-119"-15,-7-8-168 0</inkml:trace>
  <inkml:trace contextRef="#ctx0" brushRef="#br1" timeOffset="34958.79">21529 3394 77 0,'0'-16'187'16,"0"-1"-27"-1,0 5-54-15,0 5-35 0,0-1-5 16,0 3 16-16,0 1 9 16,-8 0-10-16,0 0-12 15,8 4 2-15,0 0-18 16,-8 0-5-16,8 0-6 0,0 0-7 16,-9 0-2-16,9 0 9 15,-11 0-17-15,-1 0-1 16,-13 0-10-16,-11 0-9 15,-13 0 3-15,-5 12-5 16,-3 1 4-16,6-6-4 0,1 3 2 16,2 1-4-1,3-3 1-15,5-8-1 0,4 8 1 16,2-8-1 0,11 0 2-16,6 0 2 0,5 0-7 15,4 0 4-15,8 0-4 16,0 0 5-16,0 0-2 0,0 0 6 31,0 0-6-31,0 0 3 16,0 0 7-16,0 0 10 15,0 0-4-15,0 0 1 0,0 0-10 16,0 0-4-16,0 0-7 16,0 8-8-16,0 4 3 15,8 10 12-15,-5 10-6 16,2 9-4-16,-5 7 16 15,0 2-10-15,0-2 2 16,0 1-5-16,0-4 7 0,0-5-7 16,0 1 3-16,0-6-1 15,0-1 1-15,0-6 2 16,0-4 1-16,0-7-1 0,0-1-2 16,0-4 0-1,0 0-2-15,0-12 0 0,0 9 3 16,0-1 2-16,0-8-4 15,0 9 6-15,0-9-9 16,0 0-1-16,0 0 0 16,8 7 4-16,8 3 10 0,9-10-5 15,12 0 5-15,15 0 4 16,12 0 1-16,6-10 4 16,3-1 1-16,-1-6-5 0,-7 5 2 15,-8 0-7-15,-4 3-3 16,-11 1 2-16,-10 4-10 15,-7 1 9-15,-6 3-13 16,-6 0 8-16,-5 0 6 0,0 0-10 16,-8 0 8-16,0 0-18 15,5 0-34-15,-5 0-67 16,0 0-89-16,0 0-69 16,0 0-32-16,0 0-23 15</inkml:trace>
  <inkml:trace contextRef="#ctx0" brushRef="#br1" timeOffset="37973.26">30893 2475 81 0,'17'-9'197'16,"-3"2"-43"-16,3-3-40 15,-4 3-36-15,0 1-18 16,-5 6-4-16,-4 0-3 16,-4 0-15-16,0 0-19 15,0 13-7-15,0 13-2 16,0 14 11-16,0 22 7 15,-21 20 17-15,-8 14-4 16,-3 14-19-16,-4 9-3 16,0 6-5-16,-1 6-5 15,4-10 0-15,4-7-8 16,1-11 1-16,8-14 0 16,3-15-2-16,5-14 0 15,-1-11 4-15,13-13-2 16,0-7-1-16,0-8 0 15,0-10-5-15,0 2 10 16,0-13-2-16,0 9 1 16,0-9 10-16,0 0 3 15,0 0 0-15,0 0-5 16,16 0 0-16,27 0 10 16,33 0 12-16,42 0-14 15,41-9-4-15,27-4-7 16,16 7-7-16,7 1 3 15,-6 5-6-15,-14 0 1 0,-8 11-1 16,-16 11-2-16,-24-3 2 16,-22 2 0-16,-24-4-3 15,-27 0-1-15,-19-6 8 16,-13-11 1 0,-11 7 5-16,-10-7 4 0,-6 0 4 15,-1 0 23-15,-8 0 42 16,5 0 49-16,-5 0 35 0,0 0 21 15,0-7-91-15,0-14-97 16,8-15 0-16,-2-25 0 16,7-32 0-16,3-26 0 15,1-16 0-15,5-3 0 16,-8-4 0-16,3 8 0 16,0 8 0-16,1 12 0 15,-2 13 0-15,2 10 0 16,-2 13 0-16,1 14 0 15,-6 6 0-15,-2 13 0 16,-9 8 0-16,0 5 0 16,-12 7 0-16,-4 6 0 0,-9 2 0 15,-12 6 0-15,-8 1 0 16,-20 7 0-16,-21 3 0 16,-26 8 0-16,-27 4 0 15,-19 4 0-15,-21 1 0 16,-19-1 0-16,-5-3 0 15,5-3 0 1,9 1 0-16,27-11 0 16,24 0 0-16,28 0 0 15,30 0 0-15,19 0 0 16,18 0 0-16,18 0 0 16,3 0 0-16,13 0 0 15,9 0-12 32,0 0-25-47,0 0-30 16,0 0-26-16,0 7-65 0,0-7-34 15,9 0-23 1,-1 7-20-16,0 2 30 16,9-9-3-16,-3 8-59 15</inkml:trace>
  <inkml:trace contextRef="#ctx0" brushRef="#br1" timeOffset="39687.51">25366 3044 196 0,'-15'-4'230'16,"-1"0"-41"-16,2 2-51 15,2 2-52-15,4-6-22 16,8 1-8-16,-8 3-3 0,8 2-9 16,0 0-14-16,0 0-15 15,5 0-10-15,11 0 0 16,8 0-4-16,9 0 2 16,7 0 1-16,5 0 2 15,-5 0-3-15,1 0 0 16,0 0-3-16,-1-5 3 0,-4 0-9 15,-3 1 6-15,-7 4 1 16,-11 0 5 0,-7 0 9-16,0 0 1 0,-4 0 1 15,-4 0-1-15,0 0-9 16,0 0-5-16,0 0-5 16,4 14 3-16,-4 1-3 15,5 13 9-15,-5 5-5 16,4 8-1-16,4-1 6 15,-4-2-10-15,1-7 6 0,-4-2-1 16,4-8 0-16,-1-1 5 16,1-8-9-1,-5-5 1-15,0-7 6 0,0 13 2 16,0-13-10-16,0 0 8 16,0 0-9-16,0 0 7 15,0 10 1 1,0-3-3-16,-9-7 1 15,-6 16-4-15,-10-4 6 0,-14 10 6 16,-15-3-9-16,-3 2 6 16,0-2-6-16,5-2 8 15,0 0-6-15,-7-6 3 16,2 1-7-16,5-12 0 0,11 0 7 16,10 0 2-1,5 0-4-15,13 0-5 16,7 0 4-16,6 0-1 0,0 0 3 15,0 0 8-15,0 0-10 16,0 0 0 0,0 0-6-16,0 0-5 15,0 0-42-15,0 0-82 0,6 0-84 16,3-12-105-16</inkml:trace>
  <inkml:trace contextRef="#ctx0" brushRef="#br1" timeOffset="41269.55">30842 3040 36 0,'0'-6'112'15,"0"-5"97"-15,0 4-46 16,0 2-34-16,0 1-40 15,-9 4-27-15,9-3 0 16,-8-1-1-16,8-1 4 16,0 2-2-16,0 3-14 15,0 0-4-15,0 0 11 16,0 0 8-16,-13 0 6 16,-3-4-3-16,-4-5-21 15,-9 6-21-15,-15-6-6 16,-18 6-7-16,-9-2-13 15,-8 5-4-15,3 0 7 16,2 0-1-16,6 0 5 16,9 0-4-16,12-5-1 15,6 1-1-15,12 4 2 16,8 0 4-16,9 0-4 16,12 0-3-16,0 0-4 15,0 0 1-15,0 0 9 16,-6 0 3-16,6 0-10 15,0 0 0 1,0 0 8-16,0 0-8 0,0 0 3 16,0 0-2-1,0 0-2-15,0 0-6 16,0 0 2-16,0 0 3 16,0 17-2-16,0 8 1 15,0 6 11-15,0 7-8 16,0-2 2-16,0 2-1 15,0-7 5-15,0-3-9 16,0-3 7-16,0-4 2 16,0-5-2-16,0 0 3 15,0-3-8-15,0-1 3 16,0 0-5 0,0-12 8-16,0 8-5 15,0-8 5 1,0 8-1-16,0-8 1 0,3 0-5 15,9 0 3 1,8 0 0-16,20 0 5 16,27-4-3-16,14-8 2 15,2 0-8-15,4 0 4 16,-11-1-1-16,-11 2 1 16,-8 2-1-16,-11 1-3 15,-10 4 0-15,-12-1-26 16,-8 5-40-16,1 0-66 15,-6 0-55 1,-3 0-49-16,1 0-72 0</inkml:trace>
  <inkml:trace contextRef="#ctx0" brushRef="#br1" timeOffset="42017.61">33160 3057 161 0,'-21'-8'215'0,"-1"-1"-45"16,6 3-48-16,7-5-41 15,0 9-12-15,9 2-14 16,0 0-21-16,9 0-21 15,13 0-6-15,24 0-4 16,19 0-2-16,16 0-1 16,16 0-1-16,0 0 5 15,-2 0-10-15,-4 0 5 16,-10 0 0-16,-13 0 3 0,-36 0-1 16,-32 0 5-16,0 0-8 15,0 0-2 1,0 13 2-16,0 6 3 15,0 9 4-15,0 13 2 16,0 15 0-16,0 13 4 16,0 5-4-16,0-1-3 0,0-4 3 15,0-7-6-15,0-9 4 16,0-9-3-16,0-6 6 16,0-12-6-16,0-5 2 15,0-9-2-15,0-2 4 0,0-10 9 16,0 0-5-16,-6-10-11 15,-71-2-116-15,-41-9-172 16</inkml:trace>
  <inkml:trace contextRef="#ctx0" brushRef="#br1" timeOffset="43414.71">4729 5149 134 0,'-11'-17'274'16,"-2"1"-88"-16,1 0-70 15,0 3-59-15,0 6-16 0,-1-2 20 16,2 1 15-16,-3 4-18 16,-1 4 1-1,-10 0-8-15,-6 0-9 16,-23 12-1-16,-14 10-9 0,-19 1-5 16,-21 10-8-16,-18 8-10 15,-16 0-1-15,3 3-2 16,6 1-2-16,14-9-1 15,21-8 10-15,22-6 5 16,24-6 6-16,11-16-7 16,12 0-2-16,12 0-2 15,9 0 1-15,8 0 1 16,0 0-3-16,0 0-8 16,0-4 0-16,0 4-6 15,0 0-2-15,0 0 0 16,0 16 2-16,8 8 4 15,6 17-2-15,-3 16-6 16,2 21 3-16,-2 7 6 16,5 13 0-16,-2-6-3 15,-3-1 1-15,-6-14-6 16,-5-13 3-16,0-10 9 16,0-14-4-16,0-7-5 15,0-10 7-15,0-5-3 0,3-9 7 16,0-9 1-16,6 0 10 15,0-14-11 1,11-9-6-16,21-18 2 16,16-9-3-16,11-7 1 15,17-7-2-15,10-1-5 0,2 0 6 16,-1 4-6-16,-1 7 7 16,-14 9-6-16,-16 9 9 15,-12 12-8-15,-16 3 3 16,-9 5-7-16,-12 8-10 15,-4-1-31-15,-5 9-36 16,-7 0-58-16,0 0-77 16,0 0-27-16,-16 0-75 15</inkml:trace>
  <inkml:trace contextRef="#ctx0" brushRef="#br1" timeOffset="47192.6">6070 4937 293 0,'-16'0'186'16,"0"0"-67"-16,-1 13-38 16,-4 2-12-16,2 6-23 15,-3 2-5-15,11 3-10 16,11 2-8-16,0 2-4 16,16-2-12-16,12 0-2 15,10-8-1-15,10-4-2 16,8-16-9-16,6 0 0 0,-2-3-9 15,-6-13 3-15,-14-10 6 16,-12-2 3-16,-15-4 10 16,-13-1 22-16,-24 0 38 15,-17 9-25-15,-13 8-20 16,-5 11-6-16,-11 5 1 0,0 24-6 16,5 9 1-1,8 8 0-15,17 4 1 16,15 5-11-16,25-1 3 0,16-6 0 15,30-5-4-15,19-14-3 16,20-24 0-16,13-20-30 16,2-17 0-16,-10-11 11 15,-16-14 11-15,-25-7 8 16,-22-2 16-16,-27 12 52 0,-11 14 24 16,-27 16-36-16,-17 21-20 15,-19 19 3 1,-6 22-10-16,-7 20-12 0,10 8-2 15,17 6-5-15,14-6-3 16,22-4-4-16,24-5 3 16,24-12-9-16,26-11-6 15,18-29-21-15,13-12-19 16,0-21-13-16,-7-11 17 0,-14-5 32 16,-19-5 22-16,-25 7 30 15,-16 4 17-15,-19 15-3 16,-19 13-14-16,-14 15-24 15,-13 12-5-15,-9 16 3 16,11 5-8-16,9 3 0 0,18-3 5 16,16 0-11-16,20-2-7 15,15-1-11 1,23-5-26-16,19-11-11 0,6-14-29 16,7 0-3-16,-9-7 25 15,-12-9 38-15,-16-4 30 16,-17-1 36-16,-16 4 35 15,-12 10-20-15,-17 7-13 0,-15 19 0 16,-10 11-15-16,2 7-2 16,4 8-2-16,10 4-8 15,15-1-3-15,10-2-8 16,18-11-5-16,14-6-3 16,17-8-6-16,13-21-17 15,8-14-20-15,0-10 11 16,-8-9 18-16,-12-3 17 15,-17 0 8-15,-20 2 18 0,-8 7 50 16,-16 6-3-16,-14 9-28 16,-10 12-16-16,-9 16-4 15,1 8-4-15,-1 9-8 16,8 8 3-16,13-1-10 16,11-3-1-16,17-7-7 15,8-2-9-15,16-4-17 0,15-12-6 16,20-12-6-1,2-8-3-15,-2-13 0 16,-2-7 20-16,-12-9 18 0,-17 0 6 16,-12 1 17-16,-8 8 29 15,-11 6-6-15,-14 12-18 16,-7 10-9-16,-14 0 4 16,3 20-7-16,-3 11-4 15,6 2-2-15,8 0-1 0,2 0 2 16,15-4-4-16,3-6-7 15,12-3-8-15,0-4-7 16,12-6-10-16,0-10 8 16,-4 0 11-16,1 0 14 15,-6 0 7-15,-3 0 9 16,0-10 31-16,0 4 2 16,-8-4-4-16,-1 3-6 15,1-2-15-15,1 5-5 16,7 4-9-16,-8-4-8 15,8 4-3-15,0 0-3 32,0 0 7-32,0 0 5 15,0 0-10-15,0 0 5 16,0 0 8-16,0 0-6 16,0 0 2-16,0 0-3 15,0 0 3-15,0 0-3 16,0 0 3-16,0 0-5 15,0 0 1 1,0 0-6-16,0 0 8 16,0 0-9-16,0 0 1 0,0 0 1 15,0 0 4-15,-9 0 0 16,9 0 4 0,-8 0-3-16,8 0 11 15,0 0 14-15,0 0 19 16,0 0 1-16,0 0-6 15,-8 0-13-15,8 0-10 16,0 0-10-16,0 0 1 16,0 0-6-16,0 0-3 15,0 0 1-15,0 0-6 16,0 0 7-16,0 0 0 0,0 0-4 16,0 0 9-16,0 0-11 15,0 0 2-15,0 0 4 16,0 0 0-16,0 0 9 15,0 0-8-15,0 0 5 16,0 0-2-16,0 0 8 16,0 0-13-16,0 0 6 0,0 0-10 15,0 0-2 1,0 0 8-16,0 0-2 16,0 0-8-16,0 0 7 15,0 0 7-15,0 0-14 0,0 0 5 16,0 0 5-16,0 0-7 15,0 0 4 1,0 0-5 0,0 0 6-1,0 0 2-15,0 0-7 16,0 0 5-16,0 0-4 16,0 0-3-16,0 0 8 15,0 0-1 1,0 0-6-16,0-4 5 15,0 1 5-15,0 3-5 0,0 0-6 16,0-5 1-16,0 1 2 16,0 4 0-16,0 0-8 15,0-3-2-15,5-2-8 16,-2 1 8 0,-3 4 1-16,5 0-3 0,-2-5 9 15,2-2 6-15,-5 1-5 0,0-1-1 16,0-1 4-16,0 0 9 15,0 1-5 1,-13 2 14-16,-4 1 2 16,1 4-9-16,-3 0-5 0,-2 0-3 15,4 0-5-15,3 0-2 16,1 0 2-16,5 0 4 16,8 0 1-16,0 0-5 15,0 0-4-15,0 0-9 16,8 0-9-16,0-5-4 15,3-7 1-15,5-7 14 16,6-7 1-16,-3 2 5 0,-3-3-7 16,-2-3-16-16,-6 2-22 15,-8-1 13-15,0 5 12 16,-14 8 4-16,-2 3-3 16,-3 13 2-16,-2 0 11 15,-4 20 7-15,1 8 5 16,4 15 1-16,7 0 1 15,7 3-11-15,6-9-3 16,3-9-6-16,8-4-5 0,11-12 9 16,3-12 12-16,2-12 0 15,5-12 7-15,-2-9-1 16,-11 1 8-16,-2-8-1 16,-10-2 7-16,-7 2-2 15,-11 2 1-15,-5 8 10 16,0 0-13-16,-1 10-7 15,2 8-5-15,1 4 2 16,3 3-8-16,2 5-16 0,9 0-43 16,-8 0-44-16,8 13-28 15,-13 3-30-15,7 3-28 16,6 2-71-16</inkml:trace>
  <inkml:trace contextRef="#ctx0" brushRef="#br1" timeOffset="48938.49">5137 2605 50 0,'0'-12'129'15,"0"0"68"-15,0-2-53 16,-10 7-36-16,10 0-41 0,-8-3-18 16,8 10-6-16,0 0-8 15,0 0-12-15,0 0-6 16,0 0-9-16,0 0-10 16,0 0 0-16,0 13 5 15,0 8-1 1,14 7 0-16,-4 13 0 0,3 6 10 15,4 8 2 1,-1-3-1-16,0 1-3 16,0-3-6-16,-4-11 4 15,1-2-7-15,-5-5 1 16,-1-3-3-16,-2-8 3 16,-1-4 2-16,-4-5 1 15,0-5 0-15,0-7 6 16,0 0 20-16,0 0 7 15,0 0 17-15,0 0 17 0,0 0 19 16,0 0-3-16,0-12-28 16,0-4-32-16,-12-4-10 15,0-8-14 1,-1-5 3-16,1-5-10 16,-1 2-10-16,-3-5 16 15,5 2-5-15,-2-3-3 16,-4 5 4-16,7 1 1 15,-4 3-3-15,6 0 7 16,8 5-6-16,-8 4 3 16,8 4-6-16,0-1 7 15,-8 0-1-15,-1 5-1 16,9-1 5-16,-8 5-10 16,8 0 5-16,-6 5-3 15,6 2 5-15,0 1-3 16,0-1 1-16,0 5 1 15,0 0-2-15,0 0 5 16,0 0-6 0,0 0 4-16,0 0-5 15,0 0 4-15,0 0-9 16,0 0 1-16,0 0-2 16,0 17 2-16,-8 3 4 15,-5 10 3-15,0 2-5 16,1 5 7-16,1-5 6 15,3-2-8-15,-1-3 1 16,1-6-3-16,8-6 3 16,-8-1 4-16,8-7-5 15,0-7 4-15,0 8 1 16,0-8 4-16,0 0 10 16,0 0-3-16,0 0 0 15,0 0 0-15,0 0-8 16,0 0-2-16,0 0-9 15,0 0 6-15,0 0-7 16,0 0-13-16,0 0-22 16,0 0-58-16,0 0-61 15,0 0-48-15,0 0-35 16,0 9-59-16</inkml:trace>
  <inkml:trace contextRef="#ctx0" brushRef="#br1" timeOffset="50038.45">23064 6297 184 0,'3'0'347'0,"2"0"-53"0,0 0-90 15,3 0-103-15,6 0-44 16,11-8 0-16,9-5 25 15,6-2 5-15,2-2-10 0,-11 6-13 16,-6 1-20-16,-8 10-14 16,-7 0-13-16,-2 12-10 15,-3 14 11-15,-5 15 23 0,0 15 7 16,0 18 6 0,-14 10-3-16,-8 6-13 0,-4 4-15 15,3-5-12-15,-2-7-8 16,2-13-1-16,1-9-5 15,8-15-50-15,0-7-96 0,7-14-89 16,7-8-62-16,-14-16-34 16,-2-4-34-16</inkml:trace>
  <inkml:trace contextRef="#ctx0" brushRef="#br1" timeOffset="50173.63">22914 6886 240 0,'-13'-15'293'0,"2"2"-89"16,11 1-85-16,3 5-63 15,21 2-29-15,19 0 2 16,17-2-11-16,13-1-5 0,12-5-9 16,8-2-48-16,9-6-109 15,3-12-160-15</inkml:trace>
  <inkml:trace contextRef="#ctx0" brushRef="#br1" timeOffset="51019.94">32477 5080 249 0,'-52'17'194'0,"10"-5"-69"16,6 4-48-1,-2-1-8-15,-1 2 29 16,-10 0 4-16,1-6-21 0,-6-11-13 16,-2 0-19-16,-1 0-8 15,0-7-8-15,1-9-17 16,3-9 10-1,7 0 44-15,10-4-4 0,10 1-25 16,18-5-20-16,16 1-12 16,14 7-10-16,10 10-2 15,14 6-5-15,9 9 6 16,4 28 2-16,-10 12-9 16,-10 14 9-16,-10 8 0 15,-17 10-5-15,-12 13 5 0,-33 15-3 16,-27 0-34-16,-38 2-92 15,-45 1-98-15,-55-11-58 16,-57-9-62-16</inkml:trace>
  <inkml:trace contextRef="#ctx0" brushRef="#br1" timeOffset="52495.61">7782 4933 10 0,'0'0'17'0,"0"0"8"0,0 0 12 16,0 0 23-16,0 0 43 15,0 0 40-15,0 0-44 16,0 0-26-16,0 0-18 0,0 0-13 15,0 0 4-15,0 0-11 16,0 0-8-16,0 0-18 16,0 0-2-16,0 0-4 0,14 0 4 15,2-4-6-15,8-4 2 16,4-1 1-16,-4 2-2 16,1-2-2-16,-1 1 6 0,0-1-7 15,-2 6-3 1,-5-1 6-16,-3 0 2 0,4 0-3 15,-2 0-5-15,-5-1 8 16,1 1-4-16,-4 4 2 16,-3 0-4-16,-5 0 3 0,0 0 1 15,0 0 0-15,0 0-1 16,0 0 1 0,0 0 0-16,0 0 1 0,0 0-4 15,0 0 4-15,0 0-2 16,-8 13-3-16,8-1 4 15,0 5-2-15,-8 2 4 16,8 2-6-16,0 3 6 16,-9-3-1-16,9 0-2 0,0-6-3 15,0-3 3-15,0-3-1 16,0-9 1-16,0 8-3 16,0-8 8-16,0 7-9 0,0 2-1 15,0-9 6-15,0 0 1 16,0 8-3-16,0-8 1 15,0 0 1-15,0 0-4 16,0 0 4 0,0 0 0-16,0 0-3 0,0 0-3 15,-8 0 2-15,8 0-3 16,0 0-15-16,0 0-20 16,0 0-13-16,0 0-4 0,0 0-2 15,0 0-18-15,-8 0-27 16,8 0-16-16,0 0 1 15,0 0-66-15</inkml:trace>
  <inkml:trace contextRef="#ctx0" brushRef="#br1" timeOffset="52883.11">7853 5080 41 0,'-14'-4'76'0,"14"-1"69"16,-11 1 15-16,11 0-52 15,0 0-37-15,0 0-21 16,0 4-11-16,0 0-3 16,0 0-16-16,0-5-6 0,11-2-2 15,14-1-10-15,7-5 2 16,6 0-8-16,3 3 8 15,-5-3-1-15,1 1-1 16,-9 3-2-16,-7 6 4 0,-5 3-3 16,-4 0 6-16,-9 0 2 15,2 0-6-15,-5 0 2 16,0 0-3-16,0 0 1 0,0 0 0 16,0 0-9-1,0 0-10-15,0 0-13 16,0 0-18-16,0 0-30 0,0 0-52 15,0 0-52-15,-14 0 21 16</inkml:trace>
  <inkml:trace contextRef="#ctx0" brushRef="#br1" timeOffset="54017.54">7779 5665 69 0,'-11'-12'45'0,"-2"0"-17"15,4 0-12-15,9 5-17 16,0-3-41-16</inkml:trace>
  <inkml:trace contextRef="#ctx0" brushRef="#br1" timeOffset="54192.66">8076 4953 142 0,'-28'-16'216'15,"7"3"-99"-15,5 1-69 16,5 0-101-16,2 0-136 0</inkml:trace>
  <inkml:trace contextRef="#ctx0" brushRef="#br1" timeOffset="54366.15">8063 4974 224 0,'-15'0'206'0,"3"0"-93"0,-1 0-68 15,13-5-68-15,0-7-84 16,0-4-97-16</inkml:trace>
  <inkml:trace contextRef="#ctx0" brushRef="#br1" timeOffset="54512.47">8071 4794 447 0,'-20'0'163'16,"1"0"-92"-16,1 0-58 15,4-7-31-15,0-6-69 0,-2-4-150 16</inkml:trace>
  <inkml:trace contextRef="#ctx0" brushRef="#br1" timeOffset="54680.65">7869 4872 591 0,'-38'24'393'15,"11"-8"-211"-15,5-4-167 16,11 1-24-16,0-13 4 16,11 0-44-16,0 0-137 0,3 0-89 15,13-8-50-15</inkml:trace>
  <inkml:trace contextRef="#ctx0" brushRef="#br1" timeOffset="55338.98">23447 2853 96 0,'0'8'233'15,"-13"-8"-90"-15,13 8-36 0,-8-8-15 16,8 0 13-16,0 0 23 16,0 0 11-16,0 0-15 15,0 0-54-15,0 0-32 16,0 0-19-16,-8 0-72 16,8 0-99-16,-14 0-100 15,6 0-83-15</inkml:trace>
  <inkml:trace contextRef="#ctx0" brushRef="#br1" timeOffset="55479.38">23540 2988 183 0,'0'12'183'0,"-12"-12"-32"15,3 11-156-15,-3-11-136 16</inkml:trace>
  <inkml:trace contextRef="#ctx0" brushRef="#br1" timeOffset="55617.44">23502 3118 566 0,'9'0'388'16,"-1"8"-196"-16,-4-8-97 16,-4 0-44-16,0 0-16 15,0 0-24-15,-8 0-117 16,-21 0-206-16,-36 0-134 15</inkml:trace>
  <inkml:trace contextRef="#ctx0" brushRef="#br1" timeOffset="57293.69">9050 3317 415 0,'-12'-25'232'15,"12"5"-81"-15,0-5-79 16,17-6-34-16,11-1-11 0,17-2-7 16,12 10-9-16,7 7-4 15,5 17-5-15,4 17 1 16,0 20 4-16,0 23 1 16,-7 21-6-16,-7 13-1 15,-8 9-3-15,-6-10 4 0,-13-8 1 16,-8-11-3-1,-7-17 4-15,-7-17-1 0,-5-7 12 16,-5-13 18-16,0-8 15 16,0-12 22-16,0 0 15 15,4-4-2-15,4-12-29 16,5-18-27-16,10-17-14 0,19-15-13 16,19-15 4-16,15 0-2 15,22 0-4-15,19 8 8 16,21 6-11-16,29 10 7 15,21 9-4-15,27 8 0 0,29 10 1 16,19 15 1-16,5 10-4 16,-13 17 4-16,-32 14 1 15,-40 10-3-15,-36 13 0 16,-42 4 5-16,-28-1 0 16,-23-2 9-16,-21-6 1 15,-18-7 7-15,-15-9-2 16,0-3 3-16,0-14 2 0,-7-11 17 15,7 0 25-15,0 0 12 16,0-15-13-16,7-13-32 16,14-21-20-16,22-16-12 0,22-13-5 15,25-4 3-15,21 0-1 16,11 14 6 0,2 10-11-16,3 22 1 0,-5 15 6 15,-9 18-3-15,-8 3 7 16,-15 19-5-16,-17 7 5 15,-16-6-3-15,-15 3-2 16,-16-1 3-16,-4-6 3 0,-10 1 1 16,-9-10-1-16,-3-7 0 15,0 0 5-15,5 0-4 16,3 0 5-16,0 0-15 16,5-7-4-16,18-10 0 15,34-7 12-15,37-4-5 0,24-1-5 16,16 8 13-1,-1 14-5-15,-5 14-8 0,-18 18 2 16,-18 12 8-16,-18 8-3 16,-20 6 0-16,-18-2 2 15,-17 1 7-15,-5-14 0 16,-11-8 4-16,-2-2-9 16,-3-15 11-16,3-11-2 0,-1 0 9 15,9-11-18-15,16-17-2 16,28-18 1-16,29-11-10 15,22-9 7-15,22 6-2 16,12 6 3-16,-4 11-3 0,-4 14 2 16,-15 16-3-1,-22 13-3-15,-20 13 10 16,-19 11-4-16,-17 9 7 0,-13 3 9 16,-16 1-7-16,-4-9 3 15,-3-3-8-15,-9-10 7 16,3-1-1-16,5-14 2 15,9 0-6-15,15-18 0 0,29-9-5 16,21-18-1-16,23-8 0 16,13-4 0-16,12 0-4 15,3 13 4-15,1 6 0 16,-7 18-4-16,-15 11-8 16,-18 18 13-16,-20 15 1 15,-18 10 2-15,-19 1-3 16,-17 3 11-16,-7-3 6 15,-10-6-7-15,-3-8-2 0,5-4 2 16,-2-10-6-16,2-7-5 16,3 0 0-16,3 0 0 15,6 0 0-15,7-12 0 16,5-8 0-16,2 1 0 0,3 1 0 16,-11 6 0-16,-1 3 0 15,-10 2 0-15,-3 7 0 16,-5 0 0-16,-17 0-169 31,-7 0-136-15,-21 12-89-16,-28-1-45 15</inkml:trace>
  <inkml:trace contextRef="#ctx0" brushRef="#br1" timeOffset="57923.94">23141 7127 1577 0,'-25'-16'470'0,"5"0"-470"15,5 4 0-15,1 3 0 16,14 6 0-16,-8-2 0 15,8 1 0-15</inkml:trace>
  <inkml:trace contextRef="#ctx0" brushRef="#br1" timeOffset="58329.56">23059 7062 1471 0,'-16'0'-588'0</inkml:trace>
  <inkml:trace contextRef="#ctx0" brushRef="#br1" timeOffset="66112.86">5586 8052 641 0,'-28'47'146'16,"-1"15"-73"-16,5 12-34 15,8-1-23-15,16-4-7 16,0-12-7-16,21-12 0 16,15-16-2-16,12-17 2 15,15-17-2-15,0-18 5 16,2-15 5-16,-13-10 11 0,-14-18-3 15,-22-15-6-15,-16 1 17 16,-16 0 44-16,-16 16 17 16,-13 15-19-16,-9 19-37 15,-2 23-22-15,-1 25-6 16,9 17-4-16,8 15-1 16,15 2-3-16,12 0 0 15,21 3-3-15,28-15 3 16,29-11 2-16,30-29-3 15,19-17-6-15,4-23 2 0,-5-17 6 16,-15-22 6-16,-29-10-7 16,-29-4 12-16,-23 3 10 15,-34 9-9-15,-23 12-11 16,-21 15-1-16,-13 22-26 16,-12 19-44-16,2 26-47 15,5 23-55-15,15 30-21 16,19 15-98-16</inkml:trace>
  <inkml:trace contextRef="#ctx0" brushRef="#br1" timeOffset="67210.96">23356 7518 331 0,'-43'23'163'16,"9"2"-79"-16,11-4-39 15,7 3-12-15,2-3 10 16,14-1-5-16,0 1-6 0,14-6-7 16,6 2-7-16,3-6-10 15,10 0 5-15,-2-11 9 16,-1 0 13-16,-6 0 14 0,-4-5 34 16,-7-1 15-16,-6 4-3 15,-7 2-13-15,0 0-31 16,0 0-28-16,0 0-10 15,-7 13-6-15,7 3-12 16,0 3 7-16,0 5-9 16,0 5 6-16,13-1-6 0,3-3-9 15,12 0 7-15,4-9-13 16,-4-9-7-16,1-7 14 16,-7 0 10-16,-8-16 6 0,-6-3 10 15,-8-10 8-15,-8 1-2 16,-6 0 17-16,-12 6-12 15,-2 6-14-15,-1 8-6 0,1 8 4 16,0 0-5-16,2 8 5 16,10 5-6-16,4 2 2 15,12 1-7-15,0 6-11 16,0-6 2-16,12 0-11 16,8-4 4-16,5-12-3 0,0 0 18 15,-5-16 12-15,-3-7-6 16,-8-10 6-16,-9-5 12 15,-14 2 17-15,-7 7-5 16,-3 5-18-16,-4 7-3 0,-1 13-10 16,4 4 1-16,6 0 2 15,3 12-2-15,2 5 2 16,14-1-5-16,0 1 0 0,9 0-2 16,8-10-3-1,3-7 8-15,0 0 1 0,1 0 15 16,-5-12 5-16,-3-12-1 15,-13-5 5-15,0-8 1 16,-13-4 1-16,-3 1-8 0,-5-1-12 16,-2 3-6-16,-2 10-17 15,-18-12-226 1,21 27 1-16,5 5-44 0,5 0-62 16</inkml:trace>
  <inkml:trace contextRef="#ctx0" brushRef="#br1" timeOffset="68508.35">31585 7225 602 0,'-51'-42'343'16,"9"6"-132"-16,-6 12-106 15,9 8-47-15,-2 6-20 16,8 10 7-16,1 0-4 16,8 17-17-16,4 4-7 15,11 3-6-15,9 6 1 0,13 2-5 16,11-4 0-1,9-4-3-15,4-7-2 0,-2-5 10 16,4-12-3-16,-8-12 3 16,-7-12-10-16,-8-14 3 15,-11-1 10-15,-5 2 13 16,-21 4-7-16,-12 9-13 16,-11 15-8-16,-8 9 3 15,-10 21-5-15,-3 15 0 16,8 12 8-16,10 14-11 15,13 7 8-15,19-4-29 0,15-3-9 16,15-18 5-16,9-15 20 16,17-29 2-16,9-16 8 15,-7-25 0 1,-6-16 13-16,-18-4 42 0,-19-3 12 16,-22-3-30-16,-24 6-26 15,-15 8-32-15,-24 17-124 16,-20 15-137-16,-25 17-78 15,-9 21-81-15</inkml:trace>
  <inkml:trace contextRef="#ctx0" brushRef="#br1" timeOffset="70772.02">20436 10714 435 0,'-57'0'449'0,"1"-4"-103"16,5-5-137-16,8 6-106 15,15-6-40-15,12 2-13 0,16-11-9 16,16-2-8-16,33-9 3 16,37-7-14-16,30 1-18 0,23 1 4 15,3 10-3-15,-1 8-3 16,-11 11 6-16,-19 5-8 15,-25 24 8-15,-26 17-3 0,-26 20 17 16,-34 25 24-16,-46 20 8 16,-35 12 7-16,-24 7-24 15,-19 10-37-15,7 3 0 0,11-3 0 16,22-9 0-16,23-12 0 16,24-21 0-16,37-15 0 15,26-20 0-15,34-23 0 0,33-19 0 16,25-23 0-16,23-26 0 15,23-24-63-15,9-33-93 16,11-20 20-16,2-11 28 0,-2-19 26 16,-19-10 44-16,-22 4 24 15,-29 12 42-15,-38 16 34 0,-34 20 6 16,-42 25 0-16,-33 28 7 16,-24 28 20-16,-13 34-3 15,-2 22-26-15,7 28-23 16,11 14-43-16,18 9 0 0,25-1 0 15,19-4 0-15,20-11 0 16,21-17 0-16,13-17-15 16,87-26-81-16,-75-43 69 15,-14-25 11-15,-13-19 17 16,-17-20 16-16,-19-13 10 0,-11-7 6 16,-19 2-16-16,-14 5-3 15,-3 17-8-15,4 11-11 16,4 22-58-16,6 15-139 0,22 11-110 15,14 16-31-15,22 5 49 16,27 9-12-16,24 0 67 16</inkml:trace>
  <inkml:trace contextRef="#ctx0" brushRef="#br1" timeOffset="70988.53">23093 10401 95 0,'12'36'313'0,"-12"4"-65"0,-24 4-51 15,-14 6-49-15,2 7-38 16,0 4-22-16,11 0-24 15,17-4 2-15,8 0-18 0,22-12-17 16,9-9 10-16,12-12 3 16,16-24-6-16,1-3-10 0,-3-18 2 15,-7-15-12 1,-10-13 6-16,-12-11-13 0,-17-11-20 16,-42-75-147-1,-26 77-60-15,-27 13-73 0,-44 6-28 16,-33 13 4-16</inkml:trace>
  <inkml:trace contextRef="#ctx0" brushRef="#br1" timeOffset="71287.67">18776 10173 874 0,'-62'0'758'16,"6"19"-343"-16,-5 47-415 0,-8 51 0 16,-12 47 0-16,-5 35 0 15,-2 29 0-15,1 17 0 0,13-2 0 16,6-6 0-16,25-14 0 16,21-23 0-16,22-29 0 15,17-26 0-15,23-27 0 16,36-23 0-16,36-29-46 0,42-25-13 15,45-22-20-15,37-19-48 16,35-28-68-16,34-17-49 16,21-22-34-16,2-21 22 0,-8-31-75 15</inkml:trace>
  <inkml:trace contextRef="#ctx0" brushRef="#br1" timeOffset="71536.61">20131 9297 847 0,'-114'-49'400'16,"35"7"-228"-16,33 11-245 16,46 5-106-16,54 10 4 0,57 1 65 15,45-1 50-15,39 0 27 16,37 3 15-16,24 4 7 15,24 9-38-15,33 0-26 0,19 0-49 16,7-3-52-16,-17-2 23 16</inkml:trace>
  <inkml:trace contextRef="#ctx0" brushRef="#br1" timeOffset="71888.67">24122 9118 119 0,'22'0'288'0,"-5"8"-60"16,-13-8-40-16,-4 0-69 0,0 0-51 15,4 0-7-15,-4 0 8 16,4 0-7-16,4 0-9 0,7 0-18 16,15 0-12-16,13 0-10 15,24 0 1-15,13-8-4 16,10-1 3-16,3 2 6 0,-2-3 15 16,-11 10 17-16,-7 0 0 15,-8 0-5-15,-12 22 6 16,-5 13-10-16,-7 27 46 0,-5 40-6 15,-7 46 16-15,-1 35-39 16,1 23-21-16,1 13-17 16,1 1-18-16,1-3-3 15,1-6 0-15,-1-2 0 0,-4-3 0 16,-8-6 0-16,-7-9 0 16,-13-16 0-16,-25-16 0 15,-27-21 0-15,-26-19 0 0,-30-17 0 16,-35-21 0-16,-32-19-270 15,-36-19-185-15,-26-17-25 16,-17-19-359-16</inkml:trace>
  <inkml:trace contextRef="#ctx0" brushRef="#br1" timeOffset="73883.53">8617 10307 741 0,'101'-86'304'0,"44"-16"-151"16,80-12-79-16,107-13-37 16,111-7-11-16,120-4-14 15,112-5-12-15,105 10 3 0,77 7 4 16,81 20-3-16,49 27 24 15,52 36 33-15,28 31 11 16,31 31-14-16,12 27-27 16,-8 23-9-16,-2 8-14 15,-15 4-1-15,-10 0 0 0,-9-7 25 16,-7-5 42 0,-10-5-3-16,-11-2-27 0,-32 7-24 15,-70 12-8-15,-104 9-12 16,-109 4-6-16,-105-6 2 0,-92-2 5 15,-82-8 0-15,-84-12-9 16,-71-13 8-16,-66-13 2 0,-57-7 19 16,-35-4 30-16,-69-10-2 15,-62-2-24-15,0-5-18 0,0 0-7 16,0-3 0 0,0 3 0-1,0 4 0 1,0 8 0-16,-10 17 0 0,-94 20 0 15,-28 24 0-15,-21 34 0 16,-17 43 0-16,-19 50 0 16,-9 44 0-16,-5 25 0 0,10 8 0 15,13-12 0-15,21-22 0 16,20-22 0-16,27-25 0 16,15-29 0-16,10-27 0 15,7-30 0-15,-13-33 0 16,-26-33 0-16,-47-31 0 0,-61-32 0 15,-963-190 0 17,600 95 0-32,-103 1 0 0,-82 4 0 15,-90 12 0-15,-70 19 0 16,-64 29 0-16,-52 27 0 0,-21 20 0 16,-16 19 0-16,19 11 0 15,35 8 0-15,45 2 0 0,68 0 0 16,78-10-275-16,77-9-169 15,96-9 62-15,102-22 24 0</inkml:trace>
  <inkml:trace contextRef="#ctx0" brushRef="#br1" timeOffset="74232.34">17383 9179 1514 0,'36'-241'346'0,"-4"26"-176"16,-2 35-153-16,-10 50-17 0,-3 61 0 15,-5 81 0-15,-12 90 0 16,-9 98 0-16,-23 118 0 16,-24 100 0-16,-23 71 0 15,-11 48 0-15,5 9 0 0,20-30 0 16,26-47 0-16,39-59 0 0,23-60-194 16,27-64-108-16,23-58-93 15,21-69-27-15</inkml:trace>
  <inkml:trace contextRef="#ctx0" brushRef="#br1" timeOffset="74432.58">20031 9419 2047 0,'81'-94'0'15,"-29"82"0"-15,-31 122 0 0,-29 118 0 16,-24 92 0-16,-17 65 0 15,0 33 0-15,11 4 0 0,111 646 0 32,133-591-11-17,-69-307-516-15,24-51 5 16,23-55 40-16</inkml:trace>
  <inkml:trace contextRef="#ctx0" brushRef="#br1" timeOffset="74632.14">23989 9902 1512 0,'150'-141'535'0,"-34"83"-535"16,-48 111 0-16,-46 115 0 15,-47 93 0-15,-37 75 0 16,-19 56 0-16,-4 11 0 0,11-16 0 16,31-42 0-16,26-46 0 15,29-64 0-15,24-52 0 16,29-57-327-16,25-56-223 15,27-70 12-15</inkml:trace>
  <inkml:trace contextRef="#ctx0" brushRef="#br1" timeOffset="74814.84">27422 9996 1808 0,'101'0'239'0,"-47"90"-239"0,-54 90 0 16,-54 93 0-16,-35 82 0 15,-17 39 0-15,9 0 0 16,27-31 0-16,42-54 0 16,32-62 0-16,31-57 0 0,28-65 0 15,18-60-98-15,29-65-420 16,27-65-2-16</inkml:trace>
  <inkml:trace contextRef="#ctx0" brushRef="#br1" timeOffset="75001.05">30678 10098 1359 0,'118'0'688'0,"-61"98"-688"16,-57 86 0-16,-77 77 0 15,-47 64 0 1,-17 29 0-16,7-9 0 0,33-34 0 16,39-55 0-16,43-60 0 15,43-63-15-15,38-55-327 16,43-66-111-16,40-65 15 15,47-70 43-15</inkml:trace>
  <inkml:trace contextRef="#ctx0" brushRef="#br1" timeOffset="75149.5">32722 10883 1120 0,'161'-83'525'16,"-71"83"-123"-16,-83 81-402 0,-101 114 0 16,-105 109 0-1,-105 80 0-15,-81 42 0 0,-50 31 0 16,-16-5-137-16,-9-29-151 15,8-36 83-15,13-42 6 16,19-43-78-16,19-39-94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6:51:10.2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15011 4249 337 0,'-20'-28'150'16,"0"-5"-76"-16,3 1-36 0,1 4-17 15,-1 1-7-15,3 8-7 16,-4-2-3-16,1 5 0 16,3 4 6-16,-3 5-2 0,1-2-2 15,-5 1-3-15,-7 4 0 16,-4 4 0-16,-9 0-6 15,-8 8 3-15,-7 5 0 0,-5 6 3 16,-5 2-5-16,-2 7 6 16,-5 6-4-16,-1 6 1 15,6 4-3-15,-2 10 3 16,2 4 0-16,6 5 1 16,13 6 1-16,8 0-3 0,14-3-2 15,10-1 3-15,17-3-3 16,9-11 5-16,7-1-3 15,8-5-4-15,9-9-2 0,4-7 2 16,3-5-2 0,5-12 0-16,4-12 0 0,3 0-9 15,-3-12 2-15,-1-12-7 0,-3-9 8 16,-3-12 4-16,-11-3 10 16,-2-5 0-16,-6-9 5 15,-6 0 1-15,-4-1 0 16,-6 1 9-16,1 10 11 15,-8 2-3-15,0 9 1 0,0 9-3 16,0 7-8-16,0 9 0 16,0 5-6-16,0 3-1 15,0-1-2-15,0 6-3 0,0 3 2 16,0 0 2-16,0 0 3 16,0 0-8-16,0 0 0 15,0 0-7-15,0 0 3 0,0 0 1 16,0 12-2-16,0 4 3 15,9 3 2-15,2 10-6 16,6 9 4-16,3 2 0 16,5 13-3-16,3 11 4 15,1 7 0-15,-1 5 1 0,-3 5-1 16,-1 4 0-16,0 10 2 16,-4 3-3-16,-4 8 6 15,-3 11-6-15,-5 11 0 0,-8 1 2 16,0 1-6-16,-12-3 9 15,-5-5-6-15,-8-8 3 16,-7-9-1-16,-9-11 5 0,-8-8-4 16,-2-14 2-16,-2-6 1 15,-1-13 3-15,-6-8 0 16,-2-9-3-16,-2-8-2 16,-1-7 0-16,0-21 4 0,2 0 5 15,4-16-1-15,7-13 8 16,6-11-11-16,14-17-6 15,7-13 1-15,25-10-3 0,13-10-4 16,15-5-5-16,18 7 9 16,11 2-7-16,8 13 3 15,3 11 3-15,2 10 3 0,7 11-5 16,1 4-1-16,2 8-1 16,-4 1-7-16,-11 9-20 15,-11 2-14-15,-14 5-8 16,-11 7-14-16,-10 5 2 15,-5 0-26-15,-11 0-51 0,-3 0-20 16</inkml:trace>
  <inkml:trace contextRef="#ctx0" brushRef="#br0" timeOffset="417.24">15571 4644 209 0,'0'-29'206'15,"0"5"-89"-15,0 8-61 16,0 4-31-16,0 3-11 15,0 1-7-15,0 4-2 0,0 4-7 16,0 0 4-16,0 0-3 16,0 0 4-16,0 12-2 15,0 4 6-15,0 10 1 16,0 2 3-16,0 13-4 16,0 7-5-16,0 13 4 0,-11 8 1 15,-2 5-3-15,2 2 0 16,-2 2-2-16,4-5 0 15,9-4-2-15,-8-2 1 0,0-10 0 16,8-10-5-16,0-1 4 16,0-6-17-16,-9-3-34 15,9-5-47-15,-10-11-93 0</inkml:trace>
  <inkml:trace contextRef="#ctx0" brushRef="#br0" timeOffset="848.16">15672 3777 368 0,'-11'-36'135'15,"3"11"-73"-15,8 12-32 0,-12 13-20 16,0 0-2-16,0 21 0 15,2 8-7-15,4 11 2 16,6 13-2-16,0 8 1 16,0 1-2-16,11-5-2 15,6-9 1-15,4-11-4 0,7-8 4 16,1-10 1-16,2-10-5 16,3-9-3-16,2-12-4 15,-4-13 4-15,-4-12 4 16,-7-7 6-16,-5-9-5 0,-8-8 3 15,-8-1 2-15,0 2 4 16,-12 6 6-16,-5 10 5 16,-2 7-8-16,-10 9 0 15,-4 8-12-15,-2 11 9 16,1 9-9-16,2 0 3 16,-1 12-6-16,11 14-19 0,-4 0-11 15,9 4-39-15,6-5-87 16,11-1 0-16</inkml:trace>
  <inkml:trace contextRef="#ctx0" brushRef="#br0" timeOffset="1331.74">17089 3171 212 0,'22'-33'231'15,"-5"4"-91"-15,-6 5-67 16,-2 3-29-16,0 6-5 16,-6 2-5-16,0 5-14 0,2 8-13 15,-5 0-5-15,0 12-2 31,0 12 9-31,0 21 7 0,-8 21 8 16,-13 31 4-16,-7 25 1 16,-8 20-10-16,-6 13-8 15,-2 4-5-15,0 0-1 0,3-9-3 16,5-8-2-16,7-15 0 16,8-17 4-16,12-11-2 15,9-18-4-15,9-17 3 0,7-10 2 16,10-11-3-16,5-10 1 15,14-8 5-15,3-9-3 16,9-7-1-16,0-9 1 0,-4 0-3 16,-3 0 0-1,-7-5 0-15,-5-2-1 0,-8-2 2 16,-13-3-19-16,0 0-34 16,-4-5-39-16,-5 0-29 0,-8-2-54 15,0-7-52-15</inkml:trace>
  <inkml:trace contextRef="#ctx0" brushRef="#br0" timeOffset="1703.85">16490 4343 189 0,'-18'-8'210'15,"7"8"-70"-15,0-5-49 0,11 5-46 16,-9-4-11-16,9 2 5 16,0 2 19-16,0 0-3 15,9-6-23-15,13 1-8 16,21-2-1-16,18-2 9 15,11 2-16-15,10-5 2 0,-3 0 0 16,-8 3-11-16,-9 1-6 16,-15 0 2-16,-7-1 2 15,-6 2-7-15,-8 3 0 0,-1-1 1 16,-8 1-16-16,-4 4-30 16,0 0-32-16,-10 0 79 15,-3 0-235-15,0 0-52 0</inkml:trace>
  <inkml:trace contextRef="#ctx0" brushRef="#br0" timeOffset="3960.38">19214 3647 237 0,'12'-20'219'15,"1"-1"-59"-15,0 1-70 16,-5 0-37-16,3-5-14 16,-3-3 19-16,1-6 0 15,-9 2-15-15,0-4-12 0,0-5-3 16,-17 0-1-16,-2 1-11 16,-7-5-2-16,0 0 9 15,-12-4-5-15,-3 1 0 16,1-1-2-16,-1 3 3 15,0 3-7-15,1-3-2 16,2 6 3-16,3-2 11 16,-2 2-2-16,4 4 2 0,1 3-6 15,-4-1-5-15,-1 2-1 16,-3 0-6-16,-5 0-2 16,-4 0-3-16,-3-1 6 15,-7 4-6-15,7 1 21 16,-4 0-10-16,-1-2-2 0,-4 2-7 15,-1 3 6-15,2-4-4 16,3 5 3-16,-3-1 3 16,3 5-11-1,1 1 1-15,-6-2 0 0,-3 4 0 16,-5 0-6-16,2 3 7 16,-3 0-4-16,0 3-1 15,-2 3 2-15,-6-1 3 16,3 5-1-16,-6 4-3 15,-6 0 4-15,-6 0-1 0,-7 0-4 16,-5 0 3-16,-3 0-2 16,-5 8 3-16,-4 5-1 15,0-2 0-15,-3 3 1 16,-1-2 3-16,3 5-8 16,11-3 3-16,1 3 2 15,8 4-4-15,-4-2 1 0,0 7 6 16,7-2-1-1,2 0-3-15,4 0 0 16,10 4-4-16,-1 2 2 0,2-5 2 16,11-2 2-16,3 1-3 15,8 2 1-15,0 2-4 16,1 1 4-16,-4 4 1 16,-7-2 1-16,-1 2-1 15,-5 0-1-15,-1-4 0 0,1-1-3 16,-1 0 5-16,6 2 4 15,3-3-1 1,8-2 7-16,0-4-3 0,-3 3 6 16,-4 4 2-16,2 5-8 15,5-2-7-15,9 3 3 16,-1-1-3-16,0 7-7 16,0 5 6-16,-4 12-3 15,0 8 2-15,-4 8 11 0,0 13 4 16,1 7 2-16,-6 1-7 15,2 4 0-15,-2 4 15 16,2-2 1-16,-5 2 2 0,0 4 0 16,1 0-3-16,-5 5 5 15,-5 3-2-15,2-5-11 16,7-7-7-16,8-8-6 16,12-5 7-16,8-8 2 15,8-3 8-15,13-1-8 0,16-4-3 16,0 5-6-16,0 3 4 15,8 14 8-15,6 5-2 16,1 7-6-16,-4 3-7 0,3-1 5 16,-3-3-1-16,1-8 1 15,1-5 1-15,0-8 2 16,-2-2-6-16,2-10 12 0,-1-4-4 16,4-8-3-1,1-5 4-15,-2-2 3 0,5-10 2 16,2 1-2-16,1 0 4 15,5-6-4-15,1 3-15 0,4-1 0 16,8-4 0-16,-2 4 0 16,7-4 0-16,-2 3 0 15,1-4 0-15,4 1 0 0,-2 4 0 16,2 0 0-16,-3-1 0 16,3-4 0-16,-6 5 0 0,3-3 0 15,-2-3 0-15,2 3 0 16,1-7 0-16,2 7 0 15,5-3 0-15,3-2 0 16,-2 1 0-16,10-1 0 16,6-5 0-16,0 1 0 0,8-5 0 15,-3 0 0-15,6 1 0 16,-1-5 0-16,-3-5 0 16,80 10 0-16,-85-13 0 15,-4 1 0-15,-4-1 0 16,0 1 0-16,0-13 0 15,4 7 0-15,4-7 0 0,8 0 0 16,4 0 0-16,5 0 0 16,3 0 0-16,1-3 0 15,-1-5 0-15,0-1 0 16,0 1 0-16,9 0 0 0,3-1 0 16,0 2 0-16,2-5 0 15,6 0 0-15,5-1 0 16,7-3 0-16,5-5 0 0,6 2 0 15,-6-8 0-15,-1 9 0 16,-7-7 0-16,-8 0 0 16,-10 1 0-16,-6 4 0 0,-8-5 0 15,-9 0 0-15,-8 5 0 16,-8-4 0-16,-4-4 0 16,-1 0 0-16,5-2 0 15,-3 2 0-15,-2 0 0 16,6-1 0-16,2-8 0 0,5 1 0 15,3-5 0-15,-2-4 0 16,8 0 0-16,-4 5 0 0,-7-1 0 16,0 1 0-16,-11 3 0 15,-1 0 0-15,-4-1 0 16,-3 7 0-16,2-1 0 0,-6-6 0 16,1 2 0-16,4-1 0 15,-4 0 0-15,0-3 0 0,-6 4 0 16,-1 3 0-16,-5-1 0 15,-5 2 0-15,1-4 0 16,-5 0 0-16,1-5 0 16,-6-1 0-16,1-1 0 15,2-7 0-15,-6-2 0 0,4-5 0 16,-3 0 0-16,2-5 0 16,2-2 0-16,-4 2 0 15,0-2 0-15,-3-2 0 0,3 4 0 16,-4 2 0-16,-1-6 0 15,0 2 0-15,1 2 0 16,-6 2 0-16,-2 3 0 16,0 0 0-16,-3 4 0 0,2-5 0 15,0 5 0-15,1 1 0 16,-1-2 0-16,-4 2 0 16,0 2 0-16,4 2 0 0,2-6 0 15,-2 1 0-15,-5 2 0 16,2 1 0-16,-5-3 0 15,0 6 0-15,0-8 0 16,0-2 0-16,-8-3 0 0,-6-1 0 16,2-5 0-16,1 1 0 15,-6 1 0-15,4 2 0 16,-2 1 0-16,-2 4 0 0,-8-3 0 16,-19-2-641-16,-29 5-56 15</inkml:trace>
  <inkml:trace contextRef="#ctx0" brushRef="#br0" timeOffset="5574.68">19256 3289 47 0,'0'-9'85'0,"4"1"45"15,-1 0 0-15,0 0-50 16,-3 4-26-16,0-1-22 16,0 2-3-16,0-1 7 15,0-1 7-15,0 5 3 0,0 0 1 16,0 0-6-16,0 0-15 15,0 0-8 1,0 0-11-16,0 0-4 0,0 0 6 16,0 0-3-1,0 0 5-15,0 0-2 16,0 0 8-16,0 0 3 16,0 0-4-16,0 0-1 15,0 0-4-15,0 0-4 0,0 0-2 16,0 0-6-16,5 0 3 15,-2 0-4-15,2 9 3 16,-5-9-3-16,4 12 2 16,1 0-3-16,3 0 4 15,-5-3 4-15,5 3-5 16,2 0 0-16,-2 0 3 16,-5 5-5-16,5-5 2 0,1 4 1 15,-1-4 1-15,-5 0 0 16,2 0-1-16,-5-2-4 15,0 2 2-15,0-5 1 16,0 5 3-16,0-3-2 0,0 2-4 16,0-11 4-16,3 12-3 15,2 1 4-15,-2-4 0 16,2-1 0-16,-1 0 1 16,0 4-5-16,0 5 0 15,0 3 2-15,4 0 4 16,-2 4-2-16,-3 0-5 0,5 2 3 15,0 0 5-15,4 7-1 16,0 5 0-16,0-2-2 16,1 0-4-16,0-4 2 15,-3 2 0-15,3-5 4 0,-2 0-1 16,-1-1-2-16,-6 4-29 16,-4 5-44-16,0 4-70 15,-14-1-114-15</inkml:trace>
  <inkml:trace contextRef="#ctx0" brushRef="#br0" timeOffset="7121.66">8693 13302 367 0,'0'-41'233'15,"0"12"-78"-15,-15 10-59 16,1 7-42-16,3 8-16 0,-6 4 6 15,-2 20 28-15,-7 24 9 16,-5 30 8-16,-12 35-5 0,-1 38-4 16,-5 29-10-16,-2 14-32 15,-2 7-17-15,4-11-12 16,8-11 2-16,9-16-13 0,3-21-13 16,9-19-11-16,4-31-42 15,2-17-35-15,14-24-35 0,0-13-44 16,0-15-18-16,0-19 6 15,6-24-48-15</inkml:trace>
  <inkml:trace contextRef="#ctx0" brushRef="#br0" timeOffset="7371.19">8531 13380 204 0,'24'-90'279'0,"-5"25"-66"0,-2 16-84 16,-4 17-74-16,0 16-34 15,-2 16-9-15,0 19 20 0,11 31 15 16,3 27 0-16,7 29-9 16,8 29-9-16,8 19-7 15,5 8-5-15,4-2-11 16,-3-10-2-16,-1-11-3 0,-5-22 4 16,-7-11-3-16,-8-21-9 15,-11-16-24-15,0-16-34 16,-9-14-44-16,-7-12-25 0,-6-10-13 15,-11-17-73-15</inkml:trace>
  <inkml:trace contextRef="#ctx0" brushRef="#br0" timeOffset="7621.61">8271 14479 373 0,'-37'0'264'15,"12"0"-112"-15,9 0-87 16,16-9-48-16,13-7-6 0,11-4-8 16,12-8 9-16,14-4 2 15,10-2 0-15,18-2-4 0,11 0-7 16,4 3 3-16,0-1-9 16,-7 7-13-16,-17 7-23 15,-12 3-21-15,-14 5-15 0,-4 3-6 16,-16 1-5-16,-6 4-24 15,-9 4-36-15,-8-7-3 16</inkml:trace>
  <inkml:trace contextRef="#ctx0" brushRef="#br0" timeOffset="8087.51">8863 12617 505 0,'-52'-85'244'0,"-16"16"-106"0,-14 12-76 16,-11 12-43-16,-14 18-12 16,-6 10-1-16,-5 17 7 15,-7 30 9-15,-5 21 12 16,-6 30 6-16,3 38 7 0,0 33-6 16,2 32-8-16,14 38-14 15,6 35 11-15,23 23-10 16,23 21-1-16,25-1 7 0,23 2-16 15,30 1-4-15,26-15-4 16,34-15 1-16,30-28 4 16,34-34-10-16,34-37 5 0,32-43-5 15,29-46-1-15,11-44 4 16,12-49 3-16,1-41-4 16,-4-37 3-16,-17-31-23 15,-15-30-6-15,-25-35-13 0,-28-39 2 16,-29-48 12-16,-36-44-4 15,-37-30 10-15,-37-11 18 16,-28 13 27-16,-37 24 24 0,-28 33 8 16,-25 29-15-16,-8 41-28 15,1 34-23-15,1 29-15 0,1 29-37 16,6 29-54-16,7 24-41 16,14 23-25-16,15 19-22 15,21 18-39-15</inkml:trace>
  <inkml:trace contextRef="#ctx0" brushRef="#br0" timeOffset="8935.28">22646 11934 482 0,'0'-20'410'16,"0"4"-32"-16,-12 8-168 16,12 0-111-16,0 8-48 0,0 0-30 15,-13 28 2-15,5 21 24 16,-4 28 19-16,1 29-14 16,-6 16-24-16,0 12-14 15,5 0-8-15,4-3-4 0,8-17-8 16,-8-12-6-16,8-20-22 15,0-17-20-15,0-16-28 0,-8-17-14 16,0-7-26-16,0-13-39 16,-8-12-61-16,-6-12-6 0,4-16 33 15,-3-22 11-15,8-23 27 16,13-20 50-16,0-22 48 0,8-15 42 16,5-9 60-16,9-4 103 15,-8 5-22-15,3 7-20 0,-5 15-7 16,0 13-21-16,4 18-27 15,9 12-11-15,-1 11-9 16,3 18 7-16,3 12 2 16,2 15 0-16,-1 17 14 0,12 11 3 15,-7 23-15-15,-1 14-10 16,-2 20-4-16,-7 15-8 16,-10 6-4-16,-12 2 25 0,-4-7 3 15,-17-2-4-15,-4-14-11 16,2-10-19-16,2-9 1 0,2-8-7 15,-2-13-6-15,9-7-10 16,8-6 0-16,0-2-21 0,0-5-8 16,3-8 14-16,15 12 6 15,4 4 14-15,8 6 5 16,-1 9-1-16,-1 15 3 16,-4 5-5-16,-2 16 5 0,-14-2-4 15,-8 0 2-15,-17-3-4 16,-12-6 10-16,-12-3 2 0,-13-8 0 15,-11-3 0-15,2-7-4 16,-7-7-5-16,10-3-5 0,3-8-16 16,10-9-30-16,-1-8-28 15,14-8-29-15,8-9-1 16,9-11-7-16,17-17-15 0,14-16-38 16,10-13 24-16</inkml:trace>
  <inkml:trace contextRef="#ctx0" brushRef="#br0" timeOffset="9334.95">23316 11571 214 0,'7'-73'243'0,"-17"13"-92"0,-24 7-59 16,-19 12-45-16,-20 13-21 16,-16 11 15-16,-20 10 28 0,-18 7 49 15,-7 24 43-15,-7 21-1 16,-9 23 1-16,-5 39-25 0,5 36-32 15,14 35-46 1,24 26-22-16,26 15-27 0,34 5-3 16,31-4 4-16,30-10-10 15,30-16 4-15,32-20-1 0,22-19 6 16,23-26-6-16,28-27-6 16,6-28 4-16,11-29-1 0,7-28 4 15,-2-29-2-15,0-28-1 16,-8-31-4-16,-7-27-2 15,-16-27-17-15,-13-25 5 0,-13-34 5 16,-12-19 8-16,-10-16 5 16,-24-6 1-16,-18 8-6 15,-28 18-17-15,-34 16-34 16,-31 24-11-16,-28 25-46 0,-35 23-60 16,-33 26-94-16,-28 15-72 15,-40 23-33-15</inkml:trace>
  <inkml:trace contextRef="#ctx0" brushRef="#br0" timeOffset="9884.54">16113 14128 560 0,'0'21'283'16,"-9"-4"-80"-16,9-5-98 16,0-12-46-16,0 0-17 0,0 0 18 15,0 0-5-15,0 0-17 16,0 0-13-16,4-12-21 16,4-10 0-16,4-1-6 0,-4-10 2 15,1 4 5-15,-9-4-1 16,0 1-5-16,-17 0 11 0,-3 8 14 15,-5 3 11-15,-10 9-20 16,-10 12 6-16,-5 0-11 16,2 24 35-16,-1 21-12 15,1 12-19-15,8 12-9 0,6 9 0 16,15 2 0-16,6 6-3 16,13-8-2-16,13-9-4 15,6-9 0-15,6-10-16 0,10-10-40 16,11-7-37-16,15-13-51 15,12-20-48-15,16 0-20 0,9-20-4 16,-5-13-43-16</inkml:trace>
  <inkml:trace contextRef="#ctx0" brushRef="#br0" timeOffset="10333">16136 13416 252 0,'-113'-24'278'0,"-14"7"-66"16,-1 10-58-16,-11 14-73 0,5 19-23 15,9 17 6-15,3 31 19 16,12 27 57-16,8 37 10 16,12 34-2-16,22 27-53 0,27 17-30 15,29 8-28-15,28 1-16 16,29-6-13-16,23-12-4 0,22-15 2 15,24-16-10-15,24-22-5 16,23-24 5 0,218 58-7-16,-167-136 20 15,3-28-7-15,-6-26-12 0,0-32-21 16,-16-24-25-16,-13-14 5 16,-17-21 22-16,-21-18 19 0,-25-11 1 15,-27-13 0-15,-33-11 9 16,-28-17 2-16,-29-20 14 0,-29-14 13 15,-24-10-2-15,-16 1-12 16,-16 6 6-16,-13 20-6 16,-8 26-8-16,-8 25-23 15,-3 27-42-15,-8 24-69 0,-10 21-28 16,0 20-14-16,2 21-23 16,3 12-4-16,4 4 5 0,3 17-42 15,7 6 28-15</inkml:trace>
  <inkml:trace contextRef="#ctx0" brushRef="#br0" timeOffset="11964.59">9456 12176 339 0,'-20'23'200'0,"4"1"-74"0,0-7-60 16,3-1-32-16,4-8-15 15,9-8 17-15,-8 0 36 0,8 0 5 16,0 0-14-16,0-3-18 15,8-14-14-15,14-16-10 16,13-17 1-16,27-26 12 16,36-33-10-16,44-33-12 15,48-39 2-15,42-30-6 0,40-42-9 16,38-35 5-16,33-26 2 16,32 2-1-16,9 18 5 0,-14 28-5 15,-33 35 0-15,-28 27-8 16,-36 33 1-16,-38 26 3 15,-32 17 2-15,-32 28-5 0,-37 18 2 16,-33 21-2-16,-26 16 6 16,-23 12 19-16,-16 10 11 0,-8 10 3 15,-11 4 10 1,-5 1-2-16,-4 8 1 0,-8 0-16 16,0 0-9-16,0 0-8 15,0 0-4-15,0 0-10 0,0 0 10 16,0 0-13-16,0 0 2 15,0 0 0-15,0 0-10 16,0 0 14-16,0 0-4 0,0 0-3 16,0 0-3-1,0 0-4-15,0 0-9 0,0 0-7 16,0 0-29-16,0 0-29 0,0 0-27 16,-8 0-40-16,8 0-31 15,-12 8-9-15,12-8-36 16,-13 9-3-16</inkml:trace>
  <inkml:trace contextRef="#ctx0" brushRef="#br0" timeOffset="12713.42">16298 13534 131 0,'13'-19'290'15,"-5"-10"-83"-15,-8-13-44 0,0-16-41 16,0-12-37-16,0-29-18 16,0-34 12-16,-8-51 6 15,0-57-7-15,0-48-6 0,-4-28 18 16,0-26 0-16,-5-23 19 15,-4-16-18-15,2 3-31 16,-2 29-20-16,-2 31-3 0,-5 35-20 16,-10 35-9-16,2 30-7 15,-1 33-1-15,1 18-3 0,-1 30 2 16,5 24-4-16,-1 25 1 16,8 19-4-16,5 22 0 15,5 10-4-15,1 14-8 0,3 8 3 16,11 8-4-16,-8 4-9 15,8 4-10-15,0 0-6 16,0 0 7-16,0 0-7 16,0 0 3-16,0 0 0 0,0 0 1 15,0 0 1-15,0 0-10 16,0 0-27-16,0 0-32 16,0 0-32-16,0 0-23 0,8 0 7 15,0-5-15-15,9-2-63 16</inkml:trace>
  <inkml:trace contextRef="#ctx0" brushRef="#br0" timeOffset="13528.11">22443 11910 320 0,'-12'-49'298'0,"-5"-8"-19"16,1-8-68-16,4-9-88 16,1-2-30-16,3-10-18 0,-6-8 38 15,-1-16 46-15,-10-20 16 16,-15-16-30-16,-17-25-89 0,-29-24-56 15,-20-18 0-15,-24-10 0 16,-16-4 0-16,-16 4 0 0,-12 17 0 16,-10 7 0-16,-12 8 0 15,-5 11 0-15,-14 6 0 16,-8 7 0-16,-6 5 0 16,3 10 0-16,-6 10 0 0,6 15 0 15,-2 10 0-15,8 6 0 16,13 14 0-16,20 9 0 15,20 1 0-15,23 13 0 0,20 10 0 16,24 6 0-16,19 9 0 16,13 8 0-16,20 13 0 0,17 4 0 15,5 7 0-15,6 5 0 16,9 5 0-16,11-1 0 16,0 2 0-1,0 6-82-15,0 0-13 0,0 0-9 16,0 0-5-16,0 0 13 15,0 0-1-15,0 8-3 16,0-8-24-16,0 13-34 0,0-1-35 16,0 0-17-16,0 5-84 15</inkml:trace>
  <inkml:trace contextRef="#ctx0" brushRef="#br0" timeOffset="14427.23">13841 8679 286 0,'-32'12'159'0,"4"1"-73"16,5-7-45-16,2-6-21 15,8 9-11-15,13-9-1 0,-8 0 6 16,8 0-4-16,8 0-3 15,21-13-5-15,19-12 3 0,30-10-3 16,19-18 2-16,24-17-1 16,18-7 8-16,2-13 11 15,6-3 7-15,-8-2-10 16,-14 7 2-16,-15 6 5 0,-22 10 3 16,-12 10 5-16,-25 17 15 15,-11 12 14-15,-10 9-14 16,-10 8-4-16,-8 4-11 0,-4 5-22 15,-8 7-10-15,0 0 2 16,0 0-17-16,0 0-12 16,0 0-24-16,0 11-27 0,-14 1-20 15,4 9-18-15,-3 4-4 16,-4 3-75-16,1-4-14 16</inkml:trace>
  <inkml:trace contextRef="#ctx0" brushRef="#br0" timeOffset="14876.77">15625 8055 155 0,'0'-7'258'0,"0"-1"-69"0,0-1-61 16,0 1-61-16,0 3-36 15,0 5-16-15,0-4-6 16,8 4-4-16,9 9 1 0,5 11 12 16,8 13-1-16,2 12-4 15,-4 15-9-15,-4 18 1 16,1 12-4-16,-9 7-25 0,-7 5-47 15,-1 4-44-15,-8-5-53 16,0-7-79-16</inkml:trace>
  <inkml:trace contextRef="#ctx0" brushRef="#br0" timeOffset="16257.55">8328 12247 334 0,'-8'-12'208'0,"0"0"-43"16,8 0-63-16,-10 5-47 15,10 2-19-15,0 1 13 0,0-1 3 16,0 5-20-16,0 0-14 16,14 0-7-16,18 0-5 15,22 0-3-15,22 0-2 0,9 0 3 16,8 9 1-16,-3 3-7 15,-4 5 2-15,-5-1-3 16,56 8 4 0,-84-12-1-16,-8 0-5 0,15 9 8 15,-44-13-1 1,-7-8-4-16,-9 13 0 0,0-5 2 16,0-8-11-1,0 12-12-15,0 0-18 16,-12 0-25-16,-1 4-25 0,2-4 2 15,-1 0-1-15,-6 0-4 16,7-12-38-16,0 0-34 0</inkml:trace>
  <inkml:trace contextRef="#ctx0" brushRef="#br0" timeOffset="19918.09">10231 13286 28 0,'0'-16'56'0,"0"0"46"16,0-6 41-16,0 3-54 15,0-2-35-15,0-3-22 0,0-4-16 16,-11-1 3-16,2 2 9 16,2-3 23-16,-1 10 9 15,-1 4 7-15,-4 2-18 16,7 7-18-16,-2 7-9 0,-6 0-11 16,3 0-6-16,-6 7-2 15,2 11-2-15,-7 7-1 0,2 6 1 16,5 10 0-16,-2 3 0 15,9 1-3-15,8 1-2 0,0-10-2 16,8-8 1-16,1-2-6 16,-1-12-3-16,0 0 2 0,-1-14-2 15,2 0 2-15,2 0 4 16,2-14 3-16,-1 0-4 16,-4-14 2-16,0-10 0 15,-3-4 8-15,-5 3 0 0,0 3 4 16,0 7 6-16,0 4 3 15,0 9 2-15,-9 3-7 0,9 6-1 16,0 7-6-16,0-5 0 16,0 5-7-16,0 0 0 15,0 9 1 1,9 7 5-16,7 17 4 16,4 15 5-16,4 16-3 0,5 11-4 15,-1 11-3-15,-8 3 0 16,2 0 1-16,-12-7-1 0,-2-10 2 15,-8-6-3 1,0-12 4-16,-16-10 0 0,1-11-1 16,-2-9-5-16,-3-17-11 15,0-7 0-15,4-16 7 0,3-13-3 16,13-11 10-16,0-17-8 16,5-8 2-16,11-9 2 0,4 1-1 15,5 4-4-15,4 7 5 16,-2 6 1-16,1 12 5 15,-4 2-4-15,1 11 0 0,-4 2 5 16,-5 6 5-16,1 1-4 16,-6 5 8-16,-3 6 10 15,1 3 6-15,-9 4 9 0,0 4 7 16,0 0 9-16,0 0 3 16,0 0-16-16,0 0-11 0,0 0-11 15,0 12-13-15,0-5-2 16,0 10 2-16,3-2-7 0,6 10 3 15,-1 4-6-15,5-1 5 16,-6-2-29-16,1-2-20 16,0-6-34-16,1 0-43 0,-9 3-28 15,0-5-44-15,0-4-9 16</inkml:trace>
  <inkml:trace contextRef="#ctx0" brushRef="#br0" timeOffset="20065.34">10301 12819 259 0,'-15'-62'191'0,"2"9"-78"16,1 12-57-16,12 12-34 15,-8 10-18-15,8 2-7 0,0 5-14 16,0 4-31-16,0 8-56 16,0 0-55-16,0 0 12 0</inkml:trace>
  <inkml:trace contextRef="#ctx0" brushRef="#br0" timeOffset="20300.55">10431 12532 43 0,'20'-12'110'0,"0"5"80"0,1-2-63 16,-5 9-25-16,-5 0-26 16,3 9-11-16,-3 10 6 0,2 18 1 15,4 16-18-15,-7 16-9 16,7 13-15-16,-1 4-19 15,5 2 4-15,-1-5-10 0,5-9-5 16,-1-17 4-16,5-10-12 16,-1-8-20-16,1-16-24 15,-6-7-41-15,2-8-25 0,-5-8-25 16,-3-4-64-16,-9-12-163 16</inkml:trace>
  <inkml:trace contextRef="#ctx0" brushRef="#br0" timeOffset="20477.64">10480 13009 162 0,'-21'0'205'0,"10"0"-87"16,11 0-61-16,0 0-28 16,8-5-17-16,12-9-6 0,12-7-1 15,9-4-11-15,8-3-22 16,2 0-44-16,-1 1-91 15,-4 4-159-15</inkml:trace>
  <inkml:trace contextRef="#ctx0" brushRef="#br0" timeOffset="21631.46">17312 13515 248 0,'0'-14'188'0,"0"2"-65"16,0 1-51-16,0-1-43 16,-10-5-20-16,10 0-14 0,-12 5 8 15,-1 0 8-15,0 5 10 16,2 3-2-16,-1 4-5 0,1 0-4 15,-7 11 2-15,2 10-3 16,-1 3 0-16,1 5 2 16,4 4-7-16,12-1-2 0,0 0 1 15,0-4-2-15,0-3-3 16,9-8 2-16,2-1-10 16,2-5-6-16,-1-11 3 0,4 0-6 15,2-4 4-15,-7-8 4 16,6-4 10-16,-6-4 0 0,2-4 6 15,-1 3 8-15,-4 5 7 16,2 4-11-16,-7 4-4 16,0-1-5-16,0 9 1 0,5 0-5 15,0 0 7-15,6 0-2 16,-2 13 9-16,1 8 12 16,2 11 2-16,-3 9-3 15,-4 11-1-15,-8 12-13 0,0 5 0 16,0-2-3-16,0-6 2 15,0-8 1-15,-8-13-2 0,-4-7 0 16,-1-5-3-16,-2-8 0 16,3-7-2-16,-5-13-6 0,1 0-14 15,4-9-1 1,0-2-8-16,12-10 0 0,0-16-1 16,4-12-8-16,10-11-3 15,3-11-7-15,8-5 0 0,7-5 17 16,1 4 14-16,-1 7 8 15,1 13 9-15,-8 13 4 16,-4 10 11-16,-5 15 15 0,-4 2 4 16,-4 10 13-16,0 3 1 15,-4 4-1-15,0 0 18 0,5 16-2 16,0 12 11-16,-3 17-3 16,6 12-12-16,4 3-28 0,-2 9-12 15,1-3-14-15,-4-5-2 16,3-11-12-16,-3-11-45 15,-3-10-46-15,-2-8-53 16,-6-9-42-16,0-12-50 0</inkml:trace>
  <inkml:trace contextRef="#ctx0" brushRef="#br0" timeOffset="21772.61">17538 13094 416 0,'-17'-44'185'0,"5"7"-71"0,0 9-66 0,4 7-39 16,8 10-22-16,0-1-13 0,0-1-29 16,0 8-47-16,0 1-100 15</inkml:trace>
  <inkml:trace contextRef="#ctx0" brushRef="#br0" timeOffset="22031.63">17785 12911 422 0,'0'8'257'0,"0"1"-75"0,0 7-75 15,0 16-23-15,0 18 18 16,-12 10-11-16,12 17-13 0,0 7-15 16,3-1-25-16,14 3-21 15,8-3-2-15,6-14-7 16,8-13-8-16,1-11-10 15,0-9-33-15,0-8-43 0,-4-11-53 16,-3-17-44-16,-4 0-25 16,-9-12-17-16,-12-16-53 0</inkml:trace>
  <inkml:trace contextRef="#ctx0" brushRef="#br0" timeOffset="22201.84">17785 13316 365 0,'-37'-14'381'16,"31"14"-298"-16,6 0-43 15,0-3-15-15,0-2-15 0,0 1 1 16,14 4-9-16,15-8-31 16,4 0-41-16,6 0-44 0,7-4-29 15,-5 5-71-15</inkml:trace>
  <inkml:trace contextRef="#ctx0" brushRef="#br0" timeOffset="23362.58">24424 11406 436 0,'-8'-29'219'16,"-3"9"-67"-16,-2 2-71 16,1 6-32-16,-9 10 3 15,2 2 16-15,-6 12-11 0,-4 12-19 16,-2 16-26-16,2 18-2 15,4 6-6-15,5 2-5 0,4-2-9 16,16-7-12-16,0-12-6 16,4-8-6-16,8-12 14 0,3-8-11 15,1-17 1-15,6-10 3 16,-6-10 4-16,0-8 3 16,-4-9 10-16,-4-9 1 15,-3 4 7-15,-5-4-1 0,0 6 5 16,0-2 3-16,0 10 9 15,0 4 1-15,0 11-3 0,0 5-10 16,0 4-5-16,7 8 3 16,6 0 3-16,7 16-3 15,3 12-3-15,7 13 5 0,2 15 0 16,1 18 3-16,-4 12-1 16,-1 4 0-16,-8 3-4 0,-3-3 0 15,-9-9 0-15,-8-8 2 16,0-11 5-16,-16-14-2 15,-5-11-2-15,0-4 6 16,-2-8-9-16,-3-6 1 0,6-11-1 16,4-8-8-16,4 0-10 15,4-16-2-15,8-7-3 0,4-11 2 16,15-6 3-16,6-15 0 16,12-4 9-16,4-10 3 0,8-2 3 15,-1 6 0-15,1 4 0 16,-1 4 8-16,-6 9 5 15,-11 8 13-15,-6 11-1 0,-8 8 9 16,-5 5 11-16,-4 8 8 16,-3 4 0-16,-2 4-3 0,-3 12 1 15,0 16-3 1,0 10-9-16,0 10-14 0,0 6-9 16,0-1-4-16,-8-5-9 15,8-4-18-15,0-11-30 0,0-8-40 16,0-5-42-16,-11-8-43 15,2-12-28-15,-8-4-44 0</inkml:trace>
  <inkml:trace contextRef="#ctx0" brushRef="#br0" timeOffset="23504.83">24803 11361 293 0,'0'-69'296'0,"0"7"-87"15,-9 14-103-15,9 6-68 16,-8 14-22-16,8 4-23 15,-8 5-20-15,8 2-56 0,0 4-72 16,0 5-82-16,0 3-209 16</inkml:trace>
  <inkml:trace contextRef="#ctx0" brushRef="#br0" timeOffset="23744.72">25098 11128 277 0,'8'0'311'0,"1"10"-83"15,-9-10-111-15,0 0-56 16,0 7 1-16,0 2 47 0,0 3 25 16,0 4-24-16,0 13-28 15,5 11-34-15,3 13-21 16,-5 4-15-16,6 3-6 0,2-2-4 16,5-5 2-16,5-6-7 15,-1-1-39-15,5-10-49 0,-1-4-62 16,0-4-77-16,4-6-44 15,-7-10-43-15</inkml:trace>
  <inkml:trace contextRef="#ctx0" brushRef="#br0" timeOffset="23912.77">25074 11528 158 0,'-19'-8'199'0,"5"-1"-91"15,14 5-51-15,14 0-29 0,14-5-14 16,17-3-5-16,7 0-6 16,9 5-3-16,-1-2-21 15,2-3-35-15,-5-1-93 0,-17 5-198 16</inkml:trace>
  <inkml:trace contextRef="#ctx0" brushRef="#br0" timeOffset="25458.88">10021 12622 127 0,'0'0'190'16,"0"0"-55"-16,-8 0-43 0,8 0-34 16,0 0-27-16,0 0-9 15,0 0 0-15,0 0 1 0,0 0-1 16,0 0-10-16,0 0 2 16,0 0-2-16,0 0 6 15,0 0 10-15,0 0-2 16,0 0-4-16,0 0 12 0,0 7-6 15,0-7-1-15,-8 0 0 16,8 10-1-16,-8-10-1 0,8 0 1 16,0 0 2-16,0 0-2 15,0 0 3-15,0 0-3 16,0 0 7-16,0 0 10 0,0 0 5 16,0 0 4-16,0 0-7 15,0 0-6-15,0 0-6 0,0 0-3 16,0 0 6-16,0 0 18 15,0 0 1-15,0-10-11 16,8-9-23-16,11-19-11 16,22-14 1-16,21-25-8 0,22-24-2 15,31-30-3-15,27-27-3 16,24-13 6-16,21-8 0 0,17-1 0 16,19 1 3-16,17 4-5 15,10 8-1-15,-2 17 2 16,-11 15 2-16,-28 18-1 0,-22 15 0 15,-28 17 1-15,-29 16-1 16,-29 14 5-16,-22 15-8 0,-23 12 6 16,-15 8 9-1,-13 4 3-15,-8 4-12 0,-7 3 0 16,-1 9 1-16,-6 0-1 16,-1-3-2-16,-5 3-3 0,0 0-1 15,0 0 7-15,0 0-6 16,0 0 2-16,0 0-3 15,0 0 8-15,0 0-15 16,0 0-7-16,0 0-18 16,0 0-24-16,0 8-47 0,-11-1-46 15,-1 2-44-15,-5-2-9 16,1 2 17-16,-4-9 14 16,-1 0-14-16,1 0 5 15,-1 0 47-15</inkml:trace>
  <inkml:trace contextRef="#ctx0" brushRef="#br0" timeOffset="25958.32">12989 10062 105 0,'-16'-12'228'0,"-4"3"-51"16,3 6-43-16,0-2-43 0,6 0-27 15,2 3-3-15,9-3 5 16,0 5-6-16,0-4-25 16,6 4-22-16,8 0-9 0,20 0 1 15,5-4-5-15,15 0 8 16,3 4-11-16,4-4 7 0,-1-5-4 15,-3 1-3 1,-9 6-1-16,-6 2 1 0,-10-5 3 16,-7 5-4-16,-9 0 0 15,-8 0 4-15,-3 0 3 0,-5 0 5 16,0 7-7-16,0 14 6 16,-13 8-1-16,0 11-3 15,-2 8 2-15,-1 11 0 0,-1-2-6 16,5 0 6-16,0-5-7 15,4-2 2-15,8-7 0 0,0-5-2 16,0-10 3-16,-8-4 0 16,8-3 4-16,0-5-2 15,0-8-1-15,0-8 15 16,-8 0 18-16,-1 0 13 16,-6-8-18-16,-7-12-5 15,-3-10-5-15,-2-9 3 0,-3-11-7 16,5-7-2-16,-5-3 7 15,6-2-2-15,2 10-10 16,7 8-2-16,-2 1-5 0,1 12-6 16,4 5 1-16,4 7-8 15,8 7-13-15,0 3-31 0,-7 5-38 16,7 4-30 0,0 0-21-16,0 8-2 0,-9 9-3 15,1 7-60-15,0 9 7 16</inkml:trace>
  <inkml:trace contextRef="#ctx0" brushRef="#br0" timeOffset="26607.71">13569 10921 88 0,'0'-8'200'16,"0"-1"-56"-16,0 1-58 15,0 6-39-15,-8 2-24 16,-3 0-3-16,-9 0 15 0,-9 15 14 16,-7 5 0-16,-10 13-3 15,-5 7 0-15,-23 17-4 0,-16 12 19 16,-19 17 22-16,-19 16-5 15,-24 24 2-15,-19 16-5 16,-23 17-28-16,-10 12-13 0,1 0-1 16,13-9-3-16,15-11 2 15,17-17 6-15,19-15 1 16,17-17-3-16,21-21 0 0,20-15-5 16,20-19-6-16,16-9 1 15,12-10-15-15,9-7 1 16,13-8-9-16,2-13 4 0,9 0-9 15,0 0-1 1,0 0-13-16,0 0 7 0,0 0-1 16,0 0-4-16,0 0-2 15,0 0 0-15,0 0-17 0,0 0-18 16,0 0-33-16,0 0-39 16,0-9-42-16,0-3-24 0,0-1 15 15,0-8 13-15,0-2-35 16,0-10 18-16,0-3-70 0</inkml:trace>
  <inkml:trace contextRef="#ctx0" brushRef="#br0" timeOffset="27006.81">11031 12536 149 0,'22'-27'209'0,"-10"4"-66"16,0 9-37-16,-2 1-31 16,-9 5-21-16,-1 8 0 0,0 0-3 15,0 12-3-15,0 11-8 16,-7 23-1-16,-5 16-11 15,-4 11-9 1,-1 10-7-16,0-2-8 0,6-8 1 0,-1-8-5 16,12-16 0-16,0-8 1 15,0-9 0-15,4-4 0 0,12-7-5 16,4-9-5-16,9-3-4 16,2-9 5-16,7 0-1 0,3 0 3 15,-1-5 4-15,4-4 8 16,-3 2-6-16,-5-5-2 0,2 3 3 15,-11 1 2-15,-5 4 9 16,-7-4 9-16,-4 3 17 16,-2 2 13-16,-4-2 25 0,-5 3 3 15,0-7-12-15,-8-7-42 16,-9-9-7-16,-4-7-8 16,-3-13-8-16,1-1 1 0,-3-4-5 15,1 8-12-15,6-4-18 16,3 7-28-16,4 1-27 15,-1 1-26-15,13 5-20 0,0 3-20 16,0 3-27-16,9-2-66 16</inkml:trace>
  <inkml:trace contextRef="#ctx0" brushRef="#br0" timeOffset="28271.13">15389 13030 332 0,'17'17'191'0,"-5"-5"-36"16,-4-5-54-16,-2-7-31 0,-5 0 10 15,4 0 42-15,-5-12 2 16,0-12-40-16,0-21-15 0,0-17-19 16,0-23 4-16,0-24 2 15,0-26 4-15,-12-24-23 0,0-20-8 16,0-13-7-16,-1-7-15 16,5 4-6-16,8 0 7 0,-8 12-8 15,8 12-7-15,-9 23-3 16,1 23-3-16,2 23 2 15,-3 20 6-15,9 25-11 16,-13 13 0-16,13 11 2 0,-8 13-2 16,1 8 0-16,7 3 9 15,-9 6-11-15,9-1-3 16,0 4 3-16,0 0-5 0,0 0 4 16,0 0-7-16,0 0 4 15,0 0 3-15,0-5 11 0,0 1-3 16,0 1 10-16,0-2-2 15,0 1 2-15,0-4 1 0,0 4 2 16,0-1-4-16,0 2 2 16,-8 3 3-16,8 0 4 15,-8 0 6-15,8 0-11 0,0 0 4 16,-11 20 0-16,-7 13-4 16,1 19 2-16,-2 15 4 15,-5 9-11-15,2 6 1 0,3-1 5 16,4-12-1-16,2-12-4 15,5-12 2-15,8-14 3 16,-9-5-4-16,9-10 1 16,0-8-15-16,0-8 1 0,0 0 7 15,0-8-1-15,13-17-4 0,7-11 12 16,0-17-3-16,5-12 7 16,2-8-9-16,-3 3 6 15,2 6 3-15,-6 6 6 0,-9 19 9 16,3 5-5-16,-7 10 0 15,-3 8-9-15,0 4 4 16,-4 4 0-16,4 3-14 0,1 1 5 16,3 4-5-16,0 0 3 15,3 0 9-15,6 0-7 0,4 0 2 16,3 0-7-16,-4 0 6 16,0 0-3-16,1 9 2 15,-2-9-4-15,-2 8 2 0,-4-8 2 16,-5 0-4-16,0 0 1 15,-8 12 5-15,0 0-1 16,0 12 9-16,-16 14-8 16,-6 6 4-16,-3 13-6 0,-1 3 1 15,-4 2 1-15,-1-2 7 16,-7-2-5-16,6-10-9 0,-1-6 5 16,2-6-3-16,2-8 8 15,5-4-7-15,8-2-5 0,3-10-21 16,1-1-27-16,12-11-35 15,0 0-48-15,0 0-21 0,0 0-3 16,9 0-15-16,11 0-58 16</inkml:trace>
  <inkml:trace contextRef="#ctx0" brushRef="#br0" timeOffset="28754.32">16512 10600 331 0,'0'-42'159'0,"0"5"-63"16,-10 5-48-16,10 8-24 0,0 3 14 15,0 6 27-15,0 2 18 16,0 5-8-16,0 3-13 0,0 3-6 16,0 2-13-16,0 0 4 15,0 0-12-15,0 0-7 16,-8 0-15-16,8 15 10 0,0 18 71 16,0 28 10-16,4 29-8 15,0 24-22-15,0 24-23 0,2 17-12 16,-3 20-1-16,3 8 6 15,7 3-16-15,4-1 5 16,4-16-24-16,-2-13 4 0,-2-22-4 16,-1-28-6-16,-4-25-3 15,-3-16 0-15,-6-20-3 0,2-12 4 16,-2-10-4-16,-3-10-5 16,0-5-16-16,3-8-21 15,3 0-4-15,-3-16-39 0,-3-17-47 16,0-8-25-16,0-8-33 15,5-3-18-15,-2-1-20 0,2 1-35 16,-5 7-177-16</inkml:trace>
  <inkml:trace contextRef="#ctx0" brushRef="#br0" timeOffset="29253.48">16572 12304 41 0,'0'17'154'16,"-13"-4"43"-16,0 0-64 0,13-1-25 15,-12-5-31-15,-1 5-11 16,4 0-2-16,9-4-4 0,0 0-24 16,0 4-13-16,0 5-8 15,9-1-7-15,13 0-4 0,2 3-1 16,3 4-3-16,6-3 0 16,5-1 4-16,2 2 1 15,1-1-3-15,0 6-1 16,-2-2 1-16,-5 4-1 0,-6 1 7 15,-3-1 5-15,-2-2-3 16,-3-3 11-16,-3-3-4 0,-6-3 7 16,-2-5 19-16,0-12 21 15,-9 0 3-15,0 0 2 0,0 0-15 16,0 0-13-16,0-3-11 16,0-13-20-16,0-14-7 0,0-9-5 15,0-16 2-15,0-7-4 16,0-2 0-16,0 3 10 0,-9 4-3 15,0 4 4 1,-2 7 10-16,-6 11-3 0,6 7 1 16,-1 2 4-16,-1 11 2 15,6-1-7-15,7 7 0 0,-14 1 2 16,3-1-3-16,-3 5-9 16,-4 4 0-16,-7 0-4 0,-7 13 6 15,-6 4-9-15,-2 2 1 16,0 2-21-16,4-1-30 0,-1 1-41 15,1-1-46-15,1-1-70 16,0 4-53-16,-3-4-46 16</inkml:trace>
  <inkml:trace contextRef="#ctx0" brushRef="#br0" timeOffset="35376.79">23698 2459 354 0,'-17'-33'184'15,"1"-1"-55"-15,0 3-57 16,-6-2-38-16,3 9-3 15,-1 2-3-15,-6 6-12 0,1 9-8 16,-10 7-7-16,4 17 4 16,-6 6-1-16,-1 18-4 15,7 11-1-15,-3 15 3 16,11 9-4-16,2 2 3 16,13 0-1-16,8-9-4 15,8-7-14-15,5-15-9 0,9-6 9 16,3-16 3-16,10-18-2 15,1-14 5-15,1-21 3 16,-1-14 1-16,1-14 7 0,-11-14 12 16,-4-8 10-16,-10 1 9 15,-4 4 14-15,-8 9-4 16,0 9 3-16,0 15-7 16,-8 11-7-16,0 10-15 15,8 1-13-15,0 8-3 16,0 10-10-16,0 0-1 15,8 19 12-15,9 14-2 0,-3 15 4 16,8 23 0-16,2 14-3 16,-5 12-1-16,3 17-1 15,-6 12 2-15,-8 9 3 16,-8 11-2-16,0 5 4 0,-8-8-5 16,-8-18-4-16,0-19-7 15,-4-24 8-15,-6-21 5 16,1-18-5-16,2-13 8 0,3-18 2 15,-5-20-5-15,5-15 4 16,4-16-2-16,8-17 5 16,8-18-13-16,12-14-11 15,17-10-4-15,11-1-5 16,8 2 4-16,9 4-1 0,10 12-9 16,1 7 15-16,3 8 3 15,0 9 9-15,-9 10 6 16,-11 5 0-16,-6 5 10 0,-8 5 21 15,-14 7 30-15,-7 9 23 16,-8 4 5-16,-8 4-26 16,6-1-26-16,-3 9-15 15,-3 0-18-15,0 0-9 16,0 21 3-16,0 3 1 16,0 13-2-16,0 12 4 0,0 8 1 15,0 5 0-15,0 0-7 16,0-6-5-16,0-4-61 15,-12-10-59-15,-1-7-57 16,-2-7-71-16,-1-7-276 0</inkml:trace>
  <inkml:trace contextRef="#ctx0" brushRef="#br0" timeOffset="35677.08">24128 2263 635 0,'-12'-61'217'15,"1"16"-115"-15,2 11-59 0,9 11-19 16,0 7-14-16,0 8-6 16,0 8-7-16,12 0-1 15,8 8 2-15,9 3-3 16,2 1-21-16,2-3-23 0,1-9 5 16,-6 0 1-16,-4 0 4 15,-3-16-17-15,-9-8 1 16,-7-6 23-16,-5 2 35 15,-17 3 24-15,-9 10-17 16,-10 6-3-16,-9 9-4 16,-3 17-3-16,-2 11 0 15,1 12-15-15,7 13-23 0,-1 8-43 16,12 1-59-16,11-10-62 16</inkml:trace>
  <inkml:trace contextRef="#ctx0" brushRef="#br0" timeOffset="35959.72">24843 1821 414 0,'32'-47'259'16,"-7"14"-100"-16,-9 13-87 16,-9 9-42-16,-7 11-18 15,0 11-2-15,0 31-3 16,0 31 10-16,-15 27 0 0,-6 28-12 15,5 4 3-15,8 7-5 16,8-4-2-16,12-12 5 16,9-13-6-16,11-13 3 15,5-16-1-15,2-12-22 0,-2-15-30 16,0-14-9-16,-3-11-32 16,-3-12-26-16,-2-17-39 15,-5-9-78-15</inkml:trace>
  <inkml:trace contextRef="#ctx0" brushRef="#br0" timeOffset="36140.65">24685 2567 268 0,'-43'-19'231'0,"18"3"-70"15,7 2-83-15,18 7-45 16,4-6-12-16,21 1-11 15,15 1-1-15,16-3-6 16,17 2-15-16,9 5-36 16,4-1-66-16,-10-5-96 15</inkml:trace>
  <inkml:trace contextRef="#ctx0" brushRef="#br0" timeOffset="36725.5">25411 1802 455 0,'9'-49'284'0,"-9"13"-108"16,0 8-84 0,0 8-39-16,0 7-13 0,0 9-18 15,0 4-10-15,0 19-12 16,0 31-1-16,0 22 1 15,0 27 5-15,0 19-5 16,5 12 1-16,3 1 1 16,-2-5-2-16,3-17 0 0,-1-18 0 15,-4-23 1-15,0-14-1 16,0-18 5-16,-4-12 0 16,0-7-2-16,0-9 11 15,0-8 6-15,0 0-16 0,0-16-13 16,0-12-9-16,17-13-1 15,2-8 9-15,10 1 9 16,-1 3 1-16,0 11-4 16,-2 14-4-16,-9 12 4 15,-3 8 4-15,7 13 4 16,-1 12 3-16,1 6 2 16,-1 10-7-16,4-1 1 0,-3 2-31 15,-1-6-50-15,-4-3-62 16,-4-5-64-16,1-10-95 15</inkml:trace>
  <inkml:trace contextRef="#ctx0" brushRef="#br0" timeOffset="37140.49">26127 2307 288 0,'0'-29'204'16,"0"10"-65"-16,0 7-70 15,-9 7-33-15,9 5-16 0,0 21-2 16,0 11-10-16,0 17 0 16,9 11-2-16,2 6-4 15,9-4 0-15,0-5 1 16,5-12-15-16,0-14-4 16,-1-5 3-16,0-14 6 15,-4-12 2-15,0-12 4 0,1-14-1 16,-5-10 8-16,0-12 11 15,1-5 5-15,0 0-2 16,-5-1 16-16,-1 13 25 16,-2 8 1-16,-1 9-21 15,-8 8-17-15,0 8-14 0,0 8-8 16,3 0-6-16,5 12 4 16,5 9 3-16,3 8-1 15,1 2-2-15,-1 3-3 16,-1-1-18-16,2-2-39 15,5-3-32-15,-8-3-40 16,6-8-31-16,-2-17-52 0</inkml:trace>
  <inkml:trace contextRef="#ctx0" brushRef="#br0" timeOffset="37672.89">26861 1671 231 0,'15'-68'215'15,"-2"19"-30"-15,-4 14-70 16,-1 5-53-16,-4 14-37 0,-4 8-12 16,0 8-5-16,4 8-3 15,0 25 11 1,-1 24 12-16,3 19-4 0,-3 14 1 16,-3 13 1-16,0 1 5 15,0-2-11-15,0 0-5 16,0-7-6-16,0-12 2 15,0-9-10-15,0-12 5 0,0-18-8 16,0-10 7-16,0-10 2 16,0-8 4-16,0-16 21 15,0 0 17-15,0-7-25 16,-9-19-13-16,9-15-4 16,0-10-10-16,0-11-12 15,9 0 13-15,7 5-2 0,9 9-2 16,-1 11 1-16,6 9 0 15,-3 11 2-15,3 17-3 16,-5 13-2-16,5 16 0 16,-3 11 1-16,-5 13 7 15,-6 8-4-15,-8-1 2 0,-8 2 4 16,-13-10-3-16,-6-2 2 16,-1-9 6-16,-5-9-4 15,-4-8 3-15,-2-7-5 16,-8-17-7-16,8 0 5 0,-1 0-5 15,4-17-24 1,6-7-20-16,7-4-11 0,1-13-32 16,14-4-33-16,0 0-4 15,0-4-37-15,9 1-50 16</inkml:trace>
  <inkml:trace contextRef="#ctx0" brushRef="#br0" timeOffset="38696.91">27843 2459 202 0,'0'7'196'16,"-12"-7"-56"-16,12 9-61 16,0-9-33-1,0 0-4-15,0 0-9 0,0 0-7 16,0 0-10-16,0 0-5 15,5 0-6-15,-5 0-2 16,0 0-1-16,0 0 1 16,0-5 1-16,0-4-9 15,0 2 4-15,0 2 8 16,0 5-6-16,-8 0-5 16,-1 0 1-16,9 0 0 15,0 17 3-15,0-1 0 16,0 0-2-16,0 1 3 15,0 0-4-15,0-6-3 16,0-11 13 0,4 0-5-16,-4 0 4 15,0-8-9-15,0-4-19 16,0 0-23-16,-7-5-22 0,-1-2-26 16,8-7-83-16,0 3-17 15</inkml:trace>
  <inkml:trace contextRef="#ctx0" brushRef="#br0" timeOffset="39053.78">28660 1677 339 0,'13'-38'221'0,"-13"14"-65"16,0 5-62-16,0 5-44 0,0 7-7 15,0-1-21-15,-13 8-7 16,-8 20-4-16,-2 17-2 16,-7 16 0-16,-2 16-5 15,4 12-2-15,8 5 0 16,3-6-5-16,17-2 1 16,0-9 2-16,17-13-9 15,12-5-10-15,7-16-17 16,12-6-5-16,14-17 5 15,7-12 7-15,7-12-4 16,9-9-2-16,0-6 1 16,-7-10-10-16,-13-8-21 0,-16-8-21 15,-17-4-71-15,-16-4 6 16</inkml:trace>
  <inkml:trace contextRef="#ctx0" brushRef="#br0" timeOffset="39370.48">29284 1582 77 0,'0'-31'224'0,"0"6"-68"16,0 9-42-16,-8 2-50 15,-1 12-25-15,0 2-16 16,-4 16 2-16,-4 8-3 16,-3 17-5-16,0 11-11 15,9 15 0-15,11 2-2 0,3 0 1 16,16 0-2-16,10-8-1 15,10-13-3-15,8-12 0 16,-4-11-1-16,3-25 4 16,-6-4 1-16,-2-25 4 15,-11-19 4-15,-10-18 0 16,-12-10 15-16,-5-2 23 16,-18 2-23-1,-1 9-1-15,-1 15-22 0,-2 11-43 16,-1 13-45-16,-2 7-47 15,1 13-69-15,2 4-30 16</inkml:trace>
  <inkml:trace contextRef="#ctx0" brushRef="#br0" timeOffset="39919.03">29663 1354 342 0,'33'-15'179'0,"-10"2"-77"15,-6 10-48-15,-5 3-17 16,1 16 26-16,-1 14-8 0,-1 12-14 16,-3 20-13-16,1 11-13 15,-1 5-3-15,-4-6 0 16,-4-11-6-16,0-16-4 16,0-11 7-16,0-10 34 15,0-13 21-15,0-11-1 16,0-11-30-16,0-22-20 15,0-15-18-15,8-21-11 16,7-14 1-16,15 2 4 16,7 12 6-16,2 12 0 15,4 8-4-15,0 17 8 16,5 7-2-16,2 18-2 16,-5 7 4-16,-5 19 6 15,-3 18 6-15,-12 11-9 16,-14 10 2-16,-11-8 0 15,0-11 6-15,0-6 7 16,0-9 24-16,0-12 40 16,0-12 68-16,0 0 6 15,12-24-82-15,14-21-45 16,13-17-18-16,15-2 1 16,3 8-3-16,-10 15-14 15,-10 17-12-15,-5 24 8 16,-2 28 10-16,-12 29-5 15,-2 32 3-15,-7 22 0 16,-9 10-28-16,0-2-91 16,0-10-129-16,5-16-93 15,3-15-69-15</inkml:trace>
  <inkml:trace contextRef="#ctx0" brushRef="#br0" timeOffset="40651.64">31893 1575 197 0,'15'-62'205'15,"-7"6"-12"-15,-8 7-28 16,0 4-44-16,0 5-6 16,-20-1-23-16,-8 1-38 15,-18-2-18-15,-18-1-13 16,-27-7-13-16,-24 5 5 15,-27-3 0-15,-25 3-9 16,-16 0 5-16,-16-1-12 16,-4 6 6-16,0 3-2 15,-9 5-3-15,-11 4 5 16,-18 7-5-16,-13 4 3 16,-21 10-2-16,-10 7 0 15,-4 21-2-15,6 7-2 16,-5 13 5-16,-6 6-2 0,-14 11 1 15,-6 3-4-15,1 8 9 16,10 5-9-16,-6 11 8 16,-4 8-1-16,-6 10 5 15,-7 6-6-15,5 2 7 16,21 3-5-16,23-3 3 16,30 2-5-16,24-1 8 15,23 3 0-15,24 0-10 0,35-2-7 16,36-8 7-16,32 2 3 15,33-5-3-15,26-5 3 16,35 0 4-16,29 1 12 16,21-1 11-16,32 1 18 0,25-3 36 15,36-2-9-15,34-4 15 16,35-3-9-16,29-8 11 16,23-6-33-16,20-6-23 15,29-13-18-15,31-18-1 0,33-13-8 16,18-27-13-16,28-31-32 15,28-42-20-15,23-35-38 16,9-33 0-16,15-34-3 16,24-32-14-16,11-28 13 15,-23-12 28-15,-50 3 49 16,-68 17 55-16,-80 30 38 16,-73 31 56-16,-65 32-16 15,40-81 27-15,-186 123-103 16,-49 3-31-1,-49 0-84-15,-64 8-59 16,-73 13-96-16,-78 13-88 16,-67 15-37-16,-30 16-403 15</inkml:trace>
  <inkml:trace contextRef="#ctx0" brushRef="#br0" timeOffset="43146.76">9671 11988 106 0,'-9'0'210'0,"3"0"-36"0,-2 0-44 15,-5 0-45-15,13 0-38 16,-12 0-23-16,12 0 3 0,-8 0 1 16,8 0 6-16,0 0-11 15,0 0-7-15,0-4 2 16,0-1 6-16,0-2-1 0,4 2 8 15,0-3-7-15,4 0-3 16,1-9 4-16,7-12 6 16,7-7 7-16,11-11 2 15,5-20-11-15,18-6-5 0,17-13-3 16,10-3-12-16,19-12 3 16,9-6 2-16,15-7-2 0,7-2 0 15,7-8-6-15,3-2-1 16,-2 1 7-16,4-6 5 0,-4 0 5 15,0 2 12-15,-4-1-11 16,1-2-4-16,2-2-9 0,2-2-3 16,-2 9 2-1,2 3 3-15,0 3 14 0,1 7 14 16,3 0 3-16,0 4 12 16,3 4 5-16,1-4-2 0,4 1-12 15,6-5-7-15,5-4-14 16,1 3-8-16,-2 1-9 0,-2 5-3 15,-8 6 4-15,-10 9-1 16,-6 6-3-16,-6 3-3 16,-3 3 2-16,1 0-4 0,3 4 8 15,-4 8 4-15,0 2 0 16,0-1-1-16,4 5 0 0,-4-3 3 16,-1 3 3-16,-2-2 7 15,-2-4-24-15,-3-3 0 16,-1 1 0-16,1-2 0 15,5-3 0-15,-1 0 0 0,-1-1 0 16,6 2 0-16,4-10 0 16,7-3 0-16,3-6 0 0,4-3 0 15,6 0 0-15,8-6 0 16,4-3 0-16,3 5 0 0,0 4 0 16,-3 5 0-16,-3 4 0 15,-8 3 0-15,-4 5 0 16,-8 3 0-16,0 2 0 15,1-7 0-15,1 7 0 0,4-2 0 16,0 5 0-16,2 3 0 16,-7 6 0-16,-4 2 0 15,3 10 0-15,-11 2 0 0,-2 5 0 16,-5 1 0-16,-1 3 0 16,-3 0 0-16,1 1 0 0,-1-1 0 15,-4 0 0-15,-1-4 0 16,-1 6 0-16,3-3 0 15,-1 5 0-15,-2 1 0 0,0 3 0 16,-8 0 0-16,-5 5 0 16,-9 4 0-16,-11 5 0 15,-2-3 0-15,6 1 0 16,-2 6 0-16,1-2 0 0,-10-3 0 16,-2 3 0-16,-13 10 0 15,-10-2 0-15,-2 1 0 16,2 4 0-16,-4-4 0 0,5 0 0 15,5-1 0-15,5 2 0 16,0 3 0-16,-2-1 0 16,-5 0 0-16,-1-2-12 0,-5 3 1 15,-5-4 11-15,-7 8 0 16,0-4-4-16,-9 4 2 0,-5 0 3 16,-6-3-8-1,-4 3 9-15,-5 0-6 0,1 0 4 16,-1 0 3-16,-4 0-8 15,2 0 3-15,8 0 1 16,2 0 4-16,1 0 4 0,-5-5-6 16,0 5-1-16,-1-4 2 15,-3 4 8-15,-3 0-5 16,-5 0-7-16,0 0-25 0,0 0-32 16,0 0-46-16,-8 0-50 15,0 0-18-15,8 9-4 16,-12-9 1-16,-1 0-2 15,1 0 16-15,3 0 41 0,9 0 18 16,-11-13-46-16,-2-12-25 16,1-8 48-16</inkml:trace>
  <inkml:trace contextRef="#ctx0" brushRef="#br0" timeOffset="43697.61">23746 3359 122 0,'-32'0'191'16,"8"0"-61"-16,-1 0-42 0,4 0-39 15,-4 0-20-15,8 0-1 16,-1 7 9-16,5-7 3 16,13 12-12-16,0-4-7 15,0 0-13-15,13 9-1 16,11 4 9-16,9 3-4 0,16-5-3 16,7-2-4-16,9 0 1 15,1-6-2-15,3-2-3 16,-5-9-1-16,-8 7 2 0,-6-7 1 15,-9 0-3-15,-13 0 3 16,-9 0 15-16,-5 0 0 0,-6 0 5 16,-8 10-4-16,0-10-9 15,0 7-5-15,0 1 2 16,-8 9 4-16,-9 11 1 0,-7 9 3 16,-14 11-6-16,-5 10-4 15,-2 11 4-15,0-1-7 16,0-1-1-16,5-7 1 15,4-7-1-15,7-8 2 16,6-9-1-16,7-7 4 0,2-8-7 16,6-10 10-16,8 2 2 15,0-13 18-15,0 0 29 16,0 0 27-16,0 0 37 0,0-13 13 16,-12-12-55-16,0-15-46 15,4-12-10-15,-3-17-17 0,-3-6 22 16,2 2-15-1,3 4-3-15,9 8 0 0,-8 8-5 16,8 9-16-16,0 7-1 16,0 9-14-16,0 7-10 15,0 6-18-15,-8 1-24 0,8 7-35 16,0 7-37-16,0 0-28 16,0 0-27-16,-11 0-23 15,11 11-41-15</inkml:trace>
  <inkml:trace contextRef="#ctx0" brushRef="#br0" timeOffset="45320.21">24936 4101 92 0,'-20'13'219'16,"-4"-3"-72"-16,-2-3-42 15,3 5-40-15,-2 1-31 16,-7 3-7-16,-8 5 1 16,-15 7 11-16,-2 8-9 0,-11 4-3 15,-14 6-6-15,-6 7-1 16,-10 4-3-16,-12 3 3 15,-7 6-1-15,-8-1 2 0,-14 4-9 16,-16 0 5-16,-19 9 13 16,-17 3 1-16,-11 4-5 0,-13 5 4 15,-13 5 0-15,-8 6-5 16,1 9 3-16,1 0 18 0,-3 4-7 16,1-4-11-16,5 3-8 15,-1 1-5-15,1 5-3 16,3-2-6-16,9-3-5 0,13-3 2 15,7-7-3-15,10-1 2 16,11-10 1-16,4-3 1 16,6-9-4-16,2-3-4 0,5-9 4 15,-2-4-2-15,0-1 5 16,2 2 0-16,3-5-1 0,7 1 8 16,9-2 1-16,5-3 0 15,-4 0-5-15,2 4 5 16,-2 1 10-16,-1-1 10 0,4-3 13 15,5 2-6-15,2 0-14 16,6 7-12-16,2 2-4 16,7 0-9-16,6 4 6 0,13-4-4 15,7-3 2-15,8-10-5 16,6-3 5-16,2 1 4 16,6-10-10-16,3 0 6 0,3 0 4 15,2-3-10-15,4 0 3 16,-3 1-4-16,3-2 5 0,-4 5-4 15,-5 1 3-15,-5-3 3 16,-2 2-2-16,-7 0-1 0,3-1 0 16,-6 5 0-16,-3 0 1 15,1-4-1-15,-1-5 1 0,-6 1-5 16,1 0 7-16,-3-1-1 16,5 2 1-16,2-1-2 15,5-1 1-15,4 5-5 16,7-4 3-16,6 0 7 0,-1 3-11 15,3 1 4-15,5-1-5 16,0 6 2-16,-3-2 10 0,3-4-7 16,0 6-2-16,-3 0 4 15,-6-3-6-15,7 3 10 0,-4-7-12 16,7 0 4-16,0-4 3 16,-1 2-4-16,0-3 3 15,0-2 7-15,5-3-6 0,-2-1 1 16,0 0 4-16,2 1-8 15,-5 3-1-15,0 2 3 16,5 2 1-16,-1 0-3 0,5 1-1 16,-1 0 5-16,1 3-2 15,-1-3 1-15,-1-1-1 0,2 3 1 16,-2-6-4-16,-1-2 5 16,-3 2 3-16,-2-1-5 0,-5 1 4 15,-5 0-6-15,-2-1-3 16,-5 1 8-16,-1-1-1 0,1 5-7 15,4 1 8-15,1-1-9 16,-2-6 15-16,10-2-12 0,3-1 3 16,4 1-4-1,5-5 2-15,-1 0 5 0,4 2-3 16,0-7-1-16,8 3-2 16,4-7 4-16,10 2 0 0,3-4-5 15,3-5 5-15,0-1-2 16,6-11-2-16,11 13 6 0,-8-13-9 15,8 12 10-15,0-12-6 16,-8 9-4-16,8-9 0 16,-9 0 4-16,9 12 4 0,0-5-5 15,-9-7 9-15,9 9-11 16,-11-9 3-16,2 0 7 16,9 0-11-16,0 0 7 15,0 8 3-15,0-8-2 16,0 0 0-16,-8 0-1 0,8 0 0 15,0 9-3-15,-8-9 2 16,0 12 0-16,-4-5 1 16,0 5 2-16,-5 5-3 0,1 0-2 15,-3 4 2-15,-6 2 0 16,1 1 3-16,0 5-7 0,-1-1 4 16,-3 5 0-16,-1 3 5 15,-4 5-7-15,1-4 0 0,-4-1 5 16,4 2-1-16,-6 1-6 15,2 3 9-15,0 3-12 16,-1-1 7-16,-4 5-5 0,0-4 6 16,5-5 2-16,-1 1-5 15,1-1 0-15,4 0 5 16,-1-2-3-16,5-1-4 0,-1-9 4 16,4 1-8-16,5-4 2 15,5-4-2-15,-2-6-3 0,4-3 2 16,2-3-2-16,11-2-9 15,0-7-4-15,-8 10-9 0,8-10 1 16,0 0-15-16,0 0-15 16,0 0-11-16,0 0-4 0,0 0-16 15,0 0-3-15,0 0-10 16,0 0-10-16,0 0 22 16,0 0 15-16,0-6-79 0,0 0-17 15</inkml:trace>
  <inkml:trace contextRef="#ctx0" brushRef="#br0" timeOffset="45859.47">10204 12256 148 0,'0'-21'261'15,"0"4"-94"-15,0 6-70 16,0 3-54-16,-12 8-23 0,12 0 0 15,-13 0 24-15,2 17-10 16,-3 11-9-16,-5 17-2 16,-2 15 2-16,-4 13 17 0,-3 14-6 15,-1 2 2-15,2-1 12 16,-1-1-5-16,2-13-14 0,11-14-18 16,2-14-6-16,2-9 1 15,11-14-7-15,0-6-5 0,0-17 0 16,11 0 0-16,11-8-3 15,6-10 1-15,7-1 0 16,6-5 1-16,4-1 3 16,-1 5 0-16,0 4 2 0,2 4-4 15,-5 3 5-15,-6 6-2 16,-2 3 1-16,-4 0-4 0,-9 0 4 16,-4 0 0-16,-3 0 4 15,-2 0 5-15,-2 0 7 0,-9 0 12 16,0 0 5-16,0 0 0 15,0 0 11-15,0 0-8 0,-16 0-16 16,-4-9-14-16,-10-8-22 16,4-7 8-16,-13-11-22 15,4-6 2-15,-6-5-10 0,5 1 0 16,4 1-16-16,-1 1-12 16,9 7-6-16,-1 4-21 0,5 3-4 15,3 5 6-15,5 3 8 16,-1 6-7-16,2 6-39 0,3 1-41 15</inkml:trace>
  <inkml:trace contextRef="#ctx0" brushRef="#br0" timeOffset="48771.67">26845 4705 82 0,'4'-9'195'0,"-4"1"-28"0,0 1-30 16,0-6-49-16,0 1-24 16,0 0-6-16,-8 0 3 15,-6-5 9-15,-2 5 7 0,1 0 4 16,-4 0-22-16,-3 3-16 16,-2 7-16-16,-4 2-11 15,-6 0-10-15,6 0 0 16,-1 11-6-16,5 1-4 0,9 4 1 15,-1 1-3-15,3-2-1 16,13 2 7-16,0-1-4 16,0-4-3-16,8 5-3 0,5 0-1 15,6 6 8-15,9 5-7 16,6 2-2-16,3 2-10 0,3 1-8 16,0-1 4-16,5 1-3 15,-4-5 6-15,-6-4 0 16,-9-4 3-16,-6-2 6 0,-7-2 5 15,-10-4-1 1,-3-12 12-16,-8 12 2 0,-12-4 0 16,-14 1-3-16,-5-9 1 15,2 7 2-15,6-7-3 0,2 0 7 16,4 0-4-16,5 0-1 16,8 0-1-16,-2-3 0 15,14-1-4-15,-8-1-5 0,8-3-10 16,0 4 0-16,0 4-17 15,0-4-13-15,0 4-23 0,5 0-22 16,4 0-18-16,2-8-63 16,1-1-25-16</inkml:trace>
  <inkml:trace contextRef="#ctx0" brushRef="#br0" timeOffset="49204.66">27226 4688 280 0,'9'-32'189'0,"-9"8"-37"0,0 7-53 16,0 5-40-16,0 5-19 15,-9-2-1-15,9 9-1 0,-8 0-21 16,-3 12 1-16,-10 4-9 16,-4 8-5-16,1 13-1 15,-6 9-7-15,8 1 1 16,5 3 6-16,5-5-5 15,12-9-1-15,0-3-8 0,4-4-20 16,4-10-4-16,6-7 6 16,0-12 11-16,-3 0 9 0,3 0 6 15,-2-12-2-15,2-7 6 16,-8-10-4-16,2-4 3 16,0-7 2-16,1-5-2 0,-1-5-2 15,-5 3 5-15,5 5 8 16,-8 10 11-16,0 7 7 15,0 5 3-15,0 8-2 16,0 4-12-16,0 8-12 0,0 17-6 16,0 6 2-1,0 11 1-15,0 6-2 16,0 13-4-16,0 0-51 0,0-1-74 16,0-3-76-16,0-8-55 15</inkml:trace>
  <inkml:trace contextRef="#ctx0" brushRef="#br0" timeOffset="49503.62">27322 4681 270 0,'14'-28'171'0,"-2"7"-63"16,2 4-54-16,-6 9-27 0,1 8-8 15,5 0 3-15,2 12 1 16,1 8 3-16,3 9-4 15,0 8-11-15,0 4-1 0,-3 4-2 16,0-5-6-16,-6-3-1 16,1-9 1-16,0-7 2 15,-4-5 22-15,-8-16 22 0,4 0 21 16,0 0 16-16,2 0 7 16,-3-9-10-16,2-3-27 15,3-7-37-15,0-14-13 16,2-5-24-16,7-5-43 0,0-3-61 15,-1 1-66-15,-1 6-16 16,-2 1-70-16</inkml:trace>
  <inkml:trace contextRef="#ctx0" brushRef="#br0" timeOffset="49820.56">27819 4725 33 0,'12'0'78'15,"0"0"46"1,10 0 7-16,6-3-60 0,8-11-33 16,7-6-18-16,11-3-7 15,3-5 4-15,-4-2 11 16,-10-2 8-16,-9-1 3 0,-9 1 4 16,-10-2 1-16,-10 2 30 15,-5 8 40-15,0 8-6 16,-14 4-45-16,5 12-27 15,-17 0-15-15,-4 16-6 0,-5 13-4 16,-1 10-4-16,-1 15 0 16,4 7-5-16,10 8-2 15,6 0-1-15,17-4-29 16,4 5-23-16,12-5-51 16,12-4-60-16,9-4-49 15,7-7-66-15</inkml:trace>
  <inkml:trace contextRef="#ctx0" brushRef="#br0" timeOffset="51201.45">29199 13075 496 0,'-14'41'373'16,"-8"-1"-24"-16,1 1-173 15,-1-2-107-15,0-1-57 16,-2-10-8-16,-1-12 4 0,-7-6 0 15,-7-10-2-15,-12-22 11 16,-10-18-9-16,-7-22 3 0,-9-26 15 16,-16-36-8-1,-17-37-12-15,-7-41 4 0,-1-33-9 16,0-33-2-16,7-29-5 16,10-25-1-16,8-28 0 15,4-21 3-15,2-7 7 0,8 3 10 16,-6 14 28-16,-1 6 22 15,0 17 33-15,5 24 9 0,0 30-19 16,-1 28-19-16,9 31-67 16,5 30 0-16,3 31 0 0,4 27 0 15,4 27 0-15,11 20 0 16,6 21 0-16,7 17 0 16,10 14 0-16,7 14 0 15,3 3 0-15,0 10 0 0,13 3 0 16,0-1 0-16,0 6 0 15,-8 3 0 32,8-5 0-31,0 0 0 0,0 3 0-1,0-3 0-15,-10-4 0 16,2-3 0-16,-5-4 0 0,0-4 0 15,-3-4 0 1,-4-4 0-16,0-6 0 0,-1-3 0 16,0-3 0-16,1-1 0 15,1-4 0-15,1 1 0 0,2 0 0 16,4 2 0-16,1 6 0 16,-2 8 0-16,5 3 0 0,8 9 0 15,-8 3 0-15,8 2 0 16,0 2 0-16,0 6 0 15,0 15 0 1,-8 12 0-16,-1 21 0 16,-4 24 0-16,4 21 0 15,-9 10 0-15,1 7 0 16,4-1 0-16,4-8 0 0,9-17 0 16,0-20 0-16,0-13 0 15,0-15 0-15,0-9 0 0,0-7 0 16,0-10 0-16,-9-21 0 15,9-20 0-15,0-11 0 16,0-16 0-16,0-11-5 16,4-10-6-16,4-5 11 0,-2 12 7 15,2 6 2-15,6 11-9 16,-6 13 0-16,1 8 0 16,-6 8 0-16,6 5 0 0,-4 7 0 15,1 6 0-15,2 3 0 16,-5 4 0-16,11-1-3 15,15 5 0-15,10 0 0 16,18 0-5-16,13 0-11 0,2 0 1 16,6 0 6-16,-5 9-7 15,-4-1-13-15,-9 3-2 0,-7 2 9 16,-8 0-5-16,-11 2 6 16,-9 2 2-16,-11 4 13 0,-14 3 3 15,-11 4 15-15,-22 8 8 16,-19 7-3-16,-18 4-9 15,-15 6 4-15,-9 8-1 0,-7 1-1 16,5-4-11-16,2-2 2 16,4 1 2-16,11-5 8 15,16-3-5-15,10-5-26 0,11-2-42 16,19-10-64-16,11-4-70 16,12-3-65-16,16-5-21 15,16-8-31-15</inkml:trace>
  <inkml:trace contextRef="#ctx0" brushRef="#br0" timeOffset="55694">24753 3599 103 0,'-45'0'269'0,"1"7"-77"0,-3-7-26 16,-7 0-55-16,0 11-18 16,7 3 5-16,1-2 11 15,10-4 6-15,7-8-19 0,6 9-12 16,10-9-15-16,13 0-20 16,0 0-14-16,13 0-14 15,18 0 33-15,46-5 68 16,53-16 31-16,62-19-45 15,68-22-108-15,68-14 0 0,70-14 0 16,36-12 0-16,22 1 0 16,3 2 0-16,-13 11 0 15,-24 9 0-15,-49 16 0 16,-50 8 0-16,-61 12 0 16,-58 10 0-16,-54 9 0 15,-40 4 0-15,-28 7 0 16,-30 5 0-16,-16-1 0 15,-11 5 0-15,-9 4 0 16,-4 0 0-16,-8 0 0 16,-12 0 0-1,-16 9-412 1,-21 3-70-16,-20 3 10 16</inkml:trace>
  <inkml:trace contextRef="#ctx0" brushRef="#br0" timeOffset="56230.59">24835 4107 234 0,'-65'24'281'16,"11"-8"-25"-16,10-4-87 0,6-3-77 16,7-9-35-1,5 8 4-15,12-8 55 0,14 0 25 16,0 0-14-16,0 0-29 15,8-4-43-15,24-5-24 16,42-7 29-16,52-17 46 0,49-7 25 16,52-17-99-16,58-17-32 15,51-12 0-15,38-11 0 16,14-8 0-16,10-1 0 0,3 1 0 16,-14 8 0-16,-21 11 0 15,-45 9 0-15,-44 15 0 16,-50 9 0-16,-50 12 0 15,-43 8 0-15,-35 10 0 16,-31 5 0-16,-21 6 0 16,-20 5 0-16,-6-2 0 15,-9 9 0-15,-6 0 0 16,2 0 0-16,-3 0 0 16</inkml:trace>
  <inkml:trace contextRef="#ctx0" brushRef="#br0" timeOffset="56430.36">29556 2910 2047 0,'-9'-24'0'0,"-5"-9"0"0,-2-9 0 16,-5 3 0-16,-2-2 0 15,-11 1-120-15,-5 2-376 16,-12 7 77-16,-9 10 27 16</inkml:trace>
  <inkml:trace contextRef="#ctx0" brushRef="#br0" timeOffset="57473.85">12648 5368 389 0,'-37'-12'272'0,"9"0"-95"15,4 5-79-15,8-2-50 16,16 1-24-16,0 0-4 0,0-1 24 16,0-2 29-16,8-6-6 15,12-11-25-15,12-22-14 16,17-15-3-16,11-17 2 16,14-11 8-16,7-15-14 0,13-16-11 15,11-10-4-15,11-8 2 16,-1-6 1-16,-1 10-7 15,-7 13-7-15,-19 18 6 0,-18 26 3 16,-19 19-5-16,-13 18-5 16,-14 11-3-16,-4 13-6 15,-7 8-30-15,-8 8-30 0,-5 4-25 16,0 0-12-16,0 16 1 16,-13 12 15-16,-9 13-3 15,-5 13-19-15,-11 11-59 16,-4-1-30-16</inkml:trace>
  <inkml:trace contextRef="#ctx0" brushRef="#br0" timeOffset="57989.78">12233 5625 254 0,'-52'69'144'15,"16"-12"-64"-15,7-12-40 16,13-13-13-16,9-7 7 0,7-9-2 16,0-16 4-16,12 0 28 15,7-4 32-15,19-20-9 16,17-21-4-16,27-20-12 0,23-25-19 16,26-19-15-16,15-22-2 15,13-11 15-15,10-13 4 16,15-12-7-16,6-8-10 0,4 0-11 15,2 4-7-15,-22 17-2 16,-24 20-3-16,-28 23 6 16,-29 30 8-16,-28 19 8 0,-16 17-6 15,-16 17-10-15,-12 8 3 16,-10 8-6-16,-3 3 0 16,-8 2-7-16,0 7-6 15,0 0 4-15,0 0-4 0,0 0-3 16,0 0-7-16,0 0 7 15,0 0 2-15,0 0 0 16,0 0-5-16,0 0 1 0,0 0-1 16,0 0-2-1,0 0-1-15,0 0-12 16,0 0-8-16,0 0-8 0,0 0-12 16,0 0-20-1,0 0-12-15,0 0-26 0,0 7-41 16,-11 5-41-16,-10 2-43 15,-3 1-47-15</inkml:trace>
  <inkml:trace contextRef="#ctx0" brushRef="#br0" timeOffset="58788.6">12116 4765 100 0,'-8'0'191'16,"0"0"-37"-16,8 0-46 0,-12-3-29 15,12-2-19-15,-8 5-4 16,8-4 9-16,0 4-1 16,0 0-18-16,0 0-21 0,0 0-13 15,0 0-5-15,4 0-11 16,0 0 2-16,4 16 0 16,4 9 1-16,4 12 1 0,1 11 0 15,8 14-2-15,2 6 5 16,3 6-4-16,-4 0 2 0,7-7-1 15,-1-9 2 1,-2-3 0-16,-6-10 1 0,-4-13-1 16,-4-7-1-16,-4-6-1 15,-4-7 3-15,0-12-1 16,-8 9-1-16,0-9 7 0,0 0-5 16,0 0-1-16,0 0 0 15,0 0 8-15,0-9-10 16,0 1-9-16,0-1-3 0,0-2-15 15,0-6 8-15,0 2-10 16,0-6-8-16,0 6-30 16,0 2-21-16,0 1-16 15,-8-5-61-15,-3 1-25 0</inkml:trace>
  <inkml:trace contextRef="#ctx0" brushRef="#br0" timeOffset="59355.74">11629 5296 16 0,'-13'-28'46'0,"13"3"32"0,0 0 78 16,0 1-20-16,0 8-34 16,0 4-28-16,0 0-28 0,0 7-16 15,0 5-16-15,0 0-1 16,-8 0-12-16,8 20 8 16,0 17 12-16,8 28 7 0,5 29-9 15,4 23-5-15,1 23-7 16,4-3-3-16,3 1 2 15,2-14-3-15,3-14-1 16,2-22-2-16,-4-16 4 0,-3-17-1 16,-5-14 2-16,-5-13 1 15,-2-9 0-15,-5-6 5 16,-5-4 7-16,3-9 6 0,-6 0 2 16,0 0 3-16,0 0 4 15,0-9-11-15,0-6-16 16,0-2-3-16,0 5 2 0,0-1 3 15,0 1 1-15,0 4-2 16,0-4-5-16,8-5 1 0,10-6-3 16,21-11 0-1,12-15-2-15,28-11-1 0,17-13 3 16,18-13-14-16,17-11-2 16,6-5-19-16,6-5-24 15,-10 9-23-15,-16 10-20 0,-19 10 0 16,-20 14-27-16,-17 10-41 15,-18 8 9-15</inkml:trace>
  <inkml:trace contextRef="#ctx0" brushRef="#br0" timeOffset="60435.81">12823 5800 19 0,'0'0'48'0,"0"0"46"0,0 0 64 15,0-4-38-15,0-3-35 16,0-10-28-16,8-8-27 16,17-15-12-16,10-17 3 15,23-13 2-15,15-11-1 0,16-12-5 16,13-10-8-16,20-6 7 16,16-14 0-16,20-3 8 15,12-4-1-15,2 3 6 0,-7 9-13 16,-16 16-4-16,-21 16-12 15,-30 22 4-15,-27 20-2 16,-17 11-13-16,-18 8-4 0,-12 13-10 16,-11 5-10-16,-13 7-7 15,0 0 2-15,-13 7-9 0,-11 10-14 16,-4 3-59-16,-4 1-54 16</inkml:trace>
  <inkml:trace contextRef="#ctx0" brushRef="#br0" timeOffset="66884.67">17241 4950 3 0,'-93'-62'7'16,"2"10"5"-16,10 3 2 16,4 3-13-16</inkml:trace>
  <inkml:trace contextRef="#ctx0" brushRef="#br0" timeOffset="67161.67">18689 3150 74 0,'-40'-32'148'15,"-2"4"-13"-15,-4 2-69 0,5 6-50 16,0 4-40 0,5 4-52-16,7 0-10 0,7 0 6 15,0 4 13-15,4 3 18 16</inkml:trace>
  <inkml:trace contextRef="#ctx0" brushRef="#br0" timeOffset="68107.67">18649 3232 327 0,'-8'-4'198'0,"8"-1"-46"0,0 5-74 16,0 0-27-16,0 0-1 15,0-4 14-15,0 1 11 16,0-2-7-16,0 5-12 16,0-4-21-16,5 1 1 0,-2-7 8 15,2 2-10-15,-1-7-12 16,-4-9-11-16,0-9 0 16,0-3 7-16,-12-8 11 0,-5-2 27 15,-2 0 40-15,-6 11 33 16,1 6-25-16,-1 8-44 15,2 9-29-15,-7 8-14 0,-1 13-10 16,-7 14-3-16,2 22-10 16,-1 16-1-16,14 13 2 15,10 15-7-15,13 9 6 16,16-4-35-16,15-12-12 0,20-14 11 16,9-20-3-16,13-19 2 15,12-29-1-15,5-12-3 16,-5-24-6-16,1-17 16 0,-9-13 4 15,-12-11 12-15,-8-12 7 16,-14-9 6-16,-15 4 18 16,-6 5 25-16,-13 15 10 0,-9 18 10 15,0 15-15-15,0 13-24 16,-13 11-12-16,0 17-1 16,2 0-5-16,-2 12 2 15,1 9 0-15,12 7-4 16,0 4 1-16,0 1-9 0,3 3-14 15,11-3-23-15,0-9-3 16,12-2-10-16,-1-10-18 16,3-4-2-16,1-8 12 0,-6-4 11 15,-7-8 25-15,-2-10 16 16,-14-6 11-16,0-1 16 0,-22 1 15 16,-6 4-19-16,-4 8-11 15,-7 4-38-15,-7 4-46 16,1 8-55-16,0 8-41 0,5 4-53 15</inkml:trace>
  <inkml:trace contextRef="#ctx0" brushRef="#br0" timeOffset="68490.28">19296 2772 323 0,'32'-24'187'0,"-4"7"-44"0,-7 5-64 16,-9 0-23-16,0 3 6 15,-3 9 6-15,-9 0-15 16,0 0-26-16,0 0-20 0,8 17-1 16,0 7-3-1,4 4 2-15,0 14 0 0,5-1-4 16,-4-1-27-16,-4-4-8 16,5-12 1-16,-6-7 18 15,-8-17 6-15,0 0 7 0,0-8-58 16,0-20 35-16,0-17 14 15,0-17 2-15,3-7 10 16,5 5 8-16,6 11 6 0,-6 12 5 16,-1 11-2-16,2 11-4 15,-1 10-4-15,0 9 1 16,9 21 8-16,3 12-9 16,3 8-4-16,6 7-1 15,1 1-12-15,-4-1-41 16,4-5-42-16,-10-15 90 0,-5-9-233 15,-2-7 15-15,-4-15 49 16</inkml:trace>
  <inkml:trace contextRef="#ctx0" brushRef="#br0" timeOffset="68739.77">19881 1936 272 0,'0'-117'168'0,"0"15"-37"15,0 21-42-15,0 24-40 16,0 17-22-16,-8 14-23 15,8 23-5-15,0 19 18 0,0 28 5 16,8 34 8 0,7 27-13-16,7 26-5 0,-7 11-3 15,5 5-4-15,1-2 0 16,3-4-18-16,1-16-26 16,-5-18-24-16,0-14-21 0,-4-20-11 15,-7-20-20-15,-9-16 5 16,-9-20-8-16,-10-17 27 15,-10-17 32-15</inkml:trace>
  <inkml:trace contextRef="#ctx0" brushRef="#br0" timeOffset="69122.72">19924 2829 58 0,'-40'-57'26'16,"-1"-5"81"-16,0-10 55 15,2 1-69-15,2 7 6 16,6 8-27-16,9 10-25 16,7 9-18-16,1 13-2 0,14 2-2 15,0 8-13-15,9-4 1 16,15 8-13-16,20-3 4 15,13 0-4-15,13 1 0 16,3 4 2-16,-2 8-7 0,-6 0 9 16,-10 20 8-16,-6 8 3 15,-9 12 10-15,-9 6 4 16,-9 3-12-16,-4-1 0 0,-10-3-4 16,-8-3-8-1,0-13 5-15,0-5 9 0,-14-12 11 16,14-3 5-16,-8-9 3 15,0-5-7-15,0-11-22 16,-2-13-19-16,10-11 6 0,0-14-4 16,0-11 5-16,18-1 6 15,4 5-6-15,-6 13 0 16,-1 12 5-16,-4 7-9 0,2 9 4 16,-4 7-23-16,-1 5-30 15,2 4-43-15,4 4-35 16,-3 0-2-16,3 8-41 0,-2 5 3 15,-1-5-67 1</inkml:trace>
  <inkml:trace contextRef="#ctx0" brushRef="#br0" timeOffset="69406.58">20608 2100 49 0,'24'-24'144'0,"-8"-1"78"0,-8 9-36 16,-8 2-55-16,0 11-43 15,0 3-36-15,0 0-12 16,-8 0-16-16,8 17-15 0,-8 2-2 15,8 15-1-15,0 1-6 16,8 6 0-16,8 2-2 16,4-8 2-16,6-1-5 15,2-6-10-15,4-14-11 16,4-14-7-16,-3 0-3 0,-6-7 3 16,-5-14 7-16,-14-15 9 15,-8-16 1-15,-25-5 23 16,-7 0 21-16,-12 4-11 15,-5 8-7-15,-1 8-10 0,2 8-16 16,2 6-34-16,7 6-43 16,5 4-51-16,11 6-47 15,4-2 35-15</inkml:trace>
  <inkml:trace contextRef="#ctx0" brushRef="#br0" timeOffset="69912.82">20746 1598 92 0,'11'-31'224'16,"-6"-2"-78"-16,-5 0-44 16,0 5-21-16,0 8-11 15,0 4-6-15,0 6 0 0,0 8-1 16,0 2-10-16,0 0-15 16,0 0-18-16,0 0-10 15,0 0-8-15,0 7-5 0,0 5 3 16,4 9 5-1,8 10 13-15,1 15-3 0,2 8-5 16,1 2 9-16,5 9-5 16,-1 4 1-16,-1 0-10 15,3 0-1-15,-1-7-7 0,-2-13 2 16,-2-8 8-16,-6-6-3 16,2-6-6-16,0-8 5 15,-7-4-5-15,3-5 5 16,-1 0-7-16,0 0 9 0,0-5-3 15,1 2-3-15,-5-1 3 16,0-8-6-16,-4 12 4 16,0-12-8-16,4 9-6 15,1-9-3-15,-2 0-9 16,-3 0 3-16,0 0 6 0,0 0 3 16,0 0 3-16,0 0 2 15,0 0-3-15,0 0-8 16,0 0-4-16,0 0-6 0,0 0-11 15,0-5-6-15,0-2-5 16,0 2 1-16,0 1-7 16,0 1-4-16,0 3-15 0,0 0-35 15,0 0-24-15,0 0 6 16</inkml:trace>
  <inkml:trace contextRef="#ctx0" brushRef="#br0" timeOffset="71419.35">18610 4466 171 0,'-37'19'198'16,"9"-3"-74"-16,8-4-41 15,8-12-49-15,19-7-16 16,29-17-10-16,37-21-4 0,38-24 5 16,31-30 3-16,27-27 4 15,32-24 2-15,27-17 8 0,21-4 10 16,20 4 1-16,-1 8 2 16,-13 16-9-16,-19 18-11 15,-24 14-4-15,-30 22-12 0,-27 20-1 16,-28 16 2-16,-31 17 0 15,-22 7 5-15,-20 14 13 16,-20 7 6-16,-13 3 5 16,-5 5-3-16,-8 0-9 15,0 0 6-15,-8 0-10 0,0-5 7 16,0 5 14-16,0-3 21 16,0-1 11-16,0-5 16 15,0-3 10-15,0-17-65 16,-13-23-39-16,-1-31-7 0,-7-31-22 15,-4-31-9-15,-3-35 20 16,-6-11 8-16,0-4 7 16,-3 3-4-16,-8 9 14 15,0 20 10-15,-9 25 9 16,-2 19-22-16,-9 22-9 16,-3 16-4-16,-1 19 0 0,-4 14 9 15,0 10-3-15,8 15 4 16,3 6-3-16,5 10 2 15,0 7-3-15,-8 13 3 16,-11 10 7-16,-23 10-4 0,-23 16 5 16,-23 11-17-16,-31 14-19 15,-26 12-3-15,-21 3 0 16,-25 4 13-16,-12 2 16 16,-4-7 3-16,13-5 5 15,19-11 6-15,24-10-1 16,34-11-3-16,27-5-4 0,38-13 5 15,24-10-3-15,25-6-4 16,18-5-11-16,19-3-11 16,12-9 7-16,11 0 9 15,11 0 6-15,9 0 3 0,4 0 0 16,0 0 7-16,-4 0-6 16,-4-4 2-16,-2 4 0 15,-7 0 2-15,-4 0 2 16,2 0-7-16,-5 0 6 0,0 0-7 15,3 12 4 1,6 9 0-16,4 15-2 0,7 26 2 16,6 26 1-16,5 34 3 15,3 28-4-15,0 22 6 16,13 19-7-16,5 17 2 16,4 12 0-16,9 4-2 0,3 4 1 15,6-12 0-15,-1-13 0 16,0-16-2-16,-5-19 7 0,3-23-4 15,-6-22-1-15,-3-25-2 16,-10-22 5-16,-8-14-7 16,-7-22 10-16,-9-11-3 15,-8-8 11-15,-8-10 5 0,2-3-7 16,-6-8 6-16,-5 0 5 16,-3 9-1-16,0-9-3 0,0 0-11 15,0 0 3-15,0 0-4 16,0 0-3-16,0 0-2 0,3 0-1 15,10-5 3-15,11-7-2 16,18-11 1-16,14-11-1 0,21-10-15 16,16-21-28-16,22-29-60 15,14-25-84-15,22-27-112 16</inkml:trace>
  <inkml:trace contextRef="#ctx0" brushRef="#br0" timeOffset="75764.59">9238 4368 728 0,'-25'-111'337'0,"5"22"-160"0,3 20-107 16,5 20-80-16,12 21-18 15,0 15 8-15,0 13 8 16,9 24 8-16,15 42 17 16,17 47 20-16,19 62 27 0,16 64 5 15,14 76-14-15,7 56-26 16,4 36-12-16,3 13-6 0,-12 2 0 15,-2-6-10-15,-9-29 3 16,-12-37 0-16,-16-41-4 16,-12-36 6-16,-17-42-4 0,-12-39 12 15,-12-32-14-15,0-40 5 16,0-30-2-16,0-25 10 0,3-29 1 16,22-22 2-16,40-35 1 15,49-44-12-15,57-54-1 16,73-63-20-16,89-67-10 0,92-48 0 15,83-28-2-15,85-22 16 16,60-3 7-16,46 3 8 0,36 15 2 16,16 14 6-16,8 21-6 15,-2 24 3-15,-23 16-1 16,-18 14 0-16,-34 11-1 0,-53 15 2 16,-60 26 6-16,-63 31-1 15,-71 35-9-15,-73 27 3 0,-79 30-8 16,-68 20 5-16,-56 14 14 15,-49 13 31-15,-34 9 25 16,-22 5 38-16,-21 2 15 16,-17 5 8-16,-8-4-35 0,-8 1-96 15,0-1 0 1,0-6 0 0,-13-14 0-16,5-28 0 15,8-34 0-15,0-40 0 16,5-37-58-16,16-37-39 0,10-31 16 15,6-30 13-15,8-28-6 16,-2-13 13-16,-2 6 11 16,0 7 14-16,-8 19 18 0,-7 23 7 15,-10 18 13 1,-7 22-4-16,-9 25 9 16,0 18 24-16,-14 34 16 0,-11 24-4 15,-4 29-16-15,-7 65-15 16,-18 12-11-16,-28 0-3 15,-42 0-20-15,-38 0 3 16,-41 0 10-16,-48 86 3 0,-58 27 6 16,-61 21-4-16,-52 22-5 15,-61 15 2-15,-79 24-1 16,-46 21 2-16,-62 9 6 16,-49 13 1-16,-37-5-2 15,-28-10 6-15,1-11 0 16,4-10 7-16,15-9-5 0,37-6 2 15,37-4-4-15,45-8-8 16,52-13 1-16,61-10-1 0,65-14 3 16,56-21 2-16,57-14-6 15,50-10 4-15,40-12-18 16,38-8-23-16,33-6-25 0,44-19-25 16,40-12-20-16,35-11-17 15,25-8 4-15,21-5 44 16,28-12 33-16,3 0 28 0,19 0 2 15,3 0 11-15,-1 0 4 16,0-4-1-16,-1-1 10 16,-1 2-7-16,-7 3 7 15,-1 0 4-15,-8 0-4 0,-6-5-4 16,5 5 3-16,-5 0 4 16,0 0 5-16,0 0 1 15,0 0-2-15,0 0-9 0,0 0 1 16,0 0 0-16,0 0-19 15,0 0-15 1,0 0-39-16,0 0-60 0,0 0-89 16,0 0-33-16</inkml:trace>
  <inkml:trace contextRef="#ctx0" brushRef="#br0" timeOffset="88220.71">10244 9162 64 0,'-28'13'177'16,"-1"2"-38"-16,-4-1-61 16,6-2-33-16,-2 3-14 0,1 2-16 15,7-4 3-15,1-1 5 0,7-5 8 16,2-7 11-16,11 0 4 16,0 0 6-16,0 0 2 0,0 9 1 15,0-9-2-15,0 0 5 16,0 0 11-16,0 0-10 0,0 0-13 15,0 0-9-15,0 0-7 16,0 0-4-16,8-4 13 0,8-5 12 16,4 2 2-16,12-6-1 15,18-7-11-15,15-5-18 16,21-7-11-16,15-10-4 16,17-3-8-16,12-7 5 0,16-9-1 15,7-4-4-15,18-4 0 16,8-4 1-16,12-1 1 0,-1 0 1 15,2 1-3-15,-5 1 3 16,-13-1-6-16,-7-2 3 0,-19 7-3 16,-4-1 4-16,-15 0 0 15,-7-1 4-15,-13 5-4 0,-6 1 3 16,-15 2-2 0,-6 0-2-16,-5 3 9 0,-8 2 2 15,-9 3 10-15,-3 5 17 16,-3 7 9-16,-5 7-8 0,-5 1-10 15,1 6 1-15,0 0-9 16,-2-1-4-16,11 6 5 0,-1-2-6 16,7 0-9-16,5 1-2 15,8-5 1-15,9 5-4 0,-1-4 0 16,5-1-2-16,2 1 0 16,2-1 2-16,0 1 1 0,-1-1-5 15,-8 2 3-15,-1-3-5 16,-7 2 3-16,-2-1 3 0,-6 5-2 15,-9-2-2 1,0 2 5-16,-2 1-3 0,0-5 7 16,-2-2-6-16,3-2 1 15,7-5-4-15,4 0-1 0,7-3 5 16,7-5-5-16,15 0 6 16,7 0-6-16,5-3 5 0,7-2 1 15,5 2 1-15,2-1-7 16,1 0 5-16,0-4 1 0,-1 0-3 15,1 5-1-15,-3-1 2 16,-2 1-1-16,2 3 0 16,-3 0 1-16,6 0-3 15,2-4 10-15,0 1-5 0,6-2-3 16,0-2-2-16,1-1-2 16,-6-1 5-16,-4 0-1 0,-8 7 4 15,-2 2 3-15,-7 0-5 16,-6 5-2-16,-3 3-4 0,-10 5 15 15,-4-1-5-15,-8 4-6 16,-2 1 7-16,-7 0-11 16,-7 3 9-16,-6 0 0 0,-2 0-4 15,-4 5-5-15,-5 0 10 16,6 4-5-16,-6-1-3 0,1 2 8 16,3-3-8-16,2 6 2 15,2 0 3-15,9-4-4 16,7-1-2-16,1 0 4 0,0 3 0 15,0-3 2-15,-5 1 0 16,-1 5-2-16,-11-2-2 16,-5-1-5-16,0 2 2 0,-4 1 8 15,6-1-3-15,0-6 5 16,3 2-6-16,3 0-4 0,1-3 2 16,-5-3 2-16,4 2 6 15,-4 0-9-15,2 1-4 0,2-3 11 16,-4 3-1-16,-3-2-3 15,1 4 1-15,-6 1 4 16,4-1-13-16,-3 5 8 0,4-4-5 16,10 1 3-16,2 1 5 15,5-1-2-15,0-1-1 16,-4-1 3-16,-3 5-7 0,-3 0 7 16,-1-2-5-16,-2 3 2 15,-3-2 1-15,-5 2 0 0,-4-1-8 16,-4 1 10-16,1-2-2 15,-4-4 3-15,2 1-6 16,3 0-2-16,-3-2 4 0,8 6-3 16,-7 1 5-16,5-2-1 15,-6 2-1-15,2-3 6 16,1 3-4-16,-3-2-7 0,-2 1 3 16,-1 5 1-16,-3 2 2 15,-5-2-4-15,0 3 5 16,-3-1 2-16,-2 5-9 0,2-5 3 15,-1 2-2-15,4-1 6 16,1 4 2-16,-5 0-8 0,1-6 4 16,-3 4 0-16,0-3-4 15,-2 2 2-15,0 3 6 0,-1-5 4 16,2 1-10 0,-2 0 8-16,3 4-11 0,-6 0 8 15,0-4-3-15,0 4 3 16,-3 0-4-16,-2 0-6 0,0-3 9 15,-3-2-4-15,5 5 4 16,-2 0-4-16,6 0 2 0,-4 0 2 16,-2 0-4-16,2-5 6 15,-2 1-6-15,5 1 3 0,1-1-1 16,0 4-6-16,2 0 13 16,-2 0-11-16,-1 0 0 15,0 0-2-15,-2 0 9 0,8 0 6 16,-6 0-12-16,1 0 0 15,0 0 8-15,-9 0-2 16,0 0-7-16,0 0 2 16,0 0 6-16,0 0-2 15,0 0 6-15,0 0-3 16,0 0 2-16,0 0-10 16,0 0 12-16,0 0-5 15,0 0 13-15,0 0 10 0,0 0 5 16,0-5-32-16,0 3 0 15,0-3 0-15,0-4 0 0,0-3 0 16,0-8 0-16,0-8 0 16,0-13 0-16,0-15 0 15,-9-15 0-15,9-11 0 16,-13-10 0-16,5-10 0 0,-2-5 0 16,4-2 0-16,-2-1 0 15,-4-4 0-15,4 1 0 16,0 2 0-16,-1 5 0 0,9 2 0 15,-12-8 0-15,12-1 0 16,-8-6 0-16,0 2 0 16,8-2 0-16,-14 10 0 0,3-2 0 15,3 11 0-15,0 1 0 16,0 14 0-16,8 12 0 16,-13 6 0-16,13 16 0 15,-12 1 0-15,4 9 0 16,8 10 0-16,-13 5 0 0,13 2 0 15,-7 5 0-15,7-7 0 16,-12 2 0-16,4 0 0 16,8-1 0-16,-8-4 0 15,8 0 0-15,0-5 0 0,0-3 0 16,0-6 0-16,0 0 0 16,0-2 0-16,0 1 0 15,0 3 0-15,0 0 0 16,0 1 0-16,0 1 0 0,4 4 0 15,0 2 0 1,0 0 0-16,0 5 0 0,-4-1 0 16,0 1 0-16,0 0 0 15,0 3 0-15,4 1 0 16,0-4 0-16,0-1 0 0,-4 4 0 16,0-2 0-16,0 1 0 15,0 2 0-15,0 3 0 16,0 1 0-16,4 0 0 15,-1 3 0-15,2 2 0 0,-5-2 0 16,0 5 0-16,0 4 0 16,0 3 0-16,0 2 0 15,-12 11 0 32,4-8 0-47,-4 8 0 16,-2-8 0-16,-2 9 0 15,-7 3 0-15,-11-1 0 16,-5 1 0-16,-15 5 0 16,-11 3 0-16,-15 10 0 0,-18 2 0 15,-21 9-6-15,-14 6-50 16,-17 6 11-16,-19 5 18 16,-19-2 17-16,-15 1 8 15,-9 0 1-15,-3 0-3 16,8-3-3-16,10-6 13 15,-1 2-14-15,8-2 8 16,4 1-5-16,2-4 9 0,-2 0-4 16,-4-2-2-16,-1 7 3 15,-4 7-2-15,-1 8 1 16,2 5 1-16,7 2-7 0,12 6 4 16,5-4 6-16,6-5-3 15,3-5 0-15,-1-2-5 16,-1-5 4-16,1-5-4 15,-4-7 11-15,-1-4-5 16,3-1-1-16,3-2-1 16,-1-2 5-16,7 4-1 0,0 1 3 15,5 1-7-15,0-2 6 16,3 1-6-16,2-1 5 16,-151 41 3-16,149-40-5 15,0-1 2-15,3-2-5 16,5-2-2-16,1 1 7 15,4 4 1-15,4 0-9 16,7 0 7-16,6 0-6 0,0-5 4 16,3 4-8-1,4 1 10-15,-3-1-8 0,-1 2 5 16,-4 2-2-16,-4 1-3 16,-8 4 2-16,-9 4 8 15,-10 8-4-15,-10-1 0 0,1 2-1 16,0-1-3-16,12-4 2 15,4 1 1-15,6-2-6 16,11 1 8-16,0 1-6 0,3-2 2 16,-1-4 7-16,1 1-7 15,5-3-1-15,3-5 6 0,5-5-7 16,8 1 4-16,8-5 0 16,3-8-4-16,4 1 2 15,5-4 3-15,-1-5-6 16,6 5 4-16,-1 0 5 15,1-2-12-15,-6 2 10 0,9 0-2 16,2-1-6-16,11-1 7 16,0-1 0-16,7-6 4 0,3-1-8 15,10-1 5-15,4-1-4 16,7-13 1-16,9 6-2 16,3-6 2-16,6 9 4 0,11-9-3 15,-8 0-1 1,8 0 4-16,0 0-9 15,0 0 2 1,0 0-5-16,0 0-11 0,0 0 1 16,0 0-5-16,0 0-4 15,0 0-18-15,0 0-11 16,0 0-24-16,0 0-31 16,0 0-50-16,0 0-51 0,0 0-11 15,0 0 4-15,0 0 2 16,0 0 17-16,0 0 52 0</inkml:trace>
  <inkml:trace contextRef="#ctx0" brushRef="#br0" timeOffset="89058.01">9363 3867 102 0,'-9'-29'255'16,"9"5"-42"-16,-11 3-25 16,11 5-41-16,-8 4-60 0,8 4-32 15,0 8-13-15,0 0-23 16,-8 0-10-16,8 12-9 16,0 12-4-1,0 16 2-15,0 27 9 16,11 21 8-16,5 18-7 0,9 16-3 15,4 13 1-15,7 8-3 16,6 2 3-16,6 7-3 0,1 2 1 16,3 5-4-16,1 8 2 15,0 4-4-15,-1-5 8 16,1-2-5-16,-8-10 2 0,0-3-4 16,-4-5-1-16,-5-8 2 15,0-3 0-15,-4-4 0 0,1-6 1 16,-1-3-1-16,1-3 1 15,-1-1 0-15,1 4 4 16,0-1 4-16,-1 2-8 16,-4-1 3-16,1-7-1 0,-1-10-3 15,-3-8 5-15,4-11-4 16,-6-8 1-16,3-9-5 0,-7-7 7 16,1-10-1-16,1 1 5 15,-4-4 6-15,-1-4 17 0,0-9-1 16,-5-3 3-16,3-4-8 15,-7-6-2-15,-4-3-12 0,2 2 3 16,-5-7 9-16,3-2-3 16,3-2-8-16,-3 1-2 15,-3 1-5-15,0 0 0 16,0-1-5-16,0 0 4 0,0 0-6 16,0-5 0-16,5 6 2 15,-5 0 3-15,3-5-2 16,-3 3 0-16,5-1-1 15,-5-3-1-15,0 5 3 0,0 0 0 16,0 1-2-16,3 0-3 16,2-1 0-16,-1 0 3 0,1-5 1 15,-5 6-3-15,0-6 9 16,0 1-6-16,0-8 6 31,0 0-4-31,0 0-2 0,0 0-4 16,0 0 5-16,0 0-7 15,0 0-9-15,0 0-10 0,0 0-17 16,0 0-19-16,0 0-29 16,0-8-23-16,0 1-19 0,0-6-19 15,-14 1 36-15,6-4 14 16,0 0-7-16,-1-4-75 0,-2-1 5 16</inkml:trace>
  <inkml:trace contextRef="#ctx0" brushRef="#br0" timeOffset="91071.23">28693 6207 356 0,'-20'12'313'16,"4"-12"-38"-16,6 0-127 16,10 9-88-16,0-9-38 15,13 7-4-15,3-7-5 16,7 0 4-16,11 0-6 16,11-7-3-16,3-5-4 0,6-5-2 15,-2-4 8-15,-5-3 9 16,1-4-14-16,-14-1 7 15,-4-4-2-15,-10 2-2 0,-8-7 15 16,-4 2 12-16,-8 3 43 16,-8 8 31-16,-4 5-26 15,-1 8-36-15,-3 1-23 16,0 6-11-16,-6 5-8 16,-1 9-4-16,-5 7 3 0,-3 13 16 15,-4 7 21-15,8 8-16 16,2 2-12-16,4 2-6 15,10 2-15-15,11-3-12 0,0-2-8 16,8 0-3-16,3-4-9 16,15-4-23-16,5-5-9 15,6-4-8-15,8-7-42 0,6-9-56 16,3-12-40-16,3 0-2 16,0-17-4-16,-1-11 1 15</inkml:trace>
  <inkml:trace contextRef="#ctx0" brushRef="#br0" timeOffset="91886.02">29680 5955 72 0,'0'-16'163'15,"0"-4"-24"-15,-8-6-57 0,-1 2-26 16,9 5-8-16,-12-3-12 15,12 2-8-15,-8 5 3 16,8-2-1-16,0 0-4 16,0 1-10-16,0 4-1 15,-9 0 12-15,9 3 6 16,-8 6 18-16,0 3 14 0,0 0 3 16,-4 0-13-16,0 0-26 15,-5 12-10-15,-5 8-5 16,-4 5-9-16,4 4 6 15,4-1 0-15,5 1-4 0,5-1-9 16,8 3 1-16,0 3-11 16,0-1-7-16,8-5-12 15,5-4-23-15,2-3-6 16,1-8 8-16,5-13 17 16,-1 0 8-16,-1 0 10 0,-1-10 9 15,-2-6 8-15,-4 1 7 16,-4-11 1-16,-5-5-2 15,2-2 7-15,-5 3 11 16,0 7 19-16,0 3-4 0,0 3-1 16,0 9-4-16,0 8-6 15,0 0-14-15,0 0-10 16,0 0-2-16,0 0-3 16,0 12-3-16,0 12 4 0,0 8-1 15,12 6-1-15,5 1-12 16,3-1-21-16,8-5 4 15,1-5-3-15,4-8 0 0,3-12-11 16,-4-8 11 0,5-8 8-16,-4-8 13 0,-2-3 13 15,-5-10 26-15,-9-13-17 16,-6-2 15-16,-11-2 12 16,0 3 8-16,0 2 25 15,-11 8-2-15,11 5-9 0,-14 8-16 16,14 3-13-16,0 5-10 15,0 8-16-15,0 4-10 16,17 0 2-16,7 16 5 16,6 4-7-16,-5 9 8 15,5 8-2-15,-4 3 0 16,-11 5 3-16,-4 0-6 16,2-4 7-16,-4-5-4 0,-5-3 2 15,0-9 2-15,-4-3-43 16,0-6-59-16,0-2-58 15,4-13-29-15,-4 0 5 0,0-9 6 16,3-3 29-16,-3-4-82 16</inkml:trace>
  <inkml:trace contextRef="#ctx0" brushRef="#br0" timeOffset="92268.67">30284 5715 86 0,'16'-41'192'0,"-4"13"-35"16,-2 7-45-16,-7 8-50 0,2 7-31 15,3 6-17-15,4 12-4 16,7 7-6-16,6 6-1 16,2 4-6-16,11-5-21 15,-1-8-22-15,4-8-6 0,1-8 16 16,6-8 16-16,-9-8 22 16,1-8 15-16,-4-5 14 15,-2-8 0-15,-3 1 7 16,4 0 14-16,-11 2 42 0,-5 14 15 15,-7 8-3 1,-8 4-13-16,-4 8-27 0,0 20-7 16,-12 20 42-16,-10 27 3 15,-9 25 19-15,-9 18-24 16,-9 8-30-16,0 1-20 16,-5-5-22-16,7-9-9 0,-2-8-10 15,4-6-8-15,1-10-4 16,6-16-42-16,7-12-71 15,5-13-97-15,8-11-71 16,2-8-19-16,2-10-9 0,2-11 65 16</inkml:trace>
  <inkml:trace contextRef="#ctx0" brushRef="#br0" timeOffset="93516.89">28970 7143 375 0,'-62'9'216'0,"8"-9"15"16,15 7-59-16,10-7-40 0,12 0-40 15,17 0-9-15,12 9 2 16,30-9 13-16,35 0-8 16,36 0-34-16,37-16-23 0,25-9-15 15,20-7-7-15,17-5-12 16,6 0 17-16,10 5 6 16,2 0 0-16,-2 3-12 15,-11 0-3-15,-23 4-4 0,-17 9-2 16,-22 4-4-16,-21 0 7 15,-24 7-4-15,-23 5-2 16,-19 0 2-16,-19 0 6 16,-13 0 0-16,-12 10 4 15,-8-10 0-15,-7 7 4 0,-4-7 1 16,-5 0-3-16,0 0 13 16,0 0-1-16,0 0 20 15,0 0 14-15,0-12-6 16,0-13-52-16,0-19 0 0,0-18 0 15,0-14 0-15,0-14 0 16,0-13 0-16,0-6 0 16,0-17 0-16,0-9 0 0,0-3 0 15,-14 5 0 1,14 5 0-16,-12 19 0 0,4 11 0 16,-1 16 0-16,-2 14 0 15,0 14 0-15,-3 11 0 16,3 6 0-16,-1 3 0 15,-5 10 0-15,-8 5 0 0,1 5 0 16,-6 2 0-16,-4 0 0 16,-11 3 0-16,-17 9 0 15,-12 0 0-15,-16 9 0 16,-29 12 0-16,-25 8 0 0,-26 6 0 16,-28 6 0-16,-25 5 0 15,-9 3 0-15,-3 3 0 16,7-2 0-16,22-7 0 15,19 0 0-15,20-8 0 16,17-1 0-16,17-6 0 16,14-9 0-16,26 3 0 0,20-10 0 15,19-12 0-15,15 7 0 16,10-7 0-16,12 0 0 16,6 0-22-16,11 0-8 0,0 0 5 15,0 0 0-15,0 0 7 16,0 0 7-16,0 0 0 15,0 0 12-15,0 0-3 16,0 0 6-16,0 0-5 16,0 0 2-16,0 0 6 0,0 0-10 15,0 9 10-15,0-9-10 16,0 0 6-16,0 0 2 16,0 0 4-16,0 0 5 0,0 7-6 15,0-7-5-15,0 16-1 16,0 9 10-16,3 12 4 15,2 16 1-15,-5 16 1 0,0 16 6 16,0 17-24 0,0 9 0-16,0 6 0 0,3 5 0 15,5 1 0-15,-4-2 0 16,1-7 0-16,-2-11 0 16,2-14 0-16,-5-12 0 0,0-16 0 15,0-13 0-15,0-7 0 16,0-13 0-16,0-2 0 15,0-10 0-15,0-4 0 0,3-12 0 16,1 0 0-16,4 0 0 16,-2 0 0-16,2 0 0 0,3 0 0 15,6 0 0 1,11 0 0-16,7 0 0 0,16 0 0 16,8 0 0-16,15 0 0 15,13 0 0-15,9 0 0 16,9-9 0-16,5-3 0 0,0-5-39 15,-5-6-201-15,1-6-86 16,-9-7-33-16,-4-9 66 16,-8 0-26-16,-20 5-151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05:35.1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11019 3422 31 0,'9'-11'81'0,"-1"-6"97"16,-5 1-47-16,5-3-44 15,1 2-29-15,-4 0-23 0,3 5 4 16,-4 0 15-16,0 0 3 15,0 3 6-15,2 1-11 16,-5 0-3-16,4 0-12 16,-5 4-12-16,0 4-12 15,0 0-2-15,0 9-8 0,3 10 2 16,5 14 0-16,0 8-2 16,6 8-2-16,-3 8-3 15,2 0 0-15,-2 0 3 16,3-9 1-16,-3-7-2 0,2-8 3 15,-5-13-3-15,-4-4 15 16,3-16 29-16,-7 0 28 16,5-8-3-16,-2-16-32 15,2-13-22-15,4-11-2 16,-6-8-11-16,5-2 0 0,0 1 3 16,1 3-7-16,-5 11-2 15,0 5-1-15,4 9-16 16,-4 5-17-16,0 3-45 0,0 9-49 15,-4 5-35-15,0 7-12 16,0 0-42-16,0 0 11 16</inkml:trace>
  <inkml:trace contextRef="#ctx0" brushRef="#br0" timeOffset="350.16">11384 3272 39 0,'9'-4'76'0,"-4"-3"105"15,-2 2-25-15,-3 5-43 16,0 0-42-16,0 0-35 0,0 0-14 16,0 16-1-16,0 9 2 15,0 12-3-15,0 11 17 16,5 5-20-16,3 4-3 0,1-8-9 16,1-4-5-16,3-9 0 15,-1-7 6-15,4-8-7 16,1-10 3-16,-5-11-2 15,0-4 4-15,-4-15-4 16,0-14 0-16,-8-12 0 0,0-8 4 16,0-4-2-1,-8 1-1-15,-4 1 2 0,-8 11 2 16,0 7-5-16,-10 4-5 16,6 9 0-16,5 8-17 15,-3 3-23-15,8 9-35 0,1 4-13 16,13 0-69-16,0 0-21 15</inkml:trace>
  <inkml:trace contextRef="#ctx0" brushRef="#br0" timeOffset="566.88">11608 3256 98 0,'24'0'214'0,"-2"0"-61"15,-3-9-39-15,-6 9-43 16,-5 0-33-16,-5 0-14 0,-3 0-1 15,6 14 2-15,-6 1-5 16,0 13-4-16,0 15-6 16,3 4-1-16,5 10-6 15,-4 1-1-15,4 2 2 0,-4-7-4 16,1-3-33-16,-2-11-20 16,2-6-27-16,-5-8 80 15,0-25-290-15</inkml:trace>
  <inkml:trace contextRef="#ctx0" brushRef="#br0" timeOffset="743.85">11593 3057 310 0,'-12'-36'161'16,"-1"7"-72"-16,4 4-39 15,9 8-27-15,0 5-6 0,0 0-17 16,0 4-17-16,0 8-17 15,0 0-27-15,13 0-91 16,0 0-32-16</inkml:trace>
  <inkml:trace contextRef="#ctx0" brushRef="#br0" timeOffset="1299.33">12088 2964 347 0,'0'-14'209'0,"0"6"-61"0,0 4-69 16,0 4-41-16,0 0-18 15,0 0-4-15,0 0-6 16,0 0-8-16,8 0 2 16,4 16 0-16,-1 9-1 15,6 7 0-15,0 14-4 0,0 6 2 16,-3 14 0-16,3 6 1 15,-4 6-2-15,-4 0 0 16,1-9 1-16,-2-9 1 0,0-10-6 16,1-15 6-16,-4-5 2 15,-2-14-7-15,2-7 3 16,-5-9 3 0,0-17-11-16,-13-16-7 0,1-11 0 15,-3-9 6-15,-2 0-1 16,1 3 3-16,-6 6 8 15,-1 13-6-15,-6 9-1 16,1 10 6-16,-1 12-5 16,2 0 5-16,2 0 2 0,4 21-2 15,5 6 2-15,4 2-4 16,12 3 2-16,0 2 1 16,3-6 1-16,14-3 0 0,8-5 0 15,4-3 1-15,7-4 2 16,4-3-1-16,-3-10-3 15,-1 9-1-15,-8-9 0 0,-7 0-3 16,-4 0 4 0,-1 0-9-16,-5 0-9 0,-2 0-3 15,-9 0-7-15,0 0-30 16,0-9-29-16,0-1-75 16,-9-3-52-16</inkml:trace>
  <inkml:trace contextRef="#ctx0" brushRef="#br0" timeOffset="2113.48">13329 3154 75 0,'14'-12'167'0,"-6"5"-12"16,0 7-70-16,-5 0-37 15,6 0-19-15,-1 12-6 0,1 7 1 16,-2 5 1-16,6 9-3 16,-2 8-7-16,1-1-1 15,-4 3-8-15,1-8-2 16,-5 1-2-16,-4-7 1 0,0-4-2 16,0-9 3-16,0-3 1 15,0-13-4 1,0 0 2-16,0-9-3 0,0-11-4 15,-8-13-2-15,8-12 4 16,0-7-3-16,0-1 1 16,4 4 4-16,0 8 5 15,5 13-4-15,0 4 0 16,-3 7 2-16,2 5-5 16,1 3 1-16,2 9 8 0,3 9 9 15,2 8-8-15,-4 2-4 16,0 11-3-16,-1-3 4 15,-3 2-5-15,1-1 0 16,-4-4 1-16,-2-3 1 0,-3-9-1 16,0-3-3-1,0-9 7-15,0 0-1 0,0-9 0 16,0-12-2-16,0-3-1 16,9-9 3-16,-2 2-3 15,6 1 2-15,-2 3-2 16,3 6 3-16,-3 5-4 0,2 12 3 15,3 4-3-15,1 8 3 16,2 8 0-16,2 5 0 16,-5 2-4-16,-1 2 3 15,1-4-1-15,1-1 0 0,-4-4-1 16,-4 1 4-16,-2-5-4 16,1 0-3-16,-5-12-12 15,2 12-7-15,-5-12-6 16,4 0-10-16,1 13-16 15,3-13-26-15,0 0-78 16,1 0-26-16</inkml:trace>
  <inkml:trace contextRef="#ctx0" brushRef="#br0" timeOffset="2613">14322 3126 218 0,'0'-17'203'0,"0"5"-60"0,0 5-46 16,-13 2-40-16,5 1-12 16,0 1-11-16,-1-2-12 15,1 5-4-15,-3 0-10 16,-10 0-2-16,1 12-3 0,-4 5-1 16,-5 3 0-16,1 8 1 15,3 6-2-15,1 1 2 16,8 2-1-16,2-1 2 15,14 1-5-15,0-5-1 0,0-3 0 16,0-8 2-16,14-4-4 16,2-6-2-16,5-11-7 15,2 0 3-15,1-7-1 16,2-9-11-16,-3-10 5 16,-3-3 5-16,1-7-6 0,-5 0 9 15,-3-6-1-15,-7 2 7 16,0 4 3-16,-6 7 11 15,3 5 6-15,2 3 3 0,-5 5-3 16,0 8-2-16,0-1-10 16,0 6-7-16,0 3 1 15,0 0 3-15,3 0-7 16,5 17 5-16,6 2 1 0,-2 6-1 16,3 3 2-16,1 6-2 15,6 1 4-15,-4 7-5 16,7-2-31-16,-3 1-30 15,-1-8-28-15,-7-5-70 16,3-13-30-16</inkml:trace>
  <inkml:trace contextRef="#ctx0" brushRef="#br0" timeOffset="2828.22">14592 3207 45 0,'9'-48'192'0,"-9"-2"-15"0,0 10-44 15,0 7-35-15,0 8-35 16,0 6-21-16,0 6-13 15,0 6-22-15,0 7 0 16,9 0-7-16,-1 20 0 16,6 11-1-16,0 10 2 0,3 4 0 15,-1 0 1-15,-3 0-16 16,-2 3-22-16,-3 6-27 16,1-8-31-16,-9-7-92 15,0-9-10-15</inkml:trace>
  <inkml:trace contextRef="#ctx0" brushRef="#br0" timeOffset="2996.35">14561 2751 314 0,'-12'-41'184'16,"-5"13"-72"-16,4 5-56 15,7 5-31-15,6 2-10 16,0 8-13-16,0 8-22 15,3 0-10-15,5 12-25 0,5 10-83 16,-1-3-86-16</inkml:trace>
  <inkml:trace contextRef="#ctx0" brushRef="#br0" timeOffset="3394.98">14801 3011 122 0,'6'0'210'0,"4"0"-82"16,-6 0-47-16,4 0-34 16,0 10-9-16,5 3-3 15,1 2-7-15,8 14-9 0,-1 2-3 16,-7 2-5-16,3 3-8 16,-4-3 2-16,-2 0-3 15,-2-9 2-15,-9-7-1 16,0-5-2-16,0-12 4 0,0 0 7 15,0 0-8 1,0-17-3-16,0-7-4 0,0-13 1 16,12-64 6-1,-1 56 8-15,6 6 0 16,-4 9-2 0,-1 10-4-16,4 8-6 0,8 12 7 0,4 0 11 15,3 20-6-15,0 4-4 16,2 4-4-16,-6 1-3 15,-2 0-5-15,-5-1-3 0,-3 1-32 16,-6-2-25-16,-2 3-25 16,-4 1-84-16,-5-2-54 15</inkml:trace>
  <inkml:trace contextRef="#ctx0" brushRef="#br0" timeOffset="3927.35">16275 2764 77 0,'0'-13'146'16,"0"1"34"-16,0 4-50 16,0-1-30-16,-9 9-32 0,0 0-11 15,9 0-4-15,-11 0-4 16,11 0-14-16,-13 0-15 16,6 0-10-16,-5 9-1 15,-9 11 5-15,-2 8 3 0,-5 15-2 16,2 4-13-16,6 6 6 15,4 1-6-15,4-2-1 16,3 1 0-16,9 1 3 16,0-5-4-16,9-5-4 0,6-8-1 15,15-3-14-15,2-9-24 16,7-3-47-16,9-14-45 16,-5-7-108-16</inkml:trace>
  <inkml:trace contextRef="#ctx0" brushRef="#br0" timeOffset="4658.77">19715 2548 47 0,'0'-5'164'0,"6"5"30"16,11-4-82-16,8-3-15 0,11 3-22 16,13-1 14-1,13 5-5-15,2 0-19 0,9 16-8 16,0 10-19-16,-3 2-17 15,-10 4-10-15,-13 4-8 16,-8 1-3-16,-24 4-5 16,-15 4-47-16,-32 7-70 0,-25 9-79 15,-28 1-121-15</inkml:trace>
  <inkml:trace contextRef="#ctx0" brushRef="#br0" timeOffset="6173.3">12149 4501 38 0,'0'-7'46'0,"0"2"22"15,0 1 26-15,0 1 19 16,0-3-35-16,0 4-26 0,0 2-22 16,0 0-6-16,0 0-2 15,0 0 2-15,0 0-3 16,-13-6-10-16,-4 4-4 15,3-8-1-15,-11 7-6 0,1-6 3 16,-1 5-2-16,-4 4-1 16,1 0-1-16,-4 0 3 15,-1 13-5-15,5 0 4 0,0-3 2 16,0 3-4-16,3-1 1 16,8 0 1-16,2 5 2 15,6-1 2-15,9 1-6 0,0-5 4 16,0 4-6-16,0-4 2 15,9 0 2-15,2-1 0 16,6 2-2-16,3-3 3 16,0-10-2-16,-3 7 0 15,-1-7 0-15,0 12-2 0,-5-12 4 16,-3 8-4-16,-3-8 5 16,-5 0-2-16,0 12-1 15,0 1 0-15,-16 4 2 16,0-2 3-16,-4 5-7 15,-1 6 2-15,1-6 2 0,4-4 0 16,3 0-2-16,1-4 1 16,12 0 0-16,-7-12 2 15,7 9-1-15,0-1 0 0,0-8 1 16,3 0-3-16,5 0 3 16,5 0 0-16,-2 0 4 15,2 0-4-15,-1 0 6 16,4 0-6-16,1 0 3 0,-5 0 2 15,0 7-2-15,-9-7 4 16,-3 0-3-16,0 0-6 0,0 9 0 16,0 3 0-16,0 9 0 15,0 3 2-15,-15 5 1 16,-5 6 4-16,-5 3-1 0,0 2 3 16,1-2-3-1,4-6-9-15,4-4 4 0,8-7 3 16,8-3-2-16,0-3 5 15,0 0 0-15,0-1 6 0,11-7-6 16,6 0 1-16,7 3-5 16,5-10-2-16,8 7-10 15,3-7-30-15,-4 13-36 0,1-5-39 16,-4 0-106-16</inkml:trace>
  <inkml:trace contextRef="#ctx0" brushRef="#br0" timeOffset="6907.46">13493 16041 14 0,'-17'37'25'0,"-2"4"14"16,-2 4 5-16,1 0-11 0,-1 4-15 16,5-5-8-16,-4-2-15 15,4-11-32-15,2-3-20 16</inkml:trace>
  <inkml:trace contextRef="#ctx0" brushRef="#br0" timeOffset="8037.15">13148 16277 19 0,'0'0'31'0,"0"0"27"15,0-4 44-15,0 1 55 0,0-6-38 16,0 6-39-16,0-2-24 16,0-3-15-16,0 0-3 15,0 1-6-15,0-7-14 16,4 0-10-16,8-4 0 16,6-2-4-16,1-4-5 0,4 3 2 15,3 1 0-15,-3 4-1 16,1 4 3-16,-3 0-1 0,-1 7 0 15,-7 5-4 1,-2 0 9-16,2 0-6 0,0 12 6 16,-6 0 0-16,1 0-1 0,0 1 4 15,-3 3-3-15,-2 0-2 16,-3 1 7-16,0 3 7 16,0-1 3-16,-16 4-1 15,1-4-2-15,-2 1-10 0,0-3-1 16,6 0-3-16,-3-6 3 15,6 6-7-15,8-5-1 16,0-5-2-16,0-7 5 0,0 10-6 16,0-10-1-16,0 0 2 15,14 0 2-15,-3 0-6 16,2 0 7-16,-1 0-4 0,0 0 3 16,0 8 6-16,1-1-7 15,-5 6 2-15,1-1-3 0,-3 5 0 16,-1-2 4-16,-5 6 2 15,0 0 5-15,0-2-6 16,-11-2 5-16,-3 4 4 16,6-6-4-16,0-2 4 15,1-5-6-15,7-8-2 0,0 7-3 16,0-7 3-16,0 0-7 16,0 0-2-16,3 8 7 15,6 0-3-15,7 2 1 0,-1 2 4 16,2 4-1-16,0 4-3 15,-1 0-3-15,-4 5 2 0,-4-1 1 16,-5 2 0 0,-3 2 5-16,-8 0-1 0,-7-3-2 15,-5-2-1-15,-10-2 4 16,2-5-7-16,0-3 4 16,-4-5-1-16,4-8-1 0,-1 0 0 15,4 0 2-15,6 0-2 16,1-8 0-16,1-1-1 0,6-4-8 15,0 6-4-15,11-2-7 16,0-3-22-16,0 5-21 16,0-2-33-16,0 2-24 0,0-3-60 15,0 3-43-15</inkml:trace>
  <inkml:trace contextRef="#ctx0" brushRef="#br0" timeOffset="10000.78">13237 5812 184 0,'0'-19'222'15,"0"-2"-75"-15,0 8-42 16,0 1-42-16,0 4-11 0,0 5-11 15,0 3-5-15,0 0-13 16,0 0-12-16,0 0-8 16,0 23 9-16,0 18-7 0,0 17 4 15,9 15 1 1,-5 8-7-16,0 9-2 0,3-2 0 16,5-2-2-16,1-9 0 15,-5-15-16-15,1-13-26 0,-1-10-24 16,-1-9-18-16,-4-17-35 15,-3-22-124-15</inkml:trace>
  <inkml:trace contextRef="#ctx0" brushRef="#br0" timeOffset="10139.31">13103 5397 178 0,'-15'-77'215'15,"1"8"-79"-15,3 12-50 16,-3 12-36-16,14 8-21 0,-8 12-14 15,8 5-9-15,0 8-10 16,8 12-12-16,9 0-39 16,5 12-45-16,1 4-118 0</inkml:trace>
  <inkml:trace contextRef="#ctx0" brushRef="#br0" timeOffset="10782.79">13419 5662 376 0,'0'0'185'0,"0"0"-66"15,0 0-59-15,6 12-30 16,0 8-9-16,-1 8-2 0,3 14-7 16,5 11-8-16,0 3 1 15,-2 2 2-15,1-6-7 16,-1-2 2-16,-3-10-4 0,2-8 3 15,-6-6-1-15,4-10 0 16,-4-9-5-16,0-7 3 16,-4 0 0-16,4-7 2 0,0-9 2 15,-1-10-8-15,2-6 6 16,3-1 5-16,-5 5 3 16,2 3-3-16,-2 9-7 15,6 9 2-15,-1 7 0 0,1 0 1 16,3 14-1-16,7 8 3 15,6-1-6-15,1-2 3 16,-3 3 1-16,6-7-1 0,-5-2-6 16,-1-13 9-16,7-5-5 15,-3-16-4-15,-2-15-5 16,1-14 5-16,-7-14 0 0,-2-17 4 16,-1-9 5-1,-8-3-8-15,-8-1 7 0,0 8 13 16,0 17 10-16,0 17 19 15,0 11-1-15,0 13-12 0,0 7-11 16,0 9-16-16,0 4-7 16,0 8 5-16,0 15 0 15,0 13-7-15,8 18 7 0,5 15 0 16,-1 8-2-16,4 10 1 16,-1 2-5-16,2-5 6 0,0-2-2 15,-3-9-4-15,3-8-3 16,-1-8-14-16,-2-10-8 15,-7-5-9-15,-4-10-15 16,-3 2-12-16,0-11-12 16,0 1-1-16,-6-16-51 0,-12 0-57 15,2-12-114-15</inkml:trace>
  <inkml:trace contextRef="#ctx0" brushRef="#br0" timeOffset="11031.51">13745 5650 107 0,'-18'-9'229'16,"7"2"-71"-16,3-2-37 16,8 2-44-16,0 1-34 0,0 2-26 15,16-3-6-15,13-5-7 16,10-1 2-16,18 2-6 15,8-1-2-15,6-2 7 0,-1 1-7 16,-10 6-2-16,-4-1-25 16,-8 8-27-16,-11 0-17 15,-9 0-49-15,-11 0-52 0,-9 13 19 16</inkml:trace>
  <inkml:trace contextRef="#ctx0" brushRef="#br0" timeOffset="11698.06">15328 5349 36 0,'0'-9'69'0,"0"1"55"16,0 1 45-16,-8 2-60 0,-4-3-44 15,0-1-23-15,-4 2-6 16,-5 7-9-16,1 0-8 0,-4 0 0 15,-5 0-8-15,4 0-4 16,2 12-1-16,-2 8 1 0,2 8-2 16,1 10 4-16,6 7-9 15,4 7 1-15,12 5 2 16,0 1-2-16,4 1-1 16,8-2 3-16,0-3-4 15,4-13-6-15,4-8-3 0,6-10 5 16,-3-10-1-16,1-13-7 15,2 0-6-15,-6-17 7 16,-1-11 1-16,-2-13 2 0,1-12 3 16,-7-7 6-16,-8-5-1 15,-3-4 5-15,0 3 0 0,0 9 3 16,-11 9 10-16,2 6 8 16,9 10-2-16,-8 11-7 15,8 5-6-15,0 8-2 16,0 8-3-16,0 0-4 0,0 17-1 15,0 6 3-15,8 11 2 16,4 3-2-16,4 3 2 16,9 4-2-16,1-3-1 0,0-3 0 15,4-7 1-15,-4-3-3 16,-4-2-1-16,-2-2-6 16,1-8-27-16,-5-4-34 0,1 1-37 15,-1-13-89-15</inkml:trace>
  <inkml:trace contextRef="#ctx0" brushRef="#br0" timeOffset="11923.27">15772 5218 82 0,'0'-17'185'0,"0"6"-11"15,0-1-48-15,-10 3-30 0,10 2-39 16,-8 2-12-16,8 2 4 15,0-2-3-15,0 5-4 0,0 0-19 16,0 0-10-16,0 0-9 16,0 0-1-16,0 0-19 15,0 0-26-15,0 0-35 0,0 0-42 16,0 0-63-16,0 8-51 16</inkml:trace>
  <inkml:trace contextRef="#ctx0" brushRef="#br0" timeOffset="12115.08">15987 5458 110 0,'22'0'260'0,"0"0"-118"0,-5 0-57 16,-6 12-32-16,1 0 8 16,0 5 1-16,1-1-16 15,-5 8-20-15,-8 9-11 16,0 7-11-16,-8 10-20 15,-14 10-56-15,-10 11-54 0,-11-2-101 16</inkml:trace>
  <inkml:trace contextRef="#ctx0" brushRef="#br0" timeOffset="13062.96">13792 7028 85 0,'-11'-64'237'0,"-5"-1"-96"16,-4 9-61-16,-6 10-31 16,3 14-23-16,-1 11-8 15,3 9-3-15,-4 12 8 0,5 12-8 16,0 13 2-16,0 11-2 15,4 14-7-15,4 14 6 16,0 10-5-16,12 7 2 0,0 9-8 16,0 3-2-16,0 2-3 15,4-7-1-15,4-6-4 16,4-8-20-16,-1-12-26 0,2-15-25 16,-4-14-79-16,-9-13-48 15</inkml:trace>
  <inkml:trace contextRef="#ctx0" brushRef="#br0" timeOffset="13267.21">13391 7538 40 0,'0'-20'99'16,"0"4"80"-16,0-4-58 16,9 3-54-16,10 1-25 0,6-6-23 15,7 3-7-15,4-6 0 16,10 6-7-16,-5 2-5 0,-1 0 4 15,-3 5-2-15,-8 5-6 16,-7-2-7-16,-4 4-23 16,-5 5-49-16,-6 0-67 15,-2 0-4-15</inkml:trace>
  <inkml:trace contextRef="#ctx0" brushRef="#br0" timeOffset="13545.41">13931 7086 123 0,'5'-32'227'0,"-5"-1"-93"16,0 1-47-16,0 7-33 15,0 4-14-15,0 6 15 16,0 2-3-16,0 6-5 16,0-2-23-16,0 9-14 0,8 13 7 15,0 6 5-15,4 14 0 16,4 8-6-16,-3 3 0 0,-2 9-13 15,1 0-3-15,1 1 3 16,0-2-2-16,-5-2-7 16,3-7-31-16,1 2-32 15,1-7-32-15,-2-7-9 0,7-2-59 16,-7-16-24-16</inkml:trace>
  <inkml:trace contextRef="#ctx0" brushRef="#br0" timeOffset="13830.07">14423 7045 76 0,'0'-12'180'0,"0"5"-14"0,0 7-69 15,0 0-37-15,0 0-23 16,-8 19-6-16,8 10-4 16,0-1-13-16,0 5-1 0,8 0-7 15,3-2-2-15,6 3-2 16,3-6-1-16,5-6 4 0,-2-8-8 15,3-5 0-15,-7-9 1 16,-2 0 5-16,0-9-5 16,-9-5-1-16,-8-16 3 0,0-2-7 15,-17-6 6-15,-8 2-5 16,2 3 3-16,-5 5 1 16,-2 8-11-16,6 8-15 0,-1 3-23 15,6 5-34-15,7 4-60 16,12 0-8-16</inkml:trace>
  <inkml:trace contextRef="#ctx0" brushRef="#br0" timeOffset="14776.96">14864 7028 83 0,'17'-12'167'0,"-4"5"18"15,-13 3-55-15,0 4-24 16,0 0-27-16,0 0-16 0,-8 0-12 15,-6 0-11-15,6 0-15 16,-3 16-9-16,-1 4-11 0,4 5-2 16,0-1 0-16,8 5 1 15,0-1-8-15,0-4 5 16,0 2 2-16,8-7-3 0,6-2-7 16,-3-1-12-16,3-4-6 15,0-5-10-15,2-7 3 16,0 0-4-16,4 0-15 0,-4-11 9 15,1-6 13-15,-5-2 5 16,-4-11 10-16,1-2 6 16,-9-4 8-16,0-1 7 0,0 5 0 15,0-1 7-15,0 9 5 16,0 4 4-16,0 2 0 0,0 6-7 16,0 5-8-16,0 7-5 15,0 0-1-15,0 12 1 0,0 5 1 16,8 3 3-16,3 0-5 15,2 10 5-15,3-7-1 16,4 1-2-16,5 1-3 16,-1-5 2-16,5-4-3 0,-1-4 4 15,1-12-2-15,2 0-6 16,-2 0 0-16,-1-12-4 0,-3-4-5 16,-4-8 1-16,-5-9 4 15,-5-2 1-15,-11-11 2 16,0 0 9-16,0-2 0 0,0-5 4 15,-8 4 8-15,2 10-1 16,6 1-7-16,-13 9-1 0,13 10-4 16,-9 2-4-1,9 5 1-15,0-1 4 0,0 5-5 16,0 4 1-16,0 1 0 16,0 3 2-16,0 0 2 0,-8 0 3 15,1 0-5 1,7 0 0-16,0 0 2 15,0 0 0-15,0 0-6 16,-9 0 4-16,9 0-4 16,0-5 2-16,0 1 4 0,0 0-2 15,0 4-3-15,0 0-2 16,0 0 1 0,0 0 3 15,0 0 3-31,0 0-8 15,0 0 8-15,0 0-9 16,0 0 9-16,0 0-8 16,0 0 6-16,0 0 10 15,0 0-2-15,0 0 0 16,0 16 13-16,0 9 3 0,0 7-5 16,9 8-8-16,2 5-4 15,6 4-3-15,-2-3-2 0,5-6 0 16,2-4-3-16,-6-3-1 15,2-4-10-15,-4-6-7 16,-3-6-27-16,3-1-24 16,-6-3-20-16,0-4-17 0,0-9-60 15,-8 0-45-15</inkml:trace>
  <inkml:trace contextRef="#ctx0" brushRef="#br0" timeOffset="14947.9">15215 6928 62 0,'0'-4'129'0,"0"-5"50"16,0 6-69-16,0-1-43 15,0-2-33-15,8 3-18 0,11 3-8 16,10-4-4-16,4 0 0 16,4-1-13-16,3 2-40 15,-3-6-76-15,-1 1-49 16</inkml:trace>
  <inkml:trace contextRef="#ctx0" brushRef="#br0" timeOffset="15508.62">15729 6643 80 0,'0'-16'231'0,"0"4"-52"15,0-1-52-15,0 5-42 16,0 3-36-16,0 5-13 0,0 0-17 16,0 0-12-16,0 0 8 15,9 17-5-15,4 7 4 0,4 4 0 16,-2 5-3-16,-4 0-7 16,3 1 2-16,-3-6-2 15,3-5 1-15,-7 2-2 0,1-9 2 16,0 0-6-16,1-4 4 15,-1-12-3-15,-5 0 2 16,2 0-2-16,3 0 6 16,-1-7-5-16,6-9 0 0,4-10-3 15,6-6 0-15,10 0 3 16,0 3-1-16,8 5-4 0,-6 8 0 16,2 4 6-16,-1 7-1 15,-3 5-3-15,-4 0-3 16,-6 17 5-16,-1 2 3 0,-6 7-8 15,-8-2 5-15,-8 0-1 16,-12 1 3-16,-14 4-1 0,-5-6 2 16,-6 2-3-16,1-8 0 15,-4-6 3-15,1-2-4 16,4-9-1-16,-1 0-3 16,7 0 0-16,1-9-4 0,4 2-6 15,7-6-4-15,5 0-4 16,0-2-9-16,12-1-7 0,0 4-8 15,0-2-10-15,0-1-24 16,8-2-86-16,4-3-20 16</inkml:trace>
  <inkml:trace contextRef="#ctx0" brushRef="#br0" timeOffset="15775.04">16425 6464 223 0,'8'-17'238'0,"0"4"-74"16,-5 6-44-16,3-2-44 0,-3 6-9 16,-3-1-13-16,0 4-16 15,0 0-17-15,0 0-16 16,0 0 5-16,0 0-7 0,0 0-7 15,0 0 5-15,0 0-14 16,0 0-14-16,0 0-34 16,0 0-41-16,0 11-31 15,0 1-75-15,-9 1-19 0</inkml:trace>
  <inkml:trace contextRef="#ctx0" brushRef="#br0" timeOffset="15975.05">16537 6594 113 0,'14'0'272'16,"-6"8"-101"-16,0 0-56 15,3 4-29-15,2 0-15 0,-1 5-7 16,4-2-17 0,-2 6-15-16,-7 4-17 0,1-1-9 15,-8 9-4-15,-8 7-27 16,-8 6-81-16,-14 7-65 0,-10 3-109 15</inkml:trace>
  <inkml:trace contextRef="#ctx0" brushRef="#br0" timeOffset="17488.34">14001 8637 89 0,'0'-3'168'0,"0"-2"-10"16,0 0-68-16,0 5-37 0,0-2-28 15,0-3-12-15,0 0-1 16,0 1-5-16,0-3-2 0,0-1-4 16,0-8 1-16,0-1 11 15,0 0 14-15,-13-3-5 0,-2-4-1 16,-6 4-1-16,-3-1-8 15,-6 9 5-15,3 4-4 16,-6 8-11-16,-7 8-4 0,0 13 6 16,1 11-2-16,5 12 2 15,0 14 1-15,6 3 7 16,8 4-4-16,8 0-6 16,12-1 5-16,3-6-3 0,13-8-4 15,17-10 1-15,12-8-1 16,16-12-3-16,8-20-25 0,5 0-45 15,-2-11-32-15,-3-10-98 16,-8-12 7-16</inkml:trace>
  <inkml:trace contextRef="#ctx0" brushRef="#br0" timeOffset="17888.14">14224 8125 52 0,'0'-28'142'15,"-13"2"52"-15,13 10-68 16,-8 4-35-16,8 4-37 0,0 8-29 16,0 8 8-16,0 20 30 15,8 22-16-15,5 14-7 16,-1 10-10-16,0 7-8 0,5 2-7 16,-6-2-1-16,-3-12-9 15,1-8-4-15,-6-9 1 0,2-11-2 16,-5-13 3-1,0-7-1-15,0-9-4 0,0-12-1 16,0 0 2 0,3-16-6-16,5-13 4 0,6-8 3 15,-2 1-3-15,3 3 3 16,-2 4-4-16,4 9 2 0,-1 9 5 16,-6 7 0-16,7 4 3 15,5 11 0-15,-3 6-6 16,2 4 0-16,-1 3 0 0,0 4-7 15,1-4-39-15,0 1-33 16,-2-10-22-16,6-2-24 0,-1-13-52 16,1 0-10-16</inkml:trace>
  <inkml:trace contextRef="#ctx0" brushRef="#br0" timeOffset="18238.34">14926 8458 77 0,'0'-24'222'0,"0"3"-51"0,-15 5-62 15,-2 4-41-15,-5 8-26 16,8 4-2-16,-3 8 1 0,-3 9-14 16,3 11-1-16,9 5-13 15,8 4-4-15,0 2-2 16,0-2-3-16,8-5-6 0,5-2 3 16,-1-10-11-16,6-3-16 15,-7-5-14-15,0-12-10 16,1 0-19-16,1-12 20 0,0-9 7 15,-5-8 17-15,-5-7 11 16,0-6 9-16,-3-1 10 16,0-3 13-16,0 7 10 0,0 5 7 15,0 13-9-15,5 7-7 16,3 4 5-16,1 10 1 0,7 12 10 16,0 9-9-16,3 8-7 15,6 3-11-15,-4 4-5 16,1 1 0-16,-8-5-23 0,3-2-37 15,-1-2-27-15,1-7-82 16,-5-9-41-16</inkml:trace>
  <inkml:trace contextRef="#ctx0" brushRef="#br0" timeOffset="18653.06">15259 8218 352 0,'0'-16'138'0,"9"8"-2"16,0 8-92-16,-3 19 10 0,2 15 6 16,5 2-8-16,-1 5-20 15,0 0-10-15,-3-5-11 16,-1-3-7-16,0-9-3 0,0-3 5 16,-8-6-9-16,0-1 7 15,0-14-2-15,0 0 1 16,0 0-1-16,0-14-11 15,0-6 5-15,0-8-4 0,0-8 3 16,9-1 5-16,2 1 0 16,0 3 9-16,3 4-3 0,-2 8-4 15,3 9 12-15,1 9 0 16,6 3 3-16,-6 12 4 16,0 5-5-16,0 2 0 15,-4 2 1-15,1-5-8 0,-10-3 0 16,-3-1-4-16,0-5-3 15,0-7-8 1,0 0-1-16,0 0-27 0,0 0-63 16,-11 0-41-16,-2-2-68 15,1-12-55-15</inkml:trace>
  <inkml:trace contextRef="#ctx0" brushRef="#br0" timeOffset="19335.41">16749 7995 176 0,'3'0'219'0,"3"0"-96"16,-3 0-59-16,-3 0-29 15,0 0-16-15,5 0-2 16,-2 0-5-16,2 0-7 15,-1 0-3-15,-4 0-1 0,0 0 2 16,0 0 0-16,0-5 0 16,0-2 0-16,0-2-1 15,0 2-1-15,-12-6 0 0,-5 1 8 16,3 3 1-16,-12 9-2 16,-2 0-4-16,-8 13 4 0,-6 8 9 15,2 7 9-15,-2 8 6 16,7 1-1-16,7 4-2 15,8-1-11-15,7 1-5 16,13-5-4-16,0 1-4 0,8-4 2 16,12-5-6-16,13-8 2 15,10-3-8-15,11-5-8 0,3-12 1 16,4 0-24-16,-10 0-17 16,-4-8-18-16,-15 4 0 15,-3-3 5-15,-9-7-64 0,-4-2-31 16,-5-4 19-16</inkml:trace>
  <inkml:trace contextRef="#ctx0" brushRef="#br0" timeOffset="19551.9">17176 7698 82 0,'0'-12'244'0,"0"3"-65"15,0 1-59-15,0 4-42 0,0-1-32 16,0 3-1-16,0-4-11 16,0 2-17-16,0 4-8 0,0 0-28 15,0 0-29-15,3 0-25 16,6 0-32-16,-4 0-90 16,-5 10-216-16</inkml:trace>
  <inkml:trace contextRef="#ctx0" brushRef="#br0" timeOffset="19751.86">17282 8018 331 0,'8'0'216'16,"-4"13"-84"-16,4-1-52 0,5 0-12 16,-2 9 23-16,6 0-17 15,-1-1-26-15,-3 0-15 16,-2 4-18-16,-8 5-5 0,-3 4-19 15,-10 7-47-15,-12 8-84 16,-11 6-58-16,-6-1-96 16</inkml:trace>
  <inkml:trace contextRef="#ctx0" brushRef="#br0" timeOffset="22497.72">14200 11044 84 0,'-25'8'192'0,"1"-1"-32"0,-1-7-50 15,1 12-40-15,0-12-30 16,4 9-14-16,4-9-2 16,3 0-12-16,13 0 3 15,0 8-4-15,0-8 0 0,21 0 11 16,23 0-2-16,33-8-5 15,36-13-9-15,42-12-2 0,38-11-3 16,25-9-6-16,28-12 5 16,31-4 1-16,22-5 1 0,16 1-1 15,-4-4 2-15,-1-5 5 16,-11 9-7-16,-18 3 2 16,-21 11-4-16,-20 2-11 0,-22 12-8 15,-18 4 3-15,-22 8 7 16,-15 5 6-16,-17 2 0 0,-17 2 0 15,-21 4 1-15,-23 3 0 16,-22 7 8-16,-17 5-4 16,-14 5 1-16,-12 0 5 15,-7 0 0-15,-13 0-5 16,-8 0-5-16,-5 0 5 16,1 0 5-16,4 0 1 0,8 0-5 15,0 0-8-15,0 0 10 16,0 0 5-16,0 0 1 0,0 0-1 15,0 0-4-15,0 0-1 16,0 0-1-16,0 0-2 16,0 7 9-16,3 10 15 15,5 11 1-15,1 8 1 0,4 18 1 16,-2 8-10-16,7 6-5 16,2 18 0-16,2 12 7 0,9 9-6 15,-5 6-8-15,4 13-5 16,2 8 2-16,4 8-5 15,2 6 5-15,-2 6-4 0,1 5-1 16,-5-5 2-16,1-6-3 16,-10-16 2-16,-2-13 3 0,-8-14-5 15,-7-15-3-15,-6-11-11 16,-10-11-1-16,-15-8-1 16,-15-3-5-16,-21-3-2 0,-16-6 4 15,-25 2-4-15,-28 2-6 16,-24 3-10-16,-39 1-12 0,-28 4-5 15,-31 9 21-15,-28 2 17 16,-22 1 21-16,-14 1 32 0,0 5 33 16,1-1-5-16,16 5-12 15,16-5-16-15,14 3-18 16,15 3-12-16,17-2 1 0,18-5 2 16,19-5-5-16,22-6-4 15,23-8 0-15,21-8-2 0,19-9 5 16,28-7-8-16,21-8 12 15,18-6-3-15,15-7-8 16,12-3 3-16,10-2 4 16,11-7-2-16,0 0 5 0,8 0 5 15,0 0 0-15,1 0 2 16,2 0 0-16,-2 0 4 0,-6 0-3 16,0 0 0-16,-3 0 9 15,0 0 2-15,0 0-7 0,0 0-6 16,0-12-5-16,0-11 1 15,6-18-3-15,-3-16-3 16,-3-24 1-16,0-21 3 0,0-21-5 16,0-19-3-16,-9-21-3 15,-2-16-2-15,-10-20 7 16,-3-8 3-16,1-5 3 0,-6 12 16 16,4 17-9-16,-3 24 9 15,2 24-4-15,7 26-8 16,4 19-8-16,-2 15-1 0,5 15-5 15,-1 12 1-15,13 6 1 16,-8 10-2-16,8 13-3 0,0-3-4 16,0 11 0-16,0-1 0 15,0 3 4-15,0 9 4 0,0-3-2 16,0 3-7-16,0 0-4 16,0 0-10-16,0 0-7 0,0 0 1 15,0-4 9-15,0 4 9 16,0 0 7-16,0 0-4 15,0 0 10-15,0 0 6 16,0-5 4-16,0-3 1 16,0 8 7-16,0-4-10 15,0 0 1-15,-9 0 1 0,9 4-5 32,0 0-5-32,0 0-1 0,0 0 3 15,-8 0 2-15,8-5 0 16,0 2 0-16,-8-2 2 0,8-3-4 15,-6 1 5-15,6 2-6 16,-10-3 1-16,10 4 2 16,0 0 2-16,0-4 1 0,0 4-3 15,0-4 3-15,0 4 1 16,0 0-2-16,0-5-2 0,0 5 5 16,0-3-6-16,0-3 3 15,-8 3-1-15,8-2-1 0,-8 2 0 16,8-1 0-16,0 0 0 15,0-1 2-15,0 6-8 16,0-2 7-16,0 5-5 0,-12-3 5 16,4-2-3-16,8 1-1 15,0-1 2-15,-8 5 4 16,8 0-5-16,0-3 4 0,0 3-5 16,0 0 1-1,3 0 4-15,10 0-7 0,15 0 11 16,21 0-6-16,21 0-12 15,26-5-24-15,31-6-67 0,26-10-98 16,19-4-43-16</inkml:trace>
  <inkml:trace contextRef="#ctx0" brushRef="#br0" timeOffset="33978.92">17264 5548 449 0,'8'-33'164'0,"-3"0"-66"16,-5 2-48-16,5 2-25 16,-5 8-2-16,4 2 9 15,0-2 0-15,-4-3-7 0,0 3 21 16,0 1 22-16,0-5-10 16,0 1-15-16,-8 1 4 0,-5-4 18 15,2-1-17-15,-3-4-22 16,0-5-4-16,-4 0 3 15,-1 0-9-15,-6 4 4 0,1 2-3 16,-6-2 3-16,3 0-8 16,-6 1-4-16,-3 4 1 15,-6-5-4-15,2-1 7 16,0-2-7-16,-5-1 11 0,-3 6-5 16,-6-8 3-16,2 4-9 15,-9 2-2-15,-3 0 3 16,-6 2-11-16,1 3 18 0,-4-1 1 15,2 4-10-15,5 0 0 16,4 6 4-16,5-2-6 16,1 4-5-16,3 0 9 0,-4 1-4 15,-8 4-6-15,0 1 4 16,-5 3 1-16,1-1 0 16,1 1-2-16,-2-4-1 15,2 3 2-15,-3 2 0 0,7-2 3 16,4 5-1-16,-2-4 3 15,5 5-1-15,1-1-9 16,-1-1 2-16,1 5-4 16,-3 0 9-16,-4 0-1 0,-7 0 0 15,2 0-3-15,-6 0 7 16,-2 9-10-16,-11 2 6 16,-1 2-1-16,-6 3-3 15,-4 4 4-15,6 1-1 0,2-2 1 16,0 2-3-16,5 0 8 15,9-2-9-15,2 3 4 16,1-3-2-16,3 2 2 16,10-1-2-16,3-4 2 15,4 2 0-15,5-3-1 0,-1 6-5 16,-4-1 1-16,5 1 10 16,-1 3-8-16,4 0 3 15,3 1-4-15,2 0 9 16,-2 2-8-16,-1 2-3 0,7-5 7 15,4 0 1-15,7-3-4 0,0-4 5 16,10-5-4-16,-2 0-9 16,4-1 7-16,2 1 1 15,-1 1 5-15,0 4-8 16,4-2-1-16,-6 7 2 16,3 2 5-16,-1 4-4 0,-4 5 7 15,3-1-3-15,-3 5 1 16,-1 1-3-16,1-3-2 0,0 7 2 15,0-3-2-15,4 2 6 16,-4 1-2-16,-1 2-4 16,2 5 3-16,-2-4-6 0,4-4 2 15,2-1 10 1,-1-2-10-16,0 2 2 0,3 4 2 16,-4 6 1-16,2 2 1 15,-1 5-8-15,-1 0 6 16,6-1 4-16,-6 1-4 0,5 0 0 15,8 1-5-15,-12 0 2 16,12-7-2-16,-9 6 12 16,1 0-10-16,0 0 4 0,-1 4 1 15,1 6-7-15,1-8 5 16,-4 3-3-16,2 0 5 16,9-6-3-16,-8 2 4 0,0-1-1 15,8-5-1-15,-14 5 2 16,14 0 0-16,-8 0 0 15,8 4-2-15,0 3 12 16,0 2-2-16,0 3-2 0,0 9-4 16,0 0 2-16,0-2-4 15,0 2 0-15,0 2 5 16,5 3 9-16,4 3-4 0,-6-2 5 16,5 2 0-16,0-1-3 15,6-2-4-15,-3-7-3 16,4-2 0-16,7-5 1 0,-2-3-2 15,-4-1 9-15,5-4 7 16,-6-4-14-16,1-5 11 16,2 1 1-16,-2-4 2 0,4-4-1 15,5 0 11-15,1-1-14 16,4 1-1-16,-2-5-1 16,4-2-7-16,1-7-3 0,-1 7 1 15,10-3-9-15,-2 3 0 16,4 3 0-16,5-1 0 0,0 1 0 15,4-1 0-15,0-2 0 16,-1-7 0-16,2-3 0 16,2 0 0-16,1-1 0 0,-1-4 0 15,-2-3 0-15,3-4 0 16,8-3 0-16,8-4 0 16,7-9 0-16,15 0 0 0,1 0 0 15,6 0 0 1,3 0 0-16,-3 7 0 0,-1-7 0 15,-3 0 0-15,-6 0 0 16,4 0 0-16,-12 0 0 0,-2 0 0 16,-6 0 0-16,2 0 0 15,-1-2 0-15,-4 2 0 16,0 0 0-16,-4 0 0 0,5 0 0 16,-2-5 0-16,2 0 0 15,-1-2 0-15,0-3 0 16,-4-1 0-16,4 3 0 0,0-4 0 15,4-4 0-15,4 4 0 16,1-4 0-16,-5 3 0 16,-1 0 0-16,79-19 0 15,-78 15 0-15,1 1 0 16,2 0 0-16,2 0 0 16,0 0 0-16,-6-6 0 0,2 2 0 15,-3-4 0-15,4 0 0 16,-6 0 0-16,4-4 0 0,-4-4 0 15,-5-2 0-15,0-3 0 16,-8-3 0-16,-5-5 0 16,-1-4 0-16,-5-8 0 0,-9 0 0 15,-4 1 0-15,32-55 0 16,-38 59 0 0,-1-2 0-16,-1 5 0 15,-4 4 0-15,1 1 0 0,-2 3 0 16,-2 1 0-16,0-5 0 15,-7-4 0-15,3-4 0 0,5-5 0 16,-6-1 0-16,0-8 0 16,0-2 0-16,4 0 0 15,-4-3 0-15,-3-9 0 0,3-5 0 16,-4 0 0-16,-1 0 0 16,2 2 0-16,0 1 0 15,-5 2 0-15,0 3 0 16,-8 1 0-16,0 0 0 0,0 0 0 15,0-2 0-15,0 4 0 16,0-4 0-16,0-3 0 0,-8 2 0 16,-4-3 0-16,-1 2 0 15,1 0 0-15,1-4 0 16,-6 4 0-16,-8-4 0 0,1-1 0 16,3 4 0-16,2 10 0 15,-3 1 0-15,3 7 0 16,-1-1 0-16,-1 4 0 0,-3 4 0 15,-4 4 0-15,-1 8 0 16,1 5 0-16,3-1 0 16,-4 4 0-16,4 3 0 15,7 6 0-15,-4 0 0 0,6-1 0 16,1 6 0-16,-1 3 0 16,-1 3 0-16,5 5 0 15,0-1 0-15,-4 1 0 16,-1 5 0-16,1-3 0 0,-5 3 0 15,-4-2 0-15,1 1 0 16,0-1 0-16,-3 2 0 0,-3 2 0 16,-1-2 0-16,-2-2 0 15,4 6 0-15,1-2 0 16,-1 5 0-16,9 0 0 16,1 0 0-16,1 0 0 0,7 0 0 15,-3 0 0-15,3 0-295 16,-5 17-166-16,-8-1 38 0,-13 0 2 15</inkml:trace>
  <inkml:trace contextRef="#ctx0" brushRef="#br0" timeOffset="35742.94">14902 11857 567 0,'0'-12'351'0,"0"1"-100"16,0-12-131-16,13 0-59 0,23-14-28 15,29-7-8-15,28-12 9 16,29-6-1-16,23-4-14 0,26 6-2 16,16 6-10-16,9 10-8 15,-6 6-2-15,-15 10-56 16,-26 8-56-16,-26 4-67 15,-31 7-36-15,-21 9 12 0,-19 0-23 16,-20 0 17-16,-20 17-80 16</inkml:trace>
  <inkml:trace contextRef="#ctx0" brushRef="#br0" timeOffset="35959">15299 12317 770 0,'-40'17'366'16,"20"-17"-177"-16,20-9-122 0,17-7-62 16,23-8-8-16,28-14 4 15,25-10 0-15,21-9 2 16,26 0-6-16,14-5-5 0,4 11-51 16,0 5-68-16,-16 10-61 15,-12 7-25-15,-24 9-28 16,-20 8-8-16</inkml:trace>
  <inkml:trace contextRef="#ctx0" brushRef="#br0" timeOffset="36208.76">15418 12615 594 0,'-57'32'504'16,"12"-7"-115"-16,17-11-203 0,11 0-132 15,26-14-36-15,19 0-3 16,20-14 2-16,22-5 22 16,23-5 7-16,17-9-14 0,12 1-18 15,8 2-10-15,-2 7-9 16,-5 2-47-16,-17 9-78 0,-16 4-70 16,-17-1-40-16,-21 9-9 15,-11 0 20-15,-17 11-6 0,-21 4-9 16</inkml:trace>
  <inkml:trace contextRef="#ctx0" brushRef="#br0" timeOffset="37877.87">15370 14759 232 0,'0'-8'243'0,"0"0"-56"0,0 1-66 15,0 2-56-15,-9 5-32 16,9 0 7-16,0-5 26 16,-8 1-1-16,8 4-16 0,0 0-17 15,0 0-17-15,0 0-1 16,0 16-2-16,8 10-3 16,1 3-7-16,-6 2 4 0,5 2-6 15,-5 0 1-15,2-1-11 16,4-4-30-16,-5-2-24 0,4-7-25 15,-8-7-32-15,4 0-16 16,-4-12-27-16,0 0-35 0,0 0 24 16</inkml:trace>
  <inkml:trace contextRef="#ctx0" brushRef="#br0" timeOffset="38036.01">15251 14344 69 0,'-20'-40'271'15,"4"7"-58"-15,4 9-78 16,0 3-71-16,12 8-54 0,-8 1-38 16,8 8-14-16,0 4-26 15,8 0-20-15,4 0-83 0,0 0-5 16</inkml:trace>
  <inkml:trace contextRef="#ctx0" brushRef="#br0" timeOffset="38571.44">15531 14694 317 0,'13'28'210'0,"-5"1"-79"15,-4-1-50-15,5 5-30 0,-6 0-1 16,0-2 10-16,2 2-9 16,4-3-20-16,-6-10-12 15,2-3-6-15,3-6-13 0,-2-11-3 16,4 0 5-16,2 0 1 15,0-11-15-15,0-15-11 16,-1-10 11-16,6-9 7 0,-4 0 1 16,0 0 5-16,-2 9-1 15,-3 8 2-15,-5 7-2 16,6 6 7-16,-1 5 9 0,0 10 9 16,24 34 71-1,-7-1-59-15,0 3-12 0,-2-1-10 16,7 3-8-16,-6-9-5 15,1-10-5-15,-2-3 0 0,-2-16-22 16,0 0-17 0,-1-10-10-16,-4-20 0 0,1-11 12 15,-2-8 20-15,-3-11 5 16,-4-9 3-16,-8-13 7 0,0-11 7 16,0-2 1-16,0 3 13 15,0 5 27-15,-11 18 13 0,11 13-2 16,-9 15-19-1,9-8-8-15,0 49-20 16,0 13 8-16,3 19-1 0,6 13-4 16,4 16-7-16,4 8 2 15,-2 0-3-15,2 0-1 0,-1-5-31 16,-1-6-47-16,-2-5-50 16,0-7-40-16,-1-15-31 0,-3-5-39 15,-9-11-141 1</inkml:trace>
  <inkml:trace contextRef="#ctx0" brushRef="#br0" timeOffset="38754.97">16023 14539 371 0,'-28'-2'222'16,"2"-9"-71"-16,6 9-69 0,9-3-42 15,11-3-15-15,0-4-4 16,0 0-10-16,11-5-9 0,14 1-19 15,7-4-29-15,4-1-32 16,5 5-23-16,0-1-36 16,-4 2-63-16</inkml:trace>
  <inkml:trace contextRef="#ctx0" brushRef="#br0" timeOffset="39303.8">17119 14104 155 0,'-13'-7'251'0,"-4"-2"-73"15,3 1-64-15,-4-1-52 16,2 1-27-16,4 8-15 0,1 0 9 15,-5 0 5-15,-5 0 0 16,-4 13-9-16,-3 4 1 0,-1 6 8 16,1 10 17-16,5 8 14 15,-2 4 3-15,5 2-18 0,4 3-16 16,3-2-11-16,13 2-14 16,0-5 3-16,0-9-9 15,13-3-3-15,3-9-4 16,7-8-4-16,2-7-6 0,4-9-8 15,-2 0-2-15,2-17-4 16,-4-3 0-16,-2-10 2 0,-1-9 7 16,-5-6 8-16,-11 0 6 15,-6-3 6-15,0-2 10 16,-6 2 9-16,-11 3 7 0,0 5 3 16,1 6 10-16,-1 6-9 15,6 7-3-15,2 6-7 0,9 2 2 16,-8 13-1-16,8 16 3 15,0 17 6-15,0 12-6 0,14 7-9 16,0 5-9 0,11 1-6-16,4-6 1 0,7-7-24 15,5-4-39-15,0-8-54 16,2-5-57-16,3-6-44 0,-5-8-25 16,-9 0-30-16</inkml:trace>
  <inkml:trace contextRef="#ctx0" brushRef="#br0" timeOffset="40818.78">15786 15952 94 0,'-11'-29'195'0,"-2"-5"-66"0,-6-8-13 16,-3-3-25-16,-1 1-34 15,-3-2-21-15,4 11-22 0,1 1-6 16,-1 6-3-16,8 7 8 16,0 9 1-16,3 12 4 0,3 9 2 15,8 19 12-15,0 17 11 16,0 15 11-16,0 18 1 15,8 9-3-15,9 1-24 16,-1-3-8-16,4 0-9 0,6-7-7 16,-4-13-1-16,3-11-12 15,-1-11-18-15,-4-10-24 0,-4-9-21 16,-2-3-20-16,-2-9-13 16,-6-12 3-16,2 0-17 15,-8-12-66-15,0-16 25 0</inkml:trace>
  <inkml:trace contextRef="#ctx0" brushRef="#br0" timeOffset="41001.05">15647 16176 74 0,'-18'-8'189'0,"1"4"-21"0,9 1-44 16,8-2-55-16,0 5-33 16,0 0-16-16,0-4-3 15,13-4-2-15,11-1-3 0,7-3-6 16,15-4-12-16,4-4-22 15,1 4-20-15,3-5-13 0,-5-3-44 16,-10-5-44-16,-1 1-3 16</inkml:trace>
  <inkml:trace contextRef="#ctx0" brushRef="#br0" timeOffset="41417.19">16088 15679 79 0,'-14'-28'155'0,"3"-1"11"0,-1 5-51 16,0 4-30-16,-1 7-32 15,5 10-17-15,8 3 24 0,-9 25 9 16,9 7-3-16,0 15-9 16,0 11-24-16,14 8-11 0,2-6-12 15,8-2-4-15,4-14-12 16,1-3-17-16,4-13-15 0,3-8-23 16,1-7-20-16,0-13-6 15,-5 0 0-15,1-13 6 0,-4-7-9 16,-1-8 7-16,-9-8 37 15,-2-5 27-15,-9 1 49 16,-8 3 57-16,0 4-4 16,0 8-4-16,-12 9-7 0,-4 4-12 15,3 12-3-15,1 12 13 16,-1 4 4-16,1 9-14 0,12 0-14 16,0 3-20-16,0-4-11 15,0 1-10-15,9-5-9 0,-1-3-11 16,3-5-21-16,-2-12-27 15,4 0-23-15,-2-10-21 0,2-9 13 16,-5-9 1-16,-3-6-5 16,-5 2-13-16,0 4 3 15,0-1 17-15,0 5 20 0,-9 4 25 16</inkml:trace>
  <inkml:trace contextRef="#ctx0" brushRef="#br0" timeOffset="41982.87">16624 15684 78 0,'0'0'208'0,"0"7"-27"16,0-7-49-16,0 0-44 0,0 0-36 16,-13 0 2-16,5 9 7 15,-4 3 16-15,-1 9 9 16,7 8-8-16,-3 6-29 0,0 2-12 15,9 0-17-15,0 0-3 16,0-5-10-16,5-3-7 0,3-8 0 16,3-9-23-16,2-5-11 15,4-7-18-15,-1 0-31 0,5-12-26 16,-1-4 9-16,-1-13 16 16,-2-4 23-16,-1-3 19 0,-6-4 22 15,-7-6 18-15,-3 7 14 16,0 5 29-16,0 6 3 15,0 11 5-15,-13 10-9 0,13 7 12 16,-8 0 4-16,8 19 11 16,0 10-16-16,4-1-8 15,10 1-20-15,5 0-11 0,4-8-10 16,7-9-14-16,2-12-14 16,5 0-10-16,-1-17-7 0,2-8-2 15,-4-14 18-15,-4-11 8 16,-3 1 17-16,-6-2 12 0,-8-4 14 15,-5 8 20-15,-8 1 13 16,0 12 10-16,0 6 11 0,0 9 0 16,-8 6-13-1,8 5-22-15,-10 8-6 0,10 12 0 16,0 9-11-16,0 8-9 16,0-1-8-16,0 4-6 0,10 0-21 15,-2 2-62-15,4-2-67 16,-1-7-64-16,2-1-25 0,-5-8-41 15,1 0 26-15</inkml:trace>
  <inkml:trace contextRef="#ctx0" brushRef="#br0" timeOffset="42135.96">17083 15647 307 0,'-12'-11'271'0,"4"-3"-72"16,-1 0-93-16,9-3-52 15,0 0-29-15,3 1-8 0,15-1-27 16,5-2-52-16,7 3-67 16,5-1-59-16,3-4-55 0</inkml:trace>
  <inkml:trace contextRef="#ctx0" brushRef="#br0" timeOffset="42565.05">17578 15114 370 0,'0'-13'232'16,"0"5"-68"-16,0 5-63 0,0 3-45 15,0 0 9-15,0 24 26 16,9 9-8-16,4 7-34 0,-4 5-25 16,5 4-8-16,-3-5-9 15,3-3-4-15,-2-9-3 0,-6-8 6 16,2-7-15-16,-2-5-5 15,-3-12-8-15,2 0-11 16,3-12-13-16,3-7-3 0,6-7 5 16,1-2 18-16,1 4 10 15,1 4 9-15,-4 4 3 16,2-1 7-16,-4 9 8 0,3 3 5 16,-9 5 10-16,0 0 9 15,-8 8-9-15,0 9 10 16,0 0-1-16,0 2 4 0,-8-3-3 15,-5 1-9-15,1 0-14 16,1-6-4-16,0 2-5 0,-7-13-3 16,2 0-18-16,-4 0-33 15,0 0-52-15,3-8-50 0,0-4-28 16,-2-4 6-16,2-6-27 16,2 3 9-16</inkml:trace>
  <inkml:trace contextRef="#ctx0" brushRef="#br0" timeOffset="42794.76">17733 13893 412 0,'-13'-42'242'0,"6"10"-73"0,-2 4-72 16,9 9-53-16,-8 4-22 16,8 8-14-16,0 7-1 15,0 12-29-15,3 9-52 0,5 8-58 16,5 8-40-16,-5-5-64 16</inkml:trace>
  <inkml:trace contextRef="#ctx0" brushRef="#br0" timeOffset="42978.62">17903 14288 377 0,'0'0'246'0,"0"11"-80"16,3 2-57-16,5 3-30 0,0 7-3 16,1 11-11-16,0 6-20 15,-5 14-17-15,-4 6-32 16,0 9-66-16,-13 5-74 0,-4-5-54 15,6-8-65-15,-3-8 10 16</inkml:trace>
  <inkml:trace contextRef="#ctx0" brushRef="#br0" timeOffset="43215.05">18601 14955 500 0,'0'-24'284'0,"0"-1"-128"0,0 5-100 16,-12 3-56-16,12 1 2 16,0 0-6-16,0 3-3 0,0 6-48 15,0 7-63-15,0 0-33 16,0 0-45-16,8 0-5 0</inkml:trace>
  <inkml:trace contextRef="#ctx0" brushRef="#br0" timeOffset="43363.91">18768 15212 160 0,'0'53'268'0,"0"-9"-62"15,0 0-82-15,-14 6-51 0,4-5-39 16,-6 0-22-16,-9 3-45 15,-3-2-55-15,-6-6-68 0,-10-1-84 16</inkml:trace>
  <inkml:trace contextRef="#ctx0" brushRef="#br0" timeOffset="44845.04">16128 17121 122 0,'-8'-9'242'0,"-4"-4"-44"0,0 1-42 16,4 1-67-16,-6-2-46 15,8 5-18-15,6 0-1 0,-12 1-3 16,4-2-5-16,-6 1-3 16,3-1 13-16,-6 9 9 0,2 0 20 15,-10 17 34-15,-3 7 13 16,-1 8-18-16,1 10 0 16,6 2-18-16,3 6-26 0,6-7-14 15,13 2-16-15,0-4-1 16,13-8-12-16,12-9-14 0,6-8-15 15,11-16-40-15,2 0-35 16,5-12-37-16,3-8-37 16,1-8-6-16,-5-14 17 15,0-6-17-15,-14-14 30 0,-2-2 28 16,-11-9 48-16,-4-6 38 16,-9 3 32-16,-1 2 57 0,-1 13 137 15,-6 9 5-15,0 11-33 16,0 13-42-16,0 7-38 0,0 13-19 15,3 16 15-15,0 17 8 16,5 11 11-16,6 14-23 0,2 3-20 16,4 3-17-16,0-4-20 15,0-2-5-15,0-5-1 0,5-13-1 16,-2-7-15 0,2-13-12-16,-1-12-21 0,1 0-19 15,5-17-13-15,-7-3 23 16,2-5 2-16,-5-3 7 0,-4 0 14 15,-3-1 14-15,-2 8 13 16,-3 9 21-16,-8 1 11 0,0 6 1 16,0 5 5-16,3 0 0 15,3 13-12-15,-3 2-9 0,2-1-4 16,3-2-6-16,5-1-3 16,3-11-24-16,7 0-35 15,2 0-42-15,4-11-34 16,4-11-10-16,-1-1-19 0,-4-6 21 15,1 1 39-15,-8 0 44 16,-3 6 33-16,-2 10 36 0,-2 12 66 16,-6 0 120-16,0 12-40 15,-8 4-41-15,0 1-43 0,0 0-33 16,0 2-12-16,0-2-2 16,0-5-13-16,0-12-9 0,0 0-29 15,8 0-21-15,3 0-12 16,2-7 0-16,-1-11 5 15,1-1 4-15,0-2 23 16,-2 0 42-16,0 1 11 0,3 8 9 16,-6 1 7-16,-1 2 10 15,2 4-3-15,-1 5 2 0,0 0-6 16,0 0-17-16,1 0-16 16,-1 0-5-16,3 0-12 0,2 0-31 15,-1 0-34-15,6 0-55 16,-4 0-72-16,3-7 14 15</inkml:trace>
  <inkml:trace contextRef="#ctx0" brushRef="#br0" timeOffset="45198.37">18256 16401 153 0,'0'-17'257'0,"0"5"-42"16,-8 4-66-16,8 3-70 0,0 5-44 15,0 0-11-15,0 0-16 16,0 0 2-16,0 0-2 0,0 13-6 16,0-13-6-1,8 0-1-15,1 0-3 16,-1 0 1-16,0 0-7 15,0-8 8-15,-5 0 4 0,-3-1 11 16,0 1 6-16,0 8 10 16,0 0 5-16,-8 0-2 0,-3 8 1 15,-3 4 0-15,3 4-8 16,3 5-9-16,8-3-10 0,0 1-13 16,0-3-47-16,0-4-72 15,0 4-70-15,-13-4-86 0</inkml:trace>
  <inkml:trace contextRef="#ctx0" brushRef="#br0" timeOffset="46158.89">13493 16416 255 0,'-12'-8'295'15,"1"8"-64"-15,-2 12-94 0,-5 12-67 16,7 9-34-16,11 0-13 16,0 0-4-16,0-4-8 0,0-10-6 15,8-2-6-15,8-17-27 16,2 0-10-16,-4-12-15 0,3-12 3 16,-6-14 11-16,-11-2 11 15,0-5 20-15,-16-1 24 16,-4 11 32-16,-8 11 11 0,-9 10 4 15,-6 14 7-15,-7 17 5 16,-4 16-18-16,3 7 7 16,2 10-15-16,5 2-7 0,6 5-9 15,14-4-14-15,12-4-3 16,12-3-5-16,17-11-6 16,8-6-3-16,10-12-21 0,14-17-57 15,8-12-42-15,3-18-27 16,2-9-5-16,-13-16 32 0,-13-5 44 15,-11-1 41-15,-16-1 35 16,-9 10 21-16,-22 2 27 0,-10 15 16 16,-9 13 18-16,-5 14 19 15,3 8-4-15,-6 25-6 16,5 12-14-16,3 8-20 16,9 3-22-16,12 2-16 0,8-5-8 15,12-5-9-15,12-8 0 16,11-16-11-16,18-16-35 0,8-16-49 15,2-16-26-15,6-22-4 16,-3-10 12-16,-4-10 29 16,-10-7 41-16,-9-5 30 0,-9 5 32 15,-14 4 25-15,-8 13 29 16,0 10 27-16,-8 17 14 0,-6 13-24 16,-2 12-17-16,-7 12-8 15,-6 24-11-15,1 17-12 16,-5 11-15-16,1 10-10 15,4 16 0-15,2 6-13 0,10 5-1 16,4 10-12-16,12-2-60 16,3 1-90-16,14 1-93 0,17-11-44 15,2-6-36-15</inkml:trace>
  <inkml:trace contextRef="#ctx0" brushRef="#br0" timeOffset="46875.06">20648 18073 394 0,'0'0'327'0,"-8"0"-30"15,8-5-81-15,-8 3-72 0,8-8-62 16,0-1-33-16,8-1-26 16,8 0-8-16,9 0-8 0,10 0-7 15,6-2-2-15,0 7-2 16,0 2-2-16,-9 5-6 0,-4 0 9 16,-7 0 11-16,-13 16 5 15,-8 9 21-15,0 3 21 0,-11 5-2 16,-7 0 3-1,1-2-6-15,1-1-24 0,10-5-11 16,6-6-18-16,6-1-7 16,16-7-7-16,10 1 2 0,9 4-10 15,8-4 2-15,-1 5-1 16,-3-1 14-16,-8 5 2 16,-6-1 5-16,-9 0-1 0,-14 0 5 15,-8 1-14-15,-22 0-31 16,-6-1-22-16,-12-3-37 0,-8-1-47 15,-17 0-54-15,-8-4-36 16,-17 0-32-16,-16-12-9 16</inkml:trace>
  <inkml:trace contextRef="#ctx0" brushRef="#br0" timeOffset="47607.57">18370 16403 124 0,'-9'-7'267'0,"-3"2"-36"16,1 1-50-16,3 1-51 0,8 3-48 16,-9 0-11-16,9 0-3 15,0-4-29-15,0-1-12 16,0-2-19-16,0 3-8 16,0-4 8-16,0 4 3 0,0-1 13 15,-8 2 35-15,-4 3 16 16,0 0 9-16,-4 0 4 0,-9 0 10 15,-4 12 0-15,-4 7-17 16,2 9 1-16,-3 10 17 0,7 7-87 16,2 8-12-16,9 4 0 15,7-1 0-15,9 1 0 0,9-4 0 16,11-7 0-16,10-11 0 16,4-6 0-16,12-17 0 15,8-12 0-15,6-7-179 16,4-11-106-16,-2-5-43 0,-6-11 0 15,-2-6 6-15,-14-8 36 16</inkml:trace>
  <inkml:trace contextRef="#ctx0" brushRef="#br0" timeOffset="47870.9">18909 16005 121 0,'0'-8'258'0,"-11"8"-39"16,11 0-41-16,-12 0-58 16,12 0-49-16,0 12-12 15,0-3-11-15,0-1-15 0,0-8-13 16,0 0-12-16,0 0-5 16,0 0 3-16,9 0-8 15,-6 0-4-15,2 0 2 0,-2-5 1 16,-3-2-18-16,0-2-24 15,0 1-48-15,0 1-46 0,3 2-34 16,3 5-50-16,-6 0 19 16</inkml:trace>
  <inkml:trace contextRef="#ctx0" brushRef="#br0" timeOffset="48090.96">19084 16408 235 0,'13'25'274'15,"0"0"-23"-15,-2-6-34 16,6 2-25-16,-6-1-14 0,2 1 12 16,3-5-33-16,-8-5-47 15,1 2-55-15,-4 4-33 0,-5 2-34 16,0 7-51-16,-22 5-61 16,-7 11-61-16,-7 2-59 0,-9 6-32 15,-7-3 3 1,-1 3 1-16,-4-6 60 0</inkml:trace>
  <inkml:trace contextRef="#ctx0" brushRef="#br0" timeOffset="60470.58">19263 14007 326 0,'3'-16'254'16,"-3"-1"-42"-16,0-3-58 0,0 4-51 15,0-1-2-15,0 1 29 16,0-1 21-16,0 1 0 0,0-1-25 16,0-2-33-1,-10-2-20-15,-3 1-14 0,-4-1-19 16,0-3-10-16,-6 0-7 16,-6-1-9-16,-4 0-8 0,-7-2-6 15,-4-3-3-15,-2 2 7 16,-1 5-4-16,-5-2 0 0,-2 4 0 15,0 0 0-15,3 6 0 16,-2 1 0-16,-4 8 0 0,-5-7 0 16,2 4 0-16,-5 1 0 15,0 8 0-15,-4 0 0 0,4 0 0 16,1 0 0-16,0 0 0 16,-4 0 0-16,3 0 0 0,8 0 0 15,2 8 0-15,3-8 0 16,1 9 0-16,3-9 0 15,3 0 0-15,0 0 0 0,6 0 0 16,-2 0 0-16,0 8 0 16,1-8 0-16,-1 8 0 15,-5 1 0-15,2 2 0 0,-4-1 0 16,-8 1 0-16,-6 1 0 16,0 0 0-16,-3 1 0 0,0-2 0 15,5 3 0-15,0-3 0 16,3 6 0-16,4-6 0 15,-4 2 0-15,1-5 0 0,-1 4 0 16,-1-3 0-16,-2 3 0 16,3-5 0-16,0 2 0 15,2 3 0-15,4 0 0 16,-3 1 0-16,6-2 0 0,0 3 0 16,2-2 0-16,3 0 0 15,2 0 0-15,5 0 0 0,3 0 0 16,0 0 0-16,4-1 0 15,2 6 0-15,-5-5 0 16,2 5 0-16,3-6 0 0,2 6 0 16,3 0 0-16,5 4 0 15,-5 3 0-15,-2 5 0 16,-9-1 0-16,-4 0 0 0,1 1 0 16,-5-1 0-16,1-4 0 15,2 5 0-15,-1-4 0 16,-2-1 0-16,-4 0 0 15,0 0 0-15,-3 2 0 0,-1-2 0 16,2 0 0-16,-7-1 0 16,5 2 0-16,1 0 0 0,1-1 0 15,8-3 0-15,2-1 0 16,5 1 0-16,-1-1 0 16,5-3 0-16,4-2 0 0,2 6 0 15,5-5 0-15,-9 4 0 16,4 2 0-16,2-3 0 0,1 1 0 15,-2 2 0-15,5-2 0 16,-1 0 0-16,3-1 0 16,-4 7 0-16,-2 3 0 15,4-3 0-15,-1 8 0 0,6 6 0 16,-1 1 0-16,3 1 0 16,1-2 0-16,8 1 0 0,-13-1 0 15,13 0 0-15,-7 5 0 16,7 5 0-16,-8-1 0 0,8 4 0 15,0 0 0-15,0 4 0 16,5 5 0-16,2-3 0 16,1 7 0-16,3-1 0 15,15 61 0-15,-15-59 0 16,1-9 0-16,4 4 0 16,1 4 0-16,3-6 0 0,0 7 0 15,2-3 0-15,-3-3 0 16,2-1 0-16,-1 2 0 0,5-1 0 15,-1 1 0-15,0-2 0 16,1 1 0-16,2 1 0 16,3-2 0-16,-2-3 0 0,1 0 0 15,-1 0 0-15,-4-3 0 16,0-3 0-16,1-2 0 0,4-4 0 16,-6-4 0-16,-2-4 0 15,0 4 0-15,-1-1 0 16,-1-4 0-16,2 7 0 15,4-8 0-15,0 6 0 0,2-1 0 16,5 1 0-16,2 1 0 16,-2-2 0-16,1-4 0 0,-1 4 0 15,-4-2 0-15,5-2 0 16,-1 1 0-16,1 0 0 16,-1-5 0-16,-4 5 0 0,4-5 0 15,1 2 0-15,4-6 0 16,2 2 0-16,4-3 0 0,5 2 0 15,8-5 0-15,1-3 0 16,8-2 0-16,0-2 0 16,3-2 0-16,-3-2 0 15,6-5 0-15,2 1 0 0,-2-9 0 16,3 12 0-16,1-12 0 16,-7 7 0-16,-2-7 0 15,-5 0 0-15,-5 0 0 0,4 0 0 16,0 0 0-16,2 0 0 15,3-3 0-15,5-6 0 0,7-3 0 16,3 0 0-16,1-1 0 16,1-2 0-16,0-2 0 15,-6 5 0-15,-8 0 0 0,-2 4 0 16,-4 0 0-16,-6 3 0 16,-7 2 0-16,-1-1 0 15,-2-1 0-15,3 0 0 16,2-2 0-16,11-5 0 0,9 0 0 15,0-4 0-15,14-6 0 16,5-1 0-16,4-1 0 0,-7 0 0 16,0-5 0-16,-10 1 0 15,-4-1 0-15,-5 1 0 0,-3-1 0 16,-3-4 0-16,-9 0 0 16,-1 0 0-16,-4-3 0 15,2-2 0-15,-1 3 0 16,-1-6 0-16,-2 4 0 0,-7 5 0 15,3-5 0-15,-8 0 0 16,5 0 0-16,-4 1 0 16,3-1 0-16,-6-4 0 0,0 1 0 15,1-1 0-15,3-4 0 16,2-3 0-16,-2-2 0 0,4-2 0 16,1 3 0-16,0 1 0 15,-4 3 0-15,-1-1 0 16,-4 1 0-16,-4 5 0 0,-3 0 0 15,1-1 0-15,-4 1 0 0,3-1 0 16,-4-1 0 0,-7-1 0-16,0-7 0 0,-3-1 0 15,2-16 0-15,0-3 0 16,-2-16 0-16,-2-6 0 0,-1-14 0 16,0-9 0-16,-2-10 0 15,4-6 0-15,-10-2 0 0,0-5 0 16,0 3 0-16,0 0 0 15,-13 4 0-15,2 5 0 0,-6 9 0 16,-3 6 0-16,-8 6 0 16,-13 3 0-16,-5 5 0 15,-6 2 0-15,-9 2 0 0,-8 3 0 16,-4 2 0-16,-4-2 0 16,1 4 0-16,2 5 0 15,4-2 0-15,6 7 0 16,7 7-438-16,9 8-82 0,-1 3 25 15</inkml:trace>
  <inkml:trace contextRef="#ctx0" brushRef="#br0" timeOffset="65091.81">16791 13290 91 0,'-9'-4'152'16,"1"-4"-12"-16,8 4-52 0,-8-4-33 15,8 3-26-15,0 2-4 16,0-6-5-16,0 7 8 0,0-3 1 16,0-1-6-16,0 6 5 15,0-4 3-15,0-3 11 0,0 7 9 16,0 0 2-16,0 0-1 16,0 0-5-16,0 0-3 15,0 0-7-15,0 0-11 0,0 0-1 16,0 0-5-16,0 0 0 15,0 0-2-15,0 0 10 0,0 0-1 16,0 0 11-16,0 0 6 16,0 7 11-16,0 8-3 0,3-4-6 15,2 9-6-15,-1 1 5 16,0-4-12-16,-4 2-6 16,5 2-7-16,3-2 4 0,-4 3-4 15,3-3 3-15,1 1 2 16,1 5-3-16,-1 0-2 0,-5-1-2 15,5 0-13-15,-2-3 7 16,2-1-5-16,-1 1-4 16,-2-1 2-16,-2-4-9 0,0 1 6 15,3 3 6-15,2 4-8 16,0 1 2-16,0 3 3 16,4 0 2-16,0 1 18 0,-4-1 8 15,1 1 13-15,2-6-22 16,-3-1-4-16,1-1-8 0,-6-2 2 15,5-2-5-15,1-1 0 16,-5 0-7-16,1-3-5 16,-1-1 12-16,0 4-7 0,1-4 0 15,-2 0-1-15,2 0 6 16,-2 5-5-16,0-5-2 16,6 4 0-16,-6-4 0 15,2 4 0-15,-2 2 0 0,2-2 0 16,4 0 0-16,-5 1 0 15,4-2 0-15,-4-2 0 0,4 2 0 16,-6-1 0-16,4-2 0 16,2-4 0-16,-5-8 0 0,2 11 0 15,-2-11 0-15,-3 9 0 16</inkml:trace>
  <inkml:trace contextRef="#ctx0" brushRef="#br0" timeOffset="66393.94">17114 14304 2047 0,'0'-5'0'0,"-8"-2"0"16,8 3 0-16,-8-2 0 16,8 4 0-16,0-3 0 0,0-2 0 15,-9-3 0-15,3-1 0 16,-2-6 0-16,8 0 0 15,-12 1 0-15,-2-3 0 16,3-2 0-16,-1-4 0 0,1-3 0 16,-2 0 0-16,0 3 0 15,5 5 0-15,0 3 0 0,8 4 0 16,-12 6 0-16,4-1 0 16,8 0 0-16,-11 8 0 15,-3-4 0-15,2-1 0 0,0 5 0 16,-4 0 0-16,2 0 0 15,0 0 0-15,-7 0 0 0,5 0 0 16,-1 0 0-16,2 0 0 16,-7 0 0-16,5 0 0 15,3 0 0-15,-3 0 0 16,-3 0 0-16,3 0 0 0,1 9 0 16,4-9 0-16,1 13 0 15,-1-5 0-15,-2 0 0 0,6 4 0 16,8 0 0-16,-11 0 0 15,11 0 0-15,-9 1 0 16,1-1 0-16,8 1 0 0,-7-2 0 16,7 6 0-16,0 3 0 15,0 1 0-15,0-1 0 0,0 4 0 16,0 5 0 0,0-6 0-16,0 1 0 0,2 2 0 0,3-2 0 15,-2-5 0 1,-3 4 0-16,5-8 0 0,4 2 0 15,-6-1 0-15,5 4 0 16,0-4 0-16,0 1 0 0,1-1 0 16,0 0 0-16,-1 1 0 15,-2-2 0-15,3 2 0 16,-1-1 0-16,0 0 0 0,5 1 0 16,-1-4 0-16,-4-2 0 15,2-3 0-15,1-8 0 0,0 9 0 16,1-9 0-16,1 7 0 15,0-7 0-15,-1 9 0 0,-2-9 0 16,4 0 0 0,2 0 0-16,1 0 0 0,-5 0 0 15,0 0 0-15,-1 0 0 16,2 0 0-16,-1 0 0 0,0 0 0 16,2 0 0-16,-3 0 0 15,-3 0 0-15,1 0 0 0,-3 0 0 16,2-5 0-16,5 1 0 15,-4-3 0-15,0 2 0 16,2-2 0-16,-4 2 0 0,1 1 0 16,0 1 0-16,-3-1 0 15,-2-2 0-15,3 2 0 16,-6 1 0-16,4-1 0 16,0-1 0-16,4-3 0 15,-4 4 0-15,2-4 0 16,0 0 0-16,-3 5 0 0,2-2 0 15,-2 1 0-15,-3-1 0 16,5 5 0-16,-2 0 0 16,-3-2 0-1,0-3 0-15,0-2 0 0,0 2 0 16,0-1 0-16,0 4 0 16,0-3 0-16,0 1 0 15,0 0 0-15,0 0 0 16,0 0 0-16,0 0 0 0,5 4 0 15,-5-5 0 17,0 2 0-32,0-1 0 0,3-1 0 15,3 2 0 1,-6-1 0-16,0-1 0 0,0 1 0 16,0-4 0-16,0 1 0 15,0-7 0-15,0 2 0 0,0-5 0 16,0 3 0-16,0-6 0 15,0-5 0-15,0 4 0 16,0-3 0-16,0 2 0 16,0 8 0-16,0-3 0 15,0 5 0-15,0-1 0 0,0 5 0 16,-9 1 0-16,9 2 0 0,-8 0 0 16,0 5 0-1,8 0-1 1,0 0-144-1,-8 0-40-15,0 0-39 16,0 17-21-16,-4 8-18 0,2 3-8 16,2 5-30-16</inkml:trace>
  <inkml:trace contextRef="#ctx0" brushRef="#br0" timeOffset="67225.78">17558 15261 9 0,'-9'-5'9'0,"9"0"5"0,0 2 6 16,0-5 10-16,0 8 13 15,0 0 11-15,0 0 11 0,0 0 33 16,-8 0-14-16,8 0-24 16,0 0-10-16,0 0-6 15,0 0 9-15,0 16 10 0,0-4 12 16,0 4-7-16,5 1 2 16,7-4-6-16,0-2-7 0,0 1-4 15,6-12 8-15,-4 0-3 16,11 0-15-16,-1 0-8 0,4-7-2 15,1-5-4-15,-1-5-8 16,5 0-1-16,1-2-8 16,0-2 0-16,0 0 1 0,-6 1 1 15,-8-5-1-15,-3 1 10 16,-5 1-14-16,-4-3 4 16,-5 2 10-16,-3 0 4 15,0 3 5-15,-8 1-10 0,-7-1 2 16,-5 2-4-16,-2-2-3 15,-1 0-2-15,-6 6-2 16,-2 2 9-16,1 0 13 0,-2 13-5 16,-1 0-8-16,4 13 5 0,1 7 10 15,-1 13 31-15,5 12 10 16,9 13-35-16,3 6-43 16,12 4 0-16,0 3 0 0,12-6 0 15,8-4 0-15,9-4 0 16,10-9 0-16,6-3 0 15,8-12 0-15,-1-9 0 16,2-3 0-16,-5-9 0 0,-5-12 0 16,-7 0 0-16,-4 0 0 15,-5 0 0-15,-8 0 0 0,-5 0 0 16,-2-9-80-16,-4-3-73 16,-1 0-35-16,-4 5-38 0,-4 3-16 15,0-1 10-15,0 5 25 16,0 0 1-16,0 0 12 0,0 12 42 15</inkml:trace>
  <inkml:trace contextRef="#ctx0" brushRef="#br0" timeOffset="67775.86">18327 16144 213 0,'0'-9'222'16,"0"-3"-45"-16,0 5-33 0,-14-6-47 15,14 0-14-15,-12 1 12 16,3 0-6-16,9 0-15 0,-11-3-33 15,-2-3-6-15,1-1-3 16,1-2 11-16,-10 1 27 0,0 4 25 16,-4 7-3-16,2 6-16 15,-3 3-15-15,3 0 7 0,-1 14 1 16,3 8-4-16,4 6-3 16,3 8-18-16,0 6-44 0,2 6 0 15,12 9 0 1,0 8 0-16,4 12 0 0,13 9 0 15,8 4 0-15,2-1 0 16,11 1 0-16,-2-1 0 0,4-3 0 16,1-5 0-16,0 0 0 15,-4-8 0-15,-6 1 0 0,-2-5 0 16,-4-4 0-16,-6-8 0 16,-2-3 0-16,-5-6 0 15,1-3 0-15,-3-5 0 0,-2-11 0 16,-3-4 0-16,-1-6 0 15,-4-7-3-15,0-12-212 16,0 0-45-16,0-7-28 0,0-9 16 16,-12-8 27-16,1-10-5 15,-6-5 21-15</inkml:trace>
  <inkml:trace contextRef="#ctx0" brushRef="#br0" timeOffset="68057.71">18151 16995 231 0,'-30'-16'198'16,"3"3"-44"-16,-3 5-33 15,10-1-39-15,1 6-4 0,6-5 29 16,5 3 5-16,8 1-16 16,0 1-19-16,0-7-28 15,8-1-14-15,10-10-9 0,10-8-6 16,8-2-5-16,13-7-5 15,7 2 0-15,10 0-9 0,-1-1-7 16,0 1 4-16,-4 3-22 16,-4 4-12-16,-14 5-27 0,-6 3-11 15,-9 9-29-15,-8 5-34 16,-7 7-44-16,-5 0-34 16,-8 0-30-16</inkml:trace>
  <inkml:trace contextRef="#ctx0" brushRef="#br0" timeOffset="72101.86">19706 13945 177 0,'3'-16'229'0,"-3"-1"-80"16,0 2-50-16,0-1-45 15,6-1-17-15,-6 2 1 16,0-3 11-16,3 6 7 0,0 0 0 16,2 4-5-16,-5 0 6 15,0 0 18-15,0 4 10 16,0-1 13-16,0-2-6 0,0-3-24 15,-11 3-18-15,-6-5-22 16,-4-4-14-16,-3-1 12 16,-1 0-13-16,1-6-2 15,-1-6-7-15,-3 0-2 0,-4 1 8 16,-7-4-13-16,-9 0 3 0,-7 3-6 16,-9 9-30-16,-18 11-54 15,-11 9-79-15,-17 12-70 16,-9 8-14-16,-3 6 6 0,2 6-35 15</inkml:trace>
  <inkml:trace contextRef="#ctx0" brushRef="#br0" timeOffset="89872.83">645 2841 97 0,'0'-12'190'0,"3"5"-76"16,-3-4-38-16,0 11-28 16,5 0-13-16,-2-2-15 0,-3 2-2 15,0 0-6-15,5 0-5 16,-1 0 2-16,4 0 10 16,0 0 10-16,-5 13 10 15,5-1-10-15,1-1 0 16,-1 9 2-16,1 5 12 0,0 7-6 15,-1 13-7 1,-2 4 4-16,2 8-2 16,6 5 2-16,-3 7 20 0,3 16 12 15,-2 4-21-15,-1 8-22 16,6 6-15-16,-1-2 3 16,8-3-12-16,1-1 5 15,-2-7-2-15,3 0 6 0,1-9-2 16,1-8-6-16,1-7 9 15,-1-10 2-15,2-4-5 16,2-6-2-16,-5 0-3 16,3-7 12-16,-2 6 12 0,1 0-5 15,-4 5 3 1,3-7-12-16,1 2-1 16,-7 5 0-16,3-3 11 0,-4 3 0 15,4 3 3-15,-6-1-6 16,-3 2 4-16,0-1-7 15,1 1 9-15,-6 5 2 16,3 8-9-16,1-3-7 0,2 2-3 16,-1-1-5-16,4 4 5 15,1 5-2-15,-2 2-5 16,3 2 3-16,-3-5 2 16,2-4-4-16,-1 0-4 15,-4-7 8-15,1-5-1 16,-2-5-1-16,2-3 3 15,-1 0 7-15,1-4 12 16,-6-1-1-16,7 5-8 0,-4 0-7 16,3 1 8-16,-1 2-5 15,2 1-4-15,-4-4 0 16,3-5 5-16,-4-3-9 16,-1-4-2-16,-5-5 1 15,-2-7 7-15,-2-4-5 0,2-6 1 16,-5-2-2-16,0-6-1 15,0-7 1 1,0 8-2-16,0-8 0 0,0 0 5 16,0 9-3-16,0-9 3 15,0 7-5-15,4-7 8 16,1 0-12 0,-2 0 14-1,-3 0-1-15,5 0-6 0,-2 0-4 16,5 0 8-16,1-3-3 15,2-1 4-15,7-5 11 16,6-3 1-16,7 0-9 16,18-7-3-16,13-8-9 15,6-3 8-15,14-8-7 16,11-2 3-16,12-4-3 0,10-10-4 16,7-3 7-16,8-5-7 15,4-2 7-15,4 3 0 16,4-1-6-16,8 2 1 15,-1 3-3-15,6 1 10 16,3-2-12-16,-2 1 6 16,-4 0-1-16,0 5-2 0,-7-2 0 15,-6-3 2-15,-6 4 5 16,-3 1-2-16,-7-2-6 16,-1-3 3-16,0 1 1 15,0 2-3-15,-1 6 7 16,-4 2-7-16,-7 10 1 15,-3-1-3-15,-6 5 4 0,-4 0 4 16,-4-1-8-16,-3 5 7 16,-5-1-5-16,-3 1 3 15,-6 4 2-15,-4-2 2 0,3 2-3 16,-10 3-1-16,-5 2-1 16,-6 2-5-16,-11 5 5 15,-10 3-3-15,-8 5 5 0,-9 1 5 16,-3 3 5-16,-5 0 7 15,-8 0-6-15,0-5-13 47,0 1 0-31,0 1 0-16,0-6 0 0,0 1 0 16,0-8 0-16,-8-13 0 15,0-10 0-15,-5-16 0 16,0-10 0-16,-2-15 0 0,-6-23 0 15,-3-18 0-15,-1-22 0 16,-3-25 0-16,-4-18 0 16,-1-1 0-16,-4 5 0 15,-3 5 0-15,3 14 0 0,1 8 0 16,-1 13 0-16,4 8 0 16,9 5 0-1,-1 2 0-15,6-1 0 0,-1 6 0 16,2 1 0-16,2 2 0 15,1 18 0-15,-1 15 0 16,-1 13 0-16,5 16 0 16,-5 9 0-16,1-5 0 15,-1-4 0-15,2-4 0 16,3-1 0-16,-1 6 0 16,2 3 0-16,2 3 0 15,2 3 0-15,-1 1 0 16,0 0 0-16,8 7 0 15,-9-2 0-15,9 3 0 16,-8 6 0-16,8 0 0 16,0 0 0-16,0 2 0 15,0 2 0-15,0 4 0 0,0 3 0 16,-8 2 0-16,8 3 0 16,-9 4 0-16,9 1 0 15,-8 11 0 1,0 0 0-1,0 0 0 1,0 0 0-16,-5 0 0 16,2 0 0-16,-9 0 0 15,-10 0-20-15,-10 15-11 16,-17-3 2-16,-17 4 4 16,-10 3 2-16,-9 11 9 15,-4-2 6-15,-5 5 1 16,-11 7 2-16,-10 5-2 15,-16 3 2-15,-11 6-2 16,-15 6 0-16,-15 11 3 16,-7 6-4-16,-2 3-5 15,-3 3 6-15,14-2-2 16,16-5 2-16,12 2 3 16,3-2-4-16,8-2 3 15,6 0-8-15,-1-5 0 16,0-3 3-16,4-6 10 15,0-4 1-15,-4 2-1 16,0-4-7-16,-1-1 7 0,5-6-11 16,2 3 11-16,0-1-10 15,7-4-13-15,3 0-1 16,5-4 1-16,8-1 1 16,3 1 0-16,3-5 5 15,3-3 6-15,6 0 1 16,0 0 5-16,9-2 5 15,8-2 0-15,5-4-5 16,10-6 7-16,9-6-6 16,9-1 1-16,15-3 3 0,6-9-3 15,7 0-1-15,3 0-2 16,9 0 3-16,0 7-2 16,0-7 1-16,0 0-3 15,0 0 3-15,0 0-3 0,0 0 1 16,0 0 1-1,0 0 2-15,0 0 4 16,0 0-4-16,0 0 1 16,0-3 4-16,0 3-5 15,0 0 7-15,5 0-6 16,-5 0-1-16,0 0 1 0,0 0 0 16,0 0 0-16,0 0-9 15,0 0-18-15,0 0-18 16,4 0-45-16,5 0-21 15,-3-4-27-15,10-5-42 16,9 2-22-16,4-6-88 0</inkml:trace>
  <inkml:trace contextRef="#ctx0" brushRef="#br0" timeOffset="91742.87">1331 1807 26 0,'0'-9'36'0,"0"2"17"15,0 2 7-15,0 5 6 16,0 0-11-16,0 0-19 15,0 0-16-15,0 0-9 16,0 0-9-16,0 0 1 16,0 0 0-16,3 0-4 15,-3 0 6 1,0 0 12 0,5 0 13-16,-1 0-2 15,1 0-9-15,-5 0-8 16,0 0 1-16,0 0-3 0,0 0 6 15,0 0 4-15,0 0-1 16,0 0 1-16,0 0-4 16,0 0 2-16,0 0 3 15,0 0-10 1,0 0-1-16,0 0-4 0,3 0-2 16,-3 0 2-16,5 0-7 15,-5 0 3-15,3 0 3 16,-3 0-1-16,0 0 0 15,0 0 1-15,0-4-6 16,0 1 4-16,0-2-1 16,5-2 2-16,-2 3-3 15,1-6 0-15,-4 8 1 16,4-8 0-16,-4 7-1 16,0-1-3-16,0-5 1 15,0 5 2-15,0 4 1 16,0-4-3-16,0 4-1 15,0 0 4-15,0 0 1 16,0 0-4-16,0 0 4 16,0 0-3-16,0 0 2 0,0 0 0 15,0 0-4-15,0 0 2 16,0 0-6-16,0 0 0 16,0 0 2-1,0-4-8 1,0 4-9-16,0 0-3 0,5 0-7 15,6 0-35-15,3 8-83 16,2 5-14-16</inkml:trace>
  <inkml:trace contextRef="#ctx0" brushRef="#br0" timeOffset="94807.28">1371 1603 47 0,'-12'-16'118'0,"12"4"65"16,-8-5-54-16,8-7-50 15,-8 0-13-15,8-1-7 16,0 1 35-16,0 2 19 15,0 8-11-15,0 0-29 16,0 7-31-16,0 7-24 16,-9 0-16-16,9 23-1 15,0 15-1-15,5 16 3 16,7 14-1-16,4 9-2 16,5 0 0-16,4 1 0 15,-1-9 5-15,0-7-2 16,-4-9-2-16,-3-14 2 0,-5-2-11 15,-1-9 10 1,-2-7-1-16,-1-4-6 0,-8-5-18 16,0-12-20-1,0 7-30-15,0-7-25 16,0 14-22-16,0-7-2 0,0-7-4 16,-11 0-65-16</inkml:trace>
  <inkml:trace contextRef="#ctx0" brushRef="#br0" timeOffset="95497.14">1051 2046 102 0,'-25'-4'226'16,"6"0"-62"-16,6 1-49 15,5-6-51-15,8 1-24 0,0-3-20 16,11-6-9-16,18-8-2 15,21-6-2-15,15-11-7 16,16-7 2-16,12-3 0 16,8-5 0-16,-4 5 1 15,-4 2-1-15,-6 5-2 16,-14 4 0-16,-10 5 1 16,-6 3-3-16,-10 4 3 15,-12 8 2-15,-5 5 10 16,-12 4 2-16,-4 1 11 15,-6-1-2-15,-8 5-1 16,0 7-6-16,0 0-12 16,0 0-4-16,-8 0-5 15,0 7 4-15,8 9 0 16,-13 0-2-16,13 3 1 16,0-2-4-16,0 0 3 15,4-5-1-15,5 0-1 16,2-12-6-16,2 0 2 15,2 0 4-15,7 0 2 16,1-8-1-16,-3-4-2 16,-3-9-4-16,-9 2-1 15,-3-7-3-15,-5 6 6 16,-8 4 3-16,-14 7 1 16,-6 9-4-16,-12 15 4 15,-5 4 6 1,0 9 0-16,5 0 2 0,6 5 3 15,11 3-5-15,11 2 1 16,12-7 0-16,12-2 1 16,8-1-4-16,13-7 7 15,11-4-2-15,10-5-4 16,1-12-4-16,2 0 6 16,-8 0-3-16,-4 0 0 15,-9 0-5-15,-8 0-7 16,-2 0-24-16,-9 0-50 15,-9-12-93-15,-8-9-79 16</inkml:trace>
  <inkml:trace contextRef="#ctx0" brushRef="#br0" timeOffset="96229.25">2363 1245 52 0,'0'-13'138'0,"0"2"39"0,0 6-59 16,0 2-39-16,3-2-38 15,2 5-18-15,3 0-6 16,5 0-3-16,6 0-1 16,6 13-4-16,2 4-3 15,11 6 9-15,-3 1-6 16,1 2-5-16,2-2 0 15,-5-1-2-15,-8-2-2 16,-7-4 1 0,-4-5 0-16,-3-4-4 15,-3 3 9-15,-8-11-2 16,0 0 0-16,0 0 2 16,-11-11-3-1,-3-9 0-15,6-7-7 16,2-7-5-16,6-7 1 15,0 1 4-15,3-1 1 0,8-1 3 16,6 6 0-16,-1 3-2 16,5 5 2-16,-1 8 0 15,5 8 1 1,-2 8 2-16,2 4 2 16,0 0-1-16,-4 12-1 15,-2 0-1-15,1 4 1 16,-4 1-5-16,-7 2 6 15,-4-2 0-15,-5-4-5 16,0 0 3-16,0-6-2 16,0-7 3-16,0 0 3 15,0 0-3-15,0 0-1 16,0-7 0-16,0-11-4 16,0-2 1-16,3-4-1 15,6 3 0-15,-3 4-2 16,0 5 2-16,2 5-3 15,0 2 5-15,4 5 7 16,4 0 3-16,5 12 2 16,4 5-2-16,2-1-7 15,-3 1 0-15,-2-5-1 16,-8 4 0-16,4-4-2 16,-7-1-8-16,-2 2-20 15,-9-1-26-15,0 2-24 16,0-3-41-16,0-3-68 15</inkml:trace>
  <inkml:trace contextRef="#ctx0" brushRef="#br0" timeOffset="96794.37">3253 878 86 0,'10'-15'152'0,"3"2"4"15,-4 1-61-15,2 7-44 16,2 5-17-16,-2 0-6 16,2 17-9-16,4 4-10 15,-1 3 0-15,-1 5 9 16,5 4-3-16,-3 6 2 16,-1-2-8-16,1 1-5 15,-1-7 1-15,-3-2-2 16,-7-3-5-16,-1-7 5 15,-2-3 0-15,3-4 0 16,-6-12 2 0,0 0 7-1,0 0-5-15,0-8-4 16,-14-8-5-16,0-5-11 16,-7-11-6-16,-4-5-2 0,-3-8 5 15,-1 0 7-15,4 2 5 16,1 0 3-1,8 3 0-15,5 10 2 16,11-4-4-16,0 6 9 16,0 3-4-16,11-4-2 15,10 4 5-15,7 1 1 0,9 5 2 16,-1 3-2-16,-3 6-6 16,-9 10 4-16,-4 10-5 15,-4 6 3-15,-8 3-1 16,-8 5 1-16,0 9-2 15,-16 0 0-15,-9 3 3 16,-2 3-4 0,-3-9-20-16,2-2-18 15,-1-2-21-15,1-6-63 16,1-4-82-16</inkml:trace>
  <inkml:trace contextRef="#ctx0" brushRef="#br0" timeOffset="98175.83">1829 1575 8 0,'-6'0'11'0,"6"0"12"16,0 0 19-16,0 0 22 15,0-5 23 1,0-2 19-16,0-2-18 16,0 9-35-16,0 0-23 15,0 0-13-15,0-3-9 16,0 3 0-16,0 0-7 15,0 0 0-15,0 0 0 16,0 0 2-16,0 0 0 0,0 0-1 16,0 0 3-16,0 0-3 15,0 0 2-15,0 0 2 16,0 0-1-16,6 0 1 16,3 0 2-16,-1 7 2 15,-3-7-1 1,3 12 1-16,1-12 1 15,3 9 1-15,-1-9 3 16,6 0-1-16,-1 8-1 16,1-8-3-16,-2 0 5 15,2 0 1-15,0 0-3 0,-3 0 4 16,4 0-13-16,-2 0 4 16,4 0-1-16,-4-8-5 15,5 4 4-15,-5-1-2 16,-4-2-1-16,-1 2-5 15,3 1 3-15,-6 4-2 16,0 0 1 0,3-3 2-16,-3-6-1 15,0 6 7-15,-3-2-4 16,-2-3 4-16,-3 8-1 16,0-5 4-16,0-3-3 15,6 5-3-15,-6-1-2 0,0-6-2 16,3 8 0-16,-3-3 4 15,5-2-1-15,-5-2-4 16,0 1-1-16,0 0 2 16,0-1 0-16,0 5-1 15,0-3 6 1,0-3-2-16,0 10-3 16,0-2-1-16,0-7 0 15,0 4 1-15,0 2 4 16,0-1-2-16,0 4 6 15,-8 0-4-15,8 0 1 16,0 0-10-16,-9 0 7 16,9 0-1-16,0-5 2 0,-8 5 1 15,8-7-5-15,0 7-2 16,-8 0 8-16,-1 0-8 16,2-4-1-1,-6-2 6-15,1 6-2 16,-4 0-5-16,-1 0 2 15,2 0 2-15,-2 0-3 16,4 0 0-16,1 10 3 16,4-10-6-16,0 0-16 15,0 7-29-15,-4 2-25 16,0 8-19-16,-5-3-65 0,1 8-56 16</inkml:trace>
  <inkml:trace contextRef="#ctx0" brushRef="#br0" timeOffset="100645.93">1960 3390 326 0,'-9'-8'234'15,"1"1"-66"-15,-2-2-81 0,10 4-46 16,0 3-21-16,0 2-7 16,0 0-8-1,8 7-1-15,11 13 0 16,5 10-2-16,5 1 2 0,-1 10-6 15,0 0 3-15,-2-1-16 16,-6 1-21-16,-9-8-40 16,-3-9-42-16,-8-5-43 15,-11-9-77-15</inkml:trace>
  <inkml:trace contextRef="#ctx0" brushRef="#br0" timeOffset="100811.79">1794 3011 385 0,'-25'-39'132'0,"6"9"-65"15,5 6-35-15,14 9-24 16,0 5-16-16,0 10-16 16,14 0-24-16,5 14-122 15</inkml:trace>
  <inkml:trace contextRef="#ctx0" brushRef="#br0" timeOffset="101388.12">2106 3090 163 0,'12'0'212'0,"-4"12"-104"16,0-5-54-16,9 6-20 15,3 7-1-15,8 4-8 16,10 9-10-16,-2 8-2 15,1-1-8-15,-4 1-5 0,-5-3 3 16,-4-11 0-16,-8-7 2 16,-8-10-1-16,-4-10 2 15,-4-5-3-15,0-12 2 16,0-11 3-16,0-9-3 16,0-3-1-16,0-5 0 15,0 5 6-15,5-1-5 16,3 8-2-16,0 9-3 15,4 8 0-15,3 4-2 16,7 12 8-16,2 0-6 16,4 12 2-16,5 4 1 15,-1 0-1-15,-4 0-1 16,-4-4 1-16,0-12-2 16,-7 0 1-16,-1 0 3 15,-2-15-11-15,-4-23-2 16,-2-15 4-16,-8-12 2 0,0-4-1 15,-10-5 7-15,-4-2 9 16,-2 7 23 0,-1 16 16-16,6 12-18 15,4 11-21-15,7 19-6 16,0 11-5-16,0 28 3 16,4 17-3-16,7 12 6 15,9 5-7-15,5 1-2 0,-1-1 5 16,0-9-3-16,1-7-16 15,-4-11-41-15,-2-6-28 16,-7-4-23-16,-4-5-78 16,-8-9-25-16</inkml:trace>
  <inkml:trace contextRef="#ctx0" brushRef="#br0" timeOffset="101559.28">2414 3023 238 0,'-19'-12'188'0,"7"5"-72"16,12-5-55-16,9-8-29 16,18-5-14-16,22-8-9 15,8 0-9-15,4 2 0 16,-1 3-6-16,-12 6-32 0,-6 6-33 16,-10 8-104-16</inkml:trace>
  <inkml:trace contextRef="#ctx0" brushRef="#br0" timeOffset="102136.19">3398 2535 96 0,'-12'-12'223'16,"-2"4"-72"-16,8-1-43 15,-7 1-38-15,4 0-21 16,1 8-14-16,-3 0-12 16,3 0-13-16,-5 16-5 15,-3 10-1-15,-4 9 9 16,-1 11-2-16,5 2-1 15,4 6-5-15,4-2-2 16,8 3-5-16,0-12 5 16,8-1-3-16,4-11-1 15,4-2-3-15,0-8 4 16,0-9-2-16,6-12-2 16,2 0 4-16,-5-8 0 15,3-12 0-15,-7-14-2 16,-2-7 2-16,-6-6 0 15,-7-7 4-15,0 1 11 0,-11 3 5 16,2 8 12-16,-3 4 23 16,1 9-4-16,-3 10-15 15,14 2-9-15,0 8-13 16,-8 5-14-16,8 4-1 16,0 13 1-16,8 6 1 15,9 7-2 1,8 3 2-16,12 2 3 0,15-2-2 15,14-1-27-15,6-2-57 16,5-7-52-16,1-2-36 16,-6-5-98-16</inkml:trace>
  <inkml:trace contextRef="#ctx0" brushRef="#br0" timeOffset="103294.76">2691 4197 112 0,'0'-38'206'0,"0"-2"-72"0,0-8-45 15,-11-6-37-15,-7 1-9 16,2 4-6-16,-4 6-6 16,1 4 5-16,-2 16-1 15,4 6-18-15,6 10-11 16,3 7-2-16,8 24 1 16,-9 21 6-16,9 28 4 0,0 21-7 15,0 15-2-15,0 1-4 16,9-4 1-16,2-9 0 15,6-16-8 1,3-10-3-16,0-14-32 0,-4-14-29 16,1-10-22-16,-9-9-13 15,-8-12-69-15,0-12 3 16</inkml:trace>
  <inkml:trace contextRef="#ctx0" brushRef="#br0" timeOffset="103667.19">2476 4713 156 0,'-32'-17'203'16,"2"5"-70"-16,8 0-50 15,4-4-35-15,7 4-12 16,11-6-3-16,0 3-9 16,16-5-12-16,11-8-1 15,11-5-7-15,11 0-4 16,-1 4 1-16,0 5-23 16,-8 0-24-16,-1 0-26 15,-7-1-10-15,-5 1-39 16,-3 1-2-16,-7-7 38 0,-4 2 38 15,-5-1 60-15,-8 0 132 16,0 4-12-16,0 1-25 16,0 8-29-16,0 4-25 15,-8 0-9-15,8 4-1 16,0 4-5-16,0 4-17 16,0 0-11-16,0 0-3 0,8 17-7 31,4 10 4-31,3 15-3 15,7 6-2-15,-2 5 2 0,-1 0-2 16,2-1-4-16,-1-2-27 16,1-5-46-16,-1-5-29 15,1-6-51-15,-5-15-38 16,-4-7-91-16</inkml:trace>
  <inkml:trace contextRef="#ctx0" brushRef="#br0" timeOffset="103999.8">3126 4375 28 0,'9'-62'94'0,"-6"-2"99"16,-3 3-69-16,0 8-27 16,0 12-33-16,-12 13-25 15,12 5-14-15,-8 9-7 16,8 7-9-16,0 7-6 16,0 21 0-16,-8 10 1 15,8 9-3-15,0 5 1 16,0-4 1-16,3-4 0 15,5-8-2-15,6-10 2 0,0-7-8 16,3-12-1-16,3-3-3 16,-3-17-1-1,-6-13 7-15,-2-11-1 0,-9-6 2 16,-12-3 17-16,-13 2 8 16,-7 5-11-16,-4 9-2 15,-4 13-4-15,-1 12-10 16,3 12-18-16,3 12-29 15,5 9-24-15,11 3-78 16,10-5-44-16</inkml:trace>
  <inkml:trace contextRef="#ctx0" brushRef="#br0" timeOffset="104549.33">3401 3818 373 0,'0'-21'197'15,"-7"5"-62"-15,-6 4-59 16,1 3-34-16,12 9-15 16,-8 0-17-16,8 21 1 0,0 12-9 15,0 8 1-15,8 7-1 16,9 2-4-16,4-10-2 16,-2-4-12-16,1-11-22 15,1-5-1-15,-2-12 12 16,-2-8-4-16,-4-16 1 15,-5-7 7-15,-8-11 14 0,0-6 3 16,0-5 10 0,-13 7 21-16,13 9 4 15,-8 10-11-15,8 7-10 16,0 8-8-16,0 4 3 0,0 16-2 16,13 7 8-16,7 7-3 15,3-6-3-15,2-3 2 16,-4-4-1-16,-1-17-3 15,4-10-3-15,1-18-33 16,-4-30 2-16,-1-22 11 16,-4-18 11-16,-8-12 4 15,-8 4 13-15,0 4 11 16,-13 17 18-16,-2 16 19 16,-1 21-12-16,3 19-24 15,0 21-2-15,2 28 8 16,-1 42 0-16,-1 26 1 0,13 26-13 15,0 12-3-15,0 2-6 16,13-11 0-16,2-15-2 16,2-17-15-16,3-20-35 15,0-12-50-15,4-11-22 16,-2-23-34-16,-3-19-82 0</inkml:trace>
  <inkml:trace contextRef="#ctx0" brushRef="#br0" timeOffset="104711.23">3536 3679 202 0,'-25'-24'203'15,"5"3"-70"-15,12 2-62 16,16-2-38-16,17-4-14 0,24-8-9 16,16-6-10-16,16-2-15 15,-1 3-37-15,-1 6-46 16,-11 0-109-16</inkml:trace>
  <inkml:trace contextRef="#ctx0" brushRef="#br0" timeOffset="105148.88">4166 3085 132 0,'0'-21'226'0,"0"6"-73"0,-8 2-40 15,8 5-50-15,-8 8-26 16,8 0-19-16,0 0-5 15,0 21 9-15,11 11 8 16,6 9-7-16,3 8-9 16,0 3 0-16,-1-3-5 15,3 0-8-15,-6-9-1 16,-5-7 6-16,-3-9-8 0,1-3 3 16,-1-9 0-1,0-12-1-15,-3 0 2 16,-2 0-2-16,6-4 2 0,3-11-2 15,5-11-12-15,10-2 3 16,6 4 5-16,0 4 4 16,-1 7-5-16,1 9 8 15,4 4-3-15,-6 19-4 16,-1 15-4-16,-11 2 5 16,-6 5 3-16,-13 0-2 0,0 0 4 15,-24-4 2 1,-14-9-3-16,-1-5-1 15,-10-6 1-15,1-4 1 0,-2-13-20 16,4-13-15-16,6-6-17 16,7-10-26-16,6-8-20 15,11-8-103-15</inkml:trace>
  <inkml:trace contextRef="#ctx0" brushRef="#br0" timeOffset="106030.81">3154 5487 320 0,'0'0'164'0,"0"-5"-52"16,0 2-45-16,0-6-15 15,0 1-3-15,0-1-18 16,0-2-11-16,9-6-11 0,-6 2 0 16,-3-11 2-1,0 3 0-15,0 2-6 0,-12 9 2 16,-7 4-2-16,-6 8-5 16,-4 0 4-16,-4 17 3 15,1 11-6-15,-1 8 5 16,9 5-2-16,13 4-2 15,11 0-1-15,8-1-1 16,10-8 4-16,16-7-11 0,6-8-20 16,9-5-40-16,0-16-49 15,-3 0-36-15,-10-4-58 16</inkml:trace>
  <inkml:trace contextRef="#ctx0" brushRef="#br0" timeOffset="106446.28">3263 5178 150 0,'-10'-57'197'16,"10"3"-70"-16,-9 9-33 15,9 13-29-15,0 7-10 16,-8 5-14-16,8 8-5 16,0 3-12-16,0 9-13 15,0 26 7-15,11 14 11 16,10 25 4-16,4 17-4 0,2 12-16 15,6 3-3-15,0 0-3 16,-4-7-10 0,-6-16 8-16,-2-22-1 0,-8-15 1 15,-5-12-1-15,-8-9-1 16,0-16-2-16,0 0 2 16,0-12 0-16,0-17-8 15,0-15-4-15,0-6 5 16,3 5 4-16,5 9 0 15,1 12-5-15,-1 7 2 0,8 17 7 16,3 8-1-16,11 13-2 16,-2 7 1-16,4 6-13 15,4-3-26-15,-2 3-45 16,-3-11-30-16,3-2-7 16,-6-21-46-16,-8-9-8 15,0-10 53-15</inkml:trace>
  <inkml:trace contextRef="#ctx0" brushRef="#br0" timeOffset="106779.01">3881 5374 47 0,'0'-66'161'16,"0"5"24"-16,-17 4-50 16,1 7-43-16,-1 14-27 15,2 3-22-15,-2 12-4 16,6 14-18-16,3 7-8 16,8 24-2-16,-9 9-3 15,9 7-2-15,0 5-6 16,9 4 3-16,2-3-3 0,6-10-1 15,-1-8-16-15,-4-4-10 16,0-10-10-16,1-14 6 16,-4 0-10-16,-1-17 5 15,-8-8 12-15,0-12 7 16,-14-7 13-16,-2-4 9 0,-1 3 22 16,7 7 14-16,-3 10-8 15,13 8-14-15,0 7-9 16,0 9-7-16,0 4 5 15,8 13-5-15,5 4 1 16,3 6 0-16,0 1-12 16,4 5-44-16,1-1-38 15,-5-1-102-15,-5-12-10 0</inkml:trace>
  <inkml:trace contextRef="#ctx0" brushRef="#br0" timeOffset="107145.17">4068 4990 337 0,'0'-28'180'16,"0"7"-64"-16,0 9-64 16,8 7-20-16,1 5-5 15,2 17 16-15,10 11 14 16,3 10-11-16,1 5-18 16,-1 4-17-16,-4-4-9 0,-4-9 4 15,-5-11-5-15,-2-7 3 16,-1-3 1-16,-8-13 3 15,0-2-8-15,0-16-3 16,0-6-7-16,-8-9 5 16,8-7 7-16,0-6-3 0,0 5 1 15,8 5 2-15,1 7-2 16,8 9 2-16,-3 7-2 16,3 13 4-16,5 0 5 15,-7 13-2-15,2 3 1 16,-6 0-3-16,2-4-3 15,-4 0-1-15,-2-12-25 0,1 8-68 16,-5-8-46-16,-3 0-80 16,5-15-27-16</inkml:trace>
  <inkml:trace contextRef="#ctx0" brushRef="#br0" timeOffset="107544.57">4778 4607 145 0,'8'0'187'0,"-3"0"-76"16,-1 0-44-16,1 0-28 15,-2 0-9-15,0 0-10 16,5 0-1-16,-3 0-6 16,4 0-2-16,-6 0-6 0,2 0 7 15,-2 0 2-15,-3-4-3 16,0-3 7-16,0-2 1 15,0 1 3-15,0-1 12 16,0 2 13-16,-11 7-3 16,-11 0-5-16,-6 16-4 15,-7 8 16-15,-6 12 10 0,0 9-13 16,4 4-8-16,9-3-15 16,12-6-8-16,16-4-3 15,0-8-3-15,16-4 0 16,12-10 1-16,9-14-6 15,7 0 1-15,8-9-7 0,2-7-12 16,3-4-21-16,-5-1-25 16,-6 4-36-16,-14 1-30 15,-7 4-15-15,-5 1-29 16,-8-1-70-16</inkml:trace>
  <inkml:trace contextRef="#ctx0" brushRef="#br0" timeOffset="120357.3">20128 4343 45 0,'-8'-13'117'0,"0"1"74"16,0 5-59-16,-5-3-35 15,4-1-38-15,1 3-15 16,8 0 12-16,-8 0 13 16,8 4 8-16,0-1-5 0,0 2 0 15,0-2-1-15,0 5 6 16,0-5-7-16,0 2-9 16,0 3-14-16,0 0-15 0,0 0-17 15,0 0-3-15,0 0-10 16,0 0 3-16,0 8-6 15,0 5 1-15,0-1 2 16,8-1 2-16,0 5 4 0,1 7-1 16,-1-4 0-16,5 6 0 15,-5-1 3-15,0 4-3 16,0-4 9-16,4 0-10 16,-4 2 0-16,0-2-3 0,0 0 10 15,1-3-6-15,0-2 1 16,-6-2-1-16,5-1 1 15,1 1 5-15,-1-5-7 0,-5 0 0 16,2 0 0-16,-2 1 7 16,-3-6-6-16,3 1 6 0,3 4 5 15,-2 2 0-15,0-3 3 16,0-3-4-16,4 4-13 16,-4 0 1-16,0 2 0 0,5-2-8 15,-4 0 7-15,3 0-1 16,-7-1 1-16,4 1 1 15,-5 1-2-15,3-4 5 0,3 3-4 16,-3-1 1-16,2 2-7 16,-2-2 11-16,2 3-5 0,-1-2-3 15,-4 5-2-15,4-2 9 16,1 1-6-16,-1 4 4 0,0 1-9 16,0 0 13-16,0-1-8 15,-1 4 5-15,0 1 4 0,2 0-5 16,4 0 7-16,-1-2 7 15,-5 5-7-15,5 2 1 16,1-5 3-16,0 3-7 16,-1 1-1-16,0-1-7 0,-1-5 4 15,1 7-4-15,0-2 3 16,0 8 6-16,1 9-1 0,3 0-2 16,2 3 1-16,-3 1 15 15,0 4 8-15,6 5-4 16,-1-2-18-16,2 1-1 0,-1 1-7 15,-3-6-2-15,3 2 0 16,-5-6 0-16,0 0 0 0,-4-2 0 16,-5-5 0-16,5-1 0 15,-3-4 0-15,-2-3 0 16,2 0 0-16,-2-5 0 0,3 6 0 16,2-2 0-16,0 0 0 15,-4 1 0-15,5-1 0 16,-6 5 0-16,5-1 0 0,-5 5 0 15,-3-1 0-15,5 3 0 16,-2 0 0-16,2-1 0 0,-5-2 0 16,4 1 0-16,4-1 0 15,-3 1 0-15,2-5 0 0,2 1 0 16,-1-4 0-16,0-1 0 16,0-4 0-16,1 0 0 15,-1 1 0-15,3 4 0 0,-3-4 0 16,1 3 0-16,-1 0 0 15,0 5 0-15,2-1 0 0,-4 5 0 16,-3 4 0-16,5 4 0 16,0-3 0-16,1-6 0 0,-4 0 0 15,3 1 0-15,0-4 0 16,0-1 0-16,-3-2 0 0,1-2 0 16,2-2 0-16,1-2 0 15,-4 0 0-15,3 1 0 0,-5-1 0 16,5-4 0-16,-4 0 0 15,5-3 0-15,-4-4 0 16,-2-5 0-16,2 0 0 16,1-4 0-16,0 0 0 15,-3-8 0-15,2 0 0 32,-2-4 0-17,2-4 0-15,-2-5-303 0,5-2-118 16,1-11-28-16,-1 7 18 15</inkml:trace>
  <inkml:trace contextRef="#ctx0" brushRef="#br0" timeOffset="121072.87">22759 13254 350 0,'-11'-37'319'0,"0"9"-18"16,-3 2-67-16,6 7-89 15,8 3-28-15,-8 7 5 0,8 6 24 16,0 3-12-16,0 0 5 15,0 28-99-15,0 20-40 0,12 26 0 16,9 18 0-16,1 19 0 16,8 20 0-16,-3 12 0 0,3 7 0 15,-6 12 0-15,1 7 0 16,-1-4 0-16,-3 2 0 16,-1-1 0-16,-9 2 0 0,-2-10 0 15,-1-3 0-15,-8-5 0 16,0-7 0-16,4-12 0 0,0-10 0 15,4-10 0-15,1-13 0 16,-5-14 0-16,1-14 0 0,-2-17 0 16,2-8 0-16,-5-13 0 15,1-7 0-15,-1-14 0 0,0-15 0 16,0-16-366-16,0-24-67 16,-14-25 38-16,-3-24 21 15</inkml:trace>
  <inkml:trace contextRef="#ctx0" brushRef="#br0" timeOffset="122554.95">22663 3667 213 0,'-8'-7'207'15,"8"-2"-47"-15,0 1-30 16,0 3-37-16,0 5-6 0,0-4 3 16,0 4 2-1,0-3-9-15,0 3-20 0,0 0-22 16,0 7-8-16,0 18 29 16,11 15-25-16,6 14-15 0,-3 11-9 15,4 8-4-15,4 4-1 16,-5 1-7-16,5-4 3 15,-1-5-6-15,-7-13 2 0,3-8 2 16,-4-10-1-16,-2-10-10 16,-1-9 7-16,-7-2-22 0,-3-8-11 15,5-9-30-15,-5 0-52 16,0 0-52-16,0 0-21 0,0-4 7 16,0-13-37-16</inkml:trace>
  <inkml:trace contextRef="#ctx0" brushRef="#br0" timeOffset="123303.07">22561 3964 121 0,'-33'-7'247'16,"5"-3"-73"-16,7 6-36 0,5 4-51 15,10-2-35-15,6-3-12 16,0 0-9-16,0 2-12 15,3 3-19-15,8 0 3 0,14-4 1 16,10-5-6-16,11 1 10 16,11 1-10-16,3-7-1 15,0 2-9-15,2-1-3 0,-5-2-8 16,-4-2 2-16,-8 2 7 16,-4 2 1-16,-14 5 6 15,-7 1 9-15,-2 2 1 0,-10 5-1 16,-4 0 12-16,-4 0-4 15,0 0 0-15,0 0-4 0,0 0-4 16,0 0 2-16,0 0-2 16,0 0-1-16,0 0-2 15,0 0-5-15,0 0 2 16,0 0-8-16,0 0-8 16,0 0-2-16,0 0 4 15,0 0 7-15,0 0 4 0,0 0 4 31,0 0 6-31,0 0 1 16,0 0-2-16,0 0 0 0,0 0 4 16,4 0-6-1,2 0 5-15,8 12-3 0,-3 0 0 16,3 1 1-16,1-2-2 16,7 3 0-16,1-7 1 15,1-7-5-15,2 0-2 0,-3 0-2 16,-2-4 2-16,0-9 3 15,-6-2 2-15,-4-2-6 16,-6-3 6-16,-5-1 3 0,0 2-5 16,0 2 10-16,-13 4 9 15,4 2 0-15,-9 2-9 16,-3 9 2-16,-2 0 8 0,-5 0 6 16,-1 16 0-16,4 1-4 15,5 8-10-15,3 3-8 0,5-4 4 16,12 4-6-16,0 0 5 15,9-2-4-15,11-6-3 0,8 1 2 16,8-4-5 0,5-11-8-16,4-6-15 0,0 0-30 15,-5 0-22-15,-4 0-20 16,-2-6-24-16,-6-11-64 0,-8 0 20 16</inkml:trace>
  <inkml:trace contextRef="#ctx0" brushRef="#br0" timeOffset="123934.75">23545 3606 170 0,'-14'-20'284'0,"14"3"-77"0,-8 1-54 16,8 4-67-16,-8 3-19 15,8 6-10-15,0-1-9 0,0 4-25 16,0 0-13-16,0 0-12 15,0 21 6-15,8 11 5 16,0 12 1-16,6 9-2 0,-5 1 0 16,-1-2-4-16,6-4-6 15,-6-3 4-15,0-12 0 0,-4-9-6 16,2-2 3-16,-6-11 1 16,0-11-10-1,0 0-7-15,0-11-9 16,0-14-1-16,0-12 13 0,3-11 2 15,3-9 3-15,2 0 2 16,0 11 7-16,1 10 3 16,-1 6 3-16,0 12-4 0,2 5 6 15,1 9-2-15,6 4-2 16,-1 0 5-16,4 21-1 0,6-2 2 16,17 34-7-1,-27-25 3-15,1-2-7 16,-6-6 1-16,-2 0-7 0,-1-8 0 15,-8-12 5-15,0 0-5 16,0 0-12-16,0-4 0 16,3-13 1-16,2-7 6 15,3-9 5-15,5-3 4 0,-2-4 0 16,6 2 4-16,-1 8-2 16,1 0 6-16,-5 10 1 0,0 8 4 15,4 3 6-15,1 9-5 16,2 9 4-16,7 7-3 15,-3 7 4-15,6 7-2 0,-6-2-11 16,-2 0 4-16,0 5-7 16,-5-5 2-16,-4-4-13 0,-4-2-27 15,-5-2-40 1,2-4-42-16,-5-4-19 0,0-1-31 16,0-11-36-16,3 0 42 15</inkml:trace>
  <inkml:trace contextRef="#ctx0" brushRef="#br0" timeOffset="124535.09">24416 3553 236 0,'3'-17'208'0,"-3"1"-43"16,0 5-48-16,0 3-43 16,0-1-15-16,0 9 9 0,0 0 0 15,0 0-16-15,0 0-19 16,0 0-7-16,5 12-10 15,4 9 15-15,-1 7-5 16,4 13-13-16,5 8 5 0,-3 8-11 16,3 3 2-16,3 6 1 15,-3-1-7-15,0 1-2 0,-1-6 3 16,0-11-6-16,-4-8-2 16,-3-13 7-16,-6-4-3 0,3-7 5 15,-6-5-5-15,0-12 3 16,0 0-1-16,0-8-16 15,0-9-6-15,-9-15-6 16,-4-13 9-16,0-15 13 0,2-9 1 16,0-14 0-16,-3-5-3 15,3-2 4-15,-7 4 22 16,2 5 13-16,4 12-6 0,1 12 21 16,-2 13-5-16,13 6-15 15,0 14-9-15,0 3-8 0,0 6-1 16,0 1-5-16,13 7-1 15,2 7-7-15,9 0 4 16,10 16-5-16,-3 8 4 0,-2 5-4 16,-6 4 4-16,-1 0 0 15,-6 3-2-15,-7-3 5 16,-9-2-4-16,0-2-6 16,0-4 3-16,0-8 4 0,-9-2 0 15,-3 2-3-15,-9-6 3 16,2 3 3-16,-6-7-4 0,4-7 3 15,2 0-8-15,7 0-11 16,-1 0-27-16,13 0-32 16,0 0-55-16,0 0-64 0,0-7-44 15,-9-7-62-15</inkml:trace>
  <inkml:trace contextRef="#ctx0" brushRef="#br0" timeOffset="131938.97">25778 3130 300 0,'0'-8'219'0,"0"0"-21"16,-9 0-40-16,9 4-33 15,0 4-14-15,0 0-31 16,0 0-39-16,0 0-25 16,0 12-7-16,0 9 0 0,4 7 1 15,7 3-7-15,1 7-1 16,1-2-1-16,-4-3 3 16,-1 0-3-16,0-6 2 0,-1-2-3 15,-2-5 2-15,-5-4 0 16,0-3 1-16,0-4-5 15,0-9 5-15,0 0-5 16,0 0 7-16,0 0 1 16,0 0-1-16,0-9 5 15,4-4-4-15,-4-6-6 16,0-14 2-16,5-3-3 0,1-6 5 16,-1-3-8-16,-2 9 6 15,5 3 4-15,1 5-10 16,-1 8 7-16,1-1-7 15,0 4 6-15,-1 3-7 0,3 0 6 16,-2 7-3-16,-1 7 0 16,-2 0 2-16,7 0 2 15,5 16 0-15,2 3 0 16,2 7 2-16,8 6-4 16,-3 2 4-16,3-2-8 0,-1-1 6 15,-1-2 1-15,-8-4 1 16,-3-1-4-16,-5 0 0 15,-4-3 2-15,-2-5-5 0,-1-4 2 16,-5-4 2-16,0-8 3 16,0 0-1-16,0 0-1 15,0 0 5-15,0 0-6 16,0 0 6-16,0-3 8 16,0-10-9-16,0-2-8 0,-8-6-11 15,8-8 4 1,-6-7-2-16,6-1-3 0,0 1 5 15,3-2 4-15,3 7 2 16,7 2 3-16,0 3-1 16,3 7 1-16,-1 3 0 0,1-1-2 15,1 5 6-15,1 0-2 16,-7 3-6-16,0 9 2 16,-2 0 0-16,-1 0 2 15,0 0-3-15,0 0-1 0,2 0 5 16,1 14-3-16,2-7 0 15,-1 5 11-15,-1 5-5 16,2-1-6-16,3 1 6 16,-2-1-1-16,-3 4-1 15,2 1 0-15,-6-2 4 0,-4 1 4 16,2 1 4-16,-1 0 2 16,0-5-11-16,0 1 3 15,-4-6-2-15,4-3-3 0,1-8-6 16,-1 0 7-16,0 0 1 15,-4 0-1-15,0 0 0 16,0 0-1-16,0 0-1 0,0 0 2 16,5 0-8-16,-2 0-11 15,-3-8-15-15,0 4-47 16,0-3-65-16,0-2-55 16,0 1-20-16,0-4-47 0,0-1-210 15</inkml:trace>
  <inkml:trace contextRef="#ctx0" brushRef="#br0" timeOffset="132439.07">27172 2710 51 0,'0'-3'122'0,"-8"3"55"16,2 0-54-16,6 0-28 0,-8 0-40 15,8 0-16 1,0 0-11-16,0 0-5 0,0 0-16 16,0 0 1-16,0 0-4 15,3 12 3-15,5 0-4 16,3-4-1-16,6 1-2 0,-4-9 0 16,-5 0 1-16,0 0 0 15,0 0 5-15,1 0-2 16,-1-9-1-16,-5-3 2 15,-3-5 2-15,0-2 7 0,0 2 8 16,0 2 6-16,-11 2 1 16,-1 8-1-16,12 5-20 15,-8 0-2-15,0 0-12 0,-2 0-16 16,2 12-26 0,-3 9-48-16,-3 3-37 0,8-3-87 15</inkml:trace>
  <inkml:trace contextRef="#ctx0" brushRef="#br0" timeOffset="132804.12">27404 3184 235 0,'0'0'241'16,"0"0"-31"-16,-8 0-66 15,8-6-13-15,0 6 14 16,0 0 13-16,-9 0-35 16,9-3-47-16,0-1-23 0,0 4-12 15,0 0 5-15,0 0 15 16,0 0-2-16,0 0 3 16,0 0 5-16,0 0-11 0,0 0 1 15,0 0-13-15,0 0-29 16,6 0-3-16,-3 0-12 15,5 0 0-15,-3 15-3 0,3 6 6 16,-3 7 6 0,-1 5-7-16,-4 8-6 0,-9 4-7 15,-15 4-107-15,-21 8-174 16,-20 8-159-16,-21 4-62 16</inkml:trace>
  <inkml:trace contextRef="#ctx0" brushRef="#br0" timeOffset="136564.88">27823 1444 54 0,'8'-12'119'0,"-3"5"69"0,-5-2-54 15,0 4-28 1,0 2-39-16,0-6-8 16,0 6 2-16,-8-1 1 0,-1 0-10 15,9-2-16-15,-11 0-21 16,-5 1-5-16,-10 3-6 16,-10-4-1-16,-10 6-3 15,-1 0 5-15,-10 0-10 16,0 13 3-16,-5-1 2 0,5 4 0 15,1 0 1-15,-1 8 2 16,1 5-6-16,-1 4 2 16,0 7 4-16,4 5 3 15,1 8-5-15,-6 13 5 16,6 3-1-16,-1 3 3 16,5 1-5-16,2-4-3 0,7 2 7 15,2-12-7-15,4-1 6 16,5-9 3-16,7-13 0 15,4-3-8-15,6-9 1 0,-1-7 0 16,12-5 3-16,-9-12-5 16,9 9 0-16,0-9 2 15,0 0-13 1,0 0-23-16,0 0-55 0,0 0-39 16,0-9-52-1,0-8-90-15</inkml:trace>
  <inkml:trace contextRef="#ctx0" brushRef="#br0" timeOffset="137097.88">26435 1904 81 0,'-9'-16'200'0,"9"4"-47"16,0 3-38-16,0 9-49 0,0 0-29 16,0 0-11-1,0 0-7-15,0 12-3 0,-8 10 1 16,0 13-1-16,1 11-5 16,-7 7-3-16,6 4-7 15,8 0 4-15,-8-10-7 0,8-1 2 16,0-6 3-1,0-4 3-15,8-2-10 0,8-6 2 16,10-4 7-16,5 1-3 16,12-7-1-16,0-6-2 15,1-1 7-15,2-11-5 16,-7 8 4-16,-2-8 2 0,-4 0-4 16,-9 0 5-16,-2 0 11 15,-11 0 17-15,1 0 20 16,-9 0 16-16,-3 0-2 0,0 0-8 15,0 0-6-15,0 0-1 16,0 0 20-16,0-3-8 16,-10-13-28-16,-6-14-16 15,-6-10 0-15,2-9-1 0,-3-9 25 16,-3 6-9-16,1 0-6 16,-3-3-20-16,-1 11-37 15,-4 0-73-15,2 7-127 16,-4 4-95-16,-11 4-76 15</inkml:trace>
  <inkml:trace contextRef="#ctx0" brushRef="#br0" timeOffset="139515.34">6854 2042 91 0,'0'0'242'0,"3"0"-93"16,2 0-38-16,3 0-36 15,3 0-9-15,-2-7 7 16,-1-2 13-16,0 1-1 0,3-3-20 15,3-6-27-15,7-4-8 16,1-7 2-16,8-6-6 16,5-2-3-16,7-3-11 15,6-7-4-15,6-2 2 16,3-1-8-16,197-171 42 47,-91 109-11-47,68-22 24 31,-153 96-36-31,4 1-9 16,3-2-1-16,5 6 3 0,3 0 0 15,4-1-1-15,4 1-8 16,2-1-3-16,-7 0-2 16,2 0 7-16,0 5-6 15,-6-1 5-15,-5 5 4 16,-8 1 3-16,8-2 11 15,-3-4 1-15,17 1-4 16,13-1-1-16,12 2 1 16,12-3-10-16,12 2-2 0,10 0-5 15,1 2 0-15,7-3 6 16,-1 6 1-16,-9-1-3 16,-9 0 4-16,-6 3 1 15,-9 4-6-15,-5 0 3 16,-2 1-3-16,0 1 2 15,-3 2-3-15,-2 5 0 16,0 4-4-16,4 0 4 16,4 0 1-16,7-5 15 0,9-3 12 15,9 0 6-15,-5 1-15 16,-7 3-5 0,-6-1-8-16,-6 6-11 0,-9 3 7 15,-5 0-8-15,0 0 2 16,2 0 0-16,7 0-8 15,12 0 4-15,17 0 4 0,14 0-1 16,11 0 0-16,5 0 4 16,3-5-1-16,-6 5 1 15,-7 0 5-15,-8 0-8 16,-6 0 3-16,3 0-7 16,-2 0 3-16,1 0 2 15,7 0-3-15,1 8 4 16,3-8 0-16,5 0 5 15,-5 0 6-15,-12 12-1 0,-7 0-6 16,-9 1 4-16,-7 2-11 16,-6 2 1-16,3 4-2 15,1-5 0-15,6 3-1 16,2 3 1-16,6-6-3 16,2-4 7-16,-3 0-5 0,-3-5 8 15,-6-7-7 1,-10 15 0-16,-9-15 5 0,-13 10-12 15,-11-10 10-15,-13 9-1 16,-7 0-7-16,-2-9 5 16,3 7-2-16,5-7 1 15,1 12 1-15,5 0 2 16,-1-3 1-16,7-1 4 0,5 1-5 16,11-2 5-16,2 5-11 15,-1 0 4-15,-3 0-2 16,-5 1 2-16,-3-1-2 15,-5 1 7 1,1 4-6-16,-2-6 1 0,-2 5 0 16,1 1-6-16,1-2 8 15,1 2 1-15,8-1-3 0,11 0 0 16,5 1-3-16,0-4 6 16,-3-1-5-16,-4-1 2 15,-9 1 2-15,-6 0-2 16,-3 3-2-16,-2-4 2 15,1 1-2-15,-4 4 6 0,3 1-3 16,4-3-1-16,6 0 0 16,-1 2 0-16,-2 0 9 15,-8 0-14-15,-11-4 1 16,-17 0 4-16,-14-12-6 16,-8 14 2-16,-12-2 6 15,-2-5-1-15,1 5 0 16,-3 0 1-16,6 2-4 0,3-3 2 15,12 2 4-15,6 3-7 16,2 0 1-16,-4 1 8 16,4-2-6-16,-13-3 0 15,-4 2 1-15,-2-3-7 16,0 1 2-16,0 5 6 16,-1-4 1-16,5 3-5 15,0 0 9-15,-1 3-10 0,1-1 10 16,0-2-11-16,-5 0 4 15,-2-1-4-15,-3 2 3 16,-6 0 1-16,-2-6 0 16,2 1 0-16,-1 2 2 0,1-2-4 15,0-1 2-15,4 2 0 16,-2-1 2-16,6 0-4 16,3-1 4-16,5 3 0 15,-6-3-7-15,-1 2 7 0,-6-1-3 16,-3 0 1-16,4 0-3 15,-1 0 1-15,-4 2 4 16,6-3-4-16,-8 2 4 16,-1-1-4-16,-1 0 0 15,-4 0 0-15,1 3 6 16,-6-2 0-16,1-3-5 0,2 1 4 16,-3-3-8-16,1 4 7 15,-4-3-2-15,0-9 0 16,5 12 3-16,-5-12-5 15,0 11-1-15,6-11 4 16,-3 10 2-16,0-3-3 0,1-7 0 16,1 8 0-16,-1-8 3 15,-3 0-3-15,-3 0 4 16,2 0-8-16,-3 0 9 16,-2 0-6-16,-3 9-1 15,0-9 0-15,0 0 0 16,0 0-6-16,0 7-28 15,0-7-58-15,0 0-62 16,0 0-107-16,0 9-75 16,0-9-16-16,0 12 1 15</inkml:trace>
  <inkml:trace contextRef="#ctx0" brushRef="#br0" timeOffset="140595.41">25581 1420 160 0,'-12'-21'225'0,"12"1"-56"16,-8 4-36-16,8 4-39 15,0 0 5-15,0 3 9 16,0 2 12-16,0 3-6 0,0 4-16 16,0 0-6-16,0-5 4 15,0 2-15-15,-8 3-16 16,8 0-15-16,0 0-16 15,-7 0-15-15,7 0-13 0,0 0-4 16,0 0-7-16,0 8-3 16,7 8 10-1,6 0 4-15,2 9-4 0,7 3-1 16,-2 5 4-16,3-5-9 16,2 1 8-16,-5-4 1 15,2-2-5-15,-7-7 2 16,1 1-2-16,-3-5-2 0,-5-1-2 15,-8-11 5-15,0 9-7 16,0-9 3-16,0 8 3 16,0 1 0-16,0 3-3 15,-8 0 0-15,-5 4 3 16,-3 4 3-16,-4 9 0 0,-5 4-5 16,-4 7 2-16,-2-5 4 15,-3 8-5-15,-2-6-1 16,-1-2 3-16,3 2 1 15,0-3-2-15,3-3-4 16,1-5 7-16,6-2-7 16,4-8 7-16,4-4 0 0,6 0 1 15,10-4 2 1,0-8-2-16,0 0 4 16,0 0 1-16,0 0 6 15,0 0 4-15,0 0 14 0,0 0 10 16,0-8-1-16,4 1 5 15,2-10-6-15,2-8-29 16,0-12-12-16,4-12 0 16,4-15 0-16,8-14 0 15,-2-10-5-15,0-6-1 16,-1 0 6-16,4 8-9 0,-6 8 2 16,1 13 5-16,2 8 3 15,-7 13-4-15,-3 7 2 16,-4 14 5-16,0 2-4 15,-8 9 0-15,0 4 1 16,0 3-3-16,0 5-4 0,0 0-3 16,0 0-1-16,0 0 5 15,0 0 0 1,0 0-2-16,0 0-4 0,0 0 6 16,0 0-12-16,0 0-1 15,0 0-5-15,0 0-10 16,0 0-18-16,0 0-22 15,0 0-8-15,0 0 1 0,0 0 18 16,0 0 18-16,0 0 17 16,0 0 12-16,0 0 7 15,0 0-5-15,0 0 9 16,0 0-8-16,0 0-13 16,0 0-26-16,0 0-23 0,0 0-38 15,0 0-54 1,0 0-26-16,0 13-43 15,0-13-6-15</inkml:trace>
  <inkml:trace contextRef="#ctx0" brushRef="#br0" timeOffset="151274.54">25721 4086 171 0,'-8'-8'238'16,"0"4"-63"-16,8 1-54 16,-8-2-37-16,8 0 1 0,0 1 7 15,0 1-8-15,0-1-24 16,0-1-26-16,11-2-11 16,12-2-10-16,15-3 2 15,11-5-6-15,10 2-3 16,12-6-2-16,0 0-2 15,8 6-2-15,-3-2 2 0,2 6 3 16,-9-6-7-16,-9 6 2 16,-1-4 0-16,-16 8 4 15,-10 0 0-15,-9-3 21 0,-7 6 28 16,-4 1 5-16,-5-1-2 16,-8 4-20-16,0 0-13 15,0 0-15-15,0 0-7 16,0 0-3-16,0 0-7 15,0 0-32-15,0 0-48 16,0 0-74-16,0 0-55 16,0 0-19-16,0 0-24 15,-17 0 29-15</inkml:trace>
  <inkml:trace contextRef="#ctx0" brushRef="#br0" timeOffset="151707.6">25838 4266 189 0,'-17'0'230'0,"5"0"-44"16,12 0-33-16,-8 0-39 15,8 0-13-15,0 0 6 16,0 0-12-16,0 0-23 0,0 0-27 16,8 0-20-16,21-9 6 15,16 1 1-15,20-4 6 16,11 0-8-16,6-5-7 16,-1 6-7-16,-4-3-2 0,-4-1-12 15,-7 3 9-15,-15-1 4 16,-5 5 24-16,-10 1 14 15,-11-2 15-15,-8 9-1 16,-7 0 2-16,-2 0-9 0,-3 0-10 16,-2 0-7-16,-3 0-12 15,0 0-7-15,0 0-10 16</inkml:trace>
  <inkml:trace contextRef="#ctx0" brushRef="#br0" timeOffset="151819.4">26604 4119 2039 0,'0'0'-39'0,"0"0"-11"15,0 0-39-15,0 0-27 16,0 0-34-16,0 0-32 16,0 0-16-16,0 0-27 0,0 0-11 15,-16 0-61-15</inkml:trace>
  <inkml:trace contextRef="#ctx0" brushRef="#br0" timeOffset="153706.04">2016 4156 385 0,'-35'0'176'0,"5"0"-54"16,7 0-37-16,6 0 6 16,6 0 0-16,11-5-19 15,0-6-25-15,11-15-24 16,26-14-11-16,31-17-10 16,39-17 1-16,31-23 0 15,24-17 0-15,22-12-7 16,14-5 4-16,13 10 0 15,1 7 0-15,-17 16 0 16,-34 20 3-16,-30 18 3 16,-30 10-5-16,-24 14-1 15,-21 8-3-15,-19 7 4 16,-9 9 2-16,-6 5-21 16,-10 2-48-16,-3 5-65 15,-9 0-54-15,0 0-73 16</inkml:trace>
  <inkml:trace contextRef="#ctx0" brushRef="#br0" timeOffset="154402.92">2431 5093 99 0,'0'7'208'16,"0"-7"-59"-16,0 9-38 16,0-9-45-16,0 0-31 15,0 0-6-15,0 0 2 16,25-16-3-16,23-14 2 0,34-19-7 15,35-24 4 1,46-30 3-16,52-17-5 16,45-11-2-16,29-7-14 15,7 2-4-15,-12 16-2 16,-28 5-4-16,-29 13 4 0,-41 17 1 16,-36 16-3-16,-38 16 1 15,-32 13 17-15,-23 11 20 16,-21 4-4-16,-11 10-11 15,-8-2-7-15,-10 5-17 16,-7 3-21-16,0 9-44 16,0 0-58-16,-21 16-35 15,-7 13-91-15</inkml:trace>
  <inkml:trace contextRef="#ctx0" brushRef="#br0" timeOffset="155218.54">2838 6150 57 0,'-16'12'107'15,"-1"4"53"-15,5-4-64 16,3-3-32-16,9-9-22 16,0 0-7-16,0 0-3 15,0 0-6-15,0 0-2 16,0 0-6-16,5 0-4 16,11 0 10-16,12-16 15 15,16-13 12-15,27-16-4 16,26-19-8-16,37-26 5 15,45-20-15-15,36-9-8 16,25 5-10-16,7 9-6 16,-16 16 1-16,-16 8-4 15,-25 12 0-15,-23 12-1 0,-29 8-1 16,-28 8 2-16,-23 13 18 16,-27 6 40-1,-15 6 30-15,-17 4 10 16,-7 4-7-16,-10-1-27 0,-3 9-27 15,1 0-15-15,-9 0-14 16,0 0-5-16,0 0 3 16,0 0-6-1,0 0-4-15,0 0-3 16,0 0-1-16,0 0-27 16,0 0-21-16,0 0-38 0,0 0-45 15,0 0-43-15,0 12-9 16,-12 9-29-16,-9 3-57 15</inkml:trace>
  <inkml:trace contextRef="#ctx0" brushRef="#br0" timeOffset="159827.45">18865 8438 227 0,'-16'-15'169'15,"0"-2"-42"-15,-4 0-49 16,-6 5-36-16,2 3-19 0,1 2 1 15,-3 2 19-15,1 3 13 16,7 2-8-16,-4 0-6 16,5 0-2-16,0 0 3 0,-9 14-2 15,1 7-9-15,0 8 5 16,-1 7 0-16,-4 9-1 0,7 4-2 16,2-1-10-16,8 2-8 15,13-3-1-15,0-2-10 16,8-4-7-16,10-8 5 15,4-4-13-15,8-8-2 0,-1-9-8 16,2-12-6-16,2 0-7 16,-4-10 5-16,-1 0-6 0,-2-11 5 15,-8-7 0-15,-5-10 15 16,-5 2 10-16,-5-9 2 0,-3 1 6 16,0-2 13-16,0 6 2 15,-16 7 6-15,4 4-6 16,1 5 0-16,-1 5-2 0,12 6-6 15,0 5-10-15,0 8 1 32,9 16-5-32,5 8 1 0,6 5 3 15,10-1 5-15,-3 5-12 16,6 0-43-16,-1-2-28 16,5-1-48-16,-1-10-37 0,2-8-28 15,-2-12-34-15</inkml:trace>
  <inkml:trace contextRef="#ctx0" brushRef="#br0" timeOffset="160026.47">19113 8451 298 0,'-12'-13'209'0,"0"0"-52"0,-1 1-60 16,13 0-49-16,0 0-18 15,0 0-7-15,0 0-9 16,5 1-8-16,11-3-4 0,5-2-10 15,2 3-24-15,6 1-29 16,4 5-32-16,-5-2-15 0,-3 9-51 16,-10 0-11-16,-3 0-82 15</inkml:trace>
  <inkml:trace contextRef="#ctx0" brushRef="#br0" timeOffset="160193.64">19174 8543 186 0,'-12'22'220'0,"2"-7"-67"15,10-2-40-15,-6-13-49 16,6 0-28-16,0 0-9 16,3 0-12-16,14-9-6 0,12-2-3 15,10-6-9-15,10-3-8 16,1-5-21-16,-2 1-38 0,-3-1-16 16,-4 1-46-16,-5-1-63 15</inkml:trace>
  <inkml:trace contextRef="#ctx0" brushRef="#br0" timeOffset="160410.82">19669 8117 90 0,'-8'-13'239'16,"0"1"-66"-16,8 3-69 15,0 2-52-15,0-6-31 0,8-2-4 16,12-6-12-16,8 0 0 15,10-2-7-15,6-6 4 16,5 4-5-16,0-4-2 0,-8 6-12 16,-5 6-32-16,-7 5-27 15,-7 0-73-15,-8-5-29 0</inkml:trace>
  <inkml:trace contextRef="#ctx0" brushRef="#br0" timeOffset="160725.94">19628 8087 115 0,'-6'0'245'15,"-8"10"-74"-15,7-10-56 0,7 0-55 16,-14 7-26-16,14 1 6 16,0-8-9-16,0 13-7 15,0-13-13-15,0 12-1 16,9 0-2-16,3 0 0 0,5-5 0 15,-1-7 2-15,8 11-7 16,6-11-4-16,4 0 1 16,8 0-2-16,-2 0 0 0,0 0-1 15,-2 6-3-15,-9 7 6 16,-9 0-7-16,-5 2 9 0,-2 6-2 16,-5 3-4-16,-8 4-2 15,0 2-22-15,-21 2-53 16,-8 4-59-16,-6 1-88 0</inkml:trace>
  <inkml:trace contextRef="#ctx0" brushRef="#br0" timeOffset="161358.73">19166 9199 548 0,'-14'-24'297'16,"3"3"-99"-16,3 4-97 16,-1 10-56-16,9 3-27 0,-6 4-10 15,6 0-10-15,0 0 5 16,0 21-3-16,0 3 1 15,6 4-1-15,8 9 0 16,-3 0 1-16,2-2-4 0,-1-6 5 16,-3-5-1-16,0-4-1 15,-1-2-2-15,-8-6 2 0,3-12-2 16,0 0-4-16,0 0-4 16,2 0-14-16,-2 0 0 0,6 0 7 15,4-8 5-15,4-1 5 16,1-4 7-16,4 2-4 15,-1 2-2-15,-2 6 1 16,-7 3-3-16,1 0-2 0,-5 0 5 16,0 8 3-16,-8 3-1 15,0 6 5-15,0 4-9 0,-13-1 3 16,-6 6-6-16,-9-3-9 16,-6 1 0-16,3-7-2 0,2-5-4 15,1-5-11-15,7-7-27 16,4 0-45-16,6-13-25 15,11-2-27-15,0-5-27 0</inkml:trace>
  <inkml:trace contextRef="#ctx0" brushRef="#br0" timeOffset="161574.76">19540 9231 320 0,'11'-12'207'0,"1"-1"-64"15,-4 6-67-15,5-5-40 16,4-4-14-16,7-1-11 0,4 0-8 16,0 1 1-16,6 0-6 15,2 0-3-15,-1 3-7 0,-1 1-28 16,-6 4-38-16,-3 0-15 16,-9 8-39-16,-9 0-24 15,-1 0 24-15,-6 8-37 16</inkml:trace>
  <inkml:trace contextRef="#ctx0" brushRef="#br0" timeOffset="161707.79">19783 9195 74 0,'-28'36'193'0,"-1"-6"-25"0,9-11-48 16,4-2-35-16,3-6-27 15,5 2-9-15,8-13-1 16,0 0-18-16,0 0-11 0,8-8-21 16,10-4-19-16,8-4-34 15,8 0-44-15,-3-5-31 0,3-4-80 16</inkml:trace>
  <inkml:trace contextRef="#ctx0" brushRef="#br0" timeOffset="161924.91">20319 8938 93 0,'8'-12'237'0,"1"0"-61"16,-1 0-42-16,2 0-67 0,12-4-31 15,7-2-18-15,2-5-10 16,10-2-1-16,0 5-3 0,-4 4-8 16,-9 4-14-16,-3 0-17 15,-9 2-25-15,-6 8-25 16,-1-3-45-16,-9 5-23 16,0 0 24-16</inkml:trace>
  <inkml:trace contextRef="#ctx0" brushRef="#br0" timeOffset="162206.99">20547 8779 41 0,'-26'17'117'16,"3"-1"87"-16,-6 1-59 0,1 3-30 16,0-5-36-16,2 2-24 15,7 0-15-15,2-1 10 16,6-4-8-16,11 0-8 0,0 0-13 16,8-3-4-16,7-1-15 15,15-8-6-15,5 12 0 16,6-12 3-16,-1 12-3 0,2-12 4 15,-10 13-1-15,-3 0 1 16,-9-1 1-16,-9 4-1 0,-3 0 2 16,-8 4-2-16,0 1 0 15,-17-2 1-15,3 2-1 16,-7-1-19-16,-1 1-33 0,-4-5-28 16,4-4-29-16,8-12-38 15,0 0-38-15,8 0 19 0</inkml:trace>
  <inkml:trace contextRef="#ctx0" brushRef="#br0" timeOffset="162372.93">20778 8808 283 0,'17'-32'258'0,"-9"4"-37"16,-5 7-58-16,-3 0-76 16,0 8-26-16,0 1-2 0,0 5-11 15,0 3-22-15,0-1-30 16,3 5-47-16,-3 0-54 15,0 0-72-15,5 0-36 0,-2 0-44 16,2 0-141-16</inkml:trace>
  <inkml:trace contextRef="#ctx0" brushRef="#br0" timeOffset="162556.44">21058 8650 220 0,'17'-8'275'16,"-1"-5"-70"-16,-1-4-82 0,6-2-61 15,3-6-33-15,9-4-11 16,-1 1-11-16,-4-2-4 16,1 7-22-16,-4-1-33 0,-5 0-35 15,-4 3-21-15,-4 5-28 16,-12-1-46-16,0-2 22 16</inkml:trace>
  <inkml:trace contextRef="#ctx0" brushRef="#br0" timeOffset="162772.42">21261 8365 78 0,'-20'24'199'16,"-2"0"-27"-16,0 1-36 16,1-1-36-16,-1 1-28 0,8-1-17 15,1 4 0-15,5-2 4 16,8-3-14-16,8-3-24 16,10 6-5-16,5-6-4 0,6 0-6 15,2-3-4-15,2 2 0 16,-4 2-1-16,-5-1 3 15,-4 1-4-15,-3 3-4 0,-8 4-18 16,-9 4-55-16,-14 10-55 16,-6 2-58-16,-11 5-78 15</inkml:trace>
  <inkml:trace contextRef="#ctx0" brushRef="#br0" timeOffset="163472.17">20047 10123 281 0,'0'-9'286'16,"-12"-3"-50"-16,3 5-93 15,0-2-71-15,9 1-41 0,-8-1-9 16,8 2-11-16,0-1-8 16,0-1-14-16,0 2 3 0,0-3 10 15,0 8 5-15,-11 2 12 16,5 0 9-16,-12 0-11 15,-7 15-5-15,-6 13 6 0,-11 14 7 16,3 11 30-16,1 13 10 16,2 7-18-16,11-1-18 15,8-3-7-15,17-3-5 0,5-9-5 16,16-9-5-16,9-11-9 16,4-12-11-16,11-13-19 15,9-12-33-15,2-18-51 0,4-5-51 16,2-12-52-16,-2-7 4 15,-7-8-42-15</inkml:trace>
  <inkml:trace contextRef="#ctx0" brushRef="#br0" timeOffset="163804.93">20413 10098 254 0,'-8'-3'232'15,"8"-2"-54"-15,-9 5-60 16,9-4-50-16,0-4-33 15,5-4-13-15,15 0-9 0,8-9-16 16,10 1-9-16,1 1-26 16,-5 6-27-16,-8 1-10 0,0 3 1 15,-6 9 4-15,-9 0-10 16,-6 11-12-16,-5 6 1 0,-16 8 11 16,-4 7 23-16,-9 6 27 15,6 2 25-15,-8 1 53 0,8-1 90 16,-2-2-21-16,5-10-24 15,3-9-13-15,9 3-17 16,8-10-7-16,0-3-2 16,0-9-14-16,0 0-16 0,16 0-7 15,13-9-11-15,5-7-28 16,2-4-38-16,4-1-55 0,-3-3-37 16,-6 1-70-16</inkml:trace>
  <inkml:trace contextRef="#ctx0" brushRef="#br0" timeOffset="164446.26">21489 9623 358 0,'0'0'281'16,"0"0"-56"-16,-8 0-99 15,-6 7-68-15,3 14-19 0,-2 11 7 16,4 9 23-16,-1 6-7 16,10 8-15-16,0 2-22 15,0-4-9-15,0-8-11 0,0-5-3 16,0-11-2-16,0-10-5 16,0-5-3-16,0-2-8 15,0-12 2-15,0 0-6 0,0-5-2 16,0-11-12-16,0-13 2 15,0-11-1-15,9-13 18 0,-8-13 9 16,8-3-3-16,-1-7 14 16,0 2 3-16,0 5 6 15,1 13 10-15,0 10 4 16,-1 11-1-16,-5 5-9 0,6 10 3 16,-4 8-10-16,1 2-6 15,2 8-2-15,86 76 59 31,-64-39-52-15,-4 0-3-16,53 78-3 16,-60-82-6-1,-1-6-14-15,-7-10-18 16,1-2-28-16,-4 0-26 0,-3-13-25 16,-5 0-38-16,0 0-24 15,0 0-17-15,0-10-51 16</inkml:trace>
  <inkml:trace contextRef="#ctx0" brushRef="#br0" timeOffset="164686.47">21524 9715 102 0,'-19'9'217'16,"3"-9"-51"-16,0 0-41 15,2 0-46-15,14 0-28 16,-8 0 1-16,8 0-4 0,0 0-6 15,0 0-15-15,5-4-6 16,6-3-6-16,11-6-10 16,2-4 2-16,4 1-9 0,1 4-19 15,-4 1-32-15,-11-3-27 16,-1 7-21-16,0-2-4 0,-5 9-18 16,-8 0-16-16,0 0 10 15</inkml:trace>
  <inkml:trace contextRef="#ctx0" brushRef="#br0" timeOffset="165002.73">20976 9525 85 0,'0'-22'203'15,"0"8"-35"-15,0 5-52 16,0 2-43-16,0-3-35 16,0 8-9-16,0 2-2 0,0 0-4 15,0 0-8-15,0 6-5 16,0 7-1-16,0 8-7 15,6-2 1-15,5 3-4 0,6-3-28 16,-1 1-49-16,8-7-63 16,9-13-81-16</inkml:trace>
  <inkml:trace contextRef="#ctx0" brushRef="#br0" timeOffset="165318.85">21790 9092 110 0,'-14'-6'269'0,"7"-4"-53"15,-1 7-50-15,0 3-64 16,8 0-43-16,0 0-21 16,0 0-7-16,3 0-5 0,10 0-11 15,3 13-6-15,3-1-2 16,6 4-1-16,-4 0-9 0,-5 8-19 16,-2 1-72-16,-8 7-84 15,-6 5-89-15</inkml:trace>
  <inkml:trace contextRef="#ctx0" brushRef="#br0" timeOffset="165815.34">22406 9183 373 0,'0'-21'216'0,"-12"6"-54"16,12 1-64-16,0 2-47 0,0 0-21 15,0 5-8-15,0-3-17 16,0 7-37-16,0 3-53 0,0 0-42 16,4 0-26-16,4 0-58 15,-8 13-137-15</inkml:trace>
  <inkml:trace contextRef="#ctx0" brushRef="#br0" timeOffset="165984.31">22520 9431 286 0,'8'8'207'16,"0"-8"-74"-16,-5 12-54 16,2-2-35-16,-5 2 4 15,0-1 4-15,0 6-22 0,0 2-16 16,-13 10-58-16,-10 3-91 15,-19 4-96-15</inkml:trace>
  <inkml:trace contextRef="#ctx0" brushRef="#br0" timeOffset="167880.75">23365 5593 275 0,'0'-13'183'0,"0"5"-38"16,0 1-47-16,0 2-32 16,0 1-14-16,0 4-18 0,0 0-13 15,0 0-17-15,0 9-1 16,8 6 3-16,4 11-2 15,4 5 0-15,1 10-2 0,-1 0 7 16,0-1-4-16,-3 1-5 16,-1-4 7-16,-4-5-2 15,0-8-4-15,-8-3 0 16,0-4 0-16,0-5 3 16,0-5-4-16,0-7 7 0,0 0-2 15,0 0-1-15,0-15-13 16,-8-13-2-16,-4-17-6 15,4-9 6-15,8-7 0 0,0-4 7 16,0 5 1-16,0 6 3 16,0 10 1-16,0 7 1 15,8 8-6-15,4 5 5 0,3 8-1 16,2 4 4-16,-1 3-9 16,1 9 5-16,3 17 2 15,4 8 10-15,0 11-5 16,1 8-5-16,-1 9 4 15,-5-3 0-15,-2-3-3 0,-4-6 5 16,-5-8-8-16,-4-8 0 16,-4-9 10-16,0-4-9 15,0-12 4-15,0 0 11 0,0 0 15 16,0 0-7-16,0-12-22 16,0-13-7-16,0-8-6 15,0-11-1-15,9-1 10 0,-1 1-4 16,4 4 3-16,-1 6 1 15,0 11 2-15,3 2-2 16,2 8-1-16,5 13 1 16,2 0 1-16,3 17 5 15,1 7-5-15,1 5 3 0,1-1-1 16,-4 5-6-16,-1-1 4 16,-2-4 4-16,-6 1 0 15,-4-4-3-15,-1-1 0 16,-3-4-8-16,-4-3-20 0,0-1-37 15,1-4-34-15,-1 4-30 16,5-7-73-16,-6-9-12 0</inkml:trace>
  <inkml:trace contextRef="#ctx0" brushRef="#br0" timeOffset="168107.02">24453 5596 77 0,'12'-12'230'0,"-7"8"-79"15,-5 4-46-15,0 0-25 16,0 13-13-16,0 6-8 16,0 3-1-16,0 1-25 0,0-2-14 15,0-1-12-15,0-3-2 16,0-6-4-16,0 2 3 16,0-13 0-16,0 0 1 0,0 0-7 15,0 0-3-15,0 0-31 16,0 0-42-16,0 0-31 15,0-13-83-15,-8-3-41 16</inkml:trace>
  <inkml:trace contextRef="#ctx0" brushRef="#br0" timeOffset="168646.8">24900 5320 77 0,'0'-28'209'0,"0"4"-48"0,0 3-17 16,0 5-35-16,0 3-21 15,-13 1-6-15,5 3 6 16,0 6-11-16,8-1-16 16,-8 4-20-16,8 0-26 0,-12 0-8 15,12 0-3-15,-11 0-2 16,3 11-4-16,-6 6-2 0,-1 8 9 15,-2 3-4-15,-3 4 1 16,4 5-8-16,8-1-5 0,8-2-4 16,0-5-2-16,0-6-2 15,4-3-9-15,3-6-9 16,6-3 6-16,-1-11-8 16,-1 0-6-16,3 0 15 15,-3 0 7-15,1-11-4 0,2-10 3 16,-3-3-2-16,1-5 9 15,-4-4 10-15,0 0 9 16,-8 2 2-16,0 2 25 0,0 4 14 16,0 5 9-16,-8 8-4 15,8 4-4-15,-8 3-11 0,8 5-13 16,-9 0-8-16,9 0-10 16,0 0-5-16,0 13 2 15,0 2 0-15,0 2 7 0,12 8-6 16,5 4 0-16,5-1-2 15,1 3-13-15,1-1-27 16,2-5-42-16,-8-6-54 16,4-7-37-16,-2-3-35 0,-3-9 22 15</inkml:trace>
  <inkml:trace contextRef="#ctx0" brushRef="#br0" timeOffset="168873.88">25224 5169 222 0,'0'-7'197'16,"0"2"-56"-16,0 2-56 15,0-2-37-15,0 5-24 0,0-9-14 16,12 1-3-16,5-3-5 16,6-6-1-16,10 6-1 15,1-2-2-15,-3 0 2 0,3 1-13 16,-3 4-26-16,2-1-27 15,-9 6-38-15,-4-1-72 0,-3-1 12 16</inkml:trace>
  <inkml:trace contextRef="#ctx0" brushRef="#br0" timeOffset="169079.72">25408 5316 110 0,'0'0'193'15,"0"0"-45"-15,0 0-45 16,0 0-39-16,0 0-32 0,9 0-13 16,8-13-5-16,13 2-8 15,2-6-4-15,5 1 2 16,-1 0-3-16,1-1-20 0,-3 4-18 16,-11 6-18-16,-3-2-34 15,2-3-66-15,-5 1-3 16</inkml:trace>
  <inkml:trace contextRef="#ctx0" brushRef="#br0" timeOffset="169306.28">25963 4957 123 0,'0'-4'224'0,"-9"1"-85"16,9-2-51-16,0 1-43 15,9-4-16-15,13-1-7 16,4 2 2-16,12-5-8 16,5 0-7-16,3-2-7 15,-2 3 3-15,-1-2-10 0,-12 7-16 16,-2-5-43-16,-10 4-45 16,-7-2-66-16,-12 2 10 15</inkml:trace>
  <inkml:trace contextRef="#ctx0" brushRef="#br0" timeOffset="169782.48">26081 4893 95 0,'-11'0'187'0,"2"7"-39"0,1-7-42 16,0 7-48 0,8-7-25-16,-12 14-11 0,12-2 11 15,-9 0-1-15,1 5-11 16,8 2-5-16,0 1-2 15,0 1-7-15,0 0 1 0,0-5-5 16,0-4 0-16,0-12-2 16,3 9 5-16,-3-9-8 0,0 0 4 15,5 0-6 1,-2 0-4 0,7 0 2-16,-2 0 0 0,4 0 2 15,7 0 0 1,6-4 4-16,4-5-4 0,4 5 4 15,-1 0 0-15,1 0 1 16,-1 4 3-16,-1 0-7 16,-1 0 3-16,-5 0-1 0,-10 8 1 15,-3 5-3-15,-4-2 3 16,-8 6 3-16,0 0-1 0,0-6 1 16,-12 6 0-16,-4 0 1 15,-4-1-3-15,-9-1-1 16,7-1 0-16,-4-1 0 0,4-3-1 15,8-10 4 1,2 9-3-16,-1-9 1 0,13 0-4 16,0 0-11-16,0 0-31 15,0-4-47-15,0-4-34 0,0-5-66 16</inkml:trace>
  <inkml:trace contextRef="#ctx0" brushRef="#br0" timeOffset="170011.78">26723 4849 230 0,'0'-11'281'0,"0"4"-60"0,0 2-91 16,0 1-60-16,0 4-12 16,0 0-14-16,0 0-12 15,0 0-14-15,0 0-12 0,0 0-1 16,0 0-19-1,0 0-29-15,0 0-44 16,0 0-46-16,0 0-24 0,0 0-44 16,-8 14-3-16</inkml:trace>
  <inkml:trace contextRef="#ctx0" brushRef="#br0" timeOffset="170194.31">26785 5055 52 0,'23'0'187'0,"1"0"-18"16,2 0-53-16,-8 8-41 16,4 5-13-16,-2-2-6 0,-3 6-18 15,-6 0-14-15,1 2-9 16,-4 7-8-16,-8 2-2 16,-12 9-33-16,-15 12-87 0,-19 11-136 15</inkml:trace>
  <inkml:trace contextRef="#ctx0" brushRef="#br0" timeOffset="171209.7">23864 6972 65 0,'0'-8'189'0,"-8"3"-12"16,8 3-43-16,-8 2-32 15,8 0-28-15,0 0-13 16,0 0-10-16,0 0-23 0,0 0-9 16,0 0-13-16,8 12 7 15,8 0 5-15,5 7-5 16,2 7-6-16,2 2 2 0,0 8-1 16,-5 1-4-16,0-5 0 15,-8-8-1-15,2-3-2 0,-11-9 4 16,2 0-4-16,-5-12 6 15,-8-3-26 1,-6-13-2-16,-1-13-4 0,-2-11 13 16,1-10-4-16,4-7 0 15,12 1 7-15,0 7 4 0,0 7 7 16,0 14-2 0,0 9-4-16,0 2 7 0,0 4-3 15,12 13 0-15,4 0 8 16,1 18-1-16,6 5 8 0,2 10 10 15,-2 3-11-15,3 4-1 16,-4 1-8-16,-8-8 4 16,-3-4-3-16,-1-8-4 0,-6-9 1 15,0 0 1-15,0-12-2 16,-4 0-16-16,0-12-23 16,0-9-2-1,0-8-1-15,0-11 16 0,0-6 10 16,8 6 16-16,0 7 15 15,0 9-6-15,-5 5 1 0,2 5 0 16,3 12 2-16,4 2 7 16,8 12 6-16,5 4-2 15,3 7-3-15,1 1-10 0,-4 5-7 16,3-1-2-16,-2 6 1 16,-9-6-7-16,0-4-34 0,-4-3-71 15,-5-1-56-15,0-4-61 16,-8-4 4-16</inkml:trace>
  <inkml:trace contextRef="#ctx0" brushRef="#br0" timeOffset="171374.95">24611 7041 176 0,'17'-2'213'0,"-6"2"-73"16,1 0-38-16,1 0-47 16,-5 0-9-16,1 0-4 15,0 0-11-15,-8 0-11 0,7 0-12 16,1 0-3-16,-4 0-23 15,-2 0-35-15,2 0-53 0,-5 0-63 16,0 0-46-16</inkml:trace>
  <inkml:trace contextRef="#ctx0" brushRef="#br0" timeOffset="171841.92">24996 6586 117 0,'16'-45'253'16,"-2"12"-55"-16,-6 9-35 15,-8 8-54-15,0 8-38 16,0 0-17-16,0 8-18 0,4 0-19 16,5 16 0-16,-1 12 14 15,3 5-8-15,1 8-1 16,1 4 1-16,11 43-3 16,-16-47-15-16,0-8-7 15,-3-5 4-15,-1-6 5 16,-1-6-12-16,-3-4 9 0,0-12 1 15,5 0-3-15,-2 0-5 16,5 0-1-16,-4-12-21 16,9-9 13-16,4-4 0 0,1-3 5 15,4 3 5-15,-2 5 3 16,-3 4-1-16,-3 4-2 0,3 7 2 16,-1 5-9-16,2 0 9 15,-2 17-5-15,-1 3 7 16,-3 4 4-16,-3 5-6 0,-9-1-1 15,0-3 3-15,0-1-5 16,-21 1 4-16,-2-6-4 16,-11-2-2-16,1-8-5 15,6-9-21-15,-3 0-21 0,7-9-5 16,3-8 0-16,3-2 6 16,6-2 21-16,-1 2-6 15,12-2-24-15,0-4-60 0,12 0-62 16,3 1-9-16</inkml:trace>
  <inkml:trace contextRef="#ctx0" brushRef="#br0" timeOffset="172125.85">25697 6546 222 0,'0'-9'203'0,"-10"1"-47"16,10 4-51-16,0-5-46 15,0 7-28-15,0-9-6 0,10 4-15 16,1 0-9-16,9-7 3 16,9 3 0-16,-2-1-1 15,7 4-3-15,-2-2-2 16,-5 8-6-16,-6-3-13 15,-4 5-22-15,-1 0-30 0,-4 0-19 16,-4 0-43-16,-5 0-21 16,-3 12 24-16</inkml:trace>
  <inkml:trace contextRef="#ctx0" brushRef="#br0" timeOffset="172291.15">25841 6627 48 0,'0'19'109'0,"-7"-1"83"16,7-7-64-16,0-11-39 15,0 0-38-15,0 0-20 0,7 0-12 16,10-9-11 0,11-2-8-16,9-5-22 0,-1-1-33 15,1-3-51-15,-6 0-90 16</inkml:trace>
  <inkml:trace contextRef="#ctx0" brushRef="#br0" timeOffset="173877.85">26578 6121 116 0,'-13'0'219'0,"5"0"-58"16,8 0-31-16,-9 0-50 0,9 0-22 15,0-3-12-15,0-1-9 16,13-5-16-16,10 1-8 15,10 1-11-15,11-6-1 0,7 0-1 16,0 1-16-16,-3-4-16 16,2 3-31-16,-10 2-20 15,-6-1 2-15,-11-1-1 0,-7 2-41 16,-8-1-13-16,-8 3 32 16,0 9 34-16,-16 0 27 15,-4 0 21-15,-8 9 11 16,-6 5 8-16,-1 3 12 15,-6 4 22-15,0 3 39 0,5 0 65 16,-1 2-8-16,4-11-51 16,10 1-32-16,7-4-14 0,3 2-10 15,5-2-2-15,8 0-4 16,0 0-2-16,11 0-2 16,11 4 1-16,2 1 0 0,4-5-1 15,6 0 2-15,1 0-4 16,6-12-2-16,4 8-2 15,-2 1-3-15,0-1 1 0,-7 0-1 16,-7-8-1 0,-10 7-2-16,-5-7 3 0,-5 0 0 15,-4 10 3-15,-5-3-2 16,0 2-6-16,-11 2 4 0,-6 1 0 16,-8 5-2-16,-3 3 3 15,-3-4 0-15,2 0-12 16,7-6-25-16,7-10-20 0,3 0-28 15,12 0-40-15,0-5-23 16</inkml:trace>
  <inkml:trace contextRef="#ctx0" brushRef="#br0" timeOffset="174054.85">27129 6077 69 0,'21'-20'216'0,"-10"8"-42"0,-3 0-40 16,1 2-47-16,-9 8-30 15,3 2-6-15,2 0-4 16,-5 0-13-16,0 0-18 0,0 0-4 16,0 0-26-1,3 0-51-15,2 0 65 16,3 0-262-16,-8 0-5 0</inkml:trace>
  <inkml:trace contextRef="#ctx0" brushRef="#br0" timeOffset="174220.97">27515 5881 175 0,'13'-16'203'0,"-2"4"-77"0,1-4-46 16,4 0-44-16,10 0-16 16,5 0-7-16,6-5-7 15,3 0-14-15,-3 5-47 0,-9 0-53 16,-8 4-99-16</inkml:trace>
  <inkml:trace contextRef="#ctx0" brushRef="#br0" timeOffset="174587.06">27567 5808 110 0,'-12'9'204'0,"0"-9"-53"16,3 7-42-16,9 6-43 15,-11 0-18-15,11 2-6 0,-8 6-6 16,8 0-21-16,0 3-1 16,0-5-8-16,0 2 2 15,0-5-5-15,0 1 1 16,13 0 1-16,2-5-2 16,1-5 0-16,10 2 1 15,0-9-7-15,13 8 0 0,0-8 4 16,2 7-1-16,-5 2-3 15,-7-1-1-15,-8 4 1 16,-9-3 0-16,-9 3 3 0,-3 0 0 16,-8 3 0-16,-7 6-4 15,-7 0 4-15,-1-1 4 16,1 0-13-16,2-3-32 0,5-1-31 16,-2-4-18-1,9-12-45-15,8 0-32 0,0 0 23 16</inkml:trace>
  <inkml:trace contextRef="#ctx0" brushRef="#br0" timeOffset="174759.48">28122 5629 358 0,'10'-33'210'15,"-2"9"-74"-15,-4 5-62 16,-4 5-28-16,4 7-13 0,-4-1-27 15,0 3-40-15,0 5-42 16,0 0-19 0,5 0-20-16,-5 18-99 0</inkml:trace>
  <inkml:trace contextRef="#ctx0" brushRef="#br0" timeOffset="174969.75">28342 5935 109 0,'26'0'264'0,"-6"0"-90"16,0 0-60-16,0 12-33 15,-3 5-8-15,-1 2-3 0,-4 6-14 16,-1 7-19 0,-6 13-15-16,-5 9-8 15,-16 10-7-15,-12 9-57 0,-13 9-109 16,-15-6-125-16</inkml:trace>
  <inkml:trace contextRef="#ctx0" brushRef="#br0" timeOffset="177899.24">24721 8011 113 0,'0'-9'182'15,"0"2"-52"-15,0 2-45 0,0 1-35 16,0 4-22-16,0 0-6 16,0 0 6-16,0 0-3 0,0 0-3 15,0 0-9-15,0 0 3 16,0 0-1-16,0 12 1 15,3 4 1-15,5 10-7 0,2-3-3 16,-2 6-5-16,0 0-1 16,0-5 3-16,-1-1-4 15,1-1 5-15,0-1-7 0,-8-9 4 16,0 0 1-16,5-12-5 16,-5 0 6-16,0 0 2 15,0 0 5-15,0 0 13 0,3 0 0 16,3-5 11-16,-6-2-6 15,0-10-13-15,0-4-6 16,0-8-7-16,0-6 1 0,0-10-3 16,0-4 3-16,0-4-2 15,0 0-2-15,-9 0 0 0,-4 4 6 16,2 4 0-16,-6 14 17 16,6 4 10-16,-7 12-8 15,7 7-10-15,-6 8-5 16,-2 12 0-16,-7 17-2 0,3 11-4 15,3 17 8-15,-1 10-8 16,8 2 10-16,5-1-1 16,8-4-1-16,5-7 10 0,6-7-7 15,6-9 0-15,9-8-10 16,0-9-1-16,8-7-4 0,-6-7-2 16,1-10-1-16,-5 9-1 15,-4-9 4-15,-3 0 0 16,-6 0 4-16,-2 0-4 0,-6 0 1 15,3 0 3-15,-6 0-1 16,0 0 1-16,0 0 3 16,0 0-2-16,0 0 1 15,0 0 5-15,0 0-4 0,0 0-2 16,0 0-3-16,0 0-1 16,0 0 5-16,0 0-3 0,0 0 1 15,0 0-2-15,0 0 4 16,0 0-4-16,0 0 5 15,0 0-3-15,0 0 1 16,0 0 1-16,0 0-9 16,0 0 6-16,0 0-2 15,0 0 0-15,0 0 0 16,0 0-6-16,0 0 4 16,0 0-1-16,0 0-1 15,0 0 2-15,0 0-20 0,0 0 3 16,0 0-8-16,0 9 4 15,-14-9 4-15,-1 0-5 0,-7 0 9 16,2 0 6-16,1 0 5 16,-2-12 5-16,-1-9-1 15,8-8-12-15,-3-11-8 0,0-9 17 16,8-4 5-16,9-9-1 16,0-3 1-16,0 1-2 0,9 3 5 15,4 8-4 1,0 9-2-16,0 6 0 0,1 7 1 15,3 5 9-15,4 13-7 16,-2 13 13-16,6 13 16 0,7 13 14 16,1 13-8-16,3 19-8 15,5 6-14-15,-4 4-5 16,-6-1-4-16,-1-7-3 0,-9-6-7 16,-5-12 4-16,-5-10 3 15,1-8 0-15,-4-5-5 0,-4-5 1 16,0-14 0-16,-4 0 2 15,0 0-5-15,0 0-4 16,0-9-19-16,0-11-18 16,0-13 9-16,10-7 15 0,-2-9 15 15,3 3 1-15,1 6 2 16,-1 7-2-16,-2 9 2 16,0 6 6-16,3 11 2 0,0 7 2 15,0 0 1-15,4 7-6 16,1 11 5-16,4 3-7 0,-2-2 1 15,-2 2 4-15,-1 3-4 16,-3-3-27-16,-2-2-76 16,2 3-98-16,-1-3-67 15,-4-5-36-15</inkml:trace>
  <inkml:trace contextRef="#ctx0" brushRef="#br0" timeOffset="178081">25578 8099 258 0,'8'-2'323'0,"-5"2"-52"16,-3 0-83-16,0 0-55 16,0-5-1-16,0 0 4 15,0 1-32-15,0 1-58 0,0 3-32 16,0 0-61-16,0 0-89 16,5 0-87-16,-5 0-60 0,0-4-20 15,0-1 19 1</inkml:trace>
  <inkml:trace contextRef="#ctx0" brushRef="#br0" timeOffset="178381">25841 7591 83 0,'0'-33'233'16,"0"5"-55"-16,0 8-46 15,0-1-50-15,0 4-26 0,0 6-6 16,0 4 1-16,0-3-9 15,0 3-7-15,-11 7 0 16,11 0 10-16,-9 0 3 16,-3 0 8-16,12 0-14 15,-13 17-8-15,1 6 16 0,-3 13-7 16,3 9-18-16,3 55 9 16,9-53-30-1,0 3-2-15,4-6-7 0,5-7-22 16,8-9-18-16,6-4-27 15,6-7-24-15,2-6-44 0,2-11-39 16,4-3-18-16,4-12-50 16</inkml:trace>
  <inkml:trace contextRef="#ctx0" brushRef="#br0" timeOffset="178563.96">26346 7387 192 0,'0'-16'206'15,"0"4"-49"-15,0 0-39 16,0 4-34-16,4-1-30 0,4-3-18 16,7 0-17-16,9 3-14 15,5 2 0-15,7-6-7 0,2 4-12 16,-2 2-42-16,1 3-70 16,-9 4-74-16,-3 0-28 15</inkml:trace>
  <inkml:trace contextRef="#ctx0" brushRef="#br0" timeOffset="178719.98">26459 7710 100 0,'-19'24'265'0,"2"-8"-71"16,4-4-56-16,13-12-59 0,5-4-40 16,15-11-16-16,12-12-19 15,14-1-31-15,2-2-41 16,3 1-37-16,3-1-73 0,-8 2-47 15</inkml:trace>
  <inkml:trace contextRef="#ctx0" brushRef="#br0" timeOffset="179396.58">27523 7009 283 0,'8'0'203'0,"-5"0"-46"15,-3 0-52-15,0 0-41 16,0 0-19-16,0 19 20 15,0 19-5-15,0 10-27 16,0 14-14-16,0 11-10 0,0 0-4 16,0 1 0-16,0-14 0 15,0-10-2-15,0-10-5 16,0-12-1-16,0-11 2 0,0-17-17 16,0 0-24-16,0-17-1 15,-6-11 7-15,6-8 16 16,0-9 3-16,0-4 9 0,0-3-2 15,0-1 5-15,3 3 5 16,5 5 19-16,1 12 10 16,-2 9-1-16,-3 8 4 15,0 8-3-15,0 4-8 0,6 4-8 16,1 0-1-16,9 12-2 16,9 4 0-16,2 5-2 15,7 3 1-15,-3-3-2 0,2 3-5 16,-4-5-5-16,-5-2-2 15,-7 0-13-15,-5-5-34 16,-2 0-35-16,-8 1-49 0,2 0-22 16,-8-1-51-1,0-12 18-15</inkml:trace>
  <inkml:trace contextRef="#ctx0" brushRef="#br0" timeOffset="179565.85">27588 7364 175 0,'-21'0'224'0,"5"0"-77"0,8 0-54 16,8 0-46-16,0 0-17 16,8-10-16-16,8-5-9 15,10-2-3-15,0 1-4 0,8 0-18 16,-3 3-26-16,-1-3-25 16,-9 4-61-16,-7 0-45 15,-9 0-111-15</inkml:trace>
  <inkml:trace contextRef="#ctx0" brushRef="#br0" timeOffset="179811.82">27218 6915 153 0,'-11'-16'233'0,"11"3"-73"0,-10 5-54 16,10 4-45-16,0 4-24 15,0 0-4-15,0 0-9 16,0 0-12-16,0 0-6 16,0 9-2-16,0 7-3 0,10 9-1 15,1 3 1-15,6 1-8 16,-1-1-41-16,4 2-65 0,0-7-64 16,2-2-41-16</inkml:trace>
  <inkml:trace contextRef="#ctx0" brushRef="#br0" timeOffset="180046.29">27741 6797 152 0,'0'-20'244'0,"5"3"-72"16,-2 5-43-16,5 5-52 0,-2-2-30 15,2 9-8-15,-1 0 13 16,7 0-2-16,2 0-22 16,-1 0-11-16,-2 16-12 0,-2-4-5 15,2 5-43-15,-8 7-90 16,-5 2-82-16,0-3-72 16</inkml:trace>
  <inkml:trace contextRef="#ctx0" brushRef="#br0" timeOffset="180335.71">28554 6732 468 0,'12'-8'369'16,"-3"-1"-94"-16,-6 6-136 0,-3 3-27 15,0 0 38-15,0 0-21 16,0 0-62-16,0-4-44 16,0 4-63-16,5 0-65 0,-5 0-91 15,0 0-94-15,0 0-43 16,0 0-12-16</inkml:trace>
  <inkml:trace contextRef="#ctx0" brushRef="#br0" timeOffset="180543.81">28603 7041 240 0,'8'8'235'0,"0"-8"-74"15,-4 9-59-15,4 7-21 16,4 5 10-16,2 3 29 0,-3 4-23 16,2 8-41-16,-4 6-29 15,-9 6-20-15,0 9-101 16,-30 9-140-16,-14 6-128 16</inkml:trace>
  <inkml:trace contextRef="#ctx0" brushRef="#br0" timeOffset="182124.58">23777 6276 41 0,'-11'0'89'0,"5"0"89"16,-2 0-44-16,-1 0-30 15,9 0-27-15,0 0-28 0,0 0-2 16,0 0 0-16,0 0-4 16,0 0-12-16,9-8-12 15,10-8-10-15,17-13-1 0,13-7-8 16,8-4 0-16,8 2 6 15,0 2-6-15,-3 3 7 16,-14 5-7-16,-8 7 4 0,-4 6-1 16,-7 3 0-16,-9-2 6 15,-7 11 7-15,-6 3 8 16,-3 0-7-16,-4 0 6 0,0 0-13 16,0 0-3-16,0 0-3 15,0 0-5-15,0 0-12 16,0 0-27-16,0 0-35 15,0 0-37-15,0 0-16 0,0 0-47 16,-8-4-31-16</inkml:trace>
  <inkml:trace contextRef="#ctx0" brushRef="#br0" timeOffset="182674.11">24742 5935 12 0,'-13'0'43'0,"5"0"54"15,8 0 72-15,-8 0-49 16,8 0-26-16,0 0-37 16,0 0-15-16,0 0-10 0,8-9-13 15,13-3-3-15,15-9-7 16,12-3-2-16,13-8 2 16,4-5-2-16,9 1 3 15,-6 3-2-15,-3 5 5 16,-13 3-8-16,-10 4-1 0,-14 5 8 15,-8 4 7-15,-4 8 4 16,-3 4-5-16,-8-3 0 16,-5-1-7-16,0-2-8 0,0 6-2 15,0 0-20-15,0 0-34 16,0 0-46-16,0 0-54 16,-14 0-63-16</inkml:trace>
  <inkml:trace contextRef="#ctx0" brushRef="#br0" timeOffset="184670.85">24506 5665 23 0,'-8'-3'41'0,"8"3"22"15,-9 0 18-15,9 0 23 0,0 0-9 16,0 0-38-16,0 0-21 16,0 0-13-16,0 0-8 15,0 0 0-15,0 0 0 16,0-5-4-16,0 1-1 0,0 4 0 16,0 0-5-16,0-3 3 15,0-1 7-15,0-1-1 16,0 1-1-16,0 4-8 0,0-3 1 15,0-6-1-15,0 9-2 16,-8 0-1-16,0 0-2 16,-3 0-4-1,2 0 1 1,0 0 1-16,1 12 1 0,8-3 2 16,-12-2 0-16,12 5-1 15,-8-3-6-15,8-1-2 0,0-8 0 16,0 9 4-1,0-9-4-15,0 0 5 0,0 0-6 16,0 0 4-16,0 0-3 0,3 0-4 16,5 0 3-16,-2 0 1 15,2-4 1-15,-5-5-2 16,6-4 2-16,-5 1 1 0,4-4 2 16,-8 1 6-16,0-6-1 15,0 4-3-15,0 5 10 16,0 5 1-16,-8-2 4 15,0 9-10-15,0 0-3 16,0 0 1-16,8 0 1 16,-9 0-1-16,9 12 2 15,0-4 1-15,0 0-4 16,0 4 1-16,0-12 0 16,9 10 0-16,-1-10 1 15,4 6-1-15,0-6 3 0,1 0-3 16,-2 0-1-16,1 0-1 15,1 0 3-15,-6 0-3 16,-2 0 2-16,-1 0 0 16,-4-4 2-16,0 4 2 15,0 0 7-15,0 0 4 0,0 0-6 16,0 0-4-16,-9 0-4 16,9 0-1-1,0 0-6-15,0 10 5 0,0-3-5 16,0 2 5-16,0 3 0 15,0-1 0-15,0 6 2 16,9-4-1-16,-1-2-2 0,5-2 1 16,-4-1-3-16,-3-8-7 15,2 7-1-15,0-7-1 16,-3 0 6-16,-5 0 3 16,0 0 6-16,0-7-6 0,0-5 4 15,0 0 0-15,-10 3 3 16,-1 1 7-16,11 3-6 15,-11 5-4-15,2 0 1 0,9 0 5 16,-8 0-7-16,8 0 3 16,-8 0-3-16,8 0 1 15,0 0 2-15,0 0 0 16,5 0-5 0,-5 0-1-16,3 0 0 15,2-4-1-15,-2 1 1 16,-3-6 3-16,0 6 2 0,0-1-1 15,0-5-7-15,0 1 4 16,0 1 1-16,0 3-2 16,0-2-3-16,0 6-8 0,0 0-17 15,-8 0-17-15,8 0-52 16,-12 0-46-16,12 10 12 16</inkml:trace>
  <inkml:trace contextRef="#ctx0" brushRef="#br0" timeOffset="186118.54">25026 9301 3 0,'0'0'5'0,"0"0"2"0,0 0 0 16,0 0 4-16,0 0 2 15,0 0 6-15,0 0 6 0,0 0 7 16,0 0 10-16,0 0 17 16,0 0 34-16,0 0-9 15,0 0-32-15,0 0-20 0,0 0-17 16,0 0-5-16,0 0 7 16,0 0-1-16,0 0 3 15,0 0-3-15,0 0 4 0,0 0 4 16,0 0 5-16,0 0 7 15,0 0-1-15,0 0 3 0,-8 0-11 16,8 0 2-16,-14 0-11 16,3 0-3-16,-1 0-3 15,-4 12-2-15,-2 0 4 0,7 0-5 16,-2 0-2-16,3 0 3 16,10 1-3-16,0-6-1 15,0 6-2-15,0-1-1 0,0 1 5 16,8 3 4-16,7 0-12 15,6 0 0-15,3 1 2 0,4 0-2 16,1-2 2-16,-1 0-2 16,0 3-1-16,-2-2-1 15,-3 0 3-15,-3 1-2 0,-3-1 0 16,-1 0 1-16,-7 0 1 16,-6-4 1-16,-3 2-1 0,0-3 1 15,0 2-2 1,-20-1 0-16,-5 0-22 0,-10-4-29 15,-7-8-51-15,-3 0-50 16,-11 0-82-16</inkml:trace>
  <inkml:trace contextRef="#ctx0" brushRef="#br0" timeOffset="187682.93">9233 11463 319 0,'-20'-12'243'0,"-4"3"-97"16,-6 9-71-16,-1 0-42 16,-6 17-13-16,1 6-12 0,-1 2-1 15,3 4-4-15,11 2-4 16,6-2-6-16,9 0 2 15,8-3-4-15,13-7 6 0,8-3-3 16,7-4 3-16,16-12-1 16,8 12 6-16,10-1 2 15,3 7-4-15,-5 3 0 0,-6 3 0 16,-10 3-1-16,-11 3 2 16,-14 2-1-16,-6 5 12 0,-13 0 4 15,-13 4-4-15,-6 5-3 16,-11-4-1-16,-6 0-8 15,1-10 1-15,2-4-1 16,4-7-1-16,9-9 2 0,4-12-5 16,8 0-14-16,8 0-9 15,0 0-18-15,0-16-18 16,8-8-14-16,12-13-8 0,4-7-58 16,5-6-26-16</inkml:trace>
  <inkml:trace contextRef="#ctx0" brushRef="#br0" timeOffset="187899.7">9521 11487 180 0,'0'-36'203'16,"0"6"-55"-16,0 15-26 0,-8 5-34 15,-4 10-5-15,-1 0 11 16,2 0-5-16,11 0-31 16,-13 13-25-16,13 7-7 0,-8 5-12 15,8 3 1-15,0 5-5 16,8 0-13-16,10 3-2 0,4-3-2 15,8 1-9-15,5-6-26 16,7-4-31-16,3-6-36 16,4-3-23-16,-2-8-17 0,-1-7-54 15,-10-4 14-15</inkml:trace>
  <inkml:trace contextRef="#ctx0" brushRef="#br0" timeOffset="188564.81">9923 11417 258 0,'-24'-37'175'0,"-4"5"-56"15,-2 11-25-15,3 5-37 16,6 9-3-16,1-1-2 0,8 8-3 16,12 0-21-16,-9 0-13 15,9 13-6-15,0 3-10 0,9 3 1 16,3 5 0-16,-1-3-14 16,6-1 8-16,-1-3-4 15,1-5-1-15,-5-4-7 0,0-8-1 16,-4 0 6-16,-8 0 4 15,0-4 5-15,0-12 6 16,0-9 0-16,0-3 5 16,0 3 14-16,0 2 14 0,0 2-3 15,0 5-2-15,0 4-15 16,0 4 1-16,0 3-7 0,5 5-7 16,7 0 6-16,4 8-2 15,5 3-1-15,4 3-3 16,-3 1-1-16,4-1 2 0,-3-14-3 15,-1 0-5-15,-11 0-8 16,1 0-4-16,-3 0 0 16,-6-14 0-16,2-5 0 15,-5-10 4-15,0-4 6 0,0-1 6 16,0 4 2-16,3 4 1 16,2 7-2-16,-2 2 1 0,-3 9 5 15,5 4-9-15,4 4 3 16,-1 0 2-16,8 0-1 0,0 0 2 15,4 0-1-15,4 0 0 16,0 0 1-16,4 0-7 16,2-4-4-16,-3-8-5 0,-2-5 4 15,-1 2 3-15,-3-6 7 16,-4 5 0-16,-6-1 14 16,-3 5-7-16,1 3 4 0,-1 2-2 15,-4 7-5-15,4 0-3 16,1 0 0-16,2 0 3 15,-3 0-2-15,4 11-3 0,1 6 1 16,0-5-1-16,3 0-12 16,-1-12-25-16,-2 9-40 0,-5-9-27 15,0 0 9-15,1 0-17 16,-1-12-40-16,-1-13 9 0,2-7-62 16</inkml:trace>
  <inkml:trace contextRef="#ctx0" brushRef="#br0" timeOffset="188748.45">10631 10510 141 0,'-17'-94'234'0,"-16"1"-50"0,-7 8-26 16,-4 4-43-16,-5 10-4 16,0 18 27-16,3 14-4 15,11 9-25-15,5 14-48 0,6 16-34 16,7 21-14-16,6 19-3 16,14 25-3-16,19 22-13 0,18 13-10 15,20 10-7-15,10-8-21 16,12-8-25-16,3-13-26 15,-4-12-56-15,-9-12-44 16,-2-7-35-16,-13-14-43 0</inkml:trace>
  <inkml:trace contextRef="#ctx0" brushRef="#br0" timeOffset="189629.07">10854 9561 287 0,'-13'-8'228'16,"4"-1"-58"-16,9 9-65 0,-8 0-50 16,8 0-26-16,0 0-18 15,0 14-10-15,0 5 3 16,8 10-4-16,6 9 0 16,1-3 3-16,2-1-2 0,-1-6-5 15,1-13-1-15,-2-2-3 16,-3-13-3-16,-4 0 4 15,0 0 3-15,-2-17 3 0,-3-4 1 16,5-10 3-16,-5-6-2 16,-3 1-1-16,0-2 1 15,0 10 5-15,0 4 2 0,0 12 1 16,0-1-6-16,0 9-3 16,5 4-6-16,3 0 6 0,1 17-1 15,-1 7-9 1,7 4-23-16,2 1-48 0,3 4-24 15,5-9-35-15,-5-4-32 16,0-11 18-16</inkml:trace>
  <inkml:trace contextRef="#ctx0" brushRef="#br0" timeOffset="189829.74">11251 9333 41 0,'5'-44'146'0,"-5"11"56"15,0 8-52-15,0 10-53 0,0 3-42 16,0 7-29-16,0 5-11 15,6 17 0-15,8 15 15 16,2 21 2-16,5 23-9 16,-1 27-3-16,0 11-8 15,1 7-1-15,-2 2-7 0,2-13-12 16,-4-17-20-16,-2-11-33 16,2-20-32-16,-9-14-39 0,-5-20-66 15,-3-12 21-15</inkml:trace>
  <inkml:trace contextRef="#ctx0" brushRef="#br0" timeOffset="189987.5">11218 9672 348 0,'-24'-61'186'16,"5"11"-67"-16,2 14-52 16,4 7-36-16,5 8-4 15,8 9-10-15,-8 0-19 0,8 5-28 16,0 7-26-16,5 0-20 15,6 0-33-15,2 12-75 0,4 7-153 16</inkml:trace>
  <inkml:trace contextRef="#ctx0" brushRef="#br0" timeOffset="190148.14">11577 9810 280 0,'13'11'201'16,"-10"-11"-86"-16,-3 8-56 15,0-8-33-15,3 0-8 16,2 0-49-16,-2 0-42 16,-3 0-39-16,0-8-41 15,0-8 6-15</inkml:trace>
  <inkml:trace contextRef="#ctx0" brushRef="#br0" timeOffset="190511.94">11536 9183 151 0,'-13'-57'218'0,"5"12"-67"16,0 9-54-16,8 10-49 0,0 13-23 16,0 11-16-16,4 10 16 15,13 16 4-15,6 13-3 16,11 11-8-16,2 6-10 16,4 2-3-16,2-2-4 0,-7-6 2 15,2-7-1-15,-4-4 0 16,-5-9-1-16,-7-11-3 0,-5-6-4 15,-8 2 3-15,-8-13-12 16,-8 0-11-16,-12-7 1 16,-14-5 11-16,-2-5 12 15,-1 4 25-15,5 5 2 16,7 4-15-16,9 4-5 0,4 0 3 16,12 0-5-16,0 16-1 15,0 0 5-15,12 6-10 0,9 1 0 16,3-3 1-16,4-5-7 15,-3 3-24-15,0-9-37 16,-2-9-22-16,-6 0-19 0,0-16-49 16,-1-18 15-16</inkml:trace>
  <inkml:trace contextRef="#ctx0" brushRef="#br0" timeOffset="190682.93">11885 8950 181 0,'-20'-60'200'0,"2"11"-55"16,2 13-48-16,4 7-45 15,4 8-27-15,8 9-9 0,0 5-9 16,0 7-9-16,0 0 3 16,0 15 3-1,8 6-10-15,4 3-9 0,-4 1-36 16,0-1-34-16,2 0-69 16,-2-7-12-16,-4-5 45 0</inkml:trace>
  <inkml:trace contextRef="#ctx0" brushRef="#br0" timeOffset="190827.79">11893 8864 61 0,'0'-19'223'0,"0"-2"-31"16,0 5-41-16,0 4-34 0,0 4-50 16,0-1-26-16,0 6-17 15,0-1-15-15,0 4-5 16,0 0-19-16,8 0-12 0,3 20-28 16,3 5-48-16,-2 3-50 15,0 1-67-15</inkml:trace>
  <inkml:trace contextRef="#ctx0" brushRef="#br0" timeOffset="191643.27">13006 8812 380 0,'0'-12'287'15,"0"4"-98"-15,0 4-99 16,0 4-42-16,0 0-33 16,0 0 1-16,0 12-9 0,0 9-1 15,0 7 0-15,-14 9 4 16,3-1-1-16,-3 1-8 0,-8-1 5 15,1-7 1-15,-4-5 1 16,2-8 1-16,-2-16 2 16,-3 0 12-16,-1-8-7 0,1-15-6 15,4-11-4-15,8-15-13 16,8-11-8-16,8-18 4 16,3-11 9-16,14-17-6 15,6-7-2-15,7 2 8 0,-6 5-4 16,-5 17 9-16,-5 12-5 15,-11 19 5-15,-3 9-1 0,0 18 0 16,-17 4-6-16,1 17 5 16,-3 10-1-16,-11 10 0 15,-1 24 3-15,-6 16 5 0,5 14 1 16,2 11 1-16,10 0 2 16,20 2-10-16,9 2-2 15,11-10 9-15,13-9-8 16,12-6 0-16,7-10-12 0,4-7-25 15,-2-7-33-15,-6-11-57 16,-3-4-31-16,-8-2-22 16,-9-13-44-16,-11 0-133 0</inkml:trace>
  <inkml:trace contextRef="#ctx0" brushRef="#br0" timeOffset="192293.87">13182 8316 15 0,'0'-17'13'0,"0"1"4"16,0 4 7-16,0 0 11 15,-10 4 16-15,10 4 28 0,0-1 35 16,-8-2-36-16,0-2-30 16,8 1-8-16,-8 1-2 15,8-2 7-15,0 5 8 0,-12 4-2 16,4 0 11-16,0 0 6 16,-1 0-4-16,-2 15-18 15,-1 2-13-15,3 4-14 16,9 3-10-16,0 5-3 0,0-2 0 15,0 7-1-15,9-6 1 16,6 2-5-16,2-7-9 16,-1-2 0-16,0-9-7 0,0 1-8 15,1-13-7-15,-6 0-8 16,-3 0 13-16,1 0 7 0,-9-13 2 16,0-4-5-16,0-7 6 15,0-4 3-15,0-9 6 16,-17 1-4-16,-3-5 8 0,-4-1 0 15,0 6 2-15,2 3 16 16,7 9-7-16,-2 8-5 16,-8 0-20-1,25 12-38-15,0 0-29 0,0 4-37 16,0 0-48-16,0-4 7 16</inkml:trace>
  <inkml:trace contextRef="#ctx0" brushRef="#br0" timeOffset="192525.2">12970 7921 155 0,'-17'-44'209'0,"5"-4"-69"15,4 2-39-15,8 9-44 16,0 5-22-16,0 11-10 16,12 5 8-16,16 16 24 0,21 9 15 15,11 19-17-15,14 16 2 16,3 27-18-16,-4 13-17 15,-4 14-9-15,-13 12-8 0,-11 4-2 16,-12 5-22-16,-12-3-60 16,-13 2-59-16,-8 0-35 0,-26-3-75 15</inkml:trace>
  <inkml:trace contextRef="#ctx0" brushRef="#br0" timeOffset="193041.11">10078 12347 139 0,'-40'43'190'15,"15"-11"-65"-15,5-11-54 16,8-8-30-16,16-13-4 15,19-17 4-15,30-24 12 0,32-40 6 16,42-50-8-16,40-39-6 16,39-39 6-16,37-31 1 0,43-28-23 15,22-20-7 1,12-13-12-16,-7 4 0 0,-21 10 1 16,-31 28-5-16,-39 26-5 15,-39 30 7-15,-36 20-8 0,-33 24 5 16,-30 20-3-16,-22 25 0 15,-17 26 0-15,-18 21-19 16,-6 20-20-16,-12 18-29 0,-9 25-28 16,-17 15-8-16,-11 27-4 15,-22 22-38-15,-19 22-37 16,-21 28 28-16</inkml:trace>
  <inkml:trace contextRef="#ctx0" brushRef="#br0" timeOffset="193374.01">10889 12184 313 0,'-68'84'256'0,"19"-27"-107"16,16-21-85-16,17-27-31 16,21-25-17-16,23-34 16 0,29-31 33 15,28-38 21-15,33-34-1 16,41-22 1-16,42-17-21 15,44-15-20-15,27-13-19 16,16-8-11-16,12 0 8 0,10-3 39 16,2 7-19-16,1 19-22 15,-21 27-9-15,-32 30-6 16,-40 31-13-16,-47 22 6 16,58-21 3-16,-160 78 2 15,-23 14 10-15,-20 3-7 0,-11 9-18 16,-8 5-27-16,-9 2-54 15,-18 5-64-15,-6-4-53 0,-12 4-23 16,-2-3-46-16,-1-6-226 16</inkml:trace>
  <inkml:trace contextRef="#ctx0" brushRef="#br0" timeOffset="194605.03">25537 9325 54 0,'0'-8'134'0,"0"-1"37"15,0 2-60-15,0 3-34 0,0 4-36 16,0-5-18-16,0 2 5 16,0-1 4-16,0-1 1 0,0 5 2 15,0 0 10-15,-8 0 8 16,-5 0-2-16,-7 0 9 15,-4 9-6-15,-6 6-3 0,5 6-4 16,-5 3-6-16,1 4-8 16,6 1-13-16,5 0-3 0,7 3 3 15,11 2-4-15,3-4-7 16,9 4-5-16,10-5-3 16,1-6-12-16,6-1-9 15,1-10-36-15,1-12-35 0,4 0-51 16,3 0-27-16,-1-7-1 15,-6-10-41-15,4-9 25 16</inkml:trace>
  <inkml:trace contextRef="#ctx0" brushRef="#br0" timeOffset="194954.8">25834 9308 17 0,'7'-35'93'16,"-7"6"116"-16,0 8-46 16,-7 4-34-16,-6 10-43 15,1 7-26-15,-1 0-10 0,1 0 2 16,1 17-21-16,-1 3-11 15,12 5-9-15,0-1-1 0,0 4-8 16,0-4 0 0,0-3-5-16,0-5-5 0,8-3 1 15,-4-13-6-15,2 7-16 16,-1-7-3-16,-1 0-5 0,4-13 4 16,5-2 0-16,-4-2 13 15,-1-2 9-15,-4-3 6 0,0 3 3 16,-4-1 16-16,0 7 17 15,0 5 9-15,0 4-10 16,0 4-6-16,0 0-9 0,4 0-3 16,4 12 0-16,1 5-5 15,2-1-3-15,0 3 2 16,3-2-1-16,1 0-8 16,-1-1-26-16,-3-4-52 0,1-12 81 15,-4 7-245-15,-8-7 19 16</inkml:trace>
  <inkml:trace contextRef="#ctx0" brushRef="#br0" timeOffset="195271.84">25993 9179 98 0,'3'-25'229'15,"-3"8"-65"-15,0 6-52 16,0 3-48-16,0 8-28 0,0 0-6 16,6 0 15-16,-3 12-6 15,3 5-6-15,2 3-14 16,0 0-13-16,2-3 2 15,-6-2-6-15,0-3-3 0,-4-4-2 16,0-8-10-16,0 0-6 16,0 0-17-16,4-3-9 0,-4-10 9 15,8-6 17-15,0-6 14 16,3-5 0-16,5 7 10 0,1 2 10 16,1 5 10-16,-2 3 2 15,-1 13-4-15,1 0 15 16,5 16 4-16,0 10-17 0,2 3-10 15,2 3-10-15,1 0-14 16,-3-4-46-16,6-3-64 16,2-4-46-16,42-21-409 15</inkml:trace>
  <inkml:trace contextRef="#ctx0" brushRef="#br0" timeOffset="195487.28">26743 8646 165 0,'-15'-81'202'15,"-1"10"-41"-15,-2 19-33 16,1 16-40-16,6 11-19 16,0 17 1-16,-3 8 5 15,7 28 8-15,-1 17-11 0,8 17 5 16,0 14-3-16,0 10-11 16,8 4-8-16,-1-1-25 0,7-3-19 15,-3-9-7-15,0-3-15 16,3-13-71-16,-2-9-79 15,-3-7-76-15,-9-13-42 0,0-4-21 16</inkml:trace>
  <inkml:trace contextRef="#ctx0" brushRef="#br0" timeOffset="195628.07">26522 9081 341 0,'-14'-41'278'0,"3"5"-101"15,11 8-89-15,0 0-45 16,0-2-21-16,11 2-9 15,12 2-11-15,7 3-24 0,10 3-51 16,5-1-44-16,7 5-34 16,1-1-68-16</inkml:trace>
  <inkml:trace contextRef="#ctx0" brushRef="#br0" timeOffset="196052.88">27254 8479 65 0,'0'-45'185'16,"0"0"-18"-16,0 5-48 16,0 7-31-16,0 13-27 0,-8 7 1 15,8 10 11-15,-11 3 15 16,-1 24 11-16,-4 21-5 15,-2 19-5-15,7 17-21 0,2 13-23 16,9 4-21-16,0-5-16 16,17-3-6-16,7-9-8 0,4-12-24 15,9-12-50-15,1-12-68 16,-3-12-55-16,1-12-23 16,-3-21-40-16</inkml:trace>
  <inkml:trace contextRef="#ctx0" brushRef="#br0" timeOffset="196387.65">27559 8393 179 0,'-11'-37'298'0,"2"10"-66"16,1 6-88-16,8 9-75 16,-8 3-35-16,8 5-19 0,0 4-2 15,0 0-12-15,0 13-5 16,5-1-5-1,1-4-14-15,8 0-21 0,-7-1-28 16,5-7-11 0,-2 0 7-16,-2 0 28 0,3-7 25 15,-2-6 9-15,-3-2 10 16,7-6 9-16,-5 0-1 16,1 6 11-16,0 6 0 0,-6 5 8 15,2 4-2-15,1 0 6 16,3 13-3-16,-6 7-14 15,5 1-3-15,6 3-9 0,-2 1-39 16,-1 0-57-16,9-6-85 16,2-7-9-16</inkml:trace>
  <inkml:trace contextRef="#ctx0" brushRef="#br0" timeOffset="196601.83">28127 8181 332 0,'0'-20'249'0,"0"8"-55"15,0 3-72-15,0 9-42 16,0 0-7-16,0 14 22 16,0 45 44-1,0-4-105-15,5 8-10 16,-1 12-17-16,4-2-1 0,1-1 2 16,-9-1-40-16,0-12-83 15,0-4-74-15,0-12-59 16,0-5-39-16,-13-19 45 15</inkml:trace>
  <inkml:trace contextRef="#ctx0" brushRef="#br0" timeOffset="196738.98">28007 8539 334 0,'-13'-47'227'16,"-3"-22"44"0,16 43-207-16,0 10 1 15,-9 8 2-15,9 0-25 16,0 8-24-16,0 0-24 15,0 0-39-15,0 0-70 0,0 0-68 16,3 12-92-16</inkml:trace>
  <inkml:trace contextRef="#ctx0" brushRef="#br0" timeOffset="196903.04">28411 8665 264 0,'9'16'293'15,"-1"-4"-67"-15,-4-12-108 0,-4 11-55 16,0-11-37-16,5 0-20 16,-1 0-52-16,0 0 46 15,-4-11-261-15,5-8-29 16</inkml:trace>
  <inkml:trace contextRef="#ctx0" brushRef="#br0" timeOffset="197284.24">28699 7946 181 0,'13'-46'238'16,"-8"10"-44"-16,-5 12-55 0,0 13-62 15,0 1-20-15,4 10-17 16,4 29 26-16,1 16-4 16,3 16-17-16,-1 12-17 15,6 4-12-15,-1 4-8 16,5-7 0-16,-2-9-5 15,1-8-1-15,1-13-13 0,0-11-11 16,-6-10-27-16,-7-10-34 16,-8-13-32-16,0-15-1 15,-14-18 43-15,-8-7 43 0,-7-5 29 16,1 5 21-16,-4 6 16 16,-1 15-10-16,5 5 11 15,-1 14 5-15,1 14 8 0,3 5-3 16,5 10-22-16,12 11-2 15,8 1-7-15,16 0-14 16,13 0-7-16,15-9-8 16,8-12-44-16,10-8-50 15,3-12-44-15,-8-12-72 16,-9-8-208-16</inkml:trace>
  <inkml:trace contextRef="#ctx0" brushRef="#br0" timeOffset="197633.54">28970 7677 134 0,'-8'-62'248'15,"8"13"-73"-15,0 17-61 16,0 8-53-16,0 16-21 16,0 8 6-16,0 23-3 15,8 14-14-15,1 9-13 0,8 6-4 16,0-2-6-16,0-2-4 15,-3-7-10-15,0-11-16 16,-3-7-21-16,2-7-21 16,0-7 9-16,3-9 8 0,-1-17 17 15,1-12 17-15,2-11 15 16,-1-8 14-16,-1 3 28 16,-5 5 29-16,1 11 12 15,-4 8 6-15,-4 9-31 16,-4 3-19-16,0 9-24 15,0 0-4-15,0 24-6 0,4 8-30 16,0 13-97-16,2 5-117 16,-3 3-82-16</inkml:trace>
  <inkml:trace contextRef="#ctx0" brushRef="#br0" timeOffset="197834.51">29556 8223 333 0,'13'7'237'16,"-4"5"-41"-16,-1 5-31 0,4 4 16 15,0 3 35-15,-4 3 0 16,-3-2-63-16,-5 0-81 16,0 4-33-16,0 3-18 15,-21 5-67-15,-12 4-143 0,-15-1-179 16,-16 1-120-16</inkml:trace>
  <inkml:trace contextRef="#ctx0" brushRef="#br0" timeOffset="198797.74">30386 7620 143 0,'4'-24'246'0,"0"7"-35"0,-4 4-49 15,0 5-61-15,0 8-41 16,0 0-10-16,0 16 16 15,4 18 15-15,4 10-2 16,-4 14-11-16,1 6-21 16,-5-2-22-16,0-5-12 15,-9-4 0-15,-7-13-7 16,-10-8-1-16,-5-7-5 0,-2-9 0 16,-2-16-5-16,-2 0-8 15,4-11-10-15,5-10-8 16,7-11-16-16,4-14-2 15,17-15 2-15,0-8 12 16,17-7 6-16,8-7 10 0,12 6 1 16,6 0 6-16,10 8 2 15,-1 3-3-15,-2 6 1 16,-5 6-7-16,-5 9 8 16,-12 9 8-16,-7 3 4 15,-8 4 7-15,-10 10 11 16,-3 7 7-16,0 3-13 0,-16 1 1 15,-1 8-1-15,-7 0-3 16,-3 12 11-16,-8 7 5 16,4 11-8-16,-3 7-1 15,3 8-5-15,2 3-4 16,10 9 2-16,7 4-2 0,12 1 4 16,0-2 0-16,12 1 4 15,3-8 0-15,10-6-10 16,3-7 0-16,5-9 0 15,-1-2-6-15,1-8-6 16,-1-4-17-16,-4-17-12 16,-2 0-10-16,-6 0-13 15,-1 0-44-15,-6-13-56 0,-5-8-58 16,-8-3-51-16</inkml:trace>
  <inkml:trace contextRef="#ctx0" brushRef="#br0" timeOffset="199547.82">31022 7119 177 0,'6'-17'251'0,"-6"5"-63"15,0 0-72-15,0 5-51 0,0 7-6 16,3 0-1-16,-3 0-3 16,0 0-9-16,9 12 21 15,-1 7-5-15,0 14 1 16,9 53 52-1,-6-34-94-15,1 9-5 16,0 1-4-16,-4-9-10 16,6-5-1-16,-6-7 5 0,0-13-5 15,-8-11 0-15,0-4 3 16,0-13-9 0,0-22-5-16,-13-14-2 15,13-13-10-15,0-7 5 16,0-9-6-16,5-1 7 0,7 1 6 15,-1 8 8-15,5 12 1 16,-3 7-7-16,0 12 9 16,-1 4-3-16,-1 12 0 15,0 10-1-15,3 0 6 16,1 23 5-16,2 10 7 16,-6 7 11-16,3 1 1 15,-6-1-2-15,-1 1-3 0,-2-8-7 16,-5-5-2-16,0-7-12 15,0-6 3-15,0-1 5 16,0-14-1 0,0-4-5-16,0-8-11 15,3-14-4-15,6-6-1 0,-1-5 1 16,8 1 12-16,-4 4 0 16,0 7 5-16,1 4-8 15,-4 9 5-15,-1 4-5 16,1 8-2-16,-1 0 3 15,1 12 2-15,9 5 8 16,2 2-1-16,1 7-2 0,-7-7-9 16,0-2 1-16,-6-5 7 15,0 0-38-15,-3-1-111 16,-2-2-150-16,-3-9-106 16</inkml:trace>
  <inkml:trace contextRef="#ctx0" brushRef="#br0" timeOffset="199754.83">31754 7318 388 0,'0'8'409'15,"0"-8"-112"-15,-13 0-138 16,13 0-42-16,0 0 55 16,0 0 20-16,0 0-55 0,0 0-61 15,0 0-36-15,0 0-25 16,0 0-28-16,0 0-69 15,0 0-116-15,0 0-94 16,0 0-57-16,0 0 23 16,0-8-30-16</inkml:trace>
  <inkml:trace contextRef="#ctx0" brushRef="#br0" timeOffset="200346.68">31956 6805 159 0,'0'-16'190'15,"0"-1"-58"-15,0 10-38 0,-7 0-38 16,7-3-10-16,0 6 1 16,-8 1 9-16,8-2-7 15,0 5-9-15,-8 0-8 16,8 0 5-16,0 0-9 0,-8 0-2 15,8 0-9-15,0 0-15 16,-12 8 4-16,-1 6 2 16,0 5-5-16,2 9-1 15,-5 6 1-15,4 1 1 0,4 3-2 16,8 2 0-16,0-3-5 16,0-5 7-16,0-8-4 15,0-3-9-15,8-4-9 16,4-5-5-16,4-12-1 15,4 0-4-15,6-12 6 16,-2-9 1-16,7-8 1 16,1-7 12-16,-4-4 5 0,-2-5 5 15,-6-5-2-15,-4-3 14 16,-4 2-6-16,-4 1 3 16,-4 6 19-16,-4 7 4 15,0 8 10-15,0 8 6 0,0 9-2 16,0 5-13-16,-7 7-11 15,7 0-11-15,-8 0-15 16,8 12 5 0,0 4 13-16,0 8 2 15,0 0-8-15,0 6-3 16,11 2-4-16,7 0 9 0,1 0-15 16,1-3-38-16,0-4-73 15,2-5-83-15,-4-4-73 16,3-4-26-16</inkml:trace>
  <inkml:trace contextRef="#ctx0" brushRef="#br0" timeOffset="201511.93">32202 6023 66 0,'0'-7'185'16,"0"-1"-34"-16,8 0-51 15,12 8-41-15,20 0-27 16,13 0-16-16,7 12-2 16,10 9 12-16,1 15 11 15,8 16-11-15,-9 17-16 16,-5 9 0-16,-13 3 0 0,-16 4 1 16,-11-3 0-16,-13-4-4 15,-12-8-2-15,-8-10-5 16,-9-3 6-16,-3-9-5 0,-3-6-8 15,1-11-24-15,6-5-38 16,5-7-31-16,11-9-58 16,0-10-11-16,0 0-77 0</inkml:trace>
  <inkml:trace contextRef="#ctx0" brushRef="#br0" timeOffset="201687.12">33098 6057 202 0,'8'-57'235'0,"-8"16"-47"16,0 8-81-16,0 14-56 0,0 2-10 16,0 5 3-16,0 3-11 15,0 9-17-15,0 0-8 16,0 0-15-16,0 0-24 0,0 0-51 16,0 0-67-16,0 9-116 15</inkml:trace>
  <inkml:trace contextRef="#ctx0" brushRef="#br0" timeOffset="201893.2">33471 6406 375 0,'26'28'161'0,"-7"10"-46"16,-2 4-47-16,-4 9-18 0,-13 11-22 15,-21 7-2-15,-17 0-12 16,-17 9-5-16,-19 3-45 16,-16 4-68-16,-2-4-97 0,-9-3-301 15</inkml:trace>
  <inkml:trace contextRef="#ctx0" brushRef="#br0" timeOffset="203557.22">32433 7240 11 0,'0'0'21'0,"0"-3"8"0,0 3 11 16,0 0 19-16,0 0 41 16,0 0 13-16,0 0-39 15,3 0-21-15,-3 0-22 16,0 0-3-16,0 0 3 0,0 0 4 16,0 0-10-16,0 0-8 15,0 0-2-15,0 0 0 16,0 0 5-16,0 0 9 15,0 0 2-15,0 0 5 16,0 0 7-16,0 0-2 0,-8 0 5 16,8 0-7-16,-11 12 17 15,-7 5 30-15,-10 11 3 16,-17 8-8-16,-7 14-13 16,-12 7-22-16,-15 3-9 0,-5 9 3 15,-2 1 10-15,1-5 2 16,-5-4-13-16,2 1 4 15,2-9-15-15,5-4-7 16,8-8-8-16,7-10-10 16,11-2 3-16,9-4-4 15,10-6-6-15,10-3 1 16,6-6 8-16,9-10-6 0,-1 0 1 16,12 0 9-16,-9 0-7 15,9 0 6-15,0 0 3 16,0 0 9-16,0 0-9 15,0 0-1-15,0 0 2 0,0 0-7 16,0 0-4-16,0 0 12 16,0 0-8-1,0 0 0 1,0 0-11 0,0 0 4-16,0 0 6 15,0 0-2-15,0 0 0 16,0 0 1-16,0 0-7 0,0 0 6 15,0 0 0-15,0 0-4 16,0 0-20 0,0 0-17-16,0 0-40 15,0 0-48-15,0 0-61 0,0 0-49 16,0-10-18-16,0-6-13 16,0 0-19-16</inkml:trace>
  <inkml:trace contextRef="#ctx0" brushRef="#br0" timeOffset="205854.78">29906 1821 51 0,'5'-14'144'0,"-5"-2"38"15,0-1-28-15,0 0-47 16,0 1-37-16,0 4-15 16,0 0 21-16,0 5 22 0,-8-2 8 15,0 4-20 1,0 3-27-16,-1 2-27 16,9 0-18-16,-12 0-15 15,4 0-1-15,-6 16 3 16,0 8-2-16,-3 9-3 15,-4 7 2-15,7 8-6 16,-3 10-4-16,9-2-3 16,8 1-3-16,0-7-16 0,8-5-10 15,4-9-6-15,2-8-20 16,8-6-1-16,-1-15 18 16,1-7 12-1,4-12 6-15,-1-9 0 16,-2-7 12-16,3-9 2 15,-7-3 10-15,-2-5 5 16,-6-4 6-16,2-4 1 0,-9 3 11 16,-4 10 11-16,0 8 6 15,0 4-4-15,0 2 2 16,-9 11 3-16,9 2 1 16,-8 5-7-16,8 8-8 15,0 0-15-15,0 0-3 16,0 0 3-16,0 0-5 15,0 0 2-15,0 21 3 32,8-2-4-32,1 10 3 0,3-1-1 15,5 6 8-15,5 2-6 16,8 1-1-16,2-5-18 16,6-3-27-16,-2-4-41 15,0-11-19-15,-2-14-35 16,-11 0-76-16</inkml:trace>
  <inkml:trace contextRef="#ctx0" brushRef="#br0" timeOffset="206252.85">30296 1392 231 0,'0'-46'205'0,"-8"14"-48"16,8 7-69-16,0 9-41 15,0 9-19-15,0 7-20 16,0 11-4-16,0 19 4 16,8 21-3-16,4 23 0 15,2 13 2-15,2 5-3 16,2 7-3-16,8-7-1 16,-5-2 0-16,-3-13 1 15,-5-15 2-15,-1-14-1 16,-7-11-1-16,-5-13 5 15,0-3-9-15,0-9 5 16,0 0 4-16,4-12-2 16,4 0-1-16,1 0 4 15,-1-7 11-15,11-10-12 16,13-12-7-16,15-11-3 16,10-10-3-16,11-2 2 15,0-2-20-15,3 6-28 16,-6 3-21-16,-10 9-17 15,-11 3-65-15,-10 5-20 16,-9 7 176-16</inkml:trace>
  <inkml:trace contextRef="#ctx0" brushRef="#br0" timeOffset="206646.93">30426 1257 31 0,'-16'-8'87'0,"4"4"106"15,0 1-49-15,3 3-35 16,9 0-37-16,0-4-23 16,0-2 1-16,0-1-3 15,5 3-15-15,7-4-15 16,9-1-4-16,10-3-7 16,11 5-2-16,-7-7-3 15,-2 7 3 1,-5 0-6-16,-7 2 8 15,-5-1-9-15,-2 6-11 16,-8 0-32-16,2 0-36 16,-8 0-26-16,0 0-71 15,0 0-28-15</inkml:trace>
  <inkml:trace contextRef="#ctx0" brushRef="#br0" timeOffset="207334.3">31177 1242 29 0,'0'0'74'16,"0"-4"45"-16,0-2 16 16,0 2-53-1,0 4-35-15,0 0-21 16,0 0-9-16,0 0-4 0,0 0-5 16,0 0-2-16,0 0-1 15,0 0 3-15,0 0-2 16,0 0 2-16,0 0 0 15,0 0 2-15,0 0 1 16,0 0 9-16,0-3 14 16,0 3 13-16,0-4 8 15,0-4-12-15,0 3-7 16,0-3-6-16,0 8 5 16,-13-4-6-16,2 0-9 15,-1 0-7 1,4 4-5-16,0 0-7 15,-5 0 1-15,-3 16 0 16,-4 8-4-16,0 2 3 16,4 2 2-16,-2 1 0 15,18-1-4-15,0 2 3 16,9-3-5-16,11-3 8 16,5-7-6-16,-1-1 0 15,6-8 2-15,-7-8 8 0,-3 0-7 16,2-8 4-16,-8-8-3 15,-2-10-5 1,-4 3 0-16,-8-7-2 16,0 7-5-16,0 2 5 15,-14 1-8-15,-6 3 0 16,-6 6-22-16,-2-1-43 16,3 0-32-16,2 2-38 15,-2 3-58-15,8-5 15 16</inkml:trace>
  <inkml:trace contextRef="#ctx0" brushRef="#br0" timeOffset="207717.07">31186 1026 109 0,'9'-17'225'16,"-1"4"-44"-16,-2 2-59 15,0 2-59-15,0 2-30 16,2 2-12-16,9 1-6 15,8-4-12-15,6 0 0 16,7 0 4-16,-2 4-1 16,-7 0-1-16,-7 4 1 15,-8 0 5-15,-6 0-5 16,1 0-3-16,-1 0-5 16,4 0-1-16,5 8 4 15,2 8-2-15,1 3 2 16,6 6 2-16,2 7-2 15,4 11-4-15,9 0 7 16,-1 12 0-16,0 4-3 16,-1-2 2-16,-13-3-3 15,-4-11 1-15,-10 0-3 16,-12 1 7-16,0 6-5 16,-34 6 3-16,-14 8-21 15,-17 14-83-15,-3-2-120 16</inkml:trace>
  <inkml:trace contextRef="#ctx0" brushRef="#br0" timeOffset="208282.78">30488 3040 186 0,'-16'0'226'15,"-1"0"-40"-15,-1 0-64 16,2 0-45-16,-7 0-17 16,-3 0-16-16,4 0-17 15,-3 17-7-15,-4-1-10 0,1 8-6 16,3 5 1-16,10-1-3 16,1-4-2-16,14-3-10 15,0-4-4 1,0-5-12-16,5 0-10 15,4-12-15-15,6 0 0 0,7 0 1 16,-3-8 20-16,1-13 19 16,1-4 2-16,-5-2 20 15,-4-2 13-15,-4 1 30 16,-8 7 15-16,0 4-21 16,0 6-19-16,0 2-17 15,0 9-14 1,0 0-1-16,8 0 4 15,5 13-5-15,8-1-8 16,2 4-52-16,6-4-40 16,-1 0-29-16,-3-3-67 15,-2-9 3-15</inkml:trace>
  <inkml:trace contextRef="#ctx0" brushRef="#br0" timeOffset="208551.46">30763 2878 122 0,'17'-37'261'0,"-9"7"-50"0,0 11-79 16,-5 3-67-16,-3 4-17 16,0 8-2-16,0 4-22 15,0 0-16 1,0 19 2-16,0 13 5 16,0 10 3-16,0 12-2 15,0 3-9-15,0-5-5 0,0-4 3 16,8-3-4-16,5-12 2 15,3-4 1-15,9-6-1 16,3-6 3-16,1-17-5 16,-1 0-29-16,5 0-46 15,2-17-69-15,2-11-56 16,-4-12-44-16</inkml:trace>
  <inkml:trace contextRef="#ctx0" brushRef="#br0" timeOffset="208682.94">30949 2760 93 0,'-11'-21'195'16,"11"1"-60"-16,0 4-67 15,20-5-35-15,16 0-16 16,13 1-13-16,12 1-31 16,4-2-81-16,-5 1-63 0</inkml:trace>
  <inkml:trace contextRef="#ctx0" brushRef="#br0" timeOffset="209168.79">31571 2404 106 0,'0'-3'179'0,"0"-1"-26"16,0 4-27-16,0 0-51 15,0 0-31-15,0 0-25 16,5 7-13-16,4 15 5 15,2 6-2-15,0 4 8 16,2 10-10-16,0-3-1 16,4 4-2-16,-1-2 0 15,-5-6-1-15,1-2-3 16,0-4 0-16,-3-10 0 16,-1-7 3-16,-3 1-2 15,-5-13 1 1,0 0 0-16,0 0-5 15,0-16-7-15,-13-12-2 16,1-13 1-16,3-7 8 16,9-6 9-16,-12-3 5 15,2 3 12-15,4 9 25 16,-5 9 7-16,2 8-10 16,1 11-9-16,8 6-16 0,-13 6-14 15,13 5-9 1,-8 0 0-16,0 0-2 15,-5 16 13-15,-2 5-9 16,-6-1-10-16,0 5-47 16,4 0-45-1,-2 10-226 1,19-23 114-16</inkml:trace>
  <inkml:trace contextRef="#ctx0" brushRef="#br0" timeOffset="209564.52">31718 2263 200 0,'6'-9'172'0,"2"2"-65"16,1-2-53-16,4 1-30 16,4-4-9-16,6 1-5 15,2-6-5-15,4-5-3 16,-1 3-4-16,0-7 3 15,-2 3-1-15,-3-1 14 16,-3-1 25-16,-3 5 25 16,-9 3 17-16,0 6-9 15,-5 6-19-15,1 5-31 0,1 0-13 16,-2 0-7 0,10 20 0-16,8 13-2 15,4 8 0-15,3 12 0 16,4 16 0-16,4 7 9 15,1 10 4-15,-6-1-1 16,-5-3-6-16,-13-3-3 0,-13-3 6 16,-17-2-6-16,-23-5 0 15,-22-3-42-15,-22 3-97 16,-19-9-100-16,-6-6-57 16</inkml:trace>
  <inkml:trace contextRef="#ctx0" brushRef="#br0" timeOffset="210329.85">29354 2532 285 0,'-16'16'146'0,"4"-4"-57"16,12-12-44-16,0 7-11 16,20-7 11-16,29 0 12 15,41-7-16-15,51-21-14 16,54-18-13-16,57-19-6 15,36-16 1-15,29-24-5 16,8-23-2-16,-12-17-6 16,-25-10 1-16,-32 8 5 15,-41 8 6-15,-41 17 20 16,-40 8-8-16,-32 9 5 16,-29 3 4-16,-28 0 9 15,-29 4-3-15,-29 2-2 16,-27-7-13-16,-33 1-13 15,-41 5-5-15,-47-1 2 16,-54 12-2-16,-64 21 2 16,-44 26-1-16,-27 25 1 15,-3 31 3-15,19 32 1 16,34 24 0-16,37 29-4 16,40 20 5-16,45 20-9 15,45 8 7-15,59 11-1 16,44 2-2-16,52-9 1 15,38-17-1-15,33-15 1 16,34-21 5-16,26-19-7 16,34-16 0-1,24-18-3-15,12-14-1 0,-3-14-3 16,-30-7-38-16,-32-13-20 16,-33-10-48-16,-29-7-76 15,-31 2-23-15,-25-6-45 16</inkml:trace>
  <inkml:trace contextRef="#ctx0" brushRef="#br0" timeOffset="210928.07">32733 1694 262 0,'-33'-38'191'0,"-11"9"-72"16,-21 13-57-16,-28 12-22 16,-37 17-4-16,-42 19 7 15,-42 26 19-15,-44 25 3 16,-22 37-10-16,-14 31-11 15,-6 20-7-15,20 7-13 16,32 6-12-16,36-9-4 16,41-12-2-16,41-17-3 15,37-20-3-15,36-20 1 16,24-13-2-16,33-7 5 16,28-12-1-16,34-18-3 0,43-18 0 15,59-23 5-15,54-23-2 16,59-21-8-16,31-23-2 15,8-17 1 1,-7-9 2-16,-21-12-2 0,-28-3 4 16,-37 0 3-16,-36-1 2 15,-34 1 0-15,-29-2 12 16,-26 6 3-16,-26 4-7 16,-19 7 17-16,-22 14 15 15,-13 10-6-15,-18 9-18 16,-18 13-21-16,-13 7-10 0,-19 5-21 15,-10 7-36-15,-8 10-35 16,-11 3-24-16,-3 0 8 16,3 0 8-16,2 12 19 15,7-12-16-15,13 0-5 16,10 0-22-16</inkml:trace>
  <inkml:trace contextRef="#ctx0" brushRef="#br0" timeOffset="212284.98">31116 7506 3 0</inkml:trace>
  <inkml:trace contextRef="#ctx0" brushRef="#br0" timeOffset="212831">32262 6732 129 0,'-9'0'191'15,"0"9"-72"-15,9-9-49 16,-8 0-36-16,8 0-15 15,0 0-5-15,0 0-3 16,0 0-2-16,0 0-5 16,0 0 0-16,0 0-6 15,0 0 1-15,0 0-5 16,0 0 1 0,0 7-6-16,0-7-9 15,0 10-20-15,0-10-63 0,-6 7-68 16</inkml:trace>
  <inkml:trace contextRef="#ctx0" brushRef="#br0" timeOffset="-213825.33">19690 15516 241 0,'-9'-23'447'0,"9"2"-7"0,-8-3-150 16,8-2-137-16,17-5-74 15,19-7-27-15,29-1 3 16,25-14 3-16,24-1-20 15,22-3-15-15,21 0-14 0,-4 4-2 16,-8 4-13-16,-15 8-14 16,-24 10-64-16,-20 5-76 15,-25 7-65-15,-20 7-41 0,-25 3-5 16,-16 9 15-16,-28 0-2 16</inkml:trace>
  <inkml:trace contextRef="#ctx0" brushRef="#br0" timeOffset="-213542.23">19771 15745 391 0,'-62'48'248'16,"14"-7"-54"-16,9-9-75 0,10-7-43 16,12-12 1-16,17-13 33 15,17 0 20-15,18-13-26 16,27-12-32-16,25-10-26 0,25-10-4 15,16-8 3-15,11-1 2 16,2 2-14-16,-5 3-22 0,-14 5-6 16,-21 3-9-16,-16 8 0 15,-20 5-8-15,-11 7-6 16,-18 4-15-16,-12 10-40 16,-8-1-66-16,-8-1-62 0,-8 1-37 15,-24-1-10-15,-17 9-27 16,-21 0 26-16</inkml:trace>
  <inkml:trace contextRef="#ctx0" brushRef="#br0" timeOffset="-213059.19">19856 15007 463 0,'-13'-68'328'0,"2"15"-56"16,-1 12-99-16,-6 15-64 15,2 24-19-15,-7 22 44 0,-11 29 15 16,-5 32-37-16,-10 33-28 16,1 28-26-16,-1 18-6 0,3 15-29 15,10-5-23-15,12-7 0 16,12-15 0-16,12-26 0 16,15-25 0-16,15-25 0 0,5-18 0 15,13-22 0-15,20-19 0 16,8-22 0-16,17-10 0 0,8-14 0 15,10-5 0-15,-6 2 0 16,-3 0 0-16,-15 3 0 16,-8 10 0-16,-19 1 0 15,-15 6 0-15,-8 4 0 0,-13 4 0 16,-6-1 0-16,-10 7 0 16,-8-8 0-16,-13 3 0 0,-8-2 0 15,-4-8 0-15,-3-7 0 16,-4-9 0-16,-9-10 0 0,-8-19 0 15,-7-16 0-15,-5-19 0 16,-4-17 0-16,5-13 0 0,6 2 0 16,8-1 0-1,12 12-2-15,0 11-177 0,9 18-57 16,11 16-19-16,6 12-18 16,8 8-9-16,3 14-27 0</inkml:trace>
  <inkml:trace contextRef="#ctx0" brushRef="#br0" timeOffset="-211845.02">25491 11922 748 0,'0'-19'365'0,"0"2"-149"15,-6 4-111-15,6 5-42 16,0 8 11-16,0 8 4 0,0 22 13 16,0 18-20-16,0 20-34 15,0 15-15-15,6 10-14 16,7 1 1-16,-4-5-24 15,2-8-39-15,-2-11-62 0,0-13-64 16,-1-14-49-16,0-5-38 16,-5-9 5-16,-3-14-3 0,0-2 36 15</inkml:trace>
  <inkml:trace contextRef="#ctx0" brushRef="#br0" timeOffset="-211412.44">25159 12497 264 0,'-36'-18'253'15,"7"2"-83"-15,9 4-79 16,9 4-49-16,11-5-19 16,15-2-2-16,13-10 0 0,20-4-11 15,17 2-4-15,9-10-5 16,7 1 1-16,5-2 3 16,-4 1-4-16,-14 10 0 0,-7 2-1 15,-16 9 2-15,-13 2 18 16,-7 12 11-16,-10 2 15 0,-7 12 18 15,-8 8-2-15,0 7-25 16,8 7-14-16,0-1-15 16,6 0-3-16,1-5-10 0,5-8-17 15,2-4-21-15,1-16 0 16,7 0 16-16,-7-12 8 16,-2-9 6-16,-5-3 10 15,-4-4 0-15,-12-5 3 0,0 2 11 16,-15-3 6-16,-6 10 30 15,-3 8-13-15,-9 11-10 0,1 5 0 16,4 21 2-16,-1 8 6 16,7 8-6-16,6 7-6 15,16 1-7-15,0-1 0 16,8-2-4-16,14-3-27 0,6-7-41 16,9-11-58-16,3-9-45 15,4-12-45-15,0 0-18 0,-2-12-10 16</inkml:trace>
  <inkml:trace contextRef="#ctx0" brushRef="#br0" timeOffset="-210879.98">26195 12104 230 0,'0'-43'187'0,"5"1"-37"0,-5 11-43 16,0 4-32-16,0 13-3 16,0 1 28-16,0 5 18 15,0 8-21-15,0 0-24 0,0 12 6 16,0 17 30-16,8 11-12 15,0 10-4-15,4 2-38 0,-1 5-22 16,10-5-17 0,1-2-10-16,-8-5-12 0,3-11-10 15,-1-11-6-15,-8-7-4 16,1-8-21-16,-5-8-14 0,-4-19 12 16,0-20 21-16,0-8 18 15,0-14 5-15,3-6 0 16,2-4-1-16,1 0 13 0,3 11 7 15,-1 11 4-15,0 12-2 16,0 9-12-16,5 12-1 0,0 11 13 16,7 5 8-1,8 26 6-15,1 6-4 0,-1 8-12 16,-8-3-6-16,2-1-5 16,-8-3-1-16,-2-8 2 0,-4-10-3 15,-8-2-7-15,0-13-6 16,0 0 3-16,0 0-5 0,0-8-2 15,5-12-7-15,3-14 5 16,9-6 1-16,4-5 17 16,1 4-2-16,7 5 0 0,-1 8 8 15,1 6 5-15,1 16 26 16,-4 6 11-16,0 16-15 0,-3 8-1 16,-2 4-13-1,0 6-13-15,-4-3-8 0,-1 2-51 16,-1-5-104-16,1-7-127 15,-4-3-53-15,-3-7-13 0</inkml:trace>
  <inkml:trace contextRef="#ctx0" brushRef="#br0" timeOffset="-210429.97">27172 11613 359 0,'9'-29'227'15,"-4"10"-58"-15,-5 5-63 16,3 14-24-16,5 0 66 0,2 26 40 15,1 10 3-15,6 21-8 16,2 16-48-16,2 13-25 16,4 3-16-16,-3 4-39 15,4 0-55-15,-4-7 0 16,-5-3 0-16,0-20 0 0,-4-5 0 16,0-17 0-16,-5-9 0 15,-5-7 0-15,-3-13 0 0,0-19-51 16,-11-18-40-1,-2-17 31-15,-3-18 16 16,-1-21 13-16,6-22 16 0,0-10 3 16,-3-1 17-16,14 0 9 15,-8 12 9-15,8 12-2 16,0 14-2-16,0 10-2 16,4 18-6-16,14 6-1 0,4 14-5 15,7 15 4-15,4 13 5 16,-2 26 23-16,-2 14 4 0,-4 17-6 15,-13 11-5-15,-12 7-18 16,-12 0-11-16,-13 5-6 16,-7-8-52-16,-4-11-63 0,-9-4-83 15,-8-8-59-15,1-13-20 16,2-8 0-16,9-10-17 0,5-10-234 16</inkml:trace>
  <inkml:trace contextRef="#ctx0" brushRef="#br0" timeOffset="-209265.87">28393 11344 204 0,'-13'-24'257'0,"1"0"-38"16,3 4-69-16,9 3-65 0,0 9-22 15,0-1-2-15,0 9-2 16,0 0-3-16,4 9 1 16,10 11 33-16,5 13-3 0,5 7-21 15,6 12-15-15,-4 6-8 16,0 8-15-16,-2-2-11 16,-4-7-10-16,-3-7-5 15,-5-14-5-15,-4-12 8 16,1-8-9-16,-9-16-7 0,0-7-11 15,0-17 3-15,-14-14 8 16,2-19 3-16,12-7-6 16,0-10 4-16,5-3 0 0,7-5 1 15,8 6 6-15,5 4 0 16,-2 14-3-16,7 3 6 16,6 16 0-16,3 6 4 0,3 17 2 15,3 11 14 1,3 17 20-16,1 17 16 0,-2 11 24 15,1 17 2-15,-9 9-16 16,-7-1-10-16,-4 1-29 16,-2-6-14-16,-6-11-5 0,-7-8 3 15,-2-13-11-15,-3-8-20 16,-4-7-23-16,-4-13-49 16,0 0-73-16,0-13-59 15,-12-12-23-15,1-10 1 0,3-11 35 16,8-10-57-16,0-9-158 15</inkml:trace>
  <inkml:trace contextRef="#ctx0" brushRef="#br0" timeOffset="-209022.44">29525 10648 212 0,'8'0'218'0,"-8"12"-73"15,0-1-57-15,0 7-30 16,0 3-4-16,0-5-14 15,0 2-16-15,8-5-10 16,4 1-9-16,4-6-9 0,1-8-7 16,-1 0 2-16,-3 0 1 15,-2-12 3-15,-3-5 3 16,-8-4 3-16,0 2 2 16,0-2 0-16,-8 3-2 15,0 7-6-15,0 3 0 0,0 4-22 16,-4 4-47-16,0 0-57 15,-2 21-95-15</inkml:trace>
  <inkml:trace contextRef="#ctx0" brushRef="#br0" timeOffset="-208800.16">29906 11353 465 0,'49'0'341'0,"-8"12"-60"0,-4 0-60 16,-6 7 25-16,-6 6 39 16,-8 13-77-16,-8 6-208 15,-9 13 0-15,-13 8 0 16,-16 3 0-16,-11 11 0 0,-13 2-356 16,-16 8-158-16,-21 3-6 15</inkml:trace>
  <inkml:trace contextRef="#ctx0" brushRef="#br0" timeOffset="-207735.31">25793 14389 197 0,'0'0'329'0,"0"0"-9"0,0 0-95 15,0 0-83-15,0 0-31 16,0 0 35-16,0 0 19 15,0 0-25-15,0 17-27 0,0 7-22 16,8 12-23-16,0 13-68 16,4 8 0-16,5 5 0 15,-5 3 0-15,-1-5 0 16,2-7 0-16,-1-12 0 0,0-8 0 16,-7-10 0-16,-5-1 0 15,0-10 0-15,0-24 0 16,0-13 0-1,0-19-18-15,0-22-24 16,0-15 21-16,0-16 12 0,0-6 1 16,0 6 2-16,3 7 16 15,11 13-6-15,-3 8 3 16,6 15 5-16,2 9-6 0,2 9 5 16,7 13-7-16,1 6 4 15,-1 17 28-15,0 17-30 16,6 14-6-16,-3 22 0 15,3 13 0-15,-3 7 0 0,-2 0 0 16,-4-4 0-16,-3-7 0 16,0-14 0-16,-5-8 0 0,-5-11 0 15,-6-4 0-15,3-10 0 16,-4-1 0-16,-2-14 0 16,-3-10 0-1,0-6-3 1,0-4-232-16,0-7-22 0,0-3-2 15,0 2 7-15,0-1 29 16,-8 4 8-16,8 1-26 16</inkml:trace>
  <inkml:trace contextRef="#ctx0" brushRef="#br0" timeOffset="-207238.07">26759 14304 225 0,'4'0'258'15,"0"0"-37"-15,-4 0-63 0,0 0-65 16,0 0-33-16,0 0 4 16,4 0-6-16,2 0-29 0,2 0-11 15,0 0-15-15,-5 8 4 16,2-8-12-16,-1 0 4 16,-1 0-5-16,-3 0 8 0,0 0-1 15,0 0 18 1,0 0 11-16,-7 8-5 15,-1 4-10-15,0 5 9 16,0-1-6-16,8-1-8 0,0 2-1 16,0-6-9-16,0 3-12 15,3-14 1-15,5 0-13 0,0 0 5 16,1 0 6-16,-3-14 2 16,-6 3 3-16,0-6-2 15,0-2 6-15,-6-5-19 0,-6-1-8 16,-4 5-13-16,2-1-16 15,2 4-21-15,0 10-19 0,12 3-18 16,-11 4-14 0,3-4-38-16,8 0-21 0</inkml:trace>
  <inkml:trace contextRef="#ctx0" brushRef="#br0" timeOffset="-206802.19">27316 13767 231 0,'0'-45'280'0,"-16"9"-28"15,-4 7-52-15,-6 8-49 16,-2 9 6-16,-1 12 15 0,1 12-11 16,-4 17-29-16,8 11-54 15,4 10-35-15,3 2-19 16,17 1-8-16,0-4-22 0,9-4-24 15,2-8-32-15,6-9-44 16,-1-7-39-16,5-10-21 16,-2-11-6-16,6-16-16 15,4-12 22-15,-1-10 57 0,1-5 50 16,-4-7 34-16,-11-2 31 0,3 0 38 16,-9-2 44-16,-8 12 51 15,0 10 35-15,0 7 23 16,0 6 8-16,0 2-10 15,0 9-26-15,0 8-35 16,0 0-101-16,0 11-33 0,0 10 0 16,4 8 0-16,10 4 0 15,3 8 0-15,13-1 0 16,7 1 0-16,0-1 0 0,3-2 0 16,-4-7-330-16,-2-2-140 15,-11-4-17-15</inkml:trace>
  <inkml:trace contextRef="#ctx0" brushRef="#br0" timeOffset="-206153.82">26225 15582 229 0,'-9'-12'339'0,"1"0"-34"16,8 4-117-16,0 8-94 0,0 0-47 15,3 12 24-15,11 13-4 16,0 7-8-16,7 5-26 15,1 7-9-15,-8 4-2 0,3-3-9 16,-1-4 4-16,-3-9-9 16,-5-7-9-16,-5-8 6 0,2-6 6 15,-5-11-7-15,0 0 1 16,-8 0-3-16,-5-7-2 16,0-10 2-16,2-7-8 0,-3-13 2 15,14-7 2-15,0-5 8 16,0-3 13-16,5 6 13 0,4 6 5 15,2 7 4-15,7 9 8 16,4 3 11-16,11 4-7 16,5 17-7-16,2 0 12 15,6 17 47-15,-2 8-96 0,-5 3-9 16,-2 4 0-16,-4 5 0 16,-9 0 0-16,1-9 0 0,-5-4 0 15,-4-7-217-15,2-8-162 16,1-9-51-16,4-9 1 15</inkml:trace>
  <inkml:trace contextRef="#ctx0" brushRef="#br0" timeOffset="-205986.79">27172 15472 284 0,'9'-7'421'16,"-9"-2"-22"-16,0 1-125 15,0 8-95-15,0 0 13 0,0 0 5 16,0-4-96-16,5-1-101 15,-5-2 0-15,0 1-21 0,3 0-209 16,5-3-93-16,2-4-80 16,-2-6 5-16,0-2 68 15</inkml:trace>
  <inkml:trace contextRef="#ctx0" brushRef="#br0" timeOffset="-205588.64">27430 14853 232 0,'11'-36'296'15,"-3"7"-34"-15,1 5-47 16,-6 9-39-16,2 2 52 0,3 13 65 16,1 15 10-16,-1 13-261 15,-1 12-42-15,1 10 0 16,1 3 0-16,-1-4 0 0,-3-4 0 16,-2-10 0-16,5-5 0 15,1-10 0-15,-6-3 0 16,-3-9 0-16,4-8 0 15,4 0 0-15,6-17 0 16,2-7 0-16,7 1 0 16,2-3 0-16,2 6 0 15,3 4 0-15,-2 7 0 0,0 9 0 16,1 21 0-16,-9 11 0 16,-4 9 0-16,-16 5 0 15,0-2 0-15,-16-3 0 0,-4-9 0 16,-6-8 0-16,4-7 0 15,-7-9 0-15,-1-8 0 16,7-13 0-16,-2-6 0 0,8-6-82 16,2-3-207-16,4-2-94 15,-3 2-25-15,2 7 12 16</inkml:trace>
  <inkml:trace contextRef="#ctx0" brushRef="#br0" timeOffset="-204922.73">26755 16722 273 0,'-12'0'305'0,"0"0"6"0,4 0-41 15,8-6-61-15,-8 4-31 16,8 2-35-16,0 0-19 16,5 13-18-16,9 6-16 0,7 9-52 15,4 6-38-15,0 1 0 16,-3 3 0-16,4-7 0 0,-6-5 0 15,-4-6 0-15,-4-4 0 16,-3-4 0-16,-30-29 0 31,5-6 0-15,1-11-7-16,2-10-34 16,0-9 15-16,0-12 12 0,13-4 15 15,0 3-1-15,0 6 4 16,8 7 3-16,6 12 10 15,6 9 16-15,3 11-7 0,7 9-26 16,5 12 0-16,8 20 0 16,-4 8 0-16,3 10 0 0,-8-2 0 15,0 1 0-15,-3-5 0 16,-1-7 0-16,-6-5 0 16,1-8-147-16,-5-12-333 0,0 0-27 15,-3-8 62-15</inkml:trace>
  <inkml:trace contextRef="#ctx0" brushRef="#br0" timeOffset="-204753.11">27611 16339 535 0,'5'-9'471'0,"-5"1"-101"16,0 8-125-16,0 0-60 0,0 0-10 15,0 0-109-15,0 0-193 31,0 0-185-31,0 0-77 16,3 0-7-16,2-7 29 0</inkml:trace>
  <inkml:trace contextRef="#ctx0" brushRef="#br0" timeOffset="-204423.85">27836 16047 343 0,'0'-21'253'0,"0"4"-40"15,0 1-70-15,0 0-47 16,3 0-43-16,5 0-17 0,1-6-17 16,3 3-12-1,5-2-1-15,-3 0-2 0,0 6 0 16,-2-1 26-16,-8 4 39 16,-4 12 56-16,0 0 34 15,-25 20 59-15,-6 17 43 0,-11 20-253 16,-6 12-8-16,0 12 0 15,5 4 0-15,9 0 0 16,8-8 0-16,13-6 0 0,13-14 0 16,5-9 0-16,12-15 0 15,10-17 0-15,11-16 0 16,5-12 0-16,8-16-159 0,1-17-305 16,3-9 7-16,-6-3 54 15</inkml:trace>
  <inkml:trace contextRef="#ctx0" brushRef="#br0" timeOffset="-202846.65">27458 16551 87 0,'8'0'131'15,"0"0"-2"-15,1 0-56 0,-6 0-40 16,6 0-18-16,2-8-5 16,3-1-7-16,-3 2 2 15,1-2-4-15,-4-3 0 16,0 0 14-16,-8 0 13 15,0 2 17-15,0 3 20 0,-16 0 15 16,1 7-2-16,-7 0 9 16,-1 0-7-16,1 0 3 0,2 12-11 15,1 0-11-15,1 0-28 16,7 0-14-16,2-3-9 16,9-9-6-16,0 7 0 0,3-7-11 15,6 0-8-15,-1 0-7 16,5 0 3-16,0 0-1 15,-2-7-1-15,-3-2 5 16,4-3-1-16,-4 4 14 0,-8-1 0 16,0 2 2-16,0-2 19 15,0 9 8-15,0 0-5 16,0 0 6-16,0 0-7 0,-8 0-8 16,8 0-3-16,-8 0-11 15,8 0 3-15,0 0-4 16,0 0-8-16,0 0-4 15,0 0 4-15,0 0 0 16,8-3-5-16,0-6 10 0,0 4 6 16,-2 2 4-16,-6 3 13 15,0 0 13-15,0 0 25 16,0 0 16-16,0 0 6 0,0 0-2 16,0 0-14-16,-9 0-15 15,9 0-17-15,0 0-12 16,0 0-9-16,0 0-11 15,0 0-1-15,0 0-13 0,0 0-14 16,0 0-14-16,0 0 1 16,0 0 4-16,9-8 4 15,-6-1-3-15,6-1 6 0,-6-1 20 16,2 9 8-16,-5 2 8 16,0 0 6-16,0 0-2 0,0 0-1 15,0 0 7 1,0 0-4-16,0 0-3 0,0 7-1 15,0 5-8-15,-12-3-18 16,12-9-25-16,-8 8-43 0,8-1-51 16,0-7-44-16,0 0-12 15,0 0-27-15,-14 0 7 16</inkml:trace>
  <inkml:trace contextRef="#ctx0" brushRef="#br0" timeOffset="-171061.12">2776 9399 321 0,'-33'-41'157'0,"-2"4"-46"16,-5 5-42-16,-5 4-25 15,-6 6-10-15,4 12-9 16,-10 10-13-16,-5 10-8 16,-6 24 1-16,-9 18-3 15,-4 34 1-15,-4 23 1 16,6 22-2-16,14 4 0 16,17-2 4-16,25-11-9 15,23-6 3-15,6-20 0 16,27-17-1-16,16-15 1 15,16-19 5-15,13-13-11 16,7-16 7-16,0-7 2 16,0-9 0-1,66 32-1-15,-90-7-5 16,-10 11 8 0,-9 9-2-16,-10 5 5 0,-8 8 0 15,-15-2 7-15,-9 4 7 16,-28 1 4-16,-12-4 7 15,-13-4-3-15,-4-4-5 16,0-13-5-16,9-3-9 16,1-13-3-16,15-4-4 15,4-16-2-15,8 0-57 16,0-3-83-16,3-13-33 16,9-18-65-16</inkml:trace>
  <inkml:trace contextRef="#ctx0" brushRef="#br0" timeOffset="-170760.77">2915 9133 660 0,'0'-57'222'16,"0"14"-103"-16,0 9-67 15,0 14-19-15,0 8-26 16,8 12-6-16,3 28 3 16,14 25 1-16,15 29 1 15,9 36 5-15,8 28-9 16,9 21-1-16,7 8 7 16,3-4-4-16,2-16-1 15,-1-13-44-15,-4-23-33 16,-13-22-57-16,-10-19-37 0,-18-21-62 15,-11-16 2 1</inkml:trace>
  <inkml:trace contextRef="#ctx0" brushRef="#br0" timeOffset="-170162.52">3110 10225 508 0,'-49'0'314'15,"9"-4"-138"-15,15-4-98 16,12-1-50-16,13-6-22 16,16-10-10-16,22-16-37 15,14-13-50-15,22-15-14 16,7-3 24-16,3-6 34 16,-2 5 19-16,-12 11 17 15,-14 14 38-15,-11 8 50 16,-18 7 54-16,-10 12 25 15,-9 6 12-15,-3 1-15 16,-5 7-42-16,0 1-52 16,3 6-31-16,2 0-17 15,-2 0-16-15,6 0 2 16,2 18-2-16,10 10 7 16,7 12 2-16,10 15-6 15,-3 1-2-15,3 2 5 16,-3-11 0-16,-6-2-4 15,-9-9 1-15,-7-10 11 16,-4-9 7-16,-9-5 18 16,0-12-9-16,-17-21-16 15,-4-20-9-15,5-20-14 16,5-14-6-16,11 0 4 16,0 2 6-16,16 11-4 15,3 13 7-15,11 17-1 16,1 13 3-16,6 9 6 0,-1 10-9 15,1 0 4 1,-4 12 4-16,-9 5-3 0,-7 4-5 16,-6-6-26-1,0 6-35-15,-5 0-63 16,-6 2-72-16,0-3-35 16,0-4-5-16,0-16 17 0,0-6 30 15,0-28-38-15</inkml:trace>
  <inkml:trace contextRef="#ctx0" brushRef="#br0" timeOffset="-169862.76">4210 9435 219 0,'13'-46'245'0,"-7"10"-44"16,2 8-66-16,-2 11-58 16,-6 6-24-16,0 6-25 15,3 5-16-15,5 0-6 16,10 12-3-16,9 9-4 0,7 3 1 16,6 4 5-1,-5-2-16-15,3-6-1 16,-3-8-11-16,-2-12-7 15,-5 0 9-15,-2-16 7 0,-3-14 1 16,-1-10 6-16,-11-5 7 16,1 2 28-16,-8 1 56 15,-4 13 35-15,0 10 2 16,0 2-44-16,0 10-39 16,0-3-17-16,0 10-18 15,5 0-11-15,6 0 0 16,6 12-38-16,3 6-85 15,8-2-54-15,5 0-23 16,-1-4-63-16,1-4-214 16</inkml:trace>
  <inkml:trace contextRef="#ctx0" brushRef="#br0" timeOffset="-169562.98">5015 8948 450 0,'-9'-17'223'0,"1"4"-101"0,8 5-60 15,0 0-28-15,0-1-14 16,0 2-14 0,0 0-12-16,0-3-16 0,8 5 5 15,-4-3 6-15,4-3 7 16,-8-10 7-16,0-3 11 16,0 0 21-16,-12 8 43 15,4 4-10-15,0 7-24 16,0 5-31-16,8 0-4 15,-10 21-6-15,10 7 0 16,0 9-2-16,10 3-7 0,6 1 4 16,9-3 5-16,7-3-10 15,12-6-23 1,5-8-63-16,3-9-64 0,6-12-50 16,-5 0-64-16</inkml:trace>
  <inkml:trace contextRef="#ctx0" brushRef="#br0" timeOffset="-169313.81">5529 8002 581 0,'-40'-97'250'0,"4"16"-88"16,8 15-42-16,2 22-7 0,10 11-46 15,4 12-45-15,12 21-12 16,3 26-3-1,14 26-3-15,13 29-3 16,10 21 0-16,12 12 2 0,13 5-3 16,5-2-4-16,-2-3-13 15,1-7-68-15,1-15-91 16,-9-11-62-16,-18-15-97 16</inkml:trace>
  <inkml:trace contextRef="#ctx0" brushRef="#br0" timeOffset="-168780.89">5679 8601 350 0,'-68'-36'254'0,"6"2"-106"15,14 7-72-15,8 2-26 16,10 4 2-16,15 5-18 0,6 4-30 16,9-5-6-16,22-3-21 15,22-8-7-15,18-8-12 16,14-6-9-16,6-6 11 15,-6-1 14-15,-8-1 14 16,-11 7 31-16,-14 1 44 16,-16 10 31-16,-10 7 25 15,-9 1 2-15,-8 6-18 16,0 8-33-16,0-3-26 16,0 9-21-16,0 4-17 0,0 0-10 15,0 0 0-15,0 17-5 16,0 6 9-16,11 19-1 15,5 6-3-15,6 10 4 16,6 4 0-16,4-2 4 16,4-3-13-16,4-9-21 15,2-7-44-15,-10-13-16 0,-2-11 20 16,-7-17 33-16,-6-7-10 16,-9-27-5-16,-5-26 13 15,-3-18 25-15,0-7 39 16,-11-1 45-16,-2 12 15 15,-4 14 3-15,7 19-25 16,10 8-27-16,-9 13-21 16,9 11-14-16,0 9-2 15,9 21-1-15,6 20 4 0,13 10-2 16,5 11 2-16,7 7-2 16,2 5-22-16,1 0-75 15,3-1-113-15,-10-8-58 16,-4-13-58-16</inkml:trace>
  <inkml:trace contextRef="#ctx0" brushRef="#br0" timeOffset="-168374.77">6719 8014 421 0,'-11'-85'281'0,"-6"12"-83"16,1 13-73-16,-1 10-17 15,6 14-9-15,11 3-19 0,0 14-48 16,0 4-23-16,0 13-7 15,4 2-5 1,8 24 1-16,11 9-4 0,10 12 4 16,-1 3 0-16,1 1-2 15,-4-4 4-15,-4-9 5 16,-6-8-4-16,-6-3 6 16,-10-13 13-16,-3-12 5 15,0 0-4-15,0-17-13 0,-16-15-9 16,0-17-6-16,5-20-15 15,11-12-3-15,0 1 13 16,8 9 6-16,3 14-6 16,6 11 1-16,3 16 8 15,5 9-1-15,3 12-1 0,1 9 5 16,-1 0-6-16,-7 13 5 16,-7-1 1-16,0 0 0 15,-3-1 2-15,-6-11-1 16,-5 12-15-16,0-12-65 15,0 13-97-15,0-4-87 16,0-2-44-16,0-7-164 16</inkml:trace>
  <inkml:trace contextRef="#ctx0" brushRef="#br0" timeOffset="-168015.82">7236 7314 216 0,'12'-8'198'0,"-9"-1"-69"0,2 6-60 16,-1 3-28-16,-4 0-14 15,3-4-2-15,5-1-8 16,5-3-1-16,4-1-12 16,7 2 5-16,0-5-5 15,0-4-1-15,4-8 6 16,-3-5 3-16,-4-4 20 0,-5 0 12 16,-8 5 39-16,-8 4 25 15,0 7 3-15,-13 11-50 16,-3 6-27-16,-8 6-24 15,-4 20-3-15,-1 5-1 0,4 7-5 16,8 2-1-16,17 5 0 16,0-2 0-16,14 0-6 15,11-7 4-15,10-3 4 16,14-9-4-16,20-7 0 16,9-11-7-16,6-6-53 15,3-11-60-15,-8-6-35 0,-5-7-29 16,-17 1-46-16,-16 1-6 15</inkml:trace>
  <inkml:trace contextRef="#ctx0" brushRef="#br0" timeOffset="-167296.2">2861 12634 312 0,'-60'50'199'15,"2"-10"-83"-15,1-3-58 16,14-7-24-16,7-11 5 16,10-3 5-16,14-16-12 15,12 0-23-15,17-7-8 16,31-26 21-16,51-42 10 15,63-64 1-15,92-63-10 16,91-50-17-16,71-37 2 16,66-33-1-16,54-31 5 15,29-18 48-15,12 8 72 16,-5 38 36-16,-31 44-41 0,-62 44-41 16,-70 41-7-16,-72 38 6 15,-73 37 52-15,-60 23 31 16,-49 25-150-16,-41 21-18 15,-35 9 0-15,-22 15 0 16,-20 8 0-16,-12 4 0 0,-8 8 0 16,-6 4 0-16,-3 4 0 15,-5 0 0-15,3 0 0 16</inkml:trace>
  <inkml:trace contextRef="#ctx0" brushRef="#br0" timeOffset="-166318.29">9388 8755 2047 0,'0'-19'0'0,"0"-24"0"16,0-21 0-16,0-38 0 15,-14-36 0-15,-6-33 0 0,-7-24 0 16,-14-4 0-16,-4-1 0 16,-3 3 0-16,-6 15 0 15,-2 11 0-15,-1 12 0 0,1 13 0 16,2 20 0-16,1 16 0 15,1 16 0-15,-1 16 0 16,5 14 0-16,-1 11 0 16,5 12 0-16,-2 13 0 15,-3 12 0-15,-3 16 0 16,-10 7 0-16,-18 22 0 0,-25 20 0 16,-31 21 0-16,-25 19 0 15,-26 22 0-15,-41 18-26 16,-47 21-40-16,-63 29 1 15,-35 29 11-15,-29 23 15 0,-25 10 17 16,-23-8 9-16,-1-9 6 16,12-12 4-16,21-18-3 15,13-16 3-15,15-15-1 16,15-15 4-16,30-19-2 16,37-6 5-1,36-13-10-15,35-9 1 0,39-10 5 16,40-15-8-16,32-10-35 15,28-14-16-15,25-10-6 16,21-10 29-16,14-12 13 16,11-3 19-16,5-6 3 15,11-11 2-15,3 0 0 16,8 0 2-16,-7 0 5 16,-2 0-6-16,-7 0-1 15,-1 0-2-15,-8 0 7 16,2 0-10-16,-5 0 2 0,-2-3 3 15,-2 3 1 1,4 0 1-16,4 0-5 16,2 0 3-16,6 0 3 15,4 0-5-15,12 0 5 0,0 0-11 16,0 0 9 0,-7 0-11-16,7 0 11 15,0 24-5-15,0 13 4 16,0 12 1-16,0 15-1 15,0 22 0-15,0 25-1 16,4 22-5-16,8 26 6 16,13 28 0-16,7 33 0 0,12 35-2 15,13 31 5 1,11 11-6-16,11-8 4 16,5-15-8-16,15-27 4 0,6-26 6 15,-1-39-5-15,-1-27 0 16,-10-28 4-16,-17-26-6 15,-11-23 2-15,-14-16 7 16,-15-22-1-16,-12-9 2 16,-8-6-7-16,-4-4 1 15,-4-9 6-15,-8-12-4 16,0 0 4-16,0 9-6 16,0-9 5-16,5 0-2 15,-2 0 0-15,2 0 2 16,2 0-10-16,5 0 4 15,10-9 4-15,17-6 1 16,31-18 4-16,39-16-4 16,38-20-1-16,36-23-6 15,32-16 0-15,37-23-85 16,28-14-264-16,11-19-160 0</inkml:trace>
  <inkml:trace contextRef="#ctx0" brushRef="#br0" timeOffset="-165085.95">4648 17168 630 0,'0'0'211'15,"0"0"-111"-15,0 0-64 16,0 0-33-16,0 0 3 0,0 0 2 15,13 0-9-15,4-7 2 16,1-9-1 0,-1-4 0-16,-4-29 17 15,-26 25 14-15,-14 3 14 16,-19 17-8-16,-11 12-7 16,-15 25-4-16,-6 15-6 15,10 19-4-15,11 4-4 16,16 12-2-16,20 5 3 0,26 2-12 15,24 3 4-15,24-3-2 16,19-7-2-16,18-15-29 16,11-11-36-16,8-20-60 15,5-21-60-15,3-16-41 16,-10-19-68-16</inkml:trace>
  <inkml:trace contextRef="#ctx0" brushRef="#br0" timeOffset="-164909.53">5416 17194 468 0,'-20'-21'345'0,"7"5"-151"15,4 4-123-15,9-4-66 16,9-9-10-16,21-16 10 16,21-8-2-16,23-3-38 15,7-5-91-15,4-1-43 16,-4 2-26-16,-11 6-37 0</inkml:trace>
  <inkml:trace contextRef="#ctx0" brushRef="#br0" timeOffset="-164726.62">5611 16579 667 0,'-41'0'274'16,"9"8"-131"-16,7-8-76 15,13 0-39-15,12 0-9 16,0 16-6-16,17 13 0 0,19 20-8 15,16 16-2-15,13 8-9 16,8 8-34-16,1 2-75 16,-6-11-65-16,-6-2-42 15,-10-12-66-15</inkml:trace>
  <inkml:trace contextRef="#ctx0" brushRef="#br0" timeOffset="-164537.78">6216 16900 539 0,'0'-57'210'0,"-9"10"-108"16,9-3-51-16,18-3-25 15,13-8-6-15,18-13-14 16,16-2-3-16,9 2-38 16,-2 0-63-16,-3 10-43 0,-7 3-43 15,-15 8-38-15</inkml:trace>
  <inkml:trace contextRef="#ctx0" brushRef="#br0" timeOffset="-164378.29">6406 15919 330 0,'-39'-7'242'0,"6"-1"-83"16,9 4-80-16,7-1-40 0,10 5-17 16,7 0-8-16,0 0-7 15,15 21-1-15,18 24 3 16,19 20-4-16,13 16-6 15,12 14-24-15,1 1-68 16,-1-3-58-16,-9-7-88 16</inkml:trace>
  <inkml:trace contextRef="#ctx0" brushRef="#br0" timeOffset="-163921.39">8097 16059 728 0,'0'-12'436'0,"4"-2"-213"16,4-5-209-16,11-14-109 15,19-15 1-15,19-23 41 0,11-10 30 16,8-4 7-16,6-1-14 15,-4 10-9-15,-9 14 19 0,-9 10 5 16,-12 15 13-16,-9 12 6 16,-7 9 9-16,-8 16 4 15,0 9 10-15,4 19 4 16,5 13-8-16,2 15-2 0,7 21-6 16,-2 9-7-16,-3 11 1 15,-4 1-7-15,-5 1-5 16,-11-1-2-16,-13-1 8 0,-4-4-5 15,-21 1 4-15,-12-8 3 16,-7-5-2-16,-10-8-2 0,2-8 1 16,-1-16-2-16,10-9 0 15,2-15-3-15,3-9-30 16,8-16-47-16,-4 0-53 0,5-11-25 16,9-12 7-16,8-16-73 15,8-18 23-15</inkml:trace>
  <inkml:trace contextRef="#ctx0" brushRef="#br0" timeOffset="-163555.77">9488 15256 588 0,'0'-28'298'0,"0"7"-105"15,0 8-93-15,-11 13-52 0,-2 13-25 16,2 12-7-16,-3 11-6 15,14 10-4-15,0 6-6 0,0 4 3 16,17 2 0 0,4-1-11-16,3-12-20 0,1-12-35 15,-1-9-18-15,-5-7-13 16,3-17 6-16,-6-9 19 16,-4-11 19-16,-5-13 31 0,-7-8 29 15,0-4 23-15,-11 5 35 16,11 9 8-16,-12 5-3 0,12 9-15 15,0 6-22-15,0 3-18 16,0 3-10-16,0 5-3 16,8-4-7-16,7 4 4 15,15 0-1-15,11 9-12 0,-2-1-46 16,1 3-73-16,1-2-56 16,-3-1-49-16,-13-8-15 15</inkml:trace>
  <inkml:trace contextRef="#ctx0" brushRef="#br0" timeOffset="-163289.89">9733 15126 426 0,'-17'-25'314'0,"6"9"-103"15,3 4-104-15,8 3-61 0,0 9-22 16,16 0-4-16,12 9 23 16,15 3 0-16,14 4-14 0,9 1-17 15,0-2-1 1,-7 2-8-16,-5-5 2 0,-13-3-1 15,-14-9-2-15,-7 7 29 16,-7-7 36-16,-8 0 12 0,-5-7-5 16,-10-14-40-16,-4-11-26 15,-8-17-10-15,3-13-8 16,3-6-7-16,3-2-18 0,1 6-53 16,12 8-69-16,0 1-58 15,12 11-35-15,12-1-19 0,8 5 7 16</inkml:trace>
  <inkml:trace contextRef="#ctx0" brushRef="#br0" timeOffset="-163005.73">10679 14299 413 0,'-13'0'233'0,"-7"9"-65"16,-9 11-61-16,-7 17-34 15,-1 16-7-15,6 8-11 16,6 11-15-16,13 11-14 0,20 2-6 15,16 1-8-15,17-10-9 16,11-14-7-16,10-22-2 0,3-16-15 16,3-24-12-16,0-7 8 15,-2-22 8-15,-4-20 10 16,-7-16 6-16,-9-13 7 16,-10-2 17-16,-4 6 4 0,-7 14-1 15,-9 14-10-15,-3 14-4 16,-5 11-20-16,-8 6-36 15,0 10-42-15,0 5-55 0,-16 12-65 16,-5 5-84-16</inkml:trace>
  <inkml:trace contextRef="#ctx0" brushRef="#br0" timeOffset="-161625.77">6139 3846 381 0,'-16'0'173'0,"4"0"-87"16,12 0-65-16,12-8-23 15,20-4-3-15,17 0 3 16,11-1-30-16,5 13-9 16,0 0 12-16,-11 25 7 15,-15 16 12-15,-13 11 2 16,-26 17 8-16,-26 17 0 0,-21 8 3 15,-23 7-2-15,-7-2 3 16,-3-11 1-16,1-6-5 16,15-17 1-16,10-8 6 15,22-16-6-15,21-9 4 16,19-8 0-16,24-7 4 16,25-4-5-16,20-13-3 0,7 0 3 15,3 0 1 1,-11 0-2-16,-10 0 3 15,-13 0 2-15,-17 12-4 0,-9-1-4 16,-10 1 6-16,-12 4 5 16,-5 10-6-16,-22 3-3 15,4-1 3-15,-4 1-2 16,5-5-3-16,7 1-1 16,10-5 1-16,7-1 0 0,13-2-2 15,13-5 4-15,13 1-2 16,5 0 0-16,7-2 2 15,-14 1-7-15,-7 0 4 16,-9 4 3-16,-12 2 1 16,-8-6 0-16,-8 4 3 15,-11 7-3-15,-14 11 0 16,-12 6-3-16,-7 1 0 16,-5 5 2-16,-5-2 1 0,-1 0-2 15,-8 5 1 1,0 5-9-16,-2 3-22 0,0-1-52 15,0-3-91-15,0-5 0 16</inkml:trace>
  <inkml:trace contextRef="#ctx0" brushRef="#br0" timeOffset="-159144.81">10816 14218 204 0,'-8'-7'317'0,"1"2"-43"0,7 0-47 15,-8 5-89-15,8 0-60 16,0 0-31-16,0 0-17 15,0 0-11-15,0 0 2 16,0 0-8-16,0 0-8 0,0 0-4 16,28 25 5-1,1-4 8-15,15 7-8 16,13 5-5-16,8 3 0 0,7 0-1 16,9-8 7-16,9-6-5 15,8-6 1-15,3-16-46 0,-3 0-65 16,-12 0-91-16,-14-12-53 15,-15-14-66-15</inkml:trace>
  <inkml:trace contextRef="#ctx0" brushRef="#br0" timeOffset="-157980.97">8661 17515 372 0,'-61'16'243'15,"0"-4"-69"-15,0 5-79 16,4 0-51-16,3-6-17 16,11 2-10-16,10-6 19 0,8-7 8 15,9 0-3-15,16 0-15 16,0 0-12-16,0 0-7 16,8-7 1-16,8-1 16 0,9-5 20 15,4-7 5-15,10-9 8 16,18-8-15-16,17-6 9 0,19-23 9 15,26-15-4-15,30-21-15 16,30-24 2-16,32-21-9 16,33-16-10-16,29-12 0 15,19-13 1-15,8-1 4 0,0 1 24 16,-4 12 22-16,-10 17 22 16,-15 18-26-16,-23 23-71 15,-33 16 0-15,-27 20 0 0,-39 16 0 16,-31 17 0-16,-32 13 0 15,-26 12-6-15,-16 2-34 0,-15 11-35 16,-16 7-72-16,-13 4-112 16,-42 0-116-16,-26 0-50 15</inkml:trace>
  <inkml:trace contextRef="#ctx0" brushRef="#br0" timeOffset="-156401.89">7581 2601 214 0,'-8'0'178'0,"8"0"-59"0,-14 0-35 15,6 0-30-15,8-4-15 16,-11-4-2-16,11-4 3 16,-12 0-1-16,4 0-23 15,-4-2-5-15,-2 3-4 16,0 1-4-16,-11 10-3 16,-4 0 5-16,1 14-3 15,-9 10-9-15,1 9 8 16,-2 7-4-16,7 13 5 15,11 8-5-15,7 0 3 16,13 0-4-16,13-8-1 16,7-4-4-16,17-9 5 15,11-11-14-15,9-12-26 16,8-17-22-16,3 0-4 0,3-13 19 16,-11-6 5-16,-8-7 1 15,-11-2-57 1,-14-4 102-16,-10 0-184 0</inkml:trace>
  <inkml:trace contextRef="#ctx0" brushRef="#br0" timeOffset="-155834.89">7929 2548 145 0,'0'-13'173'15,"-16"6"-53"-15,4-3-46 16,-1 10-30-16,-3 0-24 15,-3 17 0-15,-3 4-8 0,3 4-5 16,3 4-6-16,8-1 2 16,8-1 0-1,0 1-2-15,8-2 0 0,8-6-3 16,0-4 3 0,4-4 0-16,1 0-3 0,-2-12-2 15,-3 9-7-15,-2-9 7 16,-6 0 4-16,-5 0 1 15,-3 0 0-15,0 0-2 16,0-9-1-16,0 2 9 0,0-1 3 16,0-1 1-16,-8 5 4 15,8 1 2 1,-8-2 3-16,8 1-4 0,0 1-1 16,0 3-1-16,0 0 0 15,0-5 0-15,0-4 4 16,0 2-12-16,0-5-2 15,0-5-2-15,0 1 3 16,0-3-4-16,0-3-3 0,0 3 4 16,-9-7 0-16,9 7-2 15,-11 2 4-15,11 1 3 16,-7 7-7-16,-1 4 2 16,8 5-5-16,-9 0-2 15,9 0 1-15,0 0 1 16,0 14 0-16,9-3 0 15,6 2 6-15,10 3-7 16,3-4 5-16,4 1-10 16,4 0-15-16,1-6-18 0,-4-7-23 15,-1 0-29-15,-12 0-91 16</inkml:trace>
  <inkml:trace contextRef="#ctx0" brushRef="#br0" timeOffset="-155517.14">7409 2304 120 0,'-11'-26'229'0,"-2"7"-70"16,13 7-66-16,0 3-48 15,0 9-26-15,0 12-11 16,0 9 0-16,0 12-5 0,13 10-1 15,4 14 3-15,-3 5 3 16,12 4-4-16,2-1-4 16,9-1 3-16,2-3-3 15,7-4 2-15,-5-7-1 16,-1-6 1-16,-3-3-2 16,-9-8-2-16,-5-8 2 15,-1-9-5-15,-6 0-25 16,-7-9-22-16,-5-7-22 15,-4 0-79-15,0 0-40 16</inkml:trace>
  <inkml:trace contextRef="#ctx0" brushRef="#br0" timeOffset="-155086.28">8198 2344 77 0,'11'-26'177'0,"-2"7"-28"15,-9 6-68-15,0 13-40 16,0 0-15-16,5 18-6 16,-5 10-6-16,3 13-4 15,5 7 2-15,0 9-10 16,0 4 3-16,5-3-2 16,-5-4-1-16,1-12-1 0,-1-8-1 15,-8-10 3-15,0-3 15 16,0-9 27-16,0-12 1 15,-17-5-20-15,1-10-9 16,-1-13-11-16,5-15-3 16,12-4-9-16,0-6 6 15,0 3 0-15,8 5 1 16,5 13-6-16,3 8 7 16,1 8-4-16,2 7 2 0,6 9-4 15,2 12 8-15,6 6-7 16,-4 1 4-16,-4 5-1 15,-9 1 0-15,-5-1 0 16,2 2 0-16,-5-7 1 16,-8 2-13-16,0-1-35 15,0-4-34-15,0-6-63 0,0-10-56 16</inkml:trace>
  <inkml:trace contextRef="#ctx0" brushRef="#br0" timeOffset="-154703.27">8631 2196 35 0,'8'-23'100'0,"-3"7"80"16,-1 4-71-16,4 12-52 15,0 8-14-15,6 12-5 16,4 14-7-16,4 1-4 16,3 9-15-16,-2 2-6 15,2-2 0-15,-5-3-1 16,-4-4-4-16,0-5 4 15,-8-7-3-15,0-4 1 16,-8-10 3-16,0-1 2 16,0-10 8-16,0 0 16 0,0-5-12 15,0-11-7-15,0-13-8 16,4-13-5-16,4-2 3 16,5 0 11-16,0 3 7 15,-1 13-6-15,-5 6-5 16,5 11-4-16,4 6 13 0,6 5 5 15,2 12-4 1,4 5-6-16,0 6-9 16,6 6 1-16,-7 4-7 0,2 4-30 15,-9 7-68-15,-3 1-68 16,-9 2-128-16</inkml:trace>
  <inkml:trace contextRef="#ctx0" brushRef="#br0" timeOffset="-151741.42">22443 4876 20 0,'-12'0'55'16,"-1"0"86"-16,4 0 24 16,-2 0-53-16,2 0-25 0,9 0-34 15,0 0-7-15,0 0 2 16,0 0 15-16,0 0 19 16,0 0-13-16,0 0-14 15,0 0-18-15,0 0-8 0,5 0-3 16,-1 0 0-16,1 0-8 15,1 0 2-15,-1 0-8 16,3 0-1-16,5 0-6 0,9 0 7 16,3 0-6-16,13 0 8 15,6 0-6-15,10 0 6 16,6 0 6-16,10 0 2 0,6 0-5 16,6-4-1-1,3-4-5-15,5-1-2 0,4 3-4 16,-3-7-2-16,8-1 1 0,-1 2-1 15,1 1-6-15,9-6 4 16,-7 0 0-16,0 5 2 16,2 0-1-16,-7 0 0 15,2 1-3-15,-4-2 1 16,-3 1 5-16,4 0-4 0,2-1 9 16,-1 1 7-16,4 0-8 15,-10 0 4-15,-6 4-5 16,-7-1 0-16,-1 1 1 0,-2 0 1 15,-1 0-4-15,4-1-2 16,4-3 1-16,5 0-4 16,0-4 3-16,8-1 0 15,5 2 4-15,8-1-2 0,1-4-1 16,8-1-9 0,-4-4 20-16,5 1 3 0,7-5 3 15,1-3-15-15,1-10 3 16,1 3 2-16,-1-7 3 15,-10-2-4-15,-1-6-5 16,-6 1 3-16,-3 1 3 0,-5-4-10 16,-4-6-2-1,0-3-1-15,1-4 4 0,4-9 0 16,-6 2 1-16,2-2 0 16,-4 0 1-16,-6 6-7 15,-9 1 2-15,-6 2 12 16,-8 5 0-16,-12 7 16 15,-10 4 2-15,0-1-8 16,-12 1-3-16,-5 2 29 16,-15 1-12-16,-6-3-16 15,-5-4-11-15,-16-4 5 16,-13 1 12-16,-16-6-13 0,-17 0-6 16,-27-3-29-16,-28-5-3 15,-25 5 5-15,-24 0-5 16,-22 9 18-16,-15 3-5 15,-20 7 8 1,-17 11-5-16,-7 1 5 0,2 9 5 16,15 10-3-16,7 6 2 15,0 10 0-15,-10 3 1 16,-254 49-6 0,240-13 10-16,2 4-6 15,15 5-11-15,23 5 14 16,18 2-1-16,20 5-3 0,11-5 2 15,8 1 6-15,3 4-11 16,-3-2 8-16,-1-4-5 16,-4 7 5-16,-3-4-6 15,3-3 7-15,10-2-2 16,10-4-5-16,22-4 1 16,16-3-2-16,16-3 1 15,12 3 6-15,13-7-6 16,6 7-2-16,4-3 6 15,11 3 0-15,2-2-6 0,-3 9 8 16,4 0-1-16,-1 3-5 16,4 5-1-16,4 5 2 15,6-2 6-15,3-2-9 16,3-1 10-16,1-1-4 16,-1-2 0-16,4-2-1 0,0-4-5 15,9-3 5 1,-9-1-1-16,9-2-1 0,0-2 2 15,0 1 1-15,0-1-2 16,0 2 1-16,0-2 0 16,0-3-4-16,0-2 5 15,0 3-3-15,4-6 0 0,4 0-1 16,1 1 6-16,-6-5 3 16,0 1-10-16,2-6 6 15,3 3-4-15,-5-6 2 0,6-4 2 16,-4 0-6-16,3 0-1 15,0 0 5-15,0 5 0 16,3-6 1-16,2 2 0 16,-1 3 0-16,1 1-3 15,0-1 2-15,-5 1 0 16,3-1-2-16,1-1 0 0,-4-1 1 16,0-2 9-16,0 4-15 15,1-4 10-15,3 0-3 16,2 0 2-16,-6 5-7 15,3-5 6-15,1 0 0 0,0 0-2 16,0 0 6-16,6 1-5 16,-4 0-8-16,3-1 6 15,4-5 1-15,1 5-1 16,8 1 2-16,-1-1 0 16,-1-4 3-16,0 4-2 0,-2 0 2 15,-3 0-4-15,1-3-2 16,-3-2 7-16,-1 2-7 15,-1-2 1-15,3-7 3 0,-6 13-4 16,3-4 3-16,3-9 7 16,-1 12-9-16,1-12 6 15,-2 7-6-15,2-7 4 0,-2 0-3 16,0 0-1 0,1 9 7-16,-1-9-5 0,-1 7 0 15,3-7-2-15,-2 10-1 16,0-10 0-16,0 0 9 15,-4 0-6-15,5 0-2 0,0 0 7 16,-6 0-8-16,-4 0 4 16,3 0 1-16,-6 0 3 0,-4 0 0 15,-4 0 6-15,0 0 3 16,0 0-6-16,0 0-2 16,0 0 7-16,0 0-4 0,0 0-10 15,0 0 7-15,0 0-2 16,0 0-3-16,0 0-7 15,0 0-26-15,0 0-63 0,0 0-106 16,-12 0-159 0,-2-10-82-16</inkml:trace>
  <inkml:trace contextRef="#ctx0" brushRef="#br0" timeOffset="-150992.62">22890 1884 200 0,'-12'-8'225'15,"12"-4"-49"-15,-8-1-62 0,8 1-33 16,-8 0-12-16,8 4-6 15,-10 3-18-15,10 1-19 16,-8 4-15-16,8 0-6 16,0 0-6-16,0 17-2 15,-11 7 1-15,-3 13 3 16,0 9 1-16,1 10-2 16,5 0 1-16,8 5-8 15,0-7 3-15,0-6 2 16,8-7-1-16,8-9 3 15,0-7-6-15,1-9 2 0,0-16 4 16,-2 0-2-16,-2-12-6 16,-1-17 2-16,-1-15-3 15,2-9 1-15,-9-4 4 16,-4-4 5-16,0 4-3 16,-12 9-2-16,-4 7 6 15,-1 8 1-15,1 9-1 16,-5 8-13-16,-7 16-31 15,-9 0-37-15,3 19-45 16,-4 2-77-16,6-2-30 0</inkml:trace>
  <inkml:trace contextRef="#ctx0" brushRef="#br0" timeOffset="-150494.05">22995 1607 199 0,'8'-25'223'16,"-4"6"-49"-16,1 7-77 16,-1 3-48-16,-4 9-31 15,4 0-9-15,4 12-3 16,3 9-7-16,1 7-3 16,4 13 8-16,2 9-8 15,-4 2 4-15,8-5 3 16,-5 3-5-16,-2-5 2 0,-1-12 2 15,-6-4-1-15,-5-10 3 16,-3-6-1 0,3-13 2-16,2 0 2 0,3 0 6 15,1 0 5-15,2-13-10 16,1 1-9-16,2 0 0 16,2 1 3-16,-1 1-3 15,1 10-1-15,1 0-2 16,1 0-1-16,-9 17 1 15,-1 4 0-15,0 7 1 16,-8 0 1-16,0 5 0 0,-19 4-1 16,-5-2 3-1,-6 3 0-15,4-7 1 16,-4-5 0-16,6-6 0 0,5-8 2 16,2 1-1-16,0-13 3 15,5 0-6-15,4 0-17 16,8-13-39-16,0-7-22 15,0-8-9-15,8-13-77 16,9-13-21-16</inkml:trace>
  <inkml:trace contextRef="#ctx0" brushRef="#br0" timeOffset="-150177.7">23328 1701 116 0,'8'-19'153'0,"-5"1"-9"15,-3 10-54-15,0 0-40 16,5 8-27-16,-2 0-13 15,6 0-3-15,0 0 1 16,8 12 0-16,2-3 3 16,9-9-1-16,1 13-1 15,-4-13-6-15,-1 12 1 16,-3-5 3-16,-4 5-5 16,-3 0 3-16,-2 4-4 0,1 6 0 15,-5 1 6-15,-4 5-11 16,-4 6 5-16,0 2 3 15,0 1 0 1,0 4-2-16,-8 0 2 0,-4 2-3 16,-2 3-3-16,0-6 3 15,3 1-9-15,-7-7-18 16,6-6-29-16,-1-16-7 16,-3-17-108-16,1-19-4 15</inkml:trace>
  <inkml:trace contextRef="#ctx0" brushRef="#br0" timeOffset="-150041.71">23369 1554 257 0,'0'-65'197'15,"-8"-28"26"-15,8 66-183 16,0 4-24-16,0 7-26 16,4 9-30-16,13 7-22 15,2 0-58-15,9 12-80 16</inkml:trace>
  <inkml:trace contextRef="#ctx0" brushRef="#br0" timeOffset="-149677.65">23684 1591 38 0,'9'24'123'16,"-4"-3"59"-16,3-5-80 15,-5-4-50 1,5 1-19-16,5-6-16 15,3-7-8-15,9 0-2 0,-1 0-2 16,1 0-3-16,-3-7 4 16,0-10-3-16,-1-4 1 15,-10-3 4-15,-11 0-3 16,0-4 9-16,0 4 15 16,-11 4 4-16,-2 7-16 15,0 3-11-15,2 10-2 16,2 0-4-16,3 23 4 15,-7 0-4-15,4 5 2 16,9 5-3-16,0 3 4 16,0 7-3-16,9-4 1 15,4-3-5-15,2-2-20 16,1-6-24-16,1-8-23 16,-2-4-47-16,2-16-34 0,-1-7 16 15</inkml:trace>
  <inkml:trace contextRef="#ctx0" brushRef="#br0" timeOffset="-149025.99">24018 1485 30 0,'0'-16'29'16,"0"4"1"-16,4 3-1 16,6 0 1-16,1 2-9 15,6 0-1-15,-6-2-3 16,1 4 11-16,-3-2 25 15,-1 2 34-15,-8-2-14 16,0-6-26-16,0 3-14 0,0 4-6 16,0 1 8-16,0 5-5 15,-8 0-11-15,-1 0-7 16,0 0-8-16,-2 13-2 16,-1 12 10-16,-4 4-5 15,3 7-4-15,5-1 3 16,8 3-4-16,0-2 2 15,8 1-9-15,5-5 7 16,6-2-2-16,6-10-1 16,4-4 3-16,-1-16-5 15,1 0 2-15,2-9 2 16,2-10 2-16,1-14 0 16,-6-13 0-16,1-6-2 15,-1-5-3-15,-4-5 2 0,-4 4 3 16,-4 0 0-16,-8 8 2 15,-8 10 0 1,0 7 4-16,0 9 8 16,0 4-3-16,-8 3 0 0,8 9-2 15,-6 0-6-15,6 4-1 16,0 4-9-16,0 0-1 16,0 0 3-16,0 0-4 15,0 12 3 1,0 8 0-16,0 10-1 15,3 9 5-15,3 19 2 16,7 2 1-16,4 2-2 16,4-2 4-16,1-2-6 15,3-6 8-15,4-7-10 16,-4-9 2-16,-6-6 0 16,-2-5-2-16,-5-9-13 15,2-5-24-15,-11-11-25 0,-3 8-15 16,0-8-42-16,0 0-48 15</inkml:trace>
  <inkml:trace contextRef="#ctx0" brushRef="#br0" timeOffset="-148741.15">24419 1473 60 0,'-14'0'129'15,"-3"0"62"-15,17-4-65 16,0 0-40-16,0 0-33 16,0 0-17-16,0 0-1 15,8-5-4-15,4 4-9 16,13-2-7-16,15-9-7 16,8-1 2-16,2 0-10 15,-1 4 0-15,-9-5 3 16,-4 6-3-16,-8 3-12 0,-2 5-11 15,-10 1-27 1,-9 3-28-16,-7 0-62 16,0 12-71-16</inkml:trace>
  <inkml:trace contextRef="#ctx0" brushRef="#br0" timeOffset="-142421.58">6582 1793 86 0,'3'-30'245'0,"-3"1"-90"15,0 5-45-15,0 3-45 16,0 1-18-16,0-5-4 0,5 1 20 16,-2-5 18-16,5-8 23 15,-3-4-2 1,-5-11-29-16,0-10-18 15,-8-2 6-15,-8-10-15 16,-17 1-7-16,-12-4-14 16,-11-6-2-16,-14 3-4 15,-7 3 14-15,-8 0 42 16,-5 0-34-16,-12 4-20 16,-6 3-12-16,-2-1-3 15,8 7-4-15,4 2 7 16,5 6 2-16,5-1-12 15,-6 9 3 1,-4 7-1-16,-11 8 0 16,-33 12 1-16,-34 14 3 15,-31 7-8-15,-24 21 0 16,-1 2 2-16,14 2 6 16,15-2-5-16,21-2 0 15,15-4 0-15,7-5-2 16,10-12 3-16,0 0 1 15,0 0 0-15,-8 0 0 16,-4 13-4-16,-4-2 3 16,-6 1-1-1,-2 9 0-15,0 8-2 0,3 4 4 16,13-1-6 0,14 5 2-16,15 3 6 15,10 1-4-15,6 8-3 16,11-4 4-16,15-4 3 15,8-5-2-15,11 0-12 16,3 1 7-16,-4 8 3 16,-4 12-2-16,-5 16-5 15,-6 21 7-15,2 14-2 16,6 23-3-16,23 12 8 16,53 12-3-16,0 8-3 15,0 3 1-15,0-6 2 16,0-17-5-16,0-22 5 15,0-20-9-15,0-15 6 0,0-12 4 16,0-4 2-16,0-7 0 16,0 3-3-16,0-1 0 15,0 0-3-15,0 5 2 16,0 3 1-16,0 16 8 16,0 17-13-16,0 16 3 15,0 13-1-15,0-1 3 0,0 0 1 16,0-4-3-16,0-3 6 15,0-9-3-15,0-5 1 16,20-7-2-16,8-5-4 16,0 2 1-16,0 2 0 15,1 2 3-15,-1-2 3 16,0 6 1-16,6 3-5 16,2 8 2-16,5 3-4 15,3 3 5-15,2-6-7 0,-3-4 7 16,7-4-2-16,-7-5 5 15,6 1-5-15,3 4 5 16,10 0-7-16,12 0 6 16,7 0-4-16,8 0 0 15,7-5 3-15,8-7-5 16,1-5 5-16,0-3-7 16,0-4 2-16,1-5 9 15,0 1-3-15,0-8-3 16,-1-4-3-16,-3-6 0 15,-1-7 5-15,-4-3 3 16,-4-11-4-16,-8-1 8 16,-3-9 2-16,0-6-10 15,3-4 22-15,8-8 3 16,9-3-8-16,8-8-6 16,3-8-8-16,6 9-5 15,3-9 1 1,2 0 3-16,-2 0-4 15,-4 0-3-15,0 0 11 0,-9 0-10 16,0 0-2-16,5-13 7 16,5-3-1-16,2-5 4 15,6-11-6-15,3-9 5 16,-2-7-2-16,4-10 11 16,-2-7 2-16,-5 0-2 15,0-3 16-15,1-3 0 16,-4 6 1-16,-3 4 1 15,-6 3-9-15,0-1 12 0,2-3-10 16,2-7-8 0,10-12-16-16,1-13-1 15,-2-4 0-15,-4 1 0 0,-11-1 0 16,-15 1 0-16,-9 2 0 16,-11 2 0-16,-8-4 0 15,-3-5 0-15,-3-8 0 16,-5-9 0-16,-1-2 0 15,-2-2 0-15,-6 7 0 16,-3 1 0-16,0 1 0 0,-4 3 0 16,-2 2 0-1,3-3 0-15,-6 8 0 0,2-3 0 16,-2 2 0-16,-9 3 0 16,-6 0 0-16,-9-3 0 15,-7-9 0-15,-5-16 0 16,-14-13 0-16,-2-8 0 15,-11-4 0-15,-6 1 0 0,1-1 0 16,-4 5 0-16,-10 4 0 16,-6-4 0-16,-10-2 0 15,-18 2 0-15,-22 3 0 16,-23 9 0-16,-30 14 0 16,-25 27-291-1,-14 28-148-15,-9 19-130 16</inkml:trace>
  <inkml:trace contextRef="#ctx0" brushRef="#br0" timeOffset="-140974.36">6573 1196 318 0,'-12'-25'211'16,"-5"0"-91"-16,-2 2-51 15,-2 2-19-15,1 1 11 16,4 4 8-16,4 4-12 16,4-9-4-1,8 16-45-15,0 3-4 16,0 2-3-16,0 0-4 15,0 0 0-15,0 0 0 16,0 0-2-16,8 12 9 16,7 12-6-16,18 13 2 15,16 10 0-15,13 23 0 16,6 21-5 0,8 13 5-16,3 14-2 15,-3 5 7-15,-2-1-4 0,-6 0-4 16,-3-4 2-16,-3-4 1 15,-5-7-16-15,-10-7-53 16,-1-6-41-16,-18 0-1 16,-13-4-36-16,-10-12-92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10:27.8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9643 3716 536 0,'-24'-41'362'0,"4"9"-74"16,7 6-142-16,5 12-80 0,8 5-35 15,0 9-24-15,0 0-12 16,8 12 3-16,17 16 5 16,20 21 4-16,18 17 5 15,19 11-2-15,8 8-2 0,0 1-7 16,-10-5-6-16,-6-3-14 15,-9-9-75-15,-12-12-109 16,-13-9-81-16,-7-7-59 16</inkml:trace>
  <inkml:trace contextRef="#ctx0" brushRef="#br0" timeOffset="349.03">10536 3679 516 0,'0'-57'356'0,"0"13"-124"0,-17 15-124 15,-10 21-52-15,-14 26-35 16,-8 17-14-16,-8 22 4 16,0 21-8-16,0 19-3 15,5 13 1-15,4 4-1 0,3-1 1 16,5-10-5-16,7-18-1 16,9-16 10-16,8-21-5 15,2-15-5-15,3-12 11 0,11-9 3 16,0-12 3-16,0 0 7 15,0 0 11-15,0 0-7 16,0 0-20-16,3 0 2 0,2 0-17 16,-2 17 2-16,5 11 10 15,6 17 2-15,2 19-5 16,0 13 4-16,0 18 5 0,4 7-8 16,-4-1-31-16,5-2-71 15,4-14-63-15,2-16-55 16,6-20-9-16,4-32-22 15</inkml:trace>
  <inkml:trace contextRef="#ctx0" brushRef="#br0" timeOffset="648.78">10745 4563 464 0,'6'-53'247'16,"-6"17"-101"-16,0 15-75 0,0 21-29 15,-12 8-21-15,4 16 0 16,8 13-3-16,0 11-10 15,8 1-2-15,12 0-3 0,10-4-7 16,2-12 4-16,5-10 2 16,-1-10 1-16,-4-13-3 15,-4-3 2-15,-3-19-2 16,-8-6 2-16,-5-8 4 16,-12-4 5-16,-12 2 16 0,-5-2 2 15,-8 3-10-15,1 9-11 16,0 3-6-16,4 8-23 0,4 5-32 15,0 0-43-15,0 5-37 16,2-2-16-16,14 1-29 0,0 0-32 16,0-5 61-16</inkml:trace>
  <inkml:trace contextRef="#ctx0" brushRef="#br0" timeOffset="964.87">11025 4228 225 0,'36'-20'206'15,"-9"5"-58"-15,-6 15-59 0,-1 11-26 16,-4 17-8-16,0 18-9 15,1 11 2-15,4 7-11 16,3 5-18-16,1-3-5 0,3-4-1 16,4-14-5-16,1-8-5 15,2-16-2-15,-2-10 10 0,4-14-5 16,-4-17 3-16,3-20 14 16,0-16 15-16,-2-16 27 15,-3-21 2-15,-5-8 27 16,-7 9 78-16,-7 17 74 15,1 15-59-15,-5 16-78 0,-5 16-66 16,3 12-41-16,-3 13-2 16,5 25 0-16,1 20 0 15,6 21 0-15,1 15 0 0,1 9-26 16,-1 8 26-16,0-1-301 16,0-7-32-16,1-10-16 15,0-6-5-15,-5-13 16 0</inkml:trace>
  <inkml:trace contextRef="#ctx0" brushRef="#br0" timeOffset="2295.63">8181 3428 553 0,'12'-94'421'15,"-7"16"-183"-15,-5 16-171 16,3 18-121-16,2 12-18 15,-2 6 30-15,-3 12 19 16,0 0 14-16,0 14 5 16,5 0 0-16,-1 0 4 0,1 0-4 15,-5 17 1-15,0-1 3 16,0 1 0-16,0 7 3 16,0 1-3-16,3-2-6 15,1-5 8-15,-4-6 7 0,4 0 25 16,-4-12 34-16,0 0 29 15,0 0 21-15,0-5-5 16,0 1 2-16,0 1-13 16,0-2-3-1,0 5-95-15,4 0-2 16,0 17-18-16,4 23 9 0,5 41 7 16,7 54 3-16,-1 48-5 15,7 36 0-15,-3 26 0 16,2 6 2-16,1 20 1 0,1 9-3 15,1 0 5-15,-4-11-1 16,6-25-2-16,-2-31 0 16,1-34 0-16,3-36-8 0,-4-34 1 15,0-23-4 1,-2-26 6-16,-7-15 5 0,1-12-1 16,9-12-5-16,15-14 4 15,25-11 4-15,34-20-2 0,38-22-12 16,55-22-5-16,70-29-8 15,77-25-27-15,54-21-8 16,61-16-2-16,63-7 12 0,44 2 23 16,32 5 4-16,27 5 10 15,1 7 12-15,-7 13 9 16,-9 11 13-16,-24 14 30 0,-40 14 19 16,-50 19 1-1,-57 12-11-15,-60 14-16 0,-62 17-18 16,-59 9-10-16,-60 7 9 15,-50 5 33-15,-39 5 49 16,-37 2-39-16,-21 1-68 0,-24 0 0 16,-9 0 0-16,-12-5 0 15,-5-3 0-15,-16-12 0 0,-9-13 0 16,-12-23 0-16,-7-26 0 16,-13-28 0-16,-4-33 0 15,-4-19 0-15,-5-21 0 0,5-18 0 16,2-14 0-16,-2-13 0 15,8-8 0-15,4-1 0 16,-1 8 0-16,1 10 0 16,5 24 0-16,0 21 0 15,-1 19 0-15,-8 18 0 16,-4 16 0-16,-7 20 0 16,-10 8 0-16,-7 11 0 15,-13 8 0-15,-15 9 0 16,-13 12 0-16,-20 17-9 0,-26 15-42 15,-26 17-21-15,-34 16-9 16,-43 22 6-16,-68 22 0 16,-67 23 13-16,-53 28 30 15,-68 32 17-15,-58 32 9 16,-27 20 10-16,-18 8 34 16,1-2 0-16,34-15-12 15,52-12-11-15,51-19 0 0,50-16-8 16,55-22-11-16,64-19 5 15,66-21 7-15,66-19-11 16,53-14-7-16,41-8-39 16,36-7-54-16,29-5-79 15,36-4-1-15,28-12-39 0,32 0-35 16,35-12-86-16</inkml:trace>
  <inkml:trace contextRef="#ctx0" brushRef="#br0" timeOffset="2679.58">13618 1529 548 0,'0'-72'445'0,"0"19"-146"15,0 12-167-15,0 20-94 16,0 21-33-16,8 54-3 16,14 44 1-16,6 56 2 0,4 49 3 15,9 41 0-15,2 37-4 16,6 41 0-16,2 16-6 15,-4-4 7-15,-1-18-1 16,-2-30-9-16,-4-33 9 0,-7-41-3 16,-9-42 0-16,-4-31 2 15,-7-34-14-15,-4-27-56 0,-2-26-46 16,1-26-48 0,-8-26-109-16,0-42 16 0</inkml:trace>
  <inkml:trace contextRef="#ctx0" brushRef="#br0" timeOffset="3028.41">14946 1786 498 0,'13'-52'299'15,"-4"14"-134"-15,-2 13-96 16,1 6-61-16,-8 6-8 0,3 13-4 15,2 0 5-15,-5 9-29 16,0 7-31-16,0 2 18 16,0 1 16-16,0-3 11 15,-11 1 7-15,-1 0 5 16,-2-5 2-16,6-12 2 0,8 11-2 16,0-11 1-16,0 0 10 15,0 0-1-15,16 0-8 16,13-11 1-16,16-14 3 15,20-8-2-15,17-8 4 16,12-3-4-16,5-1-2 16,12-1-9-16,-10 2-54 15,-8 3-91-15,-15 1-103 16</inkml:trace>
  <inkml:trace contextRef="#ctx0" brushRef="#br0" timeOffset="3202.64">15011 2059 294 0,'-60'45'234'16,"20"-13"-98"-16,15-11-80 0,25-5-24 15,25-16-16 1,18 0-7-16,31-9-7 0,24-6-2 16,15-13-8-16,12-5-41 15,0-4-70-15,-7 0-132 16</inkml:trace>
  <inkml:trace contextRef="#ctx0" brushRef="#br0" timeOffset="3363.08">15271 2622 364 0,'-62'48'170'16,"19"-11"-74"-16,20-13-59 15,23-12-25-15,18-12-5 16,27 0 2-16,26-16-10 15,16-13-26-15,20-10-52 16,7-10-129-16</inkml:trace>
  <inkml:trace contextRef="#ctx0" brushRef="#br0" timeOffset="3539.24">15514 2903 281 0,'-57'44'159'0,"18"-12"-73"15,10-7-43-15,13-8-23 16,16-2-9-16,11-2-3 16,23-13-3-16,19 0-9 15,23-9-35-15,18-8-61 16,3 1-83-16</inkml:trace>
  <inkml:trace contextRef="#ctx0" brushRef="#br0" timeOffset="3710.9">15487 3603 435 0,'-30'24'183'16,"11"-13"-86"-16,19-11-78 16,25 0-33-16,18-16-9 15,22-7-13-15,28-10-39 0,18-13-89 16,7 1-43-16</inkml:trace>
  <inkml:trace contextRef="#ctx0" brushRef="#br0" timeOffset="4741.64">7434 10473 454 0,'-19'13'143'15,"5"11"-75"-15,6 29-36 16,8 36-14-16,0 38 5 16,0 44 1-16,-12 52 18 0,0 50-8 15,-4 29-11-15,-1 7-11 16,0 0-5-16,3-8-4 16,-7-7-2-16,0-23 0 15,-2-17-1-15,2-35-3 0,5-36 3 16,4-36 2-1,12-41 1-15,20-29-1 0,29-32 1 16,40-26 6-16,42-19-12 16,38-19 14-16,43-20 8 15,36-16 8-15,19-10 19 16,10-8 9-16,3-4 12 0,-8-5 2 16,-13 9-20-16,-26 3-12 15,-36 13-25-15,-37 14 2 16,-40 5-6-16,-30 10 5 0,-25 3 26 15,-16 5 42-15,-16-9 10 16,-9-16-46-16,-11-24-21 16,-10-36-22-16,-14-229-11 15,-10 98-5-15,-7-46-13 16,-5-18 9-16,-7-11 9 16,-1 2 4-16,3 5-6 0,10 11 5 15,4 20 5-15,8 33 6 16,5 41-3-16,-3 43-9 15,-1 37 5-15,-5 38 6 0,-21 25-7 16,-32 27 0-16,-30 25-10 16,-33 21 0-16,-36 23-8 15,-32 17-3-15,-30 17 4 16,-30 7 2-16,-12 1 1 16,-1-1 1-16,9-4-9 0,17-7-27 15,23-18-24-15,34-11-13 16,40-13-38-16,39-11-49 15,50-20-21-15,65-23-89 16</inkml:trace>
  <inkml:trace contextRef="#ctx0" brushRef="#br0" timeOffset="5374.68">22553 7848 836 0,'118'-86'458'0,"-35"22"-242"16,-18 14-201-16,-14 31-70 15,-20 31 28-15,-10 28 12 0,-13 41 16 16,-16 42 33 0,-21 44 17-16,-15 32-17 0,-21 37-13 15,-17 37-14-15,-11 40-4 16,0 17-1-16,4-2-3 16,15-14 3-16,26-24-2 0,19-29-2 15,29-29 4-15,17-34 0 16,19-28-6-16,24-29-2 0,22-27-17 15,29-29-7-15,22-28-10 16,25-21 8-16,12-19 16 16,5-17 12-16,0-12 2 15,-9-13 7-15,-11-5 7 0,-18 2 8 16,-10 0 12-16,-18 3-2 16,-15 6-9-16,-12 3-2 15,-9-1-14-15,-4 0 6 0,-12 1-1 16,-10-4 13-16,-5-5 5 15,-11-11-14-15,-10-17-3 16,-4-19-9-16,-12-27-1 0,-5-31-9 16,0-41-13-16,0-45-7 15,0-40 1-15,0-17 8 16,0 0 12-16,-14 13 13 0,-20 11 19 16,-26 17-5-16,-33 17-14 15,-33 19-3-15,-36 26 3 16,-42 27-27-16,-38 30-72 15,-44 35-85-15,-19 32-65 0,-10 35-30 16,-3 11-63-16</inkml:trace>
  <inkml:trace contextRef="#ctx0" brushRef="#br0" timeOffset="5967.54">15926 5909 504 0,'-42'-16'121'16,"-18"16"-64"-16,-35 46-28 0,-46 31-15 15,-66 33-3-15,-61 28 5 16,-52 20 14-16,-42 18 13 16,-36 15 0-16,-41 25 6 0,-24 24-6 15,-7 8-9-15,2 5-16 16,1-9-12-16,17-21 1 15,32-26-6-15,48-30 4 16,50-25 4-16,51-28 0 0,49-25-6 16,50-24 1-16,40-19-3 15,40-15 2-15,25-6-4 16,26-12-10-16,13-6-25 0,15-7-36 16,11-7-69-16,16-19-41 15,9-14-99-15</inkml:trace>
  <inkml:trace contextRef="#ctx0" brushRef="#br0" timeOffset="6339.81">10337 7954 370 0,'-19'25'168'0,"-35"27"-83"0,-31 34-43 15,-33 27-24-15,-15 22-8 16,-11 11 0-16,8 5 1 0,9-8-5 15,18-13 3-15,19-20-2 16,25-25-1-16,24-20-2 16,30-12 1-16,27-9-1 15,36-6-4-15,46-10-3 16,49-9 3-16,48-19 1 0,37 0-4 16,23-16 5-16,4-12-1 15,-15-4-3-15,-25 0-3 0,-32 2-3 16,-34 2 9-16,-39 7 1 15,-32 2 18-15,-29-5 13 16,-28-9-15-16,-25-13-4 0,-29-16 8 16,-23-18 34-16,-19-22-13 15,-13-16 14-15,-9-15-8 16,-5-15-21-16,5-2-20 0,12 0-33 16,16 8-45-16,24 11-31 15,25 13-37-15,32 13 9 16,28 6-113-16</inkml:trace>
  <inkml:trace contextRef="#ctx0" brushRef="#br0" timeOffset="6739.55">17761 6297 771 0,'-33'0'483'0,"9"-6"-279"0,24 17-309 16,29 20 7-16,35 23 49 15,50 11 17-15,48 12 23 16,49 9 0-16,33 11 9 0,21 13-4 16,1 11 1-16,8 14 3 15,-3 12-2-15,1 11 6 16,0 5-4-16,-12-4 0 16,-17-16-2-16,-23-17 0 15,-28-20 3-15,-39-25 4 16,-31-19-11-16,-32-17-55 0,-29-21-82 15,-26-24-54-15,-18-9-30 16,-17-15-9-16</inkml:trace>
  <inkml:trace contextRef="#ctx0" brushRef="#br0" timeOffset="7188.66">21187 7534 286 0,'21'-28'191'16,"4"-1"-86"-16,7 8-51 16,12 5-26-16,10 0-15 0,3 3 20 15,-1 6 14-15,-8 7-7 16,-5 0-15-16,-7 17-5 16,-4 16 3-16,-4 19 3 0,-9 21-2 15,-5 17-7-15,-14 15 8 16,0 9 1-16,-17 9-5 15,-5-1-12-15,-8-4-1 0,-2-4-8 16,-6-5 1 0,-3-10 3-16,1-14-6 0,-2-7 3 15,2-14 4-15,6-8-8 16,4-10 4-16,6-10 0 16,5-10 5-16,-3-11 4 0,6-3 3 15,0-12-7-15,-1-12 1 16,2-8 4-16,-2-17 2 15,4-16-6-15,1-20-4 0,12-17-4 16,4-23-1-16,9-18 0 16,12-15 6-16,2-9-4 15,3 5-3-15,2 7-13 16,-4 13-61-16,-4 16-65 16,-3 12-37-16,-6 13-65 0,-7 20-197 15</inkml:trace>
  <inkml:trace contextRef="#ctx0" brushRef="#br0" timeOffset="9456.02">8125 11466 267 0,'-24'0'226'0,"7"0"-114"16,9 0-58-16,16-3-26 0,21-9-15 15,24-1-5-15,23-4-2 16,18-8-2-16,11 2-6 16,5-2-11-16,-5 4-21 0,-3 5-39 15,-20 1-56-15,-17 1-80 16</inkml:trace>
  <inkml:trace contextRef="#ctx0" brushRef="#br0" timeOffset="9615.45">8498 11834 395 0,'-52'48'202'0,"11"-12"-95"16,12-12-56-16,17-7-31 15,12-17-10-15,20 0-5 0,25 0-2 16,29-17 3-16,19-11-18 15,12-4-41-15,0-5-57 16,-6-1-101-16</inkml:trace>
  <inkml:trace contextRef="#ctx0" brushRef="#br0" timeOffset="9783.61">8648 12297 185 0,'-57'45'207'16,"12"-9"-85"-16,13-16-56 0,16-7-36 15,16-13-16-15,8 0-4 16,17-13-1-16,18-10 1 16,19-10-10-16,6-5-14 0,6 2-26 15,-4 0-39-15,-13 8-101 16</inkml:trace>
  <inkml:trace contextRef="#ctx0" brushRef="#br0" timeOffset="9954.95">8486 12884 326 0,'-62'57'154'16,"14"-17"-68"-16,17-8-47 15,10-11-27-15,21-8-7 0,7-13-2 16,21 0-3-16,21-17-5 16,21-9-14-16,23-5-8 0,8-8-18 15,5-7-88-15,-16 0-57 16</inkml:trace>
  <inkml:trace contextRef="#ctx0" brushRef="#br0" timeOffset="10138.7">8799 13392 175 0,'-33'33'261'0,"10"-9"-98"15,6-7-82-15,17-11-56 16,0-6-19-16,11-6 0 0,13-11-3 15,18-12-8-15,11-5-15 16,10-1-27-16,8-5-39 16,-6 3-89-16,-4-1-13 15</inkml:trace>
  <inkml:trace contextRef="#ctx0" brushRef="#br0" timeOffset="10898.91">22963 9229 427 0,'11'-10'313'16,"-2"10"-98"-16,-6 0-108 0,6-8-50 16,3 1-33-1,9 2-5-15,10-4-1 0,15 2-11 16,10-1-4-16,9 4 1 15,9 0-7-15,-1 4-14 16,-5 0-56-16,-7 0-61 0,-4 0-53 16,-8 0-27-16,-13 0-30 15</inkml:trace>
  <inkml:trace contextRef="#ctx0" brushRef="#br0" timeOffset="11065.67">23149 9431 99 0,'-93'32'221'16,"20"-3"-81"-16,16-9-34 15,17-7-41-15,19-7-33 16,21-6-7-16,25 0 4 16,19 0 8-16,25-6-15 15,21-11-11-15,11-2-14 0,9-7-48 16,-1 7-47-16,-7-2-50 16,-15 1-49-16</inkml:trace>
  <inkml:trace contextRef="#ctx0" brushRef="#br0" timeOffset="11231.61">23390 9789 116 0,'-68'66'200'16,"9"-14"-91"-1,18-7-40-15,13-11-21 0,12-11-15 16,16-4-8-16,11-6 3 16,18 0-11-16,16-13-3 15,14 0-12-15,4 0-21 0,10-9-26 16,-3-3-19-16,-10 0-73 15,-12 4-26-15</inkml:trace>
  <inkml:trace contextRef="#ctx0" brushRef="#br0" timeOffset="11382.71">23396 10249 57 0,'-35'26'117'16,"10"-7"58"-16,11-2-75 15,14-1-38-15,1 1-29 16,23-5-19-16,14 1-5 15,6-2-6-15,10-11-6 16,0 0-14-16,-7 0-24 0,-4 0-94 16,-8 0-47-16</inkml:trace>
  <inkml:trace contextRef="#ctx0" brushRef="#br0" timeOffset="11550.98">23559 11219 744 0,'9'-5'259'15,"3"-7"-162"-15,13-8-166 0,11-1-84 16,7 0-5-16,11-3-21 16,3 0-49-16</inkml:trace>
  <inkml:trace contextRef="#ctx0" brushRef="#br0" timeOffset="15342.39">18191 771 399 0,'8'-2'317'0,"-8"2"-118"15,0 0-104-15,0 0-54 16,4 13-14-16,4 15 2 15,5 12 6-15,3 12-14 16,3 15-14-16,11 6 0 16,-1 12-2-16,2 4-2 15,-2-3-8-15,-1-9-11 0,-8-8-48 16,-7-11-69-16,-5-10-11 16,-8-6-8-1,-13-14-20-15,-12-16-18 0</inkml:trace>
  <inkml:trace contextRef="#ctx0" brushRef="#br0" timeOffset="15724.59">18134 1521 215 0,'-40'-27'264'16,"7"2"-48"-16,8 4-91 15,14 5-59-15,11 0-41 0,8-1-15 16,20 0 0 0,23-7-6-16,15 1-7 0,15-5 5 15,1-2 4-15,0 7-6 16,-14 1-5-16,-11 6 7 15,-16 4 3-15,-9 4 4 0,-12 4 0 16,-3 4-7 0,-8 0-5-16,-1 0 0 15,-3 8 3-15,3 8 0 0,2 0 0 16,6 1 2 0,6 0-9-16,-4-6-13 0,7-11-17 15,0 0-15-15,1-4-14 16,-3-15 3-16,-3-10 8 15,-7-8 28-15,-13 6 27 16,0-3 22-16,-13 10 8 0,1 7-19 16,0 13-3-1,-4 4-2-15,-1 21 0 16,2 7-4-16,1 9-2 0,14 7 0 16,0 5 4-16,9 1-4 15,11-3-29-15,5-5-44 16,-1-11-71-16,-3-10-53 15</inkml:trace>
  <inkml:trace contextRef="#ctx0" brushRef="#br0" timeOffset="16207.45">19110 1185 183 0,'20'-41'292'0,"-4"8"-79"16,-5 8-88-16,-2 10-57 15,-5 1-26-15,0 11-6 16,-4 3-15-16,0 0-10 15,4 12-6-15,4 4-3 16,6 13 5-16,0 4-3 0,-2 3-5 16,1-8 1-16,0-4 3 15,-5-7-2-15,-2-5 2 16,-1-12-1-16,-2 0-1 16,6-7-12-16,-1-15-3 15,5-10 10-15,0-4-1 16,-2-9 3-16,6 0 7 0,-1 9 1 15,-5 7 1 1,2 8-12-16,0 9 1 16,-4 12 6-16,2 0 2 15,0 12-6-15,-2 5 3 0,3-1 2 16,0-4-2-16,-3 0 4 16,0 0-8-16,-9-12 5 15,8 0 2-15,-7 0 1 16,8 0-3-16,-1-7 6 15,5-5-10-15,4 0 11 16,-2 3 4-16,-3 6-9 0,1 3 4 16,-2 0-5-16,3 12 2 15,-2 0 1 1,0 4-6-16,-4 1-6 16,0-2-41-16,-8 6-74 0,0 3-52 15,0-3-80-15,0-4 26 16</inkml:trace>
  <inkml:trace contextRef="#ctx0" brushRef="#br0" timeOffset="16557.05">19706 1021 304 0,'3'-27'267'15,"3"2"-35"-15,-6 8-100 16,0 5-63-16,0 4-40 16,3 8-20-16,5 0 0 15,4 20-2-15,13 13-1 16,3 10-2-16,5 11 0 15,-6-1-2-15,3 0 2 16,-6-3-1-16,1-15-3 16,-9-6 2-16,-5-8 5 15,-6-9 10-15,-5-12 12 16,0-16-17-16,-16-18-6 0,0-13 0 16,-4-22 6-16,-1-14 4 15,8-3 17-15,13-2 13 16,0 5 45-16,13 15-46 15,11 10-22-15,9 18-10 16,7 16-15-16,13 17 6 16,-1 7-1-16,-7 19-8 15,-17 13-2-15,-23 13 2 16,-29 16-44-16,-33 17-171 16,-28 12-137-16</inkml:trace>
  <inkml:trace contextRef="#ctx0" brushRef="#br0" timeOffset="17771.15">6188 9981 386 0,'-17'0'198'0,"1"0"-85"16,-5-5-60-16,1-2-31 16,4 2-16-16,-1-2 5 15,2-6-4-15,-5 5-3 0,4 0 14 16,-6 4 20-16,3 4-5 16,-6 8-13-16,-2 17-8 15,-8 12-4-15,4 10-2 16,3 14-3-16,11 6 1 15,17-3 2-15,0-3-3 16,20-9-5-16,14-6-4 16,14-9 9-16,13-13-6 15,12-12 1-15,8-16 2 0,5-16 2 16,-2-18-10-16,-6-14 1 16,-9-5 1-16,-16-4 10 15,-13 4 13-15,-17 7 12 16,-6 19 3-16,-9 5-4 15,-8 14-17-15,0 12-5 0,0 0-4 16,0 0-3-16,0 12-3 16,8 2 4-16,9 1-7 15,4-2 3-15,7-1-2 16,5-12-4-16,-4 0 3 16,-7 0 6-16,0-9 2 15,-11-3 5-15,-5-7-13 0,-6-10 2 16,0 1-2-16,-22 2-21 15,2 7-30-15,-4-2-59 16,-6 9-33-16,8 4-62 16,0 0 4-16</inkml:trace>
  <inkml:trace contextRef="#ctx0" brushRef="#br0" timeOffset="18154.68">6873 9696 194 0,'13'-13'262'0,"-4"9"-95"15,-1 4-79-15,-5 0-48 0,5 21-17 16,1 10 0-16,7 9-5 16,5 6-12-16,2 4-5 15,1-3 5-15,0-4-4 16,-2-14-2-16,-6-6 5 16,-7-11 2-16,-6-12 8 0,-3 0 25 15,0-8-18-15,-17-17-11 16,-2-19-5-16,-9-17 7 15,2-12 25-15,6-9-10 16,9-2-19-16,11 1-1 16,8 14-8-16,12 8 2 15,9 17-7-15,7 15 4 0,-1 13 1 16,-5 11-6-16,-10 5-8 16,-8 16 4-16,-8 8 0 15,-4 14 3-15,-20 8-1 16,-10 5-15-16,-2 2-25 0,-4-4-11 15,-1-8-12-15,6-13-3 16,-2-8-3-16,9-20-19 16,8-7-7-16,16-17 1 15,3-25-36-15</inkml:trace>
  <inkml:trace contextRef="#ctx0" brushRef="#br0" timeOffset="18536.88">7045 9297 31 0,'27'-45'101'15,"-3"12"87"-15,-7 9-65 16,-4 8-42-16,-1 8-38 15,-4 4-16-15,0 4-14 16,4 0 8-16,0 8 7 0,1 4 3 16,-1 0-8-16,-1 5-7 15,-2-4-1-15,0-3-9 16,-1-1-3-16,0-1 3 0,0 0-6 16,-1 1 0-1,6 3 3-15,4-12 2 0,3 0-6 16,3 0 6-16,7 0-3 15,-3 0-1-15,3-12 4 16,2-13-4-16,-4 0 7 16,-9-3 17-16,-1 4 30 0,-7 2 35 15,-6 3 11-15,-5 3 9 16,0 7-11-16,0 6-35 16,0 3-37-16,0 19-17 0,-8 27-6 15,0 26 3-15,-4 35-8 16,3 27 4-16,9 16 0 15,-8 6-11-15,8-10-39 16,0-21-64-16,8-18-52 16,4-25-37-16,1-25 5 15,3-33-21-15,3-36 0 0</inkml:trace>
  <inkml:trace contextRef="#ctx0" brushRef="#br0" timeOffset="18736.7">7831 9092 278 0,'0'-88'281'0,"0"19"-38"0,0 20-57 16,0 12-71-16,0 9-39 16,0 12-26-16,0 3-23 15,0 13-24-15,0 0-2 16,0 25 3-16,13 7-1 0,12 12 3 16,2 13 1-16,6 10-1 15,-1 2-8-15,7 3-5 16,-3 1-53-16,-4 4-86 0,1 2-72 15,-6-15-67-15,-6-7-280 16</inkml:trace>
  <inkml:trace contextRef="#ctx0" brushRef="#br0" timeOffset="19801.86">25850 7774 391 0,'-16'9'166'0,"3"-9"-49"16,4 0-41-16,9 0 1 16,-8 0 19-16,8-4 12 15,0-17-47-15,-8-8-30 0,-4-12-11 16,1 1 37-16,-10 0 32 16,-3 3-31-16,-13 7-34 15,-3 14-13-15,-14 16-6 16,-10 16-4-16,-9 22 4 0,0 12-3 15,3 9-2-15,15 8 4 16,9-3-7-16,23 5 5 16,14-8-5-16,18-4 2 15,17-4-9-15,20-13-25 0,10-10-23 16,14-19-21-16,3-11 7 16,5-19 26-16,-5-15 18 15,-5-10 20-15,-12-4 12 0,-11 2 10 16,-11 10 23-16,-14 11 9 15,-8 5-16-15,-4 8-15 16,0 4-15-16,-5 8 3 0,2 0-8 16,-5 8 3-1,3 4 0-15,6 1 6 0,-1-1-12 16,1-5 3-16,-6-7-2 16,6 0 2-16,-4 0 5 15,-5 0 6-15,0 0-2 0,0-7-4 16,0-5 2-16,0-5 1 15,0-4 1-15,0 2-4 16,0-3 4-16,-8 6-9 0,8 1-14 16,0 6-35-16,0 2-43 15,0 7-41-15,0 0-22 16,0-5-5-16,11 1-29 16,6-4 24-16</inkml:trace>
  <inkml:trace contextRef="#ctx0" brushRef="#br0" timeOffset="20216.5">26101 7658 89 0,'20'-15'253'0,"-3"4"-41"16,-9-1-14-16,0 3-52 16,-4 6-32-16,-4 3-28 0,0 0-17 15,0 12-19-15,0 11 2 16,5 20 3-16,3 9-9 16,-1 12-16-16,2 15-14 0,4-4-5 15,3 4-2-15,-1-5-5 16,1-10-4-16,1-11-3 15,-5-11 2-15,2-14 1 16,-13-8 2-16,-1-12 5 0,0-16-9 16,-9-16-7-16,-9-21 6 15,1-17-2-15,4-19-1 16,4-17 6-16,9-3 3 0,0-2 1 16,0 11 3-16,0 14 3 15,0 20-7-15,3 14 0 16,0 11-5-16,5 13 0 0,0 11-2 15,5 9 1-15,0 21-1 16,-1 12 2-16,-6 3-3 16,-1 10 5-16,-5-2 0 0,0 1-8 15,-14 0-14 1,-8-4-40-16,1-8-38 0,-2-2-27 16,2-6-19-16,0-8 12 15,5-9 0-15,-4-8-54 16,-4-12-26-16</inkml:trace>
  <inkml:trace contextRef="#ctx0" brushRef="#br0" timeOffset="20616.8">26579 7482 349 0,'9'-10'161'0,"-9"6"-71"15,0 4-40-15,0 0-15 16,0 9 12-16,5 7 7 16,3 9-10-16,3 11-11 0,7 9-11 15,2 4-9-15,-1 1-4 16,6-10-9-16,-4-7 8 16,-5-13-9-16,1-20 3 0,-2-8 0 15,7-20-1-15,-2-22 10 16,2-14 15-16,9-11 20 15,-5-7 5-15,4 2 19 0,-6 6 33 16,-4 12 46 0,-4 19 7-16,-4 9-25 0,-3 11-45 15,-9 10-49-15,0 22-16 16,0 26 16-16,-17 34-16 16,-7 38-2-16,-3 28-11 0,-8 20-6 15,-4 9 4-15,-3-3-56 16,8-2-94-16,0-12-81 15,6-18-78-15,11-18-9 0,5-23-45 16</inkml:trace>
  <inkml:trace contextRef="#ctx0" brushRef="#br0" timeOffset="20763.66">27393 7268 4 0</inkml:trace>
  <inkml:trace contextRef="#ctx0" brushRef="#br0" timeOffset="21099.22">27387 7326 323 0,'0'-29'284'0,"0"5"-12"16,0 8-76-16,0 4-70 15,0 4-42-15,0 8-18 0,0 0-4 16,0 0-17 0,6 20 8-16,-3 13 22 0,5 16 15 15,-3 8-40-15,-1 8-21 16,-4-1-14-16,0 7-11 16,0-2-15-16,0-5-63 0,-12 3-80 15,-2-7-76-15,0-3-45 16,-3-8-7-16,-3-13-26 15</inkml:trace>
  <inkml:trace contextRef="#ctx0" brushRef="#br0" timeOffset="21881.43">27434 7571 193 0,'-30'-13'232'0,"5"6"-58"16,8-3-62-16,-1 7-49 0,2-1-10 16,4 0 15-16,1-1 24 15,-3-2 13-15,6-1-14 16,-4-9-4-16,0-4-6 0,4-2 18 15,8-5 8-15,0-2-20 16,0-2-26-16,8 3-17 16,13 1-21-16,7 3-18 0,4 9 1 15,1 4-5 1,-2 12-11-16,-1 8 7 0,-3 25 1 16,-5 24 9-16,-10 29-2 15,-12 27 5-15,0 18 8 16,-21 11-13-16,-7 1 2 0,4-8-4 15,3-19-1 1,7-18 2-16,14-20 1 0,74 14 8 16,13-79-9-16,33-20-7 15,43-29 1-15,32-30-7 16,28-23 4-16,20-22 0 16,6 2 1-16,-11 2-3 15,-18 10-7-15,-28 16-2 16,-33 12-29-16,-37 20-71 15,-33 12-91-15,-23 16-73 16,-35 14 13-16,-23 19-16 16,-25 16 7-16</inkml:trace>
  <inkml:trace contextRef="#ctx0" brushRef="#br0" timeOffset="23445.8">18414 2116 51 0,'-8'16'165'0,"2"1"-11"16,6-5-66-16,-14-5-40 15,14-7-13-15,0 10 9 16,0-10 3-16,0 0 12 16,17 0-7-16,23-14-9 0,30-10-3 15,32-12-11 1,31-17 0-16,22-16 16 15,18-9-1-15,14-7-10 16,4-5 1-16,-4 9-9 0,-12 3-11 16,-25 9-5-16,-25 12-6 15,-26 12 2-15,-31 9-31 16,-23 8-87-16,-25 4-88 16,-37 7-107-16</inkml:trace>
  <inkml:trace contextRef="#ctx0" brushRef="#br0" timeOffset="24722.43">14334 1953 166 0,'-12'-12'204'0,"-1"0"-67"0,13 4-32 16,-8 0-43-16,8 2-25 16,0 6-11-16,0 0-13 15,0 0-7-15,0 14-5 16,0 6 0-16,3 12-1 16,5 13 4-16,6 8-3 15,3 4-1-15,-2 0 0 16,1-4 5-16,1-9-5 15,-5-8 0-15,-6-7 3 16,0-8 0-16,-3 0-3 16,-3-9 9-16,0-12 6 0,0 0 18 15,0 0-3-15,-12-9-13 16,1-7-6-16,-7-13-6 16,2-11 4-16,1-13-7 15,-1-9 3-15,3-2-8 16,-3 0 1-16,-1-2 4 15,-2 2-1-15,2 6 1 0,0 14-1 16,5 3 6 0,1 13-8-16,3 3 5 15,8 4-2-15,0 9-1 0,0 3-5 16,-12 9-1-16,-1 0-2 16,-3 21 10-16,-8 13-5 15,-9 8 2-15,-5 8 1 16,-1-1 2-16,2-5 1 15,9 2-5-15,4-10-1 16,8-8 1-16,2-7 1 16,14 0-3-16,0-5 0 15,0-4 6-15,0 0-1 16,0-12 0-16,0 8-3 16,0-8 2-16,0 0-15 15,0 0-24-15,5 0-33 0,-2 0-35 16,3 0-56-16,-6 0-83 15</inkml:trace>
  <inkml:trace contextRef="#ctx0" brushRef="#br0" timeOffset="25525.56">14649 3915 253 0,'-8'9'169'0,"-1"-2"-64"15,-1-7-41-15,10 10-24 0,-12-10 4 16,12 0 11-16,-9 0 9 16,9 0 1-16,0 0-1 15,0 0 15-15,0 0 10 0,0-10 10 16,0-2-5-16,0-4-33 15,0-4-25-15,9-8-21 16,3-1-10-16,4-4-2 16,9 0-5-16,4 5 2 0,-1 3 0 15,4 4 1-15,-8 10-8 16,1 11 0-16,-5 0-3 16,-4 21 13-16,-3 12-13 15,-5 10 14-15,-8 14-3 16,0 5-4-16,-11 7 3 0,-11 4 1 15,-7-5 3-15,-7-6-6 16,-1-9 1-16,-4-3-1 16,5-15 4-16,8-6 1 15,8-8 2-15,6-9 0 0,14-12-2 16,0 0-1-16,8 0 0 16,18-12-1-16,14-13 6 15,22-7 3-15,11-8 1 16,15-6 17-16,11-3-6 15,2 1 3-15,1 3-1 0,-8 5-13 16,-10 2-1-16,-13 10-1 16,-16 4-3-16,-11 3-3 15,-10 9 5-15,-14 0-8 16,-9 7 1-16,-3 5 2 16,0 0 1-16,-8 0-10 0,0 0-5 15,0 0-9-15,0 0-22 16,0 0-12-16,0 0-13 15,0 0-19-15,0 0-31 16,-8 14-46-16,-3-3-39 16,-3 2-58-16,-5-1-4 0</inkml:trace>
  <inkml:trace contextRef="#ctx0" brushRef="#br0" timeOffset="26956.7">5911 11629 427 0,'-77'32'244'16,"16"-7"-115"-16,16-4-64 0,13-9-35 15,15-12-20-15,17 0-9 16,30 0 6-16,34-9 0 16,46-22-2-16,48-31-2 15,40-32 4-15,34-33-7 16,29-30 5-16,32-36 8 0,18-29-10 15,10-44-1-15,-8-22-1 16,-17-11 2-16,-31 7 11 16,-38 12 7-16,-44 11 19 15,-44 20 16-15,-43 14-9 16,-39 7-4-16,-36 8 2 0,-37 20 3 16,-33 26-14-16,-46 27-9 15,-50 32-18-15,-61 42 2 16,-59 45-7-16,-40 64-4 0,-47 75 0 15,-54 64-3-15,-41 53 7 16,-8 41-5-16,4 39 3 16,11 39-5-16,31 15 3 15,44-1-8-15,59-23 7 16,72-27 4-16,70-35-5 16,80-31 0-16,76-38 5 15,76-31-5-15,66-39 8 16,61-43-5-16,58-49-1 15,63-45-5-15,57-41 2 16,26-32-25-16,-15-18-47 16,-30-6-32-16,-41 0-2 0,-53 4 26 15,-48 7 39-15,-45 13 28 16,-45 8 3-16,-38 4-33 16,-31 8-39-16,-24 9 9 0,-23 10-23 15,-6 13-28 1,-11 9-47-16</inkml:trace>
  <inkml:trace contextRef="#ctx0" brushRef="#br0" timeOffset="27575.12">10930 10363 506 0,'-19'0'231'16,"2"0"-84"-16,4 0-88 0,13 0-37 16,0-12-16-16,8-7-4 15,9-19 0-15,12-7 2 0,4-3-5 16,3-1 4-16,-4 8-3 16,-7 8-2-16,-5 12 3 15,-8 9-3-15,-4 8 5 0,0 4 0 16,-5 13-1-16,6 7 4 15,-4 13-6-15,3 4 4 16,0 8-1-16,0 8-4 16,3 4 5-16,3 0-9 0,-3 3 9 15,-3 1-7-15,-8-4-26 16,0 0-38-16,0 0-43 16,0-4-22-16,-11-8-63 0,-3-12-20 15</inkml:trace>
  <inkml:trace contextRef="#ctx0" brushRef="#br0" timeOffset="27715.48">10946 10857 305 0,'-11'0'195'0,"-2"0"-83"0,13 0-58 16,0 0-30-16,16 0-11 16,14-9-8-16,10-3-4 0,8-5-4 15,8 0-27-15,1 1-34 16,-3 9-57-16,-15 7-90 15</inkml:trace>
  <inkml:trace contextRef="#ctx0" brushRef="#br0" timeOffset="28205.29">10926 12479 462 0,'4'13'163'0,"-4"-13"-73"15,0 9-52-15,0-1-15 0,0-8-11 16,0 0 11-16,0 0 6 16,5 0-9-16,-5 0-8 15,3 0 2-15,2 0 1 0,-2-5 9 16,5-2 6-16,1-6-6 15,2-4-19-15,11-3-2 0,7 1-4 16,7-7 5-16,4 6-3 16,4 8-5-16,5 8 4 15,0 13 2-15,-4 14-3 16,-6 14 2-16,0 7 1 0,-12 13-4 16,-3 5 2-16,-10 7 2 15,-12 0-1-15,-2 5-1 16,0-8 0-16,-10-6 0 0,-4-11 4 15,3-12-2-15,11-9 3 16,0-12 2-16,0-7-5 0,3-9 4 16,19-4-2-16,13-17-4 15,22-11 1-15,24-13 0 16,34-17-5-16,35-15 4 16,32-12-28-16,33-5-70 0,21-4-72 15,12-4-101-15</inkml:trace>
  <inkml:trace contextRef="#ctx0" brushRef="#br0" timeOffset="29418.77">25529 9492 256 0,'0'0'183'0,"0"0"-36"15,-8 0-22-15,8 0-18 16,0 0 2-16,0 0 18 0,0-3-3 15,0-6-12-15,0 2-31 16,0-3-23-16,0-6-34 16,8-4-15-16,9-4 0 0,3-5-6 15,0 4 1-15,0 1 10 16,-3 7-1-16,-5 6 7 16,-4 3-2-16,-5 8-6 0,-3 0-6 15,0 0-3-15,0 19 0 16,5 10 3-16,-2 11 3 15,-3 10-5-15,0 12-6 16,0-2 2-16,0 2 3 0,0-10-2 16,0-2-56-16,0-11-94 15,0-2-89-15,0-5-48 16,0-3-39-16</inkml:trace>
  <inkml:trace contextRef="#ctx0" brushRef="#br0" timeOffset="29587.37">25578 9932 339 0,'-17'0'232'16,"6"0"-75"-16,3 0-69 15,8 0-44-15,0 0-2 0,0 0-7 16,0 0-12-16,16 0-9 16,12 0-14-16,12 0-31 15,9 0-45-15,-2 0-69 0,4 0-56 16,-12 0-41-16</inkml:trace>
  <inkml:trace contextRef="#ctx0" brushRef="#br0" timeOffset="30319.48">25654 10926 185 0,'-11'12'215'0,"0"-5"-73"16,-3-7-44-16,2 9-36 0,3-9-7 15,1 0 15-15,0 0 7 16,8 0-3-16,0 0-5 16,0 0-23-16,0-13-22 15,16-7-12-15,10-5-3 0,5 0-2 16,6 6 0-16,0 3 0 16,-4 4 1-16,-1 12-1 15,-4 0 0-15,-3 16 1 0,-10 13 6 16,-7 11-3-16,-8 5 10 15,-11 8 0-15,-9 4-8 0,-9 5-6 16,-2-6 2-16,-3-3-7 16,11-9 1-16,2-7-6 15,4-14 7-15,5-1-4 16,12-10 5-16,0 0 0 0,16-12 3 16,10 0 0-16,13 0-6 15,18-5-1-15,8-7 0 16,9 1 0-16,2-7-1 0,6-1-3 15,-1-2 4-15,0 1-1 16,-3 0-9-16,-9 0-16 0,-9 4-13 16,-13 0-19-16,-4 3-14 15,-15 4-28-15,-9 1-32 16,-5 0-23-16,-10 5-12 0,-4-2-30 16,-8 5 17-16</inkml:trace>
  <inkml:trace contextRef="#ctx0" brushRef="#br0" timeOffset="32596.86">8966 15647 203 0,'-14'9'252'15,"14"-9"-68"-15,-8 8-77 16,8-8-60-16,-8 0-20 0,8 0-3 16,0 0 7-16,0 0-6 15,0 0-8-15,0 0-2 16,0 0-1-16,0 0 9 0,0-8 2 16,-8-5-16-16,-4 1 0 15,-3-4-5-15,-10 4 18 16,-3 12 0-16,-5 0-6 15,-7 19-13-15,-9 15-1 0,-5 18-4 16,2 13 8-16,3 9-4 16,9 2 10-16,7 3-1 15,16-6-8-15,17-8 4 0,8-8 5 16,17-5-6-16,12-11 3 16,8-9-4-16,12-10 1 0,3-10-1 15,2-12-5-15,-5-4 3 16,-5-9 0-16,-8-4-5 15,-2-3 6-15,-11 5-4 16,-1 1-4-16,-11 7 2 0,-6-1 3 16,-5 3-4-16,-5 1 3 15,-3 4 2-15,0 0-14 16,0 0-10-16,0 0-21 0,0 0-41 16,0 0-48-16,0 0-31 15,0-4-14-15,0-4-19 16,9-4 35-16</inkml:trace>
  <inkml:trace contextRef="#ctx0" brushRef="#br0" timeOffset="32863.66">9335 15793 218 0,'8'-24'220'16,"-8"8"-42"-16,0 11-41 16,-8 5-59-16,-5 21-36 0,5 12-2 15,0 12 4-15,8 8-4 16,0 4-11-16,0 0-5 15,12-5-8-15,8-11-8 0,5-8 2 16,3-9-2-16,1-12-8 16,-2-12 0-16,-1-8-8 15,-6-8 6-15,-9-13-3 0,-11-4 0 16,0-3-1-16,-18-4-9 16,-12 3 8-16,2 5-1 15,-4 6-14-15,-4 7-30 16,3 8-48-16,4 0-42 0,4 9-34 15,9-8-40-15</inkml:trace>
  <inkml:trace contextRef="#ctx0" brushRef="#br0" timeOffset="33596.19">9488 15677 167 0,'0'-13'282'15,"0"5"-8"-15,0-1-46 16,0 9-87-16,0-4-56 15,0 4-16-15,0 0-9 0,0 0-31 16,0 0-18-16,0 16-7 16,13 14 0-16,4 9 4 15,8 10-5-15,1 8 10 0,8 0-5 16,-6-3-8-16,0-6 3 16,-3-8-1-16,-4-7 2 15,-7-9-3-15,0-3 4 0,-6-9-6 16,-8-12 7-16,0 0-3 15,0 0-15-15,0-16-31 16,-17-16 0-16,1-22 6 16,-4-15 4-16,-6-17 12 0,7-3 9 15,7 3 7-15,12 14 3 16,0 6-1-16,9 14 0 16,7 11-1-16,4 7 1 0,1 16-1 15,1 8-2-15,0 10 7 16,-5 0-6-16,-9 17 0 15,-8 12 4-15,-17 11-7 0,-13 10 3 16,-1 3-7-16,-1-4-3 16,2-8-19-16,7-10-32 15,6-11-27-15,6-7-13 0,11-13 16 16,11-13 18-16,10-15 15 16,3-13 8-16,7-8 18 0,8 1 20 15,-7-2 7 1,-4 10 12-16,-8 7 17 0,-3 9 19 15,-6 7 15-15,-3 13 2 16,1 4-8-16,-4 0-9 16,2 0-8-16,5 9-13 0,1 3-2 15,4 5-7-15,2-5-8 16,2 0 1-16,-2-3-3 0,6-9 2 16,0 0-11-16,2-14-2 15,3 0-5-15,-3-12 7 16,3-6-2-16,-6-1 14 0,-8 5 17 15,-5 4 43-15,-2 6 16 16,-1 10 8-16,-8 8-23 16,0 0-27-16,3 13-18 15,2 12 5-15,3 15-12 0,1 17-9 16,3 12-4-16,0 9 6 16,-1-1-32-16,5-8-63 15,1-7-75-15,1-18-52 0,-4-12-4 16,-1-16-7-16,4-16 34 15</inkml:trace>
  <inkml:trace contextRef="#ctx0" brushRef="#br0" timeOffset="34002.56">10415 15322 265 0,'0'-61'227'16,"0"16"-34"-16,0 16-56 0,0 8-68 16,4 9-30-16,3 12-15 15,2 12 9-15,12 12 7 16,-1 18-1-16,9 15 5 0,-1 7-2 15,5 5-10-15,-6 5-7 16,-3-8-6-16,0-13-7 0,-7-9-4 16,-4-12 0-16,-1-11-4 15,-7-9 6-15,-5-12 11 16,0-19-12-16,-22-14-14 0,-6-17 15 16,-9-10 5-16,-7-13 11 15,-5-8 2-15,-3-9 1 16,-2 4 14-16,5 13 71 15,9 11 28-15,9 13-24 0,2 13-40 16,7 11-33-16,11 9-24 16,-1 7-20-16,12 9-9 15,-8 0-4-15,8 0 1 0,0 16 7 16,0 6 4-16,0 6-2 16,0 6-1-16,0-3-2 0,0 2-15 15,0-5-38-15,0-4-48 16,0-8-52-16,0-3-43 15,0-13-36-15,0 0-14 16,0 0 10-16,4 0-12 16,3 0-138-16</inkml:trace>
  <inkml:trace contextRef="#ctx0" brushRef="#br0" timeOffset="34449.87">11016 15297 299 0,'12'17'268'0,"-4"-6"-42"15,0-11-63-15,-5 0-48 16,-3 0-12-16,6 0-4 0,-6 0-17 16,0 0-20-16,0 0-21 15,0 0-14-15,0 0-9 16,0 0 7-16,0 0 12 15,0 0 9-15,0 0 2 0,0 0-10 16,0 0-8-16,0 0-18 16,0 0-3-16,0 9-9 15,0-9-3-15,0 8 0 0,0-8-7 16,3 0-2-16,6 0-2 16,3 9-19-16,-1-9-13 0,-3 0-16 15,0 0 4 1,0 0 12-16,-2 0 15 0,-6-5 21 15,0-4 12-15,0 6 18 16,-9 3-3-16,-4 0 14 0,-2 0-2 16,3-4-5-16,-1 4-14 15,1 0-4-15,4-5 0 16,0 5-21-16,8 0-43 0,0-3-70 16,0-5-72-16,0 3-49 15,0-3-13-15,0 8-22 0</inkml:trace>
  <inkml:trace contextRef="#ctx0" brushRef="#br0" timeOffset="34960.56">11319 14707 361 0,'-6'-25'318'16,"-2"5"-26"-16,8 4-76 0,-13 4-71 16,13 0-37-16,0 8-12 15,0 4-15-15,0 0-39 16,0 0-26-16,0 7-14 0,0 9-8 16,13 8 4-16,1 14 8 15,8 8-2-15,7 5 5 16,-1 6 1-16,0 0-3 15,1 0 3-15,-5-9-10 0,-4-3 0 16,-4-12 4-16,-3-9-2 16,-2-8 5-16,-5-3-2 15,-6-4 24-15,0-9 23 0,0 0 22 16,0-5-3-16,-14-16-45 16,-6-7-7-16,-12-13-11 15,-6-11-5-15,-2-13 1 16,-8-8-7-16,0-1 4 0,-1 0 4 15,0 5 1-15,3 8-10 16,11 9 8-16,2 15-2 16,9 9-3-16,8 11-19 0,2 9-5 15,14 8-5-15,0 25 6 16,0 11-17-16,5 17-71 16,4 13-104-16,3 10-90 0,0 7-59 15,-2-7-35-15</inkml:trace>
  <inkml:trace contextRef="#ctx0" brushRef="#br0" timeOffset="37040.72">10208 17194 397 0,'-16'0'267'0,"-2"8"-75"15,7-8-88-15,-1 7-53 16,-1-7-17-16,6 0-6 0,7 0-4 15,0 0-18-15,0 0-4 16,0 0-1-16,0 0 11 16,0-7 15-16,-13-5-1 15,-7-5 28-15,-5 5 37 0,-10 0 18 16,-14 12-32 0,-9 0-40-16,-7 24-17 0,-3 12-11 15,-2 18 4-15,4 6 0 0,15 10 1 16,15-1 3-16,14-4 21 15,22 1-8-15,16-9-19 16,26-9-23-16,18-15-18 0,30-21-13 16,23-28-18-16,18-25-9 15,10-21-1-15,6-10-8 16,-14-9-11-16,-10-1 29 16,-26-3 26-16,-23 7 16 0,-22 13 31 15,-19 16 40-15,-17 13 33 16,-16 12-12-16,-13 15-28 15,-6 9-18-15,-3 16-12 0,0 8-13 16,-3 9 10-16,8 0-2 16,17 1 13-16,0-11-13 0,0-3-9 15,8-5-13-15,4-2-23 16,4-13-5-16,1 0-9 16,-6-13 1-16,-1-2-2 0,-10-9 18 15,0-10 11-15,0 3 10 16,-13 3 11-16,5 2 7 15,0 6 19-15,8 9-1 16,-9 2-21-16,9 9 2 0,0 0-10 16,6 0 6-16,5 12-2 15,10 1-39-15,-2-1-55 0,6-12-47 16,0 7-18-16,-1-7 8 16,4-7 43-16,-4-5 12 15,-3-9 26-15,-4-8 39 0,-6-3 76 16,-3 0 23-16,-8 4 12 15,0 2 7-15,0 3-5 0,0 5 10 16,4 6 3 0,-4 8-10-16,0 4-34 0,0 0-28 15,4 9-5-15,5 7-10 16,-1 5 3-16,7 6 0 0,5 6-4 16,2 1 2-16,13 35 3 15,11 0 3 16,-43-57 22-31,-3-12 18 16,-76-98 52 15,43 49-83-31,5-4-11 0,-1-8-1 16,10 1-4-16,2-2-7 16,9 5 0-16,8 12-8 0,8 5 3 15,3 11 5-15,9 14-12 16,6 15 11-16,-1 0-6 15,-3 10-1-15,-4 12 1 0,-10 6 7 16,-8 8-5-16,-8 5 5 16,-10-1-3-16,2-3-4 15,1-3-17-15,-1-10-25 0,3-8-33 16,0-9-32-16,13-7-23 16,0-4 17-16,0-11 6 0,0-10 20 15,18-7 27-15,1-10 20 16,1-2 7-16,5-5-8 15,-4 1 2-15,-2 3 16 16,-3 8 18-16,-2 1 41 0,-3 7 23 16,-3 9-3-16,0 7 5 15,-3 7 10-15,-5 6 14 0,0 0 4 16,0 0 4-16,0 0-13 16,0 0-25-16,3 0-20 15,5 19 4-15,6 6 25 0,-3 6-4 16,6 7-13-16,3 1-18 15,5 3-8-15,-5-2 5 16,0-2-3-16,0-2-1 16,0-3-7-16,-7-10 0 0,0-3 4 15,-1-3-9-15,-5-5-1 16,-4 1-4-16,-3-13 6 16,0 0 0-16,0 0 3 0,5 0-6 15,-5 0 2-15,0 0 2 16,0 0-2-16,0-4 10 15,0-8-11-15,-8-4-3 0,-3-9-4 16,-2 0 2-16,-3 1 7 16,2-1 2-16,3 2-6 0,0-3-1 15,-2 2-4-15,1 0 3 16,0-4-1-16,0-1-5 16,-1-4-2-16,1 0 4 15,-1 2 0-15,2 2 9 0,3 3-4 16,0 7-5-16,0 3 5 15,8 0 0-15,-14 3 2 16,14 4-4-16,-8 1-3 0,8 4 5 16,0 4-2-16,0 0 5 15,-8 0-1-15,-3 0 2 32,11 0-6-32,0 0 1 0,0 0-3 15,0 0 2-15,0 0-2 16,0 0 3-16,0 0-1 15,0 0 0-15,0 0-2 16,0 0-1 0,0 0 9-16,0 0-7 0,0 0-11 15,0 0-13-15,0 0-2 16,0 0-4-16,0 0-13 16,0 0 7-16,0 0-8 0,0 0 6 15,0 0-8-15,0 0 0 16,0 0 8-16,0 0-4 0,0 9-2 15,0-9-11-15,0 12-3 16,0 1-3-16,0-1-3 16,0-1 6-16,0-2-11 15,0-2-14-15,0 3-24 0,0-3-1 16</inkml:trace>
  <inkml:trace contextRef="#ctx0" brushRef="#br0" timeOffset="37589.76">11276 16449 201 0,'0'0'213'15,"-14"0"-43"-15,3-5-43 16,3-2-61-16,-4-1-30 0,4-1-7 16,8-3-13-16,-8 5-14 15,8-3-10-15,0 6-5 0,0 1 8 16,0 3 2-16,0 0 5 15,0 0-4 1,0 19 11-16,0 11 23 16,11 7-4-16,6 11-3 15,2 6-8-15,7-6-7 0,2-3-4 16,0-9 3-16,-2-8-8 16,-7-2-3-16,-2-15 4 15,-6-3-4-15,-2-8 4 16,-4 0 0-16,-5-8-5 15,0-3-5-15,0-10 4 16,0-4-4-16,0-7-3 16,0-9-1-16,-8-8 3 0,8 1 6 15,-9-2 5-15,9 10 4 16,0 5 3-16,0 5 0 16,0 5 8-16,0 10 6 0,0 1 11 15,0 6 4-15,0 8-15 16,0 22 0-16,12 21 61 15,3 35 54-15,7 21-6 0,-2 18-8 16,4 10-5-16,-3-2-37 16,-1-3-33-16,0-9-28 15,2-6-14-15,-4-17-3 16,-2-18-53-16,-2-17-62 0,-2-16-72 16,-4-10-64-16,-5-12-13 15,0-17 40-15,3-17-5 16,-6-20-2-16,0-20 63 0</inkml:trace>
  <inkml:trace contextRef="#ctx0" brushRef="#br0" timeOffset="38155.37">11531 16258 74 0,'0'-25'204'0,"-11"6"-10"16,11 2-25-16,-13 4-42 0,13 5-47 15,0 4-30-15,0 0-26 16,0 4-8-16,0 0-10 16,0 0-5-16,0 0 1 0,0 0 9 15,0 0 7-15,0 0 14 16,0 0 1-16,0 0 1 16,0 0-6-16,0 12-3 15,8 17 27-15,13 11 13 0,2 17-14 16,11 12-14-16,2 9-13 15,-1 3 1-15,4-3-7 16,-7-9-7-16,-4-9 0 0,-4-10-13 16,-3-10 2-16,-4-12-11 15,-6-6-20-15,-3-10-24 0,-5-5-49 16,-3-7-40-16,0 0-22 16,0-11 17-16,6-10-3 15,-2-11-25-15,4-8 23 0,0-1 38 16,0-5 43-16,4 6 33 15,-1 3 25-15,3 5 35 0,2 6 81 16,0 10 101 0,0 4-49-16,-8 5-38 0,1 2-42 15,-6 5-28-15,2 0-6 16,-2 0-8-16,2 0-4 0,-5 0-13 16,0 0-6-16,0 0-4 15,0 0-2-15,0 0 0 16,0 0 7-16,0 0 16 0,0-4 9 15,0-4-16-15,-13 1-12 16,1-2-5-16,-1 1-19 0,2-1-41 16,-1 6-50-16,0-6-42 15,-2 4-68-15,3-2 20 16</inkml:trace>
  <inkml:trace contextRef="#ctx0" brushRef="#br0" timeOffset="38587.75">12413 16090 445 0,'11'-19'387'15,"-3"7"-78"-15,-8 3-113 0,0 0-70 16,0 7 11-16,0-4 25 16,0 6-17-16,0 0-32 0,0-2-86 15,0-3-27 1,0-3 0-16,0-1 0 0,5 2 0 15,0-10 0-15,3-4 0 16,3-7 0-16,6-4 0 0,2-1 0 16,2 5 0-16,4 7 0 15,-5 8 0-15,0 13 0 0,-3 18 0 16,-1 14 0-16,-4 17 0 16,-4 16 0-16,-5 9 0 15,-3 2 0-15,0-8 0 0,0-6 0 16,0-9 0-16,0-12 0 15,0-13 0-15,0-2 0 0,13-13 0 16,4-13 0-16,10-11 0 16,19-12 0-16,11-18 0 15,11-21 0-15,14-13 0 16,18-24 0-16,23-11 0 0,23-7 0 16,24 3 0-16,22 8-67 15,10 8-330-15,2 16-116 0,-9 9 2 16</inkml:trace>
  <inkml:trace contextRef="#ctx0" brushRef="#br0" timeOffset="40118.68">26418 12861 495 0,'-40'-11'369'0,"-5"3"-74"15,3 8-128-15,11 0-77 16,2 0-7-16,9 0-4 16,9 0-10-16,2 0-26 0,9 0-9 15,-9-4-17-15,9 0-3 16,0-4 11-16,0 4 15 15,0 1 28-15,0 3 28 16,0-5-33-16,0 1-63 0,-16-1 0 16,-1 3 0-16,-2 2 0 15,-10 0 0-15,-7 16 0 0,-13 15 0 16,-13 19 0-16,-1 19 0 16,-7 16 0-16,6 17 0 0,7 8 0 15,16 4 0-15,17 0 0 16,24-8 0-16,16-13 0 15,20-19 0-15,21-17 0 16,17-26 0-16,20-31 0 16,13-19-176-16,12-22-35 0,-1-21 78 15,-5-14 69-15,-3-9 33 16,-11-15 15-16,-11 3 22 0,-11 4 27 16,-15 15 53-16,-18 18 63 15,-12 15 40-15,-12 12-21 16,-15 17-168-16,-27 44 0 15,-1 22 0-15,3 14 0 16,3 10 0-16,17 4 0 0,0-9 0 16,13-10 0-16,8-5 0 15,5-17 0-15,4-14 0 0,2-23 0 16,-4-3 0 0,-2-22 0-16,-6-11 0 0,-12-8-26 15,-8-14-9-15,-8-4-10 16,-12 3-42-16,-6-8-51 0,1 7-50 15,3 7-37-15,1 9-10 16,4 7 19-16,4 8 51 16,13 10 31-16,5 5 24 0,12 2 20 15,3 5 15-15,5-3 26 16,-2 7 29-16,6 0 48 16,4 3 93-16,-9 0-12 0,0 0-9 15,-4 0-1-15,-3 0 20 16,3 20 35-16,-3 9 39 15,2 11 0-15,1 8-36 0,1 9-36 16,0 5-27-16,-1 2-40 16,0-3-25-16,-3-8-14 0,0-12-1 15,-6-8-6-15,-5-13-2 16,0-7-3-16,-6-13 2 16,0-16-5-16,-9-14 5 0,-5-9-1 15,-8-11 14-15,1-11 9 16,5-8 2-16,8-8 8 0,8-4-4 15,8-2 14 1,5 14-31-16,8 12-16 0,4 12 0 16,-2 17 0-16,5 12 0 15,0 16 0-15,1 16 0 16,-8 12 0-16,-9 14 0 0,-12 6 0 16,-12 4 0-16,-13 3 0 15,-5-7 0-15,3-7-219 0,3-13-112 16,1-7-51-16,-2-21 25 15,7-5 35-15,7-11-112 0</inkml:trace>
  <inkml:trace contextRef="#ctx0" brushRef="#br0" timeOffset="40568.61">27624 12589 371 0,'37'-36'267'0,"-14"12"-35"15,-1 4-67-15,-10 8-43 16,-4 7-6-16,1 5 43 0,-9 0 40 15,0 0-1-15,0 0 1 16,0-6-180-16,0 4-19 16,0-3 0-16,0 1 0 0,0 1 0 15,0-2 0 1,0-3 0-16,0 5 0 16,6-6 0-16,2-3 0 15,9-5 0-15,3 5 0 0,2 0 0 16,-2 4 0-16,-1 8 0 15,2 0 0-15,4 12 0 16,-5 12 0-16,-4 13 0 0,-4 17 0 16,-6 5 0-16,-6 12 0 15,-14-3 0-15,-6 2 0 16,-8-4 0-16,-5-9 0 0,0-8 0 16,6-10 0-16,1-5 0 15,6-10 0-15,9-3 0 16,-3-8 0-16,14-3 0 0,9-10 0 15,10 0 0-15,18 0 0 16,16-8 0-16,7-3 0 16,10-10 0-16,66-36 0 15,-76 29 0-15,-3 0-353 16,-10-2-54-16,-13 3 21 16,-11-7 30-16</inkml:trace>
  <inkml:trace contextRef="#ctx0" brushRef="#br0" timeOffset="41183.36">27422 12793 81 0,'-9'-16'234'0,"9"0"-35"16,-12 5-35-16,-2 2-48 15,14 4-42-15,0 5-4 0,-8 0 18 16,8 0 17-16,0 0 16 16,0 0-2-16,0 0-19 0,0 14 2 15,0 5-19-15,0 5-30 16,8 5-16-16,6-1-14 15,2 1-17-15,5-4-8 0,2-10 0 16,7-6-5-16,2-9-7 16,4-5-9-16,1-11 1 15,-1-7 3-15,0-7 15 16,-6-2 4-16,-10 3 5 0,-3 5 17 16,-11 5 19-16,-1 5 20 15,-5 14 2-15,0 0-3 16,-16 33 22-16,-13 20-51 0,-4 20-31 15,-3 22 0-15,0 9 0 16,-1 6 0-16,6 2 0 0,6-3 0 16,5-12 0-16,6-12-198 15,14-11-96-15,0-17-56 16,0-16 10-16,5-8 12 16,4-14 65-16</inkml:trace>
  <inkml:trace contextRef="#ctx0" brushRef="#br0" timeOffset="41498.99">28636 12907 272 0,'0'-7'400'0,"0"-2"-23"15,-8 6-129-15,8-1-125 0,-9 4-71 16,9 0-41-16,0 0-48 15,0 0-99-15,0 0-99 16,-8-5-57-16,8-2-27 16</inkml:trace>
  <inkml:trace contextRef="#ctx0" brushRef="#br0" timeOffset="41899.32">28948 12104 423 0,'0'-47'251'0,"0"6"-51"16,0 4-67-16,5 9-15 16,-2 3 20-16,3 4 37 15,-6 9 28-15,0 1-10 16,0 7-26-16,0 4-121 0,3 8-46 15,5 20 0-15,3 25 0 16,1 25 0-16,1 19 0 16,-1 8 0-16,-3 7 0 0,-1-4 0 15,-2-6 0-15,2-12 0 16,-2-13 0-16,2-16 0 16,-5-11 0-16,2-13 0 0,-5-14 0 15,0-2 0 1,0-8 0-16,0-13-31 0,-8 0-196 15,-9-18 1-15,-2-10 16 16,-10-13 30-16,-2-8 4 16,-7-3-5-16,2 3-17 0,-1 4-59 15</inkml:trace>
  <inkml:trace contextRef="#ctx0" brushRef="#br0" timeOffset="42947.54">26901 14931 362 0,'0'-30'295'0,"0"3"-102"16,0-6-94-16,0-1-53 0,-12 3-24 15,-1-2 8-15,-2 0 24 16,-9 10 19-16,-8 5-14 16,-10 14 3-16,-6 18 27 0,-6 17 18 15,-3 18 4-15,5 11-17 16,8 7-29-16,11-3-26 15,17-7-11-15,16-2-19 16,16-12-8-16,17-5-24 0,16-15-22 16,16-11-46-16,16-12-31 15,9-12-3-15,6-11 125 16,1-11-168-16,-1-6 63 0,-14-10 47 16,-15 2 29-16,-18 3 29 15,-16 5 38-15,-14 11 43 0,-11 13 1 16,-8 16-6-16,-24 8-16 15,-4 17-9-15,-1 2-10 16,5 6 6-16,7 0 7 16,17-5-21-16,0-4-20 0,13-3-25 15,7-10-6-15,9-11-12 16,4-7-20-16,2-9-1 16,-4-8 3-16,-1-9 12 0,-5 1 19 15,-6-6 8-15,-11 2 13 16,-3 4 11-16,-5 6-4 15,0 7 2-15,0 3-5 0,-8 0-6 16,8 3-19-16,0 6-51 16,0-3-69-16,0 3-41 15,16-5-10-15,8-4 31 0,12-10 32 16,10-2 10-16,-2-8 41 16,5 0 44-16,-4-5 100 15,-9 4 19-15,-7 12 20 16,-9 9 16-16,-4 4 26 15,-7 12 31-15,-9 0 16 0,0 20-1 16,0 5-41-16,0-1-50 16,-9-3-37-16,9-1-36 15,4-4-20-15,9-4-29 0,3-12-27 16,8 0-25-16,7-7-3 16,3-14 13-16,-3-12 22 15,4-3 20-15,-8-2 10 16,-2 2 9-16,-4 0 12 15,-10 11 20-15,-2 5 6 0,-9 12-5 16,0 8-15-16,0 12-14 16,-12 13-6-16,-1 2 3 15,0 5-20-15,13-3-62 0,0-4-74 16,0-5-82-16,9-3-40 16,3-5 7-16,1-12-4 15</inkml:trace>
  <inkml:trace contextRef="#ctx0" brushRef="#br0" timeOffset="43280.51">28497 14132 305 0,'24'-49'329'0,"-7"9"-13"0,-6 11-74 16,-3 6-40-16,-8 6 1 16,0 5 39-16,0 4-34 15,0-1-208-15,-11 5 0 16,0 4 0-16,-6 0 0 0,5 0 0 15,-2 0 0-15,14-3 0 16,0-6 0-16,5 1 0 16,16-8 0-16,15-6 0 0,13 8 0 15,-1 5 0-15,-3 9 0 16,-8 9 0-16,-14 19 0 16,-7 16 0-16,-16 16 0 15,-11 15 0-15,-9-2 0 16,0 2 0-16,-2-11 0 0,8-3 0 15,5-13 0-15,9-8 0 16,0-11 0-16,5-8 0 16,10-9 0-16,10-12-78 0,7-5-521 15,9-14 39-15</inkml:trace>
  <inkml:trace contextRef="#ctx0" brushRef="#br0" timeOffset="43446.27">29216 14149 547 0,'12'-28'519'0,"-4"4"-137"16,1 3-160-16,-9 4-69 16,0 5-12-16,0 5-58 15,0-2-83-15,5 2 0 0,-2-3-127 16,5 3-136-16,-2-6-77 16,3 1-4-16,4-4 41 15,-5 0 6-15</inkml:trace>
  <inkml:trace contextRef="#ctx0" brushRef="#br0" timeOffset="43962.08">29797 13501 222 0,'0'-15'299'0,"0"1"-25"15,0 8-55-15,0-3-56 16,0 9-13-16,0 0 31 0,0 12 19 15,0 1-46-15,0-6-62 16,0 3-43-16,0-10-20 16,0 7-14-16,0 2-15 15,-10-9 0 1,2 0 0-16,2 0 0 16,-6-5 0-16,-1-6 0 0,1-6 0 15,12-8 0-15,0 0 0 16,0-3 0-16,9-1 0 15,7 1 0-15,7-1 0 16,6 10 0-16,2 2 0 0,12 13 0 16,-7 4 0-16,4 24 0 15,-4 18 0-15,-11 18 0 16,-16 18 0 0,-9 12 0-16,-17-2 0 0,0-2 0 0,-2-8 0 15,-1-14 0 1,8-11 0-16,12-12 0 0,4-11 0 15,20-16 0-15,20-14 0 16,25-7 0-16,21-13 0 16,12-13 0-16,7-4 0 15,9-4 0-15,-5 2 0 0,-8 2 0 16,-15 8-84-16,-13 3-266 16,-21 7-29-16,-14 7 19 15,-19 8 27-15,-18 4 69 16</inkml:trace>
  <inkml:trace contextRef="#ctx0" brushRef="#br0" timeOffset="44909.96">26073 14316 210 0,'-54'8'266'15,"-6"0"-30"-15,-1 0-55 16,1-8-45-16,0 9 5 0,4-9 49 16,21 0 19-16,7 0-30 15,12 0-74-15,16-9-57 16,16-3-16-16,25-8 2 16,32-8 8-16,31-5-11 15,35-3-24-15,36-9-7 0,28-5 0 16,15-3 0-16,11-9-7 15,-2-6-6-15,-7-1-1 0,-13 0 12 16,-13 3-4-16,-18 6 4 16,-26 7 5-16,-29 9 4 15,-22 6 6-15,-31 14 8 16,-16 8-21-16,-11 8 0 0,-9 4 0 16,-7 4 0-16,-5 0 0 15,-1 7 0-15,3 3 0 16,-10-10 0-16,-3 7 0 15,-6-7 0-15,-3 9 0 16</inkml:trace>
  <inkml:trace contextRef="#ctx0" brushRef="#br0" timeOffset="46026.75">28538 13506 2047 0,'0'-5'0'0,"0"-2"0"16,0 2 0-16,0 2 0 15,0-5 0-15,-8-4 0 16,-1-1 0-16,9 4 0 16,-7 1 0-16,-1-8 0 15,-1 0 0-15,1-2 0 0,-5 0 0 16,1-11 0-16,6 1 0 16,-2-9 0-16,-5-8 0 15,4-8 0-15,1-12 0 0,-4-8 0 16,5-8 0-16,-1-9 0 15,-5-4 0-15,1-7 0 16,-1-2 0-16,-3 1 0 0,3 10 0 16,-2 6 0-16,-9 4 0 15,-2 9 0-15,-5 0 0 16,-3 3 0-16,3 5 0 16,2 4 0-16,6 7 0 15,-2 10 0-15,8 9 0 0,5 6 0 16,-1 5 0-16,1-2 0 15,1 9 0-15,11 6 0 16,-13-1 0-16,5 0 0 16,-5 0 0-16,5 0 0 0,-1 0 0 15,-2-2 0-15,0 2 0 16,-2 5 0-16,-7-2 0 16,-1 1 0-16,-7 4 0 0,-9 4 0 15,-8 0 0 1,-11 0 0-16,-10 17 0 0,-13-2 0 15,-20 7 0-15,-9 2 0 16,-24 4 0-16,-18 8 0 0,-19 4 0 16,-24 6 0-16,-10 7 0 15,-4 5 0-15,1-3 0 16,8 1 0-16,6 2 0 0,14-4 0 16,15-9 0-16,17-4 0 15,17-5 0-15,21-8 0 0,20-4 0 16,20-7-13-16,17-5-36 15,15-12 2-15,13 9 1 16,6-9-3-16,4 0 9 0,13 0 6 16,0 0 14-16,0 0 8 15,0 0 3-15,0 0 2 16,0 0 10 0,0 0 1-16,0 0-2 0,0 0 2 15,0 0-5-15,0 0 11 16,0 0-1-16,0 0-2 0,0 0-2 15,0 0 6-15,0 0-8 16,0 0-2-16,0 0-5 0,0 0 2 16,0 0-3-16,0 0 10 15,0 7 0-15,0 5-7 16,0 18 9-16,0 14 12 16,0 21 3-16,0 21-10 0,0 14-11 15,0 12 3-15,5 1-3 16,-2 6 0-16,5-6 0 0,-3-2 2 15,4 3-5-15,-5 0 2 16,4-1 4-16,-5-2-6 0,5-10 4 16,-3-2-5-16,2-15 5 15,1-5 0-15,0-11 0 16,-3-11 2-16,4-9-4 16,-9-7 0-16,0-9-2 0,3-8 7 15,1-7-6-15,0-4-1 16,0-5 9-16,-4 0-5 15,0-8-7-15,0 9 6 0,0-9-4 16,0 0-1 0,0 12 5-16,0 0 3 0,0 1 3 15,5-2-1-15,4 1 5 16,-1-3 0-16,6-2 17 0,11-7 0 16,12 0-5-16,20-5 2 15,17-9-8-15,15-15-14 16,16-8 4-16,12-9-6 0,15-6 0 15,10-9-3 1,5-8-19-16,10-5-39 0,-4-2 60 16,-11-2-297-16,-15 9-86 15,-23 9-18-15,-22 10-2 0</inkml:trace>
  <inkml:trace contextRef="#ctx0" brushRef="#br0" timeOffset="47224.22">25866 14703 390 0,'0'-9'251'16,"-8"9"-47"-16,8 0-85 0,0 9-33 15,0 10 12-15,0 18 10 16,0 11 4-16,0 19-23 15,0 6-28-15,0 4-21 0,0 4-16 16,0 1-10-16,0-1 4 16,0-7-1-1,0 52 8-15,3-78-14 16,2-6-2-16,3-13-2 0,4-1 6 16,5-7 8-16,11-10-6 15,8-2-10-15,13-9 3 0,19-9 5 16,22-11-9-16,32-13-6 15,28-8 5-15,26-6-4 16,18-8 4-16,18 2-8 0,6-3-3 16,2-2-14-1,-2 2 11-15,-3 3 5 0,-9 4 10 16,-24 4 1-16,-19 0-1 16,-21 4 2-16,-30 5 10 15,-22 8 20-15,-25 6 71 0,-19 12 49 16,-15 1-156-16,-11 0 0 15,-6 4 0-15,-6 5 0 16,-8-2 0-16,0-3 0 0,-13-2 0 16,-8-6 0-16,-4-3 0 15,2-5 0-15,-7-3 0 16,7-8 0-16,-2-5 0 16,1-3 0-16,2-5 0 0,3-5 0 15,7-2 0-15,4-10 0 16,8-2 0-16,0-14 0 15,0-3 0-15,0-4 0 16,0-1 0-16,0 4 0 0,0 9 0 16,0 3 0-16,-12 14 0 15,-1 7 0-15,-2 13 0 16,3 7 0-16,-9 8 0 16,-3 5 0-16,-4 8 0 0,-5 8 0 15,-12 8 0-15,-17 13 0 16,-10 7 0-16,-18 8 0 15,-11 9 0-15,-4 5 0 16,-9 2 0-16,1 1 0 16,-3 4 0-16,0 4 0 0,-2 0 0 15,-1 0 0-15,6-4 0 16,8-3 0-16,9-6 0 16,9-8 0-16,14 0 0 0,4-2 0 15,13-5 0-15,2-5 0 16,15-3 0-16,4-6 0 0,16-2 0 15,2-9-19-15,6-8-63 16,3 0 19-16,8 0 9 16,0 0 5-16,0 0-5 0,0 0-15 15,0 0-18-15,0 0-18 16,0 0-26-16,0 0-9 16,0 0-15-16,0 0 9 15,0 0 8-15,8 0 138 0,3 0-201 16,9 0 14-16,5 0 25 15</inkml:trace>
  <inkml:trace contextRef="#ctx0" brushRef="#br0" timeOffset="48139.48">29606 11482 177 0,'-12'-65'245'0,"-10"5"-61"15,-9 7-47-15,-17 12-60 0,-17 13-29 16,-22 19 20-16,-12 18 32 16,-20 27 30-16,-11 37 28 15,-4 53 3-15,-4 45-50 0,3 41-52 16,7 25-27-16,18 7-21 16,20-9-8-16,37-18-4 15,35-22 3-15,44-24-20 0,44-33-19 16,40-36-24-1,32-37-12-15,27-36 0 0,15-37 16 16,-3-34 22-16,0-31 12 16,-12-29 17-16,-10-31 5 15,-18-31 11-15,-16-31 5 16,-21-26 9-16,-24-6 29 0,-27 3 29 16,-28 17 4-16,-25 24-12 15,-39 27-38-15,-12 31 3 16,-13 31-22-16,-10 30-10 15,-3 31-36-15,-5 33-106 0,6 28-74 16,5 36-67-16,11 38-21 16,13 25-48-16</inkml:trace>
  <inkml:trace contextRef="#ctx0" brushRef="#br0" timeOffset="48555.75">30820 12659 424 0,'16'-32'347'0,"-16"3"-108"0,-32 3-97 15,-17 15-48-15,-14 11 22 16,-28 17 52-16,-27 27 64 16,-19 34 7-16,-9 32-193 15,4 33-46-15,2 23 0 16,19 17 0-16,20 9 0 15,31-14 0-15,38-9 0 0,32-24 0 16,43-27 0-16,39-28 0 16,40-30 0-16,33-22 0 15,28-38 0-15,10-17-46 16,8-23 11-16,-6-26 30 0,-17-23 23 16,-20-25 27-16,-28-26-22 15,-27-17-23-15,-30-13 0 16,-34-11 0-16,-26 3 0 15,-39 11 0-15,-30 16 0 0,-36 29 0 16,-23 32 0 0,-22 39 0-16,-18 28 0 0,-15 35 0 15,-14 29-93-15,7 21-185 16,10 16-84-16,20 12-18 16,22-2-15-16</inkml:trace>
  <inkml:trace contextRef="#ctx0" brushRef="#br0" timeOffset="50035.96">11008 10033 447 0,'-29'-20'177'15,"1"1"-49"-15,-1 6-61 16,-4 3-33-16,-6 10-10 16,-6 23 0-16,-9 21 10 15,6 29-12-15,0 24-4 0,7 22-7 16,8 15-3-16,22 5-4 15,11-6 1-15,28-14-1 16,23-17 2-16,28-25-3 0,22-25 7 16,21-31-9-16,8-33 1 15,4-34-3-15,4-27 9 0,-12-24-4 16,-20-22-3-16,-30-18 0 16,-31-22 5-16,-28-8 8 15,-29-4 11-15,-21 8 0 0,-13 20 1 16,-9 26-4-16,-11 28-16 15,-14 22-15-15,-10 31-5 0,-11 36-33 16,-13 29-45 0,-4 35-30-16,-9 35-21 0,2 30-21 15,10 23-48-15,23 11-149 16</inkml:trace>
  <inkml:trace contextRef="#ctx0" brushRef="#br0" timeOffset="50435.07">11288 11636 247 0,'-12'-11'300'0,"-16"3"-91"16,-13 8-89-16,-16 12-62 16,-6 24-28-16,-8 20-11 15,-2 30 29-15,8 38 14 0,16 26 4 16,16 25-19-16,33 12-18 15,12 4-9-15,34-3-25 0,22-20-5 16,29-26-5-16,29-32-3 16,29-46-12-16,28-48-7 0,12-44-15 15,8-45-1-15,-8-37 20 16,-22-28 5-16,-29-30 9 16,-43-20 8-16,-36-18 9 0,-45-10 12 15,-40 0 26-15,-42 13 22 16,-27 20 5-16,-24 28 21 15,-12 28-32-15,-5 39-24 16,-1 26-15-16,5 33-9 0,4 29-10 16,9 17-15-16,6 23-43 15,7 30-65-15,7 28-43 0,-54 174-206 16,99-122 145 0</inkml:trace>
  <inkml:trace contextRef="#ctx0" brushRef="#br0" timeOffset="51450.78">12157 14544 59 0,'19'-78'180'15,"-19"-8"-47"-15,-23-2-48 16,-25-10-23-16,-31-3-22 0,-21 2-6 15,-26 10-17-15,-28 15 2 16,-26 30-13-16,-30 31 1 0,-27 38 0 16,-23 48 9-16,-15 49 36 15,-9 50 34-15,7 47 7 16,5 46-11-16,12 44-10 16,17 41-17-16,23 30-21 0,29 9-15 15,42-6-6-15,34-8 0 16,47-21-10-16,44-24 2 15,48-38-1-15,44-38-4 0,47-43 3 16,43-45-8-16,48-44-5 16,58-53 4-16,63-55-9 15,46-58-30-15,40-59-25 0,39-52 5 16,26-28 35-16,17-25 20 16,-3-9 18-16,-8-10 17 15,-18-9 18-15,-31-8 29 16,-41-4 35-16,-50-5 16 0,-55-4-15 15,-58 2-43-15,-64-5-21 16,-62-2-29-16,-63-6-35 0,-68-1-23 16,-67 1-26-16,-65 7-29 15,-70 25-7-15,-55 33-10 16,-43 43-21-16,-31 39-21 0,-32 40 1 16,-27 43-24-16,7 38-4 15,4 45 45-15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50:46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9733 1358 123 0,'-20'-47'215'15,"-1"2"-61"-15,0 4-26 16,1 4-49-16,0 6-12 16,-4 5 11-16,0 2-15 15,-6 7-17-15,-2 5-9 16,-7 5-7-16,-12 7-9 0,-9 0 2 15,-5 11 10 1,-8 9 7-16,-9 9 7 0,-14 9-9 16,-18 9-9-16,-12 14-12 15,-20 13 0-15,-12 12-10 16,-5 3 3-16,0 5 4 16,10-1 0-16,9 1 7 0,16 3 5 15,9 2-7-15,9 2 4 16,13 2 6-16,4 1 21 15,3 2 19-15,9 0-12 16,7 0-2-16,6-4-10 16,11-4-8-16,9-1-9 15,6 0-4-15,7 10 9 16,2 15 0-16,4 12-11 16,4 9 0-16,6 7-10 0,7 0 11 15,3-3-1-15,9-4 2 16,0-5 15-16,9-8-35 15,3-7-4-15,4-7 0 0,4-5 0 16,6 1 0-16,5-8 0 16,6 2 0-16,10 1 0 15,10 2 0-15,5 0 0 16,6 6 0-16,6-6 0 0,4-2 0 16,7-5 0-16,8-5 0 15,9-3 0-15,3-5 0 16,5-8 0-16,3-3 0 15,14-4 0-15,7-6 0 0,7 2 0 16,9-1 0-16,13 0 0 16,8-3 0-16,7-6 0 0,10 1 0 15,7 1 0-15,7-5 0 16,9-5 0-16,13-2 0 0,7-6 0 16,13-5 0-16,16-5 0 15,28-6 0-15,37-4 0 16,43-3 0-16,30-4 0 0,18-1 0 15,11 0 0-15,14 4 0 16,11-3 0-16,-6-10 0 16,-3-7 0-16,-4 0 0 0,-5-14 0 15,-7-16 0-15,-13-11 0 16,-20-7 0-16,352-71 0 16,-392 55 0-16,-12-2 0 15,-26 1 0-15,-20 1 0 16,-21-7 0-16,-18-5 0 0,-13-15 0 15,-13-1 0-15,-16-18 0 16,-11-8 0-16,-14-13 0 0,-12-7 0 16,-18-4 0-16,-19-1 0 15,-13 6 0-15,-21-3 0 16,-8 2 0-16,-14 0 0 16,-8-5 0-16,-12-4 0 0,-9-12 0 15,-8-12 0-15,-14-12 0 16,-14-11 0-16,-17-11 0 15,-12 2 0-15,-21 7 0 16,-14 10 0-16,-18 2 0 0,-19 1 0 16,-33-5 0-1,-28-2 0-15,-38-7 0 0,-33-5 0 16,-31-6 0-16,-37 8 0 16,-36 14 0-16,-45 17 0 15,-30 27 0-15,-32 21 0 16,-29 23 0-16,-39 26 0 0,-19 18 0 15,-26 26 0-15,-27 23 0 16,-12 17 0-16,3 26 0 16,-1 14 0-16,11 17 0 15,14 17 0-15,26 11 0 0,15 11 0 16,17 5 0-16,18 8 0 16,27 5 0-16,36 5 0 15,36-1 0-15,37-4 0 0,41-7 0 16,36-10 0-1,33-11 0-15,36-12-148 0,41-21-200 16,31-12-24-16,34-13 17 16,25-16-20-16</inkml:trace>
  <inkml:trace contextRef="#ctx0" brushRef="#br0" timeOffset="1765.47">24411 2286 232 0,'0'-20'246'0,"0"-4"44"15,0 0 24-15,0 8-114 0,0 4-97 16,-6 0-46-16,6 7-20 16,-13 5-16-16,5 0-10 15,-8 12-11-15,-16 12 7 16,-26 17-2-16,-27 16 3 0,-16 12-6 16,-10 9-3-1,-6 3 6-15,-1 1-1 0,8-13-7 16,19-7-2-16,17-14 7 15,24-10 4-15,19-11-8 16,14-2-8-16,17-1 11 0,17 1-1 16,11-1-5-16,12 1 5 15,13-5 2-15,4 4-2 16,-1 1-5-16,-2-5 4 16,-6 4 1-16,-8 1 4 0,-7-5-4 15,-4 1-3-15,-9-6 3 16,-4-3 6-16,-3-12-4 15,-5 9 13-15,-4-9 36 16,-4 0 48-16,0-9 26 16,0-6-43-16,0-18-32 0,0-12-31 15,-12-16-13-15,3-8-3 16,0-8 1-16,1-9-21 16,-1 1 4-16,0 0 4 15,1-1 1-15,-6 4 6 0,2 8-5 16,0 14-7-16,-4 6 5 15,-9 14-9-15,-7 4 6 16,-12 2 6-16,-21 2 1 16,-17 7 1-16,-12 6-3 15,-7 3 9-15,8 7-8 16,11 1-6-16,22 8-29 16,18 0-79-16,16 0-21 0,26 8 7 15,14 9 37-15,36 3 0 16,31-3-27-16,28-2 7 15,21 2 33-15,15-6 43 16,10-11 25-16,-5 0 25 0,-11 0 15 16,-24 0 24-16,-27 0 0 15,-20 0 18-15,-14 0 5 16,-18 0-4-16,-7 0-14 16,-9 0-19-16,-9 17-1 15,3 9 29-15,-6 14 10 16,0 20-24-16,0 13-6 0,0 22-4 15,-8 7-1-15,0 3-10 16,0 1-12-16,-8-8-10 16,0-8 4-16,8-17-7 0,-8-13-4 15,8-15 9-15,0-15 10 16,0-15 76-16,-8-15 106 16,8-5-101-16,0-23-98 15,0-20 0-15,8-21 0 16,16-21 0-16,17-19 0 0,16-10 0 15,13-2 0-15,1-3 0 16,6 11 0-16,1 11 0 16,-6 12 0-16,-2 13 0 15,-5 11 0-15,-3 18 0 16,-10 11 0-16,-16 13 0 0,-7 12 0 16,-12 12 0-16,-6 17 0 15,-11 14 0-15,0 22 0 16,-11 17 0-16,-6 10 0 15,-9 11 0-15,3 2 0 0,-1 2 0 16,6-7 0-16,7-6 0 16,11-6 0-1,5-5 0-15,10-6 0 0,10-4 0 16,6-9 0-16,12 1 0 16,4-8 0-16,7-4 0 15,-6-8 0-15,-3-9 0 0,-5-8 0 16,-7-4 0-16,-4-12 0 15,-9 0 0-15,-9 0 0 16,3-7-171-16,-11-14-174 16,-3-8-36-16,0-2 67 0,0-13 49 15</inkml:trace>
  <inkml:trace contextRef="#ctx0" brushRef="#br0" timeOffset="2672.12">25898 2593 196 0,'25'-9'248'0,"-8"2"-79"16,-6 7-76-16,-11 0-43 16,0 0-11-16,-8 16 16 15,-7 1 6-15,-7-5-18 16,7 4-8-16,-7-3-16 0,-1-5-1 16,-2-8-7-16,5 0 5 15,3 0-9-15,6 0 22 16,3 0 19-16,8 0 14 15,0-8-7-15,4-2-26 16,11-6-18-16,10-4-8 16,16-4-9-16,3 3 0 0,2 4 6 15,-6 9 0-15,-4 8-3 16,-3 13 2-16,-1 11 1 16,1 9 1-16,-4 8-2 15,-1-1 8-15,-4 1-5 0,-3-1-5 16,-6-7 1-16,-4-4 7 15,-1-8 0-15,-2-10 5 16,-4-3 0-16,-4-8 22 16,0 0 33-16,0 0 10 15,0-12-17-15,0-9-31 16,4-15-9-16,4-9-9 0,6-7-6 16,-5-5 0-16,-1-5-1 15,1-4 2-15,-4-3-3 16,-5 0 1-16,0 5 1 15,0 7 22-15,-14 7 0 16,-2 9-15-16,-7 1-7 0,-17 7-3 16,-14 5 4-16,-14 3-8 15,-19 9 4-15,-4 4 0 16,-7 5-8-16,12 3 2 16,17 4-19-16,17 0-50 0,15 0-41 15,17 0-26 1,20 11-8-16,12 10 36 15,28-2-9-15,21 3 5 0,21-6 19 16,18-4 38-16,19-12 35 16,-1 0 14-16,-5 0 18 15,-11-9 21-15,-21-2 32 16,-21-2 20-16,-14-4 14 0,-15-2 9 16,-5-2 10-16,-10-3-1 15,-5-1-16 1,1 5-7-16,-4-1-3 0,0 4-7 15,-3 2 9-15,-5 2-9 16,0 1-22-16,0 5-7 16,0 2-8-16,0 1-5 15,0 4-9-15,0 0-3 0,0 0-12 16,0 0-6-16,0 0 4 16,0 0-2-16,0 0 3 15,0 0 3-15,5 0 4 16,-5 0 3-16,4 0-12 15,0 0-9-15,-4-3 0 32,0-2 0-32,0 1 0 0</inkml:trace>
  <inkml:trace contextRef="#ctx0" brushRef="#br0" timeOffset="2928.7">26630 1851 2047 0,'4'25'0'0,"3"23"0"15,2 21 0-15,-1 22 0 16,0 15 0-16,0 8 0 16,-5 3 0-16,6 1 0 15,-1-6 0-15,1-12 0 0,3-10 0 16,1-13 0-16,-7-11 0 16,3-16 0-16,-4-15 0 15,-2-12 0-15,1-6 0 16,0-4 0-16,0-13 0 15,0 8 0-15,-4-12 0 47,0-8-207-47,0-5-115 16,0-7-35-16,0-5 69 0,0-4-14 16,0 1 20-16</inkml:trace>
  <inkml:trace contextRef="#ctx0" brushRef="#br0" timeOffset="3844.07">24947 2829 49 0,'-11'7'175'0,"-2"2"-11"16,3-9-69-16,10 12-41 16,-13-4-25-16,0 0-12 15,1-8 2-15,0 13 4 0,3-13 7 16,9 0-5-16,-6 7 0 16,6-7 2-16,0 0 13 15,0 0 5-15,0 0 4 16,0 0-4-16,3-12-23 0,9-4-6 15,4 1 14-15,5-1-8 16,2 4-9-16,1-1-12 16,2 0 5-16,-3 5-10 0,7 4 4 15,-6 4 6-15,0 0-9 16,-4 0 3-16,-2 0 6 16,-7 0-9-16,-3 12-9 15,1-4-18-15,-6-8-26 16,-3 13-46-16,0-13-29 15,0 7-50-15,0 3-33 0</inkml:trace>
  <inkml:trace contextRef="#ctx0" brushRef="#br0" timeOffset="4192.62">25491 2397 258 0,'16'-53'179'0,"1"4"-18"16,-4 4-30-16,0 9-14 0,-2 7-10 16,-3 8 6-16,-4 10-20 15,-4-2-23-15,0 9-32 16,0 4-25-16,0 0-10 16,0 13-7-16,0 11 11 15,5 17-2-15,-2 11-3 0,-3 14 10 16,0 11-4-16,0 4 5 15,0 6-9-15,-8-3 1 16,1 3-4-16,-6-11 9 16,6-7-13-16,-2-8 4 15,-4-8-1-15,5-11-2 16,8-13-21-16,-9-5-23 0,9-8-36 16,0-4-46-16,0-12-43 15,0-12-49-15,0-21-49 16</inkml:trace>
  <inkml:trace contextRef="#ctx0" brushRef="#br0" timeOffset="4475.93">25972 2107 181 0,'13'-36'260'0,"-2"11"-71"0,-5 14-72 15,-6 11-57-15,0 16-13 16,-22 21 22-16,-7 24 60 15,-10 16 12-15,-7 20-14 16,-2 9-37-16,8 13-26 0,10-2-16 16,18 6-6-16,15-4-20 15,23-3-5-15,18-4-15 16,16-7 5-16,14-11-8 16,10-17 5-16,10-13-32 0,10-14-61 15,-8-16-53-15,-2-27-83 16,-12-14-16-16,-9-23 18 15,-13-11-24-15,-13-12 47 16</inkml:trace>
  <inkml:trace contextRef="#ctx0" brushRef="#br0" timeOffset="5826.82">25151 2822 63 0,'-11'-11'161'0,"2"4"16"15,1-1-55-15,0 0-42 16,8-1-36-16,-13 6-21 15,2 3-9-15,-6 0 2 16,1 0-2-16,-4 0-6 0,-6 0-1 16,7 0 0-16,-5 12 0 15,-1 4-1-15,2 2-4 16,2 1 5-16,0 5 0 16,5 4-4-16,4 1-2 15,4-1-1-15,8-2 3 0,0-2-3 16,0-8-3-16,0-4 3 15,0 0 4-15,5-12-3 16,-2 0 14-16,0 0 14 16,-3 0 10-16,0-4-4 0,0-9-12 15,0 1-3-15,0 1-3 16,0-1 2-16,0 3 8 16,0 2-8-16,-6-1-6 15,-2 3-4-15,8 0-1 16,-14 1 0-16,14 4-4 15,-8-3 4-15,8 3-12 0,0-5 8 16,0-2-1-16,0-2 16 16,0 5 8-16,0-4 3 15,0 1 3-15,5-7-18 0,7 2-14 16,4-4-2-16,8 1-2 16,6-1-2-16,-4-1 4 15,4 4 1-15,-3 1 0 16,-6 4-3-16,0 8 4 15,-4 0-1-15,-1 0 5 16,-1 20 5-16,5 10 6 0,2 1-8 16,1 11 0-16,1 1-6 15,-3 7 3-15,-4-6-2 16,-3-3 1-16,3-4-1 16,0-5 3-16,-5-2-6 0,-1-7-2 15,-3-7 2-15,-3-4 11 16,-5-12 8-16,0 0 32 15,0 0 30-15,0 0 21 0,0-7 42 16,0-5-21-16,-13-14-32 16,7-14-48-16,-2-18-17 15,8-13-2-15,0-15-12 16,0-13 15-16,0-1-9 16,0-7-7-16,0 1-9 15,0 0-1-15,0 7-7 0,8 11 8 16,-2 11-5-16,-1 16 11 15,-2 15-7-15,2 10-15 16,-5 12-3-16,0 7-13 16,0 10-12-16,0 7-34 0,0 0-32 15,0 0-24-15,0 11 16 16,0 9 25-16,0 5 2 16,0 8-15-16,0 8-31 15,0 3-25-15,0 1-6 16,0-5-62-16,0-2-26 15</inkml:trace>
  <inkml:trace contextRef="#ctx0" brushRef="#br0" timeOffset="6922.48">25425 2100 14 0,'-14'-16'14'0,"3"3"4"16,-7 6 2-16,2 2-2 0,1 0-8 15,2 5-4-15,2 0 2 16,-2 0 8-16,0 0 10 16,1 0 13-16,12 0 12 15,-8 0 25-15,8 0 29 16,0 0-27-16,0-3-5 15,0-2-2-15,0-3 7 0,0 1 15 16,0-3 11-16,0 3 6 16,0 0-7-16,0-2 9 15,0 1-2-15,0 0-24 16,0 4-27-16,0 4-37 16,0 0-12-16,0 0-8 15,0 12-7-15,0 16 1 16,0 21 10-16,-8 16-5 0,0 17 0 15,-4 11 0-15,0 4-1 16,-2 5-2-16,6-3 0 16,8-6 7-16,-8-12-6 15,8-7 1-15,0-13-2 0,0-11 4 16,0-10-4-16,0-8 4 16,0-11 1-16,0-5-3 15,0-8 8-15,0-8 10 0,0 0 23 16,0-12 6-16,0-17-20 15,8-11-10-15,6-18-13 16,-2-15-3-16,8-8 1 16,-1-14-2-16,-2-5 2 15,-1 1-7-15,-3 2 3 16,-8 7 7-16,-5 13 1 16,0 15 4-16,0 17-2 0,0 14-7 15,0 6-4-15,0 9-1 16,0 7-4-16,0 9-5 15,0 0 4-15,0 25 1 16,0 24 8-16,-14 20 8 0,-1 17-8 16,-7 11 2-16,0 5 0 15,-4 5-9-15,1-5 8 16,7-9 0-16,1-8-1 16,0-7-4-16,6-13 2 0,11-12 5 15,-8-14 2 1,8-5-11-16,0-10 10 0,0-3-7 15,0-6 5-15,0-2-21 16,0-13 7-16,0 0-6 16,0 0 3-16,0 0-4 0,0 0-38 15,0-9-57-15,-9-6-41 16,9-10-41-16,0-3-27 16,0-9-4-16,0 1-55 15</inkml:trace>
  <inkml:trace contextRef="#ctx0" brushRef="#br0" timeOffset="9219.14">28880 2857 259 0,'-46'-12'172'0,"-2"1"-40"15,-13 1-40-15,-13 10-23 16,-11 0 2-16,-13 26 1 16,-7 10-7-16,8 9-5 15,15 3-19-15,17 7-20 0,21 1-5 16,20 1-11-16,24 7-2 16,20-3-6-16,17 1 4 15,17-6-3-15,10-2-7 16,1-14-3-16,-1-4 13 15,-3-3-7-15,-13 0 12 0,-6-4-5 16,-13-1 3-16,-10 1 5 16,-10 2 0-1,-9 7-8-15,-14 2 6 0,-14 5-4 16,-12 1 7-16,-4-7-9 16,-5-3-1-16,3-7 2 15,7-8-4-15,2-5-9 16,9 0-54-16,7-7-78 0,5-9-28 15,2 0-31-15,14-9 9 16</inkml:trace>
  <inkml:trace contextRef="#ctx0" brushRef="#br0" timeOffset="9484.93">28970 3142 142 0,'68'-73'231'0,"-11"8"-38"16,-13 11-20-16,-12 14-42 15,-7 11-29-15,-9 9-26 16,-4 9-38-16,-4 2-15 16,-8 9-19-16,0 20 0 15,0 16 1-15,-12 21 0 16,-4 17 2-16,-8 16-6 16,-1 15-2-16,-4 8 6 0,1 2-5 15,4-5-10 1,-1-11-45-16,11-15-50 0,0-14-40 15,2-17-25-15,-1-25-36 16,4-28-15-16</inkml:trace>
  <inkml:trace contextRef="#ctx0" brushRef="#br0" timeOffset="10516.54">28846 3386 147 0,'-17'-39'215'0,"6"5"-105"16,11 10-49-16,8 7-44 15,12 9-8-15,14 5-1 16,13 3-3-16,13-5 4 0,11 1-4 16,2-1-5-16,-5 2 17 15,-3-1 10 1,-11-1 10-16,-9 5 16 16,-13 0 23-16,-13 0 0 0,-2 0-25 15,-5 0-20-15,-7 0-12 16,-5 0-7-16,0 26 12 15,0 14-4-15,0 13-11 16,-12 15-1-16,-2 7-3 16,0 2 3-16,-3-8-10 15,5-9 6-15,-1-14 1 16,1-9-5-16,-1-13 11 16,5-12 25-16,8-12 47 0,-7-8-24 15,7-18-24-15,3-13-13 16,14-19-1-16,12-6-15 15,10-10-5-15,12 9-2 16,-4 9-1-16,-6 10-4 16,-8 14 0-1,-9 12 5-15,-5 7-5 16,-2 13 1-16,-4 15 6 0,0 15 1 0,-10 7 1 16,-3 4-10-16,0 3-44 15,0-7-87 1,0-3-47-16,0-11 0 0,0-6 13 15,-9-17 22-15,9-13-10 16,6-12 89-16,13-11 34 16,6-5 148-16,4 1 53 15,-4 2-13-15,-8 7-20 16,5 5-36-16,-10 11-22 16,-3 2-19-16,-4 5-17 15,-5 4-11-15,0 4-12 16,0 0-5-16,0 12-4 0,1 3-5 15,-1 8 2-15,5 0 1 16,3-2 0 0,4-6-25-16,-4-1 3 15,10-14 2-15,26-26 11 16,-20 6 20-16,6-5 22 16,-11 6 57-16,-3-2 15 15,-3 4-26-15,-4 5-26 16,-1 9-26-16,-8 3-11 15,0 0-20-15,0 15 3 16,0 10 0-16,3 7 1 16,2 5 4-16,-2 4-9 15,3-5 4-15,3-7-8 16,0-4-4-16,3-13 0 16,9-12 2-16,7-12-5 15,5-20 7-15,2-18 4 16,8-15 1-16,0-8 10 0,7-4 6 15,-2-1 13-15,-3 5 15 16,-8 3 0-16,-6 9 10 16,-2 14 37-16,-13 9-8 15,-2 14-34 1,-11 7-29 0,-11 34-10-16,-12 20-4 15,-53 113 8-15,27-40-12 16,2 8 1-16,0 4-10 15,6-12-31-15,11-16-67 16,2-16-86-16,8-22-72 16,0-12-22-16,6-23 24 15,11-25-43-15</inkml:trace>
  <inkml:trace contextRef="#ctx0" brushRef="#br0" timeOffset="11749.32">30276 3394 302 0,'17'-65'187'0,"-2"16"-44"16,-1 9-64-16,-6 11-34 15,0 8-5-15,4 9-5 16,2 5-9-16,16-1-20 16,10 4-11-16,17-5-12 15,8 1-16-15,6 1-21 16,-3-2-1-16,0-3 7 16,-6-5 20-16,-14 1 18 15,-6-1 12-15,-16 6 28 16,-5-2 19-16,-12 7-10 15,-5-5-2-15,-4 9 0 16,0 2-12-16,0 0-4 16,0 0-9-16,0 0 3 15,-17 15 31-15,-3 10-5 16,0 6-7-16,-5 12-16 16,5-3-2-16,5 4-6 15,7-2-6-15,8-2-1 16,0 1-5-16,0-5 3 15,8-3-5-15,0-5-20 0,-1-7-14 16,1-6-15-16,0-2-14 16,0-4 1-16,5-9 15 15,1-9 8-15,8-12 19 16,11-11 21-16,2-13 16 16,2-3 10-16,0-2 19 15,0 5 24-15,-6 9 17 16,-5 3 7-16,-5 5 3 15,-6 8-28-15,-4 4-31 16,3 8-26-16,-11 8-6 16,-3 12-2-16,0 8 5 15,0 17-5-15,0 7 6 16,0 9-5-16,5-4 3 16,-1-9-6-16,4-7-2 15,0-9 2-15,1-10 5 0,2-14-4 16,0-14-1-16,10-6 6 15,4-12 2-15,3 0 1 16,1-1 27-16,-4 4 9 16,-11 4 7-16,0 6-15 15,-6 7-15-15,-8 12-16 16,0 16-2-16,-14 16 7 16,3 13-9-16,-3 5 1 15,0-3 5-15,2-6 0 16,12-13-6-16,-9-6 7 15,9-10-1-15,0-12 14 16,0 0 28-16,9-17-20 16,11-15-18-16,11-10-2 0,20-6-11 15,6-5 0-15,3 4 2 16,1 4 2 0,-10 8-9-16,-8 10 10 15,-15 10-9-15,-12 10-1 16,-3 7 1-16,-9 0 7 15,-4 19 0-15,0 5-2 0,0 5 0 16,0-4 2-16,0-1-4 16,0-8-1-16,7-3-11 15,6-1-17-15,7-5-7 16,4-7-9-16,9 0-12 16,-1-7 21-16,-2-1 21 15,-7-1 7-15,-4 1 0 16,-1 4 9-16,-10 0-1 15,-8 4-1-15,0 0-1 0,0 0 5 16,-8 12 2 0,8 1-1-16,0-1 0 15,-8 0 2-15,8-4-2 16,0-8 5-16,4 8-2 16,8-8-10-16,13 0 3 0,6-8 2 15,14-9 0-15,4-7 3 16,-5-9 2-16,-3 2 24 15,-13 1 34-15,-7 3 15 16,-8 6-25-16,-5 5-25 16,-8 8-15-16,0 16-4 15,-16 8 3 1,-1 9-1-16,5 6 2 16,-2 7-3-16,14-2-5 15,0 0-1-15,0 7-2 16,5-4-17-16,7-3-39 15,5 2-76-15,3-6-62 16,5 1-37-16,4-5-19 0,-5-3-27 16</inkml:trace>
  <inkml:trace contextRef="#ctx0" brushRef="#br0" timeOffset="12030.56">32676 3872 30 0,'8'11'84'15,"-8"-3"111"-15,0-8-60 0,0 9-16 16,0-9-34-16,0 0-24 16,-16 0-4-16,-20 0 34 15,-24 0-10-15,-44 0-14 16,-61-5 31-16,-87-4 6 16,-75 6-12-16,-49 3-1 0,-40 17-14 15,-20 14-22 1,-7 14-19-16,13 17-14 0,27 7-15 15,37 7 1-15,33-2-4 16,29-5-7-16,34-3-9 16,24-14-32-16,31-11-101 15,12-13-150-15,13-11 47 0,15-9 31 16,28-8-26-16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11:22.9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11670 6981 205 0,'3'-12'254'15,"-3"2"-63"-15,0 8-61 0,0 2-66 16,5 0-18-16,3 20-9 16,0 12 8-16,4 8-9 0,5 8-13 15,3 7-14-15,0 2-2 16,4 0-2-16,5-5 0 0,-6-6-1 16,3-11 3-1,5 6 88-15,-18-41-22 16,-4 0 10-16,-1-3-19 0,0-13-36 15,2-18-15-15,7-6-5 16,5-17-3-16,2-5-1 16,0 2-2-16,1-1-9 15,-1 3-10-15,-4 9-24 0,-1 8-44 16,3 6-69-16,3 6-39 16,7 8-1-16,8 5 15 0,1 4-22 15,0 0 29-15</inkml:trace>
  <inkml:trace contextRef="#ctx0" brushRef="#br0" timeOffset="249.53">12494 6855 238 0,'0'16'224'0,"-13"-4"-50"16,-4 4-29-16,-5 9-60 15,-4 3-29-15,6 5-9 0,5-2 5 16,15 2-16 0,0 1-9-16,7-6-5 0,13-4-11 15,9-7 1-15,7-5-7 16,9-12 3-16,0 0-5 0,-5-9 0 15,1-3-2-15,-12-8 4 16,-9-8-7-16,-12-9 5 0,-8 0-2 16,-17 5 6-16,-2 2-2 15,-7 7-3-15,6 6-21 0,4 10-45 16,0 7-74 0,8 0-32-16,8 12 1 0,0 0-38 15,12-1 18-15</inkml:trace>
  <inkml:trace contextRef="#ctx0" brushRef="#br0" timeOffset="400.45">12888 6924 130 0,'28'-5'320'0,"-8"1"-30"16,-7 4-18-16,-9 0-83 15,-4 0-63-15,0 0-32 0,4 13-3 16,0 6 1-16,2 15-25 16,0 6-24-16,5 10-23 0,3 2-13 15,-3-4-34-15,-2-3-72 16,0-8-124-16,-3-7-99 15,-1-19-21-15,-5-11-5 0</inkml:trace>
  <inkml:trace contextRef="#ctx0" brushRef="#br0" timeOffset="537.34">12730 6464 489 0,'-29'-61'235'15,"4"11"-104"-15,6 11-74 16,6 9-52-16,13 10-21 0,0 12-23 15,13 8-55-15,14 16-98 16,10 9-90-16</inkml:trace>
  <inkml:trace contextRef="#ctx0" brushRef="#br0" timeOffset="915.43">13439 6634 357 0,'18'12'332'16,"-5"-3"-91"-16,-7 0-102 15,-1-1-69-15,-2 7 9 0,1 10 109 16,4 15 6-16,0 13-49 16,0 4-57-16,2 9-48 0,2-5-27 15,4-5-2-15,0-6 1 16,4-5-9-16,4-14-10 16,-3-5-27-16,-1-11-11 0,-4-2-35 15,-3-13-30-15,-5-9-36 16,-8-10-11-16,0-10 42 15,-21-8 56-15,2 1 56 0,-6 3 35 16,-4 10 25-16,4 5-2 16,2 6 2-16,3 12-8 15,-2 0-4-15,11 12-10 0,-1 8 0 16,12 5-10-16,0 6-10 16,7 7-9-16,9-2-4 0,10-3-10 15,10-4-3-15,8-5-19 16,5-8-28-16,0-6-81 0,1-10-59 15,-7-10-54-15,2-2-7 16,-9-9-23-16</inkml:trace>
  <inkml:trace contextRef="#ctx0" brushRef="#br0" timeOffset="1547.56">15844 6432 644 0,'12'-26'283'16,"-3"10"-127"-16,-6 13-83 15,5 10-34-15,0 17-1 0,4 22 41 16,5 6 20-16,0 14-9 16,-6 7-31-16,1 4-27 0,-4-8-20 15,0-12-9-15,0-13 2 16,2-6 0-16,-6-14-2 16,-4-16 2-16,0-16-24 0,0-16-7 15,0-21 10-15,8-16-1 16,8-15 19-16,8-16-11 15,5 0 5-15,7-2 6 0,2 8-6 16,-4 22 2-16,4 15 3 16,-6 20-5-16,1 21 5 15,-1 28 7-15,1 25 14 0,-1 21 1 16,-7 19-16-16,-5 8-2 16,-8-3 2-16,-7-13-5 0,-5-11 1 15,0-13 5-15,0-18-1 16,0-14 12-16,0-21-6 0,0-17-9 15,0-18 4-15,3-22 5 16,9-14-1-16,13-5 5 16,3-10 5-16,9 8 21 15,-4 9 23-15,-6 21-7 0,-3 15-30 16,2 26 0-16,2 19 27 16,4 19-21-16,1 19-35 0,-5 11 0 15,1 4 0-15,-1 4 0 16,-3-3 0-16,2-10-77 0,3-7-197 15,5-10-114-15,6-12 9 16,-1-15-9-16</inkml:trace>
  <inkml:trace contextRef="#ctx0" brushRef="#br0" timeOffset="1880.58">17513 6387 360 0,'14'-38'362'15,"-14"10"-11"-15,0 9-114 16,-18 6-77-16,1 13-23 0,-2 8 10 15,-6 20-13-15,-4 17-31 16,4 17-47-16,9 7-56 16,10 4 0-16,6-1 0 0,6-6 0 15,7-9-27-15,4-12-45 16,-1-16-37-16,5-17-29 0,2-12 3 16,-2-21 22-16,-1-16 48 15,-2-12 34-15,-7-12 28 16,-3-4 46-16,-8 1 35 15,0 7 28-15,0 8 24 0,0 8 17 16,-8 13-32-16,8 6-50 16,0 10-56-16,0 9-9 15,0 27 0-15,11 9 0 16,6 11 0-16,-1 5-94 16,8 1-177-16,1-10-111 0,4-8-5 15,-6-11 25-15,1-21 93 16</inkml:trace>
  <inkml:trace contextRef="#ctx0" brushRef="#br0" timeOffset="2030.47">17862 6418 280 0,'13'-52'248'16,"-9"7"57"-16,-4 13-23 15,0 7-75-15,0 8-69 0,0 10-22 16,0 7-25-16,4 0-2 16,8 24 15-16,4 16-43 0,4 9-27 15,0 4-24-15,0 1-105 16,2 0-144-16,-7-7-127 15,-7-6-39-15,-8-13 9 0</inkml:trace>
  <inkml:trace contextRef="#ctx0" brushRef="#br0" timeOffset="2178.21">17838 5976 725 0,'-20'-83'373'15,"3"18"-151"-15,5 13-114 16,4 15-54-16,8 8-32 0,0 13-43 15,0 9-30-15,12 7-81 16,13 20-92-16,11 16-43 16,5 5-35-16</inkml:trace>
  <inkml:trace contextRef="#ctx0" brushRef="#br0" timeOffset="2480.42">18297 6187 275 0,'8'12'287'0,"-8"-4"-43"15,0 1-71-15,0-2-75 0,0 5-34 16,0 14 45-16,5 10 27 16,-2 13-54-16,5 8-34 0,-2 0-18 15,-3-9-16-15,5-8-13 16,-5-11 8-16,5-8-15 0,-5-9-13 16,6-12 9-16,0-21-11 15,7-15 8-15,4-14 4 16,8-1 6-16,1-7 21 0,-1 5 3 15,1 9 13-15,-10 8 28 16,-2 10 9-16,0 10-27 16,-5 8-22-16,0 8-6 15,6 8-10-15,-1 13-2 0,9 7-47 16,-1 6-111-16,-5-3-129 16,5 2-63-16,-5-5-45 0</inkml:trace>
  <inkml:trace contextRef="#ctx0" brushRef="#br0" timeOffset="2828.88">20009 5850 687 0,'-17'-29'488'0,"-1"4"-145"0,1 8-171 16,1 10-91-16,-1 7-29 15,3 24 19-15,-4 21 6 16,7 21-22-16,11 14-34 15,11 14-21-15,15 3 0 0,13 1 0 16,21-8-2-16,14-9-86 16,12-14-117-16,9-16-103 0,4-18-66 15,3-16 6-15,-12-17 24 16</inkml:trace>
  <inkml:trace contextRef="#ctx0" brushRef="#br0" timeOffset="2996.36">21205 5691 351 0,'60'-111'291'0,"-7"22"-61"0,0 20-104 16,0 23-36-16,4 31 15 16,3 30 115-16,2 31 73 15,-2 35-52-15,-3 34-141 16,-5 26-100-16,-14 19 0 16,-19 14 0-16,-19 5 0 0,-36 1-186 15,-29-2-295-15,-32-3-50 16</inkml:trace>
  <inkml:trace contextRef="#ctx0" brushRef="#br0" timeOffset="3744.37">13103 8792 397 0,'-15'-25'372'0,"-7"6"-108"15,2 2-126-15,1 5-69 16,-2-1-34-16,-1 5-15 0,8 8-7 15,-3 0-6-15,5 0-5 16,12 0-5 0,0 0-7-16,0 0-13 0,0-5-15 15,0 5 1-15,0 0 9 16,-8 0 12-16,8 0 9 0,-9 0-1 16,-7 22 5-16,-8 6 14 15,-17 17 8-15,-8 12 2 16,-3 12-4-16,6 4-6 0,7-8 1 15,10-8 1-15,12-8-1 16,9-8-1-16,8-11-5 0,13-11-4 16,10-3 0-16,14-16-5 15,17 0-1-15,7-16-1 16,-1-3 3-16,-3 1-1 0,-12 2 3 16,-17 8 10-16,-8 0 21 15,-7 8-3-15,-5 0 7 0,-8 8 4 16,-13 9-3-16,-7 2 5 15,-2 6 6-15,-4 7-6 16,4 1-6-16,2 0 2 0,9 8-4 16,-1 3-12-16,12 9-9 15,-9 7-10-15,9 13-6 16,0 10-43-16,0 3 47 0,0 2-282 16,0 7-56-16,9 2-17 15,-1 10 15-15</inkml:trace>
  <inkml:trace contextRef="#ctx0" brushRef="#br0" timeOffset="4344.21">14872 15322 530 0,'-14'15'340'0,"-3"-1"-93"15,1-7-117-15,4-7-58 0,12 8-37 16,0-8-3-16,0 0-11 16,12 9-13-16,13-1-1 15,11 3-6-15,4 6-3 0,5 9-4 16,-5 2 6-16,-7 0-8 16,-9 1 9-16,-8 2-6 0,-10 3 23 15,-6 1 31-15,-22 9 65 16,-6 2 64-16,-9 0 50 15,2-2-171-15,1-7-57 0,11-5 0 16,6-8 0-16,17-3 0 16,8-4 0-16,19-3 0 0,15 0 0 15,15 2 0-15,5 4 0 16,1 4 0-16,2 5 0 16,-6 8 0-16,-12 4 0 0,-10 3 0 15,-14 0 0-15,-1 6 0 16,-14 2 0-16,-8-2 0 15,0 2 0-15,-12-2 0 0,-6-2 0 16,-2 6 0-16,-3-6 0 16,-2 1 0-16,-8-4 0 0,-2-4 0 15,-10-5-186-15,-5-8-194 16,-10-11-66-16,-14-17-5 0</inkml:trace>
  <inkml:trace contextRef="#ctx0" brushRef="#br0" timeOffset="5823.93">11938 976 266 0,'-17'-12'204'16,"5"0"-48"-16,-4 0-64 16,-8-9 42-16,8 14-45 15,-1 2-5-15,0 0-35 16,-6 5-18-16,-5 0-2 15,-10 10 4-15,-6 6-2 16,4 4-10-16,2 3-10 16,11 6-5-16,5 4-5 0,11 0 2 15,11 0-5 1,8-1 0-16,8 1-10 0,8-5 6 16,12 1 0-16,5-5 0 15,9 1 3-15,-2-1-5 16,-3 1-2-16,-8-2-11 15,-5 6-4-15,-8 4-6 16,-7 0 7-16,-14 3-6 0,-3 4 4 16,-17 5 2-16,-7-5-5 15,-3-2-1-15,-6-5 1 16,-3-8 15-16,-2-18 14 16,2-7 5-16,4-12 10 0,4-13-3 15,2-7 5 1,7-4-13-16,7-6-7 0,1 9-9 15,11 6-11-15,0 2-30 16,0 9-36-16,0 2-35 16,0 7-67-16,3 7-27 15</inkml:trace>
  <inkml:trace contextRef="#ctx0" brushRef="#br0" timeOffset="6107.1">12157 1038 403 0,'0'-42'218'0,"-12"3"-70"16,12 6-53-16,-9 9-23 16,0 7-9-16,9 8-22 15,-8 9-31-15,8 0-6 0,0 21 0 16,14 16-2-16,6 16 3 15,8 12-3-15,0 16-2 16,-4 13-1-16,1 4 2 16,-1 4 5-16,-3-8-14 15,-4-10-39-15,-6-16-46 0,-3-10-39 16,-3-13-30-16,-5-17-52 16,0-20 10-16</inkml:trace>
  <inkml:trace contextRef="#ctx0" brushRef="#br0" timeOffset="6788.52">12093 1277 206 0,'-17'-20'176'0,"3"5"-83"16,14 1-47-16,18 2-22 16,15-4-14-16,11 4-3 15,8 0-9-15,2 5-6 0,-3-5-20 16,-1 1-12-1,-6 4-27-15,-6-1-5 0,-11 4 17 16,-3-4 34-16,-6 8 53 16,-12 0 83-16,-6 0-19 15,0 0 1-15,0 0-14 16,0 0-16-16,0 0-4 0,0 0 3 16,0 0-11-16,0 0-23 15,0 0-16-15,0 0-9 16,0 16-5-1,0 6 1-15,8 9-5 16,6 9 4-16,2 9-2 16,-4 0 0-16,0-4 3 15,-4-8-5-15,1-8 3 0,-6-5 1 16,2-8 7-16,-5-8 16 16,0-8 16-16,0 0 20 15,0-8-2-15,0-12-32 16,0-17-27-16,8-12 0 0,7-11 0 15,15 3-2-15,2 3 2 16,1 11 2-16,-6 5-11 16,-6 14 9-16,-1 7-6 15,-4 10-4-15,-3 7 16 16,-2 0-7-16,-2 0 1 0,-4 11-6 16,-5 2 6-16,0-6 0 15,0 5 6-15,0-3-9 16,0-1 6-16,0-8-9 15,0 8-25-15,0-8-44 16,3 0-34-16,-3 0 0 0,0 0 9 16,5 0 20-16,-5 0 32 15,0-8 13-15,0 0-4 16,0-4 14-16,0 0 10 16,0-1 6-16,0 1 1 0,0 4-14 15,0 4-28 1,0 4-10-16,0 0 7 15,0 0 1-15,0 0 1 0,0 0-13 16,0 0-8-16</inkml:trace>
  <inkml:trace contextRef="#ctx0" brushRef="#br0" timeOffset="7255.61">12976 1152 350 0,'5'-25'248'0,"-5"0"-28"0,0 5-58 15,0 9-38-15,0 2-24 16,0 4-39-16,0 5-38 15,0 0-15-15,0 14-7 16,8 5 0-16,9 14 3 0,4 3-4 16,1 1-2-16,3-5-6 15,1-6-18 1,2-7-14-16,-4-7-4 0,6-12-5 16,-5-15 4-16,10-13-8 15,-4-18-9-15,-7-11 27 16,-3-4 28-16,-4 4 45 15,-9 7 34-15,0 15 8 0,-8 6-4 16,0 13-41-16,0 3-23 16,0 13-10-16,3 8-1 15,5 18 3-15,5 6-4 16,3 12-2-16,4 6-24 16,-3 2-85-16,-1-3-80 0,5-8-52 15,-5-8-43 1</inkml:trace>
  <inkml:trace contextRef="#ctx0" brushRef="#br0" timeOffset="7788.63">13741 1000 189 0,'0'-15'207'0,"0"1"-68"16,0 12-57-16,0-3-42 15,0 1-17-15,0 1-7 16,0 3-6-16,8 0-7 0,1 0-1 15,-2 0 2 1,1-5 1-16,0-3 2 0,-8 4 17 16,0 0 22-16,0 4 10 15,0 0-19-15,0 0-17 16,-11 0-13-16,2 12-5 16,-3 4 5-16,0 14-2 15,2 2-4-15,10 8 6 0,0 1 2 16,10-4-7-16,6-1-4 15,7-8-7-15,7-8 4 16,2-3 1-16,4-17-2 16,1 0 0-16,-1-20-5 15,5-9 3-15,0-8 4 16,-6-8-1-16,3-7 3 16,-5-10-4-16,-6-6 2 0,-1-6 6 15,-6 2 11-15,0-1 11 16,-8 6 25-16,-4 19 39 15,-4 11-11-15,-4 13-25 16,0 12-25-16,0 12-14 0,0 12-11 16,-8 16 8-16,8 18 0 15,0 14 1-15,0 21 28 16,0 5-1-16,8 0-17 16,8-1-7-16,0-4-4 0,4-2-9 15,2-10-24 1,-5-13-45-16,-7-11-67 15,3-13-41-15,-5-11-31 0,-5-21-27 16,-3-10-14-16</inkml:trace>
  <inkml:trace contextRef="#ctx0" brushRef="#br0" timeOffset="7988.23">13944 891 827 0,'-21'-8'72'0,"12"8"-31"16,18 0-21 0,24 0 1-16,27 0-8 0,31-9-10 15,18-2 2-15,9-2-22 16,-4-4-44-16,-13 1-49 16,-12 0-25-16,-21-3-63 0,-18-6-40 15</inkml:trace>
  <inkml:trace contextRef="#ctx0" brushRef="#br0" timeOffset="14709.33">16576 688 9 0,'0'0'8'0,"0"0"3"15,0 0 11-15,0 0 24 0,0 0 40 16,0 0 50-16,0 0-48 16,0 0-37-16,0 0-25 15,0 0-11-15,0 0-2 16,0 8 6-16,0-8 4 15,0 0-2-15,0 0 6 16,0 0-2-16,0 0 6 16,0 0 1-16,0 0 1 0,0 0 0 15,0 0 0-15,0 0-1 16,0 0-6-16,-9 0 5 16,9 0-1-16,-13 0-10 15,5-5-10-15,-4-3-2 0,-4 0 0 16,0 0-8-16,-5 1 0 15,-2 2-8-15,-10 5 6 16,-7 0-3-16,-9 0 6 16,-4 12-1-16,2 4-6 15,-5 4 6-15,8 5-4 16,11-1-7-16,9 1 0 16,13 3 1-16,15 0 8 0,11 2 2 15,18-7-5-15,15-2 8 16,17-4-4-16,12-5 2 15,5-4-2-15,-5 0-2 16,-9 9 1-16,-11-1-2 0,-9 8 6 16,-6 5-4-16,-18 4-1 15,-8 3 2-15,-12 1-2 16,-21 4 4-16,-15-1 0 16,-12-4-5-16,-5-8 5 15,4-3 0-15,4-9-5 16,9-7 5-16,7-9 2 0,4 0-6 15,6-13-13-15,3 1-13 16,2-6 1-16,14 4-3 16,0-7-17-16,0 2-33 15,0-7-26-15,6-2-114 0</inkml:trace>
  <inkml:trace contextRef="#ctx0" brushRef="#br0" timeOffset="14976.49">16741 632 301 0,'28'-34'201'0,"-2"6"-43"15,-12 4-58-15,0 7-12 16,-6 8-13-16,-8 6-9 16,0 3-25-16,0 12-26 0,3 12-1 15,5 12-9-15,1 19-1 16,8 9 2-16,-2 14-3 15,6 7 1-15,-1-4 1 16,1-7-5-16,-5-10 4 16,-4-10-10-16,-1-13-35 15,-2-10-68-15,-5-5-25 0,-4-14-5 16,0-12-49-16,-13-12-8 16</inkml:trace>
  <inkml:trace contextRef="#ctx0" brushRef="#br0" timeOffset="16108.62">16730 919 86 0,'-21'-19'172'0,"5"5"-24"16,4 2-54-16,12 5-40 15,0 3-23-15,3 4-4 0,18 0-4 16,15 0-1 0,10-5-10-16,9-3-2 15,2 2-8-15,0-5 2 0,-3 4-5 16,-7-2 3-16,-6 2 0 15,-11-2 2-15,-10 6 5 16,-8-6 24-16,-4 6 4 16,0-6 9-16,-8 9 9 0,0 0-16 15,0 0-14-15,0 0-11 16,0 0-13-16,0 0 2 16,0 9-6-16,0 6 0 15,3 5 3-15,6 9 3 16,4-5 1-16,-2 2-8 15,2-7-3-15,0-2-1 16,-7-5-1-16,3-12-5 0,-4 0 7 16,-2 0 4-16,5-8-4 15,-5-8 3-15,2-6 2 16,-5 3 4-16,0-1 0 16,0 3-5-16,0 0 4 0,0 5 2 15,0 9-3-15,0 3-7 16,0 0 3-16,5 7 5 15,3 5 1-15,0 5-4 16,6 0-2-16,-5 2-22 16,4-3-47-16,4 1-32 15,-1-4-1-15,0-13-39 16,0 0 1-16,22 0-47 16,-19-13 103-16,6-4 87 15,-5-2 8-15,0-1 27 16,-3-5 62-16,-6 1 85 15,-2-1-58-15,-9 0-51 16,0 2-19-16,0 6-5 0,0 6 6 16,0 6-5-1,-12 5-9-15,4 0-11 0,0 0-17 16,8 12-1-16,-12 9-2 16,12 7 1-16,-9 4 0 15,9 5-1-15,0-1-2 16,0 2-7-16,0-10-4 15,0-4 4-15,9-7-4 0,0-4 1 16,-6-7-1-16,5-6 0 16,0 0-1-16,-2-12-3 15,3-12-5-15,0-12 0 16,-1-9 10-16,-8-5 3 16,0-6 0-16,0-1 0 0,0 4 6 15,0 5 8 1,0 3-12-16,0 12 9 15,0 5 1-15,0 11-8 0,-8 5-4 16,8 8 1-16,0 4-6 16,0 16 2-1,0 8 6-15,4 9-8 16,9 8 8-16,3-1-2 16,4 5-1-16,5-4 2 0,1-4-5 15,4-5 1-15,-1-7-3 16,2-10-11-16,2 0-5 15,-1-9-4-15,-4-6-3 16,-2 0 2-16,-6-12-8 16,-4-5 4-16,-4-6 5 15,-3-11 9-15,-1-2 7 16,-8-9 8-16,0-4 2 0,-8 4 11 16,-4 9 17-16,-5 8 7 15,1 6-13-15,4 15-7 16,0 7-1-16,3 12 0 15,1 12-5-15,8 9-3 16,0 8 4-16,0 4-2 0,8 0-7 16,9-5-2-1,2 1-6-15,11-8-17 0,-4-5-40 16,4-3-24-16,-2-10-67 16,-4-15-37-16</inkml:trace>
  <inkml:trace contextRef="#ctx0" brushRef="#br0" timeOffset="16756.57">18159 651 103 0,'0'-12'154'15,"0"5"-16"-15,0 7-61 0,0 0-37 16,0 0-18-16,0 19 4 16,0 9 16-16,4 10-8 15,0-3-16-15,5 7-8 16,-9-3-5-16,0-1-2 15,2-7-5-15,3-9-1 16,-5-10-2-16,3-12-3 16,2 0-5-16,3-8-1 0,1-13 10 15,-1-8 4-15,3-3 3 16,7-4-1-16,-7-3 5 16,1 9 7-16,1 6-5 15,-2 7 1-15,-2 8-5 16,3 9 2-16,5 17-2 0,5 7 1 15,4 8-6-15,2 5 4 16,5 6-2-16,-1-9-2 16,1 0 0-16,-1-6 4 15,-4-8 1-15,-3-9-5 16,-4-11 4-16,-2 0-2 16,1-14-3-16,2-11 4 0,-4-7-2 15,-1-10 3-15,-1-2 8 16,-2-6-3-16,-6-1-1 15,-4-2 1-15,-1-5 2 16,-3 5 5-16,0 5-4 16,0 8 13-16,0 6 1 0,0 10-4 15,0 8-10 1,0 6-4-16,0 8-4 0,0 2-7 16,0 12 2-16,3 8 4 15,6 5 6-15,4 12-6 16,-2 2 5-16,3 11 0 15,1-2-2-15,5 1-6 16,2-4 1-16,-3-4 2 0,2-5 0 16,-4-3-3-16,-3-5 0 15,0-8 0-15,-6-4-29 16,-8-4-25-16,0-3-18 16,0-9 0-16,0 0-7 0,0 0-22 15,0 0-44 1,0-12-12-16</inkml:trace>
  <inkml:trace contextRef="#ctx0" brushRef="#br0" timeOffset="17207.46">18610 703 105 0,'-21'10'175'0,"5"-3"-36"16,4-7-38-16,4 0-40 15,8 0-22-15,0 0-15 16,8 0-12-16,12 0 0 0,14 0 3 16,5 0-8-16,10-7 10 15,2-6 1 1,-1 4 5-16,-5 1-3 0,-4 0 6 16,-10 0 0-16,-1 4-4 15,-10 1-9-15,-5-2-6 16,-7 5-1-16,0 0-6 15,-2 0 0-15,-3 0 3 0,-3 0-11 16,0 0-20-16,0 0-16 16,0 0-21-16,0 0-25 15,0 0-37-15,-9 0-52 16,-2 0-149-16</inkml:trace>
  <inkml:trace contextRef="#ctx0" brushRef="#br0" timeOffset="19984.91">12806 2021 65 0,'-7'-3'106'0,"-1"-1"55"15,8 0-48-15,-8 1-21 16,8-1-21-16,-9-1-17 16,9 0 3-16,0 2 1 15,0-1-3-15,-8 4-10 16,0 0-8-16,0 0-8 0,-4 0-3 16,4 0-9-16,-1 0-9 15,-3 0-5-15,-9 12 0 16,-6 0-1-16,-6 9-2 15,2 2-4-15,-3 2 6 0,9-4-1 16,8-5-6 0,7-4-7-16,10 0-1 0,0-3 4 15,10-1 8-15,12-8-5 16,3 0 1-16,7 0 0 16,-1 0 1-16,-1 0 3 0,-10 0-3 15,-5 0 0-15,-7 0 5 16,-8 0-4-16,0 7-3 15,-11 7 1-15,-6 0 5 16,-2 12-2-16,-7-2-3 0,6 0 11 16,6 0-9-16,-4-3 1 15,10-4 4-15,8-5-5 16,0 0-5-16,0 0 0 16,0 0 5-16,0-3-9 0,0-9-1 15,0 12 3 1,0-5-6-16,0 6 5 0,0-4 1 15,0-1 2-15,0 5 9 16,0-1-5-16,0 4 2 16,-12-1 2-16,-4 1-4 15,-1 6 2-15,2-2 2 0,7-3 5 16,8-5-7-16,0-5-3 16,0 6 7-16,8 0 2 15,2-1-4-15,7 0 1 0,4 0-2 16,-1-5 7-16,1-7-11 15,-5 8 7-15,-1-8 1 16,-2 0 2-16,-5 0-1 16,-3 9 3-16,-1-9-8 15,-4 0-3-15,0 0-9 16,0 0-28-16,4 0-29 0,4 0-25 16,0 9-71-16,4 3-35 15</inkml:trace>
  <inkml:trace contextRef="#ctx0" brushRef="#br0" timeOffset="21083.14">13123 4851 14 0,'0'9'38'0,"0"-1"37"16,0 0 94-16,0-1-53 16,0-7-46-16,0 10-29 0,0-10-17 15,0 0-12-15,0 0-1 0,8 0-6 16,5 0 0-16,3 0 3 15,0 0-8-15,-4 0-4 16,1 0 10-16,-7 0 1 0,0 0 7 16,-6 12 1-16,0-5 7 15,0 2-8-15,0-1-4 0,0 4 3 16,0 0 1 0,0 0-2-16,0 1-6 0,-9 2 1 15,9-1-4-15,0-2 2 16,0 0 0-16,0-12-1 0,0 12 2 15,0-12 0-15,3 7-1 16,6-7 1-16,-1 0-5 0,1 9 2 16,0-1 0-16,-1 1-1 15,3-2 1-15,-3 3 0 16,1 1-3-16,-6-3 5 16,2 1-4-16,-5 2 4 0,0 1-5 15,0-2 0-15,0-2 0 16,0-8 3-1,0 7-1-15,0-7 0 0,0 0 2 16,0 0-2-16,0 0 2 16,0 0 9-16,3 0-4 0,2 0 4 15,4 0-7-15,-1 0-1 16,2 0 5-16,4 0-7 16,-3 0-4-16,2 0-1 0,-1 9 5 15,0 3 3-15,0 4-5 16,4 4 0-16,-2 1 4 0,-8 3 0 15,-1 8-3-15,-5 5-1 16,0 5 7-16,-11-6 4 16,-6 4 17-16,-3 1 2 15,-6-8 5-15,2 0-4 0,-3-9 1 16,-3-7 4-16,7-5 11 16,2-12 0-16,5 7 4 15,-1-7-6-15,6 0-14 0,3 0-12 16,8 0-11-16,-9 0 0 15,9 0-16-15,0-3-16 0,0-1-23 16,0-6-34-16,0 3-38 16,0-1-52-16,-12-5-28 15,4 5-41-15,8 1 13 0</inkml:trace>
  <inkml:trace contextRef="#ctx0" brushRef="#br0" timeOffset="34860.76">13538 2776 8 0,'0'0'25'0,"0"-4"32"15,0-1 35-15,0 2 38 0,0-1-37 16,0-1-30-16,0 1-23 15,0 1-11-15,0 3-2 16,0 0-3-16,0 0 1 16,0 0-6-16,0 0 0 15,0 0 9-15,0 0-1 16,0 0 1-16,0 0 3 16,0 0 1-16,0 0-4 0,0 0-1 15,0 0-5-15,0 0-3 16,0 0 5-16,0 0 5 15,0-5 10-15,0 1 14 16,-8 1 5-16,-4-2 1 16,-2 1-26-16,-2-1-21 0,-2 5-8 15,-4 0-5-15,-1 0 1 16,1 14-3-16,7-2-5 16,2 4 1-16,0 8-1 15,13 5 7-15,0-1-6 16,0 5-3-16,9-1 6 15,8 0 2-15,6-2 1 0,5-2-2 16,-2-7-4-16,2-6 2 16,1-2-9-16,2-13-4 15,-1 0-25-15,-3 0-21 16,-3 0-11-16,-7-9-49 0,-5-8-46 16,-12-6-101-16</inkml:trace>
  <inkml:trace contextRef="#ctx0" brushRef="#br0" timeOffset="35309.69">13651 2523 210 0,'0'-20'190'0,"0"3"-56"16,0 6-42-16,0 2-31 15,0 4-9-15,0 5-12 0,0 0-17 16,0 0-13-16,5 14-10 15,2 5 11-15,6 15-6 16,2 5 3-16,2 11-5 16,2-2 2-16,3 9-4 15,-6-3-1-15,0-6 0 16,-5-7-2-16,-2-3 6 16,-1-10-7-16,-3-5 3 0,-5-5 5 15,0-6-4-15,0-12 5 16,0 0 0-16,4 0-3 15,5-5-1-15,-3-7-1 16,7-8-2-16,4-9-1 16,2 4 2-16,2 1 10 0,-4 5 1 15,-1 3 3-15,-5 4-4 16,2 1-5-16,0 11-5 16,-1 0 5-16,-1 0-5 15,0 13 4-15,7-1-10 16,-1 2-14-16,-4-3-17 15,-4 1-28-15,5 5-30 0,-3-4-31 16,2-2-59-16,0-11 11 16</inkml:trace>
  <inkml:trace contextRef="#ctx0" brushRef="#br0" timeOffset="35692.57">14426 2736 113 0,'5'-26'220'0,"-5"9"-60"0,0 6-32 15,-13 3-48-15,1-1-31 16,5 9-24-16,-6 0-10 16,1 9-12-16,-1 8 0 15,-2 7-2-15,3 9 0 16,4-2-6-16,8-1 2 16,0-3 0-16,0-2-5 15,8-8 0-15,1-5-11 0,1-12-4 16,3 0 10-16,-5 0-3 15,4-12 6-15,1-9 4 16,-6-2 5-16,2-11 2 0,-9 1 7 16,0 2 23-16,0 2 19 15,0 4-10 1,-12 8 0-16,12 5-18 0,0 5-5 16,0 2-15-16,0 5-4 15,0 0-1-15,0 0 5 16,0 12-3-16,3 5-2 15,6 4-7-15,-1-2-26 0,0-2-45 16,0-1-38-16,1-4-86 16,-9 0-6-16</inkml:trace>
  <inkml:trace contextRef="#ctx0" brushRef="#br0" timeOffset="36155.54">14622 2565 249 0,'4'-17'180'0,"-4"8"-52"16,0 2-52-16,6 7-38 16,-5 0-12-16,7 0-10 15,0 0-7-15,1 0 2 16,7 16 25-16,5 3-6 16,4 7-12-16,-1 3-4 0,-3 2-2 15,-1 2-3-15,-4-4-9 16,-4-5 0-16,-4-3 3 15,0-5 0-15,-8-4 5 16,0-4-1-16,0-8 10 0,0 0 13 16,0 0 8-1,0-8-15-15,0-8-20 0,0-8-1 16,0-5-1-16,0-4-2 16,12 0 4-16,5 2-9 15,3 6 3-15,0 0 4 16,3 9 3-16,-1 8-10 0,3 3 6 15,-7 5-2-15,4 0 12 16,-6 13 0-16,-4-2-6 16,-4 3 2-16,0 2-3 15,-4-3 0-15,-4-6 0 16,0 5-3 0,0-12 3-16,0 0-1 15,0 0 3-15,0 0-26 16,0 0-52-16,0 0-59 15,0 0-46-15,0 0-74 16</inkml:trace>
  <inkml:trace contextRef="#ctx0" brushRef="#br0" timeOffset="37523.16">16379 2357 15 0,'0'-10'42'0,"0"3"32"0,0 2 40 16,0 2 10-16,0-1-50 15,0-1-32-15,0 0-19 16,0-2-3-16,0 3-1 16,0 1 6-16,0-2 2 0,0 5-4 15,0 0 14 1,0 0-4-16,0 0 4 0,0 0-6 16,0 0 1-16,6 0-5 15,-6 0-2-15,0 0-7 16,0 0-1-16,0 0-6 15,0 0 0-15,0 0-8 16,0 0 5-16,0 0-2 0,0 0-4 16,0 0 5-16,0 0-1 15,0 0-4-15,0 0 1 16,0 0 2 0,0 0-7-16,0 0 3 15,0 0-3-15,0 0 4 16,0 0-7-16,0 0 7 15,0 0-1 1,0 0-3-16,0 0 10 16,0 0 1-16,0 0 4 15,0 0 0-15,0 0-1 16,-9 0 12-16,1 0-3 0,0 0-1 16,-1 0-8-16,-3 0-4 15,-4 0-8-15,-4 12 0 16,-4 5 2-16,-1-1-4 15,3 8-6-15,0 0 2 16,1 1 8-16,8 5-5 0,1-2-1 16,12 0 2-16,0 1 0 15,0-5 2-15,9 1 0 16,2-5-3 0,2 1 3-16,4-5-7 0,1-3 7 15,-4-3 0-15,3-1 2 16,-1-9 0-16,3 9 1 0,2-9-5 15,-4 0-4-15,-2 0-2 16,2 0 9-16,0 0-6 16,-6-14 1-16,1 0-4 15,-3-12-6-15,-1-2 2 16,0-2 9-16,0-2 3 0,-8 0 9 16,0-1-7-16,0 5 7 15,-12-1 2-15,0 1 3 16,-1 0 0-16,2 3-5 15,-3 4-7-15,3 5 2 16,0-1-2-16,11 2 4 16,0 6 6-16,0 2-8 0,0 7-7 15,0 0-7 1,0 12 7-16,0 7 3 16,0 7 0-16,6 2-2 15,10 4 3-15,6 1-1 16,2 4 0-16,4-5 6 0,5 0-6 15,-1-2 0-15,4-5 1 16,1-11 1-16,-1 0 5 16,-4-2-7-16,-2-12 1 15,-6 8-1-15,-7-8 1 16,-6 0 2-16,-3 0-17 16,-8-12-59-16,0-5-44 0,0-7-17 15,-11-6-19-15,0-10-60 16,-3-2 24-16</inkml:trace>
  <inkml:trace contextRef="#ctx0" brushRef="#br0" timeOffset="37836.37">16831 2192 72 0,'8'0'201'15,"-5"-2"-26"-15,-3 2-37 16,0 0-55-16,0 0-41 0,6 0-22 15,-3 0-12-15,2 12 1 16,2 0-4-16,1 4-2 16,-5-4 0-16,3 0 0 15,-3-3 0-15,-3-9 4 0,0 0 11 16,0 0 21-16,0 0 7 16,0 0 7-16,0-9-23 15,0-7-12-15,0-1-13 16,0 3 1-16,0-3 3 15,0 0-9-15,0 5 1 16,0 4-6-16,0 0 1 16,0 3-17-16,0 1-38 0,0 4-43 15,0 0-33-15,0 9-63 16,-12 7-31-16</inkml:trace>
  <inkml:trace contextRef="#ctx0" brushRef="#br0" timeOffset="38044.07">16981 2589 187 0,'25'0'265'0,"-5"0"-59"16,0 0-74-16,-3 0-35 16,-5 0-22-16,0 8 5 15,-4 0-15-15,0 4-18 0,0 5-19 16,-8 2-16-16,0 10-8 15,-16 8-52-15,-22 11-116 16,-22 7-109-16,-24 1-76 16</inkml:trace>
  <inkml:trace contextRef="#ctx0" brushRef="#br0" timeOffset="39912.36">13849 3801 42 0,'0'-13'130'0,"0"6"70"0,0-2-52 15,0 6-31-15,0-1-48 16,0 4-12-16,0 0-7 16,0 0-18-16,0 0-14 15,0 0-7-15,0 0-12 16,0 0-1-16,0 0 5 16,0 0-6-16,0 0 4 15,0 0 2 1,0 0-6-16,0 0 5 0,0 0-1 15,0 0 0 1,0 0 1-16,0 0 3 16,0 0-4-16,0 0 1 15,0 0 5-15,0 0-1 0,0 0-2 16,0 0 0-16,0 0 1 16,0 0-1-16,0 0-2 15,0 0 5-15,0 0 1 0,0 0-6 16,0 0-1-1,0 0 3-15,0 0 3 0,0 0-1 16,0 0 0-16,0 0 0 16,0 0 2-16,0 0 4 15,0 0-5-15,0 0 0 0,0 0 3 16,0 0 1-16,0 0-6 16,0 0 2-16,0 0-2 15,0 0-3-15,0 0-6 16,0 0 7-16,0 0-10 15,0 0 4 1,0 0 4-16,0 0 2 16,0 0-5-1,0 0 4 1,0 0-9-16,0 0-6 0,0 0 2 16,0 0-1-16,0 0-4 15,0 0 0-15,0 0 4 16,0 0 3-16,0 0-3 0,0 0 6 15,0 0-1 1,0 0 9-16,0 0-4 16,0 0 3-16,0 0 1 15,0-5 2-15,0 5-7 16,0 0-1-16,0-3 9 0,0 3-2 16,0 0 0-1,0-4-5-15,0 4 1 16,0 0-2-16,0 0 9 0,0 0-10 15,0 0 0-15,0 0 6 16,0 0 0-16,0 0-4 16,0 0 9-16,0 0 2 15,0 0 5-15,0 0 4 0,0 0 1 16,0 0 1-16,-8 0-1 16,8 0-8-16,0 0 1 15,0 0-11 1,0 7-3-16,0 5-1 15,0 9-1-15,0 4 4 0,0 0-3 16,0 4 8-16,5-1-9 16,3 0 4-16,-4 1-2 15,4-5 4-15,-3 0-2 0,-2-3 2 16,2-2-4-16,-2 2-2 16,3-1-23-16,-2-5-19 15,-1 3-21-15,-3-6-13 0,0 0 1 16,0-12-6-16,0 0-8 15,0 0-28-15,0 0-16 16,0 0 15-16</inkml:trace>
  <inkml:trace contextRef="#ctx0" brushRef="#br0" timeOffset="40109.64">13806 3354 153 0,'-22'-45'230'0,"8"8"-78"0,2 12-59 16,12 6-46-16,0 7-25 16,0 3-9-16,0 1-9 15,0 3-16-15,0 5-15 16,0 0-15-16,7 13-17 16,1 3-103-16,-8 13-247 15</inkml:trace>
  <inkml:trace contextRef="#ctx0" brushRef="#br0" timeOffset="40752.36">13928 3732 167 0,'3'0'214'16,"2"-3"-78"-16,-5 3-51 16,0 0-43-16,8 0-13 15,0 12 16-15,4 4-10 16,4 8-10-16,5 5-6 15,-1 7-6-15,-4 1-8 0,2-1-4 16,-4-2 4-16,-2-6-3 16,1-4-1-16,0-7-1 15,-5-6 4-15,-2-11-4 0,2 0 5 16,-2 0-5-16,2-11-3 16,0-14-4-16,0-8 6 15,1-3 3-15,-2-1 4 0,1 3 9 16,0 6-6-16,1 4 7 15,-1 5-4-15,-5 5-1 16,2 7-14-16,3 7-1 0,-1 0 8 16,10 16 0-1,3 4-3-15,5 1-1 0,4 3-4 16,2 2 9-16,2-3-6 16,-1-3 2-1,-2-4-1-15,-1-4 0 0,-7-12-4 0,3 0-5 16,0-15-1-16,-1-13-3 15,1-15 5-15,-1-9 10 16,0-12 2-16,-4-5 13 0,-7 0 9 16,0 2 9-1,-7 6-1-15,-1 14 13 0,-5 5-1 16,3 10-1-16,-3 7-11 16,0 9-15-16,0 7-14 15,0 6 0-15,0 3-10 16,0 0-4-16,0 24 9 0,5 10-2 15,4 13 3-15,-1 10 1 16,0 9-1-16,3 8 0 16,2 2-5-16,0-6 5 0,-1-9-4 15,-1-10-37-15,0-5-19 16,-1-6-19-16,-2-6-24 16,0-10-9-16,-4-7-2 0,-4-6-8 15,0-11-23-15,-8 0-12 16</inkml:trace>
  <inkml:trace contextRef="#ctx0" brushRef="#br0" timeOffset="41011.76">14606 3675 87 0,'-17'0'202'0,"1"0"-60"16,4 0-33-16,12 0-34 0,0 0-26 15,0-3-5-15,0 3-2 16,9-5-15-16,5 1-10 16,12-4-6-16,5 0 8 15,10-5 2-15,0 6-6 16,1-5-1-16,-3 3-11 0,-2 2-3 16,-9 2-2-16,-3 0-27 15,-8 2-39-15,-7-1-44 16,-2 0-62-16,-8 0-61 0</inkml:trace>
  <inkml:trace contextRef="#ctx0" brushRef="#br0" timeOffset="41833.11">16099 3484 111 0,'0'-9'196'0,"0"1"-45"16,0 4-24-16,0 1-43 16,0-1-28-16,0 4-12 15,0 0-12-15,5 0-16 0,4 0-7 16,-2 16-4-16,5 13 10 16,1 6-5-16,-2 11 3 15,6 10-7-15,-6 6-2 16,2-5-1-16,-4-4-3 0,-1-8 0 15,-4-9 1-15,1-12 1 16,-5-8 2-16,0-4-2 16,0-12 12-16,0 0 4 0,0 0 9 15,0 0-2-15,0-12-10 16,0-8-7-16,0-17-2 16,0-11-1-16,0-18-4 15,3-8 6-15,4 5 10 16,6 5 1-16,-2 15-12 0,3 8 1 15,2 10-11-15,3 5 4 16,6 10 0-16,1 8-3 16,-4 8 4-16,3 0-1 0,-4 12 10 15,-8 5-8-15,-1 0 9 16,-4 2-11-16,-5 1 2 16,0-3 2-16,-3 0 2 0,0-5-5 15,0-12 1 1,0 7 3-16,0-7-6 0,0 0 6 15,0 0 1-15,0 0-3 16,0 0-1-16,0 0-8 16,0-3-34-16,0-5-66 0,0 0-63 15,-11-5-38-15,2 0-48 16</inkml:trace>
  <inkml:trace contextRef="#ctx0" brushRef="#br0" timeOffset="42199.18">16697 3398 22 0,'12'0'61'0,"-4"0"71"0,-4 0 32 15,-4 0-67-15,0 0-42 16,0 13-18-16,0 4-3 16,0 6-10-16,0 10 5 0,0 3 5 15,6 5-17-15,2-3-2 16,-2 1-6-16,5-2 1 15,3-9 4-15,2-7 0 16,-3-4 2-16,-2-5-5 0,6-12 6 16,-1 0-1-16,1-9 2 15,1-6 4-15,-1-7-7 16,-4-6-3-16,-4-4-1 16,-9-5-2-16,0 1-6 15,-14 3 1-15,-5 1 0 0,-1 2-4 16,-6 11 1-16,1 3-7 15,3 4-21-15,1 12-25 16,4 0-20-16,3 0-26 0,-4 0-45 16,6 0-43-16,12 12 20 15</inkml:trace>
  <inkml:trace contextRef="#ctx0" brushRef="#br0" timeOffset="42652.16">17075 3467 38 0,'14'-4'91'16,"0"1"95"-16,-3-6-46 16,-3 9-23-16,-2 0-31 15,-6 0-23-15,0 0-11 16,0 0-5-16,0 0-13 0,0 0-12 16,0 0-15-16,0 9 1 15,0 6-4-15,0 2-3 16,0 4-3-16,0-2 8 0,0 8-6 15,3-8-2-15,5 2 5 16,1-5-1-16,3-4-4 16,-1-5 2-1,14 2 4-15,-9-9-6 16,2 0 4-16,-7 0 0 0,1 0 6 16,-4-9-9-16,3-26 6 15,-11 10 2 1,0-3 10-16,0 2 0 0,0 3-2 15,-8-2-8-15,-3 4 0 16,-1 5 2-16,1-1-7 16,-2 5-5-16,0 0 6 15,2 4-1-15,2 8-4 16,-4 0-9-16,2 0-4 0,-1 0-25 16,0 0-17-16,-2 0-19 15,3 0-5-15,-2 12-8 16,13-4-16-16,-9 2-33 15,9-10-6-15,0 0 25 0</inkml:trace>
  <inkml:trace contextRef="#ctx0" brushRef="#br0" timeOffset="43823.95">17225 3679 23 0,'16'37'75'0,"-4"-9"118"16,-1 0-70-16,-3-7-39 16,2-4-30-16,-6-9 0 15,0-8 13-15,-4 0 3 0,0 0 7 16,0-4 17-16,0-13-16 15,0-15-38-15,4-9-26 16,4-16 0-16,2-7-7 0,-4-7-2 16,2 2-5-16,0 0 9 15,-8 4-1-15,0 8 11 16,0 4 3-16,0 9-4 16,0 4 10-16,0 11 2 0,-8 8-5 15,0 5-9 1,8 8-4-16,-6 0-9 0,6 8 0 15,-10 0-3-15,10 0-7 16,0 8 6-16,0 9 5 16,0 11-9-16,0 8 10 15,0 8-5-15,10 10-6 0,-1 3 6 16,4 0 5-16,4-5-7 16,-5-7 2-16,1-4-6 15,2-8 5-15,-3-5 2 0,1-7-8 16,-2-6-4-16,2-1-9 15,-5-14 3-15,0 0 6 16,-5 0-1-16,6-14-5 16,4-6-8-16,3-17-10 15,0-11 6-15,4-8 8 16,-4-6 14-16,1-3-1 0,-5 4 3 16,1 5 3-16,-1 2 2 15,-6 9 2-15,-1 4 1 16,-5 4 2-16,0 9 19 15,0 8 5-15,0 3-1 0,0 6 4 16,0 2-4-16,0 1-11 16,0 8-4-16,0 0-15 15,-8 0 2-15,8 0-4 16,-6 12 3-16,6 12-1 16,-9 10 4-16,9 3-8 15,0 3 10-15,0 5-3 16,9-1-1-16,0 5 0 0,5-1 0 15,2-3 2-15,1-3-3 16,1-6-1-16,4-3 7 16,-5-8-7-16,-6-6 8 15,1-6-5-15,-3-1-1 0,-6-12 1 16,2 7 3-16,-5-7-1 16,0 0-2-16,0 0-3 15,0 0 7-15,0 0-2 16,0 0-9-16,0 0-7 15,0 0 4-15,0 0-21 0,0 0-21 16,0 0-31-16,0-4-39 16,-11 1-21-16,11-2-12 15,-9 5-40-15,9 0 3 16</inkml:trace>
  <inkml:trace contextRef="#ctx0" brushRef="#br0" timeOffset="45659.7">17238 3757 6 0,'0'0'9'0,"0"0"9"16,3 0 15-16,0 8 27 16,6-1 84-16,-4-7-11 15,-2 0-49-15,0 0-30 16,2 0-11-16,-5 0 6 0,3 9 6 16,-3-9-1-16,0 0-5 15,5 0 0-15,-5 0 2 16,0 0 1-16,0 0-1 0,5-4 5 15,-1-1-9-15,0-2-3 16,-4-1-9-16,8-13-18 16,0-8-10-16,1-11 1 15,-3-10-7-15,2-6 2 16,0-4-2-16,6-2-9 0,-2 1-1 16,-3 0 4-16,-3 8-2 15,-1 8 10-15,-2 10-3 16,-3 1-2-16,0 10 2 15,0 4 1-15,0 4 4 0,0-1-3 16,-8 5 3-16,8 0-2 16,-11 3-2-16,11-3 0 15,-13 5-6-15,13-3 6 16,-8 6-1-16,8 4-4 0,-9 0 6 16,9 0 1-16,-8 0 2 15,8 0 2-15,0 0-1 16,0 0 4-16,0 0-7 15,0 0-7 1,-8 0 0-16,8 0 0 16,0 0-2-16,0 0 8 15,-9 14-2-15,-5-1-4 0,2 2 4 16,-2 5 3-16,6 1-2 16,-3 3-5-16,-1 4 2 15,4 5 3-15,8-1 3 16,0 5-13-16,0-1 13 0,0-3-4 15,0 3-2-15,0-7 3 16,0-1-4-16,0-2 9 16,0-2-6-16,0-5-7 15,0-2 11-15,0 0-3 16,0-1-4-16,8 0 4 0,-5 2-3 16,3-3-2-16,-3-3 2 15,2 1 2-15,-2-6 2 16,0 2-4-16,2-2 2 0,-2-7 1 15,2 12 2-15,-5-12-8 16,5 13 3-16,3-5 5 16,-4 0-4-16,0 1 4 15,0-9-5-15,6 11-3 16,-7-11 5-16,3 0 4 0,-1 8-3 16,-2-8-1-16,2 9-1 15,-2-9-5-15,3 0 8 16,2 0-2-16,-5 0 0 15,2 0 7-15,-5 0-10 16,0 0 9 0,0 0-3-1,0 0-5-15,0 0 3 0,0 0-3 16,4 0 5-16,0 0-3 16,-4 0-5-1,5 0 8-15,-5 0 3 16,0 0-9-16,0 0 4 15,4-4 2-15,-2-6 0 0,6 3-4 16,0-5 3-16,1-4-5 16,-1-4 9-16,5-8-5 15,0-14 1-15,-5-6-4 16,3-2 4-16,1-2 0 0,1 0-4 16,-5 2 4-16,0 5-1 15,0 4-1-15,0 8 0 16,0 6-2-16,1 2-2 15,-1 1 4-15,-5 2 2 16,2 3-4-16,1-1 3 16,0 3-6-16,2 2 11 0,-4-2-9 15,4 1 4-15,-8 4-6 16,0 0 10 0,0 2-5-16,0 6-5 0,0 4 6 15,0 0-4-15,0 0 0 0,0 0 7 16,0 0-13-16,0 0 0 15,0 0 2-15,0 0 3 16,0 22-2-16,0 1 5 16,4 10 1-16,1 0 2 15,-1 8-4-15,0-5 1 16,4 4 4-16,-2 1-3 16,11-4-2-16,5-1-8 0,-4-3-45 15,4-9-56-15,-3-7-51 16,2-5-20-16,-1-12-46 15,-4 0 18-15</inkml:trace>
  <inkml:trace contextRef="#ctx0" brushRef="#br0" timeOffset="45895.74">18022 3154 131 0,'0'-16'226'0,"0"8"-61"16,0 0-44-16,0 0-43 16,0 3-21-16,0 2-15 15,0-1-12-15,0 4-11 16,0 0-7-16,0 0-4 0,0 0-3 16,0 0 0-16,0 0-2 15,0-5-7-15,-10 0-25 16,10-2-52-16,0 3-53 15,-8 1-100-15</inkml:trace>
  <inkml:trace contextRef="#ctx0" brushRef="#br0" timeOffset="46108.97">18082 3386 118 0,'4'17'237'0,"0"-2"-101"0,0 2-55 15,0-1-30-15,4 5-2 16,-2-1-17-16,0 5-6 16,-3-1-16-16,5 4 1 15,-3 6-5-15,-5 1-6 0,0 6-43 16,-16-1-97-16,-12 1-129 16</inkml:trace>
  <inkml:trace contextRef="#ctx0" brushRef="#br0" timeOffset="47690.5">14121 4757 57 0,'0'0'73'0,"0"0"30"15,0 0 21-15,0 0-47 16,0 0-30-16,0 0-21 0,0 0-11 16,0 0-7-16,0 0-1 15,0 0 0-15,0 0 4 16,0 0-9-16,0 0 8 0,0 0 1 15,0 0 4-15,0 0-9 16,0 0 4-16,0 0-6 16,0 0 0-16,0 0 2 15,0 0-4-15,0 0 5 16,0 0-3-16,0 0 2 16,0 0 0-16,0 0-3 15,0 0-2-15,0 0 1 16,0 0-1-16,0 0-2 15,0 0 2 1,0 0-2-16,0 0 2 16,0 0 1-16,0-4-1 15,0 1 9-15,0 3 1 0,0 0-1 16,0 0-4-16,0 0 0 16,0-4-5-16,0-1 0 15,0 5 3 1,0 0-2-16,0 0-3 15,0 0 3-15,0 0 1 16,0 0-6-16,0 0 5 16,0 0-1-16,0 0 3 15,0 0 6-15,0-4 11 16,0 0 11-16,0 0-2 0,0 4 6 16,0 0 2-1,0 0 0-15,0 0-8 0,0 0 3 16,0 0 1-16,0 0-16 15,0 0-3-15,0 0 4 16,0 0-12-16,0 0-11 0,0 0 1 16,0 17 3-16,0 6-3 15,0 11 5-15,0 6-3 0,8 5-2 16,1 0 8-16,-4 3-2 16,3 2-3-16,-5-5-3 15,2-5 6-15,-2-7-3 0,-3-4 1 16,0-6-3-16,0 0-2 15,0-13 8-15,0-1-4 0,0-9 5 16,0 8-10 0,-8-8 3-16,-3 0-13 0,-6 0-25 15,-2 0-31-15,-7 0-22 16,0 0-11-16,-8-12-9 0,1-3-17 16,9-8 5-16,4 0 29 15,7-6 17-15,5 5 23 16,8-1 25-16,0 5 22 0,0 3 25 15,0 4 22-15,0 6 34 16,5-1 35-16,-2-1-16 0,2 2-33 16,-2 2-22-16,5 0-12 15,1-3 1-15,3 6 1 16,5-4-4-16,2 3-10 16,2-6-6-16,0 2-1 0,-3 2-1 15,4 1-4-15,-1 1-2 16,-2 3 2-16,-2-5-8 15,2 1-6-15,2-4-22 0,4 4-17 16,-5-4-63-16,0-4-29 16,-3-2 14-16</inkml:trace>
  <inkml:trace contextRef="#ctx0" brushRef="#br0" timeOffset="48024.55">14383 4791 15 0,'0'-4'27'0,"3"-4"14"15,6 3 13-15,-1 0 10 16,-2 1 9-16,8 1 8 0,-6-6-11 16,0 6-25-16,1-1-12 15,-1-5-4-15,-5 5 6 0,1-4-5 16,-4 5 12-16,0-6 5 16,4 4 10-16,-4 2 7 15,0-1 1-15,0 4 3 0,0 0-8 16,0 0-13-16,0 0-15 15,0 0-11-15,0 0-5 0,0 0-7 16,0 0-17 0,0 12 6-16,4 0-1 0,5 4 4 15,-1 5 1-15,0-1-2 16,1 8 1-16,2 0-7 16,1 2-41-16,1-5-44 0,-1-1-33 15,5 0-11-15,-3-3-17 16,3-5-34-16,-4-4 25 0,5-12 56 15</inkml:trace>
  <inkml:trace contextRef="#ctx0" brushRef="#br0" timeOffset="48312.42">14744 4907 24 0,'21'-31'105'0,"-7"-7"98"15,0 7-47-15,-11 3-33 16,-3 6-35-16,0 6-23 16,0 4-14-16,0 8-10 15,0 4-24-15,0 0-13 16,0 16 0-16,5 5-2 15,1 4-1-15,4 3-1 0,2-5 2 16,6 3-5-16,-7-7 6 16,3-6-11-16,0-13 1 15,-2 0 6-15,-3 0 3 0,-1 0-1 16,-8-13-3-16,0-2 0 16,0-4-6-16,0-11 0 0,0 2-5 15,0 2-1-15,-13 7 5 16,0 2-12-16,5 6-17 15,8 1-22-15,0 3-26 16,0 7-16-16,0 0-23 0,0 0-3 16,0 0 22-16,5 0 34 15</inkml:trace>
  <inkml:trace contextRef="#ctx0" brushRef="#br0" timeOffset="48805.58">15003 4653 58 0,'16'-9'126'15,"-3"9"66"-15,-9 0-51 16,-4 0-45-16,0 0-38 0,0 0-22 15,0 0-21-15,0 16-6 16,0 5-3-16,0 6 4 16,0 6-8-16,0 25 4 15,0-35-3-15,8-2-5 16,0-9-6-16,2-3 0 16,-4-9 4-16,7 0-2 0,-1-9-2 15,4-10 0-15,1-7 3 16,0-5 5-16,-7-7 3 15,3 2 3-15,-5 3 12 0,-5 5 14 16,-3 8 4-16,0 3-9 16,6 9-6-16,-6 8-15 15,3 0-9-15,6 12 6 16,-1 3 1-16,-2 8-1 0,8 0-3 16,-3 1 2-16,6-2-1 15,0-7-4-15,-2-2-7 16,6-13 1-16,3 0-3 0,4-17-5 15,0-7 8-15,-2-9 2 16,-3-7 7-16,-2-5 0 16,-4 0 10-16,-5 0 11 0,-6 9 19 15,-6 7 12-15,0 9-13 16,0 4-17-16,0 7-14 16,0 9-10-1,0 12 2-15,0 9 0 0,0 8 0 16,0 4 1-16,6 3 1 15,2 4-5-15,0 1-17 16,0-1-57-16,4-7-46 16,1-4-38-16,-1-8-76 0</inkml:trace>
  <inkml:trace contextRef="#ctx0" brushRef="#br0" timeOffset="48972.97">15514 4603 275 0,'-8'-12'245'0,"8"0"-66"16,0 1-86 0,0 1-49-16,0-2-25 0,13 0-8 15,12-4-23-15,7-1-40 16,13 1-58-16,3-3-59 16,1-3-79-16</inkml:trace>
  <inkml:trace contextRef="#ctx0" brushRef="#br0" timeOffset="51618.48">16997 4456 100 0,'-8'0'192'0,"8"0"-38"15,-8 0-36-15,8-3-34 16,0-1-19-16,0-5-5 16,0 1 2-16,0 1-8 15,0-6-26-15,0-3 0 0,0 0-2 16,-8-1 22-16,-1 5 19 16,1 0 6-16,-3 3-20 15,-6 3-32-15,-4 6-15 0,-3 0 0 16,1 0-13-16,-3 15 5 15,-2 9 0-15,9 5 2 16,-2-1-3-16,4 8 1 0,9 5-3 16,8 0-1-16,0-4 9 15,5 3-4-15,7-2-5 16,4-7 1-16,5-2 1 16,2-9 5-16,-2-3-3 0,0-5 4 15,-1 0-4-15,-4-12-4 16,4 0 8-16,0 0-3 15,5 0-3-15,3-5 2 0,6-7 1 16,0-4-2-16,-2-3-3 16,-2-10-7-16,-1 1 4 0,-6 0 4 15,2-6-2-15,-9 6 3 16,-3 4 6-16,-5 3 1 16,-3 1-7-16,-5 4 4 0,0 4-1 15,0-2 7 1,0 2-3-16,0 0-5 0,0 5 6 15,0-2-2-15,0 1-1 16,0 0-3-16,0 4 2 16,0-5 0-16,0 6 0 0,0 3 2 15,0 0-8-15,0-4 0 16,0 4-9-16,0 0 8 0,0-5 9 16,0 0 0-1,0 3 6-15,0-7 2 16,0 9 4-16,0 0 3 0,0 0-2 15,0 0-2-15,0 0 0 16,0 0-12-16,0 16-1 16,0 1-4-16,0 7 1 15,0 1 7-15,3 4-5 16,0-1-1-16,6 0 2 0,-4 2 1 16,1-11 1-16,-1-3 0 15,-2 0 1-15,2-3 3 16,-5-6-4-16,0-7-5 0,0 10 0 15,0-10 2-15,0 0 6 16,0 0-4-16,0 0-3 0,0 0 4 16,0 0 5-16,0 0-6 15,0 0 4-15,0 0 2 16,0 0-4-16,0-5-2 16,0-2 7-16,0-4-5 15,0 0-11-15,0-5-7 0,-13-8 3 16,7-5 2-16,6 1-2 15,-8-5 2-15,8-3-4 0,0-1 7 16,0 5 4-16,0 3-6 16,0 2 10-16,0 0 2 15,0 8-3-15,0 3 0 0,0 3 7 16,0 5-3-16,0 8-6 16,0 0 3-16,0 0-8 15,0 0 5-15,0 16 0 16,0 5 2-16,0 7 1 15,0 9-6-15,0 2 8 0,0 4-6 16,0-2 3-16,3-6 0 16,5-6 0-16,3-1 4 15,7-7-3-15,4-4 1 0,-5-6 2 16,5-11-6-16,-1 0 8 16,-2 0-2-16,1-4 1 15,-4-3-3-15,2-10 1 0,-4-4-7 16,0-7 0-16,-3-8-3 15,-3-9-1-15,1 0 5 16,-5 4 13-16,0 8 5 16,-4 9-3-16,0 3 3 0,0 5 2 15,0 4-3-15,0 4 0 16,0 3-10-16,0 2 2 16,0 3-7-1,0 0-7 1,0 0 2-16,0 0-3 15,0 13 2-15,0 2 8 0,0 6-4 16,9 0 1-16,0 3 7 16,-3-1-4-16,7 1 0 15,-1 2-4-15,0-6 4 16,0 1-1-16,1-4-1 16,-2-7-28-16,-3-10-7 0,1 9-17 15,-1-9-1-15,-5 0-6 16,2 0-8-16,-2-9-32 15,-3-6 7-15,6-6-1 0,2-7 23 16,-4-2-5-16,2-1-10 16,2-2 18-16,6 0 6 15,-6 2 32-15,0 5 52 0,1 6 70 16,-9 0 3 0,3 4-14-16,-3 3-21 0,4 1-9 15,-4 5-2-15,0 2 6 16,0-2 0-16,4 3-10 15,-4 4-8-15,0 0-12 0,0 0 9 16,0 0-7-16,0 0-8 16,0 0-7-16,0 16-2 15,4 3 8-15,4 5 9 0,-2 9-13 16,0 8-2-16,2-1-5 16,0 6 0-16,4-2-6 15,1 1-1-15,-5-3 3 0,5-6-1 16,-5-4 2-16,0-6-3 15,-5-7 4-15,1-7-3 16,-4-4 0-16,0-8-1 16,0 0 12-16,0 0 13 15,0 0 9-15,0-11-18 0,-10-10-15 16,-3-12-7-16,0-12-5 16,5-8 1-16,8-9 0 15,0 4 5-15,0 0 2 0,0 8 0 16,0 10-1-16,0 4 2 15,12 3-1-15,5 4-2 16,-2 8 4-16,6 7-5 0,0 4 1 16,-7 10-1-16,0 0 0 15,-6 17-4-15,-5 4 4 16,-3-1-1-16,0 8 8 16,-11 0 1-16,-4 5 1 0,-2-1-7 15,0 0 5-15,1-2-6 16,4-3-17-16,1-2-37 15,-3-4-27-15,14-5-33 0,0-4-5 16,0-12-7-16,0 0-8 16,0 0 16-16,6 0 36 15,2-12-2-15,3-12 41 0,9-4 27 16,1-5 32-16,7-4 40 16,-4 0 59-16,1 5 22 15,-6 7-44-15,-3 9-33 16,-2 4-22-16,-6 7-5 15,-5 5-2-15,1 0-9 0,0 17 6 16,6 8-2-16,-2 7-6 16,-2 8 0-16,2 1 0 15,1 1-8-15,-1-6-2 0,0-1 0 16,-8-5-2-16,4-10-3 16,-4-3 3-16,4-5 4 15,-4-12 2-15,0 0 16 0,0 0 24 16,0-5 2-16,0-11-25 15,0-8-18-15,5-17-2 16,3-10-3-16,0-11-5 16,28-118 49-1,-27 143-33-15,-1 14-12 16,-4 1 3-16,0 10-4 16,-4 5-1-16,0-2-1 0,4 9-2 15,0 0-2-15,5 0 3 16,1 13-1-16,7 2 13 15,-1 7 13-15,10 1-12 0,-3 10-5 16,6 0 3-16,1 3-9 16,-8 0 1-16,-1-3-2 15,1-5-10-15,-8 2-35 16,-3-7-55-16,3-2-36 16,-2 0-16-16,1-9-28 0,-9-5 3 15,-4-7 36-15</inkml:trace>
  <inkml:trace contextRef="#ctx0" brushRef="#br0" timeOffset="51772.24">18301 4301 77 0,'-25'-4'136'0,"0"-3"43"0,6 7-61 15,6 0-28-15,13-5-30 16,0 2-13-16,0 3-5 16,0-4-18-16,13-5-15 0,3 6-5 15,4-6-7 1,4-4-6-16,2-3-42 0,2-12-101 15,4-4-91-15</inkml:trace>
  <inkml:trace contextRef="#ctx0" brushRef="#br0" timeOffset="51945.14">18890 3829 375 0,'0'-7'194'15,"0"-1"-76"-15,0 4-61 0,0-1-30 16,0 5-13-16,0 0-33 16,0 0-64-16,0 0-41 15,0 0-105-15</inkml:trace>
  <inkml:trace contextRef="#ctx0" brushRef="#br0" timeOffset="52100.78">19048 4066 426 0,'20'8'224'0,"-4"0"-98"16,1 1-62-16,-5 1-36 15,-4 3-11-15,4 4-8 16,-4 8-15-16,-8 12-93 16,-17 2-145-16</inkml:trace>
  <inkml:trace contextRef="#ctx0" brushRef="#br0" timeOffset="53380.55">13281 5014 408 0,'-17'-13'201'0,"7"5"-68"16,10 1-67-16,-8 7-34 16,8 0-12-16,0 0-13 15,0 0-6-15,0 0-4 16,0 13-2-16,0-3 5 0,8 3 0 16,-1-4-3-16,5-2 4 15,4-7-14-15,-2 0-7 16,-2 0-3-16,-1 0 5 0,1-12 11 15,-4-7-6-15,-8-10 0 16,0-4 14-16,0 5 10 0,-8 4 14 16,-1 3 0-16,-2 9-1 15,-4 7-10-15,-2 5-8 16,0 13-4-16,2 7 7 0,-6 4 3 16,4 9-8-16,5 3 1 15,4 2 0-15,8-7 0 16,0 2 0-16,0-4-5 15,11-4 0-15,6-5 2 0,9-3-2 16,-3-9-1-16,-2-8-8 16,0 0 1-16,-7-13-7 15,0-7-11-15,-11-4 14 0,-3-1 3 16,0 1 19-16,-20 3 20 16,-3 9-16-16,-11 12-6 0,2 0-11 15,-1 20 0-15,1 10 2 16,4 2-1-16,4 5 2 15,4-2 2-15,8-1-7 16,12-11 2-16,0 3-1 0,12-7 5 16,11-6 1-16,10-13-5 15,12 0 4-15,4-4 2 16,-2-12-5-16,-1-5 8 0,-10 4-9 16,-7 2 7-16,-9 0 8 15,-9 4 7-15,-6 9 1 0,-5 2-5 16,-13 0-2-16,-2 20-12 15,-10 3 5-15,-4 5-2 16,2 10 4-16,3-2-6 0,2-3-1 16,11-4-3-16,2-5 2 15,9-8 2-15,0-6-4 16,9-3 2-16,7-7 5 16,8 0-10-16,4-5 1 15,5-7 6-15,-1-4-1 0,-7-1-4 16,-4 6 8-16,-8 3-3 15,-7-1 3-15,-6 9-6 16,0 0 5-16,-6 0-2 0,-7 13 3 16,-5 7-3-16,4 1 1 15,-3-2-4-15,4 2 7 16,6-9-3-16,7 0 2 0,-9-12-8 16,9 0 7-16,0 0-11 15,0 0 3-15,9 0-5 16,6-12 6-16,7-4 0 15,1-3-14-15,2-7 11 16,-5 2 6-16,-4 3-4 0,-7 6 17 16,-1-2 13-16,-8 5 3 15,0 3-5-15,0 5-2 0,-14 4-16 16,14 0-2-16,-8 0-21 16,0 0-60-16,0 13-57 15,1-1-41-15,7 5-75 0</inkml:trace>
  <inkml:trace contextRef="#ctx0" brushRef="#br0" timeOffset="54396.47">14706 5589 202 0,'0'0'194'0,"0"0"-44"16,0 0-24-16,0-5-36 15,0 5-11-15,0 0-27 16,0-4-22-16,0 0-12 0,14 0-11 15,5 0-4-15,18-4 6 16,4-4-8-16,3 3 2 16,-3-4 0-16,-5 6-7 0,-6-1 7 15,-12 8 1-15,-1 0 8 16,-9 0-3-16,-3 0-6 16,-5 15-2-16,0 12 4 0,0-4 9 15,-13 7-3-15,1-7 1 16,1 1-7-16,2-3-2 15,9-4 0-15,-9-5-2 0,9 0 1 16,0-5-4 0,0 2 5-16,0 3-2 15,0 1-1 1,0-1 1-16,0 4-3 16,0 0 2-16,0 1-2 0,0-1 6 15,0 1 1-15,0-2 6 16,0 1-6-16,0 0 3 0,0 1-5 15,0 0 1-15,0-1-4 16,0-4 0-16,0-5 4 16,0 3-2-16,0-10 0 15,0 0 0-15,0 0-5 16,9 0 4-16,0 7 5 16,2 1-6-16,6-8 4 15,-1 13-8-15,0 4 5 16,0-2 8-16,4 6-4 0,0 3-1 15,-3 4 0-15,0 4 7 16,-4 2 0-16,-7 2 19 0,3-3 5 16,-9-5 3-16,0-3 11 15,0-4 5-15,0-2 6 16,-12-7-3-16,1 0-7 0,-11-12-13 16,2 0 3-16,-5 0 10 15,1 0 9-15,-1 0 0 16,0 0-7-16,2-3-5 15,3-2-16-15,-2 1-11 0,8 1 8 16,1-2-7-16,0 1-7 16,13 0-3-16,-8 1-7 15,8 3-3-15,0 0-11 16,0 0-18 0,0 0-33-16,0 0-25 0,0 0-30 15,0 0-63-15,0-9-111 16,0-3-70-16,-12-6-32 15</inkml:trace>
  <inkml:trace contextRef="#ctx0" brushRef="#br0" timeOffset="56109.56">16303 1624 242 0,'-46'0'177'0,"12"-4"-62"15,0 4-50-15,9-5-17 16,11 5-9-16,14 0-9 15,0-4 14-15,0 4 3 16,23-4 39-16,37 0 0 16,51-12-21-16,47-8-13 15,41-18 8-15,28-6-2 16,24-5-18-16,26 2-10 16,12-4-18-16,-1 7 3 15,-16 7-3-15,-29 4 1 0,-37 6 7 16,-42 1-2-16,-39 10 37 15,-35 3 32-15,-23 5-10 16,-24 0-22-16,-12 8-24 16,-9 4-19-16,-11 0-40 15,-1 0-52-15,-10 0-61 16,0 0-67-16,0 0-44 16,-26 12-53-16,-9 0-22 15</inkml:trace>
  <inkml:trace contextRef="#ctx0" brushRef="#br0" timeOffset="58888.93">14682 10242 55 0,'0'-9'162'0,"-8"6"13"15,8-2-58-15,-11-1-40 16,11-5-29-16,-9 7-10 16,1-4 1-16,8-3-2 15,-13 2-1-15,6 2-2 0,-5-5 1 16,-4 1-6-16,-6 11-4 16,-1 0-5-16,-11 11 1 15,-2 5-4-15,-8 3 11 0,0 10 2 16,-1-1-5-16,7 0-13 15,10-2-1-15,12-2-5 0,10-5-5 16,6 4 2-16,14-4-2 16,11-4 0-16,8 2-3 15,7-5 2-15,4 0 0 0,1 2-1 16,-3-2 4-16,-6 0-12 16,-7 4 6-16,-10 5 1 0,-2 4-6 15,-9 2 5 1,-8 2-2-16,0-1 1 0,-16 1-7 15,-9-4-6-15,-3-6-9 16,-4-3 1-16,-4-7-2 0,2-9 15 16,0 0 0-16,11 0-1 15,3-9 2-15,4 2 1 0,4-5-7 16,12 0 2-16,0 3-5 16,0 1-9-16,0-1-25 15,0-3-33-15,8 0-34 0,7-4-67 16,7-4 14-16</inkml:trace>
  <inkml:trace contextRef="#ctx0" brushRef="#br0" timeOffset="59172.68">15101 9900 248 0,'12'-26'268'0,"-3"10"-61"0,-5 4-72 15,-4 8-55-15,0 4-29 16,0 13 0-16,0 10 3 16,4 23-13-16,4 11-14 0,-3 16-12 15,-2 9-3-15,0 7-4 16,6-3-3-16,-6-9-6 16,5-7 5-16,0-9-4 15,-2-9-2-15,-3-10-32 0,-3-14-30 16,0-9-26-16,0-8-17 15,0 0-14-15,0-11-2 0,0 0-9 16,-17-18-77-16</inkml:trace>
  <inkml:trace contextRef="#ctx0" brushRef="#br0" timeOffset="59704.55">14881 10319 168 0,'-28'-12'214'0,"8"4"-71"0,8-2-57 16,12 8-44-16,0-3-22 15,8-2-5-15,13-2-5 16,15 1-7-16,16-4-2 0,4-4 1 16,6-6-6-16,-1 6-1 15,-4 4 2-15,-8 1 1 0,-4 3-4 16,-9-1 6-16,-3 3-2 16,-14 4 4-16,-2 2 16 15,-6 0 12-15,-3 0 10 0,-2 0 6 16,-6 0 5-1,0 0-6-15,0 0-10 0,0 0 6 16,0 0-4-16,0 0 2 16,0 0-15-16,0 13-5 0,0 6-2 15,0 6 7-15,0 7-14 16,4 5-6-16,4 0 0 16,0 0-1-16,6-1-6 0,-5-8 4 15,7-4 0-15,1-7 0 16,4-5-2-16,-2-3-4 15,3-9-6-15,-2 0 1 0,0-12 0 16,-3-14-1-16,-3-3-6 16,4-5 7-16,-5-8 5 15,-10 2 4-15,3 2 8 16,-6 8 18-16,0 3 8 0,0 11-8 16,0 9-16-16,0 7-5 15,0 0-1-15,0 11-2 16,0 10 3-16,0 8-4 0,0-1 2 15,3 3-1-15,5 3-1 16,3-1-28-16,1-1-54 0,1-4-54 16,4-3-30-16,1-5 1 15,7-11-38-15,4-9 3 16</inkml:trace>
  <inkml:trace contextRef="#ctx0" brushRef="#br0" timeOffset="61136.48">16124 10201 173 0,'0'-32'225'16,"-11"2"-67"-16,-6 2-41 16,-5 7-29-16,7 5-4 0,-5 4-1 15,4 7-8-15,-4 5-21 16,-6 9-13-16,2 11-19 0,1 8-6 16,-2 15 0-16,4 1-5 15,5 8-2-15,4-2-11 16,12 3 5-16,0-6-2 0,9-1 5 15,2-9-7-15,2-9 1 16,-1-8-3-16,0-3 5 16,1-10-9-16,-1-7 3 15,-4 0 2-15,4 0-8 0,-1-12-4 16,2-4 4-16,0 0 5 16,1-9-6-16,0 1-1 15,-3-4 4-15,-3 4 8 0,1 3-2 16,-1 0 3-16,-4 6-3 15,-4 3 4-15,0 0-2 0,0 3 6 16,0 1-6-16,5 4 0 16,-2-4-1-16,-3 4 1 15,3-6 0-15,-3 3 2 16,6 0 3-16,-3-7-8 0,2 6 3 16,-5 1 1-16,0-1-1 15,0 0 6-15,0-1-4 16,0 7-8-16,0-9 3 0,0 7 1 15,0-4 5-15,0-3-1 16,0-1-4-16,0-4 5 0,0-2-4 16,0-2-4-16,0-1 5 15,0 1 0-15,0-1-2 16,0-3 0-16,0-4 7 0,0-1-4 16,0-3-2-16,-8 0 2 15,8-9 1-15,-9-1 0 16,9 2 15-16,0 7 3 15,-8 8 7-15,8 9 4 0,0 4-13 16,-7 1-7-16,7 2 1 16,0 9-5-16,0 0-2 15,0 0-3-15,0 0-10 0,0 0 5 16,0 0-4 0,0 0 9-16,0 0-4 15,0 0 7 1,0 0-4-16,0 0 0 15,0 0 0-15,0 0 4 32,0 0-3-32,0 0 1 15,0 0 2 1,-8 0-1-16,8 0-6 0,0 0 6 31,0 0-6-31,0 0 3 16,0 0 0-16,0 0-4 0,0 0 6 15,0 0-9-15,0 0 8 16,0 0-7-16,0 0 1 16,0 0 6-1,0 0-5-15,0 0 4 16,0 0-3-16,0 0 4 31,0 0-5-15,0 0 2-1,0 0 4-15,0 0 2 16,0 0-7 0,0 0-3-16,0 0 11 15,0 0-12 1,0 0 5-16,0 0 2 0,0 0 2 16,0 0-6-1,0 0 7 1,0 0-8-16,0 0 5 15,0 0 1-15,0 0-5 0,0 0 2 16,0 0-1 0,0 0 0-16,0 0 6 15,0 0-1-15,0 0-5 0,0 0 5 16,0 0-1-16,0 0-1 16,0 0-2-16,0 0-4 0,0 0 7 15,0 0-5-15,0 0 4 16,0 0 0-1,0 0-3-15,0 0 8 0,0 0-8 32,0 0 7-32,0 0 1 0,0 0-1 15,0 0 7-15,0 0 6 16,0 0-1-16,0 0-2 16,0 0-4-16,0 0-9 0,0 9-1 15,0 7 11-15,0 17 22 16,0 20 9-16,0 11-7 0,8 14-16 15,7 3-4-15,5 0-8 16,9-3 2-16,1-8-1 16,4-9-11-16,5-8-2 15,-5-10 10-15,-2-9-5 0,-2-6-29 16,-5-7-49-16,-1-6-51 16,-7-2-53-16,-6-6-37 15,1-7 2-15,-3 0-16 0,-9-7 20 16</inkml:trace>
  <inkml:trace contextRef="#ctx0" brushRef="#br0" timeOffset="61468.44">16425 10339 69 0,'0'-20'204'0,"0"8"2"0,0-1-40 15,0 6-49-15,0 2-48 16,0 0-19-16,0 5-21 16,0-2-18-16,4-3-2 15,8-4-1-15,8 1-1 0,5 1-6 16,4-6-1-16,-1-1-1 15,1-4-1-15,-7-3 4 16,3-2-1-16,-4-8-7 0,-5 0 4 16,-7-7 8-16,-9-2 1 15,0-1 12-15,-12 5 40 0,-5 8 18 16,-3 7-18-16,-2 8-24 16,0 13-11-16,-7 13 4 15,1 10 13-15,3 15-7 0,4 6-4 16,5 10-5-16,16-6-13 15,5 0-2-15,9 2-2 0,16-4-3 16,2-11-3 0,10-5-18-16,1-5-34 0,3-11-42 15,-2-4-75-15,-1-10-56 16,-4-10-53-16,-7-4 1 0</inkml:trace>
  <inkml:trace contextRef="#ctx0" brushRef="#br0" timeOffset="62050.89">16970 9858 128 0,'3'-44'264'0,"0"11"-47"0,2 13-38 16,-5 7-64-1,0 13-25-15,8 0 23 0,0 23 27 16,1 20-3-16,-5 10-17 16,1 16-44-16,-2 4-15 0,2 4-21 15,-5-2-15-15,0-11-12 16,0-12-7-16,3-10-8 15,0-15 9-15,1-4-7 0,-4-23-31 16,5-13-17-16,3-20 8 16,3-20 27-16,3-16 3 0,2-21 3 15,3-12 2-15,3 0 9 16,-2 9 23-16,-5 20 8 16,-2 15-4-16,-1 19-13 0,1 22-8 15,3 17 49-15,5 19-3 16,2 18-3-16,2 11-25 15,4 10-15-15,2-1-1 16,-1-3-6-16,-3-6-5 0,3-10-1 16,-12-11-10-16,-1-7-23 15,-1-8 0-15,1-16-26 16,0-16-8-16,-2-15 1 16,4-15 0-16,3-15 25 0,-5-17 14 15,-5-11 19-15,-1-5 1 16,-2 1 7-16,-6 7 35 0,-3 16 41 15,0 17 32-15,0 13-26 16,0 14-26-16,0 14-25 16,0 13-16-16,0 15 25 15,0 18 53-15,5 17-93 0,3 26 0 16,5 17 0-16,-2 13 0 16,6-1 0-16,2-2 0 15,2-6 0-15,1-8 0 0,-8-14 0 16,-1-14 0-16,-6-14-24 15,2-6-272-15,-1-13-59 0,-8-13-5 16,0-12 9-16,0 0 25 16</inkml:trace>
  <inkml:trace contextRef="#ctx0" brushRef="#br0" timeOffset="62209.58">17530 9634 327 0,'-33'-28'248'16,"9"8"-48"-16,7 7-79 15,17 1-50-15,0 9-3 16,12-2 2-16,17 1-15 0,15-3-31 16,18-6-20-16,1-4-63 15,13-3-71-15,-3-5-81 0,0-7-93 16</inkml:trace>
  <inkml:trace contextRef="#ctx0" brushRef="#br0" timeOffset="62949.57">19910 9285 223 0,'0'-12'200'0,"0"-5"-27"15,0 5-34-15,0-1-41 16,-18 5 1-16,2-4 15 0,-1 5 1 15,-2-2 2-15,-5 1 4 16,-6 8-31-16,-1 0-20 0,-3 0-9 16,3 17-19-1,-1 8-13-15,2 2-10 0,3 6-5 16,5 11-9-16,6 4-3 16,4 6 6-16,12 0-8 0,3-6-3 15,11-4 4-15,2-2-13 16,1-10-23-16,7-4-36 15,4-11-11-15,0-9-20 0,6-8 7 16,2-16 2-16,-1-13 24 16,-1-7 19-16,-6-10 16 15,-3 2 17-15,-6-4 16 0,-6 3 12 16,-8 0 19-16,-5 4 11 16,0 4 28-16,0 8 6 0,-8 6-11 15,8 6-14 1,-10 4-11-16,10 5-13 0,0 0 2 15,0 4-17-15,0 4-2 16,0 0-11-16,0 0 4 0,0 20 11 16,0 14 14-16,0 6 14 15,0 13-9-15,10 4-17 16,6 0-8-16,7 5 0 0,14-10-5 16,2-2-3-16,4-15 1 15,-7-6-12-15,-4-13-12 0,-7-4-1 16,-6-12 3-16,-1 0-4 15,-7 0-12-15,1-16-41 16,-4-8-55-16,-3-5-48 16,-2-8-24-16,0-4-14 15,7-4-45-15,2-3-173 0</inkml:trace>
  <inkml:trace contextRef="#ctx0" brushRef="#br0" timeOffset="63236.06">20551 9024 124 0,'0'-18'278'16,"0"7"-75"-16,0 3-54 0,0 0-59 16,0 5-33-16,0 3-1 15,0 0-16-15,0 0-16 0,0 0-9 16,0 0-7 0,0 0-6-16,0 0 5 15,0 0-4-15,4 0 0 0,-4 0 0 16,0 0 3-16,0 0 2 0,0 0 5 15,0 0 10-15,0 0-4 16,0 0-4-16,0 0 4 16,0 0-11-16,0 0-5 0,0 0-2 15,0 0-3-15,0 0-11 16,0 0-46-16,-8 0-65 0,-1 11-55 16,0 6-68-16,-2-2-21 15</inkml:trace>
  <inkml:trace contextRef="#ctx0" brushRef="#br0" timeOffset="63448.31">20716 9370 354 0,'25'0'267'16,"0"0"-29"-16,0 0-26 16,6 11 50-16,10 11 108 0,4 2-26 15,3 12-344-15,-3 9 0 16,-4 8 0-16,-8 3 0 15,-17 10 0-15,-16 3 0 16,-25 5 0-16,-23 7 0 0,-34 0-251 16,-32 0-378-1,-24 2 63-15</inkml:trace>
  <inkml:trace contextRef="#ctx0" brushRef="#br0" timeOffset="64679.72">25651 7799 297 0,'16'-20'273'0,"-4"-1"-43"15,-4 1-74-15,2-2-34 16,-10 4 0-16,3-3 30 16,-3 4-9-16,0 5-16 0,0 0-36 15,0 0-19-15,0-1-12 16,0-2-23-16,-9-7-8 16,-3-1-3-16,-8-6 16 15,-13-4-12-15,-7-2-15 16,-13-3 8-16,-16 2-23 0,-13-3 0 15,-19 4 0-15,-17-3 0 16,-15 10 0-16,-18 4 0 16,-12 5 0-16,-2 5 0 0,-10 7 0 15,3 2-3-15,3 5 4 16,2 0-1-16,0 0 2 16,6 18-2-16,-2 2-7 0,0 4 6 15,-3 4-6-15,4 8 1 16,-1 6 6-16,4 2-10 0,9 10 10 15,3 2-3-15,10 9 3 16,8 9-5-16,8 4 5 16,5 8 8-16,12 3-8 15,5-5-5-15,11-5 7 16,6-6-1-16,12-13-4 0,10-6 2 16,12-6 3-16,6-7 1 15,7-4-3-15,5-5 3 0,10-2 2 16,9-2-4-16,-1 0-6 15,12 1 2-15,0-1 2 16,0-4 2-16,0-7 1 0,0-1 1 16,0-4 0-1,0-5-6-15,0 3 3 0,0-3-3 16,0-7 4-16,0 8 2 16,0-8-2-16,0 0-4 0,0 0 8 15,0 0-16 1,0 0-47-1,0 0-69-15,0-3-96 0,0-9-111 16,-9-5-7-16,9-8 28 16,0-12 32-16</inkml:trace>
  <inkml:trace contextRef="#ctx0" brushRef="#br0" timeOffset="65128.3">21154 8117 221 0,'14'-30'205'16,"-3"11"-49"-16,-3 3-28 15,-8 4-11-15,0 7 3 16,0 5 9-16,0 0-26 0,0 13-5 16,-16 15 3-16,-7 17-8 15,-10 19-30-15,1 14-20 16,-5 3-23-16,4 0-11 0,5 2-3 16,7-11-3-16,10-10 0 15,11-13-3-15,0-9 0 16,0-11 0-16,11-10-3 15,10-6 4-15,7 0-3 0,13-13-5 16,8 0 3-16,7 0-1 16,10-5 6-16,-1 5-1 0,-4 0-4 15,-10 0 1-15,-5 0 1 16,-9 8 7-16,-12 1 13 16,-6-9 13-16,-7 7 18 0,0-7 15 15,-4 0 12-15,-8 0 2 16,0 0 12-16,0 0-44 15,-12-16-46-15,-4-16 0 16,-7-17 0-16,-11-20 0 16,1-9 0-16,-3-8 0 15,0-2 0-15,3-2 0 0,1 9 0 16,-1 12-112-16,4 2-168 16,4 16-77-16,-1 5-14 15,-4 0-20-15</inkml:trace>
  <inkml:trace contextRef="#ctx0" brushRef="#br0" timeOffset="67208.37">19076 2079 216 0,'0'0'202'0,"0"0"-46"16,5 0-45-16,3 0-40 16,4-3-16-16,17-9-16 15,27-14-7-15,32-5-4 16,31-14-9-16,34-4 1 16,35-4 8-16,27 0-2 15,13 3-6-15,0 3-6 16,-25 1-9-16,-36 9 3 15,-38 8-1-15,-32 6 17 16,-26 6 0-16,-32 1-37 0,-31 3-99 16,-36 5-37-16,-45 8-26 15,-33 0-88-15</inkml:trace>
  <inkml:trace contextRef="#ctx0" brushRef="#br0" timeOffset="67658.55">19356 1721 218 0,'-23'0'202'16,"10"-8"-42"-16,6 8-47 15,7-3-42-15,0 3-26 16,-9 0-12-16,9 0-12 16,-13 0-9-16,5 7-12 15,-9 10 5-15,-6 12-1 16,-17 15-1-16,-17 13-1 15,-8 8 3-15,0-4-9 0,4-9 5 16,12-6-1 0,12-11 0-16,12-5 0 15,14-10-3-15,11-3 0 16,0 0 3-16,11-3-2 0,14 3 5 16,12 4-5-16,12-2 8 15,4 2-3-15,-2-4 1 16,0-5 13-16,-12-12 28 15,-5 0 22-15,-8-5 14 16,-1-7 17-16,-7-13-31 16,-10-11-27-16,-5-7-11 15,-3-11-11-15,0-4-8 0,0 1-4 16,-11 1-2 0,11 3-16-16,-9 8-24 0,9 9-27 15,0 7-32-15,0 8-40 16,0 14-33-16,9 7-3 15,5 11-73-15</inkml:trace>
  <inkml:trace contextRef="#ctx0" brushRef="#br0" timeOffset="67909.53">19889 2995 181 0,'0'12'310'0,"0"-12"-57"16,7 0-95-16,15-12-80 16,13-7-25-16,26-10-6 15,33-11-1-15,40-10-5 16,37-3-9-16,24-3 6 16,11-1-16-16,-10 0-9 0,-27 7-3 15,-18 9-17-15,-25 4-26 16,-29 6-42-16,-19 3-87 15,-30 2-67 1,-31 2-71-16</inkml:trace>
  <inkml:trace contextRef="#ctx0" brushRef="#br0" timeOffset="68356.46">20314 2404 129 0,'-34'0'232'0,"4"0"-89"16,6 0-56-16,5 0-40 16,-3 13-17-16,-10 6-2 15,-13 15 5-15,-12 11-7 16,-2 7-12-16,-3 6-10 16,8-4 2-16,15-6-1 15,10-8-5-15,12 2 3 16,17-6-4-16,0 0 7 15,25-3-7-15,15-5 2 16,17 2 2-16,16-7 0 0,12-7 2 16,5 1 1-16,-1-5 1 15,-7 1 3-15,-18-13 0 16,-16 11 11-16,-11-11 21 16,-12 0 32-16,-13 0 34 15,-12-3-11-15,0-14-48 16,-20-11-23-16,-9-9-14 15,1-7-10-15,-5-5 5 16,1-3-10-16,0-3-1 0,2 3-5 16,4 4-28-16,0-2-56 15,6 10-64-15,4 7-32 16,8 12-57-16,0 9-18 16</inkml:trace>
  <inkml:trace contextRef="#ctx0" brushRef="#br0" timeOffset="68623.7">20177 3638 437 0,'-16'0'272'15,"16"-11"-100"-15,3-6-82 16,26-7-49-16,28-9-4 0,44-3 16 15,38-9-8-15,35-5-5 16,19 6-7-16,4 2-10 16,-10 10-14-16,-16 8-5 15,-30 5-2-15,-28 2-29 16,-31 5-21-16,-26 3-40 16,-18 9-32-16,-25 0-37 15,-26 0-73-15,-28 0-49 16</inkml:trace>
  <inkml:trace contextRef="#ctx0" brushRef="#br0" timeOffset="69072.6">20359 3232 331 0,'-40'-13'173'16,"10"5"-58"-16,13 1-53 15,-1 7-30-15,6 0-17 16,-1 0-5-16,-3 15-6 15,-12 13 5-15,-18 17 0 16,-11 22-1-16,-2 9 2 0,2 6-5 16,9-5-7-16,6-8-2 15,17-13 12-15,14-6-8 16,11-5 4-16,8-4-3 16,12-10-1-16,22-2 0 0,14-3 2 15,13-10 4-15,13-1 6 16,8-2-3-16,-8-13 8 15,-3 8 1-15,-11-8 1 16,-14 0 14-16,-15 0 9 16,-8 0 13-16,-14 0 24 15,-8 0 24-15,-1 0 22 0,-8 0 30 16,0-12-27-16,-8-12-68 16,-7-18-31-16,-9-16-12 15,-2-11-7-15,0-8-4 0,0 0-1 16,6 2-10-16,4 4-38 15,4 5-37-15,4 10-52 16,8 11-80-16,0 4-51 16,0 8-1-16,8 9-68 15</inkml:trace>
  <inkml:trace contextRef="#ctx0" brushRef="#br0" timeOffset="70470.39">15361 11934 267 0,'0'0'225'15,"0"0"-72"-15,0 0-58 16,0 0-41-16,0 0-5 0,0 0-6 16,-11 0-9-16,11-3-17 15,-13-6-7-15,4 1-2 16,-3-1-1-16,-5 2 19 15,-2 2-8-15,-5 5-10 0,-14 12-5 16,-6 9-4-16,-4 12 5 16,-5 8-3-16,4 7 2 0,5 6-2 15,7 3 0-15,9 2 4 16,15-1-6-16,13 0 5 16,9-10-3-16,9-8 0 0,15-6-5 15,5-15 4 1,-2-8 0-16,4-11-4 0,-3-11 4 15,-1-13-4-15,-8-12 3 16,1-4-2-16,-9-10 5 0,2-7-3 16,-11-4 1-16,-2-4 2 15,-9-1 5-15,0 6 11 16,0 16 41-16,0 6 22 0,-12 9-25 16,4 14-19-16,-1 11-26 15,1 4-5-15,8 19 1 16,-8 14-2-16,8 8-7 0,0 3 3 15,8 6-4-15,3-1 4 16,10 0-1-16,-1-9-15 16,5 1-40-16,4-8-41 15,-2-5-71-15,-2-5-32 16,0 0-43-16,-1-12-10 16</inkml:trace>
  <inkml:trace contextRef="#ctx0" brushRef="#br0" timeOffset="70672.28">15664 12317 146 0,'14'-8'278'0,"-11"3"-67"16,-3 2-61-16,0 3-58 15,5 0-13-15,-5 0 4 0,0-4-20 16,0-1-22 0,0 2-16-16,8 3-16 0,-8-4-9 15,0-1 5-15,0-2-25 16,0-5-48-16,0-5-39 15,0-4-23-15,0 2-10 0,4-1-8 16,5-3-48-16,-1 0 24 16</inkml:trace>
  <inkml:trace contextRef="#ctx0" brushRef="#br0" timeOffset="71236.08">16303 11732 32 0,'8'-13'68'0,"0"1"86"16,-4-2 11-16,-4 0-41 15,0-4-24-15,0-2-31 16,0 0 2-16,0 0 20 0,-12 3 1 15,-1 0 0-15,-2 6-6 16,-5 3-25-16,-10 8-11 16,3 0-19-16,-9 23-21 15,-6 19 2-15,5 6-2 0,5 12-8 16,7 3-4-16,9-2 5 16,16-3-3-16,0-7-5 15,13-1 12-15,7-14-7 0,9-8 0 16,-1-6-13-1,0-22-4-15,6 0-11 0,-2-14-6 16,-1-9-2-16,2-14 8 0,-10-12 15 16,-1-4 10-16,-10-4-2 15,-7-4 3-15,-5 4 14 16,-9 4 14-16,-4 8 13 16,2 13-2-16,-1 7-13 0,4 8-14 15,8 15 0-15,-9 14-10 16,9 12 5-16,0 16-2 15,0 10-1-15,13 2 2 0,6 6-6 16,6-6 3-16,3-7 2 16,0-5-9-16,5-6-37 15,-4-11-23-15,2-7-20 0,3-4-32 16,-3-12-26-16,4-4-29 16,-4-11-72-16,-1-10 30 15</inkml:trace>
  <inkml:trace contextRef="#ctx0" brushRef="#br0" timeOffset="72466.7">15231 13278 31 0,'8'0'68'0,"-5"-4"68"16,-3-4 23-16,0 0-42 15,0-3-30-15,0-4-28 0,0 4-3 16,0 3 19-16,-11-1 13 15,-2 9-12-15,1 0-33 0,1 0-14 16,-1 0-15-16,-2 9-5 16,3 7-6-16,-4 9 0 15,7 7-3-15,8 0 3 0,0 8-4 16,0-1 1-16,0 0-1 16,3-3 1-16,8-7-6 0,6-4-7 15,3-4-2 1,3-10-6-16,7-11-4 0,-6 0-5 15,1-7 5-15,0-6-2 16,-6-7-5-16,-1-4 7 16,-4-9 5-16,-2-3 12 0,-4-5 4 15,-8 1 9-15,0 2 8 16,0 6 24-16,0 12 32 0,0 2 1 16,0 7 0-16,-8 7-22 15,8 4-11-15,0 0-18 16,0 0-4-16,0 15-11 0,0 7-3 15,5 6 2-15,6 2-2 16,7 1 0-16,4 2-1 16,-5 0-38-16,8-2-60 15,-1 3-85-15,6-11-62 0,-6-2-43 16</inkml:trace>
  <inkml:trace contextRef="#ctx0" brushRef="#br0" timeOffset="72609.31">15800 13449 256 0,'11'-13'253'0,"-3"6"-70"16,0 3-73-16,-8-1-52 16,0 5-21-16,0 0-15 15,0-4-10-15,0 1-13 16,6 3-41-16,1 0-45 0,6-5-29 16,-1-2-69-16,-1-2-50 15</inkml:trace>
  <inkml:trace contextRef="#ctx0" brushRef="#br0" timeOffset="73004.42">16170 13189 224 0,'11'-13'280'15,"-3"5"-64"-15,-4 1-80 0,0 7-67 16,1 0-22-16,-1 0-9 16,4 7 0-16,4 10 8 15,0 6-9-15,4 1-15 16,-4 5-8-16,1 0-1 0,3-8-7 15,-5-2-6-15,-3-2 0 16,1-6-1-16,-4-11 7 0,-5 0 6 16,0 0-4-16,0-11-4 15,-9-8 0-15,-4-15-12 0,5-11 2 16,8-7-3-16,0 2 7 16,0 7-4-16,0 5 4 15,5 10-3-15,3 8-1 0,4 6 5 16,4 12-2-16,5 2 1 15,4 0 5-15,-2 11-3 0,-2 6 1 16,0-5-1 0,-7 0-2-16,0-5 4 0,-11 3-2 15,-3-3 1-15,0-7 0 16,0 13-2-16,-12-13-18 0,1 0-43 16,-6 0-46-16,5 8-46 15,0-8-18-15,12 0-31 16,0 0 9-16</inkml:trace>
  <inkml:trace contextRef="#ctx0" brushRef="#br0" timeOffset="73299.44">16735 12947 89 0,'23'-3'224'0,"-7"3"-46"0,-8 0-46 16,-8 0-38-16,0 17-24 16,-16 7-3-16,-1 4-7 15,3 6-16-15,6 3-21 16,8-2-8-16,0-7-5 0,8-3-1 15,6-5-8-15,6-8 2 16,6-12 3-16,-3 0-4 16,1-7 0-16,-3-10 2 0,-1-7-2 15,-4-8 3-15,-2-1 1 16,-14-4 0-16,0 1-3 0,-14 3 2 16,-5 5-5-16,-1 7-11 15,-9 8-2-15,1 6-11 16,3 7-33-16,5 0-36 15,3 0-34-15,6 7-16 0,11 4-45 16,0-11 11-16</inkml:trace>
  <inkml:trace contextRef="#ctx0" brushRef="#br0" timeOffset="73532.32">16953 12757 180 0,'8'-21'250'0,"-5"2"-47"16,-3-2-46-16,0 4-54 0,0 5-6 15,0 0 3-15,0 4-15 16,0 4-33-16,0 4-27 16,6 0-14-16,0 16 8 15,11 9 25-15,5 8 13 0,1 7-26 16,6 6-16-16,-7 1-8 16,3-2-2-16,0 1-22 15,-4-11-51-15,-5-2-70 0,-4-4-66 16,-4-8-13-16,0-5-23 15,-8-16-4-15</inkml:trace>
  <inkml:trace contextRef="#ctx0" brushRef="#br0" timeOffset="73748.77">17253 12501 490 0,'0'-50'294'15,"0"14"-69"-15,0 11-99 16,0 10-37-16,5 15 39 0,6 23 97 15,6 18-49-15,3 21-45 16,3 6-57-16,2 10-37 0,-3-3-17 16,1-4-10-16,-3-3-3 15,6-6-29-15,-6-4-81 16,-4-9-86-16,0-8-73 0,0-8-50 16,-2-5 3-16,-8-13-25 15</inkml:trace>
  <inkml:trace contextRef="#ctx0" brushRef="#br0" timeOffset="74415.17">15844 14031 358 0,'-20'-19'178'16,"-4"1"-76"-16,-4 10-40 15,-6 8-27-15,3 13-1 0,2 2-8 16,4 14-9-16,5 4-7 16,8 7-3-16,12 6-1 15,0 3 1-15,4-2-5 0,4-6-2 16,9-3 1-16,-3-10 1 16,8-4-8-16,-1-12 3 15,-2-12-1-15,1-7-6 16,2-13-1-16,-7-17-4 15,-4-8-1-15,-2-12 10 0,-1-4 4 16,0-5 9-16,-3 13 24 16,-2 10 24-16,-3 9 4 15,0 13-23-15,0 14-16 0,9 7 16 16,3 24 21-16,-1 9-12 16,6 3-16-16,3 4-15 15,6 5-7-15,-2-4-20 0,-1-4-67 16,3-4-58-16,2-4-31 15,0-9-47-15,1-14-36 16</inkml:trace>
  <inkml:trace contextRef="#ctx0" brushRef="#br0" timeOffset="74640.07">16339 14047 339 0,'-16'-28'315'16,"-1"3"-114"-16,6 0-85 0,3 6-39 15,8-2 14-15,0 9 5 16,0 0-30-16,0 4-25 16,0 4-20-16,0-1-4 0,0 5 0 15,0 0-6-15,0 0-2 16,0 0-10-16,0 0-4 16,0 0-44-16,0 0-58 15,0 0-63-15,0 0-33 16,0 0 10-16,0 0-42 0,0 0 13 15</inkml:trace>
  <inkml:trace contextRef="#ctx0" brushRef="#br0" timeOffset="75562.53">17386 13795 9 0,'0'0'15'16,"0"0"22"-16,5 0 27 15,3 8 44-15,-4-8 21 16,1 0-55-16,-2 0-36 16,-3 0-15-16,5 0-12 0,-5 0 14 15,3 0 4-15,2 0-3 16,-5 0-2-16,0 0 0 16,0 0 4-16,0 0-1 0,0-8-3 15,0 0 3-15,0-5 14 16,-8 1 6-16,-5 5-4 15,-4-2-22-15,-10 9-7 0,-6 0-4 16,-7 16 1-16,-5 13 7 16,0 11 1-16,0 5 2 15,13 5-10-15,11-2 0 16,12 2 0-16,23 34 6 16,14-51-16-16,9-8 0 15,7-9-1-15,2-16-2 16,2 0-19-16,0-13-41 0,1-7-37 15,-4-13-33-15,-9-3-12 16,1-9-35-16,-9-8 17 16,-3 0 47-16</inkml:trace>
  <inkml:trace contextRef="#ctx0" brushRef="#br0" timeOffset="77059.85">17631 13750 40 0,'0'-24'138'0,"0"3"75"16,0 9-55-16,0 5-42 15,0 2-38-15,0 5 0 16,0 0-10-16,0 0-21 0,0 0-23 15,0 7-2-15,0 15 29 16,0 14 5-16,0 9-5 16,0 5-12-16,8 2-19 15,1 0 1-15,3 2-11 0,-1-10-6 16,1-4-1-16,-4-2 1 16,0-5 0-16,0-9-7 15,1-8 7-15,-5-4-4 16,0-12 2-16,-4 0 0 15,0 0-5-15,0 0-8 0,0-16-6 16,0-8 0-16,0-14-3 16,0-7 12-16,0-12 1 15,-11 0 7-15,2 0-6 0,1 0 2 16,8 1 2-16,-13 7 2 16,13 9 1-16,-9 6 2 15,9 11-4-15,-8 2 2 0,8 5 1 16,0 7 0-1,0 2-2-15,0 3 0 16,-6 4 9 0,6 0-4-1,0 0-6-15,-8 11 6 0,-5 11 1 16,5 6 1-16,-5 12-3 16,4 9 8-16,9 4-2 15,0 3-3-15,5 6-6 0,7-5 2 16,4-7-1-16,5-6 2 15,7-8 0-15,5-8-6 16,4-6 7-16,3-14-5 0,5-8-2 16,-2-8-12-1,4-9-1-15,-4-12 10 0,-6-3-7 16,-9-4 2-16,-3-5 14 16,-4-8-4-16,-13-1 6 15,-8 5 19-15,5 9 12 0,-5 8 14 16,0 9-6-16,0 4-14 15,0 8-13-15,0 7-13 16,3 7-8-16,6 15 12 0,2 6-1 16,0 8-14-16,3 9 10 15,2 0 0-15,3 0-20 16,3-4-47-16,-3-5-55 0,-1-8-25 16,-7-7-14-16,1-4 12 15,-4-10 31-15,0-10 43 16,0-14-20-16,1-11 55 15,-5-9 55-15,-4-7 3 0,0-5 5 16,0-8 4-16,0 0 7 16,0 0 15-16,0 7 21 15,0 9 19-15,0 13-18 0,0 12-14 16,0 8-23-16,0 8 3 16,5 17 26-16,3 11 7 15,4 13 0-15,-1 9-21 0,0 2-22 16,3 5-11-16,-2-5-11 15,2-7-5-15,-3-11-3 16,0-6 3-16,-2-13-1 16,-6-2 1-16,-3-5 4 15,0-8-6-15,0-5-9 0,0-11-5 16,-9-15-1-16,-2-11-1 16,0-11 5-16,-2-7-1 15,13-14 5-15,0 1 2 0,0 8 2 16,0 8-2-16,13 12-1 15,1 12 2-15,8 10 7 0,3 6-11 16,2 13 1-16,3 4 7 16,-7 11 6-16,2 10-1 15,-9 3 4-15,-8 5-8 16,-8-1 4-16,0 0-7 0,-21 6-2 16,-7-1-4-16,-4-5-37 15,2-4-43-15,8-7-49 16,4-10-21-16,10-7-7 0,8-7 16 15,8-15-2-15,10-10 0 16,9-12 24-16,7-6 43 16,1-2 38-16,6 3 28 0,-1-4 35 15,2 4 75-15,-2 8 102 16,-7 8-34-16,-14 9-17 0,-3 8-23 16,-2 4-25-16,-6 12 0 15,-5 0 27-15,6 24 20 16,-6 13-21-16,3 8-31 15,-6 15-9-15,3 11-30 0,2 0-7 16,1 0-24-16,-1-6-10 16,-2-8-3-16,2-12-5 15,-5-9 2-15,0-13-2 0,0-6 5 16,0-17-5-16,0 0-17 16,0-19-26-16,0-19 8 15,0-14 11-15,0-17 9 0,0-9 9 16,0-3-2-16,9 0 5 15,-2 3 3-15,1 13 17 16,-4 16-7-16,1 13-4 16,-1 7 1-16,5 8-4 0,-1 9-7 15,7 12 11-15,10 0 15 16,3 21 31-16,9 13 10 0,3 5-7 16,1 10-17-16,-6 2-28 15,-2 7-1-15,-4-1-13 16,-6-7-40-16,-1-10-55 0,-10-2-68 15,-3-7-72-15,-9-5-47 16,0-7-29-16,-13-10 4 16,-9-9 46-16</inkml:trace>
  <inkml:trace contextRef="#ctx0" brushRef="#br0" timeOffset="77209.78">18877 13629 222 0,'-55'-13'289'15,"4"0"-64"-15,16 6-76 0,10-3-65 16,12 3-24-16,13-4-6 15,24-2-11-15,17-4-11 16,21-3-18-16,11 1-7 0,6-2-25 16,-8 0-48-16,-9 5-73 15,-15 4-47-15,-9-1-31 0,-19 1-42 16</inkml:trace>
  <inkml:trace contextRef="#ctx0" brushRef="#br0" timeOffset="78291.24">10671 4440 291 0,'-70'0'165'0,"21"0"-54"0,21-8-53 16,28-8-24-16,42-20-7 15,47-26-8-15,37-28-2 16,31-19 1-16,39-22-6 16,32-7 7-16,11-1-4 15,-1 17-4-15,-21 17-7 16,-32 19 0-16,-33 22-1 0,-39 15-5 16,-28 11 5-16,-24 10-8 15,-20 13-16 1,-16 5-22-16,-17 10-9 15,-25 22-50-15,-27 6-130 0</inkml:trace>
  <inkml:trace contextRef="#ctx0" brushRef="#br0" timeOffset="78540.52">10996 4301 253 0,'-146'79'169'15,"27"-19"-81"-15,34-15-43 16,29-17-20-16,28-11 9 0,40-17 4 15,45-20-6 1,43-24-6-16,39-26 2 16,22-25 2-16,48-13 4 0,42-24-15 15,37-5-5-15,0-1-6 16,-19 7-2-16,-42 22-3 16,-46 19-2-16,-41 24-1 15,-35 18-5-15,-31 10-20 16,-26 19-30-16,-28 14-31 15,-37 17-110-15,-39 25-44 0</inkml:trace>
  <inkml:trace contextRef="#ctx0" brushRef="#br0" timeOffset="78857.47">11016 5063 236 0,'-48'0'235'16,"10"0"-75"-16,14 0-51 16,12-8-49-16,36-28-11 15,37-2-35-15,33-14 4 16,32-13-1-16,49-17 2 15,44-7-4-15,35-5-8 16,18 1-4-16,-10 7 3 16,-32 13-9-16,-39 16-20 0,-48 11-15 15,-39 10-21-15,-33 11-14 16,-35 10-37-16,-36 10-68 16,-33 5-39-16</inkml:trace>
  <inkml:trace contextRef="#ctx0" brushRef="#br0" timeOffset="79090.17">11047 5132 197 0,'-109'62'204'0,"29"-22"-89"16,30-11-48-16,38-29-26 16,40-9-8-16,37-19-6 15,33-20-3-15,27-21 1 0,39-18 11 16,34-6-3-16,39-10-12 15,10 2-9-15,-7 2-6 16,-25 15-6-16,-37 16-25 16,-35 14-41-16,-37 14-33 0,-38 14-68 15,-27 15-52 1</inkml:trace>
  <inkml:trace contextRef="#ctx0" brushRef="#br0" timeOffset="79356.8">11511 6033 246 0,'0'-10'204'0,"9"-13"-97"0,16-18-46 15,23-21-27-15,29-14-7 16,32-19-12-16,33-6 2 16,30-5-11-16,9 5-1 15,6 11-6-15,-17 13-15 0,-23 16-32 16,-29 15-36-16,-33 18-117 16</inkml:trace>
  <inkml:trace contextRef="#ctx0" brushRef="#br0" timeOffset="79533.23">11621 6093 359 0,'-133'78'164'0,"34"-26"-60"16,29-11-54-16,35-16-21 16,27-12-3-16,32-13-13 15,38-26 5-15,42-15-5 0,51-19-7 16,32-13-8-16,16-6-31 15,0 6-48-15,-16 1-125 16</inkml:trace>
  <inkml:trace contextRef="#ctx0" brushRef="#br0" timeOffset="81286.92">14938 15883 751 0,'-23'-17'269'0,"-3"10"-128"0,1 7-74 16,2 7-32-16,3 10-17 16,3 4-1-16,17 3-15 0,0 9-1 15,9-4 4-15,3-10-1 16,4-2-4-16,7-10 4 16,7-7-4-16,2-19 1 0,4-18 4 15,-7-12-4 1,-9-13 2-16,-7-2 6 0,-13-2 12 15,-16 9 27-15,-12 14 18 16,-14 15-27-16,-10 14-11 16,-9 14-21-16,-4 28 1 0,0 16 5 15,8 18-8-15,8 0-1 16,21-2 3-16,16 2-6 16,21-5 1-16,14-5-2 0,22-11 0 15,16-13-3-15,8-11-4 16,8-17-27-16,-3-24-3 0,-10-12-8 15,-11-14-1-15,-15-14 19 16,-19-14 11-16,-19-4 4 16,-13 0 8-16,-11 6 22 15,-12 14 22-15,-10 15-11 16,-1 21-10-16,-7 22-14 0,6 29-2 16,8 27 1-16,6 31 0 15,15 17 4-15,19 14-5 16,16-3-2-16,16-6 3 0,17-7-3 15,6-21 2-15,11-16-1 16,7-24-9-16,0-20-8 16,1-26-8-16,-14-16 8 15,-10-14 5-15,-22-19 12 0,-16-3-4 16,-12 0 21-16,-17 12 20 16,-6 13-23-16,-6 20-9 15,-4 16-5-15,1 31-3 0,4 19 4 16,8 19-6-16,11 9-1 15,9-2 2-15,13 2 9 16,6-9-10-16,9-12-2 0,4-9-9 16,1-10 1-16,2-14-7 15,-13-8 9-15,-5-8 7 16,-5-8 2-16,-3 0 2 0,-9-8 0 16,0-4-5-1,0 0 3-15,0 0-30 0,-13-1-60 16,13 5-74-16,0 3-42 15,0 5 5-15,17 0-15 16,3 0-9-16</inkml:trace>
  <inkml:trace contextRef="#ctx0" brushRef="#br0" timeOffset="82517.86">21992 18619 539 0,'-13'8'310'16,"-4"-8"-126"-16,6 0-85 15,5 0-14-15,6 0 38 0,-8 0 12 16,8 0-50-16,0-13-40 15,14 3-34-15,19-8-8 16,11-3 1-16,9 2-6 0,8 7-6 16,-4 2-12-16,-8 10 9 15,-8 0 1-15,-14 0 11 16,-5 18 3-16,-14 2 5 0,-8 11 9 16,-8 10 8-16,-9 8-12 15,-3 1 2-15,0-6-9 16,3-7-9-16,4-3 3 15,13-11-2-15,0-3 1 16,16-5-7-16,18-2 2 0,11-13-4 16,12 0 7-16,0 0 2 15,-1 0 3-15,-11 0-2 16,-10 0 13-16,-10 9 43 0,-4-9 28 16,-8 12 10-16,-5-12-7 15,-5 12-26-15,-3-3-62 16,9-1 0-16,2 4 0 15,5-1 0-15,13 6 0 16,8 4 0-16,3-1 0 16,-4-20 0-16,1 0 0 15,-4 0 0-15,-9 0 0 16,-10 0 0-16,-32 0-19 16,-18 0-95-16,-26 0-35 15,-15 0-35-15,-11 0-51 0,-6 0-54 16,-9 0-33-16,-1 0-28 15</inkml:trace>
  <inkml:trace contextRef="#ctx0" brushRef="#br0" timeOffset="83632.57">17742 16612 116 0,'-14'-28'225'16,"-1"-1"-92"-16,-2 1-40 15,1 7-20-15,-1 4-12 0,2 10-15 16,-7 7-10-16,-1 12 2 15,-6 9 5-15,-4 10-2 16,-3 10-2-16,4 0-7 0,7 3-8 16,4 0-12-1,10 2-7-15,11-6 0 0,3 1 2 16,18 0-6-16,4-4 0 16,11 0-1-16,9 0 0 15,4-1-3-15,-2-4 3 0,-6 2-3 16,-4-2 0-16,-12 0-2 15,-14 1 0-15,-11-4-10 16,-20 2-9-16,-12 2-7 0,-9-4 4 16,1-5-2-16,-1-3-8 15,5-9-7-15,3-12-9 16,9 0-1-16,3 0-14 16,9 0 1-16,12-8-14 15,0-13-82-15,9-7 12 0</inkml:trace>
  <inkml:trace contextRef="#ctx0" brushRef="#br0" timeOffset="83866.03">17906 16416 189 0,'16'-57'248'0,"-7"13"-68"0,-4 16-64 16,-1 7-44-16,-4 8-21 15,0 13 6-15,4 8 8 0,3 21 21 16,5 20-20-1,9 15-2-15,3 19-6 0,4 10-23 16,5 0-17-16,1 1-6 16,-3-8-10-16,-2-9-1 15,-6-9-19-15,-1-10-50 16,-6-14-63-16,-8-10-42 0,-8-10-44 16,-8-13-48-16,-13-11-179 15</inkml:trace>
  <inkml:trace contextRef="#ctx0" brushRef="#br0" timeOffset="84298.79">17968 16933 325 0,'-28'-36'233'0,"2"7"-96"0,10 4-73 16,6 9-33-16,10 4-13 15,0-1-6-15,15 2-1 16,13-2-8-16,12 1-3 16,11 1 2-16,0-5-2 0,2-1 1 15,4-4-5-15,0 1-3 16,-5-3 4-16,-6-3 6 15,-14 2-1-15,-2 7 4 0,-13 5 24 16,-3 5 19-16,-6 7 10 16,-4 0-10-16,-4 12-5 0,0 12 20 15,0 16-8-15,4 13-15 16,5 8-12-16,1 1-11 16,12-2-12-16,-3-6 1 15,7-9-8-15,-3-14 1 16,2-5-9-16,1-11-5 0,-4-15 1 15,3 0 8-15,4-20 0 16,-6-8 9-16,2-10 1 0,-5-10 4 16,-3-5 4-16,-6 0 25 15,-3 8 30-15,-2 14-2 16,-6 6-14-16,0 12-30 0,0 5-10 16,3 8-11-1,5 16 3-15,1 9-5 0,3 7 8 16,4 10-53-16,1-3-76 15,2 3-93-15,7-5-37 0,0-5-16 16,4-11-11-16</inkml:trace>
  <inkml:trace contextRef="#ctx0" brushRef="#br0" timeOffset="84797.98">19209 16555 337 0,'-14'-57'301'0,"-11"12"-86"16,-7 21-81-16,-1 19-51 15,-4 22 2-15,6 14 7 0,2 19-18 16,7 12-30-16,22 63-13 16,8-68-26-1,6-8-9-15,-3-9-25 16,7-14-15-16,-4-14-12 0,3-21-3 16,-1-20-3-16,1-18 21 15,0-20 22-15,-11-14 6 16,0-15 6-16,-6-15 25 0,0-3 23 15,-12 8 32-15,4 20 33 16,-1 17-3-16,9 22-28 16,-9 13-39-16,9 22-6 15,0 20 23-15,13 20 12 0,6 13-17 16,9 13-27-16,6-2-11 16,3 5-2-16,6-5-2 15,8-7-7-15,-4-8-33 0,-1-12-43 16,-10-13-26-16,-2-12 5 15,-8-12 6-15,0-13 22 16,-12-12 34-16,-6-8 18 0,-8-2 12 16,-8-7 34-16,-2 11 52 15,-4 9 24-15,3 10-27 16,11 11-24-16,-8 13-29 0,8 13-3 16,0 15 3-16,0 9-6 15,0 7-9-15,8 2-8 16,3-3-25-16,7 2-46 15,-4-7-99-15,8-7-85 0,-5-10-35 16,-2-21-18-16,2-7 43 16</inkml:trace>
  <inkml:trace contextRef="#ctx0" brushRef="#br0" timeOffset="85281">19738 16059 261 0,'13'-45'254'0,"-9"12"-42"15,0 13-68-15,0 4-50 0,1 16-11 16,-5 0 34-16,3 24-1 15,3 9-39-15,3 4-34 16,4 2-22-16,-1 2-13 16,1-8-11-16,-5-5-10 15,0-11-22-15,0-10-15 0,3-7 6 16,3-15-4-16,2-18 7 16,0-7 22-16,0-1 19 0,-4-1 0 15,-4 11 13-15,0 2 16 16,-4 13 1-16,5 4-12 15,-1 3-10-15,-4 9 4 0,8 11 10 16,5 6 2-16,3 0-17 16,4 7 0-16,0 2-5 15,1-7 4-15,4-3-15 0,-6-4-9 16,1-12-34 0,2-12-11-16,-3-15-28 0,10-22-4 15,1-22 34-15,-3-9 38 16,1-11 23-16,-7-6 35 0,-5 4 48 15,-3 7 44-15,-9 12 44 16,-4 13 44-16,-4 18-28 16,0 14-66-16,0 15-58 0,0 14 2 15,0 33-28-15,0 20-37 16,0 21 0-16,0 16 0 16,8 7 0-16,3 5 0 0,3 0 0 15,-3-13-52-15,-3-7-244 16,2-16-60-16,-7-15-3 15,-3-13 10-15,0-19 57 16</inkml:trace>
  <inkml:trace contextRef="#ctx0" brushRef="#br0" timeOffset="85413.96">20272 15900 508 0,'-40'-41'300'0,"15"9"-108"16,-1 2-82-16,9 10-13 15,17 5-2-15,0 1-37 0,0 2-24 16,21-4-39-16,15-4-85 15,18-8-106-15,7-1-84 16,4-4-65-16</inkml:trace>
  <inkml:trace contextRef="#ctx0" brushRef="#br0" timeOffset="85880.31">21700 14812 575 0,'-26'-56'429'16,"9"10"-161"-16,-1 10-140 15,6 12-65-15,3 11-26 16,9 13-20-16,0 16-8 16,9 22-2-16,3 14-4 15,0 10 1-15,3-2 1 0,-2 6-6 16,-1-10-3-16,-3-3 1 15,-1-12 8-15,-4-8-9 16,1-10-4-16,-5-10-16 0,0-13-21 16,3 0-10-16,5-13-26 15,8-6 17-15,9-9 31 16,4-5 13-16,7 4 11 0,5 8 2 16,-1 9 7-16,-1 12 4 15,8 12-1-15,-7 17 2 16,-3 8-1-16,-14 4 0 15,-10-1-3-15,-13 0 2 16,-13-2-2-16,-10-5 7 0,-14-9 1 16,-7-4-3-16,-8-7 1 15,-7-13-6-15,2-8-4 16,10-5 4-16,9-4-18 0,11-6-24 16,10-10-26-16,17-5-31 15,17-5-36-15,14-7-32 16,11-3-92-16</inkml:trace>
  <inkml:trace contextRef="#ctx0" brushRef="#br0" timeOffset="86073.57">22637 14288 574 0,'0'-20'408'16,"0"6"-135"-16,0 3-121 15,0 3-64-15,0 3-32 16,0 1-31-16,5 4-22 0,-5 0-109 16,0 0-134-16,0 13-70 15,0 6-53-15</inkml:trace>
  <inkml:trace contextRef="#ctx0" brushRef="#br0" timeOffset="86264.6">22946 14731 797 0,'28'0'390'0,"-7"0"-130"0,0 0-69 15,2 0 23-15,5 12-29 16,4 4-175-16,1 4-10 16,2 6 0-16,-4 2 0 0,-3 4 0 15,-11 4-47-15,-12 10-310 16,-21 7-160-16,-35 9-35 15</inkml:trace>
  <inkml:trace contextRef="#ctx0" brushRef="#br0" timeOffset="88075.14">19584 17409 98 0,'-16'-16'253'0,"2"-9"-47"0,4 1-33 16,-7 1-38-16,4 1-20 16,2 6 34-16,2 8 8 15,9-1-45-15,0 6-57 16,0 3-34-16,0 12-2 15,0 17-12-15,12 11 0 0,4 9-12 16,6 9 5-16,-6 2 2 16,0 6-4-16,1-9-1 15,-6-12 1-15,-2-9 0 0,-6-13-3 16,3-6 1-16,-6-5-2 16,0-12-9-16,0 0-27 15,0-19-21-15,6-14 11 0,7-3 21 16,4-1 16-16,2 7 4 15,2 6 5-15,-1 9-3 16,0 7 11-16,1 8-4 16,-2 15-5-16,-3 10-1 15,-2 4-8-15,-14 7-9 16,0 0 11-16,-22-4 2 0,4 2 9 16,-8-6-1-16,-7-7-1 15,-3-5 3-15,-1-4-2 16,2-12 2-16,-3 0 1 0,11 0-21 15,2-12-27-15,8 1-29 16,11-6-25-16,6-4-23 16,15-7-6-16,14-5-46 0,7-1-12 15</inkml:trace>
  <inkml:trace contextRef="#ctx0" brushRef="#br0" timeOffset="88228.99">19938 17527 277 0,'15'-4'234'0,"-2"1"-58"15,-5 3-65-15,-8 0-47 16,0 0-14-16,0 0-9 16,0 0-19-16,0 0-14 0,0 0-7 15,4 0-27-15,-4 0-62 16,5 0-44-16,-2 0-54 16,-3 0-55-16</inkml:trace>
  <inkml:trace contextRef="#ctx0" brushRef="#br0" timeOffset="88657.65">20640 16916 394 0,'-12'-39'281'0,"-8"5"-79"16,-5 10-73-16,-7 7-41 15,-4 17-2-15,-6 10-6 0,-3 14-30 16,4 17-22-16,8 11-8 15,11 14-9-15,4-2-7 16,18 2-5-16,0-6-2 16,13-4-4-16,4-10-28 15,2-12-12-15,5-11-18 0,2-11 4 16,-3-12 0-16,-1-12-1 16,-7-16 13-16,2-8 21 15,-9-18 11-15,-5-4 15 0,-3-6 13 16,-6 0 16-16,-12 3 33 15,2 8 16-15,-1 11 17 16,6 13-24-16,3 14-34 0,8 11-14 16,3 4 3-16,13 23 5 15,9 7-2-15,4 7-17 16,11-1-4-16,5 4-1 16,0-2-5-16,3-10-34 0,-3 1-58 15,-4-5-46-15,-5-8-23 16,-3-4-13-16,-7-4-12 15,-9-8-51-15</inkml:trace>
  <inkml:trace contextRef="#ctx0" brushRef="#br0" timeOffset="90205.65">19892 18379 229 0,'-11'-9'255'15,"-2"1"-30"-15,-4 4-81 16,3 4-63-16,-3 0-33 16,-1 0-24-16,7 0-9 15,11 8-16-15,0 7 8 16,0 8-4-16,3 4-6 0,11 2 9 16,2 0-11-16,0 4 5 15,3-5 0-15,3-4-5 16,-1-5-7-16,-5-1-6 0,-4-6 10 15,-4-4 1-15,0-8 0 16,-1 0 6-16,-3 0-4 16,-4 0 6-1,5 0-7-15,-5 0 7 16,0-8 0 0,0 4 3-16,0-1 4 0,0 2 1 15,0 3-2-15,0 0-3 16,0 0 0-16,0 0 5 15,0 0-1-15,0 0-3 0,0 0 1 16,0 0 2-16,0 0 5 16,0 0-5-16,0 0 7 15,0 0-4-15,0 0 5 16,-9 0-6-16,2-5-2 0,-6-3-6 16,1 1 0-16,1-5-4 15,-7-5 4-15,7-3 2 16,-6-5-5-16,1-8-3 15,-4-3 6-15,3-4-4 16,-3-14-1-16,0-7-1 0,4-9-2 16,3 1 7-16,0 5 11 15,13 11-5-15,0 13-2 16,-8 11 6-16,8 9 5 16,0 7-6-16,0 4 3 0,0 9-10 15,0 0 7-15,0 29 16 16,5 13 4-16,7 10-4 15,1 12-5-15,7 10-13 0,0 4 7 16,5-1-16 0,-1-8 7-16,-5-7-6 0,-2-13 3 15,-1-13-1-15,-3-8 0 16,0-8 2-16,-7-7 0 16,0-13 5-16,-6 0-3 15,3-5-6-15,5-16-3 0,4-10-1 16,5-7 7-16,5-2-10 15,3 4 4-15,5 3-5 16,2 10 9-16,6 5-3 0,1 14 0 16,6 4 4-1,-4 11-8-15,-3 12 4 0,-15 4 1 16,-12 2-7-16,-11 4 3 16,-17 3 3-16,-18 0 1 15,-14 3-2-15,-8-12-1 0,5-3 7 16,5-7-11-16,7-6-18 15,9-11-26-15,11 0-38 16,7 0-43-16,13-11-41 16,17-10-14-16,11-3-47 0,9-5 40 15</inkml:trace>
  <inkml:trace contextRef="#ctx0" brushRef="#br0" timeOffset="90336.45">20413 18456 435 0,'28'-13'295'0,"-8"6"-74"0,-8-2-84 15,2 5-28-15,-6 1 8 16,-8 3-18-16,3 0-48 16,-3-5-45-16,0 5-96 0,0 0-118 15,0 0-74-15,0 0-45 16,0 0 48-16</inkml:trace>
  <inkml:trace contextRef="#ctx0" brushRef="#br0" timeOffset="90704.18">20874 18025 751 0,'17'-26'305'16,"-9"10"-135"-16,1 4-72 15,-5 4-7-15,4 8-5 16,3 17 47-16,40 59 69 16,-29-26-158-16,3 3-23 15,-4-8-13-15,-5-9-1 16,-2-8-14-16,-8-7 4 0,-6-13-12 15,0-12-10-15,-14-21-6 16,-4-14 5-16,1-15 3 16,6-12 4-16,3-3 10 0,8 9 1 15,0 11 1-15,0 8 2 16,0 13 7-16,0 7-6 16,11 6-1-16,2 1 7 15,3 11 5-15,1 3-1 16,-6 0-6-16,0 0 8 0,-2 0-29 15,-4 12-59-15,-5 0-83 16,0 4-90-16,0-3-37 16,4-1-4-16,0-3 18 0,4-9 90 15</inkml:trace>
  <inkml:trace contextRef="#ctx0" brushRef="#br0" timeOffset="90920.68">21278 17784 329 0,'17'-12'255'0,"-6"12"-56"16,-3 0-74-16,-8 0-36 0,0 12 2 15,0 9-3-15,0 3-17 16,0 1-34-16,7 4-13 16,6-6-13-16,-1-3-8 0,-3-3 5 15,4-1-7-15,-3-16-4 16,-2 9-1-16,-3-9 4 16,-5 0-11-16,0-5-15 0,0-6-19 15,0-6-11-15,-8-4-8 16,-4 2-11-16,1-7-27 15,-7 3-31-15,-3-2-21 0,1-3-50 16,0-3-4 0</inkml:trace>
  <inkml:trace contextRef="#ctx0" brushRef="#br0" timeOffset="91091.37">21383 17373 119 0,'24'-62'264'0,"-7"10"-89"16,-7 6-48-16,4 16-30 0,-6 4-12 15,-5 9-21-15,2 10-26 0,4 14-5 16,3 14-16-16,5 12-5 16,-3 3-20-16,3 9-54 15,-1 1-53-15,-4-6-44 16,2-4-70-16,-3-8 11 16</inkml:trace>
  <inkml:trace contextRef="#ctx0" brushRef="#br0" timeOffset="91253.49">21748 17287 290 0,'28'-57'279'0,"-6"4"-60"0,-2 9-55 16,-4 8-45-16,0 10-5 16,0 10-3-16,1 16-28 15,3 8-35-15,0 12-22 0,2 9-18 16,-5 8-52-16,0 4-83 16,-4 6-80-16,-8 7-60 15,-5 4-58-15</inkml:trace>
  <inkml:trace contextRef="#ctx0" brushRef="#br0" timeOffset="92236.03">20961 18692 207 0,'-17'-20'240'0,"1"-1"-59"0,5 4-48 16,-2 6-27-16,13 2 0 16,-8 9-8-16,8 0-42 15,0 20-7-15,0 18 7 0,12 10-15 16,5 9-17-16,-3 4-10 16,8 0-6-16,-1-8-4 15,-2-7-1-15,-2-14 3 0,-6-12-2 16,2-20-3-16,-5 0 8 15,0 0-3-15,0 0-6 16,6-20-9-16,0-18 4 0,7-2 0 16,4 0 1-1,3 4 5-15,-3 8-2 0,-2 2-4 16,2 9 5-16,-5 17-2 16,-3 0-1-16,3 17 0 15,-4 9 3-15,-4 2-2 0,-4 0 0 16,-8 1 2-16,0-1-7 15,-25 0-6-15,-6-3-13 16,-6-2-12-16,-7-10-16 0,-2-13-19 16,1 0-20-16,5 0-36 15,3-3-14-15,9-18 15 16,12-7-8-16,16-9-29 16,0-7 19-16</inkml:trace>
  <inkml:trace contextRef="#ctx0" brushRef="#br0" timeOffset="92367.95">21249 18651 87 0,'38'-17'290'16,"-11"6"-50"-16,-3 2-65 16,-7 6-62-16,-4 3-26 0,-5 0 4 15,-6 0-12-15,-2 0-32 16,0 0-27-16,0 8-36 16,0 4-73-16,0-4-69 0,0-8-62 15,0 0-62-15</inkml:trace>
  <inkml:trace contextRef="#ctx0" brushRef="#br0" timeOffset="93666.31">21818 18297 142 0,'0'-36'256'0,"-14"4"-78"16,14 2-67-16,-11 2-44 15,3 4 0-15,8-5 14 16,-13 1-4-16,2 6-5 16,-2 8-1-16,4 0 12 15,-2 3 0-15,3 7-29 16,-4 4 0-16,-5 8 18 0,-3 15-3 16,0 15-13-16,0 10-2 15,3 14-26-15,9-1-10 16,8-1-11-16,8-6-5 0,13-10 1 15,7-7-22-15,13-13-31 16,3-15-45-16,6-9-52 16,-2-20-29-16,3-14 18 0,0-6 44 15,-11-8 47-15,-9-6 32 16,-6-3 19-16,-8-3 14 16,-5-7 22-16,-4 3 34 15,-2 7 32-15,-6 13 24 16,0 10 11-16,0 6-28 15,0 11-14-15,0 4-20 0,0 6-29 16,0 7-11-16,6 18 6 16,7 5 0-16,-1 10-9 15,4 3-5-15,2 2-5 0,1-6 1 16,1 0-11-16,-4-8 6 16,2-3-4-16,-9-9-1 15,0-4 3-15,-1-8-6 0,-3 0-6 16,-5 0-12-16,0-17-14 15,0-2 11-15,0-15 8 16,0-1 11-16,0-6-3 16,3 1 11-16,2-5 3 15,4-4-2-15,3 3 0 0,-1 6-1 16,6 7-2-16,-1 4 3 16,1 10-2-16,-2 2 1 31,33 1 27-31,-17 35 5 15,3 50 13 1,-20-43-39 0,18 31-13-1,-24-45 4-15,0-12-12 16,-5 0-4-16,5 0-14 16,1-3 2-16,-1-11-3 15,1-10-8-15,-5-4-8 0,1-9-4 16,-2 0-5-16,-3-3 19 15,0 2 15-15,0 7 15 16,0 6 2-16,0 9 5 0,0 3 13 16,0 1 4-16,0 5 1 15,0 7 3-15,5 0 24 16,1 11 11-16,2 5 3 0,1 5-18 16,-1 4-6-16,0-1-15 15,5-1-8-15,0-1-5 16,-5-6 5-16,0-4-11 15,-1 0 0-15,-2-12 7 0,3 0-5 16,-2 0-1-16,8 0-11 16,-2 0-8-16,2-16-8 15,-6-4-5-15,-2-8 23 0,2-6-2 16,-8 2 14-16,0-4 1 16,0 3 19-16,0 4 7 15,0 5 18-15,0 3-1 0,3 5-9 16,3 4-7-16,2 4-17 15,0 4 0-15,9 4 1 16,1 7 17-16,12 15 36 16,-1 6-2-16,2 13 7 15,-6 3-19-15,1 1-18 0,-9 0-20 16,-3-4-3-16,-2-13-7 16,-3-4 3-16,-5-7 2 15,-4-5-1-15,0-12 1 0,0-8-18 16,0-18-21-16,-9-9 1 15,9-18 2-15,0-4 17 16,0-10-3-16,0-5 1 0,5 0 9 16,3 10 4-16,0 13-9 15,-2 17 5-15,-1 6-3 16,-5 12 2-16,0 0 9 16,0 11-3-16,0 3-11 0,0 8 2 15,-11 13-35-15,-10 7-113 16,-3 4-126-16,-4 5-69 15,3-9-36-15,4-11-224 0</inkml:trace>
  <inkml:trace contextRef="#ctx0" brushRef="#br0" timeOffset="94049.34">23251 17027 427 0,'32'-30'387'0,"-11"7"-47"15,-3 7-92 1,-12 4-48-16,2 4 4 0,-5 8-41 15,-3 11-85-15,5 14-78 16,-2 19 0-16,3 14 0 16,-3 6 0-16,-3 5 0 0,0 2 0 15,0-7 0-15,0-11 0 16,0-13 0-16,0-6 0 16,0-13 0-16,0-14 0 0,0-14 0 15,0-19 0-15,0-17 0 16,5-19 0-16,3-16 0 15,0-11 0-15,0-6 0 0,3 7 0 16,-3 10 0-16,1 17 0 16,-1 13 0-16,-3 15 0 15,-2 12 0-15,5 13 0 16,5 8 0-16,8 24 0 0,-1 9 0 16,4 3 0-16,6 9 0 15,1 1 0-15,-2-6 0 16,-10-3 0-16,-2-8-233 0,-6-5-137 15,-6-3 0-15,-5-9 27 16,-16-12 27-16,-9 0-98 16</inkml:trace>
  <inkml:trace contextRef="#ctx0" brushRef="#br0" timeOffset="94199.3">23483 17099 195 0,'-28'0'305'0,"2"0"-24"0,10 0-90 16,4 0-74-16,4 0-12 15,8 0 29-15,0 0 3 16,0 0-42-16,11 0-42 0,6-8-26 15,3 4-37-15,2 0-92 16,-7 1-102-16,-2-1-88 16,-2-4-14-16,-6-1-29 0</inkml:trace>
  <inkml:trace contextRef="#ctx0" brushRef="#br0" timeOffset="94515.46">23447 17121 9 0,'-34'0'7'0,"-2"0"-4"0,-13 8-5 15,-8 0-2-15,-8-8-6 16,-9 12 8-16</inkml:trace>
  <inkml:trace contextRef="#ctx0" brushRef="#br0" timeOffset="95448.31">19450 17869 208 0,'-61'29'226'16,"-3"-4"-72"-16,2 4-58 16,8-5-44-16,15-1-19 0,7-1-3 15,12-10-2-15,12 0-2 16,11-1 10-16,22-11-1 15,20 0 4-15,19-16 3 16,22-15-5-16,22-23 5 0,27-15 8 16,18-12 5-16,20-9 10 15,16-8 2-15,9-4-18 16,8-4-23-16,-17-4-10 16,-13 1-7-16,-35-5-2 15,-27 0-4-15,-32-1-7 0,-35 7 3 16,-30 1 5-16,-29 14-6 15,-40 12-9-15,-39 19 6 0,-39 25-3 16,-40 37-2-16,-37 32-7 16,-29 30-6-16,-15 28 9 15,-13 19 9-15,0 9 3 0,5 12-2 16,15 5 6-16,24 7 7 16,39 2-5-16,40-3-4 15,54-2 10-15,49-9-3 16,50-15-2-16,41-18-5 15,41-19 4-15,36-33-7 0,32-32 5 16,29-38 4-16,24-37 2 16,25-24 8-16,4-8-3 15,-16 1-13-15,-34 3 0 0,-35 9-15 16,-34 4-12-16,-35 3 6 16,-25 9-1-16,-25 8-3 15,-15 12 6-15,-13 9-6 0,-9 10-2 16,-3 12-9-16,0 5-11 15,0 9-23-15,-12 0-25 16,1 12-18-16,-3 4-8 16,-2 5 3-16,-3-2-30 15,-3-2-35-15</inkml:trace>
  <inkml:trace contextRef="#ctx0" brushRef="#br0" timeOffset="96063.09">22285 16802 360 0,'-51'-56'330'0,"-15"-1"-106"0,-24 9-115 15,-20 10-49-15,-24 19-31 16,-26 19-14-16,-25 24-12 15,-31 26 1-15,-20 31-4 16,-6 32 4-16,-2 32 10 0,16 41 3 16,25 24-9-16,32 19 0 15,42 3 0-15,35-18-11 16,33-17 8-16,37-26 1 16,24-28-6-16,32-34 4 0,29-33 1 15,29-30-5-15,32-34 10 16,36-32 4-16,41-34 3 15,32-32-10-15,26-30 0 16,10-31 0-16,5-23-6 16,-16-10 3-16,-24-2-1 0,-31-4 3 15,-34 9-6-15,-40-4 1 16,-42 7-4-16,-43 11 5 16,-42 13 12-16,-34 23-6 0,-31 33-2 15,-28 30-8-15,-21 35-6 16,-15 29-14-16,-13 21-45 15,-9 23-37-15,0 13-33 0,2 13-28 16,2 7-10-16,18-4-47 16,14-4 18-16</inkml:trace>
  <inkml:trace contextRef="#ctx0" brushRef="#br0" timeOffset="96628.87">23584 16929 377 0,'-44'0'176'0,"-10"0"-76"0,-11 0-45 16,-17 17-26-16,-31 3-18 15,-41 11-4-15,-53 19 1 16,-40 19-1-16,-33 13 18 0,-22 24 45 16,-11 20 32-16,10 28 3 15,19 22-31-15,39 16-41 16,43 7-18-16,47 1-7 0,57-9-5 15,55-16-3-15,58-21-10 16,54-23-2-16,45-83-11 16,41-48-30-16,35 0-24 15,28 0 2-15,35 0 31 16,22-8 27-16,27-115 23 0,3-32 12 16,-9-28 13-16,-16-28 10 15,-24-17 9-15,-21-3-4 16,-32-1-11-16,-36 4-11 15,-37 14-4-15,-36 29 24 0,-34 30 25 16,-30 32-31-16,-30 35-20 16,-42 26-24-16,-32 34-30 15,-22 28-2-15,-26 19-14 0,-22 24-24 16,-14 8-34-16,-11 18-22 16,-10 8-13-16,1 9 4 15,7 0-52-15,11-9-3 16</inkml:trace>
  <inkml:trace contextRef="#ctx0" brushRef="#br0" timeOffset="112486.61">9216 850 312 0,'0'-12'194'16,"-8"7"-56"-16,8 1-67 15,0 4-28-15,0 0-9 16,0 0 6-16,0 0 1 0,0 0-5 15,0 15 3-15,0-4 11 16,0 1 14-16,0 4 6 16,0 1 1-16,0 2-7 15,0 6-4-15,0 2-13 16,5 2-14-16,-2 9 5 0,5 2 14 16,6 9 16-16,-3 9-12 15,1 6 0 1,-3 10-1-16,2 7 12 0,3 9-9 15,-6 7-8-15,0 6 7 16,3 1-19-16,2 5 0 16,3 5-31-16,-4 5-7 15,4 0 0-15,1-2 0 0,-1-3 0 16,0 6 0-16,0-8 0 16,1 2 0-16,-1-8 0 15,3 5 0-15,3 2 0 0,-3 6 0 16,5-1 0-16,1 8 0 15,0 5 0-15,-1 2 0 16,0 5 0-16,1 5 0 16,4-1 0-16,39 127 0 15,-23-147 0-15,3-4 0 16,-2-5 0-16,-2-1 0 16,0-7 0-16,-3 6 0 0,-4 3 0 15,-5 0 0-15,-4 3 0 16,0 9 0-16,6 5 0 15,-3-2 0-15,-1 2 0 0,2 3 0 16,1 1 0-16,-1 2 0 16,1-6 0-16,-1 0 0 15,-4-5 0-15,1-1 0 0,-1 2 0 16,0 8 0-16,4 3 0 16,1-1 0-16,-4-1 0 15,-1-1 0-15,-3-5 0 0,-1 3 0 16,0-2 0-16,1 0 0 15,0-5 0-15,-1-9 0 0,-5-3 0 16,3-3 0-16,2-10 0 16,1 0 0-16,-2-3 0 0,2-4 0 15,-2 3 0-15,7 1 0 16,-3 4 0-16,7 3 0 16,-3 6 0-16,2 3 0 0,-1 0 0 15,-2 3 0-15,-3-3 0 16,3 2 0-16,-2-2 0 0,-4 0 0 15,0 3 0-15,1 2 0 16,-4-6 0-16,-2-3 0 0,-2-1 0 16,0 3 0-16,-7-8 0 15,6 11 0-15,9 7 0 0,8 8 0 16,8 9 0-16,1 3 0 16,0 2 0-16,4 0 0 15,2 7 0-15,1-5 0 0,1 1 0 16,-2-4 0-16,0-4 0 0,0-9 0 15,-2-8 0-15,-5-4 0 16,-4-8 0-16,-11-8 0 16,4-9 0-16,-6-3 0 15,-4-9 0-15,4-5 0 0,-3-2 0 16,-1 0 0-16,4-5 0 16,-3 4 0-16,-4-4 0 0,-6 0 0 15,-3 1 0-15,1 0 0 16,-6-6 0-16,2 2 0 0,-1-2 0 15,4 5 0-15,-4 0 0 16,1 1 0-16,-1-1 0 0,3-3 0 16,1-6 0-16,4 6 0 15,1-2 0-15,3 5 0 16,5-3 0-16,-1 3 0 0,-1-3 0 16,5 3 0-16,1-7 0 15,0-2 0-15,4 1 0 0,-4 1 0 16,2-5 0-16,-3 0 0 15,1-5 0-15,0 0 0 0,-7 2 0 16,-1 0 0-16,0-2 0 16,-1 0 0-16,-4 2 0 0,0-2 0 15,4 1 0-15,1 0 0 16,-1 1 0-16,5-2 0 16,4 1 0-16,-2-1 0 0,8 2 0 15,-9-1 0-15,3-2 0 16,-1 7 0-16,1-1 0 15,0 5 0-15,-2 3 0 0,-3 0 0 16,1-1 0-16,-1 3 0 16,1-8 0-16,-7-1 0 15,3-2 0-15,1 2 0 0,-2-9 0 16,-1-2 0-16,-2-5 0 16,-2 0 0-16,-2-6 0 0,0-3 0 15,-6-5 0-15,0-9 0 16,2-2 0-16,-5-5 0 0,0-3 0 15,0-9-162-15,0 0-25 16,0 8 16-16,0-8 5 16,-11 7 17-16,-1-7 19 15,-5 9 18-15,-5-9 1 0,4 0-1 16,-7 0 7-16,-3-12-11 16,-5-13-30-16,-4-7-8 0</inkml:trace>
  <inkml:trace contextRef="#ctx0" brushRef="#br0" timeOffset="114449.47">916 2461 331 0,'-6'-7'231'0,"-11"0"-49"16,0-4-80-16,1 4-30 15,-5 4-9-15,-4 3-23 16,2 0-11-16,-10 16-14 16,2 3-8-16,-4 6 0 0,8 4-4 15,7-5-5-15,2 2 8 16,18-7-1-16,0-2-1 16,10-1-3-16,9 1 7 15,9 0-4-15,9-7-2 16,8 3-4-16,3 4-1 15,1 2 1-15,-2 7-1 16,-7 2-5-16,-9 0-2 0,-9 4 5 16,-15 5-3-16,-7 9 6 15,-24-3 0-15,-9-1-2 16,-4-6 2-16,-3-3 0 16,-5-9 6-16,5-3 2 15,7-5 1-15,10-8 6 0,2-8 3 16,8 0-7-16,4 0-3 15,9 0-11-15,-8 0-24 16,8-8-45-16,0-5-56 16,0-6-72-16,0-10-64 15</inkml:trace>
  <inkml:trace contextRef="#ctx0" brushRef="#br0" timeOffset="114716.18">1026 2190 529 0,'-8'-50'407'0,"-3"14"-131"0,-2 8-133 15,5 6-53-15,0 10-27 16,8 8-30-16,0 4-20 16,8 16-11-16,16 25 0 15,9 21-4-15,10 16 13 16,4 10-11-16,1 6 7 15,1 4-14-15,-5-3 4 0,-3-7 4 16,-5-7-34-16,1-3-48 16,-4-9-71-16,-9-7-61 15,-4-14-28-15,-7-11-34 16,-13-13-6-16</inkml:trace>
  <inkml:trace contextRef="#ctx0" brushRef="#br0" timeOffset="115482.27">1076 2817 496 0,'-30'-21'208'16,"7"1"-96"-16,7 4-60 15,16-1-30-15,0-4-15 16,19-3-1-16,17-9-8 0,18 2-17 16,14-6-22-16,6-4-3 15,-6 0 14-15,-6 4 14 16,-5 8 9-16,-13 1 13 15,-12 4 32-15,-10 7 39 16,-7 5 30-16,-7 5 34 16,-8 3-9-16,0 4-39 15,0 0-49-15,0 0-24 16,0 0-11-16,0 0-11 16,0 16 1-16,5 3 3 15,6 10-2-15,10 4 2 0,4 3 0 16,3 6-1-16,4-7-1 15,5-1-21-15,-1-10-10 16,5-8-11 0,-5-16 1-16,-3-7 9 0,-4-14 6 15,-5-8 24-15,-7-12 9 16,-10-4 28-16,-7 1 14 16,0 3 48-16,-12 8 33 15,4 14-12-15,8 2-49 16,0 8-36-16,0 2-19 15,0 7-12-15,0 0-6 16,0 0-4-16,0 16-5 0,8 1 4 16,-1 2-16-16,6 5-15 15,4-2-7-15,-6-1-11 16,3-7 2-16,-3 0 17 16,2-7-1-16,-5-7 1 15,-5 8 18-15,2-8 13 16,-5 0 5-16,0 0 11 15,0 0-7 1,0 0 4-16,0-4-1 16,0-4 4-16,0 5 1 15,0-6 1-15,0 2 5 16,0-3-2-16,0 8-1 16,-8-9 9-16,8 9-12 0,0-3-8 15,-8-3 7-15,8 8-10 16,0 0 0-16,0 0-1 15,0 0 4-15,0 0-14 32,0 0-31-17,0 0-44-15,0 0-73 16,-9 0-57 0,-3 0-39-16</inkml:trace>
  <inkml:trace contextRef="#ctx0" brushRef="#br0" timeOffset="115965.67">1574 2494 168 0,'-25'0'292'0,"11"-4"-26"16,-3 4-70-16,9-8-86 16,8 8-33-16,0 0-14 15,0 0-24-15,0 0-25 16,0 8-2-16,8 13-6 15,9 7 4-15,6 14 5 0,11 2 8 16,-3 5-11-16,2-1 1 16,-1-6-8-16,1-6-5 15,-9-12 7-15,-8-7 0 16,-4-17 9-16,-4 0 24 16,-8-17-20-16,0-15-17 15,-12-17 3-15,1-15-1 16,-2-10 6-16,4 1 15 15,9 7 13-15,0 13 2 16,0 13-26-16,0 2-10 16,14 14-6-16,9 8 1 15,11 16-2-15,5 12-5 0,-2 9 3 16,-1 12 2-16,-4 3 3 16,-7 1-2-1,-8-10 8-15,-6-2-3 0,-2-5 3 16,-9-8-9-16,0-2 8 15,0-10 2-15,0 0-7 16,0 0-15-16,0 0-65 16,0-10-149-16,-15-14-86 15,-7-11-3-15,2-20 29 16</inkml:trace>
  <inkml:trace contextRef="#ctx0" brushRef="#br0" timeOffset="116298.4">1928 2173 224 0,'0'0'183'0,"5"0"-82"15,3 19-42-15,7 15-6 16,10 6 5-16,7 10-8 16,10 7-16-16,6-1-15 15,0-3-7-15,-3-7-7 16,-4-9-5-16,-5-9 3 16,-8-8-6-16,-8-11 1 15,-3-9 5-15,-1-21-4 16,1-13 3-16,-5-10 19 15,-12-4 37-15,0-6 37 16,-12 1 43-16,-5 3 26 16,1 14-5-16,4 8-39 15,4 9-60-15,8 5-38 0,0 7-22 16,0 28 0 0,17 7 5-16,5 13-3 15,7 2-5-15,4 7-52 16,1 0-97-16,1-7-107 15,-3-5-53-15,-2-13-50 16</inkml:trace>
  <inkml:trace contextRef="#ctx0" brushRef="#br0" timeOffset="116864.39">2805 2095 296 0,'0'-24'258'0,"0"4"-95"0,0 7-87 15,0 6-34-15,4-3-25 16,-4 10-3-16,7 0-10 16,2 0 5-16,4 0-10 15,-5 0 3-15,-5-7 6 16,-3-9-4-16,0-4-2 16,0-5 8-16,0-4 28 15,-16 6 43-15,-1 6 2 16,-1 4-29-16,1 13-22 15,4 0-17-15,1 21-7 16,4 16-2-16,8 12 2 16,0 4-2-16,12-5 0 15,9 1-1-15,7-13-2 16,9-8-1-16,4-11 1 16,3-17-5-16,8-7-7 15,2-17-9-15,-2-18-6 16,-6-10-8-16,-6-18-3 0,-12-10 13 15,-8-22 14-15,-12-13 10 16,-8 1 20-16,-12 0 10 16,-7 1 13-1,-6 14 42-15,-1 18 14 0,3 16 20 16,7 20-16-16,3 13-49 16,2 11-38-16,11 9-21 15,0 12 8-15,0 29-9 16,11 16 5-16,10 29 4 15,7 18 0-15,1 16-4 16,2-4 5-16,2-2-14 16,-1-8-7-16,-2-10-62 15,-6-10-57-15,-5-9-53 16,-2-12-30-16,0-16-17 16,-9-12-23-16,-8-14-9 15</inkml:trace>
  <inkml:trace contextRef="#ctx0" brushRef="#br0" timeOffset="117045.91">3113 1684 571 0,'-35'-15'278'0,"5"2"-124"16,11 5-59-16,11-1-26 16,8 2-16-16,0-1-30 15,3-5-20-15,13-2-2 16,14-6-4-16,5-3-71 15,6-6-131-15,-4-2-85 16,-6 4-43-16</inkml:trace>
  <inkml:trace contextRef="#ctx0" brushRef="#br0" timeOffset="117811.3">4506 1144 56 0,'25'-17'125'0,"-4"4"62"0,-5 1-47 16,-4 0-3-16,-4 4-21 15,0 0 13-15,-8 5 18 16,0-2-10-16,0 5-25 15,0 0-11-15,0 0-28 16,-8 0-26-16,-6 16-20 16,0 9-11-16,-15 12-4 15,-7 11 1-15,-10 9-4 16,5 5-6-16,6-4 2 16,5-11 1-16,11-10-6 15,6-8-5-15,13-10 4 16,0-7 4-16,0-4-5 15,13-8 1-15,4 13 3 16,7-5 3-16,3 4-7 0,6 1 2 16,3-1 3-16,1 0-5 15,-1 0 4 1,-7-4-1-16,-4-8 3 16,-6 9 1-16,-5-9-4 0,-4 0 0 15,-1 0 2-15,-9 0 11 16,0 0 58-16,0-9 13 15,0-11-35-15,-16-17-29 16,-1-11-11-16,-7-10 1 16,1 2-9-16,-3 6 4 15,3 4-4-15,2 11-7 16,0 2-1-16,7 5-3 16,0 4-19-16,3 7-16 15,11 4-8-15,-9 6-29 16,9 3-20-16,0 4-47 15,0 0-42-15,0 0-26 16,0 0 38-16,4 17 18 0,1-5-50 16,-2 0 3-16</inkml:trace>
  <inkml:trace contextRef="#ctx0" brushRef="#br0" timeOffset="118279.06">4112 1314 254 0,'-41'0'183'0,"9"0"-39"16,7 0-63-16,14 0-32 16,11-3-28-16,8-6-17 15,17-4-3-15,15-3-3 16,17-8 3-16,11 0-10 16,11-5-18-16,-3 2-7 0,1-3 7 15,-7 5 11-15,-13 6 8 16,-18 2 23-16,-9 5 25 15,-11 0 31-15,-6 3 24 16,-5 6 11-16,-4-1-19 16,1-1-14-16,-5 5-22 15,0 0-16-15,0-5-14 16,0 5-9-16,3 0-6 16,2 0-4-16,-2 0-5 15,1 0-5 1,5 0 8-16,2 22 0 15,5 10 3-15,9 13 9 16,4 8-3-16,2 9 3 0,7 3-3 16,-6 4-1-16,0-6-5 15,-4-1-1-15,-6-9 1 16,-6-9-5-16,-5-6-49 16,-3-5-57-16,1-8-65 15,-9-14-34-15,0-11 5 16,0-9-6-16,0-18-116 15</inkml:trace>
  <inkml:trace contextRef="#ctx0" brushRef="#br0" timeOffset="118726.39">4972 1228 114 0,'0'-52'276'16,"0"7"-78"-16,-6 13-40 0,6 4-50 16,0 2-5-16,0 9 13 15,0 3-21-15,0 5-31 16,0 4-32-16,0 5-18 15,0 0-2-15,6 21 14 16,12 3 3-16,2 17-8 16,4 8 27-16,5 12-17 15,2 4-7-15,-1 4-7 16,-6-7-11-16,-4-6-4 16,-4-10 7-16,-2-14 4 15,-7-7 15-15,-7-13 28 16,0-12 28-16,0-9-22 15,-21-24-27-15,-7-19-16 0,-4-18 6 16,-1-10-15-16,1-11-17 16,7 7 3-1,6 2-1-15,5 5-1 16,14 6-17-16,14 3-2 0,8 4 4 16,13 2 8-16,9 5-1 15,8 8 0-15,1 12-16 16,-4 13-11-16,-1 12-18 15,-3 12-22-15,-9 0-23 16,-4 12 15-16,-2 9 1 16,-5 3-2-16,-6 5-21 15,2 4-29-15,-4-2-32 16,-11 2-80-16,-6 0-193 0</inkml:trace>
  <inkml:trace contextRef="#ctx0" brushRef="#br0" timeOffset="119358.42">5478 928 352 0,'-9'-9'257'0,"9"2"-32"16,-8-3-79-16,8 3-28 16,0 3-11-16,0 4-19 15,0 0-50-15,0 0-21 0,0 0-14 16,0 0-5-16,0 16 6 15,3 5-4-15,11 3-4 16,-3 5 9-16,10-1-4 16,-5-9 2-16,1-2-3 15,-6-5-2-15,2 2-1 16,-2-14 1-16,-3 0 3 16,6 0 0-16,-3-17-5 15,0-4 2-15,-2-3 2 16,0 0 0-16,-1-1 0 15,1 9-8-15,-3 4 10 16,-6 4-10-16,0-2 9 16,5 8-3-16,-2 2-2 15,-3 0-1-15,0 0 1 0,8 7 2 16,1 10-2 0,-1-1 2-16,-8 3 2 15,0 4-5-15,0 0 6 0,-8-2 1 16,-9 3 8-16,-10 0 5 15,-11 1-2-15,2-1 9 16,1-7-2-16,-7-5 1 16,10-12 26-16,0 0 17 15,2 0-2-15,5 0 4 16,7-12 22-16,-4-9-14 16,2-3-22-16,4-1-19 15,4-3-18-15,-4 2-5 16,4 3-20-16,0 3 2 15,-1 4-22-15,1 4-30 16,4 3-34-16,8 5-30 16,0 4-28-16,0 0-26 0,0 0-16 15,0 13 23-15,0 11 12 16,8 9-59-16,-8 15-34 16</inkml:trace>
  <inkml:trace contextRef="#ctx0" brushRef="#br0" timeOffset="119776.08">5701 1529 450 0,'0'-8'257'0,"0"0"-75"15,0 8-67-15,-8-3-25 16,8-1-20-16,0 4-22 15,0 0-21-15,0 0-14 16,0 0-7-16,0 0-7 16,0 13 4-16,0-3-5 15,0 12 3-15,0-3 1 16,0 2-2-16,0-5 0 16,8 1 1-16,0-9 3 15,-1-8-10-15,2 0-5 16,-6 0-10-16,2 0 12 0,-5-12 0 15,0-10-3-15,0-1 12 16,-17-6 21-16,-3 4 5 16,-5 5-9-1,2 4 0-15,-6 8-4 0,10 0-15 16,-3 8 1-16,6 0 3 16,3 0-10-16,2 0-20 15,2 8-48-15,9 4-79 16,-8 9-42-16,8-5-43 15,-11 0-33-15</inkml:trace>
  <inkml:trace contextRef="#ctx0" brushRef="#br0" timeOffset="120524.5">5208 985 21 0,'-10'9'42'16,"-4"-3"61"-16,3 3 62 16,3-1-50-16,-1-8-24 15,1 9-13-15,8-9 7 16,0 0 6-16,-7 0-12 15,7 0-24-15,0 0-19 16,0 0-1-16,0 0-4 16,7-5-13-16,10-2-1 15,10-13-11-15,19-10 12 16,19-10 6-16,12-1 20 16,-1 2-6-16,-6 0 2 0,-13 11 12 15,-12 8 0-15,-13 4-2 16,-13 3-11-16,-2 5-11 15,-9 5-10-15,0-1-9 16,-8 4 5-16,0 0 2 16,0 0-2-16,0 0-5 15,0 0 1-15,0 0-11 16,4 0-1-16,-4 0-8 16,0 0-25-16,0 0-16 15,0 0-51-15,0 0-52 16,-7 0-57-16,-1 7-28 15,-5 1-40-15</inkml:trace>
  <inkml:trace contextRef="#ctx0" brushRef="#br0" timeOffset="121655.32">5631 1591 22 0,'-9'-9'67'0,"9"-3"62"15,-11 0 8-15,0 0-62 16,2 0-16-16,1-1-12 15,8 5-7-15,-8 8-3 0,8-3-2 16,-8-1-12-16,8 4-8 16,0 0-3-16,0 0 2 15,0 0-2-15,0 0 5 16,0 13-3-16,0-6-12 16,0 6 4-16,-9-1-3 15,9 0 0-15,0 0-2 16,0-5-1-16,0-7-2 15,0 9 4-15,9-9-1 16,-1 0-5-16,0 0 1 16,0 0-4-16,1 0-3 0,-3 0-2 15,2-9-13-15,-3-6 2 16,-5-6 2-16,0 1 10 16,0 0 12-16,-8-1 16 15,-3 9 8-15,-3 4-4 16,3 8-7-16,3 0-3 15,-1 0-2-15,-3 12-1 16,4 5-7-16,8 8 5 16,-9 7-3-16,9-1 2 15,0 2-4-15,0 0 4 16,9-4 2-16,2-10-2 16,7-2-4-16,1-17 0 0,1 0-1 15,5 0-4-15,1-12-2 16,-7-12 3-16,-2-1 4 15,-9-7 2-15,-5 3 12 16,-3 1 7-16,0 7 11 16,-16 5-13-16,-1 3-5 15,3 10-8-15,-3 3-5 16,-1 0-4-16,2 9 0 16,4 6 4-16,1 2-5 15,11-5 3-15,0 0-3 16,0 0 6-16,0-12-5 0,8 0-4 15,1 0 6-15,-3-5-3 16,-1-2 3-16,-5-5 8 16,0-5 3-16,0 0-3 15,0 1 0-15,0 4 2 16,0 0-5-16,0 0-2 16,0 4-7-16,0 0-18 15,0 4-24-15,0-5-42 16,-8 0-30-16,-1 7-66 15,1 2-39-15</inkml:trace>
  <inkml:trace contextRef="#ctx0" brushRef="#br0" timeOffset="122969.54">2414 3211 61 0,'0'0'132'15,"0"0"33"-15,0 0-49 16,-8 0-25-16,2-4-20 15,6 1 0-15,-8 3 5 16,8-5-6-16,-9 5-22 16,9 0-14-16,-12 0-6 15,4 0-6-15,-1 0-10 0,-2 8-2 16,-2 4-4-16,1 1-2 16,0-1-1-16,4 0-1 15,-4 0 0-15,4 0 2 16,8-3-2-16,-8 3 0 15,8-4-6-15,0 0 2 16,0-8-1-16,0 8 3 16,0-8-2-16,0 0-1 15,8 0 4-15,3 0-4 16,1 0-1-16,0 0 4 16,1 9 1-16,-4-9 2 15,-1 0-5-15,-8 0 7 0,0 8-6 16,0 4 2-16,0 0 1 15,-13 4-1-15,-4 5 4 16,2 4-6-16,-2 3 2 16,0-5 1-16,6 2 0 15,-2 0-6-15,13-5 3 16,0-3 0-16,0-1 5 16,0-4-4-16,0-12-1 15,8 9 3-15,5-9-1 16,4 0 0-16,3 0-4 15,0 0 8-15,0 7-5 0,-9-7 1 16,3 7 2-16,-11-7 4 16,-3 0 8-16,0 14-2 15,0-7-3-15,0 6-10 16,0-1 3-16,0 4 0 16,0 1-2-16,0-2-6 15,0 3 9-15,0-3-4 16,5 1 0-16,3 1 0 15,5-6-1-15,-2 2 0 16,5 0 1-16,-4 2 0 0,4-1 0 16,-3-2 1-16,-2 0-1 15,-3-12 3-15,-2 12 9 16,-6-12 5-16,0 7 3 16,0-7-1-16,0 0-12 15,0 0-5-15,0 0 2 16,0 0 2-16,3 0-7 15,5 9-9-15,-3-9-12 16,3 12-29 0,0-4-45-16,3 1-46 0,6 3-15 15,-1 5-53-15,4 6-16 16</inkml:trace>
  <inkml:trace contextRef="#ctx0" brushRef="#br0" timeOffset="124017.52">3486 6085 374 0,'-11'-4'233'16,"3"4"-68"-16,8-4-74 0,0 0-46 15,0 0-21-15,0-3-17 16,8-3-10-16,3-2-4 15,14-5-2-15,5 2 3 16,-3 2 4-16,-6 1 0 16,-5 7 3-16,-5 5 12 15,-6 0 4-15,-5 0 10 16,0 0-5-16,0 17-11 0,0 0-5 16,0 4-1-16,0-2-6 15,0 2 5-15,0-1-3 16,0-4 0-16,0-4-5 15,0 6 5-15,9-7-2 0,2 1-1 16,3 1 6-16,0-5-7 16,7-1 0-16,0 2 3 15,-6-1 2-15,1 1 3 16,-7-9 2-16,-4 12 16 16,-5-12 4-16,0 12-8 15,0-12-4-15,0 12-4 16,0-3-5-16,0-2 0 0,-14 1-3 15,6 0-3-15,8-1 1 16,0-7 1-16,0 11-2 16,0-11-2-1,8 0 2 1,1 0-6 0,23 0 7-16,-7 0-4 0,-2 0 3 15,7 0-5-15,-5 7 4 16,-6 5 2-16,-3 0-2 15,-2 1 1-15,-6 2 7 16,-8 11 11-16,0-2-8 0,0 4 11 16,-17 1-6-16,-7 4 4 15,-5-1-10-15,1 0-6 16,-4-3 0-16,2-5 3 16,11-8 3-16,-3-4 5 0,6-3 7 15,8-9 4-15,8 0-8 16,0 0-1-16,0 0 2 15,0 0-10-15,0 0 4 16,0 0-5-16,0 0-5 16,0 0-5-16,0 0-1 15,0 0 6-15,0 0-18 0,0 0-7 16,0 0-28-16,0 0-12 16,0 0-31-16,0 0-25 15,0 0-22-15,0 0-19 16,0 0-24-16,-12 0-33 0</inkml:trace>
  <inkml:trace contextRef="#ctx0" brushRef="#br0" timeOffset="128599.47">3511 3603 386 0,'-11'-25'341'0,"-3"6"-44"15,3 6-107-15,3 3-42 16,0 3-25-16,0 3-51 15,8 4-38-15,0 0-26 16,0 0-3-16,0 0-7 16,0 21-8-16,8 7 14 15,5 13 0-15,-2 7-5 16,6 0-3-16,-1 6 5 16,1-1-5-16,-2-4 4 15,2-13 5-15,-6-3-5 0,2-5 1 16,-4-7-1-16,-6-6-7 15,1-2 7-15,-4-4-15 16,0-9-21-16,0 0-20 16,0 0-32-16,0 0-27 15,0 0-39-15,0 0-33 16,0 0-12-16,0 0-7 16,-7-9-18-16</inkml:trace>
  <inkml:trace contextRef="#ctx0" brushRef="#br0" timeOffset="129108.21">3138 3643 272 0,'-12'0'192'0,"4"0"-44"15,8 0-62-15,0 0-38 16,0-5-16-16,0-2-21 16,17-9 0-16,14-10-8 15,17-2-1-15,9-8 9 0,13-1 1 16,-1 5 2-16,-4 4 5 16,-7-2 4-16,-10 10 1 15,-13 3 2-15,-10 5-2 16,-8 10-7-16,-1 2-9 15,-3-5 4-15,-5-1-10 16,0 4-2-16,-8 2-2 16,0 0 8-16,0 0-15 15,0 0-30-15,0 0-38 0,0 0-46 16,0 0-36 0,0 0-56-16,0 0 28 15</inkml:trace>
  <inkml:trace contextRef="#ctx0" brushRef="#br0" timeOffset="129625.5">3926 3228 249 0,'0'-17'225'0,"0"0"-39"16,0 7-60-16,0 1-37 15,0 5-1-15,0-1-9 16,0 5-38-16,0 0-23 16,3 0-7-16,14 9 1 0,8 2 9 15,7 10 10-15,4 4-12 16,10-1-5-16,-3 5-4 16,7 3-3-16,-5 0-3 15,-5-3-2-15,-9-4 0 16,-1-6 8-16,-11-6 1 15,-3-1 20-15,-2-12 26 0,-6 0 9 16,0 9 10 0,-5-9-9-16,-3 0 7 15,0-5-6-15,0-11-31 0,0-8-15 16,0-17-8-16,0-8-12 16,0-8 5-16,0-3-13 15,0-2 7-15,0 1 6 16,6 3-14-16,1 7-5 15,1 1-4-15,0 6-13 16,-4 2 6-16,1 10-1 0,-2 7 2 16,-3 10-17-1,0 2-34-15,0 5-56 0,0 8-50 16,0 0-22 0,5 17 9-16,-2 7-7 0,-3 3-64 15</inkml:trace>
  <inkml:trace contextRef="#ctx0" brushRef="#br0" timeOffset="131224.5">3768 4510 98 0,'-12'-16'217'0,"4"4"-46"16,8 4-33-16,-14 0-62 16,14 3-33-16,0 0-24 15,0 5-5-15,-8 0-10 16,8 0-6-1,0 0-3-15,0 18 11 16,8 5-5-16,9 10 1 0,3 5 2 16,0 1 4-16,2 7-4 15,-6-6-6-15,0-8 4 16,0-4-1-16,-4-7 0 16,-4-4 4-16,-8-5-2 0,0-12 19 15,0 0 19-15,0-4-22 16,-17-13-11-1,1-12-6-15,-3-11-2 0,-2-8 1 16,1-10-3-16,0 2 8 16,3 2 0-16,5 10-1 15,12 7 1-15,0 3-3 16,0 3-4-16,9 4 5 16,3 0-8-16,2 8 6 0,8 7 2 15,3 3-4-15,2 9 3 16,6 0-1-16,-1 9 5 15,-2 7-9-15,-2-1 4 16,-8 6-5-16,-8 0 1 16,-4-2 2-16,-8 5 0 15,0 10 1-15,-20-1-2 16,4 0 1-16,-5-5 2 0,2-4-2 16,2-4-2-16,4-4 6 15,13-7-4-15,0-9 1 16,0 0-10-16,0 0-5 15,8 0 8-15,8-9 3 16,9-3 4-16,-1 0-1 0,4 0-2 16,2 3-1-1,-6 9 0-15,1 0 3 0,-6 0-4 16,-3 13-11-16,0 0 12 16,-8 4-3-16,-8-3-1 15,0 11 6-15,-24 5 1 16,-8-2 0-16,-4 3-9 0,-5-5 5 15,8-7 4-15,1-3-2 16,4-4-2-16,7-12 0 16,5 0-10-16,5 0-21 15,11-7-18-15,0-2-8 16,0-3-15-16,8-11-72 0,3-7-42 16</inkml:trace>
  <inkml:trace contextRef="#ctx0" brushRef="#br0" timeOffset="131672.45">4144 4358 215 0,'0'-7'186'16,"-8"-1"-74"-16,8 4-56 0,0 0-27 15,0 4-16-15,8 0-2 16,9-5-8-16,4 1 1 15,3-4-4-15,4 1 2 16,-8-3 0-16,1-1-2 16,-2-1 5-16,-2 0-2 15,-4-5-3-15,-1 5 4 16,0 0-4-16,-4-5-2 0,-8 2 3 16,0-2 5-16,0 0 12 15,0 5 10-15,-15 5 3 16,1 2 5-16,-2 1-4 15,-1 4-15-15,3 0-6 0,-3 16-3 16,0 5 0-16,5 4 0 16,1 3-4-16,11 5 1 15,0-2-4-15,0-3 1 16,6 2-1-16,11-5 0 16,4-6 0-16,6 2 1 15,6-9-2-15,-1-4-6 16,1-8-18-16,0 0-25 0,-3 0-23 15,-7-12-23-15,2-8-44 16,-5-8-48-16,-4-5-103 16</inkml:trace>
  <inkml:trace contextRef="#ctx0" brushRef="#br0" timeOffset="132188.35">4583 3855 154 0,'0'-29'200'0,"0"8"-49"16,0 4-32-16,0 6-39 0,0 3-21 16,0 4-15-16,0 4-14 15,0 0-10-15,8 0-6 16,5 12 19-16,4 8 18 16,7 9-13-16,0 12-8 15,3 3-17-15,3 5-1 0,-2 0-8 16,1-1-4-16,-6-11 3 15,-1-3-4-15,-6-11 4 16,-3-6 0-16,-7-5-5 16,2-4 9-16,-3-8-5 15,-2 0 5-15,-3 0 1 16,0 0-3-16,0-8-15 0,-11-9-2 16,-9 1-1-16,-6 0 5 15,-1-1 0-15,-6 10 8 16,-3 7 1-16,-4 7-3 15,-1 14 2-15,3 3 0 16,5 5-4-16,11-1 1 0,9 0 3 16,13-3 0-1,0 0 0-15,9-6-2 0,6-6 3 16,10-4 1-16,8-9 4 16,2 0-8-16,2 0 4 15,-4-9-2-15,-10 1 0 16,-1 3-11-16,-7 3-7 0,-1 2-29 15,-11 0-23-15,-3 0-16 16,0 0-24-16,0 0-36 16,-17 0-61-16</inkml:trace>
  <inkml:trace contextRef="#ctx0" brushRef="#br0" timeOffset="133408.51">4229 5001 21 0,'-6'-8'65'0,"6"5"74"15,-13-1 21-15,13 4-47 16,-12-5-34-16,4 5-36 15,0 0-16-15,8 0-7 0,-13 0-6 16,5 0-3-16,0 12 1 16,-4 4 17-16,-4 1 16 15,3 0-4-15,-3-1 0 16,5 5-7-16,-3-1-8 16,3-4-7-16,-1 0-4 15,12 1-10-15,0-4-1 0,0-6 0 16,4-7-4-1,7 0-1-15,5 0 1 16,6 0 0-16,2-3 0 16,4-1 2-16,-3-1-5 0,-5 2 0 15,0 3 8-15,-4 0-4 16,-4 0 1-16,1 0 0 16,0 8 3-16,-5 4-5 15,-5-1 1-15,-3 5 3 16,0 1-4-16,0-1 4 15,-11 4-3-15,-7 6 2 16,-7-3-1-16,2-1-3 0,-1-3-2 16,0-2 10-16,2-4-5 15,11-13-2-15,11 0 7 16,0 0-9-16,0 8 4 16,0-8-10-16,0 0-13 0,0 0-15 15,0-6-14-15,0 4-16 16,0-4-23-16,0 6-17 15,3-3-49-15,5-6-38 16</inkml:trace>
  <inkml:trace contextRef="#ctx0" brushRef="#br0" timeOffset="133802.94">4474 5043 174 0,'0'-17'223'0,"0"10"-44"15,0 2-39 1,0 5-50-16,0 0-25 0,-8 0-21 16,8 0-13-16,0 0-22 0,0 0-4 15,0 0-7 1,0 12 2-16,0 5 0 16,0-1 1-16,0 8 0 0,0-3 1 15,12 0 2-15,0-2-4 16,4-1 0-16,4-2 3 15,10-9-3-15,-3-7 0 16,6 0 1-16,-4 0-3 0,-1-7 4 16,-8-5-2-16,-8 0 1 15,-7-10-1-15,-5-1-4 16,-14-3 0-16,-4 2-3 0,-7 0 6 16,-4 3 1-16,1 6-3 15,0 2-2 1,-1 1-10-16,1 7-7 0,-2 5-24 15,10 0-31-15,0 12-31 16,0 0-40-16,4-4-41 16,3-8 21-16</inkml:trace>
  <inkml:trace contextRef="#ctx0" brushRef="#br0" timeOffset="134185.23">4893 4570 89 0,'0'-24'211'0,"0"8"-45"15,0 4-51-15,-14 4-53 16,14 4-30-16,0-1-8 16,0 5-1-16,0 0-9 15,0 0-4-15,-8 0 9 0,8 0 6 16,-8 17 8-16,8-1 3 15,-6 4-12-15,6 5-6 16,0 3-5-16,0 9 0 16,0 3-2-16,11 9 5 15,9 0-5-15,4 7-6 16,0 6 2-16,6 0 0 16,-6-5 1-16,1 0-7 0,-3-5 2 15,0-6-5-15,-6-7 1 16,0-9-7-16,-4-5-31 15,-4-11-34-15,-8 0-28 0,0-14-32 16,0 0-41-16,-17-16-14 16</inkml:trace>
  <inkml:trace contextRef="#ctx0" brushRef="#br0" timeOffset="134800.37">4767 4893 196 0,'-24'0'200'16,"2"0"-46"-16,11 0-47 0,-3 0-48 16,14 0-22-16,0-5-18 15,0 0-16-15,17-2 3 16,8-5-5-16,12-3 0 16,7-8-10-16,5 0-8 0,-1-1-9 15,-3-2-4-15,0 2 3 16,-5 3 6-16,-3 1 10 15,-1 4-3-15,-4 0 0 16,-2-1-1-16,-6 2 2 16,1 2 0-16,-9 1 7 15,-1 4 9-15,-6-1 9 0,-1 6 17 16,-5-1 12-16,2 4 8 16,-5 0-3-16,0 0 1 15,-8 0-7-15,-4 7-17 16,0 7-4-16,-4-3-4 0,-1 6 2 15,1 8-3-15,3-2-2 16,2 6-1-16,-2 3-6 16,13 0 2-16,0 2-1 15,0-7-10-15,0 2 7 16,5-8-1-16,3-4-2 16,3-5-5-16,-3-12-13 0,5 0-6 15,-5 0-6-15,4-12-6 16,-4-13-13-16,-3-5 13 15,-5-5 23-15,0-6 14 16,-13 1 22-16,1 2 24 0,-1 10 9 16,3 4-2-16,10 7-9 15,-9 5-8-15,9 8-9 16,0 4-17-16,0 0-3 16,3 16 13-16,13 8 9 0,9 5-7 15,8-1-14 1,7 5-3-16,1-5-4 0,0 2-63 15,-4-7-71-15,-1-2-41 16,-4-3-39-16,-12-12-35 16</inkml:trace>
  <inkml:trace contextRef="#ctx0" brushRef="#br0" timeOffset="139544.09">2253 10694 343 0,'-13'-8'257'15,"4"8"-110"-15,9 12-75 16,0 19-38-16,17 23-20 16,8 11-1-16,3 13-9 0,6-2-4 15,-3-2 6-15,-2-18-3 16,-5-15 4-16,-7-18 44 16,-9-23 4-16,-8-11-25 15,-8-25-12-15,-9-21 13 16,-2-16-17-16,2-17-9 15,5-11-3-15,12-10-2 16,0 14 1-16,8 11-4 16,5 25 5-16,6 20 6 15,9 25 9-15,9 29 7 0,4 19 1 16,0 21 4-16,-1 12-4 16,-9 0-12-16,-6-8-3 15,-8-12-2-15,-5-12-1 16,-4-10-3-16,-8-6 9 15,0-8-2-15,0-9-14 16,0-21-14-16,0-19-1 16,-8-13 9-16,8-4 6 15,0 3-7-15,8 14 7 16,9 11 0-16,2 14 16 0,10 10 0 16,8 5-1-16,3 20-1 15,1 9-6-15,3 4-26 16,-3 3-65-16,-1-4-90 15,-2-2-55-15,-5-10-50 16,-6-20 39-16</inkml:trace>
  <inkml:trace contextRef="#ctx0" brushRef="#br0" timeOffset="139876.32">3223 10261 246 0,'-20'-60'265'0,"-4"16"-54"15,-6 18-72-15,2 18-55 16,-1 8-29-16,7 23-20 15,0 20-13-15,11 10-6 16,11 8-4-16,3-4-12 16,10-4-8-16,4-13-21 15,-1-11-21-15,3-13-21 0,2-16-1 16,-4-12 4-16,-3-13 21 16,-5-11 36-16,-9-14 23 15,-17-2 29-15,-2-5 16 16,-6 4 34-16,6 13 37 15,3 11-13-15,2 8-39 16,3 5-41-16,11 11-19 16,0 5-10-16,8 17-6 15,12 10-2-15,12 12 2 0,9 1-23 16,-1-4-70-16,5-8-72 16,-5-6-39-16,1-22-24 15,0-8-31-15</inkml:trace>
  <inkml:trace contextRef="#ctx0" brushRef="#br0" timeOffset="140016.44">3475 9948 239 0,'-13'-36'323'0,"5"10"-72"15,8 11-111-15,-11 7-72 16,11 8-34-16,0 0-7 0,0 20-11 16,11 11-5-16,10 12-10 15,4 5-72-15,-6 4-88 16,3-2-69-16,-12-5-73 15</inkml:trace>
  <inkml:trace contextRef="#ctx0" brushRef="#br0" timeOffset="140153.6">3372 9696 315 0,'-44'-98'356'16,"4"16"-130"-16,5 17-113 15,10 17-74-15,8 11-35 16,6 13-60-16,11 3-112 15,0 13-89-15,0 8-313 0</inkml:trace>
  <inkml:trace contextRef="#ctx0" brushRef="#br0" timeOffset="140508.46">3601 9427 294 0,'12'-4'245'0,"-4"0"-80"16,1 4-83-16,-1 0-42 15,9 0-16-15,2 25 15 16,13 6 1-16,10 10-9 16,1 8-15-16,6-3-11 0,-8-6 3 15,-9-4-5-15,-7-10 4 16,-9-8 3-16,-4-5 2 16,-3-13-7-16,-9 0-9 15,0-8-13-15,0-13 9 16,0-15-6-16,0-9 23 0,0 0 18 15,0 9 7-15,3 8 7 16,5 6-6 0,1 11 3-16,7 8 7 0,9 3 5 15,7 19-16-15,4 10-14 16,4 4-19 0,-2 8-41-16,-2 3-72 0,-3 1-79 15,-9-4-30-15,-5-1-61 0</inkml:trace>
  <inkml:trace contextRef="#ctx0" brushRef="#br0" timeOffset="140758.01">4487 8710 605 0,'8'-48'321'16,"-5"15"-115"-16,-3 12-92 15,0 18-55-15,8 20-2 0,9 26 27 16,12 35 15-16,7 20-34 16,12 11-30-16,12 2-8 15,11-1-18-15,1-12-5 16,9-14-1-16,9-18-15 0,3-18-43 16,-4-19-91-16,-3-17-105 15,-4-19-76-15,-13-21-54 16</inkml:trace>
  <inkml:trace contextRef="#ctx0" brushRef="#br0" timeOffset="140957.51">5834 7791 756 0,'9'-90'356'0,"7"30"-149"15,16 27-73-15,28 24 42 16,35 30 51-16,22 28-36 0,8 20-191 15,-2 24 0-15,-9 22 0 16,-21 15 0-16,-25 17-28 16,-35 15-320-16,-33 18-51 15,-39 15 15-15,-43 16 19 0</inkml:trace>
  <inkml:trace contextRef="#ctx0" brushRef="#br0" timeOffset="141573.34">3105 11834 80 0,'8'-42'226'0,"-8"1"8"16,0 11 20-16,0 12 5 0,-11 6-12 15,-2 7-14-15,2 5-43 16,-6 12-63-16,1 9-47 16,0 3-46-16,8 0-20 15,8 5-11-15,0-8-5 16,0-2-38-16,3-2-38 15,4-5-9-15,2 1-8 16,-1-5 7-16,0-1 17 16,-8 10 23-16,0 7 27 15,-11 9 13-15,-10 11 6 0,-4 6 5 16,-3-2 2-16,-1 4-6 16,5-6 6-16,9-13-8 15,3-9 0-15,4-3-1 16,8-5 2-16,0 0 4 15,8-4-4-15,16 6 5 0,9-4 0 16,10 7-4 0,6 8 1-16,-3-1 3 15,-2 5 3-15,-8 4 10 0,-7-2 20 16,-5 3-5-16,-7 2 0 16,-6 1 0-16,2-4-8 15,-5-1 7-15,0-3-1 16,1-5-11-16,-1-3-11 15,0 0 1-15,3-5-11 0,5-3-7 16,6 3-36-16,0-1-62 16,13 2-103-16,9 4-112 15,13-2-86-15</inkml:trace>
  <inkml:trace contextRef="#ctx0" brushRef="#br0" timeOffset="142256.84">9229 16722 607 0,'0'0'465'0,"-13"0"-215"16,13 0-169-16,-8 0-108 16,8 0-10-16,8-8 17 15,14-5 14-15,5-2-2 0,19-2 1 16,11 0-7-16,11 9 11 16,0 8-4-16,3 0 9 0,-6 16 16 15,-13 5 20-15,-8 7 19 16,-10 4 5-16,-11 1 7 0,-10-5 8 15,-5 1 5-15,-8-1-17 16,-8-3-13-16,-5 0-14 0,1-5-4 16,4 0 1-16,8-3-9 15,0 0 11-15,0 2-12 16,8-3-4-16,12 1-4 16,13 0-6-16,7-1-4 0,14 3-7 15,7-2 0-15,8 0 0 16,0 2 0-16,0-2 0 0,-4-1 0 15,-5 1 0-15,-12 2 0 16,-6 2 0-16,-5 1 0 16,-9 1 0-16,-3 6 0 0,-7 4 0 15,-1-2 0-15,-4 3 0 16,-10-6 0-16,-3-4 0 0,-8 1 0 16,-17 7 0-16,-14 0-502 15,-26 5-60-15,-29 0 75 16</inkml:trace>
  <inkml:trace contextRef="#ctx0" brushRef="#br0" timeOffset="146282.9">4596 12884 14 0,'0'0'31'0,"0"0"35"15,0 0 44-15,0 0 22 16,-8 0-45-16,8 0-35 16,0 0-21-16,0 0-13 15,0 0 0-15,0 0-1 16,0 0-2-16,0 0 6 16,0 0 5-16,0 0 1 0,0 0 4 15,0 0-3-15,0 0-1 16,0 0-7-16,-8 0 0 15,8 0-1-15,0 0 2 16,0 0-7-16,0 0 0 0,0 0-5 16,-12 0-8-16,4 0 5 15,-4 0 2-15,-2-5-7 16,-2-2 0-16,4 2-1 16,-4-3 7-16,4 3-5 15,3 1 2-15,9 1-3 16,-8-2 3-16,8 5-9 15,0 0 6-15,0 0-6 16,0 0 2-16,0 0 4 16,0 0-3-16,0 0 3 15,0 0 3 1,0 0-2-16,0 0-4 0,0 0 0 16,0 0 5-16,0 0-4 15,0 0 0-15,0 0 2 16,0 0-6-1,0 0 4-15,5 0 1 16,-2 0-3 0,2 0 1-16,-5 0 3 15,0 0-2-15,0 0 7 16,0 0-5 0,0 0-4-16,0-4 8 15,0 0-5-15,0 4 2 16,0 0-6-16,0 0 3 15,0 0 4 1,0-3-1-16,0 3 1 0,0 0-1 16,0 0-4-1,0 0 1 1,0 0 3-16,0 0-5 16,0 0 4-16,0 0 2 15,0 0-5 1,0 0 4-16,0 0 0 15,0 0 3 1,0 0-6 0,0 0 5-16,0 0-2 15,0 0 0 1,0 0 4 0,0 0-8-1,0 0 0-15,0 0 8 0,0 0-7 16,0 0 3-1,0 0 4 1,0 0-8-16,0 0 6 16,0 0-2-16,0 0 4 15,0 0 7-15,0 0 2 0,0 0 7 16,0 0-2-16,0 0 2 16,0 0 3-16,0 0-4 15,0 0-5-15,0 0-1 16,0 0-3-16,0 0-4 15,0 0-4-15,0 0 4 16,0 0-5-16,0 0-5 16,0 0 7 15,0 0 3-15,0 0-10-16,0 0 6 15,0 0 2-15,0 0-4 16,0 0-1-16,0 0 1 0,0 0 4 31,0 0-7-31,0 0-1 16,0 0 3-1,0 0 4-15,0 0-9 16,0 0 6 0,0 0 0-16,0 0-4 15,0 0 0 1,0 0 4-16,0 0-1 15,0 0 2-15,0 0 8 16,0 0-4-16,0 0 3 16,0 0 3-16,0 0-5 15,0 0 4-15,0 0 3 0,0 0-4 16,0 0 3 0,0 0 2-16,0 0-12 0,0 0-3 15,0 0 13-15,0 0-6 16,0 0-1-16,0 0 6 15,0 0 0-15,0 0 7 16,0 0-10-16,0 0-6 16,0 0-3-16,0 0 1 15,0 0-5-15,0 0 0 32,0 0 7-17,0 0-8-15,0 0-5 16,0-5-1-16,0 1-1 15,0 1-7-15,0 3-3 16,0-5-3-16,0 1 9 0,0-1 6 16,0 3 4-16,0 2 0 15,0 0-1-15,0 0 4 16,0-6 0-16,0 2 0 16,0 2-1-16,0 2 12 15,0 0 7-15,0 0 9 0,0 0 21 16,0 0 1-16,0 12-22 15,-13 7-8 1,-7 13-10-16,-8 18-4 0,-4 10 0 16,-6 6-5-16,3 3 5 15,2-7-6-15,9-15-1 16,7-8-1-16,6-12-5 16,11-7-10-16,0-8 0 0,6-12 2 15,19 0 11-15,15 0 1 16,9-4 5-1,13-4 7-15,-1 0-6 0,-4-4 5 16,-6 4-2-16,-4 8-1 16,-12 0 10-16,-5 0 2 15,-6 0 9-15,-8 0-6 0,-4 0-1 16,-7 0 1 0,-5 0-7-16,0 0 0 0,0 0-2 15,0 0 16-15,0-5 13 16,0-7-1-16,-17-8-17 15,-7-8-22-15,-9-12 1 16,-7-10-8-16,-6-2-13 0,2-3 2 16,0 8 7-16,4 1-20 15,6 7-37-15,5 1-24 16,5 7 0-16,-1 5-8 16,6 2-18-16,3 7 5 15,-1 5 8-15,6 5 10 16,3 7 11-16,-5 0-14 15,-3 19-57-15,-4 6-6 0</inkml:trace>
  <inkml:trace contextRef="#ctx0" brushRef="#br0" timeOffset="147032.26">3751 13086 204 0,'-28'0'225'16,"3"0"-83"-16,14 0-71 0,11-8-44 15,16-9-10-15,20-6-8 16,24-11 1-16,22-6-3 16,12-5-4-16,7 2 1 15,-5-2-4-15,-1 7-1 16,-11 6 1-16,-10 5 0 16,-12 2 1-16,-18 7 4 0,-12 2 29 15,-7 4 27-15,-9 4 28 16,-4 0 19-16,-4 4 8 15,-1 0-14-15,-2 4-8 16,-5 0-5-16,0 0-9 0,0 0-30 16,0 0-24-16,4 0-17 15,12 20 13-15,14 12-2 16,5 11-3-16,15 4-7 16,-2 6-7-16,-4 1-1 15,-3-6 3-15,-4-3-5 16,-9-13 2-16,-4-7-9 15,-7-9 10-15,-9-4-6 16,-3-3-8-16,-5-9-9 0,-8-14-28 16,-9-13 4-16,-4-17 13 15,-6-12 7-15,-3-17 8 16,6-2 8-16,-1-2 3 16,11 7 2-16,14 9-1 0,0 8 8 15,0 7-4-15,6 14 5 16,15 13 5-1,11 13 22-15,13 19-6 0,9 15 9 16,6 18-14-16,6 10-4 16,-2 6-4-16,-8-3-6 15,-11-9-2-15,-12-9-1 16,-9-13 11-16,-7-11 47 16,-17-17 21-16,-17-17-48 0,-15-19-16 15,-9-22-3-15,-8-19-12 16,-8-21-6-16,-8-16-2 15,5-4 6-15,7 4-8 16,8 16 11-16,17 13-6 16,20 4-6-16,16 5-1 15,17 2 11-15,15 8-7 16,21 7-4-16,13 1-9 16,6 8-16-16,-3 14-53 0,-4 11-46 15,-7 9-47-15,-9 16-33 16,-14 0 2-16,-10 25 14 15,-17 7-29-15,-11 10-15 16</inkml:trace>
  <inkml:trace contextRef="#ctx0" brushRef="#br0" timeOffset="147564.39">5352 12122 111 0,'0'0'204'16,"0"0"-55"-16,0 0-47 15,0 0-38-15,0 8-17 0,0 0 10 16,11 4 1-16,6 4-17 16,7 2-18-16,8 2-8 15,-4-1-8-15,1-2-2 16,-1-5 0-16,0-3-3 16,-2-9 1-16,-7 0-1 0,-2 0 1 15,-6 0-6 1,7-9 5-16,-1-11-2 15,-3-8-2-15,8-10 3 0,-6-2-4 16,0 4 5-16,0 3-2 16,-7 10 2-16,-1 5 6 15,0 6 6-15,-5 8 4 16,-3 4-8-16,8 0-2 0,0 16 0 16,0 4 0-16,0 5 3 15,-8 6 7-15,0 7-1 16,0-2-2-16,-11 5 0 15,-6 4-6-15,-12 0 1 16,-3 0-6-16,-9-5 6 16,-8-7-5-16,2-9 4 15,7-7-2-15,1-10 16 16,7-7 8-16,4 0-5 0,5-7-5 16,-2-6-13-16,5-2-20 15,4-7-8-15,-2-2-9 16,2 3-27-16,1 7-16 15,2 1-17-15,-3 4-22 0,3 9-7 16,1 0-22-16,4 0-36 16,8 9 4-16</inkml:trace>
  <inkml:trace contextRef="#ctx0" brushRef="#br0" timeOffset="148036.96">5956 12842 223 0,'3'0'264'0,"-3"0"-58"0,0 0-65 15,0 0-65-15,0 0-24 16,0 0-13-16,0 0-24 15,0-8-12-15,0 0-10 16,-11 1 7-16,0-2 15 16,-2 9 20-16,5 0 9 0,0 0 5 15,8 0-11-15,0 0-10 16,0 0-20-16,0 0-7 16,3 0-1-1,5 0 2-15,5 0-1 0,3 0-1 16,0 0-4-16,-4 0-4 15,1 0-13-15,-4 0 7 16,-7 0 6-16,-2-7 12 16,0-3-4-16,-8-2-4 15,-3 4 7-15,-6 0 0 16,4 4-2-16,3 4-5 0,1 0 4 16,9 0-8-16,-8 0-16 15,8 0-45-15,0 0-37 16,0 0-29-16,0 8-14 15,0-8-28-15,0 0-14 0,-8 0 33 16</inkml:trace>
  <inkml:trace contextRef="#ctx0" brushRef="#br0" timeOffset="148595.4">5148 12289 415 0,'-24'15'247'15,"3"-2"-47"-15,9-13-81 16,12 0-25-16,0 0-39 0,8-8-37 15,17-16-3-15,19-21-9 16,21-17-1 0,20-19 1-16,13-9-1 0,4 1 8 15,-6 5-5-15,-14 14 12 16,-17 16 6-16,-11 14 26 16,-18 11 7-16,-12 9-1 15,-8 4-4-15,-5 7-10 16,-5 6-11-16,-6 3-18 0,0 0-4 15,0 0-16-15,0 0-17 16,0 0-14-16,0 0-27 16,0 8-47-16,-14 4-56 15,3 4-59-15,-6 6-15 16,-3 6-29-16</inkml:trace>
  <inkml:trace contextRef="#ctx0" brushRef="#br0" timeOffset="151524.64">7296 10812 52 0,'0'-17'170'15,"-9"5"6"-15,9 0-60 16,-11 4-45-16,-2-1-38 0,6 9-14 15,-1 0-6-15,8 0-4 16,-12 0-6-16,3 0-3 16,9 0 3-16,0 0 1 15,-13 0 1-15,2 17 3 16,-1-2-4-16,-1 6 5 16,-4 4-1-16,2 0 1 0,-2 1-8 15,6 4 1-15,-3-5 5 16,3-1-3-16,4-4-4 15,7-4 3-15,0-3-1 0,0-5-2 16,0-1 0 0,0-7 2-16,0 0-5 15,0 0 2-15,7 0-2 16,1 9 1-16,4-9 5 0,1 0-2 16,4 0-3-16,1 0 4 15,7 0-2-15,0 0 2 16,4 0-1-16,-6 0-3 15,7 0 3-15,-4 0-3 16,-1 0 0-16,-3 0 2 0,-7 0 4 16,2 0 0-16,0 0 8 15,-6 17 3-15,5 0-4 16,-3 2-1-16,-2 1 1 16,-3 4-2-16,-2 5 3 0,-6 4 8 15,0-1 11-15,-14-4 0 16,-1 0-17-16,-10-1-1 15,-3-9-6-15,-4-1-4 0,-1-8-1 16,1-9-1 0,2 0-1-16,7 0 9 0,2 0 0 15,5-9-17-15,5 2-14 16,11-3-7-16,-9 3 0 16,9 7-15-16,0-4-13 0,0-1-15 15,0 5-3-15,3 0-19 16,6 0-58-16,-1 0-13 15</inkml:trace>
  <inkml:trace contextRef="#ctx0" brushRef="#br0" timeOffset="151880.54">7451 10950 92 0,'0'-21'237'16,"0"1"-64"-16,0 5-41 16,0 2-57-16,0 3-29 0,0 8 6 15,0 2-6-15,0 0-4 16,0 0-23-16,0 0-8 16,4 12 15-16,7 3 4 0,6 6 3 15,2 7-6 1,7 0-18-16,-3-3-5 0,2 0 3 15,-4-4-4-15,-5-6 2 16,-5-3-2-16,-2 0-3 16,-1-12 2-16,-8 9-6 0,0-9-16 15,0 0-3-15,0 0-9 16,0 0-7-16,0 0-8 0,0 0-2 16,0 0-16-16,0 0-36 15,-11-9-4-15,-3-3-47 16,0 0-27-16</inkml:trace>
  <inkml:trace contextRef="#ctx0" brushRef="#br0" timeOffset="152139.6">7271 10620 319 0,'-20'-17'219'0,"5"5"-68"16,2 4-75-16,13 4-35 15,0 0-16-15,0 0-9 16,0 0-8-16,0 0-4 16,0 4-9-16,0 0-28 15,0 0-29-15,4 0-41 0,5 0-61 16,-2 0-61-16</inkml:trace>
  <inkml:trace contextRef="#ctx0" brushRef="#br0" timeOffset="152522.51">7442 10636 312 0,'0'0'234'16,"0"0"-84"-1,5 0-72-15,-1 0-44 0,3 12-12 16,6 4-14-16,7 6-2 15,5 2-2-15,7-1-4 16,1-2 2-16,2-4-11 16,-2-5-6-16,-9-12 4 0,-2 0-1 15,-6 0 7-15,0-9 4 0,-4-11 2 16,-5-5 0-16,2-3 19 16,-9 4 45-16,0 4 32 15,0 4 16-15,0 3 3 0,0 5-7 16,0 8-16-16,0 0-32 15,0 0-31-15,0 8-26 16,0 8-3-16,5 11 1 16,9 19 5-16,8 8 0 0,7 7-6 15,-1 3 2-15,0 6-6 16,1-5-8-16,-5-8-58 16,0-7-60-16,-4-11-46 0,2-5-19 15,-8-10-3-15,-1-8-10 16,0-8 3-16,-2-8 47 0</inkml:trace>
  <inkml:trace contextRef="#ctx0" brushRef="#br0" timeOffset="152905.35">8079 10786 27 0,'-16'-69'102'0,"4"16"126"16,-3 13-38-16,-2 12-25 16,-2 7-37-16,2 9-39 15,0 4-32-15,-3 8-26 0,0 0-24 16,4 12-3-16,2 8-3 15,6 13-1-15,8 4 1 0,0 0-4 16,8-2 2-16,9-1 0 16,4-6-4-16,-1-5-6 15,4-5-18-15,1-6-5 0,-1-12 1 16,0 0-9-16,-4-4-2 16,-4-12 2-16,-2-6 15 0,-10-9 1 15,-4-11 15-15,0 2 15 16,-12-1 29-16,-5 6 21 15,4 5 16-15,1 10 6 16,4 8-5-16,8 7-13 0,-7 5-24 16,7 0-20-16,0 0-12 15,0 17 2-15,7-1 1 16,6 5-10-16,7 7 7 0,5 1-2 16,-1 0 1-16,3-1-19 15,-3-9-64-15,1 2-47 0,0-4-35 16,-9-2-43-16,-3-15-21 15</inkml:trace>
  <inkml:trace contextRef="#ctx0" brushRef="#br0" timeOffset="153588.46">8119 10441 106 0,'-10'-33'213'0,"10"9"-52"0,-8 9-42 15,8 2-47-15,0 3-32 16,0 10-13-16,4 0 13 0,10 10 23 15,11 5-7-15,12 15-2 16,8 6-11-16,9 9-1 0,-3 7-9 16,-1 1-18-16,-7-4-5 15,-6-3-4-15,-9-11 3 16,-6-6-9-16,-11-8 5 16,-2-9 16-16,-9-12 12 0,0 0-24 15,-20-16-14-15,-10-9 1 16,3-15-12-16,-6-17 8 0,5-13-8 15,-1-15 8-15,10 0 4 16,2 3 13-16,17 16-5 16,0 14-4-16,8 8 2 0,12 10 14 15,8 13-1-15,9 14 4 16,7 7 28-16,8 24 18 0,5 9-5 16,0 7 0-1,0 6-18-15,-8 3-25 0,-3-4-1 16,-14-6-9-16,-7-2-2 15,-6-8 6-15,-7-8-7 0,-4-9 5 16,-8-5 4-16,0-7 8 16,0 0-12-16,-11-12-18 15,-6-16-9-15,-7-17-12 0,0-15-10 16,-4-14 11-16,3 1 22 16,4 7 3-16,5 9 10 0,4 12-4 15,4 14-9-15,8 5 9 16,0 6 0-16,0 8-5 15,11-2 1-15,3 7-2 16,5 2 9-16,10 5 20 0,8 0 8 16,47 22 50-1,-38-6-56-15,-9 1-9 16,-6-3-1-16,-1 3-10 0,-6 0-6 16,-5-5 6-16,-5-1-5 15,-3 6-3-15,2 0-3 16,-9-5 4-16,-4 0 0 0,0 0 0 15,0-3-7-15,0-2-28 16,0 2-13-16,0-9-12 0,0 8-26 16,0-8-49-16,0 0-50 15,-9 0-67-15,-10-8-34 16,-6-8 13-16</inkml:trace>
  <inkml:trace contextRef="#ctx0" brushRef="#br0" timeOffset="153999.43">9221 9394 327 0,'-8'-13'326'0,"0"6"-64"0,0 3-87 15,8 4-84-15,-8 0-33 16,8 0-20-16,0 0-27 16,0 0-7-16,8 11-1 0,0 2-3 15,3-1-4-15,2-3-25 16,-1-9-18-16,1 8-10 0,-6-8 18 15,-3 0 17-15,-4 0 13 16,0-12 1-16,0-5 3 16,-8 0 4-16,-3 1 8 15,-2 4-10-15,-4 5 1 0,6-2-2 16,-1 9-6-16,0 0-17 16,-2 0-21-16,3 16-53 0,0 5-42 15,-6 3-50-15,5 5-50 16</inkml:trace>
  <inkml:trace contextRef="#ctx0" brushRef="#br0" timeOffset="154202.6">9488 9663 646 0,'16'-17'359'0,"1"10"-126"0,-4-2-105 15,-1 2-19-15,3 7 34 16,10 0 55-16,4 0-43 15,7 16-79-15,-3 8-76 0,-4 9 0 16,-9 12 0-16,-9 15-162 16,-11 22-117-16,-20 16-135 15,-20 7-51-15</inkml:trace>
  <inkml:trace contextRef="#ctx0" brushRef="#br0" timeOffset="155251.26">4783 14080 65 0,'0'0'236'15,"-8"0"1"-15,8 0-16 16,-8 0-59-16,8 0-75 15,0 0-13-15,0-4-4 16,0-4-19-16,8-5-28 0,3-2-14 16,22-13-5-16,19-27-3 15,27-21 7 1,22-26 0-16,32-17 13 0,25-7 7 16,18-7-3-16,10-2-9 15,-7 13-5-15,-21 12-3 16,-25 20-3-16,-26 22-4 15,-30 18 1-15,-21 15 6 0,-14 5 5 16,-14 10-5-16,-8 8 4 16,-5 5-4-16,-6 7-4 15,-1 0 1-15,-3 0-14 0,-5 0-36 16,0 0-40-16,0 0-41 16,0 0-34-16,-13 0-14 15,-6 14-39-15,-14 7-38 16</inkml:trace>
  <inkml:trace contextRef="#ctx0" brushRef="#br0" timeOffset="155784.24">4950 14132 345 0,'-30'25'179'0,"14"-8"-67"0,16-9-60 15,0-8-31-15,12-16-2 16,22-25 15 0,26-25 3-16,33-31 2 0,42-29 18 15,31-13 5-15,21 0-9 16,4 13-21-16,-17 12-10 0,-19 21-11 15,-27 15-2-15,-21 22 6 16,-25 12 18-16,-23 10 18 16,-18 13 17-16,-11 5 7 15,-12 9 5-15,-4-1-5 16,-6 8-8-16,-8 0-6 0,0 0-26 16,0 0-10-16,0 0-6 15,0 0-13-15,0 0 1 16,0 0 6-16,0 0-3 15,0 0 7-15,0 0-6 0,0 0-5 16,0 0-7 0,0 0-3-16,0 0 8 15,0 0-9 1,0 0 2-16,0 0 5 16,0 0-5-16,0 0-15 15,0 0-37-15,0 0-48 16,-8 0-61-16,8 0-45 15,-14 0-35-15,14 0-4 16,-10 8-33-16</inkml:trace>
  <inkml:trace contextRef="#ctx0" brushRef="#br0" timeOffset="157447.29">7739 11779 60 0,'-12'9'165'0,"-1"-9"21"0,2 8-21 16,-3-8-18 0,3 0-43-16,-2 0-25 0,2 8 7 15,3-8-11-15,0 7-27 16,8-7-21-16,0 0-13 15,0 0 0-15,0 0-12 0,0 0-4 16,8 0-8-16,3-4 4 16,18-7 4-16,16-9 5 15,28-17-5-15,27-20 5 0,32-16 3 16,17-16 7-16,14-10 4 16,6-11 27-16,2-5 9 0,-8 7 10 15,-13 6-5 1,-15 10-1-16,-22 12-18 0,-24 20 2 15,-19 11 2-15,-22 13 14 16,-11 8-11-16,-9 11-7 0,-12 6-14 16,-3 1-1-16,-5 7-11 15,-5-1-14-15,-3-1-1 16,0 5-2 0,0 0-1-16,0 0-2 15,0 0-3-15,0 0-7 0,0 0-13 16,-8 0-5-16,1 12-27 15,-5 0-18-15,-1 1-46 16,-7 0-42-16,1 3-38 16,-10 4-23-16,-4 4-26 0,-5 4 1 15</inkml:trace>
  <inkml:trace contextRef="#ctx0" brushRef="#br0" timeOffset="158262.4">7978 12171 110 0,'-20'0'238'0,"5"7"-39"15,-2-7-35-15,4 0-49 16,4 0-44-16,9 0 2 0,0 0-7 16,0 0-15-16,0 0-15 15,6-2-20-15,5-15-12 16,18-8-1-16,21-17 7 0,21-16 10 16,24-22-4-16,19-13 5 15,19-17 12-15,22-5 3 0,6-6-3 16,2-1 2-16,0 0-4 15,-5 12-4-15,-17 13-5 16,-18 15-10-16,-31 21 3 0,-18 16 12 16,-20 13 34-16,-18 12 28 15,-11 3 22-15,-10 5-29 16,-7 8-29-16,-8 4-12 16,0 0-15-16,0 0-9 0,0 0-7 15,0 0-9-15,0 0 4 16,0 0-4-16,0 0 1 0,-8 0 0 15,8 9 4-15,-7-9-2 16,7 7-2-16,-8-7-3 16,8 7-3-16,-14-7 4 0,14 10 2 15,0-10-3-15,-8 0 2 16,8 0-3 0,0 0-3-16,0 0 11 15,0 0-3-15,0 0 2 16,0 0-7-16,0 0-3 15,0 0 9-15,0 0-12 0,0 0 3 16,0 0 4-16,0 0-7 16,0 0-27-1,0 0-18-15,0 0-22 0,0 0-9 16,0 0-28-16,0 0-25 16,5 0-37-16,-2 0-36 0,2 0-9 15,4 0 8 1,-6 8-33-16,-3 4 36 0</inkml:trace>
  <inkml:trace contextRef="#ctx0" brushRef="#br0" timeOffset="160625.74">9318 7881 413 0,'0'-17'238'0,"-12"1"-74"16,1-1-67-16,-3 5-16 0,3-1 8 15,2 6-8-15,9-6-24 16,-12 6-19-16,4-1-2 16,-4 8 2-16,-1 0-15 0,-6 0-1 15,-14 15-11-15,-11 11-7 16,-10 14 2-16,-6 13-2 15,-10 11 3-15,-7 15-3 0,-4 10 0 16,-4 9-5-16,-4 4 5 16,2-5-6-16,8 0 2 15,5-6 0-15,12-7-3 16,10-11 6-16,8-7 1 0,-21 39 0 16,43-64-3-1,8-3 0-15,2-11-3 16,-2-2 2-16,14-8 2 0,0-6 1 15,0-11-4-15,0 9 5 16,0-9-3-16,0 0 1 16,0 0-5-16,0 0-21 15,0 0-25-15,0 0-37 16,0 0-39-16,0 0-31 16,5-4-12-16,-5-1-38 15,0-2-17-15,0-3 33 0</inkml:trace>
  <inkml:trace contextRef="#ctx0" brushRef="#br0" timeOffset="161224.76">7975 8942 82 0,'0'-24'224'0,"0"4"-42"16,-9 3-40-16,9 0-41 15,0 7-18-15,-8-3 19 16,8 5 7-16,-8 8-13 0,8 0-25 15,-13 0-26-15,5 8-24 16,0 7-17-16,0 15 1 16,-4 10 2-16,-1 17-4 0,13 8-2 15,0 8-5-15,0 1 7 16,5-8-1-16,6-10-2 16,11-7-7-16,2-9 7 0,9-11 0 15,3-8 2-15,8-14-2 16,6-7 0-16,6-7 0 15,1-5 4-15,0-5 0 0,0 1-7 16,-8-1 7-16,-14 4-6 16,-5 2 11-16,-11 7 10 15,-3 4 6-15,-2 0 1 16,-11 0 9-16,-3 0 1 0,0 0 3 16,0 0 14-16,0 0 28 15,0-5 26-15,0-3 28 0,-11 1-55 16,-6-9-38-16,-12-10-21 15,-4-5-2-15,-7-6-12 16,-8-4-10-16,-6-5 7 0,6 2 3 16,-2 0-10-16,2 0 0 15,7 3 3-15,5 3-6 16,4 10 1-16,4-1-1 16,3 10 3-16,9 2-7 0,0 5-8 15,8 3 2-15,8 2-7 16,0 7-11-16,0 0-23 15,0 0-21-15,0 0-16 0,0 0-15 16,0 7-2-16,0 5 12 16,11 1-9-16,6 7-26 15,7 4-9-15,4 1-13 0,6 5-15 16,-6-7-75-16</inkml:trace>
  <inkml:trace contextRef="#ctx0" brushRef="#br0" timeOffset="165851.73">5619 14715 25 0,'3'0'68'0,"-3"-5"64"15,6 2 3-15,-3-1-41 16,2 4-34-16,-5-4-28 16,0-1 1-16,0-2 6 15,0 2 5-15,0 2-10 16,0-2-7-16,0 5-1 0,0 0 4 15,0 0 15 1,0 0 3-16,-8 0-2 0,-6 0-6 16,3 0-10-16,-9 17-15 15,-5 2-7-15,-4 14-10 16,-4 12 7-16,1 0-5 16,4-2 0-16,8-5-3 15,3-5 1-15,9-13-1 16,8-4 1-16,0-4-6 0,5-12 3 15,12 0 0-15,6-8-2 16,10-8 8-16,8 0-1 16,7 0 2-16,-3 3-6 15,0 6 2-15,-9 7 2 16,-8 0-10-16,-4 12 2 0,-7 12 2 16,-12 8-8-16,-5 5-13 15,-17 3-2 1,-8 1-7-16,2-3-1 0,-7-10 10 15,3-9 1-15,2-6 5 16,5-13 11-16,4 0 4 16,3 0 0-16,13-9-6 15,-8 2-26-15,8-9-20 16,4-1-19-16,8-6-66 0,1-3-24 16</inkml:trace>
  <inkml:trace contextRef="#ctx0" brushRef="#br0" timeOffset="166068.51">5941 14719 320 0,'0'-12'253'16,"0"4"-60"-16,-9 8-83 16,9 0-57-16,0 0-21 15,0 0-12-15,11 16-7 0,14 7-4 16,7 7-5-16,6-2 2 15,-3 0-10-15,-2-3-30 16,-5-5-62-16,-10-3-45 16,-10-10-46-16,-8-7-48 0</inkml:trace>
  <inkml:trace contextRef="#ctx0" brushRef="#br0" timeOffset="166224.54">5570 14071 283 0,'-35'-47'197'0,"10"14"-89"16,8 8-62-16,17 13-26 16,0 12-9-16,12 15-7 15,12 15-24-15,17 14-36 16,3 10-46-16,-1 3-72 16,-4-5 20-16</inkml:trace>
  <inkml:trace contextRef="#ctx0" brushRef="#br0" timeOffset="166584.35">5911 14394 90 0,'26'12'197'16,"-7"-12"-76"-16,-2 12-53 16,2-12-28-16,5 12-14 15,1-5-10-15,4-7-6 16,-1 0-5-16,0 0 1 0,1 0-2 16,-1 0-4-16,2-3-3 15,-7-9 3-15,-3-4-3 16,-4-5 1-16,-2 1 5 15,-7-1 6-15,1 1 12 0,-8 0-1 16,0-2 9 0,0-2 0-16,-13 5 14 15,3-2 14-15,-4 0 15 0,3 6 15 16,3 7 2-16,8 3 1 16,-9 5-30-16,9 0-30 15,0 13-20-15,0 16 3 16,17 14-8-16,8 15 0 0,7 10 1 15,4 6-8-15,4-2 2 16,2-2-12-16,-2-4-67 16,-4-9-72-16,-7-8-46 15,-4-10-17-15,-7-9-25 0,-1-14-116 16</inkml:trace>
  <inkml:trace contextRef="#ctx0" brushRef="#br0" timeOffset="166949.67">6666 14282 235 0,'-11'-47'260'0,"-2"13"-38"0,0 15-60 16,2 6-66-16,-1 10-46 15,4 3-23-15,8 19-13 16,0 20-8-16,0 8-6 16,8 6 6-16,9 3-3 0,2-6-4 15,2-5-19 1,-1-13-21-16,-1-7-13 0,-2-8-10 15,-4-17 7-15,-8 0 16 16,-5-10 0-16,0-10-3 16,-13-17 16-16,-3-11 13 15,-9-10 20-15,-3 2 27 0,-1 4 32 16,4 10 42-16,0 10-3 16,10 12-24-16,7 8-31 15,8 12-29-15,0 0-16 16,8 16 1-16,13 12 1 0,6 5-1 15,15-1-44-15,-2 1-60 16,6-5-61 0,-7-4-23-16,-2-12-56 0,-4-12 32 15</inkml:trace>
  <inkml:trace contextRef="#ctx0" brushRef="#br0" timeOffset="167465.43">6862 13851 286 0,'-8'-25'229'0,"8"11"-82"16,0 14-55-16,3 14-18 16,10 15 3-16,3 13-10 15,4 6-23-15,5 6-28 16,-1-2-1-16,-5-6-6 16,-2-11-1-16,-4-5-4 15,-10-14-1-15,-3-4 1 16,0-12 0-16,0-12-16 15,-11-4-10-15,-2-9-11 16,1-8 5-16,1-16 12 16,-2-5 11-16,5 7 10 15,0 2 2-15,8 12-4 0,0 8 3 16,0 15 8-16,8 0 2 16,5 10 5-16,3 0-11 15,-1 12 8-15,1 0-2 16,2 2-3-16,-4-7 1 15,0 0-10-15,-11 3 0 16,-3-10 6-16,0 0-14 16,0 0-15-16,0-17-24 15,-20-44-30 1,20 20 61-16,0-4 14 16,0 9 9-16,0 3 8 15,3 9 4-15,11 12 17 0,10 12 1 16,3 8 10-16,15 13 11 15,3 12-21-15,-1 7-19 16,-3 6-7-16,0-3-23 16,-9-7-44-16,-4-4-53 15,-7-3-60-15,-2-8-37 16,-5-9-33-16,-8-12 0 0</inkml:trace>
  <inkml:trace contextRef="#ctx0" brushRef="#br0" timeOffset="167632.32">7483 13688 315 0,'8'-19'364'16,"-5"10"-272"0,5 9-23-16,1 0 0 15,0 0-21-15,2 0-19 0,3 0-11 16,-3 12-8 0,-3-12-6-16,1 0-12 0,-9 14-57 15,0-14-68-15,0 0-51 16,0 0-53-16</inkml:trace>
  <inkml:trace contextRef="#ctx0" brushRef="#br0" timeOffset="167897.53">7673 13054 554 0,'0'-28'336'0,"0"6"-76"15,0 8-87-15,0 0-26 16,0 7-26-16,0 7-36 15,0 0-43-15,16 0-4 0,12 23 19 16,15 11-4-16,5 1-22 16,5 8-14-16,-1 0-7 15,1 2-3-15,0-1-6 0,-9 2 1 16,-2-6-14-16,-11-6-52 16,-1-10-81-16,-11-3-63 0,-6-6-41 15,-10-2-17-15,-3-13-8 16,-20 0-23-16</inkml:trace>
  <inkml:trace contextRef="#ctx0" brushRef="#br0" timeOffset="168111.85">7556 13034 254 0,'-40'-12'310'15,"10"3"-40"-15,7 0-83 0,11 2-88 16,12 2-27-16,0 3-31 15,7-7-20-15,21-3-7 16,17-10-7-16,16-6-2 0,12-3-4 16,5-3-5-16,-9 2 6 15,-9 3-6-15,-11 9-41 16,-9 4-54-16,-7 9-53 16,-8 7-33-16,-8 0-27 0,-5 15-55 15</inkml:trace>
  <inkml:trace contextRef="#ctx0" brushRef="#br0" timeOffset="168529.96">8271 12663 507 0,'-13'-24'416'16,"2"2"-94"-16,11 6-152 0,-9 4-64 15,9 5-7-15,0-3-23 16,0 3-28-16,0 3-30 15,9 4-3-15,2 0 12 16,11 0 4-16,6 0 16 0,15 17 47 16,14 3-23-16,8 9-71 15,8 3 0-15,6 0 0 0,-3-1 0 16,-8-12 0 0,-14-3 0-16,-9-4 0 0,-12-12 0 15,-15 0 0-15,-1 0 0 0,-9-8 0 16,-8-17 0-16,0-20 0 15,-11-19 0-15,-6-22 0 0,2-12 0 16,-7-3 0 0,2-1 0-16,1 12 0 0,2 16 0 15,5 17 0-15,0 17 0 16,-1 12 0-16,13 8 0 0,0 7 0 16,0 5 0-16,0 8-51 15,0 0-238-15,0 12-5 0,0 13 5 16,0 7 1-16,0 8-31 15</inkml:trace>
  <inkml:trace contextRef="#ctx0" brushRef="#br0" timeOffset="169827.68">6269 15916 65 0,'0'-8'203'0,"-13"0"-13"15,13-1-30-15,-11 1-53 0,11 3-31 16,0-2-10 0,0 2-9-16,0-2-20 0,0-2-16 15,0-2-11-15,0-1-4 16,8-1 1-16,0 5 6 16,0 4-1-16,1 4 6 15,-1 0 2-15,-1 0-11 0,5 0 3 16,-4 0-1-16,0 0 13 15,-8 7-3-15,0 6 0 16,0 4-8-16,-8 6 8 16,-4 6-8-16,-3 3 3 0,-7 6 5 15,-3 3 1-15,7-2 3 16,-4-2-11-16,11-8-7 16,-3-3-3-16,14-12-6 15,0 0 13-15,17-7-10 16,13-7 5-16,13-7-3 15,19-14-3-15,12-8 0 16,5-4 0-16,3-4 1 0,-9 10 2 16,-13 3-7-16,-14 7 4 15,-13 8 5-15,-14 9 10 16,-6 0-2-16,-13 17 1 0,0 16 4 16,-16 7-1-1,-5 9-14-15,-7 4-3 0,-4 0 6 16,-1-4-9-16,5-9 9 15,7-11-23-15,4-9-30 16,6-8-34-16,11-12-45 0,0 0-37 16,0-15-36-16,8-14-57 15,4-13-6-15</inkml:trace>
  <inkml:trace contextRef="#ctx0" brushRef="#br0" timeOffset="170000.8">6830 15753 311 0,'0'-29'273'0,"0"5"-43"0,0 8-76 16,0 9-47 0,0 2-18-16,3 5-40 0,5 7-17 15,8 10 3-15,8 7-12 16,6 4-8-16,-2 5-9 16,1-5-31-16,-6-3-70 15,-2-4-84-15,-8-5-61 0,-10-16-37 16</inkml:trace>
  <inkml:trace contextRef="#ctx0" brushRef="#br0" timeOffset="170161.51">6493 15203 276 0,'-45'-60'270'16,"8"14"-102"-16,12 13-89 15,9 13-46-15,16 8-20 0,0 12-3 16,21 12-48-16,7 13-48 15,13 7 86-15,0 4-268 16,-6 2 43-16</inkml:trace>
  <inkml:trace contextRef="#ctx0" brushRef="#br0" timeOffset="170560.29">6830 15342 192 0,'24'11'202'0,"-5"-11"-60"0,-2 9-51 15,-4-1-33-15,1-8-10 16,12 9-3-16,2-9-18 15,0 0-11-15,4 0-9 16,6 0-5-16,-6 0-1 16,5 0 3-16,-5 0-4 15,1 0-1-15,-4 0 1 0,-10 0-1 16,-2 0 1-16,-6 0 3 16,-3 0 2-16,1 0 23 15,-4 0 53-15,-5 0 42 0,0-9 8 16,0-3-1-16,-14 0 37 15,6-4-24-15,0 0 2 16,8-1 2-16,-8 4-36 16,8 5-111-16,0 4 0 15,0 26 0 17,13 18 0-32,12 20 0 15,7 18 0-15,4 12 0 16,4 4 0-16,2-5-35 0,-2-7-309 15,0-14-45-15,-4-18 39 16,5-18 41-16,-3-16 57 16,-3-24 72-16</inkml:trace>
  <inkml:trace contextRef="#ctx0" brushRef="#br0" timeOffset="170893.03">7763 15294 342 0,'-24'-71'280'0,"-4"23"-3"16,3 16-50-16,4 10-66 15,5 15-49-15,0 7-47 16,4 29-22-16,12 6-18 0,0 10-11 16,3 0-16-16,11 1 2 15,2-9-19-15,0-9-28 16,3-9-38-16,-2-6-16 0,0-13-2 16,-9 0 13-16,-8-13 8 15,0-10-7-15,-17-10 39 16,-8-8 26-16,-2-9 18 15,-11 2 25-15,3 7 36 0,5 10 31 16,7 5-4-16,7 11-10 16,4 6-24-16,12 9-20 15,0 0-9-15,3 16 0 16,14 8-6-16,6 5-6 0,10 3-4 16,4 5-29-16,4-5-99 15,-5-2-92-15,1-5-64 0,-4-9-11 16</inkml:trace>
  <inkml:trace contextRef="#ctx0" brushRef="#br0" timeOffset="171359.5">7808 14934 372 0,'-12'-33'271'0,"-2"13"-70"16,14 8-87-16,0 5-39 0,0 7 6 15,17 24 14-15,12 12-9 16,15 13-24-16,5 8-24 15,0 0-12-15,-5-5-16 0,-2-7-8 16,-11-8 5-16,-5-12-1 16,-11-8 0-16,-2-6 0 15,-13-11-17-15,0-11-23 16,0-10 14-16,-16-12 0 0,0-12 18 16,-6-16-2-16,-2-12 2 15,4-5 0-15,4 4 5 16,3 15 2-16,13 10-2 0,0 12 16 15,18 16 13-15,6 14 10 16,7 7 1-16,7 12-15 0,-2 4-8 16,-4 2-9-16,-2-8-7 15,-11 3-4-15,-3-13-7 16,-8 7 2-16,0-7-4 0,-8 0-10 16,0 0-13-16,0-11-15 15,0-8 19-15,0-4 18 16,0 4 2-16,0 3 6 15,0 4 20-15,9 2 17 0,2 10 13 16,11 0 2-16,2 13-4 16,3 4-12-16,3-1-19 15,2 5-23-15,-4-1-78 0,1-4-91 16,-4 0-102-16,-5 1-47 16,-5-10-22-16</inkml:trace>
  <inkml:trace contextRef="#ctx0" brushRef="#br0" timeOffset="171612.25">8843 14491 373 0,'16'-9'329'0,"-4"2"-49"16,1 2-91-16,-5 5-48 16,-3 0-11-16,3 0-42 0,-4 0-40 15,0 0-19-15,-4-4-14 16,0 0-4-16,0 0-4 0,0 4 13 15,0-4 36-15,0 1 12 16,0-2-6-16,0 5-25 16,0 0-12-16,0 0-19 0,0 0-23 15,0 0-36 1,-8 0-53-16,8 0-58 0,-8 8-59 16,8 0-55-16,-10 0-23 15,-1 4-22-15</inkml:trace>
  <inkml:trace contextRef="#ctx0" brushRef="#br0" timeOffset="172607.38">9167 13791 65 0,'0'-17'182'16,"-8"0"19"-16,8 6-28 15,-8-2-35-15,8 2-44 0,0 3-7 16,0 8 9-16,0 0-14 15,0 0-18-15,0 0-33 16,0 0-9-16,8 19 15 0,9 5 11 16,4 10-17-16,3 6-16 15,4 5-4-15,-4-4 0 0,-2-4-6 16,-6-9-6-16,-5-9 1 16,-2-6-12-16,-9-13-3 15,0 0-23-15,-17-13-6 16,-8-14 7-16,-3-9 24 15,-4-14 16-15,0-2 2 0,-1-10-3 16,8-2 4-16,9 3-5 16,9 3 1-16,7-3-4 0,15 3 2 15,10 11 2-15,12 2-6 16,8 12 12-16,3 14 10 16,4 9 2-16,-2 10 7 0,-7 10 6 15,-10 6-8 1,-9 3-3-16,-11 10 7 0,-13 8-6 15,-15 12-12-15,-10 3-3 0,-11 4-7 16,-1 2-1-16,0-14 4 16,8-6-4-16,5-9-14 15,7-10-13-15,17-6-12 0,0-13-13 16,0 0 13-16,17-13 14 16,7-4 4-16,17-7 13 15,8 5 2-15,0 2 1 0,-1 8 2 16,1 9-4-16,-8 0 4 15,-9 22 0-15,-12 1 5 16,-9 11-2-16,-11 6-2 0,-14 4-17 16,-8 2-10-16,-5-2-29 15,-6-3-48-15,4-4-27 16,5-13-21-16,-1-12-37 16,10-12-4-16,6-12 43 0</inkml:trace>
  <inkml:trace contextRef="#ctx0" brushRef="#br0" timeOffset="172922.44">9716 13600 111 0,'28'-32'208'16,"-6"7"-56"-16,-7 8-42 0,-3 1-46 15,1 5-27-15,-2 1-16 16,6-1-2-16,4 2-12 16,-2-3-5-16,1-1 2 0,2 1 0 15,-7 0-3-15,-1-4 7 16,-8-2-5-16,-6 4 25 15,0-2 20-15,-12-1 8 0,-4 6-2 16,-8-1 19-16,5 2 12 16,-3 10-14-16,5 0-22 15,2 0-18-15,-2 12-17 0,6 5-1 16,11 6-2-16,-8 5-8 16,8 2-3-16,8-5 2 0,3 0-2 15,11-5-4-15,2-5-46 16,4-1-45-16,5-14-44 15,-1 0-44-15,1-9-30 16,-1-8-41-16</inkml:trace>
  <inkml:trace contextRef="#ctx0" brushRef="#br0" timeOffset="173305.52">10138 12691 253 0,'-16'-64'295'15,"0"9"-57"-15,4 15-49 16,4 12-58-16,8 8-9 15,-8 8-19-15,8 7-40 0,0 5-23 16,11 19 31-16,18 15-13 16,7 11-4-16,10 7-18 0,1 10-14 15,7 0-13-15,-5-10-4 16,0-3 0-16,-5-3-4 16,-7-15-3-16,-12-9-16 15,-6-6-29-15,-2-4-10 0,-9-12-6 16,-5 0-5-16,-3 0-1 15,-8-12-18-15,-12-9 22 0,-12-4 30 16,-9-2 29-16,-3 2 34 16,-2 8 38-16,3 9-12 0,2 8-12 15,3 16-12-15,10 13 5 16,4 8 3-16,8 4-11 16,8-1-7-16,8 1-10 0,11-1-4 15,11-2-11-15,7-10 6 16,7-4-7-16,4-7-31 15,9-17-22-15,0 0-48 0,-5 0-56 16,-3-5-63-16,-9 1-37 16,-7 0-26-16</inkml:trace>
  <inkml:trace contextRef="#ctx0" brushRef="#br0" timeOffset="173971.54">7559 16527 122 0,'0'-5'230'0,"0"5"-49"15,0 0-49-15,0 0-48 16,0 0-14-16,0 0 13 0,0 0 17 16,-11 12 17-1,-1 0-6-15,0 6-23 0,-1 5-28 16,4 10-18-16,1-1-8 15,0 2-12-15,8-4-9 16,0-5-11-16,0-4-4 0,8-5-1 16,14-3 1-16,10-13 3 15,9-5-12-15,11-11-8 16,5 1 2-16,5-6 6 0,-5 9 10 16,-13 4-3-16,-9 8-7 15,-10 0 11-15,-9 0-3 16,-10 20 5-16,-6 8 4 0,-22 8-6 15,-6 6-6-15,-1 2-18 16,-4 1-33-16,1-8-34 16,4-6-46-16,3-5-34 15,6-9-15-15,3-5-11 0,16-17-3 16,0-15 30-16</inkml:trace>
  <inkml:trace contextRef="#ctx0" brushRef="#br0" timeOffset="174148.64">8048 16515 82 0,'31'-43'251'0,"-1"15"-39"16,-11 4-35-16,-6 7-44 16,-2 5-24-16,-2 5 1 15,-4 7-29-15,2 0-25 0,1 0-17 16,4 17 5-16,4 2-12 16,5 2-16-16,-1-1-10 15,-4 5-30-15,1-5-61 16,-6 1-90-16,-6-9-75 0,-5 0-45 15,0-12-220-15</inkml:trace>
  <inkml:trace contextRef="#ctx0" brushRef="#br0" timeOffset="174289.45">7844 15876 250 0,'-32'-54'251'0,"8"18"-111"15,7 12-73 1,9 10-37-16,8 14-16 0,8 17-16 15,12 11-59-15,6 6-65 16,1 1-93-16</inkml:trace>
  <inkml:trace contextRef="#ctx0" brushRef="#br0" timeOffset="174604.38">8198 16090 387 0,'25'17'152'0,"-1"-1"-52"16,0 1-30-16,4-1-29 15,4-4-16-15,4-4-11 16,2-8-13-16,-2 0-10 16,37-24-21-16,-41 0 23 15,-7-5 9-15,-5-4 20 16,-7 0 20-16,-5 2 22 16,-8 2 24-16,0 1 54 0,0 6 38 15,0 7-7-15,0 2 0 16,0 7-14-16,-8 6-18 0,8 0-50 15,0 0-65-15,0 15-26 16,0 14 0-16,0 15 0 0,8 12 0 16,5 14 0-16,1-1-1 15,3-4-148-15,-1-8-72 16,-2-7-76-16,1-10-19 16,-3-10 11-16,-4-11-12 0</inkml:trace>
  <inkml:trace contextRef="#ctx0" brushRef="#br0" timeOffset="175152.19">8794 15814 100 0,'-8'-21'247'16,"0"5"-57"-16,-1 4-66 15,9 5-60-15,-8-3-32 16,8 10-19-16,0 0-5 0,0 0-9 31,0 0 3-31,0 0 4 16,0 0 7-16,0 0 16 0,0 0 5 15,0 0 7-15,0 0 8 16,0 0-7-16,0 0-3 0,0 0 0 16,0 0-10-16,0 0-14 15,0 0-3-15,0 14 5 16,0-3 7-16,8 2-2 0,1-2-14 15,4 1 5-15,-1 1-11 16,0-1 6-16,5 1-1 16,-1-1-3-16,-1-12-1 15,1 7 1-15,2-7-4 0,-6 0-1 16,-5 0-7-16,-4 0-1 16,-3 0 0-16,0-4 11 0,0-11-8 15,-6-1 7-15,-6-6 6 16,-2 3 15-16,3 6 39 15,-2 1 42-15,6 9 8 0,7 3-19 16,0 0-34-16,0 0-30 16,0 0-18-16,0 0 0 15,7 7-4-15,9 10-5 0,6-6-2 16,2 1-28-16,0 6-50 16,0-11-80-16,1-7-83 15,-5 9-24-15,-4-9 20 0,-4 0 15 16,0 0 50-16,-12-16 42 15</inkml:trace>
  <inkml:trace contextRef="#ctx0" brushRef="#br0" timeOffset="175568.68">9026 15656 13 0,'-8'-48'50'0,"8"-2"91"15,-9 8 45-15,9 10-57 0,0 13-46 16,0 5-29-16,0 7-10 16,0 7 6-16,9 0 19 15,7 12 15-15,5 12-9 16,-2 2-14-16,1 2-22 0,2 0-13 15,-7-3-15-15,-1-4-4 16,-3-10 3-16,-8-11-10 16,-3 8 4-16,0-8-22 0,0-5-8 15,0-9-10-15,0-7 12 16,0-8 8-16,0-4 9 0,0 1 7 16,0-1 5-16,0 10 16 15,0 1 15-15,0 10-2 16,0 7-8-16,0 5 14 0,14 13 15 15,6 8 8-15,0-2-13 16,0 2-28-16,1 0-2 16,-10-6-9-16,2-7 3 15,-2-8-14-15,-2 0-4 0,-4 0-13 16,-2-10-6-16,2-16 12 16,2-10 4-16,2-10 2 15,2 6 7-15,2 4-5 0,4 3 1 16,3 9 0-16,4 7-4 15,0 13-13-15,-4 4-35 0,6 0-57 16,-7 12-64 0,6 0-47-16,-8 1-64 0</inkml:trace>
  <inkml:trace contextRef="#ctx0" brushRef="#br0" timeOffset="175844.41">9817 15143 590 0,'0'0'404'16,"0"0"-86"-16,0 0-100 16,0 0-33-16,0 0-29 15,0 0-56-15,6 0-50 0,-3 0-25 16,5 0-24-16,-4 0-1 16,-1 0 0-16,2 0 0 0,-5 0-1 31,0-6-3-31,0 6 3 15,0-4 1-15,0 2-2 16,0 2-1-16,0 0-5 0,0 0-15 16,0 0-28-16,0 0-74 15,0 0-79-15,0 0-76 16,0-5-29-16,0 5 8 0,0 0-4 16</inkml:trace>
  <inkml:trace contextRef="#ctx0" brushRef="#br0" timeOffset="176684.34">10505 14422 77 0,'0'-46'225'0,"0"7"-43"15,-13-4-41-15,-3 7-45 0,-4 4-18 16,-1 7 28-16,-3 6 38 16,4 11 14-16,-5 8-68 0,-4 11-34 15,1 15-21-15,1 10-19 16,-2 5 3-16,7-1-11 15,7-3-5-15,15-5-6 0,0-4 3 16,4 1-2-16,12-4 4 16,12-1-5-16,4-3-12 0,1-6-27 15,-1-3-3-15,-2 2-5 16,-6-3 17-16,-8 6 10 16,-4 8 14-16,-12 7 2 15,-8 9-7-15,-12 4 3 0,-9-2 0 16,-4-3-6-16,6-6-15 15,2-6-35-15,10-8-39 16,2-7-32-16,4-5-12 0,9-8-30 16,5-13-11-16</inkml:trace>
  <inkml:trace contextRef="#ctx0" brushRef="#br0" timeOffset="176963.29">10666 14344 242 0,'22'-36'261'0,"-7"8"-31"0,-7 11-29 15,-8 12-51-15,0 5-45 16,0 0-33-16,0 13-40 0,0 8-16 16,0 3-8-16,9 9-2 15,2-6-4-15,6-2-9 16,-1-4-6-16,1-9-2 0,-2-4-9 16,2-8-7-16,-1 0-7 15,-7-5 18-15,-6-7 6 0,-3-5-6 16,-12-2-15-16,-9-5-12 15,-6 3 15-15,-6 1 20 16,0 8 8-16,6 4-7 16,2 8-20-16,0 0-28 0,4 0-40 15,10 0-37-15,11 8-35 16,0-8-14-16,3 0 40 16</inkml:trace>
  <inkml:trace contextRef="#ctx0" brushRef="#br0" timeOffset="177215.71">10943 13482 363 0,'-25'-62'276'0,"1"22"-22"15,3 11-55-15,6 8-62 0,3 13-32 16,12 8-38 0,0 13-8-16,0 20 17 0,18 31 1 15,12 26 13-15,11 20-15 16,7 8-13-16,5 1-27 0,-1-6-16 15,-3-7-11-15,0-12-12 16,-4-13-34-16,-4-16-66 16,-8-13-94-16,-11-10-80 0,-5-13-23 15,-4-14 5-15,-13-15 30 16</inkml:trace>
  <inkml:trace contextRef="#ctx0" brushRef="#br0" timeOffset="177382.45">11069 14263 134 0,'-50'-28'302'15,"14"6"-42"-15,7 10-78 0,10 1-78 16,6 3-44-16,5 0-10 16,8 0-25-16,4-4-17 0,13-5-6 15,16-4 2-15,7-7-4 16,-1-1-38-16,2 1-50 16,-3-2-37-16,-6 7-32 0,-4-5-10 15,1-1-47-15,-4 5-125 16</inkml:trace>
  <inkml:trace contextRef="#ctx0" brushRef="#br0" timeOffset="177716.4">11389 13515 132 0,'-13'-26'316'16,"-1"9"-29"-16,-4 14-60 16,1 3-83-16,3 25-53 0,1 11-13 15,1 13-14-15,12 8-27 16,4 4-18-16,9-3-11 15,-2-6 0-15,6-10-13 0,3-10-18 16,-3-8-28-16,-6-12-13 16,1-12 6-16,-4-5 18 0,0-14 11 15,-8-14 25 1,0-8 23-16,0-4 14 0,-11-3 24 16,-3 8 36-16,6 7 41 15,2 9 18-15,6 6 0 16,0 7-30-16,0 7-20 0,4 4-56 15,11 11-46-15,13 11 0 16,13 2 0-16,12-1 0 0,4 2 0 16,4 0 0-16,-4-5 0 15,-5 1-302-15,-11-1-170 16,-12-4 18-16,-12 5 56 16</inkml:trace>
  <inkml:trace contextRef="#ctx0" brushRef="#br0" timeOffset="179246.19">1984 4639 182 0,'-16'-15'240'15,"-1"2"-45"-15,2 5-42 16,3 1-41-16,-1-2-1 0,13 4-2 16,0 2-36-1,0 3-31-15,0 0-26 16,0 12-9-16,0 12-6 0,17 14-1 15,3 2 2-15,5 8-3 16,3 5-2-16,1-4 2 16,-1-4 3-16,-3-9-1 15,-5-7-11-15,-5-8-44 16,-2-5-53-16,-10-5-47 0,-3-11-13 16,-11-2-104-16</inkml:trace>
  <inkml:trace contextRef="#ctx0" brushRef="#br0" timeOffset="179433.31">1644 4335 111 0,'-24'-24'270'16,"4"3"-72"-16,2 5-55 15,7 4-73-15,3-1-30 16,8 5-19-16,0-1-5 0,0 2-14 15,0 3-31 1,0-1-39-16,3 1-39 16,5 4-36-16,0 0-81 0</inkml:trace>
  <inkml:trace contextRef="#ctx0" brushRef="#br0" timeOffset="180045.53">2061 4607 340 0,'13'12'198'16,"-4"-5"-81"-16,-1-7-59 15,-4 13-30-15,7 1-17 16,6 1 2-16,8 10-1 16,7 4 0-16,1 2-6 15,-1 3-2-15,-4-6 1 16,-9-5-5-16,-1-1-2 15,-7-10 0-15,3-12 6 16,-11 0-6-16,-3-17 1 0,0-7-7 16,0-16-1-16,0-10 10 15,0-3 11-15,-8 4 30 16,8 9-2-16,0 11-18 16,0 5-9-16,0 8-3 15,0 4-12-15,13 12 5 0,10 0 5 16,11 20-8-1,5 5 1-15,1-1 0 16,1 0-3-16,0-3-13 16,-8-4-15-16,-4-6-3 0,-6-11-8 15,-1 0 7-15,-7-21-31 16,-4-15 17-16,-5-13 23 16,-6-11 18-16,-14-9 12 15,-4-2 12-15,-4 7 39 16,-1 2 5-16,1 10 16 15,7 11-2-15,1 7-14 0,3 15-28 16,11 8-19 0,0 1-10-16,0 10-8 15,0 13 2-15,17 14 17 0,12 15 3 16,7 12-8-16,1 3-4 16,2 2-2-16,-2 3-2 15,0-5 0-15,-5-4-15 16,-2-4-38-16,-8-8-32 15,-4-9-37-15,-7-7-20 16,-2-8-27-16,-9-17-50 0</inkml:trace>
  <inkml:trace contextRef="#ctx0" brushRef="#br0" timeOffset="180264.49">2525 4363 279 0,'-24'0'196'0,"8"-5"-60"0,7 1-65 16,9-3-36-16,0 3-17 16,17-4-4-16,7-3-11 15,12-12 4-15,12 0-3 16,10-1-3-16,-1-5 0 16,-5 4-12-16,-7 1-31 15,-3 7-21-15,-6 5-14 0,-9 8-47 16,-6 4-54-1</inkml:trace>
  <inkml:trace contextRef="#ctx0" brushRef="#br0" timeOffset="181028.01">2561 5109 70 0,'-11'-16'196'0,"-6"-6"-83"16,-3-2-37-16,-8-4-34 15,-1 2-4-15,1 7 13 16,0 7 12-16,2 3-9 0,6 9-21 15,9 0-12-15,-2 0-5 16,4 21-6-16,9 12 1 16,0 7 1-16,9 10-1 15,7 2-7-15,4 5 0 16,6 5 1-16,1-2-2 16,1-4-3-16,-4-6 3 15,1-9-21-15,-4-9-32 16,-5-7-31-16,-4-4-24 0,-4-6-51 15,-8-15-5-15</inkml:trace>
  <inkml:trace contextRef="#ctx0" brushRef="#br0" timeOffset="181459.74">2286 5511 158 0,'-41'-12'207'16,"12"4"-74"-16,9-1-48 15,7 2-41-15,13 0-27 16,16-8-5-16,16-4-13 15,23-14 5-15,8-3-7 0,16-9 3 16,2-4 0 0,-4 2-17-16,-4-3-8 0,-8 8 4 15,-16 10 11-15,-9 3 8 16,-12 13 6-16,-8 4 15 16,-7 7 12-16,-13 5-4 15,0 0 0-15,0 9-2 16,0 3-8-16,-13 9-8 15,1 8-1-15,1 2 3 16,11 7-6-16,0-3 2 0,0 3-3 16,8-2-2-16,4-7 2 15,-1-8-6-15,7-5 2 16,-2-16-6-16,-1 0 4 16,-2 0-4-16,-5-16-8 15,-8-5-8-15,0-8 15 16,-16-4 3-16,-4-3 4 0,-6 3-4 15,4 2 4-15,-8 2-5 16,6 4-17 0,7 5-1-16,6 7-23 0,3 5-26 15,8 8-42-15,0 0-39 16,3 0 17-16</inkml:trace>
  <inkml:trace contextRef="#ctx0" brushRef="#br0" timeOffset="182025.66">3045 5031 80 0,'3'-12'234'16,"-3"2"-30"-16,0 10-26 15,0 0-43-15,-11 0-38 16,11 0-30-16,-8 0-30 16,8 13-25-16,0 8-6 15,0 3-4-15,0 6 1 16,2-6 1-16,12-1-7 0,-3-1-13 15,3-6-22-15,-3-4-18 16,-3-12-3 0,0 0 11-16,-3 0 8 0,-2-16-15 15,-3-13-3-15,0-8 17 16,-13 1 26-16,-1 3 34 16,0 4 24-16,3 8 11 0,3 6-9 15,8 6-26 1,-8 9-11-16,8 0-7 15,8 17-1-15,8 6 2 0,9 3 5 16,-1-6-10-16,4 1 4 16,-9-10-5-16,3-11-3 15,-1 0-5-15,-7-7 2 16,3-10 6-16,-4-11-5 16,-4-14 9-16,-2-1 5 0,-7-7 27 15,0 1 19-15,0 8 41 16,0 10 12-16,-13 5-11 15,5 14-26-15,8 4-35 16,-8 8-21-16,8 0-12 16,0 24 3-16,0 10-1 15,8 6-3-15,6 12-2 16,-4 6 4-16,6 0-4 16,6-2-13-16,-3-7-27 15,2-4-28-15,-4-4-31 0,-6-13-43 16,-2-3-38-16,-6-9-61 15,-3-4 23-15</inkml:trace>
  <inkml:trace contextRef="#ctx0" brushRef="#br0" timeOffset="182237.04">3105 4872 86 0,'-16'0'211'0,"8"0"-90"16,8 11-54-16,0-11-25 0,11 0-17 16,15 0-7-16,2 0-7 15,9 0-4-15,-1-7-14 16,2-5-27-16,-7-1-31 16,-7-2-82-16,-11 1-9 15</inkml:trace>
  <inkml:trace contextRef="#ctx0" brushRef="#br0" timeOffset="182574.29">2623 5009 203 0,'-16'-10'198'0,"3"1"-52"0,5 0-42 15,8 6-42-15,-8-1-12 16,8 4 0-16,0 0-18 16,0 0-16-16,0 0-12 15,0 0-2-15,8 19-1 16,7 19 1-16,10 7 0 15,8 11-5-15,2 9-20 0,7 9-63 16,-2-1 86-16,-3-7-281 16,-4-8-197-1</inkml:trace>
  <inkml:trace contextRef="#ctx0" brushRef="#br0" timeOffset="183805.23">2869 6033 268 0,'0'0'177'0,"0"0"-63"16,0 0-56-16,0-5-24 15,0 0-16-15,0 3-6 16,5-3-10-16,-5 1-5 16,0-4 3-16,0 4 0 15,0-5 2-15,0-4-8 16,0 1 0-16,-16 5 17 15,-1 7 13-15,1 0 2 16,-4 12-12-16,-4 8-4 16,-1 12-4-16,5 7-3 0,8 1-1 15,12 5 1 1,3 3-2-16,11 1-3 0,5-4 4 16,10-1-4-16,-2-7-2 15,3-9-16-15,-2-4-21 16,-4-12-15-16,1-12-15 15,-6 0-3-15,-5-12-28 16,-6-20-39-16,-4-12 20 16</inkml:trace>
  <inkml:trace contextRef="#ctx0" brushRef="#br0" timeOffset="184632.44">2968 6150 4 0,'-12'-86'7'0,"-2"-2"82"16,3 2 126-16,3 8-40 16,8 17-16-16,-8 17-53 15,8 11-22-15,0 12-6 16,0 9-21-16,0 12-31 15,0 21 17-15,11 20-3 16,11 15-17-16,4 13-8 16,4 4-1-16,-3 2-15 15,6-6 8-15,-5-12-6 16,-2-18-6-16,-6-5-7 0,-1-19-7 16,-1-6 10-16,-10-9 3 15,1-12 3-15,-9-13-2 16,0-16 3-16,0-7 9 15,0-2 4-15,0 10 23 16,0 12 12-16,0 8-6 16,0 7-10-16,0 5-15 0,0 8-13 31,8 17 0-31,3 2-2 16,6 2-29-16,-1-1-36 0,3-3-48 15,3-2-33-15,-6-5-6 16,0-10 13-16,0-10 23 15,1-13-12-15,-6-11 20 16,-3-6 95-16,-8-8 32 16,0 3 120-16,-8 1-36 0,-3 11-11 15,-3 8-9-15,3 9-9 16,3 8-27-16,8 8-26 16,-8 15-5-16,8 14-9 15,0 13-1-15,0-2-2 16,8 0-6-16,3-6 3 15,2-10-17-15,-1-8-18 16,-4-16-9-16,0 0-2 16,1 0 8-16,-1-16 4 15,0-18 8-15,-8-5 9 0,0-7 15 16,0-7 6-16,0 1 3 16,-8 7 24-16,8 8 22 15,0 13-13-15,0 12-15 16,0 3-16-16,0 9-9 15,8 0 7-15,5 16 3 16,6 10-7-16,1-2-2 16,6-1-2-16,2-1 5 15,-4-6-23-15,-5-4-11 16,-3-12-2-16,-2 0 10 0,-6-4 18 16,-8-13-9-16,0-12 8 15,0-3 9-15,0-9 5 16,-8 5 16-16,8 8 21 15,0 3-2-15,0 9-3 16,0 4-15-16,8 8 19 16,9 4 1-16,-2 0-15 0,2 0-6 15,2 0-11-15,-2 0-9 16,-5 0-1 0,-3 0-4-16,-1 0-18 0,-5 0-38 15,-3 0-60-15,5 0-61 16,-5 0-73-16</inkml:trace>
  <inkml:trace contextRef="#ctx0" brushRef="#br0" timeOffset="186967.21">5399 15781 76 0,'0'9'219'0,"0"-9"-49"15,-8 0-38-15,8 0-45 0,0 0-20 16,0 0 9-16,0 0-16 16,0-4-16-16,0-1-26 15,0-3-7-15,8 4 2 16,6-3-5-16,2-7 12 15,8 2 6-15,9-8 12 16,10 0 8-16,11-4 11 0,7-1-4 16,7-3-7-16,2 0-22 15,7-5 0-15,7-3-1 16,3-2-10-16,0-2-7 16,3-1-1-16,-4 0-1 15,-4 4 10-15,-6 1 18 16,1 3-8-16,-4 5 0 15,-3-6 13-15,-1 2 1 16,-4 1-7-16,3-7-11 0,-2 7-12 16,-6-3-2-16,2 6-2 15,-5-1-4-15,0-3 16 16,4-1 6-16,-4-4-4 16,-1 5-6-16,1 0-8 0,0 3 2 15,-4 4-1 1,-5 0-5-16,4 2 0 0,2-6 5 15,7-4-1-15,4-3 0 16,0-4-4-16,0-1 1 16,-5-1-2-16,-3 6 1 0,1-2 2 15,-7 4-2-15,-2-3 0 16,0-1 7-16,0-3 2 16,0 1-6-16,0-4 0 0,0-5 0 15,3-5-5 1,103-112 5-1,-62 64-3 1,-12 13 3 0,-45 40-2-16,6-5-7 15,-3-2 9-15,7 0-4 16,44-75 1-16,-47 65-5 0,1 6 11 16,2-6-3-16,2 1-1 15,2 1-6-15,-1-2 2 16,-5 1 4-16,-1-1 1 0,3 7 2 15,-5 2 6-15,-9 2 3 16,-4 3 1-16,-3 3 13 16,-9 0 0-16,-3 4 25 0,-13 4 15 15,0-4-16-15,-8-4-12 16,-9-8-40-16,-7-3 0 16,-9-6 0-16,-7 2 0 15,-9-4 0-15,-8-5 0 16,-12 5 0-16,-12 4 0 0,-13 2 0 15,-16 10 0-15,-12 2 0 16,-16 19 0-16,-20 18 0 16,-20 33 0-16,-21 32 0 0,-21 39 0 15,-14 43 0-15,-19 33 0 16,-15 24 0-16,-16 17 0 16,-26 17 0-16,-6 23 0 15,8 20 0-15,15 8 0 16,26-5 0-16,27-12 0 15,34-19 0-15,27-24 0 16,35-34 0-16,40-27 0 16,39-24 0-16,37-24 0 15,39-19 0-15,33-15 0 0,35-15 0 16,26-21 0-16,20-21 0 16,25-16 0-16,25-25 0 15,20-16 0-15,20-15 0 16,9-6 0-16,-13-3 0 15,-16-1-18-15,-28 9-84 16,-33 14-24-16,-33 10-27 16,-25 9 8-16,-22 3 7 15,-18 8-41-15,-19 2-79 0,-17-1-41 16,-12 0 6-16</inkml:trace>
  <inkml:trace contextRef="#ctx0" brushRef="#br0" timeOffset="188999.9">5679 15859 69 0,'-16'0'150'15,"1"0"9"-15,3 0-42 0,4 0-39 16,-6 0-23-16,3 0-3 15,-1 0 6-15,-1 12-4 16,2 0 0-16,-7 0-4 16,4 5 11-16,-3 7 7 15,-5 9-5-15,7 7-26 16,-2 10-12-16,9 2-10 16,8 5-7-16,0 5-2 15,0 2-3-15,17 6 3 16,3-5-1-16,8-8-4 0,0-4 1 15,1-13-2-15,4-7 5 16,0-9-3 0,-1-8-2-16,4-8 6 0,5-8 7 15,12-2 6-15,12-12 19 16,7-6 10-16,9-8 1 16,9-2-16-16,3-2-10 15,1-4-4-15,5 3-14 16,-6 1 0-16,-4 0-4 0,-8-1-1 15,-7 4 3-15,-9 5 2 16,-5-1-5-16,-5-4 1 16,-1 1 13-16,0-1 13 15,-1 5 4-15,-5 0-3 0,-4 3-5 16,0 2 3-16,-2-7 4 16,-2 2-6-16,5-1-7 15,-1-2-1-15,0 3-5 16,1-5 0-16,5-4-4 15,2 0 7-15,2 0-9 0,2-2 3 16,1 1-3-16,-1-1-1 16,1 1-1-16,-3-1-5 15,-3 2 3-15,7-1 3 0,-6 6 8 16,2-1-12-16,-10 5 5 16,1 5 1-16,-1-2-9 15,6-4 6-15,-2 0 6 0,4 0-14 16,5-3 12-16,0 0-12 15,0 0 5-15,0 4 5 16,0 0-6-16,-4-2 1 16,-5 6 6-16,-2 0-5 0,-2-1 1 15,-3 1-4-15,4-5 2 16,-6 0 0-16,7 2-5 16,-2-6 2-16,5-5 7 0,5-1-5 15,-2-3 3-15,-3 3 2 16,-1-2-3-16,1 5 0 15,-2-1 0-15,-1-1-1 0,-2 6 5 16,-3 0-12-16,0-1 10 16,2-2-4-16,8-7 1 15,2-3-2-15,7-3 6 16,2-5-4-16,1-4-4 16,2 0 7-16,0 1 1 0,-3-1-4 15,-1-1 0-15,-4 1 1 16,-5 1 0-16,-4 0 5 15,2-2-10-15,-5-3 0 0,0-3 6 16,-5-6-2-16,0-3 0 16,2 0 3-16,-2-4 4 0,0 3-12 15,-4 1 6-15,2 8 0 16,-7 9 11-16,-1 2-3 16,-7 9 30-16,-3 5 9 15,-3 2 7-15,-4 6-7 0,-6 5-48 16,1 1 0-16,-4 3 0 15,-4-1 0-15,0 0 0 16,0 0 0-16,-12-5 0 0,0 0 0 16,0-5 0-16,-4-1 0 15,-1-8 0-15,-3-4 0 0,-5 2 0 16,-2-4 0-16,-3 5 0 16,2 9 0-16,0 1 0 15,4 5 0-15,0 9 0 0,3 4 0 16,1 0 0-16,-1 2 0 15,-2 8 0-15,-3 2 0 0,1 0 0 16,-6 0 0 0,-14 12 0-16,-7 4 0 0,-10 4 0 15,-6 5 0-15,-11-1 0 16,-5 5 0-16,-1 4 0 0,0-5 0 16,3 0 0-16,6-3 0 15,7 3 0-15,3-4 0 16,0 4 0-16,6 10 0 0,-5 3 0 15,0 4 0-15,-3 8 0 16,-5 3 0-16,-9 11 0 16,0 4 0-16,-8 8 0 15,-2 6 0-15,-6 1 0 0,-3 3 0 16,-4 0 0-16,-2 6 0 16,2-3 0-16,-5 1 0 15,2 6 0-15,1 0 0 0,-1-3 0 16,-4-3 0-16,8 1 0 15,1-5 0-15,7-3 0 16,2-4 0-16,9-9 0 16,7-4 0-16,10-13 0 0,3-2 0 15,8-6 0-15,1-3 0 16,2-4 0-16,-3-1 0 16,0 2 0-16,-2 2 0 15,-11 5 0-15,-7 5 0 16,-8 4 0-16,-5 1 0 15,0 7 0-15,5-6 0 16,0 2 0-16,3-5 0 16,6-5 0-16,7-2 0 0,4-4 0 15,4-7 0-15,4 2 0 16,4-1 0-16,4-2 0 16,8-7 0-16,6-2 0 15,1-3 0-15,7-7 0 16,6 1 0-16,4-8 0 0,9 1 0 15,0-13 0 1,8 0-47 15,0 0-92-31,0 0-25 16,0 0-41-16,0 0-12 16,5 0-16-16,-2 0 3 15,5 0-10-15,1 0-6 16</inkml:trace>
  <inkml:trace contextRef="#ctx0" brushRef="#br0" timeOffset="190812">7415 16739 212 0,'0'-12'231'16,"0"1"-54"-16,0 4-83 15,0 3-53-15,0 0-24 0,0-4-4 16,0 4-3-16,0 1-2 15,0 3-3-15,0 0 31 16,0 0 39-16,0 0 16 16,-14 7 0-16,-6 5-33 0,0 5-27 15,-5 7-11 1,-6 4-1-16,-3 10 7 0,3 2 4 16,-3 1-7-16,6 7 3 15,8 1-14-15,5-4 0 16,1 0 1-16,14 0-1 15,0-9-6-15,0-3-3 0,0-4-1 16,5-5-1-16,7-8 7 16,3 1 0-16,10-6-3 15,3-3-2-15,9-8 6 16,8 0-2-16,0 9-1 0,4-9 6 16,3 0 1-16,5-4 20 15,8-9 19-15,12-3-15 16,9-7-12-16,8-11-15 15,6-7-6-15,11-3 1 16,6-6 9-16,5 2 0 0,4-4 1 16,-6-5-8-16,2-1 3 15,-8 5-13-15,1 0 4 16,-7-4 1-16,-1-4-2 0,-1-4 0 16,3 1 1-16,-3-7-1 15,3 2 0-15,1 0 0 0,-5 0 0 16,1 4 2-16,-9 9-7 15,-4-1 7-15,1 3 4 16,-4-4-5-16,-2 2-2 16,2 4 4-16,0-10-1 15,0-3-1-15,2 0 6 0,1-4 20 16,2-3 4-16,2-8 10 16,-1 5 16-16,2-4 5 0,-1 1-2 15,2 2-5-15,-1 2-52 16,-6 1-3-16,1 3 0 15,2 2 0-15,-6-1 0 0,-4-4 0 16,-4 0 0-16,1-6 0 16,-11 2 0-16,-6 4 0 15,-11 8 0-15,-10 9 0 16,-6 1 0-16,-7 4 0 0,-5 1 0 16,-10-3 0-16,-8 1 0 15,-8-1 0-15,0-1 0 16,0 3 0-16,-16-3 0 0,-5 2 0 15,-4-3 0-15,0 8 0 16,-1 2 0-16,-4 0 0 16,5 9 0-16,1 3 0 0,-1 8 0 15,7 4 0-15,-7 5 0 16,0 4 0-16,-3 5 0 0,-4-2 0 16,-9 3 0-16,-8 6 0 15,4 0 0-15,-3 0 0 16,-6 0 0-16,3 15 0 15,-6-3 0-15,0 4 0 0,-4 4 0 16,-4 3 0-16,-8 15 0 16,-8 10 0-16,-13 10 0 15,-8 12 0-15,-7 6 0 0,-9 5 0 16,-9 9 0-16,-6 3 0 16,-9 6 0-16,-5 2 0 0,-2 1 0 15,-1-5 0 1,3 4 0-16,0 2 0 0,0 4 0 15,6 2 0-15,-1 1 0 0,1-3 0 16,-3-3 0 0,2-2 0-16,5 0 0 0,-6 0 0 15,2 4 0-15,-1 0 0 16,-5 0 0-16,6-5 0 16,-116 103 0-16,148-110 0 15,12 0 0-15,7-9 0 16,13-9 0-16,12-5 0 15,12-12 0-15,9-1 0 0,6-13 0 16,10-6 0-16,4-5 0 16,5-1 0-16,-3-8 0 15,5-2 0-15,6-2 0 16,4-1 0-16,-2 1 0 16,1-2 0-16,8 7 0 15,-13-2 0-15,4-3 0 0,9-2 0 16,-8-3 0-16,8-3 0 15,0-1 0-15,0-3 0 16,0-9-19 47,0 0-41-63,0 0-17 15,0 0-15-15,0 0-14 16,0 0-7-16,0 0-7 15,0 0 10-15,0 0 1 16,5 0-6-16,-2 0-22 0,3 0-22 16,-3 0-29-16,-3 0-57 15</inkml:trace>
  <inkml:trace contextRef="#ctx0" brushRef="#br0" timeOffset="191925.55">10683 10819 395 0,'0'-17'269'15,"0"6"-67"-15,0-1-79 16,0 4-43-16,0 0 13 0,0-1 25 16,0 5-16-16,0 0-35 15,0 4-37-15,0 0-17 16,0 0-2-16,0 0-6 15,0 0 6-15,0 0-3 0,-12 11 0 16,12 3-2-16,-13 1-8 16,1 6 11-16,-8 8 5 15,-8 11-10-15,-18 13 8 0,-14 13-9 16,-13 3 0-16,-9-1 4 16,-11 2 9-16,-13 4-5 0,-8 7-7 15,2 0 0 1,-2 1-1-16,13-9 7 0,11-13-3 15,12-10 9-15,22-14-4 16,11-11-3-16,17-10 3 16,10-2-6-16,7-13-1 0,11-4-8 31,0-5 3-31,3 2-7 16,5-1 1-16,6-1 5 0,-2 2 2 15,-4-2-24-15,4-3-41 16,4 4-77-16,-4-1-82 15,5 6-59-15,-4-6-12 16,-3 2-12-16</inkml:trace>
  <inkml:trace contextRef="#ctx0" brushRef="#br0" timeOffset="192342.33">9619 11429 240 0,'7'-40'238'15,"-2"4"-67"-15,-5 8-57 16,0 7-33-16,0 5 39 15,0 4 29-15,0 12-10 0,-8 0-52 16,0 12-38-16,-8 11-31 16,-5 23-3-16,-4 18 1 15,6 18-13-15,-2-1-6 0,9 0 5 16,-1-10 0 0,13-11 0-16,0-11-5 0,8-12 3 15,5-9 3-15,7-7-5 16,9-10 1-16,7-11-7 15,10 0 4-15,6-8-3 0,5-4 6 16,0-5-6-16,-5 2 4 16,-7-2 5-16,-12 5 3 15,-13 1 7-15,-3-3 39 0,-9 0 20 16,-8-7-8-16,0-8-19 16,-17-7-6-16,-8-7 9 15,2-4-25-15,-5-6-11 0,-5-4-4 16,1 8-3-1,2 4-4-15,7 4-2 0,2 8-14 16,5 9-31-16,2 7-48 16,8 6-51-16,-2 4-55 15,8 7-47-15,0 7 22 0,0 9 11 16,0 5-39-16</inkml:trace>
  <inkml:trace contextRef="#ctx0" brushRef="#br0" timeOffset="194105.02">12831 11657 64 0,'3'-11'216'15,"3"-1"-47"-15,-6 3-52 16,0-3-42-16,0 4-30 15,0 4 2-15,0-1 1 0,0 5 0 16,0 0-1-16,0 0-16 16,-9 0-5-16,9 0 1 0,-13 9-1 15,1 3 3-15,-8 12 14 16,-13 9 10-16,-16 8-2 16,-16 16-15-16,-15 7-12 0,-15 14-10 15,-13 8-4-15,-15 6 1 16,-2 6-9-16,0-3 1 15,7-5-2-15,16-9-1 0,12-8-2 16,13-13 5-16,17-10-4 16,12-10 1-16,9-10 0 15,16-10 3-15,6-8-1 16,6-3 2-16,11-9-2 0,-9 0 4 16,9 0 7-16,0 0-4 15,0 0-3-15,0 0 3 16,0 0 0-16,0 0-4 0,0 0-8 15,0 0 7-15,0 0-9 16,0 0-3-16,0 0-13 16,0-5-17-16,0 1-22 15,0-3-34-15,4 2-64 16,-4 0-33-16,0-8-28 16,0 2-46-16</inkml:trace>
  <inkml:trace contextRef="#ctx0" brushRef="#br0" timeOffset="194605.54">11520 12184 285 0,'8'-34'187'0,"-8"10"-48"16,0 12-40-16,0 2-20 15,0 10-7-15,-13 10-7 16,-3 14-10-16,-12 22-10 15,-5 17-7-15,-7 19-4 0,-5 11-7 16,5 5-12-16,7-3-4 16,4-14-6-16,12-12 0 0,9-12-4 15,8-18 3-15,0-5 3 16,8-13-5-16,9-3 2 16,12-11-4-16,4-7 0 0,7 0 1 15,8-13 0-15,6-4-4 16,-2-3 4-16,5 1 2 15,-5 1-1-15,-7 2-2 0,-3 4-3 16,-7 5 5-16,-5-2-2 16,-11 4 5-16,-3 3-4 15,-8 2 6-15,0 0 10 16,-8-6 27-16,0 0 25 0,0-8-18 16,-11-10-27-16,-5-7-12 15,-13-16-3-15,-4-11-3 16,-3-11-9-16,0-4 2 0,-6-4 1 15,7 8 0-15,2 4-6 16,8 8 0-16,5 11-12 0,5 11-12 16,1 11-14-16,14 3-23 15,0 8-33-15,0 9-45 16,0 4-17-16,5 12 0 16,4 4-56-16,-6 6-3 15</inkml:trace>
  <inkml:trace contextRef="#ctx0" brushRef="#br0" timeOffset="200728.74">28075 3805 837 0,'0'-12'684'0,"-13"0"-331"16,5 3-180-16,0 9-173 15,0 14 0-15,1 14 0 16,-6 15 0-16,2 15 0 16,11 8 0-16,0-4-150 15,0-6-149-15,0-12-79 0,0-7-18 16,3-17 9-16</inkml:trace>
  <inkml:trace contextRef="#ctx0" brushRef="#br0" timeOffset="200877.03">27925 3304 591 0,'-32'-85'495'15,"-1"13"-236"-15,4 10-131 0,6 17-81 16,7 16-55-16,7 10-110 16,9 11-129-16,3 16-3 15,14 21-5-15,8 7-44 16</inkml:trace>
  <inkml:trace contextRef="#ctx0" brushRef="#br0" timeOffset="201430.18">28119 3622 201 0,'13'25'221'16,"-5"-5"-72"-16,-4-1-64 16,0 2-32-16,-4 4 5 15,0 12 70-15,0 12 6 16,0 12-60-16,0 1-38 0,5-6-15 15,4-8-9-15,-1-7-3 16,0-13 3-16,-7-11-1 16,4-8 32-16,4-9 38 15,-1-5 17-15,4-11-16 16,10-12-37-16,9-13-25 16,9-16-5-16,9-8-1 15,0-2 7-15,-3 11 10 0,-12 11 4 16,-4 17-20-16,-9 7-13 15,-7 10-9-15,0 11 3 16,1 7 5-16,2 15 1 16,4 6-7-16,6 3-10 0,3 3-19 15,-4-10-23-15,4-3 8 16,-3-14 13 0,3-7-2-16,2-19-7 0,1-18-11 15,-1-21 13-15,-7-11 28 16,-6-12 27-16,-10-9 30 15,-9 5 82-15,0 4 56 16,0 12 35-16,-13 16-46 16,6 11-169-16,7 15 0 0,-8 6 0 15,8 14 0-15,0 26 0 32,0 21 0-32,8 30 0 15,3 15 0-15,6 13 0 16,1 4 0-16,-2 0-150 15,-7-9-228-15,0-8-86 0,-9-11-28 16</inkml:trace>
  <inkml:trace contextRef="#ctx0" brushRef="#br0" timeOffset="201581.26">28681 3559 845 0,'-24'-46'377'0,"6"8"-189"15,18 14-98-15,0 5-36 0,4 3-28 16,21-2-14-16,24 2-71 16,32 0-124-16,26-3-66 15,9-3-46-15,5 1-71 16</inkml:trace>
  <inkml:trace contextRef="#ctx0" brushRef="#br0" timeOffset="201876.71">29835 3061 409 0,'6'-12'354'0,"-3"-1"-80"16,2 5-86-16,-2 3-16 15,-3 3-17-15,0 2-66 16,0 0-49-16,6 0-20 16,2 23-9-16,0 18 6 15,0 21 5-15,1 19-2 16,-2 16-10-16,1 10 2 15,-3-3-7-15,-2-2-2 16,6-8 1-16,-6-8-1 16,2-18 1-16,-2-11-4 15,-3-12 1-15,0-7 2 0,0-10-10 16,0-11-15-16,0-6-36 16,0-11-68-16,0 0-112 15,0-16-129-15,-11-24-24 16</inkml:trace>
  <inkml:trace contextRef="#ctx0" brushRef="#br0" timeOffset="202060.79">29550 3135 451 0,'-33'-26'334'15,"12"9"-133"-15,15 3-109 16,6-3-49-16,18 0-25 15,24 1-6-15,14-1-9 0,21 1-14 16,18 0-79-16,5 1-117 16,7-2-91-16</inkml:trace>
  <inkml:trace contextRef="#ctx0" brushRef="#br0" timeOffset="202443.24">30618 2914 655 0,'0'-7'327'0,"0"-3"-129"16,0 6-58-16,0 4-25 15,0 0-24-15,0 0-51 16,9 14-23-16,5 5-6 16,19 14-2-16,7 12-1 15,9 12-2-15,8 8 3 16,4 3-9-16,-4-1 0 15,-4-7 6-15,-4-11-5 16,-8-8-3-16,-10-13 8 16,-5-7-2-16,-8-9 7 15,-5-12 35-15,0-12 66 16,0-20-53-16,1-26-26 16,6-15-20-16,6-13 4 0,-1 1-15 15,-6 3 3-15,-2 10-18 16,-2 7-42-16,-1 11-85 15,-6 10-90 1,0 7-72-16,1 13-27 16,-9 7-44-16</inkml:trace>
  <inkml:trace contextRef="#ctx0" brushRef="#br0" timeOffset="202664.9">31754 2938 619 0,'4'-12'412'0,"5"4"-201"16,4-3-111-16,7-3-49 15,12 2-27-15,15-4-29 16,15 4-72-16,6 0-94 15,3 0-83-15,-14 5-44 16,-14 7-4-16</inkml:trace>
  <inkml:trace contextRef="#ctx0" brushRef="#br0" timeOffset="202828.41">31836 3150 324 0,'-50'34'236'15,"14"-11"-96"-15,10-7-55 16,17-4 4-16,9-12 6 15,0 0-9-15,14 0-21 16,28 0-30-16,23 0-23 16,15-12-34-16,7-4-108 15,-2-7-105-15,-9-7-89 16</inkml:trace>
  <inkml:trace contextRef="#ctx0" brushRef="#br0" timeOffset="203013.22">32538 2731 70 0,'16'-16'168'16,"-4"4"-19"-16,2 2-55 15,3 3-46-15,13 0-20 16,8-7-11-16,10 2-9 16,8 0-3-16,4 0-7 15,10 0-12-15,-5 5-31 0,-3-2-77 16,-18-3-57-16</inkml:trace>
  <inkml:trace contextRef="#ctx0" brushRef="#br0" timeOffset="203288.63">32855 2613 87 0,'-26'0'137'16,"6"9"-5"-16,9-9-54 15,0 7-35-15,11-7-17 16,-10 0-2-16,10 0-3 0,0 0-4 16,0 0-7-16,0 0 4 15,0 0-6-15,0 0-4 16,0 0 0-16,0 0-7 16,0 0-9-16,0 0-9 15,0 0-6-15,4 0-3 16,-4 0-3-16,6 0-27 15,-3 0-35-15,2 0-17 16,-2 0 8-16</inkml:trace>
  <inkml:trace contextRef="#ctx0" brushRef="#br0" timeOffset="204190.16">32738 2739 341 0,'-13'-3'215'0,"4"3"-91"15,1 0-62-15,8 0-30 16,-8 0-13-16,1 0-5 16,7 12-1-16,-14 4 2 15,14 8-2-15,-11 5-5 16,11-1 1-16,0-4-4 16,0-3 3-16,0-8 1 0,0-2 13 15,0-11 10-15,0 0 0 16,0 0 5-16,0 0 3 15,5 0-17-15,-2 0-8 16,0 0-5-16,2 0-7 16,4 0-6-16,3 0 4 15,5 0-4-15,-1-4 3 16,-1 4-5-16,1 0 4 16,2 12-5-16,1 4 2 15,1 10 0-15,1 2 6 0,-9 3-2 16,0 3-3-16,-12-1 1 15,0-1 2-15,-12-7 0 16,-13-1 6-16,-11-5 5 16,-9 2 8-16,0-4 15 15,10-5 11-15,2-12 20 16,12 7 12-16,5-7 11 16,4 0 18-16,12 0 11 15,0 0-6-15,0 0-5 0,0-3-33 16,0-6-39-16,6 2-29 15,3-5-42-15,-1 0-45 16,5-6-85-16,-4 3-99 16,-2-2-91-16,1 1-48 15</inkml:trace>
  <inkml:trace contextRef="#ctx0" brushRef="#br0" timeOffset="206070.43">28546 5731 402 0,'-8'-21'293'0,"0"5"-46"16,-1 9-91 0,2-2-45-16,-1 9-13 0,8 0-22 15,-9 0-38-15,9 0-19 16,0 0-7-16,0 0-9 16,0 0-24-1,0 0 18 1,0 0-4-16,0 0 4 15,0 0 1 1,0 0 5-16,0 0-2 16,0 0 4-1,0 0-4-15,0 0 1 16,0 0 2 0,0 0-6-16,0 0 4 0,0 0-5 15,0 0 5-15,0 0-8 16,0 0 8-1,0 0-8-15,0 0 8 16,0 0-4-16,0 0 5 0,0 0-10 16,0 0 4-16,0 0-2 15,0 0-7-15,0 0 0 16,0 0 2-16,0 0-1 16,0 0 2-16,0 0 2 0,0 0-5 15,0 0 3 1,0 0-5-16,0 0-6 0,0 0 1 15,0 0 5-15,0 0 5 16,0 0 4-16,0 0 9 16,0 0-13-1,0 0 10-15,0 0 3 16,0 0-5-16,0 0 6 0,0 0-7 16,0 0 3-16,0 0-5 15,0-4 9-15,0 4-3 16,0 0 5-1,0 0-3-15,0 0 2 16,0 0 8-16,0 0-7 16,0 0 2-16,0 0 0 0,0 0-5 15,0 0-9-15,0 8-8 16,0 13 13-16,0 15 7 16,5 21-4-16,-1 12 2 15,0 13-7-15,0 4 2 0,0-5 0 16,-1-5 0-16,2-5 2 15,-5-14-24-15,0-9-84 16,0-11-66-16,0-13-64 16,-16-12-57-16,-5-17-189 0</inkml:trace>
  <inkml:trace contextRef="#ctx0" brushRef="#br0" timeOffset="206206.33">28371 5394 709 0,'-8'-95'265'0,"8"22"-142"15,-8 21-61-15,8 15-39 16,0 9-13-16,0 12-12 16,0 6-51-16,8 10-56 15,9 21-44-15,4 7-78 0,-2 14-87 16</inkml:trace>
  <inkml:trace contextRef="#ctx0" brushRef="#br0" timeOffset="206718.34">28872 5796 328 0,'24'25'159'0,"-4"-1"-68"0,-4 4-31 15,0 8 21-15,1 5-9 16,-3 0-9-16,3 4-27 16,0-4-19-16,0-9-4 15,-3-8-6-15,0-10-3 0,-3-14 0 16,2 0 1-16,0-8 0 15,6-17 2 1,6-8-4-16,4-12 6 0,-1-8 11 16,-4 9 36-16,-2 6 12 15,-6 10-34-15,-7 13-16 16,0 7-10-16,-4 8-3 16,-2 8-6-16,2 12 6 0,3 9-6 15,1 3 6-15,-1 0-5 16,-1-8-11-16,1-7-22 15,1-17-10-15,-1 0-7 16,3-17 3-16,7-28-10 0,7-24 34 16,-3-23 24-16,7-19 20 15,1 1 25 1,-3 12 28-16,-5 22 26 0,-5 19-2 16,-11 16-15-16,2 13-15 15,-5 14-36-15,-3 14-16 16,8 28 8-16,-2 30 20 15,-2 24-12-15,-4 22-17 0,0 16-2 16,0 6-49-16,0-5-63 16,0-6-94-16,-10-18-57 15,-1-19-35-15,-3-21-28 16</inkml:trace>
  <inkml:trace contextRef="#ctx0" brushRef="#br0" timeOffset="206853.42">29276 5914 501 0,'0'-49'240'16,"-9"12"-125"-16,9 14-64 16,9 2-21-16,12 5-18 0,11-1-7 15,22 5-4-15,14 4-22 16,14-1-80-16,8 2-66 16,-5-1-93-16</inkml:trace>
  <inkml:trace contextRef="#ctx0" brushRef="#br0" timeOffset="207534.36">30627 5418 430 0,'14'-42'301'0,"-3"15"-96"16,-2 6-94-1,-4 9-48-15,-5 8-13 16,0 4-16-16,0 16-14 0,-8 21 6 16,8 20 14-16,-14 17 2 15,14 6-23-15,-8-3-3 16,8-8-6-16,0-15-4 15,0-13-1-15,0-13-1 16,0-11-2-16,0-17-5 0,-9-17-21 16,-9-16-4-16,1-20 3 15,4-15 5-15,7-17-5 16,6-10 5-16,19 2-8 16,19 3 11-16,6 9 8 15,8 12 2-15,7 16 1 16,-2 8 2-16,-6 15 4 15,-12 15 9-15,0 15 12 16,-16 12 7-16,-6 12 4 0,-14 21 19 16,-3 17-18-16,-20 11-14 15,-7 4-1-15,-2-4-11 16,6-6-9-16,1-16 7 16,5-14-15-16,8-9-14 15,9-6 0-15,0-10 5 16,6-1-2-16,14-11 2 0,16 0 11 15,10 0 3-15,-2 0 0 16,-7 0 2 0,-12 0 3-16,-2 21 12 15,-23-9-10-15,-16 8 5 16,-21 8 5-16,-14 13-3 16,-20 8-2-16,0-4-7 15,1 0 4 1,8-9-19-16,10-3-75 0,8-14-92 15,11-6-69-15,14-13-53 0</inkml:trace>
  <inkml:trace contextRef="#ctx0" brushRef="#br0" timeOffset="207850.04">31043 5606 352 0,'30'-30'261'15,"-10"10"-71"-15,-9 8-93 16,1 5-45-16,2 2-21 0,-3 5-17 15,9 0-5-15,9 0 1 16,10 0-7-16,12-6-4 16,-8-1-2-16,4-5 14 15,-12-8-4-15,-10-9 14 16,-11-4 25-16,-14 2 42 16,0-2 18-16,-14 9-17 0,-11 3-41 15,0 13-21-15,1 8-23 16,-4 12 3-16,2 12-6 15,4 16 3-15,1 15 3 16,8 2-13-16,13 3-30 16,0 2-85-16,9-2-65 15,7-7-32-15,7-12-45 16,6-17-30-16</inkml:trace>
  <inkml:trace contextRef="#ctx0" brushRef="#br0" timeOffset="208365.99">31732 5231 416 0,'22'-53'275'0,"-9"15"-75"16,-5 10-73-1,-8 13-16-15,0 1 5 16,0 14-31-16,0 0-48 0,0 21-13 16,0 15 20-16,0 25 7 15,0 25-7-15,0 11-6 16,0 6-22-16,0-6-8 15,5-12-4-15,-2-18 1 16,0-19-2-16,-3-15 2 0,0-13-3 16,0-20-6-1,0-4-5-15,5-21-24 16,4-15-1-16,5-18 9 0,8-6 8 16,7-2 5-16,2 5 3 15,-2 12 3-15,-5 18 2 16,-4 6-4-16,-3 12 4 15,0 13 0-15,-2 13 10 0,1 7 5 16,-3 14 6-16,-9 5 5 16,-4 7 4-16,0-3-14 15,-17-2-3-15,4-9 0 16,1-3-7-16,1-8 8 16,-1-4 19-16,-9-6 1 0,-3-11-18 15,-4 0-2 1,-1 0 5-16,5 0-3 15,0-8-1-15,2 0-5 0,2-4 2 16,9 0-4-16,11-4-14 16,0-1-30-16,0 5-56 15,0 0-30-15,0-1-41 16,0 5-46-16,11 1-22 16,1-3-48-16,1 4 23 0</inkml:trace>
  <inkml:trace contextRef="#ctx0" brushRef="#br0" timeOffset="209031.98">32063 5083 49 0,'-12'-61'230'16,"-5"13"-17"-16,4 11-48 0,1 7-65 15,6 11-19-15,6 7 24 16,-8 4 2-16,8 4-18 16,0 4-43-16,0 0-24 15,0 19-1-15,0 22 78 16,0 28 31-16,3 25-32 0,5 20-45 16,4 10-20-1,-1-7-16-15,2-15-8 16,0-17-6-16,-5-20 0 0,-5-16 1 15,2-13 4-15,-5-10-2 16,0-14 2-16,0-12-4 16,-8-17-28-16,-8-19-17 15,-5-18 9-15,-7-10 17 0,-5-2 10 16,1 5 17-16,-1 12 5 16,-2 18-6-16,-2 17-6 15,-5 28 4-15,-6 17 15 16,-5 23 1-16,9 15-9 15,10 3-13-15,15 6 4 16,19-4 10-16,19-10-5 16,24-6 5-16,8-14-10 15,15-15 1-15,-1-18-1 0,-4-11-5 16,-5-11-18-16,-7-14-31 16,-10-15-54-16,-13-14-34 15,-9-6 0-15,-14-5-16 16,-3 0-16-16,-12 8-37 15,-4 7 15-15,-5 10-65 0</inkml:trace>
  <inkml:trace contextRef="#ctx0" brushRef="#br0" timeOffset="209271.49">32445 5340 345 0,'-12'-20'289'0,"12"-1"-89"15,0 4-110-15,0 6-39 0,12-1-30 16,15 4-7-16,16 0-6 16,8-1-7-16,15 1-10 15,2 8-53-15,-3 0-68 16,-12 0-44-16,-12 0-60 15,-14 0 33-15</inkml:trace>
  <inkml:trace contextRef="#ctx0" brushRef="#br0" timeOffset="209419.43">32591 5458 236 0,'-59'33'198'16,"16"-5"-29"-16,15-8-54 16,12-6-26-16,16-14-2 0,0 0 1 15,8 0-14-15,24-5-36 16,15-6-22-16,18-11-23 15,11-2-101-15,-3 1-87 16,-13-3-64-16,-15 2-281 16</inkml:trace>
  <inkml:trace contextRef="#ctx0" brushRef="#br0" timeOffset="210013.95">33573 4701 293 0,'17'-25'230'15,"-9"2"-13"-15,-8 7-57 0,0-2-32 16,0 6-10-16,-11 8 5 16,-3 4-4-16,2 0-39 15,-11 12-21-15,-18 17 3 0,-16 20-15 16,-3 11-20-16,3 9-14 16,11 5 1-16,19-1-13 15,18-4 6-15,12-3-10 0,21-4 7 16,18-10-1-16,14-7-7 15,10-12-10-15,2-17-4 0,1-16 13 16,-8-13 5 0,-8-6 0-16,-13-14 9 0,-10-8 4 15,-16-3 14-15,-14-6-19 16,-22 9-17-16,-11 5-1 0,-13 15-55 16,-17 16-119-16,-19 18-114 15,-16 20-56-15,-10 24-39 16</inkml:trace>
  <inkml:trace contextRef="#ctx0" brushRef="#br0" timeOffset="211245.05">27116 9353 518 0,'-9'-20'476'0,"-2"8"-91"0,5 4-182 15,6 8-108-15,-14 17-27 16,-2 19 23-16,-1 25-18 16,2 20-23-16,-2 12-29 0,6 6-1 15,11-1-28-15,0-10-35 16,0-10-95-16,0-16-116 0,0-19-97 16,0-14-7-16,-8-13 18 15</inkml:trace>
  <inkml:trace contextRef="#ctx0" brushRef="#br0" timeOffset="211401.51">26889 8922 675 0,'-13'-81'374'0,"5"19"-166"16,8 19-127-16,0-7-45 16,0 38-50-16,0 12-67 15,8 12-77-15,5 21-30 16,12 12-2-16,4 8-8 0,6-1-17 15,7 5 52-15</inkml:trace>
  <inkml:trace contextRef="#ctx0" brushRef="#br0" timeOffset="211844.36">27313 9289 321 0,'31'72'184'0,"-5"2"-51"16,-12 3-45-16,-5-3-26 16,-9-2-13-16,0-10-2 15,0-11-14-15,0-12-18 0,0-11-3 16,0-11-6-16,0-5-4 15,3-12-11-15,10-9 6 0,8-11-23 16,7-13-8-16,5-11 12 16,7-14 5-16,-4 1 23 15,2 5 13-15,-11 7 16 16,-1 12-5-16,-8 13 5 16,-5 8 0-16,-1 12-7 0,1 12 26 15,-6 12 7-15,2 9-15 16,-1 12-17-16,0 1-15 15,3-7-7-15,-2-9-10 0,-1-12-21 16,1-8-24-16,0-23-25 16,7-23-27-16,7-29 10 15,11-20 29-15,-3-13 34 0,2-9 27 16,-6-7 13-16,3 0 1 16,-6 4 34-16,0 17 40 15,-7 20 17-15,-6 19 2 0,-6 23-19 16,-5 14-6-1,0 17 35-15,0 36 37 0,0 26-5 16,0 19-60-16,0 8-49 16,4 4-20-16,0 5-57 15,1-3-119-15,-5-10-132 16,0-4-77-16,0-16-28 0</inkml:trace>
  <inkml:trace contextRef="#ctx0" brushRef="#br0" timeOffset="211992.92">27726 9406 607 0,'-16'-29'308'0,"4"5"-145"0,12 4-101 15,3 4-32-15,17 0-14 16,22 4-9-16,18-1-23 16,16 1-101-16,11 4-99 0,-2-4-76 15,-8-1-259-15</inkml:trace>
  <inkml:trace contextRef="#ctx0" brushRef="#br0" timeOffset="212560.36">28571 9142 277 0,'0'-5'214'16,"0"5"-34"-16,0 0-50 0,0 0-32 16,0 0 3-16,0 0-6 15,0 21 8-15,0 11-14 16,7 14-32-16,1 3-14 0,6-1-20 15,-3 0-9-15,6 2-5 16,-6-14-4-16,1-11 2 16,-3-9-5-16,-4-8 19 15,-5-8 19-15,0-15-13 0,-14-13-15 16,2-18 13-16,12-11 9 16,0-12-11-16,0-13-9 15,18 0 9-15,6 9 37 16,3 13-25-16,3 11-22 15,1 16-8-15,2 13-2 0,-1 16-3 16,0 4 1-16,-2 16 3 16,-10 5 5-16,-9 8-3 15,-6-2-1-15,-5 1-7 0,-21 1-4 16,-7-1 9-16,-9-6-2 16,1-6 3-16,4-16-5 15,4 0 7-15,3 0-2 0,4-12 1 16,10-4 3-16,11-9 12 15,0 0-8-15,0 1 5 16,6 3-1-16,7 6 6 16,0 3-10-16,-5-2-7 15,6 6-6-15,-5 8-3 0,7 0 8 16,6 13-2-16,7 3 8 16,2 8 0-16,11 5-2 15,6 8 7-15,13 0-6 16,12 2-12-16,4-1 10 0,0-2-10 15,1-8-59-15,-9-6-127 16,-9-7-110-16,-9-6-64 16,-11-9-30-16,-9-5-285 0</inkml:trace>
  <inkml:trace contextRef="#ctx0" brushRef="#br0" timeOffset="212792.14">29481 9092 437 0,'-8'-16'248'16,"8"1"-73"-16,0-6-69 15,0 0-38-15,17-3-3 16,10 0-14-16,9 1-20 16,17-3-19-16,7 2 0 0,10 0-30 15,3 4-45 1,-4 2-64-16,-8 6-44 0,-12 0-11 15,-9 5-41-15,-10 7 24 16</inkml:trace>
  <inkml:trace contextRef="#ctx0" brushRef="#br0" timeOffset="212924.8">29874 8964 286 0,'-33'19'175'16,"5"-3"-34"-16,12-9-50 15,3-7-14-15,13 0-14 16,0 0-13-16,21 0-21 0,10 0-14 15,20-2-21-15,4-11-61 16,7 1-81-16,-5-8-104 16</inkml:trace>
  <inkml:trace contextRef="#ctx0" brushRef="#br0" timeOffset="213308.58">30480 8218 223 0,'8'-28'194'0,"0"6"-55"0,-5 8-57 15,1 0-21-15,-4 7 17 16,0 7 39-16,0 0 5 16,0 0-28-16,5 21 0 15,3 15 49-15,3 25 19 0,-1 19 5 16,1 23-24-16,-3 11-57 16,-3 3-26-16,-1-3-13 15,1-7-27-15,-2-17-9 16,2-14-19-16,-4-19-52 15,4-12-119-15,-5-16-102 16,0-17-92-16,-6-20-39 16,-11-17 51-16</inkml:trace>
  <inkml:trace contextRef="#ctx0" brushRef="#br0" timeOffset="213473.37">30073 8271 446 0,'-40'-36'237'15,"14"3"-99"-15,15 10-71 16,11-2-31-16,24 4-19 0,20 5-9 16,25 3-8-1,20 6-21-15,14 2-67 0,-2 5-61 16,-4 0-76-16,-15-5-5 16</inkml:trace>
  <inkml:trace contextRef="#ctx0" brushRef="#br0" timeOffset="213775.5">30897 8080 368 0,'-8'0'284'15,"8"0"-77"-15,0 0-99 16,0 0-39-16,0 0 3 16,4 12 40-16,10 21 63 0,8 21-13 15,7 21-34-15,4 15-47 16,4 8-30-16,0-4-23 15,-2-13-19-15,3-17-4 16,-12-14 3-16,5-14 10 0,-11-19 41 16,-6-17 10-16,8-24-35 15,-7-21-34 1,18-102 0 0,-16 58 0-16,-2-1 0 0,2 9 0 15,-1 12 0-15,-4 15-93 0,0 14-204 16,1 12-135-1,-1 8-34-15</inkml:trace>
  <inkml:trace contextRef="#ctx0" brushRef="#br0" timeOffset="214007.64">31762 8377 719 0,'5'-12'528'16,"3"3"-234"-16,3 2-149 16,14-2-61-16,12 0-2 15,11 2-29-15,12-1-21 16,13 0-25-16,6-4-33 0,-7 3-59 16,-8 2-82-16,-5-2-85 15,-15 6-80-15,-12-2-14 16,-7-7-3-16</inkml:trace>
  <inkml:trace contextRef="#ctx0" brushRef="#br0" timeOffset="214223.34">32196 7942 511 0,'-12'-33'262'16,"12"9"-100"-16,0 7-66 15,0 5 2-15,-8 12 19 16,8 21 40-16,0 18 32 0,12 28-42 15,2 21-53-15,-3 20-49 16,-3 5-19-16,1-4-42 16,-3-2-95-16,2-19-103 15,1-14-79-15,4-17-40 16,-1-20 6-16,5-22-279 16</inkml:trace>
  <inkml:trace contextRef="#ctx0" brushRef="#br0" timeOffset="-214740.46">32611 7954 141 0,'12'-69'295'16,"-12"15"-73"-16,0 19-93 0,0 22-60 15,0 26 27-15,0 27 31 16,0 22-9-16,0 14-21 16,0 13-46-16,0 9-17 15,0-5-15-15,0-10-12 0,4-14-1 16,-4-17 2-16,0-16-6 15,5-10-2-15,-5-19-10 16,0-14-29-16,0-21-1 16,0-22-4-16,4-19-1 0,3-21 4 15,10-20-11-15,7-11-9 16,8-2 29-16,5 13 21 16,-3 18 10-16,-9 23 3 0,1 15-4 15,-5 21 0-15,0 16 20 16,-2 17 8-16,-2 17 20 15,-2 23 31-15,-6 22 4 0,-9 11-19 16,-12 10-14-16,-5 1-21 16,-8-7-9-16,2-8-9 15,2-11-5-15,5-14 3 0,-1-11-2 16,11-14-3 0,6-6 0-16,0-13-8 0,9 0 2 15,8 0 7-15,9 0-9 16,5 0 6-16,-1 0 7 15,-6 0 7-15,-3 0 19 0,-6 16 17 16,-3 10 24-16,-12 5-10 16,0 7-20-16,-12 2-23 0,-11 1-11 15,-10-1 2-15,-7-4-34 16,-6-7-74-16,2-9-83 16,-5-7-105-16,1-13-75 0,6-5-14 15</inkml:trace>
  <inkml:trace contextRef="#ctx0" brushRef="#br0" timeOffset="-214457.59">32874 8263 290 0,'28'-4'180'0,"-2"4"-61"16,-1 0-52-16,2 0-30 0,3 0-15 16,-4 0-9-16,4-5-5 15,-1-2-6-15,-1-5 3 16,0 0-1-16,-8-5 2 0,-3-8 5 15,-6-2 30-15,-6 2 57 16,-5 5 55-16,0 3-8 0,-16 5-30 16,-1 8-23-1,-3 4-16-15,-8 21 11 0,-3 7 0 16,-4 13-6-16,13 4-30 16,5 7-24-16,4 1-14 0,13-1-2 15,8-2-59-15,9-6-73 16,6-12-87-16,2-6-97 15,-2-26-26-15,7-9-39 0</inkml:trace>
  <inkml:trace contextRef="#ctx0" brushRef="#br0" timeOffset="-214091.67">33793 7408 335 0,'52'-78'320'15,"-30"21"-42"-15,-22 21-115 16,0 24-39-16,0 20 32 0,0 27 0 15,0 36 35-15,0 27-9 16,0 19-45-16,-14 15-132 0,-4 1-5 16,4-6 0-16,6-14 0 15,8-16 0-15,0-14 0 16,0-18 0-16,5-15 0 0,3-19-78 16,1-10-32-16,-3-21-18 15,6-5-39-15,2-19 1 16,-14-22 17-16,0-14 45 0,0-13 53 15,0 0 53-15,0 7 83 16,0-24 149 0,-184 161 398-1,122-7-632 1,14 13 0-16,16 1 0 0,16-6 0 16,21-2 0-16,14-9 0 0,19-8 0 15,13-8 0-15,10-9 0 16,7-10 0-16,1-11 0 0,-38-15-163 15,-31 0-396-15,0-15-44 16</inkml:trace>
  <inkml:trace contextRef="#ctx0" brushRef="#br0" timeOffset="-212494.08">24368 12973 576 0,'-23'-4'490'0,"1"-1"-117"0,10 5-177 15,3 0-76-15,9 21 48 16,0 12-44-16,9 10-124 16,3 15 0-16,1 8 0 15,2-2 0-15,2-2 0 0,-1-5 0 16,-4-9 0-16,-3-7-92 16,-9-9-268-16,0-6-39 0,-13-15 2 15,-7-11 36-15</inkml:trace>
  <inkml:trace contextRef="#ctx0" brushRef="#br0" timeOffset="-212380.31">24128 12572 317 0,'0'-109'225'0,"0"21"-97"16,0 17-85-16,0 23-79 16,0 15-17-16,8 17 5 0,9 16-41 15,3 16-79-15</inkml:trace>
  <inkml:trace contextRef="#ctx0" brushRef="#br0" timeOffset="-211878.45">24770 12876 250 0,'33'43'250'16,"-13"2"-61"-16,-8 0-33 16,-12 5-30-16,0-5 7 0,0-5 9 15,-9-8-17 1,9-4-44-16,-8-7-37 0,8-10-26 15,0 0-5-15,0-11-30 16,0 0-10-16,0 0-16 0,0-18-17 16,14-7 6-16,5-11 23 15,5-13 15-15,9-4 10 0,3 0 7 16,-2 9 10-16,-8 9 4 16,0 8-4-16,-6 20 40 0,4 14 6 15,4 20 14-15,-2 8-25 16,-3 9-17-16,2 4-19 15,1 2-3-15,-9-5-5 0,5-12-16 16,-1-9-31-16,-7-24-7 16,8-9-26-16,1-19-20 15,7-20 20-15,-3-21 30 0,6-21 26 16,-5-18 18-16,-3-8 25 16,-4-14 5-16,-10-6 39 15,0 11 52-15,-5 23 77 0,-6 26 13 16,0 22-25-16,0 29-92 15,0 62-90-15,-14 28 0 16,14 25 0-16,0 15 0 16,5 10 0-16,12-7 0 15,-1-1 0-15,5-12 0 0,-1-19 0 16,-4-14-370-16,0-15-87 16,-3-9 28-16,-4-14 67 15</inkml:trace>
  <inkml:trace contextRef="#ctx0" brushRef="#br0" timeOffset="-211751.79">25355 12797 533 0,'-38'-32'423'16,"10"3"-131"-1,4 10-148-15,12 2-65 0,12 3-25 0,12 0-19 16,16-3-20-16,22-4-77 16,18 2-105-16,11-2-86 15,4-1-67-15,-2 3-37 0</inkml:trace>
  <inkml:trace contextRef="#ctx0" brushRef="#br0" timeOffset="-210929.93">26508 12463 401 0,'-11'-28'248'16,"-3"8"-61"-16,6 3-87 15,8 1-32-15,-8 9 7 16,8 2 20-16,0 5 3 0,0 0-10 16,0 0 14-16,0 20 55 15,0 18 63-15,0 13-12 0,0 18-208 16,4 12 0-16,4 12 0 16,1-10 0-16,0 0 0 0,-6-10 0 15,2-16 0-15,3-14 0 16,-8-10 0-16,0-11 0 15,0-14 0-15,0-13 0 16,-16-20 0-16,-6-15 0 0,1-22 0 16,-2-19 0-16,2-16 0 15,8-13 0-15,13-12 0 0,18-1 0 16,7 13 0-16,2 13 0 16,11 21 0-16,1 18 0 15,1 21 0-15,6 24 0 0,-2 26 0 16,-3 24 0-16,-5 23 0 15,-10 14 0-15,-15 10 0 0,-11 8 0 16,-17-7 0 0,-6-4 0-16,-5-8 0 0,-6-11 0 15,6-14 0-15,0-11 0 16,7-9 0-16,5-9 0 0,16-4 0 16,11-15 0-1,23-4 0-15,11-7 0 16,15 0 0-16,16-1 0 15,6 0 0-15,9 0 0 16,-1 1 0-16,-3-1-229 0,-5-2-277 16,-14-6-28-16</inkml:trace>
  <inkml:trace contextRef="#ctx0" brushRef="#br0" timeOffset="-210759.51">27441 12264 494 0,'0'-29'342'0,"0"1"-113"16,0 5-113-16,0-2-39 16,17 0-6-16,11-5-12 15,14 11-28-15,7 2-19 0,6 6-55 16,2-1-105-16,-8 7-83 16,-9 5-57-16,-7 0-27 15</inkml:trace>
  <inkml:trace contextRef="#ctx0" brushRef="#br0" timeOffset="-210619.69">27673 12359 228 0,'-41'43'264'0,"10"-10"-32"16,7-9-56-16,2-4-38 0,10-7 16 15,12-13-16-15,5 0-41 16,14-6-43-16,19-5-24 16,15-8-47-16,7-7-85 0,0 2-138 15,-2-4-102-15,-9 4-49 16</inkml:trace>
  <inkml:trace contextRef="#ctx0" brushRef="#br0" timeOffset="-210197.26">28571 11601 418 0,'0'-81'268'0,"0"15"-92"16,0 13-79-16,-8 13-2 15,-1 6 69-15,-7 16 28 16,-8 8-14-16,-9 10-34 16,-7 28-34-16,0 18-16 15,-2 15-18-15,6 3-41 0,11 3-35 16,14-3 0-16,11-7 0 15,8-7 0-15,12-10 0 16,16-5 0-16,9-1 0 0,9-10 0 16,-2 0 0-16,0 1 0 15,-6-1-18-15,-15 1 5 16,-11-1 7-16,-14 4 3 0,-6 6-6 16,-21-2 7-1,-12 1 6-15,-7-4-7 0,-2-5 3 16,2-5-27-16,4-2-74 15,7-6-92-15,6-11-91 16,7 0-50-16,16 0 22 0,0-11 0 16</inkml:trace>
  <inkml:trace contextRef="#ctx0" brushRef="#br0" timeOffset="-210043.39">28790 11869 313 0,'36'-16'301'0,"-8"4"-60"16,-7 12-89-16,-5 0-15 15,-2 16 31-15,-8 13 1 0,-1 3-71 16,-2 4-45-16,-3 1-54 16,0-9-113-1,0-2-135-15,0-10-78 0,0-4-28 16</inkml:trace>
  <inkml:trace contextRef="#ctx0" brushRef="#br0" timeOffset="-209907.35">28781 11470 447 0,'0'-85'234'16,"-9"16"-83"-16,9 16-76 16,0 13-43-16,0 11-16 0,0 12-48 15,0 6-65-15,14 11-74 16,2 0-74-16</inkml:trace>
  <inkml:trace contextRef="#ctx0" brushRef="#br0" timeOffset="-209582">29074 11479 368 0,'24'32'158'0,"-2"-7"-66"16,-3-5-36-16,5-5-4 15,1-2-14-15,-1-13-8 0,0 0-11 16,4 0-8-16,1 0-5 16,-1-13-3-16,0 7 2 15,2-8-2-15,-9-1 6 16,-2 2 2-16,-2 1 11 15,-2-1 16-15,-1 6 19 0,-6-2 15 16,0 6 13-16,-4 3 3 16,1 0 4-16,-5 0 2 15,0 0 16-15,0 15 67 16,0 19 67-16,0 15-137 0,0 15-107 16,-14 14 0-16,3 4 0 15,-3-1 0-15,6-9-182 16,8-10-181-16,0-10-36 0,0-11 29 15,0-12 43-15</inkml:trace>
  <inkml:trace contextRef="#ctx0" brushRef="#br0" timeOffset="-209266.02">29740 11804 345 0,'21'-85'302'0,"-12"17"22"0,-9 10-61 15,0 16-47-15,-22 14 22 16,1 16-16-16,-1 12-85 15,-3 25-137-15,-1 10 0 16,9 11 0-16,6 7 0 0,11-4 0 16,0-4 0-1,0-8 0-15,8-9-182 0,4-12-68 16,5-16 31-16,3-16 42 16,2-17 72-16,-8-12 65 15,-1-8 49-15,0-4 35 16,-2 9 40-16,-6 3 47 0,-5 12 6 15,0 9-26-15,0 12-27 16,0 12-20-16,0 0-14 16,0 24-12-16,0 12-21 15,9 9-18-15,0 7-59 0,9-6-120 16,2-7-135-16,-2-5-71 16,-4-13-9-16</inkml:trace>
  <inkml:trace contextRef="#ctx0" brushRef="#br0" timeOffset="-208816.16">29968 11498 328 0,'8'-39'273'16,"-8"9"-30"-16,0 10-65 15,0 7 0-15,0 13 50 16,0 0 25-16,-8 25-23 0,-5 13-94 16,13 6-136-16,-7 9 0 15,7-4 0-15,0-8 0 16,0-8 0-16,0-9 0 15,0-8 0-15,0-16-26 16,7-9-78-16,6-19-12 16,4-13 33-16,-3-7 39 15,7-9 11-15,4 3 15 0,-6 6 11 16,-2 7 11-16,12-13 31 16,-21 47-20-1,-3 7 12-15,-5 16 6 16,0 16-3-16,0 9-20 0,3 4-6 15,4-4 6-15,1-9-10 16,0-6-5-16,-3-12-15 16,8-14 10-16,3-8 2 15,9-12 2-15,3-8 8 16,1-4 8-16,-1 4 9 16,-5 3 16-16,-1 8 10 0,-7 5 3 15,-4 12 17-15,2 0-1 16,-4 12-40-16,-5 9-24 15,0 3-60-15,0 1-178 16,1-1-142-16,2-7-53 0,-2-6 11 16</inkml:trace>
  <inkml:trace contextRef="#ctx0" brushRef="#br0" timeOffset="-208633.87">30674 11409 326 0,'18'-16'453'16,"-12"8"-16"-16,-1 0-128 0,-5 8-39 15,0 0-18-15,0 0-371 47,0 0-295-31,0 0-14-16,0 0 20 16,-8-9 74-16</inkml:trace>
  <inkml:trace contextRef="#ctx0" brushRef="#br0" timeOffset="-208425.19">30932 10657 489 0,'9'-50'397'16,"-4"14"-75"-16,-5 16-117 0,0 20 3 16,0 20 93-16,-8 24-176 15,-6 23-125-15,14 22 0 16,0 11 0-16,0 7 0 15,8-5 0-15,1-5 0 0,4-11 0 16,0-17 0-16,-1-16 0 16,-5-12-138-16,-7-13-419 15,0-28 0-15</inkml:trace>
  <inkml:trace contextRef="#ctx0" brushRef="#br0" timeOffset="-208255.23">30511 10613 343 0,'-31'-55'314'0,"6"11"-106"16,25 7-108-16,20 4-50 15,24 5-25-15,25 4-7 16,21 7-21-16,17 2-71 0,5 6-85 16,2 4-57-16,-13 5-63 15</inkml:trace>
  <inkml:trace contextRef="#ctx0" brushRef="#br0" timeOffset="-207935.33">31316 10489 300 0,'0'0'244'0,"0"9"-43"16,0-9-64-16,0 0 26 0,0 8 74 15,12 7 48-15,0 10-32 16,9 12-44-16,-2 16-191 15,6 12-18-15,0 5 0 16,-3-1 0-16,8-5 0 0,-3-14 0 16,-2-9 0-1,1-13 0-15,-7-16 0 16,6-12 0-16,4-24 0 0,-1-21 0 16,-4-17 0-16,6-10 0 15,-4-10 0-15,4-4 0 16,-1 1 0-16,-1 12-63 0,-5 16-181 15,-6 16-63-15,-1 8-61 16,0 14-7-16,0 7 35 16</inkml:trace>
  <inkml:trace contextRef="#ctx0" brushRef="#br0" timeOffset="-207685.43">32352 10738 509 0,'-9'0'469'0,"9"0"-76"16,0 0-132-16,4 0-53 0,17-9-1 16,15-3-207-16,13 0 0 15,16 1 0-15,11-6 0 16,9-3 0-16,5 4 0 15,-8-1 0-15,-10 0 0 0,-11 6-98 16,-15-2-292-16,-19-3-37 16,-9 0 44-16,-18-1 42 15</inkml:trace>
  <inkml:trace contextRef="#ctx0" brushRef="#br0" timeOffset="-207485.22">32684 10388 436 0,'-28'-28'333'0,"12"0"-57"15,3 3-74-15,5 7-24 16,8 6 36-16,-8 5 32 0,8 7-84 16,-8 7-162-16,8 31 0 15,0 22 0-15,-9 26 0 16,-2 20 0-16,3 13 0 16,-5-3 0-16,13-1 0 0,0-6-11 15,10-14-427-15,1-20-39 16,0-8 14-16</inkml:trace>
  <inkml:trace contextRef="#ctx0" brushRef="#br0" timeOffset="-206735.53">30605 12990 460 0,'-52'-9'596'0,"-10"9"-55"0,-8 0-226 15,2 16-180-15,3 9-135 0,8 3 0 16,9 0 0 0,11 5 0-16,24 3 0 15,21-3 0-15,26-5 0 0,22-4 0 16,21-7 0-16,13 0 0 15,3-5 0-15,-6-4 0 16,-16 5-15-16,-17-1-3 0,-23-1 38 16,-18 6-7-16,-13 2-13 15,-29 3 0-15,-7-1 0 16,-10-2 0-16,2-3-27 16,5-3-197-16,5-1-81 15,6-12-32-15,12 0 29 0,4 0 49 16,12-8 20-16</inkml:trace>
  <inkml:trace contextRef="#ctx0" brushRef="#br0" timeOffset="-206587.51">30833 13204 159 0,'52'-28'312'0,"-13"13"2"0,-5 1-33 16,-6 11-13-16,-3 3 56 16,-5 0 17-16,-3 12-293 15,0 0-48-15,-6 0 0 16,1 0 0-16,-4-3 0 0,-8-9-399 15,0 0-153-15,0 0 45 16</inkml:trace>
  <inkml:trace contextRef="#ctx0" brushRef="#br0" timeOffset="-206439.81">30918 12736 252 0,'-25'-32'278'16,"-1"3"-96"-16,9 9-94 0,3 4-66 15,6 6-59-15,8 10-42 16,0 0-51-16,8 18-81 16,9 2-152-16</inkml:trace>
  <inkml:trace contextRef="#ctx0" brushRef="#br0" timeOffset="-206154.24">31093 12826 143 0,'40'21'290'0,"-9"-1"-52"15,0 1-41-15,-5-2-53 16,4-3-1-16,-1 2 3 15,-1-2-34-15,-5-4-45 16,2-12-30-16,-1 0-17 0,1-5-15 16,0-12-4-16,-3-7-10 15,4-4 4-15,-6-6 9 16,-1-1 5-16,3 6 40 0,-6 5 58 16,-8 8 47-1,0 9 41-15,0 7-195 0,-8 11 0 16,0 19 0-16,0 10 0 15,-16 13 0-15,-4 7 0 16,0 5 0-16,3 1 0 16,3-6 0-16,4-3 0 0,10-13-439 15,0-6-55-15,10-13 57 16,7-13-236-16</inkml:trace>
  <inkml:trace contextRef="#ctx0" brushRef="#br0" timeOffset="-205854.2">32047 12900 271 0,'28'-58'339'16,"-15"19"-13"-16,-13 9-37 16,-25 18-10-16,-9 12 47 0,0 16-109 15,-5 12-217-15,8 5 0 16,10 8 0-16,10-1 0 16,11 2 0-16,0-6 0 15,15-7 0-15,2-8 0 0,4-9-80 16,-2-12-159-16,6-12 43 15,-2-9 62-15,1-13 76 16,-2-1 45-16,-10-3 80 0,-8 7 73 16,-4 4 42-16,0 8 5 15,0 8-46-15,0 11-138 16,0 16-3 0,0 4 0-16,0 4 0 15,8 1 0-15,3 0-236 0,3-9-189 16,-3-4-33-16,7-12 24 15</inkml:trace>
  <inkml:trace contextRef="#ctx0" brushRef="#br0" timeOffset="-205445.33">32360 12684 243 0,'0'-12'302'0,"0"7"-19"16,-13 5-48-16,-3 19-45 15,-1 12 22-15,-2 2 19 16,2 3-51-16,1-3-82 15,7-10-51-15,9-4-32 16,0-4-37-16,0-7-40 0,4-8-37 16,13-12-19-16,7-10 5 15,4-6 36-15,1-8 32 16,4 0 18-16,-1-5 16 0,-2 7 30 16,-12 6 31-16,-1 10 9 15,-4 11 24-15,-4 7 71 0,-6 17 10 16,-3 11-108-16,5 9-56 15,-2 4 0-15,-3 0 0 16,5-5 0-16,1-4 0 16,6-2 0-16,1-10 0 15,5-8 0-15,-4-5 0 0,6-7 0 16,10-7-58-16,-1-5-70 16,-1-1 13-16,-5 1 37 0,2 5 17 15,-5-4 30-15,-4 9 1 16,-3 2-18-16,-5 0-43 15,-8 0-47-15,0 0-34 16,0 0-38-16,0 0-14 0,-8 0-15 16,8 0 38-16</inkml:trace>
  <inkml:trace contextRef="#ctx0" brushRef="#br0" timeOffset="-205207.24">32961 12757 460 0,'-8'-4'313'16,"8"1"-55"-16,0 3-67 0,0 0-5 16,0 0 36-16,0 0-13 15,0 0-81-15,3 0-65 16,2 0-52-16,-2 0-104 15,-3 0-137-15,0 0-143 0,0 0-48 16,0-5 12-16</inkml:trace>
  <inkml:trace contextRef="#ctx0" brushRef="#br0" timeOffset="-204673.39">33147 12154 272 0,'8'-36'289'16,"-3"8"-31"-16,-2 11-75 16,2 8-65-16,-2 9 41 15,2 28 92-15,-2 22-19 0,0 12-52 16,-3 14-75-16,0 5-105 16,0 1 0-16,0-9 0 0,0-7 0 15,-6-14 0-15,-2-11 0 16,8-12 0-16,-8-9 0 15,-1-20 0-15,1-2-65 0,8-20-94 16,0-19 10-16,0-20 17 16,12-12 38-16,12-13 20 15,5-17 20-15,7-1 32 0,5 6 16 16,6 12 11-16,1 17 15 16,-9 16 10-16,-2 17 20 0,0 11 19 15,0 13 18-15,-6 12-3 16,3 12 8-16,-8 9-9 0,-5 3-20 15,-3 13-6-15,-7 4-16 16,-2-6-11-16,-9 3-9 0,0-7 1 16,0 3-21-16,-17-6-1 15,1 4 0-15,-5 0 0 0,-2 6 0 16,-2-2 0-16,-1 6 0 16,4-1 0-16,0-1 0 15,7 1 0-15,-2-5 0 0,0-3 0 16,6-5-20-16,-5-3-91 15,-5-5-40-15,-7-3-36 16,-5-3-43-16,-2 0-32 0,-3-14-24 16,11 0-10-16,5 0-206 15</inkml:trace>
  <inkml:trace contextRef="#ctx0" brushRef="#br0" timeOffset="-204037.71">33549 12430 154 0,'20'0'280'15,"1"0"-60"-15,-5 0-74 16,4 0-63-16,9 0-26 16,7 0-7-16,4 0-23 0,5 0-11 15,5-8-14-15,-9-3-23 16,-41-10-4-16,0-3 3 0,0-6 13 16,0 3 14-16,0-2 23 0,0 5 9 15,0 3 17-15,0 9 5 16,0 12 15-16,0 0 37 0,0 24 16 15,-14 9 21-15,-37 4-15 16,2 5-51-16,8-3-49 0,12 2-16 16,9-5-15-16,8-7-68 15,12-4-61-15,0-10-52 16,0-6-30-16,9-9-22 0,2-12-5 16,9-9 34-16,5-7 3 15,-1-13 35-15,-3-8 53 0,2-4 43 16,6-4 36-16,-1-3 29 15,-2-6 51-15,-26 2 99 0,0 7 37 16,0 3-29-16,0 10-15 16,0 7-29-16,0 13-18 0,0 7 7 15,0 13 21-15,0 12 62 0,0 17 27 16,0 11-16-16,0 18-50 16,0 11-49-16,0 4-27 15,0-1-55-15,0-2-13 0,0-5 0 16,0-8 0-16,0-12 0 15,0-13 0-15,0-4 0 0,0-8 0 16,0-16-77-16,0-7-49 16,0-14 8-16,0-12 21 0,0-7 33 15,0-4 34-15,0-1 16 0,0 3 34 16,0 11 36-16,0 5 11 16,0 20 29-16,0 12 44 0,0 22 7 15,0 15-147-15,0 5 0 16,-18 9 0-16,-5-5 0 0,2 2 0 15,12-6 0-15,9-7 0 16,0-8 0-16,14-10 0 16,2-1 0-16,-6-10 0 15,3-12 0-15,-5 0-309 0,-4-4-233 16,-4-14 20-16</inkml:trace>
  <inkml:trace contextRef="#ctx0" brushRef="#br0" timeOffset="-201703.98">28557 12667 131 0,'-36'0'205'0,"-1"12"-41"16,-2 0-32-16,-2 1-29 16,0 0-20-16,4 4 26 15,6-6 20-15,2 1-13 0,7-4 2 16,8-8-5-16,1 8-1 16,13-8 19-16,0 0 21 15,0 0 23-15,0 0-101 0,13-4-74 31,10-4 0-15,15-3 0-16,10-3 0 0,6 2 0 16,3-1 0-1,11-2 0-15,9-6 0 0,18 5 0 16,5-4 0-16,10 3 0 16,-1 1 0-16,-4-1 0 15,-3 0 0-15,-8 6 0 0,-9-2 0 16,-7 1 0-16,-4 1 0 15,-15-1 0-15,-2 0 0 16,-9-3 0-16,-3 4 0 16,0-5 0-16,-2 0 0 0,4 1 0 15,1-2 0-15,1 0 0 16,-1 1 0-16,1-1 0 16,-1 3 0-16,-2-4 0 15,-6 6 0-15,1-1 0 16,-5 6 0-16,1-1 0 15,2 4 0-15,7-5 0 0,2 1 0 16,5-4 0-16,6 0 0 16,-2 0 0-16,0-4 0 15,3 4 0-15,-5-6 0 16,-4 8 0-16,-8-5 0 0,-6 4 0 16,-4-1 0-16,-1 0 0 15,1 0 0-15,4-5 0 16,6 1 0-16,2-1 0 15,9-2 0-15,-3-3 0 0,6 6 0 16,0 4 0 0,-2 1 0-16,-4-1 0 0,2-1 0 15,-4-4 0-15,-1 1 0 16,-3 0 0-16,-3 4 0 16,-7 0 0-16,1-1 0 0,2 1 0 15,6 1 0-15,2-3 0 16,1 2 0-16,-3-1 0 15,2-2 0-15,-6-2 0 16,-8 5 0-16,1 0 0 0,-5 0 0 16,-2 1 0-16,-8 0 0 15,8 5 0-15,-2-2 0 16,-1-1 0-16,3 2 0 16,-1-2 0-16,-9 1 0 15,-1 4 0-15,-2-1 0 0,-6 1 0 16,-1 4 0-16,-3 0 0 15,-3-4 0 1,0 0 0-16,0 2 0 0,0-8 0 16,0-2 0-16,-13-8 0 15,-3-10 0-15,-4-6 0 16,1-13 0-16,-2-7 0 0,-4-9 0 16,5-12 0-16,0-8 0 15,-2-14 0-15,4-2 0 16,-3-1 0-16,-4 0 0 15,-2 5 0-15,-3 7 0 16,1 14 0-16,1 5 0 16,4 14 0-16,3 4 0 0,3 5 0 15,-3-1 0-15,4 8 0 16,-2-4 0-16,-2 4 0 16,0 0 0-16,1 0 0 0,-4 5 0 15,-4 3 0-15,2 5 0 16,3 4 0-16,-2 2 0 15,5 8 0-15,5 0 0 16,2 2 0-16,1 5 0 16,-1-5 0-16,0 3 0 15,7 1 0-15,-7 3 0 16,1 1 0-16,-4 1 0 0,-5-2 0 16,-4 1 0-16,-2 4 0 15,-11 0 0-15,-10 0 0 16,-17 12 0-16,-20 5 0 15,-22 8 0-15,-18 6 0 0,-27 7 0 16,-17 8 0-16,-21-4 0 16,-14 8 0-16,-3-2 0 15,-7-1 0-15,-11-1 0 16,-2-7 0-16,-2 2 0 16,3-5 0-16,8-2 0 0,6-7 0 15,17-3 0-15,20 0 0 16,25-3 0-16,20-4 0 15,25-5 0-15,15 0 0 0,22-4 0 16,20-8 0-16,6 13 0 16,14-13 0-16,7 0 0 15,5 0 0-15,4 0 0 0,4 7 0 16,0-7 0 15</inkml:trace>
  <inkml:trace contextRef="#ctx0" brushRef="#br0" timeOffset="-201363.45">27515 10544 2047 0,'0'7'0'16,"0"0"0"-16,5 6 0 0,3 7 0 16,-2 9 0-16,3 11 0 15,-4 10 0-15,2 11 0 16,1 8 0-16,-4 12 0 0,0 9 0 15,5 11 0-15,-4 10 0 16,3 5 0-16,4 8 0 16,-1-3 0-16,5 2 0 15,2-8 0-15,-4-15 0 0,6-11 0 16,2-10 0-16,-7-19 0 16,2-6 0-16,-6-11 0 15,6-5 0-15,-5-10 0 0,5-5 0 16,-1 2 0-16,1 0 0 15,-6-5 0-15,2 2 0 16,3-7 0-16,-2 1 0 0,-3-3 0 16,-5-6 0-16,2-7 0 15,-2 7 0-15,-2-7 0 16</inkml:trace>
  <inkml:trace contextRef="#ctx0" brushRef="#br0" timeOffset="-201195.25">27921 12486 2047 0,'8'11'0'15,"0"-4"0"-15,8-7 0 0,9 9 0 16,7-9 0-16,12 0 0 15,21 0 0-15,21 0 0 16,29-12-210-16,15-5-365 0,12-4-5 16</inkml:trace>
  <inkml:trace contextRef="#ctx0" brushRef="#br0" timeOffset="-193421.71">583 6720 649 0,'-19'24'680'16,"6"-3"-174"-16,5-9-294 0,8-20-212 31,0-25 0-31,5-28 0 15,11-28 0-15,11-29 0 0,15-17 0 16,6-11 0 0,9-5 0-16,11 1 0 0,11 3 0 15,14 9 0-15,13 12 0 16,3 12 0-16,-8 21 0 16,-15 19 0-16,-21 17 0 15,-18 17 0-15,-12 10 0 16,-13 13 0-16,-5 5 0 0,-9 5 0 15</inkml:trace>
  <inkml:trace contextRef="#ctx0" brushRef="#br0" timeOffset="-193386.82">1563 5031 1936 0,'-25'0'-579'0,"-7"0"76"16,-13 7 94-1</inkml:trace>
  <inkml:trace contextRef="#ctx0" brushRef="#br0" timeOffset="-192925.14">885 5067 275 0,'-54'9'276'16,"11"-2"-16"-16,9-7-72 15,10 0-48-15,12 0-28 16,12 0-39-16,17-7-30 16,19-14-12-16,24-3-9 0,19-8-11 15,8-2-4 1,7-2-4-16,-4 7 1 0,-13 5-6 15,-17 8 0-15,-14 7-4 16,-11 7 1-16,-10 2-2 16,-4 15 15-16,-5 17 8 15,1 13 4-15,3 7-12 16,0 14 8-16,5 3-5 0,3 0-6 16,4-3-2-16,4-4 0 15,-4-13-2-15,-2-9 0 16,-6-12-1-16,-8-8 10 15,-4-3-5-15,-7-5 15 16,-5-12 42-16,0 0 66 16,-17-4-2-16,-11-13-49 15,-14-11-5-15,-15-8-40 16,-11-9-32-16,-8-4 0 16,-6 0 0-16,6-1 0 0,2 3 0 15,9 6 0 1,11 9 0-16,14 2 0 0,7 10 0 15,13 3 0-15,4 5 0 16,9 5-310-16,7 1-92 0,-14 6-33 16,3 0 6-1</inkml:trace>
  <inkml:trace contextRef="#ctx0" brushRef="#br0" timeOffset="-191943.87">6394 14605 254 0,'-11'0'128'0,"3"0"-62"15,8 0-29-15,0 0-3 16,0 0-1-16,0 0-11 16,0 0-8-16,0 0 0 15,0 0-3-15,0 0-6 0,0 0-3 16,0 0 0-16,-8 0-2 15,8 0-25-15,0 0-41 16,0 0-90-16,0 0-29 16</inkml:trace>
  <inkml:trace contextRef="#ctx0" brushRef="#br0" timeOffset="-191564.38">8438 13161 510 0,'8'-14'287'0,"-5"7"-113"15,2 2-82-15,-5 2-45 16,0-1 9-16,0 4 22 15,0 0 2-15,0 0-15 0,0 0-6 16,0 0 18-16,0 0 20 16,0 0 16-16,0 0-3 15,0 0-16-15,0 0-18 0,-8 0-44 16,0 0-32 0,8 0-118 30,-9 0-69-30,9 0-77-16,-8 7-35 16,-5 2-6-16,-2-1-33 0</inkml:trace>
  <inkml:trace contextRef="#ctx0" brushRef="#br0" timeOffset="-191163.4">7551 13774 427 0,'-23'-17'233'15,"6"3"-98"-15,5 0-68 16,4 7-36-16,8 3-24 16,0 0-26-16,0 4-58 15,0 0-44-15,8 0-39 16,4 0-76-16</inkml:trace>
  <inkml:trace contextRef="#ctx0" brushRef="#br0" timeOffset="-187817">5932 15508 290 0,'-16'0'250'0,"-1"0"-75"15,4 0-86-15,7 0-43 16,6-2-10-16,0 2 15 16,0 0 5-16,0 0-1 15,0-5 23-15,0 0 47 16,0 2 53-16,0-1 33 0,0-1-19 15,0 1-68-15,0-4-50 16,0 1-57 0,14-7-17-16,35-17 0 0,66-38 0 15,72-50 0-15,64-56 0 16,74-58 0-16,54-31 0 16,23-8 0-16,-13 24 0 15,-35 27 0-15,-51 38 0 0,-54 36 0 16,-55 33 0-16,-47 29 0 15,-39 24 0-15,-29 17 0 16,-22 11 0-16,-18 13 0 0,-14 7 0 16,-10 5 0-1,-1 4 0-15,-6 4 0 0,-5-3 0 16,-11 3 0 31,-1 0-9-47,1 12-108 15,-3-4-105-15,-10 8-124 16,-4 0-66-16,-2 8-29 0</inkml:trace>
  <inkml:trace contextRef="#ctx0" brushRef="#br0" timeOffset="-182226.24">13193 5353 276 0,'-21'-13'166'0,"1"1"-72"0,-4 4-45 16,-4 0-25-16,-1 8-8 15,4 0 0-15,6 0-3 16,1 0-3-16,1 0-2 0,6 0-1 15,11 0 0-15,-8 0-2 16,8 13 4-16,0 2-4 16,16 29 9-1,13-14-5-15,16 7 17 16,20-1 20-16,31-4 46 16,59-12 6-16,81-11-18 15,77-9-35-15,46-9-12 0,57-6-17 16,58-2-10-16,39-8 1 15,15-6-7-15,23-10 6 16,14-13-4-16,-11-6 0 16,-19-18 3-16,-11-15-2 0,-13-25-2 15,-28-29-1-15,-48-32 7 16,-58-41-3 0,-58-37 0-16,-73-6-3 0,-62 1 1 15,-68 11 2-15,-60 9-4 16,-70 10-25-16,-93 9-45 15,-116 7-7-15,-109 12 8 16,-119 25 12-16,-130 29 21 16,-111 44 14-16,-111 51 17 15,-98 55-2-15,-45 46 8 16,-20 44-5-16,6 29 4 16,68 19-4-16,53 16 4 15,61 13 3-15,100 25 0 16,118 35 4-16,122 26-1 15,112 7 0-15,112 2 1 16,112-19 7-16,125-22 3 16,132-32 18-16,105-29 1 15,89-34-1-15,102-32-10 0,61-30-8 16,24-22-9-16,19-17 0 16,2-18-7-16,-34-7-1 15,-53-7 4-15,-58-3-4 16,-50 3-1-16,-48-1-2 0,-60 0 6 15,-47 3-4-15,-44 1 2 16,-41 4 0-16,-34 0 3 16,-23-2-4-16,-25 2 16 15,-10-6 16-15,-13 1 10 16,-6 5-2-16,-7-2-2 16,-4-3-9-16,0-4-11 0,0 2-6 15,-12-5-6-15,1 0-5 16,-3 0 4-16,3 2-3 15,11 3 0-15,-8 2-6 0,8 5 2 16,0 0-1 0,0 0 5-1,0 0 2-15,0 0-9 0,-8 0 5 16,8 0-5 0,0 0 8-1,0 0 0-15,0 0-6 16,0 0 4-1,0 0-4 1,0 0 0-16,0 0-8 16,0 0-12-16,-8 0-10 0,8 0-7 15,0 0-8-15,0 0-10 16,0 0-3-16,0 0 1 16,0 0-9-16,0 0 7 15,0 0 3-15,-8 0-1 16,0 12 0-16,-1-2-27 15,1-2-95-15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15:35.3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7373 1342 267 0,'0'-31'251'0,"0"-3"-50"16,-12 6-88-16,0 0-15 15,-4 3 69-15,2 0 28 16,-4 6-24-16,-4 2-14 16,3 1-51-16,-1 8-16 0,-6 8-35 15,-5 0-33 1,-2 16-11-16,1 3-7 15,2 11-2-15,11-2-7 16,6 10-2-16,13 9-6 0,13 15 1 16,11 12-9-16,12 11-38 15,10 8-15-15,-2 5-11 16,0 8 1-16,-2 0 20 16,-14 2 20-16,-17 7 11 15,-22 3 6-15,-26 1 9 0,-16-10 2 16,-7-14 7-16,3-21 0 15,3-22-10-15,10-19-104 16,7-18-94-16,17-23-5 16,20-28-57-16</inkml:trace>
  <inkml:trace contextRef="#ctx0" brushRef="#br0" timeOffset="204.51">7714 1208 445 0,'60'-89'309'15,"-13"20"-81"-15,-20 19-99 16,-6 19-52-16,-9 14-19 0,-7 17-15 16,2 19 21-16,1 31 53 15,4 36-23 1,1 32-38-16,-2 26-30 0,6 13-15 16,-1 6-8-16,5-4-72 15,-1-14-117-15,1-15-95 16,-10-18-52-16,-3-24-34 0</inkml:trace>
  <inkml:trace contextRef="#ctx0" brushRef="#br0" timeOffset="599.37">7727 2192 395 0,'-41'-43'322'0,"12"5"-124"16,13 11-111-16,16-3-45 15,21 2-22-15,20-5-8 0,19-3-7 16,21-4-4-1,12-6 2-15,10-4-9 0,-2 3-1 16,-4 2 3-16,-15 10 2 16,-21 5 9-16,-18 14 20 15,-10 7-8-15,-12 9-12 16,-4 21 6-16,-9 15 16 0,-5 21 8 16,-3 17-9-16,5 6-12 15,1 3-6-15,4-14-3 16,6-12-4-16,1-16-2 0,-3-13-3 15,3-11 5 1,0-17-6-16,0-24 3 0,2-18 11 16,1-18 37-16,-2-9 70 15,-7 3 61-15,-3 9 56 16,-8 12-47-16,0 13-188 16,0 11 0-16,0 9 0 0,0 8 0 15,9 32 0 1,-1 13 0-16,8 12-13 15,3 8-291-15,11-4-68 16,6-3-16-16,4-18-5 0</inkml:trace>
  <inkml:trace contextRef="#ctx0" brushRef="#br0" timeOffset="1098.38">9428 1427 340 0,'8'-58'365'0,"-8"15"-73"16,-11 28-137-16,-14 34-51 15,-12 39 27-15,-4 31 8 16,0 30-39-16,6 14-46 16,5 5-18-16,16-12-24 0,14-19-25 15,6-26-79-15,7-27-45 16,15-39-48-16,12-44-42 16,9-52 24-16,1-41 76 15,-2-36 62-15,-7-25 31 16,-9-12 18-16,-12-5 39 15,-15 17 66-15,-5 28 113 0,-16 32 83 16,2 30-81-16,3 28-87 16,0 29-62-16,2 28-26 15,0 35 4-15,9 44 11 16,0 26 6-16,18 25-21 16,9 16-14-16,17 4-4 0,14-7-4 15,10-21-29-15,11-25-40 16,1-28-48-16,2-32-37 15,-5-34-13-15,-9-31 36 16,-11-28 56-16,-19-18 45 16,-19-6 44-16,-19-8 36 15,-11 11 70-15,-14 11 61 0,4 14 17 16,2 15-63-16,2 12-73 16,4 17-42-16,5 16-12 15,8 28-9-15,0 29-2 16,5 33 0-16,6 24-53 0,6 8-160 15,-1 1-163-15,1-10-42 16,-2-24-19-16</inkml:trace>
  <inkml:trace contextRef="#ctx0" brushRef="#br0" timeOffset="1598.72">10484 1216 345 0,'29'-85'425'0,"-9"25"-51"16,-9 15-166-16,-3 15-109 15,2 15-45-15,-2 15 7 0,-2 28 29 16,2 20-5-16,6 22-26 16,-3 16-33-16,3 3-14 15,-3-3-5-15,1-13-18 16,0-21-30-16,-4-14 14 0,0-14 3 16,-3-24 3-16,4-21 5 15,-2-23 10-15,5-18 0 16,4-10 3-16,0-2 21 15,-4 17 24-15,1 12-27 16,-5 21-23-16,5 24 18 16,3 24 7-16,4 33 10 0,5 21-9 15,-1 14-6-15,0 2-2 16,0-12-13-16,4-16-33 16,-3-22-12-16,4-19 5 0,2-38-51 15,7-35 3-15,5-33 16 16,3-26 43-16,3-24 10 15,0-14 13-15,0-11 17 16,-1 1 55-16,-8 22 104 16,-10 27 78-16,-7 29-79 15,-6 23-166-15,-6 25 0 16,-2 29 0-16,-1 29 0 0,-4 33 0 16,0 23 0-16,-4 25 0 15,0 20 0-15,0 17 0 16,8 3 0-16,0 3 0 15,5-16-13-15,-2-16-450 0,-2-23-63 16,-1-21 31-16</inkml:trace>
  <inkml:trace contextRef="#ctx0" brushRef="#br0" timeOffset="1797.06">11341 1254 545 0,'-41'-66'553'16,"3"13"-159"-16,10 13-161 15,9 11-22-15,6 5-100 16,13 3-111-16,0 5 0 0,21 5 0 16,18-7 0-16,26 2 0 15,17-4 0-15,4-1-140 16,0 4-246-16,-9 10-12 16,-12 7 69-16,-13 0-2 15</inkml:trace>
  <inkml:trace contextRef="#ctx0" brushRef="#br0" timeOffset="2795.96">6637 3781 431 0,'-28'0'545'0,"1"0"-69"15,3-9-240-15,7 2-127 0,17-5-82 16,20-12-24-16,53-22-8 15,69-31 0-15,89-32 3 16,103-22 4-16,85-12-4 16,55-2 6-16,42 2 5 15,23 0 20-15,-11 4 14 16,-27 9 42-16,-42 11-23 0,-53 14-62 16,-58 15 0-16,-63 17 0 15,-70 16 0-15,-53 13 0 16,-44 7 0-16,-36 8 0 15,-29 13 0-15,-18 4 0 0,-13 5 0 16,-10 2 0-16,-33 5 0 16,-19 0 0-1,-26 12 0-15,-27 16 0 0,-36 17-452 16,-35 20-9-16,-27 17 54 16,-24 11 48-16</inkml:trace>
  <inkml:trace contextRef="#ctx0" brushRef="#br0" timeOffset="3188.42">6383 4672 567 0,'-152'61'656'0,"32"-15"-133"0,33-15-328 16,36-15-224-16,26-16-13 15,45-11 23-15,61-35 27 16,66-30 41-16,68-42 16 16,446-232 9-1,-217 142-74-15,43-4 0 16,41 6 0-16,24 13 0 0,-4 19 0 16,-19 20 0-16,-31 14 0 15,-38 24 0-15,-47 16 0 16,-59 19 0-16,-63 21 0 0,-63 11 0 15,-53 15 0-15,-50 11 0 16,-35 2 0-16,-28 9 0 16,-22 4 0-16,-17 3 0 15,-6 2 0-15,-4 3 0 0,-5 0 0 16,-4 0 0 0</inkml:trace>
  <inkml:trace contextRef="#ctx0" brushRef="#br0" timeOffset="3216.49">12961 2436 1991 0,'-8'11'-532'0,"-18"1"-57"16</inkml:trace>
  <inkml:trace contextRef="#ctx0" brushRef="#br0" timeOffset="8420.25">17408 7383 56 0,'0'0'206'16,"0"0"-22"-16,0 8-28 0,0-8-28 15,-9 0-23-15,9 0-6 16,0 0-5-16,0 0-14 16,0 0-13-16,0 0-16 0,0 0 0 15,0 0 8-15,0-4 1 16,0 4 17-16,0-4 4 16,-8-4-18-16,-7-3-25 0,-7-1-14 15,-11-1 3-15,-6 0-6 16,-13 13-2-16,-18 0-3 15,-7 15 7-15,-9 12 8 0,2 9 9 16,5 4 3-16,14 0-24 16,17 1-16-16,16-4-2 0,24 0 7 15,20-4-4-15,22 0-7 16,17-5 5-16,19-5 4 16,10-1-11-16,7 2 5 15,-4 0-7-15,-5 2 9 0,-13 2-7 16,-16 0 3-16,-13 9-4 15,-19 4 8-15,-17-1 1 16,-14 5 3-16,-13 0-5 0,-14 0-1 16,1-5 0-16,-2-3-9 15,11-12-23-15,5-6-51 16,10-2-51-16,5-17-65 0,11 0-63 16,0-12-21-16,8-22 14 15,17-18-24-15</inkml:trace>
  <inkml:trace contextRef="#ctx0" brushRef="#br0" timeOffset="8636.67">17748 7168 226 0,'62'-90'277'0,"-15"21"-19"15,-15 17 9-15,-7 14-29 16,-11 14-43-16,-6 7-37 16,-8 17-29-16,0 13 43 0,0 20-45 15,0 20-127-15,0 15 0 16,0 18 0-16,0 11 0 0,8 5 0 15,2 1 0-15,7-11 0 16,0-6 0-16,-1-16-81 16,2-13-321-16,-7-12-22 0,-3-13 31 15,-8-11 41-15</inkml:trace>
  <inkml:trace contextRef="#ctx0" brushRef="#br0" timeOffset="9086.54">17761 7566 387 0,'-37'-32'305'15,"9"8"-85"-15,3 7-102 16,14 6-42-16,11-3-8 0,0 7-21 16,3 2-15-16,17 5-4 15,21-2-15-15,11-8-11 16,13-1 1-16,8-1-3 0,1-5-22 16,-1-4-12-16,-8-3-1 15,-8-5 8-15,-8 1 23 16,-8 3 1-16,-13 1 47 0,-11 4 54 15,-8 3 34-15,-6 10 22 16,-3 2-29-16,0 5-50 16,0 12-22-16,0 17 25 0,-12 11-3 15,-1 16-36-15,13 14-39 16,0 3 0-16,5-3 0 0,3-13 0 16,4-8 0-16,4-11 0 15,4-14-21-15,0-8-51 16,0-16 1-16,5-16 14 0,0-20 10 15,2-18 27-15,-3-7 14 16,2-4 8-16,-6 8 41 16,-9 7 28-16,2 15 5 15,-5 10-7-15,-4 8-36 0,0 6-33 16,4 11 0 0,6 11 0-16,-3 19 0 0,4 14 0 15,6 9-72-15,5 4-131 16,0-1-121-16,4-7-50 0,2-12 15 15,0-12 34-15</inkml:trace>
  <inkml:trace contextRef="#ctx0" brushRef="#br0" timeOffset="9469.06">19203 7225 459 0,'0'-57'403'0,"-11"16"-60"0,-11 11-120 15,-7 19-42-15,-2 11 33 16,-3 11-19-16,1 19-166 15,6 11-29-15,2 7 0 0,5 13 0 16,12 1 0-16,8-2 0 16,8 2 0-16,7-10 0 0,1-14 0 15,10-15-149-15,2-14-36 16,0-18-30-16,6-19 20 16,-3-21 37-16,3-11 62 0,-11-18 46 15,-6-8 56-15,-9-7 50 16,-8-4 59-16,-14-5 72 15,-3 7 18-15,-9 10 51 16,1 16-33-16,0 16-223 0,6 17 0 16,3 11 0-16,3 13 0 15,13 21 0-15,0 22 0 0,5 26 0 16,11 21 0-16,8 7 0 16,12 8 0-16,7 2 0 15,4-6 0-15,10-7 0 16,0-10 0-16,-5-10-1 0,2-17-486 15,-7-22-13-15,2-23 28 16</inkml:trace>
  <inkml:trace contextRef="#ctx0" brushRef="#br0" timeOffset="9800.95">19715 6924 448 0,'-17'0'245'0,"0"0"-71"0,5 19-46 16,4 10 6-16,8 8 19 15,0 3-22-15,8 1-53 16,10 0-38-16,4-4-19 0,3-6-15 16,0-9-49-16,-1-10-34 15,-5-12-34-15,7-12-54 0,-3-18 18 16,-1-14 40 0,-3-8 51-16,-1-10 35 0,-15-2 39 15,-3 3 41-15,-8 11 45 16,-8 14 4-16,3 11-33 0,-4 14-28 15,1 11 18-15,1 23 34 16,-2 23 11-16,0 11 6 16,6 12-14-16,11 4-41 0,0 4-22 15,11 1-21-15,11-10-4 16,5-4-24-16,3-9-123 16,2-14-118-16,-4-13-71 0,5-21-37 15,-1-18-11-15</inkml:trace>
  <inkml:trace contextRef="#ctx0" brushRef="#br0" timeOffset="10350.45">20201 6883 227 0,'0'-54'353'0,"0"14"-18"0,0 11-99 16,-11 10-80-16,11 6-30 16,-9 13-1-16,9 0-8 0,0 30 44 15,0 13-17-15,0 11-77 16,4 10-67-16,4 2 0 15,6-2 0-15,-3-11 0 16,0-12 0-16,2-16 0 0,3-10 0 16,1-15-13-16,2-15-48 15,10-18 12-15,2-16 26 0,2-16 10 16,1-9 13-16,-3 1 17 16,-2 8 31-16,-9 14 12 15,-3 8-26-15,-6 19-34 0,2 17 0 16,5 14 0-16,-1 26 0 15,0 15 0-15,9 14 0 0,-3 6 0 16,1 7 0-16,5-7 0 16,-1-6 0-16,5-14 0 15,-4-6 0-15,-6-14 0 16,7-28 0-16,-3-13-29 0,6-23-91 16,4-26 22-16,-1-24 38 15,-4-18 35-15,-4-23 29 0,-6-15 56 16,-4-12 38-16,-10-6 61 15,-8 9-148-15,0 23-11 16,-14 21 0-16,2 30 0 0,12 16 0 16,0 20 0-16,0 24 0 15,0 63 0 1,12 136 0-16,8-51 0 16,0 12 0-16,1 2 0 15,0-3 0-15,-1-11 0 16,-1-17 0-16,-1-16 0 0,-7-17 0 15,1-14-198-15,-4-20-331 16,-3-10 34-16,-5-20 86 16</inkml:trace>
  <inkml:trace contextRef="#ctx0" brushRef="#br0" timeOffset="10495.9">20874 6627 422 0,'-43'-33'342'0,"10"9"-38"0,10 7-94 16,10 1-43-1,13 4-3-15,0 3-60 0,16 1-48 16,23-4-25-16,18-4-42 16,8-4-156-16,6-6-181 0,-9-5-112 15</inkml:trace>
  <inkml:trace contextRef="#ctx0" brushRef="#br0" timeOffset="12532.82">24087 6097 147 0,'0'-4'237'15,"-8"1"-32"-15,0-6-15 16,8 1-37-16,-8 4-8 0,-1-3 38 16,3 2 18-16,-2 0-17 15,-6 2-32-15,6-1-19 16,-4 4-16-16,0 0-117 15,-4 0 0-15,-1 12 0 0,-6 8 0 16,-2 8 0-16,1 14 0 16,-1 6 0-16,9 9 0 15,16 9 0-15,0-1 0 0,11-1 0 16,15-8 0-16,5-6 0 16,11-14 0-16,3-10 0 15,3-14 0-15,-3-12 0 0,-5-9 0 16,-7-11 0-16,-14-17 0 15,-6-10 0-15,-13-15 0 16,-13-3 0-16,-6-4 0 16,-11 3-44-16,4 9-16 0,-8 9-71 15,3 6-48-15,-3 10-66 16,6 4-33-16,3 6-16 16,10 7-33-16</inkml:trace>
  <inkml:trace contextRef="#ctx0" brushRef="#br0" timeOffset="13211.95">24263 5978 346 0,'35'-14'248'0,"-5"-3"-9"0,-10 5-50 15,-9 3-8-15,2 5-4 16,-5 4-23-16,-8 0-62 16,4 0-48-16,-4 0-29 15,4 21-9-15,4 7 16 0,1 13 17 16,2 11-8-16,0 5-17 15,3-3 0-15,-2-10-14 16,-3-7-15-16,-1-9-20 0,0-8-12 16,-2-6 15-16,-1-14 15 15,-1 0-2-15,1-16-17 0,-2-14 1 16,5-9 21-16,-3-11 31 16,-2 0 5-16,1 2 15 15,-4 8 14-15,5 3 18 16,-5 16-6-16,0 5-31 0,4 11-20 15,1 5-10-15,3 0-5 16,9 21 6-16,0 4-2 16,14-1 0-16,-5 4-1 0,8-2 4 15,2-11-7-15,6-2-4 16,1-13-15-16,8 0-10 16,-4-13-9-16,2-7-7 0,-4-13 14 15,-8-7 14-15,-8-13 12 16,-7-9-6-16,-5-2 9 0,-9-5 19 15,-8 3 5-15,-11 5 6 16,-6 17 42-16,-2 7 2 16,-2 7-17-16,-4 15-24 15,-3 15-21-15,-6 15 6 16,3 19-10-16,2 14-6 0,9 9 11 16,20 14-6-16,0-2 8 15,20 4 3-15,14-8-5 16,10-4 11-16,11-13-7 0,16-7 3 15,5-8 4-15,1-12-14 16,1-14-1-16,-10-7-4 0,-8 0 0 16,-11-7 0-16,-11-1 0 15,-9 0 0-15,-14-2 0 16,-2-2 0-16,-5-4 0 16,-8-4 0-16,0-1-81 15,-13-3-79-15,1 0-57 0,1 3-68 16,-1 2-47-16,-1 2-7 15,1 5 30-15</inkml:trace>
  <inkml:trace contextRef="#ctx0" brushRef="#br0" timeOffset="13703.03">26239 5247 495 0,'-19'-8'329'0,"2"0"-124"16,5 3-102-16,-1 5-24 0,13 0-5 15,0 0-16-15,0 0-34 16,0 0-18-16,0-2-11 0,0-4 8 15,4 6-4-15,-4-5 8 16,0 3 13-16,0-8 54 16,0 3 39-16,0-2 20 0,-8-2-7 15,-3 3-15 1,-3-1-19-16,8 1-91 0,6-1-1 16,-8 6 0-16,8 3-35 15,0 0-197-15,-14 17-82 16,2 7-49-16,1 9-27 15,-11 10 37-15</inkml:trace>
  <inkml:trace contextRef="#ctx0" brushRef="#br0" timeOffset="13882.04">26440 5756 496 0,'65'16'258'15,"0"5"-21"-15,-1 3-2 16,-4 9 79-16,-6-2 21 0,-9 7-163 15,-11 2-172-15,-3 1 0 16,-16 4 0-16,-15 12 0 16,-24 7 0-16,-29 14 0 0,-31 11-257 15,-35 5-388-15,-28 4 75 16</inkml:trace>
  <inkml:trace contextRef="#ctx0" brushRef="#br0" timeOffset="14727.2">23924 7171 11 0,'-11'0'19'15,"-3"0"24"-15,0 9 66 0,-3 2 62 16,0-3-42 0,0-8-11-16,3 13-22 0,1-13 4 15,5 9 6-15,8-9 3 16,-8 0 11-16,8 0-5 0,0 0-27 16,8 0-25-16,21 0 6 15,20-12-10-15,27-8-22 16,34-14-9-16,31-7-6 0,35-7 7 15,15-9-5-15,8 0-6 16,-8 0-13-16,-16 8 2 0,-27 4-4 16,-29 9-5-16,-31 7 9 15,-21 8 17-15,-22 6 25 16,-13 2 12-16,-13 5 12 16,-2 4-24-16,-9 4-24 15,-4 0-25-15,-4 0-30 0,0 0-49 16,0 0-70-16,0 0-66 15,-20 16-76-15,-3 1-24 0,-14-1 5 16,-8 4 35-16</inkml:trace>
  <inkml:trace contextRef="#ctx0" brushRef="#br0" timeOffset="15109.4">24258 7608 225 0,'-57'21'280'15,"13"-9"-22"-15,9-12-64 16,9 0-57-16,13 0 19 0,13 0-20 16,22-12-22-16,30-18-3 15,46-15 2-15,39-16-8 16,34-5 13-16,24-2-18 0,8-1-100 15,-10 4 0-15,-9 4 0 16,-18 4 0-16,-24 12 0 16,-23 9 0-16,-29 3 0 15,-25 9 0-15,-18 7 0 0,-12 5 0 16,-18 3 0-16,1 6 0 16,-10 3 0-16,-4 0 0 15,-16 8 0 16,-6-1-5-15,1 7-548-16,-18-7-38 16</inkml:trace>
  <inkml:trace contextRef="#ctx0" brushRef="#br0" timeOffset="17189.18">18516 10062 126 0,'-9'0'201'15,"1"7"-51"-15,0-7-15 16,8 0-7-16,-8 9 9 0,8-9 31 16,0 0 46-16,-9 0 13 15,1-4-22-15,2-4-15 0,-7-4-24 16,-3-1-166-16,-6 5 0 15,-5 3 0-15,-9 5 0 0,-9 17 0 16,-8 12 0 0,-4 16 0-16,0 12 0 0,5 9 0 15,11 3 0-15,16 4 0 16,17-4 0-16,16-1 0 0,17-2 0 16,16-12 0-16,14-13 0 15,19-18 0-15,7-23 0 0,9-11 0 16,-6-23 0-16,-5-13 0 15,-14-20 0-15,-21-6 0 0,-18-8 0 16,-26-4 0-16,-22 3 0 16,-21 3 0-16,-19 11 0 15,-12 7 0-15,-2 8 0 16,0 17 0-16,0 8 0 0,11 11 0 16,13 12 0-16,12 5-45 15,7 22-345-15,13 10-18 0,12 5 34 16,8 3 9-16</inkml:trace>
  <inkml:trace contextRef="#ctx0" brushRef="#br0" timeOffset="17739.3">18607 9924 405 0,'25'-33'308'16,"-3"9"13"-16,-9 3-53 0,-5 8-30 15,0 6-6-15,-3-2-19 16,-5 9-151-16,6 12-62 0,6 14 0 15,1 14 0-15,4 13 0 16,1 8 0-16,4 4 0 16,-2-3 0-16,-3-6 0 15,0-6 0-15,-6-15 0 0,1-9 0 16,0-10 0-16,-4-8 0 16,5-12 0-16,-1-20 0 0,8-22 0 15,-1-15 0-15,3-8 0 16,2-9 0-16,-5 9 0 0,-2 12 0 15,-4 16 0-15,-5 13 0 16,0 11 0-16,3 17 0 16,6 22 0-16,4 14 0 15,3 5 0-15,7 3 0 0,3-3 0 16,3-4 0-16,3-13 0 16,1-7 0-16,0-17 0 0,3-12 0 15,-1-17 0-15,5-20 0 16,-6-12 0-16,-4-12 0 15,-11-17 0-15,-6-4 0 0,-13-4 0 16,-8 10 0-16,-12 6 0 16,-13 12 0-16,-3 18 0 0,-1 16 0 15,-4 14 0-15,6 22 0 16,3 13 0-16,4 24 0 16,9 23 0-16,11 26 0 15,3 8 0-15,16 4 0 0,14-5 0 16,16-8 0-16,11-12 0 15,5-15 0-15,5-23 0 0,1-18-132 16,-8-17-400 0,-1-17 22-16,-11-10 90 0</inkml:trace>
  <inkml:trace contextRef="#ctx0" brushRef="#br0" timeOffset="17971.62">20401 9531 771 0,'-17'0'533'15,"4"11"-177"-15,5-11-156 16,8 7-13-16,5-7-187 47,-2 9 0-47,5-9-3 0,-3 0-416 15,-2 0-36-15,-3 0 45 16,0 0 49-16</inkml:trace>
  <inkml:trace contextRef="#ctx0" brushRef="#br0" timeOffset="18474.68">20490 9199 423 0,'5'-32'279'0,"-5"2"-35"16,0 7-22-16,0 1 46 15,0 11 53-15,-8 3-31 0,8-1-290 16,0 18 0 0,8 10 0-16,6 15 0 0,11 15 0 15,4 7 0-15,-1 10 0 16,5 3 0-16,-6-4 0 16,-2-7 0-16,1-10 0 15,-12-12 0-15,-1-8 0 0,-4-12 0 16,-9-3 0-16,-14-32 0 15,-5-15 0 1,-10-14 0-16,-4-14 0 0,2-6 0 16,-4-1 0-16,0 3 0 15,8 8 0-15,7 10 0 0,2 11 0 16,6 8 0-16,12 10 0 16,0 7 0-16,4 7 0 0,22 5 0 15,13 20 0-15,18 6 0 16,16 9 0-16,4 11 0 15,4 0 0-15,1-2 0 0,-4 0 0 16,-14-8 0-16,-13-8 0 16,-8-3 0-16,-15-8 0 15,-9-17 0-15,-5 0 0 0,-14-4 0 16,0-16 0-16,-22-13 0 16,2-12 0-16,-3-12 0 0,-7-3 0 15,4-7 0-15,-4 6 0 16,1 9 0-16,9 11 0 0,4 8 0 15,0 9 0-15,8 12-359 16,8 4-215-16,0 4 62 16</inkml:trace>
  <inkml:trace contextRef="#ctx0" brushRef="#br0" timeOffset="18836.88">21481 8955 332 0,'0'9'437'0,"-8"3"-23"15,-14 7-66-15,-9 15-33 0,-6 10-114 16,0 13-201-16,5 3 0 16,5 2 0-16,9-1 0 15,18 0 0-15,0-8 0 0,12-7 0 16,5-11 0-16,3-14 0 16,8-21 0-16,2-13 0 15,1-14 0-15,-4-18 0 16,-2-12 0-16,-8-9 0 0,-8-3 0 15,-9 4 0-15,0 8 0 16,0 13 0-16,0 10 0 0,0 11 0 16,0 0 0-16,0 12 0 15,4 35 0 1,9 9 0-16,1 4 0 16,8 0 0-16,-3-1 0 15,2-3 0-15,-1-5-269 16,-4-3-201-16,1-9 58 0,-5-16 83 15,2-3 74-15</inkml:trace>
  <inkml:trace contextRef="#ctx0" brushRef="#br0" timeOffset="19452.68">21744 9064 42 0,'20'-58'206'15,"1"11"57"-15,-13 6 12 0,0 13-35 16,-8 12-49-16,0 11-5 16,3 15 91-16,3 13 54 15,-3 13-295-15,-3 5-36 0,0 4 0 16,8-1 0-16,0-7 0 15,0-5 0-15,-8-7 0 0,5-8 0 16,-1-17 0 0,5-4 0-16,-1-17 0 15,4-12 0-15,4-7 0 16,-1-8 0-16,6-2 0 0,0 2 0 16,-7 6 0-16,0 11 0 15,-2 5 0-15,-3 14 0 0,-1 12 0 16,3 12 0-16,1 14 0 15,-4 2 0-15,0 0 0 0,-3-4 0 16,-2 1 0-16,3-9 0 16,-3-4 0-16,1-12 0 15,4 0 0-15,-3 0 0 0,4-8 0 16,5-8 0-16,3-13 0 16,3 1 0-16,-3 0 0 15,-4 6 0-15,-7 7 0 0,3 2 0 16,-1 13 0-16,0 0 0 15,5 20 0-15,3 10 0 0,4 2 0 16,5 0 0-16,-2-3 0 16,5-4 0-16,1-5 0 15,1-8 0-15,1-12 0 0,3-7 0 16,0-10 0-16,4-12 0 16,-5-12 0-16,-1-3 0 0,-4-13 0 15,-4-5 0-15,-6-2 0 16,-10-1 0-16,-8 3 0 15,-8 10 0-15,-5 10 0 0,-3 18 0 16,-1 8 0-16,1 16 0 16,-4 16 0-16,3 13 0 15,5 11 0-15,12 5 0 0,0 5 0 16,9-5 0-16,11-1 0 16,8-7 0-16,5-5 0 0,8-7 0 15,-1-9-351-15,4-16-163 16,8 0 55-16,15 0 105 0</inkml:trace>
  <inkml:trace contextRef="#ctx0" brushRef="#br0" timeOffset="19652.03">23611 8462 737 0,'-35'-11'354'0,"10"-2"-103"0,5 0-56 15,12-2-49-15,8-6-26 16,22-3-46-16,13-4-33 0,18-5-30 16,12 0-2-16,3 1-7 15,0 4-74-15,-6 7-151 16,-8 10-134-16,-6 5-26 16,-11 6 7-16</inkml:trace>
  <inkml:trace contextRef="#ctx0" brushRef="#br0" timeOffset="19818.66">23859 8637 336 0,'-34'54'300'16,"4"-14"14"-16,9-16-39 16,7-3-16-16,0-9 14 0,14-12-16 15,0 0-224-15,17 0-33 16,15-12 0-16,21-4 0 16,15-8 0-16,5-6 0 0,1 3-58 15,-1-6-319-15,-5 4-43 16,-6 0 35-16,-5 1 15 15</inkml:trace>
  <inkml:trace contextRef="#ctx0" brushRef="#br0" timeOffset="20261.95">25752 7786 643 0,'-16'-24'439'0,"1"5"-134"16,2 3-98-16,2 3 52 16,-3 4-65-16,2 2-194 15,4 2 0-15,8-2 0 16,-9 2 0-16,9-3 0 0,0-5 0 16,0 1 0-16,0 0 0 15,0-4 0-15,9 0 0 16,3-1 0-16,4 1 0 0,1 7 0 15,-3 5 0-15,3 4 0 16,5 0 0-16,1 21 0 16,11 11 0-16,3 5 0 15,2 3 0-15,-2 1 0 0,-5 1 0 16,-2 2 0-16,-15 1 0 16,-7 0 0-16,-8 4 0 15,-8-5 0-15,-7 1 0 0,-6-5 0 16,0-2 0-16,1-5 0 15,4-6 0-15,4-2 0 16,0-5-326-16,-2 1-192 0,3 0 27 16</inkml:trace>
  <inkml:trace contextRef="#ctx0" brushRef="#br0" timeOffset="20394.98">25980 8679 498 0,'28'72'696'16,"-12"-39"-335"-1,5-5 67-15,-1-7-364 0,-1 0-64 16,-2-6 0-16,-4-5 0 0,0-10 0 16,-5 0 0-16,-8-15-564 31,-17 0-62-31</inkml:trace>
  <inkml:trace contextRef="#ctx0" brushRef="#br0" timeOffset="21183.4">18858 11853 298 0,'-22'-19'367'0,"-6"2"-6"0,-9 7-100 16,-12 10-56 0,-6 22-3-16,-5 14 25 0,-2 13-101 15,5 16-126-15,12 4 0 16,11 9 0-16,25 0 0 0,18-9 0 16,25-13 0-16,22-15 0 15,18-21 0-15,11-20 0 0,5-20 0 16,-8-16 0-16,-14-13 0 15,-15-8 0-15,-21-12 0 16,-21-5 0-16,-11 0 0 0,-23 10 0 16,-14 3 0-16,-11 11 0 15,-5 18 0-15,-1 7 0 16,6 13 0-16,5 12 0 16,4 9-57-16,11 7-278 0,14 9-65 15,14 3 21-15,0-4 15 16</inkml:trace>
  <inkml:trace contextRef="#ctx0" brushRef="#br0" timeOffset="21665.84">18934 11788 175 0,'44'-33'277'0,"-6"-1"-52"15,-11 6-28-15,-6 5-16 16,-4 6 8-16,-6 5-2 16,-2 12-22-16,11 24 126 15,-3 14-168-15,2 10-86 16,7 8-37-16,0 6 0 0,4-5 0 15,-3-7 0-15,-2-10 0 16,1-8 0-16,-7-12 0 16,1-7 0-16,1-18 0 0,3-18-44 15,4-23-14-15,1-10 23 16,1-5 19-16,-4 5 9 0,0 1-7 16,-3 12 19-16,-2 5-9 15,-1 10 2-15,1 15 5 16,3 13 9-16,0 0-9 0,6 17 12 15,1 2 3-15,3 7-13 16,0 3 5-16,7-10-14 0,8-2-8 16,0-17-30-1,5 0-37-15,-6-24-30 0,0-15 8 16,-3-8 47-16,-9-10 23 16,-7-4 21-16,-12-1 33 0,-14 2 45 15,-3 3 73-15,-14 7 44 16,-8 11-51-16,-2 10-134 15,2 5 0-15,8 12 0 0,1 12 0 16,0 12 0-16,13 12 0 16,0 9 0-16,18 7 0 15,4 5 0-15,11 4 0 0,5-9-8 16,2-3-474-16,7-17 11 16,7-7 54-16,3-17 92 15</inkml:trace>
  <inkml:trace contextRef="#ctx0" brushRef="#br0" timeOffset="21815.11">20753 11380 292 0,'38'-15'387'0,"-15"3"23"16,-6-2-44-16,-5 7-89 16,-4 2-30-16,1 3-179 0,-6 2-68 15,-3-5 0-15,0 1 0 16,0-1 0-16,3 5 0 16,2 0-415-16,3-2-62 15,-5-3 38-15,3 0 85 16</inkml:trace>
  <inkml:trace contextRef="#ctx0" brushRef="#br0" timeOffset="22746.97">21666 10786 301 0,'-31'-48'331'0,"2"8"-24"15,6 6-63-15,7 6-75 16,2 12-37-16,7 3-22 16,7 13-29-16,0 17 35 0,0 19 7 15,7 18-13-15,10 11-87 16,2 8-23-16,1 1 0 15,2-10 0-15,4-8 0 0,-12-6 0 16,-3-14 0-16,-2-11 0 16,-4-9 0-16,-5-23 0 15,0-19 0-15,-17-14 0 16,4-14 0-16,4-14 0 0,0-14 0 16,9-12 0-16,0-7 0 15,3 0 0-15,9 7 0 16,7 13 0-16,11 16 0 15,2 16 0-15,6 15 0 16,-2 23 0-16,4 11 0 0,-4 21 0 16,-7 19 0-16,-7 17 0 15,-19 12 0-15,-3 8 0 0,-25 6 0 16,-4-2 0-16,1-8 0 16,4-12 0-16,3-18 0 0,4-5 0 15,6-14 0-15,11-7 0 16,0-10 0-16,17-7 0 15,10-12 0-15,19-4 0 0,8-9 0 16,10-8 0-16,0-2 0 16,5-1 0-16,-4-7 0 15,0 3 0-15,-8 0 0 16,-11 4-35-16,-15-2 11 0,-7 10 28 16,-11 8 30-16,-8 4-13 15,-5 7-21-15,-18 9 0 0,-1 14 0 16,-6 5 0-16,0 14 0 15,4-1 0-15,5 4 0 0,16-2 0 16,0-11 0-16,5 0 0 16,6-10 0-16,10-3 0 15,4-10 0-15,6 0 0 16,8-17 0-16,-5-4 0 0,0-3 0 16,-11-4 0-16,-9-5 0 15,-14 4 0-15,-9 1 0 0,-7 4 0 16,-4 7 0-16,-6 5 0 15,1 8 0-15,-5 4 0 0,6 0-73 16,4 0-203 0,4 0-69-16,7 0-18 0,9 0 20 15,0 0 53-15</inkml:trace>
  <inkml:trace contextRef="#ctx0" brushRef="#br0" timeOffset="23131.06">22609 10180 284 0,'25'-69'339'0,"-13"12"29"15,-3 12-34-15,-6 7-51 16,2 15-26-16,-5 7-75 0,3 8-182 16,6 20 0-16,7 21 0 15,8 19 0-15,6 13 0 0,4 13 0 16,6 4 0-16,-1-1 0 16,-4-5 0-16,2-6 0 0,-4-16 0 15,-5-14 0-15,-7-7-268 16,0-18-185-16,-11-15 59 15,3-19 88-15,-5-19 50 0,-5-19 100 16,-3-19 68-16,0-14 55 16,0-15 109-16,0-18 129 15,0 2 19-15,-11 2 29 16,-2 13 15-16,3 20 28 0,-3 25 40 16,5 17-40-16,8 11-296 15,0 25 0-15,0 23 0 0,8 27 0 16,6 27 0-16,16 17 0 15,2 11 0-15,10 5 0 0,-2-4 0 16,4-5 0-16,-3-11 0 16,0-13 0-16,-6-16-433 15,3-13-133-15,-11-12 66 0</inkml:trace>
  <inkml:trace contextRef="#ctx0" brushRef="#br0" timeOffset="23375.06">24116 9565 430 0,'-11'-21'354'16,"2"8"-58"-16,9 2-99 15,0 3-47-15,0-3-26 0,9-1-38 16,14-2-33-16,26 0-26 15,15-8-13-15,18-2-16 16,3 3-31-16,5 4-38 0,-11 6-93 16,-8 3-96-16,-15 3-58 15,-10 5-35-15</inkml:trace>
  <inkml:trace contextRef="#ctx0" brushRef="#br0" timeOffset="23538.92">24530 9761 371 0,'-41'40'434'0,"14"-8"-40"15,1-7-121-15,14-9-46 0,4-4 8 16,8-12-122 0,11 0-113-16,24-12 0 0,24-7 0 15,19-7 0-15,13-5 0 16,-8 2-66-16,-8 8-372 0,-15 9-19 16,-21 7 41-16,-21 18 90 15</inkml:trace>
  <inkml:trace contextRef="#ctx0" brushRef="#br0" timeOffset="24161.02">19283 13522 189 0,'-20'0'426'16,"-9"12"-17"-16,-5 9-67 15,-9 15-97-15,4 17 26 0,-3 13-106 16,6 7-165 0,7 8 0-16,17 5 0 0,12-5 0 15,20-12 0-15,17-15 0 16,17-23 0-16,10-19 0 0,9-24 0 16,0-29 0-16,-4-23 0 15,-8-15 0-15,-22-10 0 16,-17-4 0-16,-22 0 0 0,-17 3 0 15,-10 12 0-15,-14 14 0 16,0 19 0-16,-5 16 0 0,6 17 0 16,1 12 0-16,5 8 0 15,8 5-301-15,9 2-110 0,17 2 4 16,3-6 32 0,14-1-174-16</inkml:trace>
  <inkml:trace contextRef="#ctx0" brushRef="#br0" timeOffset="24611.29">19560 13363 158 0,'44'-16'290'16,"-7"8"-51"-16,-9 4-55 0,1 4 25 16,-1 23 82-16,1 11 5 15,-1 6-23-15,0 10-166 0,1-2-107 16,-1 1 0-16,0-4 0 16,0-9 0-16,-3-8 0 15,-4-6 0-15,-5-10 0 16,-4-12 0-16,-4-8 0 0,3-18 0 15,7-9-12-15,4-11-74 16,-8-6 17-16,6-4 31 16,1 1 17-16,-2 12 15 0,3 10 9 15,-6 9 5-15,5 10 26 16,-1 14 20-16,-1 0 13 0,6 21-11 16,1 0-46-16,0-1-10 15,8 1 0-15,2-9 0 0,4-12 0 16,5 0 0-16,0-5 0 15,4-11-15-15,-2-13-58 16,-1-7 0-16,-10-4 14 0,-7-10 29 16,-13-2 22-16,-12-10 15 15,-4 5 8-15,-9 9 45 0,-2 8 71 16,3 11-86-16,-1 12-45 16,2 9 0-16,7 25 0 15,0 6 0-15,7 5 0 16,10 6 0-16,8-1 0 15,7-5 0-15,12-3 0 0,5-14-352 16,8-11-137-16,5 0 34 16,2-3 85-16</inkml:trace>
  <inkml:trace contextRef="#ctx0" brushRef="#br0" timeOffset="24776.61">21906 12953 204 0,'62'-12'440'0,"-22"5"101"16,-12 1 39-16,-12 1-298 0,-7 1-282 15,-9 1 0-15,0-2 0 16,-12 1 0-16,12 1 0 0,-8-1 0 16,8-1 0-1,0 1 0-15,-13-3-351 16,1 2-243-16,-3-2 93 0</inkml:trace>
  <inkml:trace contextRef="#ctx0" brushRef="#br0" timeOffset="26640.95">22906 12184 190 0,'-13'-34'273'0,"6"6"54"16,-6 8 3-16,5 8-46 15,1 3-66-15,-2 9-66 0,9 11-22 16,0 27 3-16,0 18-123 16,0 19-10-16,9 6 0 0,6-5 0 15,2-8 0 1,2-10 0-16,-2-13 0 0,-5-12 0 16,2-8 0-16,-6-25 0 15,-8-13 0-15,0-20 0 0,0-20 0 16,-14-11 0-16,14-18 0 15,0-11 0-15,0-9 0 0,9-3 0 16,7 7 0-16,4 12 0 16,1 18 0-16,1 19 0 15,8 24 0-15,-1 16 0 0,-6 21 0 16,-1 26 0-16,-7 14 0 16,-7 13 0-16,-8 8 0 0,0 1 0 15,0-8 0-15,0-14 0 16,0-7 0-16,0-16 0 15,0-10 0-15,0-7 0 16,17-12 0-16,3-19 0 0,14-14 0 16,0-8 0-16,4-9 0 15,-3-2-21-15,-1-9-38 0,-6 1 33 16,-3 6 7-16,-4 10 15 16,-5 11 8-16,-4 10 4 15,-4 13 6-15,0 10 41 0,3 29-7 16,2 8-48-16,3 11 0 15,4 2 0-15,5-2 0 16,4-8 0-16,-1-12 0 16,4-10 0-16,1-18 0 0,4-18 0 15,-6-10 0-15,2-14 0 16,-4-13 0-16,-1-6 0 0,-3 0 0 16,-7 0 0-16,7 1 0 15,4 6 0-15,-1 8 0 16,-3 11 0-16,1 11 0 0,-4 12 0 15,3 7 0-15,1 5 0 16,0 0 0-16,0 11 0 0,2 7 0 16,-1-6 0-16,-1 0-101 15,2 0-371-15,4-12-25 16,10 0 30-16</inkml:trace>
  <inkml:trace contextRef="#ctx0" brushRef="#br0" timeOffset="26811.48">25216 11092 725 0,'17'-23'477'0,"-1"0"-174"0,0 0-130 15,8-2-33-15,8-4-42 16,10 1-54-16,3 4-79 16,-2 1-173-16,5 0-109 15,-1 9-44-15,-7 9 32 0,-8 5 35 16,-10 19 92-16</inkml:trace>
  <inkml:trace contextRef="#ctx0" brushRef="#br0" timeOffset="26957.98">25561 11064 107 0,'-32'52'323'0,"2"-7"-1"16,7-4-39-16,3-13-77 15,3-4 3-15,6-7 68 0,11-6-43 16,6-11-148-16,24 0-86 16,13-14 0-16,23-15 0 0,7-8 0 15,9 1 0-15,-6-2-366 16,-3 2-65-16,-7-2 27 15,-16 10 21-15</inkml:trace>
  <inkml:trace contextRef="#ctx0" brushRef="#br0" timeOffset="29270.7">20667 16387 233 0,'-27'-60'255'15,"-11"-1"-20"-15,-1 11-2 16,-15 10-35-16,-6 16-10 0,-10 16 56 15,-3 25 55-15,-1 19-137 16,11 20-162-16,11 18 0 0,17 2 0 16,35 3 0-16,22-3 0 15,30-6 0-15,30-9 0 16,16-16 0-16,7-9 0 16,-4-4 0-16,-9-7 0 0,-13-5 0 15,-22 1 0-15,-24 4 0 16,-33 8 0-16,-20 7 0 15,-25 8 0-15,-17 1 0 0,-2-3 0 16,3-6 0-16,8-4 0 16,13-8-229-16,10-11-158 15,15-6 14-15,15-11 73 0,20-15 0 16,12-21 74-16</inkml:trace>
  <inkml:trace contextRef="#ctx0" brushRef="#br0" timeOffset="29453.08">20998 16189 438 0,'48'-123'364'0,"-8"26"-49"16,-11 19-62-16,-12 21-19 0,-4 20 38 16,-7 17-101-16,2 20-171 15,1 32 0-15,2 30 0 0,7 19 0 16,1 8 0-16,1 10 0 16,9-2 0-16,4 0 0 15,3-11 0-15,-2-12 0 0,-3-10-453 16,-2-10-43-16,-9-14 38 15</inkml:trace>
  <inkml:trace contextRef="#ctx0" brushRef="#br0" timeOffset="29837.1">21213 16551 434 0,'-34'-29'376'0,"6"1"-120"0,13 6-116 16,2-1-62-16,13-2-29 15,13-8 3-15,10 1-15 16,19-5-20-16,9 2-7 0,6 6 2 15,5 8 16-15,-5 17 10 16,0 16 11-16,-4 13-2 16,-5 7-6-16,1 10-11 0,-10-2-16 15,-5-4-2-15,-6-3-12 16,-8-4 3-16,-4-9-3 16,-3-7 6-16,0-13-5 15,-10 0 8-15,-3-21-2 0,0-15 0 16,0-14 50-16,0-11 17 15,-11-3 37-15,-3-3-59 0,14 15-52 16,-12 11 0-16,12 13 0 16,0 11 0-16,12 38 0 15,10 20 0-15,6 8 0 16,4 7 0-16,4 5 0 16,7-3 0-16,-4-6 0 15,4-7 0-15,8-12-359 0,5-17-135 16,4-16 33-16,5-21-268 15</inkml:trace>
  <inkml:trace contextRef="#ctx0" brushRef="#br0" timeOffset="30184.96">22715 15827 277 0,'0'-86'412'16,"-8"22"-15"-16,-16 14-72 0,-17 31-84 16,-8 19 32-16,-8 39-151 15,0 30-122-15,5 24 0 0,11 14 0 16,13 3 0-16,16-3 0 15,12-10 0-15,12-12 0 16,13-20 0-16,1-16 0 16,13-25 0-16,1-28 0 0,0-31-50 15,1-32-144-15,-1-31 194 16,-7-23-130-16,-17-26 84 16,-11-12 62-16,-18-12 48 0,-16-4 67 15,-15 8 78-15,-10 17-209 16,-6 23 0-16,3 29 0 0,12 26 0 15,13 22 0-15,8 38 0 16,12 40 0-16,12 37 0 16,12 37 0-16,15 29 0 0,24 11 0 15,14 5 0-15,10-4 0 16,15-12 0-16,4-27 0 16,4-19 0-16,-5-30-277 15,-5-27-268-15,-7-28 55 0,-10-28 127 16</inkml:trace>
  <inkml:trace contextRef="#ctx0" brushRef="#br0" timeOffset="30951.69">23274 15468 162 0,'-18'-70'335'16,"-6"18"-18"-16,-10 24-52 15,6 16-53-15,-1 20 27 0,9 15 60 16,7 15-81-16,13 2-218 16,8 5 0-16,14-4 0 15,10-8 0-15,8-14 0 16,6-7 0-16,-2-12-152 0,-5-19-133 15,-5-11 38-15,-6-6 75 16,-8-5 81-16,-7 5 68 16,-6 3 46-16,-1 9 41 0,-6 3 22 15,0 14 2-15,0 7-3 16,0 12 4-16,0 11-9 16,0 11-16-16,0-1-26 0,0-2-18 15,0-2-17 1,0-1-48-16,0-7-43 0,3-4-41 15,-3-17-29-15,0 0 16 0,8-12 9 16,5-14 45-16,2-10 46 16,1-10 35-16,1-1 26 15,1 5 20-15,-7 6 36 16,0 11 15-16,-2 10 10 0,-1 10 39 16,0 17 28-16,0 14-4 15,5 2-33-15,-2 3-51 16,6 3-43-16,2-6-14 0,10-6-34 15,4-11-68-15,-1-11-47 16,5-11-49-16,5-18 4 16,1-13 52-16,2-10 57 0,-5-11 31 15,-4-6 26-15,1 5 32 16,-3 10 49-16,-11 9 25 16,-1 13 4-16,-11 16 8 15,1 16 70-15,-1 24 37 0,3 21-146 16,-6 16-73-16,-4 4 0 15,4-3 0-15,0-9 0 16,-1-9 0-16,1-11 0 0,0-8 0 16,0-25 0-16,6-8 0 15,1-25 0-15,10-20 0 0,3-20 0 16,1-12 0 0,-1-22 0-16,1-16 0 0,-1-14 0 15,-3-19 0-15,-5-6 0 16,-8 10 0-16,-4 24 0 15,-8 25 0-15,0 31 0 0,0 22 0 16,0 26 0-16,0 73 0 16,0 36 0-16,5 33 0 15,-2 17 0-15,5 7 0 16,4 0 0-16,1-8 0 16,-1-11 0-16,0-18 0 0,1-11 0 15,-1-20 0-15,-4-17 0 16,-2-16 0-16,-6-17-491 15,0-24-148-15</inkml:trace>
  <inkml:trace contextRef="#ctx0" brushRef="#br0" timeOffset="31096.07">24204 14743 787 0,'-27'-17'467'0,"7"6"-179"15,7-1-119-15,13 0-26 0,17-5-6 16,18-7-81-16,27-4-56 15,16-10-163-15,2-2-234 0,-3-5-114 16,-7 0-464-16</inkml:trace>
  <inkml:trace contextRef="#ctx0" brushRef="#br0" timeOffset="31516.26">26958 13482 598 0,'0'-50'535'16,"0"15"-36"-16,0 6-143 0,0 8-297 16,0 4-59-16,0 38 0 15,0 25 0-15,5 35 0 16,6 32 0-16,10 18 0 15,9 7 0-15,1 1 0 16,3-13 0-16,-3-16 0 16,-2-17 0-16,-7-20 0 15,0-16-302-15,-6-16-268 0,-16-16 65 16</inkml:trace>
  <inkml:trace contextRef="#ctx0" brushRef="#br0" timeOffset="31707.5">26488 13669 665 0,'-29'-33'321'0,"16"4"-150"0,26 1-95 16,33 0-36-1,27-5-17-15,23-3-26 0,18-2-56 16,12 2-72-16,-1 0-54 15,-6-1-47-15,-18 4-74 0</inkml:trace>
  <inkml:trace contextRef="#ctx0" brushRef="#br0" timeOffset="32248.52">27280 13726 462 0,'17'-29'319'16,"-6"4"-51"-16,0 6-61 15,-2 2-3-15,-5 5 11 16,0 4-22-16,-4 8-77 0,4 0-61 16,8 16-47-16,9 5-8 15,7 7 0-15,12 1 0 16,5-1 0-16,3-9-91 0,6-19-52 15,-1 0-6 1,-5-11 13-16,-2-13 42 0,-10-12 44 16,-12-9 35-16,-8 0 24 15,-8 4 33-15,-8 4 50 16,0 5 33-16,0 12-2 16,0 7-21-16,0 9-34 0,0 16 22 15,0 21-63-15,0 16-27 16,4 8 0-16,9 0 0 15,11-9 0-15,1-3 0 0,3-12 0 16,6-17 0-16,0-16 0 16,3-16 0-16,-1-17 0 15,-2-16 0-15,-6-8 0 16,-4-1 0-16,-8 2 0 16,-2-2 0-16,-14 2 0 15,0 3 0-15,0 6 0 0,-14 5 0 16,2 10 0-16,0 11 0 15,-1 8-37-15,-1 9-144 16,-8 4-106-16,1 13-87 0,5-1-21 16,4 6 19-16</inkml:trace>
  <inkml:trace contextRef="#ctx0" brushRef="#br0" timeOffset="32531.3">28546 13094 623 0,'11'-16'361'0,"-11"9"-119"16,-11 7-57-16,-5 20 57 0,-4 8 48 16,2 5-186-16,18 7-104 15,10 4 0-15,18 2 0 16,17-10 0-16,16-7 0 0,2-8 0 16,7-21 0-16,-5-10 0 15,-11-9 0-15,-19-18 0 16,-14-7 0-16,-21-10 0 0,-21 2 0 15,-14 4 0-15,-19 5 0 16,-11 16 0-16,-8 6 0 16,-4 12 0-16,-1 9-53 15,13 14-271-15,9 2-88 16,16 4 0-16,15 1 20 0</inkml:trace>
  <inkml:trace contextRef="#ctx0" brushRef="#br0" timeOffset="32692.54">29160 12734 630 0,'44'-50'510'0,"-12"5"-163"16,-4 4-173-16,-8 8-87 16,-7 4-64-16,0 6-98 15,-2 7-155-15,1 3-117 0,9 8 4 16,0 5 7-16</inkml:trace>
  <inkml:trace contextRef="#ctx0" brushRef="#br0" timeOffset="32831.06">29634 12850 389 0,'32'54'278'0,"1"3"-17"16,0 0-18-16,-4 0 17 16,-6 0-7-16,-6-4-91 15,-9-6-76-15,-8 3-76 16,-12 3-161-16,-15 9-211 15,-20-2-126-15,-13 5-452 0</inkml:trace>
  <inkml:trace contextRef="#ctx0" brushRef="#br0" timeOffset="33530.03">22719 17166 389 0,'0'-29'445'16,"0"8"-18"-16,-8 4-64 16,-1 5-67-16,9 5-169 0,-8 7-127 15,8 11 0-15,0 19 0 16,0 17 0-16,13 20 0 0,8 9 0 15,5 10 0 1,8 4 0-16,6 0 0 0,2-9 0 16,-3-8 0-16,4-6 0 15,-12-16-381-15,-7-10-118 0,-3-8 57 16,-10-13 96-16</inkml:trace>
  <inkml:trace contextRef="#ctx0" brushRef="#br0" timeOffset="34095.12">22544 17608 375 0,'-44'-15'368'0,"10"2"-73"16,11 6-130-16,7-1-76 15,16-5-45-15,30-8-22 0,17-6-13 16,22-6-39-16,13-4-51 16,8 0-27-16,-2 1 7 15,-4 2 27-15,-6 6 31 16,-14 4 18-16,-7 3 22 0,-15 4 29 15,-14 6 45-15,-8 3 41 16,-8 3 29-16,-4 5 19 16,1 0-14-16,-9 0-11 0,0 0-24 15,0 22-8-15,0 2 3 16,0 8-72-16,0 9-34 0,5 0 0 16,3-1 0-16,7-2 0 15,5-8 0-15,5 0 0 16,6-14 0-16,7-7 0 15,-2-9-41-15,6-13-49 16,-3-16-2-16,-2-7 12 0,-6-9 30 16,-5 0 27-16,-9 0 15 15,-11 5 9-15,-1 9 26 0,-5 9 13 16,0 10 0-16,0 3-14 16,0 9-5-16,0 21-8 15,0 3-8-15,3 5-7 0,11-1 1 16,2 1 6-16,8-8-7 15,4-5 3-15,1-16 2 16,4 0-17-16,-5 0 5 0,-2-9 11 16,-9-7-1-1,-3-9 5-15,-14-3 0 0,-9-5 10 16,-5 2 10-16,-8-2 11 16,2 8-22-16,0 5-14 0,0 3-42 15,7 6-78-15,5 3-120 16,8-1-81-16,13 1-7 15,12 1 20-15,6-7 44 16</inkml:trace>
  <inkml:trace contextRef="#ctx0" brushRef="#br0" timeOffset="34378.85">24311 16966 90 0,'34'-12'291'16,"-17"-1"27"-16,-11 5-5 15,-6 8-84-15,-20 0-8 16,-8 0 43-16,-6 21-22 0,3 8-163 15,5-1-79-15,9 4 0 16,17 1 0-16,9 0 0 0,20-9 0 16,15-8 0-16,13-16 0 15,3 0 0-15,7-16 0 16,-10-13 0-16,-10-7-70 0,-9-5 21 16,-24-3 32-16,-14-1 33 15,-14 7 9-15,-19 6-7 16,-8 11-11-16,-7 10-13 15,-6 11-15-15,-2 0-34 0,8 11-59 16,2 1-82-16,7 6-86 16,10-2-45-16,7 0 3 0,11 1 22 15</inkml:trace>
  <inkml:trace contextRef="#ctx0" brushRef="#br0" timeOffset="35676.67">25317 16897 258 0,'0'0'278'15,"-8"0"12"-15,0 0-18 16,8 0-12-16,-8 0 31 0,8 0 43 16,0 0-270-16,0-4-64 31,0 0 0-15,0-1 0-16,0-2 0 15,0-6-481-15,-12-11-186 0</inkml:trace>
  <inkml:trace contextRef="#ctx0" brushRef="#br0" timeOffset="36309">7808 5707 953 0,'0'-20'367'16,"0"11"-193"-16,0 9-96 0,13 29-42 16,5 15-15-16,12 22-18 15,14 24 3 1,13 19 0-16,9 8 0 0,11 11-13 16,0-6-88-16,-4-4-110 0,-8-13-98 15,-9-11-22 1,-11-22-26-16</inkml:trace>
  <inkml:trace contextRef="#ctx0" brushRef="#br0" timeOffset="36907.85">8803 5715 556 0,'0'-107'458'0,"0"25"-153"16,-12 31-162-16,-1 27-79 15,-4 24-33-15,2 36-15 0,6 21-4 16,9 17-13-16,21 2 6 15,15 2-3-15,21-9-3 16,11-17 1-16,11-14 2 16,6-26-13-16,-1-20 5 15,-2-26-3-15,-13-17 0 16,-16-23 6-16,-20-15-1 0,-33-5 0 16,-22 0 5-16,-22 13-3 15,-21 12 9-15,-19 19-10 16,-11 22-1-16,-9 16-2 0,-2 12-8 15,8 23-28-15,16 7-74 16,22 2-88-16,33 0 45 16,30-2 11-16,41-18 26 15,35-12 10-15,21-24 40 0,18-21 29 16,4-12 39-16,-8-9 25 16,-16 6 35-16,-22 3 64 15,-22 11 45-15,-18 9 20 16,-15 12-21-16,-10 5-67 15,-11 13-50-15,0 7-25 0,0 0-12 16,0 25-3-16,0 11-6 16,8 9 1-16,12 3-1 15,17 6 3-15,20-2-1 0,20-6-3 16,15-18 4-16,12-16-3 16,-3-16 9-16,-9-16-10 15,-19-8 7-15,-19-14 9 16,-31-6 12-16,-23-9-6 15,-31-1-3-15,-26 9-11 0,-16 9-4 16,-16 16-12-16,-9 11-29 16,-4 13-51-16,9 25-50 15,12 3-52-15,17 13-29 0,14-1 15 16,21 1-58-16</inkml:trace>
  <inkml:trace contextRef="#ctx0" brushRef="#br0" timeOffset="37522.82">10671 3988 459 0,'-78'-93'217'0,"-59"12"-95"0,-58 27-61 15,-53 43-30-15,-49 50 25 16,-73 56-11-16,-57 51 3 16,-19 46 20-16,-13 36 22 15,4 41-20-15,17 48-11 16,41 24-17-16,59 5-9 16,78-4-12-16,85 0-9 0,95 0-5 15,103-16-1-15,104-29-4 16,83-44-3-1,78-58 8-15,96-68-11 0,74-83 1 16,59-97-4-16,54-78-18 16,30-60-10-16,-20-53 15 15,-41-49 7-15,-70-53 8 16,-86-28 5-16,-104-8 12 0,-102-5 11 16,-93-1 11-16,-85 6-10 15,-69 19-3-15,-73 47-11 16,-89 62-8-16,-79 68-3 15,-30 72 2-15,-14 69-4 16,5 65-46-16,15 53-55 16,26 37-49-16,36 29-31 15,44 16 7-15,58 4-33 0,54-5-76 16</inkml:trace>
  <inkml:trace contextRef="#ctx0" brushRef="#br0" timeOffset="42731.92">8574 12934 535 0,'8'-15'630'15,"-2"3"-125"-15,-6 5-202 0,0-2-229 16,0 6-74-16,0-1 0 16,3 4 0-1,6 0 0-15,3 20 0 0,12 12 0 16,9 13 0-16,8 21 0 16,7 15 0-16,0 12 0 15,2 14 0-15,-1 6 0 16,-5 4 0-16,-3-6 0 0,-8-13 0 15,-10-10 0-15,-6-10-299 16,0-17-92-16,-9-12-14 16,-2-24 16-16</inkml:trace>
  <inkml:trace contextRef="#ctx0" brushRef="#br0" timeOffset="43048.08">9289 12561 428 0,'0'-41'317'0,"-11"25"-138"16,-2 37-84-16,-3 36-45 16,0 33-11-16,4 11 18 15,12 14-4-15,0-1-6 0,12-5-17 16,9-12-8-16,11-19-18 16,9-17 4-16,3-22-10 0,1-12-3 15,-5-27-4-15,0-12 5 16,-7-31 1-16,-12-16 0 15,-13-19 8-15,-16-15 11 0,-21-5 13 16,-6 9 41 0,-15 7-17-16,-4 14-19 0,-1 18-23 15,-2 18-24-15,0 14-45 16,3 18-45-16,11 13-48 0,7 12-51 16,6 7-11-16,18 4-17 15,12-2-19-15</inkml:trace>
  <inkml:trace contextRef="#ctx0" brushRef="#br0" timeOffset="43380.84">9871 12443 178 0,'23'-45'340'16,"-18"13"-23"-16,-16 13-124 16,-19 8-90-16,-11 11-42 15,-6 25 21-15,1 8-4 0,6 8-28 16,12 8-18-16,12 3-14 15,16 6-11-15,16-1 1 16,25 1 1-16,23-6 1 16,21-8-9-16,8-11-13 0,6-17-4 15,-6-16-7-15,-13-16 5 16,-14-12 7-16,-25-17 11 0,-22-20 1 16,-19-13 0-16,-33-12 19 15,-15 5 6-15,-12 8 36 16,-9 11-14-16,-4 23-34 15,0 14-20-15,4 15-35 0,3 14-38 16,10 22-58-16,7 6-56 16,16 8-31-16,13 14 9 15,11-2-42-15</inkml:trace>
  <inkml:trace contextRef="#ctx0" brushRef="#br0" timeOffset="44794.94">5339 14551 551 0,'-61'-19'253'16,"-9"6"-84"-16,-1 13-89 16,0 13-38-16,3 11-8 15,3 8 19-15,11 5-11 16,14 0-19-16,20 0-10 16,20-5-7-16,17 1-2 15,18 3-3-15,22 1-5 16,21 2 7-16,2 7-5 15,-1 3 0-15,-11-1 0 16,-15 9 1-16,-21 10 4 16,-19 9-7-16,-13 6-1 0,-20 8-4 15,-10 3-51-15,3-7-64 16,3-13-52-16,2-11-34 16,6-22-36-16,5-16 40 15</inkml:trace>
  <inkml:trace contextRef="#ctx0" brushRef="#br0" timeOffset="44994.93">5456 14211 736 0,'0'-70'336'0,"0"26"-163"16,0 18-94-16,0 26-47 15,13 29-6-15,7 37-6 16,17 31-7-16,15 25-4 0,10 17-3 15,7 2-38-15,4-1-109 16,0-14-98 0,-4-17-86-16,-12-18-366 0</inkml:trace>
  <inkml:trace contextRef="#ctx0" brushRef="#br0" timeOffset="45476.96">5701 14845 459 0,'-25'-45'212'16,"9"13"-106"-16,16 7-66 16,0 4-21-16,8 6-8 0,8 7-7 15,12 3-2 1,10 5-2-16,5 0 3 16,10 0-2-16,0 0 2 15,-1 0 0-15,2-3-7 0,-10-6-2 16,-7 1 4-16,-9-1 1 15,-8 1 2-15,-7 4 10 16,-5 4 15-16,-8 0 14 16,0 0 2-16,0 0-10 15,0 0-9-15,0 0-16 0,0 9-2 16,0-9-3-16,0 0-13 31,8 0-2-31,0 0-6 0,9 0 4 16,2 0-5-16,5-12-4 15,6-13 2-15,2-12 1 16,-4-7 13-16,1-6 9 16,-9 7 22-16,-7 5 38 15,-10 10 25-15,-3 8 39 0,0 6-4 16,0 14-35 0,-8 0-43-16,8 0-31 15,0 14-5-15,0 6-3 0,0 8-44 16,0 5-88-16,13 3-75 15,7-3-35-15,9-11-32 16,7-15 2-16</inkml:trace>
  <inkml:trace contextRef="#ctx0" brushRef="#br0" timeOffset="46243.76">6683 14100 437 0,'-41'0'258'16,"-3"12"-112"-16,4 20-73 0,1 18-32 15,13 3-12-15,9 4-14 16,17 0-11-16,8-5-2 16,12-7-8-16,9-12-21 15,4-13-8-15,2-20-16 16,1-20 17-16,-7-20 3 16,-9-26 8-16,-7-20 17 15,-13-16 9-15,-16-15 16 16,-9-6 21-16,-7 7 63 0,-9 13 59 15,-3 22 18-15,4 20-21 16,7 20-57-16,9 12-58 16,8 13-33-16,7 16-11 15,9 28 7-15,21 20-7 16,15 23-3-16,13 1-12 0,8 2-16 16,12-5-33-16,-1-12-49 15,2-12-22-15,-5-18-11 16,-8-14 25-16,-13-13 45 15,-8-13 31-15,-15-6 18 16,-8-13 21-16,-13-6 28 16,-13 7 50-16,-8 1 17 15,1 10 15-15,4 13-43 16,4 7-26-16,0 0-21 0,12 17-3 16,0 11-9-16,0 8 0 15,12 4-30-15,8 1-27 16,0-3-20-16,4-15-32 15,5-7 6-15,-9-16 39 16,2-16 19-16,-12-12 19 16,-2-17 18-16,-8-8 17 15,0-8-1-15,0 4 8 0,-8 9 12 16,1 7 12-16,7 13-4 16,-9 7-20-16,9 9-11 15,0 24-7 1,0 4 5-16,9 4-5 15,-2 5 0-15,1 4 1 16,0-10 4-16,1-6-7 0,-1-5 0 16,0-8 9-1,-3-4 10-15,-1-13 1 0,-4-14 5 16,0-11 20-16,0 1 25 16,5 10 10-16,-5 5-12 15,3 9-39-15,1 10-15 16,4 7-9-16,4 0 1 15,4 12-2-15,9 8-49 16,0 10-82-16,2 1-87 0,3 7-72 16,-4-5-328-16</inkml:trace>
  <inkml:trace contextRef="#ctx0" brushRef="#br0" timeOffset="47956.9">7641 8523 359 0,'-68'50'263'16,"11"-15"-112"-16,15-6-78 16,15-8-38-16,6-9-22 0,13-1-12 15,8-11-2-15,8 10 4 16,24-10 2-16,38-5 15 15,40-16 22-15,43-15 9 16,47-20 4-16,39-30-3 16,26-28-8-16,34-33 0 15,43-31 3-15,43-27-7 0,30-18-3 16,24-33-13-16,32-46-9 16,24-52 1-16,-8-24-5 31,1073-1109 15-31,-1167 772-20 31,-320 388-11-31,-138-239-1 16,-52 331-3-16,-54 27 1 15,-69 33-1-15,-72 40-9 16,-50 45-35-16,-41 45-25 16,-63 38-4-16,-45 35 24 15,-25 33 23-15,-32 21 15 16,-31 24 10-16,8 28 5 15,-10 37 2-15,-22 49 6 16,27 36 7-16,36 29-7 16,25 13 5-16,30 18 8 15,41 52 4-15,59 34 6 16,72 18-1-16,78 0-11 16,83 3-7-16,99-9-2 0,111-31 2 15,104-45 8 1,93-60 6-16,98-67-8 15,110-68-6-15,76-72 3 16,78-71-7-16,53-51 4 0,25-64-3 16,27-35 6-16,5-21 3 15,-35-4 0-15,-25-1-1 16,-50 1 0-16,-61 5-3 16,-82 1-3-16,-84 11-2 0,-85 8 3 15,-75 8-15-15,-63 11-49 16,-54 5-94-16,-45 12-100 15,-43 12-83-15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16:28.3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3593 1705 450 0,'-82'0'319'15,"-3"8"-121"-15,-5 20-97 16,1 22-43-16,-1 19-7 15,14 7-15-15,16 2-13 16,19 0-2-16,25-2 0 16,23-2 7-16,21-5-8 15,21-12-10-15,16-8-5 0,14-7-15 16,8-7 0-16,0-6-1 16,-15 4 0-1,-10-5 2-15,-26 5-1 0,-24 3 11 16,-24 4-5-16,-24 10 2 15,-21-1 1-15,-8-5 2 16,-1-7-3-16,7-7-26 16,9-7-79-16,10-23-111 15,12-4-46-15,11-25-18 16</inkml:trace>
  <inkml:trace contextRef="#ctx0" brushRef="#br0" timeOffset="175.82">3783 1526 605 0,'48'-82'279'16,"-9"26"-124"-16,-16 14-74 16,-6 22-32-16,-9 36 26 15,0 41 101-15,1 50-16 16,-1 31-46-16,3 25-55 16,6 8-27-16,3 0-20 15,3-13-37-15,11-11-108 16,-3-20-158-16,-1-22-83 0,-6-19-36 15</inkml:trace>
  <inkml:trace contextRef="#ctx0" brushRef="#br0" timeOffset="776.89">3831 2347 417 0,'-27'-71'232'0,"3"9"-107"15,12 12-62-15,12 14-20 16,6 3-4-16,24 5-12 15,19-4-12-15,27-5-6 16,17 1-5-16,13-5 0 16,0-1-4-16,-4 6 2 15,-13 0-1-15,-11 8-3 16,-21 2 11-16,-21 11 24 16,-8 6 12-16,-12 9 1 0,-8 0-6 15,-3 0-18-15,-5 0-10 16,0 17-6-16,0 4 1 15,0 5-2-15,0 13 0 16,0 0 4-16,0 7-6 16,8-6-2-16,0 1 1 15,1-4 4-15,2-5-8 16,-4-4 3-16,2-7-5 16,-4-9 4-16,-5-12-3 15,3 0-1-15,2 0-4 16,-5-21-5-16,3-19 2 0,2-17 8 15,4-17 3-15,-1-7 7 16,-5-4 22-16,5 4 8 16,0 12 23-16,5 16 13 15,-5 12-20-15,-8 11-29 16,3 19-18-16,11 22 16 16,0 27 16-16,8 19-6 15,-1 16-8-15,-2 9-1 16,1 4-7-16,-7-14-10 15,-2-7-5-15,-3-16 3 16,-8-13-1-16,0-11-2 0,0-12-21 16,0-13-66-16,0-13-129 15,0-15-52-15,0-13 14 16,0-12 87-16,0-16-30 16,8-9 0-16,6-11-46 15</inkml:trace>
  <inkml:trace contextRef="#ctx0" brushRef="#br0" timeOffset="1056.71">5055 1411 118 0,'28'-42'241'0,"-8"8"-71"16,-7 18-66-16,-2 16-25 16,3 23 9-16,-7 27 20 15,1 19-15-15,9 16-21 0,-1 13-30 16,3-1-16-16,11-6-14 16,-2-16-3-16,4-13-10 15,1-17-10-15,4-17-5 16,-6-28 5-16,1-16 12 15,1-28-1-15,-4-21 4 16,-1-25 21-16,-3-8 52 16,-1-89 189-1,-19 118-91-15,-5 12-58 16,3 17-61-16,2 15-39 16,3 16-9-16,4 25-12 15,7 25-7-15,7 21-100 0,2 16-145 16,5 3-102-16,-1-7-35 15,9-17-339-15</inkml:trace>
  <inkml:trace contextRef="#ctx0" brushRef="#br0" timeOffset="1523.6">6321 1054 442 0,'-11'-33'203'16,"-3"6"-95"-16,4 4-46 15,-4 9 5-15,14 1-9 16,0 1-2-16,-8 8-7 0,0 4 11 16,-3 0-13-16,-5 32 38 15,-17 29 35-15,-8 32-17 16,-3 25-40 0,6 13-21-16,19 0-15 0,19-5-8 15,19-17-7-15,19-11-8 16,11-21-14-16,7-16-17 15,14-19-5-15,6-28-14 16,10-25-33-16,7-30-18 16,0-36 3-16,1-41 9 0,-6-24 43 15,-1-21 27-15,-16-12 47 16,-9 0 53-16,-17 8 47 16,-13 25 63-16,-11 23 15 15,-9 26-12-15,-4 24-103 16,-8 24-95-16,0 24 0 15,0 38 0-15,0 35 0 16,0 43 0-16,0 26 0 16,-8 31 0-16,8 19 0 15,0 3 0-15,12-3 0 16,5-17 0-16,-1-19-322 0,4-21-138 16,-4-26-12-16</inkml:trace>
  <inkml:trace contextRef="#ctx0" brushRef="#br0" timeOffset="1680.47">7039 1501 782 0,'-40'-48'467'0,"4"11"-204"0,8 13-95 16,10 3 15-16,7 4-14 16,11 5-154-16,8 0-15 15,21 1 0-15,16 3 0 16,15-7-148-16,10 8-299 15,-2-9-94-15</inkml:trace>
  <inkml:trace contextRef="#ctx0" brushRef="#br0" timeOffset="2104.54">9631 874 646 0,'12'-69'336'16,"-12"16"-154"-16,-24 14-97 0,-20 22-16 15,-30 17 95-15,-23 40 29 16,-18 29-24-16,-7 17-30 15,18 17-75-15,22 10-64 16,34 5 0-16,28-4 0 0,35-5 0 16,30-11 0-1,28-12 0-15,20-13 0 0,9-15 0 16,0-14 0-16,-14-8 0 16,-15-8 0-16,-19 2 0 15,-21-7-7-15,-21 6-2 16,-29 11-4-16,-19 9-8 0,-21 4-89 15,-16 5-42-15,-4-9-66 16,7-4-68-16,18-14-26 16,12-14 4-16,10-17 15 15</inkml:trace>
  <inkml:trace contextRef="#ctx0" brushRef="#br0" timeOffset="2304.6">10231 940 653 0,'73'-77'419'0,"-19"19"-170"16,-13 17-126-16,-17 18-50 16,-7 14-5-16,-1 22 121 15,-4 19 34-15,-4 24-173 16,4 25-50-16,1 26 0 16,-1 24 0-16,-1 11 0 0,6-4 0 15,-1-3 0 1,1-18-349-16,-7-15-190 0,-1-21-2 15</inkml:trace>
  <inkml:trace contextRef="#ctx0" brushRef="#br0" timeOffset="2720.72">10247 1371 566 0,'-31'-57'297'0,"11"13"-135"0,20 6-87 15,4 10-22 1,24 4 17-16,26 1-1 0,25-3-28 15,22 6-20-15,13 4-16 16,-2-1 6-16,-15 5-9 16,-21 8-5-16,-19 4 1 15,-15 0 4-15,-15 0-1 16,-6 16 8-16,-10 13 0 0,-5 16 12 16,-6 16 1-16,0 3-8 15,0 5-5-15,3-4-8 16,5-7 4-16,3-14-8 15,7-11-5-15,-2-12-8 0,4-21 1 16,5-4-1-16,2-30 1 16,3-13 15-1,5-19 4-15,3-8 12 0,-10 14 47 16,-4 10 46-16,-8 14-30 16,-4 9-40-16,-4 15-19 15,-3 19-12-15,-5 25 4 16,0 26-11-16,0 27-3 15,4 8-73-15,9 1-113 0,5-9-104 16,15-12-26-16,13-23-8 16,6-31 60-16</inkml:trace>
  <inkml:trace contextRef="#ctx0" brushRef="#br0" timeOffset="3519.79">11966 1351 447 0,'20'-57'316'0,"-12"12"-71"0,-8 17-41 16,-16 15-46-16,-18 13-4 15,-6 20 8-15,-3 22-44 16,-2 11-43-16,4 3-22 16,12 2-22-16,9-10-18 15,12-7-18-15,8-9-8 0,12-15-20 16,12-17-35-16,14-36-47 16,6-26-19-16,8-19 54 15,2-21 38-15,3-16 24 16,-5-1 50-16,-7 10 110 0,-17 16 73 15,-7 24-32 1,-9 15-176-16,-7 22-7 16,-5 15 0-16,-13 54 0 15,0 20 0-15,13 12 0 16,0 9 0-16,13-2 0 16,14 2 0-16,14-10 0 15,13-14 0-15,6-16-71 0,10-27-216 16,2-15-20-16,6-25 64 15,-10-11 82-15,-3-13 85 16,-15-4 87-16,-15 8 87 16,-13 8 61-16,-14 13-9 15,-8 8-39-15,0 6-24 0,-16 14-35 16,-6 14 3 0,-1 15-6-16,-3 8-17 15,2 7-11-15,9 8-12 0,3-7-71 16,12-4-95-16,4-13-73 15,7-11 7-15,14-17 31 16,12-17 29-16,8-16 28 16,3-11 97-16,5-9 46 0,-4-4 46 15,-9 9 95-15,-15 11 20 16,-9 12-61-16,-3 9-22 16,-9 8-17-16,-4 3-7 15,0 5 27-15,0 13 1 16,0-2-46-16,0 6-16 15,2-4-9-15,11-1-3 16,4-4-4-16,-1-8-11 16,11 0 8-16,15-12-14 0,3-9 5 15,-1-7-2-15,-3 4 30 16,-8 3 0-16,-9 4-11 16,-5 9-6-16,-5 1-7 15,-3 7-4-15,1 0-5 16,5 7 3-16,0 5 3 0,2 5 0 15,2 0 1-15,2 2 2 16,1-3-3 0,-2 1-2-16,-3 0 2 0,-3-5-18 15,-2 0-43-15,-6-1-41 16,-5-11-42-16,-3 14-42 16,0-5-51-16,0-3-102 15</inkml:trace>
  <inkml:trace contextRef="#ctx0" brushRef="#br0" timeOffset="4850.92">3971 4131 259 0,'-118'37'224'0,"7"-5"-47"15,15-4-68-15,9-2-51 0,22-11-7 16,17-2 10 0,17-13 6-16,17 0-10 15,47-20-16-15,74-30 26 0,108-34 27 16,108-44-1-16,121-29-23 15,113-23-21-15,88-8-20 16,78 2-15-16,35 3-8 16,27 8-3-16,-1 16 12 15,-33 12 41-15,-46 12 37 0,-50 18 26 16,-78 15-22-16,-90 16-35 16,-93 12-28-16,-99 17 4 15,-75 13-34-15,-61 12-4 16,-54 4 0-16,-40-5 0 15,-40-5 0-15,-42 2 0 16,-40 0 0-16,-44 8-7 16,-49 6-442-16,-50 22-20 0,-42 17 13 15</inkml:trace>
  <inkml:trace contextRef="#ctx0" brushRef="#br0" timeOffset="5250">4000 4632 681 0,'-258'114'588'0,"59"-29"-222"0,54-23-253 0,51-22-170 15,53-23-7-15,63-17 33 16,79-33 26-16,102-35 21 15,105-40 23-15,89-34 9 16,100-37 7-16,72-25-14 16,47-12-11-16,50 2-7 0,20 2-5 15,13 13-2-15,3 10 28 16,-31 19 54-16,-58 15-70 16,-69 25-28-16,-82 24 0 15,-88 20 0-15,-81 25 0 16,-75 17 0-16,-60 11 0 15,-47 12 0-15,-38 5 0 0,-24 9 0 16,-16-3 0-16,-17 7 0 16,-12 3 0-16,-29 0-568 31,-7 13-8-31</inkml:trace>
  <inkml:trace contextRef="#ctx0" brushRef="#br0" timeOffset="6275.74">13428 2523 421 0,'0'0'282'15,"-9"0"-28"-15,9 0-84 16,0 0-31-16,0 0 51 15,0-8 56-15,0-1 19 16,0-7-185-16,12-15-80 0,9-19 0 16,11-24 0-16,14-26 0 15,-2-28 0-15,0-14 0 16,-6-16 0-16,-14-5 0 16,-8 1 0-16,-13 3 0 15,-3 5 0-15,-14 11 0 16,-12 8 0-16,-10 5 0 15,-10 8 0-15,-13 3 0 16,-15 6 0-16,-11 2 0 0,-16 14 0 16,-21 4 0-16,-16 4 0 15,-26 72 0-15,-13 17 0 16,-22 0 0-16,-18 0 0 16,-9 0 0-16,-26 0 0 15,-28 0 0-15,-34 0 0 16,-26 0 0-16,-18 0 0 15,-19 0 0-15,-33 0 0 0,-33 0 0 16,-12 0 0-16,-19 0 0 16,-34 0 0-16,-28 0 0 15,0 0 0-15,-13 0 0 16,-20 0 0-16,6 0 0 16,2 167 0-16,6 24 0 15,-2 33 0-15,20 40 0 16,42 34 0-16,43 23 0 0,59 12 0 15,57 1 0 1,59-12 0-16,62-9 0 0,60-16 0 16,55-19 0-16,55-21 0 15,53-30 0-15,52-24 0 16,58-28 0-16,61-25 0 0,77-28 0 16,89-30 0-16,74-41 0 15,76-33 0-15,77-44 0 16,49-31 0-16,58-36 0 15,35-33 0-15,25-29 0 16,17-16 0-16,-4-12 0 0,-10 0 0 16,-7 0 0-16,-33-1 0 15,-47 10 0-15,-56 3 0 16,-45 16 0-16,-63 20 0 16,-64 17 0-16,-70 21 0 15,-69 18 0-15,-65 18 0 16,-60 17 0-16,-46 16 0 0,-35 4 0 15,-25 7 0-15,-17 8 0 16,-15 2 0-16,-9 3 0 16,-4 4 0-16,-4 0 0 15</inkml:trace>
  <inkml:trace contextRef="#ctx0" brushRef="#br0" timeOffset="6339.62">13383 2153 2047 0,'5'0'0'15,"-2"0"0"-15,-3 0-203 16,0-4-147-16,0-5-49 16,0-3 69-16,0-9-7 0</inkml:trace>
  <inkml:trace contextRef="#ctx0" brushRef="#br0" timeOffset="7097.61">5181 5275 801 0,'-38'12'519'16,"14"-12"-251"-16,24-5-157 0,37-6-72 15,28-13-18-15,37-10-5 16,31-1-15-16,33-6-2 15,27 1 2-15,8 2-1 0,-1 5-48 16,-22 6-114-16,-23 6-116 16,-29 5-80-16,-28 7-40 15</inkml:trace>
  <inkml:trace contextRef="#ctx0" brushRef="#br0" timeOffset="7296.64">5192 6049 446 0,'-49'44'422'16,"17"-19"-173"-16,32-25-126 15,48-9-75-15,42-19-21 16,44-17-10-16,32-8-1 0,29 5-13 16,12 3-6-16,2 5-55 15,-15 11-146-15,-29 8-85 16,-33 14-68-16</inkml:trace>
  <inkml:trace contextRef="#ctx0" brushRef="#br0" timeOffset="7455.64">5761 6496 363 0,'-167'90'289'0,"34"-18"-76"0,32-18-97 16,31-18-64-16,29-7-22 15,41-9-6-15,25-20 0 16,40-4-9-16,49-17-6 15,47-10-25-15,31-7-73 0,15-1-89 16,-4 2-60-16,-19-1-62 16</inkml:trace>
  <inkml:trace contextRef="#ctx0" brushRef="#br0" timeOffset="7645.8">5249 7796 785 0,'-84'68'384'16,"22"-23"-191"-16,39-12-126 16,37-19-35-16,43-14-20 15,46-10 4-15,42-20-13 16,39-1 4-16,18-6-44 0,11 1-131 16,-15 7-114-16,-24 4-66 15</inkml:trace>
  <inkml:trace contextRef="#ctx0" brushRef="#br0" timeOffset="7828.6">5314 9118 582 0,'-65'69'517'16,"21"-25"-206"-16,23-14-185 15,45-30-84-15,46-13-23 16,35-16-7-16,38-11-6 0,10-9-80 15,2 0-115 1,-16 1-87-16,-26 2-39 0,-28 9-29 16</inkml:trace>
  <inkml:trace contextRef="#ctx0" brushRef="#br0" timeOffset="8128.68">2167 7437 1154 0,'-36'-57'497'0,"8"16"-256"15,8 16-151-15,6 13-59 16,6 12-25-16,8 16-6 15,0 30 10-15,5 34-5 0,6 42 1 16,3 34-5-16,1 20 1 16,2 6-53-16,-6-11-141 15,6-21-140-15,-1-24-69 16,5-31-14-16</inkml:trace>
  <inkml:trace contextRef="#ctx0" brushRef="#br0" timeOffset="8412.74">2536 7472 734 0,'0'-61'298'0,"0"25"-156"15,0 36-68-15,0 24-34 16,5 26-21-16,12 14 12 16,14 19-4-16,23 2-2 15,14-4-14-15,10-12-14 16,-1-15-12-16,-9-18-9 15,-11-20-6-15,-11-16 8 16,-22-28 5-16,-15-21 26 0,-23-15 23 16,-18-10 18-16,-12 4 13 15,-10 14 14-15,-3 11-40 16,-3 19-30-16,-6 19-50 16,3 7-72-16,9 12-99 15,9 4-73-15,17 4-30 16,11 1 34-16</inkml:trace>
  <inkml:trace contextRef="#ctx0" brushRef="#br0" timeOffset="8711.71">3073 7240 642 0,'16'-31'386'0,"-8"-2"-14"15,-8 33-304-15,0 0-30 16,0 7-23-16,0 14 3 15,8 8 4-15,13 11-12 16,16 9 0-16,11 0-17 16,9-12-20-16,3-12 0 0,2-18-12 15,-9-10 11-15,-10-18 18 16,-13-15 8 0,-22-14-7-16,-8-3 26 0,-21 4-3 15,-10 10 2-15,-15 5-40 16,-14 22-62-16,-21 12-36 15,-9 21-24-15,-3 19-47 16,-5 17-84-16,5 21-31 0</inkml:trace>
  <inkml:trace contextRef="#ctx0" brushRef="#br0" timeOffset="9011">1484 9577 915 0,'-68'34'486'0,"32"-34"-295"16,47-41-204-16,54-33-8 16,61-33 9-16,53-21 21 15,50-28 26-15,34-11 35 16,17-7-2-16,3 6-21 15,-13 14-23-15,-28 16-18 0,-27 15-2 16,-35 22 3-16,-39 23 0 16,-34 18-10-16,-30 16-31 15,-24 10-66-15,-26 13-88 16,-27 9-70-16,-27 12-89 16,-43 29-49-16</inkml:trace>
  <inkml:trace contextRef="#ctx0" brushRef="#br0" timeOffset="9310.77">2134 9658 868 0,'-65'66'542'16,"18"-26"-202"-16,15-15-162 15,32-25-71-15,14-18-95 16,43-29-12-16,53-31 0 0,49-24 0 15,36-19 0-15,21-13 0 16,14-1 0-16,5 10 0 16,-12 14 0-16,-19 14 0 15,-29 14 0-15,-26 24 0 16,-27 9 0-16,-29 14 0 0,-28 11 0 16,-16 8 0-1,-16 9 0-15,-9 8 0 0,-11 0-102 16,-13 8-352-16,-8 9-24 15,-16 3 1-15</inkml:trace>
  <inkml:trace contextRef="#ctx0" brushRef="#br0" timeOffset="11956.77">19673 7283 128 0,'-12'0'274'0,"0"0"-67"15,4 0-68-15,8 0-69 16,0 0-19-16,0 0 25 0,0 0-8 15,0 0-17-15,0 0-24 16,0 0-11-16,0 0 6 16,0 0-5-16,0 0 10 0,0 0 11 15,0 0 8-15,0 0 6 16,0-6 0-16,0 2-5 16,0-1-21-16,0-2-2 15,0-1-14-15,0 0-10 0,-13 0 5 16,1-1 9-16,0 6 0 15,-8 3 0-15,-10 0-5 0,-5 15-4 16,-9 11-4-16,-5 5 13 16,4 11 0-16,3 2 1 15,10 0-3-15,8 1-4 0,7 1 4 16,17-10-3-16,0-3 4 16,22-5 3-16,10-2-1 0,17-7-6 15,14-2 1 1,11-1-8-16,7 5-5 0,-3 3 4 15,-9 9-7-15,-12 8 3 16,-11 3 5-16,-19 9-2 16,-18 7-5-16,-26 2 16 0,-19-1-10 15,-16 1 0-15,-10-10 6 16,-3-11 1-16,0-8-1 0,0-5 3 16,8-7 4-16,4-10-7 15,13-11-3-15,12 0 1 16,2 0-7-16,10 0-27 0,16 0-66 15,0-9-69-15,0-11-93 16,13-4-45-16,11-16-50 16</inkml:trace>
  <inkml:trace contextRef="#ctx0" brushRef="#br0" timeOffset="12189.73">20449 6931 849 0,'9'-19'401'16,"-9"19"-168"-16,-14 16-87 16,-2 20 22-16,-4 28 82 0,-1 27-250 15,5 27 0-15,8 25 0 16,8 7 0-16,0 1 0 16,8-8 0-16,0-11 0 15,6-12 0-15,1-17 0 0,-2-23 0 16,-1-18-424-16,-1-22-37 15,-3-16 36-15,-8-16 78 0</inkml:trace>
  <inkml:trace contextRef="#ctx0" brushRef="#br0" timeOffset="12655.75">20043 7786 402 0,'-48'-36'397'0,"10"2"-52"0,11 11-147 15,10 3-85-15,9 7-16 16,8 1-43-16,25 0-31 15,23-4-10-15,21 0-8 16,15-1-35-16,11 1-39 0,6-1-20 16,-3 1-12-16,-8 0 15 15,-11-4 40-15,-9 0 20 16,-18 3 44-16,-11 6 46 0,-12 1 43 16,-12 3 25-16,-11-3 3 15,-6 10-21-15,0 0-5 0,0 17-34 16,-6 4-18-16,-6 7-21 15,4 17-36-15,8 8 0 16,0 4 0-16,0 5 0 16,0-10 0-16,12-8 0 0,2-10 0 15,8-10 0-15,7-7 0 16,-1-17 0-16,1 0 0 16,2-21 0-16,-3-10 0 0,-3-12 0 15,-5 0 0-15,-4-7 0 16,-3 5 0-16,-9 12 0 0,-4 9 0 15,0 7 0-15,0 5 0 16,0 8 0-16,0 17 0 16,4 15 0-16,4 16 0 15,1 14 0-15,7 7 0 16,-1 5 0-16,6-6-151 16,3-8-349-16,4-10 32 15,6-13 45-15</inkml:trace>
  <inkml:trace contextRef="#ctx0" brushRef="#br0" timeOffset="13037.73">21657 7433 414 0,'0'-65'531'15,"-14"15"-1"-15,-2 15-171 16,-5 13-146-16,-7 22-213 0,-4 7 0 16,-1 19 0-16,-4 19 0 15,4 24 0-15,6 16 0 16,5 13 0-16,14 4 0 15,8-4 0-15,13-8 0 0,8-17 0 16,2-16 0-16,7-16 0 16,2-25 0-16,4-25-198 15,6-32-67-15,-3-28 56 0,-1-32 88 16,-10-18 73-16,-12-14 50 16,-12-9 46-16,-4-10 77 15,-20 2 85-15,-5 14 117 0,-3 28-198 16,2 22-129-16,6 22 0 15,6 18 0-15,-4 18 0 16,10 10 0-16,0 55 0 16,8 29 0-1,16 134 0-15,10-79 0 16,5 10 0-16,12 0 0 0,4-11 0 16,2-18 0-16,2-16 0 15,8-24-333-15,1-26-243 16,1-36 48-16</inkml:trace>
  <inkml:trace contextRef="#ctx0" brushRef="#br0" timeOffset="13354.72">22239 7045 374 0,'-19'-12'258'0,"-2"12"-54"0,5 0-56 16,4 12-40-16,12 5 25 15,0 4 8-15,6 3-59 16,16-4-36-16,4 0-19 0,0-3-32 15,8-10-19-15,-3-7-33 16,-1 0-15-16,-6-12 0 0,-5-12 33 16,-5-9 22-16,-14-7 23 15,-17-41 130 1,-2 52 15-16,1 8-32 16,1 14-32-16,1 7-13 0,-4 19 44 15,-3 23 3-15,-2 22-121 16,5 22 0-16,8 16 0 0,12 2 0 15,12 4 0-15,11-11 0 16,11-11 0-16,5-20 0 16,7-21-177-16,2-22-338 0,0-23 46 15,2-28 34-15</inkml:trace>
  <inkml:trace contextRef="#ctx0" brushRef="#br0" timeOffset="13919.87">22893 6793 460 0,'8'-28'315'0,"-8"11"-80"16,0 17-58-16,0 38 54 16,-11 22 69-16,-1 22 17 0,-1 6-305 15,13 10-12-15,0 0 0 16,0-8 0-16,8-12 0 0,5-18 0 16,-6-18 0-16,1-14 0 15,5-28 0-15,-1-13-43 16,5-23-52-16,3-17 47 0,3-16 19 15,3-9 21-15,-4-3 28 16,0 8 61-16,-6 15 23 0,-3 14-86 16,-2 16-18-1,-2 20 0-15,2 16 0 0,2 20 0 16,4 16 0-16,-2 14 0 16,2 6 0-16,3 2 0 0,0-9 0 15,2-12 0-15,1-13 0 16,1-12 0-16,2-20 0 15,-3-8 0-15,10-21 0 0,-1-14 0 16,1-28 0-16,-1-17-91 16,-4-23 37-16,1-18 39 0,-1-25 33 15,1-15 90-15,-4 7-74 16,-11 7-34-16,-6 16 0 16,-8 18 0-16,0 16 0 0,0 22 0 15,0 27 0-15,0 14 0 16,0 23 0-16,0 63 0 15,0 50 0 1,6 44 0-16,2 33 0 16,0 21 0-16,0-1 0 0,0-4 0 15,5-16 0-15,-1-17 0 16,4-20 0-16,0-20 0 16,0-24 0-16,1-21 0 0,-6-23 0 15,0-30 0-15,3-32-468 16,-2-30-109-16,2-27 94 0</inkml:trace>
  <inkml:trace contextRef="#ctx0" brushRef="#br0" timeOffset="14169.22">23347 6582 383 0,'-64'20'423'16,"13"0"0"-16,5-8-108 15,13-3-38-15,12-9-51 16,27-4-226-16,26-8 0 16,30-5 0-16,28-7 0 15,9-4 0-15,8-1 0 0,-8 1 0 16,-4-1 0 0,-14 1 0-16,-12 2 0 0,-17 2-92 15,-6 5-239-15,-18-3-37 16,-8 6-2-16,-12 4 3 15</inkml:trace>
  <inkml:trace contextRef="#ctx0" brushRef="#br0" timeOffset="16932.59">27207 6370 20 0,'3'-4'71'0,"2"-1"73"15,-5 2 20-15,0-2-24 16,0 1-22-16,0-4-30 15,0 4-1-15,0-3 9 16,0 2 25-16,0-2 5 0,-8-2-8 16,8 2 5-16,-13-4-5 15,0 9 21-15,1-3-24 16,1-3-21-16,-6 0-51 0,-8 1-10 16,2-2-10-16,-10 4-11 15,-2 5-9-15,-8 0-9 16,-1 0 2-16,-5 17 6 0,-3 8-1 15,0 4-1 1,1 2-6-16,8 7 9 0,2 7-5 16,8 3 0-16,4 5 3 15,11 3 0-15,5 6 2 0,13-5-5 16,0-7 0-16,13-7-11 16,1-1-2-16,3-11-33 15,8-3 0-15,7-2 7 0,4-11-6 16,9-15-17-16,4 0-9 15,4-7 3-15,-2-10-5 16,3-11 6-16,-5-8 18 0,-5-10 15 16,-1-3 15-16,-9-3 15 15,-3-1 4-15,-14 4-4 16,0 4 10-16,-4 4 4 16,-10 1 22-16,-3 4 2 0,0 3 4 15,0 9-10-15,0-2 0 16,0 6 11-16,-8 4 0 15,0 0 12-15,-1 4-9 0,1-1 17 16,8 1-15-16,-6 4-4 16,6 0-14-16,-8 4 6 15,-1 4-1-15,9 0 1 0,-8 0-3 16,0 12-22-16,8 5-3 16,-9 6 3-16,9 14 11 15,0 5 6-15,5 2 5 16,11 4 3-16,16 2 4 0,17-5-28 15,13-5-6-15,10-7 0 16,6-4 0-16,3-14 0 16,-7-2 0-16,-9-13 0 0,-14 0 0 15,-6 0 0-15,-8-4 0 16,-12-1 0-16,-5-2 0 16,-12-2 0-16,-8-2 0 15,0-7 0-15,0 2-172 0,-13-4-103 16,1-1-44-16,-4 2-64 15,-8-3-29-15</inkml:trace>
  <inkml:trace contextRef="#ctx0" brushRef="#br0" timeOffset="17955.74">28896 5793 354 0,'-13'-29'252'16,"2"8"-36"-16,1 9-94 16,10 3-51-16,-8 2-7 0,8 7-6 15,0 0-24 1,0 0-17-16,0 0-8 0,0 0-7 15,0 0-1 1,8 7 1-16,-4-7 0 16,2 9-8-16,-3-1-10 15,2-8 12-15,-5 0 0 0,0 0 7 16,0 0 15-16,0 0 11 16,0-3 14-16,0-7 16 15,0 3-15-15,-8-2-21 16,8 2-18-16,-10-2-12 15,10 2-25-15,0-2-67 0,0 9-86 16,0 0-93 0,0 13-70-16</inkml:trace>
  <inkml:trace contextRef="#ctx0" brushRef="#br0" timeOffset="18156.57">29171 6508 594 0,'22'8'296'16,"-3"1"-145"-16,1 3-67 16,9-1 28-16,-1 6 42 15,1 7-25-15,-1 2-17 0,-3 5-33 16,-5 7-29 0,-8 6-13-16,-12 14-25 0,-17 11-55 15,-28 7-229-15,-32 7-243 16</inkml:trace>
  <inkml:trace contextRef="#ctx0" brushRef="#br0" timeOffset="19144.53">20172 10546 200 0,'0'-57'230'0,"0"-7"-61"15,0-5-33-15,-11 0-39 0,-2 1-12 16,-7 6 30-16,-4 3 48 16,-1 15 11-16,-3 7-19 15,-6 14-66-15,-5 17-36 0,-9 27-24 16,-6 27 15-16,-2 39 41 16,4 22 14-16,5 22-28 0,13 6-28 15,12-1-33-15,22-14-10 16,22-18 0-16,12-18 0 15,22-20-39-15,7-25-26 16,7-25-30-16,3-16-10 0,-5-23-21 16,-7-23-18-16,-9-20-12 15,-15-20 8-15,-17-18 62 16,-20-15 47-16,-20-10 35 0,-17 6 45 16,-7 14 67-16,-2 23-3 15,3 16 6-15,4 25-28 0,0 16-29 16,10 22-18-16,10 14-17 15,6 22 8-15,13 16-4 16,21 16 6-16,15 17-11 0,18 3-6 16,6 0-7-16,5 1-8 15,5-5-22-15,-6-8-84 0,1-8-96 16,-5-11-114 0,-3-14-48-16,-11-7 30 0</inkml:trace>
  <inkml:trace contextRef="#ctx0" brushRef="#br0" timeOffset="19439.73">21001 10671 512 0,'0'0'546'15,"0"0"-79"-15,0 0-207 16,0 0-134-16,0 0-51 15,0 0-14-15,3 0-61 32,3 0 0-32,-3 0 0 15,-3 0-11 1,0 0-44 0,0 0-30-16,0 0-24 0,0 0-41 15,0 0-45-15,0 0-44 16,0 0-4-16,0-2 34 0,0-7 24 15,0 1-5-15,0-3 17 16</inkml:trace>
  <inkml:trace contextRef="#ctx0" brushRef="#br0" timeOffset="19940.45">21897 10420 587 0,'-31'0'587'16,"-1"0"-173"-16,2-7-216 0,8 2-145 15,4 0-57-15,7-2-27 16,2 3-83-16,9 0-115 15,0 0-90-15,12-5-29 16,14 3-13-16</inkml:trace>
  <inkml:trace contextRef="#ctx0" brushRef="#br0" timeOffset="20115.05">22593 10332 798 0,'0'0'511'0,"0"-13"-253"16,0-3-268-16,0-5-147 16,11 0 4-16,19-2 0 0,11-7-57 15,12 7-67-15</inkml:trace>
  <inkml:trace contextRef="#ctx0" brushRef="#br0" timeOffset="20288.09">23580 10119 302 0,'22'-12'285'16,"-8"-5"-90"-16,3-7-94 15,-1-1-55-15,8 1-22 16,9-5-8-16,4 1-12 0,-3 4-11 16,9 2-39-16,-12 8-38 15,-1 0-29-15,-12 6-55 0,-4 8-67 16</inkml:trace>
  <inkml:trace contextRef="#ctx0" brushRef="#br0" timeOffset="21348.65">7508 5650 645 0,'-9'-25'263'0,"-4"6"-147"16,7 6-119-16,-8 9-80 16,14 4-51-16,0 12-54 0,0 9-102 15</inkml:trace>
  <inkml:trace contextRef="#ctx0" brushRef="#br0" timeOffset="21479.6">7385 6622 381 0,'-27'74'143'0,"2"-10"-74"16,8-2-53-16,6 7-38 0,2 4-104 15,0 2-333-15</inkml:trace>
  <inkml:trace contextRef="#ctx0" brushRef="#br0" timeOffset="21579.34">7361 8329 10 0</inkml:trace>
  <inkml:trace contextRef="#ctx0" brushRef="#br0" timeOffset="21718.45">7592 10408 424 0,'0'57'79'16,"0"-16"-177"-16,0-8-101 15</inkml:trace>
  <inkml:trace contextRef="#ctx0" brushRef="#br0" timeOffset="21824.27">7559 10840 260 0,'-19'8'111'16,"-5"-8"-154"-16,2 0-100 16</inkml:trace>
  <inkml:trace contextRef="#ctx0" brushRef="#br0" timeOffset="26167.68">27458 5625 57 0,'0'-13'84'0,"0"7"49"15,0-7-4-15,0 4-33 16,0 1-29-16,0 4-14 16,0 4-15-16,0 0 5 0,0 0 4 15,0 0-3-15,0 0-8 16,0 0 6-16,0 0 4 15,0 0-5-15,0 0-5 16,0 0-1-16,0 0-9 16,0 0-7-16,0 0-8 15,0 0-1-15,0 0-6 0,0 0-1 16,0 0 7-16,0 0-7 16,0 8 1-16,0-8 8 15,0 9 6-15,0-2-3 16,0 3 0-16,0 2-3 0,0-5-8 15,0 2 1-15,0 7-3 16,0-1-2-16,0 7 5 16,0-2 1-16,0 4-6 15,0 1 2-15,0-2 6 16,0-2-2-16,0 3-3 16,0-3-1-16,0 3 0 0,0 0 0 15,0 2 2-15,0 2 4 16,0 1-6-16,0-1 2 15,0 1-4-15,0 0-3 16,0-1 6-16,0 0 0 0,3 1-5 16,2-1 5-16,-2 0-6 15,2 2 7-15,-2-2-6 16,3 0 3-16,-3 4 1 0,2 0-5 16,-1 2 3-16,4-3 1 15,-8-2-2-15,3-1 4 16,-3 0 0-16,5-2-2 15,-5 3-1-15,0-1 1 16,0-4 0-16,4 0 2 16,1 6-5-16,-2-3-1 0,-3 2 5 15,0 3-1-15,0 2 2 16,0-6-3-16,5 1 2 16,-2-1-4-16,0 0 8 0,2 1 0 15,-5 0 3-15,4-5 6 16,1 0 2-16,-2 4 12 15,-3 1 29-15,0-1-3 0,0-4-20 16,0-3-16 0,0-4 0-16,0-1-11 0,0-4-8 15,0-1 4-15,0-3 1 16,0 2 1-16,0-3-3 16,0-7 12-16,0 9 4 0,0-9-3 15,0 0 5-15,0 0 7 16,0 0 2-16,4 0-2 15,4 0 0-15,0 0 3 16,6 0-7-16,6 0-11 0,12-9 7 16,7-3-2-16,11-1 4 15,2 2-10-15,-2-1-7 16,-2-1-3-16,-3 5 1 16,-13 1-8-16,-7 2-59 15,-9-3-125-15,-3 0-115 0,-10 0-81 16,-3-8 1-16</inkml:trace>
  <inkml:trace contextRef="#ctx0" brushRef="#br0" timeOffset="26451.38">27483 5743 328 0,'0'-36'207'16,"0"7"-55"-16,0 4-70 16,0 6-39-16,12-3-25 0,13-1-6 15,10 2-12-15,11-3-1 16,-2 4 2-16,0 3-5 15,2 9-21-15,-7 0-60 16,-5 8-53-16,-11 0-93 16</inkml:trace>
  <inkml:trace contextRef="#ctx0" brushRef="#br0" timeOffset="27065.59">27921 5978 251 0,'-14'0'233'16,"6"0"-60"-16,2 0-76 16,-2 0-45-16,8 0-14 15,-12 9-13-15,12 4-14 16,-13 3-4-16,13 4-4 0,-13 1 4 15,5-1-6-15,8 0 2 16,-11-8 2-16,2 0 4 16,9-12 0-16,-8 10 22 15,8-10 28-15,0 0 10 0,0 0 15 16,0-10-2-16,0-2-10 16,0 0-27-16,5-4-18 15,7 4-21-15,-1-5-3 16,2 5-2-16,3 0 1 15,-2 5-2-15,-3 2-5 16,-5 5 1-16,2 12-3 16,6 9 5-16,-6 11 1 0,0 8-4 15,-8 10 5-15,0 2-11 16,0 1 11-16,-12 1-3 16,0-6 5-16,-2-4-4 15,5-6-3-15,1-9 6 0,-1-10 6 16,9-7-9-16,0-3 7 15,0-9-6-15,0 0-2 16,0 0-8-16,9 0 8 16,5-9 3-16,7 3-6 15,3-5 9-15,4-1-7 16,5 1 6-16,-1 3-3 16,1 0-1-16,-9 4-5 0,1 0-33 15,-9 0-80-15,0 4-77 16,-2-5-29-16,-6 2-23 15,-5-9 33-15</inkml:trace>
  <inkml:trace contextRef="#ctx0" brushRef="#br0" timeOffset="27381.77">28261 6090 57 0,'0'-28'175'15,"0"6"44"-15,0 10-51 16,-12 7-66-16,1 5-54 15,-1 0-21-15,-5 22-9 0,1 6-4 16,1 8-7-16,2 2 2 16,13-2-2-16,0-3 2 15,0-5-3-15,5-8 4 16,4-3-7-16,5-7 4 16,-2-10-5-16,0 0 7 15,1 0 18-15,-2-7-1 16,1-9-5-16,-7-8-5 0,-5-4-13 15,0-5 3-15,0 4-1 16,-14 8-5-16,5 6-7 16,-9 2 0-16,6 5-6 15,0 8-41-15,-3 0-46 16,2 0-51-16,4 0-68 0,9 0 10 16</inkml:trace>
  <inkml:trace contextRef="#ctx0" brushRef="#br0" timeOffset="27715.62">28334 6057 96 0,'8'-17'210'0,"-8"5"-35"15,0 5-34-15,0 2-42 0,0 5-20 16,-8 0-2-16,8 0-31 16,-8 0-23-16,8 0-14 15,0 7-2-15,0 6-3 16,0 3-4-16,8 1 2 0,6 4-2 15,-3-6 3-15,7-2-1 16,-2-13 2-16,-5 8 2 16,1-8-3-16,0 0 5 15,-3 0 10-15,-5-8 4 16,-4-5-6-16,0-7-8 16,0-3 11-16,-13-3-8 15,-4 6 6-15,2-1-5 0,-1 4-15 16,-1 10-8-16,2 0 5 15,-2 7-25-15,6 0-48 16,-3 0-58-16,6 12-43 16,8-5-59-16,0-7 32 15</inkml:trace>
  <inkml:trace contextRef="#ctx0" brushRef="#br0" timeOffset="28234.75">28518 5565 234 0,'-26'-41'272'0,"7"8"-57"15,4 4-93-15,7 9-45 16,8 3-24-16,0 2-28 0,8 2-25 16,7 0-17-16,9 5 6 15,9 0 8-15,-6 8-3 16,-6 0 6-16,-4 0 21 15,-4 0 37-15,-10 0 31 0,-3 0 12 16,0 0-15-16,0 0-19 16,0 0-15-1,0 0-18-15,0 0-19 0,0 8-8 16,0 10-6-16,0 10-3 16,8 12 7-16,-4 17 5 15,4 20 30-15,4 14 23 16,-4 1-22-16,6 10-10 0,-6 0-12 15,4 0-3-15,-1-4-9 16,5-5 1-16,5-3-5 16,2-9 5-16,7-8-3 15,-1-7 0-15,-6-13-5 16,1-8-1-16,-6-14-1 16,-7-5 2-16,-2-7 2 15,-9-7 4-15,0 2 15 0,0-14-5 16,-17 11 6-16,-7 6-9 15,-12-2-4-15,-9 6-9 16,-8 0 5-16,1-1-54 16,-2 1-153-16,6-2-141 15,3 2-61-15,8-4-5 0</inkml:trace>
  <inkml:trace contextRef="#ctx0" brushRef="#br0" timeOffset="31957.22">20972 9798 57 0,'0'-17'129'0,"0"0"52"16,0 1-43-16,0-1-22 15,0 6-17-15,-8-1-10 16,8 0 10-16,-8 3 11 0,8 1 0 15,0 4-7-15,0 1-12 16,0-2-33-16,0 5-23 0,0 0-16 16,0 16 13-16,0 16 29 15,0 22 16-15,0 19 12 16,-8 21-20-16,-1 8-22 16,9 4-18-16,0 3-1 0,0-2-19 15,0-6-4-15,0-4 2 16,0-7-3-16,0-9-8 15,0-8 5-15,0-15-1 0,0-9 1 16,0-13 5-16,-8-8-1 16,8-3-7-16,-6-9 7 0,6-4-2 15,-8-12-1-15,8 0 4 16,0 0-2-16,0 0 5 16,0 0 2-16,0 0 8 0,0 0 5 15,0 0 14-15,0 0-10 16,0-3-28 15,8-1 0-15,11-4 0-16,19-1 0 15,9 2 0-15,10-6 0 0,8-3 0 16,0 4 0-16,0-1 0 16,-12 1 0-16,-9 0 0 15,-6-1 0-15,-14 5-3 0,-5 6-176 16,-5-9-76-16,-11-1-57 15,-3-2-15-15,0-7-9 0,-17-3 35 16</inkml:trace>
  <inkml:trace contextRef="#ctx0" brushRef="#br0" timeOffset="32223.79">21018 9789 431 0,'-42'-25'318'0,"5"5"-74"16,10 7-114-16,6 6-52 15,12-2-30-15,18 2-6 16,20 2-19-16,23 2-7 16,22-5-12-16,7-5-22 0,-3 1-21 15,-10 0-20-15,-11 1-1 16,-11 6-1-16,-15 0 9 15,-5 5 12-15,-16 0 0 16,-5 0-2-16,-5 12-31 0,-14 9-38 16,0-1-27-16,-7 6-68 15,5-3-185-15</inkml:trace>
  <inkml:trace contextRef="#ctx0" brushRef="#br0" timeOffset="32789.74">21700 9969 185 0,'0'-9'230'0,"-12"1"-50"16,12 0-60-16,-9 0-43 15,9 4-13-15,0 0-3 16,0 4 1-16,-8-4-23 16,8 4-9-16,0-5 4 15,0 0 25-15,-8 5 21 16,8 0 17-16,-12 0 7 0,0 0 1 16,0 18 15-16,-6 2 8 15,-2 14-28-15,1 6-15 0,-2 12-15 16,5 9-53-16,4 4-17 15,4 8 0-15,8-4 0 16,0-2 0-16,3-10 0 0,10-8 0 16,7-10 0-16,9-10 0 15,7-16 0-15,13-13 0 16,5-17 0-16,1-11 0 0,7-13 0 16,1-12-43-16,-1-7 4 15,-8-6 16-15,-18-8 15 16,-12 2 17-16,-10-3 4 15,-14 6 41-15,-17 5-17 0,-12 7-37 16,-15 11 0-16,-8 10 0 16,-10 15 0-16,0 14 0 15,2 7 0-15,3 15 0 16,10 6 0-16,-1 3-128 0,9 4-103 16,10 2-71-16,9-5-43 15,9-6-34-15,11-1-281 16</inkml:trace>
  <inkml:trace contextRef="#ctx0" brushRef="#br0" timeOffset="33455.69">22203 9280 457 0,'-20'-19'263'0,"0"6"-51"0,3 4-70 16,5 6-28-16,0 3 11 15,12 0-16-15,0-5-42 0,0 3-33 16,4 2-16-16,16 0-6 15,17-6-7-15,13 2 0 16,10 4-10-16,5-3-10 0,-1-7 1 16,-4 10 3-16,-6-2 12 15,-13-3-4-15,-14 1 18 16,-5 4 10-16,-11 0 15 16,-2 0 27-16,-9 0 23 0,0 0 5 15,0 0-25-15,0 0-6 16,0 16-3-16,0 12-57 0,0 9-4 15,0 17 0-15,-12 10 0 16,12 17 0-16,0 14 0 16,8 7 0-16,0 3 0 0,5 1 0 15,7-3 0-15,-1-11 0 16,7-6 0-16,0-8 0 0,8-9 0 16,-3-11 0-1,2-11 0-15,-4-5 0 0,-4-6 0 16,-9-9 0-16,0-2 0 15,-2 0 0-15,-3 0 0 16,-6-1 0-16,-5 4 0 0,0 1 0 16,-16-1 0-16,-10 0 0 15,-7 2 0-15,-8-2 0 0,-3 0 0 16,-10 1 0-16,2-1 0 16,-4-3 0-16,3-5 0 15,7-8 0-15,15-4 0 0,3-8 0 16,6 0 0-16,13 0 0 15,9 0-226-15,0-8-189 16,0-8 13-16,6-13 25 0</inkml:trace>
  <inkml:trace contextRef="#ctx0" brushRef="#br0" timeOffset="35019.76">23848 10054 111 0,'-9'-4'216'0,"3"4"-26"16,-7 0-14-16,4 0-35 0,1 0-25 16,0 0-3-16,8 0-18 15,-8 0-24-15,8 0-29 16,0 0-17-16,0 0-10 16,4 12 3-16,12-5-4 15,10 2-7-15,9-9-12 0,10 0-8 16,3-12-2-16,1-4-1 15,-8-6 9-15,-9 3 15 16,-10-4 18-16,-14-3 11 0,-8 2 29 16,-21 0 1-16,-8 7-6 15,-8 8 5-15,-8 9-15 16,2 0 2-16,-2 14-4 0,3 0-6 16,11 8-18-16,6-1-13 15,7-2 8-15,18 1-10 16,0 1 6-16,14-5-11 15,6-4-2-15,11-12-6 0,8 0-7 16,1-4-10-16,0-9-5 16,-3-2 16-16,-13-2 4 15,-11 2 12-15,-5 3 11 0,-8 0 3 16,-17 7-8-16,-6 5-6 16,-2 0-4-16,-3 0-1 15,2 0 0-15,1 8-2 0,11 1 2 16,1-9 0-16,5 7-6 15,8-7 1-15,0 0 2 16,0 0-18-16,0 0-1 0,0 0-15 16,0 0-14-1,0 0-33-15,0 0-48 0,0-5-67 16,4 3-54-16,-4 2-18 16,9 0-300-1</inkml:trace>
  <inkml:trace contextRef="#ctx0" brushRef="#br0" timeOffset="35819.62">8258 5162 916 0,'-24'-34'449'0,"4"10"-216"15,4 13-134-15,-1 22-55 16,2 47-18-16,-10 76 5 16,-3 85 30-16,-1 66 27 15,1 56-19-15,4 64-38 0,3 38-31 16,10 5 0-16,11-21 0 16,6-32 0-16,11-46 0 15,11-43 0-15,5-53-47 16,-1-54-123-16,1-49-108 15,-6-43-34-15,-2-47 14 0,-8-60-26 16,-12-49-293-16</inkml:trace>
  <inkml:trace contextRef="#ctx0" brushRef="#br0" timeOffset="36183.56">8312 7176 540 0,'19'-219'623'15,"-5"51"-185"-15,-8 54-230 16,-1 49-122-16,-2 61-39 15,2 62-13-15,-2 59-2 16,6 79 7-16,-1 64-39 0,5 41 0 16,11 4 0-16,16-19 0 15,10-26 0-15,10-44 0 16,5-42 0-16,3-39-133 16,3-43-84-16,2-42-64 0,-2-50-11 15,8-57 6-15,-6-63-32 16,-13-78 91-16,-15-77 84 15,-16-44 75-15,-10-22 126 0,-5 11 294 16,-11 45 74-16,-3 56 30 16,-8 68-171-16,-4 59-147 15,-7 69-68-15,-10 73 3 16,-8 72 12-16,-5 77-63 16,6 73-22-16,9 42 0 0,10 19 0 15,17-5 0-15,12-14-168 16,17-11-136-16,15-20-99 15,8-24-28-15</inkml:trace>
  <inkml:trace contextRef="#ctx0" brushRef="#br0" timeOffset="37465.72">24944 9162 178 0,'0'-29'230'16,"0"1"-40"-16,0 9-28 15,0 1-37-15,-8 11-9 0,8 7-21 16,0 0-46-16,0 20 16 16,3 25 116-16,10 24-9 15,0 25-28-15,3 20-39 0,-1 8-35 16,1-8-40-16,2-12-4 15,-1-17-20-15,-1-20-3 16,-5-20 9-16,-2-17 0 0,-6-11 4 16,-3-27-2-16,0-25-7 15,5-34 3-15,2-27-12 16,7-17 2-16,2-3 7 16,-1 1 17-16,1 18-24 0,-3 19 0 15,-1 21 0-15,0 11 0 16,0 23 0-16,7 11 0 15,11 12 0-15,2 28 0 0,6 13 0 16,-2 7 0-16,1 13 0 16,-3 5 0-16,0-9 0 15,-11-9 0-15,-7-8 0 0,-2-14 0 16,-2-13 0-16,-8-13 0 16,-4-22 0-16,0-14 0 15,-13-13 0-15,2-9 0 0,2-6 0 16,9-5 0-16,0 0 0 15,0 3 0-15,17 9-449 16,12 4-30-16,7 9 18 16</inkml:trace>
  <inkml:trace contextRef="#ctx0" brushRef="#br0" timeOffset="37748.61">26084 8918 402 0,'-11'30'212'16,"-9"1"-59"-16,-9 7-58 15,-2 1 24-15,-3 7-6 0,6-1-25 16,9-5-44-16,5-8-11 16,14-7-15-16,0-8-8 15,5-5-4-15,7-12-1 0,9 0 5 16,-3-9 18-16,4-7 18 16,-2-9 21-16,-5 1 9 15,-2 4 25-15,0 3 9 16,-9 4-23-16,-4 6-46 0,0 7-23 15,0 0-11-15,0 16 0 16,8 5-7-16,0 6-14 16,0 3-108-16,3-5-115 0,2-1-61 15,7-5-13-15,1-6 0 16,3-13 26-16</inkml:trace>
  <inkml:trace contextRef="#ctx0" brushRef="#br0" timeOffset="38014.73">26426 9012 297 0,'17'-21'220'0,"-6"9"-58"16,-6 12-55-16,-5 0-13 0,0 20 15 16,0 0-12-16,0 6-32 15,0-7-29-15,0-2-16 16,0-6-7-16,0-1-6 0,8-10 1 16,4 0-12-16,9-16-8 15,10-14 3-15,8-7 10 16,3-3 16-16,1 9 21 0,-12 5 4 15,-2 10-7-15,-1 16 37 16,6 8 65-16,-3 16-4 0,6 9-23 16,-6 8-56-1,3 3-24-15,-1 9-17 0,-5 0-117 16,-7 4-205-16,-13 0-155 16,-22 13-35-16</inkml:trace>
  <inkml:trace contextRef="#ctx0" brushRef="#br0" timeOffset="38597.67">20363 12398 594 0,'-31'-64'361'0,"-12"10"-81"15,-8 14-120-15,-6 18-48 16,-7 22 7-16,-6 26 16 0,1 22 9 16,9 19-30-16,6 17-86 15,18 14-28-15,19 0 0 16,17-3 0-16,17-10 0 0,14-9 0 15,15-14 0-15,6-22 0 16,8-19 0-16,2-21-95 16,-5-26-9-16,-8-19 17 15,-8-14 51-15,-9-15 27 0,-10-11 38 16,-13-1 27-16,-9 2 14 16,0 11 31-16,0 22-26 15,0 10-75-15,0 17 0 0,14 40 0 16,6 20 0-1,8 17 0-15,8 13 0 16,10 8-67-16,2-5-196 0,5-8-117 16,-1-9-48-16,2-15 2 15</inkml:trace>
  <inkml:trace contextRef="#ctx0" brushRef="#br0" timeOffset="38846.79">21168 12028 633 0,'3'-21'371'16,"-3"14"-109"-16,0 23-71 16,0 25 28-16,0 28 63 15,0 23-193-15,0 19-89 0,0 7 0 16,0 4 0-16,0-5 0 16,13-10 0-16,0-16 0 0,3-14 0 15,4-12 0-15,5-16 0 16,4-17 0-16,2-11 0 15,6-21 0-15,7-9 0 16,0-16-193-16,2-15-175 0,-6-12 1 16,-2-16 17-16,-10-16 4 15</inkml:trace>
  <inkml:trace contextRef="#ctx0" brushRef="#br0" timeOffset="38984.83">21342 12138 283 0,'-47'-29'251'0,"4"5"-62"15,16 7-66-15,7 2-51 16,8 2-38-16,16 1-26 16,18-5-62-16,17 1-58 0,9 0-24 15,9-4-75-15,4-1-7 16</inkml:trace>
  <inkml:trace contextRef="#ctx0" brushRef="#br0" timeOffset="39280.26">22386 11905 577 0,'-8'0'335'0,"-17"0"-79"15,-15 21-22-15,-14 12 68 16,-2 12 17-16,5 8-295 16,8-1-24-16,21 5 0 15,22-5 0-15,6-2 0 0,23-5 0 16,17-11 0-16,11-20 0 15,7-14 0-15,0-7 0 0,-8-18 0 16,-8-12 0-16,-17-11 0 16,-15-10 0-16,-16-6 0 15,-22-5 0-15,-9 4 0 0,-6 11-6 16,1 10-150-16,4 11-65 16,-1 10-68-16,9 0-26 15,8 8-14-15,2-2 2 16</inkml:trace>
  <inkml:trace contextRef="#ctx0" brushRef="#br0" timeOffset="39562.37">22544 11661 103 0,'52'-10'263'0,"-2"-7"-70"15,-5 4-41-15,-5 5-38 16,0 4-5-16,0 4-5 16,7 0 9-16,-4 0-21 0,2 0-40 15,8 0-28-15,-1 0-8 16,5 0-10-16,2 16 3 15,-4 5-10-15,-3 12 2 0,-4 9 6 16,-9 16 22-16,-7 13 3 16,-12 5 17-16,-12 9 30 15,-8 1 19-15,-12 3-9 16,-7-2-26-16,-10-6-33 0,-9-7-7 16,-6-5-25-16,0-5-35 15,-5-10-100-15,9-14-110 16,2-9-85-16,7-13-44 0,5-18 25 15</inkml:trace>
  <inkml:trace contextRef="#ctx0" brushRef="#br0" timeOffset="39723.64">24298 12076 1146 0,'33'-12'536'16,"-13"5"-253"-16,-3-2-201 15,-5 6-82-15,-4 3 0 16,0 0 0-16,-2-5 0 0,0 1-93 16,5-4-328-16,6-9-64 15,12-6-5-15</inkml:trace>
  <inkml:trace contextRef="#ctx0" brushRef="#br0" timeOffset="40443.73">25417 11316 703 0,'39'-12'237'0,"-10"12"-95"16,-10 23 6-16,-2 23 120 15,-9 10 43-15,-4 9-73 0,-4 1-238 16,0-1 0-16,0-8 0 16,0-12 0-16,0-12 0 15,0-9 0-15,-12-16 0 0,-2-16 0 16,-2-25 0-16,7-20 0 15,-1-20 0-15,10-16 0 16,4-9 0-16,11-13 0 16,10 3-6-16,5 1 4 15,2 18 2-15,0 20 0 0,1 19 0 16,-5 22 5 0,-2 16-2-16,-10 24-3 0,-7 21 0 0,-9 20 0 15,0 16 0-15,-6 12 0 16,6 1 0-16,0 3 0 15,0-7 0-15,15-9 0 0,15-16 0 16,10-21 0-16,17-23 0 16,16-22-335-16,7-19-1 15,7-14 73-15,-7-10 115 0,-11-8 87 16,-9-6 69 0,-14 0 55-16,-13 13 89 0,-12 9 49 15,-13 15-30-15,-8 13-51 16,-12 16-39-16,-5 16-18 0,0 13 6 15,1 7-24-15,9 8-17 16,7 1-12-16,7-2-6 16,13-5-10-16,4-5-42 0,5-12-24 15,7-17-45-15,7-5-23 16,0-12-24-16,2-11 14 16,-4-13 30-16,-6-6 40 0,2-8 21 15,-4 7 21-15,-9 3 43 16,-7 12 16-16,-4 9 17 15,-5 12-1-15,-1 8 14 16,1 4 2-16,0 16-19 0,5 8-18 16,-1 5-7-16,0 4-13 15,0-6-1-15,-1-2 1 16,3-4 3-16,-2-5-3 0,-1-3 17 16,6-13 4-16,3 0 9 15,-4 0-7-15,2 0-18 0,-2 0 4 16,-8 0-39-16,1 0-64 15,-9-9-101-15,0 1-67 16,0-4-70-16</inkml:trace>
  <inkml:trace contextRef="#ctx0" brushRef="#br0" timeOffset="41475.67">20908 16294 320 0,'-17'-36'318'0,"-8"3"-44"0,-2-1-61 16,-9 7-67-16,-5 3-7 16,-8 12 23-16,-8 12-1 15,-5 19 5-15,-6 25-34 0,3 26-116 16,5 21-16-16,7 6 0 16,16 5 0-16,15-1 0 15,22-7 0-15,17-13 0 0,17-15 0 16,13-21 0-16,10-17 0 15,14-28 0-15,0-17 0 16,7-27-25-16,-9-25-77 16,-7-26 48-16,-18-5 27 0,-17-11 38 15,-14 10 50-15,-13 16 64 16,0 18-114-16,0 20-11 16,0 14 0-16,0 20 0 0,0 26 0 15,9 20 0-15,2 20 0 16,7 16 0-16,4 8 0 0,11 0 0 15,5-4 0-15,6-8-136 16,5-16-291-16,7-13-25 16,1-15 5-16</inkml:trace>
  <inkml:trace contextRef="#ctx0" brushRef="#br0" timeOffset="41725.68">21696 15769 539 0,'8'-69'402'15,"-8"25"-103"-15,0 31-82 16,0 36 59-16,-13 39 38 0,-4 32-314 16,3 29 0-1,-3 15 0-15,5 0 0 0,3-7 0 16,9-13 0-16,0-16 0 16,9-14 0-16,8-14 0 15,9-22 0-15,12-11 0 0,11-16 0 16,16-25 0-16,12-12 0 15,12-16 0-15,6-10 0 16,-8-9-314-16,-5-11-87 0,-17-3 30 16,-11-8 29-16,-23-5 46 15</inkml:trace>
  <inkml:trace contextRef="#ctx0" brushRef="#br0" timeOffset="41856.01">22052 15883 407 0,'-76'-44'265'0,"6"2"-94"15,14 7-67-15,10 6-15 0,14 4-2 16,16 6-42-16,16-4-49 16,20 4-83-16,22-6-73 15,15 6-45-15,8 3-92 0</inkml:trace>
  <inkml:trace contextRef="#ctx0" brushRef="#br0" timeOffset="42191.3">22960 15493 503 0,'0'-25'352'0,"0"1"-53"0,0 0-22 16,0-2 32-16,-8 7-2 16,-1-3-307-16,9 3 0 15,0 3 0-15,0 4 0 0,0 3 0 16,9 30 0 15,2 12 0-31,3 19 0 0,8 21 0 16,-1 16 0-16,-2 10 0 15,1 2 0-15,6-4 0 16,-6-7 0-16,-4-11 0 16,1-20 0-16,-6-9 0 0,-2-14 0 15,-6-8 0-15,3-7 0 16,-6-9-1-16,0-4-435 15,0-8-17-15,0 0 57 0,0 0 54 16</inkml:trace>
  <inkml:trace contextRef="#ctx0" brushRef="#br0" timeOffset="42823.59">23717 15235 74 0,'-27'-41'255'15,"-1"1"-29"-15,2 0-52 16,-48-74 421 0,63 101-421-1,11 2-42-15,0-3-45 16,3 7-44-16,14-5-23 15,14 0-12-15,11 3-1 16,15 1-1-16,16 3-10 0,9 5 2 16,3 0 6-16,-4 0-3 15,2 0 5-15,-11 0-10 16,-8 0 2-16,-14 0 3 16,-18 10 5-16,-10-3 18 15,-13 1 10-15,-9 8 42 0,0 17 30 16,-9 20-106-16,-8 20 0 15,-4 17 0-15,8 20 0 16,13 7 0-16,0 10 0 0,13-3 0 16,8-8 0-16,2-9 0 15,6-17 0-15,-4-14 0 16,-6-14 0-16,-10-6 0 0,-9-3 0 16,-17 0 0-16,-11-4 0 15,-12 3 0-15,-10-2 0 0,7-9-167 16,0-8-226-1,16-14-24-15,11-7 27 0,8-12 53 16</inkml:trace>
  <inkml:trace contextRef="#ctx0" brushRef="#br0" timeOffset="43004.82">25298 15672 951 0,'23'-29'631'0,"-6"5"-293"0,-9 8-211 16,-8 4-127 0,0 3 0-16,5 1 0 0,-1 4 0 15,-1 4 0-15,2 0 0 16,3-5-256-16,-5 5-233 16,5-12 22-16</inkml:trace>
  <inkml:trace contextRef="#ctx0" brushRef="#br0" timeOffset="43472.52">26092 14641 520 0,'9'-23'362'0,"-9"1"-99"16,0 10-97-1,0 12-30-15,5 28 121 0,3 25 48 16,-1 20-267-16,7 17-38 15,-6 4 0-15,-2 0 0 16,8-13 0-16,-3-7 0 0,-3-17 0 16,1-13 0-16,-5-10 0 15,-4-15 0-15,0-7 0 16,0-19 0-16,0-22 0 16,-8-24 0-16,-5-17 0 0,5-15-21 15,0-4 37-15,8-1-11 16,0 13-5-16,0 16 0 15,0 16 0-15,0 13 0 16,5 12 0-16,10 10 0 16,10 10 0-16,11 25 0 0,10 12 0 15,6 8 0-15,0-2 0 16,2 0 0-16,-9-12 0 16,-5-2 0-16,-7-12 0 0,-15-17 0 15,-1 0 0-15,-9-25 0 16,-8-15 0-16,-11-22 0 15,-4-14 0-15,-6-14 0 0,4-5 0 16,5 6-267-16,0 7-129 16,12 22-19-16,0 11 11 15</inkml:trace>
  <inkml:trace contextRef="#ctx0" brushRef="#br0" timeOffset="43728.13">26892 14462 403 0,'0'62'269'0,"-19"-6"-89"0,-1-2-47 16,-1-6 7-16,5-4 2 16,8-6-45-16,8-9-36 15,0-10-31-15,0-7-9 16,16-12-6-16,9 0-13 16,2-12 0-16,7-7-2 15,-6-10 2-15,0-4 12 0,-8 1 1 16,2 2 11-16,-10 7 4 15,-4 6-12-15,-2 6-17 16,-6 1-5-16,0 10-70 0,5 0-117 16,-1 17-69-16,0 4-28 15,1-5-40-15</inkml:trace>
  <inkml:trace contextRef="#ctx0" brushRef="#br0" timeOffset="43939.63">27243 14657 310 0,'28'0'229'15,"-2"-4"-48"-15,-7 1-56 16,5-1-6-16,1-5 13 16,6-3 0-16,7-5-18 0,2-3-7 15,6-8 6-15,-3 0 34 16,-5 3 39-16,-11 5-34 16,-2 3-152-16,-10 5 0 15,-2 0 0-15,-5 3 0 0,-5 6 0 16,-3 3-416-1,-8 8-130-15,-15 12 16 16</inkml:trace>
  <inkml:trace contextRef="#ctx0" brushRef="#br0" timeOffset="44620.72">20874 18137 386 0,'-17'-39'374'16,"-13"2"-87"-16,-2 5-112 0,-1 7-72 16,0 18-10-16,0 7 28 15,1 32 3-15,2 24-21 16,12 18-33-16,4 16-25 0,14-2-14 15,14 2-8-15,4-12-32 16,15-18-4-16,13-19-1 16,3-20-13-16,6-25-12 15,-1-28-10-15,0-25 12 16,-10-17 17-16,-9-16 18 0,-7-12 7 16,-6 1 22-16,-4 7 33 15,-7 20 27-15,-3 18-29 16,-2 15-34-16,0 18-15 0,2 23-1 15,8 16 1-15,8 20-6 16,4 16-2-16,9 10-13 16,5 2-117-16,6-6-163 15,6-5-114-15,2-17-25 0,4-19-312 16</inkml:trace>
  <inkml:trace contextRef="#ctx0" brushRef="#br0" timeOffset="44853.94">22220 17548 644 0,'36'-61'401'16,"-16"20"-129"-16,-7 20-73 16,-6 21 59-16,-7 37 15 0,-7 32-273 15,-1 24 0-15,8 17 0 16,0 5 0-16,4-1 0 16,7-9 0-16,6-6 0 0,2-14 0 15,2-14 0-15,4-15 0 16,6-15 0-16,8-13 0 15,5-16 0-15,3-12 0 16,10-17 0-16,2-11-241 16,-7-8-171-16,-5-18-25 0,-4-19-8 15</inkml:trace>
  <inkml:trace contextRef="#ctx0" brushRef="#br0" timeOffset="44994.82">22482 17373 296 0,'-47'-36'348'0,"6"7"-65"15,8 4-109-15,13 8-83 16,20 3-55-16,17-8-17 16,23 1-55-16,25 2-76 15,16-3-74-15,4 8-46 16,1 0-60-16</inkml:trace>
  <inkml:trace contextRef="#ctx0" brushRef="#br0" timeOffset="45370.24">23726 17087 370 0,'4'0'474'15,"-4"0"-74"-15,0 0-140 0,0 0-51 16,-8 22 55 0,-5 6-194-16,13 12-70 0,0 13 0 15,5 4 0-15,7 8 0 16,5 8 0-16,6 6 0 15,6-3 0-15,-4 2 0 0,-3-9 0 16,-5-15 0-16,-4-14 0 16,-4-12 0-16,-5-8 0 15,-17-35 0-15,-3-30 0 16,-7-21 0-16,-7-15 0 16,-2-13 0-16,-4-3 0 15,-6 3 0-15,-2 8 0 16,3 18 0-16,9 13 0 15,4 16 0-15,8 9 0 0,3 14 0 16,4 16 0-16,1 16 0 16,4 18 0-16,8 10-384 15,0 14-45-15,0 2 38 0,13 1 19 16</inkml:trace>
  <inkml:trace contextRef="#ctx0" brushRef="#br0" timeOffset="45620.43">25309 17349 340 0,'8'-12'219'16,"-4"2"-125"-16,-4 4-71 15,0 1 1-15,0 5 49 16,0 0 20-16,0 0-29 15,0 0-25-15,0 0-8 0,0 0 3 16,-7 0-10-16,7 0-8 16,-8 0-23-16,8 0-60 15,0 0-76-15,0 7-53 16,0-7-58-16</inkml:trace>
  <inkml:trace contextRef="#ctx0" brushRef="#br0" timeOffset="45903.61">26513 16884 546 0,'27'-3'377'16,"-6"-1"-111"-16,-4-5-120 0,-2 0-67 15,4-3-24-15,3 1-3 16,-1-1-32-16,1 0-5 16,4-2-38-16,2 2-25 15,-4 0-53-15,1 4-43 0,0-3-34 16,2-3-4-16,6 2 14 16,8-1 1-16,-1 2-13 15,6-1 28-15,-4 0-57 0</inkml:trace>
  <inkml:trace contextRef="#ctx0" brushRef="#br0" timeOffset="46068.59">27235 16615 104 0,'19'-3'232'0,"2"-1"-44"16,-5-4-50-1,6-1-43-15,-7-3-20 0,5 5 5 16,2-7 0-16,-8 7-25 16,3-1-28-16,-1-1-14 15,-3 5-18-15,-2 4-11 0,-3 0-11 16,-4 0-35-16,1 0-51 15,-5 0-53-15,0 13-88 16</inkml:trace>
  <inkml:trace contextRef="#ctx0" brushRef="#br0" timeOffset="46667.52">24384 16974 432 0,'-36'-12'248'16,"-5"-1"-79"-16,0 2-75 16,4-1-18-16,4 2 27 0,10 3 15 15,7-2-29-15,6 2-31 16,10 3-30-16,0-1-10 0,18-2-7 16,10-2-11-16,8-4 2 15,4-2 3-15,6-1-7 16,-7 4 6-16,-1-2 4 0,-6 2 17 15,-7 4 12-15,-4 8-4 16,-10 0 6-16,-3 13 24 16,-4 15 99-16,-4 21 31 15,0 21-159-15,8 10-34 16,5 11 0-16,8-2 0 0,7 0 0 16,4-3 0-16,7-8 0 15,4-14 0-15,58 86 0 31,-82-117 0-31,-10 24 0 16,-37-19 0-16,-18 2 0 16,-9 6 0-16,-11-7 0 0,1 2 0 15,0-8 0-15,3-4 0 16,11-10 0-16,11-3-67 16,10-4-169-16,10-12-63 15,20-7-13-15,5-14 11 16,19-20-18-16</inkml:trace>
  <inkml:trace contextRef="#ctx0" brushRef="#br0" timeOffset="46928.81">27223 16624 503 0,'-21'-9'505'0,"0"6"-135"16,4-1-178-16,11-1-103 0,6 5-55 16,0 0-25-16,11 0-43 15,14-3-127-15,16-10-108 16,12-2-36-16,3-6 34 0,4-8-18 15</inkml:trace>
  <inkml:trace contextRef="#ctx0" brushRef="#br0" timeOffset="47068.54">27763 16380 284 0,'15'-5'405'0,"-1"2"6"0,-11 3-130 16,-3-4-114-16,0 0-48 15,5-1-31-15,-5 2-62 16,8-9-117-16,7-5-171 15,22-12-80-15,24-3 29 0,16-9-10 16</inkml:trace>
  <inkml:trace contextRef="#ctx0" brushRef="#br0" timeOffset="47208.67">28603 16090 270 0,'65'0'358'16,"-16"-3"-56"-16,-10 3-130 15,-5-4-91-15,-9-1-39 0,-6 2-23 16,-2-1-30-16,-6-5-69 15,7 1-62-15,-2-5-30 16,4 3 6-16,4-3-21 16,1 0-21-16</inkml:trace>
  <inkml:trace contextRef="#ctx0" brushRef="#br0" timeOffset="47388.42">29314 16214 759 0,'-12'16'606'0,"-1"-9"-197"0,0-7-136 16,1 0-273-16,6 0 0 15,6-4 0 1,0-13 0 0,3-10-454-16,9-15-222 0</inkml:trace>
  <inkml:trace contextRef="#ctx0" brushRef="#br0" timeOffset="50461.43">30812 17402 1241 0,'0'-41'476'0,"0"-4"-255"16,8-8-178-16,17-8-41 16,15-16 4-16,13-17 52 15,12-21-58-15,8-18 0 16,4-18 0-16,4-23 0 16,4-23 0-16,1-14 0 15,7-20 0-15,8-38 0 0,15-49 0 16,9-61 0-16,4-40 0 15,4-41 0-15,0-57 0 16,-16-24 0-16,77-553 0 31,-129 543 0-31,-16 30 0 0,-16 37 0 16,-13 28 0-16,-3 16 0 16,-6 8 0-16,-3 17 0 15,-4 37 0-15,-4 32 0 16,-7 31 0-16,-14 20 0 15,-17 8 0-15,-6 7 0 0,-13-1 0 16,-5 13 0-16,-4 16 0 16,-13 24 0-16,-5 19 0 15,-9 15 0 1,-15 11 0-16,-13 2 0 16,-24 4 0-16,-25-6 0 15,-26-14 0-15,-23-11 0 16,-18 2 0-16,-6 6 0 15,-9 12 0-15,-20 22 0 16,-28 15 0-16,-33 22 0 16,-20 18 0-16,-9 23 0 15,-32 17 0-15,-44 18 0 16,-33 20 0-16,-18 21 0 16,-32 12 0-16,-30 17 0 15,9 16 0-15,-7 15 0 16,-15 12 0-16,-5 19 0 15,17 19 0-15,-8 28 0 16,-17 32 0-16,9 26 0 16,20 15 0-16,8 18 0 0,-5 5 0 15,17 14 0-15,29 21 0 16,22 35 0-16,16 30 0 16,14 9 0-16,33-5 0 15,40-9 0-15,46 4 0 0,42 22 0 16,43 15 0-16,34-1 0 15,19-6 0-15,29-5 0 16,14 8 0-16,17 20 0 0,18 8 0 16,9-7 0-1,19-16 0-15,13-13 0 0,23 4 0 16,20-3 0-16,13-10 0 16,15-16 0-16,0-20 0 15,15-16 0-15,13-16 0 16,12-4 0-16,11 4 0 0,4 3 0 15,11-7 0-15,2-9 0 16,10-16 0-16,-1-12 0 16,4-21 0-16,-3-11 0 15,-2-5 0-15,6 1 0 16,-2-2 0-16,6-2 0 16,2-5 0-16,3-3 0 0,-6-13 0 15,-3-9 0-15,-6-12 0 16,-2-11 0-16,2-9 0 15,3-12 0-15,-3-4 0 0,6-4 0 16,2-4 0-16,10-9 0 16,3 0 0-16,5 2 0 15,2 2 0-15,3-4 0 0,0 5 0 16,-2 1 0 0,-3-6 0-16,-3 1 0 0,-1-5 0 15,2 1 0-15,-4-5 0 16,1-4 0-16,9 2 0 15,4-2 0-15,4-1 0 16,3-1 0-16,5-6 0 0,-2-4 0 16,-1-4 0-16,-1-4 0 15,-1 0 0-15,2-3 0 16,-2-55 0-16,2-3 0 16,-3 0 0-16,6 0 0 0,11 0 0 15,11 0 0-15,1 0 0 16,7 0 0-16,0 0 0 15,-2 0 0-15,-3 0 0 16,-5 0 0-16,-12 0 0 16,-6 0 0-16,-11 0 0 0,0 0 0 15,1 0 0-15,4 0 0 16,9 0 0-16,144 0 0 16,-112 0 0-1,19 0 0-15,17 0 0 0,17 0 0 16,9 0 0-16,11 0 0 15,-1 0 0-15,-7 0 0 16,-13 0 0-16,-7 0 0 16,-9 0 0-16,-9 0 0 15,-2 0 0-15,-6 0 0 16,1 0 0-16,-2 0 0 0,7 0 0 16,-6-3 0-16,1-18 0 15,-4-3 0-15,-1-2 0 16,0 2 0-16,2-4 0 15,-2 3 0-15,-7 2 0 0,-5-3 0 16,-4-2 0-16,2 4 0 16,-7-5 0-16,-6 5 0 15,-5-1 0-15,-8 5 0 16,-5 3 0-16,-3 1 0 0,1-3 0 16,4-2 0-16,5-8 0 15,11-7 0 1,8-9 0-16,6-5 0 15,-3-6 0-15,0-1 0 0,-7-4 0 16,-13-3 0-16,-13-6 0 16,-10-8 0-16,-10-6 0 15,-7-15 0-15,4-6 0 16,3-9 0-16,8-5 0 16,9-4 0-16,13-6 0 15,10-13 0-15,14-10 0 16,2 2 0-16,-6 8 0 15,-17 16 0-15,-27 19 0 0,-26 21 0 16,-24 22-104 0,-21 15-668-16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7:49:40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8043 4380 344 0,'-11'-5'168'0,"-2"-2"-44"16,5-3-54-16,0-1-28 16,-1-1 0-16,1 1 5 15,-3-2 2-15,2-4 2 0,1 1-3 16,8 0-10-16,-12-2-11 16,3-1 8-16,1-2 0 15,-3-3-17-15,-6-5-7 0,-3 2 0 16,-5-6-8-16,-3-1 4 15,-9-6-9-15,-8-1 11 0,2 1-7 16,-6 4 7-16,-3-3-9 16,-10 7 0-16,-4 8-3 15,-10 7 4-15,-13 10 5 16,-9 7-6-16,-12 20 0 0,-17 12 9 16,-6 18-3-1,-6 10-1-15,-2 23 3 0,-1 15-1 16,1 15-2-16,6 8 4 15,8 10-4-15,13 6 4 16,18-1-4-16,18-5-4 0,21-10 5 16,17-10-9-16,12-5 5 15,16-12 0-15,12-13 3 16,20-12 1-16,17-7 0 16,27-19-5-16,25-11 6 0,26-10-3 15,23-15-6 1,15-7 7-16,18 9-5 0,12 6 2 15,4 18 2-15,4 20-1 16,-1 20 0-16,-3 25 10 16,-12 25 18-16,-25 27 43 0,-23 25 30 15,-31 20 3-15,-34 21-17 16,-38 24-19-16,-40 12-29 0,-40 0-17 16,-34-3-13-16,-25-17-6 15,-22-20-2-15,-23-24 12 0,-16-29-2 16,-20-33-2-16,-16-29 6 15,-11-36 4-15,-8-31-3 16,4-35-11-16,10-36 28 0,24-32-25 16,27-25-11-1,38-16 0-15,35 0 0 0,37 4 0 16,36 12 0-16,36 17 0 16,25 23 0-16,27 30 0 15,25 28 0-15,18 21 0 16,18 24 0-16,9 11 0 0,-4 5 0 15,-7-4 0-15,-15-2 0 16,-14-16-89-16,-20-7-267 16,-17-6-70-16,-9-10-9 0,-12-16 67 15</inkml:trace>
  <inkml:trace contextRef="#ctx0" brushRef="#br0" timeOffset="382.49">10286 2950 417 0,'43'-89'218'0,"-11"20"-91"16,-7 28-70-16,-12 33-35 15,-10 41 23-15,-11 44 94 16,-20 58 64-16,-17 63 32 16,-20 60-12-16,-12 55-3 15,-8 44-79-15,-8 63-141 0,-1 47 0 16,4 14 0-16,14-4 0 16,14-18 0-16,18-27 0 0,20-42 0 15,7-43 0-15,6-49 0 16,11-43 0-16,-14-41 0 0,3-45 0 15,-1-34 0-15,12-33 0 16,-12-26 0-16,-1-22 0 0,-4-26-264 16,-1-28-195-1,-12-28 45-15,-1-33 16 16</inkml:trace>
  <inkml:trace contextRef="#ctx0" brushRef="#br0" timeOffset="681.61">8726 6378 1043 0,'-98'-41'444'16,"5"6"-183"-16,12 5-166 15,24 5-148-15,19 11-69 0,38 4 51 16,34 6 40-16,34-4 12 15,42-4 10-15,29-4 6 16,22-5 7-16,26 0 0 0,20-2 5 16,16-2 8-16,13 1 2 15,-1-5-8-15,-12 10-4 16,-19-2-3-16,-24 4-4 0,-26 0-11 16,-28 6-42-16,-29 3-112 0,-21 0-110 15,-18 0-43 1,-17-9-39-16</inkml:trace>
  <inkml:trace contextRef="#ctx0" brushRef="#br0" timeOffset="1180.99">11215 5828 629 0,'0'-11'608'0,"0"-6"-89"15,-8 6-243-15,8 1-261 0,8 39-15 16,3 28 0-1,11 33 0-15,-2 45 0 0,0 36 0 16,-3 32 0-16,-6 29 0 16,-8 15 0-16,2 7 0 15,-2-11 0-15,6-18 0 16,-1-26 0-16,-3-32 0 0,-5-37 0 16,0-37 0-16,0-26 0 15,0-39 0-15,0-40 0 0,-16-54 0 16,-1-44 0-16,6-49 0 15,11-37 0-15,0-36 0 16,14-28 0-16,20-15 0 0,11 1 0 16,12 29 0-16,8 39 0 0,0 39 0 15,0 41 0-15,-4 40 0 16,-4 32 0-16,3 38 0 16,-3 32 0-16,0 29 0 15,-5 24 0-15,-12 21 0 0,-15 8 0 16,-12 0 0-16,-13-9 0 15,-24-7 0-15,-9-18 0 0,-4-6 0 16,-3-17 0-16,3-10 0 16,5-5 0-16,2-11 0 15,7-6 0-15,7-9 0 0,3 0 0 16,13-5 0-16,0-20 0 16,16-14-388-16,17-23-54 0,19-19 37 15,13-13 31-15</inkml:trace>
  <inkml:trace contextRef="#ctx0" brushRef="#br0" timeOffset="1580.22">12908 5650 518 0,'59'-28'350'15,"-20"7"-62"-15,-7 9-135 16,-7 12-80-16,-9 19-33 16,-7 47 48-16,-9 49 103 0,-14 43 69 15,-2 34-174-15,-1 22-86 16,17 15 0-16,0-2 0 0,22-3 0 15,18-12 0-15,17-24 0 16,12-25 0-16,8-30 0 0,17-31 0 16,10-28 0-16,15-37 0 15,7-37 0-15,7-33 0 16,10-40-123-16,0-41-15 0,-7-29 38 16,-6-25 46-16,-15-22 29 15,-23-15 32-15,-22-6 48 16,-25 8 57-16,-22 23 115 0,-14 34-188 15,-9 32-39-15,-20 33 0 16,-17 40 0-16,-12 53 0 16,-15 54 0-16,-9 51 0 0,-9 46 0 15,10 28 0-15,15 25 0 0,19 18 0 16,38-5 0-16,16-4 0 16,33-20 0-16,33-26 0 15,20-33 0-15,24-32-214 0,16-33-327 16,13-45 51-16,-1-36 92 15</inkml:trace>
  <inkml:trace contextRef="#ctx0" brushRef="#br0" timeOffset="2232.36">16769 6675 636 0,'49'-77'599'0,"-16"16"-65"16,-13 15-256-16,-8 19-278 15,-4 23 0-15,-8 19 0 16,0 13 0-16,0 10 0 15,5 3 0-15,6-5 0 0,2-8 0 16,-5-8 0-16,6-2 0 16,-3-18 0-16,9-9 0 0,9-15 0 15,2-21 0-15,7-24 0 16,-6-16 0-16,-4-18-29 0,-11-13-4 16,-17-8 15-16,-17 10 27 15,-19 12 19-15,-18 30 4 0,-17 35-21 16,-25 53-11-16,-17 62 0 15,-15 65 0-15,-11 52 0 16,2 41 0-16,13 27 0 0,33 19 0 16,37-2 0-16,40-11 0 15,48-19 0-15,42-35 0 16,43-32 0-16,39-40 0 0,34-38 0 16,23-39 0-16,20-38 0 15,13-37 0-15,10-31 0 0,12-46-94 16,2-40-127-16,-6-52-29 15,6-42-10-15,-6-46 27 16,-4-48 44-16,4-55 79 0,-2-45 46 16,-5-27 51-16,-15-10 38 15,-21-5 59-15,-32 15 32 16,-33 46 88-16,-36 53 47 0,-34 61-41 16,-23 58-14-16,-17 52 19 15,-22 42-82-15,-4 35-133 16,-14 32 0-16,-8 29 0 15,-17 42 0-15,-27 65 0 0,-38 76 0 16,-40 78 0-16,-28 60 0 16,-12 46 0-16,-1 32 0 15,16 26 0-15,23-4 0 0,25-19 0 16,31-31 0-16,23-34 0 16,16-31 0-16,13-23 0 0,16-27 0 15,5-24 0-15,6-32 0 16,6-25 0-16,0-27-315 0,3-31-83 31,3-17 50-31,8-36 12 0</inkml:trace>
  <inkml:trace contextRef="#ctx0" brushRef="#br0" timeOffset="2849.54">18877 5719 1281 0,'-90'-85'619'0,"22"11"-472"16,20 17-147-16,18 16 0 15,35 13 0-15,37 4 0 16,33 3 0-16,31-3 0 0,24-1 0 16,20 1 0-16,21 0 0 15,20-5 0-15,24 0 0 0,16-8-61 16,19-6-33-16,1-14 7 15,-4-9 28-15,-13-3 25 16,-19-5 27-16,-23-4 14 0,-25 1 21 16,-29 0 25-16,-28 8 42 15,-25 4 41-15,-16 9-113 16,-22 10-23-16,-12 8 0 16,-16 10 0-16,-7 9 0 0,-4 8 0 15,-8 5 0-15,-20 42 0 16,-25 35 0-16,-23 42 0 15,-25 50 0-15,-17 53 0 16,5 41 0-16,12 15 0 16,31-11 0-16,29-21 0 0,33-37 0 15,26-35 0-15,22-42 0 16,24-41 0-16,32-40 0 0,24-45 0 16,35-54 0-16,23-48 0 15,21-48 0-15,8-45 0 16,0-25 0-16,-12-11 0 0,-16 6 0 15,-26 29 0-15,-42 38 0 16,-32 36 0-16,-27 37 0 16,-21 28 0-16,-17 31 0 15,-35 42 0-15,-31 46 0 0,-33 52 0 16,-34 57 0-16,-19 53 0 16,-3 29 0-16,4 7 0 0,15-4 0 15,17-19 0-15,19-22 0 16,18-28 0-16,18-23 0 0,22-31 0 15,20-26-511-15,0-34-22 16,17-32 44-16</inkml:trace>
  <inkml:trace contextRef="#ctx0" brushRef="#br0" timeOffset="3377.85">24266 4582 1010 0,'-8'-72'557'0,"8"15"-214"16,-8 16-211-16,8 16-127 0,0 18-5 16,0 23 0-16,0 28 0 15,0 26 0-15,0 31 0 16,-9 34 0-16,-3 40 0 16,1 36 0-16,-11 25 0 0,3 8 0 15,-5-6 0-15,2-31 0 16,4-29 0-16,-3-30 0 15,3-40 0-15,4-25 0 0,2-23 0 16,4-19 0-16,8-16 0 16,-14-34 0-16,-2-43 0 0,4-54 0 15,3-61 0-15,14-60 0 16,23-34 0-16,24-21 0 16,35-2 0-16,15 19 0 0,11 28 0 15,-5 42 0 1,-5 41 0-16,-13 36 0 0,-6 32 0 15,-2 26 0-15,-9 19 0 16,-4 20 0-16,-4 21 0 0,-3 16 0 16,-7 13 0-16,-6 7 0 15,-12 5 0-15,-9-4 0 16,-8-7 0-16,-7-7 0 0,-6-2 0 16,-7-7 0-16,0 0 0 15,0-6 0 1,6-8 0-1,-3 0 0-15,2 0-122 16,-2 0-270-16,5 0-6 16,1 0 32-16,2 0 15 15</inkml:trace>
  <inkml:trace contextRef="#ctx0" brushRef="#br0" timeOffset="3843.62">25610 4591 547 0,'0'24'198'0,"0"-2"-91"0,0-3-57 16,8-3-27-16,6 5-6 16,0-1 7-16,15-4 23 15,17-16 11-15,26 0 10 0,26-11-6 16,27-14-16 0,33-12-13-16,26-20-22 0,19-12-7 15,7-21-4-15,1-15-4 16,-7-22-1-16,-25-15 4 15,-24-9 11-15,-34 1 43 0,-36 12 107 16,-33 15-24-16,-35 22-16 16,-41 23 19-16,-49 33 5 15,-58 45-144-15,-57 67 0 16,-41 65 0-16,-29 61 0 0,4 35 0 16,26 15 0-16,46 1 0 15,46-12 0-15,63-8 0 16,62-4 0-16,68-8 0 0,60-12 0 15,54-22 0 1,49-23 0-16,26-28 0 0,17-29 0 16,-5-29 0-16,-2-30 0 15,-13-21 0-15,-15-30 0 16,-21-26 0-16,-31-26 0 0,-31-17 0 16,-23-10 0-16,-32 7 0 15,-31 5 0-15,-20 6 0 16,-33 12-244-16,-17 17-221 15,-30 15-18-15</inkml:trace>
  <inkml:trace contextRef="#ctx0" brushRef="#br0" timeOffset="4508.01">29675 9798 1589 0,'0'52'458'16,"0"-16"-458"-16,0 6 0 15,-24 1 0-15,-21 7-3 16,-20-2-202-16,-19 2 88 0,-27-12 59 16,-27-15 36-16,-35-7 34 15,-39-16 0-15,-48 0 2 16,-62-11 3-16,-63-5-16 16,-62-7 2-16,-64 0-1 0,-74-2 13 15,-61-4 41-15,-77 5 60 16,-68-4 41-16,-83-1-157 15,-73 5 0-15,-79 0 0 0,-67-2 0 16,-56 7 0-16,-61-5 0 16,-44 3 0-16,-47 4 0 0,-34 5 0 15,-29 12 0-15,4 17 0 16,11 12 0-16,37 16 0 16,66 14 0-16,101 15 0 0,116 4 0 15,145 0 0-15,150-9 0 16,132-7 0-16,131-19 0 15,109-5 0-15,94-10 0 16,74-8 0-16,51-4 0 0,41-4 0 16,34-12 0-1,20 0 0-15,15 0 0 0,13 0 0 16,7 0 0-16,5 0 0 16,11 0 0 15,2 0 0-31,0 0 0 15,-2 0 0-15</inkml:trace>
  <inkml:trace contextRef="#ctx0" brushRef="#br0" timeOffset="4648.87">1230 10489 2047 0,'3'0'0'0,"2"0"0"16</inkml:trace>
  <inkml:trace contextRef="#ctx0" brushRef="#br0" timeOffset="4825.29">1241 10486 2047 0,'5'-4'0'15,"-1"4"0"-15,-4 0-121 63,5-9-426-63,6-6 24 15</inkml:trace>
  <inkml:trace contextRef="#ctx0" brushRef="#br0" timeOffset="58905.46">25788 11325 265 0,'33'0'174'15,"1"0"-60"-15,-3 0-30 16,6 0-26-16,-1 0 6 0,7 7 24 15,0 0 51-15,4-7 56 16,-1 9 75-16,3-9 66 16,-5 0-76-16,1 0-260 0,-5 0 0 15,5 0 0-15,9-9 0 16,6 2 0-16,17-9 0 0,17-4 0 16,15-5 0-16,17-4 0 15,18-6 0-15,9-3 0 16,9-3 0-16,13 1 0 15,11-4 0-15,12-2 0 16,22-7 0-16,24-9 0 16,24-9 0-16,12-20 0 0,2-15 0 15,-2-11 0-15,-5-18 0 16,-7-15 0-16,-11-18 0 16,-14-3 0-1,-17 0 0-15,-10-1 0 0,-18 2 0 16,-6-4 0-16,-14-9 0 15,-11-9 0-15,-9-12 0 16,-11-7 0-16,-14-13 0 0,-11 0 0 16,-12 4 0-1,-15 4 0-15,-21 5 0 16,-12-13 0-16,-16-8 0 0,-21-8 0 16,-14 0 0-16,-3 0 0 15,-8 21 0-15,-8 22 0 16,-8 13 0-16,-12 11 0 15,-13-2 0-15,-18-4 0 16,-23-17 0-16,-45-28 0 16,-48-25 0-16,-48-10 0 15,-30 10 0-15,-6 21 0 16,-1 20 0-16,0 21 0 16,-6 16 0-16,-23 16 0 15,-29 9 0-15,-22 3 0 16,-19-5 0-16,-14-6 0 15,-29-7 0-15,-25-10 0 16,-8 0 0-16,10 3 0 16,15 14 0-16,1 11 0 15,2 14 0-15,0 6 0 0,14 13 0 16,0 4 0-16,-14 8 0 16,-8 5 0-16,-1 3 0 15,3 0 0-15,12 4 0 16,7 1 0-16,13 4 0 15,-1 5 0-15,24 10 0 16,57 9 0-16,67 33 0 16,56 24 0-16,43 0 0 15,33 0 0-15,29 0 0 16,21 0 0-16,7 0 0 16,-20 0 0-16,-93 0-512 0,-91 0 205 15,-51 0 157 1,-13 0 73-16,24 0 39 15,43 0 14-15,40 0 12 16,30 0 6-16,37 0 3 16,30 0 4-16,21 0-3 0,6 0 1 15,5 0 3-15,-13 0-5 16,-20 0-1-16,-25 0 5 16,-15 0 4-16,-11 0-5 15,-1 0 3-15,-2 0-2 16,9 0 1-16,14 0-1 15,7 0 3-15,12 0-1 16,8 0-1-16,9 0-2 16,-5 0 8-16,-12 0 6 15,-15 0 14-15,-18 0-6 16,-16 0 11-16,-11 0-4 0,-13 0-12 16,-5 0 3-1,2 0-8-15,11 0-2 16,4 0 0-16,8 0-4 15,1 0-3-15,0 0-5 16,-5 0 4-16,-4 0-4 0,1 0 5 16,-9 0 0-16,1 0-2 15,-3 0 0-15,2 17-1 16,6 15 2-16,-6 0-1 16,-1 6-1-16,-2-3-2 15,-5 6 2-15,-8 0 2 16,-5-1-2-16,0 1 4 15,6 0 4-15,7 0 8 16,4-1-2-16,1 1-7 16,-5-1 10-16,-10 1-8 15,-9 0 4-15,-10 1-4 16,2-3-9-16,2 2 0 16,9-1 5-16,7 6-5 15,9 2 6-15,5 6-5 16,-10 5-3-16,-8 15 2 15,-11 12-2-15,-7 21 6 16,-2 9-3-16,4 12-1 16,13 5 0-16,13 3 1 15,11-3 0-15,7 1-3 16,1-3 4-16,1-2-2 16,-204 121 7-1,187-132-5-15,1-4 4 16,7-1 2-16,9-2 0 0,10 7 3 15,11 8-2-15,6 7 7 16,1 15-1-16,-1 6-6 16,2 12 4-16,-7 5-10 15,-1 5 6-15,-2 2-5 16,5 2-4-16,6-6 2 16,16 6 1-16,9 8 1 15,14 11 10-15,11 5-4 16,12 4-7-16,22-2-1 15,11 3 0-15,12-9 2 0,16-13 0 16,13-4 5-16,16-12 6 16,16 0 3-16,8-2 19 15,17 2-1-15,8-3-13 16,8-2-11-16,8 2-1 16,3-10 1-16,11-6-6 15,5-10-2-15,15-8 4 16,14-8 17-16,21-3 11 0,16-9 10 15,16-5 18 1,21-4 20-16,17-6-10 0,19 2-12 16,20 1-31-16,13 4-31 15,8-4 0-15,4 3 0 16,5-3 0-16,7 0 0 16,16 0 0-16,25-4 0 15,19 0 0-15,10-4 0 0,7-5 0 16,9-5 0-1,11-5 0-15,13-6 0 0,-3-4 0 16,-7 1 0-16,-10-7 0 16,-5 4 0-16,-4-3 0 0,-2 2 0 15,-5 3 0-15,-10-4 0 16,-7 1 0-16,-4-1 0 16,3 4 0-16,6 4 0 0,-2 4 0 15,-6 0 0-15,-9 9 0 16,5-1 0-16,1-4 0 15,8 2 0-15,0-2 0 0,-2-5 0 16,-11-2 0-16,-5-8 0 16,0-6 0-16,0-6 0 15,-2-11 0-15,0-5 0 0,-7-5 0 16,-7-6 0-16,-9-1 0 16,0-7 0-16,1-3 0 0,-1-4 0 15,-3-1 0 1,-5 0 0-16,-13-4 0 0,2-7 0 15,-2 9 0-15,2-2 0 16,4-7 0-16,-5 12 0 16,-5 0 0-16,-11 3 0 0,-12-2 0 15,-12 9 0-15,-5 1 0 16,-4 3 0-16,-4 3 0 16,5-1 0-16,4 1 0 0,-1-1 0 15,-6 1 0-15,-16-1 0 16,-1 0 0-16,-9-9 0 15,1 4 0-15,-7-7 0 16,2-5 0-16,8-11 0 16,6 0 0-16,1-7 0 0,2-9 0 15,-10-5 0-15,-3-8 0 16,-1-4 0-16,6 1 0 16,5 0 0-16,0 0 0 15,3 2 0-15,-5 2 0 0,-13-1 0 16,-10 1 0-16,-23-5 0 15,-14-3 0-15,-25-5 0 16,-21 0 0-16,-16 0 0 16,-11-2 0-16,-18-12 0 15,-7-2-86-15,-16-12-261 16,-13-7-62-16,-16-7-32 16,-25 6-321-16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9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0EB4E-B7E0-42B1-B5C8-9FDFA903284B}"/>
                  </a:ext>
                </a:extLst>
              </p14:cNvPr>
              <p14:cNvContentPartPr/>
              <p14:nvPr/>
            </p14:nvContentPartPr>
            <p14:xfrm>
              <a:off x="1306800" y="417240"/>
              <a:ext cx="8509680" cy="64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0EB4E-B7E0-42B1-B5C8-9FDFA9032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440" y="407880"/>
                <a:ext cx="8528400" cy="64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46F27F-8A55-408C-B779-173224F1CA58}"/>
                  </a:ext>
                </a:extLst>
              </p14:cNvPr>
              <p14:cNvContentPartPr/>
              <p14:nvPr/>
            </p14:nvContentPartPr>
            <p14:xfrm>
              <a:off x="658440" y="216720"/>
              <a:ext cx="10938600" cy="592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46F27F-8A55-408C-B779-173224F1C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080" y="207360"/>
                <a:ext cx="10957320" cy="59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22B311-CBBB-4233-9F64-FF4D3A3AF090}"/>
                  </a:ext>
                </a:extLst>
              </p14:cNvPr>
              <p14:cNvContentPartPr/>
              <p14:nvPr/>
            </p14:nvContentPartPr>
            <p14:xfrm>
              <a:off x="3367440" y="940680"/>
              <a:ext cx="6588000" cy="460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2B311-CBBB-4233-9F64-FF4D3A3AF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8080" y="931320"/>
                <a:ext cx="6606720" cy="46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5CF359-B947-49B6-B257-018558B79DB7}"/>
                  </a:ext>
                </a:extLst>
              </p14:cNvPr>
              <p14:cNvContentPartPr/>
              <p14:nvPr/>
            </p14:nvContentPartPr>
            <p14:xfrm>
              <a:off x="102960" y="193320"/>
              <a:ext cx="10057320" cy="59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5CF359-B947-49B6-B257-018558B79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00" y="183960"/>
                <a:ext cx="10076040" cy="59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184999-2A81-4A09-B042-C3FC58B97A06}"/>
                  </a:ext>
                </a:extLst>
              </p14:cNvPr>
              <p14:cNvContentPartPr/>
              <p14:nvPr/>
            </p14:nvContentPartPr>
            <p14:xfrm>
              <a:off x="15840" y="0"/>
              <a:ext cx="11755080" cy="649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184999-2A81-4A09-B042-C3FC58B97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" y="-9360"/>
                <a:ext cx="11773800" cy="65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D8DB3C-0B38-475E-AC13-A07A6E8AFD90}"/>
                  </a:ext>
                </a:extLst>
              </p14:cNvPr>
              <p14:cNvContentPartPr/>
              <p14:nvPr/>
            </p14:nvContentPartPr>
            <p14:xfrm>
              <a:off x="1174680" y="366120"/>
              <a:ext cx="11017800" cy="496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D8DB3C-0B38-475E-AC13-A07A6E8AF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320" y="356760"/>
                <a:ext cx="11036520" cy="49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14:cNvPr>
              <p14:cNvContentPartPr/>
              <p14:nvPr/>
            </p14:nvContentPartPr>
            <p14:xfrm>
              <a:off x="3531240" y="767520"/>
              <a:ext cx="2613240" cy="402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880" y="758160"/>
                <a:ext cx="2631960" cy="40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1F215A-3EF4-41BF-B783-1ADBDC5660FE}"/>
                  </a:ext>
                </a:extLst>
              </p14:cNvPr>
              <p14:cNvContentPartPr/>
              <p14:nvPr/>
            </p14:nvContentPartPr>
            <p14:xfrm>
              <a:off x="2521440" y="0"/>
              <a:ext cx="9196920" cy="588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1F215A-3EF4-41BF-B783-1ADBDC5660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080" y="-9360"/>
                <a:ext cx="9215640" cy="59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3791C5-6ED7-4994-9C3A-61C468C371A5}"/>
                  </a:ext>
                </a:extLst>
              </p14:cNvPr>
              <p14:cNvContentPartPr/>
              <p14:nvPr/>
            </p14:nvContentPartPr>
            <p14:xfrm>
              <a:off x="0" y="41040"/>
              <a:ext cx="1207692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3791C5-6ED7-4994-9C3A-61C468C37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1680"/>
                <a:ext cx="1209564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962880-4FC7-4762-88CF-D9F1F583C121}"/>
                  </a:ext>
                </a:extLst>
              </p14:cNvPr>
              <p14:cNvContentPartPr/>
              <p14:nvPr/>
            </p14:nvContentPartPr>
            <p14:xfrm>
              <a:off x="1458720" y="218160"/>
              <a:ext cx="9867960" cy="649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962880-4FC7-4762-88CF-D9F1F583C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360" y="208800"/>
                <a:ext cx="9886680" cy="65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D3FB81-8E47-4ACC-9417-C17339A8561A}"/>
                  </a:ext>
                </a:extLst>
              </p14:cNvPr>
              <p14:cNvContentPartPr/>
              <p14:nvPr/>
            </p14:nvContentPartPr>
            <p14:xfrm>
              <a:off x="2418840" y="326520"/>
              <a:ext cx="9347760" cy="23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D3FB81-8E47-4ACC-9417-C17339A856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480" y="317160"/>
                <a:ext cx="9366480" cy="23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367AB-0DAC-4E78-92FA-40CAB84E38D0}"/>
                  </a:ext>
                </a:extLst>
              </p14:cNvPr>
              <p14:cNvContentPartPr/>
              <p14:nvPr/>
            </p14:nvContentPartPr>
            <p14:xfrm>
              <a:off x="195480" y="135000"/>
              <a:ext cx="11997000" cy="672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367AB-0DAC-4E78-92FA-40CAB84E3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20" y="125640"/>
                <a:ext cx="12015720" cy="67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DCAE8-95ED-47E7-93FA-FF491ACD5373}"/>
                  </a:ext>
                </a:extLst>
              </p14:cNvPr>
              <p14:cNvContentPartPr/>
              <p14:nvPr/>
            </p14:nvContentPartPr>
            <p14:xfrm>
              <a:off x="1364760" y="181080"/>
              <a:ext cx="9366840" cy="627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DCAE8-95ED-47E7-93FA-FF491ACD5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5400" y="171720"/>
                <a:ext cx="9385560" cy="62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79F663-DF8E-4DB5-BC23-1444D4D15F28}"/>
                  </a:ext>
                </a:extLst>
              </p14:cNvPr>
              <p14:cNvContentPartPr/>
              <p14:nvPr/>
            </p14:nvContentPartPr>
            <p14:xfrm>
              <a:off x="134280" y="0"/>
              <a:ext cx="1165716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79F663-DF8E-4DB5-BC23-1444D4D15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20" y="-9360"/>
                <a:ext cx="116758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9732A-621C-4CC5-BECC-571A8FD104F1}"/>
                  </a:ext>
                </a:extLst>
              </p14:cNvPr>
              <p14:cNvContentPartPr/>
              <p14:nvPr/>
            </p14:nvContentPartPr>
            <p14:xfrm>
              <a:off x="435240" y="0"/>
              <a:ext cx="11331360" cy="46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9732A-621C-4CC5-BECC-571A8FD10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880" y="-9360"/>
                <a:ext cx="1135008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254</TotalTime>
  <Words>3</Words>
  <Application>Microsoft Office PowerPoint</Application>
  <PresentationFormat>Widescreen</PresentationFormat>
  <Paragraphs>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Calisto MT</vt:lpstr>
      <vt:lpstr>Wingdings 2</vt:lpstr>
      <vt:lpstr>Slate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5</cp:revision>
  <dcterms:created xsi:type="dcterms:W3CDTF">2022-05-01T16:34:08Z</dcterms:created>
  <dcterms:modified xsi:type="dcterms:W3CDTF">2022-05-07T18:09:48Z</dcterms:modified>
</cp:coreProperties>
</file>