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12:59.80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10858 3102 73 0,'20'-24'210'16,"-4"-1"-55"-16,-4 6-35 0,-4-4-36 15,0 4-16-15,0 3 4 16,-3 4 23-16,-2 2 20 16,-3 3 5-16,0 2 18 15,0 5-14-15,0 0-14 0,0 0-35 16,-8 0-29-16,-4 12-13 15,-12 22 9-15,-20 18 19 16,-25 30 5-16,-21 28-26 16,-20 19-21-16,-9 11-1 15,0 2-11-15,4-8 1 0,9-8-11 16,8-12 8-16,19-17-28 16,8-18-27-16,20-18-45 15,12-18-55-15,16-10-56 0,6-16-40 16,17-17 4-16,8-29-63 15,16-27 18-15</inkml:trace>
  <inkml:trace contextRef="#ctx0" brushRef="#br0" timeOffset="349.01">10873 3034 178 0,'33'-27'210'0,"-4"8"-75"15,-10 3-35-15,-2 3-36 16,-5 1-17-16,1 3-6 16,-1 2-16-16,-1 2-5 15,-2 5-7-15,2 0 3 0,3 0 4 16,-2 0 5-16,4 21 1 16,-1 4 5-16,7 14 11 15,-3 14-4-15,5 13-10 16,1 20-9-16,0 19-6 0,4 18-3 15,3 7-5-15,4 3-1 16,-3-2 1-16,0-9-8 16,-6-16 3-16,-2-16 2 15,-5-18-1-15,-3-15-5 0,-6-16-16 16,-2-13-16-16,-1-11-25 16,-8-17-46-16,0-17-35 15,0-19-45-15,-12-16-39 0</inkml:trace>
  <inkml:trace contextRef="#ctx0" brushRef="#br0" timeOffset="684.57">10646 3497 159 0,'-56'-9'249'16,"2"0"-105"-16,6 2-42 0,8-2-25 15,7 6-16-15,4-1-1 16,12-1 9-16,6 5-8 16,11 0-21-16,8 0-16 0,20 0-13 15,21 12 5 1,27-3 2-16,28-9 5 16,252 0 0-1,-254 0-25-15,-17 7-1 16,-20-7 3-16,-12 0 2 0,-18 0-2 15,-10 0 5-15,-7 0 4 16,-6 0 5-16,-10 0-4 16,-2 0 0-16,0 0-16 0,0 0-32 15,0 0-42-15,0 0-52 16,0 0-41-16,0 0-69 16</inkml:trace>
  <inkml:trace contextRef="#ctx0" brushRef="#br0" timeOffset="1181.74">11642 3541 328 0,'0'-16'314'0,"0"4"-54"16,0 0-95-16,-10-1-87 0,10 4-31 15,0 9-29-15,0 0-13 16,0 0-7-16,0 25 4 15,0 20 5-15,6 23 0 16,2 18 1-16,0 12-2 16,-1 1-7-16,2-11 4 0,-1-5-4 15,-5-14 5-15,5-16-2 16,-8-14 3-16,0-14 9 16,0-13 5-16,0-19-2 0,-8-27-10 15,-3-18 5-15,-1-25-9 16,4-25 1-16,8-12-1 15,0 0 36-15,0 12-2 0,8 17-13 16,4 16-18-16,4 16-6 16,9 15-4-16,7 22 8 15,17 16-10-15,6 12 3 0,2 17 5 16,-3 8 1-16,-5 4-3 16,-8 0 0-16,-13-4 3 15,-8-6-1-15,-8-5 2 16,-4-7 2-16,-5-7-6 15,-3 0 5-15,0-12-7 16,0 0-12-16,0 0-30 16,0 0-38-16,0-7-77 15,0-10-92-15,0-7-27 0,0-4-6 16</inkml:trace>
  <inkml:trace contextRef="#ctx0" brushRef="#br0" timeOffset="1648.23">12314 3451 293 0,'17'-4'182'0,"-9"1"-44"16,1 3-39-16,-6 0-45 0,-3 0-21 15,0 0-7-15,5 16-11 16,3 16 32-16,9 12 3 16,-2 19-14-16,2 5-10 0,-1 6-7 15,5 3-10-15,-7-4 4 16,0-11-8-16,-3-15-1 15,-3-9 0-15,-2-10 2 0,-6-12-3 16,0-4 37 0,0-12 31-16,0 0 20 0,0-8-3 15,0-12-40-15,-14-20-27 16,3-22-14-16,11-23-14 0,0-13 14 16,0-4 3-16,11 5-4 15,11 12-4-15,2 16-1 16,4 16-4-16,9 14-2 15,-1 20 3-15,4 15 0 0,-4 16 1 16,2 17 2-16,-5 11-2 16,-6 5 11-16,-6 4 2 15,-4-5-8-15,-9-2 4 16,-1-10 1-16,-7-7 3 16,0-5-6-16,0-8 6 0,0-3 1 15,0-9-10-15,0 0-2 16,0 0 6-16,0 0-25 15,0 0-14-15,0-5-43 0,0-2-81 16,0-10-76-16,0-9-31 16,0-2-36-16</inkml:trace>
  <inkml:trace contextRef="#ctx0" brushRef="#br0" timeOffset="2180.44">13465 3418 150 0,'0'-28'257'0,"-13"8"-89"16,5 4-61-16,0-2-54 16,-3 7-22-16,-3 3-5 0,-2 8 3 15,0 0 4-15,-4 0 0 16,-10 17 5-16,-5 8 7 15,-9 10-14-15,-10 10-6 16,2 8-8-16,3 1-6 16,8-1-6-16,9-1-2 0,8-7 2 15,10-9-4-15,14 1-1 16,0-5-2-16,5-4 2 16,12-2-2-16,10-7 6 0,6-10-10 15,7-9-3-15,6-11-6 16,-5-11 3-16,-1-6 9 15,-4-13-2-15,-2-4 5 0,-8-5 1 16,-4-5 8-16,-11-7 10 16,-5-3 6-16,-6 8 19 15,0 4 6-15,0 13 13 16,-9 7-2-16,1 9-11 16,8 7-27-16,0 5-7 15,0 12-12-15,0 0-5 0,0 17 2 16,0 15-2-1,11 17-1-15,6 3 5 16,4 9 1-16,7 1-3 0,1 3-22 16,-2-4-93-16,1-9-83 15,6-2-41-15,-3-9-60 16,-2-22-219-16</inkml:trace>
  <inkml:trace contextRef="#ctx0" brushRef="#br0" timeOffset="2596.05">13809 3416 549 0,'0'-50'366'16,"0"9"-83"-16,0 13-140 16,0 11-78-16,0 5-39 15,0 8-13-15,0 4-8 16,0 16-5-16,9 13 0 16,4 9 0-16,2-3-29 15,2 1-55-15,2-3-6 16,5-9 1-16,1-7 18 0,8-17 16 15,4-8 16 1,4-16 10-16,3-14 14 0,-1-9 15 16,-1-7 14-16,-5 5 35 15,-5 0 23-15,-7 12 34 16,-9 10 3-16,-4 6-18 0,-9 9-25 16,-3 4-26-16,0 8-18 15,-12 17-8-15,-4 26 7 16,-16 35 46-16,-13 41 32 15,-8 31 5-15,-7 21-30 0,-2 5-9 16,6-5-11-16,-1-10-23 16,8-14-31-16,9-22 0 0,2-14 0 15,11-22 0 1,2-19 0-16,9-13-45 0,4-17-97 16,1-11-82-16,2-13-77 15,9-16-27-15,-13-9-50 0,-7-10-250 16</inkml:trace>
  <inkml:trace contextRef="#ctx0" brushRef="#br0" timeOffset="3258.02">9529 4708 320 0,'-36'0'186'0,"4"0"-61"15,7 0-61-15,9 0-31 16,4 0-16-16,4 0 7 16,8 0 4-16,0 0 7 15,0 0-7-15,0 0-11 16,8 10-3-16,12-3 23 0,25 5 21 16,28 1 18-16,40-1-6 15,54 0-16-15,53 1-18 0,47 3-9 16,37 0-6-16,33 1-10 15,33 2-6-15,32 5 0 16,17 4-3-16,4 2 6 0,-7 2 10 16,0-2 30-1,-15-3 16-15,-23 2 34 0,-38-4-33 16,-34-5-28-16,-38-4-11 16,-41 0-13-16,-36-4 2 0,-44 1 9 15,-33-13 48-15,-33 9 73 16,-29-9-24-16,-16 0-121 15,-11 0 0-15,-14 0 0 0,-1 0 0 16,-6 0 0 15,0 0 0 1,0 0 0-32,0 0 0 0,-1 0 0 15</inkml:trace>
  <inkml:trace contextRef="#ctx0" brushRef="#br0" timeOffset="3341.47">15999 5166 1853 0,'-8'0'-328'0,"-6"8"-36"15,3-8-22-15,-9 0 8 16</inkml:trace>
  <inkml:trace contextRef="#ctx0" brushRef="#br0" timeOffset="158962.04">11474 7840 158 0,'5'-21'229'16,"-1"1"-47"-16,-4 4-29 0,0 4-41 16,0 3-12-16,0 2 37 15,0 7 15-15,0 0 13 0,0 0-17 16,0 0-30-16,0 0-25 16,0 0-27-16,0 0-13 0,0 11-8 15,0 9-3-15,0 18 17 16,0 23-24-16,0 16-35 15,0 16 0-15,-9 1 0 0,1 4 0 16,0-8 0-16,-4-4 0 16,4-15 0-16,1-9 0 15,7-10 0-15,-8-10 0 16,8-13 0-16,-9-10 0 16,9-7 0-16,0-12-244 0,0 0-160 15,0-6 27-15,-13-28-45 0</inkml:trace>
  <inkml:trace contextRef="#ctx0" brushRef="#br0" timeOffset="159311">11650 7119 306 0,'0'-12'325'0,"-12"2"-81"15,-2 8-109-15,6-3-65 0,8 5-35 16,0 0-12-16,0 0 0 16,0 0-11-16,5 0-13 0,6 7 7 15,15 3-4-15,2-10-10 16,9 0-12-16,-1 0-7 0,1 0-3 16,-8 0 22-16,-10-10 8 15,-6-1 9-15,-9-1 14 16,-4-4 18-16,-17-3 11 15,-8 1 24-15,-2 2-11 0,-11 4-19 16,-2 4-20-16,-1 8-11 16,6 0-19-16,-2 0-24 0,4 20-54 15,4 8-66-15,10 10-65 16,2 10-37-16,5 4-66 0</inkml:trace>
  <inkml:trace contextRef="#ctx0" brushRef="#br0" timeOffset="159976.32">11934 7843 663 0,'8'-12'377'0,"-6"5"-142"15,-2 2-125-15,0 5-52 0,0 0-4 16,0 0-8-16,9 17-1 15,4 15 9-15,4 13-16 0,2 16-11 16,2 5-15-16,-1 3 3 16,-4-10-16-16,-3-1 3 15,-5-13-2-15,0-12-7 16,-3-8-3-16,-5-10-9 0,0-5 6 16,0-10-5-16,3-10 3 15,1-18-7-15,4-17 4 0,0-15 11 16,3-6 19-16,-2 4-3 15,4 14-6-15,0 11 12 0,-5 13 0 16,-2 12 6-16,2 12 6 16,9 24 19-16,9 21 4 0,2 11-20 15,5 11-16-15,-1-3-8 16,-1-7 0-16,3-3 0 16,-3-15-7-16,3-10-2 15,2-8 5-15,-1-21-8 0,3-5-7 16,3-19-3-16,-2-21 4 15,3-19-9-15,-2-26 6 0,-3-17 8 16,-1-20-4-16,-7-5 7 16,-1-6 6-16,-7 6-5 0,-5 15 11 15,-5 19 19-15,-2 25 0 16,-4 19 16-16,-5 18 6 16,0 12 15-16,0 12-32 0,0 12-8 15,0 36-9-15,0 33-15 16,-14 27 0-16,6 28 0 0,8 10 0 15,0 5 0-15,5-9 0 16,7-8 0-16,7-15 0 16,7-14 0-16,-3-20 0 0,7-15 0 15,-9-14 0-15,-7-12 0 16,-1-11 0-16,-1-9 0 0,-4-12-64 16,-3 0-191-16,-5-17-87 15,0-15-48-15,0-18 26 0,-13-6 57 16</inkml:trace>
  <inkml:trace contextRef="#ctx0" brushRef="#br0" timeOffset="160261.04">12774 7541 507 0,'-36'-3'362'15,"2"3"-94"-15,6-4-131 0,9 0-44 16,6-1 24-16,13 5 1 16,0-3-39-16,17 3-29 15,31 0-12-15,34 12-3 0,26 0-2 16,15 0-16-16,7-12-1 16,-4 8-9-16,-13-8-9 15,-16 0 8-15,-19 0-18 0,-18 0-13 16,-14 0-20-16,-19 0-37 15,-7 0-63-15,-7 0-96 16,-4 0-67-16,-9 0-54 0</inkml:trace>
  <inkml:trace contextRef="#ctx0" brushRef="#br0" timeOffset="164336.74">16071 7111 403 0,'0'-9'267'0,"-12"9"-47"0,4 0-90 16,-1 0-55-16,9 0-36 16,-8 0-14-16,8 21-8 0,0 11 8 15,0 22 0-15,0 27 8 16,0 25-6-16,0 8-9 15,0 8 1-15,0-8-9 0,0-12-2 16,0-13-6-16,0-12 2 16,0-15 8-16,0-17 4 0,0-12 8 15,0-14 19-15,0-2 7 16,0-17 17-16,0 0 18 16,0 0-19-16,0-11-26 15,0-12-27-15,8-4-6 0,9-10-9 16,7 0-1-16,9 0 4 15,7 2-3-15,6 6 2 0,1 8-4 16,2 9-2-16,0 12 6 16,-3 8-3-16,-1 12-1 0,-5 10-3 15,-6 9 4-15,-9 6-4 16,-8 1-2-16,-12 1-2 0,-5 3 3 16,-22-5 9-16,-9-4-1 15,-11-9-7-15,-1-7 3 16,-10-9-2-16,-1-16 0 15,-3 0 1-15,6-16-1 0,6-9-2 16,4-7-10-16,4-9 4 16,10-8 11-16,5 1-7 0,11-2-6 15,11 5-13-15,0 0-12 16,8 5-76-16,3-1-105 0,10 6-57 16,-1 1-35-16,1 6 24 15</inkml:trace>
  <inkml:trace contextRef="#ctx0" brushRef="#br0" timeOffset="165186.04">17660 7026 196 0,'0'-17'277'0,"3"5"-47"15,-3 4-38-15,0 0-84 16,0 8-37-16,0 0-14 0,0 0-5 16,0 0-20-16,0 8-8 15,0 17 2-15,0 19 25 0,0 25-7 16,0 29 2-16,0 24-12 15,-7 13-14-15,7 7-11 16,-14 0-3-16,14-8-3 16,-11-16-7-16,3-19 6 0,8-18-2 15,-9-16 1-15,9-17-1 16,0-10 4-16,0-14 4 0,0-8-2 16,0-8-8-16,0-8 9 15,0 0-2-15,0 0-9 16,0 0 0-16,0 0-3 0,0 0 3 15,0-8 4 1,0 4 2-16,-8-4 2 0,8-1 1 16,0 2 5-16,0 2 7 15,0 3 16-15,0-3 15 16,0 5 10-16,0-5 3 16,0 1-5-16,0 4-22 0,0-3-21 15,12-5-6-15,18-5-5 16,13 1 0-16,22-5-2 0,17 1 4 15,8 4-6-15,-6 0-1 16,-2 4 4-16,-13-1-1 0,-13 2-12 16,-10 2-19-16,-10 5-54 15,-7 0-61-15,-13-5-64 0,-4 3-51 16,-4-7-1-16,-8-12-18 16</inkml:trace>
  <inkml:trace contextRef="#ctx0" brushRef="#br0" timeOffset="165787.96">17648 6989 176 0,'-25'0'231'0,"2"8"-75"16,1-8-38-16,5 0-46 0,2 0-6 15,7 0 17-15,8 0-1 16,0 0-25-16,0 0-33 16,14 0-10-16,21 0-9 0,17 0-2 15,22 0 1-15,10 0 5 0,7-4-5 16,-8 4-4-16,-10 0 6 16,-5 0-3-16,-17 0 0 15,-11 0-3-15,-11 0 3 0,-10 0 1 16,-2 0 16-16,-9 0 12 15,0 0-10-15,-8 0-11 16,0 0-10-16,0 0-6 0,0 0-43 16,0 0-70-16,0 0-63 15,0 0-57-15,0 0-47 0</inkml:trace>
  <inkml:trace contextRef="#ctx0" brushRef="#br0" timeOffset="168879.41">19089 7107 242 0,'8'-5'213'15,"-8"5"-42"-15,0 0-45 16,0 0-37-16,0 0-16 0,0 0 6 16,0 0-6-16,0 0-23 15,0 0-25-15,0 9-6 16,0-9-11-16,0 12 0 0,0-4-8 15,0 1 6-15,-13-2-2 16,5 1 5-16,0 1 1 0,-1-9 8 16,9 0 0-16,-11 0-5 15,11 0 1-15,-8 0-4 16,8 0-1-16,0 0 1 0,0 0-2 16,0-9-15-16,0-3 5 15,8 0-7-15,8-5 3 0,9 0 6 16,7 6-2-16,4-1 2 15,7 0-7-15,-4 4 1 16,1 8 8-16,-2 0-6 0,-7 0 5 16,-2 17 4-16,-5-2-4 15,1 6 1-15,-5 3 2 16,-8 4 3-16,1 2 9 0,-9 2 6 16,-4 4 0-16,0 1 3 15,-13-5-3-15,-3-4-2 0,-1-2-1 16,-2-7-5-16,-6 3-6 15,1-6-6-15,2-4-11 16,3-12 7-16,6 7 3 0,5-7-3 16,8 0-7-16,0 0-12 15,0 0-2-15,0-7-1 16,0-2 8-16,8-4 2 0,10 2 12 16,5-1-3-16,6-1-2 15,1 5 8-15,1 0-3 16,6 4 0-16,-1 4 4 0,-3 0-6 15,-1 0 5-15,0 12 3 16,-4 9-3-16,-3 2-1 0,1 11-2 16,-10 7 2-16,-4 3 5 15,-9 6-5-15,-3 2 3 16,0-2 9-16,-15 2 10 0,-11-3 8 16,-2-5-5-16,-8-2 1 15,-9-6-8-15,-1-3-1 16,-5-13-11-16,-7-8 4 0,-2-12-8 15,-5-7 8-15,3-10 16 16,2-12 9-16,7 1 27 16,8 0 16-16,9-1 23 0,6 5 7 15,11 2-8-15,3 3-69 16,8 2-31-16,8 6 0 0,0 2 0 16,0 6 0-16,4 3-28 15,4 0-81-15,7 7-47 16,1 5-91-16,6 5-72 15,-3 0-44-15,2-1-26 16</inkml:trace>
  <inkml:trace contextRef="#ctx0" brushRef="#br0" timeOffset="169687.7">19828 6899 125 0,'-17'0'276'0,"5"0"-52"0,4 0-56 15,8 0-61-15,0-4-45 16,0 0-18-16,0-1-16 16,8 2-12-16,17-2-8 0,15-2-4 15,20 7-4-15,14 0 1 16,2 0-9-16,6 0 2 0,-6 0 1 15,-2 0 4-15,-9 0-1 16,-11 0 3-16,-14 0 1 16,-10 0 9-16,-10 0 28 15,-6 0 39-15,-5 0 36 0,-5-5 34 16,-4 5 26-16,0-4 1 16,0 4 3-16,0-4-92 0,0 17-86 62,0 7 0-62,0 17 0 16,9 20 0-16,0 20 0 15,-1 8 0-15,1 13 0 0,-3 4 0 16,2 0 0-16,0 3 0 16,5-1 0-16,-5-4 0 15,0-6 0-15,4-17 0 16,-1-8 0-16,-3-12 0 0,0-13 0 15,1-6 0-15,-4-9 0 16,-2-10 0-16,-3-6 0 0,0-5 0 16</inkml:trace>
  <inkml:trace contextRef="#ctx0" brushRef="#br0" timeOffset="169892.66">20673 8206 2047 0,'-17'0'0'16,"-11"0"0"-16,-14 0 0 0,-15 0 0 15,-7 12 0-15,-5-12 0 16,-4 8 0-16,4-8 0 0,5 0 0 16,10 0 0-16,9 0 0 15,14 0 0-15,6 0 0 16,7 0 0-16,7 0 0 0,11 0-92 47,3 0-95-32,2 0-8-15,-2 0-25 0,3 0-2 16,2 0-7 0,0 0-21-16,-4 0-15 0</inkml:trace>
  <inkml:trace contextRef="#ctx0" brushRef="#br0" timeOffset="170708.31">21937 7062 229 0,'0'-13'230'16,"0"3"-46"-16,-10-1-41 16,10 9-55-16,-12-3-25 0,12 5-5 15,-9 0 0-15,9 0-18 16,0 0-12-16,0-5-13 15,0 5 6-15,0 0 0 16,0 0 24-16,-9 0-7 0,9 0 1 16,-6 0-4-16,6 0-19 15,-8 0-9-15,8 0-1 0,0 0-3 16,0 0-4-16,0 0 5 16,0 0-2-16,0 0 1 15,0 0-4 1,0 0-1-16,0 0-18 15,0 0-8-15,0 0-2 0,3 0-3 16,2 0 12-16,1 0-9 16,0 0 11-16,-3 0 10 15,-3-2 11-15,0-3 5 0,0 5 5 16,0 0 27-16,0 0 10 16,0 0 16-16,0 0-13 15,-9 0-5-15,3 0-6 0,-2 0-11 16,0 0-19-16,8 0-7 15,-9 7-5-15,9 3-3 0,0-10 8 16,0 13-3-16,0-3 0 16,9 3-5-16,2-1-13 0,6 0 2 15,-1-1-5-15,5-11 6 16,23 10-25 0,-31-10 33-1,-2-5 6-15,-3-2-1 0,0-5 4 16,-8-9-2-16,0 0 6 15,-11-4 10-15,-1 6-9 0,-5 3-2 16,1 4-6-16,-1 0-3 16,3 2-5-16,-4 3 8 0,2 7-1 15,-1 0 1-15,3 0-14 16,0 12-31-16,2 5-49 16,0 3-63-16,4 5-63 0,8 2-29 15,0-2-45-15</inkml:trace>
  <inkml:trace contextRef="#ctx0" brushRef="#br0" timeOffset="171194">22070 7701 166 0,'0'0'293'0,"0"0"-50"0,0 0-71 15,0 0-85-15,0 0-38 16,0 0-8-16,0 0-5 0,0 9-9 15,0-3-9-15,0-6-4 16,-9 13 1-16,0-13 2 0,1 9 3 16,-3-9 3-1,2 0 12-15,1 0 0 0,0 0-8 16,8-9-6-16,-7 2 12 16,7-5 5-16,0 0 15 0,0 0-4 15,0 3-7-15,0 1-12 16,0 4-20-16,7 4-1 15,4 0-7-15,11 0 23 0,7 23 17 16,2 16 15-16,-2 8 8 16,-4 10-4-16,-9 12-15 0,-16 10-19 15,-16 1-13-15,-17 10-90 16,-19 0-155-16,-10 0-137 0,-1-6-71 16,-7-5 28-1</inkml:trace>
  <inkml:trace contextRef="#ctx0" brushRef="#br1" timeOffset="181812.75">23240 6533 234 0,'-8'0'251'0,"-2"0"-53"0,2 0-69 16,8 0-54-16,-8 0-21 16,8 0 15-16,0 0 20 15,0 0-4-15,0 0-1 16,0 0-4-16,0-4 3 0,4 0 4 16,4-5-17-16,0 1-28 15,22-9-18-15,22-10 23 0,36-19 20 16,53-23 10-16,48-19-19 15,63-23-25-15,48-18-3 16,42-14 17-16,31-4-13 0,34 5-34 16,2 15 0-16,-15 18 0 15,-32 15 0-15,-46 17 0 16,-39 11 0-16,-42 13 0 0,-43 9 0 16,-39 6 0-16,-35 10 0 15,-27 8 0-15,-28 8 0 16,-19-2 0-16,-15 12 0 15,-7 2 0-15,-8 0 0 16,-1 0 0-16,-9 0 0 0</inkml:trace>
  <inkml:trace contextRef="#ctx0" brushRef="#br1" timeOffset="181901.04">28136 4905 1976 0,'0'0'-263'16,"0"0"-95"-16,0 0-38 0,0 0-19 15</inkml:trace>
  <inkml:trace contextRef="#ctx0" brushRef="#br1" timeOffset="182681.14">27828 4676 309 0,'-12'-4'369'15,"4"0"-33"-15,8 1-142 16,0-6-104-16,0 6-59 15,8-6-14-15,19-3-10 0,26 4-6 16,20-1 4-16,20 1-7 16,18 8 3-16,3 0-1 15,-8 0-3-15,-18 0-2 16,-15 0 1-16,-19 0 3 0,-19 0 1 16,-10 0 6-16,-8 0 11 15,-9 8 9-15,-8 1-6 16,0-1 1-16,0 4 0 0,-12 4 2 15,-4 12 2-15,-114 191 27 32,97-152-49-17,-19 42-4 1,30-67 2-16,-5 15 0 16,19-38 7-16,0-2-10 15,8-4-2-15,-8-5 9 16,8-8 2-16,0 8-2 15,0-8 5-15,0 0-3 0,0 0 45 16,-9-8 12-16,-4-13-28 16,-3-7-12-16,-3-8-5 15,-6-14-5-15,-4-4 21 0,-2 3-13 16,-8-7 4 0,8 5 7-16,-2 3-15 0,6 6-7 15,2 3-3-15,4 10-2 16,8 5-7-16,5 6-16 15,8 4-16-15,0 5-3 0,0 1 4 16,0 8-15-16,-7 2-26 16,7 0-42-16,0 0-61 15,-13 0-59-15,13 0-22 16,-11 0-48-16,-2 0-3 0</inkml:trace>
  <inkml:trace contextRef="#ctx0" brushRef="#br1" timeOffset="183422.53">29891 3772 298 0,'0'-12'277'0,"-9"1"-22"16,9 3-91-16,-8-1-74 15,8 9-35-15,-8 0-16 16,8 0-23-16,0 0-8 0,0 17-10 16,0 11 5-16,0 17 1 15,0 19 0-15,-14 14-6 16,3 3 5-16,0 2-5 16,-2-11 6-16,5-6-1 15,0-8-7-15,-1-14 9 16,9-8-4-16,0-8-2 15,-8-7 7-15,8-8-2 0,0-13-11 16,0 0-1-16,0 0 5 16,0 0-11-16,13-10 4 15,7-2 3-15,12-7 1 16,10-7 2-16,9 2-1 16,3 3-2-16,0 10 4 0,-2 7-8 15,-5 4 2 1,-5 0 0-16,-11 15 4 0,-5 6-6 15,-14 0 0-15,-7 3 8 16,-5 5 2-16,-22 4-3 16,-10-2 9-16,-8-2-5 15,-8-3 1-15,1-7 4 16,13-7 5-16,-1-12 3 0,8 0 7 16,2 0 13-16,1 0-5 15,7-8-6-15,6-4-7 16,-1-4-13-16,12-5-19 15,-9-3 4-15,9 0-1 16,0-4-13-16,0-1-20 16,0-4-25-16,0 0-31 0,0 1-12 15,0-1-37-15,0-4-95 16</inkml:trace>
  <inkml:trace contextRef="#ctx0" brushRef="#br1" timeOffset="183855.03">30630 3569 416 0,'14'-23'326'16,"0"6"-73"-16,-6 5-124 15,-4 8-68-15,-4 4-38 16,0 0-14-16,0 12-6 15,0 22 1-15,0 24 10 0,0 25-1 16,-18 14-1-16,2 9-1 16,-2 4 3-16,-8-9-11 15,7-11 6-15,-1-16-9 16,4-17 1-16,2-17 2 16,7-7 6-16,7-9-8 0,0-12-3 15,0-3 10 1,0-9 1-16,0 0 4 15,3 0 2-15,9 0-12 0,22-9-4 16,19 2 8-16,21-2-5 16,10-3 2-16,1 0-9 15,0 4-3-15,-12-1 12 16,-11 4-6-16,-13 5-2 16,-15-2-24-16,-3-3-38 0,-17 1-67 15,-5 4-49-15,-9-8-17 16,-15-12-99-16</inkml:trace>
  <inkml:trace contextRef="#ctx0" brushRef="#br1" timeOffset="184108.92">30718 3638 352 0,'-23'-21'269'0,"6"7"-81"15,17 0-100-15,0 3-52 16,4 2-22-16,20-1-7 16,22 0-2-16,14 2 0 15,9 3-10-15,4 5 8 16,-8 0-6-16,-8 0-3 16,-17 0-16-16,-6 0-19 15,-15 0-23-15,-6 0-25 16,-5 10-22-16,-8 3-73 0,0-6-22 15</inkml:trace>
  <inkml:trace contextRef="#ctx0" brushRef="#br1" timeOffset="184488.06">31693 3643 320 0,'0'-12'250'0,"0"-2"-44"0,-12 7-76 16,-2 0-49-16,-3 7-23 16,-13 0-12-16,-2 14-18 15,-4 20-10-15,-2 6-8 16,2 13-5-16,2 8 0 16,11-5-3-16,7-2-5 15,8-9-2-15,8-8-7 0,8-5-3 16,8-4-2-16,12-7-15 15,5-8-1-15,2-13 14 16,3-5 5-16,-5-15 3 16,-1-17 2-16,1-16-21 15,-5-16 10-15,-8 0 13 16,-6 0 8-16,-14 16 19 16,-14 9-13-16,-10 6-2 15,-17 7-15-15,-7 6-19 16,-9 8-43-16,4 5-87 0,10 9-108 15</inkml:trace>
  <inkml:trace contextRef="#ctx0" brushRef="#br1" timeOffset="184936.68">32029 3309 360 0,'18'-24'212'0,"-6"7"-96"0,0 5-60 16,8 0-37-16,5 3-11 16,4 2-1-16,2 7-15 15,6 0-9-15,-1 0 7 16,-2 0 5-16,-11 0-2 16,-3 0 8-16,-7 0 1 15,-5 0 18-15,-8 0 13 16,0 0-4-16,0 0-9 0,0 12-11 15,0 9-1 1,5 7 16-16,-2 12 11 0,-3 21 12 16,0 16-15-16,0 15-16 15,5 4-4-15,3 6-9 16,3-2 1-16,1 3-1 16,4-9 1-16,2-13-2 0,-2-16 3 15,1-11-5-15,-7-14 2 16,-1-10 6-16,-9-11-3 15,0-8 38-15,0-2 24 16,-9-9 5-16,-9 0-31 0,-12 0-21 16,-11 0-20-16,-7 0-68 15,-9 0-106-15,-7 0-97 16,-15 8-90-16</inkml:trace>
  <inkml:trace contextRef="#ctx0" brushRef="#br1" timeOffset="185702.31">29931 5182 254 0,'0'-8'230'15,"-8"3"-12"-15,8 2-58 16,0 3-52-16,0 0-9 0,0 0-10 16,0 0-13-16,0 0-35 15,0 0-30-15,0 19-1 16,0 20-3-16,0 12-13 15,0 23 18-15,-12 11-6 16,-1 7-8-16,2 4 8 16,2-11-2-16,0-16-3 15,9-12 5-15,-8-17-3 0,8-12 2 16,-9-10 3-16,9-11 17 16,0-7 30-16,0 0 11 15,0-7-24-15,9-15-22 16,8-6-29-16,3 0-7 0,8-1 7 15,1 6 1-15,4 6 7 16,-1 9-10-16,-2 8-5 16,-7 8 8-16,1 13-2 15,-6 3-5-15,-15 9 0 16,-3-2 8-16,-12 7 1 16,-13 2 8-16,2-4-9 15,-7-8 8-15,1-2 1 0,6-6-2 16,-1-8-5-16,-2-12 6 15,3 0-1-15,2-12 0 16,5-8-1-16,2-8-11 16,3-6 1-16,0-3-8 0,-2 1-14 15,13 3-43-15,-12 2-42 16,12 2-40-16,0 1-46 16,12-1-93-16</inkml:trace>
  <inkml:trace contextRef="#ctx0" brushRef="#br1" timeOffset="186069.18">30584 5104 252 0,'13'-24'284'0,"-1"7"-75"15,-3 9-97-15,-9 8-56 16,3 0-19-16,3 21 37 0,-3 15 1 15,2 21-8 1,-5 21 16-16,0 19-27 0,-8 10-14 16,-10 2-10-16,1 0-7 15,3-10-11-15,-3-14-1 16,4-12-11-16,2-16 8 16,11-17-7-16,-10-6-5 15,10-14 8-15,0-7-3 16,0-13 4-16,4 0-5 0,18 0-2 15,17-9 1-15,18-8-7 16,17 2 7-16,7-1-1 16,4-1-4-16,-7 1-10 15,-14 3-26-15,-11 2-59 16,-12-1-65-16,-13 3-53 16,-12-7-14-16,-8-4-67 0</inkml:trace>
  <inkml:trace contextRef="#ctx0" brushRef="#br1" timeOffset="186256.99">30627 5263 296 0,'-14'-24'208'16,"14"9"-69"-16,0 2-67 15,0 3-43-15,22 3-12 16,21-2-10-16,21 2-4 15,19-2-56-15,10 2-47 16,-5 2-77-16,-1 2-37 16</inkml:trace>
  <inkml:trace contextRef="#ctx0" brushRef="#br1" timeOffset="186767.24">31607 5268 119 0,'-8'-9'250'0,"0"1"-53"15,8 4-58 1,-6 4-56-16,6 0-17 0,0-4 6 16,0 0 8-16,0-1-33 15,0 2-17-15,0 3-22 16,0 0 4-16,0-5 8 15,0 3 15-15,0-9 1 0,3 9 10 16,0-3-8-16,5 5-4 16,0-5-3-16,1 1 6 15,0 1-13-15,-9-1-4 16,0 4-1-16,0 0-3 16,0 0 6-16,0 0 7 0,0 0-6 15,0 0-14 1,0 11-8-16,0 6 1 0,3 8 12 15,2 12 2-15,3 11 16 16,-8 13-8-16,0 3 5 16,0 7-4-16,0-6-6 15,0-8-15-15,0-9-1 0,0-6 1 16,0-6-4-16,0-8 4 16,0-7-35-16,0-9-23 15,0-4-26-15,0-8-28 16,0 0-19-16,0 0-38 15,0 0-29-15,0 0-3 16,0 0-7-16,0 0-8 16,-8 0 43-16</inkml:trace>
  <inkml:trace contextRef="#ctx0" brushRef="#br1" timeOffset="187009.38">31462 5858 235 0,'-13'0'244'15,"0"0"-11"-15,7 0-55 16,6 0-25-16,0 0-10 16,0 0-7-16,0 0-46 15,11 0-34-15,18 0-29 16,10 0 0-16,7 0-22 16,3 0-3-16,-3-5-30 0,-11 2-18 15,-5-2-25-15,-7 1-20 16,-7 4-35-16,-8 0-34 15,-3 0-21-15,-5 0-15 16,0-4-33-16,0-5-168 0</inkml:trace>
  <inkml:trace contextRef="#ctx0" brushRef="#br1" timeOffset="187472.69">31604 5201 106 0,'0'-4'183'0,"0"4"-11"15,0 0-26-15,0 0-37 16,0-3-19-16,0-1 4 0,0 4-1 16,0 0-27-16,0 0-26 15,0 0-12-15,0 0-13 16,0 0-1-16,0 0-6 16,0 0 3-16,0 0-3 15,-8 0 3-15,0 7-2 0,-4 7-4 16,-1 1-4-16,-7 6 12 15,0 3-5-15,-5 1 6 16,5-1-5-16,0-4-1 16,-11 14 4-1,17-24-8-15,2 0-3 16,-1-3-4-16,5-7-25 16,8 0-27-16,-7 0-42 0,7 0-50 15,0 0-48-15,0 0-49 16,0 0 4-16</inkml:trace>
  <inkml:trace contextRef="#ctx0" brushRef="#br1" timeOffset="187949.02">31916 5144 230 0,'6'-12'205'0,"-3"5"-56"16,5-2-77-16,5 2-35 16,10-2-20-16,14 6-8 15,12 3-7-15,4 0-8 0,3 0 0 16,-2 0-9-16,-6 0 9 16,-5 0 3-1,-9 0 5-15,-9 0 18 0,-10 0 30 16,-7 0 49-16,-3 0 36 15,-5 0 7-15,0 0-28 16,0 0-37-16,0 0-37 0,0 7-21 16,0 1-12-16,0 8-3 15,0 18 8-15,0 10 5 16,-8 25-4-16,8 17-1 16,-9 6-2-16,9 8 1 0,0-3-1 15,0-8-8-15,0-11-4 16,0-14 2-16,9-6 4 15,-6-14-5-15,5-6 4 16,-8-10 2-16,0-13 3 16,0-2-6-16,0-5 12 15,0 0-13-15,-20-8 4 0,-7 12-36 16,-16 1-113-16,-9 0-124 16,-25-3-92-16,-12 8 4 15</inkml:trace>
  <inkml:trace contextRef="#ctx0" brushRef="#br1" timeOffset="188814.15">29895 6827 382 0,'-8'0'273'0,"8"0"-47"0,0 0-108 16,0 0-54-16,0 0-22 15,-9 0 2-15,9 16-8 16,0 7 2-16,0 13 11 15,0 19-5-15,0 4-13 0,0 8-9 16,0-3-7-16,0 1-10 16,0-9-4-16,0-6 4 15,0-14-6-15,0-10 1 16,0-10 4-16,0-4-1 0,0-12-2 16,0 0-5-1,9-9-5-15,7-7 3 0,7-8-3 16,6-5 9-16,4 5-5 15,3 3 1-15,1 4-1 16,4 6 4-16,-5 11-2 16,-3 0 4-16,-1 9-8 0,-4 8 5 15,-8 6 1-15,-3 5 3 16,-4 6 0-16,-13 2 8 16,-8 4-3-16,-14-2 3 15,-7-2 10-15,-2-8-3 0,-6-3-9 16,6-9 3-1,1-7-10-15,4-9 4 0,12 0-3 16,-3-9-12-16,9-7-24 16,8-4-6-16,0-13-29 15,0-3-65-15,8-13-79 16,6-1-16-16,-3-3-48 0</inkml:trace>
  <inkml:trace contextRef="#ctx0" brushRef="#br1" timeOffset="189197.17">30609 6684 349 0,'12'-12'220'0,"-3"4"-20"0,-4 2-69 16,-4 6-52-16,-1 0-23 16,0 0-5-16,5 17 12 15,3 11 13-15,-8 21-6 16,0 15-20-16,0 15-12 0,-13 7-12 16,-2-1-4-1,-5 4-3-15,3-4-9 0,3-14-1 16,5-11 2-16,9-15-4 15,0-7-1-15,9-8 6 16,9-4-4-16,12-11-10 16,10-2 4-16,5-13-2 0,4 0-41 15,-2 0-43-15,4-8-92 16,-12-9-68-16,-4-3-23 16,-10-8-25-16</inkml:trace>
  <inkml:trace contextRef="#ctx0" brushRef="#br1" timeOffset="189365.81">30578 6902 266 0,'-8'-40'203'0,"8"7"-66"16,0 9-67-16,18 0-35 15,21 1-18-15,12 1-12 0,13 10-13 16,10 0-51-16,3 3-88 15,-8 9-72-15</inkml:trace>
  <inkml:trace contextRef="#ctx0" brushRef="#br1" timeOffset="189879.26">31444 6899 197 0,'0'0'293'0,"0"9"-26"15,0-9-96-15,0 7-65 16,0-7-10-16,0 0 16 16,-8 0-16-16,2 0-31 0,-3 0-16 15,9 0-19-15,-8 0-13 16,8 0-8 0,0 0-7-16,0 0 4 0,0 0-9 15,0 0-1-15,5-7-9 16,4-2-8-16,0 1 0 15,4 0 9-15,4-1 6 16,3 1 6-16,-3 4 1 0,-3 4 0 16,3 0-1-16,-4 12 0 15,-5 0 0-15,0 10 13 16,-8 1 9-16,-8 5-1 16,-13 10 0-16,-10 4-1 15,-6-7-11-15,1-2 4 16,3-5-8-16,6-8 8 0,5-7-11 15,11-5 6-15,11-8-6 16,0 0 2-16,0 0 2 16,0 0-4-16,11 0 5 15,14 0 0-15,12 0 1 0,5 0-7 16,9 0 4-16,-7 0-3 16,0 0-15-16,-2 0-21 15,-9 0-20-15,-6 0-46 16,-2-5-66-16,-5 5-71 0,-4 0-31 15,-8-7-28-15</inkml:trace>
  <inkml:trace contextRef="#ctx0" brushRef="#br1" timeOffset="190378.46">31868 6732 125 0,'0'-24'275'0,"0"7"-49"0,0 5-62 15,0-1-82-15,0 5-37 16,8 5-28-16,16 3-8 16,14 0-3-16,6 0-12 15,11 0-7-15,2 0-16 0,5 0-2 16,-13 0 14-16,-10 0 4 16,-5 0 5-16,-14 0 16 15,-4 0 16-15,-4 0 19 16,-3 0 18-16,-9 0 21 15,0 0 25-15,4 0 16 0,-4 0-4 16,0 9-18-16,0-9-30 16,0 11-32-16,0 1-21 15,8 4 0-15,-3 17 27 0,3 17 18 16,-5 14 2-16,2 5-13 16,-2 9-24-16,2-1-10 15,-2-4 2-15,1-4-10 16,1-8 2-16,3-8-10 15,0-8 4-15,-1-12-9 0,-7-8 10 16,6-4-1-16,-3-10-1 16,2 1-5-16,-5-12 5 15,0 0-4-15,0 7 13 16,0-7 5-16,0 0-5 0,-21 0-5 16,-15 0-11-16,-23 13-50 15,-15 0-86-15,-21 2-61 16,-8 1-84-16,7 1-35 15,6-1-6-15,10 1-7 16</inkml:trace>
  <inkml:trace contextRef="#ctx0" brushRef="#br1" timeOffset="191476.69">32757 3700 149 0,'-8'0'272'15,"8"0"-21"-15,0 0-56 16,-8 0-50-16,8 0-20 0,0-4-5 16,0-1-42-16,16 0-32 15,22 2-25-15,14 3-9 16,21 0-6-16,3 0 0 15,3 0 2-15,-15 0 2 0,-12 0-10 16,-10 0 3-16,-11 0 3 16,-10 0-4-16,-5 0 2 15,-2 0-7-15,-6 0 4 16,-8 0-3-16,0 0-38 16,0 0-47-16,0 0-52 0,0 0-74 15,0 17-15-15,-13-1-51 16</inkml:trace>
  <inkml:trace contextRef="#ctx0" brushRef="#br1" timeOffset="191975.41">32741 5401 48 0,'-11'0'167'0,"3"0"52"16,-6 0-13-16,6 0-40 15,1-4-40-15,7 1-11 16,0 3 6-16,0 0 6 0,0 0-22 16,0 0-25-16,0 0-29 15,12 0-28-15,5 0-9 16,7 0-3-16,17 0 3 15,10 0-6-15,10 7 2 0,4-7 2 16,-3 0-1-16,-10 9 1 16,-13-9-3-16,-5 0-8 15,-14 0 5-15,-3 0-1 16,-9 0-21-16,0 0-27 0,-8 0-50 16,0 0-66-16,0 12-83 15,-13 0-33-15,-2 0-46 16</inkml:trace>
  <inkml:trace contextRef="#ctx0" brushRef="#br1" timeOffset="192491.63">32679 7097 313 0,'-6'-7'230'16,"6"3"-19"-16,0 1-57 15,0-6-27-15,0 6 12 16,0-2-2-16,0 1 18 0,0 4-9 16,0 0-20-16,0 0-46 15,0 0-27-15,11 0-9 16,18 0-11-16,11 0-5 0,13 0-11 16,12-4 7-16,4 4 6 15,4-4-30-15,-3 4 0 0,-6-5 0 16,-7 5 0-1,-8 0 0-15,-12 0 0 0,-9 0 0 16,-4 0 0-16,-12 0 0 16,-4 0 0-16,2 0 0 0,-7 0 0 15,-3 0-175 32,0 0-211-47,-13 0-19 16,-3 0 13-16,-7 0-294 0</inkml:trace>
  <inkml:trace contextRef="#ctx0" brushRef="#br1" timeOffset="195899.63">29939 2922 362 0,'-16'-15'203'16,"4"1"-90"-16,-1 7-52 15,2-1-17-15,2 3 34 16,9 1 12-16,0 4-25 16,-9 0-26-16,9 0-23 15,0 0-8-15,0 0-9 16,-11 17 3-16,-6 4 2 0,3 7-2 15,-12 9-1-15,-2 2 2 16,0 11 8 0,-9 3 12-16,1 8 3 15,-7-1 0-15,0 9-9 0,4-3-3 16,0-1 14-16,4 1 17 16,1-1-7-16,9 3-3 15,2 1-7-15,-2 5-12 16,5 4-1-16,0-2-1 15,-4 2 5-15,-2 7 0 0,3 4 11 16,-2 6 3-16,-4-5-11 16,1-5-1-16,-1 0 6 15,1-4 16-15,1 5 5 16,-2 3 21-16,-2 5 13 16,-3-1-30-16,6 6-18 15,-1 3-18-15,1-2 4 0,3 0-9 16,8-3 1-16,5 4 5 15,4 1-7-15,8 0 2 16,0 0 12-16,0-1-24 16,8 9 0-16,4 0 0 0,5 4 0 15,0-1 0-15,-1-1 0 16,0-7 0-16,0-4 0 16,1-3 0-16,-4-1 0 0,-4-5 0 15,9-12 0 1,-6-2 0-16,6-7 0 0,-4 0 0 15,11-2 0-15,4-5 0 16,2-2 0-16,6 3 0 16,4-4 0-16,5 6 0 0,2-8 0 15,0 3 0 1,6 3 0-16,42 57 0 16,-50-65 0-16,-2-4 0 15,-9-4 0-15,2-1 0 0,2-3 0 16,-4-1 0-16,4-2 0 15,9-2 0-15,-1-2 0 16,5-2 0-16,2 0 0 16,-1-3 0-16,-1-1 0 15,1 2 0-15,-5-10 0 16,-3 0 0-16,0-1 0 0,-5-1 0 16,0-6 0-16,7 4 0 15,1-4 0-15,9 1 0 16,8-1 0-16,6 1 0 15,11-1 0-15,8-4 0 0,4-1 0 16,-1-3 0-16,-3 2 0 16,-6-10 0-16,-6 0 0 15,-5 7 0-15,-4-7 0 0,-8 0 0 16,-5 0 0 0,-2 0 0-16,-2 0 0 0,0 0 0 15,8-7 0-15,8-3 0 16,5 0 0-16,0-3 0 15,2 1 0-15,-5 0 0 16,0 0 0-16,-10-1 0 0,-3-3 0 16,-4 0 0-16,-1-1 0 15,-2-3 0-15,-6-5 0 16,2-8 0-16,-3-8 0 16,10-3 0-16,4 0 0 0,5-5 0 15,-5 0 0-15,-1 0 0 16,4 0 0-16,-4 1 0 15,3-5 0-15,-7-1 0 0,1 2 0 16,4-1 0-16,-4-4 0 16,-1-4 0-16,-3-1 0 0,52-72 0 15,-47 61 0 1,-2 0 0-16,-3-1 0 0,0 0 0 16,-2 6 0-16,-1 5 0 15,-6 5 0-15,1-4 0 0,-1 5 0 16,-34-5 0-16,-6 1 0 15,0 1 0-15,0-2 0 16,0 1 0-16,0 0 0 0,0 5 0 16,0-6 0-16,0-2 0 0,0-3 0 15,0-1 0-15,0-9 0 16,0-1 0-16,0-3 0 16,0-4 0-16,0-1 0 0,0-4 0 15,0 4 0-15,0 1 0 0,0-1 0 16,0 6 0-16,0 2 0 15,0 6 0-15,0-2 0 0,0 1 0 16,0 4 0-16,0 0 0 16,0-2 0-16,0-2 0 0,0-1 0 15,0 2 0-15,0-6 0 16,0-3 0-16,0-9 0 16,0-3 0-16,0-1 0 0,0-9 0 15,0 6 0-15,0-5 0 16,0 5 0-16,0 4 0 0,0 0 0 15,0-2 0-15,0 1 0 16,0 10 0-16,0-2 0 16,0 8 0-16,0 9 0 0,0 11 0 15,0 7 0-15,0 6 0 16,0 4 0-16,0 5 0 16,0 3 0-16,0 5 0 15,0-1 0-15,0 5 0 16,0-4 0-16,0-1 0 0,0 1 0 15,0-1 0-15,0 1 0 16,0-6 0-16,-18 2 0 16,-2 0 0-16,-4-5 0 0,-5 1 0 15,1 3 0-15,-8-5 0 16,-2 2 0-16,-2 0 0 16,-4-1 0-16,-5-1 0 15,-5 2 0-15,-1-4 0 0,-11 2 0 16,-2-2 0-16,-5-1 0 15,-9 4 0-15,-4 1 0 16,2 0 0-16,-3 3 0 16,7 1 0-16,-1 4 0 15,-1-1 0-15,1 1 0 16,-4 2 0-16,-1-2 0 16,-2 4 0-16,-2 3 0 15,8 6 0-15,2 1 0 16,-2 2 0-16,0 5 0 15,-2 3 0-15,-1-2 0 16,8 6 0-16,4 0 0 16,8 0 0-16,6 0 0 15,12 0 0-15,3 0 0 16,2 0 0-16,6 10 0 16,-2-3 0-16,4 3 0 15,-5 1 0-15,0 1 0 16,-2 0 0-16,5 1 0 15,-1-2 0-15,1 3 0 16,-1-3 0-16,-8 6 0 16,2-1 0-16,0 0 0 15,7-4 0-15,4 1 0 16,7-1 0-16,6-5 0 16,-2 3 0-16,-1 1 0 15,6 2 0-15,-2-1 0 16,1-5 0-16,-5 2 0 15,4 3 0-15,-6-1 0 16,-2 2 0-16,6-4 0 16,-5 3 0-16,2 0 0 15,-2-4 0-15,5 1 0 16,-1 3 0-16,0-5 0 16,6 5 0-16,-1-3 0 15,-5 3 0-15,5 0 0 16,4 0 0-16,1-3 0 0,-6-1 0 15,5 1 0 1,-2-2 0-16,3 1 0 16,0 5 0-16,-3-1 0 0,3-4 0 15,-7 4 0 1,2 1 0-16,1 0 0 16,4-1 0-16,-2-5 0 0,4-7 0 15,1 12 0-15,-4-12 0 16,3 12 0-16,3-4 0 15,-7 0 0-15,4 1 0 16,1-1 0-16,0 4 0 16,0-4 0-1,8 2 0 1,-8-3 0 0,0-7 0-1,8 12 0 1,-11-12 0-16,11 9 0 15,-14-1 0-15,14 4 0 16,-8-12 0 0,0 12 0-16,8-3 0 15,-7-2 0-15,7 2 0 16,-14 4 0-16,6-3 0 16,8-1 0-16,-8 0 0 15,8 3 0-15,0 0 0 16,-7 0 0-16,-1 0 0 15,0 4 0-15,0 1 0 16,-5-1 0-16,0 4 0 16,1 1 0-16,-1 3 0 15,-2 0 0-15,3-3 0 16,0-4 0-16,-1-6 0 16,7-3 0-16,6 1 0 15,-8-9 0-15,8 7 0 16</inkml:trace>
  <inkml:trace contextRef="#ctx0" brushRef="#br1" timeOffset="195945.58">29770 2938 2039 0,'0'0'-174'16,"0"0"-105"-16,-9 9-120 16,1 3-83-16</inkml:trace>
  <inkml:trace contextRef="#ctx0" brushRef="#br1" timeOffset="-213055.69">10590 9206 224 0,'-28'-19'294'0,"-6"-1"-7"0,3 2-56 15,-4 2-89-15,4 1-45 16,2 2-2-16,10 6 12 15,2-2 4-15,4 6 12 0,5 3-18 16,8 0-23-16,0 0-23 16,0 0-2-16,5 0-24 0,6 0-33 15,14 0 0-15,20 0 0 16,32 0 0-16,41 0 0 0,45 6 0 16,35 4 0-16,38-3 0 15,29 5 0-15,1 0 0 0,-2 4 0 16,-11-3 0-16,-27 4 0 15,-27-1 0-15,-23 5 0 0,-26-1 0 16,-28 0 0 0,-24 0 0-16,-22-4 0 0,-15 0 0 15,-15-7 0-15,-14-9 0 16,-8 0 0-16,-9 0 0 0,-2 8 0 16,-4-8 0-16,-5 0 0 15,0 0 0-15,0 0 0 16,0 0 0-1,0 0 0 1,4 0 0-16,-1-8 0 16,1-12 0-16,8-16 0 0,10-21 0 15,-3-17 0-15,10-23 0 16,-1-26 0-16,1-27 0 16,4-30 0-16,3-19 0 15,0-14 0-15,-2 1 0 0,-6 14 0 16,-12 14 0-16,-4 21 0 15,-3 18 0-15,-9 10 0 0,-4 9 0 16,0 12 0-16,0 9 0 16,0 6 0-16,0 14 0 0,0 12 0 15,0 8 0-15,0 12 0 16,0 12 0-16,0 12 0 16,-12 9 0-16,4 3 0 0,-5 4 0 15,-4 3 0-15,-5 1 0 16,-16 1 0-16,-7 0 0 15,-15 8 0-15,-22 0 0 0,-16 0 0 16,-19 0 0-16,-20 12 0 16,-22 1 0-16,-21-13 0 15,-27 8 0-15,-24-8 0 0,-8 0 0 16,-4 0 0-16,6 0 0 16,11-8 0-16,9-1 0 0,16 1 0 15,9 0 0-15,17-4 0 16,25 1 0-16,25 1 0 0,32 3 0 15,22 2 0 1,23 1 0-16,13 4 0 0,13 0 0 16,11-4 0-16</inkml:trace>
  <inkml:trace contextRef="#ctx0" brushRef="#br1" timeOffset="-212637.1">10256 6203 2047 0,'5'0'0'16,"-2"13"0"-16,2 4 0 16,3 6 0-16,3 12 0 0,2 20 0 15,-1 17 0 1,1 18 0-16,-5 24 0 0,-5 16 0 16,-3 17 0-16,0 16 0 15,-8 12 0-15,-3 9 0 0,-6 3 0 16,-2-4 0-16,-2-7 0 15,4-10 0-15,1-16 0 0,-4-15 0 16,-1-14 0-16,-3-14 0 16,4-17 0-16,-1-18 0 0,5-16 0 15,4-10 0-15,-1-14 0 16,5-3 0-16,8-9 0 0,-12-5 0 16,12-2 0-16,-7 1 0 15,7-7 0 1,0 1 0-1,0 0 0 1,0 0 0-16,0 1 0 16,0-1 0-16,0 3 0 0,0-1 0 15,-8-3 0-15,8 2 0 16,-8-1 0-16</inkml:trace>
  <inkml:trace contextRef="#ctx0" brushRef="#br1" timeOffset="-212477.8">10041 9126 2047 0,'8'0'0'0,"1"0"0"15,6 0 0-15,18 0 0 0,24-5 0 16,33-2 0-16,32 2 0 15,27-2 0-15,22-3 0 0,12 7-304 16,8 0-200-16,12-2-44 16</inkml:trace>
  <inkml:trace contextRef="#ctx0" brushRef="#br1" timeOffset="-209798.87">11796 10453 311 0,'-28'-73'216'0,"-5"0"-51"0,1-1-67 16,-7 10-35-16,4 2 0 15,-1 12 38-15,2 14 31 0,3 9-30 16,6 4-42 0,1 16-40-16,3 14-8 0,-4 27 3 15,1 30 38-15,-4 36 25 16,0 25 14-16,-1 22-13 0,5 12-16 15,4 8-11-15,2-5-25 16,4-3-9-16,6-8-6 0,8-13-10 16,0-21 0-16,0-15-10 15,0-19-36-15,3-23-76 0,2-11-87 16,-2-15-67-16,2-11-38 16,-5-11 6-16,0-12 38 15</inkml:trace>
  <inkml:trace contextRef="#ctx0" brushRef="#br1" timeOffset="-209568.17">10894 11339 479 0,'-36'-28'356'0,"2"9"-55"15,15 3-117-15,7-1-88 16,12 4-41-16,0 6-33 0,15-6-9 16,23 1 6-16,27 0 2 15,20-1-16-15,12 1-4 16,4 1-19-16,1-1-23 0,-14 3-2 15,-9 4-9-15,-14 3-23 16,-12-4-24-16,-10 6-10 16,-13 0-4-16,-11 0 1 0,-6 0-1 15,-5 0-5-15,-8 0-18 16,0 0-34-16,0 0 7 0</inkml:trace>
  <inkml:trace contextRef="#ctx0" brushRef="#br1" timeOffset="-209266.09">12119 10705 101 0,'30'-48'276'0,"-9"4"-31"15,-10 2-32-15,-3 5-46 16,-4 9-25-16,-4 4 17 0,0 7 30 16,0 10-29-16,0 7-70 15,-9 0-45-15,9 28-17 16,0 30 22-16,-8 22 22 0,-2 25-14 15,-3 14-23-15,1 6-18 16,4-2-17-16,-1-5 0 0,9-7 0 16,0-19 0-16,-8-15 0 15,0-11 0-15,0-13 0 0,1-13 0 16,7-11-60-16,0-13-53 16,-9-7-64-16,-3-9-86 15,2-14-34-15,10-14 44 0,0-24 4 16,10-18 5-16,14-10 55 15</inkml:trace>
  <inkml:trace contextRef="#ctx0" brushRef="#br1" timeOffset="-208950.19">12497 10909 118 0,'41'-33'215'0,"-8"9"-27"16,-7 4-4-16,-15 7-13 16,-3 6-30-16,-8 7 1 0,0 0-34 15,-13 0-27-15,-7 24-2 16,-9 21 9-16,-7 15-5 0,-1 10-22 15,10 7-19-15,5 1-18 16,14-5-17-16,8-8 1 16,13-8-7-16,8-9-3 0,7-11 0 15,7-13 3-15,3-12-14 16,0-12-8-16,-4-12 2 0,-4-20 9 16,-7-13 1-16,-11-16 6 15,-12-8 4-15,-12-5 28 0,-3 6 25 16,-10 6 20-16,-3 10-23 15,-5 14-20-15,1 10-16 0,-1 8-14 16,1 8-33-16,0 12-67 16,2 0-97-16,10 0-96 15,4 12-43-15,16 0-7 0,8 5 38 16</inkml:trace>
  <inkml:trace contextRef="#ctx0" brushRef="#br1" timeOffset="-208283.65">13335 10957 385 0,'8'-24'379'0,"-8"4"-7"15,0 1-100-15,-14 1-56 0,3 2-18 16,-4 4-9-16,1 4-153 16,-2 8-36-16,4 0 0 15,1 17 0-15,-6 14 0 0,0 19 0 16,2 14 0-16,-1 5 0 15,16 5 0-15,0-5 0 0,0-7 0 16,8-13 0-16,3-9 0 16,1-12 0-16,5-12-123 0,0-16 17 15,2-3 0-15,1-18 31 16,2-16 15-16,-4-12 27 0,4-8 17 16,-5-3 30-16,-10-1 30 15,-7 9 61-15,0 9 24 0,0 15 6 16,0 8-43-16,0 8-92 15,0 8 0-15,0 20 0 16,0 20 0 0,0 14 0-16,0 12 0 0,8 1 0 15,9-1 0-15,-1-2 0 16,7-3 0-16,8-8 0 0,0-7 0 16,2-14 0-16,2-12 0 15,2-16 0-15,5-12-30 0,1-16-50 16,3-14 14-16,-7-18 16 15,3-13 18-15,-6-21 16 0,-2-8 14 16,-8-17 23-16,-9 3 47 16,-9 3 57-16,-8 13-63 0,0 23-62 15,0 16 0-15,0 16 0 16,-8 13 0-16,8 6 0 16,-8 11 0-16,8 7 0 15,0 41 0 1,0 19 0-16,0 27 0 15,0 13 0-15,5 18 0 0,3 4 0 16,3-1 0-16,6-3 0 16,-1-4 0-16,-3-13 0 0,1-10 0 15,0-19 0-15,-2-11 0 16,1-12 0-16,-1-13 0 0,-1-8-201 16,-2-7-198-1,-9-13 5-15,3-7 40 0,-3-19 11 0</inkml:trace>
  <inkml:trace contextRef="#ctx0" brushRef="#br1" timeOffset="-207967.16">13719 10917 314 0,'-47'-8'391'16,"6"0"-50"-16,9 1-133 15,7-4-94-15,9 4-13 0,8 0 20 16,8 2-44-16,8 5-33 16,25 0-26-16,24 0 10 0,22-4 2 15,21-4 6-15,4 0-12 16,2-4-11-16,-8-1-5 16,-17 1-10-16,-16 5 9 0,-12-2 0 15,-18 4 1-15,-5 2 15 16,-14 3-5-16,-8 0-11 0,-8 0-8 15,0 0-35-15,0 0-59 16,0 0-73-16,-17 0-90 0,2 0-65 16,-7 12-20-16,3-5 14 15</inkml:trace>
  <inkml:trace contextRef="#ctx0" brushRef="#br1" timeOffset="-206952.63">11539 13420 309 0,'-16'-12'436'0,"0"5"-30"15,4-2-127-15,0 9-135 16,12 0-81-16,-9 0-29 15,9 0-7-15,0 0-18 0,0 0 9 16,0 0-9-16,0 0-15 16,0 0 11-16,0 0-8 0,5-6 0 15,-1 0 6-15,-4-2-3 16,0-6 4-16,-12-5 8 0,-4-2-1 16,-6 2 45-16,-5 2 19 15,-5 5-31-15,-15 8-16 0,-8 4-6 16,-2 24-1-16,-5 14 18 15,2 9-34-15,3 14-5 0,13 4 0 16,12 9 0-16,15 0 0 16,17-5 0-16,8 0 0 15,15-5 0-15,11-6 0 16,5-10 0-16,15-4 0 0,3-5 0 16,0-11 0-16,0-13 0 15,-10-5 0-15,0-10 0 0,-7 0 0 16,-8-10 0-16,-4-2 0 15,-3 0-22-15,-5-4-90 16,-8-1-33-16,-4 3-54 0,-8-4-54 16,0 2-39-16,0 4 21 15,0 3 0-15,-8-3 35 0</inkml:trace>
  <inkml:trace contextRef="#ctx0" brushRef="#br1" timeOffset="-206519.65">11861 12900 601 0,'0'-53'398'0,"0"16"-68"16,0 13-140-16,0 7-99 16,0 13-26-16,0 16 16 0,0 33 58 15,0 28 0-15,0 22-126 16,0 14-13-16,4 13 0 15,0 4 0-15,4-1 0 16,-4-6 0-16,0-13 0 0,-1-16 0 16,-3-22 0-16,0-14 0 15,0-13 0-15,0-17 0 0,0-7 0 16,5-17 0-16,-2-9 0 16,5-23 0-16,6-21 0 0,2-18 0 15,8 0 0-15,1 2 0 16,3 12 0-16,4 11 0 15,-3 14 0-15,-1 15 0 16,5 17 0-16,0 24 0 0,-1 21 0 16,1 12 0-16,-6 12 0 15,-3 5 0-15,-3-1 0 0,-1-4 0 16,-4-13 0-16,1-6 0 16,-5-8 0-16,-3-10 0 0,-1-8-130 15,3-7-289-15,1-9 20 16,4-13 35-16,10-15 37 0</inkml:trace>
  <inkml:trace contextRef="#ctx0" brushRef="#br1" timeOffset="-206087.87">12924 13558 240 0,'17'-57'248'0,"-5"5"-6"16,-12 4-19-16,0 3-43 15,-17 7 14-15,5 6 65 16,-4 7 38-16,-1 11-133 0,-2 3-164 15,-2 11 0-15,-7 13 0 16,-1 20 0-16,-4 20 0 0,2 16 0 16,2 16 0-16,9 9 0 15,8 4 0-15,12-7 0 0,4-8 0 16,11-9 0-16,6-12 0 16,8-18 0-16,2-11 0 15,6-18 0-15,0-15 0 0,4-24-147 16,-6-16-29-16,-5-17 85 15,-6-12 43-15,-13-12 47 0,-6-5 40 16,-5 4 60-16,-13 10 74 16,-2 10-21-16,3 13-152 0,-1 13 0 15,1 8 0-15,4 11 0 16,8 9 0-16,-8 8 0 0,8 12 0 16,0 17 0-16,0 19 0 15,0 13 0-15,0 8 0 0,8 5 0 16,3-6 0-16,7-2 0 15,4-10 0-15,-8-6 0 16,3-10-215-16,3-7-253 0,16 1-282 16,-19-39 478-1,0-16-68-15</inkml:trace>
  <inkml:trace contextRef="#ctx0" brushRef="#br1" timeOffset="-205671.61">13196 13665 265 0,'8'-58'264'0,"-8"9"20"0,0 6-43 16,0 10-41-16,0 8-12 15,0 9 39-15,0 4-15 0,0 12-61 16,0 0-136-16,0 28-15 16,9 14 0-16,2 14 0 0,7 8 0 15,-2 5 0 1,-1 0 0-16,-2-7 0 0,-2-12 0 16,-2-10 0-16,-4-11 0 15,-5-10 0-15,0-7 0 0,0-19 0 16,0-17 0-1,0-21 0-15,0-22 0 0,0-9 0 16,10-5 0-16,4 3 0 16,5 13 0-16,2 11 0 0,-1 14 0 15,4 12 0-15,1 10 0 16,1 18 0-16,0 0 0 0,0 18 0 16,-6-2 0-16,-4 0 0 15,-5 5 0-15,-3-6 0 16,-8 2 0-16,0 0 0 15,-8-5 0-15,-3 0 0 0,-1-4 0 16,0-8 0-16,4 9 0 16,0-9 0-16,8-4 0 31,0-5-179-15,0-3-307-16,0 0 3 0,0 1 48 15</inkml:trace>
  <inkml:trace contextRef="#ctx0" brushRef="#br1" timeOffset="-203408.8">16799 13401 172 0,'4'-9'192'16,"-4"1"-40"-16,0-4-29 0,0-2-50 15,0 3-33-15,0-1-9 0,0-5 7 16,0 1 15-16,0-4 6 15,-12-1 21-15,-1-4 6 0,-4 6 5 16,-3-1-9-16,-4-1 6 16,-4 1 11-16,-5-1-6 0,-4 5-26 15,1 1 2-15,-4 2-24 16,-1 6-7-16,3 1 11 16,3 6 1-16,-6 0-4 0,0 16-9 15,0 6-13-15,6 6-10 16,2 8-7-16,5 9-2 0,11 8-5 15,8 4 1-15,9 5 2 16,0 2 0-16,13 5 1 0,4-8-7 16,1-8-5-16,-1-9-1 15,5-6 7-15,2-7-4 0,4-5-9 16,6-14-5-16,2-12-4 16,4 0-8-16,5-12-4 15,-2-14-7-15,3-9 1 0,-5-11 1 16,-4-11 8-16,-6-4 6 15,-6-8 16-15,-5 5 3 0,-6-3 1 16,-8 3 9-16,2 6 11 16,-8 11 13-16,0 5 4 15,0 11 12-15,0 1 14 0,0 10 15 16,0 4 22-16,-8 8-26 16,2 8-67-16,6 29 0 15,0 16 0-15,0 15 0 16,6 11 0-16,11 0 0 0,7 8 0 15,3-10 0-15,6-9 0 16,5-7 0-16,2-13 0 0,4-2 0 16,2-9 0-16,-7-10 0 15,-1-10 0-15,-6-9 0 0,-7 0 0 16,-6-13 0 0,-3-2-212-16,-11-11-207 0,-5 2 13 15,-13-1 42-15,2 0 60 16</inkml:trace>
  <inkml:trace contextRef="#ctx0" brushRef="#br1" timeOffset="-202975.93">18036 12472 372 0,'8'-44'382'15,"-8"6"-43"-15,0 9-133 16,6 15-105-16,-6 1-49 0,0 4 2 16,0 9 29-16,3 9 1 15,5 23-8-15,0 24 16 0,0 26-10 16,-8 20-29-16,0 16-7 16,0 8-21-16,-13 9-25 0,-1-4 0 15,-3-5 0-15,0-10 0 16,2-5 0-16,-7-12 0 0,6-18 0 15,1-16 0-15,3-17 0 16,12-11 0-16,0-12 0 16,0-8 0-16,52-17 0 15,1-10 0-15,21-6 0 16,14-8 0-16,19 0 0 16,9-5 0-16,3 5 0 0,-15-2 0 15,-13 7 0-15,-18 3 0 16,-17 4 0-16,-10 3 0 0,-18 1-75 15,-8 0-225-15,-16-1-64 16,-4 5 17-16,-12 1 52 0,-6-11 0 16</inkml:trace>
  <inkml:trace contextRef="#ctx0" brushRef="#br1" timeOffset="-202643.11">18211 12536 346 0,'-35'-35'241'16,"-7"-3"-48"-16,6 10-67 0,7 4-49 16,4 3 1-16,6 6 45 15,2 1 32-15,5 7-11 16,12 0-50-16,5 2-34 0,16 5-26 15,15 0-14-15,18 0 7 16,12-6-6-16,12-1-8 0,-1 3-8 16,-7 0-1-16,-13 0 1 15,-13-4-5-15,-9 3 7 0,-10 5-13 16,-8 0 3-16,-5 0-28 16,-4 0-24-16,-8 0-61 0,0 0-83 15,0 0-95-15,-16 9-62 16,0 7 6-16</inkml:trace>
  <inkml:trace contextRef="#ctx0" brushRef="#br1" timeOffset="-201994.54">20057 12370 17 0,'0'-11'53'16,"0"-6"7"-16,0 0 51 0,0 1 39 15,0-4-49-15,0 4-21 16,0-1-17-16,3 5-1 15,3-4 23-15,2 4 20 16,0 3 15-16,-2 1 5 0,-6 4-2 16,0-1 3-16,0 5 0 15,0 0-3-15,-17 0-14 0,-11 17-3 16,-17 11-11-16,-15 17-14 16,-5 9-55-16,-9 6-26 0,4 5 0 15,14-4 0-15,8-9 0 16,16-9 0-16,7-7 0 0,11-8 0 15,14 2 0-15,17-10 0 16,13 1 0-16,13-10 0 16,11-3 0-16,7-8 0 15,4 0 0-15,-5 0 0 0,-6 0 0 16,-9 0 0-16,-5 0 0 16,-12-4 0-16,-5 0 0 0,-9 0-11 15,-6-3-102-15,0-2-47 16,-8-3-53-16,0 0-46 0,-13-5-13 15,1-4 13-15,-1-3-9 16,-2-2 32-16</inkml:trace>
  <inkml:trace contextRef="#ctx0" brushRef="#br1" timeOffset="-201695.22">20031 12304 162 0,'4'-19'207'0,"0"-2"-48"15,-4 1-13-15,0 4-21 0,0-1 5 16,0 5 12-16,0 3 15 16,0 5-26-16,0 4-46 0,0 13-23 15,0 20 4-15,4 20 9 16,4 21-6-16,1 18-13 0,-3 10 8 16,7 8-1-16,-4 0-17 15,2-4-7-15,2-4-12 0,0-12-19 16,-7-14 5-1,2-10-14-15,1-13 8 0,-9-17-15 16,0-8-43-16,0-7-66 0,0-9-97 16,0-12-92-16,0 0-34 15,0-12 31-15,5-17-10 0</inkml:trace>
  <inkml:trace contextRef="#ctx0" brushRef="#br1" timeOffset="-201079.7">20749 12057 365 0,'-16'-29'263'16,"-1"5"-34"-16,6 8-99 15,-1 4-47-15,3 3-4 0,9 1 25 16,0 8-23-16,0-5-27 15,18 2-25-15,18 3-18 0,17-4-7 16,13 4-2-16,2-5-4 16,0-3-7-16,-3 5 3 0,-8-6-1 15,-9 5 9-15,-10 0-1 16,-14 0 16-16,-5-1 16 16,-5 5 17-16,-7 0 20 15,-3 0 25-15,-4 0 27 0,0 9 16 16,0 3-29-16,0 9-109 15,0 4 0-15,0 3 0 0,4 0 0 16,1 8 0-16,-2 14 0 16,3 7 0-16,-6 7 0 0,3 10 0 15,2 3 0-15,1 0 0 16,-1 4 0-16,3 4 0 16,-4 8 0-16,4-10 0 0,0 3 0 15,0-4 0-15,1-8 0 16,0-5 0-16,-1-13 0 15,-5-3 0-15,2-12 0 0,2-5 0 16,-4-8 0-16,2-2 0 16,-5-7 0-16,0-2 0 0,0-5 0 15,0 0 0 1,-8-12 0-16,-7 0 0 16,-7 9 0-16,-10-9 0 15,-9 11 0-15,-7-3 0 0,-14-8 0 16,-4 13 0-16,-5-13 0 15,1 9 0-15,5-9 0 16,9 6 0-16,7-6 0 0,9 10-336 16,10-10-44-16,10 0 16 15,20 0 15-15,9-4 44 0</inkml:trace>
  <inkml:trace contextRef="#ctx0" brushRef="#br1" timeOffset="-200628.2">22596 12264 126 0,'-11'-20'275'0,"-1"-1"-30"16,0 9-31-16,-2 5-78 0,6-2-45 16,8 4 15-16,-8 5 31 15,8 0 28-15,0 0-28 0,-8 0-40 16,8 17-18-16,0 8-12 16,0 4-9-16,0 2-18 15,5 2-13-15,3-4-17 0,0-8-4 16,4-6-2-16,5-3 2 15,0-12-5-15,-3 0-17 0,3 0-3 16,-1-12-9-16,-3-8 1 16,-8-3 9-16,-5-3 9 0,0-3 10 15,-18 1 10-15,-6 8 12 16,1 4 18-16,-6 4-14 16,-1 7-9-16,7 5-8 0,-3 0-12 15,7 12-23-15,-1 0-72 16,8 5-109-16,-1 4-93 0,13 3-52 15,0 0-5-15,0 4 21 16</inkml:trace>
  <inkml:trace contextRef="#ctx0" brushRef="#br1" timeOffset="-200214.53">22642 12928 248 0,'0'0'298'0,"-8"0"1"16,8-5-68-16,0 5-74 0,-8 0 3 15,8 0 57-15,0 0 51 16,0 0-99-16,-8 0-169 0,-1 0 0 16,1 0 0-1,-3 11 0-15,-2-4 0 0,-3-7 0 16,2 12 0-16,3-12 0 15,3 0 0-15,0 0 0 0,8-9 0 32,0-7 0-32,0-5 0 15,11 2 0-15,5-2 0 0,1 1 0 16,9 4 0-16,-3 11 0 16,6 5 0-16,4 28 0 0,-1 13 0 15,-8 17 0-15,-7 7 0 16,-11 8 0-16,-6 4 0 15,-17 4 0-15,-9-2 0 16,-7 1 0-16,-8-2 0 0,-3-9-308 16,-13 0-386-16</inkml:trace>
  <inkml:trace contextRef="#ctx0" brushRef="#br1" timeOffset="-196736.15">27890 11459 181 0,'6'-21'205'16,"5"-4"-51"-16,-1 1-46 15,-2 0-43-15,0-2-6 0,-4 3 11 16,0 3 16-16,2 0 40 16,-6 3 21-16,0 0-12 0,0 5-9 15,0 1 6-15,0-1 35 16,0 1-1-16,-14 4-46 15,2 0-120-15,-10-2 0 0,-4 5 0 16,-16 4 0 0,-3 0 0-16,-3 0 0 15,-6 20 0-15,7 5 0 0,-2 7 0 16,9 10 0-16,7 2 0 0,9 9 0 16,7 4 0-16,17-1 0 15,0-3 0-15,17-3 0 0,7-5 0 16,9-9 0-16,7-8 0 15,4-11 0-15,5-17-64 16,0 0-73-16,-1-17 14 0,-3-11 37 16,-8-13 34-16,-12-7 24 15,-6-9 24-15,-10-4 16 16,-9-5 17-16,4 10 16 16,-4-1 7-16,0 7-10 15,0 11 3-15,0 9 30 0,0 10 18 16,0 3 6-16,0 9-97 15,0 37-2-15,0 24 0 16,0 15 0-16,0 23 0 16,12 11 0-16,12 0 0 15,4-5 0-15,9-11 0 0,-1-17 0 16,1-12 0-16,-6-17 0 16,0-12 0-16,-6-6 0 15,-10-14-144-15,-3-8-97 16,-4-8-40-16,1-7-15 15,-5 1 32-15,0-7 14 0,1 0 12 16</inkml:trace>
  <inkml:trace contextRef="#ctx0" brushRef="#br1" timeOffset="-196287.56">28380 10881 123 0,'8'-33'238'0,"0"4"-51"15,-3 5-17-15,-2 3-43 0,-3 4-17 16,0 10 0-16,0 7-16 15,0 7 2-15,0 22 0 16,0 21 11-16,0 18 2 0,0 18-6 16,0 12-7-16,0 8-16 15,0-1-12-15,0 2-13 16,0-10-9-16,7-7-14 0,6-13-32 16,4-11 0-1,0-18 0-15,1-8 0 0,3-14 0 16,3-11 0-16,4-7 0 15,9-8 0-15,8-4 0 16,9-8 0-16,2-4 0 0,-3-1 0 16,-4 0 0-16,-4-2 0 15,-14-2 0-15,-2-3-155 16,-12-4-128-16,-9-1-53 0,-8 4 16 16,0 5 51-16,-11-12-4 15</inkml:trace>
  <inkml:trace contextRef="#ctx0" brushRef="#br1" timeOffset="-196087.97">28481 10990 181 0,'-23'-36'280'0,"2"-1"-66"16,8 3-33-16,5 8-53 16,8 5-13-16,0 4-18 0,16 0-31 15,13 6-32-15,16-1-19 16,12 0-9-16,11-1-2 15,5 5-26-15,1 6-77 0,-6 2-72 16,-9 0-58 0,-11 0-27-16,-14 0-6 0</inkml:trace>
  <inkml:trace contextRef="#ctx0" brushRef="#br1" timeOffset="-195454.58">29414 11014 221 0,'5'-19'183'0,"-5"-3"6"16,0 3-12-16,0-2-35 16,0 5-18-16,-11 0 18 0,-2 3 13 15,4 6-9-15,2 2-25 16,-1 5-29-16,-9 0-19 15,-4 25 15-15,-2 12 62 0,-3 7-106 16,6 13-44 0,6 4 0-16,14 0 0 0,3-3 0 15,11-9 0-15,12-13 0 16,7-8 0-16,-2-12 0 16,3-16 0-16,-6 0 0 0,-4-16 0 15,-7-12-4-15,-9-13-4 16,-8-3 15-16,0-9-2 15,-17 3-5-15,-3 3 0 0,0 1-12 16,4 5-68-16,0 9-102 16,0 3-111-16,2 4-74 15,6 5 3-15,8 1 18 16</inkml:trace>
  <inkml:trace contextRef="#ctx0" brushRef="#br1" timeOffset="-195105.53">29561 10783 237 0,'8'-9'244'0,"1"-2"-73"16,3-2-93-16,8 1-37 0,13 0-21 15,4 0-10-15,2-1-8 16,3 1-8-16,2 0-1 16,-5-1 7-16,4 1 10 15,-12 1 21-15,-1-2 24 0,-7 5 45 16,-1 1 40-1,-8 1 50-15,-5 2 9 0,-1 4-22 16,1 0-33-16,3 17 7 16,1 4-91-16,2 15-60 15,1 20 0-15,5 18 0 0,-2 13 0 16,9 9 0-16,1 6 0 16,-4 0 0-16,-5-8 0 15,-3-14 0-15,-8-6 0 16,-9-13 0-16,-26-4 0 0,-19-4 0 15,-18-9 0-15,-18 2-418 16,-22-6-224-16</inkml:trace>
  <inkml:trace contextRef="#ctx0" brushRef="#br1" timeOffset="-194472.94">28051 13124 148 0,'-13'-20'226'0,"1"-6"-70"15,-4-2-15-15,0 0-38 16,3 3-1-16,1 1 26 15,-4 4 30-15,-4 3 6 0,-6 4-5 16,-5 13-13-16,-6 13-17 16,1 12-31-16,-4 6-33 15,7 15-10-15,4 2-16 0,9 6-21 16,12-2-6-16,8-2-12 16,3-10 0-16,13-6-17 0,10-6-75 15,5-14-71-15,15-14-54 16,2-7-7-16,5-14 45 0,1-10 67 15,-6-14 52-15,-12-8 42 16,-3-8 34-16,-12-8 26 16,-4 0 26-16,-9 8 65 0,-2 11 41 15,-6 9 9 1,0 17-15-16,0 12-4 0,0 12-30 16,0 20-134-16,3 18 0 15,7 6 0-15,-6 4 0 16,4 6 0-16,4-1 0 0,2-5 0 15,-6-11-31-15,1-4-297 16,5-5-47-16,-2-9-10 0,5-1 20 16,2-18-197-16</inkml:trace>
  <inkml:trace contextRef="#ctx0" brushRef="#br1" timeOffset="-194157.39">28643 12831 340 0,'0'-34'391'15,"0"6"-10"-15,0 4-138 0,0 8-77 16,0 9 0-16,0 7 66 16,0 19-104-16,0 13-128 0,0 14 0 15,0 14 0-15,0 2 0 16,0 1 0-16,0 4 0 16,0-10 0-16,0-5 0 0,-7-7 0 15,7-12 0 1,0-9 0-16,0-4 0 0,0-4 0 15,15-4 0-15,10-12 0 16,7 0 0-16,13-12 0 0,4-4 0 16,0-8-169-16,-4-7-183 15,-5-3 20-15,-3-3 63 16,-9 1 54-16,-2-5 32 0,-12 1 4 16,-6 3 24-16,-8 5 61 15</inkml:trace>
  <inkml:trace contextRef="#ctx0" brushRef="#br1" timeOffset="-194043.68">28810 12704 176 0,'-38'-45'186'0,"13"8"-5"16,7 4-40-1,10 5-49-15,12-1-36 0,18 6-28 0,12-2-14 16,19 0-35-16,9 1-61 16,7 0-56-16,-4 3-71 15,0 1 4-15</inkml:trace>
  <inkml:trace contextRef="#ctx0" brushRef="#br1" timeOffset="-193474.99">29408 12430 287 0,'0'-8'233'0,"0"-3"-27"16,6-14 32-16,2 14-126 15,1-3 59-15,3 2 6 16,2-1-13-16,-3 2-17 15,-3 3 6-15,1 4 6 0,-1 4-159 16,-5 0 0-16,5 21 0 16,5 6 0-16,-5 14 0 15,0 16 0-15,0 13 0 0,1 2 0 16,-3 2 0 0,-1-8 0-16,-2-4 0 0,2-11 0 15,-5-10 0-15,0-8 0 0,0-8 0 16,0-9 0-1,0-21 0 1,0-15 0-16,3-13 0 16,3-11 0-16,-2-9 0 15,-4-11 0-15,0-11 0 0,0 1 0 16,0 2 0-16,0 2 0 16,-13 9 0-16,5 10 0 15,-3 1 0-15,-1 14 0 0,4 3 0 16,-1 9 0-16,9 6 0 15,0 8 0-15,-9 0 0 16,-4 22 0 0,4 9 0-1,-8 3 0-15,-5 0 0 0,7 2 0 16,-7-2 0-16,8-4 0 16,0-3 0-16,3-2 0 15,-7 2 0-15,2-5 0 0,1 0 0 16,-1-4 0-16,-1-8 0 15,-3 8-312-15,5-8-82 16,7 0 17-16,8 0 40 0,0 0 43 16</inkml:trace>
  <inkml:trace contextRef="#ctx0" brushRef="#br1" timeOffset="-193059.35">29835 12207 283 0,'17'-23'243'0,"0"0"-45"16,1 4-86-16,1-1-56 15,6 2-21-15,4 4-2 0,-1 5-1 16,4 1-10 0,-2 3-10-16,-4 5-2 0,4 0 3 15,-3 0 14-15,-3 0 15 16,-2 8 36-16,-6 6 17 15,-3-2 19-15,-7 0-5 16,2 0 7-16,1 12 36 0,-4 12 45 16,-2 13-129-16,-3 17-68 15,0 8 0-15,0 7 0 16,0-1 0-16,0 1 0 0,9-2 0 16,3-10 0-16,4-8 0 15,4-8 0-15,0-13 0 16,2-6 0-16,-7-6 0 15,-7-7 0-15,-8-5 0 16,-11 4 0-16,-23 3 0 16,-9 2 0-16,-16 5 0 15,-6 1 0-15,1 7-111 0,-5-2-531 16,5 1 33-16</inkml:trace>
  <inkml:trace contextRef="#ctx0" brushRef="#br1" timeOffset="-192376.75">28054 14376 58 0,'5'-8'122'16,"3"-4"63"-16,0 0-25 16,0 0 22-16,-3 4-9 15,-5 0 0-15,0 4 19 0,0 0 9 16,0 4-15-16,-13 0-20 15,-8 12-9-15,-10 12-65 16,-11 12-92-16,2 9 0 16,-5 9 0-16,5 6 0 0,7-3 0 15,13 0 0-15,9-7 0 16,11-15 0-16,11-5 0 16,14-19 0-16,7-11 0 0,7-15-141 15,12-13-84-15,-3-14 68 16,0-11 77-16,-3-8 52 15,-9-4 54-15,-10 1 63 0,-9 7 125 16,-8 12 77 0,-1 12-280-16,-8 9-11 0,0 7 0 15,0 36 0 1,0 15 0 0,0 6 0-16,14 10 0 0,7-2 0 15,1 1 0-15,11-4-191 16,5-9-359-16,-2-7 49 0,6-4-302 15</inkml:trace>
  <inkml:trace contextRef="#ctx0" brushRef="#br1" timeOffset="-192044.43">28778 14104 729 0,'0'-53'512'0,"-14"14"-169"16,3 5-174-16,11 10-87 15,-6 3-8-15,6 9 37 16,-9 12-84-16,0 20-27 0,1 17 0 16,-5 25 0-16,1 10 0 15,6 13 0-15,-3 0 0 16,1 7 0-16,8-12 0 0,-8-8 0 16,8-5 0-16,0-19 0 15,0-7 0-15,0-13 0 16,11-7 0-16,9-9 0 0,13-12 0 15,7 0 0-15,9-7 0 16,-5-3 0-16,2-1 0 16,-6-5 0-16,-4 4-75 15,-7-6-202-15,-1 2-25 0,-8 0-7 16,-3-3 25-16,-4-3 32 16,-9-2 12-16</inkml:trace>
  <inkml:trace contextRef="#ctx0" brushRef="#br1" timeOffset="-191903.21">28823 14128 95 0,'-25'-52'234'0,"5"0"-28"15,11-3-35-15,9 12-68 16,9 0-53-16,11 9-18 16,16 0-22-16,10 10-33 15,6 7-67-15,0 10-81 0,-6 7-82 16</inkml:trace>
  <inkml:trace contextRef="#ctx0" brushRef="#br1" timeOffset="-191478.68">29333 13954 263 0,'0'-13'398'16,"0"1"15"-16,-7 4-124 15,-1-1-57-15,0 6-5 16,8-1-2-16,0-1-225 0,0 2 0 31,0-1 0-15,0-1 0-16,0-2 0 15,11-2 0-15,14-3 0 16,8-5 0-16,7 5 0 0,1 5 0 16,3 7 0-16,-7 0 0 15,-9 19 0-15,-11 10 0 16,-13 11 0-16,-12 10 0 0,-13 0 0 15,-10-3 0 1,-6 2 0-16,1-3 0 0,1-10 0 16,8-8 0-16,7-3 0 15,8-5 0-15,12-1 0 16,16 3 0-16,8-10 0 0,12-4 0 16,10-8 0-16,2 0 0 15,9 0 0-15,-4-8 0 16,-5-4 0-16,-7-10-448 15,-8-2 2-15,-11-4 78 0,0-8 34 16,-4-4-115-16</inkml:trace>
  <inkml:trace contextRef="#ctx0" brushRef="#br1" timeOffset="-191128.25">29911 13812 298 0,'0'-33'262'0,"0"4"16"15,0 5-58-15,0 3-69 16,0 2-49-16,7 5-28 15,1 2-24-15,8 9-28 16,5 3-16-16,9 0 1 0,1 0-3 16,3 0 1-16,-7 0-8 15,-2 0 21-15,-2 0 33 16,-7 12 53-16,2 0 64 16,-2 0 51-16,-4 13-208 0,1 14-11 15,-7 19 0-15,-1 15 0 16,-5 17 0-16,0 3 0 15,0 2 0-15,9-7 0 16,-1-5 0-16,-1-12 0 16,1-4 0-16,6-16 0 15,-3-9 0-15,-3-14 0 0,-4-2 0 16,-4-11 0-16,-12 1 0 16,-16-4 0-16,-17 2 0 15,-17 1 0-15,-6 1 0 0,-12 10-334 16,-10 2-119-16,-8 1 39 15,1 2 27-15</inkml:trace>
  <inkml:trace contextRef="#ctx0" brushRef="#br1" timeOffset="-190446.22">28105 15889 17 0,'0'-11'56'0,"0"4"80"16,8-5 31-16,-2-4-27 16,7-5 11-16,3-4-5 0,1-3 6 15,-4 4-5-15,2 3-1 16,-3 5-3-16,-4-1-1 15,-8 10-4-15,0 2-20 16,0 5-9-16,-20 0-6 0,-11 21-67 16,-12 15-36-16,-1 14 0 15,0 11 0-15,2 8 0 16,-22 77 0 0,38-80 0-16,17-10 0 0,9-7 0 15,3-12 0-15,11-17 0 16,16-12 0-16,5-12 0 15,11-17 0-15,-2-15-172 0,-1-10 28 16,-4-5 51-16,-10-11 58 16,-9 2 37-16,-8 3 19 15,-12 8 47-15,0 3 31 0,-12 11 29 16,-2 6-2-16,5 4-126 16,1 13 0-16,-1 28 0 15,9 12 0-15,0 10 0 16,3 10 0-16,14 4 0 15,3 3 0-15,9-7 0 16,-2-8 0-16,7-7 0 0,-2-9-277 16,-5-7-48-16,8-17-8 15,-4-3 19-15,-2-14 13 16,-2-11 59-16</inkml:trace>
  <inkml:trace contextRef="#ctx0" brushRef="#br1" timeOffset="-190096.2">28818 15484 148 0,'0'-36'329'0,"0"3"14"15,0 9-32-15,0 8-136 0,0 3-86 16,0 13-3-16,5 8 69 16,-2 20 65-16,0 18-29 15,2 16-191-15,-1 10 0 16,-4 6 0-16,0 7 0 0,0 1 0 15,0-9 0-15,0-8 0 16,-9-9 0-16,9-10 0 16,-6-14 0-16,6-11 0 0,0-5 0 15,0-12 0-15,11-8 0 16,9 0 0-16,9 0 0 16,4-8 0-16,7-4 0 0,9-5 0 15,-2-2 0-15,-1-2 0 16,-10 1-204-16,-2-1-78 15,-6 0 11-15,-8 2 17 16,-8-2 21-16,-4 1 14 16,-8-1-23-16</inkml:trace>
  <inkml:trace contextRef="#ctx0" brushRef="#br1" timeOffset="-189942.94">29017 15565 123 0,'-21'-36'282'0,"4"8"-1"15,11 3-37-15,6 0-96 0,6 0-67 16,11 2 0-16,14-1-15 16,8 3-44-16,6 0-75 15,-1 6-127-15,-3 2-80 16,-1 1-27-16,0-1 22 16</inkml:trace>
  <inkml:trace contextRef="#ctx0" brushRef="#br1" timeOffset="-189463.41">29530 15411 308 0,'0'0'298'16,"0"0"-13"-16,0 0-87 15,-9 0-27-15,0 0 33 0,1 0 48 16,0 0-17-16,8 0-139 16,-6 0-96-16,6-3 0 46,6-11 0-46,15-5-10 0,12-5-73 16,7-2 19-16,4 10 27 16,2 4 16-16,-7 4 24 15,-5 3 48-15,-8 5 47 16,-4 10-35-16,-14 5-63 0,-8 6 0 16,-8 7 0-16,-14 5 0 15,-1-4 0-15,3-1 0 16,0-8 0-16,3-4 0 0,6-4 0 15,11 0 0-15,8-4 0 16,12-8 0 0,9 0 0-16,5 0 0 15,0 0 0-15,-6 13 0 16,-3-1 0-16,-9 5 0 16,-3 7 0-16,-13 4 0 0,0 5 0 15,-17 3 0-15,-9 1 0 16,-5-8 0-16,-3-5 0 15,3 0 0-15,-2-8 0 0,9-3-31 16,8-4-466-16,5-9 40 16,11 0 71-16,0-12 70 15</inkml:trace>
  <inkml:trace contextRef="#ctx0" brushRef="#br1" timeOffset="-189064.83">30020 15212 415 0,'13'-46'296'0,"-1"13"-66"16,1 9-96-16,5 0-54 0,8 3-19 16,5 5-18-16,7 4-27 15,2 0-15-15,6 4-1 16,-3 8-4-16,-2 0 9 0,-5 0 13 16,-10 0 45-1,-8 0 66-15,-5 12 80 0,-1-12 33 16,-7 12-133-16,-5 5-109 15,0 7 0-15,0 4 0 16,-14 6 0-16,6 5 0 16,8 7 0-16,-8 7 0 0,8 3 0 15,0 1 0-15,8 9 0 16,6-4 0-16,2-2 0 16,8 1 0-16,1-4 0 15,-2-4 0-15,2-4 0 0,-8-8 0 16,-11-6 0-16,-6-1 0 15,-23-6 0-15,-22-4 0 16,-15 2 0-16,-19-7 0 16,-12 3 0-16,-11-6 0 0,-1-1-313 15,12 6-168-15,1-1 68 16,12-4 27-16</inkml:trace>
  <inkml:trace contextRef="#ctx0" brushRef="#br1" timeOffset="-187500.55">30491 10299 253 0,'-25'-24'204'16,"5"-2"-31"-16,3 2-28 0,6 0-31 15,11 3-23-15,0 2-8 16,16-3-26-16,16 2-15 16,18-1-16-16,18 1-8 0,18 4-6 15,7 8 6-15,5 8 12 16,-5 0 14-16,-4 0 18 15,-2 0 13-15,-11 15-1 16,-2 6-3-16,-9 3-16 16,-9 6 0-16,-8 6 11 15,-2 9 25-15,-7 7 26 0,3 10-46 16,-2 12-71-16,-3 7 0 16,-1 8 0-16,-1 5 0 15,-1 3 0-15,-6 5 0 16,-3 0 0-16,-4 3 0 0,-5 8 0 15,-4 11 0-15,1 2 0 16,1-1 0-16,3 7 0 16,1 1 0-16,1 3 0 15,5-4 0-15,1-1 0 0,-6-5 0 16,-2-3 0-16,-1-9 0 16,1-8 0-16,-1-5 0 15,-3-6 0-15,-2-5 0 16,-8-5 0-16,-3-4 0 0,0-8 0 15,0 0 0-15,0 0 0 16,0 1 0-16,0 3 0 16,0 0 0-16,0 1 0 0,0-2 0 15,6 8 0-15,2-4 0 16,-1-2 0-16,-2-6 0 16,-5 1 0-16,0-4 0 15,0 0 0-15,-12 0 0 16,-5 5 0-16,6 0 0 0,-6-1 0 15,-3 1 0-15,-2-5 0 16,2-5 0-16,6 2 0 16,-4-5 0-16,2 0 0 0,1 0 0 15,-1-4 0-15,2 1 0 16,2-11 0-16,12-2 0 16,0 1 0-16,0 3 0 0,0 4 0 15,0 1 0-15,0 2 0 16,0 1 0-16,0 1 0 15,0 0 0-15,-11 4 0 0,-3-4 0 16,3-5 0 0,3-3 0-16,-1-3 0 0,-2-6 0 15,-1-4 0-15,-10-1 0 16,-1-3 0-16,-10-5 0 16,-7-4 0-16,-12 5 0 0,-15-2 0 15,-10-2 0-15,-10 0 0 16,-21 4-329-16,-2 3-213 15,1 5 71-15</inkml:trace>
  <inkml:trace contextRef="#ctx0" brushRef="#br1" timeOffset="-186702.37">26324 13466 312 0,'0'-9'321'16,"0"1"-31"-16,-8 0-106 15,8-1-78-15,-9 2-31 0,9 7 18 16,-8-5 18-16,8 1-19 16,0 1-29-16,0-2-33 0,0-2-17 15,0-2-10-15,0-3 3 16,-9-5 4-16,-8 1 0 0,-4-3 5 15,-6 2 26-15,-11 5 36 16,-3 3 11-16,-7 9 13 0,-13 21-95 16,-4 12-6-16,-1 15 0 15,6 9 0-15,7 9 0 16,12 5 0-16,10 8 0 0,10-1 0 16,21-6 0-16,0-4 0 15,16-6 0-15,12-13 0 16,7-12 0-16,16-17 0 0,5-8 0 15,1-12 0-15,2-12-187 16,-4-8-101-16,-6-10-21 16,-6-2 4-16,-5-4 30 0,-14-4 8 15,-7 2-147-15</inkml:trace>
  <inkml:trace contextRef="#ctx0" brushRef="#br1" timeOffset="-186235.91">26276 13091 310 0,'0'-49'229'0,"0"9"-12"16,0 2-52-16,0 10-36 16,0 3-16-16,0 9 31 0,0 5 27 15,6-1-15-15,-6 7-45 16,3 5-17-16,3 12 19 0,7 13-18 15,-1 15-95-15,5 13 0 16,0 9 0-16,-3 7 0 0,3 0 0 16,-1 0 0-16,-3-5 0 15,0-2 0-15,-1-5 0 0,-4-5 0 16,-5-10 0 0,2-10 0-16,-2-7 0 0,-3-9 0 15,0-8 0-15,0-13 0 16,0-11 0-16,0-12 0 15,5-13 0-15,3-4 0 16,0 5 0-16,0 4 0 0,6 3 0 16,-6 9 0-16,0 7 0 15,0 6 0-15,2 11 0 0,3 0 0 16,4 16 0-16,1 8 0 16,4 0 0-16,-1 4 0 15,-5-4 0-15,1 1 0 0,-3-5-9 16,0-3-335-16,-6-1-61 15,-5-4 24-15,6-3 53 16,-6-9 74-16</inkml:trace>
  <inkml:trace contextRef="#ctx0" brushRef="#br1" timeOffset="-185835.93">26873 13163 83 0,'0'-47'222'0,"0"6"-20"15,0 8-21-15,-12 9-55 16,-4 8-41-16,-5 4-1 0,2 7 25 15,-6 5 26-15,0 12 14 16,1 9-15-16,-4 11-29 0,2 9 2 16,7 12-13-1,2 7-20-15,10 6-21 0,7-1-23 16,4-3-19-16,8-2 4 16,4-11-19-16,4-8-6 0,0-13-29 15,2-12-34-15,-2-16-17 16,-5 0-15-16,2-16 13 0,-1-8 20 15,-1-12 26-15,-2-10 16 16,0-3 30-16,-5-8 5 0,-4 5 29 16,-4 7 24-1,0 8 25-15,0 9 6 0,0 7-11 16,0 9-16-16,0 7-19 16,0 5 0-16,0 0 3 0,4 17-17 15,1 7 5-15,-2 8-29 16,1 10-5-16,-1 2 0 0,5 6 0 15,0-2 0-15,0 1 0 16,6 0-55-16,-6-9-169 0,-1-2-110 16,-1-10-53-16,2-3 22 15,-5-9 62-15</inkml:trace>
  <inkml:trace contextRef="#ctx0" brushRef="#br1" timeOffset="-185354.44">27034 13330 193 0,'0'-52'228'0,"0"3"-21"15,0 5-30-15,0 6-63 16,0 7-19-16,0 1 25 0,0 10 30 16,0 4 20-16,5 4-9 15,-1 4-26-15,0 8 9 0,5 0 9 16,-1 17-153-16,-4 7 0 16,4 16 0-16,-2 12 0 0,-3 14 0 15,2-1 0-15,1 4 0 16,-3 4 0-16,5-10 0 15,-2-11 0-15,-3-7 0 0,-3-12 0 16,0-9 0-16,0-12 0 16,0-33 0-1,5-20 0-15,3-15 0 16,0-13 0-16,5-12 0 0,-2-5 0 16,6 0 0-16,-6 17 0 15,2 12 0-15,0 17 0 0,-2 11 0 16,9 12 0-16,5 13 0 15,4 4 0-15,-1 21 0 0,0 8 0 16,-5 6 0-16,-1 3 0 16,-10-7 0-16,-3-2 0 0,-9 0 0 15,0-8 0-15,-13-2 0 16,0-2 0-16,-4-5 0 16,3-12 0-16,1 0 0 15,5 0 0-15,0 0 0 0,0 0 0 16,-1 0 0-16,9-8 0 15,-11 0 0-15,11-5-41 0,-11 1-413 16,2-1 17-16,9 6 67 16,-13 7 35-16</inkml:trace>
  <inkml:trace contextRef="#ctx0" brushRef="#br1" timeOffset="-180612.11">20354 4981 393 0,'-22'-24'292'15,"-7"-4"-128"-15,-2-5-77 16,-3 1-44-16,-3-6-17 0,0 3 10 16,-2-6-16-16,-12-1-7 15,0-1-5-15,-15-7 1 16,-10 3 0-16,-14-8-3 0,-14 3 2 15,-20-1-1-15,-21 3 4 16,-26 3 4-16,-25-2-8 16,-19 3 3-16,-3 10 1 0,0 3 9 15,-4 10 3-15,7 0 0 16,8 16-6-16,0 7-4 16,9 0-2-16,4 0-3 15,1 17 5-15,16 3-7 16,1 5 0-16,9-1-2 0,12 4-1 15,11 5-7-15,8 4 8 16,20 3-4-16,6 5-2 16,13 0 4-16,4 3 5 0,6 9-4 15,13 0 2-15,-5 10 3 16,9-3 1-16,5 4-3 16,5 6 3-16,3 7-4 0,4 4-3 15,8 10 1-15,4 7 1 16,5 8 3-16,4 13 6 15,2 6-7-15,7 1 4 16,3 5 4-16,3-2 6 0,6-2 2 16,11 0 0-16,0-1 20 15,0 1 1-15,0-5-1 16,0 0 7-16,0-1-13 0,0 2 18 16,8-1 17-16,8 4 11 15,8 4-7-15,4 5-19 0,10 4-56 16,9-2 0-16,10-1 0 15,8-6 0-15,5-3 0 16,2-11 0-16,6-5 0 16,2-5 0-16,1-4 0 0,6-4 0 15,7-10 0-15,11 0 0 16,11-11 0-16,16-5 0 0,5-6 0 16,14-6 0-16,3 1 0 15,4-3 0-15,0-1 0 16,0 1 0-16,-2-2 0 0,-2-3 0 15,1 4 0-15,3 0 0 16,8-3 0-16,9-2 0 0,12 2 0 16,11-6 0-16,12-8 0 15,12-2 0-15,-1-14 0 0,16-8 0 16,6-8 0 0,9-12 0-16,12-8 0 0,3-8 0 15,5-8 0-15,-3-5 0 16,-13-4 0-16,-12-3 0 0,-23-2 0 15,-12-2 0-15,-18-8 0 16,-17-9 0-16,-8-9 0 16,-8-10 0-16,-2-7 0 0,-10-5 0 15,-4-7 0-15,-9 3 0 16,-3-6 0-16,-8-5 0 0,-4-6 0 16,-12-9 0-16,-8-8 0 15,-19-16 0-15,-5-18 0 0,-12-18 0 16,-8-22 0-1,-19-6 0-15,-15-8 0 0,-10-2 0 16,-20-7 0-16,-20-10 0 16,-12-14 0-16,-28-15 0 15,-27-1 0-15,-42 6 0 0,-47 21 0 16,-45 20 0-16,-41 22 0 16,-28 19 0-16,-34 23 0 0,-33 26 0 15,-26 33 0-15,-14 36-49 16,-14 31-381-16,-31 36 23 15,-18 25 90-15,-2 22 25 0,31 12 22 16</inkml:trace>
  <inkml:trace contextRef="#ctx0" brushRef="#br1" timeOffset="-170065.65">6968 13657 228 0,'-29'-38'150'0,"1"10"-68"0,-10 0-38 15,3 3-12-15,-1 2 7 16,-2 2 35-16,2-1 29 16,7 7 32-16,5 2 27 15,7 1 23-15,6 5 34 0,1 2-1 16,10 1-30-16,0 1-19 15,0 3-150-15,10 0-19 16,1 7 0 0,6 9 0-16,7 9 0 15,5 3 0-15,7 9 0 16,13 5 0-16,8 1 0 0,16 6 0 16,15 1 0-1,19-3 0-15,18 3 0 0,13-2 0 16,9-3 0-16,11-4 0 0,0-4 0 15,5-1 0-15,-5 1 0 16,-7-5 0-16,-9 1 0 16,-8-8 0-16,-9-4 0 0,-3-5 0 15,0-4 0-15,-4-12 0 16,-9 0 0-16,-6 0 0 16,-10 0 0-16,-15 0 0 0,-23 0 0 15,-9 0 0-15,-14 0 0 16,-7-5 0-16,-9 5 0 0,-4 0 0 15,-1 0 0-15,-2 0 0 16,-5 0 0-16,1 0 0 0</inkml:trace>
  <inkml:trace contextRef="#ctx0" brushRef="#br1" timeOffset="-169975.74">9684 14185 2047 0,'-8'0'-382'0,"0"9"-99"0,8-9 28 16,-12 0 91-16</inkml:trace>
  <inkml:trace contextRef="#ctx0" brushRef="#br1" timeOffset="-169243.87">9513 13624 331 0,'-25'-33'373'16,"1"10"-34"-16,7 2-89 0,6 8-90 16,0 1-67-16,11 5-10 15,0 7-17-15,0 0-20 16,6 0-12-16,16 19-4 0,11 5-11 15,10 4-12-15,14 5-1 0,13 1-11 16,2-1 5-16,1-5-6 16,0 1-1-16,-8-10-3 15,-3-2-12-15,-9-5 3 16,-9-4 7-16,-11-8 12 0,-10 13 1 16,-6-13 13-16,-6 7 31 15,-6 0 22-15,-5-7 17 0,0 15-4 16,-8-5-80-1,-3 8 0-15,-6 1 0 16,-3 14 0-16,-8 8 0 0,-5 11 0 16,-5 10 0-16,3 6 0 15,-6 12 0-15,-8 4 0 16,0 5 0-16,0 1 0 0,1-1 0 16,3-8 0-16,0-7 0 15,9-12 0-15,8-10 0 0,4-11 0 16,7-8 0-16,1-13 0 15,3-4 0-15,5-4 0 0,8-29 0 32,0-14 0-17,0-14 0-15,0-17 0 16,5-14 0-16,-2-14 0 16,3-5 0-16,-3-5 0 15,1-11 0-15,-4 1 0 0,0 12 0 16,0 21 0-16,0 16 0 15,0 12 0-15,0 16 0 0,0 9 0 16,0 8 0-16,0 8 0 16,0 4 0-16,0-1 0 15,0 1 0 17</inkml:trace>
  <inkml:trace contextRef="#ctx0" brushRef="#br1" timeOffset="-168852.86">9550 13849 2047 0,'0'-6'0'0,"0"4"0"16,0-8 0-16,0 3 0 0,0-2 0 15,0-3 0 1,0-4 0-16,-7 1 0 0,7-7 0 16,-9 1 0-16,9 2 0 15,-13-5 0-15,13-2 0 0,-8 7 0 16,-1-3 0-16,1 3 0 15,0 2 0-15,8 6 0 0,-11 2 0 16,11 1 0-16,0 4 0 16,-8 0 0-16,8-5 0 15,-8 9 0 32</inkml:trace>
  <inkml:trace contextRef="#ctx0" brushRef="#br1" timeOffset="-168774.03">9453 13538 2047 0</inkml:trace>
  <inkml:trace contextRef="#ctx0" brushRef="#br1" timeOffset="-168680.45">9453 13547 2047 0,'0'11'0'47,"8"6"0"-47,8 11 0 16,8 10-229-16,9 14-285 16,8 10-5-16</inkml:trace>
  <inkml:trace contextRef="#ctx0" brushRef="#br1" timeOffset="-164703.91">1165 2318 234 0,'-14'-7'247'16,"6"-5"-37"-16,1 3-76 15,7 1-62-15,0 4-27 0,0 2 4 16,0-3-5-1,12 0-23-15,24-2 3 0,30-2 14 16,35 1 7-16,37 1-5 16,33 7-21-16,12 0-10 0,4 0-4 15,-4 0-5 1,-10 0-9-16,-14 7-6 0,-21 5-7 16,-16-3 7-16,-21-9 5 15,-19 0 5-15,-17 0 0 16,-16 0 5-16,-13 0 1 15,-11 0 21-15,-9 0 19 16,-9 0 24-16,-1 0 29 0,-3 0 2 16,2 0-2-16,-5 0-15 15,0 0-2-15,0 0-9 16,3 0-13-16,-3 0-14 16,3 0-10-16,-3 0-13 15,0 0 0-15,0 0-15 16,0 8-8-16,0-1 1 15,5 14 4-15,-2 12 1 0,-3 15 3 16,5 14 0-16,4 14 0 16,-6 11-4-16,5 11 3 15,-3 8 7-15,-2 7 2 16,3 9-3-16,1 0 4 16,-7-8-6-16,8-12-8 15,-5-12 2-15,2-16 5 16,-2-14-3-16,-3-15-8 0,0-13 11 15,0-8 0-15,0-7 5 16,0-17-8-16,0 0-2 16,0-8-1-1,-11-5 0-15,0-4 0 0,-10-2-8 16,-9 3-11-16,-5-1 10 16,-10 0 3-16,-11 6-1 15,-18 4 3-15,-19 7 8 0,-17 11-4 16,-12 10-3-16,-13 3 3 15,-1 4-3-15,-8 5-5 16,11 0 10-16,3-1-2 16,17 1-4-16,11-4 8 15,17 0-2-15,12-6 2 16,16-7-5-16,15-3 4 0,13-1-9 16,7-12 4-16,0 7 8 15,11-7-1-15,1 0 2 0,10 0 1 16,0 0 10-16,0 0-3 15,0 0-13-15,0-2-2 16,0-3 0 0,4-3 0-16,2-1 0 15,2-7 0-15,-8-8 0 16,0-22 0-16,0-18 0 16,0-22 0-16,0-19 0 15,0-10 0-15,0-12 0 0,0-2 0 16,0 3 0-16,0 9 0 15,0 10 0-15,0 14 0 16,0 11 0-16,0 17 0 16,0 13 0-16,0 10 0 0,0 9 0 15,0 9 0-15,0 0 0 16,0 3 0-16,0 9 0 16,0 0 0-16,0 4 0 0,0 4 0 15,0-5 0-15,0 9-135 31,0 0-110-15,0 0-49-16,0 9-18 16,0 3 57-16,0 4-7 15,11 5 1-15</inkml:trace>
  <inkml:trace contextRef="#ctx0" brushRef="#br1" timeOffset="-163522.4">4206 2307 313 0,'0'-21'257'0,"0"1"-66"0,0 1-82 16,0 2-38-16,0 5 7 16,0 1 28-16,0 6-2 15,0 5-41-15,0 0-34 0,0 0-17 16,0 12-10-16,0 12 4 15,0 20 7-15,0 21 10 16,-13 17-2-16,-2 12-10 16,-5 5-2-16,-2-2-4 15,-2-5-1-15,0 0-3 16,-1-7 2-16,1-9-4 0,-1-5 2 16,6-12 1-16,2-6 2 15,5-11-2-15,3-10 0 16,9-6-3-16,0-12 4 15,0 0 3-15,0-14 4 16,0 0 9-16,0 0 1 16,0 0 8-16,0 0-23 15,0 0-2-15,0 0-5 16,0 0 7-16,14 0-4 16,10 11 5-16,20-11 15 15,26 8-3-15,22-8 6 0,23 9 10 16,10-1-11-16,2 9-3 15,-6-1-11-15,-4 3 1 16,-7 6-1-16,-11 0 6 0,-15-6-3 16,-15 2 5-1,-13-5 13-15,-14-3 25 0,-10-1 17 16,-7-12 10-16,-9 0-30 16,-3 0-52-16,-5 9 0 15,-5-9 0-15,2 0 0 0,-5-9 0 16,0-7 0-1,0-13 0-15,0-16 0 16,3-12 0-16,6-15 0 16,-1-11 0-16,3-5 0 0,6-10 0 15,-2 3 0-15,7 10 0 16,-2 9 0-16,0 10 0 16,-3 13 0-16,-1 8 0 15,-7 5 0-15,-1 4 0 0,-2 3 0 16,-1 4 0-1,-5 4 0-15,0 0 0 0,0 2 0 16,0 2 0-16,0 1 0 16,0 3 0-16,0 1 0 15,0 0 0-15,-11 4 0 16,-6-4 0-16,-4-1 0 0,-6 0 0 16,-20 5 0-16,-13 5 0 15,-21 2 0-15,-11 5 0 16,-12 0 0-16,-4 0 0 15,-7 0 0-15,6 0 0 16,8 0 0-16,14 0 0 16,16 0 0-16,14 0 0 0,12 0 0 15,12 0 0-15,13-4 0 16,8-1-91-16,12 5-166 16,0 0-50-16,12 0-6 15,13 0 4-15,10 0-23 0</inkml:trace>
  <inkml:trace contextRef="#ctx0" brushRef="#br1" timeOffset="-162690.83">6675 2181 329 0,'0'-24'281'0,"0"3"-16"15,-12 1-68-15,12 8-56 16,0 0-12-16,0 4 16 0,0 3 8 16,0 5-50-16,0 0-60 15,0 0-28-15,0 13-14 16,3 18-1-16,-3 19 3 15,0 24 5-15,0 19 51 16,0 14-18-16,-11 6-15 16,-7 6-8-16,4-14-5 0,-3-11-9 15,4-13-1-15,2-12 2 16,-2-12 7-16,13-12-11 16,-8-12-4-16,8-10 8 0,0-5 2 15,0-6-7-15,0-5 3 16,0-7-7-1,5 0 5-15,11 12-1 16,8 0-10-16,17 2 11 16,11-7-4-16,17-7-1 15,17 0 8-15,7 8-2 0,-1 5 3 16,3-1-13-16,-6 0 19 16,-11 4-10-16,-10 2 10 15,-8-4 3-15,-15 0 4 0,-11-7-17 16,-11-7-1-16,-6 0 0 15,-9 0 0-15,0 0 0 0,-8-4 0 32,0-8 0-32,0-12 0 15,0-17 0-15,0-13 0 0,0-9 0 16,0-12 0 0,0-6 0-16,0-5 0 0,0-6 0 15,0 2 0-15,3 0 0 16,6 9 0-16,-1 3 0 15,0 9 0-15,-3 12 0 0,0 12 0 16,-5 9 0-16,0 10 0 16,0 7 0-16,0 2 0 15,-13 1 0-15,-3-1 0 16,-12 0 0-16,-15 6 0 16,-8 3 0-16,-15 3 0 0,-10 5 0 15,-10 0 0-15,-3 0 0 0,8 13 0 16,7-4 0-1,6-3 0-15,14-6 0 0,13 13 0 16,14-13 0-16,6 0-13 16,9 12-230-16,12-12-42 15,0 0-58-15,0 9-3 16,8-9-12-16</inkml:trace>
  <inkml:trace contextRef="#ctx0" brushRef="#br1" timeOffset="-161675.34">8312 2021 183 0,'0'-28'280'16,"-13"4"-54"-16,2 8-76 15,11-1-50-15,-8 5-9 0,8 9 31 16,0-1 13-16,0 4-27 16,0-4-41-16,0 4-35 15,0 0-20-15,0 0-5 0,0 21 3 16,0 14 6 0,0 27 30-16,0 18 4 0,-14 23 9 15,-2 11-17-15,-8 7-14 16,-4 7 4-16,-1-7-6 15,1 3-3-15,0-15-7 0,-1-6-4 16,4-15 3-16,2-11-13 16,1-15 3-16,8-19-5 0,0-11 7 15,14-7-7-15,-8-4 9 16,8-9 1-16,0-12 5 16,0 9 28-16,0-9-1 0,8 0-16 15,6 0-26-15,9-9 0 16,17-3 0-16,22-4 0 15,22-1 0-15,19-3 0 16,6 0 0-16,5 3 0 0,-5 5 0 16,-3 4 0-16,-8 4 0 15,-13 4 0-15,-17 0 0 16,-14 0 0-16,-15 12 0 0,-10-12 0 16,-7 12 0-16,-11-12 0 15,0 0 0-15,-2 9 0 0,-4-9 0 16,-1 0 0-16,0 0 0 31,0 0 0-31,0-9 0 16,-4-3 0-16,5-12 0 0,-2-13 0 15,5-16 0-15,0-11 0 16,4-15 0-16,1-6 0 16,2-8 0-16,5-1 0 15,2 2 0-15,-3 0 0 0,2 11 0 16,-1 8 0-16,-4 12 0 15,-4 8 0-15,1 4 0 16,-5 8 0-16,-4 10 0 0,0 2 0 16,-4 3 0-16,5 3 0 15,-5-1 0-15,3-1 0 16,-3 0 0-16,0 6 0 16,0 2 0-16,0 0 0 15,0 6 0-15,-8 2 0 0,8 6 0 16,-8-2 0-16,8 1 0 15,0-1 0-15,0 3 0 16,-8 2 0-16,-5-5 0 0,1-3 0 16,-7 4 0-16,-6-6 0 15,-12 7 0-15,-15 0 0 16,-18 3 0-16,-7 0 0 16,-8 0 0-16,-4 0 0 15,-1 0 0-15,5 12 0 0,4-12 0 16,3 8 0-16,9-8 0 15,8 0 0-15,13 0 0 16,11 0 0-16,9 0 0 0,8 0 0 16,8 0 0-16,4 0 0 15</inkml:trace>
  <inkml:trace contextRef="#ctx0" brushRef="#br1" timeOffset="-161447.56">8308 1921 1994 0,'0'0'-301'0,"0"0"1"16,4 13 12-16,0-6 26 15,-4 2 42-15,4-2-24 16,-4 5-133-16</inkml:trace>
  <inkml:trace contextRef="#ctx0" brushRef="#br1" timeOffset="-159745.39">28368 9289 593 0,'0'-41'291'0,"0"4"-88"15,0 9-79-15,0 3 15 16,0 9 40-16,0 4-14 16,3 3-52-16,6 9-59 15,-1 0-20-15,5 26-8 0,6 17 30 16,6 19 14-16,-2 19-70 15,-2 21 0-15,0 16 0 16,-5 1 0-16,-1 3 0 0,1-4 0 16,-2-4 0-16,-2-14 0 15,5-7 0-15,-6-25 0 16,-3-16 0-16,1-16 0 0,-6-10 0 16,-3-11 0-16,-12-23 0 31,-7-12-267-31,-6 1-80 15,-9-11-36-15,-5 2 15 16,-13-6 37-16</inkml:trace>
  <inkml:trace contextRef="#ctx0" brushRef="#br1" timeOffset="-159146.02">27941 10192 219 0,'-16'-3'229'0,"8"3"-62"15,8 0-75-15,4 0-15 16,8 0 30-16,5 12 40 15,5 12 31-15,16 9-23 16,6 12-8-16,10 8 3 16,3 7 0-16,-5 6-16 0,5-2-41 15,-5 5-91-15,-1-7-2 16,-4-6 0-16,-3-6 0 16,-6-14 0-16,-9-7 0 0,-7-8 0 15,-1-21 0-15,1-9 0 16,-3-15 0-16,5-17 0 15,1-16 0-15,3-12 0 0,5-17 0 16,2-8 0-16,3-3 0 16,-6 4 0-16,-4 7 0 15,1 9 0-15,-4 10 0 0,-9 15 0 16,-4 11 0 0,-3 13 0-16,0 8 0 0,-9 6 0 15,0 7 0-15,0 0 0 16,0 2 0-16,-18 5 0 31,-7 0 0-31,-19 7 0 0,-29 5 0 16,-17 6 0-16,-19 7 0 15,-10-1 0-15,-2 4 0 16,7-4 0-16,5 0 0 0,7-3 0 16,14-1 0-1,6-4 0-15,14-4 0 0,9 1 0 16,19 0 0-16,12-13 0 15,8 12 0-15,4-12 0 16,16 9 0-16,0-13 0 63,0-1 0-63,0-7-243 15,0-4-184-15,0-6 19 0,-9-2 16 16</inkml:trace>
  <inkml:trace contextRef="#ctx0" brushRef="#br0" timeOffset="-143986.55">2083 1242 153 0,'0'-17'209'16,"0"0"-73"-16,0 1-37 15,0 4-30-15,0 3-18 16,0-3 4-16,0 5-1 16,-14 7-12-16,0 0-15 15,-3 0-11-15,-12 0-8 16,-4 12 2-16,-7 9-8 0,-5 2-3 16,5 7 6-1,4 5-3-15,2 11-2 0,11 4-2 16,10 1 1-16,13-2 1 15,0 1 0-15,8-11-5 16,8-6 3-16,9-9-3 16,4-12 6-16,7-12 0 15,-1-12-7-15,7-16-5 16,-5-17 0-16,-6-8 4 16,-2-4 3-16,-7 1 6 0,-11-6-7 15,-11 5-2-15,0 0 9 16,0 9 4-16,-11 7 6 15,-3 12 17-15,3 4-5 16,-3 6-12-16,14 9-6 16,-7 10-7-16,7 14 7 15,0 10 2-15,0 21 3 16,0 20-11-16,13 8 2 16,-2 1 2-16,5-1-2 15,9-8-2-15,-1-7-2 16,4-10-14-16,2-8-40 15,-6-11-43-15,-5-13-50 0,3-24-81 16</inkml:trace>
  <inkml:trace contextRef="#ctx0" brushRef="#br0" timeOffset="-143687.86">2386 1005 330 0,'0'-29'201'16,"0"10"-85"-16,0 6-52 15,0 5-31-15,0 8-16 16,0 0 2-16,0 21 33 0,0 16 18 16,0 19 0-16,-12 13-22 15,-5 12-20-15,3 8-12 16,-3 1-2-16,1-8-5 16,7-17-6-16,9-12 0 15,0-12-3-15,0-13-3 16,0-7 5-16,17-13 3 15,8-8 1-15,11-13-2 16,8-7-4-16,1-9-18 16,0-7-34-16,-8-4-58 15,-6-5-31-15,-5-5-6 16,-10-2-91-16</inkml:trace>
  <inkml:trace contextRef="#ctx0" brushRef="#br0" timeOffset="-143520.92">2395 1050 104 0,'-24'-17'201'0,"2"5"-55"16,8 5-49-16,0-2-38 15,14 0-25-15,0 1-17 16,9 5-7-16,10-6-1 16,15 2-5-16,6-2-4 15,0 1-3-15,1 0-43 0,0 4-99 16,-8 0-89-16</inkml:trace>
  <inkml:trace contextRef="#ctx0" brushRef="#br0" timeOffset="-143172.35">2895 1028 166 0,'0'-7'257'0,"0"0"-78"0,-8 2-61 16,-5 1-39-16,0 4-12 15,1-5 5-15,1 5-25 16,-2 0-19-16,1 0-10 16,0 21-9-16,0 12 1 15,4 3-6-15,8 5-1 16,0 4-1-16,0-5-5 16,12-2 2-16,4-10-4 15,5-14 4-15,-2 1-1 0,-2-15-6 16,0-15-6-1,-2-11-13-15,-7-12-11 16,1-9 6-16,-9-7 17 16,0-6-3-16,-12 3-33 0,0 3-21 15,-2 8-19-15,14 10-17 16,0 4-58-16,0 7-16 16</inkml:trace>
  <inkml:trace contextRef="#ctx0" brushRef="#br0" timeOffset="-142821.35">2883 786 53 0,'0'0'122'0,"0"0"62"16,0 0-67-1,4 0-53-15,7 0-32 16,2 0-14-16,7-9-7 16,13 1-7-16,2 3-5 15,3 2-1-15,-2-6 2 0,-4 9 0 16,-7 0 1-16,-6 0 0 15,-5 0 7-15,-6 0 1 16,-4 0 3-16,0 17 9 16,0 8-2-16,-1 7 4 15,3 9-5-15,2 4-9 16,-2 0-5-16,7-6 0 16,-1-2-6-16,1 1 4 15,3-2-2-15,-5-4 1 16,3-2 1-16,-6-7-1 15,-8 6-2-15,-8 4 5 16,-14 7-5-16,-5 5-9 16,-14 4-26-16,0-5-18 0,-3-3-32 15,4-13-83-15,1-8-10 16</inkml:trace>
  <inkml:trace contextRef="#ctx0" brushRef="#br0" timeOffset="-142038">4664 1416 128 0,'-16'0'246'16,"-8"9"-71"-16,-9 3-65 15,-6-1-54-15,-7 10-20 16,1 4 0-16,9 2-16 16,3 10-1-16,9 8-6 15,12 8-5-15,12 4 0 16,3 0-2-16,14-6-3 15,8-5-1-15,4-9-16 16,-1-7-2-16,-5-19-7 16,2-11-4-16,3-16 4 0,1-12-1 15,-4-18 9-15,-6-11 10 16,-2-7 9-16,-10-1 6 16,-7-1 16-16,0 9 7 15,-7 7 1-15,-1 15 18 16,-1 6-18-16,9 5-18 15,-8 12-13-15,8 12 2 16,-8 0-7-16,8 24 5 16,0 17 0-16,0 8 0 0,0 11-5 15,0 6 0-15,0-6-17 16,5-5-41-16,3-8-60 16,1-9-80-16,2-14-36 15</inkml:trace>
  <inkml:trace contextRef="#ctx0" brushRef="#br0" timeOffset="-141757.64">4783 1627 236 0,'3'-29'243'0,"-3"10"-71"16,0 3-70-16,0 4-42 16,0 3 2-16,0 9-4 15,0 0-18-15,0 0-28 16,0 12-8-16,0 13 4 15,5 16 4-15,-1 10 4 0,1 12 5 16,-5 1-11-16,0 2-8 16,0-9 1-16,0-13-1 15,3-6 4-15,0-10-6 16,5-8 3-16,0-12-9 16,-2-8-3-16,2 0-15 0,4-17-47 15,8-15-80-15,0-21-16 16,1-12-47-1,-2-13 16-15</inkml:trace>
  <inkml:trace contextRef="#ctx0" brushRef="#br0" timeOffset="-141598.87">4822 1382 67 0,'-16'-11'197'0,"5"-2"-29"0,2 1-74 15,9 5-47-15,0-6-24 16,5 6-3-16,7 7-10 15,7-5-5-15,11-2-14 16,2 2-33-16,0-1-59 16,-7 6-71-16</inkml:trace>
  <inkml:trace contextRef="#ctx0" brushRef="#br0" timeOffset="-141108.35">5198 1342 87 0,'2'-16'240'16,"3"1"-58"-16,-5-2-54 15,0 5-39-15,0 0-12 16,0 3 5-16,0 5-9 16,0 4-32-16,0 0-22 15,0 0-11-15,0 9-9 16,3 10 3-16,5 15 5 15,0 10 1-15,1 13-3 16,4 12-5-16,-1 0 3 0,0 0-3 16,-4-2-4-16,0-15 11 15,1-12-10 1,-6 10 10-16,-3-38-3 16,0-5 2-16,5-7-1 15,-5-7-2-15,3-14-2 0,-3-15 2 16,0-14-5-1,0-9 3-15,0-8 0 16,0 3-4-16,0-2 8 0,0 13 1 16,-8 3-6-16,0 10-3 15,-4 5 3-15,-5 5 2 16,5 7-7-16,4 7-3 16,0 6 1-16,-4 10-1 15,-4 0 3-15,-5 17-5 16,-7 4-11-16,-1 7-41 15,1 4-45-15,1 5-27 16,6-1-49-16,7-8-53 16</inkml:trace>
  <inkml:trace contextRef="#ctx0" brushRef="#br0" timeOffset="-140524.84">5439 1071 88 0,'0'-17'149'15,"0"1"-11"1,0 4-65-16,0 3-36 0,0 6-20 16,0 3-7-16,0 0-2 15,0 0 7-15,0 0 13 16,-8 0 19-16,2 0 16 15,-3 0 3-15,9 0 2 16,-9 0-8-16,9 0-15 16,0 12-12-16,0-12-14 0,0 0-1 15,0 0-9-15,0 0-3 16,6 0-10-16,6 0 7 16,2 0-5-16,3-5 0 15,0-2 2-15,3 7 1 16,0 0 0-16,-4 0-6 15,-2-5 5-15,-11 5 2 16,-3 0-4-16,3 0-3 16,2 17 2-16,-1 11 10 15,0 8-5-15,4 13-5 16,-8 8 5-16,5 4-2 0,-2 1 0 16,2-5 4-16,-5-1-4 15,0-3 0-15,0-4 2 16,3-8-3-16,-3-9-1 15,0-3 1-15,0-5 1 16,0 0 3-16,0 2 0 16,-16 2-3-16,-8 4 1 15,-4 0 0-15,-1-2-1 16,4-2-4-16,0-4-20 16,2-1-44-16,3-1-73 0,4-6-93 15,-1-8-27-15</inkml:trace>
  <inkml:trace contextRef="#ctx0" brushRef="#br0" timeOffset="-139893.92">6463 1273 85 0,'0'-28'227'0,"0"4"-51"16,0 3-44-16,0 6-37 15,-7 6-21-15,7 4-2 16,-8 3-1-16,8 2-21 0,0 0-23 15,0 0-16-15,0 11-4 16,0 17 10 0,0 18 3-16,0 19 1 15,-8 20-2-15,-4 12-1 0,-2 9-9 16,6-8-4-16,8-17 0 16,-6-12-4-16,6-17 3 15,0-9-3-15,0-11 2 16,0-11 1-16,0-10 4 0,0-11 2 15,0 0 1-15,6 0-1 16,7 0 0-16,12-11-7 16,7-2-3-16,5-4 6 15,-1 1-7-15,0 4-4 0,-6 1-2 16,-8-2-12 0,-4 9-33-16,-7 4-46 15,-6-4-53-15,-5-5-41 0,0 1-25 16,0-4 12-16</inkml:trace>
  <inkml:trace contextRef="#ctx0" brushRef="#br0" timeOffset="-139694.58">6367 1330 165 0,'-17'-45'249'0,"5"14"-67"15,12 5-70-15,0 6-50 0,0 4-21 16,8 4-14-1,13 1-16-15,6-1-5 16,7 1-4-16,1 4-1 0,-2-1-17 16,-4 4-36-16,-5 4-32 15,-4 0-26-15,1 0-68 16,-5 0-13-16</inkml:trace>
  <inkml:trace contextRef="#ctx0" brushRef="#br0" timeOffset="-139161.35">6207 1382 30 0,'0'-6'62'16,"0"-1"44"-16,0-4 49 15,-8 7-42 1,8-4-26-16,-11 8-19 0,2 0-15 16,1 0-6-16,8 0-14 15,-11 8-15-15,-2 7-4 16,0-2-2-16,2 13-8 15,-1 10 5-15,12 5-2 16,0-5-6-16,0 1 4 0,0 1-7 16,6-10 2-16,3-4 1 15,4-8-3-15,0-3 5 16,-2-13 2-16,0 0-5 16,3-13-3-16,-3-7-5 15,-3-4 8-15,-2-9 5 0,-6-3 1 16,0-2 2-16,-14 7 16 15,3 2 20 1,2 8-5-16,9 9-18 0,-8 0-18 16,8 8-6-16,0 4 1 15,0 0 4-15,3 21-10 16,11 2 6-16,5 11-8 16,10 3-64-16,4-2-82 15,3-7-100-15</inkml:trace>
  <inkml:trace contextRef="#ctx0" brushRef="#br0" timeOffset="-138746.75">6833 1485 414 0,'0'-12'213'0,"0"8"-92"15,0 0-55-15,0 4-19 16,0 0 3-16,-9 0-12 0,9-4-16 15,-11 4-9-15,11 0-5 16,-11-8-1-16,1-6-2 16,2 0-4-16,8-7-4 15,0-4-5-15,0 4 12 16,8 2-2-16,5 3-3 16,-2 4-2-16,6 3-3 15,-4 9 1-15,-2 0 8 0,2 21-2 16,-2-5 0-16,-6 3 0 15,-5 15 10-15,0 1-3 16,-13 11 0-16,2-6-4 16,11-7-3-16,-8-4 4 15,8-8 3-15,0-6-2 0,0-2-6 16,8-13 5-16,8 0 2 16,9 0 2-16,3-4-7 15,9-9 0-15,2-7-48 16,2-9-110-16,-1-8-75 15,-7-11-65-15</inkml:trace>
  <inkml:trace contextRef="#ctx0" brushRef="#br0" timeOffset="-138412.36">7166 1086 317 0,'-8'-15'176'0,"8"1"-66"0,0 2-39 16,0 0-17-16,0 5-14 15,0-2-16 1,0 6-10-16,17 3-11 0,2 0 1 16,6 0-4-16,-1 7-1 15,1 0 5-15,0 7-9 16,-5-2 4-16,0 5 3 16,-4 2-2-16,1 5-4 15,-2-3 6-15,-3 1-2 0,1-3 3 16,-4 1-3-16,-6 0 0 15,2-4 2-15,-5 6 8 16,0-3-1-16,0 4 10 16,-14 4-9-16,-5 4 2 15,-5 11-3-15,-6 1-3 0,-1 3-10 16,-6 8-41 0,5-2-69-16,2-7-74 15,7-10-52-15</inkml:trace>
  <inkml:trace contextRef="#ctx0" brushRef="#br0" timeOffset="-137780.3">8588 1254 332 0,'-14'-29'173'15,"0"4"-60"-15,-3 1-46 16,1 7-28-16,0 4-2 0,0 6 9 16,-1 3-3-16,-4 4-12 15,2 0-6 1,-3 0-5-16,-1 22 4 0,-11 6 10 16,3 15 0-16,-3 14-12 15,11 9-7-15,2 3-3 16,9 0-9-16,12-4 4 0,9-12-6 15,7-12-1-15,4-7-6 16,5-15 0-16,3-19-1 16,0-7 4-16,5-18-11 15,-1-12 6-15,-7-8 4 0,-6-8 4 16,-3-4-3 0,-7-4 2-16,-1-1 1 0,-8 4 14 15,0 7 0-15,5 6-6 16,-2 14-2-16,0 6-5 15,-3 4 2-15,0 9-4 0,0 3-3 16,5 9-1-16,4 9 5 16,3 11 4-16,0 8-1 15,1 13 2-15,1 4 0 16,8 6-1-16,-1 4-6 0,2-2-16 16,1-4-95-16,0-8-69 15,-2-14-81-15,-3-9 14 16</inkml:trace>
  <inkml:trace contextRef="#ctx0" brushRef="#br0" timeOffset="-137481.14">8848 1123 234 0,'0'-33'267'0,"0"9"-80"16,0 3-89-16,0 9-47 15,0 5-16-15,0 7 0 16,0 0-5-16,0 24 48 15,0 16 9-15,0 27-14 0,-8 21-21 16,8 13-22-16,-8 1-11 16,8-4-9-16,0-8-5 15,0-16 0-15,3-17-9 16,5-14 0-16,5-14 2 16,7-13 2-16,9-16 4 0,2-16-12 15,9-13-4-15,7-11-33 16,-7-13-35-16,-4-8-51 15,-4-4-50-15,-4-5-17 16,-6 2-53-16</inkml:trace>
  <inkml:trace contextRef="#ctx0" brushRef="#br0" timeOffset="-137327.71">8897 1062 223 0,'-18'-17'216'16,"7"0"-83"-16,11-2-54 15,0-2-38-15,8 4-19 16,8 3-13-16,11 1-4 16,6 5-4-16,5 4-26 0,-2 4-59 15,1 0-90-15,-9 0-29 16</inkml:trace>
  <inkml:trace contextRef="#ctx0" brushRef="#br0" timeOffset="-136831.06">9205 1107 43 0,'0'12'195'16,"0"-12"-1"-16,0 12-65 15,0-12-43-15,-8 0-25 0,8 0-3 16,0 0-7-16,0 0-9 16,0 0-22-16,-8 0-10 15,8 0-8-15,0-8-11 16,0-4-8-16,0-4-4 0,13-1 0 15,1 1 8 1,8-1 7-16,-6 0-1 0,3 10 3 16,3 3 2-16,-6 4 2 15,0 0 0-15,-5 16 9 16,-3 5 11-16,-3 3 3 16,-5 5 6-16,0-1-9 0,-8 1-9 15,8-5-6-15,-8-4-1 16,8-7-5-16,0-2 2 15,0 2-5-15,0-13 6 16,0 0-5-16,8 0 3 16,3 0-1-1,6-3-2-15,0 3 3 0,-1 0 2 16,-4 12-2-16,-3 0 0 16,-6 4 5-16,-3 9-2 15,-12-2-2-15,-8 10-1 16,-5 0 3-16,0-9-6 0,1-5 2 15,5-1-1-15,5-6-15 16,3-4-35-16,11-8-54 16,-8-4-36-16,8-12-41 15,0-9-11-15</inkml:trace>
  <inkml:trace contextRef="#ctx0" brushRef="#br0" timeOffset="-136399.52">9412 928 40 0,'0'-16'93'0,"4"4"63"15,0 3-26-15,4 1-54 0,0 3-31 16,3 1-27-16,11 1-8 16,-3-1-6-16,6-5-1 15,-1 9 1-15,0-3-4 16,-2-2 12-16,-6 5 8 0,-8 0 14 15,0 0 4-15,-4 0 1 16,-4 0 6-16,0 0-7 16,0 0-6-16,0 0-1 15,0 0-3-15,0 0-4 16,0 21 18-16,0 8 23 16,0 7 1-16,0 9-16 0,0 7-16 15,0 5-13-15,0-1-14 16,7-2-3-16,7-5 2 15,-6-9 2-15,3-3-7 16,1-9-1-16,-4-6 6 0,-3-6-4 16,-5-4 1-16,0-5 1 15,0-7 6-15,-13 14-3 16,-2 0-5-16,-6 4 0 16,-3 2-2-16,-4 4-21 15,-5 9-88-15,-8 0-108 16</inkml:trace>
  <inkml:trace contextRef="#ctx0" brushRef="#br0" timeOffset="-110588.02">18706 10938 30 0,'-8'-5'67'16,"8"1"65"-16,0 4 13 15,-10-3-43-15,2-2-21 0,8 1-17 16,-9 4-8-16,9 0 5 16,0 0 7-16,0 0 15 0,0 0 0 15,0 0-12-15,0 0 2 16,4 0 2-16,1 0 15 0,-2 0 9 16,2 0 8-16,-5 0 1 15,0 0 5-15,0 0-10 0,0 0-17 16,0 0-14-16,0 0-8 15,0 0-50-15</inkml:trace>
  <inkml:trace contextRef="#ctx0" brushRef="#br0" timeOffset="-110510.52">18689 10917 2047 0,'5'0'0'0,"-1"0"0"16</inkml:trace>
  <inkml:trace contextRef="#ctx0" brushRef="#br0" timeOffset="-110416.52">18703 10917 2047 0,'3'0'0'0,"2"0"0"16</inkml:trace>
  <inkml:trace contextRef="#ctx0" brushRef="#br0" timeOffset="-110039.77">18711 10917 1930 0,'0'0'-244'16,"3"0"-87"-16,5 0-7 15,6 0 41-15,4 0-13 0</inkml:trace>
  <inkml:trace contextRef="#ctx0" brushRef="#br0" timeOffset="-108993.85">29634 9957 459 0,'12'-43'226'0,"1"3"-71"16,0 8 14-16,-5 4 60 0,-5 3 91 15,2 5 41 1,-2-1-233-16,-3 9-128 16,0 4 0-16,0 4 0 0,0 11 0 15,0 18 0 1,-11 17 0-16,-6 23 0 16,-3 12 0-16,0 11 0 15,-5 3 0-15,-1-2 0 0,4-3 0 16,-3-9 0-16,8-7 0 15,5-17 0-15,1-8 0 16,11-13 0-16,-9-7 0 16,9-6 0-16,0-6 0 15,0-17 0 17,0-13 0-32,0-7-52 15,0-4-277-15,0 0 4 16,0-1 0-16,-8-4 32 15,0 0 7-15,8 2-149 0</inkml:trace>
  <inkml:trace contextRef="#ctx0" brushRef="#br0" timeOffset="-108544.14">29395 10192 67 0,'-9'-23'176'16,"2"0"-11"-16,7 3-29 15,0 5-27-15,0 6-3 0,0 2 8 16,0-2 20-16,0 9-17 15,0 0-35-15,0 0-22 16,0 0-3-16,0 12 28 16,0 9 27-16,0 6 1 0,0 7 7 15,0 7-11-15,0 4-35 16,0 4-27-16,0-4-18 16,0-4-2-16,0-10-19 0,0-2-8 15,0-8 0-15,0-5 0 16,0-4 0-1,0-3 0-15,0-1 0 16,4-8 0 15,-1 0 0-31,6 0 0 0,-1 0 0 16,8 0 0-16,8-8 0 16,6-1 0-16,1-3 0 15,3-4 0-15,-3 4 0 16,-2 0 0-16,-4 3 0 0,-5 4 0 15,-4 2 0-15,-3-1 0 16,-5-1 0-16,-8 2 0 16,0-1-126-1,-8-5-135-15,-5 1-83 16,-3-4-2-16,-4-4 60 16,-5-1 9-16,-1-2 77 0</inkml:trace>
  <inkml:trace contextRef="#ctx0" brushRef="#br0" timeOffset="-108210.77">29326 10086 46 0,'-24'-24'125'16,"3"0"61"-16,4 7-63 15,11 5-45-15,6 3-30 16,0 3-1-16,0 6 11 16,6 0 8-16,3 0-3 15,-6 0-8-15,5 0 13 16,1 11 18-16,8 10 14 0,2 7 0 15,6 8-38-15,4 10-13 16,2 3-7-16,3-1-6 16,-6-4-16-16,4 2-7 15,-2-9 2-15,-4-5 23 0,0-8 6 16,-6-3 9-16,-7-9 0 16,-2 0-4-16,-2-12-1 15,-6 9-5-15,2-9-23 16,-5 0-10-16,0 0-7 15,0 0 5-15,0 0-6 16,0 0-35-16,0 0-90 16,0 0-115-16,-14 0-92 0,3-5-18 15,0 5-9-15</inkml:trace>
  <inkml:trace contextRef="#ctx0" brushRef="#br0" timeOffset="-107495.2">27246 12126 100 0,'-20'0'222'0,"-4"0"-44"16,3 0-17-16,4 0-29 0,6 0-19 16,5 0 13-16,6 0 9 15,0 0-35-15,11 8-3 16,12 5 3-16,31-1 4 0,27-5 22 16,33 3 12-16,41 0 1 15,34-1-63-15,31-9-76 16,27 9 0-16,18-9 0 0,7 0 0 15,-6-5 0 1,-4-4 0-16,-18-3 0 0,-24 0 0 16,-42 0 0-16,-37 5 0 15,-35-6 0-15,-33 5 0 16,-19 0 0-16,-26-6 0 16,-17 2 0-16,-11 1 0 0,-11-2 0 15,-9 2 0-15,-14 2 0 16,-5 6-178-16,-15 3-253 15,-16 0-10-15,-10 0 16 16</inkml:trace>
  <inkml:trace contextRef="#ctx0" brushRef="#br0" timeOffset="-106779.83">26225 13722 229 0,'-38'28'184'0,"5"1"-54"0,9-5-19 15,8-3-12-15,8-4-42 16,8-3 56-16,15 3 38 15,22-1 32-15,33-4 52 0,35-12 20 16,45 0-23-16,41-17-164 16,41-15-68-16,34-7 0 15,36-11 0-15,27 2 0 16,21 3 0-16,3 0 0 16,-8 4 0-16,-19 9 0 0,-22 3 0 15,-29 8 0-15,-43 9 0 16,-45 5 0-16,-40-3 0 15,-43 4 0-15,-31 1 0 16,-24 1 0-16,-13 0 0 0,-15 4 0 16,-13 0 0-16,-8-4 0 15,-21-4 0-15,-6 3 0 16,-11-2 0-16,-6 3 0 16,-5 4-412-16,-8 0-50 15,-8 11 34-15,-11 6-316 0</inkml:trace>
  <inkml:trace contextRef="#ctx0" brushRef="#br0" timeOffset="-106264.54">27404 15314 273 0,'-26'0'245'16,"0"0"-2"-16,2 0 5 15,1-8-18-15,1-1-8 16,10 6 27-16,12-2-24 0,0 0-113 16,9 2-112-1,24 3 0-15,32 0 0 16,26-5 0-16,45-3 0 0,33-4 0 16,38-9 0-1,25-2 0-15,16-7 0 0,3-2 0 16,-7 0 0-16,-12-1 0 15,-20-1 0-15,-18 2 0 16,-23-4 0-16,-25 0 0 16,-24 3 0-16,-26 5 0 0,-17 7 0 15,-22 5 0-15,-18 0 0 16,-10 7 0-16,-12 2 0 16,-6 2 0-16,-26 5 0 15,-15 12-176-15,-18 9-482 16,-17 8 73-16</inkml:trace>
  <inkml:trace contextRef="#ctx0" brushRef="#br0" timeOffset="-105765.8">27628 17263 371 0,'-43'12'356'0,"1"-4"69"16,5-8 72-16,8 0-99 16,10 0-398-16,7 0 0 0,27 0 0 31,22 0 0-31,24-12 0 15,33-5 0-15,45-7 0 0,47 0 0 16,49-9 0-16,49-3 0 16,34-10 0-16,30-2 0 15,22-5 0-15,3 4 0 16,-14 5 0-16,-27 2 0 16,-36 11 0-16,-39 5 0 15,-54 6 0-15,-47 8 0 0,-37 1 0 16,-32 2 0-16,-31 2 0 15,-16-3 0-15,-15 8 0 16,-10-3 0-16,-15-1 0 16,0 4 0-16,-15-7 0 0,-10 5 0 15,-6-4 0-15,-8 4 0 16,-4 1 0-16,-2-2 0 16,-1-4 0-16,2-3-31 15,-2 0-497-15,7 0 55 16,5-9 65-16</inkml:trace>
  <inkml:trace contextRef="#ctx0" brushRef="#br0" timeOffset="-103889.62">24563 1611 226 0,'0'0'212'0,"0"0"-61"0,0 0-53 15,0 0-21 1,0 0 23-16,0 0 28 0,0 0 4 16,0 0-14-16,0 0-30 15,0 0-16-15,0 0-11 16,0 9-25-16,3-9-11 16,8 0 0-16,11-9-14 0,7-6 0 15,11-14-6-15,0-9-2 16,5 3 7-16,-9-2 17 15,-2 0 26-15,-6 9-10 16,-4 5 2-16,-7 0 18 0,-4 7 3 16,-5 5-1-16,0 3 2 15,-6-1-38-15,-2 3-29 16</inkml:trace>
  <inkml:trace contextRef="#ctx0" brushRef="#br0" timeOffset="-103595.16">24923 1311 2047 0,'0'19'0'0,"0"9"0"16,0 10 0-16,5 10 0 15,-2 4 0-15,5 6 0 16,-3 3 0-16,-2 1 0 0,2-1 0 16,-5-1 0-16,0-3 0 15,0-8 0-15,0-3 0 16,0-6 0-16,0-12 0 15,0-4 0-15,0-2 0 16,0-7 0-16,0-2 0 16,0-5 0-16,5 3 0 15,-1-1 0 1,0-3 0-16,-4 1 0 16,0 1 0 30</inkml:trace>
  <inkml:trace contextRef="#ctx0" brushRef="#br0" timeOffset="-103519.52">24965 2145 2007 0,'0'0'-187'0,"0"-9"-76"15,0-6-73-15,0-6 3 16,-13-3 56-16,5-6-11 0</inkml:trace>
  <inkml:trace contextRef="#ctx0" brushRef="#br0" timeOffset="-103032.33">24758 2100 14 0,'-12'11'38'0,"12"1"114"16,-14-3 22-16,14-1-41 15,-8-8-26-15,8 9-21 16,0-9 2-16,0 0 12 15,0 0 19-15,0 0-25 16,0 0-14-16,5 0-25 16,8 0-22-16,3 0-9 0,7 8 1 15,19-8 20-15,14 0 9 16,17 0-5-16,13 0 14 16,4 0-27-16,-7-4-16 0,-5 0-3 15,-12 0-8-15,-13-1 2 16,-13 1 2-1,-6 4 29-15,-17 0 14 0,0 0 4 16,-9 0-5-16,1 0-3 0,-9 0-29 16,0 0-7-1,0 0-7-15,0 0-6 16,0 0-20-16,0 0-46 0,0-4-78 16,-9 0-96-16,-2-3-118 15,-6-7-30-15,3 2 24 16</inkml:trace>
  <inkml:trace contextRef="#ctx0" brushRef="#br0" timeOffset="-102184.55">25801 1473 191 0,'0'-20'238'16,"0"4"-56"-16,0-1-60 15,0 5-47-15,0 0-9 16,-8 4 4-16,8 8-1 16,-9 0-25-16,9 0-22 15,0 0-13-15,0 0-6 0,0 0-7 16,0 0 0 0,0 0-1-16,0 0 3 15,0 0 3-15,0 0 4 16,0 0-3-16,0 0-5 15,0 0 9-15,0 0-3 16,0 0 2-16,0-6 1 16,0 0-6-16,0-1 4 15,0-4-4-15,-6 4-6 16,6 7 3-16,-9 0-2 16,9 0-1-16,0 0 1 15,0 0 0-15,0 0 0 16,0 12 3-16,0 1 2 15,0-1-4-15,9-1 7 0,-3-2-3 16,11-9 0-16,0 0 0 16,-1 0-3-16,5-4 6 15,-2-8 3-15,-2-9-8 16,-5 1 4-16,-3 4-1 16,-9 4 1-16,0 0-2 15,-14 3-2-15,2 9 1 0,-8 0 1 16,0 17 0-16,-5 3-3 15,5 4 2-15,3 1 4 16,6-5-6-16,11-3-8 16,0-3-16-16,0 4-34 15,5-6-14-15,1-4-33 16,11-8-13-16,0 0-29 0,-1 0-51 16</inkml:trace>
  <inkml:trace contextRef="#ctx0" brushRef="#br0" timeOffset="-101554.86">26333 1228 160 0,'0'-7'222'15,"-9"-1"-67"-15,9 8-62 16,-8 0-43-16,8 0-15 16,0 0-5-16,0 0-4 15,0 0-13-15,0 0-8 0,0 0 3 16,8 0-1 0,5-5 1-16,3-3 0 15,4 0-5-15,4 1 2 0,5-7-2 16,-1 0 2-16,1 1-2 15,-4 4 5-15,-5 1 15 16,-4 4 28-16,-3 0 19 16,-5 4-7-16,-8 0-23 15,0 0-17-15,0 0-7 0,0 0-2 16,0 20 8-16,0 5 18 16,0 11-11-16,0 18 5 15,0 11 11-15,0 12 8 16,5 4-13-16,-2 0-12 15,2-3-21-15,-4-9 0 16,4-4-2-16,4-14 3 0,-6-8-9 16,2-11 6-16,-2-7 0 15,-3-10-4-15,0-6 2 16,0-9 3-16,0 0-3 16,0 0 4-16,5 0-4 15,-2 0-1-15,2 0-1 16,-5 0-4-16,0 0 5 15,0 0-1 1,0 0-20-16,0 0-19 0,0 0-31 16,0 0-21-1,0 0-46-15,0-9-66 16,0-6-23-16,-13-5-34 0,2 3 39 16</inkml:trace>
  <inkml:trace contextRef="#ctx0" brushRef="#br0" timeOffset="-101055.73">26410 1990 22 0,'0'0'74'15,"-7"0"82"-15,-2 0-3 16,9 0-36-16,-8 0-29 16,8 0-15-16,0 0-2 0,0 0 7 15,0 0-8-15,0 0-5 16,0 0-3-16,0 0-15 15,3 0 0-15,5 0-6 16,5 0-4-16,0 0-13 16,-1 0-7-16,15 0 8 15,16 0 8-15,9 0 18 0,8-4 1 16,6-4-4-16,-1-1-11 16,-8 5-4-16,-9 1 0 15,-9 3 3-15,-10 0 17 16,-7-5 16-16,-11 5 13 15,-2 0-2-15,-6 0-10 16,2 0-13-16,-5 0-11 16</inkml:trace>
  <inkml:trace contextRef="#ctx0" brushRef="#br0" timeOffset="-100978.84">26971 1953 2047 0,'0'-3'0'16,"-8"3"-166"-1,8 0-92 1,-14 0-80-16,3 0-42 16,0 0-25-16</inkml:trace>
  <inkml:trace contextRef="#ctx0" brushRef="#br0" timeOffset="-100007.48">25041 3394 227 0,'-7'-8'245'0,"7"0"-24"16,0 0-64-16,0-3-51 15,0-1-27-15,13-10 2 16,3-2 0-16,7-9-32 0,11-3-14 16,0-2 7-16,5 3 4 15,-8 2 14-15,-2 4 3 16,-9 10 4-16,-4 2-3 0,-4 9-7 15,-7 4 4-15,-5 4-22 16,0 0-13-16,3 0-16 16,2 8-28-16,-2 13 20 15,1 7 2-15,2 8 2 16,2 12-4-16,-5 14 6 0,2 7-7 16,-2 0-3-16,-3-3-25 15,0-2-40-15,0-2-54 16,0-10-80-16,0-3-81 0,0-3-38 15,-11-10-30-15</inkml:trace>
  <inkml:trace contextRef="#ctx0" brushRef="#br0" timeOffset="-99819.74">25069 3931 371 0,'-14'0'193'0,"6"0"-63"0,8 0-59 16,0 0-22-16,8 0 12 15,11 0 25-15,9 0 4 0,13 0-21 16,12-7-25-16,4-6-22 16,-1 2-11-16,-2-3-11 15,-6 0-84-15,-8-8-124 0,-1-2-59 16,-13-5-44-16</inkml:trace>
  <inkml:trace contextRef="#ctx0" brushRef="#br0" timeOffset="-99525.27">25722 3186 327 0,'0'-27'344'15,"0"6"-55"-15,0 9-113 16,0 0-59-16,0 7-30 0,0 5-38 16,0 0-26-16,6 0-14 15,2 17 3-15,0-1-13 16,5 1 3-16,-1-1-4 15,-2-5-16-15,4-11 7 0,-3 0 0 16,-3-2-2 0,1-16-10-16,-4-6 12 0,-1-9 7 15,0-3 1-15,-4 3 6 16,0 4-11-16,0 10-42 16,0-1-65-16,-8 2-93 15,-6 6-81-15,6 8-378 0</inkml:trace>
  <inkml:trace contextRef="#ctx0" brushRef="#br0" timeOffset="-98976.14">26321 3147 448 0,'8'0'412'15,"-8"0"-73"-15,0 0-139 16,0 0-62-16,0 0-6 0,0 0-30 15,0 0-35-15,0 0-39 16,0 0-11-16,0-5 1 16,0 5-10-16,0-4-2 0,0-4-2 15,0-4-29-15,0-4-23 16,0-8 24-16,13-1 10 16,-2 0 8-16,5 4-5 15,1 6 4-15,0 2-1 16,3 1 1-16,3 9 5 15,6 3-4-15,1 0 1 0,-4 12 8 16,0 4-1-16,-10 3-2 16,-5 4 2-16,-11 4 3 15,-6 9 4-15,-20 9 2 0,-10 7-6 16,-5 6-1-16,-3-1-4 16,2-7-2-16,11-15 8 15,6-1-12-15,8-15 4 0,5-3-2 16,12-7 7-16,0-9-7 15,3 7 1 1,14-7 12-16,12 0-8 16,15 0 3-16,18-7-3 15,15-2 3-15,13-3 2 0,-1 0-2 16,1 5-2-16,-11 3 0 16,-9 4 2-16,-13 0-4 15,-12 0 5-15,-16 0-5 0,-10-6-5 16,-7 2-35-16,-7 4-61 15,-5-2-85-15,0 2-95 16,-14 0-33-16,-3 6-17 0</inkml:trace>
  <inkml:trace contextRef="#ctx0" brushRef="#br0" timeOffset="-96995.72">27890 2344 388 0,'6'-12'229'0,"-3"-2"-89"16,2 7-60-16,-5-5 8 15,0-1 72-15,0-2 57 16,0-9 0-16,0-14-79 0,0-10-22 16,-11-13 4-16,0-8 19 15,-3-9-124-15,2-8-15 16,-5-11 0-16,1-13 0 16,1-8 0-16,-10-4 0 15,-4 4 0-15,-7 4 0 16,-9 8 0-16,-9 9 0 15,-6 12 0-15,-8 11 0 16,-6 9 0-16,-7 12 0 16,-9 8 0-16,-9 14 0 0,-20 1 0 15,-11 5 0-15,-13 1 0 16,-11 3 0-16,-7 6 0 16,-11-1 0-16,-4 4 0 15,-1 12 0-15,-2 0 0 16,-4 12 0-16,1 16 0 15,-5 20 0-15,-9 30 0 16,-3 38 0-16,1 61 0 16,12 55 0-16,19 45 0 0,34 23 0 15,38 14 0-15,46 12 0 16,54 8 0-16,61 4 0 16,55-9 0-16,62-20 0 0,44-28 0 15,28-37 0-15,21-36 0 16,30-41 0-16,25-41 0 15,30-44 0-15,22-46 0 16,0-49 0-16,-3-51 0 16,-10-57 0-16,-25-58 0 0,-37-51 0 15,-43-21 0-15,-53-10 0 16,-59 4 0-16,-57 10 0 16,-56 11 0-16,-58 20 0 15,-47 21 0-15,-36 31-219 16,-34 37-137-16,-19 44-48 15,-20 33-9-15</inkml:trace>
  <inkml:trace contextRef="#ctx0" brushRef="#br0" timeOffset="-95795.92">16526 14674 328 0,'-11'0'332'16,"2"0"-27"-16,1 0-86 16,0-5-108-16,8 5-68 0,0-4-28 15,0-4-1-15,0 1-13 16,16-6 1-16,7 1 4 16,15-5 5-16,6-3 9 15,13 0 0-15,5 1-14 0,-1-4-3 16,-1 4-5-16,2-1 5 15,-2-1 1-15,-4 1-9 0,-6 4-2 16,-7 4 2-16,-5 0 1 16,-10 0-3-16,-8 3-1 0,-3 4-15 15,-9 1-22-15,0 4-34 16,-8-2-44-16,0 2-54 0,0 0-31 16,0 0-22-1,-8 0-7-15</inkml:trace>
  <inkml:trace contextRef="#ctx0" brushRef="#br0" timeOffset="-95531.73">16874 14784 219 0,'-26'21'308'16,"1"-7"-51"-16,5 0-44 16,4-2-57-16,-2-12-31 0,10 0-10 15,8 0 8-15,0 0-32 16,0 0-23-16,0 0-18 0,17-8-11 15,14-5-2-15,23-4-4 16,11-2-12-16,9-1-3 16,3 1-19-16,-5-4-4 0,-6 7-18 15,-11 5-23-15,-6 3-33 16,-7-1-36-16,-11 6-55 16,-6-7-56-16,-7 10-26 0,-7-7-4 15,-3 2-25-15</inkml:trace>
  <inkml:trace contextRef="#ctx0" brushRef="#br0" timeOffset="-93817.35">30421 10636 313 0,'8'-8'193'0,"-8"-7"-31"0,0-7-44 15,0 2-31-15,-14-7 15 16,-3-3 15-16,1 2-4 16,-2-5 20-16,0-4 0 15,-6 5-15-15,-2-6-4 0,-2 3-5 16,-4-6-19-16,-4 1-20 16,-7-5-12-16,1-1-41 15,-9 2-17-15,-1-1 0 16,0 4 0-16,-5 3 0 15,-10 7 0-15,4-2 0 16,-5 4 0-16,-8 6 0 0,3 1 0 16,-2 6 0-16,-3 0 0 15,1 4 0-15,1 4 0 16,-3 8 0-16,6 0 0 0,-4 0 0 16,4 0 0-16,5 0 0 15,-2 8 0-15,1 4 0 16,1 4 0-16,3 0 0 0,-2 1 0 15,7 4 0-15,3-1 0 16,4 1 0-16,2-1 0 16,-3 0 0-16,5-3 0 15,2 2 0-15,-4-2 0 16,3 4 0-16,0-2 0 0,-3 5 0 16,0 2 0-16,-2 2 0 15,1 6 0-15,-1-2 0 0,0 4 0 16,7 0 0-16,6 6 0 15,1-1 0-15,-3-1 0 16,5 1 0-16,0-1 0 0,2 5 0 16,2 0 0-16,2 0 0 15,5-1 0-15,4 1 0 16,8-1 0-16,3 6 0 16,11-1 0-16,0 2 0 0,0 4 0 15,0-7 0-15,8-3 0 16,3 0 0-16,5-5 0 0,0 5 0 15,6 1 0-15,1-2 0 16,6 4 0-16,2 6 0 0,7 2 0 16,2 1 0-16,6-3 0 15,-4-3 0-15,3-1 0 16,1-6 0-16,-2 1 0 0,-3-4 0 16,0 0 0-16,-1-4 0 15,-3-9 0-15,0 1 0 16,-6-1 0-16,3-4 0 15,2-1 0-15,4 0 0 0,1-3 0 16,0-1 0-16,-1 3 0 16,5-3 0-16,3-2 0 15,9-1 0-15,4 1 0 0,7-1 0 16,6-4 0-16,3 0 0 16,1-5 0-16,3 3 0 15,-3-3 0-15,-2-7 0 0,-2 0 0 16,2 0 0-16,3 0 0 15,0-2 0-15,6-13 0 16,2-4 0-16,-6-5 0 16,0-9 0-16,-4-4 0 15,-4-7 0-15,0-9 0 0,-3-5 0 16,-6-6 0-16,1-5 0 16,-4-9 0-16,-1 1 0 15,-1 4 0-15,-2 4 0 16,-6-1 0-16,-6 2 0 0,-4-3 0 15,-9-1 0-15,-7-2 0 16,-10-3 0-16,-1 0 0 16,-6-1 0-16,-8 2 0 15,0 2 0-15,-13 0 0 16,-3 1 0-16,-6 4 0 0,-5 0 0 16,-6 3 0-16,-6 6 0 15,-15 3 0-15,-2 3 0 16,-5 11 0-16,0 1 0 15,0 9 0-15,1 9 0 0,1 7 0 16,7 5 0-16,8 0 0 16,-2 8 0-16,2 4 0 15,-8 0-427-15,-10 21-81 16,-3 10 27-16</inkml:trace>
  <inkml:trace contextRef="#ctx0" brushRef="#br0" timeOffset="-92786">30496 12777 42 0,'7'-48'80'0,"-2"-2"37"16,-5 0 1-16,0 3-42 15,-20 1 1-15,-5 2 14 16,-4 3 11-16,-7 5 18 0,-6-1 5 15,-2 6-15-15,-8-7-10 16,-5 5 1-16,-8 1-18 16,-9-5 11-16,-2 6 1 0,-14-3 3 15,-7 1-21-15,-13 0-14 16,-17 5-9-16,-6 3-13 16,-9 2-13-16,-5 2-12 15,1 3-6-15,-4 8-8 16,-3 10 6-16,-10 0-17 0,-4 10 13 15,-3 13 2-15,0 0 3 16,-6 15-2-16,-3 2-9 16,-3 9 6-16,1 1-3 0,1 1-1 15,13 11 2-15,14 2-3 16,14 10 4-16,17 7 2 0,18 4-4 16,14 0 6-16,22 6 1 15,20-1 17-15,22 4 0 0,26-5-4 16,8 1-18-16,15-9-3 15,23-3 0-15,15-9 0 16,19-5 0-16,16-2 0 16,20-5 0-16,9-8 0 0,18-8 0 15,7-6 0-15,9-1 0 16,5-6 0-16,12-4 0 0,10 1 0 16,14-9 0-16,21-4 0 15,13-12 0-15,9-3 0 16,9-18 0-16,-1-15 0 15,-2-14 0-15,-6-2 0 0,-8-1 0 16,-11 0 0-16,-17-5 0 16,-19 10 0-16,-24-1 0 15,-17 1 0-15,-22-6 0 0,-13-4 0 16,-23-6 0-16,-11-10 0 16,-18-11 0-16,-15-13 0 15,-13-8 0-15,-16-3 0 16,-16-5 0-16,-19-1 0 15,-19 9 0-15,-15 9 0 16,-20 11 0-16,-16 12 0 0,-16 10 0 16,-16 12 0-16,-19 6 0 15,-8 18 0-15,-7 7 0 16,-3 18-244-16,3 3-142 0,1 24-34 16,3 13 22-16</inkml:trace>
  <inkml:trace contextRef="#ctx0" brushRef="#br0" timeOffset="-91936.32">30941 14157 310 0,'-17'-45'182'0,"0"-4"-46"16,-9-2-31-16,-2 1-43 15,0 0-9-15,-6-2-7 0,-5-1-3 16,-10 1 14-16,-18-6 18 16,-13 5 8-16,-13 0-8 15,-17 9 0-15,-15 7-14 0,-10 9-24 16,-6 3-9-16,-10 9-9 16,-4 4 1-16,-1 12 4 15,-8 0 29-15,1 0-3 16,1 15 13-16,-1 10-9 15,6 12 13-15,6 15 36 0,14 9 21 16,13 13-82-16,25 7-42 16,17 5 0-16,20-1 0 15,25 1 0-15,20-1 0 0,17 0 0 16,26-4 0-16,22-7 0 16,19-5 0-16,13-7 0 15,18-10 0-15,19-11 0 0,16-3 0 16,19-3 0-1,14-1 0-15,10-6 0 0,5-5 0 16,11-2 0-16,10-8 0 16,9-13 0-16,4-4 0 15,-3-13 0-15,-9-15 0 16,-18-13 0-16,-14-11 0 0,-24-11 0 16,-25-2 0-16,-29-5 0 15,-28-6 0-15,-28-1 0 16,-28-9 0-16,-34-4 0 15,-27-3 0-15,-39 3 0 0,-30 1 0 16,-34 0 0-16,-29 7 0 16,-9 8 0-16,-1 13 0 15,14 16-292-15,13 13-85 0,19 11-20 16,12 25 23 0,10 21-230-16</inkml:trace>
  <inkml:trace contextRef="#ctx0" brushRef="#br0" timeOffset="-91287.31">30545 15175 104 0,'0'-21'236'15,"-14"0"-63"-15,-6 2-13 16,-8-2-27-16,-4 4-32 0,-4-2-30 16,-7-2-30-16,-4 1-28 15,-10-5-7-15,-16 1-3 16,-7 0 3-16,-15-5 9 15,-14 5 9-15,-18 3 4 0,-14 5 2 16,-26 8 3-16,-16 8 12 16,-19 0 40-16,-9 24 20 15,-1 13 8-15,5 12-13 16,12 8-17-16,20 12-6 16,21 12-1-16,25 13 17 0,22 12-20 15,25 12-53-15,30 5-20 16,24-2 0-16,28 2 0 0,16-6 0 15,25-10 0-15,21-14 0 16,21-8 0-16,32-7 0 16,27-9 0-16,30-4 0 0,21 1 0 15,22-9 0 1,17-5 0-16,10-7 0 0,16-12 0 16,4-13 0-16,10-20 0 15,2-12 0-15,-2-24 0 16,-10-26 0-16,-13-28 0 15,-20-20 0-15,-36-16 0 0,-34-4 0 16,-45 3 0-16,-44 2 0 16,-47 2 0-16,-46 9 0 15,-55 5 0-15,-58 4 0 16,-45 2 0-16,-39 9-16 0,-24 13-262 16,-2 8-59-1,1 10-55-15,14 16-13 0</inkml:trace>
  <inkml:trace contextRef="#ctx0" brushRef="#br0" timeOffset="-89911.91">2199 5886 754 0,'0'21'394'0,"-8"-6"-161"0,8 2-108 15,0-6-19 1,0-11 55-16,0 0 40 0,0 0-128 16,0-3-73-16,0-18 0 15,14-24 0-15,2-28 0 16,8-32 0-16,1-30 0 16,-3-23 0-16,4-13 0 0,-1-9 0 15,-5 4 0-15,-4 18 0 16,-3 20 0-16,-5 27 0 15,-5 31 0-15,-3 19 0 0,0 20 0 16,0 13 0-16,0 6 0 16,0 10 0-1,0 8 0-15</inkml:trace>
  <inkml:trace contextRef="#ctx0" brushRef="#br0" timeOffset="-89308.82">2392 4228 2047 0,'-18'21'0'0,"-10"8"0"0,-12 11 0 15,-13 10 0-15,-9 2 0 16,2 2 0-16,-2-3 0 16,6-6 0-16,8-4 0 15,2 1 0-15,7-11 0 0,5-7 0 16,11-3 0-1,7-9 0-15,3-3 0 0,16-13 0 32,18-17 0-32,12-11 0 15,10-12 0-15,11-14 0 0,7-11 0 16,4-4 0-16,0-1 0 16,1 5 0-16,-7 4 0 15,-2 12 0-15,-12 8 0 16,-8 13 0-16,-12 7 0 0,-6 10 0 15,-6 5 0-15,-5 6 0 16,-5 4 0 0,5 14 0-1,6 6 0-15,6 13 0 16,3 2 0-16,10 6 0 16,-1-4 0-16,1 0 0 0,1 0 0 15,-2-5 0-15,-5-7 0 16,-6-6 0-16,-4-2 0 15,-6-1 0-15,-3-8 0 16,-8 1 0-16,0 3 0 16,-16 0 0-16,-16 3 0 15,-21 6 0-15,-15 4 0 16,-19 4 0-16,-5-1 0 16,-6 0 0-16,8 2 0 15,6-2 0-15,11-9 0 16,15 2 0-16,15-8 0 0,9-6 0 15,11-7 0-15,6 0 0 16,9 0 0-16,8 0-212 31,0 0-129-31,0 0-44 16,11 0 9-16,11 0 22 16</inkml:trace>
  <inkml:trace contextRef="#ctx0" brushRef="#br0" timeOffset="-88276.59">4079 5772 216 0,'9'49'207'16,"-4"-1"-54"-16,-5-3-40 0,0-9-29 16,0-8-4-16,0-2 9 15,0-9 16-15,0-10 15 16,3-7-1-16,2 0-3 0,-2 0 31 15,5-16-19-15,-3-18-36 16,3-30-47-16,0-33-18 16,-5-33-11-16,11-20-9 0,2-11-7 15,4 9-2-15,4 8-3 16,0 21 7-16,22-47 1 31,-32 112-1-31,0 17-3 0,-6 9-4 16,0 13 15-16,-8 6-6 15,0 4 11-15,0 1 0 0,0 8-10 16,0 0 1 0,0 0-3-16,0 0-15 15,0 0-4-15,0 0-15 0,0 0-4 16,0 0-7-16,0 0 13 16,0 0 16-16,0 0 11 15,0 0 23-15,0 0 20 16,0 0 9-16,0 0 9 15,-8 0-1-15,-9 8-21 0,-10 3-26 16,-16 12 3-16,-14 9-1 16,-6 5-6-16,-2 2-7 15,4-2 0-15,7-5 0 16,14-7 0-16,12-4 0 0,7-10 0 16,10-11 0-16,30-11 0 31,22-18 0-31,19-11 0 0,10-10 0 15,4 2-27-15,-1-1 6 16,-5 8 7-16,-8 5-1 16,-6 8 8-16,-4 2 7 0,-10 11-3 15,-9 2 1 1,-5 10 2-16,-7 3 0 0,-2 0 0 16,-6 12 3-16,7 4 3 15,2 4 12-15,-1 6-10 16,6 2-5-16,-1 0-2 15,1 4 3-15,4 0 2 0,-2 2-1 16,1-6-5-16,1-4 0 16,-4-4 1-16,-8-4-1 15,-6-4 8-15,2-3 1 0,-8-9 2 16,-5 7-5 0,0-7-12-16,-26 0-10 0,-19 0-11 15,-15 0 4-15,-21 0 15 16,-16 0 9-16,-13 13 0 15,-1 0 7-15,7-1 16 0,6 0-5 16,21-4-5-16,15-8-7 16,19 9-1-16,10-9-12 15,9 0-19-15,11 0-13 0,13 0-54 16,0 0-50-16,0 0-105 16,8-9-90-16,21 1-12 15,10-4-9-15</inkml:trace>
  <inkml:trace contextRef="#ctx0" brushRef="#br0" timeOffset="-87211.38">6179 6639 412 0,'0'27'311'16,"0"-6"-75"-16,0-8-83 0,0-5-31 15,4-8 15-15,1 0 41 16,3 0 18-16,0-17-31 15,4-16-67-15,3-23-59 0,10-26-39 16,5-32 0-16,-3-24 0 16,3-28 0-16,-3-22 0 15,6-16 0-15,0-10 0 0,2-19-52 16,7-4-10-16,-2 10 10 16,-3 10 15-16,-1 31 23 15,-4 31 3-15,-7 38 16 16,-9 26 2-16,-4 27 22 0,-4 19-4 15,-8 16-1-15,0 13-5 16,0 4-4-16,0 6-13 16,0 6-6-16,0 0 1 15,0 0-1-15,0 0 0 16,0 0 13 0,0 0-7-1,0 0-5-15,0 0 5 0,0 0 6 16,0 0 0-16,0 0-12 15,0 0 0-15,0 0 11 16,0 0 1-16,0 0 21 0,-17 0-10 16,-2 0 0-16,-6 18-2 15,-4-2-17-15,-2 4 0 16,-6 6 0-16,-5 5 0 0,-1 6 0 16,3-3 0-16,4-6 0 15,3-5 0-15,9-3 0 16,7-6 0-16,9-2 0 0,19-17 0 31,18-6-26-31,19-14 14 16,14-8 1-16,11-7 8 15,4-1 3-15,-4 3-4 16,-8 6 1-16,-8 3 0 0,-13 10-4 16,-6 2 8-16,-16 10 10 15,0 7-2-15,-9 0 6 16,-2 18 13-16,5 21-23 0,1 8-5 15,4 15 0-15,-2 15 0 16,6 5 0-16,0-1 0 0,-1-4 0 16,-5-4 0-1,6-11 0-15,-4-13 0 0,-2-8 0 16,-7-13 0-16,1-8 0 16,-5-8 0-16,-3-12 0 15,-5-4 0-15,0-7 0 16,-21-15 0-16,-12-6 0 15,-2-5 0-15,-7 4 0 0,-3 2 0 16,-4-2 0-16,-11 4 0 16,-6 5 0-16,-7 3 0 15,-3 2 0-15,-5 2 0 0,-4 5 0 16,-2 4 0-16,11 3 0 16,2 5 0-16,17 0 0 15,14 0 0-15,10 0 0 16,8 0 0-16,9 0 0 0,16 0-62 15,0 0-130 1,0 0-39-16,8 0-77 16,3 0-9-16,14 0-15 0,5 0 36 15</inkml:trace>
  <inkml:trace contextRef="#ctx0" brushRef="#br0" timeOffset="-85845.16">8071 6297 383 0,'5'56'249'0,"3"-6"-57"16,1-9-68-16,3-5-48 0,-4-8-26 15,-2-3 18-15,0-10 53 16,2-15 12-16,-5 0 18 16,2 0 7-16,-2-11-32 0,5-18-48 15,1-27-35-15,3-30-9 16,0-33-8-16,4-31-20 0,1-25-11 15,3-21-3-15,5-11-20 16,3-4 5-16,-3 3-8 0,-5 13 13 16,-5 23 9-16,-7 26 3 15,-3 27 2-15,-5 26 14 0,0 24-12 16,0 17-5-16,0 14-1 16,0 10 11-16,0 8-3 15,0 3 4-15,-8 9 1 16,8 0-5-16,0 1-3 0,0 7 1 15,0 0 0 1,0-4 2-16,0-1-7 0,0 5 4 16,0 0-4-1,0 0 3-15,0 0-8 0,0 0 0 16,0 0 11-16,0-5-5 16,0 2 8-16,0-1 11 0,0 4 1 15,0 0 19-15,0 0 2 16,0 0 1-16,0 0-5 0,0 0-5 15,0 0-7-15,0 0-13 16,0 7-9 15,3 7 0-31,11 1 7 0,6 5-4 16,8 14-4-16,12 1 7 16,5 11-1-16,4 2-1 0,4 1-1 15,0 1 0-15,-1-1 0 16,-4-5 0-16,-6-8 0 0,-5-8-5 15,-14-7 10-15,-7-9-5 16,-8-3 0-16,-3-9 0 0,-18 0 0 31,-3-9 0-31,-7-3 0 0,-6 5 0 16,1-2 0-16,-5 9 0 16,-7 0 0-16,-1 0 0 15,-3 0 0-15,-7 12 0 16,4 0 0-16,1-4 0 0,3 5 0 15,2-6 0-15,8 3 0 16,5-3 0-16,0 2 0 0,3-2 0 16,8 2 0-16,1-2 0 15,4-7 0-15,0 13 0 0,0-6 0 16,4-7 0-16,0 14 0 16,-5-14 0-16,1 11 0 0,5-11 0 15,7 8 0-15,-14-8 0 16,6 0 0-1,0 0 0 1,0 0 0 31,8-4 0-16,-9-4 0-31,9 1 0 16,-10-2 0-16,2-3 0 15,8-5 0-15,-8-2 0 16,8-2 0-16,0-8 0 16,0-11 0-16,0-10 0 15,12-1 0-15,2-7 0 0,11-7-45 16,0 4-13-16,-1 3 28 0,-3 14 20 16,-5 12 3-16,-4 7 1 15,-4 8 4-15,0 10 5 0,-8 7 7 16,0 0-6-16,5 0 4 15,-5 0-1-15,0 0 4 0,0 0-5 16,0 0-3-16,0 0-6 16,0 0 5-16,0 0 4 15,0 0 4-15,0 0-4 16,0 0-3-16,0 0 2 0,0 0-2 16,0 0 3-16,0 0 7 15,0-6 3-15,0 6 2 0,0 0-3 16,0 0-9-16</inkml:trace>
  <inkml:trace contextRef="#ctx0" brushRef="#br0" timeOffset="-85782.84">8266 4101 2047 0,'14'13'0'16,"8"4"0"-16,12 3 0 15,3 1-60-15,3 4-306 0,4-1-196 16</inkml:trace>
  <inkml:trace contextRef="#ctx0" brushRef="#br0" timeOffset="-84799.19">2923 8654 319 0,'0'-25'361'16,"-8"8"-62"-16,8 1-105 16,0 8-79-16,0 8-29 15,0 0 6-15,0 0 9 16,0 8-15-16,0 13-21 0,0 20 25 16,0 20 23-1,0 20-31-15,3 9-38 0,5 3-44 16,0 0 0-16,6-7 0 15,-6-12 0-15,0-9 0 16,-4-13 0-16,-1-11 0 16,-3-8-154-16,0-13-84 15,0-4-66-15,0-16-9 0,-12 0 28 16,-5 0 42-16,-2-16 6 16</inkml:trace>
  <inkml:trace contextRef="#ctx0" brushRef="#br0" timeOffset="-84449.67">2456 8788 47 0,'-9'0'191'15,"1"-4"35"-15,0-1-22 0,0 2 1 16,8-1-49 0,-9 4-36-16,9-5-53 0,0 2-32 15,5-6-23-15,15-3 0 16,17-8 8-16,15 1 16 16,9-6-18-16,4 4-11 15,0 0 2-15,-3 6-10 16,-10-2 2-16,-8 5-5 0,-6 3-10 15,-11 2-14-15,-5 3-8 16,-6 4-5-16,-5 0-41 16,-11 0-45-16,0 0-46 15,0 11-40-15,0 1-50 0</inkml:trace>
  <inkml:trace contextRef="#ctx0" brushRef="#br0" timeOffset="-84044.6">2598 9672 83 0,'0'11'220'16,"-12"2"-20"-16,12-13-37 0,-8 12-56 15,8-5-36-15,0-7-14 16,0 0-15-16,3 0-20 16,17 0-9-16,17-12-5 15,19-8-2-15,18-8 5 16,7-4-2-16,1-2-3 0,-5 6-6 15,-12-2 0-15,-12 11 4 16,-13 3-1-16,-6 4 5 16,-11 3 12-16,-10 1 2 15,-5 8 0-15,1-4-18 16,-9 4-51-16,0 0-76 16,0 0-57-16,0 0-49 15,0 0-9-15</inkml:trace>
  <inkml:trace contextRef="#ctx0" brushRef="#br0" timeOffset="-83550.7">3260 9273 296 0,'0'-17'265'0,"0"5"-65"16,0-1-83-16,0 1-58 15,0-1-7-15,0 6 4 16,0 3-11-16,8 4-23 15,0 0-6-15,1 0 4 0,2 0 0 16,2 0-9-16,-2 11 18 16,2 12 30-16,7 0 5 15,-4 10-6-15,1-5-8 16,-2-4-18-16,-1 0-14 16,-6-8-6-16,-2-4 4 15,-6-12-12-15,0 0-14 0,0 0-7 16,0-12-9-16,-11-12 2 15,0-12 5-15,2-17-1 16,9-5 12-16,0 1 7 16,0 10-1-16,9 6-2 15,2 9 0-15,5 7 6 0,4 4 0 16,6 9 5-16,-3 5 5 16,7 7-3-16,-4 12 2 15,8 3 16-15,-2 6 27 16,1 3-6-16,-4 4-3 0,-5 0-8 15,-4 1-20-15,0-3-5 16,-3-6-3 0,-5 0-13-16,-1-8-29 0,-3-5-68 15,1-7-91-15,-4 0-69 16,-2 0-25-16,5 0-20 16,-1-7 61-16</inkml:trace>
  <inkml:trace contextRef="#ctx0" brushRef="#br0" timeOffset="-83067.85">4280 8727 523 0,'0'-12'403'16,"-13"1"-74"-16,-3 0-84 16,-9 9-14-16,-3 2 40 0,-4 0-226 15,-1 0-45-15,1 19 0 16,-1 9 0-16,4 18 0 15,4 19 0-15,6 17 0 16,7 6 0-16,12 2 0 0,0-9 0 16,3-10 0-16,11-15 0 15,0-12 0-15,8-11 0 16,2-16 0-16,4-17-133 0,4-8-18 16,1-18 23-1,0-18 24-15,-4-25 26 0,-7-24 23 16,-8-17 33-16,-11-20 22 15,-3-9 10-15,-11 1 26 16,-9 7 47-16,-5 21 59 16,-1 18 51-16,-2 18-45 0,1 17-89 15,-2 16-59-15,9 17 0 16,9 8 0-16,2 6 0 16,0 10 0-16,9 10 0 0,0 14 0 15,0 24 0-15,13 18 0 16,11 16 0-16,9 12 0 15,2-2 0-15,14 5 0 16,4-3 0-16,4-8 0 16,-4-9 0-16,-4-11 0 0,-5-14 0 15,-6-10-456-15,-11-10-117 16,-2-4-441-16</inkml:trace>
  <inkml:trace contextRef="#ctx0" brushRef="#br0" timeOffset="-82618.79">4828 8674 609 0,'-17'-20'297'0,"6"8"-130"0,2 4-78 16,9-2-22-16,-8 10 17 15,8 0-21-15,0 0-34 16,0 0-19-16,3 0-8 15,11 0 6-15,-3 0-1 0,9 10-11 16,1-10 7-16,3 0 3 16,4 0-7-16,4 0 1 15,1-10-19-15,-4-6-25 0,-1-4-9 16,-3 0 9-16,-4 0 20 16,-13-1 30-16,-8 2 16 15,0-2 26-15,-14-4 12 0,-6 5-28 16,-3 3 59-1,-7 5 5-15,3 12 10 0,-3 0-24 16,6 12-33-16,0 14-14 16,7 2-10-16,9 13-6 15,8 4-7-15,8 2-8 0,9 6 6 16,11-3-4-16,14-5-6 16,1-5-5-16,7-11-50 15,2-9-40-15,-4-7-85 0,-1-13-60 16,-12 0-24-1,-2-13-3-15,-9-12-5 0,-8-11-3 16</inkml:trace>
  <inkml:trace contextRef="#ctx0" brushRef="#br0" timeOffset="-82203.6">5261 8268 109 0,'-15'-21'272'16,"-1"4"-34"-16,-1 0-77 15,2 2-45-15,1 2 1 0,6 7 19 16,8-5-5-16,0 4-43 16,0 2-32-16,0 3-25 15,0-3-19-15,0 5 6 16,0 0 2-16,0 0 5 16,0 0 1-16,0 0 15 0,0 0-2 15,0 0 5-15,0 0 11 16,0 0-9-16,0 0-1 15,0 0-16-15,0 0-13 16,0 0-9-16,0 0-6 0,5 7 4 16,6 10 30-16,18 12 38 15,11 8-18-15,13 11-55 16,13 9 0-16,2 5 0 0,5-6 0 16,0-3 0-16,-4-3 0 15,-7-14 0-15,-10-8 0 16,-11-7 0-16,-8-6 0 15,-13-6 0-15,-5-9-46 16,-7 0-143-16,-3 0-70 0,-5 0-38 16,0-12-56-16,-19-13 3 15,-6-7 83-15</inkml:trace>
  <inkml:trace contextRef="#ctx0" brushRef="#br0" timeOffset="-81903.64">5614 8080 221 0,'0'-25'259'16,"-8"5"-41"-16,8 3-41 0,0 5-39 15,0 4 10-15,-6 8 6 16,6 0 6-16,0 0-15 16,0 8-45-16,0 17 14 15,0 20 43-15,-9 24-101 0,1 21-56 16,0 15 0-16,-5 1 0 15,5-1 0-15,-3-6 0 16,3-11 0-16,-1-14 0 0,9-12 0 16,-8-22 0-16,8-6 0 15,0-11 0-15,0-7 0 16,-8-16-429 0,8 0-4-1,-14 0 55-15,4 0 25 0</inkml:trace>
  <inkml:trace contextRef="#ctx0" brushRef="#br0" timeOffset="-80761.74">2951 10657 453 0,'-28'7'272'0,"-4"-7"-105"15,-1 7-87-15,5-7-36 0,7 0 9 16,5 11 29-16,4-11 9 16,12 0-1-16,0 7 0 15,0-7 21-15,0 0-4 16,0 0-12-16,0 0-27 15,0 0-24-15,0 0-18 0,0 0-10 16,8 0-13-16,4-3-11 16,12-12 5-16,20-8 6 15,35-18 5-15,34-11-7 16,49-21 11-16,49-13-15 16,42-7 5-16,35-14-4 15,20-3 8-15,22 5 26 0,1 7 22 16,-1 4-18-16,-18 13-19 15,-23 7-17-15,-30 13 0 16,-39 13 0-16,-41 12 0 0,-41 8 0 16,-33 11 0-16,-32 4 0 15,-19 5 0-15,-18 0 0 0,-15 4 0 16,-10 4 0-16,-3 0 0 16,-8-5 0 46,0 2 0-62,0-1 0 16,0-1 0-16,-8-8 0 0,8-7 0 15,-16-24 0-15,-4-25 0 16,-4-25 0-16,-6-27 0 16,-2-22 0-16,-1-20 0 0,1-13 0 15,-1 6 0-15,1 0 0 16,-1 2 0-16,2 10 0 0,2 19 0 15,1 25 0-15,3 20 0 16,1 12 0-16,-6 17 0 16,4 13 0-16,1 10 0 15,1 6 0-15,-1 8 0 16,6 4 0-16,-3 4 0 0,2 2 0 16,0 6 0-16,0-4 0 15,-2 4 0-15,-2 0 0 16,0 4 0-16,-3-6 0 0,-6 7 0 15,-8 0 0-15,-11 7 0 16,-19 0 0-16,-16 0 0 0,-21 7 0 16,-17 5 0-16,-17 5 0 15,-16 7 0-15,-25 4 0 16,-28 5 0-16,-21 3 0 16,-15 7 0-16,-9 4 0 15,0 10 0-15,1 5 0 16,-1-1 0-16,8 3 0 0,4 3 0 15,12-3 0-15,17-7 0 16,25-7 0-16,24-10 0 16,22-7 0-16,31-9 0 15,28-4 0-15,21-7 0 0,15-6 0 16,16-7 0-16,12 0 0 16,5 0 0-16</inkml:trace>
  <inkml:trace contextRef="#ctx0" brushRef="#br0" timeOffset="-80681.03">1679 7949 2047 0</inkml:trace>
  <inkml:trace contextRef="#ctx0" brushRef="#br0" timeOffset="-79922.96">1679 7962 2047 0,'0'12'0'16,"0"4"0"-16,6 25 0 15,2 37 0-15,32 361 0 32,-23-251 0-32,2 2 0 0,6 10 0 15,-1-1 0-15,1-8 0 16,3-11 0-16,1-13 0 16,-1-13 0-16,0-14 0 15,-3-20 0-15,-2-13 0 0,-2-14 0 16,-5-19 0-16,-2-12 0 15,-3-18 0-15,0-12 0 16,-2-7 0-16,0-6 0 16,-6-6 0-16,2-2 0 15,-5-11-2-15,0 10-32 16,0-10 15-16,0 0 4 16,0 0 0-16,0 0 4 0,0 0 7 15,0 0-1-15,0 0-1 16,0 7-2-16,0-7 1 15,0 9 4-15,0-9-6 16,0 0 6-16,0 0 4 0,0 0-7 16,3 0 6-1,2 0 10-15,-5 0-7 0,4 0-3 16,-4 0-4-16,0 0 9 16,0 0-4-16,0 0 8 0,0 8-1 15,0-8-9-15,3 9 2 16,-3-9-3-16,0 7 8 15,0 0-4-15,0-7 2 16,0 10 5-16,0-10 0 16,0 8 5-16,5 4-3 15,-2 1-2-15,2-6 4 16,-5-7-2-16,0 7-7 0,0-7 2 16,0 10-9-16,0-10 9 15,3 7-5-15,2 1-4 16,-1-8 0-16,1 13 0 15,-2-1 3-15,5 5 0 16,0-1-4-16,0-4 11 0,-3 0-9 16,3 0 6-1,-5-4-4-15,-3-8 6 16,0 0-11-16,0 0 7 16,5 0 6-16,-5 0-9 15,0 0-4-15,0 0 11 16,3 0-3-16,-3 0 1 0,9 0-4 15,7-3 0-15,24-10 0 16,31-15 0-16,30-13 0 16,32-12 0-16,31-12 0 15,21-9-68-15,15 1-113 0,-1 0-126 16,-5 4-62 0,-7 0 6-16,-24 12-4 0</inkml:trace>
  <inkml:trace contextRef="#ctx0" brushRef="#br0" timeOffset="-75197.74">15024 3109 133 0,'12'-12'214'16,"0"5"-61"-16,-4-2-20 15,1 1-19-15,-9 4 25 16,0-1 63-16,0-2 37 15,0 3 34-15,0-5 22 0,0 1-143 16,0 0-152-16,0 1 0 16,0-7 0-16,-13-5 0 15,1-5 0-15,0-14 0 0,0-7 0 16,-4-7 0-16,-9-10 0 16,1-2 0-16,-9-5 0 15,-7-9 0-15,-13-3 0 16,-7-5 0-16,-10-4 0 0,-7-2 0 15,-9 1 0-15,-3 6 0 16,-1 4 0-16,2-2 0 16,2 7 0-1,-72-55 0-15,81 74 0 16,4 5 0-16,3 7 0 16,6 4 0-16,-1 3 0 0,-1 7 0 15,2 4 0-15,-5 0 0 16,-4 8 0-16,-9 3 0 15,-3 3 0-15,-9 1 0 16,1 0 0-16,-4 3 0 0,-1 5 0 16,-3 4 0-16,-1 0 0 15,-3 0 0-15,-1 0 0 16,5 9 0-16,6 2 0 16,3 6 0-16,5 3 0 15,-74 24 0 1,96-20 0-16,4 2 0 15,9-2 0-15,2 5 0 0,6-1 0 16,0 2 0-16,4-3 0 16,-6 2 0-16,2 3 0 15,-10 5 0-15,2 3 0 16,-5 5 0-16,-4 5 0 16,-1 3 0-16,2-6 0 0,4-2 0 15,3 0 0-15,4-4 0 16,1 0 0-16,3-4 0 15,3-2 0-15,3 3 0 16,1-3 0-16,2 7 0 16,-4-2 0-16,0 5 0 15,-47 53 0-15,43-49 0 16,3-4 0-16,1 0 0 16,4 0 0-16,-2-4 0 15,5-8 0-15,6-5 0 0,3-4 0 16,-1 0 0-16,1 0 0 15,2 1 0-15,3 0 0 16,-6 3 0-16,1 5 0 16,-1 3 0-16,1 5 0 15,0-4 0-15,-1-1 0 16,2 2 0-16,3-2 0 0,-2 0 0 16,2-2 0-16,1-2 0 15,-2-1 0-15,4 7 0 16,1-6 0-16,4 5 0 0,0-1 0 15,1 2 0-15,-3 1 0 16,6 7 0-16,0 2 0 16,-1 1 0-16,9 4 0 15,-8 0 0-15,8 0 0 0,0 0 0 16,0-1 0-16,0 2 0 16,0-1 0-16,0-1 0 15,0-3 0-15,0 0 0 16,0-4 0-16,0 4 0 0,0 0 0 15,8 1 0-15,1-3 0 16,-1-2 0-16,0 0 0 16,0 0 0-16,1 0 0 0,3-9 0 15,-4 1 0-15,1-1 0 16,-1-3 0-16,3-1 0 16,3-4 0-16,1 1 0 0,5 4 0 15,5 1 0-15,4-7 0 16,-1 2 0-16,-1-5 0 15,11 4 0-15,-2-4 0 16,4-4 0-16,1 1 0 0,-3 0 0 16,-2-1 0-16,-1-3 0 15,3 0 0-15,-3-2 0 0,11 1 0 16,7 0 0-16,7 2 0 16,10-2 0-16,-2 0 0 0,11 3 0 15,-3-1 0-15,1-2 0 16,-1 0 0-16,-3 1 0 15,-2-1 0-15,-6-4 0 16,-8 0 0-16,-5 0 0 0,-8-12 0 16,-4 12 0-16,1-3 0 15,5-1 0-15,2-1 0 16,9-7 0-16,7 8 0 0,15-8 0 16,2 0 0-16,4 0 0 15,-1 8 0-15,-5-8 0 16,-6 10 0-16,-10-3 0 0,-1-7 0 15,-9 0 0-15,-5 9 0 16,1-9 0-16,0 0 0 0,0 0 0 16,0 0 0-16,3 0 0 15,5 0 0-15,-5 0 0 16,2 0 0-16,-5 0 0 16,-8-4 0-16,-1-1 0 15,-7 1 0-15,-1 1 0 0,-1-2 0 16,2-2 0-16,-1 7 0 15,1-6 0-15,7 4 0 0,2-7 0 16,3 5 0-16,4-4 0 16,-5 4 0-16,-9-1 0 0,-2-2 0 15,-7 2 0-15,-3 1 0 16,2 1 0-16,0-6 0 16,-2 1 0-16,11-4 0 0,1-2 0 15,6 7 0-15,4 0 0 16,1-7 0-16,1 7 0 15,2-6 0-15,1 3 0 16,-2-3 0-16,-4-1 0 0,1 2 0 16,-6 1 0-16,4-6 0 15,1 0 0-15,0 5 0 0,-3-4 0 16,-1 1 0-16,6-2 0 16,-7 0 0-16,3-3 0 0,-2-1 0 15,0 0 0-15,1-2 0 16,0-2 0-16,-4 1 0 15,-1 0 0-15,-3 2 0 16,-1-1 0-16,1-6 0 0,2 1 0 16,3-1 0-16,-2-4 0 0,1 5 0 15,-1-4 0 1,1 0 0-16,-1-2 0 0,1-2 0 16,-5 3 0-16,-3 0 0 15,1 5 0-15,-8-1 0 0,3 1 0 16,1-4 0-16,-3-1 0 15,2-4 0-15,-5 1 0 16,0 0 0-16,-1-2 0 0,2-2 0 16,4-1 0-16,-5-8 0 15,4-4 0-15,5 1 0 16,-6-1 0-16,-1-1 0 16,-6 2 0-16,0 2 0 0,-5-3 0 15,3-3 0-15,-6-4 0 16,0-2 0-16,0 5 0 15,-6 5 0-15,-2 2 0 16,0 2 0-16,0 3 0 0,-6 3 0 16,-6-1 0-16,-10-7 0 15,-5-2 0-15,-6 3 0 16,0 0 0-16,-3 4 0 0,-4 4 0 16,2 1 0-16,2-2 0 15,-1 2 0-15,-2 4 0 16,-1 3 0-16,-2 4 0 15,-3 5 0-15,-4 9 0 16,-11 7 0-16,-9 8-111 16,-9 0-304-16,-6 19 3 0,-3 4 8 15,7 6-298-15</inkml:trace>
  <inkml:trace contextRef="#ctx0" brushRef="#br0" timeOffset="-60088.31">9123 7658 306 0,'-43'-10'303'16,"-3"-2"-96"-16,2 0-62 0,-2 3-61 15,11 2 3-15,-3-2 36 0,7 6 5 16,2-2 7-16,9 5-17 15,4 0-29-15,2 0 0 16,14 0 6-16,0 0 24 0,0 0-100 16,17 0-19 15,16 8 0-15,19 4 0-16,18 6 0 0,11-4 0 15,17 3 0 1,14-4 0-16,15 0 0 0,10-1 0 15,1 0 0-15,2 0 0 16,-15-5 0-16,-15 2 0 0,-22-9 0 16,-14 8 0-16,-17-8 0 15,-13 9 0-15,-15-9 0 0,-9 0 0 16,-7 0 0-16,-5 0 0 16,-16 0 0-1,-5 0 0 1,-4 0 0-16,3-9 0 15,-4 1 0-15,1-1 0 16,1 9-30-16,1 0-415 0,-5 0 9 16,-2 0 27-16,-6 0 50 15</inkml:trace>
  <inkml:trace contextRef="#ctx0" brushRef="#br0" timeOffset="-59372.23">9883 7440 153 0,'-20'-24'262'0,"3"4"-49"0,2 7-45 15,-2 5-56-15,4 1-27 0,13 3 4 16,-8 4 3-16,8 0-17 16,0 0-37-16,0 0-13 15,16 11-1-15,9 1-8 0,15 5-1 16,14 0-5-16,7-5-8 15,8-5 6-15,4-7-11 0,0 0 6 16,-4 0 0-16,-8 9-5 16,-12-9 6-16,-13 0-4 15,-7 0 2-15,-9 7 8 0,-8-7-3 16,-4 12 9-16,-8 4 6 16,0 6 29-16,0 13 46 15,-20 20 2-15,-8 14-16 0,-5 12-20 16,-5 9-5-16,-2 3-5 15,-3 5-7-15,-4 0 2 0,0-5-48 16,-2-3 0-16,0-5 0 16,1-11 0-16,3-10 0 15,8-15 0-15,4-7 0 0,9-14 0 16,8-8 0-16,8-9 0 16,8-18 0-1,-9-17 0-15,9-21 0 16,0-12 0-16,0-10 0 15,6-4 0-15,2-10 0 0,-5-6 0 16,5-1 0-16,-4-3 0 16,0 7 0-16,1 3 0 15,-5 7 0-15,0 8 0 0,0 13 0 16,0 17 0-16,0 3 0 16,0 12 0-16,0 5 0 0,0 4 0 15,0 4 0-15,0 0 0 16,0 3 0-16,0 1 0 15,0 0 0 1,0 0 0-16,0 1 0 16,0-2 0-16,0 0 0 15,0-2 0-15,0 7-40 16,0-4-165-16,0-4-40 16,-9 4-1-16,9 4 32 0,0 0 42 15,0 7 46-15,0 9 38 16,0 17-9-16,-12 8-85 0,1 13-28 15</inkml:trace>
  <inkml:trace contextRef="#ctx0" brushRef="#br0" timeOffset="-58640.68">8169 11251 487 0,'-50'-9'405'0,"7"2"-110"15,-1-2-82-15,6 6-80 0,14-1-26 16,8-4-3-16,16 4-26 16,0-7-33-16,21 9-11 0,27-3 4 15,34 1 23-15,31 4-14 16,25 0-47-16,17 0 0 0,3 0 0 16,0 11 0-16,-4 4 0 15,-7-7 0-15,-14-8 0 16,-15 7 0-16,-20-7 0 0,-17 0 0 15,-16 0 0-15,-17 0 0 16,-11 0 0-16,-9 0 0 0,-12 0 0 16,-7 0 0-16,-18 0 0 31,-2 0 0-31,-6 0-22 16,1 0-201-16,-4 0-86 0,-6 0-46 15,4 0 11-15,-3-7 6 16</inkml:trace>
  <inkml:trace contextRef="#ctx0" brushRef="#br0" timeOffset="-57907.93">9546 10966 434 0,'-9'-21'342'16,"-2"2"-98"-16,-2 2-74 0,4 2-60 16,9 2-15-16,-8 3 6 15,8 10 7-15,0 0-11 0,0 0-47 16,0 0-28-16,0 25 3 15,0 17 16-15,5 18 15 0,3 13 13 16,1 10-17-16,-1-2-21 16,0 0-31-16,-5-4 0 15,3 0 0-15,-3-4 0 0,1-11 0 16,-4-10 0-16,0-11 0 16,0-12 0-16,0-8 0 15,0-9 0-15,-7-12 0 0,-2-9 0 16,-4-21-12-16,-4-21-92 15,-1-26-8-15,-4-18 0 0,2-10 33 16,-4 0 35-16,0 6 26 16,-1 14 22-16,5 12 11 0,-4 15 17 15,3 14-3-15,4 11 10 16,1 8 2-16,4 6-11 0,12 7-18 16,0 4 0-16,-7 4-2 15,7 4-3-15,0 0 3 16,0 0-5-16,0 0-3 15,0 0-1-15,0 0-3 0,7 12 5 16,13 0 7-16,13 7-1 16,13 6 1-16,10 5-6 0,10-2-6 15,2 0 6-15,1-3-6 16,0-1 6-16,1-1-2 0,-11-1-4 16,-2-6-2-16,-8-4 2 15,-13 0 0-15,-6-2 0 0,-11-10 0 16,-6 12 4-16,-5-12-5 15,1 7-2-15,-9 2 6 16,0-9 1-16,0 12-2 0,-14-5 0 16,3 9-3-16,-5 2 3 0,-4 1-4 15,-1 6 2-15,-4 0 7 16,-3-2-8-16,-1 3 5 16,1 2-4-16,-1 4 2 0,-4 4 4 15,-2 6-6-15,-6 2 8 16,4-3 6-16,6 0 13 0,-2-5 1 15,1 0-6-15,3-4 0 16,1-4 10-16,6 2 4 0,8-9 7 16,-4-5-41-16,7-3 0 15,11-7 0-15,-9-6 0 0</inkml:trace>
  <inkml:trace contextRef="#ctx0" brushRef="#br0" timeOffset="-57864.21">9444 11807 1896 0,'0'0'-286'0,"0"0"-86"16,0 0-14-16,3 0 3 0</inkml:trace>
  <inkml:trace contextRef="#ctx0" brushRef="#br0" timeOffset="-57059.57">7881 13726 570 0,'-73'-16'406'15,"0"3"-70"-15,3 4-155 0,18 2-81 16,6 2-19-16,15 5-9 16,11 0 6-16,6 0-21 15,14 0-22-15,9 0-9 16,28 21 7-16,28 8 20 0,28 7-34 15,32 1-19-15,27-5 0 16,17 1 0-16,19-4 0 16,3-1 0-16,4-4 0 0,-8-3 0 15,-12-5 0-15,-17-4 0 16,-16 1 0-16,-26-6 0 0,-17-7 0 16,-23 0 0-16,-14 0 0 15,-13 0 0-15,-8 0 0 16,-14 0 0-16,-2 0 0 15,-14 0 0-15,-2 0 0 0,0 0 0 16,-27 0 0 0,-2 0-15-1,-4 0-256-15,0 0-43 16,-4-2-11-16,3 2 18 16,-4-11-31-16</inkml:trace>
  <inkml:trace contextRef="#ctx0" brushRef="#br0" timeOffset="-56394.21">9623 13738 509 0,'-12'-24'416'16,"4"7"-55"-16,8 6-147 15,-9-3-108-15,9 11-55 16,-8 3-20-16,8 0-15 16,0 24 13-16,0 33 73 0,0 24 42 15,0 26-76-15,0 18-68 16,0 9 0-16,0-3 0 15,0-5 0-15,0-12 0 0,0-13 0 16,8-19 0-16,-3-16 0 16,-1-18 0-16,-4-12 0 0,0-15 0 15,0-9 0-15,0-20 0 16,0-25-266-16,0-32-39 0,-12-27 68 16,-1-32 34-16,-4-13 83 15,-1-14 60-15,-7 5 45 16,0 15 44-16,1 17 22 15,-6 12 35-15,3 21 43 0,3 17 31 16,-1 10 27-16,0 13 1 16,5 13-31-16,8 8-51 0,1 7-50 15,11 5-29-15,0 8-15 16,0 0-7-16,11 16-5 0,18 9 9 16,15 8-5-16,21 7-4 15,20 0 0-15,12 6-1 16,13-6 1-16,9-3 1 0,-1-5-9 15,-5-8-30-15,-12-7-20 16,-15-1-11-16,-22-4 30 16,-18-3 19-16,-14-9 34 0,-12 12 31 15,-12-12 19-15,-8 0-6 16,-20 12-7-16,-4 0-51 16,-9 5 0-16,-7 3 0 0,-9 12 0 15,-3 9 0-15,-10 12 0 16,2 13 0-16,-5 3 0 0,4 4 0 15,4 0 0-15,3 0 0 16,11-9 0-16,10-10 0 0,9-9 0 16,2-8 0-16,11-8 0 15,-3-10 0-15,14-7 0 16,0-3 0-16,0-9-17 16,0 0-366-1,0-5-11-15,0-6 49 16,9-1 4-16,-1-9 63 0</inkml:trace>
  <inkml:trace contextRef="#ctx0" brushRef="#br0" timeOffset="-55312.66">11629 16026 482 0,'-13'-21'294'16,"-2"-3"-115"-16,-1 0-81 0,-1 0-48 15,0 3-18 1,-3 0 12-16,4 8 2 0,-4 6 2 16,-1 2 17-16,-4 5-9 15,2 10-3-15,-5 9 2 0,-4 14 1 16,-1 8 19-16,0 4-5 16,9 3-18-16,4-3-15 0,4-5-15 15,16-7-9-15,0-4 0 16,16-5-3-16,12-8-3 15,15-4-1-15,11-12-6 0,6 0-9 16,6 12-5-16,-1 2 4 16,-8 1-8-16,-5 5 9 0,-7 2 0 15,-12 6-5 1,-9 1 6-16,-11-1 5 0,-13 4 1 16,-13 5-6-16,-11-5 11 15,-12 2-13-15,-9 2 7 0,-9-4-3 16,-6-4 4-16,-1-2 4 15,4-7-4-15,4-2 3 0,4-5-4 16,10-5-2-16,6-7-38 16,9 0-50-16,7 0-64 0,17 0-62 15,0-7-37-15,9-11-9 16,10-5-33-16</inkml:trace>
  <inkml:trace contextRef="#ctx0" brushRef="#br0" timeOffset="-54863.74">12059 15689 364 0,'-11'-50'266'0,"-3"9"-82"0,14 13-78 15,-8 8-49-15,0 7-13 16,8 13 24-16,-7 0-4 0,7 21 19 15,0 29 86-15,0 26 15 16,0 30-11-16,4 16-34 16,4 7-12-16,3 2-108 0,3-5-19 15,-3-8 0-15,6-16 0 16,-5-17 0-16,0-16 0 16,-4-14 0-16,0-20 0 0,-5-6 0 15,-3-18 0-15,0-17 0 16,0-20 0-16,0-15 0 15,8-7 0-15,6-5 0 16,2-1 0-16,8 10 0 0,4 8 0 16,4 12 0-16,6 12 0 15,3 12 0-15,-5 7 0 16,4 14 0-16,-4 3 0 0,2 5 0 16,-11 4 0-16,2-2 0 15,-9 2 0-15,-3-4 0 16,-5-1-145-16,-4 1-183 0,-4-5-59 15,0-4 9-15,2-3 17 16</inkml:trace>
  <inkml:trace contextRef="#ctx0" brushRef="#br0" timeOffset="-54530.75">12976 16368 313 0,'-9'-34'359'16,"-17"2"30"-16,-7 3-43 15,-3 5-112-15,4 5-81 0,2 5-48 16,6 14-25-16,4 14-34 16,4 9-24-16,4 14-22 0,4 7 0 15,8 6 0-15,8 3 0 16,4-4 0-16,7-5 0 0,3-10 0 16,5-7 0-16,6-6 0 15,0-9 0-15,2-12 0 0,-1-12 0 16,-6-13 0-16,-3-11-72 15,-9-9 21-15,-5-12-5 16,-11-5 30-16,0 2 23 16,-11 10 19-16,-5 10-5 0,-6 7-10 15,5 9-6-15,-9 12-19 16,-2 5-44-16,3 7-85 0,0 11-106 16,10 6-75-16,1 3-10 15,14 1 16-15</inkml:trace>
  <inkml:trace contextRef="#ctx0" brushRef="#br0" timeOffset="-54115.04">13224 16233 545 0,'0'-12'448'16,"0"-5"-47"-16,0 4-127 16,0 6-79-16,-8-1-37 15,8 8-132-15,0 8-26 16,0 22 0-16,13 14 0 15,0 13 0-15,3 8 0 0,4-1 0 16,-1 2 0-16,-1-10 0 16,-4-10 0-16,0-10 0 0,-6-12 0 15,-8-7 0-15,0-25 0 16,-16-15 0-16,-1-20 0 16,2-17 0-16,1-18 0 15,3-12 0-15,11 5 0 16,0 8 0-16,8 16 0 15,3 13 0-15,7 10 0 0,2 19 0 16,-1 10 0-16,6 18 0 16,-1 15 0-16,1 9 0 0,-5 7 0 15,-3 1 0-15,-6-5 0 16,1-3 0-16,-4-5 0 16,-8-4 0-16,0-8 0 0,0 2 0 15,0-11 0-15,0-7-117 16,0 0-272-16,5-7 11 0,3-11 62 15,5-18 11-15,-1-13 55 16</inkml:trace>
  <inkml:trace contextRef="#ctx0" brushRef="#br0" timeOffset="-53863.94">13667 15802 282 0,'21'-49'278'0,"-4"8"21"16,-9 13 3-16,-2 8-54 0,-6 3-21 15,0 9 10-15,0 5-63 16,0 18-174-16,0 25 0 15,8 22 0-15,6 24 0 16,-2 11 0-16,0 14 0 0,4 6 0 16,9 6 0-16,0-9 0 15,2-9 0-15,7-15 0 16,2-14 0-16,0-14 0 16,7-22 0-16,8-16 0 0,2-14 0 15,7-22 0-15,5-18 0 16,0-9 0-16,-5-16-363 0,-6-5-49 15,-10-1 64-15,-7 4 92 16,-9 0 38-16,-15 0 4 0</inkml:trace>
  <inkml:trace contextRef="#ctx0" brushRef="#br0" timeOffset="-53664.37">13952 16311 247 0,'-60'0'294'0,"6"7"-23"15,14-7-31-15,12 0-52 16,3 0-46-16,7 0-11 0,18 0-28 16,0-7-41-16,14-10-31 15,18-4-19-15,22 1-3 0,14-3-5 16,13-3-15-16,1 2-107 16,-5 8-127-16,-9-1-68 0,-3 5-2 15,-11 5-2-15</inkml:trace>
  <inkml:trace contextRef="#ctx0" brushRef="#br0" timeOffset="-52334.36">11650 17723 316 0,'-18'-32'322'15,"-1"3"30"-15,2 1-13 0,2 6-67 16,2 6-78-16,1 8-62 16,12 4-38-16,0 4-68 0,-8 0-26 15,8 9 0-15,0 10 0 16,0 23 0-16,0 19 0 16,0 22 0-16,0 9 0 0,8 10 0 15,4 0 0-15,5-4 0 16,2-5 0-16,6-16 0 0,4-12 0 15,2-12 0 1,6-16 0-16,5-17 0 0,6-20-122 16,5-8-39-16,4-16 41 15,0-21 26-15,3-16 34 0,-7-8 29 16,-4-5 15-16,-10 1 11 16,-9 8 24-16,-11 3 46 15,-11 15 36-15,-8 9 30 0,0 15 31 16,0 6-31-16,-10 9-131 15,-7 8 0-15,1 0 0 0,-6 17 0 16,8 2 0-16,1 9 0 16,13 2 0-16,0-7 0 15,4 3 0-15,9-7 0 0,2-6 0 16,5-5 0-16,6-8 0 16,-7 0-45-16,1-4-24 15,-7-8 0-15,-10-5 2 0,-3-7-21 16,-24 4-23-16,-7 0 19 15,-12 3-13-15,-5 8-19 16,-4 2-47-16,8 7-26 0,6 0-7 16,14 0-35-16,7 0 20 15</inkml:trace>
  <inkml:trace contextRef="#ctx0" brushRef="#br0" timeOffset="-51967.75">12503 17821 230 0,'26'-12'381'0,"-9"3"32"16,-4 2-51-16,-4 2-125 0,-9 5-97 16,0 0-57-16,0 0-32 15,7 0-22-15,5 21-3 0,4 11 1 16,6 10-9-16,-8 1-18 16,4 2 8-16,-2-7-4 15,-5-10-4-15,-2-4-3 0,-6-6 9 16,2-7-5-16,-5-3 6 15,0-8-26-15,0 0-14 0,0-17-25 16,3-10-4-16,5-18 18 16,6-5 22-16,2 2 18 15,3 4 3-15,3 6 6 16,-3 14 11-16,2 7 17 0,-1 13 5 16,-4 4-15-16,5 14 3 15,-5 0-1-15,1 7-4 0,-3 0-17 16,0 4 0-16,-6 2-14 15,-8 7-47-15,4 2-112 0,-4 5-89 16,4-4-58-16,0-6 7 16,2-3-2-16,0-4 48 15</inkml:trace>
  <inkml:trace contextRef="#ctx0" brushRef="#br0" timeOffset="-51352.47">13368 17812 278 0,'-14'-57'229'0,"3"6"-20"0,-3 5-50 15,6 10-74-15,2 7-39 16,-6 9 1-16,-2 3 29 0,6 4 38 16,-4 6 18-16,-3 7-29 15,-10 7-25-15,-3 18-1 0,-5 12-5 16,-4 12 10-1,6 7 7-15,2 6-33 0,4-1-23 16,10 1-21-16,15-9 2 16,0-9-10-16,0-7-13 0,10-12-28 15,7-11-41-15,-1-14-12 16,5 0-20-16,4-14 0 0,-6-19 33 16,2-12 24-1,-5-13 21-15,-7-6 28 0,-6-2 16 16,-3 5 17-16,0 4 30 15,-12 9 43-15,0 6 39 0,4 14-11 16,8 3-34-16,-8 9-45 16,8 4-26-16,0 12-18 0,0 12-7 15,12 13 0 1,10 16 0-16,3 19 0 16,18 18 0-16,1 16 0 0,5 11 0 15,3 6 0-15,-8 1 0 16,-2 7 0-16,-14-1 0 15,-7-8 0-15,-9-8 0 0,-12-12 0 16,-16-10 0-16,-9-14 0 16,-6-17 0-16,-8-21 0 0,-1-15 0 15,0-26 0-15,-5-15 0 16,3-24 0-16,7-26 0 16,10-12 0-16,14-3 0 15,11-9 0-15,14-3 0 0,21 6 0 16,12 6 0-16,15 7 0 15,6 17 0-15,6 8-184 0,-6 16-213 16,-3 9-38-16,-3 11-8 16</inkml:trace>
  <inkml:trace contextRef="#ctx0" brushRef="#br0" timeOffset="-50137.57">11901 14886 380 0,'-16'-45'278'0,"-4"0"-52"16,-1 8-72-16,5 4-63 0,4 10-23 16,-1 7-10-16,2 3-5 15,11 4-11-15,0 6-12 16,0 3-14-16,0 0-10 0,-9 0-4 15,9 12 2-15,0 8 5 16,0 17-5-16,0 8-4 0,0 3 5 16,9 4-5-16,-1-2-4 15,-5-5 8-15,5-9-3 16,-3-7 0-16,-2-8-1 16,3-5 0-16,-3-8 1 0,-3-8-11 15,0 0-3-15,0 0-15 16,0-5-19-16,-12-9-22 15,-8-8 16-15,-5 1 23 0,-8-3 27 16,-2 5 8-16,-4 5-3 16,4 7 5-16,2 7 3 0,1 12 4 15,-1 8 2-15,13 9-12 16,4-5 0-16,16 0 5 0,4 2-11 16,12-2 2-16,14-5 3 15,10-5-2-15,7-14-2 16,2 0 9-16,0-4-7 15,-4-8-24-15,-4-1 8 0,-10-4 8 16,-1-3-1-16,-6 1 1 16,-4-3-1-16,-7 6 7 15,-5 4 1-15,-6 0-1 0,-2 3-7 16,0 5 1-16,0 4-15 16,-10 0-12-16,-3 0-13 0,1 0-34 15,-1 0-48-15,2 17-42 16,-1-2-61-16,0-2 7 0</inkml:trace>
  <inkml:trace contextRef="#ctx0" brushRef="#br0" timeOffset="-49804.89">12282 14962 316 0,'-27'-3'383'16,"-11"3"-67"-16,-3 0-88 15,-2 0-106-15,-2 17-52 0,0 7-28 16,9 4-12-16,7 1-11 16,12 4-13-16,17-2-4 0,8 7-9 15,14-10 1-15,10-3-16 16,4-5-43-16,5-8-33 16,0-12-10-16,-1 0 18 15,-4-12 12-15,-4-8 21 0,-7-5 13 16,-11-8 14-16,-14-3 17 15,0-1 7-15,-17 4 7 0,-8 9-7 16,2 4-10-16,-2 3-12 16,0 8-27-16,5 9-28 15,3 0-19-15,17 0-45 0,0 9-29 16,0-9 32-16</inkml:trace>
  <inkml:trace contextRef="#ctx0" brushRef="#br0" timeOffset="-49071.7">12442 14939 186 0,'28'-8'264'0,"-12"3"-33"16,-5 5-52-16,-5 0-55 16,-6 0-58-16,0 0-16 15,0 21 13-15,0 10-11 0,0 10-7 16,3 4-21-16,9 0-8 16,5 0-6-16,2-9-1 0,6-7-8 15,4-4-9-15,2-8-17 16,3-10-29-16,-3-7-3 15,-1-7-13-15,-6-6 15 0,1-12 23 16,-9-8 13-16,-5-7 14 0,-6-5 11 16,-5 2 21-1,0 5 25-15,0 9 24 0,-9 10-6 16,2 5-11-16,-1 7-25 16,8 7-21-16,0 0-6 0,0 12-3 15,0 12-4-15,0 4 4 16,3 4-1-16,9 2-6 0,5-1 3 15,3-4 3-15,0-5-6 16,1-8-12-16,-6-4-14 0,2-12-1 16,3 0-17-16,-3-9-18 15,0-10-4-15,2-9 19 0,-2-10 15 16,-5-5 15-16,-3-12 15 16,-9 3 5-16,0-2 13 15,0 2 9-15,0-1 9 16,0 6 14-16,-9 5 0 0,0 4 0 15,9 15 5-15,0 6-3 16,-8 10-12-16,8 7-14 0,0 15-7 16,0 27 10-16,0 15 5 15,8 14-1-15,1 15-9 0,4-1-5 16,-3-1-7-16,3-13 5 16,-1-10-9-16,1-11 2 15,-1-13-7-15,-3-9 7 0,-6-12 5 16,0-4-2-16,2-12 0 15,-2 0 1-15,6-19-6 16,7-15-9-16,5-10 2 0,4-6 9 16,3 7-8-16,-4 5-2 15,0 10 3-15,1 11 0 16,-5 15-7-16,-5 9-1 0,2 21 10 16,-4 12-3-16,-5 13 6 15,-8 1-8-15,0-1 7 0,-13-4-3 16,-7-8-2-16,0-2-7 15,-8-5-19-15,-4-18-23 0,-1-16-27 16,2 0-33-16,-3-16-11 16,0-12-4-16,11-6 0 15,6-2 7-15,9-8-11 16,8-9-71-16,8 0 17 0</inkml:trace>
  <inkml:trace contextRef="#ctx0" brushRef="#br0" timeOffset="-48557.4">13391 14768 288 0,'9'0'300'16,"-6"0"-56"-16,-3 0-64 0,0 16-33 15,0 7 13-15,0 7-5 16,5 7-20-16,15 36 10 16,-9-37-117-1,7 5-10-15,-2-3-17 0,4-3-38 16,-4-6-132-16,1-5-102 15,-5-3-29-15,3-5 32 0,1-9 10 16,-2-7 58-16,2 0 73 16,0-7 58-16,-8-5 35 0,0-9 34 15,0-2 54-15,-8-3 114 16,0 2 13-16,0 5-10 16,0 1-17-16,0 6-50 0,0 8-31 15,0 4-31-15,0 0-15 16,9 0-6-16,2 0 4 15,6 0-11-15,6-4-8 0,2-4 1 16,4-1-5-16,2-7-1 16,3-8-2-16,-3-4-8 15,-1-5 1-15,-11-4-3 0,-3-4-3 16,-2-3 10-16,-14-2 1 16,0 11 28-16,-14 11 18 0,-2 10 21 15,-3 14 5-15,-6 29 32 16,-7 20 18-16,2 15-26 0,3 10-44 15,11 4-16-15,16-1-15 16,0-8-5-16,21-3-19 16,7-9-52-16,12-17-107 15,10-7-85-15,1-9-28 0,6-12-28 16,5-12 11-16</inkml:trace>
  <inkml:trace contextRef="#ctx0" brushRef="#br0" timeOffset="-47642.25">15052 14833 26 0,'0'-37'192'15,"-8"0"47"-15,8 0-31 16,0 2-30-16,0 1-43 0,0 10-46 16,0 3-14-16,0 6 5 15,0 2 1-15,0 13-8 0,0 0-23 16,0 21-11-16,0 15 15 15,8 26 69-15,2 11-11 16,1 8-43-16,0 5-12 16,1-6-22-16,1-6-19 0,0-8-9 15,-5-18-6-15,0-11 5 16,0-9-5-16,-5-6-1 0,-3-10-30 16,0-12-57-16,0-5-20 15,-14-12 4-15,-12-11 41 0,-2-5 26 16,-9 0 26-16,-4 5 25 15,6 13 1-15,-4 5 4 16,4 10-4-16,5 0 8 0,7 17 0 16,7 4-2-16,16 3-11 15,8 0 1-15,17 1-6 16,15-8 1-16,8-6-6 0,14-11-1 16,3 0 1-16,5-4-28 15,-7-7-44-15,-1-10-37 0,-6 0 10 16,-10-4 20-16,-10 2 22 15,-9-1 31-15,-11-5 17 16,-8 4 4-16,-8 1 9 0,0 3 27 16,-11 5 23-16,-3 12 12 15,-4 4-12-15,-4 16 12 0,3 13 18 16,2 7-2-16,6 2-27 16,11-3-28-16,0-1-14 15,0-6-6-15,11-4 1 0,6-8-3 16,8-3-20-16,-1-13-42 15,3 0-23-15,7-13-20 16,-6-10-12-16,-3-6 14 0,-5-9 27 16,-8-2 21-16,-12 4 15 15,0-1 14-15,-12 0 8 0,-8 9-4 16,-2 3 1-16,-3 10-36 16,2 1-53-16,3 7-54 0,6 7-23 15,0 0-48-15,14 0 39 16</inkml:trace>
  <inkml:trace contextRef="#ctx0" brushRef="#br0" timeOffset="-46909.52">15571 14962 211 0,'14'-3'277'0,"-6"3"-13"0,0 0-47 16,-8 0-59-16,0 0-42 16,0 0-7-16,0 12 16 0,0 8-11 15,3 8-43-15,5 10-35 16,5 2-17-16,3-4-5 15,4 2-10-15,5-10-19 0,4-4-41 16,-1-7-24-16,1-17-18 16,-1 0-2-16,-1-12 21 15,2-9 35-15,-9-11 17 0,-3-6 14 16,-5-6 18-16,-12-1 14 16,0 1 32-16,0 2 26 15,0 11 31-15,-12 6-1 0,12 9-28 16,-9 7-21-16,9 9-13 15,0 20 9-15,0 10 12 0,0 6-23 16,0 4-18-16,12 4-4 16,14-2-17-16,1-4-3 0,1-10-62 15,4-5-86-15,-2-6-69 16,2-17-30-16,1-9 3 0,-5-10 40 16,-4-9 58-16,-4-14 45 15,-3-8 47-15,-4-10 28 16,-5-9 25-16,-8-4 31 15,0 3 21-15,0 6 37 0,0 11 11 16,-12 9 30-16,12 10 29 16,-13 10 16-16,13 8-17 0,-13 16-26 15,7 16 11-15,-3 20 28 16,1 21-16-16,0 12-150 0,8 5-5 16,0 4 0-16,0-5 0 15,0-8 0-15,0-8 0 16,5-12 0-16,1-12 0 0,-1-9 0 15,-2-13 0-15,6-11 0 16,-1-7 0-16,8-18 0 16,5-11 0-16,-1-9-42 15,31-41-33-15,-21 50 55 16,-2 8 10-16,1 8 2 0,-4 11 8 16,-5 9-3-16,-3 19 9 15,-5 11 19-15,-4 7 13 0,-8 3 12 16,0-5-11-16,-17 4-39 15,-3-3 0-15,-8-3 0 16,-8-5 0-16,-7-3 0 0,8-5 0 16,-3-4 0-16,7-3-64 15,-3-13-114-15,8 0-77 0,0 0-34 16,6-5 5-16,4-7 37 16,8-4-10-16,8-9 29 15</inkml:trace>
  <inkml:trace contextRef="#ctx0" brushRef="#br0" timeOffset="-46693.46">16360 14845 269 0,'19'-26'359'0,"-5"3"-34"0,-3 3-94 15,-3 3-76-15,1 7 1 16,-5 4 47-16,4 6 67 16,0 16-191-16,4 13-79 0,4 11 0 15,-4 8 0-15,1 15 0 16,-1 5 0-16,-3 1 0 15,-3-2 0-15,2-7 0 0,0-7 0 16,1-8 0-16,-1-4-147 16,1-8-328-16,-5-5 56 0,1-11 61 15,-5-17 77-15,0-9-84 16</inkml:trace>
  <inkml:trace contextRef="#ctx0" brushRef="#br0" timeOffset="-46277.41">16608 15194 48 0,'11'-28'202'0,"-3"9"25"16,1 5-39-16,-5 7-48 15,4 7-34-15,0 0-14 16,4 0 6-16,4 0 13 16,1 0-13-16,3 0-37 0,5-17-28 15,3-2-17-15,4-14-9 16,1-5 0-16,2-5-7 0,-2-7 2 16,-4-2 2-16,-9-5-2 15,-3 4 18-15,-9 4 19 0,-8 13 26 16,0 7 43-16,-11 8 16 15,-11 14 0-15,-6 22 1 0,-4 27-125 16,-8 17 0-16,-2 22 0 16,10 9 0-16,7 5 0 0,14-6 0 15,11-7 0-15,14-9 0 16,8-12 0-16,7-12 0 16,7-16 0-16,5-13 0 15,3-20 0-15,5 0 0 0,1-17 0 16,-2-7 0-16,-5-4 0 15,0-5 0-15,-4 5 0 0,-5 3 0 16,-11 4 0-16,-7 5 0 16,-3 4 0-16,-5 4 0 0,0 8 0 15,-8-5 0-15,0 5-347 32,0 0-65-17,0 13 45-15,-16-1 26 0,-2 1 59 16</inkml:trace>
  <inkml:trace contextRef="#ctx0" brushRef="#br0" timeOffset="-23451.41">10440 9017 261 0,'-21'0'318'15,"4"0"-19"-15,1-5-41 0,5 5-79 16,11 0-48-16,-14 0 7 15,6 0 44-15,8 0 22 0,-8 0-127 16</inkml:trace>
  <inkml:trace contextRef="#ctx0" brushRef="#br0" timeOffset="-22953.66">10383 9012 2047 0,'43'0'0'0,"19"7"0"15,24-7 0-15,19 14 0 16,21-2 0-16,15-1 0 0,14 1 0 15,16 6 0-15,15-2 0 16,10 0 0-16,11-1 0 0,-1 1 0 16,1 6 0-16,-3-3 0 15,-6-3 0-15,-2 1 0 16,-2-1 0-16,1 1 0 0,5-4 0 16,-5-2 0-16,-10 1 0 15,-5 0 0-15,-18-12 0 0,-11 13 0 16,-18-13 0-16,-11 8 0 15,-8-8 0-15,-10 8 0 16,0-8 0-16,98 0 0 47,349 0 0-47,-469 0 0 16,89 13 0-1,-82-13 0-15,4 7 0 0,5-7 0 16,0 0 0-16,0 0 0 15,-1 0 0-15,-4 0 0 16,-8 8 0-16,-7-8 0 0,-15 0 0 16,-9 0 0-1,-10 0 0-15,-6 9 0 0,-10-9 0 16,-8 0 0-16,-3 0 0 0,-1 0 0 16,-4 0 0-16,-1 0 0 15,3 0 0-15,-2 0 0 16,0 0 0-16,-4 0 0 0,-5 0 0 15,2 0 0-15</inkml:trace>
  <inkml:trace contextRef="#ctx0" brushRef="#br0" timeOffset="-22332.93">17103 9361 2047 0,'0'-15'0'15,"3"-14"0"-15,2-12 0 16,-2-19 0-16,-3-14 0 0,0-16 0 15,5-24 0-15,4-19 0 16,-6-22 0-16,2-8 0 0,-2-13 0 16,2-2 0-16,-5 7 0 15,0 11 0-15,0 18 0 16,0 16 0-16,0 13 0 0,0 3 0 16,0 8 0-16,0 7 0 15,4 2 0-15,-1 3 0 0,3 5 0 16,-6 4 0-1,0 7 0-15,0 5 0 0,0 8 0 16,3 1 0-16,0 3 0 16,2 3 0-16,-2 1 0 15,2 0 0-15,-5 4 0 0,0 9 0 16,0 4 0-16,0 8 0 16,0 6 0-16,0 6 0 0,-8 4 0 15,8 4 0-15,0-1 0 16,0 7 0-16,-8 2 0 15,8-5 0-15,-12-3 0 16,-5-1 0-16,-3 5 0 16,-8-4 0-16,-14 1 0 0,-10-2 0 15,-13 1 0-15,-20-1 0 16,-24 5 0-16,-30 4 0 16,-31 0 0-16,-25 13 0 0,-32 4 0 15,-34-2 0-15,-31 6 0 16,-28-5 0-16,-18 1 0 15,6-2 0-15,2-2 0 0,10-13 0 16,7 13 0-16,2-13 0 16,5 0 0-16,13 0 0 0,16 8 0 15,27-8 0 1,19 0 0-16,30 0 0 0,26 0 0 16,26 0 0-16,27 0 0 15,25 0 0-15,24 0 0 16,19 0 0-16,14 0 0 0,12 0 0 15,6 0 0-15,12 0 0 16</inkml:trace>
  <inkml:trace contextRef="#ctx0" brushRef="#br0" timeOffset="-21758.99">10854 6147 2047 0,'0'7'0'16,"0"5"0"-16,0 9 0 0,-16 8 0 16,-1 7 0-16,1 14 0 15,-8 9 0-15,-1 14 0 16,-3 9 0-16,-1 8 0 0,1 7 0 15,-5 5 0-15,1 1 0 16,-4 5 0-16,-6 7 0 16,6 7 0-16,0 0 0 0,3 0 0 15,1 1 0-15,2 0 0 16,6-10 0-16,5-2 0 16,2-7 0-16,2-7 0 15,-2-2 0-15,4-9 0 0,1-5 0 16,-4-7 0-16,4-5 0 15,0-5 0-15,0-8 0 0,2-6 0 16,2-9 0-16,-3-4 0 16,2-9 0-16,9-3 0 15,-11-6 0-15,11-2 0 0,0-1 0 16,-8-4 0-16,8-2 0 16,0-3 0-1,0 5 0 1,-8-3 0-16,8-2 0 0,-9 1 0 15,2 0 0-15,7 5 0 16,-13-1 0-16,13 0 0 0,-12 4 0 16,4 0 0-16,0-3 0 15,8-2 0-15,-9-1 0 16,9-3 0-16</inkml:trace>
  <inkml:trace contextRef="#ctx0" brushRef="#br0" timeOffset="-21650.06">10065 9109 2047 0,'13'0'0'16,"7"0"0"-16,25-7 0 0,23-6 0 15,30-3 0-15,16-1 0 16,12 1 0-16,-1 0 0 16,2-2 0-16,-2 3-144 0,5-5-542 15,5 4 84-15</inkml:trace>
  <inkml:trace contextRef="#ctx0" brushRef="#br0" timeOffset="-20735.19">16673 6646 275 0,'-20'26'260'15,"0"-11"-58"-15,3 1-55 0,4-4-18 16,4-12 30-16,9 9 50 16,-8-9 35-16,8 0-1 15,0 0-64-15,0-9-179 0,17-15 0 16,20-24 0-16,24-25 0 16,33-33 0-16,31-33 0 15,34-24 0-15,26-16 0 16,32 1 0-16,22 7 0 0,9 16 0 15,-5 20 0-15,-23 22 0 16,-33 22 0-16,-34 18 0 16,-29 15 0-16,-33 14 0 0,-26 12 0 15,-15 11 0-15,-18 5 0 16,-13 8 0-16,-5-1 0 16,-6 9 0-16,-16 0-231 46,-17 17-221-46,-19 8-22 16,-25-1-414-16</inkml:trace>
  <inkml:trace contextRef="#ctx0" brushRef="#br0" timeOffset="-19998.89">16567 5507 156 0,'11'-25'299'0,"-3"5"-48"16,-3 4-76-16,-5 9-63 15,0 2-34-15,0 5-7 0,0 0-22 16,0 0-20-16,0 24-15 16,-19 86 21-1,1-16-1-15,-7 20-3 16,-2 11 4-16,-3 7-10 0,2-6-4 15,9-13-2-15,2-10 2 16,5-18-5-16,12-16-4 16,0-16 4-16,5-8-5 0,2-14-1 15,6-10 11-15,7-4 13 16,3-17-2-16,15 0 9 0,6 0-10 16,10-9-11-16,-1 1-5 15,-9 4 4-15,-3 1-7 16,-10 3-7-16,-5 0-3 0,-3 0 2 15,-2 12 0-15,-4 4 3 16,-2-1-3-16,-3-2 12 16,1 0 0-16,-2-13 10 15,-2 7 34-15,-5-7 57 0,-4 0-76 16,0-12-41 0,0-9 0-16,-13-19 0 15,-3-20 0-15,-1-22 0 0,3-24 0 16,-4-17 0-16,2-10 0 15,-4-5 0-15,5 2 0 16,-2 18 0-16,1 17 0 16,-7-40 0-16,15 91 0 15,-2 16 0-15,10 11 0 16,-8 3 0-16,8 4 0 16,0 6 0-16,0 8 0 0</inkml:trace>
  <inkml:trace contextRef="#ctx0" brushRef="#br0" timeOffset="-19803.63">16709 5389 2047 0,'0'8'-116'16,"4"-8"-108"-16,0 13-25 15,6 2 11-15,-2 2 14 16,-2 3 27-16,5 5 18 0,-2-5-33 16,-1-1 24-16</inkml:trace>
  <inkml:trace contextRef="#ctx0" brushRef="#br0" timeOffset="-18871.75">11466 9190 417 0,'-8'-7'342'0,"-1"3"-57"16,9 0-102-16,-8-4-83 15,8 3-38-15,0-3-12 0,14 3-15 16,10-7-12-16,28-4 1 16,38-7 4-16,40-7-1 15,37-2 10-15,20-5-13 0,7 2-7 16,-7-3-8-16,-21 5 2 15,-16 2-11-15,-25 2 7 0,-19 4-12 16,-19 5 9-16,-19 4-2 16,-19 4 7-16,-13 3-4 15,-12 6 1-15,-3 3-5 0,-10 0-2 16,-2 0 1-16,-9 0-3 16,0 0-24-16,0 0-36 15,0 0-64-15,0 0-61 16,0 0-39-16,-9 0 6 0,-5 12-26 15,-12-5-5-15</inkml:trace>
  <inkml:trace contextRef="#ctx0" brushRef="#br0" timeOffset="-18115.11">11711 9473 308 0,'-41'16'250'15,"9"-9"-46"-15,2 0-52 16,12 2-47-16,5-9-10 16,4 0 16-16,9 0 14 0,0 0-23 15,9-11-34-15,18-6-30 16,33-6-15-16,35-15-7 0,34-8-6 15,39-1 1-15,14-3-5 16,4 1-6-16,-2 1 1 16,-14 2 1-16,-15 7 2 15,-22 2-1-15,-23 5 0 0,-22 7 2 16,-17 4-6-16,-18 9 5 16,-22 5 0-16,-6-2 5 15,-8 4 1-15,-5 5 7 0,-4 0-7 16,-5 0-3-16,1 0-4 15,-4 0 0-15,0 0-9 0,0 0 12 16,0 0-4 0,0 0 2-16,0 0 0 15,0 0-5-15,0 0 7 0,0 0-3 16,0 0 1 0,0 0-2-16,0 0 5 0,0 0 0 15,0 0-2-15,0 0-3 16,0 0 2-16,0 0 0 15,0 0 7-15,0 0-7 16,0 0 7-16,0 0 1 16,0 0-3-16,0 0 3 0,0 0-3 15,0 0-3-15,0 0 2 16,0 0 2-16,0 0 0 0,0 0 3 16,0 0 2-16,0 0-3 15,0 0-14-15,0 0 8 16,0 0-3-16,0 0 3 15,0 0-3-15,0 0 2 16,0 0-9-16,0 0 6 16,0 0 2-16,0 0 0 15,0 0 6-15,0 0 10 0,0 0-10 16,0 0 7-16,0 0-2 16,0 0-5-16,0 0 3 15,0 0 3-15,0 0-10 0</inkml:trace>
  <inkml:trace contextRef="#ctx0" brushRef="#br0" timeOffset="-18068.39">13488 8950 2037 0,'0'0'-127'15,"0"0"-117"-15,0 0-109 16,0 0-65-16,5 0-1 0</inkml:trace>
  <inkml:trace contextRef="#ctx0" brushRef="#br0" timeOffset="-16875.13">16254 8999 422 0,'-28'7'295'16,"4"-7"-38"-16,6 0-59 0,7 0-55 15,2 0 1-15,9 0-7 16,0 0-16-16,17-2-43 0,20-11-34 16,24-11-12-16,28-5-9 15,21-7-7-15,3-2-11 16,-3 3 2-16,-12 2-5 0,-17 4 4 15,-16 10 3-15,-17-2 19 16,-15 4 13-16,-10 5-2 0,-1 5-39 16,-10-3 0-1,-8 8 0-15,-4 2-49 32,0 0-119-17,0 0-75-15,-8 0-58 16,-8 12-30-16,-9 3-20 15,-7 6 53-15</inkml:trace>
  <inkml:trace contextRef="#ctx0" brushRef="#br0" timeOffset="-16623.59">16206 9370 483 0,'-13'0'271'0,"13"-12"-105"15,17-4-75-15,19-5-31 0,21-8 10 16,25-2 27-16,19-7 15 16,13 5-19-16,7 1-29 15,0 0-26-15,-10 4-19 0,-18 6-4 16,-20 7-9-16,-16 2 0 16,-12 1 10-16,-13 9-2 0,-13 3-7 15,-5 0 3-15,-6 0-17 16,-4 0-36-16,-4 0-83 15,0 0-103-15,-8 0-66 0,-10 0-52 16</inkml:trace>
  <inkml:trace contextRef="#ctx0" brushRef="#br0" timeOffset="-14907.92">18629 9480 382 0,'-28'-17'269'0,"8"5"-44"15,3 5-60-15,6 2-51 0,3 5-22 16,8 0 23-16,0-4-11 16,0 4-6-16,8 0-23 0,8-4 3 15,22 0 23-15,22 0 2 16,24-4 1-16,23-4-82 15,18-2-22-15,16-5 0 16,14-5 0-16,16-9 0 0,12-4 0 16,12-3 0-16,8-9 0 0,-2-8 0 15,0-9 0-15,-14-7 0 16,-12-12 0-16,-17-9 0 16,-17-8 0-16,-10-12 0 15,-14-3 0-15,-16 3 0 0,-11 0 0 16,-17 8 0-16,-13 1 0 15,-9 7 0-15,-12 4 0 16,-5 1 0-16,-11-2 0 0,-7 1 0 16,-8 0 0-16,-8 2 0 15,-8-3 0-15,-8 1 0 16,-4 0 0-16,-4-3 0 16,-9-1 0-16,1 1 0 0,-1 4 0 15,-3 8 0-15,-4 6 0 16,-2 6 0-16,-1 4 0 15,-11 9 0-15,-3-2 0 0,-8 6 0 16,-8-1 0-16,-9 4 0 16,-11 4 0-16,-11 1 0 15,-12 3 0-15,-4 4 0 0,-6-1 0 16,1 2 0-16,1 4 0 16,3 3 0-16,-1 0 0 15,3 8 0-15,6 6 0 0,3 3 0 16,5 3 0-1,0 4 0-15,0 2 0 0,-2 2 0 16,6 1 0-16,0 4 0 16,-5 0 0-16,-3 0 0 15,-5 12 0-15,-5 1 0 0,-6 3 0 16,-8 5 0-16,4 3 0 16,-4 1 0-16,8 0 0 15,7 3 0-15,5 0 0 0,8 5 0 16,11-2 0-16,4 7 0 15,9-2 0-15,7 4 0 16,6 1 0-16,6 0 0 16,10 4 0-16,3 4 0 15,8-1 0-15,2 2 0 0,-3 2 0 16,11 5 0-16,-3 5 0 16,3 3 0-16,2 4 0 15,1 1 0-15,0-1 0 0,-1-5 0 16,1 2 0-16,3-1 0 15,-1-1 0-15,4 2 0 0,5-1 0 16,5 3 0-16,4 6 0 16,8 5 0-16,0 2 0 15,12 8 0-15,10 0 0 0,0 5 0 16,7-3 0 0,-1-2 0-16,5-7 0 0,-4-9 0 15,-1-4 0-15,0-10 0 16,1-1 0-16,-6-4 0 0,3-3 0 15,-2-1 0-15,-4-1 0 16,1 0 0-16,1-1 0 16,3 2 0-16,0-3 0 0,-4 3 0 15,3-1 0-15,0-5 0 16,1-3 0-16,0 0 0 0,-1 0 0 16,6-5 0-16,-8 2 0 15,7-3 0-15,2 6 0 16,2-5 0-16,-1 2 0 15,1-5 0-15,5-1 0 0,2 0 0 16,4-4 0-16,5 2 0 16,4-7 0-16,4 2 0 15,-1 0 0-15,3-6 0 0,-3 1 0 16,1 2 0-16,-5-6 0 16,1 0 0-16,0-4 0 0,-4 2 0 15,-1-8 0-15,6-6 0 16,-3 8 0-16,-3-8 0 15,3 0 0-15,-7 0 0 16,-9 0 0-16,3 0 0 0,-5 0 0 16,-5 0 0-16,1 0 0 15,-2 0 0-15,1-2 0 16,1-4 0-16,-1 0 0 0,1-4 0 16,-4 10 0-16,0-4 0 15,-10 1 0-15,2-2 0 0,-1 1 0 16,-4 0 0-16,-1 0 0 15,3-4 0-15,-2 8 0 0,-4-4 0 16,6 0 0-16,-5 4 0 16,-1 0 0-16,0 0 0 15,-2 0 0-15,-3 0 0 16</inkml:trace>
  <inkml:trace contextRef="#ctx0" brushRef="#br0" timeOffset="-13819.11">19011 9411 1508 0,'8'-12'-552'0</inkml:trace>
  <inkml:trace contextRef="#ctx0" brushRef="#br0" timeOffset="-12048.6">30129 4649 354 0,'-48'-10'302'0,"9"3"-42"16,9-1-63-16,11-1-21 15,6 5 11-15,13-4-49 16,19 1-55-16,46-2-40 15,54-3-5-15,54 0-4 16,49 3 15-16,25 1 16 16,16 0-18-16,-3 8-16 15,-17-4 0-15,-12-5-19 16,-24 2-12-16,-23-1 0 16,-34-5 0-16,-32 5 0 0,-27 1 0 15,-27 1 0-15,-21 4 0 16,-9 2 0-16,-14 0 0 15,-7 0 0-15,-2 0 0 16,-7 0 0-16,-4 0-186 47,0 0-190-47,0 8-18 0,-15 4 40 16,-23 4-11-16</inkml:trace>
  <inkml:trace contextRef="#ctx0" brushRef="#br0" timeOffset="-11399.72">29318 6464 353 0,'-16'0'307'0,"3"0"-34"16,5 0-76-16,8 0-38 15,0 0-5-15,12-8-29 0,33-4-51 16,36-10-16 0,41-2-4-16,42 1 5 0,34-6 9 15,32 4 5-15,31 1-27 16,15 3-10-16,8 1-25 16,-9-1-11-16,-18 2 0 15,-25-2 0-15,-34 4 0 16,-34 1 0-16,-34 1 0 15,-34 1 0-15,-26 7 0 0,-21-1 0 16,-16 4 0-16,-10 4 0 16,-6 0 0-16,-8 0 0 15,-6 0 0-15,2 0 0 16,-13 0 0 15,-6 0-313-31,-11 0-168 16,-23 12 6-16</inkml:trace>
  <inkml:trace contextRef="#ctx0" brushRef="#br0" timeOffset="-10862.45">29457 8055 367 0,'-29'0'245'16,"4"0"-65"-16,8 0-67 0,6 0-4 16,11 0 183-1,8 0-157-15,17 0-42 16,24-3-8-16,41-6 28 16,43 1-9-16,45-4-24 15,37 0-27-15,34-4-20 16,21-5-26-16,5-4 9 15,-1 2-5-15,-18-5 0 16,-25-2-11-16,-37 2 0 0,-39 3 0 16,-38 6 0-16,-31 2 0 15,-25 4 0-15,-16 2 0 16,-14 2 0-16,-9 6 0 16,-9 3 0-16,-5 0 0 15,0 0 0-15,-5 0 0 16</inkml:trace>
  <inkml:trace contextRef="#ctx0" brushRef="#br0" timeOffset="-10299.23">32371 7750 2047 0,'0'12'-340'16,"-11"-12"-150"-16,-14 9 63 16,-18-9 44-16</inkml:trace>
  <inkml:trace contextRef="#ctx0" brushRef="#br0" timeOffset="-8826.89">10720 12479 552 0,'-29'0'386'0,"4"7"-138"15,8-7-122-15,6 0-61 16,11 0-38-16,0 0-21 0,25-2-1 16,27-15 7-16,38-7 12 15,43-13 11-15,47-8 3 16,55-12-5-16,54-3 7 16,43-6-3-16,22 2 5 0,14 3 0 15,7-4-6-15,-7 8-5 16,-15 8 6-16,-34 3 14 0,-44 11 29 15,-43 10 2-15,-46 4-70 16,-39 5-12-16,-42 9 0 16,-31-4 0-16,-18 5 0 15,-19 1 0-15,-9 2 0 0,-8-6 0 16,-8 9 0-16,-4-5 0 16,-8 3 0-1,5 2 0 16,-2 0 0-31</inkml:trace>
  <inkml:trace contextRef="#ctx0" brushRef="#br0" timeOffset="-8691.06">15299 11691 1868 0,'0'0'-539'16,"0"0"34"-16,0 0 96 0</inkml:trace>
  <inkml:trace contextRef="#ctx0" brushRef="#br0" timeOffset="-7822.13">16697 10369 288 0,'4'-23'362'16,"-4"12"-25"-16,0-1-131 15,0 4-107-15,0 8-58 0,0 0-19 16,0 0-19-16,0 8-2 16,0 15 3-16,0 19 0 0,0 11-2 15,0 7 0-15,0 2 0 16,0-1 0-16,0-8 7 15,0-4-5-15,0-12-7 0,0-9 6 16,0-7 3-16,0-9-6 16,0-4 8-1,0-8-4-15,0 0 5 0,0 0 19 16,8 0-5-16,0 0-11 0,5-13-10 16,6-4 1-16,10-2 2 15,7-1-5-15,6 3-3 0,1 9 2 16,6 3 2-16,0 5-1 15,-5 13-6-15,-2 8 5 0,-11 7 2 16,-6 1-2-16,-7-1 6 16,-12 1 6-16,-6-1 7 15,-15 1 5-15,-11-1-2 0,-9 1-8 16,-14-5-4-16,-5-8 0 16,-2-7-4-16,2-9 16 15,3-5 0-15,2-8 6 0,5-2 28 16,7-6 13-16,12-7-29 15,10-1-27-15,15-3-18 0,0-5-9 16,15 1-16-16,10-1-23 16,3 3-51-16,0 3-90 15,1 6-78-15,-4 1-49 0,-10-1-49 16</inkml:trace>
  <inkml:trace contextRef="#ctx0" brushRef="#br0" timeOffset="-7306.17">18452 10396 409 0,'0'-52'275'15,"0"2"-75"-15,0 9-74 0,-13 9-51 16,13 3-5-16,-8 10 19 16,8 3 7-16,0 5 4 0,-8 11-32 15,-1 0-21-15,1 23-8 16,-6 29 78-16,-8 42 63 15,-7 35-24-15,-2 30-156 0,2 17 0 16,13 2 0-16,16-3 0 16,19-11 0-16,35-18 0 15,31-17 0-15,31-26 0 0,25-29 0 16,4-30 0-16,-3-25 0 16,-8-26 0-16,-12-21 0 15,-17-16 0-15,-15-14 0 0,-20-3 0 16,-18 4 0-16,-13 8 0 15,-14 8-18-15,-13 13-90 0,-12 7 31 16,0 10 18-16,-12 6 4 16,-5 5-44-16,-7 0-76 15,-3 0-85-15,-11 12-32 0,-2-4-13 16,-5-8 15-16</inkml:trace>
  <inkml:trace contextRef="#ctx0" brushRef="#br0" timeOffset="-7072.22">18025 10253 699 0,'-37'-61'309'16,"25"8"-145"-16,24 4-94 15,36 4-46-15,34 5-8 16,37 4-7-16,18 3-11 16,14 9-27-16,-1 7-77 0,-3 8-71 15,-18 9-67-15,-16 0-81 16</inkml:trace>
  <inkml:trace contextRef="#ctx0" brushRef="#br0" timeOffset="-6590.83">19579 10473 460 0,'-25'0'615'0,"-2"0"-142"0,-6 0-237 16,1 0-120-16,-4 0-56 16,-1 0-29-16,1 0-2 15,8 0-22-15,2 0 3 16,10-8-6-16,4 1-17 0,12-10-11 15,0-8-16-15,8-7 7 16,17-8 7-16,10-5 8 0,11-1 12 16,7 6 2-16,7 7 2 15,5 14 2-15,0 10-9 16,-6 9 1-16,-8 24 4 0,-11 13 7 16,-10 11 3-1,-14 10 12-15,-16 3 20 0,-13 0 3 16,-7-4 11-16,-8-4-17 15,-1-8-35-15,4-9 0 0,6-8 0 16,2-6 0-16,5-10 0 16,32-12 0-1,14-12 0-15,10-1 0 16,8 1 0-16,1 3 0 16,-4 9 0-16,-9 0 0 0,-10 12 0 15,-15 10 0-15,-15 10 0 16,-6 8 0-16,-16 1 0 0,-7 4 0 15,-2-4 0-15,2-5 0 16,-1-3-31-16,7-10-217 16,-3-1-112-16,10-10-40 15,7-12-6-15</inkml:trace>
  <inkml:trace contextRef="#ctx0" brushRef="#br0" timeOffset="-6241.4">20232 10033 554 0,'10'-64'347'16,"-2"9"-123"-16,4 12-114 16,9 5-59-16,10 10-19 0,9 4-4 15,11 4-11-15,2 7-11 16,7 6-2-16,-1 7 2 0,-4 0-5 16,-6 11 4-16,-6 6 19 15,-5 3-3-15,-5 12 16 16,-6 10 38-16,-2 7 25 15,-6 8 21-15,-3 12 17 0,1 7-2 16,4 6-126-16,-2 9-10 16,6-3 0-16,1 2 0 15,2-4 0-15,-4-9 0 0,0-7 0 16,-7-11 0-16,-6-2 0 16,1-7 0-16,-7-5 0 0,-5-9 0 15,-14-3 0-15,-8 0 0 16,-21 0 0-16,-13-6 0 15,-16 2-19-15,-10-8-477 16,-11-4-46-16,-8-6 57 0</inkml:trace>
  <inkml:trace contextRef="#ctx0" brushRef="#br0" timeOffset="-4610.87">29813 4644 306 0,'-81'0'228'15,"15"0"-26"-15,18 0-39 16,16 0-43-16,15 0-20 16,17 0-28-16,33 0-12 0,37 0 16 15,50-7 9-15,68 2-14 16,60-3-11-1,47-1 7-15,27 9 16 16,-6 0-10-16,-19 0-16 16,-32 0-5-16,-32 0-7 0,-33 0-8 15,-42 0 1-15,-39 0-3 16,-34 0-18-16,-23 0-17 16,-19 0 0-16,-18 0 0 15,-8 0 0-15,-9 0-35 16,-8 0-169-16,0 0-106 0,-25 17-34 15,-12 4 31-15,-20 7-52 16</inkml:trace>
  <inkml:trace contextRef="#ctx0" brushRef="#br0" timeOffset="-4177.73">29688 6291 318 0,'-34'13'314'0,"6"-13"-67"15,8 10-106-15,8-10-53 16,12 0 13-16,0 0 12 16,21 0-13-16,36-5 0 15,49-7 5-15,58-9-4 16,65-3-10-16,43-9-5 16,24 1-7-16,1 4-30 15,-17 8-35-15,-28-1-14 0,-34 5 0 16,-31 4 0-1,-41 3 0-15,-35 5 0 16,-32 0 0-16,-25 4 0 0,-18 0 0 16,-10 0 0-16,-15 0 0 15,-2 0-185-15,-9 0-185 16,-20 20 9-16,-29 5 25 16,-24 11-25-16</inkml:trace>
  <inkml:trace contextRef="#ctx0" brushRef="#br0" timeOffset="-3712.56">29541 8076 557 0,'-24'-17'404'16,"6"1"-88"-16,12 4-80 0,6-1-51 15,0 1-31-15,15 1-36 16,33-1-41-16,33-4-77 16,52-5 0-16,45-4 0 15,45-3 0-15,32-1 0 16,17 1 0-16,5 4 0 15,-15-2 0-15,-17 6 0 16,-29 4 0-16,-41 4 0 16,-39 3 0-16,-34 2 0 15,-29-1 0-15,-21-1 0 0,-10 9 0 16,-17 0 0-16,-11-4 0 16,0 4 0-16,-10 0 0 15,0 0 0 16,-4 9 0-15,0-3 0-16,0-6-520 16,0 13-23-16,-8-4 71 0</inkml:trace>
  <inkml:trace contextRef="#ctx0" brushRef="#br0" timeOffset="-2580.06">27808 4905 587 0,'-30'-29'430'16,"6"2"-160"-16,11-3-104 15,13 5-65-15,16-7-55 16,22-5-8-16,32-7-9 15,37-5-6-15,48-8-1 16,38 0 10-16,17 5 7 16,7-2-7-16,-20 5 22 15,-21 10 16-15,-35 5 6 16,-31 6-44-16,-30 7-32 16,-23 8 0-16,-15 1 0 0,-14 4 0 15,-12 8 0-15,-4 0 0 16,-8 0 0-16,-4 0-224 31,0 8-144-31,0 8-4 16,-28 9 50-16,-21 8-44 15</inkml:trace>
  <inkml:trace contextRef="#ctx0" brushRef="#br0" timeOffset="-1898.89">29155 4026 418 0,'-13'-17'215'16,"13"8"-107"-16,0 6-58 15,0 3-30-15,0 0-5 16,9 0 13-16,11 25 13 0,21 7-1 16,20 5-22-16,12 3-5 15,3-3-9-15,1-5-3 16,-12-4 6-16,-11-7-2 15,-18-4-3-15,-10-1 1 16,-10-4-1-16,-13 0-6 16,-3 8 2-1,-8 12 0-15,-11 14 1 0,-16 11 1 16,-4 4 3-16,-3-1 1 16,7-3-6-16,7-12 3 15,3-7 2-15,8-10-2 16,5-9 2-16,1-1 2 15,2-6-1-15,9-12 32 0,-11 0 61 16,-2 0 55-16,13-5 24 16,-9-10-59-16,2-18-65 15,7-12-38-15,0-12-12 16,0-5-2-16,0 2-17 16,4 6-31-16,-4 11-107 15,0 5-155-15,0 5-68 16</inkml:trace>
  <inkml:trace contextRef="#ctx0" brushRef="#br0" timeOffset="-916.58">9128 17027 490 0,'-65'-9'387'0,"8"5"-103"0,9 1-124 16,9-1-101-1,21-1-51-15,4-2-10 0,24-2 18 16,21-8 17-16,25-6 15 16,31-11 22-16,23-6-5 0,12-8-26 15,6-2-11-15,-1 5-15 16,-9 5-6-16,-13 3-2 15,-6 9-4-15,-20 4 6 0,-14 3-7 16,-11 6 6-16,-14 2 1 16,-12 8-5-16,-6 2 0 0,-11 3-14 15,-8 0-33-15,-3 0-37 16,0 0-76-16,0 0-48 16,-11 15-54-16,-9 6-46 15,-13 3 3-15</inkml:trace>
  <inkml:trace contextRef="#ctx0" brushRef="#br0" timeOffset="-683.5">9202 17230 490 0,'-46'24'406'0,"10"-7"-96"16,7-1-130-16,9-16-99 15,20 0-65-15,9 0-10 16,23-12 9-16,32-11 22 15,30-20 16-15,24 0-19 16,20-7-17-16,7 5-10 0,-7 5-1 16,-16 6-43-16,-21 11-52 15,-19 3-58-15,-22 4-49 0,-14 4-29 16,-19-2-3-16,-5 2-20 16,-22-4 12-16</inkml:trace>
  <inkml:trace contextRef="#ctx0" brushRef="#br0" timeOffset="-151.71">10016 16277 393 0,'-11'-32'429'0,"3"8"-74"16,0 12-141-16,8 5-107 16,-8 7-61-16,8 7-26 0,0 21-4 15,0 25 24-15,0 25 27 16,12 19-14-16,3 12-26 0,6 6-7 15,-1-8-2-15,1-14-17 16,-2-16 3-16,-2-12-4 16,-5-16-4-16,1-13-3 0,-6-12-11 15,-2-7-16-15,-5-17-26 16,0 0-24-16,0-17-23 0,-8-19-22 16,-5-33-21-1,-6-25 53-15,-3-16 64 0,-1 1 74 16,-3 11 52-16,7 17 23 15,-1 15-26-15,4 13-38 0,6 13-26 16,10 8-22-16,6 7-9 16,18 9 10-16,17 3-5 15,15 13-5-15,13 0 9 0,7 24-5 16,3 6-2-16,-6 5 2 16,-8 7 1-16,-8-1-4 0,-13-5 4 15,-11 1-3-15,-14-6 8 16,-5-2-9-16,-14-4 11 15,0 5 10-15,-25 1-2 16,-11 9-3-16,-18 5 2 0,-6 8 5 16,-2 1-8-16,2 3-2 15,-2-5-5-15,9-2 0 0,10-7-13 16,6-1-19-16,12-6-53 16,8-7-75-16,17-6-86 15,9-6-42-15,15-10-58 0</inkml:trace>
  <inkml:trace contextRef="#ctx0" brushRef="#br0" timeOffset="1132.19">16924 16107 172 0,'0'-4'305'0,"-11"-4"-56"0,-3-4-65 16,-2 0-80-16,4 0-51 0,-3 0-30 16,-2-2-8-1,1 2 5-15,-4 5 21 0,-1-2 10 16,-3 1 29-16,-4 8-15 15,-5 0-4-15,-8 0 9 0,-4 8-9 16,-3 5-3-16,-9 8-17 16,1 2-8-16,2 2-9 0,2 7-5 15,3 5 0-15,3 9-3 16,7 1 3-16,2 6 1 16,6 4 10-16,5-2-2 0,6-8 6 15,7-2-13-15,13-5 7 16,0-2-3-16,5-7-2 15,15-2-8-15,14-1-13 0,8-3 2 16,12-6-5-16,6-1 5 16,5-2-8-16,5-8-6 15,-1-8-15-15,1 0 1 0,-9 0-5 16,-10-8 8-16,-5-3 4 16,-15-6 6-16,-1 0-5 0,-12-2 4 15,-1-7 14-15,-9-6 0 16,-8-5-2-16,0-3-13 15,0-9 0-15,0-4 11 0,-8 0-5 16,8 4 6-16,-12 8 2 16,12 5 7-16,-8-13 13 15,8 30-14-15,0 1 7 16,0 6 8-16,0 4 10 16,0 5 4-16,0-2 15 0,0 5-11 15,-7 0-40 1,7 8 0-16,0 12 0 0,0 12 0 15,0 10 0-15,0 6 0 16,10 2 0-16,12-3 0 0,3-1 0 16,7-6 0-16,8-2 0 15,5-10 0-15,0-4 0 16,0-7 0-16,-2-5 0 16,-1-12 0-16,-6 0 0 0,-3 0 0 15,-9 0 0-15,-4 0 0 16,-9-5 0-16,-1 2-112 0,-10-6-179 15,0-3-77-15,0-1-3 16,-13-2 4-16</inkml:trace>
  <inkml:trace contextRef="#ctx0" brushRef="#br0" timeOffset="1530.02">17748 15947 723 0,'13'-31'512'0,"-5"4"-72"16,-8 0-216-16,0 12-109 0,0 2-82 15,0 29-33 1,0 17 0 0,-8 20 0-16,-5 20 0 0,1 13 0 15,-4 3 0-15,-5 10 0 16,5-2 0-16,-1-5 0 0,7-9 0 15,10-14 0-15,0-16 0 16,0-8 0-16,0-17 0 16,10-8 0-16,15-7 0 15,12-13 0-15,16 0 0 0,7-13 0 16,10-2 0-16,7-6 0 16,-1-4 0-16,-3 5 0 0,-7 0 0 15,-13-1 0-15,-8 5 0 16,-8 4 0-16,-14 0 0 15,-2-5 0-15,-11-8-375 0,-10-2-21 16,0-2 55-16,-18-9 70 16,-7-1-1-16,-6-7-116 0</inkml:trace>
  <inkml:trace contextRef="#ctx0" brushRef="#br0" timeOffset="1704.43">17793 15969 370 0,'-29'-8'273'15,"13"-1"-62"-15,4-3-63 0,12 0-67 16,9-4-43-16,15-1-11 16,14-2-17-16,12 2-7 0,15 1-3 15,6 0-2-15,-3 3-27 16,-3 5-58-16,-5 4-54 0,-1 4-56 16,-15 0-60-16,-12 0-189 15</inkml:trace>
  <inkml:trace contextRef="#ctx0" brushRef="#br0" timeOffset="2361.6">18890 15947 95 0,'0'-2'238'0,"0"-3"-27"0,0 1-8 15,-8 4-30-15,8-3-48 16,-9 3-26-16,9-5-14 16,0 0-30-16,0 5 2 0,0-4-21 15,0 4-3-15,0-3-11 16,0 3 0-16,0 0 7 0,0 0 7 16,0 0 9-16,0 0 19 15,0 0 13-15,0 0 12 16,0 0-8-16,-12 12-18 0,0 0-22 15,-4 0-17-15,-1 0-8 16,2-3-5-16,-2-9-10 0,4 8 9 16,5-8-10-16,8 0 2 15,-9 0-10-15,9-17-11 0,0-2 1 16,9-10 8-16,12 2 6 16,8-7 4-16,7 1-6 15,5 1 8-15,6 4-4 16,2 11 4-16,5 13-6 0,-5 4 5 15,-5 21 11-15,-3 10 23 16,-9 19-12-16,-7 7-23 0,-9 7 0 16,-11 3 0-16,-5-3 0 15,-26 2 0-15,-5-2 0 0,-12-6 0 16,1-7 0-16,-4-5 0 16,1-10 0-16,9-8 0 0,8-7 0 15,2-9 0-15,12-12 0 16,5 0 0-16,9-5 0 15,12-9 0-15,7-7 0 16,11 0 0-16,11 6 0 0,2-2 0 16,7 8 0-16,-2 9 0 15,6 0 0-15,-5 0 0 0,-5 12 0 16,-1 4 0-16,-5 1 0 16,-5 0 0-16,-5-5 0 15,-8-3-369-15,-3-9-7 0,2 0 49 16,1-5 31-16,2-11 6 15</inkml:trace>
  <inkml:trace contextRef="#ctx0" brushRef="#br0" timeOffset="2860.87">19480 15700 505 0,'-26'-41'402'15,"4"9"-22"-15,3 3-146 16,4 5-130-16,15 3-80 15,0 9-23-15,9 0-10 0,13-1 2 16,11 9-19-16,11 4-18 16,10 0-11-16,-1 0 8 0,3 0 9 15,1 13 20-15,-5-4 12 16,-6-9 0-16,-6 12-2 16,-8-5 9-16,-10 2 33 15,-7-9 27-15,-2 8 40 0,-6-8 5 16,-3 8 7-16,-4 1-2 15,0 2 15-15,0 13-118 0,0 18-8 16,0 14 0-16,0 17 0 16,0 17 0-16,0 12 0 0,0 3 0 15,0 2 0-15,5-2 0 16,3-4 0-16,5-10 0 16,2-11 0-16,1-6 0 0,1-17 0 15,-1-12 0-15,0-9 0 16,-5-10 0-16,-6-11 0 15,-5-2 0-15,-16-13 0 16,-8 0 0-16,-12 0 0 16,-10-4 0-16,-9-1 0 15,-7 5 0-15,5 0 0 0,0 0 0 16,4 0 0-16,8 0 0 16,4 0 0-16,5 0-183 0,7 0-156 15,5 0-8-15,14 0 39 16,10 0 22-16,0-7 19 15</inkml:trace>
  <inkml:trace contextRef="#ctx0" brushRef="#br0" timeOffset="3410.11">21013 15720 142 0,'0'-29'346'0,"-15"4"15"15,-1 10 60-15,-5 3-91 16,-1 9-109-16,3 3-106 15,3 0-56-15,3 11-26 0,13 1-14 16,0 6-19-16,13-6 0 16,3 4 0-16,8-5-26 15,1-11-46-15,4 0-25 0,-1-8-5 16,0-4 31-16,-7-7 15 16,-13-11 35-16,-8 5 12 0,0-3 19 15,-20 4 19-15,-6 7 20 16,2 5-8-16,-7 5-22 0,-3 7-7 15,3 0-44-15,-4 16-59 16,10 8-86-16,-1 10-76 0,4 9-41 16,8 11-4-1,2 3 18-15</inkml:trace>
  <inkml:trace contextRef="#ctx0" brushRef="#br0" timeOffset="3610.61">20904 16164 215 0,'8'12'337'0,"-8"1"19"15,0-13 21-15,5 0-98 16,3 0-78-16,3 13 10 0,14-1-140 16,7 4-71-16,7 12 0 15,9 12 0-15,-9 9 0 16,1 12 0-16,-12 8 0 16,-7 5 0-16,-13 3 0 0,-19-4 0 15,-23 0 0-15,-18 0-347 16,-21 1-249-16,-20 0 94 0</inkml:trace>
  <inkml:trace contextRef="#ctx0" brushRef="#br0" timeOffset="5123.82">24879 9313 50 0,'17'0'170'15,"-5"0"42"-15,-7 0-26 16,-5 0-29-16,0-9-29 0,0 2-15 16,0-5 11-16,0 3 30 15,0 2 23-15,0 2-1 0,-13-3-31 16,0 4-34-16,-3 0-37 16,-4 4-38-16,-8 0-12 0,-14 8-18 15,-1 12-2-15,-5 8-8 16,-3 10 8-16,7 9-4 15,4 20-4-15,6 6-5 16,14 4 11-16,8 0-10 0,12-4 1 16,12-3 2-16,4-10-28 15,10-10-13-15,-3-15-14 16,6-12 6-16,4-17-9 0,-1-10 23 16,-1-21 5-16,2-18 21 15,-7-18 2-15,-6-8 9 16,-9-9 17-16,-6-8 3 0,-5 1-11 15,0 3 1-15,0 14 11 16,0 11 11-16,-8 16-16 0,0 13-5 16,8 11-14-16,0 17-6 15,0 17 12-15,0 14-6 16,8 23 8-16,8 19-2 16,8 8 0-16,6 8-5 0,5 2-3 15,3-6-30-15,-2-12-124 16,0-16-79-16,1-12-55 15,-1-11-6-15,-4-20-10 0</inkml:trace>
  <inkml:trace contextRef="#ctx0" brushRef="#br0" timeOffset="5372.86">25428 9244 552 0,'0'-45'382'0,"0"13"-120"0,0 12-132 16,-8 3-65-16,8 13-33 0,-9 4-16 15,9 16-4-15,-11 17 5 16,-2 15-6-16,0 14-2 16,2 2-2-16,11 2-2 15,0-1-1-15,8-8 5 0,8-8-3 16,8-8 4-16,7-13-6 16,12-11-3-16,-4-6-26 15,3-11-58-15,-5-11-67 0,-5-17-89 16,-4-15-44-16,-4-5-8 15</inkml:trace>
  <inkml:trace contextRef="#ctx0" brushRef="#br0" timeOffset="5492.91">25456 9073 302 0,'-17'-17'212'16,"11"1"-102"-16,7 0-52 15,25-2-29-15,13-1-17 16,15-1-7-16,8 1-48 0,2-3-93 15,1 2-106-15</inkml:trace>
  <inkml:trace contextRef="#ctx0" brushRef="#br0" timeOffset="5772.13">26166 8950 619 0,'-28'0'315'0,"4"14"-144"0,2-7-87 15,3 5-27-15,3 0-19 16,4-1-11-16,4 7-16 0,8 3-2 16,0 2-9-16,12 7-5 15,9-7-24-15,1-2-24 16,7-9-1-16,-1-12 0 0,1 0 22 16,-7-5 15-16,-6-11 7 15,-7-8 4-15,-9-4-3 0,0-5 2 16,-14 2 3-1,3 5-17-15,-2 6-33 0,0 4-63 16,-3 3-77-16,1 6-79 16</inkml:trace>
  <inkml:trace contextRef="#ctx0" brushRef="#br0" timeOffset="6139.52">26479 8751 295 0,'0'-28'380'16,"0"3"-91"-16,0 6-155 0,0 2-94 16,18 1-44-16,13-1 3 15,14 5 1-15,12 3-6 16,7 6 3-16,1 3-4 0,-5 0 1 16,-11 17 6-16,-7 3-2 15,-9 3 2-15,-10 5 5 16,-3 10 1-16,-3 3-2 0,0-1 0 15,-6 2 3-15,1-3-7 16,1-1 4-16,-1-2-2 0,2-8-3 16,-3-4 3-1,0-7-2-15,1-5 0 0,-3 1-3 16,-5-1 5-16,-4-12-3 16,0 25 7-1,-22-9-4-15,-3 3-4 0,-23 10 4 16,-4 4-10-16,-12 3-62 15,-5 6-101-15,-3 6-107 0,-7 12-341 16</inkml:trace>
  <inkml:trace contextRef="#ctx0" brushRef="#br0" timeOffset="6688.65">25276 10876 80 0,'-6'0'211'0,"-2"0"-16"15,-5 0-15-15,0 0-41 16,1-7-32-16,-4-2-13 0,-8 6 15 16,-6 3-4-16,4 0-22 15,-4 0-30-15,-2 19-15 0,0 6-15 16,2 3-5-16,11 9-10 15,7-1-4-15,12 6-8 16,0-6-14-16,0 0-9 0,12-7-5 16,7-5-36-16,11-8-11 15,2-16-19-15,4 0-13 16,2-16-1-16,-2-8 32 16,-1-13 34-16,-1-2 35 0,-9-7 35 15,-11 1 29-15,0 8 35 16,-6 9 33-16,-8 9 6 0,0 1-11 15,0 11-56-15,0 7-28 16,0 7-20-16,0 13-7 0,3 10 0 16,5 6-2-16,2 9-3 15,1-6-29-15,2 3-104 16,-1-4-99-16,3-10-88 0,-2-5-12 16</inkml:trace>
  <inkml:trace contextRef="#ctx0" brushRef="#br0" timeOffset="6988.4">25830 10465 405 0,'4'-40'400'16,"-4"11"-86"-16,0 8-160 16,0 9-86-16,0 12-31 15,0 0-24-15,0 25-1 0,-8 12-2 16,8 11-2-16,-8 9-1 15,8 0-9-15,0-3 2 16,0-6 3-16,0-4-6 16,0 30 8-16,0-45-3 15,3-5 3-15,6-8-5 16,2-4 1-16,9-12-11 16,10 0 0-16,7-5 0 0,2-9-21 15,5-7-49-15,-2-8-61 16,-6-7-61-16,-7-3-58 15,-9-11-30-15</inkml:trace>
  <inkml:trace contextRef="#ctx0" brushRef="#br0" timeOffset="7149.06">25948 10303 264 0,'-20'-14'281'15,"4"0"-75"-15,2 0-101 16,14-1-65-16,17-1-20 15,16-6-19-15,12 3-53 0,11-6-54 16,9 0-23-16,3-3-52 16,2 3-14-16</inkml:trace>
  <inkml:trace contextRef="#ctx0" brushRef="#br0" timeOffset="7720.76">26641 9924 370 0,'-7'-5'277'0,"-5"0"-50"16,12 3-89-16,0 2-41 0,0 0-20 16,0 0-26-16,0 0-23 15,0 7-20-15,0 14-2 16,0 10 6-16,4 15-8 0,4 3 5 16,-1 8-8-16,2 0 5 15,2-4-7-15,-3-4 4 0,0-4-3 16,1-9-1-16,-4-3 4 15,-2-9-4-15,6-7 2 16,-6-5 2-16,-3 0 0 16,0-12-2-16,0 0 2 0,0 0-2 15,0 0 0-15,0-3 1 16,0-11-17-16,0-10-3 16,0-12 1-16,0-9 9 0,0-12 9 15,0-4 1-15,0 1-7 16,0 1 8-16,-8 7-1 15,8 7-1-15,-12 0 9 0,3 4-3 16,9 8 9-16,-8 5-1 16,8 8 8-16,-8 3 10 0,8 6-6 15,0 2-10-15,-6 9-10 16,-3 0-9 0,1 0-4-16,8 9 1 15,-8 2 8-15,-5 10-12 16,0 8 8-16,-3 0-2 0,-2 3 0 15,-8-4 7-15,4-2-1 16,5-7 6-16,-5 2-7 0,6-6-2 16,3-2-2-16,13-13-17 15,0 0-24 1,0 0-21-16,0 0-28 0,0-4-43 16,0-5-25-16,8-6-10 15,5-15-108-15,3-6-179 16</inkml:trace>
  <inkml:trace contextRef="#ctx0" brushRef="#br0" timeOffset="8152.02">26785 9601 544 0,'0'-12'193'0,"16"-19"-15"31,2 17-166-31,12 1-8 0,10 2-5 16,14-6-10-1,37-11-12-15,-52 16 21 0,-13 5-1 16,0 2 3-16,-10 5 8 16,-4 0 18-16,-4 0 7 15,0 0-5-15,-5 0-9 16,-3 12-1-16,6 5 3 16,-3 4 9-16,5 7 10 0,-3 13 8 15,3 6 3-15,-3 15-26 16,3 3-5-16,3 8-7 15,6 5-12-15,-1-2 1 0,-4-2 0 16,5-8 3-16,-5-4-2 16,1-14 2-16,-4-8-5 0,5-7 0 15,-2-8 2 1,-4-9 2-16,-2-5-4 0,-6-1 0 16,0-3 9-1,0-7 8-15,0 12-4 16,-22 1-3-16,-5 2-11 0,-15 11-10 15,-6 3-44-15,-6 2-41 16,1 7-88-16,1 2-81 0,4-4-69 16</inkml:trace>
  <inkml:trace contextRef="#ctx0" brushRef="#br0" timeOffset="11114.22">23763 9544 141 0,'-11'-32'203'0,"-3"0"-60"16,2-1-25-16,12 5-30 16,-9 3-26-16,9 5 3 0,0 4 6 15,0 0 19-15,0 4 26 16,0 3 5-16,0 5 0 15,0 4-44-15,0 0-37 0,0 0-30 16,0 16-6-16,0 12 2 16,9 22-5-16,3 19-3 15,2 21 8-15,-3 15-6 0,3 9 3 16,0 4 0-16,2-4 1 16,-3-9-7-16,0-10 3 15,-4-13 4-15,0-16-4 16,-1-15 4-16,1-10-3 0,-5-8-3 15,1-13 6-15,-1-7-3 16,0-6 6-16,-4-7-2 16,0 0-2-16,0 0-1 0,0 0 5 15,0 0 3-15,0 0 1 16,0 0 0-16,0 0-2 0,0 0-3 16,0 0 0-1,4 0-3-15,0 0 0 0,-1 0 3 16,-3 0-5-16,3 0 1 15,2 0 3-15,7 0 7 0,4 0-6 16,10-7 2-16,2-1-4 16,8-5 8-16,13 1-2 15,3-5-2-15,13-2-4 0,16-7-2 16,22-5 2-16,14-10-1 16,14-12-6-16,10-8 3 0,6-5 7 15,0-7-6-15,-6-1-2 16,-2 1 3-16,-6-1-6 15,2 2 4-15,-7 6 0 0,-1 5 0 16,-9 4-5 0,-5 4 5-16,-7 13 2 0,-5 4-1 15,-8 2 1-15,-3 6-5 16,-8 0 3-16,-5 4 1 0,-3 3-5 16,-6 1 5-16,-7 4-1 15,-4-1-2-15,-6 1 5 16,-5 4-1-16,-7 3-6 0,0 2 0 15,-5-1 10-15,0 3-7 16,3-3-2-16,0-1 5 16,-1-1-3-16,1-3 1 0,-3 1 0 15,6-2 7-15,-6 3-6 16,0 3-2-16,-6-1 3 16,-3-4-4-16,-10 6 9 15,-2 2-5-15,-1 5 6 0,-4 0 5 16,-8 0-3-16,0 0 2 15,0 0 6-15,0 0 9 16,0 0 9-16,0 0 16 0,0 0 2 16,0 0 5-16,-8 0-17 15,8 0-7-15,-12 0-35 0,12-4 0 16,-13-3 0-16,1-5 0 16,0-10 0-16,-4-2 0 15,-1-4 0-15,2-8 0 0,-7-9 0 16,5-8 0-1,0-4 0-15,-1-8 0 0,-2 0 0 16,1 0 0-16,3-1 0 16,-1 5 0-16,-1 1 0 15,2 3 0-15,5 3 0 0,-1 2 0 16,4 2 0-16,0 9 0 16,-2 7 0-16,10 0 0 0,-11 10 0 15,3 0 0-15,-1 7 0 16,-2 0 0-16,0 6 0 15,-7-6 0-15,-4 5 0 16,0 0 0-16,-11 3 0 16,-8 5 0-16,-12 4 0 0,-16 0 0 15,-24 20 0-15,-26 5 0 16,-18 8 0-16,-22 8 0 16,-19 8 0-16,-14 8 0 0,-10 7 0 15,-13 5 0-15,-5 5 0 16,-3-5 0-16,8 0 0 0,21-8 0 15,23-4 0-15,24-7 0 16,25-10 0-16,21-4 0 16,23-7 0-16,18-6 0 15,15-1 0-15,16-6 0 0,10-4 0 16,7-12-53 0,12 8-99-16,0-8 22 0,0 0-14 15,0 0-44-15,0 0-65 0,8 0-9 16,7 9-42-16</inkml:trace>
  <inkml:trace contextRef="#ctx0" brushRef="#br0" timeOffset="12744.95">24177 10904 258 0,'0'-35'239'0,"0"2"-53"15,8 9-65-15,-5 3-56 0,5 9-34 16,0 12-18-16,6 0 3 16,-3 23 13-16,7 15 6 0,1 18 10 15,6 17-4-15,-5 10 9 16,0 10 9-16,-6 13-16 16,-5 11-9-16,5-3-9 15,-6 0-1-15,0-12-2 0,0-12-11 16,-4-17-2-16,2-20 1 15,-3-13-5-15,-3-6 24 0,0-15 23 16,3-7 11-16,-3-3 16 16,3-9 1-16,2 0-20 15,3-9-25-15,12-6-19 0,20-13 1 16,22-14-12-16,26-10-4 16,36-13 4-16,23-13 1 15,22-8-4-15,19-7-9 16,14-1 7-16,17 1 4 0,1 8-9 15,-5 4 5-15,-17 6 0 16,-14 12 0-16,-26 5-4 16,-23 9 8-16,-27 8-4 0,-17 8 3 15,-23 5-2-15,-12 4 2 16,-8 0-3-16,-5 3 4 0,-7 1-3 16,1-1-1-16,-9 4-7 15,0 1 4-15,-2 4 8 16,-9 1-5-16,0 3 4 0,-4-1-2 15,0 3-2-15,-5 6-4 16,-8 0 8-16,0 0 3 16,0 0-9-16,0 0 12 15,0 0 8-15,0 0 18 0,0 0 22 16,0-2 17-16,0-3-56 16,0 1-19-16,0 1 0 15,0-2 0-15,0 1 0 16,0 0 0-16,0 1 0 15,0-2 0-15,0-3 0 0,0 0 0 16,0-5 0-16,0-7 0 16,4-9 0-16,0-8 0 15,-1-2 0-15,-3-11 0 0,5-11 0 16,-2-7 0 0,6-14 0-16,-1-8 0 0,0-3 0 15,4-5 0-15,-3 4 0 16,-1 4 0-16,0 9 0 15,1 12 0-15,-6 7 0 0,-3 19 0 16,0 5 0-16,0 10 0 16,0 4 0-16,0 7 0 0,0 0 0 15,0 6 0-15,0 3 0 16,0-1 0-16,0 2 0 16,-8-2 0-16,8 6 0 0,-9 3 0 15,-2 0 0 1,-1-5 0-1,3 5 0-15,-4 0 0 16,1 0 0-16,-3 0 0 0,-10 0 0 16,-6 0 0-16,-19 8 0 15,-11 8 0-15,-12 5 0 16,-14 12 0-16,-12 3 0 0,-20 9 0 16,-19 13 0-16,-17 6 0 15,-10 5 0-15,-6 4 0 0,0 0 0 16,5-3 0-16,8-1 0 15,11-8 0-15,14 1 0 16,3-6 0-16,2 1-17 16,3 8-12-16,1 9 8 0,0-1 5 15,12-4 10-15,3 0 1 16,11-8 3-16,12-8-3 16,17-12 6-16,12-9 0 0,12-8 6 15,8-2-10-15,5-6 13 16,8-9-12-16,4-7 2 0,2 10 4 15,2-10-5-15,7 0 4 16,-5 0 4-16,2 0-6 16,3 0 7-16,1 0-3 0,8 0-12 15,-8 0 7-15,8 0 4 16,0 0 1-16,0 0-7 16,0 0-3-1,0 0 11-15,0 0-5 0,0 0-4 16,0 0 5-16,0 0 2 15,0 0-1-15,0 0-10 0,0 0 14 16,0 0-11 0,0 0-7-16,0 0-16 15,0 0-3-15,0 0-1 0,0 0-2 16,0 0-8-16,0 0-26 16,0 0-35-16,0 0-33 15,0 0-39-15,3 0-40 0,2 0-17 16,-1 0-24-16,0 0-27 15</inkml:trace>
  <inkml:trace contextRef="#ctx0" brushRef="#br0" timeOffset="100539.76">11974 12722 170 0,'4'-11'223'0,"-4"4"-34"0,0-1-16 15,0-2-30-15,0 3-21 16,0 0-15-16,0-2-4 0,-12 5 7 16,12 0 10-16,-8 0 2 15,8 0-18-15,-8 0-9 0,0 0 12 16,8 4-11-16,-13-5-33 16,5-2-63-16,-4 2 0 0,-1-2 0 15,-2-2 0-15,-1 1 0 16,-2-1 0-16,-1 2 0 15,-6-6 0-15,1 3 0 16,-1-5 0-16,-3 3 0 0,-1 5 0 16,2-2 0-16,-1 2 0 0,-1-1 0 15,1 4 0-15,-6-1 0 16,3 5 0-16,-1 0 0 16,-1 0 0-16,1 0 0 15,-7 0 0-15,8 0 0 0,-3 0 0 16,-1 0 0-16,-1 0 0 15,-1 0 0-15,4 0 0 0,0 0 0 16,0 0 0-16,8 0 0 16,-1 9 0-16,1-9 0 0,5 8 0 15,0-1 0-15,-5 2 0 16,-3-2 0-16,-1 2 0 0,1 3 0 16,-8 0 0-1,-1 1 0-15,-4-2 0 0,0 1 0 16,1 2 0-16,-2-2 0 15,-1 0 0-15,3 0 0 0,2 0 0 16,2 0 0-16,3 4 0 16,5-3 0-16,4 0 0 0,0-1 0 15,2 0 0-15,6-3 0 16,0 2 0-16,5 5 0 16,-6 4 0-16,2 5 0 0,-7 3 0 15,2 6 0-15,-4 1 0 16,0 7 0-16,-1-1 0 15,0-1 0-15,1 2 0 0,5-2 0 16,-3-3 0-16,2-1 0 16,5-4 0-16,-7 0 0 0,6-3 0 15,5-1 0-15,-1 5 0 16,0-4 0-16,-2-1 0 16,6-4 0-16,8 1 0 0,0-4 0 15,0 0 0-15,0 2 0 16,0 6 0-16,0 3 0 0,0 9 0 15,0 7 0-15,0 9 0 16,0 5 0-16,5-2 0 16,-2 1 0-16,2 1 0 15,-2-5 0-15,3 0 0 0,-2 4 0 16,4 1 0-16,0-2 0 16,4-3 0-16,4-5 0 15,4-2 0-15,9-1 0 0,-1-2 0 16,9 7 0-16,7-5 0 15,2 1 0-15,2-3 0 0,8-1 0 16,1-1 0-16,5-5 0 16,3 2 0-16,-4-10 0 15,3-4 0-15,-3-4 0 0,-1 0 0 16,2 1 0-16,-5-6 0 16,0-1 0-16,0-2 0 15,-2-4 0-15,2 0 0 16,0-3 0-16,0-1 0 0,9-1 0 15,3 3 0-15,1-3 0 16,-2 2 0-16,-3-2 0 0,-5 2 0 16,-6-2 0-16,-6 1 0 15,-7-8 0-15,-8 9 0 16,-6-9 0-16,1 8 0 0,2-8 0 16,2 0 0-16,1 9 0 15,3-9 0-15,4 0 0 0,9 0 0 16,3 0 0-16,2 0 0 15,4 0 0-15,-1 0 0 16,-1 0 0-16,-4 0 0 16,-2 0 0-16,-2 0 0 0,1 0 0 15,-1 0 0-15,5 0 0 16,-1 0 0-16,5 0 0 0,8 0 0 16,5 0 0-16,3 0 0 15,4 0 0-15,-1 0 0 16,-2 0 0-16,-4 0 0 0,-2 0 0 15,-3 0 0-15,-8 0 0 16,-1 0 0-16,1 0 0 16,0 0 0-16,10 0 0 0,1 0 0 15,6 0 0-15,2 0 0 16,6 0 0-16,2 0 0 16,6 0 0-16,-1 0 0 0,-3 0 0 15,-5 0 0-15,-5 0 0 16,-3 0 0-16,-4 0 0 0,4 0 0 15,0 0 0-15,1 0 0 16,7 0 0-16,4 0 0 16,5 0 0-16,7 0 0 0,5 0 0 15,0 0 0-15,2 0 0 16,-1 0 0-16,-2 0 0 0,0-4 0 16,2-1 0-16,-2 1 0 15,-4 4 0-15,1 0 0 16,-2 0 0-16,2 0 0 15,2 0 0-15,-1 0 0 0,7 0 0 16,0 0 0-16,-1-4 0 16,5-5 0-16,0-3 0 0,-5 0 0 15,1 0 0-15,0 1 0 16,-10-1 0-16,-1-1 0 16,-3-4 0-16,1 1 0 0,6 0 0 15,5-2 0-15,7 3 0 16,10-5 0-16,12-1 0 0,14-3 0 15,8 3 0-15,3 2 0 16,1 2 0-16,-4 2 0 16,-10-3 0-16,-2-1 0 15,-10 2 0-15,-3 0 0 0,-5 6 0 16,-6-1 0-16,-9-5 0 16,-5 1 0-16,-4 0 0 0,1-2 0 15,0-1 0-15,-1-1 0 16,5 3 0-16,-5 0 0 15,-3-2 0-15,-4 2 0 16,-9-4 0-16,-5 1 0 0,1 0 0 16,1 1 0-16,-1-4 0 15,-3 4 0-15,4-1 0 16,-1-5 0-16,2 0 0 0,7 1 0 16,4-9 0-16,-1 2 0 15,5-6 0-15,3-4 0 0,0 5 0 16,0-2 0-16,-2 7 0 15,-6-7 0-15,-3 7 0 16,-10 2 0-16,1-4 0 0,-3-1 0 16,-5 2 0-16,1-4 0 15,-2-4 0-15,-7-2 0 16,-5-2 0-16,-6-1 0 16,0 1 0-16,-10-5 0 0,1-4 0 15,-5 0 0-15,0 0 0 16,1-4 0-16,0 5 0 15,-4 2 0-15,-6 5 0 0,-2 0 0 16,-7 5 0-16,-8-1 0 16,-6-4 0-16,1-4 0 0,-9 1 0 15,0 0 0-15,0-1 0 16,0-1 0-16,-12 6 0 16,1-6 0-16,-3 6 0 0,-2 2 0 15,0 3 0-15,-5-4 0 16,-2 3 0-16,-6-1 0 15,-1 2 0-15,3-3 0 16,-3 5 0-16,-1 1 0 0,-6 1 0 16,-2 1 0-16,-4 1 0 15,4 2 0-15,2 2 0 0,1 1 0 16,4 2 0-16,4 7 0 16,-1 2 0-16,1 1 0 15,-1 4 0-15,-1 0 0 0,-1 2 0 16,-6-1 0-16,-8-6 0 15,-6 1 0-15,-11 2 0 0,-4-9 0 16,-7 0 0-16,0-4 0 16,-1 4 0-16,1-5 0 15,-1 0 0-15,-5-4 0 16,2-1 0-16,1 0 0 0,3 0 0 16,-1 3 0-16,1 2 0 15,-1 0 0-15,-2-1 0 16,-7 6 0-16,2-1 0 0,-4 0 0 15,-5 2 0-15,2 2 0 16,-6 0 0-16,1 4 0 0,-3-1 0 16,-7 6 0-16,0-2 0 15,-1 1 0-15,-2-1 0 16,-3 9 0-16,-5 0 0 0,4 0 0 16,2 1 0-16,-3 3 0 15,8 0 0-15,7 0 0 16,7 0 0-16,8 0 0 0,7 0 0 15,5 0 0-15,-3 0 0 16,-7 11 0-16,-3-2 0 16,-5-1 0-16,-6-8 0 0,-10 12 0 15,-6-12 0-15,-10 8 0 0,-1-8 0 16,2 0 0-16,4 9 0 16,5-9 0-16,1 0 0 15,7 0 0-15,5 0 0 16,2 0 0-16,4 0 0 0,2 0 0 15,-2 0 0-15,1 0 0 16,-6 0 0-16,4 0 0 0,-8 0 0 16,1 0 0-16,2 0 0 15,-7 0 0-15,-1 0 0 0,-10 0 0 16,1 0 0-16,3 0 0 16,1 0 0-16,6 0 0 0,2 0 0 15,4 0 0-15,2 7 0 16,7-7 0-16,3 0 0 15,4 9 0-15,3-9 0 16,6 8 0-16,2-8 0 0,1 7 0 16,4 6 0-1,0 0 0-15,3-1 0 0,2-1 0 16,3 2 0-16,4 2 0 0,0 3 0 16,1-2 0-16,-1 0 0 15,2-1 0-15,-3 2 0 16,5-5 0-16,1 5 0 0,1-6 0 15,4 6 0-15,-2 0 0 16,0-1 0-16,-4 1 0 0,0-1 0 16,0 0 0-16,-3-1 0 15,-3 7 0-15,-4-1 0 0,-6-2 0 16,-4 2 0 0,1 3 0-16,3-4 0 0,0 5 0 15,0 0 0-15,0-2 0 16,4-2 0-16,4-1 0 0,0 0 0 15,0-3 0-15,5 0 0 16,3 3 0-16,0-4 0 16,-3 0 0-16,0 1 0 0,-2-2 0 15,-3 3 0-15,1 1 0 16,3 2 0-16,-1-1 0 0,2 1 0 16,3-5 0-1,3-4 0-15,3 4 0 0,4-3 0 0,-4-1 0 16,-1 0 0-16,-2 0 0 15,3 0 0-15,-6 4 0 16,0-4 0-16,0 0 0 16,2 1 0-16,-4 0 0 0,-1-2 0 15,0 1 0-15,3-12 0 16,0 7 0-16,4-7 0 0,4 11 0 16,-3-11 0-16,0 0 0 15,-2 0 0-15,2 0 0 16,-2 0 0-16,6 0 0 0,-1 0 0 15,0 0 0-15,2 0 0 16,2 0 0-16,4 0 0 0,5 0 0 16,4 0 0-16,-1 0 0 15,5 0 0-15,3 0 0 16,1 0 0-16,1 0 0 16,3 0 0-16,-2 0 0 0,3 0 0 15,3 0 0-15,-1 0 0 16,-2 0-265 46,-5 0-405-62</inkml:trace>
  <inkml:trace contextRef="#ctx0" brushRef="#br0" timeOffset="111543.43">19283 6606 224 0,'0'0'212'0,"-9"0"-39"0,9 0-56 15,0 0-51-15,0 0-24 16,0 0 16-16,0 0 39 16,0 0 23-16,0 0-3 0,0 0-20 15,0-4-8-15,0 0 17 16,0 0 31-16,0-4 3 16,9 4 14-16,-4-4-56 0,3-5-98 15,0-11 0-15,8-17 0 16,12-23 0-16,17-38 0 0,20-38 0 15,28-42 0-15,33-30 0 16,34-19 0-16,26-14 0 16,17-4 0-16,12 0 0 15,0 14 0-15,-14 19 0 0,-26 28 0 16,-23 31 0-16,-35 31 0 16,-27 23 0-16,-22 25 0 15,-17 22 0-15,-20 15 0 0,-5 13 0 16,-10 8 0-16,-4 7 0 15,-9 1 0-15,-3 4 0 0,0 16-323 32,-9 4-112-17,-10 9-4-15,-22 14 30 16</inkml:trace>
  <inkml:trace contextRef="#ctx0" brushRef="#br0" timeOffset="112694.83">19231 5703 265 0,'21'-38'225'15,"-10"7"-26"-15,-3 3-21 16,0-2-46-16,-8 10-13 15,0 3 5-15,0 4 3 0,0 6-15 16,0 3-36-16,0 4-33 16,0 0-27-16,0 0-13 0,0 11-1 15,0 16 4-15,0 9 0 16,0 16-5-16,0 17 19 16,0 14 1-16,0 5-9 15,0 7-3-15,0-2-3 0,-13-3-6 16,13-9 3-16,-6-7 1 15,-2-13-1-15,8-9-3 0,-9-11 4 16,9-8-10-16,0-9 6 16,0-3 7-16,0-9-6 15,0-5 0-15,0-7 6 0,0 0-2 16,0 0 1-16,9 0 7 16,2 0-8-16,9-4 8 0,14-4 3 15,13-8 11-15,15-5 2 16,10-4-4-16,14-2-12 15,3-3-1-15,6 2-6 16,-12 5-5-16,-1 1 0 0,-12 7-4 16,-13 2 9-16,-13 1-4 15,-9 9 7-15,-10 3 16 0,-4 0 13 16,-8 0 10-16,-13 0-24 16,0-4-24-1,0-6 0 1,-17-3 0-16,-3-6 0 15,-13-13 0-15,-7-13 0 0,-13-11 0 16,-8-14 0-16,0-4 0 16,-1-2 0-16,5-6 0 0,10 4 0 15,-2 6 0 1,9 7 0-16,4 8 0 0,7 7 0 16,7 10 0-16,11 4 0 15,-3 11 0-15,14 5 0 0,-10 8 0 16,10-2 0-16,-9 7 0 15,9 2 0-15,0 2 0 0,-8 3 0 16,0 0 0 0,8-4 0-16,0-1 0 15,-8 1 0 1,8 1 0-16,-9 3 0 16,9-5 0-1,0 1 0-15,-6 4 0 63</inkml:trace>
  <inkml:trace contextRef="#ctx0" brushRef="#br0" timeOffset="112934.73">19475 5325 2047 0,'-8'-5'0'0,"8"1"0"16,-9 0 0-1,9 0 0 17,0-1 0-32,0 1 0 15,0 1 0 17,-8 3 0 30,-1 0 0-46,9 16 0-16,-12 16-77 0,-4 18-266 15,-4 24-48-15,-4 14 18 16,-6 9 4-16</inkml:trace>
  <inkml:trace contextRef="#ctx0" brushRef="#br0" timeOffset="113733.16">19873 9789 281 0,'-17'0'254'15,"1"0"-24"-15,4 0-13 0,4 0-36 16,8 0-18-16,0 0-16 16,0 0-1-16,12-8-25 0,12-12 5 15,30-21 3-15,34-21-77 16,39-15-52-16,42-12 0 16,35-16 0-16,27-9 0 15,22-10 0-15,14-6 0 0,8-3 0 16,5 2 0-16,-11 10 0 15,-18 7 0-15,-28 17 0 0,-25 11 0 16,-42 12 0-16,-32 17 0 16,-33 12 0-16,-21 13 0 0,-21 7 0 15,-18 4 0-15,-10 9 0 16,-8 12 0-16,-21 0 0 16,-10 9 0-1,-13 10-158-15,-18 15-323 16,-21 12 33-16,-20 14 53 15</inkml:trace>
  <inkml:trace contextRef="#ctx0" brushRef="#br0" timeOffset="114532.83">20112 9064 54 0,'0'-16'189'0,"0"1"24"15,0 1-20-15,0 1-4 0,0 6-40 16,0-1-48 0,0 8-26-16,0 0-14 0,0 0 2 15,0 0-1-15,0 8-10 16,-21 12 0-16,-7 13 5 0,-9 13-9 15,-11 10-9-15,-6 9-6 16,3 5 0-16,-2-1-13 0,10-8-11 16,4-7-5-16,10-15 3 15,7-9-3-15,4-11-1 0,18-3-13 16,0-4 5-16,12-12 1 16,13 0 7-16,11 0-4 0,16 0 3 15,10 9 6-15,6-1-7 16,6 0 1-16,-1 1 3 15,1 2-8-15,-6 1 7 16,-6 0 1-16,-10 5 6 0,-8-5 4 16,-7 1 0-16,-9 0-2 15,-3-13 1-15,-9 7-6 0,-3-7 7 16,-5 0 19-16,0 0 26 16,-5 0 39-16,-3 0-53 0,0-12-46 15,0-17 0-15,-8-11 0 16,-3-10 0-16,-6-10 0 0,-7-8 0 15,0-4 0-15,-5 0 0 16,-4-1 0-16,2 4 0 16,-4 3 0-16,0 5 0 0,2 4 0 15,2 8 0-15,2 13 0 16,8 9 0-16,4 2 0 0,6 7 0 16,3 11 0-16,8-1 0 15,-8 4 0-15,8-1 0 0,0 5-108 31,0 0-79-31,0 9-11 0,0 3-15 16,0 9-8-16,4 4 1 16,-4 2 3-16,0 5-35 0,0 9-178 15</inkml:trace>
  <inkml:trace contextRef="#ctx0" brushRef="#br0" timeOffset="115663.73">21159 15256 150 0,'0'0'213'16,"0"0"-43"-16,0 0 4 15,-8 0-7-15,8 0-19 0,0 0 7 16,0-5-15-16,8-2-20 15,12-9-5-15,17-5 31 0,25-11 8 16,23-12-20-16,28-11-73 16,25-5-61-16,20-9 0 0,18-2 0 15,6 2 0-15,1 0 0 16,-14 5 0-16,-9 2 0 16,-23 15 0-16,-18 6 0 15,-31 8 0-15,-18 8 0 0,-21 10 0 16,-13 1 0-16,-10 7 0 15,-12 2-24-15,-9 5-150 0,-5 0-80 16,-16 0-43-16,-13 0-13 16,-13 9 15-16,-9-1 3 0</inkml:trace>
  <inkml:trace contextRef="#ctx0" brushRef="#br0" timeOffset="116295.56">21168 14768 67 0,'29'-17'203'0,"-7"4"-10"0,0 1-20 16,-5 5 6-1,-6-2-28-15,-2 6-14 0,-9 3-20 16,0 0-4-16,0 0 1 16,-13 15-11-16,-8 22-7 0,-10 16-23 15,-11 11-23-15,-6 15-4 16,5 6 6-16,0-4-22 0,16-3-12 15,10-5-8-15,17-8-4 16,20-11-5-16,17-13-13 0,19-17-31 16,17-12-3-16,17-12 14 15,9-12 16-15,0-5 10 0,4 0 1 16,-7 6-2 0,-14 8 6-16,-12 3 6 0,-13 0 7 15,-13 0 24-15,-12 0 8 16,-7 7-1-16,-9 0 17 0,-7 3 4 15,-9 2-45-15,0-5-19 16,-17-7 0-16,-8 9 0 0,3-9 0 16,-12 0 0-16,-6 0 0 15,-10-16 0-15,-7-13 0 0,-3-16 0 16,-5-11 0-16,1-14 0 16,-7-12 0-16,8-4 0 0,6 10 0 15,2 2 0 1,12 13 0-16,1 8 0 0,11 13 0 15,2 11-35-15,7 8-99 16,8 9-67-16,1 12-52 0,1 0-26 16,12 21 4-16,-9 7 12 15,9 9-3-15</inkml:trace>
  <inkml:trace contextRef="#ctx0" brushRef="#br0" timeOffset="120167.58">4876 16620 324 0,'-28'-5'292'16,"-1"5"-43"-16,1 0-63 16,4 0-32-16,0 0 14 15,-1 0 38-15,3 0 6 16,7 0-12-16,3 0-144 15,4 0-56-15,8-3 0 16,0-6 0 0,3 6 0-16,6-6 0 15,-1-3 0-15,13-9 0 0,15-10 0 16,26-26 0-16,22-22 0 16,33-18 0-16,41-17 0 15,46-16 0-15,36-12 0 0,28-8 0 16,21 0 0-16,2 2 0 15,-2 10 0-15,-4 3 0 16,-14 10 0-16,-8 10 0 16,-14 13 0-16,-17 8 0 0,-22 8 0 15,-14 9 0-15,-22 8 0 16,-19 8 0-16,-21 9 0 16,-20 2 0-16,-21 10 0 0,-16 6 0 15,-21 10 0-15,-16 5 0 16,31-19 0-1,-52 27 0 1,-16 3 0-16,15 0 0 16,-2 3 0-1,-12 2 0-15,4-1 0 16,-5 4 0-16,2 0 0 0,-2 0 0 16,2 0 0-16,-2 0 0 15,3 0 0-15,-6-5 0 16,0 2 0-16,0-2 0 0,0 0 0 15</inkml:trace>
  <inkml:trace contextRef="#ctx0" brushRef="#br0" timeOffset="120248.64">9456 14144 1771 0,'5'-3'-419'0,"3"-6"48"15,-4-2 23-15,0-6 47 16</inkml:trace>
  <inkml:trace contextRef="#ctx0" brushRef="#br0" timeOffset="121194.32">9167 13900 8 0,'0'0'10'0,"0"0"11"0,0 0 19 16,0 0 30-16,0 0 35 16,0 0 16-16,0 0-48 0,0 0-21 15,0 0-16 1,0 0-2-16,0 0 3 0,0 0 3 15,-8-3-5-15,8-1-3 16,0-6 5-16,0 3 5 0,0 3 10 16,0 1 5-16,0-2 13 15,0-4 14-15,0 5 13 0,0 4-3 16,0-2 11-16,0 2 8 16,0 0-21-16,0 0-26 15,0 0-8-15,-8 6-17 0,8 8 9 16,-6 0 5-16,6 20 23 15,0 18 41-15,0 30-96 16,0 21-23-16,3 14 0 0,5 6 0 16,0-10 0-1,13 79 0-15,-9-115 0 0,-4-16 0 16,0-8 0-16,0-17 0 16,0-7 0-16,-4-13 0 15,1-9 0-15,-5-18 0 31,0-13 0-31,0-18 0 0,-9-14 0 16,-4-13 0-16,2-13 0 16,-5 0 0-16,0-4 0 0,2 2 0 15,3 3 0-15,-6 8 0 16,6 3 0-16,-6 6 0 16,2 7 0-16,1 3 0 15,3 10 0-15,-2 7 0 0,1 4 0 16,0 4 0-16,4 5 0 15,8 3 0-15,-9 7 0 0,9-1 0 16,0 8 0-16,0 0 0 16,0 2 0-16</inkml:trace>
  <inkml:trace contextRef="#ctx0" brushRef="#br0" timeOffset="121582.56">9014 13824 2047 0,'20'19'0'0,"12"7"0"0,18 2 0 15,19 4 0-15,11 1 0 16,18-4 0-16,8-8 0 16,3-2 0-16,1-7 0 0,-5 0 0 15,-7-12 0-15,-16 0 0 16,-14 0 0-16,-15 8 0 0,-16-8 0 15,-8 8 0-15,-10 1 0 16,-6-1 0-16,-9 1 0 16,-4-2 0-16,0 5 0 0,-22 9 0 15,-14 11 0-15,-13 12 0 16,-16 14 0-16,-14 11 0 16,-11 9 0-16,-7 3 0 0,-2 4 0 15,1-4 0-15,10-3 0 16,6-4 0-16,5-10 0 0,12-6 0 15,9-14 0-15,8-8 0 16,10-7 0-16,14-8 0 0,4-9 0 16,7 0 0-16,5-12 0 15</inkml:trace>
  <inkml:trace contextRef="#ctx0" brushRef="#br0" timeOffset="121619.45">9042 15093 1690 0,'4'0'-414'15,"0"0"20"-15,1 0 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41:20.1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12486 4432 361 0,'11'-20'471'0,"-2"0"-65"0,-9 3-139 15,0-4-131-15,0 2-60 16,0-10 32-16,-9-3 77 0,-2-5-148 15,-11-3-37-15,-5-6 0 16,-9 2 0-16,-9-2 0 0,-12 7 0 16,-11 5 0-16,-14 15 0 15,-16 19 0-15,-19 16 0 0,-9 25 0 16,-9 24 0-16,-2 20 0 16,2 13 0-16,10 8 0 15,10-1 0-15,23-3 0 16,19-8 0-16,20-13 0 0,24 53 0 15,50-80 0 1,23-14 0-16,30-8 0 0,18-7 0 16,19-1 0-16,7-2 0 15,3 6 0-15,-3 8 0 0,-13 18 0 16,-12 10 0-16,-16 17 0 16,-21 16 0-16,-22 15 0 0,-21 5 0 15,-26 1 0-15,-23 1 0 16,-18-15 0-16,-15-6 0 15,-4-16 0-15,-3-17 0 16,2-12 0-16,-2-13 0 0,2-14 0 16,9-15 0-16,3-11 0 15,11 0 0-15,9-8 0 0,7-4 0 16,5-5 0-16,6-3 0 16,5-3 0-16,5-6 0 15,14 1-273-15,0-5-169 0,8-8-3 16,14 1 19-16</inkml:trace>
  <inkml:trace contextRef="#ctx0" brushRef="#br0" timeOffset="363.15">13250 3826 604 0,'11'-102'419'0,"-8"16"-104"0,-3 22-124 15,0 15-81-15,0 12 7 16,0 12 48-16,0 9-39 16,0 41-126-1,0 49 0-15,0 52 0 16,0 48 0-16,0 37 0 15,0 26 0-15,-6 11 0 0,6 4 0 16,0-3 0-16,0-21 0 16,0-20 0-16,3-25 0 15,5-28 0-15,-8-33 0 0,0-25 0 16,0-28 0-16,0-20-453 16,0-25-34-16,-11-24 95 0,-5-37-319 15</inkml:trace>
  <inkml:trace contextRef="#ctx0" brushRef="#br0" timeOffset="949.68">12799 4582 762 0,'-38'-24'300'16,"11"4"-140"-16,11 4-119 15,16 0-32-15,0-1-11 16,20-4 24-16,16-3 13 0,16 0 9 15,21-4-11-15,12-1-15 0,10 1-16 16,8-1-1-16,1 5 1 16,1 4-4-16,-3 2 10 0,-4 11 1 15,-13 7 23 1,-12 17 16-16,-13 14 51 0,-6 19 63 16,-11 14 13-16,-2 19-86 15,-8 10-89-15,-9 8 0 0,-7 5 0 16,-13-5 0-16,-4-3 0 15,0-12 0-15,-9-16 0 0,-3-13 0 16,1-17 0-16,-2-11 0 16,1-12 0-16,-4-10 0 0,0-7 0 15,0-19 0-15,-1-18 0 16,2-16 0-16,6-16 0 0,9-14 0 16,13 2 0-16,6 0 0 15,9 8 0-15,13 7 0 16,16 13 0-16,8 7 0 0,12 11 0 15,9 14 0-15,7 14 0 16,0 7 0-16,-7 16 0 0,-13 8 0 16,-12 10 0-16,-18-3 0 15,-10 2 0-15,-15 3 0 0,-18 1 0 16,-13-1 0-16,-8-3 0 16,-4-4 0-16,1-8 0 0,5-7 0 15,2 0 0-15,4-14 0 16,6 0 0-1,-1-4 0-15,0-8 0 0,8-5 0 16,-9-7 0-16,0-9 0 16,9-4 0-16,0-4-141 0,0-4-374 15,0-3 21-15,9-1 61 16</inkml:trace>
  <inkml:trace contextRef="#ctx0" brushRef="#br0" timeOffset="1162.61">14951 4306 407 0,'20'-24'541'0,"-8"4"-79"16,-4 2-184-16,1 6-136 0,-6 5-5 16,-3 3-57-16,5 32-80 15,3 24 0 1,0 22 0-16,4 19 0 16,-4 14 0-16,0-1 0 15,2 4 0-15,-7-8 0 0,0-9 0 16,2-12 0-16,-5-11 0 0,0-13 0 15,0-12-453-15,0-16-127 16,-17-17 80-16</inkml:trace>
  <inkml:trace contextRef="#ctx0" brushRef="#br0" timeOffset="1303.56">14943 3686 504 0,'-25'-120'626'0,"1"21"-196"16,-1 22-203-16,6 21-123 15,6 11-61-15,1 12-38 0,12 12-77 16,0 9-146-16,0 12-169 16,8 12-42-16,0 25-402 15</inkml:trace>
  <inkml:trace contextRef="#ctx0" brushRef="#br0" timeOffset="1695.28">15474 4086 738 0,'24'13'593'16,"-3"-13"-228"-16,-9 12-193 16,4-4-86-16,-3 4-49 0,-2 8 11 15,3 17-40-15,-3 24-8 16,-3 29 0-16,0 20 0 16,-3 16 0-16,-5 4 0 0,0-4 0 15,0-12 0-15,0-21 0 16,0-19 0-16,0-20 0 0,0-19 0 15,0-12 0-15,0-50 0 16,16-26 0 0,15-36 0-16,16-37 0 0,10-24 0 15,8-10 0-15,-2 17 0 16,-6 25 0-16,-11 34 0 0,-14 22 0 16,-4 30 0-16,-4 32 0 15,1 28 0-15,-1 33 0 0,-3 24 0 16,-4 22 0-16,-6 7 0 15,-3 4 0-15,0-4 0 0,5-4 0 16,3-13 0-16,7-11 0 16,15-12-105-16,11-14-364 0,19-14 12 15,18-27 34-15</inkml:trace>
  <inkml:trace contextRef="#ctx0" brushRef="#br0" timeOffset="2277.67">17838 3467 1024 0,'3'-138'573'0,"-11"32"-207"0,-15 30-282 16,-14 35-84-16,-16 41 0 15,-15 41 0-15,-18 56 0 16,-7 53 0-16,-2 42 0 0,11 19 0 16,11 5 0-16,20-8 0 15,16-21 0-15,17-32 0 16,20-34 0-16,0-26 0 0,17-36 0 15,12-29-135-15,7-38-73 16,9-37 28-16,3-48 44 0,9-50 26 16,3-49 46-16,2-39 40 15,-6-14 55-15,-3 9 103 16,-13 28 84-16,-12 42 130 0,-4 36-222 16,-10 32-126-16,-6 25 0 15,0 23 0-15,-5 18 0 16,-3 11 0-16,5 21 0 0,7 38 0 15,14 61 0-15,13 71 0 16,18 65 0-16,11 58 0 16,14 41 0-16,7 32 0 15,12 24 0-15,10 12 0 0,0-14 0 16,-15-17 0-16,-19-24 0 0,-29-26 0 16,-37-32 0-16,-33-40 0 15,-40-47 0-15,-34-47 0 0,-29-49 0 16,-30-53 0-16,-24-53 0 15,-17-57 0-15,-10-53 0 0,-9-37 0 16,2-35 0-16,11-34 0 16,15-17 0-16,29-2 0 0,32 1 0 15,40 24 0-15,42 19 0 16,44 27 0-16,44 31 0 0,42 19 0 16,40 19 0-1,27 23 0-15,26 19 0 0,21 18 0 16,3 12 0-16,4 23-220 15,-9 17-266-15,-18 12 32 0,-30 16 43 16</inkml:trace>
  <inkml:trace contextRef="#ctx0" brushRef="#br0" timeOffset="3426.01">7934 8931 989 0,'-293'56'534'16,"50"-10"-235"-16,45-18-167 16,46-8-142-16,47-9-83 15,35-11 17-15,51 0 41 0,43-11 46 16,50-14 73-16,52-12 31 15,56-11-18-15,74-13-97 0,72-8 0 16,70-5 0-16,64-7 0 16,72-4 0-16,51-1 0 15,54-4 0-15,57 2 0 16,39 2 0-16,33 8 0 0,10 17 0 16,11 17 0-16,-14 16 0 15,-24 19 0-15,-24 18 0 0,-40 14 0 16,-45 13 0-16,-57 10 0 15,-51 7 0-15,-42 8 0 0,-40 4 0 16,-45 0 0-16,-53 4 0 16,-35-7 0-16,-47-5 0 0,-46-10 0 15,-42-6 0-15,-43-13 0 16,-34-6 0-16,-31-10 0 0,-22-16 0 16,-23-28 0-16,-10-37 0 15,-13-45 0-15,-8-57 0 16,0-49 0-16,-12-49 0 0,0-49 0 15,4-53 0-15,8-52 0 16,17-32 0-16,15-30 0 0,20-29 0 16,18-3 0-16,11 21 0 15,4 32 0-15,-3 34 0 16,-19 34 0-16,-13 39 0 0,-22 30 0 16,-25 39 0-16,-17 27 0 15,-32 28 0-15,-27 22 0 16,-28 16 0-16,-26 20 0 15,-23 25 0-15,-32 19 0 16,-33 26 0-16,-48 28 0 16,-43 23 0-16,-43 21 0 0,-61 26 0 15,-74 19 0-15,-55 20 0 16,-62 18 0-16,-61 10 0 16,-44 13 0-16,-46 13 0 0,-13 12 0 15,-4 2 0-15,9 8 0 16,33-3 0-16,40-4 0 15,37 1 0-15,34 4 0 16,43-4 0-16,48-5 0 0,46-3 0 16,54-13 0-1,55-12 0-15,62-16 0 0,64-12 0 16,57-8 0-16,50-13 0 16,37-4 0-16,36-9 0 15,24-7 0-15,15 10 0 0,10-10 0 16,15 7 0 15,0 6 0-15,0 0 0-1,0 18 0-15,0 27 0 16,0 36 0-16,-14 48 0 16,-11 66 0-16,-10 81 0 15,-17 77 0-15,-19 54 0 0,-4 55 0 16,-7 43 0-16,-5 14 0 15,8 2 0-15,5-13 0 16,9-29 0-16,17-45 0 0,15-55 0 16,13-62 0-16,20-58 0 15,0-47 0-15,8-51 0 0,4-35 0 16,-1-38 0-16,2-23 0 16,0-21 0-16,-5-17 0 15,-5-10 0-15,-3-11 0 0,0-6 0 16,0-6 0-16,0-11-225 47,0-8-201-47,0-21-40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41:29.0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12429 3004 361 0,'-13'-12'319'0,"1"4"-94"16,12 0-101-16,0 4-56 15,0-1 6-15,0 2 31 16,0-2 5-16,0-4-22 0,9 1-12 15,-1-3-35-15,0-2-24 16,0-8-1-16,1-3-9 16,-5-4 7-16,-4 0-6 15,0 3 25-15,-18 0 6 16,-1 6-9-16,-6 7-12 0,-7 7-14 16,-10 5-2-16,-9 24 3 15,-14 17-2-15,-6 13-8 16,6 6 2-16,14 6-1 15,14 2-1-15,13-3 2 0,12 10 10 16,12-3-13-16,12-3 0 16,12-4 3-16,17-8 3 15,16-7-4-15,12-15 7 0,4-14-14 16,1-13-11-16,-11-8-29 16,-6-12-22-16,-7-12-93 15,-14-13-70-15,-12-4-37 16,-13-3-12-16,-11-5-11 0</inkml:trace>
  <inkml:trace contextRef="#ctx0" brushRef="#br0" timeOffset="415.2">12661 2760 272 0,'15'-41'231'15,"-3"1"-66"-15,1 2-47 16,-2 10-15-16,-2 8 6 15,0 4 3-15,-5 4-30 0,0 12-42 16,2 0-23-16,8 16-2 16,2 13-4-16,4 14 1 15,4 19-6-15,-2 7 2 16,-3 8-2-16,-2 4-6 16,-5 0 2-16,-4-12-2 15,-5-11 1-15,3-14-1 0,-6-10 10 16,0-15-6-16,0-5 6 15,0-14 9-15,3-17-14 16,5-11-4-16,3-17 4 0,11-8-1 16,5-1 8-16,3 11 8 15,-3 6 1-15,-2 7-7 16,-4 14-2-16,0 16 4 16,2 9-4-16,2 11-2 15,-1 13-6-15,0 3 0 0,1 6-7 16,4-6-74-16,-6-3-76 15,1-5-77-15,0-9 4 16,9-6-20-16,1-13-3 16</inkml:trace>
  <inkml:trace contextRef="#ctx0" brushRef="#br0" timeOffset="731.89">13618 2992 120 0,'16'-45'244'16,"-7"8"-35"-16,-9 5-25 0,-9 7-39 15,-2 8-24-15,3 5-45 16,-8 12-27-16,-6 0-18 15,-2 26-7-15,1 10-10 16,-3 9-8-16,6 8-1 16,9-1 0-16,11-3-8 15,0-8-1-15,0-8-4 0,11-8-4 16,6-10-24-16,4-15-14 16,-1-9-20-16,4-10 11 15,-7-14 23-15,-6-15 21 16,-2-6 27-16,-9-3 47 0,0 4 31 15,0 13 29-15,0 7-26 16,-12 9-36-16,12 6-32 16,0 11-17-16,0 7-6 15,0 7-4-15,3 16 0 16,6 4 6-16,6 9-13 0,1 2-84 16,1 3-111-16,-1-6-76 15,-3-2-81-15</inkml:trace>
  <inkml:trace contextRef="#ctx0" brushRef="#br0" timeOffset="1147.52">13996 2817 663 0,'0'-33'358'16,"0"9"-155"-16,0 7-97 16,0 5-30-16,0 8-16 15,0 4-29-15,0 0-21 16,0 24-7-16,0 13 5 15,0 16-9-15,0 9 1 0,0 2 4 16,0-8-8-16,-11-6 6 16,11-9 1-16,-9-17-5 15,1-8 10-15,0-16 6 0,-5 0-14 16,5-19-9-16,0-19 3 16,8-15 5-16,5-7-12 15,11-6 16-15,12 5 0 0,5 8-2 16,0 9 2-1,-1 15-3-15,1 13 10 16,-1 11 0-16,-4 5-10 0,1 17 11 16,-10 4 3-16,-2-2-9 15,-5 2 8-15,-4 0-3 16,-8-8 3-16,0-1 0 0,0-12-2 16,0 7-1-16,0-7 0 15,0 0-15-15,0 0-20 16,0 0-69-16,-12 0-123 15,-1-7-138-15,1-10-11 0</inkml:trace>
  <inkml:trace contextRef="#ctx0" brushRef="#br0" timeOffset="2546.17">16283 2376 208 0,'0'-19'214'15,"-8"-3"-65"-15,8 5-43 0,0 3-15 16,0 0 14-16,0 6 5 16,0 4-14-16,0 2-30 15,0 2-30-15,0 0-18 16,0 19-13-16,-12 18 8 0,-2 20 4 15,-2 24 12 1,-7 16 0-16,-3 18-3 0,-2 7-10 16,4-4-8-16,5 0 1 15,2-11-3-15,1-19-1 16,4-10-5-16,3-16 8 0,9-19-11 16,0-10 8-16,0-12-1 15,0-9 6-15,0-12 24 16,0 0 10-16,0 0 16 0,0 0-1 15,0 0-13 1,0-9-5-16,0 1-16 0,0 1-5 16,0-2-15-16,0 5 0 15,0-4 0-15,0 4-8 16,0 4 0-16,0-3 3 0,0 3-4 16,0 0 7-1,0 0-5-15,0 0 4 16,0 0 3-16,0 0 9 0,0 0-4 15,0 0 6-15,0 0-2 16,0 0 2-16,0 0 5 16,0 0 8-16,-8 0-8 0,8-4-2 15,-9 4-5-15,9 0 0 16,0 0 0-16,0 0-7 16,0 0-9-16,0 0 6 15,6 0-3-15,-6 0 0 16,0 0 2-16,3 0 3 0,5 0 0 15,4-6 14-15,8-5-9 16,25-6 2-16,25 1 19 16,30-8-17-16,23-1-15 0,20 0 0 15,2 1 0-15,-6 5 0 16,-14-2 0-16,-19 4 0 16,-22 5 0-16,-22 5 0 0,-23-3 0 15,-9 6 0-15,-14 0 0 16,-8-4 0-16,-8 1 0 15,-11-1-145-15,-14-1-159 16,-1 2-56-16,-5-2-20 16,-1 6 13-16</inkml:trace>
  <inkml:trace contextRef="#ctx0" brushRef="#br0" timeOffset="3028">16275 2528 47 0,'-26'0'138'16,"3"0"57"-1,-1 0-44-15,3 0-35 0,4 0-29 16,6 0-10-16,11 0-3 15,0 0-1-15,0 0-17 16,20-5-19-16,17-3 9 0,28-1 24 16,23-3 8-16,21 0-1 15,13-4-15-15,-3-1-21 16,-14 2-14-16,-19 2-17 16,-17 1-2-16,-19 4-2 0,-16-1 0 15,-8 6-8 1,-11 3-15-16,-2 0-40 0,-13 0-80 15,0 0-116-15,0 0-71 16,-8 12-10-16</inkml:trace>
  <inkml:trace contextRef="#ctx0" brushRef="#br0" timeOffset="3713.15">17549 2442 97 0,'0'-8'228'0,"0"0"-54"15,0-1-50-15,0 5-44 0,0 0-26 16,0 4-4-16,0 0-5 15,0 0-9-15,0 0-3 16,-8 12-2-16,0 3-3 16,-4 3-1-16,0-2-6 0,0 0-1 15,-1-4 3-15,2-12 11 16,-3 0 17-16,3 0-5 16,0 0 1-16,-2-16-14 15,0-5 6-15,13-11-13 16,0-5 9-16,0 2-9 15,13-6 4-15,3 3-12 0,9 7-9 16,2 5-3-16,14 12 4 16,13 3-5-16,1 11 5 15,-1 13-4-15,-5 13-4 16,-5 2-5-16,-10 13 3 0,-16 7 4 16,-10 9 4-16,-8 4-2 15,-23 1 5-15,-14 3-7 16,-7-3 6-16,-13-6-5 15,0-7-5-15,0-9 3 16,4-8 2-16,13-7-4 16,4-5-2-16,7-8 9 0,12-2-2 15,4-10 7-15,13 0 6 16,0 0-5-16,0 0 4 16,8 0 15-16,14-6 4 15,10-1 36-15,12-2 9 0,16 6-17 16,19 3-27-16,3 0-19 15,-2 0-12-15,-2 0-4 16,-13 8 4-16,-8-1-27 16,-9 3-66-16,-7-3-112 15,-8 1-109-15,-11-8-56 0,-4 0 10 16,-6 0-315-16</inkml:trace>
  <inkml:trace contextRef="#ctx0" brushRef="#br0" timeOffset="3993.35">18589 2311 568 0,'8'-57'306'0,"-8"17"-114"16,0 11-92-16,0 12-51 15,-12 17-16-15,-4 22-1 16,0 18 2-16,-1 16-8 16,9 15-8-16,8 1-6 15,11-3 2-15,11-7-10 16,10-12-2-16,4-9 3 0,10-13 0 15,1-14-5-15,-1-14 2 16,-10-2 5-16,-7-19 0 16,-9-11-9-16,-15-9 6 15,-5-8 14-15,-22-1 8 0,-6 1-12 16,-9 9-10-16,-3 4 3 16,-3 7-43-16,-4 3-75 15,7 12-95-15,8 0-79 0,11 10-39 16</inkml:trace>
  <inkml:trace contextRef="#ctx0" brushRef="#br0" timeOffset="4428.64">18947 2111 321 0,'24'-32'297'0,"-9"4"-11"16,1 3-110-16,-2 6-54 15,-2 2-28-15,0-4-33 16,7 2-31-16,6-2-14 0,4 5-8 15,4 4-5-15,-5 3-8 16,1 9 11-16,-6 0-8 16,3 0 1-16,-12 0 1 15,-1 0 5-15,-1 0 5 16,-4 0 8-16,-3 0-12 16,4 21 2-16,-2 16 17 0,6 16-1 15,2 15 1-15,1 10 2 16,5 11-6-16,4 1-1 15,-3-1-3-15,8-3-3 16,-4-5-6-16,-8-12-6 0,3-7 1 16,-4-10 2-16,-1-8-5 15,-8-10 0-15,-8-6 5 16,0-4 17-16,-14 1-11 16,-21 0-6-16,-22 0 3 15,-16 3 1-15,-9-5 5 16,1-2-8-16,7-1-12 0,11-3 13 15,11-6-7-15,6 3-27 16,14-14-87-16,7 8-98 16,12-8-101-16,13 0-8 0,16-8-14 15</inkml:trace>
  <inkml:trace contextRef="#ctx0" brushRef="#br0" timeOffset="4628.93">20169 2247 620 0,'44'-62'674'16,"-15"13"-192"-16,-9 13-211 0,-7 7-271 16,-5 4 0-16,-2 10 0 15,-1 5 0-15,-5 3 0 16,3 7 0 0,-3 0-103-1,0 17-410-15,0 11 54 16,-14 5 3-16</inkml:trace>
  <inkml:trace contextRef="#ctx0" brushRef="#br0" timeOffset="4808.29">20272 2535 542 0,'8'8'224'0,"1"9"-83"0,16 4 51 15,12 3 103-15,8 9 28 16,3-1-23-16,-5 5-270 15,-9 4-30-15,-8-1 0 16,-18 8 0-16,-34 19 0 0,-38 6 0 16,-47 20-491-16,-42 16-144 15</inkml:trace>
  <inkml:trace contextRef="#ctx0" brushRef="#br0" timeOffset="5793.27">12688 5259 131 0,'8'-20'209'15,"0"5"-51"-15,-8-8-51 16,0 7-33-16,0 0-12 0,0-4-5 16,-8 3 6-1,0 1 15-15,1 0 1 0,-5 3-13 16,-5 2 13-16,1 2 30 15,-4 1-28-15,-5 4-42 0,-12 4-16 16,-6 0-1-16,-7 12-1 16,-3 4 1-16,5 1-12 0,2 4 2 15,14-2-9-15,8 3-8 16,7-6-5-16,17 3 4 16,0 2 0-16,14 0 2 0,5-1 1 15,10 1 1-15,4-2-5 16,8-2 1-16,3-1 3 0,-1 1-2 15,8 2 1-15,-3 7-1 16,-3 2-2-16,-5 8 5 16,0 9-5-16,-7 0 2 15,-10 3-1-15,-1 6 3 0,-10-1 7 16,-4 0 4-16,-8-4-9 16,-12-1 7-16,-12 6 0 0,-14-6-3 15,-5-8-6-15,-15-2 6 16,-2-7-1-16,-2-5 6 15,2-14-4-15,3-12 10 0,5 0 2 16,6-9 26-16,5-7 22 16,9 1-5-16,4-11-12 0,8 6-14 15,3 4 0 1,8-1-12-16,9 0-13 0,0 6-1 16,0 3-4-16,0 0 1 15,0 4-8-15,0 4 2 0,0 0-17 16,0 0-20-16,0 0-49 15,0 0-46-15,-8 0-46 16,8 0-37-16,0 12-8 0,-6-4-12 16,-2-8-26-16</inkml:trace>
  <inkml:trace contextRef="#ctx0" brushRef="#br0" timeOffset="7638.03">15449 2784 24 0,'0'-5'42'16,"0"-2"37"-16,0-1 52 0,0 4-11 15,0-1-27-15,0 1-17 16,0 1-7-16,0-2 5 15,0 1 12-15,0 1 15 16,-11-2-2-16,5 1-6 0,-8-4-12 16,2 4-38-16,-10-1-24 15,2 2 7-15,-3 3-11 16,-2 0-8-16,-3 12-4 16,-9 8 0-16,1 8 0 15,-5 5-6-15,5 8 3 16,2-1-1-16,11 1 1 0,10-4-5 15,13 4-2-15,0-5-4 16,13-3 1-16,7-5-11 16,9-7-23-16,2-4 11 0,7-17 0 15,-3 0 4-15,-1-9 8 16,-11-11 13-16,2-5 4 16,-4-7 2-16,6-38 22 15,-18 29-11-15,-9 6 16 16,0 1 19-16,0 6 33 15,0 9 2-15,0 6-19 16,0 4-21-16,0 5-20 16,0 4-11-16,0 0-7 15,0 21-1-15,0 7 5 0,0 8-8 16,0 5 5-16,11 4-2 16,7 4 0-16,6-1-18 15,7 2-61-15,7-1-117 16,3-1-111-16,-6 5-94 0</inkml:trace>
  <inkml:trace contextRef="#ctx0" brushRef="#br0" timeOffset="8486.43">15389 4993 129 0,'0'-24'244'0,"0"5"-60"0,0-2-52 16,0 4-26-16,-13 1-4 15,1 3 3-15,-2 6-12 0,-4 3-23 16,2 4-31-16,-9 0-15 16,-3 0-13-1,-32 52 10-15,23-11-13 16,6 16 10-16,0 8-7 0,8 5-8 16,7 4-3-16,7-6 1 15,9-2 2-15,12-9-5 0,10-9 4 16,5-7-8-16,5-13 0 15,5-11 1-15,3-17-12 16,2-8-6-16,-6-14 2 0,1-8 14 16,-2-13-4-16,-1-4 6 15,-6-10 7-15,-9-5-6 0,-2-1 8 16,-8-4 1-16,-9 3 12 16,0-3 10-16,0 15 32 15,-17 7 40-15,5 9 19 16,-1 11-22-16,5 6-36 0,8 6-26 15,-7 8-25-15,7 5-8 16,-8 12 0-16,8 13 0 0,0 14 6 16,0 16-2-16,8 5-10 15,4 5 10-15,13 2-4 16,7-8-1-16,4-4-5 0,4-7-13 16,10-8-99-16,1-12-92 15,6-15-108-15,8-13-87 0</inkml:trace>
  <inkml:trace contextRef="#ctx0" brushRef="#br0" timeOffset="8799.2">17079 4729 601 0,'-12'-11'313'16,"-1"1"-154"-16,0 7-81 15,13-1-39-15,0 4-21 16,0 0-12-16,0 0-2 0,5 0-9 16,6 12-5-16,7-3-11 15,2-2-17-15,4-7-16 16,-4 0 3-16,-2 0 24 16,-7 0 13-16,-8 0 12 0,-3-4 4 15,0-3 8-15,0-6 19 16,-8 1 22-16,2 3-14 0,-3-3-19 15,0 5-7-15,9-2-2 16,-11 2-18-16,11 2-38 0,-9 5-85 16,1 0-96-16,-5 0-74 15</inkml:trace>
  <inkml:trace contextRef="#ctx0" brushRef="#br0" timeOffset="9018.91">17318 5374 623 0,'36'-9'305'0,"1"9"-66"15,-1 0-19-15,2 19-31 16,-6 11-23-16,1 9 4 16,-5 11-46-16,-8 12-113 0,-7 7-11 15,-13 16 0-15,-21 8 0 16,-19 9 0-16,-31 7-353 0,-29 9-186 15,-38 2-16-15</inkml:trace>
  <inkml:trace contextRef="#ctx0" brushRef="#br0" timeOffset="10067.19">7502 6878 426 0,'-51'8'220'0,"6"-8"-61"16,8 0-81-16,9 0-40 16,3 0-15-16,10-3-10 15,15-6-3-15,0 6-9 16,0-6-7-16,15 2-2 0,22-9 4 15,33-9 6-15,47-12-4 16,54-12 5-16,47-15-9 16,46-18 4-16,24-9 8 0,14 3-8 15,-2 3-2-15,-15 7 5 16,-27 13-1-16,-38 11-3 0,-42 10 4 16,-39 12 2-16,-33 3-3 15,-30 8 8-15,-22 4 8 16,-18 5 14-16,-12 1 12 15,-12 3-15-15,-7 0-6 0,-5 0-13 16,-14-1-11-16,0 1-36 16,-8 1-47-16,-2 1-66 15,-9 2-41-15,1 0-48 0</inkml:trace>
  <inkml:trace contextRef="#ctx0" brushRef="#br0" timeOffset="10300.19">10443 5479 383 0,'0'-33'377'0,"0"9"-143"0,0 3-114 15,-8 9-66 1,8 5-29-16,-9 7-16 0,9 24 0 16,0 28-3-16,0 34-6 15,0 32 4-15,5 25 0 0,7 11 0 16,4-4-4-16,9-3-4 15,4-16 1-15,-1-17-3 16,1-21-32-16,-1-15-71 0,-3-18-72 16,-7-15-48-16,-1-17-54 15</inkml:trace>
  <inkml:trace contextRef="#ctx0" brushRef="#br0" timeOffset="10633.37">10228 5442 486 0,'-28'-45'215'0,"10"9"-107"15,10 7-63-15,16 13-25 0,26 3-11 16,23 6-1-16,20 7-8 16,24 0-2-16,18 12 2 0,6 8-5 15,1 8-6-15,-4 5-8 16,-12 8-12-16,-13-1-4 15,-21 1 7-15,-18 1 21 16,-18-2 4-16,-20 4 17 0,-20 13 8 16,-25 17 5-16,-22 11 9 15,-18 12-7-15,-16 10 0 16,-6 2-12-16,2-3-11 0,4-3-4 16,9-6-6-16,2-8-34 15,10-7-54-15,6-10-49 0,7-6-85 16,5-13-204-16</inkml:trace>
  <inkml:trace contextRef="#ctx0" brushRef="#br0" timeOffset="15169.26">30641 4022 430 0,'17'0'370'16,"-9"0"-35"-16,-8 0-89 16,-8 0-56-16,-15-9-8 0,-28-7 54 15,-22-5-178-15,-28-8-58 16,-36 6 0-16,-30-1 0 16,-36 3 0-16,-49 3 0 15,-45 12 0-15,-52 6 0 0,-48 6 0 16,-55 16 0-1,-43 10 0-15,-25 10 0 0,-20 1 0 16,-12 11 0-16,10 3 0 16,28 0 0-16,27 0 0 0,35-4 0 15,-323 37 0 1,470-59 0-16,62-5 0 0,56-11 0 16,49-2 0-16,40 0 0 15,33-13 0-15,21 8 0 16,16-8 0-16,12 0 0 0</inkml:trace>
  <inkml:trace contextRef="#ctx0" brushRef="#br0" timeOffset="15300.07">22155 4474 1765 0,'0'0'-312'0,"0"0"-5"0,0 0 41 16,0 0 42-16,0 0 2 15</inkml:trace>
  <inkml:trace contextRef="#ctx0" brushRef="#br0" timeOffset="15792.21">22466 3749 703 0,'8'-30'402'16,"-8"11"-108"-16,0 2-144 0,0 9-71 15,0 8-13-15,0 0 0 16,-11 0-6-16,-12 21-9 16,-28 19-20-16,-22 25 3 15,-23 17 14-15,-18 16 15 0,-8 7-63 16,1-3 0-16,11-8 0 15,17-13 0-15,19-12 0 16,17-12 0-16,17-12 0 0,15-11 0 16,25-6 0-16,25 2 0 15,32 4 0-15,40 2 0 0,32 1 0 16,26 4 0-16,11 0 0 16,-8 4 0-16,-11-5 0 0,-17 5 0 15,-21 0 0-15,-18-4 0 16,-22-1 0-16,-17-7 0 0,-11-5 0 15,-17-6 0-15,-8-10 0 16,-3-12 0-16,-10 0 0 16,-3-4 0-16,-12-18 0 15,-16-18 0-15,-13-25 0 0,-8-29 0 16,-8-28 0-16,-5-32 0 16,7-26 0-16,3-15 0 0,9-1 0 15,12 13 0-15,11 21 0 16,3 30 0-16,9 32 0 15,8 27 0-15,0 23-11 0,8 22-313 16,17 21-26-16,24 26 12 16,19 21-9-16</inkml:trace>
  <inkml:trace contextRef="#ctx0" brushRef="#br0" timeOffset="16507.91">28651 2368 514 0,'0'-24'306'0,"0"-2"-50"16,0 7-86-16,0 6-41 15,0 5-8-15,0 1-13 16,0 7-17-16,0 0-36 16,0 0-33-16,0 7-21 15,0 14 5-15,0 15 0 16,0 18 6-16,0 18 11 15,0 20 7-15,0 6-1 0,-8 2-15 16,8 2 14-16,-7-5-10 16,7-7-9-16,0-4 1 15,0-5-7-15,-8-8-6 16,8-17-1-16,-9-10 3 16,9-10-36-16,0-10-51 15,0-10-49-15,0-9-77 16,0-7-107-16,-8-11-20 0,0-13-49 15</inkml:trace>
  <inkml:trace contextRef="#ctx0" brushRef="#br0" timeOffset="17038.49">29196 2751 445 0,'8'-20'338'0,"-8"8"-92"15,0 0-124-15,0 8-59 16,0 4-34-16,0 0-16 0,0 19 1 16,4 19-2-16,4 11-12 15,4 11 2 1,2 2 3-16,5-5-7 0,4-5-10 16,3-7-4-16,2-8-11 15,5-9-12-15,-1-12-2 16,1-16 18-16,-4-7 7 15,-4-17 9-15,-3-14 8 16,-1-10 16-16,-4-1 39 16,-6 3 48-16,-3 10 11 0,-8 8-40 15,0 11-39-15,0 5-14 16,0 8-26 0,3 4 4-16,7 21 7 0,6 11-12 15,4 8 0-15,5 2-57 16,4 0-7-16,4-12 4 15,-2-4 20-15,6-10 20 16,-5-8 4-16,-1-8 17 16,-1-17 6-16,-9-7 10 15,-5-13 37-15,-13-4 34 0,-3-4 4 16,-8 2-29-16,-3-3-27 16,-7 9-12-1,1 5-6-15,6 7-13 16,0 6-14-16,-2 7-54 0,5 3-85 15,8 4-96-15,-8 5-44 16,8 0-26-16</inkml:trace>
  <inkml:trace contextRef="#ctx0" brushRef="#br0" timeOffset="17322.28">30115 2739 231 0,'14'-12'310'15,"-5"0"-19"-15,-9 4-78 16,0-1-68-16,0 4-44 15,-9 5-23-15,9 0-19 16,0 0-38-16,0 17-13 16,-6 9 4-16,6 42-14 15,10-27-9 1,6-5-4-16,14 1-11 16,2-8-11-16,-4-9-2 15,-2-11 24-15,-10-9 4 16,-13-22-2-16,-3-10 9 15,-16-9 15-15,-4-4 2 0,-9-3-1 16,-7 8-20-16,-14 2-20 16,2 10-71-16,-1 7-111 15,9 11-65-15,7 10-47 16</inkml:trace>
  <inkml:trace contextRef="#ctx0" brushRef="#br0" timeOffset="17771.93">30418 2698 339 0,'16'-7'338'16,"-4"-2"-52"-16,-3 1-110 15,-5 4-44-15,3 4 6 16,-1 0-45-16,2 0-42 16,0 0-41-16,0 21-1 15,7 7-3-15,1 13 4 16,5 8-10-16,1-1 3 15,-8-2-5-15,-1-11 3 16,-1-6 2-16,-8-8 1 16,-4-14 8-16,0-10-2 15,-21-17-10-15,2-21 2 0,2-12 7 16,17-14-4-16,0-1-3 16,17-1 7-16,7 8-9 15,0 13 1-15,-4 11-5 16,-3 7-10-16,3 18 10 15,0 12 4-15,8 20 2 16,1 9 8-16,1 8 14 16,-8 4-9-16,-1-3-8 15,-7-7 3-15,-6-6-5 16,-8-5 3-16,0-8-10 16,0 0 2-16,0-12 2 15,-14 0-15-15,3 0-52 16,-2 0-125-16,-3-8-137 0,-4-4 17 15,7-4 71-15,13-13 2 16</inkml:trace>
  <inkml:trace contextRef="#ctx0" brushRef="#br0" timeOffset="18237.58">31093 2238 328 0,'37'-42'250'0,"-6"10"-34"15,-10 8-59-15,-5 5-29 16,-5 5 4-16,1 7 18 15,1 7-36-15,4 21 14 16,3 19-6-16,3 20-53 16,2 18-19-16,-4 12-5 0,0 3-12 15,-2 6-6-15,2-1-14 16,-4-10-6-16,0-5-5 16,-8-11 3-16,5-15-2 15,-6-13-8-15,-8-10-4 16,0-13 5-16,0-9-2 15,0-12 0-15,-22-21-9 16,-4-12-6-16,-12-11 12 16,-2-6 9-16,-1 5-5 15,1 9 5-15,-10 9 3 16,2 10-7-16,-1 17 2 16,2 0 8-16,1 19-6 0,13 10 2 15,9 3 0-15,8 6-8 16,16-1 3-16,3-5 6 15,15-2-7-15,6-7 6 16,7-2-3-16,7-7 2 16,2 0 0-16,1-14 4 15,-5 0-12-15,-4 0-45 16,-12-4-89-16,-12-8-101 16,-8 0-47-16,-19-5-11 15,-17 5-29-15,-16 3-213 16</inkml:trace>
  <inkml:trace contextRef="#ctx0" brushRef="#br0" timeOffset="18873.88">29001 3667 290 0,'-31'0'212'0,"1"0"-32"0,9 0-57 15,7 0-10-15,0 0 22 16,14 0 29-16,0 0 2 15,9 0-33-15,7 0-44 16,21-7 8-16,31-6 21 0,42-7 2 16,43-8-13-16,56-12-107 15,51-10 0-15,32 1 0 16,19 0 0-16,3-1 0 16,-17 6 0-16,-30 3 0 15,-31 5 0-15,-45 7 0 16,-38 4 0-16,-34 5 0 15,-31 8 0-15,-21 0 0 16,-24 5 0-16,-10 2 0 0,-9 5 0 16,-7 0 0-16,-4 0 0 15,-5 0 0-15,-4 0 0 16,1 0 0-16</inkml:trace>
  <inkml:trace contextRef="#ctx0" brushRef="#br0" timeOffset="18937.04">32226 3130 2047 0</inkml:trace>
  <inkml:trace contextRef="#ctx0" brushRef="#br0" timeOffset="19036.22">32218 3130 2047 0,'-8'0'0'15,"-6"0"-287"1,2 0-101-16,-8 0-32 16,-7 0 18-16</inkml:trace>
  <inkml:trace contextRef="#ctx0" brushRef="#br0" timeOffset="19584.93">32218 1734 359 0,'0'-65'322'0,"0"-1"-44"16,-8 9-35-16,8 7-2 16,0 15 51-16,0 6-12 15,0 13-248-15,0 8-32 16,0 27 0 0,11 39 0-16,4 36 0 15,2 37 0-15,0 19 0 16,-4 8 0-16,-4 2 0 15,-3-10 0-15,-1-8 0 16,-5-15 0-16,0-17 0 16,0-13 0-16,0-15 0 15,0-18-330-15,0-10-79 0,0-22-4 16,-17-19-19-16</inkml:trace>
  <inkml:trace contextRef="#ctx0" brushRef="#br0" timeOffset="20019.12">28334 1998 163 0,'-73'0'233'0,"5"-5"-51"0,7-2-50 16,9-1-23-1,15-1 1-15,9 5 17 16,20-4 7-16,16-4-53 0,31-4-36 15,60-12-8-15,71-9 2 16,73-13-3-16,50-1 3 16,41-2-16-16,29 3 0 15,23 5-20-15,5 0 4 16,-13 9-6-16,-33 3-10 16,-40 5 0-16,-50 3-3 15,-52 4-4-15,-53 10-8 16,-39-1-26-16,-43 4-105 15,-36 0-135-15,-59-1-160 16</inkml:trace>
  <inkml:trace contextRef="#ctx0" brushRef="#br0" timeOffset="21016.14">28046 1936 110 0,'0'-23'264'16,"0"-2"-57"-16,0 1-67 15,0 3-54-15,0 10-19 16,0-2 4-16,0 4 5 16,0 6-21-16,0 3-29 15,0 0-14-15,0 0-13 0,-12 29 5 16,1 19-6-16,-5 21 22 16,-2 29 14-16,1 19-1 15,1 10 8-15,1 7-13 16,3 4 5-16,4-2-14 15,0-10-3-15,8-13-6 16,0-11-8-16,0-8 0 0,0-13-2 16,0-11 1-16,0-12 1 15,0-15-5-15,0-5 11 16,0-10-14-16,0-9 1 16,0-2 9-16,0-8 1 15,0-1-11-15,-14-8 4 16,14 11 2-16,-9 1-6 0,1 2 8 15,-1 1 2-15,1 2-10 16,8-6 3-16,-9 3-1 16,9-2 2-16,0-5 0 15,-9 2 3-15,9-9 0 0,0 7-2 16,0-7-2 0,0 13 4-16,0-4-1 15,0-9-2-15,0 7 2 16,0-7 6-16,0 0-3 15,0 8-2-15,13-8 6 0,3 11-5 16,12-1 1-16,18 1 3 16,14 1 17-16,26 1 0 15,23-4-6-15,25-9-2 16,19 0-9-16,12 0-3 0,-7 8-6 16,-8-8-12-16,-20 0-30 15,-26 0-87-15,-22 0-73 16,-22-8-65-16,-18-4-50 15</inkml:trace>
  <inkml:trace contextRef="#ctx0" brushRef="#br0" timeOffset="23965.06">27571 5678 54 0,'0'0'101'0,"0"0"62"15,0-4-53-15,0-1-19 16,0 1-19-16,0 1-11 0,0-2 13 16,0 1 11-16,0 4 13 15,0 0-16-15,0 0-22 16,0 0-28-16,0 0 0 16,0 0-9-16,0 0-8 0,0 0-5 15,0 0-6-15,0 0 1 16,0 0-8-16,0 0 6 15,0 0-7-15,0 12 7 0,0 5-5 16,0 4 8-16,0 2 5 16,6 10 0-16,-3 4-3 15,2 4-5-15,3 0 5 0,-5 0-5 16,6-5 1-16,-3 0-1 16,2-4-5-16,-3-3 0 0,3-4 0 15,-8-5 9-15,0-3-7 16,0-5 2-16,0-5-4 15,5-7 2-15,-5 8 4 16,0-8 0-16,0 0 1 16,4 0-2-16,-4 0 8 0,0 0 20 15,0-10-1-15,0-12-21 16,0-14 1-16,0-14-13 0,0-9-7 16,0-12-1-16,0-1 6 15,9-6-2-15,2 9 0 16,1 7 9-16,-4 10-5 15,-5 7 9-15,-3 9-9 16,0 10 6-16,5 12-1 0,-5 0 0 16,0 11-3-16,3 3-4 15,3 8 4-15,2 13 1 16,0 10 0-16,4 13-2 0,3 10 8 16,7 3-4-16,-2-3-5 15,0-2 6-15,0-6-3 16,0-11 5-16,2-6-12 0,-11-9 5 15,3-7 2-15,-5-13 1 16,-1 0 3-16,6-8-3 16,-2-8 0-16,2-13 2 0,-5-8 1 15,4-8-6-15,-1 1 4 16,-4 6-2-16,1 10 8 16,0 5 4-16,-6 6 7 15,-3 9-6-15,0 4-2 16,0 4-13-16,0 0 3 15,5 12 10-15,3 12 1 0,3 8-5 16,6 5 5-16,-1 0-10 16,0 0-4-16,-3-5 2 15,-1-4-7-15,-1-3-50 0,-3-5-66 16,1 0-89-16,-1-4-65 16,-4-6-54-16</inkml:trace>
  <inkml:trace contextRef="#ctx0" brushRef="#br0" timeOffset="24396.97">28287 5589 401 0,'-10'-21'215'0,"2"6"-71"16,0 1-67-16,8 7-22 0,0 7 10 15,0-6-16-15,0 6-15 16,0 0-18-16,0 13-6 15,13 8-3-15,4 8-9 16,-2 7 6-16,2 1-3 16,-1 4 4-16,0-8-8 0,6-5-3 15,-3-3-4-15,1-9-1 16,1-4-10-16,0-12 0 16,-3 0 0-16,3-12 1 0,0-4-4 15,-1-14 10-15,-1-3 11 16,-1-2 4-16,-7-3 18 15,-2 10 25-15,-1 4 19 0,-3 7 14 16,-5 5-3-16,0 5-23 16,0 2-15-16,0 5-22 15,0 0-3-15,0 8-9 16,8 8 3-16,-1 8 7 0,6 5-1 16,2 3-3-1,7 2-22-15,-2-6-52 0,-1-3-62 16,2-9-58-1,2-9-35-15,2-7-33 0,1-15 26 16</inkml:trace>
  <inkml:trace contextRef="#ctx0" brushRef="#br0" timeOffset="24612.9">28905 5410 327 0,'0'-54'270'0,"0"14"-36"0,0 11-97 16,0 5-66-16,0 4-22 15,0 8 12-15,0-1-5 16,0 8-24-16,0 5-14 15,3 0-6-15,5 21 16 16,3 13 4-16,2 10-9 0,3 9-7 16,1 4-2-16,-3 3-11 15,4 2-2-15,-6-10-21 16,1-2-35-16,-5-9-41 0,-2-9-48 16,2-4-27-16,1-11-8 15,-9-17-5-15,0 0-22 16</inkml:trace>
  <inkml:trace contextRef="#ctx0" brushRef="#br0" timeOffset="24893.45">29208 5047 109 0,'20'-25'202'0,"-3"4"-49"0,-4 6-17 15,-4 3-30-15,0 7-17 16,-4 5-2-16,-2 0-4 16,-3 0-11-16,0 0 2 0,5 21 2 15,3 11-5-15,1 13-5 16,-1 13-20-16,-4 11-19 16,4 5-16-16,-1 2-5 15,1 2-13-15,5-4-77 16,-4-10-81-16,-1-6-57 15,0-11-27-15,-8-9-37 0</inkml:trace>
  <inkml:trace contextRef="#ctx0" brushRef="#br0" timeOffset="25052.12">29242 5430 263 0,'-10'-46'250'0,"2"15"-44"0,8 6-90 16,0 5-59-16,0 8-35 15,12-2-14-15,5 3-7 16,11-1-23-16,1 0-80 16,7 4-46-16,1-5-48 15,-6 0-13-15</inkml:trace>
  <inkml:trace contextRef="#ctx0" brushRef="#br0" timeOffset="25294.31">29586 5157 237 0,'0'-13'235'0,"0"1"-23"15,4 5-63-15,-4-2-42 16,4 5 4-16,-4 1 19 16,0 3-11-16,0 0-41 15,0 0-44-15,0 0-16 16,4 7-14-16,4 9 2 0,1 9-8 16,2 12 6-16,0 3 2 15,6 6-6-15,-5-1-4 16,2-9-3-16,-3 0-51 0,3-8-59 15,-3-2-71-15,-11-9-39 16,0-10-3-16,0-7-28 16</inkml:trace>
  <inkml:trace contextRef="#ctx0" brushRef="#br0" timeOffset="25446.54">29691 4868 356 0,'-11'-53'266'15,"-3"7"-80"-15,2 10-90 0,12 8-46 16,-11 7-15-16,11 5-14 16,0 4-36-16,0 9-74 15,0 3-76-15,8 0-44 16,0 12-47-16</inkml:trace>
  <inkml:trace contextRef="#ctx0" brushRef="#br0" timeOffset="26166.65">29882 4905 241 0,'0'-22'182'16,"0"7"-27"-16,0 2-56 15,0 7-42-15,0 6-23 16,0 6 8-16,9 18 28 16,6 18-9-16,5 15-22 15,9 12-18-15,1 16-5 16,-3 7-8-16,3-4-6 0,-8-6 1 15,-1-14 0-15,-4-6 0 16,-4-18-6-16,-5-6 8 16,-2-15-6-16,-2-6 4 15,1-10-2-15,-5-7-7 16,0-12 4-16,0-17-3 16,-12-18 5-16,4-19-4 0,8-15 2 15,0-12 3-15,0-1 9 16,8 3 9-16,4 14 9 15,-1 13-5-15,2 15-8 16,4 11-8-16,7 14-6 16,9 8 4-16,7 16 0 0,0 7-5 15,-3 14 2-15,-8 3-10 16,-13 5-7-16,-11-1 11 16,-18 5 8-16,-13 0-6 15,-8 0 11-15,-12-4-7 0,-2-6-6 16,7-1 0-16,8-7-28 15,4-2-62-15,11-13-75 16,5 0-24-16,13 0-40 16</inkml:trace>
  <inkml:trace contextRef="#ctx0" brushRef="#br0" timeOffset="26363.06">30519 4522 372 0,'12'-28'231'0,"-3"8"-104"15,-4 12-65-15,-5 8-24 16,0 19 10-16,8 14 44 16,0 17-8-16,1 8-40 15,-1 12-20-15,2 3-10 0,3-4-27 16,-5-2-57 0,1-10-46-16,0-5-46 0,-1-7-18 15,-2-11-42-15,-3-11 39 16</inkml:trace>
  <inkml:trace contextRef="#ctx0" brushRef="#br0" timeOffset="26675.74">30820 4921 205 0,'13'-16'162'16,"-4"4"-64"-16,-1 2-48 16,3 6-24-16,4 4-13 15,6 0-7-15,0 0-3 16,2-3 1-16,7-5-4 0,-1-5 0 15,-7-4 10-15,4-2-8 16,-6-9 4-16,-4-10 21 16,-4 7 24-16,-12-3 34 15,0 11 18-15,-8 7-13 16,-4 6-38-16,-4 10-28 0,-4 17 5 16,-6 11 10-16,3 13-7 15,3 13-1-15,7 3-4 16,13 0-15-16,9 0-3 15,7 0-9-15,7-9 0 0,11-6-43 16,2-7-79-16,4-5-67 16,5-10-54-16,0-12-41 15</inkml:trace>
  <inkml:trace contextRef="#ctx0" brushRef="#br0" timeOffset="27143.44">32055 4619 496 0,'11'-51'246'0,"-11"5"-73"16,0 9-54-16,-19 1-22 15,-19-5-17-15,-18 1-9 16,-29-4-19-16,-42-2-9 0,-51 9 9 16,-62 4 8-1,-55 8 28-15,-41 18 39 16,-44 19 50-16,-26 25-11 0,-10 35-166 15,4 35 0-15,24 27 0 16,18 29 0-16,28 29 0 0,40 15 0 16,48 9 0-16,47-6 0 15,56-10 0-15,61-12 0 16,54-17 0-16,56-16 0 0,53-25 0 16,57-20 0-16,53-29 0 15,69-24 0-15,77-32 0 16,57-29 0-16,53-37 0 15,47-41 0-15,34-44 0 16,8-36-43-16,-13-26 8 0,-39-7 17 16,-53 7 10-16,-66 18 4 15,-69 20 10-15,-73 24 2 16,-65 15-25-16,-55 18-33 0,-69 10-72 16,-57 10-86-16,-67 9-26 15,-61 14 40-15,-43 18 25 16,-38 15-31-16,-23 17-104 0</inkml:trace>
  <inkml:trace contextRef="#ctx0" brushRef="#br0" timeOffset="45708.09">12011 7189 36 0,'0'-6'63'0,"-9"6"66"0,1 0 10 15,0-3-34-15,0 3-22 16,8-4-12-16,-12-1-11 0,12 5 6 16,-8 0 17-16,8 0 3 15,-8-3-7-15,8 3-15 16,-8 0-15-16,8 0-16 15,0 0-13-15,0 0-6 0,0 0 10 16,0 0-3-16,0 0 1 16,0 0 4-16,11 0 14 0,5-4 4 15,17-1 21-15,32-2 26 16,41-5 2-16,49-14-6 16,46-5-5-16,48-13-11 0,44-10-10 15,47-3-7-15,41-5-11 16,18 1-15-16,8 0-13 15,-2 1-15-15,-6 6 0 16,-15 6 0-16,-20 3 0 0,-42 4 0 16,-36 13 0-16,-51 4 0 15,-49 7-29-15,-47 5 4 16,-41 3 10-16,-30 1 4 0,-19 0 19 16,-16 5 21-16,-8-1 14 15,-13-1-43-15,-12-3 0 16,0 4 0-16,-12-4 0 0,-1 3 0 15,1 1 0 1,-2 1 0-16,8 3 0 0,-2 0 0 16</inkml:trace>
  <inkml:trace contextRef="#ctx0" brushRef="#br0" timeOffset="45929.96">17530 6346 2047 0,'-12'12'-101'16,"-1"0"-212"0,-3 5-83-16,-8 2-5 15,-8 7-3-15</inkml:trace>
  <inkml:trace contextRef="#ctx0" brushRef="#br0" timeOffset="47243.32">2471 8023 252 0,'-11'-25'290'15,"-2"1"-73"-15,2-1-64 16,-2 9-30-16,13-1 18 16,-9 6 11-16,9-1-19 15,0 7-44-15,0 5-44 16,0 0-27-16,0 0-15 0,0 21-6 15,14 16 10-15,2 19-9 16,3 22 4-16,3 10 3 16,26 117-2-1,-23-104-8-15,-2-7 3 16,3-8-63-16,-4-9-73 16,-5-12-58-16,-4-7-54 15,-4-19-8-15,-9-14-7 16</inkml:trace>
  <inkml:trace contextRef="#ctx0" brushRef="#br0" timeOffset="47639.99">2264 7848 317 0,'-33'-33'181'16,"7"4"-62"-16,1 5-50 15,4 5-14-15,5 3 15 16,16 3 4-16,0-3-28 16,21-1-22-16,20-4-3 15,24 4-1-15,14 3-2 16,16 14-1-16,6 12 3 0,0 20-6 16,-4 22 1-16,-10 15-11 15,-19 12 0 1,-10 9-4-16,-23-2 2 0,-13 2 0 15,-22-5 8-15,-17 1-4 16,-11-5-1-16,-14-4-3 16,-1-8 2-16,1-11-4 15,6-13 4-15,7-12 0 16,9-8-2-16,7-10 0 16,6-3-5-16,7-12 1 0,0 0-25 15,-9 0-46-15,1 0-85 16,0-16-57-16,0-13-48 15</inkml:trace>
  <inkml:trace contextRef="#ctx0" brushRef="#br0" timeOffset="48188.66">2903 7155 415 0,'-12'-48'214'0,"-2"3"-75"0,3 9-58 15,3 10-18-15,8 7 2 16,0 7-19-16,0 2-27 16,0 10-9-16,16 22 0 15,8 13 9-15,9 23 11 16,7 20 1-16,5 19-9 15,-5 22-8-15,1 6 5 16,0 6-14-16,-4 0 5 16,-6-9-6-16,-1-13-2 15,-6-15-2-15,-8-18 4 0,-4-19-2 16,-4-11 6-16,-3-13 0 16,-5-14 0-1,3-6 14-15,-3-13 12 0,0-13-14 16,0-23-7-16,0-21-4 15,0-7-2-15,0-3 2 16,8 11-2-16,0 11-5 16,-3 13-7-16,3 11 3 15,9 17 0-15,5 17 24 16,13 19 3-16,1 21 23 0,4 7-9 16,4 7-14-16,2-8-13 15,-3-1-6-15,-4-13-5 16,-12-7-40-16,-3-11-30 15,-7-11-17-15,-6-16-23 16,-6-4-57-16,-5-24-32 0,0-26-5 16,0-27-51-16,0-16-158 15</inkml:trace>
  <inkml:trace contextRef="#ctx0" brushRef="#br0" timeOffset="48657.36">4063 7253 373 0,'0'-25'218'16,"-11"6"-52"-16,-5 1-65 16,-9 7-26-16,0 7-6 15,2 4-17-15,-2 13-20 0,0 14-8 16,5 23-10-16,5 18-2 16,1 19-3-16,14 5-8 15,6 6 3-15,10-8-4 16,3-12 1-16,11-14-8 15,1-9 1-15,3-16-8 16,2-9-14-16,-1-18-7 16,-2-12-7-16,-9-23-17 0,-2-20 11 15,-14-22 18-15,-8-21 16 16,0-11 9-16,-22-2 24 16,-2 10 55-16,0 11 9 15,-1 13-8-15,6 16-19 16,3 13-11-16,2 12-19 15,14 8-12-15,0 4-6 0,0 12-10 16,8 15 6-16,14 13 3 16,5 22-5-16,6 12 10 15,4 10-3-15,0 6-1 16,-5-6-4-16,1 2 0 16,-4-8-4-16,-7-9-1 0,3-9 1 15,-8-11-27-15,-2-8-47 16,-1-9-48-16,-3-9-34 15,-3-11-26-15,-8-16-65 16,0-20 3-16</inkml:trace>
  <inkml:trace contextRef="#ctx0" brushRef="#br0" timeOffset="48938.57">4365 6675 349 0,'-24'-69'493'15,"24"45"-387"1,0 7-52-16,0 5-18 0,0 7-21 16,0 15-5-16,10 21 49 15,15 23-4-15,12 18-5 16,5 22-19-16,1 21-10 16,7 2-6-16,-2 13-6 15,-4 1-3-15,-3-6-5 16,-9-11-5-16,-2-12 4 15,-11-16-2-15,-3-16-31 0,-3-21-55 16,-4-16-41-16,-9-21-80 16,0-28-21-16,-9-30-22 15,-4-27 74-15</inkml:trace>
  <inkml:trace contextRef="#ctx0" brushRef="#br0" timeOffset="49320.43">4863 6679 275 0,'8'-57'200'15,"0"21"-71"-15,-8 11-55 16,0 22-22-16,0 15 16 16,-11 16 23-16,-5 17-5 0,-5 12 5 15,-7 3-22-15,-4 7-13 16,-1-3-27-16,0-8-11 16,6-6-5-16,5-8-10 15,2-7 1-15,5-7 2 0,1-3-2 16,14-5-1-16,-8-3-2 15,8-5-1-15,-8-12 2 16,8 7-2-16,0-7 9 16,5 8-5-16,12 0 5 15,6 2-4 1,22-10-3-16,12 0 1 0,11 0-1 16,2 0 0-16,-2 0-5 15,-2 0 10-15,-13-10-7 16,-13 8 3-16,-10 2-1 15,-7-6 0-15,-6 6-2 0,-6 0-3 16,-11 0-6-16,0 0-19 16,0 0-49-16,-11 0-97 15,-6-2-75-15,-2-7-68 0</inkml:trace>
  <inkml:trace contextRef="#ctx0" brushRef="#br0" timeOffset="49891.51">5374 6651 416 0,'0'-33'271'16,"-11"9"-95"-16,0 4-59 16,-2 4-3-16,0-1 13 0,5 5-1 15,1 3-33-15,7 5-35 16,-13 4-25-16,5 0-24 15,-4 9 3-15,0 12 2 16,-5 15-7-16,-2 12 11 16,2 13-5-16,2 6-5 15,6-3 2-15,9-3-6 16,3-4 1-16,10-8-3 0,3-10-1 16,4-5-9-16,5-6 6 15,-1-7-2-15,4-13 0 16,-4-8-1-16,5-5-4 0,-9-12 2 15,2-6-4-15,-6-10-1 16,-9-11 9-16,-7-10-2 16,0-3 21-16,-15-2 6 15,-2 1 31-15,-4 4 83 16,1 14 74-16,4 11-164 16,3 5-46-16,2 8 0 0,11 4 0 15,-9 12 0-15,9 24 0 31,9 13 0-31,7 16 0 16,8 4 0-16,9 5 0 16,7-11 0-16,5-1 0 0,0-6 0 15,4-7 0-15,-5-7 0 16,-3-15 0-16,-5-3 0 16,-4-4 0-16,-7-8 0 15,-9 0 0-15,-3 0 0 16,-13 0-324-16,0 0-91 0,-13 0 11 15,-12 0 11-15</inkml:trace>
  <inkml:trace contextRef="#ctx0" brushRef="#br0" timeOffset="51082.27">2694 9708 135 0,'-14'0'223'16,"-4"0"-49"-16,7 0-51 16,-6 0-39-16,-2 0-17 15,-2 0 6-15,-1 0 8 16,8 0-2-16,1 0 8 15,13 0 11-15,0 0-19 16,13-8-38-16,10-9-13 0,25-11-1 16,34-26 12-16,45-18 21 15,48-22 12-15,56-16 12 16,58-11-7-16,34-15-3 16,19-1-6-16,2-2-23 15,-2-3-23-15,-5 0-9 16,-12 7 5-16,-20 9-19 15,-33 16 4-15,-41 13-2 0,-44 19 2 16,-45 16 19-16,-41 22 26 16,-28 9-48-16,-24 8 0 15,-16 8 0-15,-17 3 0 16,-3 4 0-16,-7 8 0 0,-6-5 0 31,0 1 0-31,0 0 0 16,0 1 0-16,0-2 0 0,0-7 0 15,0-12 0-15,-11-13 0 16,0-25 0-16,-10-15 0 16,1-17 0-16,-10-24 0 15,-2-19 0-15,-4-24 0 16,-4-12 0-16,-9-10 0 16,-4-5 0-16,-3 8 0 0,-1 9 0 15,-5 14 0-15,2 9 0 16,-1 23 0-16,-1 15 0 15,5 16 0-15,0 13 0 16,1 12 0-16,3 16 0 16,4 8 0-16,0 7 0 15,0 10 0-15,0 12 0 0,-2 4 0 16,-10 12 0-16,-9 9 0 16,-11 10 0-16,-12 20 0 15,-20 12 0-15,-31 30 0 16,-43 31 0-16,-50 16 0 0,-49 15 0 15,-22 8 0-15,-9 4 0 16,-8-5 0-16,-3-4 0 16,-1-7 0-16,11-13 0 15,21-8 0-15,22-13 0 16,27-10 0-16,36-19 0 0,38-14 0 16,40-13 0-16,32-13 0 15,34-12 0-15,18-6 0 16,18-10 0-16,13-8 0 15,7 0 0-15,4 0 0 16,0 0 0 0</inkml:trace>
  <inkml:trace contextRef="#ctx0" brushRef="#br0" timeOffset="51409.36">1010 7209 2047 0,'5'12'0'0,"3"7"0"16,7 14 0-16,1 16 0 16,9 28 0-16,7 30 0 15,14 28 0-15,1 15 0 16,7 13 0-16,3 4 0 16,-1 4 0-16,4 4 0 0,7-5 0 15,1-2 0-15,-3-6 0 16,0 1 0-16,-3-8 0 15,-5-9 0-15,-4-16 0 16,-5-19 0-16,-8-19 0 16,-6-18 0-16,-8-21 0 15,-1-8 0-15,-8-12 0 16,-1-8 0-16,-4-10 0 16,-3 2 0-16,-6-5 0 15,2-12 0-15,-5 7 0 16</inkml:trace>
  <inkml:trace contextRef="#ctx0" brushRef="#br0" timeOffset="51516.81">2106 10045 2047 0,'9'0'0'16,"15"-17"0"-16,25-17 0 16,33-28 0-16,34-24 0 15,26-12-25-15,24-4-82 0,9 5-113 16,9 4-173-1,-1-2-54-15</inkml:trace>
  <inkml:trace contextRef="#ctx0" brushRef="#br0" timeOffset="60535.98">4629 4408 92 0,'-38'-21'201'16,"-1"-3"-62"-16,-7 0-40 16,1 3-18-16,5 0-4 0,0 6 24 15,2-1 5-15,6-1 12 16,4 5 4-16,8 0-10 15,3-1-4-15,5 5-13 16,4 1 2-16,8-2-15 16,0 4-29-16,3-2-26 15,14-6-24-15,20-3 12 16,31-7-1-16,39-10 8 16,31-4-4-16,23 9 4 15,32 7-13-15,25 21-2 0,27 17 0 16,21 15-3-16,19 13-2 15,4 12 1-15,-6 3-3 16,-6 6-3-16,-9-1 9 16,-16-4-6-16,-26-3-1 0,-30-6-4 15,-33-2 7-15,-33-11-2 16,-29-2 6-16,-20-9-13 16,-23-7 6-16,-15-6 4 15,-15-1 1-15,-6-3-1 0,-10-11 10 16,-3 8 1-16,-3-8 21 15,-6 0 13-15,0 0-6 16,0 0-9-16,0 0-14 0,-6 0-19 63,-3 0 0-48,9 0-26-15,-9 0-50 16,1-8-102-16,-4 0-96 15,-4 1-48-15,-4-3 47 16,-6 3 18-16,-13 2-50 16</inkml:trace>
  <inkml:trace contextRef="#ctx0" brushRef="#br0" timeOffset="61421.14">7516 5104 494 0,'-17'8'235'16,"4"-8"-111"-16,1 0-64 16,12 0-23-16,0 0-24 15,9 0 3-15,19 0 10 16,25-8 6-16,29-3 17 16,23-6 6-16,30-4-7 0,19-3-4 15,12 2-12-15,1 3-12 16,-9-2-9-16,-17 9-6 0,-19 0-2 15,-24 4-2 1,-20 4 1-16,-22 4 2 0,-11 0 3 16,-17-4 19-16,-7-1 16 0,-5 2 28 15,-7-1 36-15,-9-6 23 16,0-4-25-16,0-11-51 0,-14-12-31 16,-5-15-10-1,-10-19-5-15,-8-11-5 0,-8-14-4 16,-4-6 4-16,2-2-2 15,1-4 2-15,2 6 5 0,-2 10-3 16,6 6-8-16,4 17 4 16,7 7-3-16,4 14 6 15,6 7-7-15,-1 11-1 0,2 7 6 16,4 7-7-16,-3 7-5 16,1 9 9-16,-5 0-9 15,-4 22 4-15,-10 9 0 16,-14 14 1-16,-16 12 0 15,-12 11 3-15,-13 18-4 0,-15 12 11 16,-13 8-8-16,-7 5 0 16,-2-2 4-16,5-4-2 15,9-11 0-15,8-11 0 0,10-14 0 16,15-12 2-16,15-14-1 16,16-5 1-16,11-15 0 15,14-6-5-15,5-5 2 16,5-3 2-16,14-9-6 0,0 0 0 15,0 0 5-15,0 0 6 16,0 0-5-16,0 0-1 16,0 0-1-1,0 0 5-15,0 0-8 16,0 0 2 0,0 0 2-1,0 0 0-15,0 0 1 16,0 0 7-16,0 0-11 15,0 0 0-15,0 0 8 0,0 0-6 16,0 0 2-16,0 0-7 16,5 0 4-16,7 12-3 15,14 0 6-15,10 5 1 16,12-1 3-16,12-4-6 16,15-1 0-16,8 2-4 15,21-13 7-15,18 0 4 0,11 0-9 16,6 0-8-16,-2 0-43 15,-12-5-63-15,-14-3-62 0,-21 8-66 16,-19 0-40-16,-17 0-48 16</inkml:trace>
  <inkml:trace contextRef="#ctx0" brushRef="#br0" timeOffset="74181.17">14541 4294 3 0,'0'0'2'0,"-9"-4"2"15,9-1 0-15,0 2 1 16,0-1 1-16,-13-5-3 0,2 6 11 15,2-6 36-15,1 1 62 16,-6-4 25-16,-7-4-56 0,-1-8-24 16,-3-1-17-16,2-4-5 15,-5 5-2-15,4 4 7 16,-1-1 8-16,3 4 15 0,3 1 21 16,3 9 11-16,4-2-8 15,12 2-8-15,-9 2-14 16,9 1-12-16,0 0-16 15,0 4-12-15,0 0-12 0,5 0-8 16,7 0-10-16,8 0 6 16,13 0-3-16,12 13 7 15,12 3 0-15,11 7 0 0,6 7-2 16,-5 3 0-16,-4 2-3 16,-5 6 0-16,-3 0 4 0,-12 0-7 15,-5 1 5-15,-6-3-2 16,-11-3-1-16,-2-3 6 15,-5-4-6-15,0-5 3 16,-7-8-1-16,-6-4-1 0,-3 0 1 16,0-12 3-16,0 0 2 15,0 0-4-15,0 0 0 16,0 0 4-16,0 0-4 16,0 0 2-16,0 0-2 15,0 0-6 1,0 0 2-16,0 0-2 15,0 0-25-15,0 0-40 16,0 0-50-16,0 0-59 0,0 0-26 16,0 0-31-16,-9 0 4 15</inkml:trace>
  <inkml:trace contextRef="#ctx0" brushRef="#br0" timeOffset="75944.67">14589 4684 139 0,'-25'12'193'0,"10"-3"-72"0,3-9-48 15,12 8-30-15,0-8-17 16,0 0-10-16,12 0 15 16,12 0 38-16,17 0 6 15,11 0-17-15,13 0-8 0,5 0-19 16,1 0-8-16,0 0-14 15,-11 0 2-15,-1 0 1 0,-12 9-5 16,-3-2-5-16,-6 1 6 16,-6 1-4-16,-7-9-1 15,-10 7 1-15,-1-7 0 0,-8 0 10 16,-1 0 12-16,-5 0 23 16,0 0 11-16,0 0 17 0,0-3-2 15,0-10-35-15,0-11-25 16,0-8-5-16,-8-10-5 15,-4-1 3-15,0-2-9 16,4 0 7-16,-1 5-6 0,1 2 3 16,8 6-3-16,-13 4-3 15,13 3 3-15,-12 8 7 16,12 4-5-16,-15-3 22 16,15 13-14-16,-14 3 2 15,14 0-1-15,-11 0 1 16,3 0-8-16,-4 0-1 15,-8 12 1-15,-13 8-4 0,-12 5 2 16,-12 6-5-16,-8 3 1 0,-3-1 0 16,-2 0 10-16,5-2-10 15,5 2 0-15,7-9 0 16,7 2-3-16,10-7 8 0,7-2 1 16,7-5-4-16,4-3-4 15,7-9 6-15,11 7-11 16,0-7 4-16,0 0 3 0,0 0-2 15,0 0 6 1,0 0 0 0,0 0-4-1,0 0 5 1,-9 0 1-16,9 0-2 0,0 0-3 16,0 0-1-16,0 0-3 15,0 0 10-15,0 0-8 16,0 0 4-16,0 0 1 0,0 0-7 15,0 0 4-15,0 0-6 16,9 0-3-16,-1 0 0 16,7 0 2-16,5 0-2 0,13 8 6 15,13-8 5-15,10 8-1 16,10-8 5-16,2 0-8 0,5 0 3 16,-4 8-3-16,-3-8 1 15,-6 9 3-15,-7-9-5 16,-8 12 5-16,-13-12-2 0,-4 8 1 15,-8-8 0-15,-8 0 5 16,-4 0-8-16,0 0 1 16,0 0-1-16,-8 0 11 0,0 0-13 15,6 0 2-15,-6 0 4 16,0 0 2-16,0 0-4 16,0 0 3-1,0 0 1 1,0 0-7-16,0 0 10 0,0 0-2 15,0 0-8 1,0 0 6-16,0 0 0 16,0 0-4-16,0 0 0 0,0 0 10 15,0 0-3 1,0 0 0-16,0 0 6 16,0 0 6-16,0 0 10 15,0 0-1-15,0-8-7 0,0-4-13 16,0 0-1-16,0-4-4 15,0-10-1-15,0 2 1 0,0 0-3 16,0-4-1-16,0-1 9 16,0 5-4-16,0 3-6 0,0 6 3 15,0-3 1-15,0 6 0 16,0 0-3-16,0 5 0 16,0 2 5-16,0 1-10 15,0 4 11-15,0 0-9 0,-9 0 6 16,1 0 4-1,8 0-2-15,-8 0 2 16,8 0-1-16,-8 0-3 0,-1 0 3 16,2 9-4-16,-9 3 8 15,-6 4-11-15,-4 5 5 0,-16 2-1 16,-3 5-3-16,0 1 7 16,1-4-2-16,0-1-4 15,1-1 2-15,4 0-3 16,2-4 0-16,1-3 1 0,4 1 5 15,7-5 2-15,4-3-9 16,10-9 2-16,-2 7 0 0,13-7 5 16,0 0-5-16,0 0-3 15,0 0-9-15,0 0 5 16,0 0 1-16,0 0 1 0,8 0 1 16,0 0-2-16,5 0 8 15,-2-4-4-15,11-3 7 0,2-3-7 16,5 3 4-1,11-6-2-15,5 1-4 0,4-4 11 16,6 0-5-16,7-4-1 16,4-1-3-16,-10 5 7 0,-7-1 0 15,-13 5-5-15,-8 8 2 16,-7 4-3-16,-10 0 2 16,-6 0-5-16,-5 0 10 0,0 0 10 15,-13 0-5-15,-7 0-2 16,-9 0-5-16,-6 9-1 0,-11 3-4 15,2 0 8-15,3-3-3 16,5-9-2-16,7 7 0 0,6 1-2 16,5-8 2-16,7 0-3 15,11 0-7-15,0 0-5 16,0 0-6-16,8 0 3 0,4-12 3 16,3 0 13-16,7-5-4 15,-6 1 4-15,-4 4 6 16,-4 0-4-16,-4 4-13 15,-4 4 8-15,0-4 2 0,-12 4-10 16,-8-1-8-16,-2 1-24 16,-1 4-63-16,-5 0-73 0,-4 9-47 15,-7 3-41-15,4 8 15 16</inkml:trace>
  <inkml:trace contextRef="#ctx0" brushRef="#br0" timeOffset="77545.14">15104 2161 64 0,'0'-8'142'16,"-11"0"32"-16,11-9-42 16,-12 0-24-16,12-2-2 15,-8 3-9-15,8-1 13 16,0 0 22-16,0 6 5 0,0-2-39 16,0 5-37-16,0 8-31 15,0 0-19-15,0 11-15 16,0 14 12-1,0 17-7-15,0 19 7 16,0 16-1-16,0 20 0 16,-11 14 7-16,-7 8 3 0,2 7 1 15,4-1-7-15,-1-3-5 16,13-4-10-16,-9-8 6 16,9-12 8-16,-8-14-12 15,8-14 2-15,0-16 0 0,0-13 5 16,0-17 0-16,0-8 11 15,0-16 37-15,0 0 56 0,0-9 3 16,0-19-52-16,0-16-29 16,0-13-14-16,0-10-7 15,5-5-13-15,4-6 3 16,2 1 0-16,6 4-5 16,3 1 3-16,5 1 4 15,-2 12-6-15,7 4 1 0,2 12 0 16,-4 5-5-16,9 5 3 15,3 9 0-15,10 5 7 16,7 7 0-16,-1 12-7 0,5 0 0 16,-1 24 5-16,-6 7 4 15,-8 11 3-15,-12 11 11 16,-8 4 1-16,-18 4-4 16,-8 3-1-16,-21 1 6 15,-9-3 12-15,-5-5 1 16,-15-5-25-16,-1-2-8 0,-14-6 0 15,0-7 0-15,-5-10 0 16,5-9 0-16,5-18 0 16,6 0 0-16,6 0 0 0,9-12 0 15,5-5 0-15,6 1 0 16,8-1 0-16,2 1 0 16,7 4 0-16,3 0 0 15,-1 0 0-15,9 0 0 0,0 3 0 16,0 1 0-16,0 1 0 15,0 2 0-15,0-4-182 16,0 3-174-16,9-7-19 16,2 1 39-16,3-9-11 0</inkml:trace>
  <inkml:trace contextRef="#ctx0" brushRef="#br0" timeOffset="78357.19">15353 1993 147 0,'0'-24'226'16,"0"5"-34"-16,0 5-58 15,0 7-42-15,0-1-24 16,-8 8-9-16,8 0-16 0,0 0-22 16,0 0-11-16,-8 15-10 15,-5 22 5 1,2 21 17-16,-11 18 18 16,-1 24 4-16,-6 9 1 15,-1 9-12-15,4 4-7 16,-8 4-14-16,2 1 1 0,5-5-7 15,2-4-1-15,0-13 1 16,9-12-6-16,3-11 1 16,13-13 0-16,-8-16-1 0,8-12 6 15,0-13-6-15,0-7 0 16,0-3 2-16,0-8-6 16,0-1 11-16,0-9-6 15,0 0 1-15,0 0-5 16,0 0 9-16,0 0 1 15,0 0-9-15,0 0 3 16,0 0 8-16,0 0 5 0,0 0 9 16,0 0 15-16,0-4-5 15,0-4-6-15,0-5 3 16,0 1 3-16,0-4 2 0,8-12-24 16,0-13-6-16,9-9-5 15,-1-7 6-15,8-3-14 16,4 3 6-16,11 0 1 15,4 0-2-15,5 0 7 16,6 3-6-16,-1 11-2 0,-2 5 3 16,-2 9-4-16,-3 10 0 15,-10 6-3-15,-7 13 11 16,-10 8-1-16,3 9-5 16,-8 7 4-16,-4 12 3 15,-10 6-3-15,0 2 2 0,-10 5 7 16,-9 1-2-16,-13-7-1 15,-5 2-1-15,-8-4-1 16,-3-8-5-16,-2-5 9 0,2-6-9 16,3-10 2-16,4-12-2 15,8 0-8-15,7-10-40 16,-4-3-48-16,7-2-53 0,2-2-52 16,5 2-33-1,4-2-34-15,-1 9-3 0</inkml:trace>
  <inkml:trace contextRef="#ctx0" brushRef="#br0" timeOffset="80075.02">15068 4172 257 0,'-6'-25'200'0,"6"2"-33"16,0 0-39-16,0 4-27 15,0 3-10-15,0 4 1 0,0 3-1 16,0 7-9-16,0 2-21 16,0 0-27-16,0 0-20 0,0 23 5 15,0 22 17-15,0 27-7 16,-10 35 33-16,-2 19-15 16,4 12 4-16,0 4-15 15,8-2-6-15,-8-11-18 0,8-11 3 16,0-11-16-16,0-17 3 15,0-21 1-15,0-17 1 0,0-14 0 16,0-15 2-16,0-10 7 16,0-13 34-16,0-24-21 15,-8-26-24-15,0-23-9 0,8-24-16 16,-9-25-7-16,9-18-10 16,0-19 7-16,3-7 13 15,6-2 9-15,-1 16 8 0,0 21 7 16,-3 29 16-16,-1 24-3 15,0 25-21-15,-4 24-4 16,4 29 10-16,0 45 25 0,0 36-8 16,-4 38 0-16,0 18-7 15,0 11-3-15,-8-2 0 16,8-3 4-16,0-14-7 0,0-9-2 16,0-22-7-16,0-17 14 15,0-20-12-15,0-20 10 16,0-9 4-16,0-12 37 0,0-20 61 15,-8 0-8-15,8-20-92 16,-12-24-11-16,4-23 0 0,8-22 0 16,0-22 0-16,0-11-15 15,0-4 4-15,0 10 11 16,0 4-8-16,0 24 9 16,0 19 3-16,0 19-10 0,0 14 10 15,0 16-14-15,0 20 2 16,0 32 0-16,0 32 24 15,0 34 14-15,0 25-19 0,-8 16-11 16,8 3 0-16,0-1 0 16,0-2 0-16,0-11 0 0,0-14 0 15,0-21 0-15,0-20 0 16,0-15 0-16,0-18 0 16,0-12 0-16,0-11 0 15,0-30 0-15,0-24 0 16,0-24 0-16,0-20 0 15,3-21 0-15,10-13 0 16,3 2 0-16,0 3 0 0,-2 16 0 16,-3 22 0-16,0 10 0 15,-2 18 0-15,-9 7 0 0,3 12 0 16,-3 8 0-16,0 10 0 16,0 2 0-16,0 22 0 15,0 11 0-15,0 22 0 16,0 14 0-16,0 14 0 15,0 3 0-15,0 2 0 0,0-6 0 16,0-8 0-16,0-16 0 16,0-9 0-16,-6-8 0 0,6-11 0 15,0-4 0-15,0-9 0 16,0-21 0 0,0-10 0-1,0-22 0-15,6-21 0 16,7-10 0-16,8-10 0 0,-2 4 0 15,1 8 0-15,6 14 0 0,-3 11 0 16,10 5 0-16,4 2 0 16,3 10 0-16,8 3 0 15,2 13 0-15,-5 8 0 0,-2 4 0 16,-5 26 0-16,-5 5 0 16,-6 10 0-16,-6 13 0 15,-13 6 0-15,-8 10 0 16,-12 7 0-16,-10 8 0 0,-6 0 0 15,-7 1 0-15,-11-1 0 16,-6-6 0-16,-10-10 0 0,-2-13 0 16,-5-10 0-16,1-18 0 15,2-12 0-15,1-16 0 16,4-8 0-16,4-12 0 0,9-8 0 16,9-6 0-16,5 2 0 15,6 0 0-15,3 4 0 16,9 0 0-16,3 2 0 15,5 6 0-15,8 4 0 0,0 3 0 16,-9 9 0-16</inkml:trace>
  <inkml:trace contextRef="#ctx0" brushRef="#br0" timeOffset="80570.11">14723 5458 2047 0,'16'0'0'15,"1"12"0"-15,6 0 0 16,2-3 0-16,0-9 0 15,4 12 0-15,-1-4 0 0,4 0 0 16,1-8 0-16,2 0 0 16,7 0 0-16,3 0 0 15,-1 0 0-15,5-12 0 16,3 1 0-16,1-3 0 0,0-6 0 16,-1-3 0-16,4-10 0 15,-5 1 0-15,-6-10 0 0,-5 2 0 16,-4-5 0-16,-7-5 0 15,-9 2 0-15,-4-1 0 16,-4 4 0-16,-7-1 0 0,-5 6 0 16,0 0 0-16,-14-1 0 15,3 4 0-15,-3 5 0 0,-8 4 0 16,1 2 0-16,5 2 0 16,-4 8 0-16,-4-1 0 15,-1 10 0-15,-5 2 0 16,-5 5 0-16,-9 9 0 0,-5 11 0 15,-4 5 0-15,1 4 0 16,5-1 0-16,7 1 0 16,9-5 0-16,2-1 0 0,10 1 0 15,-3-2 0-15,6 2 0 16,4 1 0-16,12-2 0 0,0 2 0 16,0-1 0-16,0-3 0 15,0-5 0-15,0-3 0 16,0-1 0-16,0 1 0 0,0-6-84 31,0-7-96-31,0 0 3 16,0 0-5-16,4 0-17 0,-4 0-31 15,0 0 17-15,0-4 26 16,0-15-101-16</inkml:trace>
  <inkml:trace contextRef="#ctx0" brushRef="#br0" timeOffset="81252.35">15138 4301 241 0,'0'-27'223'0,"0"2"-28"16,0 8-56-16,0 6-43 15,0 2-13-15,0 5-20 0,0 4-32 16,0 13-11-16,-12 23-2 15,-5 33 80-15,-2 33 34 16,-9 21-32-16,-2 14-42 0,6 11-15 16,-1 2-16-16,10 4-1 15,1-2-7-15,3-5-5 0,11-18-4 16,-9-15-6-16,9-20-1 16,0-20-7-16,0-17 7 15,0-21 7-15,0-8 4 16,0-12 23-16,0-16 17 0,0-21-24 15,0-23-17-15,0-28-8 16,9-35-17-16,7-18 0 16,0-14-6-16,3-3 3 0,3-5 2 15,-6 7 5-15,-4 14-1 16,-4 17 6-16,-4 23 14 0,-4 22-1 16,0 14-5-16,0 17 0 15,0 14 2-15,0 2-9 0,0 13-5 16,0 4 3-16,0 33 1 15,-12 29 7-15,0 23 3 16,-4 15-3-16,0 15 2 16,-1 7 1-16,5 1-11 0,0-6 8 15,12-10-2-15,-8-17-5 16,8-14 4-16,0-19 10 16,0-12-8-16,0-16-1 0,0-13 0 15,0-16 9-15,0 0 8 16,0-28-12-16,0-29-11 0,0-24-8 15,3-21 0-15,5-12-10 16,5 1 17-16,-5 10 10 16,-5 17 8-16,2 20-4 0,-5 18 5 15,0 15-9-15,0 9-7 16,0 9-9-16,0 2-10 16,0 8-34-16,0 5-68 0,0 12-89 15,0 17-87-15,-20 16-49 16,-8 12-16-16</inkml:trace>
  <inkml:trace contextRef="#ctx0" brushRef="#br0" timeOffset="87753.67">4365 11621 415 0,'0'82'182'0,"0"-1"-32"15,3-8-44-15,5-4-17 16,0-16 29-16,0-13 39 16,1-11 68-16,-2-13 48 15,1-16 5-15,1-19-224 16,-1-35-54-16,-3-47 0 16,-5-38 0-16,-8-28 0 0,-14-28 0 15,-5-12 0-15,-13-6 0 16,-10 1 0-16,2 13 0 15,-2 16 0-15,1 29 0 16,6 31 0-16,5 30 0 16,11 28 0-16,5 16 0 15,8 16 0-15,0 13 0 16,14 3 0-16,0 10 0 16,0-2 0-16</inkml:trace>
  <inkml:trace contextRef="#ctx0" brushRef="#br0" timeOffset="88406.63">3978 9805 2047 0,'-7'12'0'0,"-7"13"0"16,0 24 0-16,-19 24 0 15,-13 25 0-15,-10 13 0 16,-18 5 0-16,1-2 0 15,5-11 0-15,8-13 0 16,7-15 0-16,11-13 0 0,11-16 0 16,5-13 0-1,14-13 0-15,12-8 0 16,17-37 0 0,12-20 0-16,15-19 0 15,8-22 0-15,10-11 0 16,3-1 0-16,-5 1 0 15,-2 3 0-15,-6 2 0 16,-4 12 0-16,-2 10 0 16,-5 10 0-16,-13 10 0 15,-4 19 0-15,-5 2 0 16,3 13 0-16,2 7 0 16,12 9 0-16,18 9 0 0,19 10 0 15,20 10 0-15,12 4 0 16,8 4 0-16,6 4 0 15,-10-1 0-15,-11 1 0 16,-14-5 0-16,-13 1 0 16,-23-3 0-16,-17-6 0 15,-14 6 0-15,-17 5 0 16,-39 18 0-16,-32 12 0 16,-29 12 0-16,-34 9 0 0,-20 7 0 15,-21 1 0-15,-9-4 0 16,1-5 0-16,14-8 0 15,18-12 0-15,25-7 0 16,28-13 0-16,22-13 0 16,15-7 0-16,21-9 0 15,10-7 0-15,11-1 0 16,3-12 0-16,7 0 0 16,1 0 0-1,8 7 0-15</inkml:trace>
  <inkml:trace contextRef="#ctx0" brushRef="#br0" timeOffset="88576.15">3268 11309 2047 0,'3'-10'0'15,"5"-7"0"-15,6-19 0 16,10-25 0-16,9-24 0 15,11-20 0-15,5-19 0 16,2-9 0-16,-2-9-55 16,1-1-369-16,-5 13 29 15,-9 26 52-15,-4 29 21 16,-7 42 72-16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5:44:05.85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18589 10429 173 0,'0'-16'258'0,"0"-1"-80"16,0 5-46-16,-8 3-61 16,8 3-31-16,-8 0-6 0,8 3 5 15,0 3 2-15,0 0-15 16,-9 0-10-16,9 0 5 16,-8 11-10-16,0 2 9 15,-1 4 10-15,-2-2 1 16,-1 1-4-16,-5 5-9 0,1-4-1 15,-1-5-9-15,3-5-6 16,1-7 6-16,13 9-2 16,-8-9 14-16,8-4-3 15,0-8-7-15,0-9-5 0,8-11-4 16,9-9 1-16,6-3-4 16,14 3 4-16,8-1-2 15,9 6-3-15,2 12-2 0,1 8 6 16,-1 11-5-16,-4 5 1 15,2 21-1-15,-7 8 7 16,-6 16-7-16,-8 7 7 0,-16 13 6 16,-17 8-2-16,-20 8-2 15,-17 5 1-15,-16-4-2 16,-16-1-1-16,-9-7 6 16,-5-10-12-16,-8-7 8 0,1-12-5 15,6-9 1-15,2-11-1 16,6-9 3-16,2-16-7 0,12 0 2 15,6-4 3-15,13-8 5 16,6-1-8-16,7-1-1 16,11-9 8-16,6 8-5 0,13-2 0 15,0 5 1-15,5 0-1 16,10 4-2-16,18-1 2 16,16 9 9-16,21 0 2 15,18 22-3-15,18 6-4 0,14 3 1 16,2 11-5-16,-3 0 2 15,-17 2-4-15,-21-3-5 0,-16-10-18 16,-20-6-36-16,-18 0-37 16,-19-9-48-16,-16-4-42 0,-19-12-6 15,-15-16-26-15</inkml:trace>
  <inkml:trace contextRef="#ctx0" brushRef="#br0" timeOffset="247.87">18488 9308 189 0,'0'-60'269'0,"3"16"-103"15,5 7-85-15,13 12-38 16,15 13-20-16,18 12 16 0,16 0-4 16,4 24 0-16,8 9-11 15,0 9-9-15,-9 5-8 16,-13 14-4-16,-14 13 6 0,-19 7-5 15,-21 8-3-15,-23 2-1 16,-20-2-24-16,-11-8-20 16,-3-9-32-16,-11-5-28 15,0-15-59-15,-7-11-63 0</inkml:trace>
  <inkml:trace contextRef="#ctx0" brushRef="#br0" timeOffset="598.21">17944 10270 247 0,'-38'7'253'0,"15"-7"-103"16,15 0-75-16,21 0-46 0,27 0-7 15,36-7-13-15,41-10-5 16,46-3 1-16,27-9-10 16,24 1 10-16,-4-4-29 15,-11 2-28-15,-17 6 1 16,-29 0 17-16,-25 8 15 0,-35-1 14 15,-31 5 19-15,-30 4 3 16,-28 4 15-16,-17 4 23 16,-10 0 14-16,-11 0 19 0,6 0 14 15,3 0-12-15,10 0-27 16,6 0-29-16,9 19-9 16,4 15-3-16,10 15 4 0,0 13-13 15,3 7-7-15,-5 4-2 16,-8 8-8-16,-4 0 7 0,-11 0-23 15,-14-3-54 1,-7-4-57-16,-6-10-44 0,2-6-39 16,-3-14-60-16</inkml:trace>
  <inkml:trace contextRef="#ctx0" brushRef="#br0" timeOffset="872.21">19747 10632 278 0,'61'-25'271'15,"-10"9"-107"-15,-5 12-80 0,-2 4-35 16,-1 20-7-16,-4 5 13 16,-4 3 8-16,-2 1-20 15,-4-4-9-15,-1-6-21 0,-7 2 0 16,-5-8 0-16,-2-13 51 16,-8 0 53-16,-6-13-29 15,0-20-42-15,0-19-22 16,-15-17-11-16,-2-17-10 0,-3-3 6 15,-2 3 4-15,3 8-4 16,-2 18-6-16,4 16-23 0,6 10-75 16,0 9-106-16,11 13-81 15,0 12-25-15,3 9 11 16</inkml:trace>
  <inkml:trace contextRef="#ctx0" brushRef="#br0" timeOffset="2061.98">20624 10453 282 0,'32'33'247'16,"-7"-5"-88"-16,-13 2-66 16,-12 1-12-16,0 1 10 0,-17 2 39 15,-3-6-12-15,4-3-37 16,0-9-40-16,8-9-15 16,8-7-2-16,0 0 4 0,0-7-13 15,4-17-13-15,10-14-7 16,16-14 8-16,8-10-6 0,1-2 4 15,3 10-3 1,-3 9-2-16,-4 18-1 0,-4 15 2 16,-2 12 3-16,-2 24 3 15,-2 12 2-15,-9 9-1 0,0-5-1 16,-4-3-3-16,-4-5-3 16,-3-7 4-16,-5-9 7 15,3-3-6-15,0-13 10 0,7 0-4 16,2-13-3-16,6-7-1 15,4-8-2-15,11-10-4 16,3 2 2-16,6 8-3 0,-6 7-4 16,1 13-1-16,-6 8 8 15,2 17 0-15,1 2 0 16,-8 10 0-16,0-1-5 16,-11-2 5-16,-2-9 2 0,-5-6 2 15,-5-11 19-15,-3 0-3 16,-8-21-8-16,-3-15-5 15,-4-13-4-15,2-16 5 0,13-12-2 16,0-11-1-16,13-17-5 16,5 0 5-16,16-2-3 0,2 15 0 15,10 13-1-15,1 20-6 16,10 21 9-16,0 21-2 16,0 27 2-16,0 21 14 15,-2 24-5-15,-1 13 1 16,-4 9-5-16,-10 5 1 0,-11-1-7 15,-9-7 3-15,-9-8-1 16,-11-19 1-16,-11-9 1 16,-9-18-1-16,-9-20 1 0,1-17 0 15,-1-24-5-15,4-28 2 16,14-32 6-16,11-30-7 16,14-15 2-16,16 2-4 15,14 19 15-15,10 20-2 0,8 26-4 16,2 32-3-16,5 30 20 15,7 34 27-15,6 30 16 16,-5 39 23-16,-4 23-19 0,-16 22-62 16,-24 12-12-16,-25 4 0 15,-24-9 0-15,-25-8 0 0,-16-19 0 16,-12-22 0-16,1-20 0 16,6-24 0-16,8-24 0 15,11-29 0-15,13-25 0 0,18-24 0 16,16-21 0-16,20-7 0 15,14-1 0-15,15 13 0 16,7 11 0-16,4 17 0 0,10 31 0 16,4 14 0-16,3 27 0 15,9 22 0-15,-2 8 0 16,-4 0 0-16,-5-3 0 16,-14-7 0-16,-8-9 0 0,-13-9 0 15,-6-13 0-15,-11-20 0 16,-1-25 0-16,-11-23 0 15,-4-27 0-15,-6-19 0 0,-5-24 0 16,-22-12 0-16,-17-8 0 16,-12 3 0-16,-11 13 0 15,-12 12 0-15,-10 22 0 16,-11 17 0-16,-6 19 0 0,0 10 0 16,7 18 0-16,20 8 0 15,27 3 0-15,18 6 0 16,29 2 0-16,52 6 0 0,46-6 0 15,52-4 0-15,39-3 0 16,26-8 0-16,19 1 0 0,19-7 0 16,-2 5 0-16,-7 1 0 15,-29 0 0-15,-41 8 0 16,-39 4 0-16,-43 0 0 16,-42 3 0-16,-41 1 0 0,-52 8-233 15,-47 0-243-15,-46 12 12 16,-51 12 39-16</inkml:trace>
  <inkml:trace contextRef="#ctx0" brushRef="#br0" timeOffset="2844.02">23701 8018 567 0,'-85'-178'351'16,"-24"11"-115"-16,-33 24-120 0,-48 24-74 15,-55 30-59-15,-51 28-27 16,-62 33 20-16,-68 28 14 16,-53 28 2-16,-45 37 10 0,-43 36-2 15,-36 46 15-15,-6 41 26 16,-7 33 11-16,2 26-8 15,34 27 4-15,35 34-6 16,50 29-19-16,49 17 2 0,58 6 9 16,77-2 24-16,79 12 47 15,86 12-7-15,97 2 3 16,109-20-24-16,103-21-8 0,111-32-65 16,114-35-4-16,99-36 0 15,89-45 0-15,83-45 0 16,56-47 0-16,45-58 0 0,15-45 0 15,10-45 0-15,-15-47 0 16,-27-56 0-16,-21-67 0 16,-31-80 0-16,-49-54 0 15,-65-55 0-15,-79-52 0 0,-91-36 0 16,-113 0 0-16,-122 15 0 16,-118 21 0-16,-133 26 0 15,-134 31 0-15,-134 48 0 0,-122 58 0 16,-120 58-126-16,-89 63-89 15,-94 57-1-15,-53 63-49 16,-57 52-75-16,-18 68-79 0</inkml:trace>
  <inkml:trace contextRef="#ctx0" brushRef="#br0" timeOffset="5306.86">20879 9932 291 0,'-57'-20'223'0,"-3"-1"-50"0,0 1-54 16,6 4-37-16,8 3-9 15,15 4 25-15,11 2 12 16,20-2-11-16,17 2-24 0,31-2-13 16,46-3-20-1,43-8-21-15,42-5-6 0,31-6-5 16,30-10-11-16,15-1 6 16,2-2-11-16,-17 2-44 15,-33 6-89-15,-33 3-72 0,-35 2-35 16,-35-7-66-16</inkml:trace>
  <inkml:trace contextRef="#ctx0" brushRef="#br0" timeOffset="9998.96">17753 15444 296 0,'0'16'269'16,"-17"-4"-69"-16,-6 0-89 15,-7 5-55-15,-5-6-31 0,-4 2-8 16,4-13-5-16,-1 9-8 16,3-9 4-16,9-9-4 0,8-4-3 15,2-6 5-15,14-6 3 16,14-4-9-16,2 1 2 15,8 4 1-15,4 3-3 0,9 1 0 16,2 4 6-16,4 4 0 16,-4 12 5-16,3 0 13 15,-2 19 13-15,-3 10 1 16,-6 13-1-16,-5 1-1 0,-14 14 9 16,-12 13 5-16,-17 3-9 15,-12 4-15-15,-11-3-8 16,-5-5 0-16,-4-7 6 0,2-10-7 15,4-11-7-15,8-13 1 16,10-7 2-16,9-6 4 0,4-2-10 16,12-13-2-16,0 0-3 15,0 0 3-15,12 0 3 16,7 0-2-16,16-8-5 16,4-4 7-16,15 4 9 0,2-1 7 15,9 9-10-15,-4 0-3 16,-9 0-4-16,-3 0-12 15,-8 9 0-15,-12-9-23 0,-9 0-45 16,-9 0-43-16,-6 0-61 16,-5 0-46-16,-11-13 17 0,-11-10 3 15,-6-19-69-15</inkml:trace>
  <inkml:trace contextRef="#ctx0" brushRef="#br0" timeOffset="10216.04">17468 14707 522 0,'-17'-61'271'0,"17"11"-109"16,5 19-86-16,20 15-39 15,15 16 0-15,9 11 42 0,4 9-9 16,-5 8-17-16,-3 10-17 16,-13 7-13-16,-16 13-2 15,-16 5-18-15,-16 11-3 0,-12 7-49 16,-12 0-50-16,-1 2-49 15,5-7-30-15,7-11-4 0,7-12-10 16,22-16-11-16,9-20 43 16</inkml:trace>
  <inkml:trace contextRef="#ctx0" brushRef="#br0" timeOffset="10964.24">17903 15297 301 0,'57'-13'245'0,"-16"1"-14"0,-12 12-62 15,-15 0-69-15,0 0-4 16,-8 22 27-16,3 6 44 0,0 8 7 15,-1 4-52-15,8 6-47 16,7 3-35-16,11-5-16 16,6-3-7-16,8-9-10 0,50 1-12 15,-47-33-7 1,-12-12 0-16,-7-11 1 0,-15-11 4 16,-17-6 4-1,-14-5-4-15,-17 0 1 0,-12-1 16 16,-11 10 3-16,-8 4-13 15,5 8 8-15,8 2 1 0,8 10-13 16,16 1 4-16,3 1-17 16,5 3-32-16,17-2-40 15,0 2-5-15,17-5 19 0,14-1 15 16,15-8 10-16,6 1 12 16,2 1 14-16,0-3 9 0,-7 6 10 15,-12 4 4-15,-5 4 12 16,-6-1 5-16,-4 6 3 15,-4 3 15-15,5 8 20 0,-2 12 5 16,6 12-6-16,4 10-4 16,4 11-9-16,-1 3-11 15,-1 2-7-15,-1-2-10 16,-1 2-4-16,-1-8-3 0,-3-15 0 16,-4-6-8-16,-10-8 9 15,-3-14-1-15,0-7-9 0,4-20-8 16,0-17-3-16,1-15 1 15,4-15 9-15,-2-9-5 16,4-5 10-16,3-2-3 0,-3 15 7 16,-3 16 0-16,1 9-5 15,0 24 3-15,-2 19 23 16,6 24 4-16,-1 14-6 16,6 9-4-16,-3 10-2 0,1 5-7 15,-3-9-4-15,-4-4 1 16,-3-13-8-16,0-11 2 0,-6-8-1 15,4-10 7-15,1-7-10 16,2-21 8-16,2-11-8 16,8-16 3-16,-2-10 0 0,5 5 0 15,1 9 4-15,-4 6 0 16,-2 18 0-16,3 12 25 16,-4 16-1-16,3 17 11 0,5 11-6 15,-3 9-4-15,-2 4-11 16,-5-4-18-16,0 0 0 15,-3-8-91-15,-5-5-136 16,-4-10-136-16,-4-8-42 0,-4-14 8 16</inkml:trace>
  <inkml:trace contextRef="#ctx0" brushRef="#br0" timeOffset="11513.39">20074 14625 371 0,'0'-7'294'16,"0"7"-67"-16,-8 16-87 16,-7 7-39-16,-5 11 18 15,-2-3 13-15,5 3-20 0,-9-6-52 16,6-5-32-16,4-6-8 16,7-4-11-16,9-13 3 15,0 0-17-15,0-13-18 0,0-11 11 16,0-4 0-16,9-6 12 15,2 6-5-15,5 0 6 0,1 3-1 16,4 9-4-16,1 9 4 16,8 7 3-16,2 23 1 15,1 14 10-15,-9 7-2 16,-4 11 14-16,-12-3 8 0,-8 4 15 16,-19-2 16-16,-14-5 0 15,-13-5-11-15,-11-7-13 16,-3-13-16-16,-5-12-12 0,1-12 0 15,3-12-5-15,5-12-21 16,6-13-14-16,10-7-14 16,3-10-33-16,5-3-16 0,7-3-30 15,9 3-21-15,2 7-23 16,5 11-1-16,0 9 12 0,9 10 41 16,-9 5 52-1,1 1 39-15,8 11 42 0,-8 3 37 16,8 0 28-16,0 0 37 15,0 0 21-15,0 0 1 16,0 0 8-16,16 0 12 0,16-4-20 16,25-9-49-16,25-7-53 15,19-9-27-15,16-3-93 0,6-9-193 16,-6 0-164 0,-7-4-53-16</inkml:trace>
  <inkml:trace contextRef="#ctx0" brushRef="#br0" timeOffset="12379.08">24173 13657 584 0,'-16'19'311'16,"-2"10"-130"-16,2 9-90 0,16-2-46 15,0 0 0-15,0-2-11 16,5-11-7-16,6-2-11 15,15-9-7-15,2-12-4 0,5-12-1 16,-1-12-4-16,-4-9 3 16,-12-8-3-16,-11-8 5 15,-5 0 11-15,-21 9 25 0,-10 7 9 16,-12 12 5-16,4 14-3 16,-3 7-9-16,7 28-12 15,2 13 5-15,10 16-8 16,9 8-5-16,14 17-6 0,6 11-2 15,5 8-4-15,0-2-2 16,1-7-11-16,-12-6 3 16,0-8 5-16,-23-14 2 0,-14-9 1 15,-16-20 8-15,-11-11-3 16,-14-24-7-16,-7-8-1 16,0-20 5-16,3-17-2 15,14-24 1-15,6-21-10 0,23-15 4 16,14-18-12-16,25-4 4 15,25 9-5-15,26 14 0 16,23 11-13-16,16 14-7 0,11 19 6 16,18 12 17-16,6 18 6 15,4 18-8-15,1 12 14 0,-3 29 4 16,-10 19 12-16,-10 14 20 16,-19 7-9-16,-20 4-2 15,-23-4 8-15,-17-7 36 0,-14-10-55 16,-14-11-20-16,-17-12 0 15,-8-19 0-15,-4-10 0 16,1-15 0-16,5-17 0 0,6-17 0 16,17-20 0-16,0-12 0 15,21-14 0-15,7 3 0 16,5 10 0-16,2 12 0 16,-2 17 0-16,-4 20 0 0,3 25 0 15,1 25 0-15,-2 24 0 16,-1 20 0-16,-3 20 0 0,7 16 0 15,10 6 0-15,13 1 0 16,20-4 0-16,13-19 0 16,12-17 0-16,5-14-344 0,1-27-201 15,-10-23 41-15</inkml:trace>
  <inkml:trace contextRef="#ctx0" brushRef="#br0" timeOffset="13160.01">25713 13363 480 0,'-22'-45'274'0,"2"13"-98"16,0 16-91-16,-5 16-37 15,-4 12 32-15,1 12 38 0,-4 5-9 16,8 8-28-16,1 4-31 16,5-10-29-16,6-3-2 15,0-1-1-15,12-11-15 16,-9-9 6-16,9-7 12 15,0 0-1-15,0-4-1 0,9-8-11 16,3-8 0-16,4-5-5 16,4 0-6-16,0 2 8 0,1 2-7 15,-8 4 0-15,-2 10-3 16,-3 7 9-16,1 0 9 16,-6 0 12-16,2 16 7 0,3 1-6 15,-5-2-9-15,6 1-8 16,0-4-3-16,2 1-1 0,3-4 1 15,0-9 1-15,7 0-3 16,1 0 1-16,-3-9-5 16,1-4-4-16,1 5 1 15,0 1 0-15,-6-2 2 0,-4 5 3 16,-3 4-1-16,1 0 3 16,4 0 4-16,-1 13-3 15,-3-6 7-15,-3 6-9 16,-1-5 0-16,-2-8 1 0,2 0-1 15,-5 0 3-15,0 0-2 0,0 0 3 16,0 0-2-16,0-8 0 16,0-12-5-16,0-8-2 15,0-10 3-15,-16-7-1 0,-4-3 0 16,-6-1 0-16,2 4 7 16,5 4-6-16,-2 10 4 15,4 2-12-15,8 1-1 16,9 3-11-16,0 5-13 0,17 3 12 15,9 1 0-15,10 0 11 16,9 4 7-16,3 7-1 0,1 5 3 16,4 0-12-16,-4 11 14 15,-2 11-6-15,4 11 18 16,-3 12 26-16,-5 15 15 0,5 13 8 16,-9 13 10-16,-7 6-12 15,-7 3-61-15,-9-5 0 16,-3-14 0-16,-5-14 0 0,-5-14 0 15,-3-10 0-15,0-10 0 16,0-11 0-16,0-22 0 16,-8-19 0-1,1-16-59-15,-2-15-165 0,1-4-61 16,8-7-39-16,-8-8 26 16,8 1 15-16,0 4 28 15</inkml:trace>
  <inkml:trace contextRef="#ctx0" brushRef="#br0" timeOffset="14110.19">27047 12900 172 0,'43'-24'292'0,"-12"2"-22"16,-11 6-46-16,-8 4-38 15,-4 5-19-15,-8-2-13 0,0 9-31 16,0 0-48-16,-11 12-24 16,-10 16 1-16,-4 13-27 15,3 9-6-15,0 1-10 0,9-1-4 16,13-1 1-16,0-5 3 16,5-7-13-16,7-8-7 15,9-9-20-15,-2-9-14 16,-2-11 9-16,-1 0 15 0,0-7 3 15,0-14 8-15,-7-3 6 16,-1-9-1-16,-8-7 7 0,0-1 1 16,0 1-3-16,3-1 2 15,5 9 4-15,2 7-4 16,1 4 2-16,6 9-5 0,2 5 10 16,2 7-4-16,4 7 7 15,-6 14-1-15,2 4 6 16,-5 3-1-16,-2 0-4 15,-6-3-2-15,-2-5-6 0,-3-3 1 16,-3-5 3-16,0-12 5 16,0 0-4-16,0 0-1 15,9-10-8-15,4-9-5 0,4-14-2 16,3-12 8-16,8-8-6 16,4-8 1-16,5 4 2 15,0 5 2-15,-9 11-3 0,-4 13-1 16,-6 7 4-16,-7 17 7 15,1 4 9-15,-1 20 12 16,-3 4-6-16,-8 7 8 16,0-8-1-16,0 1-7 0,0-7 1 15,-8-6-5-15,8-3-2 16,0-8 4-16,0-2 8 16,0-20-22-16,8-14-6 0,10-18 0 15,10-10 0-15,12-15-11 16,10-2 3-16,7 8 3 15,-5 13 6-15,-3 11-8 16,-9 16 7-16,1 16-2 0,-3 17 2 16,-7 21-3-16,-2 15 7 15,-10 14 24-15,-7 10-25 16,-12 13-3-16,-12 0 0 16,-10-4 0-16,-13-2 0 15,-4-15 0-15,-6-11 0 0,0-13 0 16,3-11 0-16,11-17 0 15,2-8 0-15,6-15 0 16,10-18 0-16,13-13 0 0,25-15 0 16,15-5 0-16,13 7 0 15,7 16 0-15,7 18 0 16,-2 25 0-16,0 25 0 0,-5 15 0 16,-7 17 0-1,-5 12 0-15,-7 3 0 0,-10 3 0 16,-10-6 0-16,-4-9 0 15,-9-7 0-15,-1-8 0 0,-2-12-13 16,-5-10-373 0,0 0-45-16,0-15 33 0,0-11 42 15</inkml:trace>
  <inkml:trace contextRef="#ctx0" brushRef="#br0" timeOffset="14276.61">28458 12415 666 0,'-26'-61'447'0,"5"4"-173"15,11 7-96-15,10 7-35 0,3 0-36 16,21 4-17-16,16-2-30 16,22 8-34-16,16 4-29 15,7 5-50-15,-6 5-123 16,-5 4-107-16,-9 5-77 16,-14 1-8-16,-17 9 14 15</inkml:trace>
  <inkml:trace contextRef="#ctx0" brushRef="#br0" timeOffset="14644.21">27692 12704 35 0,'22'-8'132'15,"-6"-2"98"-15,0 3-23 16,-5 0-13-16,3-2 0 16,-7 5 40-16,1-4 66 0,-8 4 36 15,0 4-151-15,9 16-185 16,-1 12 0-1,8 22 0 1,4 12 0-16,6 7 0 0,2 3 0 16,-4-3 0-16,0-4 0 15,-4-3 0-15,-9-5-89 16,-2-5-376-16,-9-7 4 0,0-4 17 16</inkml:trace>
  <inkml:trace contextRef="#ctx0" brushRef="#br0" timeOffset="15856.51">26638 12667 257 0,'-29'0'337'0,"8"0"-5"16,11-4-96-16,10-8-116 16,26-5-60-16,39-7-25 0,37-14-9 15,45-5-16-15,34-11-9 16,33-10-6-16,21 0-9 15,12 2-27-15,-4 5-68 16,-15 13-71-16,-26 7-44 0,-27 8-4 16,-32 8-23-16</inkml:trace>
  <inkml:trace contextRef="#ctx0" brushRef="#br0" timeOffset="21297.25">21058 15534 725 0,'8'-62'375'0,"-8"-12"-130"0,-8-6-117 15,-4-19-64-15,-5-11-35 16,-2-21-6-16,-9-14 24 0,-10-19 40 16,-15-11 23-16,-21-11-9 15,-27-1-39-15,-32 4-20 16,-37 17-33-16,-33 10-9 16,-37 26 0-16,-35 24 0 0,-35 32 0 15,-27 42 0-15,-23 44 0 16,-15 60 0-16,-16 76 0 0,-13 72 0 15,5 66 0-15,26 51 0 16,48 63 0-16,60 50 0 16,62 30 0-16,66 17 0 15,67-1 0-15,70-19 0 0,73-42 0 16,74-48 0-16,76-65 0 16,60-65 0-16,48-71 0 15,37-67 0-15,27-68 0 0,10-58 0 16,-2-59 0-16,-14-59 0 15,-28-61 0-15,-31-59 0 0,-37-52 0 16,-45-61 0-16,-53-70 0 16,-45-39 0-16,-49-19 0 15,-47 10 0-15,-51 25 0 16,-52 38 0-16,-46 51 0 16,-46 62-317-16,-33 60-132 0,-25 56 41 15,-25 55 11-15</inkml:trace>
  <inkml:trace contextRef="#ctx0" brushRef="#br0" timeOffset="26923.43">29955 13347 327 0,'8'-19'175'16,"-3"-7"-35"-16,3 2-55 0,4-5-38 15,-1-3-17-15,6-13 7 16,3-8 5-16,2-7 12 15,-4-9 7-15,8-14-12 16,-5-5 3-16,-6-14-3 16,-7-5-2-16,-8-11-12 0,-17-4-18 15,-19-13-1-15,-21-8-3 16,-24-2 0-16,-30-1-7 16,-22 10 7-16,-25 10 10 15,-16 13-6-15,-17 12-8 16,-13 11 1-16,-11 12-8 0,-13 17-4 15,-10 11 7-15,-22 18-5 16,-17 16-5-16,-23 16 2 16,-25 13 7-16,-11 20 4 15,-15 15-2-15,-14 21-3 0,-16 16 15 16,-6 30 34-16,5 35 59 16,9 37 47-16,0 37 18 15,5 30-29-15,9 29-147 0,25 51 0 16,35 49 0-16,35 41 0 15,44 23 0-15,48 32 0 0,53 23 0 16,49-5 0-16,44-13 0 16,52-11 0-16,56-17 0 15,51-29 0-15,58-30 0 16,52-33 0-16,46-42 0 16,36-50 0-16,35-47 0 0,35-120 0 15,23-105 0-15,17 0 0 16,23 0 0-16,21 0 0 0,15 0 0 15,4-183 0-15,11-110 0 16,-6-58 0-16,-20-55 0 16,-25-55 0-16,-28-31 0 15,-40-25 0-15,-48-16 0 16,-62-9 0-16,-81 13 0 16,-90 21-212-16,-101 23-194 15,-92 34 37-15,-80 40 50 16,-67 48-12-16</inkml:trace>
  <inkml:trace contextRef="#ctx0" brushRef="#br0" timeOffset="47190.04">11836 16408 739 0,'-25'-44'743'16,"1"2"-260"-16,8-3-401 15,16-2-82-15,21-15 0 0,40-11 0 16,55-20 0-16,64-9 0 16,64-5 0-16,56 10 0 15,56 20 0-15,52 28 0 0,14 37 0 16,-8 41 0-16,-33 27 0 15,-44 25 0-15,-49 9 0 0,-51 0 0 16,-52-9 0 0,-41-7 0-16,-40-14 0 0,-31-11 0 15,-24-13 0-15,-24-10 0 16,-21-15 0-16,-16-11 0 0,-16-20 0 16,-13-21 0-16,-7-28 0 15,-8-24-81-15,-3-25-458 0,7-9 70 16,3-10 57-16</inkml:trace>
  <inkml:trace contextRef="#ctx0" brushRef="#br0" timeOffset="47572.35">15768 14572 696 0,'-25'-48'358'0,"-7"6"-56"16,-1 11-123-16,8 5-70 0,10 9-1 15,2 6-3-15,21 11 35 16,17 11-90-16,24 23-50 0,16 18 0 15,11 22 0-15,6 20 0 16,-9 16 0-16,-13 17 0 16,-15 10 0-16,-17 17 0 15,-14 18 0-15,-14 7 0 0,-26 0 0 16,-10-4 0-16,-10-11 0 16,3-21 0-16,2-27 0 15,5-26 0-15,10-21 0 0,6-19 0 16,3-13 0-16,6-17 0 15,-4-20 0-15,1-26 0 0,3-34 0 16,3-42 0-16,8-45 0 16,0-36 0-16,0-24 0 15,0-21 0-15,11-16 0 0,5-10 0 16,13-3 0-16,-1 6 0 16,1 15 0-16,-1 29 0 0,0 44-72 15,-6 41-187 1,-4 40-75-16,-1 46-5 0,-1 36-13 15,-7 28-335-15</inkml:trace>
  <inkml:trace contextRef="#ctx0" brushRef="#br0" timeOffset="48241.76">15556 14983 310 0,'0'-40'281'0,"-12"16"-61"16,-1 24-23-16,-7 36-18 0,-8 49-36 16,-9 53 1-16,-7 54 11 15,-2 46 32-15,3 20 11 16,1 16-165-16,5 0-33 0,6-16 0 15,5-14 0-15,10-23 0 16,8-31 0-16,8-25 0 0,0-35 0 16,8-29-202-1,5-31-350-15,8-34-14 0</inkml:trace>
  <inkml:trace contextRef="#ctx0" brushRef="#br0" timeOffset="48654.86">15571 15154 750 0,'-32'-78'531'0,"-1"14"-129"16,10 11-200 0,3 16-108-16,11 14-47 0,9 14-26 15,17 9-21-15,15 32 0 16,21 17 0-16,24 20 0 0,24 12 0 15,33 10 0-15,24 11 0 16,22-1 0-16,10 0 0 0,-3-7 0 16,-18-8 0-16,-14-9 0 15,-24-11 0-15,-30-14 0 16,-23-3 0-16,-26-8 0 0,-27 4 0 16,-25 12 0-16,-33 21 0 15,-35 22 0-15,-36 26 0 16,-32 21 0-16,-30 16 0 0,-21 8 0 15,-5 13 0-15,7-1 0 16,10-5 0-16,20-7 0 16,21-17 0-16,22-18 0 0,17-18 0 15,17-25 0-15,26-24 0 16,14-15 0-16,10-18-225 16,17-19-337-16,11-17 85 0,0-24 92 15</inkml:trace>
  <inkml:trace contextRef="#ctx0" brushRef="#br0" timeOffset="49188.76">15621 15322 269 0,'8'-82'177'0,"-4"4"-55"16,1 9-18-16,-5 12-30 16,0 12-3-16,0 13-6 0,0 12 18 15,0 12 16-15,-21 8 18 16,-3 36 5-16,-4 29 4 15,-9 36 19-15,-2 55 23 0,-1 51 0 16,1 42-31-16,-7 20-137 16,6 7 0-16,-1-2 0 15,9-19 0-15,4-19 0 0,11-28 0 16,6-30 0-16,11-31 0 16,0-25-172-16,0-27-106 15,0-26-44-15,0-25 1 16,0-19 22-16,0-25 2 0</inkml:trace>
  <inkml:trace contextRef="#ctx0" brushRef="#br0" timeOffset="50101.82">16009 15314 460 0,'-40'-49'273'0,"1"7"-56"16,2 9-89-16,3 9-72 0,8 5-22 15,9 5 2-15,4 7 20 16,13 7-6-16,30 0-3 16,33 24-8-16,44 13-13 0,40 16-5 15,26 16-12-15,22 9 1 16,4 7-4-16,-3 5-6 0,-20-5-13 15,-21-8-13-15,-23-8-11 16,-32-7 5-16,-24-13 10 16,-22-13 15-16,-21-12 4 15,-20-7 7-15,-13-5 6 0,-18-12 11 16,-13 0 8-16,-11 0-1 16,-6 0 24-16,-9 12 3 0,-5 4-5 15,-3 10-14-15,-6 5 7 16,-16 19 18-16,-5 13 11 15,-14 29 27-15,-16 16-8 16,-12 28-23-16,-7 9-68 0,-6 14 0 16,5 5 0-16,8-10 0 15,15-8 0-15,15-11 0 16,7-13 0-16,10-12 0 0,13-17 0 16,9-15 0-16,10-13 0 15,1-11 0-15,10-19 0 0,8-10 0 16,7-12 0-16,4-13 0 15,2 0-25-15,2-8-29 16,5-10 24-16,3-1 7 0,5-6-4 16,8-4-3-16,0 9-1 15,0 0 8-15,0 3 0 16,0 10 19-16,0-1-3 0,0 3 9 16,0 5-4-16,0 0-3 15,8 0 7-15,0 13 1 16,1-1-1-16,-4 0 9 15,-2 4-9-15,-3 0 3 0,0-3 0 16,0-4 1-16,0-9-3 16,0 0 10-16,0-14-1 0,8-26-5 15,5-34 1-15,6-32-15 16,6-32 3-16,8-33-18 16,-1-36-17-16,5-34-34 0,-1-27-14 15,1-12 11-15,0 2-24 16,-5 21-32-16,-4 27-30 15,0 33-19-15,-7 42-11 16,-5 46-2-16,-5 35-24 0,-2 35 43 16</inkml:trace>
  <inkml:trace contextRef="#ctx0" brushRef="#br0" timeOffset="53013.12">15495 15366 422 0,'-29'-8'220'0,"4"1"-53"16,6-2-64-16,7 4-46 15,12 2-27-15,0 3-10 0,23 12 2 16,23 8-9-16,22 17 5 16,32 16 8-16,21 16-2 15,24 14 8-15,16 5-5 16,6 6-15-16,-7-1-4 0,-15-7-8 15,-15-8-2-15,-19-14 2 16,-24-11 0-16,-16-13-1 0,-19-11 2 16,-11-9-10-16,-16-7-6 15,-13-13-16-15,-12-5 3 0,-8-11 7 16,-13-8 6-16,-7-6 7 16,-6 3 8-16,-2-2-12 15,-5 10 3-15,-6 2 6 0,-7 8 4 16,-6 9 1-16,-10 17 13 15,-12 16 25-15,0 16 16 0,-13 20 9 16,-8 20 17-16,-1 22 7 16,-2 10-5-16,1 14-13 15,2 3-15-15,10-7-19 16,11-15-15-16,22-13-10 0,16-22-9 16,12-15-4-16,15-22-11 15,17-14-24-15,28-30-66 16,23-17-74-16,17-24-48 0,17-25-5 15,16-24 41-15,4-20 35 16,5-15 36-16,-3-9 55 16,-7-1 71-16,-15 9 53 0,-15 17-19 15,-19 23 4-15,-21 20 9 16,-26 25-2-16,-21 25 16 16,-14 25 16-16,-23 23 14 0,-11 25 4 15,-17 21 8-15,-9 15-7 16,-8 9-11-16,1 5-20 0,7-6-5 15,4-12-17 1,19-11-26-16,9-17-10 0,19-17-4 16,20-16-19-16,20-14-22 0,20-14-34 15,25-25-43-15,20-24-28 16,20-20-13-16,21-16 23 16,8-14 31-16,8-12 37 15,-4 7 28-15,-10 7 22 0,-18 15 9 16,-24 21 9-16,-26 19 8 15,-24 27 29-15,-27 27 38 0,-31 33 26 16,-27 32-4-16,-24 29 2 16,-20 20-20-16,-18 12-15 0,-7 9-1 15,5-1 17-15,7-6 17 16,12-19-18-16,21-20-40 16,19-23-29-16,26-22-17 0,26-18-30 15,27-26-41-15,30-28-46 16,32-30-44-16,27-30-30 0,24-35 4 15,23-27 49-15,13-24 53 16,1-18 43-16,-5-3 36 16,-20 21 26-16,-25 27 27 15,-27 33 19-15,-32 28-17 0,-35 26-14 16,-36 27 4-16,-35 33 14 16,-39 38 6-16,-26 31 5 0,-21 25-4 15,-21 25-3-15,-8 12-4 16,-4 2-20-16,10-3-15 15,8-7-9-15,12-13-8 0,32-25-13 16,27-24-53-16,33-20-64 16,38-24-35-16,35-29-25 15,36-24-19-15,33-38 8 16,30-35 18-16,19-34 18 0,11-26 67 16,10-18 108-16,-9-9 122 15,-17 18 2-15,-23 26 42 0,-25 30 37 16,-22 24-18-16,-28 30-12 15,-19 20-21-15,-12 20-3 16,-28 28-2-16,-21 26-36 0,-20 20-90 16,-17 24-37-16,-7 17 0 15,-8 6 0-15,-1 2 0 0,5-5 0 16,8-18 0-16,16-14 0 16,20-17 0-16,11-17 0 15,14-16 0-15,17-20 0 16,11-8-124-16,16-28-10 0,21-29 7 15,22-34 22-15,23-30 16 16,26-18 30-16,13-12 35 0,7 14 23 16,-1 17 19-16,-18 28 10 15,-23 26-3-15,-17 24 0 16,-25 27 17-16,-15 18 3 0,-18 17 10 16,-11 17-28-16,-27 15-12 15,-19 18-3-15,-14 7-3 0,-8 0-3 16,-11-2-6-16,-3-16 3 15,11-10 4-15,1-13-8 0,13-11 3 16,5-17-4 0,11-25-33-16,13-18-3 0,16-19 10 15,12-16 19-15,16-7-1 16,11-14 7-16,14 2 0 0,8 7 1 16,5 9 9-16,7 12 16 15,0 24 19-15,8 21 31 16,3 24 20-16,2 29 3 0,3 23-8 15,4 22-35-15,-3 11-53 16,-4 5 0-16,-10-1 0 0,-13-3 0 16,-5-9 0-16,-14-15 0 15,-10-17 0-15,-11-15 0 16,-11-5 0-16,-17-11 0 16,-23-19-4-16,-25-18-51 0,-17-15 18 15,-11-19 13-15,-4-17 14 16,-1-7 5-16,5-5 9 0,14 10 19 15,20 10 28-15,18 8 6 16,20 14-57-16,29 16 0 16,34 21 0-16,26 23 0 0,22 17 0 15,24 15 0-15,12 13 0 16,7 3 0-16,6 3 0 16,-13-7 0-16,-18-6 0 0,-18-13 0 15,-24-10 0-15,-26-6 0 16,-24-9 0-16,-29-16 0 15,-26 0 0-15,-31-16 0 0,-23-9 0 16,-16-4 0-16,-10-7 0 16,6 3 0-16,11 2 0 0,17 6 0 15,20 6 0-15,20 6 0 16,25 3 0-16,45 10 0 16,23 17 0-16,21 0 0 15,15-5 0-15,20-5 0 16,-4-7 0-16,-2 0 0 0,-12 0 0 15,-22 0 0-15,-18 0 0 16,-23-7-6-16,-10-1-12 16,-22-5 2-16,-24-2-3 0,-18-2 8 15,-23 5 1-15,-16-1 6 16,-6 10 1-16,2 3 0 16,7 0 4-16,16 16-3 0,9-1-2 15,12 6 4-15,18 0-5 16,13-6 4-16,19 6 6 0,8-4-5 15,21-17 0-15,24 0-9 16,12-12-4-16,3-14-6 0,0-10-3 16,-11-4 3-1,-16-6-1-15,-15-6 0 0,-26-2 9 16,-29 2-1-16,-19 4 7 16,-26 3 9-16,-16 11 6 0,-11 11 14 15,-4 14-4-15,-5 9 12 16,1 28 10-16,-2 17-4 0,15 17-6 15,10 12-19-15,17-1-4 16,20-1-9-16,20-2 1 16,18-10-1-16,19-10 0 0,16-14-6 15,20-11-12 1,13-25 6-16,12-13-1 0,9-18-21 0,7-19-17 16,-4-15-14-1,-12-12 7-15,-16-4 15 0,-21 0 18 16,-18 2 12-16,-22 10 7 15,-21 12 12-15,-21 22 5 0,-14 9 3 16,-9 13 10-16,-9 13 1 16,6 24 0-16,-2 10-10 15,9 11 7-15,13 4-9 0,10-5-6 16,14-2-3-16,11-12-6 16,9 0 12-16,12-10-13 0,12-20 5 15,11 0-6-15,19-16-16 16,12-12-11-16,8-17 3 15,-2-8 2-15,1-5 7 16,-13 2 9-16,-11-1 5 0,-14 5-1 16,-6 7 7-16,-9 11 3 15,-8 10 5-15,0 16-8 16,-25 8 5-16,-11 16 8 0,-10 25-6 16,-5 24 6-16,-6 21 0 15,0 16-7-15,4 7 1 16,8 1 1-16,9-8-6 0,12-16 2 15,10-17 3-15,14-17-4 16,14-14 3-16,4-19-5 0,12-19-4 16,3-19-6-1,3-22-2-15,5-20 1 16,-6-20 5-16,-5-9 6 0,-6 0 0 16,-13 9-1-16,-2 17 20 0,-9 14 1 15,0 21-15-15,-20 25 10 16,-8 29 19-16,-12 35-4 15,-6 30-6-15,-6 29 5 0,-2 19 8 16,5 4-25-16,10-4-14 16,10-11 0-16,12-26 0 0,17-20 0 15,17-24 0-15,16-19 0 16,10-21-23-16,11-23-17 16,3-18-4-16,-4-20 5 15,-5-13 15-15,-10-5 12 0,-16 5 21 16,-5 17 2-16,-4 11 3 15,-13 29 0-15,0 25 2 16,-21 27-1-16,-6 30-13 0,-6 28 0 16,-7 16-9-16,3-1-36 15,4-5-136-15,4-12-235 0,4-18-157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45:46.0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10329 2572 426 0,'-8'-44'224'16,"-4"2"-41"-16,4 3-44 0,8 5 3 15,-8 6 71-15,8 4 34 16,0 7-4-16,0 5-64 16,0 8-128-16,0 16-51 15,0 21 0-15,0 23 0 16,0 26 0-16,0 24 0 16,0 16 0-16,0 8 0 0,0 5 0 15,0-4 0-15,0-5 0 16,0-12 0-16,0-10 0 15,0-9 0-15,0-14 0 16,0-12 0-16,0-16-100 0,0-12-332 16,0-16 13-16,0-25 74 15,-11-21-25-15</inkml:trace>
  <inkml:trace contextRef="#ctx0" brushRef="#br0" timeOffset="234.31">10329 2572 625 0,'-33'-33'473'0,"1"5"-130"0,7 7-164 16,11 9-92-1,5-7-5-15,24 7-71 16,23 1 0-16,36 1 1 16,26-3-11-16,23 4 0 15,6 2-4-15,-3-1-19 0,-9-1-41 16,-16 2-40-16,-11 2-55 15,-17 5-56-15,-19 0-34 16,-14 0-4-16,-12 0 4 0,-16 12 20 16</inkml:trace>
  <inkml:trace contextRef="#ctx0" brushRef="#br0" timeOffset="446.97">10456 3069 305 0,'-57'45'317'0,"11"-12"-104"15,14-9-97-15,15-11-64 16,17-7-23-16,17-6 48 0,28-6 77 16,29-15 31-16,22-4-30 15,9-7-64-15,-1 4-43 16,-11-1-24-16,-17 8-11 0,-19 4-7 16,-12 6-7-16,-17 3-52 15,-7 8-77-15,-9 0-115 16,-2 0-81-16,-10 0-21 0,0 0 19 15</inkml:trace>
  <inkml:trace contextRef="#ctx0" brushRef="#br0" timeOffset="747.92">11697 2242 687 0,'17'-52'490'0,"-8"11"-140"16,-6 13-179-16,-3 7-89 16,0 13-40-16,0 23 2 0,9 27 101 15,2 30-109 1,2 35-36-16,3 19 0 0,1 13 0 16,7-1 0-16,-1-4 0 15,7-4 0-15,-6-7 0 16,1-13 0-16,-5-13 0 0,0-11 0 15,-9-9 0-15,3-16 0 16,-6-7-132-16,-5-14-346 0,-3-11 1 16,8-18 51-16</inkml:trace>
  <inkml:trace contextRef="#ctx0" brushRef="#br0" timeOffset="1132.49">12616 2764 818 0,'0'-21'311'16,"-8"17"-142"-16,-13 20-76 16,-12 21 2-16,-6 16 43 15,2 9-12-15,5-2-27 0,10 1-51 16,22-8-9-16,0-4-24 16,5-8-3-16,12-13 0 0,-2-8-7 15,5-7-9-15,5-13-2 16,-2 0 4-16,7-16 1 15,-6-22-12-15,-4-10 8 16,-7-13 9-16,-4-1 38 0,-9 9 10 16,0 9-52-16,-9 7 0 15,1 14 0-15,8 2 0 16,-8 9 0-16,8-1 0 0,0 31 0 31,16 10 0-15,12 8 0-16,9 4 0 0,8 6 0 15,3-7 0-15,4 3 0 16,-2-10 0-16,-2 1 0 0,-5-4-299 16,-4-5-250-1,-4-9 9-15</inkml:trace>
  <inkml:trace contextRef="#ctx0" brushRef="#br0" timeOffset="1630.59">13680 2646 500 0,'-21'-45'464'16,"-12"9"-136"-16,-10 6-161 15,-14 18-73-15,-4 12-28 0,4 16-6 16,3 12-16-16,15 15-18 16,10 8-8-16,7 15-6 15,22-1-6-15,0 0-7 16,17-4-13-16,13-12-45 15,2-9-54-15,0-13-23 0,4-17 10 16,1-14 11-16,-1-20 44 16,-8-13 37-16,-2-16 42 15,-11-12 50-15,-2-8 34 0,-13 0 61 16,0 9 55-16,0 10-32 16,0 13-70-16,0 17-63 15,0 15-26-15,0 29-8 0,17 38 9 16,6 44 0-16,5 40 7 15,10 36-25-15,-2 34 0 16,1 13 0-16,-12 1 0 16,-19-5 0-16,-6-14 0 0,-23-15 0 15,-17-24 0-15,-14-31 0 16,-14-23 0-16,-14-29 0 0,-11-23 0 16,-2-34 0-16,3-28 0 15,2-28 0-15,9-25 0 0,15-25 0 16,31-14 0-16,35-23 0 15,32-7 0-15,37-8 0 0,41-1 0 16,25 6 0 0,23 6 0-16,20 13-303 0,21 8-201 15,9 12-51-15</inkml:trace>
  <inkml:trace contextRef="#ctx0" brushRef="#br0" timeOffset="2347.16">18452 1741 1323 0,'4'-72'429'16,"-4"30"-300"-16,0 63-133 15,0 84 2-15,-17 99 12 0,-27 105 59 16,-30 128 24-16,-28 92-93 16,-14 89 0-16,-8 66 0 15,2 36 0-15,10 34 0 0,6 10 0 16,0 10 0-16,6 9 0 16,1-10 0-16,15-17 0 0,10-27 0 15,17-37 0-15,17-49 0 16,10-49 0-16,10-60 0 0,1-74-39 15,-2-77-497-15,-4-79 45 16,6-79 55-16</inkml:trace>
  <inkml:trace contextRef="#ctx0" brushRef="#br0" timeOffset="3393.54">24116 1294 599 0,'-42'-62'311'0,"3"15"-64"15,2 8-67-15,5 16-65 16,7 7-30-16,5 4-37 0,7 3-21 15,13 9-4-15,0 0-16 16,0 13-8 0,0 2 5-16,8 6-3 15,0 1 5-15,-3-3-9 16,4-7 5-16,-9-4 3 16,0-8 3-16,0 12-3 15,0-12 3-15,0 0 6 0,-22 8-3 16,-9 1 1-16,-12 8-3 15,-4-2 14-15,-2 5-6 16,4-1-1-16,9 4-5 16,7-7 3-16,9-5-3 0,9-3-4 15,2-8-1-15,9 0 0 16,0 0-3 0,9 0 0-1,2-15-1-15,6-13-5 0,2-13 5 16,2-8 5-16,-10-1 0 15,-2 2 40 1,-9 3 37-16,0 9-23 0,-15 8-61 16,-19 8 0-16,-18 14 0 15,-21 18 0-15,-20 30 0 16,-17 39 0-16,-8 53 0 16,-8 46 0-16,6 31 0 0,17 8 0 15,25 2 0-15,35-5 0 16,43-17 0-16,23-11 0 15,37-10 0-15,35-11 0 0,24-17 0 16,23-27 0 0,13-34 0-16,6-36-109 0,5-44-269 15,2-41 45-15,-7-37 108 16,-8-34 89-16,-10-27 74 0,-15-17 54 16,-32 2 79-16,-28 9 74 15,-26 22 107-15,-25 20-5 16,-25 17-112-16,-32 21-52 15,-16 17-26-15,-12 28-12 0,-5 20-10 16,4 19 8-16,8 20-20 16,12 19-1-16,25 9-5 15,24 6-12-15,16 4-10 16,20-1 2-16,21-12-6 16,11-16-18-16,5-16-7 0,1-16-16 15,-4-25-12-15,-8-20 1 16,-18-22 22-16,-22-15 14 15,-13-12 25-15,-26-5 3 0,-14 5-9 16,-12 9-19-16,-11 10-76 16,0 13-97-16,10 17-107 15,6 9-44-15,13 6 19 16</inkml:trace>
  <inkml:trace contextRef="#ctx0" brushRef="#br0" timeOffset="3710.59">24879 2515 394 0,'34'0'407'0,"-11"0"-78"16,-12 0-152-16,-1 0-91 16,-2 0-47-16,0 8-23 15,0 12-5-15,-1 14-5 0,9 6 1 16,6 4-13-16,7 2 1 16,2-10-32-16,6-3 1 15,7-17-6-15,5-16-5 16,8-13-23-16,5-15 16 0,-2-20 29 15,-4-14 41-15,-8-7 56 16,-10 8 60-16,-9 9 63 16,-9 10-16-16,-9 14-54 15,-2 7-68-15,-9 17-34 0,0 16-17 16,0 21-3 0,0 24 3-16,-17 16 0 0,6 10-30 15,-1 2-133-15,4-8-148 16,8-8-45-16,0-15 16 15,3-23 8-15</inkml:trace>
  <inkml:trace contextRef="#ctx0" brushRef="#br0" timeOffset="4265.2">25906 2429 277 0,'57'-101'342'0,"-15"15"23"16,-10 22-127-16,-8 18-112 15,-9 18-65-15,-7 16-36 0,-8 24-2 16,0 29 26-16,0 28 29 15,-8 21-14-15,2 7-23 16,6 0-14-16,0-6-18 0,0-15-14 16,0-14 11-16,0-22-4 15,0-11 2-15,3-16 17 16,5-18-12-16,9-27-9 16,12-30 0-16,15-31-3 0,13-26 5 15,5-6 46 1,-6 11 71-16,-8 23 0 0,-7 23-119 15,-14 22 0-15,-6 23 0 16,1 30 0-16,4 39 0 16,8 27 0-16,10 24 0 0,5 10 0 15,8-2 0-15,5-15 0 16,-2-12 0-16,1-26 0 16,-1-19 0-16,7-33 0 15,1-40-54-15,3-38-42 0,8-45 8 16,-3-39 17-16,-2-43 28 15,-9-22 26-15,-3-1 52 16,-15 20 90-16,-13 37 84 16,-11 40-209-16,-6 35 0 15,-8 27 0-15,-9 24 0 16,0 33 0-16,-18 45 0 16,-9 48 0-16,-11 45 0 15,2 40 0-15,8 25 0 0,8 5 0 16,6-6 0-16,14-5 0 15,0-18 0-15,8-17 0 16,1-16 0-16,0-16 0 0,-1-19-237 16,0-23-235-16,-8-22 25 15,0-22 38-15</inkml:trace>
  <inkml:trace contextRef="#ctx0" brushRef="#br0" timeOffset="4458.97">27202 2010 574 0,'-41'-86'390'16,"5"17"-157"-16,10 12-112 16,17 16-50-16,9 18-24 0,6 2-1 15,23 9 11-15,18 5 4 16,27-3-9-16,20 8-30 16,15-9-11-16,1 9-24 15,-5-3-53-15,-12 5-58 16,-19 0-99-16,-20 0-114 15,-22-4-89-15</inkml:trace>
  <inkml:trace contextRef="#ctx0" brushRef="#br0" timeOffset="4908.6">28165 1934 167 0,'-12'-13'283'0,"12"5"-44"0,0 2-80 15,0 6-65-15,0 0-53 16,9 0-4-16,2 0-2 15,9 0-1-15,17-3-2 16,20-9-14-16,11-13-10 16,9-6-3-16,1-19-4 15,-10-2 3-15,-10-11 8 0,-18-1 32 16,-20 3 36-16,-20 4-10 16,-15 7-27-1,-27 19-21-15,-14 15-3 16,-13 28-4-16,-13 28 3 0,-2 26 3 15,5 15-14-15,19 17 0 16,16 6 2-16,23 7-13 16,21-5-4-16,21-5-20 15,19-16-69-15,21-15-121 16,15-25-48-16,14-24-22 0,4-35-9 16</inkml:trace>
  <inkml:trace contextRef="#ctx0" brushRef="#br0" timeOffset="5298.96">28970 1807 321 0,'9'-78'361'16,"-4"13"-50"-16,-5 16-129 16,0 16-89-16,0 14-51 15,0 7-31-15,0 12-3 16,0 36 15-16,0 25 3 16,0 29-3-16,0 23-7 0,0 9-1 15,9-3-3-15,3-15-10 16,0-18-1-1,-2-21 4-15,-2-20 78 0,-8-24 116 16,0-30-77-16,-8-34-69 16,-6-40-10-16,14-34-25 15,0-41 5-15,17-18 4 16,19 5 0-16,18 25-27 16,3 24 0-16,2 30 0 15,11 38 0-15,7 25 0 16,-3 29 0-16,-1 29 0 0,-13 14 0 15,-13 14 0-15,-12 0 0 16,-11-8 0-16,-9-8 0 16,-10-11 0-16,-5-10 0 15,0-8 0-15</inkml:trace>
  <inkml:trace contextRef="#ctx0" brushRef="#br0" timeOffset="5336.86">29716 1539 2047 0,'0'-18'0'0,"0"-7"0"15,-8 2-474-15,-1 3-94 16</inkml:trace>
  <inkml:trace contextRef="#ctx0" brushRef="#br0" timeOffset="6273.15">22890 4420 695 0,'-122'0'488'16,"17"0"-73"-16,24 0-185 15,22-4-114-15,32-4-73 16,27-8-57-16,57-22 9 0,73-22 26 15,85-30 10-15,97-28-4 16,111-27-27-16,83-19 0 16,84-7 0-1,63 0 0-15,46-3 0 0,36 5 0 16,4 12 0-16,-11 18 0 16,-33 22 0-16,-67 22 0 0,-80 22 0 15,-101 21 0-15,-99 10 0 16,-88 14 0-16,-72 7 0 15,-54 5 0-15,-45 4 0 16,-32 4 0-16,-19 4 0 16,-24 4 0-16,-25 0 0 15,-40 12-188-15,-48 9-288 16,-64 7-33-16</inkml:trace>
  <inkml:trace contextRef="#ctx0" brushRef="#br0" timeOffset="6722.09">22634 5201 686 0,'-142'38'516'16,"39"-14"-113"-16,43-24-234 15,60-12-194-15,77-26-55 16,90-21 20-16,88-32 29 16,103-27 34-16,97-20 51 0,81-25 19 15,76-15-13-15,59-14-19 16,43-4-3-16,33 1 21 16,0 15 29-16,-7 26-35 15,-25 21-53-15,-51 18 0 0,-79 21 0 16,-91 17 0-16,-94 20 0 15,-87 12 0 1,-81 12 0-16,-61 10 0 0,-51 1 0 16,-34 10 0-16,-30 0 0 15,-14 4 0-15,-19 4 0 16,-9 0 0-16,-11 4 0 16,-15 0 0 15,-7 0 0-31,-14 21-353 15,-16 2-139-15,-19 11 13 16</inkml:trace>
  <inkml:trace contextRef="#ctx0" brushRef="#br0" timeOffset="23611.94">22098 8531 950 0,'-25'-11'615'0,"-4"11"-296"0,1 16-161 15,0 16-153-15,-1 17-5 16,7 15 0-16,0 19 0 16,10 17 0-16,12 15 0 0,0 4 0 15,3 2 0-15,10-3 0 16,8-16 0-16,-2-25 0 0,1-20 0 15,2-32 0 1,-7-42 0-16,-3-35 0 0,-4-38 0 16,0-36 0-16,-3-40 0 15,4-46 0-15,6-37 0 0,10-27 0 16,11-1 0-16,4 29 0 16,11 32 0-16,5 36 0 15,12 32 0-15,18 35 0 0,18 28 0 16,23 25 0-16,15 18 0 15,10 29 0-15,-13 13 0 0,-3 34-311 16,-24 11-293-16,-22 19 43 16</inkml:trace>
  <inkml:trace contextRef="#ctx0" brushRef="#br0" timeOffset="24528">22870 8052 552 0,'-51'-9'377'0,"11"1"-93"15,12 0-116-15,8 8-55 16,8 0 13-16,12 13 40 16,0 23 95-16,12 28-261 0,5 22 0 15,-3 19 0-15,-5 10 0 16,-9 4 0-16,0-5 0 16,-12-14 0-16,-2-17 0 15,-8-19 0-15,-4-19 0 0,0-17 0 16,-3-21 0-16,-4-18 0 15,6-17 0-15,6-21 0 0,7-20 0 16,14-8 0-16,17-9 0 16,12 8 0-16,12 18 0 0,11 16 0 15,7 27 0-15,7 29 0 16,9 25 0-16,-1 15 0 16,0 14 0-16,0 7 0 0,-4 0 0 15,-5 1 0-15,-8-10 0 16,-10-15 0-16,-4-12 0 0,-12-13 0 15,-5-24 0-15,-7-12 0 16,-10-20 0-16,-9-22 0 16,-20-17 0-16,-14-20 0 15,-14-6 0-15,-17-6 0 0,-11 7 0 16,-3 5 0-16,7 14 0 16,11 16 0-16,12 9 0 0,24 7 0 15,39 8 0-15,33 5 0 16,45-2 0-16,35 6 0 15,32 4 0-15,18-4-64 0,16-1-19 16,2 1 30-16,-9 2 32 16,-11 3 25-16,-24 2 32 15,-22 5 57-15,-29 0-5 16,-21 4-88-16,-23 6 0 0,-19 6 0 16,-8 23 0-16,-5 16 0 15,-4 26 0-15,-4 25 0 16,1 20 0-16,-1 8 0 0,-5 4 0 15,-3-1 0-15,0-14 0 16,1-17 0-16,0-17 0 0,-5-16 0 16,-4-16 0-16,0-17 0 15,0-12 0-15,0-17 0 16,-13-14 0-16,-4-22 0 16,1-13 0-16,-7-6 0 0,-3-5 0 15,0 7 0-15,-8 13 0 16,-2 21 0-16,-4 20 0 15,-5 20 0-15,0 22 0 0,0 9 0 16,2 8 0-16,5-3 0 16,11-4 0-16,10-10 0 0,4-10 0 15,4-9 0-15,9-4 0 16,0-38 0-16,-12-12 0 16,-4-19 0-16,-4-9 0 15,-4-7 0-15,-9 4 0 16,1 13 0-16,-4 12 0 15,-1 13 0-15,0 20 0 0,1 16 0 16,-1 20 0-16,5 13 0 16,2 9 0-16,13-3 0 15,3 3 0-15,14-6-176 0,0-7-431 16,14-8 45-16</inkml:trace>
  <inkml:trace contextRef="#ctx0" brushRef="#br0" timeOffset="24760.59">26057 7831 902 0,'19'-12'366'0,"-14"29"-180"15,-5 28-85-15,-11 28-21 0,-6 25 88 16,5 16 37-16,-2 7-166 15,14 5-39-15,0 0 0 16,22-3 0-16,10-9 0 0,8-16 0 16,5-17-250-16,5-19-169 15,-6-18-2-15,0-24 5 16</inkml:trace>
  <inkml:trace contextRef="#ctx0" brushRef="#br0" timeOffset="25009.81">26528 8226 432 0,'12'-105'358'0,"-4"24"-73"16,1 15-129-16,4 21-70 0,-4 29-8 16,8 16 100-16,4 36 41 15,3 17-19-15,1 13-145 16,3 6-55-16,-2 1 0 0,-3-6 0 16,-3-16 0-16,2-14 0 15,-6-12 0-15,-1-12 0 16,6-18 0-16,7-19 0 15,13-16 0-15,11-17 0 0,10-17 0 16,8-11 0-16,1-9-51 16,3 9-299-16,-12 11-73 15,-11 12 9-15,-15 18 35 0</inkml:trace>
  <inkml:trace contextRef="#ctx0" brushRef="#br0" timeOffset="25458.95">26910 7843 339 0,'-73'17'226'0,"13"-5"-44"15,14 1-64-15,13-13-16 16,18 0 8-16,15 0 6 0,3 0-11 16,23-4-7-16,13-5 7 15,18 9 31-15,8 0 10 16,5 21-35-16,-2 7-1 16,3 18-67-16,-6 10-43 0,-5 18 0 15,-5 10 0-15,-9 10 0 16,-10 4 0-16,-10-1 0 15,-17-7 0-15,-9-4 0 0,0-13 0 16,-6-13 0-16,-5-10 0 16,1-15 0-16,-2-13 0 0,0-22 0 15,0-7 0-15,4-27 0 16,8-19 0-16,5-29 0 16,14-23 0-16,22-26 0 15,12-14 0-15,7 6 0 16,5 12 0-16,0 26 0 0,-8 16 0 15,0 20 0-15,-9 19 0 16,-3 26 0-16,-8 20 0 16,-12 40 0-16,-11 30 0 15,0 30 0-15,-2 31 0 0,13 17 0 16,19 10 0-16,21 5 0 16,16-9 0-16,14-10 0 15,1-27 0-15,-7-20 0 0,-17-23-17 16,-10-33-609-1,-13-29 57-15</inkml:trace>
  <inkml:trace contextRef="#ctx0" brushRef="#br0" timeOffset="26040.63">28639 8161 602 0,'-16'-40'368'15,"4"18"-144"-15,1 22-52 0,-3 34 28 16,3 14 77-1,-1 13-73-15,-5 1-204 0,1-5 0 16,4-8 0-16,0-13 0 16,-2-12 0-16,14-7 0 15,0-23 0 1,0-17 0-16,18-22 0 0,10-14 0 16,12-20 0-16,5-6 0 15,0 4 0-15,-5 12 0 16,-7 15 0-16,-10 22 0 0,-6 20 0 15,-4 12 0-15,-13 27 0 16,0 18 0-16,-16 12 0 16,-1 1 0-16,6-6 0 15,2-10 0-15,9-11 0 0,0-5 0 16,0-14 0-16,9-12 0 16,5-9 0-16,12-15 0 15,7-12 0-15,3-8 0 16,1 2 0-16,-6 9 0 15,-2 12 0-15,-7 14 0 16,-4 14 0-16,3 14 0 0,3 15 0 16,1 5 0-16,0 4 0 15,-2-3 0-15,11-6 0 16,3-11 0-16,6-10 0 16,10-15 0-16,4-20 0 0,-4-17 0 15,-5-20 0-15,-14-19 0 16,-17-23 0-16,-17-10 0 15,-30-1 0-15,-22 8 0 16,-35 9 0-16,-30 18 0 16,-26 22 0-16,-13 24 0 15,-2 22 0-15,11 19 0 0,20 17 0 16,17 19 0-16,21 18 0 16,11 16-730-16</inkml:trace>
  <inkml:trace contextRef="#ctx0" brushRef="#br0" timeOffset="26623.9">23774 13022 421 0,'9'-46'321'15,"-1"4"26"-15,0-1-51 0,0 6-65 16,2 5-43-1,-2 1-23-15,0 1-87 0,-7 5-78 16,7 6 0-16,1 2 0 16,4 3 0-16,0 7 0 0,-1 7 0 15,-2 12 0-15,7 21 0 16,-4 24 0-16,-1 21 0 0,0 20 0 16,1 11 0-16,-4 10 0 15,-3 2 0-15,2-2 0 16,1-10 0-16,3-11 0 15,-4-12 0-15,0-17 0 0,1-15 0 16,-1-19 0-16,0-14 0 16,-8-21-521-16,0 0-53 0,0-14 122 15</inkml:trace>
  <inkml:trace contextRef="#ctx0" brushRef="#br0" timeOffset="26772.89">23856 13945 193 0,'-36'17'362'16,"-1"-5"-14"-16,9 0-28 15,8-12-94-15,7 0-45 0,13 0-32 16,13 0 8-16,18-12-46 16,20-5-111-16,13-7 0 0,13 0-35 15,5-4-245-15,-6-2-153 16,-4 3-34-16,-5-2-363 16</inkml:trace>
  <inkml:trace contextRef="#ctx0" brushRef="#br0" timeOffset="27841.31">26841 12672 502 0,'0'-21'409'0,"-17"4"-42"0,-11 17-144 16,-13 9-77-16,-16 15 2 15,-11 18 36-15,-10 14-116 16,1 10-68-16,-1 3 0 0,14-5 0 15,13 2 0-15,11-10 0 16,23-2 0-16,17-14 0 0,6-3 0 16,23-5 0-16,15-3 0 15,16-8 0-15,11-4 0 0,-1-5 0 16,3-12 0 0,-5 0 0-16,-8-10 0 0,-11-9 0 15,-8-14 0-15,-18-12 0 16,-23-13-29-16,-14-6 6 0,-20-9 21 15,-14-9 4-15,-14-1-2 16,2 8 8-16,-1-2 23 0,12 2-18 16,17 10-13-16,16 0 0 15,19 4 0-15,26 0 0 0,24 13 0 16,20 6 0-16,12 18 0 16,9 17 0-16,7 7 0 15,-4 28 0-15,1 12 0 0,-13 17 0 16,-15 16 0-16,-18 9 0 15,-13 4 0-15,-13 4 0 16,-9-10 0-16,-9-10 0 16,-8-14 0-16,0-10 0 0,0-13 0 15,6-17 0 1,41-98 0 0,-7 0 0-16,14-19 0 0,6-23 0 15,13-8 0-15,9-4 0 16,-1 19 0-16,-7 20 0 0,-11 26 0 15,-6 31 0-15,-8 27 0 16,-12 30 0-16,-14 19 0 16,-10 18 0-16,-13 6 0 15,0 11 0-15,-10-7 0 16,1-3 0-16,9-8 0 0,0-13 0 16,0-10 0-16,9-10 0 15,17-13 0-15,10-11 0 16,10-12 0-16,7-3 0 0,-5-3 0 15,-2 6 0-15,-12 16 0 16,-4 0 0-16,-10 25 0 16,-17 16 0-16,-9 6 0 0,-20 8 0 15,-10-7 0-15,-12-6 0 16,-9-9 0-16,-8-10 0 16,-5-15 0-16,2-12 0 15,-2-12 0-15,5-11 0 16,5-16 0-16,6-1 0 0,10-5 0 15,3-1-20-15,8 6-577 16,10 7 8-16</inkml:trace>
  <inkml:trace contextRef="#ctx0" brushRef="#br0" timeOffset="28010.06">27950 13344 674 0,'3'60'544'0,"-3"-15"-204"15,0-12-150-15,0-9-8 16,0-12-65-16,-16-12-117 16,0-12-61-16,-1-8-341 15,9-9-62-15,8-8 37 16</inkml:trace>
  <inkml:trace contextRef="#ctx0" brushRef="#br0" timeOffset="28237.89">28631 12023 572 0,'42'-76'547'0,"-16"27"-132"16,-4 33-55-16,-14 37-207 15,-8 30-153-15,0 31 0 0,0 32 0 16,0 21 0-16,0 8 0 16,18-2 0-16,7-6 0 15,18-13 0-15,4-14 0 0,7-20 0 16,3-19 0-16,0-16 0 15,4-25 0-15,-4-28-352 16,-6-16-295-16,-5-24 128 16</inkml:trace>
  <inkml:trace contextRef="#ctx0" brushRef="#br0" timeOffset="28636.96">29533 11817 696 0,'0'-41'445'16,"-16"53"-86"-16,-5 41-36 0,-2 37-99 15,-2 15-224-15,5 9 0 16,6 4 0-16,14-8 0 16,8-13 0-16,9-13 0 15,4-26 0-15,4-20 0 0,7-26 0 16,1-28 0-16,3-29 0 16,-4-29 0-16,-7-19 0 15,-14-12 0-15,-11-11 0 16,-11 2 0-16,-14 10 0 0,-7 9 0 15,-1 19 0-15,1 14 0 16,4 16 0-16,8 16 0 16,7 4 0-16,13 12 0 15,25-1 0-15,31 0 0 16,37-5 0-16,34-10 0 0,23 2 0 16,15-4 0-16,16 3 0 15,-1 6 0-15,1 2 0 16,-11 4 0-16,-20 5 0 15,-28 4 0-15,-29 0 0 0,-25 4 0 16,-18 4 0-16,-22 0 0 16,-19 0 0-16,-29 7-291 15,-34 6-391-15</inkml:trace>
  <inkml:trace contextRef="#ctx0" brushRef="#br0" timeOffset="29505.67">9164 6207 1288 0,'-114'-20'240'15,"30"-8"-135"-15,34-13-85 16,62-15-23-16,69-30 7 15,91-28-10-15,103-22 7 0,103-10 1 16,74-4 21-16,67 2 59 16,46 3 87-16,9 7-47 15,8 11-122-15,-17 12 0 0,-50 18 0 16,-75 16 0 0,-83 12 0-16,-81 15 0 0,-74 14 0 15,-51 11 0-15,-45 10 0 16,-38 5 0-16,-18 7 0 15,-18-1 0-15,-16 4 0 0,-7 4 0 16,-9-5 0-16,-33 1 0 16,-32 4-239-16,-37 0-354 15,-40 17 12-15</inkml:trace>
  <inkml:trace contextRef="#ctx0" brushRef="#br0" timeOffset="29868.82">8503 7097 798 0,'-130'50'874'0,"37"-21"-499"15,39-22-375-15,70-22 0 0,90-26 0 16,92-32 0-16,104-41 0 15,111-40 0-15,96-34 0 16,87-27 0-16,69-18 0 0,34 9 0 16,8 20 0-16,-21 26 0 15,-56 23 0-15,-66 25 0 16,-68 28 0-16,-75 16 0 16,-70 22 0-16,-71 10 0 0,-65 13 0 15,-57 12 0-15,-45 10 0 16,-31 6 0-16,-29 0 0 15,-21 6 0-15,-13 2 0 0,-5 1 0 16,-11 4 0-16,-3 0-94 16,-8 0-384-16,-20 0-102 0</inkml:trace>
  <inkml:trace contextRef="#ctx0" brushRef="#br0" timeOffset="33029.96">7670 10973 307 0,'-16'-4'261'15,"3"4"-91"-15,2 0-72 16,-3 0-52-16,6 13-25 0,8-5-2 16,-11 0-3-16,11-8-8 15,0 9-4-15,0-9 4 16,0 0-1-16,0 0 55 0,0 0 91 15,-8-5 80-15,8-2 48 16,0-6-7-16,0-7-195 16,0-4-79-16,0-1 0 0,0 0 0 15,0 1 0-15,0 8 0 16,0 4 0-16,0 0 0 16,8 7 0-16,3 5 0 15,2 0 0-15,7 13 0 0,1 3 0 16,6 5 0-16,7-2 0 15,-6 6 0-15,3 3 0 16,4 0 0-16,1-2 0 16,-1-2 0-16,-2-4 0 0,-4-5 0 15,-9 0 0-15,-4-15 0 0,-8 0 0 16,1 0 0-16,-18 0 0 31,-2 0 0-15,-2 0 0-16,4 0 0 0,2 0 0 15,-1 11 0-15,-1 5 0 16,-2 4 0-16,-5 13 0 16,-1 7 0-16,-4 1 0 0,-3 5 0 15,1-11 0-15,-3-2 0 16,1-4 0-16,-6-6 0 0,-9-2 0 16,-9-9 0-16,-3-12 0 15,-2 0 0-15,0-8 0 16,2-7 0-16,0-14 0 15,3-9 0-15,4-5 0 16,5-7 0-16,3 0 0 0,4 8 0 16,8 0 0-16,10 13 0 15,3 5 0-15,4 4-198 16,8 7-303-16,0 1-33 16</inkml:trace>
  <inkml:trace contextRef="#ctx0" brushRef="#br0" timeOffset="33480.05">8364 10558 596 0,'20'-3'398'0,"-7"3"-196"16,-5 0-109-16,-8 16-42 15,0 9-23-15,-12 7-1 0,-8 4-1 16,-2 5-11-16,-1 0-5 15,-3-8 2-15,7-10 10 16,2-1 42-16,6-14 66 0,-2-8 59 16,13-4-5-1,0-12-184-15,0-17 0 0,0-8 0 16,13-3 0-16,6-2 0 0,6 5 0 16,4 9 0-16,-6 12 0 15,2 9 0-15,1 11 0 16,-7 0 0-16,-2 14 0 15,-1 15 0-15,-9 12 0 0,-7 13 0 16,0 8 0-16,-15 1 0 16,-7 1 0-16,0 3 0 0,1-15 0 15,4-7 0-15,9-11 0 16,8-7 0-16,8-7 0 16,17 2 0-16,15-6 0 0,20-4 0 15,19-5 0-15,9-7 0 16,9 0 0-16,1-4-106 0,-5-8-194 15,-14-7-79-15,-22-11-21 16,-21-9 5-16</inkml:trace>
  <inkml:trace contextRef="#ctx0" brushRef="#br0" timeOffset="33681.04">8079 9646 392 0,'-73'-85'397'0,"17"16"-142"15,24 8-129-15,15 11-70 0,26 15-17 16,18 14 10 0,19 13-1-16,11 21-24 0,8 18-7 15,3 19-9-15,-7 14-2 16,-4 19-9-16,-8 10 5 16,-13 12-17-16,-15 13-73 0,-21 8-97 15,-16 0-73-15,-25-6-94 16</inkml:trace>
  <inkml:trace contextRef="#ctx0" brushRef="#br0" timeOffset="33814.1">7861 10555 384 0,'35'-34'132'0,"23"-1"-91"15,31-14-71-15,34-8-87 0,23-8-39 16,20-4-95-16</inkml:trace>
  <inkml:trace contextRef="#ctx0" brushRef="#br0" timeOffset="34244.68">10501 9623 319 0,'43'-9'296'0,"-21"9"-83"16,-22 16-84-16,-22 26-40 15,-17 22 11-15,-15 17 2 0,-3 9-12 16,6 3-35-16,9-3-15 15,10-7-17-15,10-18-11 16,14-14 1-16,8-5 9 16,17-10-11-16,15-6-3 0,14-2-6 15,6-4 5-15,2-4-6 16,-10-4-1-16,-9-4-7 16,-13 1 2-16,-11 0-7 0,-11-13 0 15,-36 7 16-15,-32-7-7 16,-27 0 1-16,-14-7 8 0,-8-14 6 15,3-8 9-15,13-11 62 16,15-13-25-16,21-16-12 16,20-8-31-16,30-9-14 0,30 8-5 15,27 17-2 1,31 17 4-16,27 27-1 0,30 29 7 16,13 33 4-16,6 29 15 15,-5 19 0-15,-15 20-9 0,-19 11-2 16,-25-3-1-16,-20 2-10 15,-25-6-28-15,-15-10-47 16,-13-15-113-16,-12-19-89 0,0-15-57 16,-12-24-16-16,-4-23 73 15</inkml:trace>
  <inkml:trace contextRef="#ctx0" brushRef="#br0" timeOffset="34727.93">11169 9895 389 0,'25'-74'404'15,"-8"24"-148"-15,-10 31-141 16,6 28-51-16,-4 35 5 0,-1 25 101 16,3 26-2-16,2 14-8 15,-1 9-37-15,4 1-52 0,-3-9-42 16,-2-16-9-16,1-22-16 16,1-19 1-16,-5-15-17 15,-3-19 0-15,-5-19-8 0,0-19-27 16,0-27-5-16,0-32 19 15,0-31 11-15,8-29 20 16,3-12 9-16,1 2 36 16,1 18 19-16,-2 28-1 0,3 24-35 15,-7 21-25-15,1 25-1 16,4 19-1-16,9 23 2 16,11 23-1-16,8 19 0 0,10 16 0 15,3 14 0-15,-1-4 0 16,1-2 0-16,-4-14 0 15,-10-13 0-15,-5-21 0 0,-11-10 0 16,-1-18 0-16,-4-26 0 16,-1-22 0-16,0-22 0 0,4-19 0 15,-5-18 0 1,0-2 0-16,-4-5 0 0,-4 4 0 16,0 15 0-16,0 19 0 15,1 15 0-15,-1 15 0 0,-4 15 0 16,1 14-20-16,-2 17-291 15,6 21-53-15,-1 29-38 0,-5 25-42 16</inkml:trace>
  <inkml:trace contextRef="#ctx0" brushRef="#br0" timeOffset="34864.8">12201 10648 462 0,'0'50'427'0,"0"-15"-94"0,0-11-116 16,0-2-35-16,0-10-10 15,0-12-62-15,0 0-59 0,5 0-115 16,3 0-179-16,1-5-105 16,1-24-114-16,15-18-372 0</inkml:trace>
  <inkml:trace contextRef="#ctx0" brushRef="#br0" timeOffset="35060.18">12730 9264 637 0,'-9'-35'317'15,"0"10"-125"-15,9 11-86 16,-8 14-42-16,8 26 53 16,0 22 54-16,0 34-38 0,5 23-42 15,4 17-31-15,-6 5-23 16,2-1-25-16,-5-12-8 0,0-4-37 16,0-16-133-16,-17-13-138 15,-4-12-98-15,-6-19-23 16</inkml:trace>
  <inkml:trace contextRef="#ctx0" brushRef="#br0" timeOffset="35629.87">12657 9269 374 0,'16'-53'271'0,"-5"16"-79"16,1 7-96-16,1 14-36 15,8 9 5-15,10 14 19 0,14 22 11 16,16 20 14-16,5 25 2 15,7 18-31-15,-5 15-5 16,-6 3-20-16,-10-4-22 0,-11-12-11 16,-9-17-13-16,-12-20 31 15,-7-16 40-15,-4-16 46 16,-1-14-56-16,-8-16-70 0,0-24 0 16,0-18 0-16,0-31 0 15,7-20 0-15,4-16 0 16,6 0 0-16,5 17 0 15,-7 20 0-15,-3 20 0 0,1 16 0 16,-2 12 0-16,6 16 0 16,8 23 0-16,7 22 0 0,9 21 0 15,8 23 0-15,-1 22 0 16,1 8 0-16,-10-4 0 16,-5-14 0-16,-6-13 0 0,-8-19 0 15,-7-14 0-15,-5-15 0 16,-3-10 0-16,-5-34 0 15,0-18 0 1,4-30 0-16,3-29 0 0,9-16 0 16,12-15 0-16,10-11 0 15,6 6 0-15,5 12 0 16,-4 21 0-16,-6 19 0 0,-1 17 0 16,-11 18 0-16,2 5 0 15,-4 14 0-15,-10 3 0 0,-2 9 0 16,-5 0 0-16,2 4 0 15</inkml:trace>
  <inkml:trace contextRef="#ctx0" brushRef="#br0" timeOffset="35720.62">14252 8764 2047 0,'-8'0'0'31</inkml:trace>
  <inkml:trace contextRef="#ctx0" brushRef="#br0" timeOffset="36076.55">14244 8760 2047 0,'0'-5'0'31,"0"1"0"-31,0 1 0 0,0 15 0 47,0 7 0-31,8 10 0-16,2 12 0 15,1 16 0-15,0 13 0 0,1 6 0 16,-4 5 0-16,5 2 0 16,0-7 0-16,0-7 0 0,-3-7 0 15,3-10 0-15,-2-7 0 16,7-12 0-16,2-5 0 15,-1-11 0-15,6-17 0 0,4-9 0 16,2-19 0 0,8-21 0-16,-5-19 0 0,7-23 0 15,-3-10 0-15,-3-9 0 16,-2 4 0-16,-4 8 0 0,-9 16 0 16,-4 22 0-16,-7 12 0 15,-9 15 0-15,0 11 0 16,0 15-61-16,0 7-550 15,-17 29 35-15</inkml:trace>
  <inkml:trace contextRef="#ctx0" brushRef="#br0" timeOffset="36204.81">14671 10045 381 0,'0'131'289'0,"-8"-20"-67"16,8-23-85-16,0-19-35 15,0-15-9-15,0-18-30 16,0-15-39-16,0-9-116 0,0-12-125 15,0-21-74-15</inkml:trace>
  <inkml:trace contextRef="#ctx0" brushRef="#br0" timeOffset="36352.62">14219 9179 609 0,'-40'-58'499'0,"12"10"-172"15,15 8-163-15,26-2-78 16,24-1-28-16,31 1-35 15,29 0-18-15,30 2-97 16,11 8-121-16,9 4-119 0,-10 12-83 16</inkml:trace>
  <inkml:trace contextRef="#ctx0" brushRef="#br0" timeOffset="36974.08">9281 13351 513 0,'-11'12'451'0,"-5"0"-121"15,3-1-142-15,1 7-93 16,-1 7-52-16,-1 3-10 0,-7 14-6 15,-1-3-6-15,8-2-7 16,-3-9-8-16,5-2 9 0,-1-14 19 16,1-12 83-16,1-12 5 15,-6-14-84-15,0-14-38 16,2-13 0-16,7-13 0 0,8-3 0 16,11 5 0-16,10 7 0 15,15 11 0-15,4 18 0 16,10 20 0-16,2 25 0 15,4 23 0-15,-2 25 0 0,-9 16 0 16,-13 22 0-16,-24 5 0 16,-20 3 0-16,-25-5 0 15,-20-12 0-15,-24-17 0 0,-15-25 0 16,-18-27 0-16,-8-25 0 16,-1-25 0-16,6-19 0 0,8-26 0 15,10-16 0-15,22-2 0 16,24-1 0-16,34-2 0 15,27 11 0-15,28 6-283 16,16 14-225-16,18 6-15 0</inkml:trace>
  <inkml:trace contextRef="#ctx0" brushRef="#br0" timeOffset="37509.57">9103 13486 417 0,'13'13'341'0,"-1"-13"-96"15,-4 11-113-15,12 5-29 16,5 9 61-16,15 7 53 16,9 9-46-16,8 4-74 15,4 4-49-15,4-5-21 0,0-3-17 16,-8-8-18-16,-13-5-28 16,-7-11 7-16,-14-17 3 15,-5-9 2-15,-7-22-8 0,-3-27-1 16,-5-20 18-16,6-11 19 15,-4-5 2-15,3 1 11 16,3 8 8-16,7 11-7 0,-4 8-4 16,8 18-2-16,-2 11-3 15,4 17 11-15,14 20 35 0,5 20 39 16,11 24-90-16,2 14-4 16,1 15 0-16,-1 5 0 15,-6-1 0-15,-10 0 0 16,-7-17 0-16,-9-10 0 0,-7-14 0 15,-9-15 0-15,-5-21 0 16,-3-12 0-16,0-28 0 16,-11-26 0-16,2-20 0 0,9-23 0 15,9-13 0-15,7-1 0 16,8 10 0-16,1 19 0 0,-1 20 0 16,-5 23 0-16,3 17 0 15,1 26 0-15,11 20 0 16,2 29 0-16,-1 24 0 15,-5 20 0-15,-10 22 0 0,-8 7 0 16,-12 12 0-16,0-5 0 16,0-6 0-16,-7-21-332 0,7-25-188 15,-8-24 44-15,8-26 135 16</inkml:trace>
  <inkml:trace contextRef="#ctx0" brushRef="#br0" timeOffset="37973.55">10688 13242 129 0,'11'-66'305'0,"-3"18"-15"15,-4 11-70-15,-4 17-92 16,4 8-57-16,4 12-30 16,8 12 51-16,9 21 26 0,7 10 18 15,10 14-40-15,-2 5-48 16,0 0-20-16,-4-6-11 0,-3-11 0 16,-4-8-11-16,-6-9 1 15,-6-16 15-15,-4-12 15 16,-5-17-17-16,2-19-12 0,-4-13-3 15,-3-16 14-15,2-8 23 16,3-8-1-16,1 0 19 0,-6 7-16 16,5 13-44-16,0 11 0 15,0 19 0-15,0 10 0 16,5 13 0-16,4 8 0 0,11 25 0 16,4 19 0-16,9 18 0 15,2 9 0-15,4 15 0 16,-7-1 0-16,-8 1 0 15,-4-7 0-15,-7-19 0 0,-9-16 0 16,-4-15 0-16,-8-21 0 16,0-20 0-16,-12-25 0 0,-3-27 0 15,-2-33 0-15,17-34 0 16,3-40 0-16,22-45 0 16,15-35 0-16,17-11 0 0,17 18 0 15,7 27 0-15,12 32 0 16,5 32 0-16,8 35 0 0,-1 30-308 15,-9 22-185 1,-6 29 35-16,-21 25 75 0</inkml:trace>
  <inkml:trace contextRef="#ctx0" brushRef="#br0" timeOffset="38421.62">12181 11903 325 0,'-45'56'312'0,"14"-11"-35"15,6-4-83-15,7 11 30 16,7 12 104-16,11 19 59 15,0 9-387-15,0 7 0 0,0-5 0 16,11-6 0-16,7-9 0 16,2-14 0-16,-4-16 0 15,1-12 0-15,-5-12 0 0,-4-13 0 16,-4-12 0-16,1-5 0 16,3-20 0-16,3-15 0 15,6-13 0-15,8-8 0 0,1 4 0 16,4 8 0-16,5 8 0 15,2 13 0-15,5 12 0 0,-3 16 0 16,-1 16 0-16,-5 24 0 16,-10 22 0-16,-6 20 0 0,-17 12 0 15,-8 10 0-15,-12 7 0 16,-6-10 0-16,-2-3 0 0,9-16 0 16,1-18 0-16,10-14 0 15,8-14 0-15,8-13 0 16,18-13 0-16,18-10 0 15,21-16 0-15,24-14 0 0,16-5 0 16,14-8 0-16,1 3 0 16,-1 0 0-16,-14-2 0 15,-18 10 0-15,-28 4 0 0,-13-1-409 16,-23 1-12-16,-15-5 66 16,-8 6 44-16,-28-6 57 0</inkml:trace>
  <inkml:trace contextRef="#ctx0" brushRef="#br0" timeOffset="38588.47">11568 12622 455 0,'-94'-24'404'16,"26"4"-77"-16,24-5-125 0,26-3-106 16,31-5-50-16,36-8-29 15,40-8-9-15,45-4-33 16,45-7-17-16,36-6-109 0,17 2-134 15,7-5-37-15,-7-2-29 16</inkml:trace>
  <inkml:trace contextRef="#ctx0" brushRef="#br0" timeOffset="38921.23">13685 11732 745 0,'-22'-11'451'15,"2"5"-125"-15,8 6-157 16,4 0-83-16,8 24 19 0,0 29 60 15,8 24-165-15,12 30 0 16,9 14 0-16,7 14 0 16,9-1 0-16,0-8 0 0,-5-12 0 15,-4-20 0-15,-4-21 0 16,-10-20 0-16,-6-18 0 16,-16-12 0-16,-8-31 0 0,-16-30 0 15,-14-31 0-15,-11-33 0 16,-3-33 0-16,-2-36 0 15,7-29 0-15,6-14 0 0,12 3 0 16,13 18 0-16,16 23 0 16,9 27 0-16,14 25 0 15,14 25 0-15,13 15 0 0,13 18 0 16,19 15 0-16,12 16 0 16,9 17-489-16,-4 12-15 0,-1 12 31 15</inkml:trace>
  <inkml:trace contextRef="#ctx0" brushRef="#br0" timeOffset="39303.76">14626 11251 278 0,'-45'53'320'0,"-17"8"-22"15,-6 12-49-15,0 9-38 16,-3 3 1-16,11 3 28 0,11 3-21 16,14 3-199-16,13-5-20 15,22-3 0-15,16-13 0 16,16-13 0-16,10-14 0 0,3-14 0 15,0-16 0-15,-5-16 0 16,-7-12 0-16,-9-16 0 16,-8-22 0-16,-12-14 0 15,-4-14 0-15,0-9 0 0,0-1 0 16,0 3 0-16,0 7 0 16,0 19 0-16,5 9 0 0,6 14 0 15,13 14 0-15,9 18 0 16,9 13 0-16,1 14 0 0,2 11 0 15,-9 7 0-15,-4-1 0 16,-10 1 0-16,-11-4 0 16,-6-5 0-16,-5-4 0 0,-13-7 0 15,-3-5 0-15,-4-4 0 16,-4-12 0 0,-1 0 0-16,3 0-329 0,-4-20-132 0,4-9 36 15,2-11 59-15</inkml:trace>
  <inkml:trace contextRef="#ctx0" brushRef="#br0" timeOffset="39752.87">14301 11617 107 0,'-57'8'241'0,"-4"-8"-47"0,-1 0-25 15,10 0-38-15,12 0-34 16,12 0-9-16,7 0-16 16,21-8-32-16,16-4-19 0,30-9-18 15,38-12-5-15,46-7 5 16,40-8-6-16,26-6 6 15,7-2-2-15,-4 2 3 16,-17 6-1-16,-27 4 18 0,-29 10 67 16,-28 10 137-16,-25 3 167 15,-24 5-243-15,-18 4-149 0,-7 8 0 16,-6 4 0-16,-12 20 0 16,-6 21 0-16,0 21 0 0,5 18 0 15,-2 14 0-15,6 7 0 16,-4-2 0-16,3-10 0 15,0-11 0-15,1-16 0 0,-6-19 0 16,1-10 0-16,0-13 0 16,-4-12 0-16,-11-16 0 15,-14-17 0-15,-11-11 0 16,-7-10 0-16,-5 2 0 0,0 4 0 16,3 11 0-16,1 13 0 15,6 16 0-15,3 21 0 0,2 15 0 16,9 9 0-16,-1 12 0 15,9 5 0-15,4-6 0 16,1-8 0-16,11-7 0 0,-9-13-80 16,9-7-490-16,0-21 63 15,12-12 70-15</inkml:trace>
  <inkml:trace contextRef="#ctx0" brushRef="#br0" timeOffset="40052.07">15664 11361 454 0,'30'-62'373'0,"-6"14"-63"15,1 8-116-15,7 11-61 16,9 16 49-16,11 13 123 0,15 27-209 16,1 23-96-16,3 24 0 15,0 19 0-15,-6 17 0 0,-12 3 0 16,-13-6 0-16,-15-14 0 16,-9-15 0-16,-9-20 0 15,-1-14 0-15,-6-15 0 0,0-17 0 16,0-21 0-16,-18-23 0 15,2-25 0-15,-1-24 0 16,0-21 0-16,7-13 0 16,2-10 0-16,8-2 0 0,4 0 0 15,8 14 0-15,7 15 0 16,6 22 0-16,1 10 0 0,-4 18 0 16,0 11 0-16,-6 12-265 15,-4 8-371-15,-3 10 81 0</inkml:trace>
  <inkml:trace contextRef="#ctx0" brushRef="#br0" timeOffset="42524.03">8316 6045 76 0,'-33'0'152'15,"5"0"-8"-15,3 0-58 16,4 0-29-16,5 0-22 16,4 0-10-16,4 0 12 15,1-5 21-15,7-2 21 0,-14-5 9 16,-2-5 3-16,-7-11 11 15,-6-17 4-15,-12-24-16 16,-8-29 11-16,-11-25-7 16,-5-15-24-16,-5-16-3 0,2-26-20 15,7-32-11-15,12-44-8 16,20-41-13 0,29-16-6-16,29-6-12 0,45 7 5 15,67-1-12-15,82-12-15 16,66-15-12-16,64 11-25 15,82 24 1-15,64 36 0 16,53 32-13-16,69 41 4 16,29 44 19-16,25 32 28 15,18 47 7-15,-15 43 8 16,-36 48 3-16,-36 48 6 16,-50 55-1-16,-61 62 0 15,-66 50-2-15,-83 31 1 16,-68 25 1-16,-77 16 3 0,-79 38 9 15,-76 28 1 1,-83 7-8-16,-76-17 0 0,-71-31 0 16,-42-39 2-16,-35-52-6 15,-23-45-6 1,-17-51-9-16,-12-50-129 0,-16-48-203 0</inkml:trace>
  <inkml:trace contextRef="#ctx0" brushRef="#br0" timeOffset="76129.55">820 5756 389 0,'0'-5'184'0,"0"1"-82"16,0 4-55-16,0-4-25 15,0 4-4-15,0-7-2 16,0 2-10-16,8-4-3 0,3-3-1 15,-3 5-1-15,5-2-2 16,-5 2 2-16,-5-6 2 16,-3 1 0-16,0-4 1 15,0-5 12-15,-11 2 13 0,-10-7 15 16,-4 6-2-16,-7 8-2 16,-9 12-3-16,-8 12-5 15,-3 17 9-15,-5 16 17 0,-3 19 2 16,6 17-14-1,18 18-15-15,15 1-5 0,21-1-8 16,13-5-14-16,20-18 4 16,15-9 1-16,18-15 4 15,15-15 0-15,12-22-3 0,14-15-10 16,1-7 5-16,-1-14 1 16,-15-3 0-16,-11-5 0 15,-10-4-2-15,-19-3 3 16,-11 1-7-16,-15 1-1 15,-9 1-1-15,-9 8-45 0,-8 5-41 16,-11 4-57-16,-7 4-37 16,-4 4-8-16,-3-4-42 15,1 1-13-15</inkml:trace>
  <inkml:trace contextRef="#ctx0" brushRef="#br0" timeOffset="76427.89">1343 5800 258 0,'0'-41'219'0,"0"1"-53"15,-9 8-62-15,-2 10-24 16,0 7 14-16,2 6 0 16,9 9-28-16,0 0-35 15,0 24-12-15,0 14-1 0,12 6-11 16,7 9 0-16,11 0-1 16,2-5-2-1,9-6-1-15,0-9-3 0,2-14 4 16,2-19-5-16,-8 0 6 15,-4-12-3-15,-13-12 7 16,-13-9-7-16,-7-7 2 16,-24-1 0-16,-4 1 10 15,-12 3-12-15,-4 8-6 0,-5 9-24 16,-2 8-27-16,4 8-64 16,1 4-62-16,11 0-32 15,5 7-58-15</inkml:trace>
  <inkml:trace contextRef="#ctx0" brushRef="#br0" timeOffset="76926.5">1546 5544 336 0,'12'-25'310'0,"-7"9"-74"16,-5 4-103-16,0 0-69 0,0 8-28 15,8 4-23-15,3 12-10 16,10 12 0-16,12 18 10 15,7 11-2-15,5 3-5 16,-5-3-4-16,-4-4-1 16,-4-8 3-16,-7-13-2 15,-8-11 3-15,-8-17 17 16,-9 0-5-16,0-26-9 16,-12-22-12-16,-2-18 1 15,-2-10 8-15,-4-5 1 0,-1 3-5 16,10 9 1-16,-2 12-2 15,13 16-2-15,0 13-5 16,0 7 0-16,8 13 4 16,18 8 1-16,5 17 2 0,7 7-3 15,2 0 3-15,0 0 2 16,-3-3 2-16,-14-6-2 16,-6-2 1-1,-4-13 0-15,-13-7-5 0,0-14-5 16,-8-8 2-16,-5-7 4 15,4-6 1-15,9 1-5 16,0 6 4-16,0 6-1 16,6 8 0-16,10 9-4 15,7 12 2-15,14 16 1 0,13 14 4 16,1 9-64-16,3 11-74 16,-6 7-60-16,-6-4-75 15</inkml:trace>
  <inkml:trace contextRef="#ctx0" brushRef="#br0" timeOffset="77342.19">2313 5201 517 0,'-32'-61'201'0,"-1"4"-100"16,6 5-48-16,2 11-5 16,9 4 15-16,3 13-25 15,13 7-22-15,8 12-13 16,16 5 4-16,17 26 4 0,11 15 5 15,13 7 5-15,9 13-7 16,-1 10 1-16,-5-1-11 16,-6-7 1-16,-10-6-4 15,-11-12 5-15,-12-16 2 16,-17-13 8-16,-12-16-8 16,-20-20-4-16,-17-18 4 15,-15-18 8-15,-9-17-4 16,-4-17-4-16,-5-8 8 15,2 1 21-15,11 3-6 0,11 8-12 16,15 12-8-16,15 19-12 16,16 17-3-16,16 19-1 15,15 19 1-15,15 19-3 16,-1 22 6-16,-5 16-7 16,-10 9-18-16,-12 10-16 15,-10-2-31-15,-8-2-22 16,-16 3-15-16,-8-14-19 15,-12-8-44-15,-13-17-84 0</inkml:trace>
  <inkml:trace contextRef="#ctx0" brushRef="#br0" timeOffset="77644.77">2256 4440 333 0,'0'-41'225'16,"0"10"-103"-16,0 2-56 15,0 8-38-15,0 4-3 16,0 6-10-16,0 3-13 16,0 4 0-16,0 4-1 15,8 0 12-15,9 7 24 0,8 9 12 16,4 13-6-16,10 9-7 16,6 6 1-16,4 5-12 15,3 8-2-15,0 4-6 16,5-1 6-16,-3-3-12 15,-4-3-3-15,-10-10-4 16,-8-12-4-16,-7-7-14 0,-9-4-20 16,-7-10-37-16,-9-11-82 15,-22-7-44 1,-6-18-57-16</inkml:trace>
  <inkml:trace contextRef="#ctx0" brushRef="#br0" timeOffset="77778.42">2281 3843 341 0,'-50'-94'209'0,"10"17"-92"0,8 20-59 16,7 16-32-16,9 8-17 15,4 12-6-15,12 14-47 16,0 7-47-16,0 19-123 16</inkml:trace>
  <inkml:trace contextRef="#ctx0" brushRef="#br0" timeOffset="77991.95">2188 3686 464 0,'-13'-23'246'0,"5"3"-100"16,8 4-62-16,0 4-37 0,0 12-23 15,13 19 9-15,23 26 3 16,26 25-11-1,6 24-14-15,9 16-7 16,1 11 0-16,-1 5-7 0,-4-2-101 16,-8-16-88-16,-8-18-89 15</inkml:trace>
  <inkml:trace contextRef="#ctx0" brushRef="#br0" timeOffset="78307.81">2846 4071 302 0,'0'-42'206'0,"0"13"-109"16,0 10-48-16,0 2-23 0,12 6-5 15,7-1-8 1,7-1-6-16,5-4-4 0,6-3 0 16,-4-4-5-16,-8-10-3 15,-9-6 1-15,-16-4 4 16,0-5 3-16,-16 0 18 15,-5 8 21-15,-4 17 12 16,-2 12-20-16,-3 12 3 16,7 36 8-16,3 29-6 15,20 13-10-15,0 12-17 0,20-2-5 16,16-2-6-16,16-12-27 16,10-18-54-16,6-20-80 15,6-22-92-15</inkml:trace>
  <inkml:trace contextRef="#ctx0" brushRef="#br0" timeOffset="78640.78">3443 3317 272 0,'-20'-41'252'0,"-2"12"-126"16,11 22-67-16,11 19-14 15,0 28 7-15,11 22-9 16,11 19-20-16,1 4-6 15,3 1-14-15,-7-17 3 16,-2-12-6-16,-6-20 11 16,-11-25 5-16,-16-24-7 15,-4-33 21-15,-1-28 6 16,2-19-14-16,2-16-13 16,17-7 7-16,0 7 4 0,8 10-5 15,12 17 0-15,17 11-2 16,15 22 3-1,18 20 9-15,12 15 10 16,-3 13-22-16,3 20-3 16,-9 20-8-16,-7 21-41 0,-13 18-158 15,-16 15-109-15</inkml:trace>
  <inkml:trace contextRef="#ctx0" brushRef="#br0" timeOffset="78906.94">4645 3463 475 0,'-29'21'288'16,"-24"27"-136"-16,-23 47-72 16,-38 38-12-16,-36 38 46 15,-29 29 16-15,-25 23-21 16,-23 22-39-16,-25 32-9 15,-28 21 2-15,-12-2-9 0,-1-7-18 16,13-20-17-16,15-25-24 16,30-27-32-16,32-34-63 15,41-33-131-15,33-32-79 16,23-30-28-16,25-26 14 0</inkml:trace>
  <inkml:trace contextRef="#ctx0" brushRef="#br0" timeOffset="79722.21">5148 1791 378 0,'0'-70'257'0,"0"13"-116"16,0 13-72-16,0 11-27 16,0 13 2-16,0 4-6 15,0 16-14-15,0 0-10 16,-11 0-11-16,11 16 7 15,-13 8-3-15,5-4 0 16,8 1-2-16,-8-1 0 0,8-3-2 16,0-4 4-1,0-13-2-15,0 0 8 0,0 0 3 16,0 0 10-16,0 0 4 16,0 0 4-16,0 0-3 15,0 0-11-15,0 0-9 16,0 0-2-16,0 0-4 15,0 0 0-15,0 0-9 16,0 19 5-16,0 18 9 16,3 16-1-16,10 16-2 15,4 7-6-15,7 2 4 16,3-4-11-16,5-5 10 16,10-5 0-16,3-9-3 15,4-13-1-15,-2-3-5 16,-6-16-40-16,-3-6-46 15,-6-17-74-15,-4-12-84 16,-12-21-99-16</inkml:trace>
  <inkml:trace contextRef="#ctx0" brushRef="#br0" timeOffset="80422.12">5151 1660 35 0,'0'0'58'16,"0"0"48"-16,0 0 51 15,0 0-56-15,0 0-44 16,0 0-25-16,0 0-14 0,0 0-5 16,0-4-4-16,0 0 0 15,0 0-4-15,0 4 5 16,0-4-2-16,0-1-5 16,0 2 0-1,0 3-1-15,5-4 2 16,4-4-1-16,-1-5 3 15,3-2-1-15,10-11 0 16,4-2-2-16,6-4 0 16,3-5 0-16,-6 3-1 15,1 6-2-15,-10 5-11 16,1 4-12-16,-7 4-30 16,-4 7-51-16,-6 4-64 15,-3 4 22-15</inkml:trace>
  <inkml:trace contextRef="#ctx0" brushRef="#br0" timeOffset="82501.71">5165 1652 260 0,'-9'-20'225'16,"1"3"-55"-16,8 9-73 15,0 4-40-15,0 4-25 16,0 12-18-16,0 33 3 16,11 36 15-16,14 33-14 0,12 21-10 15,3 11-2-15,5-4-1 16,1-11-7-1,1-17-10-15,-1-20-16 0,-5-18-40 16,-9-18-46-16,-12-13-10 16,-12-19-50-16,-8-26-20 15</inkml:trace>
  <inkml:trace contextRef="#ctx0" brushRef="#br0" timeOffset="82657.96">4977 2132 321 0,'-27'-78'141'0,"10"6"-68"16,17-3-36-16,8 4-16 16,12 2-7-16,17-2-11 15,8 7-7-15,6 7-31 16,3 8-75-16,-10 17-85 16</inkml:trace>
  <inkml:trace contextRef="#ctx0" brushRef="#br0" timeOffset="82821.77">5213 2719 290 0,'-8'73'155'0,"8"-20"-62"16,0-17-36-16,16-20-14 16,12-16-16-16,13-19-16 15,21-14-6-15,7-8-44 16,3 1-53-16,-7-9-98 15</inkml:trace>
  <inkml:trace contextRef="#ctx0" brushRef="#br0" timeOffset="83350.03">5594 1993 238 0,'-16'-36'299'0,"0"8"-80"16,3 12-109-16,7 7-64 15,6 9-19-15,15 30-6 0,13 22-1 16,8 16 11-16,5 14-18 16,0 0-1-16,-1-1-6 15,-7-12-1-15,-9-11-1 16,-7-18 1-16,-9-8-3 16,-5-15 1-16,-3-21-17 15,0-25-1-15,0-24 0 16,0-29 11-16,0-18-1 0,0-19 9 15,8 5 8-15,10 17 2 16,2 28-4-16,7 23-9 16,14 37 18-16,21 30 12 15,11 29-5-15,9 20-9 16,-11 6-16-16,-6 2-11 16,-7-13-40-16,-12-16-41 15,-18-25 12-15,-16-24-10 16,-12-41 30-16,-8-37 25 15,-10-36 22-15,-2-28 19 0,-7-15-3 16,-2-3 20-16,-4 5 43 16,6 21 38-16,-3 24 15 15,11 29-33-15,3 21-44 16,7 26-26-16,9 34-6 16,9 25-2-16,14 40-5 15,10 31-3-15,11 40 2 16,5 19 0-16,3 4-46 15,2-4-113-15,-6-18-64 16,-6-22-86-16</inkml:trace>
  <inkml:trace contextRef="#ctx0" brushRef="#br0" timeOffset="83715.1">6272 1936 408 0,'-27'-69'185'0,"7"0"-93"16,20 5-47-16,0 1-21 0,20-1-11 15,21-1-6 1,16 5-3-16,11 3-2 16,0 11-6-16,-3 13 8 0,-3 13-10 15,-5 13 6-15,-12 7-2 16,-5 0 0-16,-7 0 2 16,-6 7 0-16,-2 2-7 15,-4-9-16-15,-9 0-8 16,-5-9-21-16,-7-6 0 15,0-14 27-15,-11-8 25 0,-5 0 24 16,0 5 22-16,-6 8 12 16,6 7 4-16,0 5-9 15,4 12-15 1,-1 23 12-16,13 31-4 0,0 19-20 16,0 17-7-16,17 8-17 15,7-5-23-15,5-11-59 16,-4-13-65-16,-1-21-58 15,-4-19-51-15</inkml:trace>
  <inkml:trace contextRef="#ctx0" brushRef="#br0" timeOffset="84001.62">6960 1188 350 0,'3'-42'159'0,"-3"15"-79"15,5 10-43-15,1 17-5 16,8 12 3-16,2 13 12 15,5 16-13-15,-1 11-4 16,-4 5-10-16,-5-7-10 16,-2-10-1-16,-9-11 2 0,0-10 2 15,0-19 3-15,0-16-8 16,-12-16-10-16,4-12-4 16,8-9 3-16,0-1-2 15,8 2 1-15,4 15 4 16,0 12 3-16,-1 18 4 15,6 7 2-15,5 28-5 16,-4 22 1-16,4 10-38 16,-11 6-93-16,1-8-97 15,-4-16-23-15</inkml:trace>
  <inkml:trace contextRef="#ctx0" brushRef="#br0" timeOffset="84349.01">7243 1062 254 0,'0'-77'242'15,"0"16"-53"-15,0 11-72 16,0 20-50-16,0 7-38 16,20 48 57-16,4 20-15 15,5 24-20 1,4 21-5-16,3 12 0 16,5 3-20-16,-1-8-9 0,-4-14-7 15,-7-19-11-15,-4-14 1 16,-8-19-4-16,-14-15-2 15,-3-27-31-15,-17-25 11 16,-11-26 9-16,-4-19 13 16,-4-13-2-16,-4-7-11 0,-7-10-4 15,7 3 8-15,5 0 2 16,5 11 1-16,19 21-1 16,22-23 0-1,14 83 5-15,4 29 6 16,4 20 0-16,-6 23-1 15,-6 21-41-15,-9 13-113 16,-12 3-106-16</inkml:trace>
  <inkml:trace contextRef="#ctx0" brushRef="#br0" timeOffset="84764.13">7434 777 139 0,'4'-32'232'0,"-4"11"-97"16,4 21-38-16,5 21-5 16,-2 16-8-16,6 10-8 0,-1 10-16 15,4 5-26-15,1-5-13 16,-2-8-9-16,2-13-7 16,-6-7 1-16,-6-9 1 15,-5-13-4-15,0-9-17 16,0-19-7-16,-13-12-12 0,7-15 6 15,-3-13 2-15,1-8 9 16,8 1 16-16,0 6 10 16,-8 8-2-16,8 14-3 15,0 7 2-15,0 12-7 16,0 8-6-16,0 11 9 16,0 2-1-16,8 15 2 15,4 6-2-15,-1-1-1 16,2 1 5-16,-4 0-7 15,-6-6-1-15,-3-2-3 16,0-6-22-16,0-7-40 16,-12-7-23-16,-1-10 7 15,-2-11-14-15,3-9-59 0,-1 1-19 16</inkml:trace>
  <inkml:trace contextRef="#ctx0" brushRef="#br0" timeOffset="85146.88">7480 771 121 0,'-9'11'252'0,"1"-11"-54"16,8 0-61-16,0 0-43 0,0-5-28 16,0-11-30-16,17-4-14 15,5-8-12-15,12-2-8 16,6 2-3-16,-3 5 1 15,-4 5-2-15,-6 6-1 16,-5 4 8-16,-11 8-5 16,0 0 1-16,-1 17-1 15,2 4 8-15,-5 7-8 16,-2 3 18-16,-5 2-9 0,0-9 0 16,0-3 2-16,0-4 8 15,0-5 4-15,0-12 6 16,-8 0-11-16,0 0-2 15,8 0-4-15,-8-4-11 16,-2-4-4-16,10-7-8 0,-11 5-19 16,11-6-37-16,0-1-65 15,-8-3-60 1,-1-5-96-16</inkml:trace>
  <inkml:trace contextRef="#ctx0" brushRef="#br0" timeOffset="85629.13">7872 541 141 0,'0'12'251'16,"-11"-4"-104"-16,3 1-65 15,8-9-42-15,0 12-17 16,3 0-7-16,10-4-7 0,6 1-2 16,11-9-17-16,-2 0-6 15,1 0-11-15,-1-9-5 16,-4-4 0-16,-3-11 8 15,-13 0 8-15,-8-4 20 16,0 7 3-16,-13 4 8 16,-3 11-2-16,0 6 1 0,-1 15 8 15,1 14 13-15,-1 11-3 16,6 5-10-16,11 3-5 16,0 2-8-16,11-5-5 15,6-4-4-15,5-13-11 0,1-12-5 16,10-16-6-16,4-12-20 15,3-16-15 1,-4-17 23-16,-4-17 15 0,-7-6 17 16,-13-11 10-16,-8 3 10 15,-4-3-2-15,0 6 8 16,-12 18 16-16,5 9 15 16,7 14-18-16,-9 15-21 0,9 17-5 15,0 24 14-15,4 21 4 16,8 17-7-16,8 11-9 15,1 8-5-15,2 0-11 16,3 1-23-16,-6-9-73 0,-4-12-61 16,-13-11-63-16,-3-19 47 15</inkml:trace>
  <inkml:trace contextRef="#ctx0" brushRef="#br0" timeOffset="85928.25">8250 717 42 0,'0'-50'147'0,"0"10"56"16,0 7-65-16,0 9-61 15,0 3-33-15,0 9-16 0,8 7-9 16,8 5 8-16,9 0-11 16,7 0-8-16,10 0-1 15,-2 0-7-15,1 0-10 16,-9 0-11-16,-4-3-4 16,-7-9-15-16,-13-4 1 15,-8-5 9-15,0 2 20 0,-8-3 17 16,-10 10 17-16,7 0 2 15,0 12 9-15,-3 0 13 16,3 17 11-16,2 12-9 16,9 6-17-16,0 6-12 0,0-1-8 15,4 2-8-15,9-1-7 16,-2-1-19-16,6-8-58 16,-1-3-44-16,1-8-42 15,-5-14-45-15</inkml:trace>
  <inkml:trace contextRef="#ctx0" brushRef="#br0" timeOffset="86227.83">8591 517 95 0,'9'-46'257'0,"-1"10"-73"15,1 8-77-15,-1 8-47 16,-5 8-21-16,0 12-7 16,5 0 19-16,1 19-4 0,4 6-16 15,-2 7-12-15,3 6-7 16,-7-7-6-16,-4-2-3 15,-3-8 5-15,0-9 5 16,0-12-4-16,0-8 4 0,-8-13-9 16,8-15-7-16,0-10-7 15,13-6 10-15,4-1 3 16,2 8 1-16,2 9 2 16,4 12 2-16,-5 12-4 15,0 12 14-15,0 12-9 16,0 7-4-16,1 14 2 15,0 3-14-15,-7 9-90 0,0 5-92 16,-6-5-118-16</inkml:trace>
  <inkml:trace contextRef="#ctx0" brushRef="#br0" timeOffset="87000.02">9425 570 486 0,'-43'19'262'16,"-17"19"-78"-16,-33 14-45 16,-33 21 17-16,-41 21 22 15,-40 20-23-15,-33 25-3 0,-19 16-22 16,-5 11 5-16,4 5-65 16,9-5-70-16,15-10 0 15,29-18 0-15,36-16 0 16,32-19 0-16,30-18 0 15,25-12 0-15,11-13 0 16,12-6 0-16,7-9 0 16,11-9 0-16,1-6 0 15,10-10 0-15,2-1 0 0,3-2 0 16,3-5 0-16,7 0 0 16,1-12 0-16,-1 12 0 15,2-12 0-15,-2 13 0 16,0-13 0-16,6 0 0 15,-2 8 0-15,5-1 0 16,-3 6 0-16,-2-5 0 16,1 3 0-16,-1 2 0 0,2-3 0 15,-2-3 0 1,2 5 0-16,-3 0 0 16,3 1 0-16,-1-5 0 0,0-1 0 15,-4 7 0-15,-1-3 0 16,0 2 0-16,1-2 0 15,0 1 0-15,0 1 0 16,5-4 0-16,-3 3 0 16,-2 0 0-16,5-12 0 15,-2 7 0-15,5-7 0 16,-1 14 0-16,-2-7 0 16,0 1 0-16,-6 5 0 15,-1-1 0-15,-1 0 0 16,2 0 0-16,6-5 0 15,3-7 0-15,-5 14 0 0,5-6 0 16,-3 0 0-16,-6 0 0 16,4 0 0-16,1 4 0 15,-3 1 0-15,-2-1 0 16,4-3 0-16,1-3 0 16,1 8 0-16,-1-2 0 15,3-5 0-15,1-7 0 16,0 0 0-1</inkml:trace>
  <inkml:trace contextRef="#ctx0" brushRef="#br0" timeOffset="87108.72">5388 3223 2023 0,'0'0'-66'0,"0"0"2"15,0 0 5-15,0 0-16 16,-8 0-48-16,8 0-29 15,0-7-45-15,0-5-41 16,-12-6-13-16,4-2-37 0,-5-4-221 16</inkml:trace>
  <inkml:trace contextRef="#ctx0" brushRef="#br0" timeOffset="87825.23">4863 1319 363 0,'0'-37'168'0,"-6"4"-75"16,6 9-42-16,0 3-1 15,0 5-3-15,0 13-27 16,6 18-1-16,19 42 16 16,12 55 6-16,10 40-14 15,7 37 1-15,3 22-15 16,1 4-5-16,1-7-8 16,-1-17 3-16,-5-19-13 15,-4-29-32-15,-5-26-69 16,-9-27-60-16,-10-21-81 15</inkml:trace>
  <inkml:trace contextRef="#ctx0" brushRef="#br0" timeOffset="88208.06">4916 1371 228 0,'-15'-32'245'0,"2"0"-118"0,18-9-65 16,22-9-28-16,30-7-20 15,38-16-1 1,38-13-13-16,50-14 1 16,43-11-1-16,35 1 3 15,11-4-6-15,0 5-5 0,-11 6-30 16,-35 11 38-16,-39 9-328 15</inkml:trace>
  <inkml:trace contextRef="#ctx0" brushRef="#br0" timeOffset="88459.93">7053 377 113 0,'0'-16'214'0,"25"-7"-94"0,23-14-62 16,20-15-27-16,34-14-16 16,31-8-7-16,30-7-4 15,19 53-4-15,10 28-14 16,-9 0-41-16,-24 0-86 15,-26 0-19-15</inkml:trace>
  <inkml:trace contextRef="#ctx0" brushRef="#br0" timeOffset="88874.01">8936 0 38 0,'8'0'69'0,"6"0"92"16,-6 0-9-16,-1 0-69 15,4 0-34-15,3 0-20 16,2 0 5-16,4 0-6 0,12 0 10 16,5 0 9-16,5 0-8 15,2 0-21 1,-4 89-11-16,-4 21 1 0,-3-8-10 15,0-16-2-15,-10-10-7 16,-3-10-56-16,-6-13-81 16,-11-14-91-16</inkml:trace>
  <inkml:trace contextRef="#ctx0" brushRef="#br0" timeOffset="90054.88">6955 480 27 0,'-12'12'59'16,"0"-1"67"-16,4-1 39 16,8-10-53-16,-9 0-36 15,9 0-29-15,0 0 1 16,0 0-10-16,17-21-20 0,23-10-6 16,28-23-8-16,27-15 1 15,31-17-7-15,32-12 2 16,29-7 0-16,20 56 0 15,8 49 0-15,-4 0 0 16,-16 0 1-16,-24 0-3 16,-29 0-10-16,-32 0-27 15,-33 0-21-15,-26 0 6 16,-17 0 13-16,-21 0 6 0,-13 0-49 16,-22 0-55-16,-11 0 7 15</inkml:trace>
  <inkml:trace contextRef="#ctx0" brushRef="#br0" timeOffset="90387.93">7390 244 246 0,'-24'12'180'15,"2"-12"-69"-15,22 0-57 16,14-17-25-16,18-11-13 16,33-12-6-16,36-17-9 15,29-8-1-15,20 16 4 16,14 49-3-16,-3 0-2 15,-2 0 1-15,-18 0-2 16,-20 0-10-16,-21 0-20 0,-24 0-17 16,-23 0-49-16,-21 0-60 15,-16 0 15-15</inkml:trace>
  <inkml:trace contextRef="#ctx0" brushRef="#br0" timeOffset="90922.1">7717 0 67 0,'-39'0'203'0,"-15"0"-46"16,-6 0-69-16,-18 6-44 15,-7 28-11-15,-15 3 12 16,-10 5-10-16,-12-3-14 16,-4 9-8-16,-9 2-5 15,2-2-7-15,11 1 1 0,13-8-18 16,19-3-22-16,22-7-22 16,13-5-51-16,23-12-72 15</inkml:trace>
  <inkml:trace contextRef="#ctx0" brushRef="#br0" timeOffset="91304">7143 126 84 0,'-25'16'205'0,"-7"0"-63"16,-15 9-62-16,-18 8-41 15,-23 7-6-15,-25 5-2 16,-26 3-8-16,-8 6-10 16,-2-1-7-16,2-1-3 0,10 1-1 15,11-3 1-15,21-6-11 16,23-8-27-16,25-10-38 16,24-11-88-1,22-15-29-15</inkml:trace>
  <inkml:trace contextRef="#ctx0" brushRef="#br0" timeOffset="91603.92">7186 199 111 0,'-57'37'241'0,"-16"3"-95"16,-15 1-66-16,-23 3-37 15,-22 10-16-15,-22 2-8 16,-14 5-6-16,-6 1 4 0,4-1-12 16,16-3 0-16,17-2-6 15,17 1-18-15,19-9-16 16,25-8-32-16,-16 6-201 31,77-46 122-31</inkml:trace>
  <inkml:trace contextRef="#ctx0" brushRef="#br0" timeOffset="91838.05">6702 366 195 0,'-51'33'206'0,"-31"3"-86"16,-27 9-57-16,-22 7-22 16,-15 5-14-16,-13 9-4 15,1 3-8-15,1 5-8 16,-3-1-2-16,15 0-8 16,11-3 5-1,20-13-2-15,24-14-7 16,22-11-25-16,23-7-26 0,20-11-17 15,25-19-93-15</inkml:trace>
  <inkml:trace contextRef="#ctx0" brushRef="#br0" timeOffset="92169.22">5549 761 203 0,'-20'0'200'0,"1"0"-88"16,-2 10-56-16,-4 5-23 15,-8 0-9-15,-2 10-6 16,-14 7-4-16,-8 10-12 15,-12 6 3-15,-11 4-6 16,-6 2 2-16,8-9 1 16,10-5-1-16,11-8-5 15,8-3-2-15,17-8-25 16,7-10-13-16,17-11-21 16,13-7-111-16</inkml:trace>
  <inkml:trace contextRef="#ctx0" brushRef="#br0" timeOffset="92469.11">5493 883 148 0,'-12'0'224'0,"-5"0"-62"15,-8 8-66-15,-10 8-36 16,-13 9-12-16,-13 3-4 16,-4 0-11-16,-6 10-16 15,3-2-4 1,-5 4-8-16,8 2-2 0,5-1-5 16,3-1 1-16,7 1-7 15,7 0-15-15,2-6-21 16,8-6-24-16,4-8-19 15,10-9-46-15,11-12-60 16</inkml:trace>
  <inkml:trace contextRef="#ctx0" brushRef="#br0" timeOffset="92715.87">5099 1042 80 0,'0'0'243'0,"0"0"-65"16,-16 0-62-16,-8 15-56 16,-12 6-34-16,-5 0-14 15,-5 7 1-15,-11 4-12 16,-3 13-2-16,-10 5 2 16,2 3 3-16,3-6-7 15,9-2-12-15,7-7-9 16,12-10-29-16,12-8-24 15,9-9-50-15,16-11-32 16</inkml:trace>
  <inkml:trace contextRef="#ctx0" brushRef="#br0" timeOffset="92984.12">4726 1200 64 0,'0'0'168'0,"0"0"15"16,-13 0-62-16,13 0-57 16,-8 0-32-16,8 0-15 15,0 21 0-15,0 19 25 16,0 34-18-16,8 30 0 0,8 32 1 16,9 23-9-16,4 8-10 15,7-1-5 1,5-12 4-16,-5-11-1 15,-4-17-21-15,-2-19-46 16,-6-18-40-16,-5-20-76 0,-5-20-17 16</inkml:trace>
  <inkml:trace contextRef="#ctx0" brushRef="#br0" timeOffset="93234.24">4775 1982 352 0,'-21'-90'204'0,"5"19"-89"0,4 24-63 16,4 14-26-16,8 13-9 16,0 20-8-16,0 36 9 15,17 39 2 1,10 27-5-16,11 23-9 16,6 12-2-16,0 7-1 0,4-6 0 15,-2-11-5-15,-2-17-10 16,-7-21-26-16,-6-15-45 15,-6-21-37-15,-7-20-76 16,-12-33 10-16</inkml:trace>
  <inkml:trace contextRef="#ctx0" brushRef="#br0" timeOffset="93450.26">4961 1270 306 0,'-11'-28'148'0,"11"47"-44"16,0 50-30-16,0 49-15 0,0 45 26 16,11 19-36-16,5 15-20 15,8-2-15-15,4-12-10 16,2-16 1-16,2-23-9 16,-4-31-16-16,-4-24-30 15,-2-23-27-15,-11-25-14 16,-3-22-66-16,-8-26-35 15</inkml:trace>
  <inkml:trace contextRef="#ctx0" brushRef="#br0" timeOffset="93669.88">4806 1427 293 0,'-20'-51'160'15,"5"26"-79"-15,15 37-38 16,0 50 2-16,12 42 1 15,8 38 4-15,8 30-14 16,9 11-20-16,4-2-5 16,0-12-8-16,-1-17 2 15,-1-27-5-15,-2-23-11 16,-4-23-46-16,-8-27-16 16,-8-24-34-16,-17-32-74 15</inkml:trace>
  <inkml:trace contextRef="#ctx0" brushRef="#br0" timeOffset="93882.5">4806 1461 339 0,'-23'-65'132'16,"7"32"-70"-16,16 46-22 0,0 43-6 16,8 46-1-1,12 41-9-15,13 23-8 16,2 12-8-16,6 3-2 15,-1-15-5-15,6-16-1 16,-7-22-5-16,-2-31-10 0,-9-23-18 16,-6-30-13-16,-11-27-27 15,-11-38-84-15</inkml:trace>
  <inkml:trace contextRef="#ctx0" brushRef="#br0" timeOffset="94069.15">4863 1510 238 0,'-19'-41'153'0,"11"41"-67"0,8 52-23 16,8 51-14-16,8 30-6 15,8 27-16-15,8 7-16 16,5-1-2-16,3-12-6 16,1-15-1-16,-3-21-14 15,-2-24-45-15,-1-25-73 16,-5-24-70-16</inkml:trace>
  <inkml:trace contextRef="#ctx0" brushRef="#br0" timeOffset="95286.9">5141 1526 195 0,'0'-20'202'16,"0"8"-74"-16,0 7-63 15,0 5-31-15,2 12-14 16,11 13-7-16,4 16 5 16,8 19 7-16,1 18-3 15,8 10-9-15,3 7-4 16,-1 3 0-16,1-5-7 16,-9-11 1-16,-8-17-1 15,-5-15-2-15,-1-15 3 0,-6-6-5 16,-5-8 4-16,-3-21 4 15,0 0-20 1,-8-26-24-16,-9-19-2 0,2-24 6 16,-10-20 23-16,2-8 12 15,-3-2 15-15,2 14 16 16,4 16-6-16,3 16-7 16,6 18-5-16,11 5-13 15,-9 18-4-15,9 12 1 16,0 25 2-1,5 23 7-15,7 25-2 16,5 17 4-16,2 12 2 16,1-4-6-16,2-8-2 0,-7-18-1 15,2-15 0-15,-6-17-1 16,3-11 7-16,-6-13 22 16,-8-16 25-16,0-12-32 15,0-24-16-15,-14-22-7 16,-2-19 3-16,-1-11-2 15,3-7 2-15,-4 5-6 16,-1 18 14-16,2 18 2 16,6 14-12-16,2 16-10 15,9 48 3 1,9 38 6-16,7 27 5 16,4 16-2-16,5 9 1 15,-1-4-4-15,0-8 3 16,1-20-7-16,-6-18 10 0,-3-14-6 15,-7-14 8 1,-1-10-2-16,-8-14 48 16,0-12 7-16,0-29-34 0,-8-25-19 15,-4-26-4-15,-1-22-9 16,-4-8 5-16,-1 3 3 16,1 21 17-16,1 22-6 15,4 19-8-15,4 13-6 16,8 20-1-16,0 24-3 15,0 25 0-15,8 23 4 16,7 22 3-16,6 7-6 16,4 6 4-16,-1-10 0 15,4-10 2-15,-8-8-3 16,5-14-1-16,-8-12 3 16,-6-13-2-16,-3-2 7 15,5-12-4-15,-5-5 3 16,-8-9-2-16,0 0-9 15,0 0-5-15,0 0-22 16,0-9-39-16,0-10-22 16,-8-10 12-16,-5-4 11 15,0 5 17-15,2 0-11 0,2-2-32 16,-2 2-69-16,3 0-29 16</inkml:trace>
  <inkml:trace contextRef="#ctx0" brushRef="#br0" timeOffset="100522.19">4003 3247 25 0,'16'-12'60'15,"1"0"58"-15,-1 5 44 16,-5-2-49-16,2 6-43 15,-4-7-35-15,-1 6-18 16,-5 0-3-16,2 2-6 16,3 2-1-16,-8 0 1 15,0 0-6-15,0 0 4 16,0 0 4-16,0 0-4 16,0 0 2-16,0 0 4 15,0 6 1-15,0 8-10 16,0-7 2-16,0 5 0 15,0 0 5-15,0 5 13 16,-13-1-4-16,-7 5-8 16,-8-1 0-16,-9 0-3 15,-3 0-1-15,-5-3 0 16,5-5 21-16,2-12 5 16,3-3 3-16,2-11-1 15,9-5-3-15,2-10-4 16,11-8-14-16,11-7-4 15,11-10-8-15,11 2 7 16,-4 7-7-16,7 4-17 16,0 5-27-16,-1 8-43 15,1 6-59-15,-5 10-92 16</inkml:trace>
  <inkml:trace contextRef="#ctx0" brushRef="#br0" timeOffset="101253.36">3434 3439 4 0,'0'0'4'0,"0"-4"9"16,0 1 13-16,0-7 15 16,0 6 22-16,0 2 35 15,0 2 34-15,0-5-32 16,-8 0-30-16,8 2-19 16,0-2-4-16,0 1-6 15,0 4-2-15,0 0 2 16,0 0-6-16,0 0-20 15,0 0-8-15,0 0-3 16,0 17-2-16,8 16 6 16,4 20 10-16,14 11-3 15,2 18 0-15,5 4-13 16,-1-5 2-16,1 0-2 16,-1-3 1-16,-4-14-2 15,-4-3 0-15,-3-12 4 16,-9-9-7-16,-1-7 6 0,-6-8-8 15,-5-4 5-15,3-9 4 16,-3-1-11-16,0-11-25 16,0 0-11-16,0-3-58 15,0-17-127-15</inkml:trace>
  <inkml:trace contextRef="#ctx0" brushRef="#br0" timeOffset="101752.91">3211 3301 30 0,'0'-9'76'15,"0"2"78"-15,0-2 9 16,0 1-41-16,0 1-35 16,0 2-41-16,0 5-22 15,8 0-10-15,12 0-7 16,9 8-4-16,4 8-1 15,-1 8 1-15,1 14-13 16,2 6-34-16,-2 5-12 16,0 0-98-16,-9-1-73 15</inkml:trace>
  <inkml:trace contextRef="#ctx0" brushRef="#br0" timeOffset="112419.84">3646 1738 85 0,'0'-67'444'0,"-8"3"-66"16,-5 8-125-16,4 11-110 16,9 8-22-16,0 12 16 0,-8 6-21 15,8 5-64-15,0 14-26 16,17 46 14-16,24 36 27 16,24 43 26-1,20 43-1-15,17 31-92 16,11 20 0-16,9 13 0 0,0 8 0 15,-13-3 0-15,-15-21 0 16,-16-30 0-16,-13-34 0 16,-17-34 0-16,-7-30 0 15,-16-26 0-15,-6-25-139 16,-16-26-227-16,-14-26-65 16,-17-27 26-16,-9-19 63 0</inkml:trace>
  <inkml:trace contextRef="#ctx0" brushRef="#br0" timeOffset="113650.15">3616 1710 215 0,'-18'-33'256'0,"1"4"-57"0,1 5-66 16,-1 7-31 0,5 6-7-16,-5 2 26 15,6 9-19-15,-3 0-36 16,3 9-21-16,-13 10-17 15,-17 18 0-15,-11 21-4 0,-21 18 11 16,-25 30-2-16,-33 28-10 16,-42 25-13-16,-50 20-8 15,-45 17 6 1,-29 16 2-16,-9 4 19 0,7 0 7 16,5-4 20-16,14-11-24 15,17-13-7-15,11-17 1 16,12-16-1-16,71-17-12 0,169-15-7 15,0-14 4-15,0-14-10 16,0-10 1-16,0-13 0 0,0-6 3 16,0-13-9-16,0-8 7 0,0-9 0 15,0-8-5-15,0-2 6 0,0-11-4 16,0-2 2-16,0-1-1 16,0 0-3-16,0-12-1 15,0 0 8-15,0 0 1 0,0 0-4 31,0 0 7-31,0 0-10 16,0 0 5-16,0 0-6 16,0 0 4-16,0 0-18 15,0 0-14-15,0 0-15 16,0 0-3-16,0 0-2 0,0 0 4 16,0 0 16-16,0 0 8 0,0 0 17 15,0 0 7-15,0 0 3 16,0 0-10-16,0 0 8 15,0 0 0-15,0 0 2 0,0 0 2 16,0 0 6 0,0 0-3-16,0 0-3 0,0 0-2 15,0 0 2-15,0 8-8 16,0 5 0-16,0 0-6 0,0 3 3 16,0 15 8-16,0 19-3 0,0 23 2 15,0 29 0-15,0 29 1 16,0 23-3-16,0 20 7 0,0 10-6 15,0 3-1-15,0-4 2 0,0-8 0 16,0-4-1-16,0-9 1 16,0-15-2-16,0-12 1 0,0-13-1 15,0-13-3-15,0-19 6 16,0-17 1-16,0-11-4 0,0-17 0 16,0-9-2-16,0-12-1 15,0-7 3-15,0-1 3 16,0-4-4-16,0-3 4 15,0-9 3-15,0 0-4 16,0 0-7-16,0 0 0 0,0 0-1 16,0 0-9-16,0 0-16 15,0 0-7-15,0 0-5 0,0-9-11 16,0 6-17-16,0-6-21 16,0 2-7-16,0-2 5 15,0 1 12-15,0-1 12 0,0 2 14 16,0-1 15-16,0-1 8 15,0 5 7-15,0 4 9 0,0 0 8 16,0 0 7-16,0 0 8 16,0 0 3-16,0 0 16 0,0 0 6 15,0 0 12-15,0 0 6 16,0 9 7-16,0-3 5 0,0-6 3 16,0 0 4-16,0 0-6 15,0 0-5-15,0 0-8 0,0-11-26 16,0-8-13-16,0-26-1 15,0-25-2-15,0-29 1 0,0-21-4 16,0-23 3 0,0-17-9-16,153-6-19 0,92 3-68 15,-16 13-85-15,-12 12-64 16,-32 20-71-16</inkml:trace>
  <inkml:trace contextRef="#ctx0" brushRef="#br0" timeOffset="114449.9">0 7571 60 0,'0'25'182'15,"0"-6"-22"-15,0 2-53 16,0-5-33-16,0-3-31 0,0-13 4 15,0 0 9-15,0 0 5 16,0 0-12-16,0-5-30 16,0-7-4-16,0-12-5 0,23-17-2 15,78-17-9-15,43-23 4 16,34-22-3-16,32-10 7 16,22-8-9-16,13-5-14 15,-3 0-58-15,-6-5-35 16,-18 5-51-16,-22 8-58 15</inkml:trace>
  <inkml:trace contextRef="#ctx0" brushRef="#br0" timeOffset="142763.47">2607 8446 336 0,'0'-12'164'15,"0"1"-73"-15,3 1-43 16,2 3-23-16,3 2-11 15,-5 1 5-15,5 0 13 16,-4 0 2-16,1 0-12 16,3 0-6-16,-5 0-8 15,2 4-5-15,-5-4-5 16,0-1 4-16,0 2 0 16,0 3 3-1,0-4-3-15,0 4 1 0,0-5-2 16,0 3 4-16,0-3-5 15,0 0 5-15,0 1-2 16,0 4 0-16,0-3 1 16,-13-5 1-16,1 0-2 15,-4-2-2-15,-4 7 2 16,0-1-3-16,-5-1 0 16,-3 5 0-16,4 0 1 15,-6 0-3-15,3 0 0 16,2 0 4-16,6 0-4 0,2 9 4 15,5-9-4-15,-2 13 4 16,3-3-7-16,0 13 1 16,-3 4 7-16,-1 15-5 15,-2 2-1-15,-2 9 1 16,-3 7 4-16,2 10-4 0,5-1 1 16,-2-4 1-1,1-4 3-15,3-4-3 16,2-9-5-16,11-7 2 15,-8-8 8-15,8-9-5 0,0-4 1 16,0-2-3-16,0-2 3 16,0 0-6-16,0-4 4 15,8 5-2-15,3-6 0 16,2 6 3-16,3-2 0 16,4-1 4-16,4-2-9 15,0 3 3-15,4-2 4 0,6-1-4 16,-6-4 0-16,1-8 2 15,-1 9 4 1,-3-9-10-16,-1 0 11 16,4 0-4-16,1 0-3 0,-1-4 0 15,-4-4 3-15,1-5-3 16,-1 4 2-16,1 1 0 16,-6-4 1-16,-1-1 0 15,-4 6-3-15,0-5 3 16,-3 0-4-16,3-5 2 15,-4 1 6-15,3 0-5 16,4-1-4-16,-6 0 8 16,3-2-6-16,-3-2-2 15,2 5 7-15,-2-1-4 16,-3 2-1-16,6 2 5 0,-3-2-3 16,0-2-1-16,3 6 1 15,-7-6 5-15,1 4-7 16,1 5 6-16,-9 0-7 15,0 4 5-15,0-1 2 16,0 5-9-16,0 0-13 16,0 0-14-16,0 0-32 0,0 0-32 15,0 0-50-15,0-3-45 16</inkml:trace>
  <inkml:trace contextRef="#ctx0" brushRef="#br0" timeOffset="144584.98">3053 7860 274 0,'8'-20'153'0,"-5"4"-61"16,-3 4-33-16,0 2-22 15,0 7-5-15,0-5-1 16,0 3 3-16,0 2-7 16,0-1-9-16,0-1 3 15,-11 2-6-15,-2 3-4 0,-3-5-3 16,-4-3 1-16,-4-4-2 15,-5 4-3-15,-4-3-3 16,-2-2 3-16,1 0-1 16,-2 0-2-16,4 6 0 15,-1-1 7-15,4 0 0 16,1 1-6-16,-1 1 5 16,5 2-3-16,1 4 0 0,2 0 1 15,5 0-6 1,-4 0 1-16,3 0 3 15,-4 0-7-15,2 0 5 0,-6 10 3 16,2 1-7-16,-7 1 1 16,2-5 0-16,-1 6 0 15,1-4 6-15,0 3-1 16,-4 0-6-16,-1 0 6 16,1 0 2-16,-1 1 0 15,1-1-3-15,-5 4 1 0,-8 4-1 16,1 4 1-16,-2 5-4 15,3-1 1 1,1 1 0-16,-3 4 1 0,6 3-3 16,-7 1 2-16,1 4 4 15,5 0-4-15,3-2-2 16,1 3 4-16,-1-1-2 16,6 0 1-16,-3 0-6 15,6-1 2-15,0 0 4 16,4-3 0-16,8-1-1 0,-1-2 2 15,4-3-1-15,2-2-6 16,3-1 2-16,8-2 1 16,0-2 1-16,0 0 4 15,0 4-2-15,0 5 1 16,0 0-5-16,0 3 6 16,0 0-6-16,0 7 4 15,0-4 1-15,0 7-3 16,8-4 3-16,-1 4-7 15,2 4 5-15,-1 2 3 0,3 10-2 16,-2 7 6-16,-1 12-4 16,0 9-8-16,5-2 7 15,-2 2-1-15,-3-9-3 16,6-7-1-16,-3-13 3 16,0-11 0-16,3-10 2 15,-2-9 0-15,0-2 0 16,1-3 2-16,-2-7-2 15,1 2-1-15,4-1-2 16,2 1 5-16,2 3-7 16,7 6 4-16,11 1-1 15,2 7 1-15,8-7 2 0,2 2-2 16,-5-4 1-16,-2-1 6 16,2-4-8-1,-3-3-1-15,-7-4 4 0,-2-5-3 16,-4 0 1-16,-1-5 1 15,-3 2-6-15,-2-1 4 16,5-8 5-16,1 9-5 16,-1-9 1-16,2 0-1 15,-3 0 3-15,3 0-2 16,-2 0 3-16,4 0-7 16,1 0 6-16,2-9 1 15,7 1-3-15,-2-4 2 0,5-4 3 16,0-1-7-16,3 1 0 15,2-7 1-15,-2-2 1 16,1-4 3-16,4-4-7 16,-2 0 3-1,3-3 5-15,-2-4-7 0,-3-2 2 16,0-3 3-16,-3 0 4 16,-7 0-7-16,1-3 2 15,-2-5 4-15,-3 0-4 16,-1 0 0-16,-11 5 8 15,2-1-5-15,-8 1-5 16,-1 2 0-16,0 6 6 0,-5 2-3 16,-3 2-2-16,6-1 1 15,-6 5 1-15,3-6-1 16,3 3 2-16,-7-3-1 16,1-2-1-16,1-5 4 15,-1-3 7-15,0-5-7 16,0-4 1-16,-4 0-2 15,-4 1-2-15,5-6-3 16,-5 0 4-16,0 2-4 16,0 0 2-16,0 2-1 0,0 5 2 15,0 3 4-15,0 6 7 16,-14 3 10-16,3 1 6 16,-3-1 2-16,-4 1-5 15,-4-1-9-15,3-1 1 16,-1 1-8-16,-1 1-6 15,-4 4 0-15,-2-2-9 16,-2 7 4-16,4-2-11 16,-3 4 0-16,-1 6-4 15,1-6-4-15,-1 4-21 0,1 5-8 16,0 4-6-16,8 4-8 16,0 8 2-16,7 4-11 15,1 0-4-15,-1 0-19 16,0 11-22-16,-6 10-89 15</inkml:trace>
  <inkml:trace contextRef="#ctx0" brushRef="#br0" timeOffset="147539.51">2686 7624 189 0,'5'-13'188'0,"-2"6"-77"16,6-1-53-16,-4-1-27 15,3 1-17-15,0 0 3 16,1-5 4-16,-6 1 0 16,4-4-4-16,-2-12-11 15,-2-9 2-15,2-17-4 16,-1-16-1-16,-4-14 6 16,0-18 3-16,0-12 5 15,0-12 0-15,-12-3-1 0,0-6 0 16,3 4-7-16,1 1-3 15,8 4-4-15,0 9 6 16,0 10 2-16,0 17-2 16,0 21 1-16,-8 16-1 15,8 14 2-15,0 9-6 16,0 14-7-16,0 4-2 16,0 3 2-16,0 6-6 15,0 3 7-15,0 0-3 16,0 0 3-16,0 0 0 15,0 0 3-15,-8 0-3 16,-1 0 4-16,9 0-6 16,-11 0 3-16,11 7-2 15,-12 10 3-15,0 16-3 16,-9 15-1-16,-7 21 2 16,-4 21 5-16,-5 12-4 15,-3 8-3-15,-1-1 4 16,4-7 1-16,0-12 2 0,5-16-3 15,4-14 1 1,8-15-4-16,3-12 5 16,9-13 4-16,8-7-1 0,0-13 2 15,0 0-2-15,0 0 1 16,0 0-4-16,5-9 3 16,-2-3-5-16,0-8-5 15,6-16-13-15,3-22 2 16,10-19 9-16,0-18-1 15,7-9-4-15,8-7 6 16,3 1-5-16,6 5-2 16,-2 2 9-16,-3 10-5 15,-6 16 7-15,4 15 4 16,-7 11-6-16,-5 9 2 0,-3 10 0 16,-2 7 1-16,-2 5-5 15,-4 8-7-15,-3 4 4 16,3 8 5-16,1 0 2 15,2 0-3-15,2 12 6 16,2 0 1-16,-2-4-4 16,-1 5 2-16,1 0-1 15,-2-2-2-15,-2-11-1 16,-2 12-11-16,2-4-3 0,-1 0-5 16,1 0 2-1,-6-8 10-15,-1 12 3 16,-10-2 4-16,0-4 3 15,0-6-3-15,0 13 5 0,0-1-1 16,0 4 0-16,-16 5 3 16,-6 3 3-16,-5 14-8 15,-6 5 5-15,-12 15 0 16,-11 12 3-16,-14 10-2 16,-12 6 6-16,-1 3 1 15,-4-4-4-15,10 1-2 0,9-13-4 16,11-11 1-1,13-14-2-15,7-11 2 16,12-8-2-16,8-9 4 16,17-7-4-16,0-6 0 15,0-7 2-15,0 0-1 0,0 0-11 16,0 0-28 0,0 0-53-16,0 0-86 15</inkml:trace>
  <inkml:trace contextRef="#ctx0" brushRef="#br0" timeOffset="148047.15">4441 6118 362 0,'0'-16'134'0,"0"7"-70"16,0 9-42-16,0 0-11 0,0 21-5 16,8 6-4-16,4 15-1 15,5 3 1-15,8 11-2 16,6 9-2-16,6 4 2 15,5 2 1-15,-2-2 0 16,0-5-1-16,2-2 4 16,-6-10-4-16,-4-7-4 15,-4-4 2-15,-2-13-16 0,-7-4-29 16,-7-3-42-16,-7-8-42 16,-5-2 5-16,0-11 33 15</inkml:trace>
  <inkml:trace contextRef="#ctx0" brushRef="#br0" timeOffset="148348.96">4661 6415 160 0,'-16'-94'192'0,"2"1"-88"15,14 6-49-15,0 8-27 16,0 0-12-16,0 10-5 16,14 5 1-16,5 7-6 0,6 7-1 15,7 10-4-15,9 6 3 16,0 15-1-16,0 15 0 15,-1 4-5-15,-4 19 1 16,-6 14 1-16,-11 8 1 16,-11 13 1-16,-8 3-2 0,-16 2 2 15,-4-2-1 1,-1 0 2-16,2-7-2 16,-3-9-2-16,0-8 3 0,-4-5 1 15,6-4-3-15,-5-7-4 16,1 0-3-16,0-6-5 15,-1-11-21-15,-2 0-30 16,-3 0-92-16,5 0 6 0</inkml:trace>
  <inkml:trace contextRef="#ctx0" brushRef="#br0" timeOffset="148778.26">4786 5641 230 0,'14'-23'174'15,"-8"1"-81"-15,2 10-48 16,-3 0-22-16,4 8-15 16,-6 4-7-16,5 0 0 15,10 12 2-15,4 4-5 16,11 6 5-16,5 1-3 0,2 5-2 16,-1-3-6-16,4-4-6 15,-7-10-6-15,-7-11 7 16,-1 0 1-16,-4-11 2 15,0-13 8-15,-4-14-8 0,-4-9 16 16,-4-11-1-16,-3 1 12 16,-9 0 14-16,0 12 0 15,0 12 2-15,0 14-17 16,0 7-9-16,0 3-7 16,0 9-2-16,0 9 1 15,0 19 2-15,0 20-2 16,0 30 6-16,4 23-5 0,3 22 0 15,2 11-3-15,-4 0 3 16,-2-3 2-16,2-14-2 16,-5-11-7-16,0-13-28 15,0-10-22-15,-8-14-46 16,-6-17-42-16,3-19 6 16</inkml:trace>
  <inkml:trace contextRef="#ctx0" brushRef="#br0" timeOffset="149080.88">5489 4757 142 0,'16'-69'217'16,"-8"7"-104"-16,0 15-54 15,-3 10-25-15,-5 17-19 16,0 8-10-16,0 3-5 0,0 21-1 31,3 17-2-31,6 16 6 0,-1 17-2 16,4 14 1-16,5 18 1 15,2 11-4-15,1 6 3 16,6 8-4-16,-3-2 3 16,2-4-1-16,3-1 0 0,-3-12-5 15,0-9-16-15,-6-10-19 16,-6-12-42-16,-10-13-61 15,-3-14 3-15</inkml:trace>
  <inkml:trace contextRef="#ctx0" brushRef="#br0" timeOffset="149292.89">5258 5496 176 0,'-9'-21'198'0,"9"-1"-99"16,0 8-52-16,0-7-26 16,17-3-10-16,12-9-3 15,18-3-5-15,18-9-6 16,14-4-14-16,10-4-19 16,-1 3-36-16,-7 5-49 15,-10 5-23-15</inkml:trace>
  <inkml:trace contextRef="#ctx0" brushRef="#br0" timeOffset="150093.98">5855 4733 53 0,'-9'-20'132'16,"9"3"44"-16,0 5-81 16,-9 4-42-16,9 8-22 15,0 0-18-15,0 0-6 0,0 0 1 16,0 0-4-16,0 12-2 15,6 5-2-15,2 7 1 16,7 12 1-16,10 9 3 16,3 5-4-16,4 7 3 15,1-5-1-15,-1 1-3 16,1-4-2-16,-9-4 1 0,-2-7 1 16,-6-10 3-16,-4-4-5 15,-4-6 5-15,-5-8-2 16,2-10 3-16,-5 0 2 0,0 0 0 15,0 0-2-15,0-16-8 16,0-8-9-16,0-13 2 16,0-8 7-16,-8-4 6 15,8 0 4-15,-8 13 6 16,8 8-5-16,0 2-6 16,0 9 1-16,0 6 5 0,0 8 3 15,0 3-5-15,0 0-3 16,0 0-7-16,0 12 5 15,0 4-4-15,8 8 4 16,0 9 1-16,5 3 0 0,3 5 3 16,-1-3-4-16,6-3 0 15,0-1 1-15,-1-6-1 16,-1-7-4-16,5-8 3 0,1-13-8 16,0 0-10-1,4-11 3-15,-2-5-1 0,-2-15 7 16,-4-14 5-16,-5-17-5 15,-4-4 10-15,-9-3 5 16,-3 5 10-16,-11 7-12 0,-1 7 4 16,-4 15 2-16,-2 10-6 15,4 8-1-15,0 6-5 16,6 11 3-16,8 0 2 16,0 11-3-16,0 9 3 0,8 6-6 15,6 5 2-15,5 7 2 16,6-7 1-16,2-2-4 15,3-8 3-15,-6-5-3 16,0-4-1-16,-4-12-3 16,-4 0 8-16,-3 0 1 0,-5 0 5 15,-8 0 4-15,0 0-1 16,0-4-9-16,0-9-6 16,-16-6-13-16,-5-2 11 15,1-3 1-15,-4-1-7 16,3 5-5-16,-4 8-10 0,2 3-14 15,-1 6-57-15,-5 3-50 16</inkml:trace>
  <inkml:trace contextRef="#ctx0" brushRef="#br0" timeOffset="150491.29">6623 4347 318 0,'24'-21'142'0,"-8"8"-71"0,-4 6-39 16,-4 2-17-16,0 5-7 16,-8 0-4-16,3 0-1 15,5 17-2-15,9 8-4 16,4 7 3-16,3 9 2 0,-4-1 1 16,-2-2-2-1,-7-7-1-15,-3-2 0 0,-5-8 4 16,3-9 0-16,-6-3-1 15,0-9 2-15,0 0-1 16,3 0 2-16,5-14 5 0,-3-5-8 16,3-14-1-16,-5-8-4 15,6 5 13-15,-2 8 17 16,1 11-7-16,-3 5-14 16,-1 8-9-16,1 4 1 0,-2 0 1 15,5 0 1-15,3 20 1 16,3 5-4-16,-2 6 1 15,5 7-7-15,-3 2-12 16,0 1-46-16,-11-2-54 16,-3 0-83-16</inkml:trace>
  <inkml:trace contextRef="#ctx0" brushRef="#br0" timeOffset="151524.01">6471 4071 76 0,'-11'0'146'16,"11"0"-6"-16,-9 0-58 0,9 0-38 15,0 0-21-15,0 0-8 16,0-5 12-16,0 5 12 16,0-5 2-16,0 1 0 15,0-3-10-15,9-5 1 0,-1 0 1 16,0-9-11-16,0-15-16 16,1-14-10-16,2-14-7 15,10-14 6-15,3-16 0 16,3-3-3-16,12-1-1 15,1 4-1-15,-1 4-1 16,4 5-2-16,-4 13 0 0,-7 6 7 16,-2 13 3-16,-6 13-2 15,-8 6 3-15,-8 11-6 16,1 2 2-16,-9 8 1 16,0 2 3-16,0 3 0 15,0-1-5-15,0 1 6 0,0 4-2 16,0 4-2-1,0 0-4-15,0 0 3 16,-9 0 1-16,9 0-1 16,-8 0 0-16,8 0 2 15,-8 0 0-15,8 0 5 16,-8 0-6-16,0 0 0 16,-5 0 4-16,-12 21 1 15,-10 8 2-15,-14 11-2 0,-17 17 2 16,-10 8-5-16,-10 13 4 15,1-6-2 1,12-6-2-16,13-9 6 0,13-17 2 16,15-11 3-16,13-12 4 15,10-6-3-15,9-11-3 16,4-7-3-16,12-19 0 16,16-10-2-16,18-21-3 15,15-12-10-15,17-9-6 0,6-7 2 16,5-4-3-16,-3 4 9 15,-5 12 2-15,-15 11 3 16,-13 12 2-16,-16 19-4 16,-14 10 1-16,-10 10 1 15,-6 3 3-15,-1 8 1 0,-6 0 3 16,0 0-4-16,-1 0 1 16,5 10 1-1,4 8-2-15,1 1 6 0,4 2-3 16,-2-1 1-16,2 1 3 15,-1 3-5-15,4 1 0 16,0 0-1-16,-3-6 0 16,0 1 3-16,-6-3-4 15,-3 0-3-15,-4-6 3 0,-4-3-1 16,-9 4 6-16,-14 9-1 16,-25 8 1-16,-31 11 0 15,-22 5 4-15,-16 8 4 16,-10-1 0-16,6 2-6 15,7-1-2-15,8-2 1 16,14-1-3-16,5-8-3 16,19-10 4-16,18-8-12 15,18-11-18-15,7-6-50 0,9 2-85 16</inkml:trace>
  <inkml:trace contextRef="#ctx0" brushRef="#br0" timeOffset="153936.57">4848 7290 25 0,'0'0'15'0,"0"0"-5"16,0 0-1-16,9 0 5 16,5-5 35-16,16-7 76 15,5-4-7-15,15-8-53 0,7-5-31 16,11-7-13-16,10-5-5 16,3-8 2-16,5-1-5 15,3-1-2-15,1-7-4 16,3 1-1-16,-1 0-3 0,6-4 2 15,3-8 3-15,4-8-1 16,2-5 6-16,1-7 3 16,-1-1 4-16,-5 0-6 0,-6-3-7 15,-3 3 2-15,-6 2-4 16,-6-2-8-16,-5 4 7 16,-5 5-2-16,-11 8 1 15,-3 3-1-15,-8 5 5 16,-1 0-4-16,-8 3 4 0,2-2 7 15,-6-2 8-15,-4-3 3 16,-4 5 0-16,1-7 1 16,-4 2-5-16,0 5-5 15,-6-4-10-15,2-2 2 0,-4 4-3 16,-3 2 4-16,0-3 1 16,-2 3 2-16,-1-1 7 15,-2-1-1-15,-4 3-1 16,-5 1 3-16,0 0 2 0,0 9-5 15,-14 0 3-15,3 4-6 16,-1 4-4-16,-2 5 12 16,0-1 0-16,-3 1-3 15,-4 7 21-15,-3 5 6 0,-1-2-12 16,-2 2-19-16,-3 0-7 16,-1-1-1-16,-3 1-2 15,3 0 0-15,2 3-5 16,1 6-1-16,3-2 1 0,-4 0 6 15,1 6-10-15,-4 1 2 16,-9-1 2-16,-13 2 0 16,-6 1-8-16,-8 4 8 15,-5-1-1-15,-6 6 1 16,0-6-3-16,0 9 2 16,3 0-5-16,2 0 4 0,1 12-2 15,-4 1-1-15,4 3 2 16,-4 0-3-16,-4 10 3 15,-5 10 3-15,-4 9-1 16,2 7-2-16,-5 5-4 16,-1 4-1-16,4 3 4 0,0 3 4 15,11-7-4-15,0-3 4 16,11-3 3-16,11-10-4 16,9-4-2-16,3 2 0 15,5-1-3-15,-2-1 6 16,2 5 3-16,-5 8-6 15,-3-1 8-15,-6 5-10 16,-2 5 0-16,-4 2 5 0,3 2-1 16,-1-2-3-16,1 5 3 15,0 0-4-15,6 2 6 16,-2-2-1-16,7-4 0 16,5 1-2-16,9 3 5 15,4 0-8-15,7 4 3 0,5 8 1 16,8 5 2-16,8 4-4 15,0 3 0 1,0 1 2-16,0-5 1 0,13-3 2 16,-2-9 0-16,5-8-2 15,0-4 2-15,1-8-6 16,0-8 7-16,-2 1-2 16,-2-7-4-16,-1 3 4 15,4-7 0-15,-4 4-2 0,1-3-4 16,3 1 7-16,3-4-5 15,3-1 5-15,3 5-2 16,-1-1-4-16,0 1 4 16,3-5 1-16,6 1-4 15,5-1 4-15,-2 2-3 16,1-7 0-16,2-3 2 16,-2-2-2-16,0-2 1 0,-8-7-2 15,-2-1-2-15,-2 0 2 16,-4-3-1-16,-5-6 1 15,-1-7 0-15,7 8-5 16,-6-8 8-16,0 0-7 16,0 0 2-16,1 0-1 0,-1 0 0 15,0 0-4-15,0 0 0 16,1 9-2-16,-3-9 7 16,4 0 3-16,-2 7 3 15,-4-7-5-15,4 0 5 16,1 0-7-16,4 0 4 15,-2 0-17-15,6-7 10 0,7-2-5 16,4-3-3-16,-4 0 4 16,-2 4-5-16,-6-1-6 15,-4 2 5-15,-4-3 0 16,-4 3-10-16,1 3-16 16,-2-4-28-16,3 1-35 0,-7-10-47 15,-2 2-44-15</inkml:trace>
  <inkml:trace contextRef="#ctx0" brushRef="#br0" timeOffset="175256.28">17302 13772 3 0,'-8'15'5'0,"0"-3"3"16,-1 1 4-16,1-1 4 0,0-12 9 15,0 7 12-15,-1-7 13 16,3 0 13-16,-2 10 12 0,-1-2 2 16,0-8-33-16,1 6-21 15,8-6-11-15,-8 14-7 16,8-7-5-16,0-7 1 15,-8 0-3-15,8 12-3 16,-12 0-16-16,12-12-16 0,-8 9-6 16,8-9 6-16,0 8 14 15,0-8 17-15,0 0 8 16,0 0 18-16,0 0 24 16,0 0 8-16,0 0-19 0,0 0-4 15,0 0-8-15,0 0-3 16,0 0 2-16,0 0 5 0,0 0-2 15,0 0 7-15,0 0-1 16,0 0 0-16,0 0-9 16,0 0-2-16,0 0 1 0,0 0 3 15,0 0 3-15,0-5-1 16,0 2 6-16,0-1-5 0,0-4-5 16,0 4 4-1,0-1 9-15,0 0 2 0,-8-2 10 16,8 3 3-16,0 1-3 15,0-2-7-15,0 1-18 0,0 4-4 16,0-5-5-16,0 5-4 16,-9-4 1-16,9 2 8 0,-7 2 1 15,7 0-2-15,0 0 5 16,0 0 2-16,0 0-4 16,0 0 2-16,-8 0 14 15,8 0-3-15,-8 0-13 0,8 6 2 16,-9 22-8-16,-4 22-2 0,2 29 0 15,-1 21 2-15,0 31 8 16,4 27 22-16,-1 29 6 16,1 18-2-16,0 18 18 15,-4 17-7-15,1 10-9 0,-7 6 7 16,2 3 9-16,-1-3 11 16,1-6-18-16,4-11-51 0,12-8-6 15,0-5 0-15,0-12 0 16,0-5 0-16,0-14 0 15,0-11 0-15,0-22 0 0,0-19 0 16,0-22 0-16,6-22 0 16,-6-26 0-16,0-17-41 0,0-15-24 15,0-13-29 1,0-12-20-16,0-6-7 0,0-10-9 16,0-10-14-16,-18-6 4 15,1-3 4-15,-2-2 3 0,2 1 8 16,2-1 21-16,1 2 19 15,3 2 10-15,-2 5 0 0,1-1 4 16,5 5 9-16,7 1 7 16,-8-5 8-16,8-2-2 15,-9-1-8-15,9-6 6 0</inkml:trace>
  <inkml:trace contextRef="#ctx0" brushRef="#br0" timeOffset="177048.74">16997 13787 52 0,'9'-20'92'15,"0"-4"63"-15,-1 3-47 0,-2 0-36 16,-2 1-26-16,-4 4-10 16,0 0-2-16,0-1-3 15,0-4 9-15,0 6 2 0,0-6-12 16,0 4-11-16,0 2-8 15,5-2-3-15,-5 1-4 0,3 5-2 16,2 1-1-16,-5 7 1 16,0-1-1-16,0 0-1 0,0 4 1 15,0 0 5 1,0 0-1-16,0 0-4 16,0 0-2-16,0-6 2 0,0 6-2 15,0-3 0-15,0 3-2 16,3 0 4-16,2 0-1 0,-2-3 0 15,3-2-3-15,-6 1 3 16,0 4-1-16,0 0 3 16,0 0-3-16,0-4 2 15,0 4 7-15,0 0 2 0,0 0 8 16,0 0 5-16,0 0 7 16,0 0 2-16,0 0 1 0,0 13-3 15,4 3-8 1,0 12 2-16,0 13 5 0,0 11-6 15,0 14-7-15,0 8-8 16,-4 2 0-16,0 2-1 0,0-6-3 16,0-6-3-16,0-4-4 15,0-10 4-15,0-4-3 16,0-6 2-16,0-10-5 0,0-9-3 16,0-1 6-16,0-10-12 15,0-3 1-15,0-9-5 16,0 0-1-16,0 0-7 0,0 0-6 15,0 0-2-15,0 0-7 16,0 0 0-16,0 0 1 16,0-5-1-16,0-3 11 0,0 0-8 15,0-9 2-15,0-2 11 16,0-7 12-16,0-4 4 0,0-4 4 16,0 1 1-16,0 1 5 15,0 0 0-15,0-6-1 0,0-3 7 16,0 5-1-16,-8-4 10 15,8-1 3-15,-8 4 4 16,0-4 3-16,-1 5 4 0,1-1 1 16,8 5 6-16,-8 4 4 15,-1 7-3-15,9 5-2 16,-6 3-12-16,6 6 5 16,0-3-4-16,-8 10 4 0,-1 17-15 15,-4 23 2-15,1 30-4 16,-5 25-3-16,1 21-5 0,1 20 3 15,-2 6-3-15,5-1-4 16,12-10 0-16,-8-16-3 0,8-18 2 16,0-23 3-16,0-22-1 15,0-11-2-15,0-13-5 16,0-11-2-16,0-17-1 0,0-9 4 16,0-27 3-16,0-26 3 15,0-26-5-15,3-23 7 16,2-20-3-16,-2-7-2 0,3 0 2 15,-3 3-6-15,-3 14 8 16,0 14 0-16,0 24-5 16,0 16 6-16,0 19 5 0,0 20-1 15,0 15 1-15,0 26 0 16,0 23-2-16,0 21-1 0,0 28-6 16,-9 20-1-16,9 14 2 15,-8-1-2-15,8-9 9 16,0-16-4-16,0-14-5 15,0-18-2-15,0-15 5 0,0-15-2 16,0-6-2-16,0-10-5 16,0-5-8-16,0-10-8 0,0 0-9 15,0-10-3-15,0-10-18 16,0-12-39-16,0-13-32 16,0-4-6-16,0-5-66 0,-16 7 4 15</inkml:trace>
  <inkml:trace contextRef="#ctx0" brushRef="#br0" timeOffset="177685.13">10943 16449 522 0,'-25'-69'306'0,"5"16"-104"15,3 16-67-15,6 13-69 16,11 11-32-16,-9 5-20 15,9 8-8-15,0 28 7 0,0 29 8 16,12 27 18-16,9 29-5 16,7 25-17-16,10 16-3 0,-2 6-15 15,4-6-2 1,1-12-9-16,-6-15-25 0,3-25-36 16,-10-22-65-16,-4-14-41 15,-3-23-29-15,-10-13-16 0,-11-19-8 16</inkml:trace>
  <inkml:trace contextRef="#ctx0" brushRef="#br0" timeOffset="177898.02">10666 16424 594 0,'-40'-44'322'16,"7"11"-108"-16,10 8-113 15,5 5-91-15,18 5-39 0,0-6 4 16,10-4 10-16,12-7 4 15,20-9 6-15,11-4 3 0,16-3 4 16,7-6-7-16,11 6-44 16,-6-2-61-16,-4 5-49 15,-4 10 5-15,-8 6-35 0,-13 12-28 16</inkml:trace>
  <inkml:trace contextRef="#ctx0" brushRef="#br0" timeOffset="178085.91">11056 17715 368 0,'-12'83'189'0,"12"-27"-69"0,-8-20-55 16,8-15-41-16,8-21-10 16,21-13-5-16,16-18 1 15,12-19-4-15,8-7-13 0,0-5-27 16,0-2-40-16,-4-5-23 15,-4-2-44-15,-9 2-45 16</inkml:trace>
  <inkml:trace contextRef="#ctx0" brushRef="#br0" timeOffset="178648.83">11548 16974 193 0,'0'-16'241'0,"-12"-1"-77"15,12 5-48-15,0 4-42 16,0 3-35-16,0 1-5 0,0 4-1 16,0 0 2-16,0 14 9 15,9 9 14-15,10 14 3 16,7 17-14-16,5 10-22 0,6 9-17 16,-1 2-3-16,0-11-4 15,2-12-12-15,-10-11-11 16,-8-16-11-16,-5-18-5 15,-2-14 16-15,-4-25 10 0,-9-30 4 16,0-19 10-16,-14-21 4 16,3-15 5-16,-6-7 0 0,9 16 7 15,8 16 1 1,0 24-6-16,13 23-3 0,10 29 31 16,23 32-4-16,11 29-2 0,16 23-13 15,5 18-14-15,-1 1-3 16,-6-7-4-16,-1-9-19 0,-9-24-30 15,-9-13-34-15,-6-22 5 16,-13-29 8-16,-15-28 21 16,-10-29 23-16,-8-26 10 15,-18-35 12-15,-12-31 5 0,-5-27 6 16,-7-13 13-16,-2 11 36 16,4 32 59-16,8 32 37 15,7 38-20-15,8 28-41 0,4 23-43 16,13 30-21-16,8 32 2 15,17 42-1-15,15 37-7 0,14 26-13 16,7 18-3-16,4 7-32 16,3-8-69-16,-6-15-98 0,-5-21-90 15,-12-25-32 1,-13-17-21-16</inkml:trace>
  <inkml:trace contextRef="#ctx0" brushRef="#br0" timeOffset="178946.73">12458 16261 690 0,'-26'-36'295'16,"10"8"-124"-16,4 7-89 16,12 1-38-16,17-3-26 15,16-3-2-15,19-3 4 0,13-2-11 16,8 2-13-16,9 1-37 16,2-5-28-16,-3-1-43 0,-5 0-9 15,-12-5 15-15,-16-2 36 16,-16 1 35-16,-15-1 27 15,-17 4 41-15,-14 5 48 0,-5 16 41 16,-10 9 5-16,-4 7-26 16,-2 23-31-16,-2 14-6 15,3 15-12-15,12 19-20 0,5 10-8 16,17 0-10-16,0 0-12 16,20-3-49-16,8-14-69 0,9-10-70 15,8-18-53-15,0-15-5 16,-2-21-27-16</inkml:trace>
  <inkml:trace contextRef="#ctx0" brushRef="#br0" timeOffset="179230.33">13289 15724 154 0,'8'-68'323'0,"1"20"-64"16,-4 10-70-16,-5 18-76 16,4 20-49-16,2 15-15 0,11 28 24 15,4 15-18-15,3 17-20 16,4 6-10-16,0 1-12 15,-2-9-10-15,-3-19-8 0,-7-19-8 16,-2-11-2-16,-14-24 5 16,0-19 6-16,-14-26 5 0,-6-24 11 15,-3-26 12 1,-2-14 17-16,0 3 26 0,5 12 0 16,4 21-20-16,9 15-24 15,7 19-10-15,0 14-11 0,15 18 7 16,10 7-18-16,6 28-66 15,14 13-125-15,5 15-95 16,2 5-38-16,-4 0-10 0</inkml:trace>
  <inkml:trace contextRef="#ctx0" brushRef="#br0" timeOffset="179578.82">13866 15353 524 0,'5'-59'414'0,"-5"9"-57"16,0 18-152-16,0 10-92 0,0 19-47 15,11 15 7-15,10 29 35 16,12 25-9-16,7 26-43 0,5 18-29 16,7 9-22-16,-4-10-5 15,-1-14-20-15,-7-18-27 0,-12-24-12 16,-8-17 2-16,-8-15 8 16,-12-21 16-16,-6-21 11 15,-20-31 12-15,-16-31 11 0,-9-21-1 16,-11-23 3-16,2-11 27 15,3-2 19-15,13 15 3 16,16 15-19-16,10 20-21 0,18 21-10 16,8 16 4-16,21 21 4 15,16 23 10-15,6 25-3 16,6 22-11-16,-3 19-21 0,-18 15-25 16,-11 13-51-16,-21 5-72 15,-4-4-81-15,-21-12-38 0,2-18 7 16,-9-15 6-16,-6-20-2 15</inkml:trace>
  <inkml:trace contextRef="#ctx0" brushRef="#br0" timeOffset="180243.96">14224 14601 419 0,'41'-52'296'16,"-10"22"-66"-16,-1 30-52 15,2 25-51-15,5 36-15 0,2 28 25 16,-2 17-8-16,0 13-35 15,-4-2-39-15,-4-3-24 16,-7-20-12-16,-4-16-18 0,-2-17 0 16,-4-22 3-16,-12-13-29 15,0-26-17-15,0-26-26 16,-16-26 30-16,0-37 2 0,-1-33 10 16,1-33 7-16,1-25 7 15,2-7 4-15,13 16 15 16,0 33-1-16,0 36 0 0,13 33 5 15,5 37 32-15,12 32 10 16,5 41-9-16,11 28-20 0,11 16-9 16,3 8-6-16,5-3-20 15,0-17-37-15,-8-15-37 0,-8-13-6 16,-13-21 15-16,-8-24 23 16,-6-9 23-16,-10-23 20 15,-12-25 11-15,0-24-3 0,-21-21 12 16,-6-16-10-16,-7-8 22 15,2 16 65-15,2 20 52 16,7 29-13-16,-2 27-44 0,0 34-41 16,2 34-8-16,3 27-13 15,6 29 6-15,14 20-7 16,5 11-10-16,12 2-5 0,12-8 4 16,2-23-10-16,9-11-33 15,2-23-60-15,3-21-47 0,-5-23-22 16,0-21 11-16,-7-33 19 15,-4-33 56-15,-13-33 42 0,-5-41 37 16,-11-36 14 0,-11-29 27-16,-5-8 40 15,-4 0 83-15,2 17 31 0,2 24 23 16,1 36-51-16,4 33-168 0,11 34 0 16,0 26 0-16,3 34 0 15,12 36 0-15,15 37 0 0,5 36 0 16,15 27 0-16,6 17 0 15,1 10 0-15,0 3 0 16,-8-11-96-16,-8-10-374 0,-13-14-14 16,-13-16 39-16</inkml:trace>
  <inkml:trace contextRef="#ctx0" brushRef="#br0" timeOffset="180860.18">15242 13888 537 0,'-33'-76'271'16,"10"10"-75"-16,11 8-93 0,12 11-47 15,9 9 9-15,14 7 34 16,13 2 0-16,13 8-38 0,13 0-33 16,7 6-10-16,4-5-18 15,-8 3-11-15,-4 0-5 0,-10 1 7 16,-8 4 5-16,-20 9 13 16,-7-1 22-16,-8 4 30 0,-8 0 14 15,0 0-3-15,-16 0 5 16,-9 16-3-16,2 7-17 15,-6 13-21-15,10 14-12 16,2 7-20-16,9 5 3 0,8-6-6 16,0 2 2-16,13-10-43 15,2-10-54-15,4-10-54 16,7-9-58-16,2-19-32 0,0-5-18 16,1-18 39-16,-1-18 59 15,-6-11 42-15,-7-18 96 0,-7-8 49 16,-8-7 29-16,0-5 19 15,0 4 22-15,0 14 39 0,0 15 22 16,0 13-2-16,0 15-13 16,0 13-29-16,9 16 11 0,2 28 52 15,9 29-13 1,6 29-102-16,-2 23-64 0,4 14 0 16,1 3 0-16,-1-12 0 15,-3-21 0-15,-10-19 0 0,-3-23 0 16,-7-17 0-16,-5-57 0 15,-14-48 0 1,14-34 0-16,0-30 0 0,0-19 0 16,9-9 0-16,21 0 0 15,13 17 0-15,7 28 0 0,1 28 0 16,6 28 0-16,0 34 0 16,1 28 0-16,-1 37 0 15,-6 21 0-15,-2 14 0 0,-11 6 0 16,-9-6 0-16,-9-5 0 15,-9-20 0-15,-2-6 0 0,-9-12 0 16,-9-13-432-16,-10-16-88 16,-13 0 29-16</inkml:trace>
  <inkml:trace contextRef="#ctx0" brushRef="#br0" timeOffset="182124.99">23494 16669 521 0,'0'12'349'0,"-8"0"20"0,8 0-150 15,0-1-106-15,0 7-58 16,0-6-49-16,12 0-43 15,1-12-5-15,4 0-4 0,3-8-4 16,3-13 0-16,-2-15 16 16,-8-16 18-16,-13-23 14 15,0-5 28-15,-25 2 35 0,-10 14 50 16,-19 18 32-16,-19 35 0 16,-17 39 27-16,-12 44-132 15,0 43-38-15,11 31 0 16,10 30 0-16,22 7 0 0,31 4 0 15,33-16 0-15,34-21 0 16,38-31 0-16,30-38 0 0,22-45 0 16,22-44-155-16,13-44-212 15,-3-34 71-15,-11-32 99 16,-17-25 101-16,-14-18 76 0,-18-11 66 16,-24 8 86-16,-24 31 88 15,-25 27 16-15,-28 37-40 0,-14 32-9 16,-20 37-73-16,-8 32-114 15,2 30 0-15,12 14 0 16,15 10 0-16,21 3 0 16,17-3 0-16,17-12 0 0,10-22 0 15,9-14 0-15,-4-19-126 16,-6-19-90-16,-5-25 77 16,-10-19 65-16,-20-17 49 15,-16-16 22-15,-22-5 15 0,-21-4 4 16,-9 10-14-16,-11 2-14 15,-8 13-21-15,6 8-41 0,8 9-86 16,9 7-77-16,9 9-13 0,13 4-5 16,13 7 37-16</inkml:trace>
  <inkml:trace contextRef="#ctx0" brushRef="#br0" timeOffset="182523.9">24408 16294 389 0,'70'8'232'15,"-5"12"5"-15,0 14-57 16,-5 11-45-16,-4 19-26 15,-2 10-2-15,-6 7 6 0,-11-4-15 16,-8-4-32-16,-8-7-31 16,-6-18-20-16,-4-11 3 0,-6-12 1 15,-5-13-13-15,0-12-25 16,0-25 0-16,0-24 10 16,3-20 2-16,11-19 5 15,-2-11 5-15,3 1 11 0,1 17 9 16,1 16-14-16,0 15-6 15,-5 22-3-15,7 20 15 0,6 25 31 16,4 24 2-16,-4 19-1 16,-6 10-15-16,-2-5-17 15,-5-8 0-15,0-13-9 0,-4-10-4 16,-5-11 3-16,2-10-3 16,-2-19-11-16,11-21-1 0,2-26 19 15,0-11 7 1,4-14 19-16,4 8-17 0,2 14-18 15,-6 10 0-15,-1 14 0 16,-1 15 0-16,-1 17 0 16,-1 14 0-16,-1 10 0 0,5 12 0 15,-3 4-238-15,-3 2-264 16,0-1 12-16,-6-9 85 0</inkml:trace>
  <inkml:trace contextRef="#ctx0" brushRef="#br0" timeOffset="182890.31">25632 16249 737 0,'0'-28'428'0,"0"9"-63"0,0 8-165 16,3 24-75-16,5 28-15 15,0 29-28-15,8 23-82 16,0 17 0-16,6 0 0 16,-5 1 0-16,0-19 0 0,1-11 0 15,-6-19 0-15,-3-18 0 16,-8-10 0-16,-1-23 0 15,0-19 0-15,-14-29 0 0,-3-27 0 16,-3-35 0-16,8-22 0 16,12-29 0-16,5-18 0 15,22-7 0-15,18 12 0 0,12 21 0 16,5 33 0-16,2 27 0 16,1 37 0-16,0 34 0 15,-8 30 0-15,-12 26 0 16,-19 21 0-16,-18 15 0 0,-22 9 0 15,-14-2 0-15,-9-5 0 16,1-11-11-16,-2-11-370 0,6-16-37 16,8-20 45-16,-1-17 11 15,5-16-139-15</inkml:trace>
  <inkml:trace contextRef="#ctx0" brushRef="#br0" timeOffset="183040.03">26291 15651 529 0,'51'-60'349'0,"-12"22"9"15,3 38-33-15,-6 29-40 16,-4 32-84-16,-2 29-201 16,-7 20 0-16,-2 8 0 0,-2-1 0 15,-2-6 0-15,-1-13 0 16,-3-21 0-16,-2-17 0 16,-6-14-320-16,-5-18-228 0,0-28 76 15</inkml:trace>
  <inkml:trace contextRef="#ctx0" brushRef="#br0" timeOffset="183177.14">26378 14947 797 0,'-41'-191'510'15,"0"36"-70"-15,9 33-213 0,2 32-154 16,16 25-73-16,5 21-63 16,9 18-81-16,5 26-115 15,10 21-146-15,6 20-60 0</inkml:trace>
  <inkml:trace contextRef="#ctx0" brushRef="#br0" timeOffset="183439.86">26479 14876 602 0,'9'-27'384'15,"-6"2"6"-15,-3 8-159 16,9 17-113-16,4 17-28 15,5 24 40-15,12 33-28 0,2 27-102 16,5 30 0-16,2 16 0 16,7 0 0-16,2-4 0 0,5-15 0 15,-1-17 0-15,-2-22 0 16,-2-23 0-16,-6-27-247 16,-11-18-89-16,-10-21 22 0,-5-23 53 15,-7-23 46-15,-9-14-4 16,0-14 23-16</inkml:trace>
  <inkml:trace contextRef="#ctx0" brushRef="#br0" timeOffset="183771.23">27003 15387 47 0,'0'0'138'0,"5"0"60"0,-2 0-75 16,2 0-35-16,-1 0-41 15,4 0-19-15,-2 0-14 0,3 0 1 16,8 0 11-16,5 0 5 15,0 0 6-15,7 0-5 16,7-4 6-16,2-4-13 16,1-1-11-16,3-6-8 15,-2-6-3-15,2-3-2 0,-11-6 1 16,-6-6 15-16,-10-1 24 16,-10 5 44-16,-5 4 42 15,-20 11 32-15,-13 9 54 0,-8 21-5 16,-6 18-40-16,-7 19-52 15,10 6-116-15,6 6 0 0,19 2 0 16,19 2 0-16,8-4 0 16,12-10 0-16,17-7-263 15,7-13-143-15,5-11 10 0,5-21 11 16</inkml:trace>
  <inkml:trace contextRef="#ctx0" brushRef="#br0" timeOffset="184088.82">27653 15265 463 0,'15'-53'416'0,"-2"7"-19"0,-5 13-151 16,1 14-105-16,-6 6-23 16,-3 13 43-16,0 13-56 15,0 20-105-15,0 19 0 0,0 17 0 16,5 9 0-16,-5-9 0 16,0-12 0-16,0-13 0 15,0-10 0-15,0-22 0 0,0-28 0 16,-14-24 0-16,14-27 0 15,0-21 0-15,9-23 0 16,11-8 0-16,16 2 0 16,15 12 0-16,6 18 0 15,3 31 0-15,4 22 0 0,-2 31 0 16,0 22 0-16,-5 19 0 16,-10 14 0-16,-6 10 0 15,-8-2 0-15,-9-3 0 0,-8-2 0 16,-8-8 0-16,-8-6-505 15,0-9-81-15,-8 2 112 16</inkml:trace>
  <inkml:trace contextRef="#ctx0" brushRef="#br0" timeOffset="184321.39">29228 15460 1060 0,'0'33'728'15,"-32"20"-469"-15,-33 23-259 16,-36 35 0-16,-41 22 0 16,-42 22 0-16,-44 15 0 0,-52 14 0 15,-69 13 0-15,-72 5 0 16,-70 10 0-16,-63 0 0 16,-619 202 0-1,616-221 0-15,45-22-123 0,54-24-286 16,51-26-91-16,50-23 24 15</inkml:trace>
  <inkml:trace contextRef="#ctx0" brushRef="#br0" timeOffset="184954.76">12783 18358 404 0,'-82'41'282'0,"6"-4"-1"16,2-9-17-16,12-3-71 16,15-9-10-16,13-16-19 0,19 0-47 15,23-28-45-15,41-38-30 16,60-52 3-16,66-57-45 16,83-53 0-16,101-50 0 0,79-51 0 15,66-45 0-15,56-20 0 16,19-5-49-16,-24-1-465 15,-40 6-55-15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50:46.5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13895 3135 363 0,'-13'12'370'0,"5"-5"-124"16,8 2-121-16,0-9-60 16,0 0-10-16,0 0 56 15,0 0-1-15,0 0-26 16,0 0-29-16,0-9-13 15,0 2 2-15,0-10-9 0,0-4-1 16,-16-7 17-16,-9 0-4 16,-7 3 26-16,-8 8-21 15,-13 10-35-15,-7 14-8 16,-11 22-9-16,6 16 4 16,5 17-1-16,11 14 5 15,17 14-4-15,15 8-4 0,17 4 1 16,17-5 0-16,12-7 5 15,15-13-11-15,16-11-44 16,5-23-99-16,9-18-107 0,-1-25-96 16,3-25-40-16,-2-28-10 15</inkml:trace>
  <inkml:trace contextRef="#ctx0" brushRef="#br0" timeOffset="335.77">14312 2772 410 0,'5'-79'452'0,"-5"20"-48"15,0 9-171-15,0 19-125 16,-8 10-60-16,8 17-32 16,0 15-11-16,0 31 22 15,0 30 28-15,8 30 12 0,9 29-20 16,-1 23-26 0,3 10-9-16,3-7-6 0,-4-17-3 15,4-24 2-15,-5-22 2 16,-2-28-2-16,-1-21 10 15,-8-17 3-15,2-11 9 0,0-27 21 16,6-25-40-16,1-30-8 16,15-13 0-16,-4 5 0 15,0 13 0-15,-4 15 0 0,-5 16 0 16,5 29 0 0,-1 16 0-16,7 21 0 0,4 20 0 15,1 12 0-15,3 9 0 16,4-2-9-16,1-2-226 0,8-12-140 15,3-22-35-15,10-28-5 16</inkml:trace>
  <inkml:trace contextRef="#ctx0" brushRef="#br0" timeOffset="664.83">15536 3386 481 0,'11'-69'431'16,"-11"16"-128"-16,-11 24-146 15,-11 22-78-15,-9 23-20 16,-6 25-4-16,5 23-14 15,2 19-12-15,7 14-8 0,12 1-17 16,11-1 1-16,6-11-13 16,8-17-55-16,0-20-48 15,8-20-9-15,4-29 5 0,-1-26 18 16,7-26 37-16,-2-30 38 16,-5-15 42-16,-13-9 58 15,-12 9 119-15,0 16 96 0,-9 14-15 16,-2 19-166-16,3 11-112 15,8 13 0-15,0 16 0 16,0 37 0 0,8 19 0-16,3 18 0 0,7 10 0 15,2 5 0 1,-1 2-283-16,6-12-128 0,-4-13-15 16,-7-14 21-16</inkml:trace>
  <inkml:trace contextRef="#ctx0" brushRef="#br0" timeOffset="1014.76">15889 3428 375 0,'12'-67'450'0,"-8"19"-45"16,0 7-165-16,-4 13-113 0,0 12-64 15,0 11-37-15,8 17-6 16,10 25 38-16,5 25 44 16,6 22-8-16,2 15-38 15,-1-1-25-15,-7-13-31 16,-3-16 0-16,-3-20 0 0,-9-12 0 15,-4-18 0-15,-4-50 0 16,-12-31 0 0,3-28 0-16,9-19 0 0,14-6 0 15,1 9 0-15,7 17 0 16,1 21 0 0,1 18 0-16,11 26 0 0,-1 16 0 15,11 21 0-15,1 11 0 16,-7 11 0-16,-6 3 0 15,-4-2 0-15,-15-7 0 0,0-5 0 16,-6-3 0-16,-8-9 0 16,0-5 0-16,0-9 0 15,0-15-460 1,-13-8-245-16</inkml:trace>
  <inkml:trace contextRef="#ctx0" brushRef="#br0" timeOffset="1530.56">19325 2845 508 0,'-18'-28'445'16,"-1"-1"-140"-16,-3 5-122 0,-1 8-35 15,-3 4-6-15,4 3-41 16,-3 9-36-16,-4 12-34 16,-7 25-3-16,-10 23-1 15,-2 26-8-15,4 13-13 16,11 6-8-16,14 4 15 15,10-2-10-15,9-17 7 0,9-13-7 16,5-20 0-16,8-17-3 16,5-19 3-16,3-21-21 15,5-38-36-15,6-22 17 0,-1-22 19 16,-2-16 18-16,-14 1 60 16,-7 4 13-16,-11 15-73 15,-1 18 0-15,-5 18 0 16,0 13 0-16,0 14 0 15,0 11 0-15,3 15 0 0,6 23 0 16,8 24 0-16,3 10 0 16,8 16 0-16,6 6 0 15,5 4 0-15,7-4-61 16,6-9-465-16,8-12-29 0</inkml:trace>
  <inkml:trace contextRef="#ctx0" brushRef="#br0" timeOffset="3314.32">20917 2907 505 0,'-26'0'379'0,"6"-4"-83"0,6-2-120 16,0 6-56-16,6 0-26 15,8-4-5-15,8 1-37 0,9-1-44 16,11-1 4-16,23 2-4 15,20-6-5-15,13 5 4 16,9-4-8-16,-2 1 3 0,-6 2-5 16,-14 5 3-16,-12 0-16 15,-14 0-52-15,-8 0-75 16,-14 0-67-16,-3 0-25 16,-3 0 4-16,-9 0 26 15,-3 0-23-15,-5 0 32 16</inkml:trace>
  <inkml:trace contextRef="#ctx0" brushRef="#br0" timeOffset="3617.83">20964 3232 77 0,'-44'20'261'0,"12"-4"-62"16,7-4-36-16,9-12-57 0,4 9-28 15,12-9 2-15,0 0-7 16,4 0-15-16,14 0 2 16,16-4 22-16,23-9 18 15,21 2 14-15,15-6-28 0,7 5-32 16,2-1-31-16,-3 1-8 16,-14-1-8-16,-7 3-4 15,-13 1 1-15,-13 0-6 16,-13 6 6-16,-6 3-2 0,-4 0-10 15,-9-4 6-15,-4 4-26 16,-7 0-47 0,0 0-89-16,-9 0-107 0,0-5-91 15</inkml:trace>
  <inkml:trace contextRef="#ctx0" brushRef="#br0" timeOffset="4325.85">22865 2003 229 0,'-13'-21'253'0,"13"4"-44"16,-11 5-66 0,11 4-68-16,0 4-17 15,0-1-2-15,0 3-3 0,0 2-14 16,0 0-18-16,0 0-12 15,0 0-7-15,0 0-5 16,0 7 4-16,0 9-4 16,0 5 3-16,0 4-2 0,0 3 6 15,8 5-7-15,1-2 3 16,-2 2 3 0,6 0-15-16,-5-4-49 0,7-5-52 15,6 4-28-15,3-4-7 16,4-8-56-16,5-3-19 15</inkml:trace>
  <inkml:trace contextRef="#ctx0" brushRef="#br0" timeOffset="4810.64">23730 1993 364 0,'-13'0'217'0,"13"0"-63"15,-8 0-73-15,8 0-45 16,0 21-22-16,0 19 6 16,0 17 9-16,0 22 3 0,0 13-12 15,5 11-9-15,3-2-3 16,0-3 0-16,0-8-8 16,6-9-4-16,-3-14-28 15,-3-16-92-15,-2-10-77 16,-6-17-73-16</inkml:trace>
  <inkml:trace contextRef="#ctx0" brushRef="#br0" timeOffset="5029.64">23763 2226 379 0,'-20'-36'258'15,"7"7"-62"-15,5 4-77 16,8 5-47-16,0 4-34 0,0 4-16 15,8 0-10 1,17 0-5-16,15-1-8 16,13 0-1-16,12 1-5 0,0 4-34 15,0 4-39-15,-3 4-28 16,-6 0-14-16,-8 12-40 16,-7 0-72-16</inkml:trace>
  <inkml:trace contextRef="#ctx0" brushRef="#br0" timeOffset="5206.22">23717 2392 235 0,'-24'12'179'0,"9"-12"-80"16,15 0-43-16,3 0-16 16,22 0 17-16,24-12 2 15,21-7-22-15,13-2-15 16,12-3-25-16,7 0-72 15,-3-2-77-15,-9 2-97 0</inkml:trace>
  <inkml:trace contextRef="#ctx0" brushRef="#br0" timeOffset="5575.42">24952 1793 404 0,'0'-40'246'0,"0"8"-59"16,0 5-60-16,0 4-21 15,0 12 12-15,0 3-14 16,0 4-44-16,0 4-31 16,0 0-20-16,0 16-4 15,0 9 2-15,5 11-2 0,3 9 6 16,0 6-6-16,0 4-3 15,-1-7 0 1,1-7-1-16,-3-8 2 0,-2-10 4 16,-3-2-7-16,0-9 1 15,0-2 4-15,0-10 4 16,0 0-2-16,5 0-5 16,-2 0 1-16,3 0-8 0,-3 0-36 15,2 0-93 1,-1 0-93-16,4-10-64 0,1-2-82 15</inkml:trace>
  <inkml:trace contextRef="#ctx0" brushRef="#br0" timeOffset="5904.84">25779 2352 270 0,'-6'-5'259'0,"6"2"-54"0,-8-1-84 15,8 4-47-15,0 0 0 16,0 0 6-16,0 0-9 16,0 0-30-16,0 0-18 15,0 0-12-15,0 0 4 16,0 0-4-16,0 0 1 15,0-5 32-15,0 2 17 16,0-6 4-16,0 4 16 0,0 3-20 16,0-3-13-16,0 1-20 15,0-4-38-15,0 4-52 16,0 4-117-16,0 0-128 16,0 0-96-16</inkml:trace>
  <inkml:trace contextRef="#ctx0" brushRef="#br0" timeOffset="6109.68">25691 2967 447 0,'9'21'409'0,"-4"-5"-135"0,3 1-133 16,1-2-14-16,8 6 119 15,5 3 40-15,1 4-169 16,2 10-117-16,0 1 0 15,-9 15 0-15,-16 10 0 0,-12 14 0 16,-30 19 0-16,-32 13-392 16,-42 17-316-16</inkml:trace>
  <inkml:trace contextRef="#ctx0" brushRef="#br0" timeOffset="6889">13874 9658 1066 0,'-8'-44'508'0,"8"16"-252"0,-12 28-137 16,-1 41-53-16,-1 40-34 15,-7 32-32-15,-4 26 0 16,5 15 0-16,4 7 0 0,3-11 0 16,0-17-85-16,2-20-169 15,2-21-99-15,9-31-38 16,-8-33-38-16</inkml:trace>
  <inkml:trace contextRef="#ctx0" brushRef="#br0" timeOffset="7040.13">13753 8886 885 0,'-16'-126'492'0,"-2"31"-228"16,12 26-159-16,6 24-79 15,0 25-14-15,0 20-14 16,0 25-2-16,14 20-122 0,20 19-181 16,11 14-95-16,20 3-42 15</inkml:trace>
  <inkml:trace contextRef="#ctx0" brushRef="#br0" timeOffset="7506.58">14911 8629 1118 0,'-42'0'384'0,"-2"17"-189"16,-2 35-89-16,6 38-39 0,-1 40-10 15,9 44-6-15,12 38-13 16,7 28-16-16,13 10-18 15,0-11-10-15,8-14-92 0,0-30-124 16,-3-33-75-16,-5-33-9 16,0-37 76-16,0-34 84 0,-21-35 56 15,-6-36 67-15,-15-31 37 16,-3-33 23-16,3-29 21 16,-1-20 5-16,15-17 7 15,17 1 5-15,11 7-30 0,23 9-23 16,22 12-20-16,29 9-43 15,30 11-48-15,31 13-20 16,15 7-10-16,8 10-3 0,6 10 9 16,-6 9 58-16,-4 8 55 15,-16 4 83-15,-28 9-6 0,-34 8 22 16,-22 8 11-16,-23 8 27 16,-13 8 25-16,-18 17 3 15,-18 19 8-15,-10 22-29 16,-4 10-57-16,7 7-48 15,14-2-11-15,11-7-23 0,8-16-31 16,12-8-104-16,9-25-98 16,15-25-60-16,13-32-15 15,8-30 20-15,0-23 83 0</inkml:trace>
  <inkml:trace contextRef="#ctx0" brushRef="#br0" timeOffset="7637.88">16408 9289 327 0,'36'-60'325'0,"-11"18"-89"15,-13 17-96-15,-12 25-42 16,-12 33-13-16,-4 24-18 15,1 21-15-15,2 11-12 0,13 0-17 16,19-3-8-16,31-8-8 16,28-22-19-16,31-23-145 15,19-33-125-15,19-25-79 16,8-24-241-16</inkml:trace>
  <inkml:trace contextRef="#ctx0" brushRef="#br0" timeOffset="7762.16">18033 9109 539 0,'28'-17'265'15,"-7"14"-78"-15,-13 3-81 16,-8 25-50-16,0 3-27 0,0 9-15 16,0 0-14-16,8-1-60 15,9-3-108-15,11-10-72 16,20-6-62-16</inkml:trace>
  <inkml:trace contextRef="#ctx0" brushRef="#br0" timeOffset="7907.78">19328 9256 434 0,'79'8'398'16,"-19"-8"-30"-16,-16 0-122 0,-11 0-121 16,-14 0-61-16,-3 0-32 15,-2 0-11-15,-3 0-49 16,-2 0-128-16,3 0-151 0,12-16-59 16,22-9 0-16</inkml:trace>
  <inkml:trace contextRef="#ctx0" brushRef="#br0" timeOffset="8018.45">20577 8964 512 0,'25'-5'302'0,"-7"1"-143"0,-10-3-126 15,-2 1-144-15,3 2-74 16,-1-8-48-16,-3 0-243 0</inkml:trace>
  <inkml:trace contextRef="#ctx0" brushRef="#br0" timeOffset="8220.15">21148 8271 526 0,'0'-24'354'16,"0"16"-91"-16,-12 20-111 16,-5 33-32-16,-8 27-54 15,6 27-33-15,7 11-17 0,12 6 3 16,20 3-14-16,24-5-19 15,34-11-149-15,31-23-145 16,33-27-103-16</inkml:trace>
  <inkml:trace contextRef="#ctx0" brushRef="#br0" timeOffset="8386.69">24247 8168 1285 0,'121'-51'645'0,"-32"31"-528"16,-29 48-117-16,-22 45 0 15,-33 37 0-15,-39 28 0 16,-35 24 0-16,-37 18 0 0,-27 15 0 16,-34 12 0-16,-28 6 0 15,-25-10-41-15,-26-20-614 0,-36-28 21 16</inkml:trace>
  <inkml:trace contextRef="#ctx0" brushRef="#br0" timeOffset="8618.43">19162 8068 1358 0,'-106'-135'586'16,"-3"42"-483"-16,-16 65-103 0,-26 68 0 16,-29 64 0-16,-6 52 0 15,10 31 0-15,31 18 0 0,36 10 0 16,49 16 0-16,52 18 0 15,50-1 0-15,57-8 0 16,47-25 0-16,41-22-89 16,23-39-294-16</inkml:trace>
  <inkml:trace contextRef="#ctx0" brushRef="#br0" timeOffset="9401.44">15884 11263 593 0,'-57'-33'415'0,"-11"14"-129"0,-1 10-136 16,0 21-80-16,13 9-34 15,14 7-13-15,17 8-14 16,14 4-9-16,19 6-9 0,16-2-35 16,22-7-51-16,22-5-58 15,14-10-7-15,6-10 36 16,-10-5 60-16,-21-7 55 16,-21 9 49-16,-19 3 64 15,-17 5 37-15,-30 7 6 0,-9 4-7 16,-10 4-14-16,-5 5-39 15,7 8-28-15,9 4-24 16,11 12-7-16,10 12-14 0,8 5-6 16,9 8-7-16,5 0-4 15,11-1-71-15,8-4-173 16,4-5-138-16,1-2-72 0</inkml:trace>
  <inkml:trace contextRef="#ctx0" brushRef="#br0" timeOffset="9717.67">17919 15105 563 0,'57'66'186'15,"-11"-18"-90"-15,-4-6-46 0,9-14-23 16,10-3-15-16,14-9-6 15,23 0 1-15,13 0-7 16,2 9 14-16,2 8 1 0,-10 7 5 16,-12 16 18-16,-12 19 7 15,-11 13 25-15,-26 14 42 16,-20 8 60-16,-24 8 64 16,-21 1-7-16,-23-2-80 0,-19-6-149 15,-28-9 0-15,-19-14 0 16,-17-10-71-16,-15-21-278 0,-16-22-73 15,-13-22 13-15,-3-20 36 16</inkml:trace>
  <inkml:trace contextRef="#ctx0" brushRef="#br0" timeOffset="10300.03">17810 13469 496 0,'-34'-37'304'15,"-9"9"-72"-15,-10 4-93 0,-9 12-77 16,-4 12-24-16,3 0 1 15,1 29 43-15,2 15 10 16,11 21-24-16,13 25-19 16,12 15-21-16,24 6-16 0,11-2-5 15,22-11-30-15,16-20-70 16,16-31-50-16,11-29-26 16,6-43-8-16,0-32 19 0,-10-32 75 15,-11-21 80-15,-24-4 97 16,-22 0 76-16,-15 12 79 15,-18 17 52-15,-12 16-5 0,1 16-158 16,1 15-138-16,5 22 0 16,1 16 0-16,11 32 0 0,11 21 0 15,8 21 0-15,11 15 0 16,16 5 0-16,12-4-367 16,10-13-113-16,8-12 8 15</inkml:trace>
  <inkml:trace contextRef="#ctx0" brushRef="#br0" timeOffset="10516.14">18711 13302 630 0,'-13'-32'504'16,"-2"4"-81"-16,3 3-184 0,3 5-115 15,9 8-62-15,0-1-31 0,0 2-14 16,18 2-2-16,16 1-13 15,20-1-2-15,11 9 0 16,8 0 0-16,4 0-37 16,-9 0-113-16,-6 0-112 0,-9 0-81 15,-10 0-11-15,-9 12-1 16,-14 2-190-16</inkml:trace>
  <inkml:trace contextRef="#ctx0" brushRef="#br0" timeOffset="10700.06">18895 13596 244 0,'-54'36'319'16,"6"-8"-61"0,6-2-29-16,10-11-56 0,11-2-20 15,21-13-44-15,5 0-22 16,20-13-16-16,23-2-31 16,20-11-20-16,17-2-9 0,10-1-11 15,2 5-56-15,-9 0-96 16,-6 3-107-16,-17 2-71 0,-11-2-52 15</inkml:trace>
  <inkml:trace contextRef="#ctx0" brushRef="#br0" timeOffset="11051.82">20031 12447 359 0,'-17'-32'320'15,"-2"3"-24"1,2 4-56-16,5 11-55 0,-1 1-55 15,13 4-53-15,0 9-42 16,0 17-6-16,0 19 10 0,0 16 3 16,4 19-18-16,9 0-10 15,3 4-11-15,1-11-3 16,3-2-4-16,-4-13-41 0,2-10-69 16,-9 0-90-16,4-11-79 15,-4-12-12-15,-6-3-28 0</inkml:trace>
  <inkml:trace contextRef="#ctx0" brushRef="#br0" timeOffset="11964.43">21063 12317 391 0,'3'-13'344'0,"-3"1"1"15,0 5-107-15,0-2-119 16,6 6-58-16,-6 3-33 0,3 12-2 16,5 24 77-16,0 25 42 15,-2 29-24-15,3 20-32 0,0 12-52 16,3 5-37-16,6-5 0 16,-4-9 0-16,3-11 0 15,0-16 0-15,-2-18 0 16,-7-15 0-16,1-20-192 0,-6-12-152 15,-3-21-96-15,0-16-4 16</inkml:trace>
  <inkml:trace contextRef="#ctx0" brushRef="#br0" timeOffset="12197.93">20814 12378 529 0,'-36'-36'322'0,"4"7"-31"15,10 5-124-15,11 8-78 16,11-1-47-16,11 1-12 0,22-1-9 16,16 1-7-16,16 4-1 15,17 1-11-15,2 5-4 16,2 6 1-16,-4 0-15 16,-9 0-70-16,-13 0-77 15,-7 0-55-15,-4 0-21 0,-8 0-30 16,-9 0 14-16</inkml:trace>
  <inkml:trace contextRef="#ctx0" brushRef="#br0" timeOffset="12480.11">21801 11918 457 0,'0'-25'275'0,"0"1"-59"16,0 5-85-16,0 3-31 15,0 4 12-15,0 1 19 16,0 4-5-16,0 7-38 0,0 0-47 16,0 0-18-16,0 20-13 15,9 13-6-15,-1 8 5 16,3 3-16-16,2 2-46 15,-5 0-61-15,0 1-90 16,0-2-92-16,1 0-45 0,-9-5-8 16</inkml:trace>
  <inkml:trace contextRef="#ctx0" brushRef="#br0" timeOffset="12970.21">23034 12028 561 0,'0'-17'418'15,"-6"6"-71"-15,6 2-175 0,0 6-93 16,0 3-36-16,0 0-19 16,0-4-2-16,0-1-8 15,0 2-6-15,0 3-5 0,5 0 4 16,-5 0-2-16,0 0-3 16,0 0 17-16,0 0 1 15,0-4-2-15,0-1-6 0,0-1-13 16,0 6-31-16,0 0-78 15,0 0-92-15,0 0-99 0,0 0-47 16,0 0-15 0</inkml:trace>
  <inkml:trace contextRef="#ctx0" brushRef="#br0" timeOffset="13178.85">22983 12679 353 0,'8'25'342'15,"-4"-7"-14"-15,4-6-58 0,1-1-28 16,7 5 122-16,7 9-216 16,3 3-148-16,-7 8 0 0,-7 14 0 15,-12 11 0-15,-19 12 0 16,-27 9 0-16,-34 3 0 16,-34 4 0-16,-33 7-431 15,-32 4-129-15,-28 0 65 0</inkml:trace>
  <inkml:trace contextRef="#ctx0" brushRef="#br0" timeOffset="16875.72">20526 14149 450 0,'-36'0'263'0,"-2"0"-22"16,7 0-67-16,6-5-36 0,5 2-15 15,20-6-32-15,17-11-36 16,42-12 1-16,57-8 2 16,45-14-15-16,46 1-8 0,33-4-4 15,18 7 6-15,16 7 9 16,-14 3-16-16,-25 7-20 16,-35 9 1-16,-42 7-3 15,-36 1 5-15,-34 4 71 16,-31 3-34-16,-20 1-50 0,-24 0 0 15,-21 8 0-15,-21 0 0 16,-11 0 0-16,-10 0-216 16,-7 16-92-16,-8 1-48 0,0 3 6 15,1-1-10-15</inkml:trace>
  <inkml:trace contextRef="#ctx0" brushRef="#br0" timeOffset="17256.95">20928 14629 350 0,'-101'17'311'0,"12"-10"-34"16,15-7-82-16,26 0-80 0,26-3-50 15,44-13-36-15,46-13-13 16,46-11 1-16,36-10 23 16,34-3 43-16,22-1 19 0,17 2 12 15,9 4 3-15,-6 8 2 16,-17 2-22-16,-28 9-97 16,-34 10 0-16,-32 3 0 15,-32-1 0-15,-21 9 0 0,-20-1 0 16,-19 9 0-16,-6 0 0 15,-9 0 0-15,-28 0 0 16,-4 12-278 0,-10 6-194-16,-6 2 51 15,0-1 35-15</inkml:trace>
  <inkml:trace contextRef="#ctx0" brushRef="#br0" timeOffset="19319.98">14589 5422 409 0,'9'-46'296'16,"-1"7"-81"-16,0 1-65 15,-4 7-31-15,-4 6-15 16,4 6-16-16,-4 6-31 0,0 3-35 16,4 6-16-16,-4 4-4 15,7 16-2-15,6 14 0 0,-1 14 2 16,1 25 0 0,-2 14-7-16,2 2-44 0,-2-3-69 15,-3-10-80-15,1-19-64 16,-9-20-102-16</inkml:trace>
  <inkml:trace contextRef="#ctx0" brushRef="#br0" timeOffset="19462.95">14698 4558 324 0,'5'-33'188'0,"3"14"-110"16,4 19-63-16,4 16-31 15,5 20-18-15,-2 9-52 16,3 1-115-16</inkml:trace>
  <inkml:trace contextRef="#ctx0" brushRef="#br0" timeOffset="19934.55">15153 5026 177 0,'33'21'227'15,"-10"-1"-113"-15,-1 0-51 16,-5 9-18-16,-2 9-13 0,2 2-10 15,-6 9 1-15,2 4-6 16,-4 4 0-16,-2 0-8 16,1-9-3-16,-4-10-3 15,1-15 2-15,-1-5 6 16,-4-18 9-16,0 0 1 16,4-22-12-16,7-14-5 0,6-9 4 15,-1-7-7-15,5-5 22 16,2 3-2-16,-2 9-3 15,-1 13-15-15,1 7 1 16,-5 5-2-16,4 8-6 0,5 0 4 16,-2 3 4-16,5 2-3 15,6-5 2-15,3-5-6 16,3-8 0-16,10-8-13 0,1-11 4 16,3-10 2-1,-10-6 2-15,21-58 31 16,-44 73 26-16,-9 9 10 15,-9 10-23-15,-3 11-24 16,0 6-10-16,0 18 1 16,0 20 1-16,0 14-4 0,0 18 1 15,0 13 7 1,-9 7-6-16,9 6 0 0,0-6-2 16,9-7-22-16,4-15-57 15,4-4-60-15,3-20-58 0,3-18-100 16</inkml:trace>
  <inkml:trace contextRef="#ctx0" brushRef="#br0" timeOffset="20078.84">15901 4937 277 0,'-36'-37'253'16,"7"5"-86"-16,9 7-66 16,12 8-57-16,8 6-26 15,32-1-2-15,29 3-14 0,33 9-8 16,24 0-59-16,10 0-56 15,2 0-140-15</inkml:trace>
  <inkml:trace contextRef="#ctx0" brushRef="#br0" timeOffset="20684.04">18822 4965 165 0,'19'-32'237'15,"-11"-5"-69"-15,-8 1-59 0,0-2-19 16,-19 7-22-16,-7 2 2 16,-10 8-30-16,-4 9-13 15,-5 12-13-15,-6 17-9 16,4 19 5-16,1 20-3 0,6 23 3 15,7 11-10 1,19 15 8-16,14 9-4 0,11-3 0 16,17-14-8-16,14-20 4 15,6-20-7-15,0-32-7 16,3-34-21-16,-3-31-2 16,-8-29 14-16,-4-22 5 0,-10-11 18 15,-12-2 18-15,-5-3 1 16,-9 10 31-16,0 19 36 15,0 18-18-15,0 15-33 0,-9 11-19 16,9 14-14-16,0 8-5 16,0 12 0-1,9 16 3-15,11 12 1 0,13 13 5 16,8 4-5-16,6 5-4 16,10 2-15-16,5 0-69 15,-1-6-83-15,-1-8-74 0,2-10-85 16</inkml:trace>
  <inkml:trace contextRef="#ctx0" brushRef="#br0" timeOffset="20883.36">19698 4741 492 0,'-8'-16'266'16,"-1"4"-115"-16,9 4-75 15,0-1-34-15,0 1-9 0,0 4-5 16,22-4-16-1,13-3-2-15,21-10-7 0,18 1-2 16,4-1-4-16,-1 5-2 16,-4-1-67-16,-13 5-81 15,-6 8-76-15,-18 4-82 16</inkml:trace>
  <inkml:trace contextRef="#ctx0" brushRef="#br0" timeOffset="21052.52">19763 5112 293 0,'-42'20'266'16,"16"-3"-79"-16,4-9-78 0,10-8-51 15,12 0-20-15,20-3-18 16,17-14-11-16,23-4-11 16,21-2-14-16,13-7-85 15,10 2-79-15,-5 0-158 0</inkml:trace>
  <inkml:trace contextRef="#ctx0" brushRef="#br0" timeOffset="23129.68">21798 4330 96 0,'0'-12'231'16,"0"-5"-52"-16,0 1-42 15,-13 0-28-15,0 4-18 16,-3-1-19-16,-1 6-9 16,6-2-11-16,-5 9-17 0,4 0-26 15,-6 21-1-15,-1 15-6 16,-1 14 6-16,4 7-7 15,7 4 3-15,9-4-4 16,0 1 2-16,13-11-2 16,7-6 5-16,0-9-5 0,9-7 1 15,-1-9 3-15,0-8 7 16,-2-8 15-16,2-15 2 16,-1-19-5-16,-1-10-1 15,-9-18 1-15,-3-10-14 0,-5-1 7 16,-9 7 17-16,0 8 14 15,-12 14-18-15,-7 7-26 16,-7 13-15-16,1 9-30 16,-3 10-85-16,4 5-102 0,-1 16-84 15</inkml:trace>
  <inkml:trace contextRef="#ctx0" brushRef="#br0" timeOffset="23283.15">22418 4099 528 0,'13'-28'271'16,"-1"0"-126"-16,-7 2-51 15,-2 6-9-15,-3 4-22 0,0 4-34 16,6 3-74-16,-3 9-141 16,0 0-132-16</inkml:trace>
  <inkml:trace contextRef="#ctx0" brushRef="#br0" timeOffset="23471.24">22590 4639 746 0,'14'17'310'0,"0"-5"-158"0,-3-12-83 16,-3 13-25-16,1-13 10 15,-5 7-21-15,-4-7-12 16,0 13-13-16,0 8-2 0,-13 19-1 15,-20 20-13 1,-32 30-182-16,-31 29-180 0</inkml:trace>
  <inkml:trace contextRef="#ctx0" brushRef="#br0" timeOffset="25111.34">25433 11942 162 0,'0'-20'212'0,"0"-4"-54"16,0-1-43-16,0-3-40 15,0-6 0-15,0-1 4 16,-16-2 19-16,2 5-9 0,-2 4-22 15,-5 6-19-15,-10 11-22 16,-11 11-11-16,-10 19-13 16,-5 19 1-16,1 19 5 15,-6 12-9-15,8 12 3 0,11 4-1 16,10-4 2-16,18-3 2 16,15-4 3-16,18-13-4 15,21-8-8-15,4-13 4 0,14-16-8 16,5-12-7-16,0-12-6 15,-2-16 9-15,-8-16 8 16,-8-17 2-16,-7-20-3 16,-12-12 6-16,-11-9 7 15,-6-3 14-15,-8-2 16 16,0 13 8-16,0 14 1 0,-8 18-21 16,8 18-20-16,-6 24 2 15,6 25 1-15,0 23-13 16,0 22 4-16,11 19 0 15,14 8 0-15,2 3-11 0,15-4-69 16,3-6-76-16,9-13-88 16,1-21-62-16</inkml:trace>
  <inkml:trace contextRef="#ctx0" brushRef="#br0" timeOffset="25395.78">26211 11732 162 0,'-29'-22'253'15,"1"10"-73"-15,1 0-63 16,6 5-41-16,4-2 7 16,4 4 49-16,13-3-24 0,0 4-24 15,5-3-39 1,15-5-17-16,17-5-7 0,16 1-12 15,12-1-7-15,3 0-2 16,2 1-22-16,-5 1-26 16,-3 2-26-16,-13 5-44 15,-15 8-36-15,-8 0-13 0,-15 0-14 16,-11 13-26-16</inkml:trace>
  <inkml:trace contextRef="#ctx0" brushRef="#br0" timeOffset="25595.24">26191 11938 95 0,'-20'23'182'15,"3"-5"-35"-15,17-6-52 16,0-3-35-16,20-9-21 0,17 0-9 16,16-9-10-16,16-3-6 15,8-6 0-15,4-1-8 16,-2-1-4-16,-11 1-6 15,-12 2-31-15,-7 0-32 0,-12-7-103 16,-12 3-257 0</inkml:trace>
  <inkml:trace contextRef="#ctx0" brushRef="#br0" timeOffset="26639.97">27506 11226 64 0,'5'-15'105'0,"-5"-2"31"16,0 0-40-16,0 6-42 16,0 2-25-16,0 6-8 15,0-2-7-15,0 5 0 0,0 0 6 16,0 0 1-16,0 0 0 15,0 0 0-15,0 0 3 16,0-4-1-16,0 4-1 0,0 0-5 16,0 0-4-16,0 0-1 15,0 0 1 1,0 0 0-16,0 0 4 0,0 0 2 16,0-5 7-16,0 3-1 15,0-4-1-15,0 6 2 16,0 0 1-16,0 0-1 0,0 0-4 15,0-4-4-15,0 2-7 16,0-3-2-16,0 5 4 16,0-5-7-16,0 1 2 15,0 0-4-15,0 4 0 0,0 0-3 16,0 0 0 0,0 0-6-1,0 0 3 1,0 0 5-1,0 0-1-15,0 0-7 16,0 0 3-16,0 0 5 16,0 0-8-16,0 0 8 15,0 0 4-15,0 0-3 16,0 0 3-16,0 0 12 0,0 0 16 16,0 0 20-16,0 0 30 15,0 0 22-15,0-4 27 16,0-8-43-16,9-9-30 0,2-6-26 15,6-6 7 1,-2-9-10-16,10-1-8 16,-2-2 16-16,3 4 8 0,-2 8-9 15,-4 5-7-15,-3 6-18 16,-1 15-10-16,0 7-2 16,0 21 1-16,4 15 4 0,0 17 1 15,-3 16 9-15,-4 4-11 16,-1 8-3-16,-4-3-1 15,-1 0-4-15,-3-8-26 16,1-6-76-16,-1-8-115 16,0-6-100-16,-4-6 9 0,0-2 5 15,0-6-4 1</inkml:trace>
  <inkml:trace contextRef="#ctx0" brushRef="#br0" timeOffset="26806.9">27766 11801 212 0,'-17'16'244'0,"3"-4"-42"15,-3-5-47-15,5-7-15 16,4 0 1-16,8 0 23 16,-9 0 6-16,9 0-27 0,0 0-48 15,9-7-49-15,11-5-23 16,16-9-96-16,10-3-142 16,1-5-84-16,5-4-10 15,2-3-43-15</inkml:trace>
  <inkml:trace contextRef="#ctx0" brushRef="#br0" timeOffset="27175.22">28708 10624 321 0,'0'-4'252'15,"0"-1"-81"-15,0 5-78 16,0 0-33-16,-9 0 4 16,9 0-5-16,0 0-20 0,0 0-22 15,5 13-6-15,3 0-5 16,1 3-4-16,-1-4-3 15,1-4 3-15,-6-8 2 16,-3 0-3-16,0 0 8 16,0 0-7-16,0-8-1 15,0-4 6-15,0-4-7 0,0 3-2 16,0 0 0 0,0 1-10-16,0 5-63 0,0 7-97 15,0 0-82-15</inkml:trace>
  <inkml:trace contextRef="#ctx0" brushRef="#br0" timeOffset="27375.45">28851 11339 853 0,'24'18'262'15,"1"2"-126"-15,-2 4 3 16,2 9 72-16,0 8 0 15,-11 12-57-15,-5 8-73 16,-9 15-81-16,-26 19 0 0,-28 14-15 16,-33 13-259-16,-25 9-172 15,-30-1-47-15</inkml:trace>
  <inkml:trace contextRef="#ctx0" brushRef="#br0" timeOffset="29842.02">26369 10413 463 0,'0'0'240'16,"0"0"-50"-16,0-5-53 15,12-11-31-15,22-16-13 16,26-13 13-16,44-24 2 16,56-20-21-16,47-27 3 15,41-18-22-15,53-9-5 0,40 6-20 16,28 2-7-16,1 9-4 15,-22 12-13-15,-29 9-2 16,-44 10-5-16,-44 19 22 16,-45 10 43-16,-44 18-51 15,-32 7-26-15,-31 8 0 16,-28 9 0-16,-14 8 0 16,-13 4 0-16,-7 3 0 15,-5 9 0-15,-3-4 0 16,-9 4-54-1,0 0-290-15,0 0-96 16,0 0-13-16</inkml:trace>
  <inkml:trace contextRef="#ctx0" brushRef="#br0" timeOffset="30553.86">30592 8109 435 0,'35'-33'204'0,"-4"0"-75"15,6 4-24-15,-6 10-2 16,-5 3 21-16,-7 4-17 16,-2 12-41-16,-1 16-13 15,-4 15 4-15,0 26 5 0,2 21-13 16,-6 15-16 0,-8 9-21-16,0 5-2 15,0-10-4-15,3-8-6 16,5-7 4-16,7-13 1 15,2-8 2-15,0-17-13 0,-3-6 7 16,0-14-10-16,-3-12 2 16,2-15-42-16,0-23-66 15,-2-19 5 1,3-19 36-16,-8-27 34 0,2-23 28 16,-8-11 9-16,0-6 3 15,-14 2 4-15,-11-1 12 16,-1 11 13-16,6 14 5 15,14 16 15-15,6 15-6 16,15 10-20-16,18 14-16 16,18 13-5-16,23 12 1 15,16 13-1-15,7 12-13 16,0 12-35-16,-11 13-127 16,-13 12-80-16,-21 3-97 15</inkml:trace>
  <inkml:trace contextRef="#ctx0" brushRef="#br0" timeOffset="30706.64">30994 8331 199 0,'-62'50'221'15,"19"-13"-94"1,15-9-56-16,17-7-13 0,14-7 30 16,29-1 15-16,32-13-22 15,30 0-34-15,16-13-22 16,3 2-23-16,-6-5-132 15,-18-8-136-15</inkml:trace>
  <inkml:trace contextRef="#ctx0" brushRef="#br0" timeOffset="30917.35">31741 7848 230 0,'17'-36'252'0,"-4"3"-67"16,-4 12-55-16,-3 6-38 15,-6 6-43-15,0 9-28 16,0 12-5-16,0 25-11 16,0 20-1-16,0 19 0 15,-11 14-2-15,11 3 0 16,0 2-30 0,0-9-103-16,0-12-98 0,0-18-68 15</inkml:trace>
  <inkml:trace contextRef="#ctx0" brushRef="#br0" timeOffset="31233.39">32221 8059 389 0,'-11'-41'182'0,"-19"18"-80"16,-10 23-35-16,-12 16-22 16,-2 16-16-16,10 12-13 15,7 9-8-15,17 1-1 16,12-6-1-16,8-3 1 15,16-3-6-15,12-15-1 16,6-10-8-16,0-17-6 16,0-12 1-16,-11-18 2 15,-6-14 8-15,-9-4 7 16,-8-1 10-16,0 4 11 16,-8 12-1-16,8 4-11 15,-9 9-6-15,9 9-7 16,0 11-2-16,-8 0-15 15,2 19-49-15,-2 7-55 0,8 2-58 16,0 1-38-16</inkml:trace>
  <inkml:trace contextRef="#ctx0" brushRef="#br0" timeOffset="31403.07">32164 8235 34 0,'0'0'117'15,"0"0"101"-15,0 0-38 16,6-5-49-16,-6 5-58 15,0 0-22-15,3 0-12 16,8 0-9-16,7 0-14 16,10 12-8-16,4 5-5 15,9-1-15-15,8 1-57 16,-2-1-66-16,4-16-86 0,-8 0-239 16</inkml:trace>
  <inkml:trace contextRef="#ctx0" brushRef="#br0" timeOffset="31934.74">32842 7885 303 0,'-24'-45'207'16,"1"7"-71"-16,-11 10-61 16,-5 12-34-16,-7 16-18 15,6 0-12-15,1 28-5 16,14 10-4-16,3 6 0 15,10 4-1-15,12-2 1 0,3-2-4 16,10-7-10-16,8-12-21 16,1-13 0-16,4-12-4 15,2-17 13 1,-3-11 5-16,-5-9 14 0,-3-7 13 16,-8-5 17-16,-9 4 9 15,0 4 2-15,0 8 2 16,0 5-15-16,3 13-10 15,5 10-8-15,5 13-6 16,2 25 5-16,19 28 9 16,9 25 16-16,5 23 21 0,-3 17 5 15,0 12-6-15,-8 9 1 16,-14 0-18-16,-18-9-15 16,-16-7-6-16,-17-22 4 15,-26-19 25-15,-11-25 30 16,-12-29 38-16,-7-23 13 15,-2-34-17-15,8-24-9 16,18-24-32-16,20-16-21 16,27-16-18-16,26-15-26 0,27 2-11 15,24 5-30-15,22 12-47 16,7 16-37-16,8 15-49 16,10 21-13-16,2 17 9 15,0 11-13-15,-2 17-27 16,-10 0-49-16</inkml:trace>
  <inkml:trace contextRef="#ctx0" brushRef="#br0" timeOffset="214006.55">2869 6895 239 0,'0'13'166'16,"-8"-6"-46"-16,8-7-39 15,0 0-21-15,0 9 7 16,0-9 18-16,0 0 26 16,0 0 8-16,0 0 14 15,0 0 24-15,0 0 8 0,0 0-16 16,0 0-35-16,0 0-30 15,0 0-28-15,0 0 0 16,0 0-27-16,8-9-1 16,0 2-17-16,10-15-14 15,-2-2 10-15,7-9-10 16,7-3 5-16,-3 1 0 16,-2-3-7-16,-1 5 4 15,-3 4 1-15,-4 10 4 16,-3 2-4-16,-1 1-2 15,-5 4 2-15,-3 7-2 0,-5 5 6 16,0 0 5-16,0 0-4 16,0 13-5 15,0 3 0-31,0 12 0 16,0 10 0-16,0 6 0 15,3 5 0-15,6 3 0 16,-1 2 0-16,0 3 0 15,0 0 0-15,1 4 0 16,-6 0 0-16,2-4 0 16,-1 0 0-16,-4-5 0 15,0-7 0-15,0-7 0 0,0-10 0 16,0-3 0-16,0-9 0 16,0-4 0-16,0 0 0 15,0-5 0 1,0-7-10-1,0 0-58 1,4 0-62-16,0 0-65 16,-1 0-97-16,3-7-69 15,-6-5-30-15</inkml:trace>
  <inkml:trace contextRef="#ctx0" brushRef="#br0" timeOffset="214275.87">3008 7652 297 0,'-20'0'260'15,"3"0"-65"-15,2 0-64 16,7 0-40-16,8 0 0 16,0-4-15-16,8-8-37 15,7-4-19-15,18-13-13 16,16-11 2-16,11-5-4 15,10 4-1-15,0 0-1 16,-6 4-4-16,-9 9-1 16,-9 8-2-16,-10 3-45 0,-7 6-48 15,-4-3-64-15,-6 7-27 16,-3 0-43-16,-3-3-7 16</inkml:trace>
  <inkml:trace contextRef="#ctx0" brushRef="#br0" timeOffset="-214674.74">4327 6546 488 0,'0'-9'275'0,"0"9"-129"0,-8 0-76 16,-3 0-38-16,-3 11-7 15,0 6-10-15,-3 4-8 16,0-1 2-16,0 1-11 16,3-9 9-16,-3-5-6 15,5-7 20-15,-2 0 6 16,3 0 2-16,0-12-6 0,-3-4-3 16,3-8-3-16,11-5-9 15,0-3 0-15,8 0-9 16,12-1-1-16,5-1 3 15,12 6-4-15,7 9 11 16,5 2-5-16,2 8 0 0,-2 9 4 16,1 22-4-16,-10 10 4 15,-7 13 1 1,-8 11-2-16,-13 14 4 0,-12 10-3 16,-20 6 5-16,-14 1-8 15,-6-11 0-15,-4-10 3 16,3-19-2-16,8-9 2 15,10-9 20-15,6-13 18 0,4-8-1 16,13-8-2-16,0 0-10 16,8-8-22-16,8-8-2 15,16-5-6-15,17-8-1 16,21 0 5-16,8 6-4 16,11 7 1-16,4 3-6 15,0 6-29-15,-8 7-87 16,-8 0-104-16,-15 0-85 0,-18 0-49 15</inkml:trace>
  <inkml:trace contextRef="#ctx0" brushRef="#br0" timeOffset="-214158.63">5314 6133 342 0,'0'-15'282'0,"-8"2"-112"16,8 13-83-16,-11 0-41 16,11 0-3-16,-14 0 6 0,14 0-18 15,0 0-20-15,0 0-1 16,0 0-1-16,0-3 9 16,0-6-4-16,0-3-8 15,9-5-4-15,7-11-5 16,9-4-1-16,4-1 5 0,7 1-3 15,13 7 0 1,2 8 4-16,-1 10 11 0,4 7-5 16,-6 19 5-16,-3 15 1 15,-10 1-2-15,-13 10 0 16,-11 9 24-16,-11 0 4 16,-20 2-8-16,-9-3 4 15,-7-4 5-15,0-8 7 0,2-10-6 16,11-9-20-16,7-11-12 15,16-11-3-15,0 0-15 16,16-7 0-16,7-5 1 16,11-2 4-16,5 6 3 15,2 8-3-15,-3 0 4 0,-3 17 13 16,-5 7-1-16,-7 14 6 16,-6 2-8-16,-9 4-4 15,-8 10 1-15,-16-2-12 16,-10 5-30-16,-13 0-63 15,-10-4-127-15,-4-8-104 16,5-8-52-16</inkml:trace>
  <inkml:trace contextRef="#ctx0" brushRef="#br0" timeOffset="-213741.37">6370 5606 546 0,'41'-53'429'15,"-16"15"-208"-15,-5 19-121 16,-8 10-52-16,-4 9-14 16,0 16-15-16,4 13-7 15,5 11-6-15,3 6 1 16,8-7-6-16,1-2 7 0,-1-9-5 16,1-7-3-16,-5-5-3 15,-4-16 11-15,-3 0-1 16,-6-8-1-16,2-7 7 15,-2-18 25-15,2-8 40 16,-1-3 60-16,-4-2 8 16,0 6-31-16,0 4-48 0,-2 8-67 15,-6 6 0-15,4 10 0 16,-4 20 0 0,6 29 0-16,10 23 0 15,6 30 0-15,5 24 0 0,11 16 0 16,-2 9 0-16,0 3 0 15,2-5 0-15,-3-6 0 16,-3-12 0-16,-2-14 0 0,-10-15-148 16,-8-10-311-16,-12-13-41 15,-7-10 40-15</inkml:trace>
  <inkml:trace contextRef="#ctx0" brushRef="#br0" timeOffset="-212593.7">2948 8772 336 0,'-90'36'210'0,"8"-8"-102"16,0-2-58-16,11-2-25 15,6-4-12-15,8-4 17 16,16 0 18-16,12-6-3 0,17-10-7 15,12 0-18-15,25-6 0 16,35-14 24-16,54-23 8 16,57-31 9-1,69-33-5-15,75-23 7 0,59-20 2 16,41-17 2-16,40-13-2 16,23 9-7-16,2 9-22 15,-21 15-8-15,-28 17-6 16,-37 21 11-16,-38 10 7 0,-34 17-1 15,-42 18 1-15,-36 15-17 16,-42 7 0-16,-39 15-11 0,-43 7 1 16,-29 3 45-16,-27 5 58 15,-18 3-26-15,-18 6-90 0,-13 3 0 16,-1 0 0-16,-14-4 0 31,0-5 0-31,-14-15 0 16,-1-21 0-16,-5-29 0 0,-10-32 0 15,3-35 0-15,-6-35 0 16,1-23 0-16,2-12 0 16,2 8 0-16,-1 6 0 0,1 19 0 15,0 11 0-15,-4 11 0 16,0 18 0-16,-6 17 0 16,-1 10 0-16,-1 18 0 0,-6 12 0 15,2 12 0-15,-5 7 0 16,-5 12 0-16,-1 6 0 15,-7 7 0-15,-7 9 0 16,-7 4 0-16,-10 12 0 16,-12 12 0-16,-19 15 0 0,-34 18 0 15,-39 20 0-15,-50 17 0 16,-48 19-25-16,-33 8-9 16,-15 15 19-16,-31 1 4 15,-23 5 12-15,-15 7-5 0,-6 19 2 16,0 6-11-16,5 2 8 15,4-7 3-15,18-7-6 16,18-10 8-16,33-14-4 16,28-16 4-16,41-19-3 15,44-13 5-15,46-17-2 16,43-14 0-16,44-12-7 0,21-7-32 16,26-16-11-16,18 0-13 15,22 0 30-15,6 0 2 16,10 0-2-16,1 0 3 15,-7 0 12-15,-2 0 11 0,1 0 11 16,-4 0-4-16,-5 0-7 16,0 0 11-16,0 0-10 15,0 16-4-15,0 8 4 16,3 21 6-16,5 29 4 16,6 23-8-16,0 32 4 15,12 39 6-15,2 44-5 16,17 34-1-16,8 28 2 0,14-1-1 15,12-12-8-15,2-25 7 16,-1-33 5-16,-2-31-3 16,-4-34-3-16,-3-32 2 15,-1-24 1-15,-1-31-17 16,1-21-118-16,-5-30-177 16,-2-34-67-16</inkml:trace>
  <inkml:trace contextRef="#ctx0" brushRef="#br0" timeOffset="-212192.83">3183 5862 81 0,'12'-83'198'0,"-4"14"-29"16,0 12-50-16,-5 10-51 0,-3 6-29 16,0 13-3-16,5 2 13 15,-5 6 11 1,4 8-2-16,1 3-15 0,-2 9-19 16,5 21-3-16,13 32 25 15,12 40 44-15,10 46 7 16,11 40-19-16,10 32-4 15,6 29 19-15,7 20-31 16,0 14-32-16,1 2-14 16,-5-10-8-16,-9-32-6 0,-3-34-2 15,-9-40-18-15,-6-38-28 16,-10-33-73-16,-7-22-64 16,-5-28-56-16,-7-31-5 15,-6-32-99-15</inkml:trace>
  <inkml:trace contextRef="#ctx0" brushRef="#br0" timeOffset="-211878.74">4836 5368 859 0,'-14'-76'240'0,"-2"10"-132"16,5 18-67-16,2 10-20 15,9 14-13-15,0 8-9 16,0 9-4-16,14 42 0 16,5 34 18-1,14 50 23-15,3 47-3 0,4 43 0 16,4 22-6-16,2 13-9 16,-1 5-4-16,3-9-7 15,-3-12 2-15,-1-14-11 16,2-14 3-16,-6-29 4 0,-8-28-9 15,2-25-40-15,-6-23-111 16,-9-31-97-16,-2-26-43 16,-8-27-46-16</inkml:trace>
  <inkml:trace contextRef="#ctx0" brushRef="#br0" timeOffset="-211527.83">6005 5080 289 0,'-16'-42'371'16,"3"13"-114"-16,1 10-106 16,4 3-84-16,8 4-27 15,0 3-9-15,0 6-13 16,0 3-11-16,0 0-11 0,8 31 13 15,17 31 41-15,7 44 45 16,13 53 10-16,3 40 10 16,6 30-9-16,3 11-12 15,-4-5-22-15,-2-14-26 0,-2-19-18 16,-5-20-22-16,-3-21-2 16,-3-24 2-16,-11-26-5 15,-2-22-5-15,-5-23-16 0,-8-13 20 16,1-18-309-16,-13-10-45 15,0-8-20 1,-16-25-36-16</inkml:trace>
  <inkml:trace contextRef="#ctx0" brushRef="#br0" timeOffset="-209697.61">3568 3439 314 0,'0'-21'174'0,"0"1"-84"16,-12 4-44-16,-1 4-26 15,3 1-3-15,1-1-4 16,1 1-3 0,8 4-7-16,-8 7 0 15,0 0 2-15,8 0-3 16,0 0 0-16,0 0 3 0,0 0-3 15,0 0-5-15,0 0 4 16,0-4 5 0,0 4-3-16,0-4 7 15,0 0-5-15,0 4-2 16,0 0 2-16,0 8-8 16,0 16 6-16,0 25 18 15,0 28-7-15,8 26-5 16,0 15-6-16,3 8 2 15,3-7-4-15,1-15 3 16,-3-18-1-16,1-20-1 16,-1-19 4-16,-4-9 5 15,-4-19 26-15,-4-26-9 16,-7-25-19-16,-10-33-9 0,-5-31-6 16,4-24 1-16,-4-15 2 15,6 0-2-15,-1 10 5 16,6 18 2-16,3 26 1 15,8 17-3-15,0 19-2 16,0 17-7-16,8 14 10 16,20 23 7-16,12 24-7 15,18 25 2-15,10 13 0 16,5 8 0-16,1-10-2 16,-4-8 1-16,-13-16 0 15,-9-14 20-15,-8-15 42 16,-8-16-2-16,-7-23-14 15,-9-26-18-15,-8-16-8 16,-8-13-18-16,0-8-1 16,-11-3 4-16,-2 4-6 0,1 7 0 15,-1 9-3-15,13 16 2 16,-6 13-30-16,6 12-85 16,0 11-75-1,0 8-60-15,0 9-30 16</inkml:trace>
  <inkml:trace contextRef="#ctx0" brushRef="#br0" timeOffset="-209332.99">4291 3034 277 0,'0'0'233'16,"0"0"-88"-16,0 0-70 15,-8 0-43-15,8 0-19 16,0 6-10-1,0 11 2-15,3 7-4 0,5 9-1 16,6 7 3-16,2 5 3 16,3-4-7-16,3-5 3 15,2-8-1-15,3-11 2 16,3-4-1-16,-2-18-4 16,4-15 3-16,1-13 2 15,-4-11 0-15,-14-4-3 16,-7-6 3-16,-8 2 8 15,-20 2 14-15,-9 10-14 0,-2 2 10 16,-6 10-15 0,4 9-2-16,5 2-4 0,4 9-17 15,3 8-36 1,4 12-21-16,7 12-47 16,-4 4-126-16</inkml:trace>
  <inkml:trace contextRef="#ctx0" brushRef="#br0" timeOffset="-208467.45">4775 2593 318 0,'-18'-26'205'15,"4"2"-96"-15,0 9-57 16,14 2-29-16,-8 4-13 16,8 6-9-16,0 3-3 15,0 25 4-15,0 12 5 16,5 20 10-16,7 12-2 0,4 12-3 15,5 0-4 1,10-8 2-16,11-7-4 16,11-14-3-16,15-15 2 15,9-21-16-15,10-16-56 16,-4-16-48-16,-4-16-138 0</inkml:trace>
  <inkml:trace contextRef="#ctx0" brushRef="#br0" timeOffset="-208286.49">4771 2881 353 0,'-50'0'203'16,"10"0"-100"-16,15 0-56 16,14 0-25-16,19-12-10 15,17-4-7-15,18-8-5 16,19-5-2-16,15-4-37 15,7 2-41-15,6-2-90 16</inkml:trace>
  <inkml:trace contextRef="#ctx0" brushRef="#br0" timeOffset="-207519.14">6493 2335 319 0,'0'-24'211'16,"0"-1"-85"-16,-17 5-54 15,1 1-32-15,-8-2-15 16,-1 9-12-16,0 5-6 15,1 7-6-15,-9 14-4 16,-3 15 5-16,-1 20-1 16,2 13-4-16,2 11 3 15,8 4-2-15,17 1-1 16,8-6-3-16,13-11-5 0,15-11-14 16,7-13-4-16,6-12-7 15,5-25 1 1,-2-12-4-16,5-18 12 15,-9-14-6-15,-7-18 29 0,-13-11 6 16,-11-8 11-16,-9-2 11 16,-12 10 17-16,-5 8 19 15,1 13-12-15,-1 11-10 16,6 13-20-16,3 11-12 16,8 8-3-16,0 9 0 15,0 14-9-15,16 10 6 16,7 12 6-16,10 4-13 15,16-2-51-15,13-7-42 16,3-10-55-16,3-21-73 16</inkml:trace>
  <inkml:trace contextRef="#ctx0" brushRef="#br0" timeOffset="-207220.22">7069 2051 317 0,'-16'-5'177'15,"-1"5"-83"-15,2 0-49 16,1 0-18-16,14 0-14 16,0 0-8-16,0 0-8 15,0 0-18 1,5-4 4-16,0 0 4 16,-5-3 1-16,0-6-3 15,0 5 11-15,0 1 10 16,-13 7-3-16,0 7-2 15,1 14-3-15,1 2 7 16,11 7-4-16,0-3 4 16,3 2-5-16,17-1-5 15,10-4-33-15,5-9-69 16,10-15-85-16</inkml:trace>
  <inkml:trace contextRef="#ctx0" brushRef="#br0" timeOffset="-206169.82">7409 1782 277 0,'-19'-12'188'15,"2"5"-87"-15,5 7-52 16,0 0-25-16,-1 7-12 16,5 5-12-16,8-3 4 15,0-2-6-15,0 2 2 16,5-2-10-16,3-7-18 15,-5 7 0-15,-3-7 11 16,0 0 9-16,0 0 11 0,0 0-2 16,-11 15 5-1,-6-3-1 1,2 4 4-16,-7 4 2 16,3 3-2-16,2 6-1 0,10 4-6 15,7-4 2-15,4-1 5 16,16-3-5-16,13-5 0 15,15-7 2-15,12-13-15 16,10-13-11-16,4-7 1 16,2-13-11-16,-2-7 2 15,-14-4 11-15,-11-11 3 16,-14-3 12-16,-18 4 6 16,-17-3 20-16,0 7 21 15,-17 10-13-15,3 7-5 16,-7 9-11-16,-4 7-4 0,1 10 0 15,0 7-2-15,-1 19-10 16,0 10 5-16,6 8-5 16,6 3 6-16,13 6-8 15,0-3 7-15,8-3-5 16,8-1 4-16,6-7-1 16,0-4-9-16,7-7-13 0,-1-10-4 15,6-11-5 1,-3-3-8-16,2-11-5 15,-4-5 8-15,-1-9-9 0,-3-5-19 16,-4-3 3-16,-5-2 22 16,-4-2 25-16,-1 4 43 15,-2 3 52-15,0 0-20 16,-9 4-15-16,0 10-8 16,0-2 1-16,0 5-3 0,0 3 3 15,0 6-14-15,0 2-6 16,0 5-4-16,0 0-6 15,0 0-8-15,0 0-10 16,0 9 1-16,0 10 5 16,4 10 4-16,8 11 2 15,8 14 1-15,-1 7 5 16,3 5-9-16,2-2 4 16,-5-6-1-16,2-9-2 0,-4-9-3 15,-1-9-1-15,-4-6 1 16,-4-4 2-16,0-9-3 15,-8-12 1-15,0 0 6 16,0 0 0-16,0-12-3 16,0-17-10-16,-11-16 1 0,-3-19 0 15,3-17 5 1,3-10-4-16,8-2-1 16,0 8 3-16,0 7 0 0,3 14 2 15,13 3-7-15,5 11 4 16,4 13 2-16,0 9-3 15,-3 12 0-15,4 9 2 16,-3 7-1-16,2 11 3 16,-8 10-4-16,-5 16-1 15,-12 10 8-15,-12 7-3 0,-8 7-3 16,-13-1 1 0,1-2 3-16,4-6-9 15,6-9-18-15,6-12-36 0,4-6-22 16,0-10-43-16,12-15-71 15</inkml:trace>
  <inkml:trace contextRef="#ctx0" brushRef="#br0" timeOffset="-205904.73">8481 1157 245 0,'22'-43'198'15,"-8"11"-68"-15,0 7-42 16,-6 10-39-16,-4 6-22 15,-1 9-14-15,-3 9-2 16,9 11 2-16,-1 17-2 16,3 10-2-16,6 20 1 15,4 9-3-15,3 6 0 0,4 0-2 16,4-9-3-16,-2-8-2 16,2-8 3-16,-4-11 3 15,1-15-5-15,-1-10-11 16,-3-10-12-16,-6-11-31 15,7-11-32-15,-3-18-57 0,-1-17-78 16</inkml:trace>
  <inkml:trace contextRef="#ctx0" brushRef="#br0" timeOffset="-205690.54">8539 1563 235 0,'-22'0'191'16,"11"0"-68"-16,11 0-58 0,0 0-33 15,16-9-14-15,17-3-11 16,16-9 2 0,16-6-10-16,9-6-20 0,6-1-10 15,-2 3-41-15,-9-2-132 16</inkml:trace>
  <inkml:trace contextRef="#ctx0" brushRef="#br0" timeOffset="-204556.37">8840 1270 167 0,'0'0'184'15,"11"7"-82"-15,9 1-36 16,14-8-19-16,5 0-4 16,10 0-11-16,4 0-9 15,4-12-16-15,-1-4 0 16,1-3-1-16,-8-6-8 15,-3-3-9-15,-11 0-2 16,-10 2-4-16,-8-3 7 0,-9 5 2 16,-8 3 15-16,0 6-10 15,-17 1 6-15,-8 12 1 16,-2 2-3-16,-5 0 4 16,-2 12 1-16,2 7-2 15,5 6-4-15,1 7 5 16,6 11 0-16,3 0-3 15,6 2-1-15,11-1 2 16,8-3 5-16,7-2-6 16,19-12 1-16,2-12-5 15,13-15-5-15,12-15-20 0,12-23-23 16,9-13-16-16,1-14-39 16,-1-13-27-1,-14-4 17-15,-11 0 40 0,-16 1 43 16,-12 0 63-16,-9 7 121 15,-12 6 6-15,-8 4-56 16,0 9-26-16,0 7-30 0,0 11-10 16,0 8 9-16,0 12-11 15,0 6-13 1,0 11-16-16,0 9 0 16,0 18 8-16,14 22 11 0,5 25 12 15,5 15-10-15,9 10-13 16,8-3-7-16,0-3-1 15,-1-10-3-15,-4-14-1 16,-4-12 4-16,-7-12-4 16,-4-16 4-16,-10-10-3 15,-2-19-8-15,-9-7-26 0,-12-21-7 16,-14-14 1-16,-2-10 8 16,-8-10 17-1,-4 6 2-15,-9 6 12 0,-3 10-5 16,-9 16 5-16,0 12 1 15,-4 12 11-15,3 28-6 16,2 15 2-16,7 19-4 16,16 7 2-16,12 9-2 15,25-4-2-15,22-9 7 16,26-15 6-16,34-20-7 16,27-18-7-16,22-12-2 0,10-19-28 15,-2-10-50-15,-19-8-66 16,-17-7-91-16</inkml:trace>
  <inkml:trace contextRef="#ctx0" brushRef="#br0" timeOffset="-203791.96">3641 4729 138 0,'-8'0'191'15,"8"0"-65"-15,0 0-59 16,0 0-28-16,0 0-14 0,8-7-9 15,17-10 7 1,20-16-7-16,35-20-3 16,47-24 7-16,59-28 3 15,58-38-6-15,64-37-10 0,79-23-4 16,66-12-19-16,51-2-18 16,49 2-3-16,32 12-5 15,4 11 18-15,-8 16 12 16,-13 26 4-16,-32 20 10 15,-54 21-2-15,-58 14 4 16,-68 22-3-16,-59 16 5 16,-66 13-2-16,-57 12 9 0,-51 7 19 15,-32 12 20-15,-31 1 2 16,-24 4-10-16,-11 4-20 16,-13-1-15-16,-12 3-5 15,0 2-20-15,0 0-27 16,0 0-54-16,-17 0-65 15,-3 0-59-15</inkml:trace>
  <inkml:trace contextRef="#ctx0" brushRef="#br0" timeOffset="-202223.39">1854 9239 12 0,'-19'13'31'0,"-6"-4"26"15,4 3 34-15,1 0 39 16,4-12-46-16,4 7-30 16,4-7-25-16,8 12-12 15,-8-12-4-15,8 9-1 16,0-9 3-16,0 0-5 16,0 0-3-16,0 0 3 15,0 0-5-15,8 0-5 16,12-9-3-16,16-10 5 0,34-14-1 15,31-15-4-15,30-19-1 16,18-9-7-16,11-2-12 16,-2 1-12-16,-8 7-31 15,-17 10-73-15,-18 7-4 16</inkml:trace>
  <inkml:trace contextRef="#ctx0" brushRef="#br0" timeOffset="-201478.6">2988 10360 300 0,'0'-61'326'16,"-8"15"-151"-16,-1 18-109 16,9 7-61-16,0 13-9 15,0 25 3-15,0 23 3 16,0 26 0-16,17 28 3 15,3 20-5 1,3 11-1-16,2 6-5 16,0-5-36-16,-1-12-54 0,1-21-31 15,-6-20-60-15,-2-16-6 16</inkml:trace>
  <inkml:trace contextRef="#ctx0" brushRef="#br0" timeOffset="-201070.9">3045 10420 464 0,'-8'-74'253'16,"8"17"-108"-16,-8 17-93 15,8 12-43-15,0 8-12 16,0 8 6-16,0 3-8 16,11 30 6-1,13 16 4-15,14 14 0 16,9 20 1-16,10 6-3 15,8 7-1-15,8-2-2 0,6-14 0 16,-2-6 3-16,-9-12-1 16,-6-14 0-16,-10-7-1 15,-16-8 2-15,-3-9 3 16,-13-5 4-16,-3-7 15 16,-9 0 14-16,-5-5 3 0,-3-18-24 15,0-23-11 1,0-24-7-16,-16-33-5 15,-3-19 2-15,-6-13 6 0,1 4 0 16,-1 9 0-16,1 19 1 16,4 23-1-16,4 18-6 15,-1 18 3-15,5 12-19 16,12 8-16-16,-8 7-36 16,8 4-51-16,0 9-42 15,0 4-62-15,0 0-3 0</inkml:trace>
  <inkml:trace contextRef="#ctx0" brushRef="#br0" timeOffset="-200646.57">4283 9858 504 0,'0'0'234'0,"0"0"-108"16,-16 9-69-16,-8 10-33 0,-4 14-7 15,-5 8-12-15,4 8 1 16,9 11-2-16,7 10 3 16,13 10-7-16,5 0 0 15,11-4-1-15,12-10-11 16,4-13-27-16,10-17-18 16,-2-15-16-16,4-21-4 15,-6-21 14-15,-5-23 1 0,-10-26 29 16,-6-23 34-16,-17-11 8 15,-13-13 16-15,-4 11 52 16,-2 17 25-16,-2 15 11 16,1 22-30-16,5 15-43 0,1 13-22 15,14 12-14-15,0 4-3 16,0 8-5-16,0 24 6 16,32 90 1-1,1-24-14-15,8 3-69 16,3-3-41-16,18-16-5 15,11-26 21-15,16-23-50 16,9-34-56-16</inkml:trace>
  <inkml:trace contextRef="#ctx0" brushRef="#br0" timeOffset="-199831.7">5224 9415 551 0,'-19'-38'360'0,"-2"19"-168"16,-4 14-116-16,-1 22-57 15,-13 19-11-15,8 21-7 16,2 17 0-16,13 12-2 16,16 11 1-16,0 0-7 0,11 0-29 15,6-15-29-15,3-16-27 16,-3-21 3-16,-1-21 13 16,-4-24 17-16,-4-29-19 15,-3-28 32-15,-5-24 33 16,0-20 12-16,-13-10 49 0,1 14 15 15,-1 15 1-15,7 17-18 16,6 18-26-16,-8 9-11 16,8 18-3-16,0 6-11 0,3 14 5 15,16 34 20 1,20 27 1-16,4 32 6 16,5 33-2-16,2 29-7 0,-6 15-8 15,-10 6-3-15,-15-5-7 16,-7-16-1-16,-12-25-2 15,-15-23 5-15,-11-26 4 16,-2-25-3-16,-5-22-12 0,-2-34-20 16,-6-21-1-16,1-32 6 15,2-28 7-15,14-25 6 16,24-25-13-16,8-14-26 16,24-10-21-16,23-8 2 15,21 4 29-15,24 6 22 16,22 12 6-16,13 14-3 0,3 13-7 15,-8 14-3-15,-13 15 13 16,-22 14 14-16,-23 14 29 16,-19 14 21-16,-20 9 26 0,-14 14 22 15,-19 8-7-15,-10 9-31 16,-20 3-13-16,-11 15-10 16,-6 10-5-16,-10 7-2 15,0 8-17-15,9 10-6 16,6 3-5-16,10-3 3 15,10-3-4-15,14-2-10 0,8-8-13 16,8-8-36-16,9-13-16 16,12-8-17-16,4-8 0 15,2-8 8-15,7-14 15 0,-2-10 21 16,-7-13 28-16,-4-3 23 16,-15-9 7-16,-5 5 25 15,-9 3 21-15,0 3 10 0,0 13 11 16,0 13-17-16,-12 8-30 15,12 4-19-15,0 8-8 16,0 12-3-16,0 14 1 16,12 9-9-16,12 15 8 0,14 6-17 15,5-3-54 1,3-3-48-16,3-10-37 0,-4-8-60 16,-5-16 3-16</inkml:trace>
  <inkml:trace contextRef="#ctx0" brushRef="#br0" timeOffset="-199365.21">6846 8198 395 0,'8'-44'303'0,"0"11"-147"16,-4 16-85-16,3 17-35 16,1 25-20-16,6 19-5 15,2 18-2-15,8 19 1 16,9 13 2-16,3 4-5 15,-1-1-2-15,4-9-8 0,-4-9 7 16,-2-18-2-16,-4-13 0 16,-10-11-4-16,-7-13 4 15,-4-2-2-15,-3-10-9 0,-5-12-8 16,0 0-33-16,-8-21-22 16,-9-16-2-16,-7-12 32 15,-8-3 36-15,-5 7 49 16,-3 11 1-16,-4 19-24 15,-10 15-13-15,-3 32 5 0,0 13-9 16,6 17 7-16,9 11 1 16,10-2 0-16,16-1-1 15,16-4 0-15,16-9-2 0,16-12-4 16,10-13-3-16,9-7 8 16,11-13-5-16,6-12-1 15,1-16-15-15,-4-8-7 0,-8-10-17 16,-13-1-13-16,-10-2-9 15,-14-4-8-15,-9 1-5 16,-11-1 11-16,0 8 11 16,-11 12 16-16,-9 9-26 0,-9 12-64 15,-7 0-34-15</inkml:trace>
  <inkml:trace contextRef="#ctx0" brushRef="#br0" timeOffset="-198066.73">2662 12696 357 0,'-24'13'245'0,"9"-5"-102"16,2-8-81-16,13 0-51 15,0 0-14-15,24-26 1 16,28-14 2-16,38-25 5 0,40-24-7 16,45-22 4-16,56-23 2 15,55-21-2-15,37-16-2 16,31-12 6-16,24-4-3 15,20-1-5-15,15-3-1 0,6-4 7 16,-14 4-6-16,-13 3 3 16,-27 14 0-16,-25 15 0 15,-30 20 0-15,-44 21 1 16,-34 19-4-16,-41 23-3 0,-32 15 4 16,-38 20 0-16,-32 8 2 15,-27 13 7-15,-21 9 14 16,-13 2 4-16,-7 9 3 0,-10 0 8 15,-8 0 3-15,-3 0 7 16,0 0-7-16,0 0-7 0,0 9-15 16,0-9-3-16,0 0-8 15,0 0 8-15,0 0-3 16,0 0 3-16,0 0 23 16,0-9 5-16,0-3-3 0,6-16-26 15,-6-22-37-15,0-20 2 16,-12-22 8-16,-4-22 11 0,-10-21 4 15,-2-10 17-15,-12-16-17 16,-5-2 3-16,-9 6 7 16,3 2-11-16,-6 13 8 0,-4 15-9 15,-1 13-11-15,-6 16-3 16,-9 17-1-16,-1 17 2 0,-6 10 5 16,-11 22 1-16,-6 11 1 15,-8 21 6-15,-9 21-5 16,-12 15 0-16,-17 14 1 0,-14 14-2 15,-23 15-1 1,-23 9 0-16,-24 9 7 0,-24 10 0 16,-18 7-10-16,-11 5 3 15,-12-3 3-15,-21 7-1 16,-13-6 2-16,-7 2 3 16,9-5-2-16,11-5 0 15,17 1-1-15,15 1 0 0,16-6 5 16,23-3-3-16,23-12 1 15,23-9 0-15,30-12-4 16,28-12 4-16,32-12 0 16,28-12-9-16,22-5-9 15,19-11-7-15,12-5-3 16,9-5 6-16,9-7 5 16,11 0 4-16,0 8 9 15,-8-8 4 1,8 0-2-1,0 0 0-15,0 17-5 0,0 15 4 16,8 30 3-16,7 35 2 16,14 38-4-16,12 36 3 15,2 29-5-15,12 19 6 16,-3 21 1-16,4 8-7 16,1-4 6-16,1-12 1 15,-6-21-5-15,2-26 4 16,-6-35 0-16,-3-30-2 15,-5-36 1-15,-4-23-3 0,-4-24 4 16,-7-13 2-16,-4-12-2 16,-5-12 1-16,58-91-286 47,-52 44 122-47,3-14-73 0</inkml:trace>
  <inkml:trace contextRef="#ctx0" brushRef="#br0" timeOffset="-197468.25">4778 13140 379 0,'0'-24'305'0,"0"7"-91"16,0 9-107-16,0 3-69 0,0 5-24 15,0 0-7-15,0 18-9 16,5 13 10-16,7 23 7 15,7 18 2-15,6 18-14 16,-1 8-1-16,6 8 2 16,-3-4-13-16,-3-13-36 15,1-11-66-15,-1-19-40 0,1-9-31 16,-6-14-53-16,-1-14-142 16</inkml:trace>
  <inkml:trace contextRef="#ctx0" brushRef="#br0" timeOffset="-197201.61">5766 12757 787 0,'16'-33'327'16,"-5"9"-151"-16,-3 8-109 16,0 4-47-16,1 12-14 15,-4 0-3-15,1 12 4 16,8 15 8-16,6 23-4 15,8 23-3-15,9 16-1 0,8 10-5 16,-2-2-2-16,3-3-5 16,-2-13-33-16,-3-7-42 15,-5-13-52-15,-3-12-23 0,-4-12-8 16,19-5-125 0,2-69-60-1</inkml:trace>
  <inkml:trace contextRef="#ctx0" brushRef="#br0" timeOffset="-196969.96">6824 12235 438 0,'14'-36'294'0,"-6"13"-70"16,0 8-107-16,-8 15-55 16,3 17-33-16,6 16-10 0,6 24 17 15,10 24 35-15,4 17-11 16,4 8-25-16,3 8-13 15,-1 0-17-15,4-11 1 16,-4-11-4-16,-2-14-15 16,-4-13-66-16,-1-12-83 0,1-17-45 15,-5-12-10-15,-1-24-24 16,7-7 4-16</inkml:trace>
  <inkml:trace contextRef="#ctx0" brushRef="#br0" timeOffset="-196752.71">8036 11732 539 0,'27'-53'395'0,"-6"10"-42"15,-4 16-125-15,-5 7-120 16,0 2-56-16,-4 12-24 0,-5 6-20 16,5 0-2-16,0 24 18 15,13 28 28-15,7 34-7 0,9 37-19 16,5 22-15-16,2 21-6 15,5 9-61-15,-6 2-116 0,-2-4-114 16,-3-5-59-16,-6-13-27 16,-4-8-275-16</inkml:trace>
  <inkml:trace contextRef="#ctx0" brushRef="#br0" timeOffset="-195754.58">5880 15636 20 0,'0'-5'88'16,"0"-4"109"-16,0 9-29 16,0 0-20-16,-9 0-18 15,1 0-19-15,8 0-25 16,-12 0-25-16,-5 21-22 0,-2 13-14 16,-3 17 14-16,2 27-3 15,0 16-2-15,11 11-8 16,9 6-4-16,9-11-3 0,11-10-13 15,8-16 1-15,14-21-14 16,6-16-15-16,9-21-6 16,3-25-3-16,10-24-1 0,-5-24-2 15,-4-28 7 1,-12-20 13-16,-16-14 7 0,-26-12 10 16,-19 3 9-16,-16 9 23 15,-12 27-7-15,-10 21-4 16,-10 23-26-16,-13 19-20 0,-9 17-7 15,5 12-32-15,7 12-50 16,13 12-55-16,17 4-25 16,15 6-38-16</inkml:trace>
  <inkml:trace contextRef="#ctx0" brushRef="#br0" timeOffset="-195420.89">6816 15154 289 0,'50'-36'310'0,"-18"8"-49"0,-13 11-107 16,-5 13-70-16,-6 16-44 15,-8 16-16-15,0 25-4 16,4 25 10-16,8 19-8 0,7 14-2 16,14-1-4-16,16-4-10 15,8-17-18-15,13-20-14 16,3-25-9-16,-1-19-10 0,1-25-7 15,-3-25 9-15,-13-19 17 16,-12-16 26-16,-21-18 23 16,-24-12 13-16,-16-11 2 15,-20-9-1-15,-23-1-6 0,-4 14-5 16,-7 15-1-16,4 21-27 16,2 16-45-16,7 13-26 15,4 8-60-15,4 12-44 0,10 12-8 16,10 0-17-16,7 15 12 15</inkml:trace>
  <inkml:trace contextRef="#ctx0" brushRef="#br0" timeOffset="-195072.19">7779 14653 366 0,'38'-16'254'0,"-16"4"-58"16,-5 9-63-16,-4 3-60 0,-4 0-41 15,-6 7-12-15,2 14-7 16,2 8 5-16,10 11 5 0,7 5-9 16,12 3-5-16,13 2-4 15,8-11 0-15,11-6-20 0,6-17-2 16,2-16-17 0,-3-3 4-16,-7-18-8 0,-10-6 16 15,-14-10 18-15,-13-8 5 16,-21-13 20-16,-16-2 15 0,-21-10 25 15,-21 6 33-15,-10 6 32 16,-13 13-26-16,-9 13-34 0,-8 10-33 16,1 15-27-16,-7 14-11 15,1 19-38-15,11 6-39 0,7 13-47 16,15 0-67-16,19 4-38 16,18-4-15-16,25-8-20 15</inkml:trace>
  <inkml:trace contextRef="#ctx0" brushRef="#br0" timeOffset="-194770.45">9050 13962 428 0,'38'-29'468'0,"-23"22"-142"16,-15 22-139-16,-12 30-84 15,-8 32-57-15,-1 26-14 16,5 19-9-16,8 3 3 0,8-6 14 15,12-17-10-15,13-14-13 16,15-14-23-16,8-25-38 16,9-20-31-16,8-29-10 0,0-21-9 15,-3-25 13-15,-18-18 21 16,-11-17 25-16,-22-16 24 16,-17-10 8-16,-23-2 18 0,-16 11-1 15,-9 21 6-15,-11 24-20 16,-8 15-31-16,-7 23-56 0,-10 15-86 15,-4 20-33-15,-7 17-11 16,0 20-18-16</inkml:trace>
  <inkml:trace contextRef="#ctx0" brushRef="#br0" timeOffset="-193757.69">5720 17434 140 0,'-19'17'254'15,"-3"-6"-60"-15,11-2-62 0,11-9-43 16,0 0-35-16,25-13-15 15,32-11 12-15,44-21 23 16,48-21 11-16,47-20-9 0,40-18-4 16,40-22-21-1,28-22-19-15,37-10-14 0,20-13-9 16,18-7-4-16,1-6-15 16,-2 6-28-16,-13 7-12 0,-15 11 9 15,-25 17 7-15,-29 18 17 16,-35 23 9-16,-43 20 9 0,-38 18 6 15,-43 14 17-15,-32 14 36 16,-27 7 44-16,-26 8 43 16,-14 1 28-16,-18 0-21 0,-16-8-54 15,-4-12-51-15,-24-18-34 16,-9-19-11-16,-7-22-1 0,-6-6 3 16,-4-13-5-16,-9-8-8 15,-6 0-2-15,0 4-8 16,-4 8-8-16,4 11-2 15,0 9-20-15,4 13-3 16,-1 8-10-16,5 8 20 0,0 13 14 0,6 10 11 16,1 11 9-16,-7 4 12 15,-8 16-9-15,-14 11-1 0,-20 9 2 16,-17 15-1-16,-31 17-8 16,-32 20-26-16,-36 15-41 15,-38 24-6-15,-39 9 24 0,-28 8 29 16,-21 14 21-16,-13 4 22 15,-16 7 4-15,-8 4-4 16,1 6-5-16,12-2-6 16,16-4 3-16,20 2-7 0,21-11 0 15,23-6 3-15,30-10-4 16,26-7 3-16,35-15-6 16,26-15 2-16,40-13 5 15,25-19 0-15,35-11-6 16,19-13-4-16,16-7-10 0,17-5 8 15,16-3 5-15,13 2 1 16,7 11 8-16,12 14 2 16,12 24 1-16,13 31-2 0,16 31-3 15,14 33-1 1,10 19 1-16,5 13 0 0,-1 1 0 16,4-9 0-16,2-8 1 15,-7-21-1-15,-2-15 1 16,-5-25-4-16,-7-24-22 15,0-24-1-15,3-26-31 0,12-40-62 16,21-28-100-16,25-38-45 16,19-40-37-16</inkml:trace>
  <inkml:trace contextRef="#ctx0" brushRef="#br0" timeOffset="-192825.68">3695 13489 310 0,'-46'-28'186'16,"2"-4"-111"-16,4 0 3 16,8 3-26-16,-1 0-30 15,5 6-6-15,2-3 8 16,6 6 12-16,4 4-1 16,4 4 7-16,12 12 4 15,-8 0-28-15,8 12-8 16,0 20-1-16,11 33 8 0,11 41 15 15,6 44-6-15,7 30-13 16,15 15-4-16,7 1-1 16,8-18-7-16,8-19-1 15,12-28 0-15,20-21 6 0,26-29-9 16,18-19-7-16,23-27-4 16,23-22-1-16,28-29-6 15,32-39-11-15,41-37-4 16,41-39 2-16,30-31 5 15,19-25 10-15,6-17 8 0,7-8 12 16,-17 5 4-16,-17 8 13 16,-23 11 8-16,-29 10 5 15,-29 9-6-15,-29 19-11 0,-28 16-6 16,-27 12 2-16,-33 9-8 16,-31 10 3-16,-25 10 5 0,-30 3 11 15,-24 5 17-15,-26 0-5 16,-18 3 21-16,-13-4 0 15,-24-3-19-15,-17-5-20 0,-11-4-11 16,-17 1-2-16,-9 3 6 16,-4 4 3-16,-7 14 1 0,-4 6-1 15,-13 9-10-15,-11 12 0 16,-13 13 2-16,-20 12 0 16,-25 11-5-16,-23 13 2 0,-25 28-4 15,-25 21 10-15,-21 25-8 16,-19 23 2-16,-25 21 2 15,-25 20 6-15,-15 12 4 16,2 15 0-16,9-4 0 0,12-1-6 16,6 5-12-16,-5 15-71 15,-8 11-79-15,7 13-75 16,18 5 48-16,32-10 23 16,37-14-19-16,39-20 14 0</inkml:trace>
  <inkml:trace contextRef="#ctx0" brushRef="#br0" timeOffset="-192393.81">5006 12617 178 0,'9'-19'250'16,"-9"7"-31"-16,3-2-29 15,2 7-41-15,-2 1-56 16,0-5-45-16,2 7-27 16,4 4-13-16,-1 0-12 0,7 25 30 15,13 28 21 1,19 42 23-16,10 47-14 16,3 49-19-16,8 45-15 0,10 25-19 0,4 7-4 15,7-7-37-15,7-29-70 16,6-29-60-16,5-35-22 15,2-40-5-15,-3-34-42 16,-13-36 6-16</inkml:trace>
  <inkml:trace contextRef="#ctx0" brushRef="#br0" timeOffset="-192126.01">6456 12034 247 0,'-8'-96'263'0,"8"27"-87"16,0 17-60-16,-8 19-49 15,8 13-26-15,0 7-13 0,0 13-2 16,0 41 21-16,4 32 37 16,12 38 2-16,11 39 9 15,14 37-20-15,13 25-32 16,11 13-21-16,4 6-16 15,7-8-1-15,2-11-16 0,-5-17-28 16,-9-23-35-16,-2-26-57 16,-10-28-68-16,-7-24-48 15,-8-24-51-15</inkml:trace>
  <inkml:trace contextRef="#ctx0" brushRef="#br0" timeOffset="-191876.68">7808 11543 676 0,'0'-80'617'16,"0"23"-265"-16,0 19-189 16,0 14-160-16,0 17-68 0,0 18 37 15,0 30 12-15,17 36 14 16,6 41 6-16,15 41-2 0,10 45 0 15,12 27-1-15,9 21-16 16,4 2-73-16,5-10-109 0,-1-11-76 16,-4-26-23-1,-13-24-31-15</inkml:trace>
  <inkml:trace contextRef="#ctx0" brushRef="#br0" timeOffset="-191078.75">6334 14759 429 0,'4'-23'233'16,"1"2"-101"-16,-5 9-75 16,0 0-44-16,3 12-13 15,1 0-2-15,4 12 8 16,9 23 35-16,11 44 41 0,17 47 2 15,16 52-25-15,15 52-21 16,14 27-21-16,3 11-13 16,1-4-10-16,-4-20-2 0,-6-28-23 15,-2-30-37-15,-9-31-41 16,-8-37-30-16,-8-28-9 16,-9-37 17-16,-8-37-43 0,-3-36 7 15</inkml:trace>
  <inkml:trace contextRef="#ctx0" brushRef="#br0" timeOffset="-190763">7336 14282 290 0,'-8'-14'283'16,"8"0"-75"-16,0 7-77 15,0 7-62-15,0 0-34 16,0 0-21-16,0 11-11 0,13 25 7 16,15 35 31-16,18 34 24 15,10 37-16-15,13 34-13 16,7 14-18-16,6 10-10 16,-1-3-2-16,-4-19-8 0,-4-19-3 15,-2-16-19-15,-15-25-32 16,-11-20-32-16,-10-22-30 15,-5-19-26-15,-6-16-9 0,-5-16-23 16,-2-18-8-16,4-18 30 16</inkml:trace>
  <inkml:trace contextRef="#ctx0" brushRef="#br0" timeOffset="-190494.97">8470 13843 769 0,'-21'-36'388'0,"1"12"-135"16,4 8-128-16,8 4-99 0,8 12-29 16,0 12-6-16,0 33 18 15,11 48 5-15,19 57 16 16,10 63-3-16,13 51-19 15,8 37-12-15,0 13-50 0,-1-13-83 16,2-25-52-16,-5-31-29 16,0-34-14-16,-10-27-20 0,-1-33-9 15</inkml:trace>
  <inkml:trace contextRef="#ctx0" brushRef="#br0" timeOffset="199098.77">9273 5812 231 0,'-16'-7'208'0,"5"2"-61"16,11 5-36-16,0-4-33 16,0 1-34-16,11-1-21 0,13 4-6 15,13 0 10-15,8 0 6 16,12 16 20-16,9 16 3 0,1 12-22 16,-1 22-7-16,-6 20-6 15,-11 22-10-15,-16 27-1 16,-21 16-8-16,-27 16 1 0,-24 8 4 15,-18 3-6-15,-6-6-5 16,-7-14 8-16,5-19 6 16,9-30 5-16,11-26-1 0,9-22-6 15,12-16 0-15,10-13-13 16,14-16-1-16,17-16 0 0,15-12 5 16,21-11-9-16,17-11 2 15,12 1-3-15,6 2-3 0,9 6-3 16,1 17 3-16,-1 20 7 15,1 16-5-15,-8 24 4 16,-5 22 11-16,-8 12-6 0,-13 8 13 16,-7 4-1-16,-16-5 4 15,-8-3-2-15,-13-5 8 0,-7-4 4 16,-13-3 6-16,0-9-4 16,0-4-3-16,-13-4-3 0,13-8-14 15,0-8-2-15,0-9-5 16,17-3 6-16,6-6-9 0,11-4-6 15,10-9 1-15,13 3 5 16,11-1 6-16,6 6-4 0,-1 1 3 16,0 10 0-16,-8 8 8 15,-8 6 2-15,-12 10 2 16,-10 10 14-16,-5 9-6 0,-11 2 15 16,-6 3 5-16,-10-1-6 15,-3 3-1-15,0-5 5 0,0-9 0 16,0-13-3-16,0-10-13 15,0-9-11-15,5-9-7 0,3-8-1 16,1-4 3-16,2-4-6 16,0-2 3-16,3-10 7 15,-2 0-10-15,5 8 4 16,2-2-4-16,1-6 2 0,2 13-2 16,-4 0 0-16,-1 6 1 15,-1 2 20-15,-2 3 15 0,-4 9 8 16,-2 8 3-16,-8 14 10 15,0 1-8-15,-11 8-13 0,-1 0-5 16,-5-2-12-16,6-8-8 16,-3-2-8-16,6-8-1 0,2 1 2 15,6-4-1-15,-8-9-3 16,8-2 0-16,0-7 3 0,0 5-11 16,8-2 12-16,6 3-3 15,19-2-7-15,16 3 0 0,21-2 5 16,10 4-4-16,10 5 7 15,116 61-1-15,-103-30-1 16,-2 19 18-16,-8 14 6 16,-11 20-11-16,-13 15-6 15,-13 9-2-15,-18 10-5 0,-22 3 0 16,-16 11 0-16,-16 0 0 0,-14 7 0 16,-13-1 0-16,-15 1 0 15,-10-1 0-15,-17 9 0 0,-9 1 0 16,-4 7-46-16,-7-2-172 15,0-5-75-15,-5-10-63 0,0-17-15 16,-5-10 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56:20.6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10536 5694 626 0,'-39'-82'327'0,"-2"9"-140"15,0 13-106 1,4 20-56-16,4 26-18 0,1 35-2 16,7 32-2-16,1 41-3 15,7 35 4-15,6 35 4 16,11 27 5-16,0 13-5 0,0 6-4 15,8 7-2-15,4-1-1 16,1-5 2-16,4-12-3 16,-2-20-2-16,2-32 2 0,-1-28 0 15,0-26-3-15,-5-28-6 16,3-19-10-16,-6-23 12 0,3-23-17 31,43-80-122-31,-14-6 74 0,8-25 17 16,14-10 19-16,6-5 16 15,5-2 8-15,9 7 10 16,3 7-1-16,1 9 3 0,-5 6 0 16,-9 11 2-16,-2 13-2 15,-13 19 3-15,-13 15-6 0,-7 16-1 16,-14 10 5-16,-1 10-2 16,-11 5 7-16,-3 24 4 15,-8 14 2-15,0 10 0 16,6 13-8-16,2 4-4 15,-1-3 2-15,4-6 2 0,11-11-2 16,2-13 3-16,1-11-1 16,3-12 1-16,5-9 3 15,-1-22-6-15,-7-13-4 0,-5-15 3 16,-14-12 2-16,-6-6-6 16,-18-8 5-16,-7 2 6 0,-3 8 14 15,-6 9-18-15,3 12-3 16,-2 13-21-16,4 12-40 15,1 12-44-15,7 8-32 0,5 0-71 16,8 0-13-16</inkml:trace>
  <inkml:trace contextRef="#ctx0" brushRef="#br0" timeOffset="699.15">12306 6247 152 0,'25'-12'280'15,"-12"5"-78"-15,-13 7-94 16,0 0-54-16,-16 16-27 0,-1 8-13 16,5 10-8-16,4 1-10 15,8-2-2-15,0 0 0 16,8-4-14-16,7-5 4 0,2-8-3 16,0-16-7-16,3 0 10 15,0-8-1-15,0-12 11 16,-4-13 4-16,2-3 3 15,-6-6 0-15,-5 0 4 0,2 7 13 16,-6 7 2-16,2 3-9 16,3 9-7-16,0 16-4 15,4 0 2-15,8 24-1 0,8 17 6 16,9 16-1-16,3 12-2 16,2 9 3-16,-11 3-2 15,-1 4-1-15,-11-4-1 0,-11-7-2 16,-8-12-1-16,-17-10 5 15,-6-7-4-15,-5-9-3 16,-4-8 6-16,-1-12-4 16,5-16-7-16,3-7-2 0,9-17-10 15,16-14 6-15,16-14-6 16,20-16 2-16,22-23-14 0,15-11 0 16,16-12-1-16,13-8 10 15,3 0 9-15,5 0 6 16,-4 8 6-16,-9 17 5 0,-20 19 9 15,-17 18 16-15,-18 14 7 16,-14 13 8-16,-12 14-5 16,-7 15 1-16,-9 11-10 0,-25 22-2 15,-3 21-6 1,-6 14-7-16,3 14-7 0,5 3-2 16,15-3-3-1,11-9-7-15,3-9 6 0,14-15-3 16,11-12 1-16,8-16-3 0,10-17 3 15,-5-17-7-15,-6-12 6 16,-6-11-5-16,-7-13 4 16,-19-13 1-16,-3-3 7 0,-25 5-12 15,-7 7 4-15,-8 7-1 16,-9 18-19-16,-5 7-36 16,2 13-38-16,4 12-38 15,3 0-81-15</inkml:trace>
  <inkml:trace contextRef="#ctx0" brushRef="#br0" timeOffset="1331.77">9046 9256 234 0,'-12'-4'228'15,"20"-17"-107"-15,30-15-59 0,33-12-33 16,43-18-11-16,52-16-3 16,54-15 8-16,57-21 1 15,42-16 19-15,43-24-1 16,54-18-15-16,42-11-12 15,20-9-7-15,19 6-5 0,6 5-5 16,-12 10 3-16,-29 17 1 16,-38 11-3-16,-51 16-1 15,-48 23 0-15,-53 13-2 0,-49 17-8 16,-47 22-26-16,-47 16-23 16,-30 11-24-16,-35 8-18 0,-29 15-53 15,-30-5-36-15</inkml:trace>
  <inkml:trace contextRef="#ctx0" brushRef="#br0" timeOffset="1731.51">15953 9423 550 0,'-18'-34'156'0,"29"-6"-81"0,34-1-35 16,38-3-24-16,49-4-7 16,30-6-5-16,24 1 4 0,9 5-8 15,-2 6 1 1,-16 10-20-16,-19 12-101 0,-24 3-129 15</inkml:trace>
  <inkml:trace contextRef="#ctx0" brushRef="#br0" timeOffset="2146.87">16298 9406 623 0,'-52'0'224'0,"-1"0"-112"16,10 0-59-16,1 21-29 16,2 13-12-16,-2 8-6 0,3 13-5 15,5 1 4-15,11 2-6 16,6-6 4-16,9-5-4 16,8-8-3-16,4-11 8 0,9-8-7 15,14-7 8-15,19-13-10 16,15-13 0-16,15-7-4 15,18-8 4-15,16-5 3 0,15 0-1 16,5 2 4-16,0 10-4 16,-12 12-1-16,-15 18 5 15,-22 14-1-15,-21 14 4 16,-24 12-5-16,-24 8 3 0,-24 9 2 16,-28 4 1-16,-24-2 0 15,-23-4-5-15,-18-1 1 16,-17-6 2-16,-1-4-2 0,9-8-12 15,13-14-13-15,21-5-46 16,20-14-49-16,13-12-27 16,24-21-40-16,23-20-40 15</inkml:trace>
  <inkml:trace contextRef="#ctx0" brushRef="#br0" timeOffset="2464.82">17797 9261 514 0,'44'-25'241'0,"-14"8"-102"0,-12 14-69 16,-9 3-34-16,-9 28-22 15,-10 13-6-15,1 11 7 16,9 17-3-16,0 5-4 0,19 4 2 16,23-9-7-16,22-9-1 15,18-16-2-15,15-14-3 16,12-30 3-16,8-17 0 15,2-24-4-15,-6-18-4 0,-14-20 1 16,-26-11 2-16,-33-8 0 0,-28 6 13 16,-33 6 3-1,-30 8-1-15,-31 18-7 0,-28 18-3 16,-20 18 1-16,-8 16-4 16,4 8-9-16,8 19-49 0,16 8 61 15,14 1-225-15,14 0-42 16,17 1 17-16</inkml:trace>
  <inkml:trace contextRef="#ctx0" brushRef="#br0" timeOffset="2883.83">24996 7583 463 0,'127'-53'113'0,"3"5"-65"15,4 6-40 1,0 10-51-16,-1 4-74 0,-14 0-81 16</inkml:trace>
  <inkml:trace contextRef="#ctx0" brushRef="#br0" timeOffset="3261.96">24961 7322 257 0,'-45'12'232'0,"8"6"-89"0,6 13-56 15,-11 23-29-15,-3 31-19 16,-3 25-8-16,-1 16-16 16,5 4-11-16,6-7 3 15,19-13-7-15,19-20 3 0,8-18 3 16,20-18-6-16,24-18 4 15,18-16-6-15,19-12 0 16,17-8 0-16,4-12-4 0,4-4 3 16,-5 4-1-1,-12 5 2-15,-15 7 4 0,-14 7-2 16,-14 13 0-16,-18 9 0 16,-12 12 10-16,-11 7 1 15,-13 9-6-15,-20-1-2 0,-14 2-5 16,-6-5 4-16,-7-9-12 15,-2-11-47-15,3-4-43 16,5-13-79-16,9-16-79 0</inkml:trace>
  <inkml:trace contextRef="#ctx0" brushRef="#br0" timeOffset="3560.42">26505 7541 452 0,'16'-11'312'0,"-16"6"-136"16,0 14-90-16,-21 19-49 16,-4 21-23-16,1 17-5 15,8 3-2-15,16 0-7 16,8-3 1-16,16-10-1 0,17-10-7 16,12-15 3-16,8-10-3 15,3-21 10-15,5-21-3 16,-8-14 1-16,-12-23 1 0,-13-15-1 15,-19-13 3-15,-17 1 3 16,-29 7-1-16,-15 13-9 16,-21 13 3-16,-9 14-21 15,2 18-24-15,3 12-68 16,4 8-51-16,11 17-71 0,15 4-22 16</inkml:trace>
  <inkml:trace contextRef="#ctx0" brushRef="#br0" timeOffset="3876.52">27783 7189 425 0,'17'-34'336'16,"-17"2"-160"-16,-8 6-89 15,-10 12-56-15,-2 14-19 16,-4 14-6-16,-5 20-5 0,-4 15-2 15,6 11 6-15,2 14-2 16,14 11 3-16,14 0-8 16,17 2 3-16,16-15-3 15,10-17 3-15,10-24 1 0,1-31 4 16,2-15-6-16,-8-30 1 16,-6-25 0-16,-16-11-1 15,-18-4-4-15,-11-1-11 16,-24 5-45-16,-14 12-49 15,-14 15-49-15,-13 22-32 16,-17 7-63-16</inkml:trace>
  <inkml:trace contextRef="#ctx0" brushRef="#br0" timeOffset="5091.52">21516 8508 540 0,'0'0'170'16,"0"12"-82"-16,-14-1-51 16,-7 6-29-16,-4 0-3 15,-3-2-3-15,-1-2-1 0,-2-5 1 16,1-8 5-16,10 0 4 16,3 0-4-16,11-13 0 15,6-10-11-15,6-11-4 0,19-10 3 16,12-9 7-16,12 0-6 15,15 9 2-15,6 6 0 16,2 14 3-16,-2 20-5 16,-5 16 8-16,-8 16-8 15,-17 17 6-15,-15 12 0 0,-20 11 6 16,-22 11-1-16,-20 3-5 16,-17-5 0-16,-6-4 3 15,-4-9-2-15,-1-6 7 0,3-13-3 16,8-9-3-16,11-7 3 15,10-8-2-15,10-5 0 0,6-4-5 16,17-12 11-16,9 0-7 16,17 0-3-16,22 0 0 15,20 0 1-15,8 0-2 16,17 0 0-16,8-5-2 16,7 1-9-16,-9 1-33 0,0-2-28 15,56-6-136 1,-99 2 49-16,-13-3-30 0</inkml:trace>
  <inkml:trace contextRef="#ctx0" brushRef="#br0" timeOffset="5458.02">22316 8527 385 0,'-8'-40'187'0,"8"7"-56"15,0 9-52-15,0 12-48 0,0 12-15 16,0 7-3-16,8 14-1 15,5 12-5-15,7 3-3 16,9 5-2-16,2-4 0 0,11-6-5 16,3-1 0-16,-2-14-3 15,8-16 2-15,-4-5-8 0,2-14 9 16,-4-15 1-16,-5-13 0 16,-6-10 4-16,-6-5 12 15,-12 5 20-15,-3 12 20 0,-5 12-9 16,-8 18-19-1,0 23-9-15,-18 37 20 0,-6 36 30 16,-12 32 7-16,-8 35-11 16,-10 17-19-16,2 31-23 15,3 13-11-15,0 3-4 0,9-10-12 16,7-14-33-16,5-25-65 16,7-25-87-16,2-27-40 0,2-30-49 15</inkml:trace>
  <inkml:trace contextRef="#ctx0" brushRef="#br0" timeOffset="6173.54">20066 8202 197 0,'-74'-12'250'16,"3"-5"-98"-16,18 0-60 16,13 6-34-16,23-1-29 15,34-4-15-15,39-4-6 16,55-9-4-16,47-12-2 0,48-3-2 16,34-10 1-1,21-3-1-15,6 0-1 0,8 4 3 16,-3 5 3-16,-9 3-5 15,-29 5-7-15,-30 7-5 16,-40 8 4-16,-28 5-14 0,-40 7 10 16,-23 0 0-16,-24 1-14 15,-25 1-31-15,-24-7-69 16,-19-5-68-16,-27 2-141 0</inkml:trace>
  <inkml:trace contextRef="#ctx0" brushRef="#br0" timeOffset="6623.83">22228 7183 293 0,'-21'-31'169'0,"8"-2"-78"16,13 4-46-16,9 5-24 15,4 3-12-15,5 4-4 0,12 5 5 16,11 5 3-16,12 3-1 16,16 4-5-16,12 0-3 15,15 9-1-15,11 3-1 0,10 1-2 16,7-7 0-16,1 3 0 15,1-9-3-15,-13 0 1 16,-16 8 2-16,-16-8 0 16,-16 0 0-16,-19 0 5 15,-18 0 5-15,-17 9 8 0,-11 3 4 16,-28 7-1-16,-17 14-10 16,-19 12-5-16,-9 20-2 15,-14 12-2-15,-4 17 1 0,-4 3-3 16,6 1 3-16,3-4-5 15,9-13 7-15,17-11-3 16,12-17-2-16,9-13 1 16,17-6-1-16,1-15 0 15,9-7 4-15,2-12 15 0,10-19-8 16,-11-27-3-16,11-22 0 16,-8-27-4-16,8-14-4 15,0-6 4-15,0 2-4 0,-12-2-4 16,-4 14-8-16,0 11-11 15,0 13-52-15,-1 11-59 16,-2 9-112-16</inkml:trace>
  <inkml:trace contextRef="#ctx0" brushRef="#br0" timeOffset="8403.14">28699 6341 878 0,'-31'-44'250'16,"31"-9"-125"-16,25-4-66 15,43-4-39-15,43-3-7 16,34-11-6-16,31-3-7 15,10-7 4-15,7 0-2 16,13 3-4-16,1 9-46 16,-6 8-148-16,-10 4-106 15,-23 0-97-15</inkml:trace>
  <inkml:trace contextRef="#ctx0" brushRef="#br0" timeOffset="8689.08">30641 4937 534 0,'-32'-20'176'0,"15"3"-91"0,34 10-52 15,32 7-15-15,35 0-11 16,32 0-4-16,9 14-2 16,0 3 1-16,-7 9-2 15,-21 2 0-15,-15 16-2 16,-21 10-2-16,-29 10 2 15,-21 20 4-15,-25 8 1 16,-32 10-2-16,-19-5 2 16,-17-4-7-16,-2-10 7 15,4-15 1-15,2-6-8 0,1-14-36 16,4-8-52-16,-1-10-68 16,9-19-94-1</inkml:trace>
  <inkml:trace contextRef="#ctx0" brushRef="#br0" timeOffset="10133.89">31693 6272 437 0,'0'-11'175'16,"0"2"-92"-16,0 9-46 0,0 16-19 15,0 20-9 1,0 21-9-16,0 16 5 16,0 13-7-16,0 9 5 0,0 5 1 15,5 7-3-15,4-5 0 16,-9-12-6-16,3-14-28 15,2-19-28-15,-5-15-29 16,0-32-100-16,0-20-199 16</inkml:trace>
  <inkml:trace contextRef="#ctx0" brushRef="#br0" timeOffset="10416.7">32080 6190 442 0,'31'-113'234'0,"-5"23"-95"16,-10 29-76-16,-5 25-38 15,-11 32-13-15,0 27-4 16,0 32-5-16,0 17 1 16,0 10 1-16,0-1-4 15,9-12-5-15,2-12-5 16,1-12-3-16,2-21 10 0,2-15-2 16,2-22-6-16,4-19 4 15,-2-22-4-15,-8-10 8 16,-7-10 8-16,-5 5 10 15,-20 5-3-15,-14 2-9 16,-10 13-8-16,-16 17-13 16,-10 11-16-16,4 14-41 15,6 7-39-15,7 16-88 16,17 3-32-16</inkml:trace>
  <inkml:trace contextRef="#ctx0" brushRef="#br0" timeOffset="10716.52">32464 5959 418 0,'0'-12'258'0,"-11"0"-110"0,-6 3-86 16,-2 9-53-16,-7 13-11 16,6 3-2-16,1 5 0 15,6 3-9-15,13 4 4 16,0 1 3-16,8-1 0 15,13-4-4-15,2-2-14 16,3-12 0-16,-2-10 10 0,-1 0 7 16,-2-15-2-16,-5-9 0 15,-7-14 5-15,-9-5 0 16,0-2 1-16,-12 4-2 16,-5 3-8-16,-3 10-39 15,-5 0-54-15,0 8-64 16,2-1-11-16</inkml:trace>
  <inkml:trace contextRef="#ctx0" brushRef="#br0" timeOffset="11001.33">32668 5669 368 0,'0'-12'221'0,"0"5"-95"15,0-2-65-15,0 9-44 16,0 0-7-16,5 16-5 15,6 9 1-15,13 3-3 16,14 9-3-16,11 0-2 16,11 0-2-16,5-13-3 15,-1-7 2-15,-7-17 3 16,-6 0 2-16,-20-21 0 0,-15-3 19 16,-12-9-3-16,-12-4-6 15,-18 0-7-15,-5 5-7 16,-12 4 2-16,-19 7-12 15,-9 14-28-15,-2 7-35 16,-7 19-44-16,4 5-119 0</inkml:trace>
  <inkml:trace contextRef="#ctx0" brushRef="#br0" timeOffset="12849.07">32708 8736 432 0,'0'-26'308'15,"0"9"-120"-15,0 5-102 16,0 12-90-16,0 23-10 15,-15 28 3-15,-10 39 7 0,-7 36 5 16,-13 52 6-16,-17 50 9 16,-6 29-3-16,-10 16 0 15,1 0-8-15,-3-12-4 16,7-25-1-16,0-30 2 16,11-25 0-16,5-38 2 0,12-34-28 15,8-24-47 1,6-32-60-16,2-37-98 15,4-32-63-15</inkml:trace>
  <inkml:trace contextRef="#ctx0" brushRef="#br0" timeOffset="13249.12">31543 10917 318 0,'-29'28'132'0,"1"9"-50"16,0 7-26-16,0 13-24 15,3 14-9-15,4 1 2 16,10-2-5-16,11-5 3 15,0-5-5-15,11-2 8 16,10-9-5-16,4-10-14 0,7-1 0 16,4-9-2-16,0-12 0 15,6-17 13-15,-6-10 20 16,2-14 10-16,-3-14 7 16,-2-9 6-16,-10-10-5 15,-2-9-25-15,0 1-18 16,-10 0-35-16,-2-3-48 15,-6 6-51-15,-3 5-24 16,0 9-18-16,0 6-72 16</inkml:trace>
  <inkml:trace contextRef="#ctx0" brushRef="#br0" timeOffset="14094.68">32221 8906 391 0,'-146'85'106'16,"-25"45"-44"-16,-35 57-23 15,-48 63-8-15,-34 34-6 16,-26 20 15-16,-32 3 3 16,-24-14-3-16,-29-13 0 0,-22-18 16 15,-13-18 10 1,-14-25-3-16,2-16-16 0,16-10-24 16,23-11-19-16,37-2-94 15,45-5 90-15,42 0-169 16,35-4-19-16,33-9-65 0</inkml:trace>
  <inkml:trace contextRef="#ctx0" brushRef="#br0" timeOffset="15044.63">25744 11719 71 0,'-13'0'239'0,"3"0"-80"16,2 0-74-16,0 17-40 15,0 11-23-15,-6 15-12 16,-6 23-1-16,-8 20 5 16,-10 19 10-16,-9 15 4 15,-7 0-1-15,-3 6 2 0,-4-8-13 16,0-3-9-16,6-13-1 15,4-8-6-15,12-12 1 16,10-10-1-16,14-7-2 0,15-3-2 16,12-5 3-16,15-5 3 15,17-2-4-15,18-2 3 16,16-3 1-16,10-1-2 0,15 6 0 16,9 2-2-16,3 1 3 15,-7 0-4-15,0 0 3 16,-17-4 3-16,-4-4-5 0,-22-5 0 15,-11-7 4 1,-20-9 9-16,-4-7 16 0,-15-10 8 16,-3-7-12-16,-7 0 2 15,-5 0-12-15,0-15-8 16,-17-13-5-16,-7-26-3 16,-6-18 0-16,-1-22-2 0,-6-17 1 15,-2-14 0-15,-3-18 1 16,2-16 2-16,-5-5 0 15,-1 3-1-15,-1-3-4 0,-2 5-20 16,4 13-20-16,0 13-15 16,5 13-2-16,0 17-4 15,1 20-5-15,8 16-58 16,3 20-36-16</inkml:trace>
  <inkml:trace contextRef="#ctx0" brushRef="#br0" timeOffset="20653.49">19522 10461 76 0,'5'0'226'16,"0"0"-58"-16,3-12-55 16,-2-5-46-16,8-2-24 0,-3-6-13 15,2 0-4-15,4-3 12 16,-2 0 13-16,2-9 5 16,-1-8-9-16,-4-11-12 0,0-11-11 15,2-14-11 1,-6-8 1-16,0-14-5 0,-5-6-3 15,-3-5-5-15,0 0-3 16,0-1-1-16,-11 7 5 16,-7-3 0-16,-1 9 5 0,-3 5-5 15,-1 2 4-15,-6 3 5 16,-9 1-9-16,-5 6-5 16,-14 4 3-16,-12 4-1 15,-17 4-2-15,-5 0 4 16,-17 4-3-16,-13 2 5 15,-14 8-6-15,-21 2 3 0,-25 3-1 16,-13 5 1-16,-21 12 2 16,-26 22-2-16,-38 15-4 15,-47 31-7-15,-27 36 6 16,-12 21 2-16,-8 22-1 0,-8 17 4 16,-10 11-2-16,1 9 2 15,25 3-1-15,26 9 1 16,32 15 0-16,32 23 0 0,27 14 5 15,33 18-5-15,39 6 3 16,46 9-3-16,42 5 2 16,46 8 6-16,51 18 0 0,43 15 7 15,51-2 0 1,41-10 8-16,48-22-6 0,52-24-4 16,52-29-1-16,46-37-2 15,34-33-2-15,40-45 2 16,45-38-8-16,33-50-2 0,24-29-4 15,35-40 5-15,19-49-11 16,1-58-11-16,-2-55-14 16,-14-35-52-16,-45-23-99 0,-65-31-84 15</inkml:trace>
  <inkml:trace contextRef="#ctx0" brushRef="#br0" timeOffset="22730.51">19778 10083 532 0,'-10'0'266'0,"-3"7"-129"16,0-7-77-16,5 12-44 0,8 9-16 15,-13 20-2-15,7 28 1 16,-3 25 11-16,-2 20-1 16,-3 20 1-16,-2 17-3 0,-5 11-6 15,-7 14-4-15,-9 14 10 16,-10 10-12-16,-18 3 0 16,-17-7-10-16,-7-15-22 0,-12-20-29 15,-5-22-16 1,-5-22-25-16,-2-20-14 0,-8-18-68 15,-2-31-12-15</inkml:trace>
  <inkml:trace contextRef="#ctx0" brushRef="#br0" timeOffset="32297.37">22960 3479 49 0,'-34'-12'124'0,"6"1"57"0,3-1-65 15,1 3-40 1,-1 9-33-16,6 0-13 0,2 0-11 15,0 0 1-15,-3 0 1 16,0 0-2-16,0 0 1 16,-5 0-10-16,-6 0-4 0,-6 16-4 15,-12 5 0-15,-12 4-2 16,-12-2 0-16,-9 6 4 16,-7 4 0-16,-7 0 2 0,-2-1-1 15,-1 0 0-15,8 0 6 16,1 1 3-16,0 0-2 15,-1 4-4-15,3-1 0 0,0 0-7 16,-7 9 0 0,1 5-1-16,-5 7 2 0,-4-1 3 15,-3 1-4-15,5 0-6 0,4-3 5 16,-1-3 6-16,0 4-9 16,5-7 9-16,-2-3-9 15,7-5 6-15,-1 1-6 16,3-1 5-16,4-3-4 0,6-3 2 15,2-3 3-15,9 3-3 16,5-2 2-16,3 0-4 16,2 1 0-16,-4 1 3 0,7 0-5 15,3 0 5-15,0-1 4 16,5-5-7-16,3 1 2 0,1 2-1 16,4-2 4-16,-2-3-2 15,2 2-4-15,-1-5 4 16,6 2-4-16,-3 3 6 15,1 1-2-15,1-1-1 0,4 0-2 16,0-2 2-16,-1 3-4 16,1-1 10-16,-1 1-6 15,1-1 1-15,0 3 0 0,-1 3-4 16,-1-2 3-16,4 2 3 16,-4-7-5-16,3 1 2 0,-3-2-2 15,4-7 6 1,0 2-5-16,6-4 2 0,-1-1-4 15,6-1 5-15,2 2-6 16,0 0 5-16,-3-1-2 0,-1 1 2 16,-1-1 2-16,-4 3-4 15,2 7 1-15,1-3-2 16,-2 1 2-16,-1 1-2 0,3 0 6 16,-1-6-2-16,4 2-2 15,0-4 0-15,3 0-2 0,1-2 2 16,1-2 1-16,-2-5-5 15,5 4 5-15,0 0-1 16,-5 0 5-16,4 0-7 0,1 1 2 16,-2 2 1-16,-3 2-1 15,1-5-2 1,-5 16 2-16,9-15 4 16,0 0-4-16,2-1-1 0,-3 4 3 15,0 4-2-15,1 0 2 16,-1 0-6-16,-4 1 2 15,2 0 2-15,-1-1 2 0,1 4-1 16,-3-3-1-16,-1 2-1 16,2-1 1-16,-4-3 1 0,6 2 3 15,2-3-7-15,9-3 1 16,-11-3 2-16,11 0 0 16,-12 0 1-16,12 0 3 15,-9-12-1-15,9 12-2 0,-8-3-1 16,8-1 1-16,-8 1 0 15,8 3 2-15,0 0-5 0,0-5 2 16,0 5 2-16,0 2-2 16,0-2 1-16,0 4 2 15,0-1-4-15,0 2 5 0,0-1-3 16,0-4 0-16,0 5 4 16,-8 15 1-1,8-14 1-15,-12-2-10 0,12-1 4 16,-8 1 2-16,0 1 1 15,8 0-2-15,-10-1 0 16,10-4 1-16,0-1-6 0,0-1 5 16,0-3-2-16,-8 1 0 15,8 1 2-15,0-1 4 16,0-8-3-16,0 11-1 0,0 3 2 16,0-2-3-16,-8-5 1 15,8 5-1-15,-8 1-1 0,8 0 3 16,0-1-3-16,-7 0 0 15,7-5 5-15,-8 5-5 0,8-3 0 16,0-1 1-16,0 4-5 16,0 0 8-1,-8-3-3-15,-1-2 0 16,9 2 4-16,-8 0-1 0,0-1-3 16,8 4 6-16,-9-5-4 15,9 2 3-15,-7 3-2 0,7-4 4 16,0 0-7-16,-8 0 0 15,8-1-1-15,-13-7 3 16,13 15-3-16,-6-15 0 0,6 11-3 16,0-3 4-1,0 1 2-15,0-9 0 16,0 7-5-16,0-7 4 16,0 8-1-16,0 0 1 15,0-8-1 1,0 0-4-16,0 0-3 15,0 0 9-15,0 0-4 16,0 0-4-16,0 0-20 0,0 0-9 16,0 0-21-16,0 0-14 15,0 0-14-15,0 0-10 0,3-8-22 16,5-12-80-16</inkml:trace>
  <inkml:trace contextRef="#ctx0" brushRef="#br0" timeOffset="33747.94">17614 6411 130 0,'-8'0'204'16,"2"7"-73"-16,6-7-58 15,-9 14-31-15,0 1-22 16,9 10-8-16,0 11-8 16,0 9 7-16,0 8-4 0,0 7 7 15,0 6 1-15,0 3-1 16,0 4-3-16,5 0-7 15,3-4 5-15,0 1-3 0,-5-4-3 16,5-9-1-16,-4-5-1 16,1-11-1-16,-2-9 4 0,2-2-4 15,-5-11 3-15,0 2 3 16,0-4-5-16,0-1 2 16,0-4 2-16,0 0-5 0,3-1-1 15,2 1 2-15,-2 1 1 16,-3-13-1-16,0 13-5 0,0-5 6 15,6-8-2 1,-6 7 6-16,4-7-3 0,0 0-1 16,-4 0 4-16,0 0-1 15,0 0 7-15,0 0 0 16,0 0-1-16,4 0-2 0,2 0-1 16,2 0-3-16,6 0-4 15,2-7 4-15,13-5-1 0,2-5-2 16,12-7-2-16,7-4 0 15,12-1 0-15,7 1-3 16,4-5 4-16,3 4-1 0,6 1 2 16,-4-1-4-16,-1 8 3 15,-8 2 2-15,-8 2-6 16,-9 10 5-16,-7-1-2 0,-14-1-1 16,-5 9-1-16,-4 0 6 15,-13 0-4-15,0-4 1 0,-1-1-1 16,-3 5 0-16,-5 0 5 15,0 0 2 1,0 0-5-16,0 0 6 0,0 0-1 16,0 0-1-16,0 0 1 15,0 0 3-15,0 0 8 0,-8 0 3 16,-1 0-2-16,-2 0-8 16,-1-3-4-16,-5-6-4 0,-8-3 1 15,3-4-2-15,-8-4-3 16,-8-8-3-16,-2-6-5 15,-3-1 9-15,-7-2 3 16,-4-4-8-16,-1 0 5 0,-5-4 0 16,-1 0 1-16,-3 0 0 15,-4 5 1-15,12-1 5 0,4 5-6 16,5-1-1-16,7 1-2 16,9-1-5-16,-2 5-4 15,9-1 1-15,-1 4 5 0,5 1-3 16,3 4 6-16,1-2-3 15,4 6 5-15,1 4-6 16,-1 5 6-16,-2-1-4 16,3-6 4-16,2 6-2 0,1 1-1 15,-3 2 6-15,3 1-1 16,8-1-2-16,-9 7 0 0,9-8 5 16,0 10-8-16,-8-4 4 15,8 1-5-15,-9-2 6 16,9 1-6-16,0 4 10 0,0 0-9 15,0 0 5 1,0 0-5-16,0 0 2 16,-9 0 3-16,9 0-7 0,-6 0 6 15,6 0 3-15,0 0-6 16,0 0 1-16,0 0 3 16,0 0-1-16,0 0 1 15,0 0-4-15,0 0 0 0,0 0 5 31,0 0-2-31,0 0 0 16,0 0-7-16,0 0 7 0,0 0-3 16,0 0 5-1,0 0-7-15,0 0-2 0,0 0 0 16,3 16 6 0,0 8-3-16,6 13 0 15,0 9 2-15,-1 2-14 16,1 8-15-16,-1 6-22 0,3 0-11 15,-3-2-23-15,1-6-57 16,-6-11-49-16</inkml:trace>
  <inkml:trace contextRef="#ctx0" brushRef="#br0" timeOffset="153687.39">17408 11132 108 0,'-126'0'213'15,"1"0"-106"-15,-6-6-52 0,-4-8-21 16,2 2-14-16,8-5 2 16,13 3 10-16,16-9 4 15,10 3 18-15,18 5 21 16,11 2 9-16,13 1-22 0,10 4-27 16,11 3-23-16,6 1-14 15,17 4-4-15,0 0-6 16,0 0 3-16,3 0 5 0,11 0-2 15,9 13 5-15,17-5 5 16,17-8 2-16,24 0 3 0,22 0-2 16,17 0 11-16,24-12 12 15,17-12 15-15,15-9 9 16,14-12 1-16,13-3-16 0,25-6-15 16,21-3-8-1,310-64-15-15,-266 55-10 16,4 1-4-16,5-4-3 15,8-4 5-15,7-1 1 16,-3 1 6-16,-17-1 2 0,-23 5-1 16,-22 7 3-16,-25 10 0 15,-19 7-3-15,-10 4 5 16,-3 6-1-16,-4-2-5 16,3 4 6-16,-2-3-4 0,-9-1 2 15,-4-4 6-15,-10-3-5 16,-5-1 6-16,-14 0 6 15,-9 0 3-15,-2 4-9 0,-6-4-1 16,0 0 0 0,8-3-2-16,0-2 0 0,6 2-2 15,9-1 2-15,16-4-4 16,12 1 8-16,-3-2-11 16,0 10 4-16,-12 7-5 0,-7 4-1 15,-4 9 2-15,1 8 2 16,7 4 1-16,9 0-2 15,12 0 4-15,13 0-2 0,7 2 0 16,8-1-7 0,3-1 4-16,5 3-7 0,4 1-18 15,9 1-5-15,4-3 0 16,4 3 1-16,4-2 9 16,-1 6 9-16,-10 3 8 15,-16 0 0-15,-6 12 5 16,7 7 1-16,-4 11 0 0,0 7-5 15,-3 8 6-15,-8 6-4 16,-7 7-1-16,-8 7 7 16,-22 1-9-16,-20 7 5 15,-20 4-3-15,-17 8 8 16,-19 12-7-16,-21 6-1 16,-17 3-1-16,-14 0 6 0,-14 3-1 15,-12-3-3 1,-16-4 4-16,0-4 2 15,0-4-6-15,-13-8 2 0,2-10-5 16,0-7-6-16,-3-7 6 16,3-10 6-1,3-7 0-15,-5-4 3 0,0-2-3 16,1 0 0-16,1 1 0 16,-1 1 2-16,-1 4-6 15,1 0 4-15,4 3-1 0,-6 9-2 16,5 9 3-1,-13 3-8-15,-4 4-10 16,0 9-4-16,-11 10 10 0,-4 19 9 16,-8 11 3-16,-7 9-4 15,-10-2-1-15,-3 1 3 16,-11-3 3-16,-7-5 1 16,4-1-2-16,-4-3 2 15,-2-8-6-15,4 1 6 0,4-6-2 16,2-3 0-16,0-5 0 15,-3-2-1-15,1 3 4 16,-4 4-7-16,3 3 6 16,-4 6-2-16,2 6-1 15,-4 6 2-15,-6-2 0 16,-5 2-1-16,-5-10-2 16,-6-1 5-16,-11-8-7 15,-10-2 5-15,-10-6 0 16,-3 0-7-16,-1-8-6 0,2-2-3 15,6-6-9-15,2-6-2 16,5-5 3-16,14-3 2 16,13-8-1-16,14-7-4 15,15-5-8-15,9-10-7 0,13 2-8 16,8-6-20-16,7-3-60 16,4-6-40-16</inkml:trace>
  <inkml:trace contextRef="#ctx0" brushRef="#br0" timeOffset="156082.6">15873 11189 500 0,'0'-20'256'0,"3"-11"-127"15,14-3-63-15,16 6-45 16,18-2-19-16,35-2-9 0,27-4 5 16,30-4 4-16,28-10-3 15,15-6 5-15,12-2 2 16,7-2-5-16,6 6-2 16,17 7 2-16,27 1-1 15,30 0-3-15,23 7 3 0,20-6 1 16,15 0 1-16,9-1 4 15,18 3-5-15,2-7-1 16,-2-2-1-16,0-3-2 16,0-5 9-16,11-9-3 0,10-8 3 15,2-13 6-15,-2-12 10 16,6 0-5-16,20-2-2 16,15 1-7-16,-5 6-6 15,-14 3-4-15,-7 4-4 16,2-4-10-16,-7-6 8 15,-11-23 2-15,-17-27-4 0,-8-37 5 16,2-37 7-16,1-25 1 16,-3-8-3-16,-15-4 0 15,-21-3-11-15,-8-13-18 16,4-20-13 0,17-17 15-16,11 2 16 15,344-284 16-15,-376 305 12 16,-19-11-1-16,-15-4-12 15,-10-4-2-15,-9 13-1 16,-5 22-6-16,-6 19 1 16,-14 15-4-16,-11 20 2 15,-26 22-1-15,-38 16-8 16,-168 12 1-16,0 12 5 16,0 9 7-16,0 8 0 15,0 11 0-15,0 13 0 0,0 15 0 16,0 18 3-16,0 20-6 15,0 16 3-15,0 13-1 16,0 8 4-16,0 7-6 16,0 9 5-16,0 4-6 15,0-1-4-15,0 6-17 16,0 3-34-16,0 0-17 16,0 29 15-16,0 14 0 15,0 14-68-15</inkml:trace>
  <inkml:trace contextRef="#ctx0" brushRef="#br0" timeOffset="156440.16">20449 9744 77 0,'-78'-36'21'16,"1"0"-27"-16,4 3-30 15</inkml:trace>
  <inkml:trace contextRef="#ctx0" brushRef="#br0" timeOffset="157017.06">19747 9639 82 0,'-82'36'189'16,"4"4"-67"-16,5 1-62 16,5 1-31-16,7-2-10 15,4-7-7-15,8-4 3 16,9-10 11-16,10-6 12 16,13-1 3-16,3-12-12 0,6 8-4 15,8 0-15-15,0-8 3 16,0 0 2-16,22 9 11 15,25-9 13-15,39 0-3 0,43-9-11 16,53-15-13-16,66-12-2 16,61-22 3-16,36-15 7 15,29-13 12-15,40-8 5 16,36 1-3-16,25 0 5 0,22 7-17 16,29 8-3-1,33 10-9-15,4 15-2 0,19 24-4 16,13 16-1-16,3 26-13 15,-2 12-10-15,2 10-4 16,-16 11 6-16,-27 3 4 16,-22 8 6-16,-15 8 4 15,-10 13 2-15,-29 15-3 16,-36 16-1-16,-42 16 0 0,-44 6-8 16,-39 8 7-1,-38 5 1-15,-33-2 6 0,-24 4-5 16,-22 1 3-16,-32-4 2 15,-25 3-5-15,-35 14 0 16,-44 13-4-16,-46 14 5 0,-48 9 2 16,-47 8 1-16,-45 3 4 15,-38 1 11-15,-27-1 6 16,-26-3 1-16,-20 2-5 16,-25 11-4-16,-22 4-3 0,-20 2-8 15,-14-2 3-15,-9-14-2 16,-6-13-1-16,-19-18-4 15,-13-17 0-15,-13-20-37 16,-5-19-40-16,5-9-51 16,3-10-36-16,8-15-118 0</inkml:trace>
  <inkml:trace contextRef="#ctx0" brushRef="#br0" timeOffset="158313.26">28348 13815 485 0,'0'11'122'15,"0"4"-59"-15,0-1-30 16,-14 19-18 0,3 24-9-16,-9 17-3 0,-6 19-2 15,-7 8 4 1,-6 14-6-16,-10 8 8 0,-2 6 6 16,-8 1-5-16,2 1-5 15,1-5 1-15,8-3-3 16,2-10-1-16,15-7 2 0,6-17 0 15,13-7 4-15,12-12-6 16,15-12 0-16,10-10 0 16,20-4 0-16,20-8 0 15,24-3-1-15,33-9-6 16,29-8 1-16,19 2 2 16,13-6-2-16,-1-4 4 15,1-8 10-15,-13 12 7 0,-15-12 6 16,-21 7 4-16,-25-7-1 15,-27 0-3-15,-22 0 24 16,-15 0 32-16,-17 0 8 16,-11-4 0-16,-17-15-42 15,0-15-17-15,-22-17-14 16,-9-16-8-16,-9-9-4 0,-14-17-12 16,-14-18-3-16,-10-16 3 15,1-10-3 1,0-10 1-16,4-4 5 0,4-4-23 15,8 0 8-15,5 5-29 16,2 12-2-16,9 8-1 16,5 16 3-16,0 12-6 15,-1 16 1-15,0 13-4 16,1 15-5-16,-4 14-18 16,-2 11-72-16,2 5-29 0</inkml:trace>
  <inkml:trace contextRef="#ctx0" brushRef="#br0" timeOffset="158866.6">28866 13469 136 0,'0'-25'225'0,"0"6"-109"16,0-2-51-16,0 1-26 0,-12 4-21 16,-4-1-13-16,1 5-1 15,-10 3-6-15,-9 7 3 16,-5 2 6-16,-13 0-2 16,-13 11 6-16,-13 8-1 15,-7 15-10-15,-1 15 3 0,4 16-6 16,1 15-14-1,1 20-29-15,-2 5-110 16</inkml:trace>
  <inkml:trace contextRef="#ctx0" brushRef="#br0" timeOffset="159610.48">28331 13328 172 0,'-20'40'172'16,"-4"21"-87"-16,-10 28-42 16,-6 34-22-16,-8 23-10 15,-9 12-11-15,-8 5-17 16,0-3-43-16,8-20-58 15,9-22-15-15</inkml:trace>
  <inkml:trace contextRef="#ctx0" brushRef="#br0" timeOffset="160128.22">28603 13163 338 0,'16'-2'125'0,"8"2"-57"16,1 0-38-16,3 15-8 16,14 17 0-16,6 21-10 15,9 21-7-15,5 20-4 0,-2 11-3 16,2 10-7-16,-7-2-21 15,-3-3-25-15,-1-16-107 16,-12-17-199-16</inkml:trace>
  <inkml:trace contextRef="#ctx0" brushRef="#br0" timeOffset="160825.46">28031 13619 412 0,'0'-3'122'0,"0"3"-64"15,0 0-29-15,-13 33-15 16,-7 28-6-16,-14 32-2 15,-13 30-6-15,-14 14 0 0,-3 13 0 16,-7 11 4-16,0-3-4 16,1-3 0-16,1-1 1 15,-1-4-2-15,2-8-3 16,3-10-13-16,8-14-22 0,8-12-17 16,8-17-56-16,9-16-69 15</inkml:trace>
  <inkml:trace contextRef="#ctx0" brushRef="#br0" timeOffset="161208.49">27763 14470 122 0,'-57'86'220'0,"-12"11"-112"0,-13 9-46 16,-4 11-29-16,-5 11-17 16,-4 11-8-16,1 7-2 15,1 4-7-15,5-2-5 16,7-15-1-16,12-10-5 0,7-21 1 16,5-16-8-16,12-18-22 15,9-11-65-15,12-16-42 16</inkml:trace>
  <inkml:trace contextRef="#ctx0" brushRef="#br0" timeOffset="161543.64">26557 16161 77 0,'0'23'210'15,"0"-3"-84"-15,13-3-51 16,10-1-26-16,18 0-13 16,23 1-9-16,31-4-7 0,30-2-8 15,39-3-7-15,25-8 1 16,26 0-5-16,20 9-3 15,22-2-2-15,9 2-3 16,16 3-7-16,-1 1-8 16,-6-1-6-16,0 4-4 0,-6-5-15 15,-4-1-73 1,-18-10-45-16</inkml:trace>
  <inkml:trace contextRef="#ctx0" brushRef="#br0" timeOffset="162256.9">28978 14051 330 0,'35'0'126'0,"4"12"-65"16,15 8-35-16,11 18-21 15,6 19 0-15,1 23-3 0,0 27 6 16,2 22 4-16,-1 23 7 16,0 14-2-1,1 17-9-15,-6 16-3 16,1 15-6-16,5-3-18 0,-2-11 0 15,7-26-14-15,-3-23-14 16,1-34-52-16,-4-26-57 16</inkml:trace>
  <inkml:trace contextRef="#ctx0" brushRef="#br0" timeOffset="162739.39">29139 13701 47 0,'29'42'206'16,"2"10"-69"-16,12 22-61 16,8 14-32-16,10 26-27 15,-1 21-4-15,2 24-7 16,3 15-3-16,0 9-3 16,1 1 0-16,-2 3-6 15,1-4-5-15,3-11-4 16,5-22-8-16,1-24-42 15,3-23-89-15</inkml:trace>
  <inkml:trace contextRef="#ctx0" brushRef="#br0" timeOffset="163142.12">28535 13311 370 0,'0'-12'127'0,"0"3"-69"16,0 9-31-16,19 16-10 16,13 34-13-16,18 43-4 15,7 37-1-15,14 37 1 16,16 25 0-16,10 11-3 15,7 5-2-15,4-1-8 0,-4-12-16 16,7-12-26-16,7-20-93 16,-1-25-200-16</inkml:trace>
  <inkml:trace contextRef="#ctx0" brushRef="#br0" timeOffset="163721.1">30167 16600 90 0,'-57'-21'130'15,"-11"-7"3"-15,-19-5-65 16,-16 1-28-16,-13-1-15 15,-18-4-7-15,-29 1-2 0,-23-5-2 16,-23 4-8-16,-20 1 11 16,-20-5-3-16,-14 0-6 15,-17 1 0-15,-8 3 3 16,-1 5 2-16,12 4-4 0,22 2-1 16,24 14-4-1,19 8-23-15,17 4-31 0,17 9-66 16,20-9-79-16</inkml:trace>
  <inkml:trace contextRef="#ctx0" brushRef="#br0" timeOffset="164220.95">30776 16864 184 0,'-24'0'217'0,"-17"-5"-104"16,-18-7-56-16,-14-8-32 15,-23 1-6-15,-23-6-10 16,-23-3-10-16,-22-5 4 16,-36-12-1-16,-32-12 4 15,-23 1 14-15,-10-6-1 0,5 4-7 16,6 10-8-16,-4 8-13 16,-1 6-22-16,0 10-12 15,-2 9-10-15,14-2-4 16,21 4-65-16,25-3-38 15</inkml:trace>
  <inkml:trace contextRef="#ctx0" brushRef="#br0" timeOffset="164670.12">29740 16658 407 0,'-32'-14'173'0,"-13"-2"-76"15,-8-4-49-15,-16 3-24 16,-21 0-17-16,-23 1-4 16,-21 1-5-16,-21-10 3 15,-14-11 9-15,-18-5 16 16,0-4 16-16,1 5-16 0,-2 2-12 15,6 10-12-15,-2 8-21 16,3 8-17-16,5 3-15 16,5 9-9-16,15 0 7 0,17 0-3 15,15 0-24-15,25-8-60 16,20-3-33 0</inkml:trace>
  <inkml:trace contextRef="#ctx0" brushRef="#br0" timeOffset="165273.69">28619 13347 131 0,'-11'-8'222'0,"-2"-1"-103"16,1 1-58-16,-5 8-25 15,-11 0-17-15,-8 34 0 16,-21 39 6-16,-25 61 2 0,-15 53-1 16,-25 49-15-1,-15 29-7-15,-18 16-5 16,-13 6-13-16,-5 3-11 0,2-20-6 15,9-30 2-15,12-32 6 16,20-42 7-16,25-31-5 16,24-38-28-16,19-28-65 0,16-24-55 15</inkml:trace>
  <inkml:trace contextRef="#ctx0" brushRef="#br0" timeOffset="165701.64">28416 13444 426 0,'-20'0'137'0,"-8"0"-68"16,-14 38-33-16,-18 38-18 0,-22 52-7 15,-22 46-4-15,-26 37-7 16,-12 17 2-16,-13-1 0 16,0-2-2-16,9-14-4 15,9-14-1-15,7-19-13 0,11-19-14 16,14-19-11-16,7-28-14 16,12-17-50-16,18-22-63 15</inkml:trace>
  <inkml:trace contextRef="#ctx0" brushRef="#br0" timeOffset="166085.06">28071 13693 335 0,'-64'45'170'0,"-2"8"-85"15,-2 20-35-15,-19 37-21 16,-15 37-14-16,-19 36-5 16,-16 24-5-16,-14 13-8 15,1 4-4-15,3-1-12 16,14-10 2-16,8-22-8 16,6-25-3-16,18-19-7 0,8-24-19 15,15-25-52-15,17-25-49 16</inkml:trace>
  <inkml:trace contextRef="#ctx0" brushRef="#br0" timeOffset="166470.43">28184 13368 294 0,'-52'48'133'16,"0"8"-67"-16,-10 35-27 16,-19 43-13-16,-20 52-8 15,-29 43-10-15,-17 33-1 16,-11 17-5-16,-5 18-9 0,7-3-5 16,4-13-8-16,15-25-1 15,10-32-12-15,13-38-39 16,21-38-73-16,15-34-135 0</inkml:trace>
  <inkml:trace contextRef="#ctx0" brushRef="#br0" timeOffset="166853.42">27913 13843 308 0,'-53'38'135'16,"-12"19"-63"-16,-16 24-25 15,-22 32-16-15,-22 35-13 16,-17 23-10-16,-16 12-3 16,-8 7-5-16,-1 2 1 0,5-5-1 15,7-7-8 1,13-13-15-16,12-17-17 0,15-19-42 15,19-26-98-15</inkml:trace>
  <inkml:trace contextRef="#ctx0" brushRef="#br0" timeOffset="167282.13">27899 13888 368 0,'0'0'106'16,"0"0"-55"-16,-17 33-25 15,-22 28-8-15,-21 37 2 16,-31 33-2-16,-21 26 3 0,-19 24-9 16,-5 13-2-1,-8 18-3-15,3 4-7 0,-3 0-7 16,11-9 0-16,8-15-10 15,15-31 0-15,12-21 1 16,17-30 3-16,17-20-6 0,11-25-16 16,15-16-45-16,10-17-60 15,12-24-4-15</inkml:trace>
  <inkml:trace contextRef="#ctx0" brushRef="#br0" timeOffset="167565.31">27774 13905 232 0,'0'0'136'0,"-17"28"-67"15,-5 33-32-15,-24 38-7 16,-24 26-10-16,-15 31-3 16,-19 14-5-16,-18 8-5 15,-8 9-4-15,-1 5-2 0,2 1-1 16,7-7-17-16,9-10-22 16,9-26-88-16,16-23-58 15</inkml:trace>
  <inkml:trace contextRef="#ctx0" brushRef="#br0" timeOffset="167963.88">26373 16066 476 0,'42'-16'137'0,"10"-3"-48"0,17 2-32 15,25 5-29-15,24 7-13 16,26 5-15-16,32 8-2 16,18 5 0-16,13 2 3 15,13 2 0-15,12-1-3 16,9 5-1-16,5-1-23 16,11 1-37-16,1-2-30 0,-4-2-24 15,-17-1-61-15</inkml:trace>
  <inkml:trace contextRef="#ctx0" brushRef="#br0" timeOffset="168346.4">25948 15708 74 0,'-28'-8'151'16,"11"4"7"-16,17 4-72 0,12 0-36 15,21 16-8-15,24 13-10 16,22 11-6-16,32 18-9 16,27 11-5-16,29 16-6 0,27 17-3 15,30 7-5-15,19 5-7 16,18 5-4-16,23-10-16 16,20-3 6-16,12-12-5 15,1-9-3-15,-12-11-13 16,-11-13-97-16</inkml:trace>
  <inkml:trace contextRef="#ctx0" brushRef="#br0" timeOffset="168846.36">25898 16050 68 0,'0'12'224'16,"0"-3"-55"-16,0-9-67 15,25 0-22-15,19 0-24 16,34 0-24-16,35 0-5 0,36 0-11 16,35 0-9-16,28 12-7 15,23 0 1-15,13 0 1 16,7 4-12-16,10 1-6 16,7-1-8-16,11 4-13 15,10 6-15-15,-4 2-17 0,-12 3-39 16,-22-2-82-16</inkml:trace>
  <inkml:trace contextRef="#ctx0" brushRef="#br0" timeOffset="169246.04">26853 16283 393 0,'36'0'153'0,"29"0"-74"15,28 0-38-15,32 11-22 0,39 10-12 16,34 8-21-16,31 7-22 16,26 4 3-16,25 1 15 15,17-4 13-15,-1-1 1 16,-10-4 2-16,-12-2 0 15,-6-2-12-15,-7-4-46 16,-22-3-118-16</inkml:trace>
  <inkml:trace contextRef="#ctx0" brushRef="#br0" timeOffset="169611.66">26491 16387 293 0,'0'0'191'15,"17"0"-104"-15,23-3-38 16,29 3-32-16,34 0-11 16,30 0-7-16,39 12-6 0,29 0-4 15,22-4 9 1,26-8 7-16,9 8 13 0,16-8 3 16,2 9-6-16,4 2-9 15,-5 6-5-15,-7 4-23 16,-3 3-47-16,-7 0 69 15,-8-8-271-15</inkml:trace>
  <inkml:trace contextRef="#ctx0" brushRef="#br0" timeOffset="170144.54">28761 13619 609 0,'20'0'184'0,"6"13"-83"15,21 41-52 1,26 55-26-16,27 62-19 16,4 53-15-16,1 32-32 0,8 20-8 15,6 14-2-15,7-5 4 16,7-12 2-16,6-24 7 15,2-35-7-15,1-33-1 16,-7-31-1-16,-9-28-35 16,-9-24-67-16</inkml:trace>
  <inkml:trace contextRef="#ctx0" brushRef="#br0" timeOffset="170526.48">28235 13757 456 0,'9'-2'170'0,"13"2"-79"15,15 19-44-15,19 31-25 0,26 35-7 16,23 41-13-16,17 33 6 16,4 27-9-16,7 22-1 15,-2 16 2-15,-4 15-4 16,-6 11-12-16,-5-5-20 15,0-18-12-15,-11-19-11 16,-8-28-9-16,-2-30-25 16,-16-28-64-16,-8-28-3 0</inkml:trace>
  <inkml:trace contextRef="#ctx0" brushRef="#br0" timeOffset="170875.92">28331 13583 351 0,'49'41'121'16,"8"23"-51"-16,12 31-18 15,20 43-20-15,12 41-10 16,5 37-14-16,3 24 1 16,-3 21-5-16,8 12-7 0,5 3-7 15,10-6-10-15,4-17-10 16,6-35-15-16,-6-27-25 15,-3-31-73 1,-11-34-26-16</inkml:trace>
  <inkml:trace contextRef="#ctx0" brushRef="#br0" timeOffset="171228.85">27994 13772 454 0,'65'19'176'16,"8"9"-65"-16,8 22-48 16,12 35-35-16,12 37-11 0,10 37-14 15,2 19 1-15,1 14-6 16,4-1 2-16,0-4-10 16,-7 1-11-16,-11-13-17 15,-7-9-21-15,-10-14-16 16,-14-23-20-16,-13-18-70 15,-15-25-20-15</inkml:trace>
  <inkml:trace contextRef="#ctx0" brushRef="#br0" timeOffset="171561.37">27986 13168 256 0,'0'0'148'0,"21"33"-69"15,15 32-34-15,21 53-17 16,21 53-13-16,13 48-5 15,17 33-6-15,7 14-4 16,21 7 0-16,14-5 0 0,8-4 0 16,9-10-4-16,-3-18 2 15,0-21-6 1,-9-24-12-16,-5-20-14 16,-12-24-57-16,-19-29-72 0</inkml:trace>
  <inkml:trace contextRef="#ctx0" brushRef="#br0" timeOffset="171877.86">28643 13849 419 0,'61'-23'105'0,"25"23"-53"15,20 46-27-15,15 39-15 16,13 46-4-16,4 44-4 16,-5 32-3-16,1 26 1 15,-7 23-8-15,-13 17-4 16,-5 1-1-16,-3-15-8 15,-3-15-6-15,-4-32-42 16,-5-37-86-16,-20-37-156 16</inkml:trace>
  <inkml:trace contextRef="#ctx0" brushRef="#br0" timeOffset="172190.54">28083 13607 423 0,'8'-24'172'0,"20"24"-83"16,37 41-48-16,38 61-24 15,21 55-33-15,14 57-31 16,3 33-7-16,-8 17 13 16,-3 14 5-16,4-2 8 15,-1-16 7-15,1-23-6 0,-3-30-51 16,-10-34-55-16,-8-32 133 16</inkml:trace>
  <inkml:trace contextRef="#ctx0" brushRef="#br0" timeOffset="172507.23">28018 13826 37 0,'44'0'34'15,"26"50"36"-15,15 31 100 16,13 33-69-16,7 28-44 16,13 25-11-16,9 18-16 0,2 6-12 15,9 8-8-15,-1 8-7 16,-2 1-5-1,-10-8-8-15,-6-12-13 0,-14-23-13 16,-15-22-67-16,-17-29-57 16</inkml:trace>
  <inkml:trace contextRef="#ctx0" brushRef="#br0" timeOffset="172792.98">27956 13807 445 0,'0'-64'146'0,"0"9"-62"15,22 24-46 1,23 39-28-16,32 49-13 15,24 47-16-15,18 44 0 16,6 27 9-16,8 20 6 0,10 10 0 16,-2 5-4-16,-2 9-22 15,-9 10-23-15,-8 1-25 16,-4-16-100-16</inkml:trace>
  <inkml:trace contextRef="#ctx0" brushRef="#br0" timeOffset="173138.66">28371 13722 401 0,'0'-41'199'0,"6"17"-95"0,21 24-58 16,33 53-22-16,25 49-17 16,26 43-16-16,10 35 6 15,6 27 1-15,0 14-3 16,-11 2 0-16,-3 8-15 15,-11 11-17-15,-8-2-10 16,-7-8-23-16,-11-20-50 16,0-34-84-16</inkml:trace>
  <inkml:trace contextRef="#ctx0" brushRef="#br0" timeOffset="173521.74">28657 14406 472 0,'104'52'117'16,"15"16"-53"-16,10 28-31 16,10 31-17-16,6 33-15 0,-7 40-33 15,-5 28-13-15,-9 9 1 16,-11-9 4-16,-3-21 7 15,-9-27 3-15,-7-35-15 16,-9-30-42-16,-11-25-31 16,-14-29-107-16</inkml:trace>
  <inkml:trace contextRef="#ctx0" brushRef="#br0" timeOffset="173805.12">28575 14144 366 0,'-21'-40'151'15,"13"4"-76"-15,16 15-40 16,24 21-22-16,33 36-7 15,31 43-3-15,11 34-7 16,9 34 4-16,-4 19 1 0,-1 14-5 16,-2 11-2-16,0 16-19 15,-3 10-20-15,-5-9-36 16,-8-18-95-16</inkml:trace>
  <inkml:trace contextRef="#ctx0" brushRef="#br0" timeOffset="174120.21">28826 14097 59 0,'57'65'232'16,"13"16"-109"-16,12 25-61 0,6 24-31 15,9 20-15-15,4 26-8 16,0 19-13-16,-2 21-10 15,-2 5-51-15,-4-19-107 16</inkml:trace>
  <inkml:trace contextRef="#ctx0" brushRef="#br0" timeOffset="186268.49">3764 5487 671 0,'-38'12'473'0,"7"-12"-221"16,10-8-144-16,21-13-79 15,0-15-9-15,24-22-11 16,20-15 2-16,13-12-5 0,5-1 4 16,-5 17 2-16,-9 15 9 15,-11 19 2-15,-9 11-1 16,-11 11-10-16,-2 13-12 16,1 20 3-16,6 24 27 15,5 26 3-15,6 25-13 0,4 19-10 16,2 12-2-1,4 5-12-15,1-6-3 0,-3-8-112 16,-5-10-147-16,-7-15-83 16,-10-8-69-16</inkml:trace>
  <inkml:trace contextRef="#ctx0" brushRef="#br0" timeOffset="186431.48">3921 6525 736 0,'-48'21'751'0,"6"-9"-350"16,19-12-267-16,11 0-113 0,12-12-17 16,28-18-4-16,34-18 0 15,30-26 0-15,34-23-118 16,21-22-198-16,7-19-119 16,1-12-55-16</inkml:trace>
  <inkml:trace contextRef="#ctx0" brushRef="#br0" timeOffset="186634.56">5660 4074 1336 0,'-16'-52'495'0,"-6"18"-279"0,0 34-216 16,-8 29 0 0,-5 40 0-16,1 38 0 15,11 35 0-15,14 29 0 0,18 11 0 16,23 13 0-16,25 2 0 15,20-9 0-15,20-31-264 16,21-29-188-16,12-52-36 16</inkml:trace>
  <inkml:trace contextRef="#ctx0" brushRef="#br0" timeOffset="187451.81">6479 3753 950 0,'-65'-46'504'0,"-6"39"-262"16,-16 48-137-16,2 40-53 16,4 33-28-16,15 21-12 15,31 6-12-15,35 1-9 16,24-14-14-16,25-19 5 0,20-19-36 16,13-21-20-16,6-25-37 15,2-19-38-15,-10-25 8 16,-10-25 8-16,-21-28 11 15,-16-28 45-15,-22-21 46 16,-11-12 45-16,-19-6 29 16,-11 0 52-16,-2 15 68 0,4 19-3 15,7 16-59-15,10 22-60 16,11 10-30-16,0 10-9 16,0 17-7-16,16 11 2 15,11 20 1-15,6 14-2 0,4 5 4 16,-6 7 2-16,-2-6-7 15,-9-4 4-15,-7-8 3 16,-4-7 4-16,-9-9 3 16,0-12 3-16,0-12-17 0,-17-20-51 15,1-25-1 1,-1-25 14-16,10-15 26 0,7 2 14 16,0 14 3-16,7 21-1 15,6 14-1-15,2 23-8 16,10 15 2-16,7 27 8 15,14 22 11-15,3 20-10 16,-1 17 10-16,-3 3-9 0,-8-12 4 16,-9-12 0-16,-7-17 15 15,-7-11 83-15,0-20 69 16,-11-25-39-16,-3-34-77 16,5-36-56-16,3-23-3 15,0-12 4-15,4 6 7 0,0 21-7 16,5 21-11-1,-1 20 1-15,4 25-7 0,12 28 7 16,13 32-1-16,11 50 8 16,9 48 9-16,6 37-1 15,-6 15 1-15,-9-10-7 16,-11-30-1-16,-13-32 14 0,-12-32 121 16,-7-33-135-16,-35-90 0 15,-10-53 0 1,-9-53 0-16,-8-40 0 15,2-32 0-15,7-14 0 16,10-8 0-16,18 5 0 16,12 17 0-16,17 28 0 0,16 27 0 15,15 34 0-15,17 27 0 16,20 38 0-16,17 33-122 16,3 36-255-16,-4 36-71 15,-7 21-17-15</inkml:trace>
  <inkml:trace contextRef="#ctx0" brushRef="#br0" timeOffset="187765.71">8144 2629 484 0,'-11'9'294'16,"-3"4"-156"-16,8 10-69 0,6 18-37 16,3 20-8-16,14 16-5 15,16 17-4-15,10 12 0 16,14 0-6-16,8-9-4 0,9-19 1 15,7-26 5-15,4-22-10 16,5-40-10-16,-8-26-20 16,-10-33-42-16,-8-25 6 0,-10-21 4 15,-14-10 32-15,-12-1 29 16,-6 12 62-16,-7 25 18 16,-7 23-25-16,-8 22-30 0,0 10-20 15,0 18-2 1,0 16-1-16,0 25 1 0,0 15-4 15,0 14-71-15,0 8-83 16,-12-2-83-16,-4-7-43 16</inkml:trace>
  <inkml:trace contextRef="#ctx0" brushRef="#br0" timeOffset="188148.51">8308 2593 424 0,'-34'-37'291'15,"10"4"-114"-15,8 8-87 0,16 2-44 16,0-5-12-16,8-2 21 16,8 2 4-16,-3 0 4 15,-1 2 17-15,-4 2 10 0,-8-5-17 16,0 6 4-16,-17 2 17 16,-2 4-14-16,-13 5-20 15,-22 12-34-15,-28 9-9 16,-30 15-12-16,-27 10 8 0,-11 6-5 15,-8 1 3-15,-4-6 35 16,7-6 32-16,8-21-28 16,22-8-50-16,19-3 0 15,29-14 0-15,20-12 0 16,21-16 0-16,24-19 0 16,27-22 0-16,27-15 0 15,18-10 0-15,21-2 0 16,17 6 0-16,11 10 0 15,5 8 0-15,9 18 0 16,-1 19-203-16,-9 12-91 0,-3 18-68 16,-13 16 3-16,-15 12-32 15</inkml:trace>
  <inkml:trace contextRef="#ctx0" brushRef="#br0" timeOffset="188398.37">7415 3069 534 0,'-66'53'615'15,"13"-16"-228"-15,13-18-219 16,20-7-113-16,20-12-25 16,27-27-15-16,51-27-6 15,64-27-14-15,61-29 6 16,45-16 0-16,19-7-11 0,-3-3-20 15,-16 10-71 1,-28 11-77-16,-33 14-72 0,-37 15-39 16,-38 17-38-16</inkml:trace>
  <inkml:trace contextRef="#ctx0" brushRef="#br0" timeOffset="189063.39">3126 8808 609 0,'-48'41'615'0,"10"-16"-265"16,22-25-251-16,40-38-105 16,63-55-1-16,79-73 6 15,92-74-1-15,85-54 14 16,71-48 4-16,81-45-6 16,54-36 0-16,32-8 2 0,19 11-3 15,-7 17 1-15,-32 20-5 16,-38 25 7-16,-40 30-12 15,-48 38-5-15,-58 45-1 0,-59 45 4 16,-71 50-14-16,-64 36-55 16,-53 37-13-16,-53 20-13 15,-40 28-43-15,-37 29-16 16,-54 22-15-16,-44 29 6 16,-39 31-1-16,-30 24-61 0</inkml:trace>
  <inkml:trace contextRef="#ctx0" brushRef="#br0" timeOffset="189432.4">4000 8650 1210 0,'-187'150'344'16,"43"-44"-207"-16,48-36-181 15,39-34-8-15,49-36 28 16,59-48 20-16,88-67 6 16,98-84 13-16,82-83 12 0,100-55-3 15,84-42-4-15,49-16-10 16,38-4-2-16,3 21 4 16,-21 31 13-16,-41 42 0 0,-42 42-7 15,-48 35 2-15,-50 28-11 16,-58 32-4-16,-62 35-2 15,-59 26 7-15,-54 27 26 0,-48 22 47 16,-32 18 34 0,-26 11-106-16,-20 8-11 0,-12 9 0 15,-7 5 0-15,-13 7-136 16,0 0-175-16,-21 12-114 16,-15 0-69-16</inkml:trace>
  <inkml:trace contextRef="#ctx0" brushRef="#br0" timeOffset="202195.86">4718 12700 536 0,'-37'9'293'0,"1"-9"-88"16,4 0-90-16,7 0-35 15,8 0-2-15,17 0-19 16,0-5-19-16,20-13-3 15,25-13 8-15,29-18 17 16,27-21 12-16,16-10-32 0,10-6-18 16,-6 5-11-16,-2 8-39 15,-18 11-65-15,-24 12-67 16,-15 14-58-16,-27 13-39 16,-14 6 4-16,-21 8-35 15</inkml:trace>
  <inkml:trace contextRef="#ctx0" brushRef="#br0" timeOffset="202542.31">4896 12342 324 0,'-44'28'366'0,"6"-4"-101"15,10 0-133-15,9 5-71 16,1 16-30-16,12 16-15 16,6 15 10-16,0 17 4 0,6-1-14 15,12-6-7-15,6-10-3 16,-1-18-2-1,2-17-1-15,4-17-3 0,12-24 5 16,16-13-5-16,14-19 3 16,19-13-3-16,7 0 0 15,2 4 0-15,-9 13-3 16,-10 17-12-16,-11 11 3 16,-17 23-1-16,-15 23 8 0,-20 23-5 15,-17 16 0-15,-24 12 1 16,-14 5 9-16,-6-4-2 15,-5-8-6-15,0-9 7 16,6-12-23-16,5-20-23 16,11-13-46-16,10-15-40 15,17-38-216-15,13-23 99 16</inkml:trace>
  <inkml:trace contextRef="#ctx0" brushRef="#br0" timeOffset="203176.07">6576 11776 278 0,'14'-16'193'16,"-6"4"-80"-16,0 3-50 15,-5 9-35-15,-3 0-13 16,0 0 3-16,0 0 19 15,0 0 5-15,0 0-6 16,0 9-18-16,0 3-3 16,-8 0-2-16,-3 4 0 15,-3 0-1-15,-1 2-1 0,3-6 8 16,-1-12 24-16,5 0 14 16,8-5 11-16,0-7-7 15,0-9-38-15,8-11-20 0,14-5 1 16,5-8-7-16,11 4 2 15,5 9-1-15,2 12 12 16,-5 20-5-16,-2 12-9 16,-11 21 11-16,-5 19-10 15,-14 26 3-15,-8 23 2 16,-16 13-2-16,-12-1 0 16,-1-6 3-16,-1-21 0 0,11-17-4 15,3-21 7-15,7-15-9 16,9-12-2-16,0-21-2 15,12 0 4-15,14-17 4 16,13-16-7-16,15-19 1 0,14-13 2 16,5-6-17-16,4 3-48 15,-4-1-52-15,-8-1-38 16,-8 1-46-16,-13 0-58 16</inkml:trace>
  <inkml:trace contextRef="#ctx0" brushRef="#br0" timeOffset="203391.55">7284 11353 532 0,'-21'-33'351'0,"6"5"-105"16,-1 7-124-16,7 4-64 0,9 5-14 15,0 9 15-15,0 3-21 16,0 0-27-16,0 0-12 16,4 20 2-16,12 17 1 0,12 20-2 15,10 19 6-15,6 23-3 16,4 9-10-16,6-1-27 15,-7-9-42-15,2-8-36 16,-8-17-56-16,-3-13-27 16,-14-15-23-16,-8-20-25 0</inkml:trace>
  <inkml:trace contextRef="#ctx0" brushRef="#br0" timeOffset="203939.53">6737 11760 252 0,'-66'0'300'0,"18"0"-120"0,15 0-110 16,33-5-65-16,16-7-3 15,29-16 2-15,28-17-3 16,33-16 0-16,19-12-4 16,21-12 0-16,13-5 3 0,4 0-2 15,-5 4 2-15,-12 5-1 16,-20 12 1-16,-21 16 2 15,-23 12 25-15,-25 13 15 0,-18 9 19 16,-9 1 16-16,-15 11-3 16,-6 7-29-16,-9 0-16 0,0 0-14 15,0 19-12-15,0 10-2 16,8 16 2-16,8 19 2 16,8 14-4-16,9 12-1 15,4-2 0-15,3-2-4 0,1-12-6 16,-6-13 10-16,-5-8-7 15,-11-13-20-15,-3-7-11 16,-16-9 8-16,0-3 13 0,-28-4-12 16,-12-5 15-16,-22-12-23 15,-17-24-25-15,-8-19 41 16,7-14 30-16,7-7 26 0,16 0-12 16,17 2-11-16,15 10-7 15,17-3-3-15,16 12 2 0,17 0 3 16,18 13 15-1,19 4 21-15,15 14-11 0,4 12-2 16,7 17 4-16,-1 11-2 16,-7 13-10-16,-10 4-12 0,-13 7 1 15,-14 5-18-15,-5 1-52 16,-11-5-59-16,-5-4-59 16,-6-12-42-16,-7-13-39 0,-9-12 68 15</inkml:trace>
  <inkml:trace contextRef="#ctx0" brushRef="#br0" timeOffset="204156.39">8799 10819 623 0,'0'-52'347'0,"0"14"-101"15,0 19-130-15,0 7-64 0,0 3-26 16,0 9-11 0,7 12-9-16,14 16 15 0,8 22 15 15,12 19-2-15,3 16-9 16,5 8-7-16,-1 7-14 0,2-7 1 15,-2-3-10-15,-3-10-41 16,-5-10-76-16,-4-18-88 16,-12-12-62-16,-10-20-44 0,-14-20-284 15</inkml:trace>
  <inkml:trace contextRef="#ctx0" brushRef="#br0" timeOffset="204572.49">8308 11039 374 0,'-58'0'302'0,"17"-4"-138"0,22-8-105 16,27-9-60-16,28-8-5 15,29-15-1-15,25-16 5 16,24-14 5-16,14-11-6 0,7-1 2 16,-4 1-17-16,-14 4-8 15,-15 11 11-15,-25 9 7 16,-16 16 19-16,-20 9 32 15,-14 15 21-15,-6 9-15 0,-10 3 6 16,-11 9-23-16,0 0-5 16,0 9-8-16,0 8-10 0,-8 6-3 15,-3 13-9-15,11 14 4 16,0 7 2-16,3 5 1 16,13-1-4-16,12-5-8 0,10-3 0 15,3-12-18-15,-1-12-2 16,2-13 4-16,-7-16 4 15,-2-9 3-15,-9-14 7 16,-16-18 2-16,-8-13 9 0,-20-6 9 16,-12-2 27-16,-6 5 12 15,-6 12-10-15,4 14-27 16,-1 10-9-16,1 13-14 0,-2 8-28 16,2 20-71-16,7 13-74 15,6 7-81-15</inkml:trace>
  <inkml:trace contextRef="#ctx0" brushRef="#br0" timeOffset="204729.01">9684 11479 311 0,'29'53'307'0,"-14"-18"-96"0,-2-6-107 16,-5-12-53-16,-5-5-32 15,-3-12-10-15,0-4-33 16,0-21-97-16,0-15-83 15,-11-18-80-15</inkml:trace>
  <inkml:trace contextRef="#ctx0" brushRef="#br0" timeOffset="204923.69">9371 10360 681 0,'-17'-41'237'0,"17"-3"-118"16,0-10-63-16,28-10-30 15,18-19-14-15,19-10-3 0,20-2-4 16,8 7-2-16,9 5-42 16,-1 14-47-16,-11 17-20 15,-8 16-33-15,-17 20-15 0,-16 23-59 16,-27 30 11-16</inkml:trace>
  <inkml:trace contextRef="#ctx0" brushRef="#br0" timeOffset="206420.18">5396 15154 328 0,'-36'33'354'16,"7"-13"-103"-16,12-8-133 15,17-15-84-15,25-23-18 16,35-31-4-16,59-40 2 0,64-53 38 16,64-57 15-16,66-54-4 15,60-32-14-15,57-20-4 16,34-21 20-16,14-16 38 15,14-9 53-15,3 20-5 16,-19 35-29-16,-38 35-75 0,-49 37-47 16,-47 36 0-16,-54 38 0 15,-48 36 0-15,-49 25 0 16,-49 23 0-16,-37 25 0 0,-31 14 0 16,-26 12 0-16,-15 12 0 15,-13 3 0-15,-7 8 0 0,-22 0 0 47,-3-12 0 0,-5-16 0-47,-7-30 0 0,-12-32-24 16,-8-35-37-16,-13-39 16 15,-16-31 16-15,-14-16 13 16,-10-6 11-16,-13 2-1 0,-7 3 6 15,-5 8 11-15,-4 18 6 16,4 15 3-16,0 19 28 16,10 27-19-16,1 23-5 0,10 21-20 15,4 19-14-15,4 22 7 16,3 19 3-16,-7 21-10 0,-10 30 0 16,-18 30-28-16,-33 37-25 15,-41 39-33-15,-57 34-12 16,-62 42 21-16,-30 44 34 15,-34 33 11-15,-33 16 5 16,-27 0 5-16,-8-11 11 16,3-9 9-16,4-17 9 0,5-11-6 15,3-22 1-15,30-19 5 16,35-24 3-16,48-29 1 16,47-29 0-16,47-29 1 15,41-22 2-15,45-27-4 16,36-10 5-16,34-19-5 15,24-7-10-15,15-7-15 16,11-13-16-16,15 0 0 16,7 0 5-16,0 0 8 15,0-5 18-15,0 5 7 16,0 0 5-16,0 0 7 16,0 0 9-1,0 0-5-15,0 0 3 16,0 0-11-16,0 0 1 15,0-2-6-15,0 2-2 16,0 0 5 0,0-6-2-16,0 6-5 15,0 0 7 1,0 0-4 0,0 0 3-16,0 0-1 15,0 0-11-15,0 0 6 16,0 8-3-16,5 21 1 15,10 37 6-15,13 43 0 16,18 54 5-16,15 66 1 16,12 67-5-16,16 47 8 15,12 16-5-15,13-7-6 16,4-9 3-16,-4-26-1 16,-6-35 1-16,-5-35-11 15,-15-39 12-15,-6-36-2 16,-17-34-3-16,-11-30 4 15,-15-26-1-15,-7-16 1 0,-7-14 1 16,-4-10-5-16,-10-5 9 16,-3-13-9-16,-8-3 2 15,0-6 3-15,0-2 2 16,0-5 5-16,0-8 7 16,0 0 16-16,5 0 4 15,-2 0-11-15,3 0-9 0,-3 0-4 16,5-8-11-1,0-1-3-15,16-10 5 0,34-31 14 16,47-40 15-16,57-55 6 16,66-54-18-16,81-59-26 15,72-50-72-15,46-52-115 16,23-26-136-16,-4 4-119 16</inkml:trace>
  <inkml:trace contextRef="#ctx0" brushRef="#br0" timeOffset="-143666.12">15896 1485 406 0,'-28'-48'278'16,"0"10"-119"-16,4 18-82 15,-6 20-41-15,3 46-16 16,-6 30-12-16,5 38 2 15,-1 34 4-15,10 25-4 16,-2 19 3-16,-1 8-9 16,8 0-1-16,0-9-1 0,3-3-1 15,11-17-6-15,0-21-33 16,0-24-33-16,0-24-41 16,8-29-33-16,4-36-38 0,-4-37-55 15</inkml:trace>
  <inkml:trace contextRef="#ctx0" brushRef="#br0" timeOffset="-143335.24">15780 1986 436 0,'-18'-69'294'0,"2"12"-120"16,4 11-86-16,4 18-57 15,8 12-16-15,0 16-6 0,8 37 0 16,9 23-3-16,15 35 11 15,18 22-2-15,13 22 7 16,10 16 0-16,9 7-8 16,3 1-6-16,2-11-2 15,-4-14-1-15,-4-20 0 0,-11-30 5 16,-15-18 2-16,-13-25 60 16,-8-25 132-16,-7-32-65 15,-12-33-70-15,-5-37-32 0,-8-27-22 16,0-30-6-16,-13-27-4 15,13-17-1-15,0-1-2 16,5 10 0-16,3 15-10 0,4 17-66 16,5 18-130-16,6 24-122 15,10 14-23-15,4 20-35 16</inkml:trace>
  <inkml:trace contextRef="#ctx0" brushRef="#br0" timeOffset="-142772.58">16924 2323 324 0,'-8'66'164'0,"8"-19"-81"16,0-1-35-16,8-10-12 15,10-6 13-15,1-11 28 16,13-9 4-16,4-10-12 0,10-10-22 16,1-14-25-16,7-8-12 15,-5-13 2-15,-5-8 0 16,-11-3 16-16,-9-6 7 0,-13 2 5 15,-11 3 10 1,0 11 11-16,-16 14-9 0,1 11-29 16,-9 21-8-16,-8 25-14 15,-10 28 3-15,2 20 6 16,0 20-10-16,1 10 3 16,17-1 2-16,9-5-5 0,16-12 0 15,19-7-3-15,13-16 2 16,14-19-14-16,13-14-39 15,7-29-69-15,13-15-45 0,7-27 10 16,-2-27 43-16,3-29 37 16,-12-19 46-16,-13-28 28 15,-17-9 19-15,-14-5 12 0,-13 1 41 16,-11 3 19 0,-5 16 2-16,-2 26 8 15,-3 24 16-15,5 19-29 0,-2 22-41 16,-3 16-22-16,0 20-16 15,5 31 0-15,4 34 8 16,3 41 25-16,-1 36-3 16,-2 24-14-16,-1 18-9 0,-8-1-6 15,8-8-3-15,4-13 1 16,4-15-6-16,2-18-33 16,1-22-60-16,-2-19-50 15,-6-19-29-15,2-15-19 0,-5-13-10 16,-8-29-48-16</inkml:trace>
  <inkml:trace contextRef="#ctx0" brushRef="#br0" timeOffset="-142074.29">17954 2218 514 0,'-51'-40'285'16,"5"2"-107"-16,12 14-86 15,4 3-50-15,10 10-19 16,8-2-10-16,12 6-13 0,0-6-4 15,12 4-6 1,8-2-12-16,16-2-25 0,14-2-38 16,19-10-53-16,13 0-11 15,9-4 6-15,7 1 11 16,4-1 63-16,-9 5 32 16,-16 2 17-16,-15 8 17 0,-22 5 39 15,-12 2 45-15,-8-2-16 16,-7 6 10-16,-13 3-1 15,0-5 1-15,0 5 11 16,0 0 3-16,0 0-14 16,0 0-23-16,0 0-28 0,0 17-10 15,-13 13-1-15,1 25 34 16,-2 14-19-16,-4 12-6 16,6 4-11-16,12 6-7 15,0-11-4-15,4-5 0 0,8-19 2 16,8-8-5-16,5-11 0 15,9-12-13-15,0-16-1 16,6-18-17-16,7-16-9 0,-4-14 0 16,3-23 23-16,-7-12 20 15,-5-2 8-15,-6-3 23 16,-11 18 33-16,-6 13-2 16,-6 15-32-16,-5 14-23 0,0 10-2 15,4 9-6 1,5 12 1-16,-3 16 5 0,7 10-5 15,4 7 3-15,7-2 2 16,3 0-8-16,6-8 7 16,2-1-5-16,-1-11 3 0,3-6-4 15,-1-17 6-15,-2 0 3 16,-6-5-2-16,0-7 13 16,-7-11 1-16,-5-6 3 15,-4-11 9-15,-9-10 0 0,-3-3-3 16,0-5 7-1,-9 5 0-15,-2 5-19 0,0 4-18 16,-1 3-33-16,-1 8-48 16,5 4-70-16,0 10-55 15,0 3-8-15,8 4-19 16,0-1 5-16</inkml:trace>
  <inkml:trace contextRef="#ctx0" brushRef="#br0" timeOffset="-141741.25">19742 1648 216 0,'21'-16'299'0,"-7"8"-25"0,-8-1-70 16,-6 1-89-16,0 8-40 15,0 0-21-15,0 0-22 16,0 0-20-16,0 17-8 16,-6 19 6-16,6 17-1 0,0 13-5 15,0 6-1-15,1 6 4 16,12-9-7-16,7-8-5 15,1-9-3-15,3-10 11 16,4-10-5-16,-2-10 2 0,-3-15 0 16,1-7-3-16,-3-24 0 15,-4-21-5-15,-6-21 4 16,-11-10 10-16,0-10 27 16,-11 8 26-16,-10 9-17 15,-4 9-20-15,0 10-26 16,3 14-49-16,-4 8-79 0,6 11-81 15,1 8-30-15,2 9-18 16,-1 0 11-16</inkml:trace>
  <inkml:trace contextRef="#ctx0" brushRef="#br0" timeOffset="-141324.89">19974 1620 188 0,'29'-9'271'0,"-6"1"-62"15,-6 3-89-15,0 3-54 0,-6 2-22 16,-3 0 8-16,-5 0 0 15,3 0-12-15,2 15-11 16,0 13-1-16,5 15-6 16,1 9-8-16,3 7-5 15,-1 3-6-15,-3 0 7 16,3-10-10-16,-2-7-1 0,-8-13 6 16,-6-7 3-16,0-12 14 15,0-13 9-15,0-13-26 16,0-20-5-16,-6-19-15 0,-3-21 9 15,9-8-4-15,0 0 24 16,9 12-2 0,2 7-3-16,0 17-8 0,-2 9 4 15,-1 10-3-15,0 9-8 16,0 15 2-16,5 2 4 16,0 19 5-16,2 14-1 0,-4 8 3 15,2 4 1-15,0 0-1 16,-5-1-2-16,-2-8 0 15,3-7-2-15,-9-5-1 16,0-7-25-16,5-5-46 0,-2-12-43 16,2 0-37-16,-5-20-43 15,0-17-42-15,8-24 44 16,9-21-115-16</inkml:trace>
  <inkml:trace contextRef="#ctx0" brushRef="#br0" timeOffset="-140825.27">20563 1204 37 0,'31'-58'131'0,"-1"14"69"0,-11 8-52 15,-3 12-46-15,-8 8-43 16,1 7-26-16,-9 9-13 16,5 25 15-16,3 15 15 15,-4 30 4-15,-1 23-4 0,3 25-8 16,-6 13-15-16,0 7 1 16,0-3-12-16,0-10-6 15,0-7-6-15,3-12-3 0,2-15-5 16,-2-20-57-16,0-14-42 15,-3-16-12-15,0-20 14 16,8-21 11-16,1-29-47 16,7-23 18-16,10-29 24 15,5-26 40-15,10-11 58 16,0-8 135-16,-1 5-7 0,-7 14-2 16,-4 18-17-16,-9 18-29 15,-4 23-28-15,-10 11-7 16,-1 14-6-16,-5 11-17 0,0 12-10 15,-11 12 4-15,-5 16 0 16,-18 21 2-16,-6 12-2 16,-14 9-13-16,-1-2 7 15,3-7-9-15,6-12-6 16,13-9 5-16,13-11 2 16,8-12-10-16,12-6-7 0,17-11 5 15,23 0 3-15,25 0 3 16,20-11 2-16,13-1-4 15,8 0-1-15,-5 3 4 16,-4 1-9-16,-2 8-38 0,-15-5-52 16,-7-2-32-16,-11-7-20 15,-10 0-53-15,-13-14 20 16</inkml:trace>
  <inkml:trace contextRef="#ctx0" brushRef="#br0" timeOffset="-140639.48">21906 1399 284 0,'5'-41'280'15,"-5"9"-69"-15,0 8-86 16,0 4-58-16,0 8-29 16,0 3-10-16,0 2-15 15,0 7-7-15,0 0-3 0,4 23-3 16,0 19 2-16,-4 15 1 16,0 11-6-16,0 7 6 15,0-3-16-15,0-7-72 16,0-8-71-16,0-17-34 0,0-14-29 15</inkml:trace>
  <inkml:trace contextRef="#ctx0" brushRef="#br0" timeOffset="-140511.92">21954 1204 490 0,'-9'-90'267'0,"-9"18"-112"16,6 15-75-16,0 12-36 15,0 12-28-15,12 9-13 16,-8 8-61-16,0 16-80 15,-1 11-31-15,1 13-91 16</inkml:trace>
  <inkml:trace contextRef="#ctx0" brushRef="#br0" timeOffset="-140143.35">21984 1420 274 0,'17'0'200'0,"-2"0"-45"0,-3 0-52 16,1 0-21-16,-5 0-9 15,-5 0-6-15,3 0-29 16,1 12-14-16,1 9-8 16,6 8-3-16,-3 8-5 0,0 7 1 15,-2 0 4-15,-1 1-4 16,-4-3 0-16,0-7-6 16,0-11 2-16,-4-7 3 15,0-8 2-15,0-9 6 0,0-12-10 16,0-21-27-1,4-24-17-15,14-24 1 0,5-14 13 16,10-2 34-16,2 12 19 16,-1 15 12-16,-11 17-19 15,-2 16-15-15,-9 9-10 16,-4 11-2-16,1 17 2 0,3 17 6 16,7 16-10-16,6 16-26 15,12 11-66-15,8 6-57 16,12-6-12-16,11-11-27 0,5-15-4 15</inkml:trace>
  <inkml:trace contextRef="#ctx0" brushRef="#br0" timeOffset="-139578.08">23328 1208 209 0,'0'-69'275'16,"-24"4"-46"-16,-14 5-56 0,-6 6-67 15,-3 8-48-15,1 15-21 16,6 11-9-1,-1 20-4-15,0 20-3 0,-3 25-1 16,3 23-9-16,9 31 1 0,7 19-5 16,9 8-9-16,16-4 5 15,0-16-3 1,21 48-21-16,-10-105 11 16,6-21 7-16,-1-28 3 15,4-16-15-15,9-28-29 16,3-34 24-16,6-15 24 0,-4-9 9 15,-2-5 14-15,-2 10 5 16,-6 7 6-16,-2 18 31 16,-8 11 21-16,-5 17 7 15,-1 14-41-15,-8 10-28 0,0 8-26 16,4 12-8 0,4 12 4-16,9 29 2 0,14 31 2 15,19 40-4-15,11 30 2 16,9 24 0-16,2 9 4 15,-3-6-8-15,-8 0 1 16,-12-19 8-16,-17-12 6 0,-16-15-11 16,-16-13 10-16,-24-16-3 15,-25-17 16-15,-19-16 16 16,-22-20 55-16,-16-21 37 16,-11-20-39-16,-8-25-22 0,-9-23-48 15,-1-18-22-15,13-15 0 16,21-13 0-16,19-16 0 15,25-4 0-15,25 1 0 16,20 2 0-16,28 10-106 16,20 11-186-16,24 13-51 0,19 13 11 15,6 10 32-15,-4 9 0 16</inkml:trace>
  <inkml:trace contextRef="#ctx0" brushRef="#br0" timeOffset="-139043.97">15483 4794 640 0,'-50'16'312'15,"19"-16"-101"-15,18 0-122 16,30-19-84-16,43-19 1 15,62-22-3-15,76-26 10 0,90-32 29 16,76-24 27-16,69-29 9 16,74-17 7-16,55-3-24 0,37 0-19 15,40 13-13-15,7 6-6 16,3 18-5-16,1 19 2 16,-25 18 3-16,-35 18-14 15,-42 22-8-15,-44 20-1 0,-55 12-3 16,-62 12 6-16,-67 9-2 15,-69 7 8-15,-60 5-7 16,-51 4 36-16,-44 5 49 16,-31 3-1-16,-19 0-41 15,-23 0-45-15,-10-5 0 0,-13 1 0 16,0-1 0-16,-25 5-36 16,-20 0-193-16,-23 0-93 15,-25 14-65-15,-21 1-29 16</inkml:trace>
  <inkml:trace contextRef="#ctx0" brushRef="#br0" timeOffset="-107678.58">10366 14939 614 0,'-21'-53'841'15,"-3"12"-249"1,-4 24-592-16,-1 34 0 0,1 28 0 16,0 36 0-16,-1 33 0 15,4 24 0-15,9 22 0 0,5 15 0 16,2 0 0-16,9-4 0 15,0-16 0-15,0-25 0 0,0-25 0 16,0-24 0-16,4-27 0 16,1-25 0-16,-1-43-329 15,-4-46-103-15,0-51 85 0,0-43 110 16,0-37 95-16,0-13 85 16,4 9 68-16,4 24 34 15,3 32 23-15,3 34 11 0,-3 27 20 16,6 25 68-16,3 20 57 15,3 17 4-15,11 16 59 16,6 28 4-16,13 22-246 0,7 19-45 16,11 16 0-16,2 5 0 15,-5 0 0-15,1-10 0 0,-9-10 0 16,-6-13 0-16,-11-16-403 16,-4-8-47-16,-16-13 43 15,-11-8 57-15</inkml:trace>
  <inkml:trace contextRef="#ctx0" brushRef="#br0" timeOffset="-107505.45">10301 15647 241 0,'-81'19'386'15,"4"4"-39"-15,12-7-69 16,16-5-105-16,17-3-77 16,16-8-55-16,16 0-21 0,4-8-11 15,24-8-12-15,20-18-34 16,22-13-58-16,19-14-90 0,9-8-74 15,-1-12-30-15,-4-9-7 16,-3-5-130-16</inkml:trace>
  <inkml:trace contextRef="#ctx0" brushRef="#br0" timeOffset="-107162.93">10808 14532 291 0,'-60'-74'198'16,"-22"10"31"-16,-27 19-38 15,-25 20-19-15,-25 33-10 16,-19 40 21-16,-14 38 65 0,3 49 35 15,-3 48-193-15,14 49-90 16,24 46 0-16,36 36 0 0,45 14 0 16,49-6 0-16,48-22 0 15,44-39 0-15,50-45 0 16,49-53 0-16,36-53 0 0,35-53 0 16,27-57 0-16,20-54 0 15,12-55 0-15,-10-58 0 16,-14-56 0-16,-33-50 0 0,-50-45-342 15,-48-37-23-15,-52-31 101 16,-50-13 138-16,-40 17 113 16,-46 39 135-16,-30 63 82 0,-25 64 22 15,-24 66-17-15,-22 56-86 16,-8 53-61-16,-7 41-22 0,3 54-47 16,18 35-54-16,26 29-93 15,39 20-123-15,43 13-81 16,50-1-37-16</inkml:trace>
  <inkml:trace contextRef="#ctx0" brushRef="#br0" timeOffset="-106510.67">18129 13686 774 0,'34'0'684'16,"-19"19"-95"-16,-15 22-589 16,-11 28 0-16,-1 28 0 0,12 22 0 15,8 12 0-15,7 1 0 16,10-1 0-16,-1-7 0 0,0-16 0 15,6-9 0-15,-6-22 0 16,-2-17 0-16,-11-14 0 0,-3-23 0 16,-5-23 0-16,-3-28 0 15,-11-32 0-15,0-35 0 0,-6-31 0 16,-1-28 0-16,2-17 0 16,5-3 0-16,11 6 0 0,8 18 0 15,11 19 0-15,16 29 0 16,8 25 0-16,13 23 0 15,9 31 0-15,5 23 0 0,-5 29 0 16,-8 19 0-16,-9 22 0 16,-19 15 0-16,-21 6 0 0,-8-8 0 15,-28-5 0-15,-14-10 0 16,-7-6 0-16,-11-17 0 16,-9-16 0-16,1-17 0 0,8-17 0 15,9-14 0-15,28-18 0 16,23-11 0-16,23-10 0 15,31 2 0-15,17 6 0 0,16 17 0 16,6 33 0-16,-3 26 0 16,-10 34 0-16,-14 30 0 0,-22 23 0 15,-23 13 0-15,-21 10 0 16,-82 135 0 0,18-148 0-16,-9-12 0 0,-1-15 0 15,5-18 0-15,12-20 0 0,12-23 0 16,14-14-313-16,13-26-226 15,18-30 66-15,26-36-245 16</inkml:trace>
  <inkml:trace contextRef="#ctx0" brushRef="#br0" timeOffset="-106181.91">19407 13061 385 0,'11'-133'521'0,"-36"31"-25"15,-35 33-27-15,-39 41-293 16,-34 49-176-16,-31 39 0 0,-19 49 0 15,-10 50 0-15,-2 53 0 16,7 45 0-16,18 27 0 0,33 17 0 16,39 1 0-16,53-17 0 15,53-21 0-15,53-28 0 0,56-35 0 16,51-51 0 0,42-48 0-16,37-50 0 0,27-52 0 15,2-45 0-15,-1-43 0 16,-11-47 0-16,-33-45 0 0,-33-39 0 15,-48-42 0-15,-60-24 0 16,-51 0 0-16,-61 16 0 0,-54 30 0 16,-54 31 0-16,-60 42-30 15,-63 35-401-15,-59 42 5 0,-47 40 117 16,-25 35 114-16,-10 39-4 16,-7 29 19-16</inkml:trace>
  <inkml:trace contextRef="#ctx0" brushRef="#br0" timeOffset="-105415.09">12344 14026 322 0,'-13'14'268'0,"-4"-3"-49"0,-2 1-35 16,-2 1-52-16,5-1-41 15,-1 0-3-15,3-12 5 16,1 8 28-16,13-8 35 0,-8 0 34 16,8 0-9-16,-8 0-179 15,8-8-2-15,0-12 0 0,3-9 0 16,13-15 0-16,16-13 0 16,22-10 0-16,31-9 0 0,33-5 0 15,37-9 0-15,32 5 0 16,28 6 0-16,37 11 0 0,36 8 0 15,29 18 0 1,11 18 0-16,0 24 0 0,-6 12 0 16,-14 20 0-16,-19 18 0 15,-16 10 0-15,-26 9 0 0,-21 5 0 16,-26-5 0-16,-33-3 0 16,-34-9 0-16,-26-12 0 0,-31-8 0 15,-19-10 0-15,-15-6 0 16,-19-9 0-16,-6 0 0 0,-9-12 0 15,-16 0 0 32,-6-9 0-47,3 6 0 16,-1-1 0-16,4-4 0 16,0 4 0-16,0-6 0 0,8 3-383 15,0 0-167-15,0-11 60 16</inkml:trace>
  <inkml:trace contextRef="#ctx0" brushRef="#br0" timeOffset="-104745.31">17416 13392 484 0,'17'-45'390'0,"-5"9"-44"16,-6 7-125-16,2 8-106 0,1 9-60 15,4 5-11-15,3 7 95 16,5 12 98-16,-1 8-221 0,3 8-16 16,3 14 0-16,1 6 0 15,7 9 0-15,1 4 0 0,10 1 0 16,0-2 0-16,0-4 0 16,-1 2 0-16,-8-9 0 0,-3-1 0 15,-13-3 0-15,-8 5 0 16,-12 3 0-16,-27-1 0 0,-14 2 0 15,-16 3 0 1,-12 0 0-16,-9-5 0 0,-10 5 0 16,-6-1 0-16,1 2 0 15,3-5 0-15,8-1 0 0,14-7 0 16,14-4 0-16,15-9 0 16,10-7 0-16,8-4 0 0,14-5 0 15,7 1 0-15,7-4 0 16,9-6 0-16,10-7 0 0,2 0 0 15,5-5 0-15,-6-10 0 16,3-6 0-16,-2-15 0 0,1-14 0 16,-2-19 0-16,-2-16 0 15,-6-25 0-15,-3-25 0 16,1-12 0-16,1-7 0 16,1 4 0-16,1 15 0 0,2 17 0 15,-7 21 0-15,-4 19 0 16,-2 21 0-16,-1 17 0 0,-3 11 0 15,-5 8 0-15,0 6 0 16,0 11 0-16,-8 16 0 16,0-1 0-16,8 6 0 15,-9 5 0-15,9-8 0 0,0 3 0 16,0-1 0 0,-8-4 0-16,8 0 0 0,0-2 0 15,0-3 0 1</inkml:trace>
  <inkml:trace contextRef="#ctx0" brushRef="#br0" timeOffset="-104624.25">17448 13347 2047 0,'8'9'0'0,"4"-2"0"0,4 2-183 15,5 3-169-15,1 5-55 0,0 2 1 16,7 18 61-16</inkml:trace>
  <inkml:trace contextRef="#ctx0" brushRef="#br0" timeOffset="-97594.97">13411 15325 749 0,'17'-16'834'0,"-14"16"-370"0,-3 16-464 16,0 25 0-16,0 15 0 15,0 23 0-15,0 11 0 0,0 15 0 16,13 8 0-16,4 1 0 15,3-4 0-15,3-10 0 16,7-19 0-16,-6-18-23 0,-5-18-515 16,-2-20 71-16,-1-25 76 15,-3-25 83-15</inkml:trace>
  <inkml:trace contextRef="#ctx0" brushRef="#br0" timeOffset="-97329.06">13448 15594 540 0,'-37'-53'295'15,"1"8"-8"-15,12 9-86 16,2-2-98-16,22 7-55 0,6-2-16 16,18 5-7-16,12 4 2 15,17 15-4-15,8 21 3 16,4 25-12-16,-5 20 6 0,-3 24 4 16,-11 13-13-16,-18 12 12 15,-17 3 9-15,-11 6 3 16,-15-5 21-16,-9-9-10 0,-5-6-5 15,-3-15-21-15,-5-10-7 16,4-18-48-16,4-10-49 0,10-18-85 16,-1-12-83-16,8-17-20 15,12-19-14-15,4-21-9 0,12-16 36 16</inkml:trace>
  <inkml:trace contextRef="#ctx0" brushRef="#br0" timeOffset="-96979.25">14154 15765 150 0,'17'-20'247'16,"-9"8"-11"-16,-8 3 15 15,0 9-18-15,-20 0-47 0,-4 17-26 16,-4 15-20-16,-1 14-26 16,-3 13-18-16,7 8-15 0,5-3-42 15,12-7-18-15,8-7-38 16,0-14-12-16,11-8-20 15,10-11-29-15,4-17-10 0,3-17-12 16,5-16 1-16,-6-15 22 16,-3-18 49-16,-11-6 18 15,-9 2 35-15,-4 10 47 0,0 10 39 16,0 10 22-16,0 11-9 16,0 13-27-16,0 4-42 0,0 5-24 15,0 7-12-15,0 12-18 16,12 7-36-16,5 1-101 0,3 0-90 15,4-3-76-15,5-5-27 16,-1-12 34-16,6 0 18 16,-8 0 65-16</inkml:trace>
  <inkml:trace contextRef="#ctx0" brushRef="#br0" timeOffset="-96663.05">14488 15534 64 0,'8'-38'240'15,"1"10"20"-15,-9 11-5 16,0 10-25-16,0 7-51 0,0 21-43 15,0 15-26-15,0 13-17 16,0 11 15-16,8 7-26 0,-2 1-26 16,7-7-34-16,4-5-10 15,-2-6-12-15,2-15-22 0,0-5-18 16,-5-14-14-16,-4-16 5 16,-8 0 8-16,0-20 7 15,0-20 16-15,-12-15 18 16,-2-1 2-16,3-1 13 0,0 4 14 15,11 13 3-15,0 11-10 16,0 8-2-16,0 7 2 0,0 0 0 16,6 14 3-16,7 0 8 15,-1 0-8-15,1 14-15 0,-1-3-9 16,0-3-16-16,-4 1-45 16,0 2-94-16,-4-2-95 15,4-9-72-15,0 8-4 0,5-8 5 16</inkml:trace>
  <inkml:trace contextRef="#ctx0" brushRef="#br0" timeOffset="-96045.05">14983 15353 387 0,'-12'-2'400'0,"-8"2"-4"0,-10 11-112 16,3 14-111-16,2 8-48 15,6 3-14-15,2 9 12 0,17 0-75 16,0 0-48-16,14-9 0 15,0-7-25-15,11-8-99 16,0-9-38-16,2-12-13 0,3-23 1 16,-7-7 36-16,-6-12 48 15,-9-2 48-15,-8 0 55 16,0-2 30-16,-13 6 38 0,4 7 25 16,1 8 27-16,2 9-15 15,-3 7-10-15,9 9-29 0,0 14-32 16,0 10-17-16,0 4-22 15,4 6-11-15,7 1-71 0,3-6-79 16,2-5-75-16,4-3-26 16,0-9 11-16,0-12 33 0,0 0 32 15,-3-17 23-15,-4-8 48 16,-1-2 35-16,-4-11 48 16,-1-5 57-16,1-12 94 0,0-1 2 15,0 3-24-15,1 3-12 16,0 10 3-16,2 4 10 15,6 3 44-15,-1 5 6 0,1 7-11 16,-2 4-13-16,5 10 21 16,5 7 4-16,-4 7-7 0,-2 14-19 15,-2 8-129-15,-6 11-2 16,-3 13 0-16,-8 8 0 16,0 10 0-16,-16 1 0 0,4 1 0 15,4-4 0-15,8 1 0 16,0-9 0-16,0-11 0 15,0-15 0-15,0-6 0 0,8-9 0 16,9-12 0-16,4-8 0 16,3-8 0-16,-1-12 0 0,7-5-58 15,-6-3-157-15,1 0-40 16,-6-5-38-16,-1 2-11 16,-7-3 18-16,-2 6 24 0,-6 4 77 15</inkml:trace>
  <inkml:trace contextRef="#ctx0" brushRef="#br0" timeOffset="-95881.3">15422 15493 107 0,'-30'0'228'0,"2"0"-11"0,5 0-9 15,2-4-52-15,9-1-46 16,12-3-47-16,5-3-8 16,10-6-17-16,13-5-12 0,8-1-19 15,10-1-51-15,3-2-47 16,0-2-56-16,0 4-33 0,-5-1-39 15,-4 5-5-15</inkml:trace>
  <inkml:trace contextRef="#ctx0" brushRef="#br0" timeOffset="-95430.98">15991 14731 88 0,'0'-69'261'0,"0"0"-21"16,-17 0-25-16,-8 7-42 15,-7 6-32-15,-12 6-4 16,-18 14-5-16,-20 8 0 0,-26 11-29 16,-26 17-13-16,-29 17 29 15,-26 7-9-15,-31 11-21 0,-29 15-72 16,-18 19-17-16,-17 26 0 16,-13 22 0-16,1 25 0 0,-2 29 0 15,23 21 0-15,27 19 0 16,36 10 0-16,46 3 0 15,44-5 0-15,48-11 0 16,55-17 0-16,52-20 0 0,53-25 0 16,55-27 0-16,45-37 0 15,46-38 0-15,40-44 0 0,41-28 0 16,35-34 0-16,22-31 0 16,12-25 0-16,5-20 0 0,-14-22 0 15,-16-15 0-15,-32-12 0 16,-41-13 0-16,-52-6 0 0,-58-11 0 15,-64 1 0-15,-71 0 0 16,-64 14 0-16,-69 26 0 0,-58 34 0 16,-42 35 0-16,-34 35 0 15,-23 35-39-15,-13 29-144 16,0 25-46-16,0 19-75 16,8 16-51-16,15 17 1 0,18 13-228 15</inkml:trace>
  <inkml:trace contextRef="#ctx0" brushRef="#br0" timeOffset="-66527.55">13798 14206 105 0,'-14'-28'180'15,"14"-1"-36"-15,0 5-23 16,0 3-7-16,0 0-14 0,-8 9-8 16,8 0 5-16,-6 4 11 15,6 0 20-15,0 5-3 0,0 3 0 16,0 0 13-16,6 0 24 16,7 15 21-16,4 13-58 0,-1 5-125 15,3 8 0-15,6 3 0 16,1 6 0-16,-4 3 0 15,3-1 0-15,-4-7 0 0,-1-4 0 16,1-8 0-16,-6-9 0 16,-2-8 0-16,0-5 0 0,-5-11-207 15,-8 0-73-15,0-11-29 16,0-5 22-16,-13-4 57 0,-8-5 54 16,-2 1 23-16,-2 7 34 15,-4 10 38-15,-4 7 34 0,-7 0 21 16,1 12 29-1,-4 4 63-15,8 4 82 0,2-4-27 16,8 1-17-16,10-5-21 16,2-12-27-16,13 0-11 0,0 8 10 15,13-8 14-15,10 0 20 16,15 0 6-16,9-4-15 0,7 0-15 16,3 4-11-16,0 0-8 15,-2 0 17-15,-1 0 1 0,-4 12-9 16,-10 3 0-16,0 3-5 15,-7-2-6-15,-9 0-14 0,-4-4-1 16,-7-4-12-16,-7-8 5 16,3 9-10-16,-4-9 4 0,-5 0-5 15,0 0-5 1,0 0 4-16,0 0-1 0,0-4 7 16,0-13-11-16,0-2 4 15,0-9-17-15,-8-6 8 0,8-3-5 16,-9 5 9-16,9 4 4 15,0 2-5-15,-11 11 4 0,3-1 17 16,-1 4 2-16,-3 3 5 16,-1 9 14-16,1 0 3 0,-4 0-18 15,-8 0-30-15,-4 9 0 16,-2 3 0-16,-2 4 0 0,1-1 0 16,-6 6 0-16,-4 3 0 15,0 2 0-15,5-2 0 16,4-5 0-16,2-2 0 0,7-2 0 15,6-2 0-15,0-13 0 16,9 10 0-16,2-3 0 16,17-7 0 31,6 0 0-47,3-5 0 15,8-2 0-15,0 0 0 0,1-4 0 16,4 4 0-16,-1-1 0 15,4 0 0-15,-3-1 0 16,-1-3 0-16,1 5-33 0,-6 2-24 16,-5 1-1-16,-2 0-14 15,-8 4 9-15,-4 0 9 0,1 0 11 16,-9 0 10-16,0 0 2 16,0 0-13-16,0 0-59 0,0 13-115 15,-9-6-91-15,-3 5-42 16,1 1-226-16</inkml:trace>
  <inkml:trace contextRef="#ctx0" brushRef="#br0" timeOffset="-65213.44">15104 13926 283 0,'-11'-26'223'15,"-6"-2"-16"-15,-7 5-27 16,-4-2-66-16,-10 8-48 0,-2 5-26 15,-4 0-6-15,-5 3 8 16,-8 2 7-16,-3-3 6 0,-10 8-6 16,2 2-9-16,-6 0 5 15,-2 0-1-15,-3 0 11 16,-3 0-13-16,3 12-1 0,-3 0-4 16,-2 4-3-16,-11 4 7 15,2 6 10-15,-3 2 16 0,-11 8 12 16,-2 4-27-16,-8 6-18 15,-5 6-16-15,-5 13-8 0,-8 12-3 16,-1 9-6-16,-3 11 3 16,-2 14-1-16,2 6-3 0,13 6 0 15,12 7 0-15,9 4 0 16,7 4 0-16,8 2 0 16,14 2 0-16,2 1 0 15,9 0 0-15,13 2 0 0,8 6 0 16,10-1 0-16,11 2 0 15,10-6 0-15,13-5 0 0,0-10 0 16,13-12 0-16,18-5 0 16,23-9 0-16,19-3 0 0,15 5 0 15,19-7 0-15,11 2 0 16,7-4 0-16,5-4 0 16,9-6 0-16,-2 4 0 15,6-7 0-15,465 227 0 31,-434-242 0-31,607 80 0 32,-578-150 0-32,-1-16 0 15,-2-19 0-15,-2-20 0 0,-3-14 0 16,1-16 0-16,-5-8 0 16,-4-17 0-16,-1-8 0 0,-4-13 0 15,-3-7 0-15,-8-9 0 16,-8-8 0-16,-10 4 0 0,-11 1 0 15,-15 7 0-15,-18 10 0 16,-14 3 0-16,-19 4 0 0,-15-2 0 16,-18 2 0-16,-4 0 0 15,-16 0 0-15,-6 5 0 16,-6-2 0-16,-1 9 0 16,-6 4 0-16,0 5 0 0,-1 7 0 15,-3 4 0-15,0 4 0 16,0 0 0-16,-11 5 0 0,-2 0 0 15,-3-1 0-15,-4 0 0 16,-9 1 0-16,-7-1 0 0,-10 10 0 16,-6 2 0-16,-12 1 0 15,-10 8 0-15,-16 3 0 0,-16 6 0 16,-16 3 0-16,-14 0 0 16,-19 0 0-16,-9 5 0 15,-5 3 0-15,-10 0 0 0,-7 4 0 16,-9 5 0-16,-9 3 0 15,-11 9 0-15,-8 8 0 0,-1 7 0 16,1 9 0-16,3 17 0 16,10 6-307-16,2 15-197 0,14 9 47 15,6 8 74-15</inkml:trace>
  <inkml:trace contextRef="#ctx0" brushRef="#br0" timeOffset="-62515.24">22409 3703 554 0,'-20'-72'304'0,"-2"7"-128"15,-13 8-127-15,-4 11-92 16,-15 11 7-16,-14 5 24 0,-13 10 4 16,-12 3 33-16,-13 5 18 15,-9 12-3-15,-1 10-10 16,-11 9-14-16,1 14 1 0,-12 19-7 15,-12 21-3-15,-21 25-7 16,-20 25 5-16,-15 23-5 16,-9 17-1-16,-9 12 2 0,-7 9 4 15,-9 10-4-15,-8 23 2 16,-7 14-1-16,-10 14 0 16,-1 3 0-16,-3 4 3 15,4 0 0-15,-1-12-1 0,-8-3 3 16,2-6 0-16,-5 6 3 15,2 7 7-15,4 0 14 0,9 5 18 16,12 3 24-16,10-3-7 16,11-9-6-16,20-8-8 15,17-9-20-15,17-3-6 0,17-8-11 16,16-5 2-16,17-2 5 0,19-3-5 16,21-1-1-16,14-10-13 15,15 0 4-15,7-5-9 16,10-2 0-16,5 1 2 0,6-2 1 15,4-1 1-15,4-3 5 16,4-4 1-16,-1-4 11 0,-2-11 0 16,-7-11-5-16,1-15-8 15,2-11 11-15,-6-14-3 0,1-7 1 16,4-11-6-16,0-11 3 16,-4-6 14-16,2-8 1 0,1-9 8 15,1-1-10-15,0 1 0 16,-4-3 11-16,0 2-35 15,2-4-1-15,3-2 0 0,-1-2 0 16,3-3 0-16,4-8 0 0,6-9 0 16,-2-3 0-16,6-6 0 15,7-6 0-15,0-13-51 16,0 0-42 0,0-13-32-16,0-10-29 0,0-18-39 15,0-4-24-15,0-4 4 16,7-3 2-16,6-1 23 0,-2 0-21 15,-2 3 25-15</inkml:trace>
  <inkml:trace contextRef="#ctx0" brushRef="#br0" timeOffset="-61917.62">13269 12629 396 0,'0'-23'299'16,"0"-1"-44"-16,0 3-44 16,0 4-92-16,0 9-58 0,0 8-28 15,0 12-1-15,0 22 43 16,12 23 46-16,1 26 1 16,4 21-8-16,-2 23-23 0,2 11-27 15,-1 7-10-15,0 3-54 0,0-10 0 16,1-11 0-16,0-19 0 15,-6-16 0-15,5-20 0 16,5-15 0-16,2-21 0 16,11-19 0-16,5-22 0 0,10-20-19 15,9-14-40-15,3-11 21 16,8 2 24-16,-1-1 2 0,2 8 13 16,-7 10-3-16,-1 6 20 15,-10 8 5-15,-5 9 0 0,-7 8 12 16,-8 0 1-16,-4 0-28 15,-12 0-8-15,-4 0 0 16,-4 0 0-16,-3-5 0 0,-5-2 0 16,-13-9 0-16,-10-17 0 15,-14-13 0-15,-8-6 0 0,-11-16 0 16,-15-12 0-16,0-7 0 16,-11-8 0-16,-2-2 0 0,-2-1 0 15,4 5 0-15,9 11 0 16,9 17 0-16,12 13 0 0,7 10 0 15,3 10 0-15,10 6 0 16,7 10-61-16,10 4-56 0,1 5-35 16,14-3-12-16,0 10-4 15,0 0-156 1,0 0 200-16,9 14 4 0,3-2-6 16,8 0-9-16,1-5-39 15,-1-7-2-15</inkml:trace>
  <inkml:trace contextRef="#ctx0" brushRef="#br0" timeOffset="3876.02">15836 621 287 0,'-183'-10'159'15,"-37"10"-76"-15,-30 23-31 16,-31 31-7-16,-15 44 25 15,2 64 6-15,7 82 15 16,-6 65 3-16,-3 57-14 16,8 74-20-16,31 49 0 15,50 19-12-15,66 2-17 16,76 2-12-16,84-12 8 0,87-30-15 16,77-47 13-16,89-49 15 15,101-56 10-15,91-63 8 0,97-63-14 16,105-69-23-16,101-63-4 15,90-60-6-15,77-56-7 16,48-58-3-16,46-66-1 0,3-77-4 16,12-56-2-16,-23-44 3 15,-38-46 17-15,-52-37 68 16,-89 4 155-16,-110 25-75 16,-126 28-162-16,-134 21 0 15,-147-3 0-15,-140-22 0 16,-137-9 0-16,-154 1 0 15,-179-3 0-15,-164-5 0 16,-188 12 0-16,-194 28 0 16,-177 132 0-16,-142 231 0 15,-133 0 0-15,-101 0 0 16,-33 0 0-16,7 0 0 16,12 98 0-16,85 284 0 15,95 74 0-15,136 28 0 0,169 25-13 16,174 4-104-1,169-24-103-15,152-42-63 0,135-53-38 16,108-55-55-16</inkml:trace>
  <inkml:trace contextRef="#ctx0" brushRef="#br0" timeOffset="25058.76">1286 2140 130 0,'-20'9'190'0,"4"-9"-61"16,4 0-54-16,-1 0-37 15,13 0-9-15,0 0 10 0,0 0 21 16,0 0-4-16,5 0-16 16,-2 0-17-16,5 0-16 15,1 0-5-15,2 8 4 16,11-8 2-16,13 7 28 15,18-7 21-15,24 0-3 16,24 0-13 0,29-3-11-16,20-9-3 0,19-1-13 15,4-2-5-15,5 1-5 16,-2 7 1-16,-1 2-10 16,-6 5 7-16,7 0-5 15,7 0 12-15,7 0-12 16,13-7 3-16,7-2 3 15,3 1 1-15,-6 4-5 16,-12 4 1-16,-12 0-4 0,-17 0 6 16,-20 0-4-1,-21 12 2-15,-18-3 0 16,54 7-2 0,-99-9 3-16,-13-7-4 0,-13 12 3 15,-7-12 0 1,-4 9-4-16,-11-1 6 0,-1-8-2 15,-5 9 1-15,0-1-5 16,-3-1 2 0,-2-7-4-16,5 14 3 15,1-2 4-15,2 0-4 16,3 0-1-16,-2 0-2 16,5 0-3-16,-6-3 4 15,-3-9-1-15,0 7 3 16,-4-7-7-16,1 9 8 15,-5-9-4-15,0 8 1 16,-9-8 5-16,-4 0-7 16,-1 7 7-16,-12 1 1 0,-2 1-4 15,-8 0 1-15,-5-2 2 16,-4 5 0-16,-7 0-2 16,-9 0 2-16,-9-2 2 15,-91 9-5 1,61-10 3-16,-12 3 4 15,-13 0-4-15,-14 0-4 16,-16 3 2-16,-3 8 3 16,-4 0-1-16,-5 1 1 15,4 2-1-15,5-2-2 16,3 1 0-16,6 4 3 16,-1-1-3-16,-5-1-1 15,-8 1 5-15,-3 1 0 16,-5 0 0-16,1-1-9 0,4 2 8 15,11-3-1-15,8-2-2 16,14 0 7-16,11-4-5 16,5-6 0-16,8 1-3 15,6 5 3-15,10-4 0 16,9-1 5-16,2-1-7 16,3-1 0-16,11 1-1 15,3 2 5-15,8-6 1 16,6 3-6-16,4-2 0 0,12 0 3 15,10-12-3-15,9 7-1 16,4-7 2-16,12 13-5 16,0-5-1-16,17 0 4 15,11 1 2-15,20-2 2 0,20-7 4 16,22 0 3 0,24 0 2-16,25 0 8 15,22-7-3-15,31-5-2 16,19-5-12-16,16-4 2 0,5 2-3 15,-6-2 4-15,-6-2-3 16,-5 0 0-16,-3 0 1 16,-2-1 0-16,2-2-8 15,-5 6 11-15,-8 5-6 16,-12 2 4-16,-18 4-4 16,-14 6-2-16,-16 3 10 15,-22 0-6-15,-8 0 1 16,-9 0-3-16,-13 0 1 15,-8 0-2-15,-11 8-1 0,-3-8 10 16,-8 0-4 0,-4 0-2-16,-1 0-1 15,1 7 1-15,1 3-3 16,-1-10 1-16,-5 7-1 0,-7 1 4 16,-8-8-4-1,-11 8 3-15,-4-8-5 0,-10 0 7 16,-8 0-6-16,0 0 1 15,-12 0-1 1,-13 12 2-16,-11 4 3 16,-13 6-6-16,-16 6 6 15,-13 2-1-15,-15 0 3 0,-21 8-1 16,-16 2-6-16,-15 4-1 16,-27 5 10-1,-15 8-1-15,-14 0-7 0,-15 5 0 16,1 2 7-16,-8 7-4 15,-5 0 0-15,-8 8-6 16,-7-3 7-16,-10-2-3 16,5-5 7-16,9 1-6 15,8-1 1-15,8-4 0 0,8-1 4 16,11-3-4-16,18-4 1 16,20-4-4-16,14 1 5 15,24-9-8-15,17-4 3 16,18-5 4-16,20-3-4 15,16-9 1-15,16 0 1 0,14-9-2 16,10 3-1-16,4-6 4 16,13 4 3-16,0-4-4 15,0 0-2-15,8 0 4 0,6 2-1 16,-3-3-2-16,4-3 2 16,7 4 1-16,3 0-3 15,10-3 3-15,15-9 3 0,15 8 1 16,20-8 8-16,23 0-3 15,22 0 1-15,25-13-1 16,28-3 3-16,29-8-3 16,20 0-3-16,9 0-1 15,-1-1-3-15,-3 8-2 16,-14 4 2-16,-12 6-3 16,-3 7-4-16,2 0 6 0,10 0 2 15,3 13-7-15,0-1 2 16,-8 0 1-16,-11 4 1 15,-22 0-4-15,-19 1 1 16,-25 3 3-16,-28 1-1 0,-21-5-2 16,-24 1-8-16,-17-2 8 15,-14-2-2-15,-12-1 3 16,-8 0-1-16,-11 0 0 16,-3 5 0-16,-17 2 3 15,-15 7-3-15,-15 6-1 16,-18 5 3-16,-22 3 1 15,-19 5 3-15,-14 5-7 0,-22-2 4 16,-17 6 1-16,-8 3-6 16,-10 3 2-16,-10 9 1 15,-14 9 2-15,-14 3-4 16,-11 9 3-16,-22 3-2 0,-16 9 2 16,-8 0 0-16,-5 4 0 15,1-5-3 1,8-4 6-16,12-3-3 0,17-3-4 15,21-9 1-15,17-7 1 16,23-6-3-16,23-12 4 0,22-7 1 16,23-10 1-16,25-6-7 15,37-11 6-15,48-2 1 16,0-9-7-16,0 1 8 0,0-6-11 16,0 2 11-16,0 3-5 15,0-1-1-15,0 6 7 0,0 4 1 16,28-6-7-1,37 1 4-15,15 1-1 0,18 4 3 16,24-4 10-16,19-2 0 16,34-4 14-16,26-1-14 15,17-10-1-15,18 7 0 16,11-7-9-16,1 0-2 0,-4 0 6 16,-9 0-10-16,-12 0 2 15,-8 0 9 1,-3 0-5-16,3 0-2 0,5 0-1 15,3 0-1-15,4 0 7 0,-7 0-8 16,-14 9 5-16,-15 3-1 16,-20 5-4-16,-26 2-1 15,-23 1 3-15,-21 1-4 16,-19 4 5-16,-20-5-3 16,-19 0 1-16,-10-3 3 15,-8-5-2-15,-9 0 0 0,-8 0 0 16,-8-1 0-16,0 7 2 15,-12-2-2-15,-8 8 2 16,-8 10 0-16,-12 5-6 16,-10 7 5-16,-12-2 0 0,-6 2 0 15,-14 4 1-15,-10 2-5 16,-14 0 4-16,-11 1-1 16,-14 0-2-16,-8 5 2 15,-11-1 0-15,-7 0 1 16,-6 2-3-16,-3 3 4 15,-6 0-2-15,-5 2 2 16,-18 3-1-16,-12-3-7 0,-14-1 6 16,3-1 1-16,3-4 4 15,11-5-4-15,14-3 4 16,15-6-12-16,13-4 9 16,10 1-4-16,16-1 2 15,10-3-2-15,12-1 2 0,5 5 1 16,6 0-4-1,2-1 1-15,3 1 5 0,1-4-5 16,9-4-3-16,9-2 5 0,11-1-3 16,11-5 5-16,17-6-2 15,7-2-2-15,8-6-7 16,14 2 7-16,11-4-3 16,0-2 1-16,16 5-2 0,12 5 4 15,21 4 2-15,19 3 3 16,27 0 5-16,25 2-8 15,32-7 1-15,22-7 5 16,25-12 1-16,24 0 0 16,17-8 2-16,15-1-1 0,0-3-7 15,-7 10 2 1,-11-3-3-16,-22 5-4 0,-13 0 6 16,-10 11-1-16,-14 6-4 15,-12 2 7-15,-12 7-4 16,-6-2 4-16,-15 0-8 15,-11 0 2-15,-16 2 7 16,-17-2-5-16,-20 0-2 0,-17-3 1 16,-14-2-1-16,-19-6 8 15,-5 0-1-15,-14-2-5 16,0 8 10-16,-22 4-10 16,-6 4 5-16,-12 7-1 15,-14 6-4-15,-10 1 0 16,-6 4 0-16,-11 0 0 15,-9 3 2-15,-6 9-2 0,-15 1-7 16,-6 6 12-16,-8 2-5 16,-6-1-1-16,-7 0-4 15,-7 5 1-15,-7-2 5 16,-9 5-6-16,-11 5-5 16,-1-2 12-16,-7 6-5 0,1-5 2 15,1-4-3-15,3-3 4 16,8-4-2-16,9-6 4 15,17 2-2-15,10-9-4 16,19-9 0-16,15-3 3 16,15-4 1-16,12-5 7 0,13-4-9 15,12-2-1-15,13-12 0 16,13 0 1-16,5-2 0 16,14-4-1-16,0-8 0 15,0 12 0-15,14-3 0 0,8 3 2 16,12-1 0-16,11 2-1 15,7-1 7-15,10-3-2 16,11-2 0-16,15-7 0 16,15 0 4-16,14 0-7 15,8-5-3-15,14-6 5 16,10-6 2-16,6 3-2 0,9-3 2 16,6-4 2-16,0 1-6 15,4-2 1-15,-3 2 7 16,-5 1 2-16,-2-2-10 15,-2-3 0-15,-4 3 2 16,0 6-4-16,-8 2 7 0,-11 1-10 16,-18 3-6-16,-19 9 11 15,-12 0-10-15,-22 0 10 16,-14 0-2-16,-14 0 0 16,-12 0-1-16,-9 0-2 15,-5 0 7-15,-6 0-2 16,-8 0-3-16,0 0 5 0,0 9-5 15,0-9 2-15,0 8 2 16,0-8 0-16,0 0 2 16,0 0-2-16,0 0 3 15,0 8-1-15,0-8-1 0,0 0-1 16,0 0 3-16,4 0-4 16,0 0 0-16,1 9 0 15,-2-9-3-15,2 8 3 16,-2-1 2-16,-3-7-1 15,3 13 1-15,2-13-2 0,-2 8 0 16,-3-8 2-16,0 0 5 16,0 0-4-16,0 0 1 15,0 0-9-15,0 0 7 16,0 0 0-16,5 0-2 16,-1 0 1-16,1 0 5 15,-2 0-3-15,-3 0-1 0,0 0 6 16,0 0-3-16,0 0-1 15,0 0 3-15,0 0-9 16,0 0-2-16,0 0-9 16,0 0-40-16,5 0-40 15,-2 0-23-15,5-8-23 16,8-12-91-16,-3-10-323 0</inkml:trace>
  <inkml:trace contextRef="#ctx0" brushRef="#br0" timeOffset="26939.4">6081 2254 163 0,'9'-16'234'16,"-4"-1"-63"-16,-5 5-72 0,0 5-53 15,0 1-23-15,0 6-7 16,0 0-7-16,0 0-8 16,0 0-4-16,0 18-1 15,0 15-1-15,0 24 6 16,0 31 5-16,0 38 6 16,0 38 4-16,-14 61-3 15,-1 58 21-15,-5 47-2 16,-2 24-14-16,3 34 1 15,-5 31-5-15,-6 21-7 0,3 4-3 16,-3-14 2-16,7-7-4 16,3 2 19-16,3-15 11 15,6-20-6-15,-3-22-12 16,14-25-12-16,0-23 2 0,0-7 3 16,0-11 3-16,0-14-5 15,9-23-5-15,2-21 4 16,-3-19 0-16,1-22-2 15,-4-19-2-15,-5-18 6 16,0-11 0-16,0-13-3 0,-14-7 6 16,3-10-6-16,0-10 1 15,-6-17-4-15,1-22 2 16,0-10-2-16,0-8-4 16,2-10 8-16,-2-8-4 0,5-8 1 15,-2-2 1-15,-4-3-2 16,-2 2 4-16,-1 4-5 15,-6-2 1-15,-5 3 0 0,-6-1-2 16,-8 0 6-16,-11 3-6 16,-9 0 0-16,-17 1-3 15,-16-1 5-15,-19 9 1 16,-25 4 2-16,-24 12 5 16,-26 7-8-16,-23 15-1 0,-17 7 5 15,-11 7 15-15,-12 5 29 16,-14 4 44-16,-3 0-12 15,-3 8-4-15,-2 2-9 16,10 4-21-16,11-2-3 16,15-9-8-16,14-1-9 0,21-16-14 15,26-6-2-15,27-17 14 16,23-13-7-16,27-6 7 16,22-14 4-16,20-12-8 0,20-7-3 15,14-6 1-15,6-11 1 16,10 0 7-16,11 0 16 15,0-7 26-15,0-14-7 0,-14-9-46 16,3-25-36-16,-1-26 0 16,0-33 12-16,-2-24 4 0,-2-29-5 15,-7-24-20-15,3-38 13 16,-5-30 1-16,0-40 13 16,1-22 3-16,-9-26-6 0,-2-25 10 15,-6-33-2-15,-5-27 1 16,2-2 2-16,0-2 5 0,3-5-2 15,9-1 8 1,7-2-12-16,22 17-2 0,3 16-5 16,0 15 1-16,0 27-4 15,0 27 7-15,6 23-17 16,2 30-12-16,-2 30-28 0,-6 19-16 16,0 15 22-16,0 17 16 15,-17 9-19-15,14 7 12 0,3 14 21 16,0 14 7-16,0 14 3 15,0 12-8-15,0 8 1 0,0 10-11 16,0 8-23-16,0-3-27 16,0 10 12-16,0 4 13 15,0 9 1-15,0 8 0 16,0 7 2-16,0 8 25 16,0-49-26-16,0 11 19 15,0 55 21 1,0-1 2-16,0-4 6 0,0-1-3 15,0 2 6-15,0-6 3 16,0 1-3-16,0-4-2 16,0 5 5-16,0 2 0 0,0 6-5 15,0 1 1-15,0 12 7 16,0 3-3-16,0-1 2 16,0 7-5-16,0 7 0 0,0 6 4 15,0 6 0 1,0-2-2-16,0 5-5 0,14 8 3 15,32 0 26-15,30 8 5 16,42 5 7-16,49 5-13 16,49 3-5-16,57 8-10 15,63-5 3-15,57 2-11 16,29-7 8-16,21 2-6 16,21-4-7-16,6-3 8 15,-11 1 1-15,-13-15-3 0,-11 0 5 16,-21-11-2-16,-39 5 0 15,-59-3-9 1,-65 1 5-16,-59 3-4 0,-55 1-2 16,-39 4 6-16,-36 0-13 15,-34 0-40-15,-42 0-62 16,-33 0-64-16,-42 17-62 16,-50 4-54-16</inkml:trace>
  <inkml:trace contextRef="#ctx0" brushRef="#br0" timeOffset="31083.73">800 3126 295 0,'0'0'231'16,"0"0"-94"-16,0 0-65 16,11 0-38-16,14 0 0 15,24-8 20-15,19-8 8 16,33-8-7-16,38-5-10 15,43-13-8-15,49-1 2 16,49-3-13-16,39 1-11 16,12 1-11-16,24 3 6 15,14 8-4-15,9 5-6 16,-13 8-3-16,-27 4-2 16,-39 4-17-16,-46 3-23 15,-52 4-11-15,-41 5 6 16,-51 0 20-16,-33 0 10 0,-34 0-3 15,-42 0-22 1,-45 0 4-16,-49 17 9 0,-56 8 15 16,-60 7 10-16,-59 13 2 15,-43 16 1-15,-37 12 2 16,-42 13-2-16,-34 16 4 16,-18 15 1-16,-4 9 9 15,17 4 4-15,20 6 1 0,23-7 1 16,34-12-6-16,37-14-2 15,52-17-4-15,78-17 2 0,186-20 5 16,0-17 6-16,0-11 17 16,0-21 4-16,0-13-3 15,104-23-5-15,157-25-5 16,66-28-5-16,81-26-6 16,41-15-1-16,24-4-4 15,9 8-4-15,10 12-5 16,-13 15 1-16,-33 18-9 0,-48 12-10 15,-56 17-3-15,-67 14 3 16,-63 14 5-16,-57 7 5 16,-54 1 14-16,-44 9 7 15,-54 7-9-15,-54 11-4 16,-81 18 2-16,-77 16-6 16,-80 12 12-16,-53 20-9 15,-31 13 5-15,-34 7 0 16,-10 6-1-16,-2-2 4 15,17-4-5-15,37-7 3 0,32-4 1 16,45-5-9-16,44-7 0 16,45-13 3-16,44-13-2 15,46-12-1-15,40-7-2 0,45-9 7 16,48-20-2-16,53 0 4 16,70-16-1-16,76-20 8 15,82-25-9-15,60-25 5 16,28-11-2-16,17-13-2 15,0 0-1-15,-3 11-1 16,-34 14-1-16,-40 16 2 16,-53 17-6-16,-57 11-1 15,-52 13-6-15,-48 7 11 16,-42 9 2-16,-37 4 11 0,-41 8-8 16,-50 12-7-16,-75 29 3 15,-74 23-4-15,-63 31-1 16,-50 14 7-16,-48 22-4 15,-41 7 4-15,-25 0 1 16,-7-4-2-16,0-7-2 0,11-5 3 16,18-9 0-16,10-6-2 15,21-14-3-15,35-11 0 16,193-17 2-16,142-13-1 0,0-11-1 16,0-13 7-16,0-7-1 15,0-9-3-15,0-12-3 0,0 0 5 16,0 0 2-16,0-19 0 15,44-14 2-15,310-12-2 16,59-12-3-16,45-5 3 16,18-2-1-16,-8 6-4 0,-10 9 0 15,-16 9-2-15,-31 11-3 16,-46 13 3-16,-48 16 4 16,-54 0-10-16,-54 14-2 15,-56-7-5-15,-48 5 6 16,-40 0 6-16,-56 8 5 15,-66 14-10-15,-68 9 3 0,-79 14 6 16,-64 16 2-16,-57 13 6 16,-57 11-8-16,-48 22 1 15,-46 16 4-15,-22 12 9 16,-11 3 4-16,19-7 14 0,26-13-14 16,47-20-1-16,55-20-8 15,359-21-11-15,3-17 1 16,0-16-3-16,0-10 3 0,0-7 1 15,0-10-1-15,0-9 11 16,0-21 2-16,6-15-8 16,345-18-2-16,46-15-3 15,33-8 0-15,14-1 0 0,-14 2-6 16,-25 7-2 0,-22 12-1-16,-29 12 9 0,-38 8 0 15,-36 8-10-15,-48 9-1 16,-50 9-1-16,-49 2-1 0,-38 6 8 15,-43 3 4-15,-44 0 1 16,-57 23 0-16,-64 19-2 16,-62 14 3-16,-48 21-7 15,-54 13 6-15,-48 12 5 16,-28 7 13-16,-12 1 9 16,0-4-1-16,20-8-12 15,29-8-10-15,36-13-3 0,44-12 4 16,53-12-10-16,48-17 11 15,42-11-9-15,44-9 0 16,49-3-4-16,40-13 13 0,50-9-6 16,57-11 1-16,55-13 1 15,59-16-6-15,43-4 0 16,26-8-15-16,-2-3-2 16,-12 2 4-16,-19 9-1 15,-25 7 10-15,-32 16 1 16,-42 9 0-16,-40 9-6 0,-44 3-1 15,-36 6 7-15,-38 3 1 16,-40 12 6-16,-56 16 3 16,-49 13-6-16,-50 15 4 15,-36 9 1-15,-37 13 10 0,-23 3 1 16,-18 6-5-16,-6 1 5 16,2 3-2-16,1-6-9 15,17 1-4-15,24-10-3 16,30-11 5-16,43-8-2 15,36-16 0-15,37-9-3 16,41-6 7-16,44-3-2 0,41-5 2 16,61-6-2-16,60-12 3 15,61-17-1-15,57-12-5 16,36-12-3-16,18-8 1 16,-1 1 1-16,-1-1-4 0,-11 8 7 15,-20 5-8-15,-28 8 10 16,-34 2-6-16,-45 11-3 15,-39 7 1-15,-47 3-6 16,-29 5 10-16,-43 0 3 0,-36 13 3 16,-60 11-5-16,-58 16 7 15,-60 18-4-15,-46 15 2 16,-40 20 3-16,-38 14 12 16,-27 6 9-16,-16 5 0 15,-4 5-1-15,4-1 0 16,21-9-9-16,36-11-5 0,51-17-7 15,54-18-9-15,55-19 0 16,46-8-5-16,53-7 11 16,58-4-1-16,56-9-3 15,54-7 6-15,55-13-3 0,58-21-8 16,39-20 0-16,31-16-6 16,12-7-5-16,7-5-4 15,-1-5 8-15,-6 8 5 16,-18 6 2-16,-31 11-2 15,-46 12 5-15,-45 12 2 16,-47 11-5-16,-41 0 10 16,-38 14 2-16,-44 0 4 0,-52 25 0 15,-60 16-11-15,-67 20 5 16,-63 15 0-16,-51 18 17 16,-36 12 12-16,-28 0 18 15,-15 4 6-15,-3-5-4 0,15-2-12 16,14-7-24-1,31-5-5-15,30-14-6 0,43-12-8 16,47-17 3-16,49-11-7 16,40-12-4-16,46-4-2 15,44-9 10-15,58-12 5 16,54-16 0-16,64-18-4 0,56-18-10 16,48-18-9-16,27-8 11 15,12-2 2-15,2 0 4 16,-10 5-5-16,-14 6 0 15,-25 13 0-15,-32 6-6 16,-41 14-2-16,-48 7-2 0,-41 13 3 16,-37 8 9-16,-37 8 12 15,-44 8-3-15,-60 16-5 16,-67 21 2-16,-62 17 4 16,-55 14 3-16,-53 14 12 15,-44 12 4-15,-36 12 2 16,-26 4 20-16,-8 4 0 0,14 0 7 15,22-9-13-15,48-11-20 16,50-12-8-16,67-20-5 16,55-18-10-16,48-12-15 0,59-3 14 15,56-3 4-15,62-15 2 16,64-19 3-16,65-11-10 16,65-31-11-16,61-18-30 15,43-21-22-15,27-10 0 16,7 2 23-16,4 0 18 15,-4 3 19-15,-20 13 3 0,-37 11 4 16,-40 14 2-16,-53 11-10 16,-55 13 9-16,-45 7 2 15,-46 5 4-15,-41 8 16 16,-46 4 9-16,-52 20-11 0,-56 14-2 16,-66 14-5-16,-63 20 2 15,-62 22-1-15,-49 29 3 16,-50 19 29-16,-34 17 32 15,-9 4 21-15,15-9 2 0,46-20-22 16,57-19-32 0,65-25-30-16,60-22-20 0,53-14-11 15,45-14-6-15,40-8 0 16,49-7 18-16,52-9 5 16,51-12-1-16,50-16 4 15,56-17-6-15,37-8-11 0,26-7-34 16,17-5-14-16,8-1-3 15,-10 9 11-15,-6 13 10 16,-20 8 10-16,-29 8 5 16,-33 6 5-16,-42 10 8 15,-39 0 3-15,-40 0 8 16,-33 10 8-16,-41 11 4 16,-49 14-1-16,-48 15-7 0,-53 15 0 15,-44 16 3-15,-46 17 12 16,-32 7 32-16,-31 5 25 15,-10 1 12-15,7-6-19 16,27-11-21-16,39-13-21 0,45-16-13 16,42-11-8-16,39-14-4 15,32-15-15-15,38-9 6 16,46-16 8-16,46-4-1 16,53-16 7-16,51-18-7 15,42-15 6-15,29-12-14 16,20-8 1-16,10 0 4 15,3 11-13-15,-4 10 4 0,-13 7-2 16,-19 9 1-16,-26 11 4 16,-35 5 5-16,-33 11-3 15,-39 9 2-15,-34 0 3 16,-37 12 10-16,-48 16 7 0,-53 17-7 16,-52 22 7-16,-55 9 6 15,-35 14 31-15,-29 7 24 16,-16 6 9-16,-3 1-4 15,-1 3-20-15,8-2-25 0,19-10-16 16,31-14-11 0,35-16-2-16,42-12 0 15,32-12-3-15,26-13-12 0,27-11-4 16,20-6-11-16,24-11 14 16,41 0 2-16,35-20 14 15,51-16-3-15,43-16 2 16,36-15-9-16,31-7-42 15,23-2-40-15,8 2-12 0,-4 6 13 16,-12 6 39-16,-21 14 24 16,-32 10 13-16,-38 15 3 15,-39 7-6-15,-32 7 2 16,-40 9 4-16,-42 17 10 16,-53 14-1-16,-58 19-7 0,-51 19 13 15,-48 17 14-15,-37 11 37 16,-33 13 66-16,-22 8 17 15,-14 4-13-15,3 1-32 16,17-9-33-16,25-9-50 16,26-11-12-16,47-17 0 15,44-21 0-15,41-10 0 0,31-13 0 16,34-13-17-16,40-12-16 16,32-8 8-16,41-16 11 0,49-22-7 15,45-15-17 1,34-16-8-16,24-4 8 0,7-4 14 15,-6 0 2-15,-11 3 4 16,-16 14-2-16,-25 10-1 16,-22 16-9-16,-35 7 0 15,-32 11 7-15,-28 4 11 16,-24 12-2-16,-33 9 6 0,-36 14 9 16,-38 23 2-16,-36 11 13 15,-27 15 31-15,-29 15 37 16,-21 6 0-16,-10 4-12 15,-1-1-19-15,12-8-15 16,19-6-16-16,28-14-17 16,35-15 6-16,27-12-6 0,23-9-10 15,26-14-14-15,28-12 5 16,37-6 6-16,36-19-1 16,44-18-12-16,38-20-9 15,32-12 0-15,20-10-5 0,3 3 13 16,-3 7 6-16,-11 7-1 15,-17 13-11-15,-26 17-16 16,-26 9-11-16,-29 9-17 16,-34 7 8-16,-32 7 20 0,-32 24 24 15,-142 70-85 1,28-30 10-16,-19 1-18 16,-14 1-40-16,2-9-71 15,-1-8-120-15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5:35:48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11581 7909 19 0,'0'0'43'0,"0"0"51"16,0 0 57-16,0 0-34 16,0 0-31-16,0 0-21 15,0 0-11-15,0 0 11 16,0 0 25-16,0 0 32 0,0 0 37 16,0 12 15-16,0 0 2 15,0 1-20-15,0 3-11 0,0 5-27 16,0 2-21-16,0 2-21 15,0 3-36-15,0 5-40 16,0 0 0-16,0-2 0 16,0-2 0-16,0-1-199 0,0 6-133 15,-9 2-53-15,1 10 17 0,-5 2 18 16</inkml:trace>
  <inkml:trace contextRef="#ctx0" brushRef="#br1" timeOffset="77122.95">13470 4228 169 0,'3'-35'218'0,"-3"-7"-57"0,0-2-35 15,0-2-36-15,-12-2-12 16,-5-1 8-16,1 4-18 15,-4 0 37-15,-5 9-22 0,-4 8-8 16,1 6-35-16,-12 22-14 16,-9 17-3-16,-16 21 9 15,-7 26-9-15,-6 26 4 16,1 20-7-16,8 4-14 16,16 4 3-16,16-13-3 0,25-7 3 15,21-14-1-15,14-14 2 16,22-16-4-16,17-17-19 0,14-21 3 15,14-20-13-15,3-21-27 16,-1-24-15-16,-2-20-8 16,-13-24 27-16,-15-17 24 0,-21-8 15 15,-14 8 40-15,-14 13 49 16,-10 19 12-16,-3 21-37 16,-8 17-28-16,-8 23-14 15,1 17 8-15,-5 36 0 0,3 25-1 16,9 17-11-16,8 8-6 15,8 7 0-15,13-3-7 16,15-4-2-16,16-6-39 0,18-7-63 16,20-11-48-16,14-14-85 15,18-20-18-15,3-20-41 0</inkml:trace>
  <inkml:trace contextRef="#ctx0" brushRef="#br1" timeOffset="77438.8">14736 4274 370 0,'-22'-70'295'15,"0"17"-79"-15,1 13-80 16,8 7-74-16,4 9-26 16,9 8 2-16,0 0-9 0,14 3-12 15,18 4-7-15,20 6-9 16,30 3 2-16,15 0-11 0,5 0-59 16,0 0-64-16,-14 12-51 15,-10 8 18-15,-21 5 7 16,-21 12 57-16,-27 12 56 0,-23 8 87 15,-20 3 42-15,-25 1 10 16,-6 1 11-16,-8-5 7 16,10-9-16-16,5-8-27 15,17-11-12-15,12-4-11 0,13-5-11 16,16-8-16-16,8 1-3 16,21-13-8-16,20 0-3 15,15-5-26-15,23-7-62 0,13-8-84 16,15-13-51-16,15-11-81 15</inkml:trace>
  <inkml:trace contextRef="#ctx0" brushRef="#br1" timeOffset="78624.28">16818 3574 585 0,'0'-61'324'0,"-9"11"-104"16,9 9-122-16,-6 13-53 15,6 16-25-15,-8 20-6 0,-5 34 19 16,5 30 35-16,-5 34 0 16,-2 28-17-16,-4 22-24 0,-11-2-14 15,1-8-8-15,6-16-9 16,2-20 12-16,8-25-12 16,5-23 0-16,8-17 9 0,0-17-10 15,0-28-13-15,16-11-12 16,18-27-12-16,18-27 2 15,12-20 25-15,9-8 13 16,1 7 16-16,-9 16-8 0,-13 21-1 16,-6 26-4-16,-3 23 11 15,-2 23-4-15,0 22-3 0,5 13 5 16,-2 6-13-16,5 5 5 16,2 0-5-16,11-12 5 15,0-7-21-15,2-18-26 16,2-13-23-16,-1-19-17 15,-2-15-4-15,-6-21 6 0,-7-21 10 16,-14-17 12-16,-15-19 30 0,-21-14 31 16,-12 6 62-16,-13 8 7 15,-7 15 41-15,-10 21-36 16,2 25-29-16,-4 32-8 16,-5 20 5-16,5 30 0 0,10 19 4 15,19 10 1-15,15 17-20 16,11-3-15-16,17-1-1 15,18-6-6-15,19-12-10 0,11-13-11 16,17-15-33-16,10-19-38 16,1-19-28-16,4-16-18 0,-4-24 10 15,-2-21 20-15,-6-28 20 16,-9-30 24-16,-7-26 29 16,-10-24 19-16,-13-12 36 15,-8-2 42-15,-10 8 30 16,-9 20 38-16,-14 25 28 0,-5 21-7 15,-6 23 7-15,-5 21-29 16,0 16-55-16,0 12-45 16,0 18-26-16,0 11 3 15,-6 34-4-15,-12 34 28 0,2 41 27 16,-1 34-21-16,9 20-19 16,8 3-14-16,8-3 4 15,9-12-7-15,7-17-6 16,8-21-3-16,6-18-4 0,-2-22-7 15,1-19-38-15,-1-23-6 16,1-22 4-16,6-30-14 16,5-32 2-16,6-32 0 0,3-30 25 15,-4-26 19-15,-3-22 13 16,-11 0 18-16,-6 15 22 16,-14 23 32-16,-2 27 15 0,-9 25-6 15,-4 20-38-15,-4 25-26 16,0 23-8-16,0 42 11 15,-15 40 10-15,1 37 3 16,3 26-9-16,11 6-7 16,8 0-4-16,12-8-1 0,17-15-4 15,7-22 7-15,8-19-23 16,10-22-12-16,3-22-5 16,3-26 5-16,6-29-10 0,-1-23 10 15,-8-26 12-15,-3-28-1 16,-10-14 15-16,-14-16 11 15,-12 7 25-15,-13 15 32 0,-4 24-6 16,-9 22-30-16,0 19-25 16,0 30 1-16,0 26-1 15,0 26-6-15,8 20 6 16,7 13 1-16,13 3-9 0,13-8 5 16,4-15-4-16,3-14-8 15,8-16-3-15,-9-28 13 16,2-16-8-16,-6-24 10 0,-6-26 2 15,-15-20 13-15,-14-14-14 16,-21-11 0-16,-19 5-25 16,-25 12-33-16,-25 17-52 0,-22 13-91 15,-28 19-93-15,-18 17-78 16,-12 11-21-16</inkml:trace>
  <inkml:trace contextRef="#ctx0" brushRef="#br1" timeOffset="79139.39">15995 2788 347 0,'4'-16'353'0,"-4"-1"-88"16,0 5-100-16,0 5-26 15,-8-2 62-15,8 1 31 0,0 8-72 16,0 0-79-16,0 0-48 15,0 17-18-15,0 7 1 16,-9 12-13-16,9 13-3 16,0-1-2-16,0 1 0 0,0-7-29 15,5-10-3-15,3-12 11 16,0-7-5-16,-2-13 14 16,8-9 3-16,2-10 4 15,1-18 7-15,-2-12 1 16,2-5-4-16,-6 7 5 15,3 5-2-15,-7 10-5 0,-3 11-2 16,-4 18 2-16,0 18 5 16,0 18-9-16,0 24 9 15,0 24-35-15,0 25-157 16,21 16-149-16,23 8-43 0,16-7-34 16</inkml:trace>
  <inkml:trace contextRef="#ctx0" brushRef="#br1" timeOffset="79536.31">21866 2760 890 0,'-8'-24'402'0,"0"7"-206"16,8 5-104-16,0 8-51 15,0 4-22-15,0 7-10 16,0 14-4-16,5 8-2 16,6 11-13-16,6 1-44 0,3-4-44 15,4-5-6-15,0-7 9 16,9-13 44-16,7-12 28 15,1-16 17-15,3-12 37 16,-1-6 54-16,-9 6 29 0,-4 4 34 16,-7-1-27-16,-6 9-59 15,-9 4-42-15,1 8-20 16,-6 4-5-16,6 24-22 16,-9 21-93-16,0 29-127 15,-21 30-87-15,-23 36-86 16</inkml:trace>
  <inkml:trace contextRef="#ctx0" brushRef="#br1" timeOffset="80351.88">13261 8662 564 0,'20'-82'422'15,"-7"22"-126"-15,-13 19-142 16,0 32-84-16,0 38-33 0,-8 32-6 15,-9 33 48-15,-2 28 17 16,-2 16-11-16,-1 12-21 0,3 9-25 16,-1 5-14-16,4-20-14 15,0-20-2-15,3-27 3 16,4-28 1-16,9-19 13 0,0-35-12 16,0-30-14-16,17-39 0 15,12-32-5-15,15-15 7 0,10-4-3 16,6 7 1-16,5 13-8 15,4 19 8-15,1 29-1 16,-6 27 1-16,1 20 3 16,-11 31-3-16,-18 28-2 0,-16 21 5 15,-20 15 1-15,-16 9-3 16,-21-1 3-16,-20-6-4 0,-17-14 0 16,-7-14 0-16,-4-22 0 15,3-25 0-15,7-25 0 0,6-22 0 16,7-21 0-16,18-18 0 15,14-16-5-15,19-6-74 0,19-9-65 16,17-5-89-16,10 0-99 16,15 4-23-16,7 5-22 15</inkml:trace>
  <inkml:trace contextRef="#ctx0" brushRef="#br1" timeOffset="80868.03">14674 8987 124 0,'-11'-8'219'16,"2"0"-95"-16,9 1-60 0,-8-2-33 16,8 4-10-16,-8 5 18 15,8 0 29-15,0-2 29 0,0 2-6 16,0-6-12-16,0 2-11 16,11 1-5-16,19-1 2 15,11-5 15-15,15 1-15 0,9 0-31 16,5-5-15-16,2 6-22 15,-3 2-38-15,-4 5-42 16,-8 0-67-16,-8 0-38 0,-13 12 6 16,-15 9-11-16,-18 7-3 15,-15 9 55-15,-20 3 61 0,-12 9 42 16,-8 9 49-16,-7-5 136 16,7-3 69-16,6-10-30 0,11-12-14 15,5-4-30-15,11-8-34 16,6-4-28-16,13-12-13 0,9 0 7 15,14 0-12-15,18 0-20 16,16-12-19-16,17-4-29 16,10-4-63-16,7-1-93 15,2 2-81-15,0-3-32 0,-3 6-17 16</inkml:trace>
  <inkml:trace contextRef="#ctx0" brushRef="#br1" timeOffset="81483.85">17067 8670 200 0,'-13'-28'218'0,"-3"-2"-49"16,4 6-3-16,-4 4-49 0,-1 3-33 16,0 5-14-16,-6 12-9 15,-6 0 1-15,1 26 6 0,-5 14 17 16,1 17-2-16,0 8-19 15,7 13-16-15,12 3-20 0,13 0-15 16,17-3-3-16,14-14-4 16,16-11-1-16,10-11-5 15,3-17 5-15,8-18-5 16,-3-14-7-16,0-18-13 0,-6-21 5 16,-7-20 5-16,-13-9 12 15,-14-20-5-15,-20-3 11 0,-13 1 8 16,-17 4 2-16,-16 10 2 15,-11 24-5-15,-5 13-3 0,-5 23-5 16,5 13-18-16,10 10-63 16,1 25-80-16,18 7-105 15,13 9-54-15,15-1-42 0</inkml:trace>
  <inkml:trace contextRef="#ctx0" brushRef="#br1" timeOffset="81749.8">17976 8218 635 0,'20'-85'445'0,"-12"11"-58"15,-4 13-134-15,-4 12-117 0,0 16-56 16,0 17-8-16,4 16-33 16,0 33-39-16,5 29 0 15,-1 26 0-15,3 31 0 16,3 16 0-16,1 7 0 0,2 3 0 15,-1-2 0-15,4-12 0 16,5-12-228-16,2-18-147 0,3-20 11 16,-1-19 72-16,2-22 41 15,6-24 22-15,-4-29-78 0</inkml:trace>
  <inkml:trace contextRef="#ctx0" brushRef="#br1" timeOffset="81931.59">18569 8715 112 0,'41'-172'259'0,"-2"-3"-66"16,0 9 6-16,-13 16-10 15,0 24 3-15,-12 29 13 0,0 23-28 16,-3 20-16-16,-3 30-13 16,-2 40 56-16,-6 41-196 0,0 41-8 15,0 37 0 1,0 19 0-16,0 13 0 0,-9-1 0 16,9-7 0-16,0-12 0 15,0-17 0-15,12-17-298 0,5-18-221 16,0-22 21-16</inkml:trace>
  <inkml:trace contextRef="#ctx0" brushRef="#br1" timeOffset="82332">19763 8442 502 0,'-29'-4'217'16,"4"0"-57"-16,6 4-60 16,2 0-8-16,5 0 5 0,4 8 17 15,8 4-23-15,0 4-30 16,12-5-25-16,13 2-12 0,6 1-11 16,16-14-8-16,5-4-8 15,9-13-4-15,-1-12-11 16,-3-11-1-16,-8-10-1 15,-14-7 9-15,-9-7 11 0,-22-2 8 16,-17 6 16-16,-15 7 13 16,-17 16 11-16,-7 20 15 15,-9 30 19-15,-1 28 12 0,5 28-14 16,10 20-21-16,15 9-17 16,15 1-10-16,22-2-16 0,18-9 1 15,19-10-11-15,14-13-5 16,12-11-24-16,14-14-76 0,7-16-114 15,1-14-119-15,-1-15-56 16,-12-20 5-16</inkml:trace>
  <inkml:trace contextRef="#ctx0" brushRef="#br1" timeOffset="82784.06">20827 7546 314 0,'12'-92'248'0,"-4"9"-34"15,-8 18-66-15,0 16-50 16,0 13-9-16,0 6 15 0,0 10 15 16,0 8-14-16,0 5 13 15,0 7-3-15,0 28 24 0,0 29 42 16,0 32-126 0,0 41-55-16,-12 34 0 0,-9 22 0 15,5 14 0-15,1-4 0 16,-2-5 0-16,4-19 0 0,6-18 0 15,-1-24 0-15,8-20 0 16,-9-24 0-16,9-22 0 0,0-15 0 16,0-17 0-16,0-16 0 15,0-23 0-15,0-21 0 16,0-22 0-16,0-19 0 16,0-16 0-16,9-13 0 0,6-4 0 15,7 5 0 1,1 7 0-16,6 9 0 0,4 12 0 15,-2 16 0-15,6 16 0 16,4 26 0-16,0 19 0 0,3 23 0 16,5 24 0-16,2 14 0 15,3 7 0-15,-1 2 0 0,0-1 0 16,1-8 0-16,-2-7 0 16,1-14-269-16,-2-8-308 15,0-15 48-15</inkml:trace>
  <inkml:trace contextRef="#ctx0" brushRef="#br1" timeOffset="83230.61">22828 6843 551 0,'13'-27'374'0,"-5"12"-143"0,1 15-113 15,-2 21-27-15,6 19 2 16,-1 22 18-16,-1 14-30 15,2 10-25-15,3 4-31 0,0 0-9 16,6-15-12-16,1-8-16 16,-2-21-16-16,1-23-17 0,3-23-24 15,9-21 1-15,-3-24 26 16,6-25 19-16,0-14 13 16,0-14 15-16,-6-3 19 0,-1 7 31 15,-4 16 38-15,-12 21-15 16,-3 17-39-16,3 11-22 15,-6 21-8-15,0 21-3 16,0 19-4-16,-3 21 4 0,-5 16-71 16,-8 17-181-16,-18 4-149 15,-17 6-71-15</inkml:trace>
  <inkml:trace contextRef="#ctx0" brushRef="#br1" timeOffset="83848.82">16145 7461 585 0,'-13'-57'366'16,"5"7"-42"-16,8 10-122 16,-8 11-97-16,8 12-58 0,-8 15-17 15,8 13 15 1,0 18 7-16,0 24-12 0,0 21-22 15,5 11-8-15,6 5-5 16,7-10-8-16,1-13-5 0,1-20 0 16,1-13 7-16,3-18-6 15,7-25 4-15,7-28-4 16,3-23 3-16,2-26 9 0,-1-12-5 16,-5 1 10-16,-5 7 18 15,-7 21 7-15,-11 16-23 0,0 16-17 16,-3 25-1-16,-2 24 0 15,-5 33-20-15,1 28-74 0,1 26-121 16,-1 22-72-16,-2 11-25 16,-3 1-31-16</inkml:trace>
  <inkml:trace contextRef="#ctx0" brushRef="#br1" timeOffset="84977.34">24116 4029 160 0,'-20'-53'238'0,"-2"1"-77"16,2 2-23 0,1 14-29-16,6 8-21 0,5 4-1 15,8 7-7-15,0 5-31 16,18 12-26-16,29 15-7 16,43 14-2-16,39 16-14 0,35 16 4 15,13 13-2-15,10 19-1 16,-4 13-3-16,-16 15 8 15,-26 15-2-15,-25 6 11 16,-33 12 13-16,-33 9 11 0,-35 8 1 16,-30 5 1-1,-27-5 2-15,-14-17-9 0,-9-15 1 16,0-22 8-16,8-19-14 16,12-25-9-16,11-16-3 15,4-16-11-15,9-8-4 0,6-12 1 16,2-6-3-16,13-6 0 15,-8-9-35-15,8 0-71 16,0 0-91-16,-9-12-89 0,-3-16-32 16,-4-22 19-16</inkml:trace>
  <inkml:trace contextRef="#ctx0" brushRef="#br1" timeOffset="85327">24961 5434 399 0,'-9'-45'299'16,"1"9"-80"-16,0 11-99 15,0 13-69-15,-7 12-21 0,-11 33-6 16,-10 24 14-16,-9 28 28 16,-8 30-23-16,-4 18-8 15,3 14-13-15,11 3-12 0,15 1 0 16,17-13-2-16,17-16 1 16,23-16-3-16,24-20-3 0,23-13-3 15,14-16 1 1,12-12 2-16,-6-13-7 0,-2-4 5 15,-12-7 3-15,-21-8 6 16,-12-6 31-16,-17-7 61 16,-11 0 74-16,-9 0 34 0,-12-20-99 15,0-17-111-15,-20-24 0 16,-9-24 0-16,-1-17 0 16,-1-19 0-16,2-19 0 0,7-14 0 15,0-8 0-15,5 2 0 16,-3 18-5-16,0 17-245 15,-5 18-82-15,1 22-30 0,-3 20 20 16,-8 19-13-16</inkml:trace>
  <inkml:trace contextRef="#ctx0" brushRef="#br1" timeOffset="115511.58">9688 12969 1505 0,'-45'-41'542'0,"-4"17"-542"0,1 20 0 15,-5 23 0-15,-9 35 0 16,2 27 0-16,0 33 0 0,10 29 0 16,18 18 0-16,19 16 0 15,18-7 0-15,23-11 0 0,18-16 0 16,10-25 0-16,18-29 0 16,10-28 0-16,14-28 0 15,8-33 0-15,4-37 0 0,-5-32 0 16,-9-29 0-16,-14-20 0 15,-20-4 0-15,-22 4 0 16,-17 15 0-16,-10 22 0 16,-13 21 0-16,-8 23 0 0,-12 21 0 15,-4 25 0-15,-5 22 0 16,1 19 0-16,7 7 0 0,13 5 0 16,8-8 0-16,12-4 0 15,13-14 0-15,3-7 0 0,12-16 0 16,5-13 0-16,0-25 0 15,-3-16 0-15,-16-16 0 16,-9-17 0-16,-12 3 0 16,-13-4 0-16,-14 15 0 0,-38-30 0 15,28 58 0 1,-12-5 0 0,27 25 0-16,9 4-235 0,8 8-96 15,11 0 87-15,17 0 68 0,15 0 53 16,1 0 46-16,5 0 37 15,-1 0 22-15,-3 0 25 16,-8 0 30-16,-6 14 12 0,-5 8 18 16,-7 6 62-16,1 14 12 0,2 10-28 15,29 67 96 1,-18-63-160-16,8-6-13 16,7-14-12-16,6-8-14 15,7-16-7-15,-1-12 1 0,0-16-1 16,-3-12-7-16,-8-13-4 15,-11-8 5-15,-14 1 8 0,-21-1 5 16,-11 0 13-16,-17 13-8 16,-10 7 6-16,-12 4-12 0,-9 13-6 15,4 7-17-15,3 5-41 16,8 0-75-16,10 0-81 0,11 0-45 16,20 0 20-16,12 0 31 15,16 0 2-15,12-3 31 0,13-9 58 16,4-4 57-1,2 0 74-15,-9-1 166 0,-4 0 21 16,-11 5-9-16,-5 12-30 16,-6 0-23-16,-4 21 35 0,1 20 63 15,-7 18 28-15,3 24 8 16,1 15-198-16,-4 16-78 0,-1 2 0 16,4 8 0-16,0-6 0 15,-7-13 0-15,-2-15 0 16,0-25 0-16,-2-16 0 0,-3-17 0 15,-3-19 0-15,0-30 0 16,-17-27 0-16,-1-34 0 0,-12-32 0 16,-1-32 0-1,-4-20 0-15,13-7 0 0,9 12 0 16,13 18 0-16,0 25 0 16,13 28 0-16,9 26 0 0,17 22 0 15,4 31 0-15,11 27 0 16,3 21 0-16,-5 16 0 0,-11 20 0 15,-12 13 0-15,-17 7 0 16,-12 1 0-16,-16-5 0 0,-9-10 0 16,-3-12 0-16,-12-9-259 15,-10-8-184-15,-7-10 49 16,-5-7 32-16,-1-9 70 0</inkml:trace>
  <inkml:trace contextRef="#ctx0" brushRef="#br1" timeOffset="116063.3">14687 13050 905 0,'-16'-65'491'0,"-14"8"-150"16,-1 8-169-16,-9 20-86 15,-2 29-42-15,-3 26-36 0,-4 34-8 16,-2 30 0-16,6 19 0 16,3 160 0-16,55-130 0 15,21-10 0-15,22-18 0 16,12-22 0-16,18-28 0 0,7-28 0 15,5-33 0-15,-1-33 0 16,-12-36 0-16,-20-28 0 0,-20-26 0 16,-29-15 0-1,-16-5 0-15,-33 12 0 0,-18 15 0 0,-15 22 0 16,-11 19 0-16,-4 19 0 16,0 19 0-16,-1 17 0 15,14 12 0-15,6 8 0 16,17 12-305-16,16 11-122 0,13 7 7 15,16 2 15-15</inkml:trace>
  <inkml:trace contextRef="#ctx0" brushRef="#br1" timeOffset="116876.88">21529 12659 219 0,'0'-20'213'0,"4"-2"-58"15,4 3-27-15,-8 3-37 16,5-1-19-16,-2 5-1 16,1 3 17-16,0 1 31 0,-4 4 20 15,0 4-2-15,0 0-15 0,-16 12-25 16,-12 16-14-1,-18 15-11-15,-22 14-17 0,-22 16-13 16,-11 4 15-16,-4 5 2 16,3 4-31-16,0-10-28 0,12-7 0 15,10-7 0-15,15-5 0 16,17-12 0-16,15-14 0 0,33-5 0 16,19-7 0-16,30-10 0 15,24-9 0-15,20-4 0 0,15-8 0 16,4-5 0-16,5-4 0 15,-6 2 0-15,-16-2 0 0,-21 5-9 16,-6-4-129-16,-17-2-68 16,-9 3-67-16,-10-2-35 15,-8-3 15-15,-4-4-6 16,-3-1 45-16</inkml:trace>
  <inkml:trace contextRef="#ctx0" brushRef="#br1" timeOffset="117491.95">21979 12634 433 0,'18'-40'252'0,"-7"5"-5"15,-3 5-56-15,0 5-24 16,-8 5 12-16,0 3 18 16,0 9-19-16,0 8-31 0,0 13-91 15,0 24-56-15,0 23 0 16,0 18 0-16,0 16 0 0,0 7 0 15,9 1 0-15,-1-8 0 16,0-8 0-16,1-13 0 0,-2-12 0 16,1-20 0-16,-3-10 0 15,-2-14 0-15,-3-42 0 16,0-19 0-16,0-21 0 16,-11-16 0-16,11-21 0 0,-12-9 0 15,3-3 0-15,9 13 0 16,-8 12 0-16,8 18 0 0,0 13 0 15,0 19 0 1,0 10 0-16,0 9 0 0,0 12 0 16,11 8 0-16,18 21 0 15,8 15 0-15,13 21 0 0,10 11 0 16,8 11 0-16,6 6 0 16,-1 1 0-16,-8-1 0 0,-4-7 0 15,-9-4 0-15,-7-14 0 16,-9-7 0-16,-10-12 0 0,-6-12 0 15,-9-10 0-15,1-6 0 16,-7-13 0-16,-5-8 0 0,0-11 0 16,0-20 0-16,-14-8 0 15,3-20 0-15,5-14 0 16,-2-16 0-16,-6-5 0 0,2-1 0 16,-2 7 0-16,8 6 0 15,-2 12 0-15,-4 9 0 16,4 12 0-16,0 12 0 0,-1 13 0 15,9 6 0-15,-9 12 0 16,9 0-163-16,0 10-123 0,0 4-7 16,0 9 33-16,-11 12 38 15,-2 10 29-15,-4 7-27 16,3 2 24-16</inkml:trace>
  <inkml:trace contextRef="#ctx0" brushRef="#br1" timeOffset="120723.54">14864 13119 501 0,'-17'-33'259'0,"-13"6"4"16,-8 6-80-16,-5 9-78 16,-6 12-48-16,0 24-19 0,0 20-8 15,1 14-16-15,6 3 3 16,20 4-11-16,8-4-1 15,14-8 0-15,20-4-4 0,13-12 1 16,21-21-12-16,14-16-42 16,8-22-28-16,6-18-16 0,0-17 8 15,-9-12 30-15,-16-16 23 16,-21-8 19-16,-18-5 22 0,-18 2 24 16,-30 4 16-16,-16 23 25 15,-14 18-13-15,-13 25-9 16,-12 26-5-16,-4 40 5 15,-1 38 28-15,9 27-5 0,12 26-9 16,13 16-26-16,19 7-10 16,21-6-5-16,29-18-13 0,21-16 5 15,28-26-10-15,23-31 1 16,17-28-18-16,11-29-55 16,1-29-42-16,-13-28-2 0,-15-19 28 15,-25-19 31-15,-24-2 23 16,-26 0 24-16,-17 6 43 0,-24 18 6 15,-15 20 22-15,-20 21-6 16,-9 19 1-16,-5 26 5 16,-3 19-14-16,6 18-10 0,6 14 0 15,9 9-20-15,16 1-3 16,12-9-2-16,13-8-8 16,20-8 2-16,14-12 0 0,14-9-14 15,12-17-43-15,13-13-61 16,3-20-33-16,1-10 4 0,-3-9 29 15,-15-3 37-15,-14 3 39 16,-7 4 30-16,-18 9 23 0,0 17 18 16,-22 11 10-16,-7 23 26 15,-11 23-3 1,-5 10-1-16,0 8-18 0,5 5-3 16,6-2-15-16,15-15-8 0,7-7-18 15,12-12 0-15,12-9-7 16,13-24-4-16,15 0-26 0,9-21-37 15,3-15-31-15,2-9-2 16,-10-7 9-16,-9 0 39 0,-9-2 25 16,-9 12 34-16,-17 7 13 15,-8 10 5-15,-13 12 13 16,-4 13-3-16,-7 13 11 0,-4 7 3 16,-5 4-16-16,3 4-13 15,3 6-11-15,2-1-6 16,9-1-5-16,3-7-10 15,4-11-26-15,9 3-86 0,8-9-77 16,0 1-46-16,5-9-4 16,6 0-28-16</inkml:trace>
  <inkml:trace contextRef="#ctx0" brushRef="#br1" timeOffset="121719.1">15772 11276 362 0,'11'-34'196'0,"-3"6"-43"15,-5 3-67-15,3 2-44 0,-6 6-20 16,0 0-8-16,0 6 4 16,0 2-7-16,0 5 1 15,0 4-9-15,0 0-1 0,0 0 0 47,0 0 1-47,0 0 2 16,0 0 0-16,0 0-1 15,0 0-1-15,0 0-1 0,0 0 1 16,0 0 2 0,0 0 16-16,0 0 7 0,0 0 7 15,0 0 0-15,0-4-1 16,0 4 4-16,0-4-5 0,0 0-2 16,0 0-1-16,0 4 0 15,0 0-3-15,0-4 4 16,0 4-7-16,0 0-5 15,0 0-12-15,-9 16-5 16,-2 12 8-16,-1 22 0 16,-2 19 2-16,3 19-6 0,-3 19 8 15,3 7-5-15,0 0-9 16,2-4 1-16,-3-12 2 0,12-19 1 16,-8-12-7-16,8-19 6 15,0-6-6-15,0-13-2 16,0-10-3-16,0-1-41 15,0-12-54-15,0-6-35 0,3 0-24 16,6 0-2-16,3 0-4 16,4-14-31-16,4-15-2 0</inkml:trace>
  <inkml:trace contextRef="#ctx0" brushRef="#br1" timeOffset="122436.11">15859 11475 4 0,'0'-16'3'15,"0"3"5"-15,0 1 13 16,0 4 26-16,0-1 50 16,0 1 67-16,-6 0-49 0,-3 0-40 15,-2 0-18-15,2-4-19 16,9 0-7-16,-13-1 6 0,13-3 14 15,0 4 11-15,0 1 3 16,0-6-8-16,-8 1-4 0,8 3 1 16,0 1 8-16,0 0-4 15,0-1-11-15,0 6-7 0,0-1-19 16,0-1 1-16,0 9-5 16,0 0-8-16,5 0-10 15,3 0 3-15,9 24 5 16,3 13 1-16,0 16-1 0,0 20 2 15,0 13-3-15,2 16 6 16,-4 3-1-16,3 1 0 0,0-8 2 16,-1-8-3-16,-1-13 3 15,-2-8 11-15,0-15 6 0,-5-12-4 16,-1-8 14-16,-3-10 8 16,1-8 22-16,-4-4 5 0,-5-12-1 15,0 0 2-15,0 0-3 16,0 0-14-16,0 0-30 15,0-12-29-15,3-12 0 16,5-12 0-16,0-18 0 0,5-10 0 16,-2-14 0-16,3-4 0 15,-3-3 0-15,1 4 0 0,-3 3 0 16,-1 9 0-16,5 12 0 16,-4 5 0-16,-8 7 0 0,4 9 0 15,-2 2 0-15,2 10 0 16,-2 4 0-16,-3 4 0 15,0 3 0-15,0 6 0 0,0-3 0 16,0 8 0-16,0 2-42 31,0 0-41-15,0 0-23-16,0 0-8 16,0 0-16-16,0 0-8 0,0 0-26 15,0 14-18-15,0 8-10 16,5 2 0-16,-2 0-35 0,3-4 1 15</inkml:trace>
  <inkml:trace contextRef="#ctx0" brushRef="#br1" timeOffset="122750.56">16502 11589 198 0,'0'-5'235'15,"-12"-2"-62"-15,3 1-37 0,0 2-51 16,9 2-26-16,0 2-4 16,0 0 7-16,0 0-6 15,0 0-14-15,0-5-7 0,9 1-17 16,4 4-5-16,11 0 4 16,12 0-6-16,4-5-3 0,6 2 3 15,-2-6-7-15,-7 2-4 16,-9 3 5-16,-8 4-3 15,-2 0-5-15,-6 0 7 16,-5 0-9-16,-7 0-18 0,0 0-38 16,0 0-49-16,0 0-49 15,-7-5-24-15,-5-3-32 0,3-4 5 16</inkml:trace>
  <inkml:trace contextRef="#ctx0" brushRef="#br1" timeOffset="123001.81">16787 11337 65 0,'8'-21'218'15,"0"-3"-40"-15,-2 0-42 0,-1-2-32 16,4 3-20-16,-6-2-6 16,5 4 28-16,-3 5 32 0,-2 4 2 15,-3 5-43-15,0 7-41 16,6 0-26-16,2 19 16 16,4 18 13-16,0 15-5 0,-1 18-18 15,2 10-15-15,-1 15-5 16,0-2-9-16,2 2-3 0,-3-7-2 15,0-5-2-15,-2-11-1 16,-1-10-6-16,0-12-27 16,-4-16-61-16,-4-5-61 0,0-8-44 15,0-5-46-15,0-3-22 16,0-13-36-16</inkml:trace>
  <inkml:trace contextRef="#ctx0" brushRef="#br1" timeOffset="123732.48">17411 11189 94 0,'0'-16'184'16,"5"-8"-55"-16,-2-4-44 15,2-5-20-15,-5-3-23 16,0-5-8-16,0-4-11 0,-13 0 5 16,-4-5 13-16,-5 7 11 15,-7-2-19-15,-8 0-5 16,-11 5-17-16,-22 2-4 0,-23 10-4 15,-29 11 0-15,-28 15 0 16,-25 2 8-16,-20 28 34 0,-12 13 7 16,0 15 7-16,4 20-5 15,5 27 2 1,-160 182 81-16,208-94-65 16,28 29-18-16,32 12-10 0,41-1-2 15,49-10-10-15,29-21 6 16,41-18-6-16,35-23 1 0,37-28 1 15,35-29-10-15,35-29-15 16,24-28 0-16,20-33-6 0,5-24 2 16,-15-25-4-16,-15-16-1 15,-27-24 5-15,-30-22-2 0,-32-21-3 16,-31-36 0-16,-35-35-2 31,-30-729 22-15,-95 716-15-16,-187-247-14 15,142 356-6 1,0 30-49-16,6 21-100 0,-2 24-91 16,2 20-48-16,6 20-2 15,5 13 5-15</inkml:trace>
  <inkml:trace contextRef="#ctx0" brushRef="#br1" timeOffset="128324.97">21394 1489 312 0,'18'-81'328'0,"-10"44"-196"16,0 8-13-1,-3 6-14-15,-5 6-16 0,0 0-13 32,0 28-63-32,-21 28-7 0,-20 30 8 15,-16 33 0-15,-16 19-3 16,-9 19-7-16,-2-3 2 15,-1-3-5-15,7-11 2 16,13-13-3-16,9-13 1 16,11-16-1-16,9-15 5 15,10-14-4-15,6-9-5 16,7-12 3-16,13-11 5 16,0-2 1-16,0-18-15 15,0 0-50-15,-8 0-49 16,8-5-62-16,-9-8-7 15,3-2-58-15,6-9 5 16</inkml:trace>
  <inkml:trace contextRef="#ctx0" brushRef="#br1" timeOffset="131672.12">20534 2254 143 0,'0'-33'245'0,"0"4"-71"16,0 1-45-16,0 9-45 15,0 6-45-15,0 9-23 16,0 4-9-16,0 21 2 16,-8 20-1-16,-3 11-1 15,-6 13-2-15,-4 4-4 16,5 2 2-16,-1-7 2 16,9-8 0-16,8-10 2 15,0-6-7-15,8-7 6 16,13-4-6-16,12-8 3 15,16-6-1-15,6-2-2 0,10-13 6 16,1 0-1-16,-4 0 11 16,-10 0 2-16,-8 0-10 15,-7 8-4-15,-9-8-3 16,1 0 3-16,-4 0-1 16,-6 0 3-16,-2 0 2 15,0 0 24-15,-5 0 25 16,-4 0 27-16,-5-8-17 15,-3-13-23-15,0-12-18 16,-11-12-5-16,-14-10-8 16,-4-7 36-16,-7-8-17 0,-5 1-8 15,-4-5-1-15,3 5-10 16,-6 10 13-16,9 1 8 16,7 9-16-16,4 8-3 15,2 3-2-15,6 10 10 16,4 8-19-16,2 9 1 15,8-1-8-15,6 3 3 16,0 4 1-16,0 3-2 16,0 2 4-16,0 0-2 15,0 0-8-15,0 0 4 16,0 0 1-16,0 0 4 16,0 0-4-16,0 0 7 15,0 0-4-15,0 0 3 16,0 0-2-16,0-5-4 15,0 5 3 1,0 0-3-16,0 0 0 16,0 0-6-16,0 0 2 15,0 0-2-15,0 0 0 16,0 12 4-16,0 4-3 16,0 5 10-16,-8 4-9 15,0 3 7-15,-5 5-1 16,5 3-3-16,0 4 5 15,-4 5-5-15,1 0 7 16,-2 1-6-16,0-4 5 0,0 1-3 16,7-3 4-16,-8-7-8 15,3-1 6-15,2 0-1 16,1 5-7-16,-4-5 12 16,0 2-6-16,4-1-5 15,8-8 11-15,-8-5-4 16,8-6-3-16,0 0 4 15,0-6 1-15,0-8-6 16,0 7 3-16,0-7 5 16,0 0-8-1,0 0 9-15,0 0-5 0,0 0 3 16,0 0-6-16,0 0 5 16,0 0-8-1,0 0-1-15,0 0 6 16,0 0-4-1,0 0 4-15,0 0-4 16,0 0 0 0,0 0-1-16,0 0 9 15,0 0-7 1,8 0 2-16,3 0 1 16,10 0-2-16,7 0 6 15,9 0-2-15,8 0-8 16,6-3 2-16,17-1 0 15,8-1 9-15,9-2-3 16,0 2-7-16,-12 0-1 16,-11 5 12-16,-13 0-11 0,-13 0 6 15,-7 0-5 1,-13 0 0-16,-4 0 0 16,-4 0 3-16,-8 0 7 0,0 0-2 15,0 0-4-15,0 0-3 16,0 0-3-16,0 0 18 15,0 0 4 1,0-7 28-16,0-5-18 16,-14-3-10-16,3-6-14 15,0-7 9-15,-2-10-7 16,-3-2-5-16,-1-10 0 0,-2-3 2 16,-7-3-4-16,-5-6 3 15,-2 1 2-15,1 3-5 16,-6 2-1-16,2 4 1 15,4 6 0-15,2 11 5 16,7 1-3-16,3 10-2 16,3 3 0-16,6 4 5 15,-1 2-3-15,12 2 0 16,-13 1-4-16,13 5 4 16,-8 2 0-16,8 1-5 15,0 4 1-15,0 0 5 16,-8 0 0-1,8 0-8-15,0 0 12 16,0-3-5 0,0-2 0-16,-13-2 4 15,5-2 1-15,0 1-12 16,-4-4 5-16,1 3 3 16,3 2-1-16,8-2 2 0,-9 6-4 15,0-2 5-15,9 1-8 16,-8 4-1-16,8 0 2 15,0 0-2-15,0 0-6 16,-9 0 0-16,9 0-3 16,-8 0-5-16,8 0 4 15,0 0 1-15,0 0 7 16,0 9 4-16,0 3-4 16,-11 4 5-16,-3 9 3 15,0 10-6-15,-7 15 1 16,-1 6 1-16,-8 9 4 15,-2 8 1-15,-2 1 0 0,5-9-1 16,5-4-3-16,4-4-3 16,8-8 5-16,3 0 3 15,9-4-2-15,-8-3 3 16,8-11-4-16,0 2 2 16,0-4-4-16,0-5 6 15,0-3-3-15,0-2 0 16,0 2-4-16,0-4 7 15,0-1-3-15,0-4-6 16,0-4 1-16,17 4 7 16,15-4-2-16,17-8 3 0,21 0 1 15,17 0-3-15,20 0 0 16,9 0 0-16,-9-4-4 16,-8 0 1-16,-17 0 2 15,-19 0 4-15,-13 4-3 16,-18 0 2-16,-8 0-9 15,-4 0 6-15,-8 0 2 16,-7 0 2-16,-5 0 6 0,0 0 2 16,0 0 6-1,0 0 14-15,0-4 19 0,-9-4-10 16,-3-8-23-16,-4-5-13 16,-3-8-3-16,-7-7-1 15,-7-9 0-15,-2-7 0 16,-7-7 4-16,-2-5-1 15,1-1-4-15,-3-1 0 16,5 2 7-16,0 1-11 16,1 3-1-16,-1 3 5 0,5 4 5 15,0 5-5-15,7 6 0 16,5 10 3 0,2 7-8-16,8 6 5 15,1 2-4-15,13 6 4 0,-8 0-5 16,8 4 5-16,-14 0 3 15,14 7-12 1,0 0 5 0,0 0-12-16,0 0-1 15,0 12 3-15,-8 8 14 16,0 8-5-16,-3 12 3 16,-9 10 2-16,-1 3-6 15,0 8 6-15,3 4 3 16,-8 6-10-16,1-2 7 15,6-1 5-15,-6 1-1 16,1-4-9-16,-1-8 6 0,5-3 0 16,3-14-3-16,1-8-2 15,4-7 5-15,5-4-4 16,7-6 0-16,0-1 8 16,0-14-10-16,4 0 6 31,2 0 6-31,8 0-12 0,14-5 10 15,20-7-9-15,26-4 5 16,20-1-4 0,10-4 3-16,11 2 2 15,-7-2-2-15,-10 9 2 0,-20 0-3 16,-17 4-5-16,-18 4 7 16,-10 4-5-16,-7 0-1 15,-9 0-2-15,-11 0 2 16,2 0 7-16,-8 0 2 15,0 0-1-15,0 0-2 16,0 0 5-16,0-5 6 0,0 5 5 16,0-3 27-16,0-6-12 15,-11-3-12-15,-6-9-8 16,-6-7-13 0,-7-8 2-16,-1-5-4 0,-7-8 4 15,-2-4 0-15,-4-1-3 16,-5-3 8-16,-1-3-3 15,2 3-4-15,2 4 2 16,11 5-3-16,5 7 1 16,8 3 4-16,2 6-1 15,2 7-7-15,7 9 2 16,3 4 0-16,8 0-4 16,-9 6 7-16,9 6-4 0,0 0 1 15,0 0-7 1,0 11-6-16,-13 5 9 0,2 7 1 15,-1 10 6-15,-5 4-6 16,0 8 8-16,-2 4-10 16,-1 4 17-16,-1-1-9 15,0 4-4-15,3-2 2 16,0 0 2-16,2-6-4 16,-1 1 5-16,3-1 5 15,-4-3-10-15,6-4 10 16,-1-9-2-16,2-2-9 0,11-5 5 15,-8-6 2-15,8-1 3 16,0-12-9 0,0-6 9-16,8 0-5 15,9 0-3 1,6 0 9-16,11-6-4 16,6-2-5-16,13-2 4 15,6 3 2-15,12-2-4 16,-3 6-4-16,5-2 8 15,-4 5-6-15,-7 0-4 16,-14 0 8-16,-12 0-1 0,-11 0 3 16,-4 0-5-16,-10 0-3 15,-3 0 1 1,-4 0 2-16,-4 0 4 0,0 0-3 16,0 0 8-16,0 0-3 15,0-4-2-15,0 4 4 16,0-8 4-16,-12-4-3 15,-3-9-9-15,-2-8 6 16,-8-8-1-16,3-8 1 16,-4-7-8-16,-2 0 5 15,0-6-4-15,2 6 6 0,1 1 0 16,6 12-7-16,3 3-10 16,0 10-53-16,2 10-123 15,3 8-109-15,-5 8-29 16,-9 13-43-16</inkml:trace>
  <inkml:trace contextRef="#ctx0" brushRef="#br1" timeOffset="135122.42">21368 3207 94 0,'3'-13'160'15,"-3"3"-4"-15,0-3-42 16,0 5-33-16,0-1-23 16,0 5-5-16,0 1-5 15,0-2-5-15,0 5-12 16,0 0-15-16,0 0-5 0,0 0-10 15,0 12-5-15,0 9 6 16,0 3-1-16,0 12-5 16,0 14 4-16,0 1 4 15,0 11-5-15,0 0-2 16,0-2 4-16,0-2-1 16,0-5 6-16,0-9-6 15,0-3-2-15,0-8 0 0,-8-1 2 16,8-3 0-16,-8-6 0 15,8 1 1-15,0-2-1 16,0-1-1-16,0-6 2 16,0-2-1-16,0 0 2 0,16-1 0 15,7-1-2-15,11 1 4 16,5 0 2-16,7-3-5 16,2-9-1-16,0 0 7 15,0 0-5-15,-9 0 0 0,-4 0 1 16,-2 0 6-1,-7 0 5-15,-6 0 20 0,-9 0 11 16,-3 0 10-16,0 0 9 16,-8-4-15-16,0-8 9 15,0-5 12-15,0-4-11 0,0-11-26 16,0-7-20-16,0-15-3 16,0-7-4-16,0-10-8 15,0 2 6-15,0-2 3 16,0 4-12-16,0 6 3 15,0 4 2-15,0 9 1 0,0 7-1 16,0 4 0-16,0 6 0 16,-8 5 0-1,8 2-4-15,0 8 8 0,-8 4-4 16,8 0 0-16,0 0 4 16,0 2-4-16,-8 8-6 15,-1 2 4-15,9 0-1 16,-11 0 1-16,11 0-1 15,-11 0 3-15,-7 0 0 0,-7 0 0 16,-2 0 0-16,-6 12-5 16,2-12 4-16,1 7 3 15,7-7-6-15,6 13 0 16,6-13 0-16,1 8-6 16,10-8-4-16,0 0-7 15,0 0-10-15,0 0-4 16,0 0 2-16,0 0-7 15,0 0-4-15,0 8-23 16,0-8-6-16,0 0 11 0,0 0-2 16,0 0-8-16,0 9-15 15,0-9-12-15,0 0-53 16,0 0-64-16</inkml:trace>
  <inkml:trace contextRef="#ctx0" brushRef="#br1" timeOffset="135533.6">21521 3703 167 0,'-8'-7'230'0,"8"-6"-83"16,0 5-76-16,0 0-66 15,0 1-49-15,0-15-141 0</inkml:trace>
  <inkml:trace contextRef="#ctx0" brushRef="#br1" timeOffset="135695.99">21657 3675 123 0,'0'-12'218'0,"0"0"-60"0,0-1-54 16,0 2-51-16,0-1-50 15,3-4-91-15,0-5-167 16</inkml:trace>
  <inkml:trace contextRef="#ctx0" brushRef="#br1" timeOffset="135860.5">21679 3855 349 0,'0'-17'174'0,"0"-3"-86"0,0-1-79 16,-8 1-72-16,8-4-110 15,-8-5-16-15</inkml:trace>
  <inkml:trace contextRef="#ctx0" brushRef="#br1" timeOffset="135995.94">21731 3631 46 0,'0'0'55'0,"0"0"25"0,0 0 0 16,0 0-34-16,0 12-23 15,-8-4-63-15,-3-8-85 0</inkml:trace>
  <inkml:trace contextRef="#ctx0" brushRef="#br1" timeOffset="136119.85">21618 3788 57 0,'4'0'53'0,"-4"0"-19"16,5-2-54-16</inkml:trace>
  <inkml:trace contextRef="#ctx0" brushRef="#br1" timeOffset="136295.01">21648 3822 32 0,'3'-8'92'0,"-3"-1"68"16,0-3-45-16,6-4-67 15,0-4-132-15,-3-5-87 16</inkml:trace>
  <inkml:trace contextRef="#ctx0" brushRef="#br1" timeOffset="143183.74">20177 12651 37 0,'0'-22'99'0,"-8"3"78"15,-5-5-62-15,2 3-30 16,-3-3-31-16,0 3-13 0,-7 5 5 16,4-2 8-1,1 4 8-15,0 1 26 0,0 1 26 16,-1 4 26-16,1-1-6 16,1 1 3-16,-6 1 14 0,0 3-8 15,1 4-18-15,1 0-12 16,1 0-52-16,7 0-8 0,-3 0-35 15,28 7-18 17,9 10 0-32,14 7 0 0,13 1 0 15,6 0 0-15,1-2 0 16,-5 4 0-16,-2 0 0 0,-10 4 0 16,-6 15 0-16,-17 13 0 15,-9 10 0-15,-16 12 0 16,-15 8 0-16,-17 9 0 0,-17 6 0 15,-89 134 0 1,61-121 0-16,-2 1 0 16,7-8 0-16,7-13 0 15,11-11 0-15,19-21 0 0,4-16 0 16,17-16 0-16,9-9 0 0,13-12 0 16,8-12 0-16,11-19 0 15,14-19-323-15,13-16-44 16,10-9 7-16,5-15 46 0,8-10 18 15</inkml:trace>
  <inkml:trace contextRef="#ctx0" brushRef="#br1" timeOffset="143486.22">20749 12842 316 0,'0'-16'250'16,"0"0"-32"-16,0 9-50 15,0-3-63-15,0 8-26 0,0-8-13 16,13 2-8-16,8 4 12 16,10-4 8-16,21-3-13 15,18-5-18-15,7-1-17 0,7 0-20 16,3-4 2-16,-10 5-9 16,-12 0-2-16,-8 3-3 15,-16 6 5-15,-9-3 0 0,-7 8-5 16,-10 2-8-16,-6 0-23 15,-4 0-42-15,-5 0-29 0,0 0-26 16,-8 14-5-16,-9 8-20 16,-12 2-16-16,-7 5-9 0,-8 8-33 15,-11-1 31-15</inkml:trace>
  <inkml:trace contextRef="#ctx0" brushRef="#br1" timeOffset="143736.78">20749 13201 173 0,'-53'20'304'0,"0"-5"-66"15,9-15-23-15,13 0-57 16,5 0-34-16,10 0 27 16,16 0 6-16,8 0-7 0,21-7 7 15,20-9-17-15,23-5-60 16,27 1-80-16,9-5 0 16,11 2 0-16,-2 3 0 0,-8 2 0 15,-11 3 0-15,-12 3 0 0,-21 3 0 16,-17 1 0-16,-11 4 0 15,-12 0 0-15,-11 4 0 16,-5 0 0-16,-9 0-324 16,-12 0-123-1,1 0 7-15,-1 8 37 16</inkml:trace>
  <inkml:trace contextRef="#ctx0" brushRef="#br1" timeOffset="144199.48">22523 12342 501 0,'0'-86'247'16,"0"6"-55"-16,-7 8-89 15,-5 16-37-15,-4 8 38 0,-1 9 83 16,-6 12 52-16,-16 11 64 15,-9 24-198-15,-20 38-105 0,-18 39 0 16,-12 36 0-16,-6 30 0 16,-4 21 0-16,9 11 0 15,13-6 0-15,22-8 0 0,22-14 0 16,25-12 0-16,26-18 0 16,28-20 0-16,24-22 0 15,28-27 0-15,23-31 0 16,24-25 0-16,14-36 0 0,8-26 0 15,1-24 0-15,-13-20 0 16,-13-20 0-16,-14-19 0 0,-18-12 0 16,-23 0 0-16,-31-4 0 15,-22 11 0-15,-25 8 0 0,-33 12 0 16,-27 13 0-16,-25 23 0 16,-21 25 0-16,-11 23 0 15,-10 34 0-15,2 28 0 16,-1 30 0-16,7 23 0 0,14 16 0 15,8 13-340-15,10 9-182 16,16-3 45-16</inkml:trace>
  <inkml:trace contextRef="#ctx0" brushRef="#br1" timeOffset="147380.18">21717 5719 193 0,'-9'-4'224'0,"1"-4"-44"16,8 4-37-16,-9-1-40 0,9-2-5 16,0 3 10-16,-9-5 6 15,9 0 22 1,0 2-12-16,-8-5-17 0,0-9-30 15,-1-2-26-15,-9-7 6 16,-3-7-5-16,-2-3 4 16,-5-6-13-16,-6 7-15 0,-3-1-7 15,0-2 0-15,2 2-12 16,-6-1 3-16,0 3-8 16,0 3-3-16,5-3 0 0,4 2 2 15,4 3 2-15,2 0 11 16,1 4-14-16,7-2-1 15,-3-2 3-15,0 5 4 0,7-1 0 16,-3 1 7-16,4 4-7 16,0-2-4-16,2-2-8 15,-2-1 12-15,1 5-10 16,1 0-3-16,-3 0 10 16,2-1 2-16,-4-5-6 0,4 7-1 15,1-1-8-15,-2-1 8 16,0 9-3-16,5 3 11 15,8 1-7-15,-9 5 0 16,9 2-9-16,-8 1 9 0,8 4 4 16,0 0-8-1,0 0-1-15,0 0 8 16,0 0-8-16,0 0-4 16,0 0 2-16,0 0 3 15,0 0-8-15,0 0 2 16,0 9 9-16,0 3-5 15,-8 4 6-15,2 4-1 16,6 5-6-16,-13 3 3 0,13 4 1 16,-12 5 4-16,12 0-2 15,-13 0 6-15,13 0-9 16,-16 19 0 0,16-31 7-16,-8-10-8 0,1 2 4 15,7-5 0-15,-8 0 0 16,8-12 8-16,0 9-5 15,0-9-1 1,0 0 5-16,0 0-3 16,0-9 5-16,0-3-10 15,0-4-3-15,0-8 4 16,0-5 3-16,3-4-8 0,6-3 3 16,-1-1 4-16,3 5-2 15,2-1 2-15,-1 5 1 16,-4 3-4-16,2 5 5 15,-4 0-8-15,2 9 10 0,3-3 1 16,-2 6-2-16,-1 0-6 16,-3 4 4-16,-1 0-3 15,5-1-7-15,2 2 3 16,5 3 1-16,4 0 6 16,9 0-9-16,4 0 11 0,-1 0-6 15,-4 0 1-15,1 0-4 16,1 0 5-16,-7 0-5 15,-4 0-2-15,-1 0-1 16,-7 0-3-16,-8 0 8 16,-3 0 0-16,6 0-9 0,-3 0 1 15,-3 0 4-15,0 0-1 16,0 0 5-16,0 0-3 0,0 0 2 16,0 0-5-16,0 0 2 15,0 0 1-15,0 0-2 16,-9 8 0-16,3-8 1 15,-2 12-3-15,-4-3 13 16,-2 8-12-16,-6-3 7 0,-7 11-1 16,-11 5 3-16,-2-2-1 15,-4 0 2-15,-2 1 2 16,7-1-2-16,2-4-2 0,0 1-9 16,3-5 13-16,8-1-6 15,5-2 3-15,4-4-3 16,5-5 5-16,4-1 2 15,8-7 2-15,0 0-10 16,0 0 5-16,0 0 1 16,0 0 2-16,0 0-7 15,0 0 10 1,0 0-6-16,0 0 6 0,0 0-3 16,0 0 6-16,0 0-2 15,8 0 1-15,-3 0-4 16,-2 0-3-16,1 0 1 0,0 0-2 15,-4 0-4-15,0 0-1 16,5-4-4-16,-1 4-28 16,0 0-41-16,-4 0-73 0,0 0-85 15,0 0-45 1,5 0-14-16,3 0 0 0,-5 0 8 16</inkml:trace>
  <inkml:trace contextRef="#ctx0" brushRef="#br1" timeOffset="148943.1">21298 6276 35 0,'0'13'67'0,"0"-5"82"16,0-8-7-16,0 7-39 15,0-7-29-15,0 0-10 0,0 0 0 16,0 0 8-16,0 0 7 16,0 0 7-16,0 0-14 15,0 0-19-15,-11 0-12 0,-7 0-6 16,-2 0 0 0,-4 0 1-16,-4-2 18 0,-10-9 0 15,-2 1 1-15,-7-3-1 16,-12-3-1-16,-1-8 9 15,-5-1-14-15,-6-3 12 0,3 0-26 16,0-10-13-16,3 2-2 16,0-4 7-16,9-2-11 15,2 1 21-15,9-2 6 0,0-2-24 16,0-9-9-16,1-3-6 16,0 0 3-16,3-3-1 15,3 2 4-15,3 1-5 16,-3 8 3-16,3 4 0 15,2 2-5-15,1 5-2 16,4 6 8-16,3 7-3 0,4 1 5 16,5 0-10-16,-1 3 1 15,6 0 7-15,0 6-8 0,-2-5 1 16,0 2 3-16,4 6 7 16,9 1-11-16,-11-6-3 15,11 6 8-15,-13-2-10 0,13 0 0 16,0 1 6-16,-7 4-1 15,7-1 3-15,0 2 2 16,0-2 1-16,0 1-3 16,0 1-8-16,-8-1 5 15,8-5 1-15,-12 5-1 0,12-1 1 16,0 2-3-16,0 7 7 16,-9 0-6-16,9-5-4 15,0 5 3-15,0 0 0 16,0 0-9-16,0 0 1 0,0 8 2 15,-8 8 8-15,8 10-1 16,0 2 1-16,0 4-3 16,0 10 5-16,0-2-2 0,0-4 1 15,0-3-1-15,0-4 1 16,0-1-5-16,0-4 6 16,0-3-4-16,0-4 3 15,0-5 1-15,0-5 1 16,0-7-1-16,0 0 4 0,0 0 2 15,0 0-9-15,0 0 3 16,0-12 2-16,0-12-5 16,4-14-14-16,9-5-7 0,-1-6 10 15,2-4 4-15,-5-1 1 16,4 9 1-16,-4 6 8 16,-1 5-2-16,0 6 1 0,0 3-1 15,-3 9-3 1,-2 3 6-16,-3 6-10 0,3 3 3 15,5 4-3-15,0 0-2 16,9 0 12-16,12 0-7 16,12 0 4-16,11 11 5 0,7-1-7 15,-8-10 3-15,-6 7-4 16,-13 0-6-16,-7-7 0 16,-6 10-1-16,-6-10-8 0,-9 0 3 15,-4 7 7-15,0 6 4 16,-20 0 4-16,-16 2 0 15,-15 6 0-15,-6 2-5 0,1 3 8 16,-4-2-3-16,4 0 0 16,5-3 5-16,8-4-7 15,5-1 2-15,7-4-1 16,5 1-1-16,11-6 2 16,4-7-3-16,-3 9 6 0,14-9-11 15,0 0-27-15,0 0-79 16,0 12-94-16,0 4-55 15,9 4-23-15,-1 1-67 0</inkml:trace>
  <inkml:trace contextRef="#ctx0" brushRef="#br1" timeOffset="149956.63">19320 6772 189 0,'0'37'211'0,"0"-12"-85"16,0-4-39-16,0-10-13 15,0 1-3-15,0-12 27 16,0 0 15-16,0 0 20 0,-13-7-29 16,2-9-38-16,-11-12-19 15,0-18 9-15,-7-11-1 16,-8-12 3-16,-8-16-11 15,-4-17-12-15,0-13-14 0,0-10-3 16,6-10-10-16,1-3-7 16,10 0 1-16,8 12 0 15,1 15-1-15,6 18 4 16,5 12 2-16,12 12-7 0,0 7 0 16,0 13 0-16,0 5 0 15,3 6 1-15,6 10 1 16,-6 9 4-16,3 2-11 0,-6 0 5 15,0 4 2-15,0 6 0 16,0-1-6-16,0 4 11 0,0-5-7 16,0 6 3-1,0-7 1-15,0 8-8 0,0-6 6 16,0 2 4-16,0-1-9 16,0-1 4-16,0-1 3 15,0 2-2-15,0-2-4 0,0 6 6 16,0-2-4-16,0 5-7 15,0 0 9-15,0 0-13 16,0 0 4-16,-9 0-1 0,-3 20 7 16,-2 8 2-16,-5 10-7 15,-1 11 9-15,-6 11 1 16,2 6-3-16,1-1-1 0,-3-4 0 16,6-9 0-1,6-11 0-15,0-4 1 0,14-8-1 16,-8-9 1-16,8-5 3 15,0-2-1-15,0-13 3 16,0 0-1 0,0-7-2-16,0-14-1 0,0-15-2 15,0-14-2-15,0-7 3 16,8-3-1-16,6-1 1 16,-3 4 1-16,1 4-4 0,-1 3 2 15,2 10 0 1,0 7 2-16,1 5-5 0,0 7-2 15,-3 1 1-15,6 8 5 16,3 3-5-16,8 6 6 16,6 3-9-16,6 0 8 0,10 0 2 15,6 0-2-15,4 12-1 16,-3-12-5-16,0 8 7 16,-7 1-4-16,-10-9 0 15,-7 7 4-15,-15-7-8 0,-1 0-2 16,-9 8 3-16,-8-8 2 15,0 13-2-15,-11-1 5 0,-11 5-3 16,-18 2 3-16,-12 10 0 16,-12 3 1-16,-9 2 1 15,-1-6-2-15,1 1 1 16,13-10 0-16,1 2-3 0,10-5 7 16,15-3-4-16,4-13-1 15,10 7-8-15,8 2 6 16,12-9-3-16,0 0-24 0,0 8-63 15,0 1-92-15,0 3-57 16,0-1-17-16,0 6-70 16</inkml:trace>
  <inkml:trace contextRef="#ctx0" brushRef="#br1" timeOffset="151006.96">17996 6741 124 0,'0'56'203'15,"5"-10"-87"-15,2-6-27 16,-3-8-33-16,0-7-16 16,-4-8 7-16,0-5 6 0,0-12 21 15,0 0 30-15,0 0 44 16,0-5-4-16,-8-16-49 15,-4-20-48-15,-8-22-21 0,-5-32-12 16,-4-27-5 0,-5-28-6-16,-8-25 3 0,3-13-3 15,1 5 2-15,2 16-1 16,7 20-4-16,5 22 3 16,4 20 4-16,2 19-7 0,10 21 7 15,8 16 4 1,0 11 1-16,0 10-10 0,0 9-2 15,0 5 0-15,0 7 0 0,-8 2 0 16,8 1 0-16,0 4-6 16,0 0 2-16,0 0-2 15,0 0 4-15,0 0-7 16,0 9 10-16,0 8 1 16,5 2-1-16,3 6-3 0,5 4 3 15,6 2-1-15,6 6 4 16,3 0 1-16,4 4 0 15,1 0 0-15,1 0-5 0,-3-1 2 16,4 1 2-16,-2-5 0 16,-7-3-5-16,-6-9-2 15,-4-3 2-15,-4-4-1 16,-4-5 7-16,-4-12 2 16,-4 11-5-16,0-11 3 15,0 0 2-15,0 0-4 0,0 0 1 16,-15-7 4-16,-7-3-3 15,-9 10-10-15,-20 0 8 16,-9 0-2-16,-13 17-4 16,-3 4 7-16,-1-2-4 0,-5 6-4 15,6-4 12-15,3 0-9 16,7-6-3-16,18-2 9 16,11-13-1-16,12 8-1 15,8-8 6-15,6 0-2 0,11 0 2 16,0 0 23-1,0 0 17-15,8-8-9 0,9-9-7 16,2-8-18-16,7-3-4 16,-3-4 2-16,2-5-7 15,1 1 2-15,-4-9-6 16,-2-3 3-16,2-2-5 0,1-2-3 16,-3 2 4-16,6 2 0 15,-6 3-5-15,-4 7 5 16,-5 7 1-16,-2 3-5 15,-1 6 8-15,-4 11-10 16,-4-1 1-16,0 7 4 0,0 1 4 16,0 4-11-16,0-3 8 15,0 3-6-15,5 0 2 16,-2 0-1-16,-3 0 0 0,0 0 5 16,0 0-5-1,0 0 2-15,0 0 6 16,6 7-3-16,0 1 2 0,-1-8 2 15,3 9-12-15,4-2 3 16,-4-7 4-16,4 12-13 16,5-12-38-16,-6 9-24 0,1-9-30 15,1 8-29-15,4-8-49 16,-5 9-61-16,-6-9-68 16</inkml:trace>
  <inkml:trace contextRef="#ctx0" brushRef="#br1" timeOffset="152169.89">16526 6691 90 0,'8'57'234'0,"-8"-8"-102"16,0-7-48-16,0-7-15 15,0-10-4-15,0-9 12 16,0-3 24-16,0-13 20 0,0 0 4 16,0 0 4-16,0 0 11 15,0-9 13-15,9-11-56 16,-1-21-49-16,4-16-3 15,1-24-9-15,-3-24-19 0,4-21-10 16,-3-26-1-16,5-10-5 16,2-1 2-16,-4 9-1 15,0 15-4-15,-6 21 7 16,-5 24-3-16,-3 17-7 0,0 15 5 16,0 19 4-16,0 10-10 15,0 9-1-15,0 7 8 0,0 5-2 16,0 4 1-16,0 1-2 15,0 1 10-15,0 6-14 16,0 0 8-16,0 0-6 0,0 0 5 16,0 0 0-16,0 0 4 15,0 0-10-15,0 0 1 16,0 0 2 0,-8 0 2-16,8 0-1 15,-11 0 2-15,2 0 0 0,-7 0-4 16,-8 0 2-16,-14 13-1 15,-11 7-1-15,-8 4 1 0,-11 9 5 16,-8 8-6-16,2 4-3 16,1 3 15-16,8-8-12 15,8-3 5-15,13-8-1 16,6-5-1-16,14-7 0 0,9-5-1 16,3-12 10-16,12 0-6 15,0 0-6-15,12 0 10 16,16-21-4-16,15-6-6 15,16-15 1-15,9-7 0 0,6 1 9 16,-5 2-5 0,-1 3-6-16,-3 5 3 0,-5 5-3 15,2 3 7-15,-2 0-1 16,-1 5 0-16,-3 5-8 0,-4 8 12 16,-7 0-9-16,-3 3 1 15,-10 5-3-15,-5 1 3 16,-1 3 0-16,-6 0 2 15,-3 0 1-15,-6 0-9 16,1 12 8-16,1-1-2 0,-4 1 2 16,-1 1-3-16,-2-1-1 15,3 4 7-15,-9 0-5 16,0-4 6-16,0 1-4 0,0 4-4 16,0-6 2-16,0 3 0 15,-12-2 1-15,4 0 3 16,0-5-2-16,-5 2 1 0,-8 3-2 15,-10 0 5-15,-18 5-3 16,-16-1 2-16,-17 1-8 16,-2 2 6-16,-5-2 2 0,-6-1-2 15,7 1 5-15,6 0-8 16,12-6 4-16,13 1-3 16,15-12 2-16,4 8 2 15,14-8 8-15,7 0-11 16,17 0 9-16,0 0-3 15,0 0-1-15,0 0-2 0,0 0-5 16,0 0 0 0,0 0 7-1,0 0-33-15,0 0-64 16,0 8-71-16,0 0-79 0,0 3-18 16,0 7 31-16,0-2-36 15,0 4 12-15</inkml:trace>
  <inkml:trace contextRef="#ctx0" brushRef="#br1" timeOffset="155099.09">20659 3347 28 0,'0'-13'66'16,"0"0"77"-16,0 1 29 15,0 4-45-15,0-1-44 16,0 2-32-16,0-2 1 16,0 5 3-16,0 0 13 0,0-3 2 15,0 2 1 1,0 1 6-16,0-1 0 16,-11-2-17-16,3-1-5 0,-4-1-10 15,-4 2-12-15,3-2-5 16,-3 6 3-16,4-2-8 15,1 0-6-15,2 5-9 16,9-4-7-16,-13 4 1 16,13 0 2-16,-9 0-4 0,9 0-4 15,-8 0 4 1,8 0-4-16,-12 0-1 16,1 0 5-1,3 14 3-15,-5-2-11 16,1 0 7-16,-4 4 2 15,-5 4 0-15,1 5 2 0,-1 3-2 16,2 4-5 0,2 5 4-16,2-1 0 0,-2 5 3 15,4 0-5-15,13 1 2 16,-9-2 1-16,9 1-1 16,0-1 2-16,0 0-11 15,0 6 14-15,0-2-5 0,0 2 5 16,9-3 1-16,-1 2-9 15,5-4 5-15,0-4 2 16,1-1-8-16,3 1-2 16,-1 0 7-16,5-5 1 15,4-3 0-15,-6-5-6 16,6 0 3-16,-1-3 4 0,4-4 1 16,6-1-3-16,-3-4 8 15,3 0-6-15,-3-12 9 16,3 0 4-16,-3 0 3 0,-2 0 22 15,1 0 17-15,-7-5 20 16,-2-6 5-16,-5-10-22 16,1-7-10-16,-3-9-23 15,8-11-13-15,-6-9-9 0,0-13 4 16,0-2 0-16,-4-11 7 16,-7 2-17-16,-5-1 6 15,0 5-6-15,-13 9 6 16,1 6 2-16,-4 9-7 15,-8 5 5-15,-6 6-9 16,7 15 6-16,-3 2-5 16,4 8-2-16,-3 5 4 0,4 0-4 15,1 5 2-15,4 2 2 16,-1 1-8-16,2 4 6 16,-2 0 1-16,1 0-2 15,0 0 0-15,0 0-1 16,-1 0 2-16,1 9 0 15,1 2 2-15,-2 2-4 16,0-1-1-16,1 0 3 16,-1 4-6-16,6 6 11 0,-2 1-5 15,1 5-4-15,-1 2 12 16,2 2-12-16,-2 5 7 16,1 2 3-16,1 3-1 15,-1-3-4-15,-2 4 6 0,-2 0-15 16,4 7 8-16,-3-2 4 15,2-3 0-15,1 0-1 16,-2-5-8-16,6-7 9 16,8 0-2-16,-6-4-2 0,6-5 8 15,0 0-9 1,0-4 3-16,0 0-3 0,6 1 1 16,2 0-1-16,6-5 5 15,2 5 1-15,5-6-3 16,2 2-2-16,11-1 2 0,2 0 7 15,4 1-4-15,5-6 0 16,0-2 2-16,0-9-7 16,-5 0 0-16,-3 0 7 15,-1 0-4-15,-3-9-1 0,-4-2 4 16,-3-9 1 0,0-6-1-16,-6-9-10 0,-1-15 6 15,3-7-4-15,-6-7 2 16,-5-11 2-16,2 2-4 15,-4 0 2-15,-9 1 4 16,0 6-4-16,0 6-1 0,0 3 10 16,-14 8-3-16,3 3-2 15,0 11-6-15,-2 5-3 16,0 5 10-16,-4 6-4 16,3 2-2-16,-3 5 0 15,1 0 1-15,-5 3 1 16,-2 2-7-16,-7 7 1 15,-10 0 7-15,-6 0-6 0,3 0 7 16,-4 12-5-16,-1 0 0 16,9 4-1-16,1 6 3 15,2 1-6-15,4 1 7 16,7 4-7-16,6 1 1 16,2-1 0-16,8 6-4 0,9 2 6 15,0 4 1-15,0 5 0 16,0 4 1-16,9 0-2 15,4 5 10-15,2-7-10 16,5 3 8-16,5-5-9 0,4-1 6 16,-2-3 0-1,8-4-4-15,-1-5 11 0,0-3-7 16,-3-5 0-16,-1-3 0 16,-3-5 0-16,-6-5 4 15,-1-1-1-15,-2-10-2 16,-4 0 0-16,3 0-2 0,3 0 9 15,2-5-5-15,-2-7-1 16,-1-5-1-16,6-7 1 16,2-10-4-16,-2-6 8 0,1-4-3 15,-12-9-3-15,3-4 0 16,-4 5 0-16,-2-2-2 16,-7 6 0-16,-4 2 3 15,0 6-3-15,0 4 6 16,0 8-6-16,-7 3 5 15,-1 6-22-15,0 6-50 16,-6 3-160-16,0 10-137 0,-15 0-17 16,-10 23-8-16</inkml:trace>
  <inkml:trace contextRef="#ctx0" brushRef="#br1" timeOffset="155997.09">12992 10767 335 0,'-35'12'214'0,"2"0"-31"16,8-12-47-16,10 0-45 0,3 0-8 15,12 0 11-15,0 0 8 16,19 0-25-16,17-17-12 0,29-13-15 16,25-16-14-1,24-16 1-15,19-11 33 0,19-8-13 16,1 0-10-16,-6-1-14 16,-17 12-10-16,-16 10-1 0,-24 10-5 15,-26 9 7 1,-15 9-5-16,-15 7 3 0,-12 10 4 15,-10 2-20-15,-7 0-5 0,-5 7-12 16,0 6-22-16,0 0-47 16,-17 0-69-16,-2 0-83 15,-15 19-69-15,-6 13-5 0,-16 13-26 16</inkml:trace>
  <inkml:trace contextRef="#ctx0" brushRef="#br1" timeOffset="156379.09">12896 11214 413 0,'-53'32'282'0,"16"-10"-90"15,14-8-70-15,9-14-28 16,14 0 0-16,14-11 46 0,18-14 41 16,20-7 7-16,26-13-21 15,23-8-23-15,21-9-114 0,16-2-30 16,4 0 0-1,-4 2 0-15,-5 5 0 0,-3 4 0 16,-11 4 0-16,-14 8 0 16,-10 5 0-16,-15 8 0 0,-11 3 0 15,-17 5 0-15,-12 4 0 16,-10 4 0-16,-10 4 0 16,-8 3 0-16,-3 5 0 0,-1 0 0 15,-8 0-107 48,0 0-59-63,0 0-55 15,0 0-19-15,-11 0-10 0,1 7 4 16,-1-7 10-16,-2 0-21 16</inkml:trace>
  <inkml:trace contextRef="#ctx0" brushRef="#br1" timeOffset="157187.75">20936 4872 77 0,'-11'7'213'0,"3"-7"-77"15,8 0-70-15,-9 0-34 16,9 0-20-16,-9 0-22 0,9 9-44 15,0-9-105-15</inkml:trace>
  <inkml:trace contextRef="#ctx0" brushRef="#br1" timeOffset="157351.32">20917 5001 333 0,'-9'0'162'15,"0"-8"-74"-15,9 1-48 16,0 2-29-16,0 2-28 0,0-1-34 16,0-5-80-16,0 1-67 15</inkml:trace>
  <inkml:trace contextRef="#ctx0" brushRef="#br1" timeOffset="157481.21">20944 4941 288 0,'0'0'244'15,"0"0"-82"-15,0 0-74 0,0 0-45 16,0 0-21-16,0-4-21 16,4 0-58-16,1 4-72 0,-2-9-135 15</inkml:trace>
  <inkml:trace contextRef="#ctx0" brushRef="#br1" timeOffset="158859.22">15126 15964 455 0,'0'-64'236'16,"-17"3"-59"-16,-2 8-72 15,-6 12-37-15,-12 12-29 0,-8 13-2 16,-12 16-7-16,-8 20 1 16,-8 22 0-16,5 23 2 0,2 20 10 15,10 21-12-15,7 9-12 16,16 1-10-16,16-1 0 16,17-9-3-16,14-18-3 0,5-10 7 15,13-17-7-15,14-17-4 16,7-19 4-16,4-25-6 0,-1-20-20 15,1-29-11 1,-4-33 16-16,-10-23 4 0,-4-25 18 16,-21-17 18-16,-10-3 39 15,-8 12 57-15,0 24 52 0,-11 28-26 16,-1 20-49-16,12 26-56 16,0 28-17-16,0 41-5 15,4 31 27-15,7 38-18 0,6 21-26 16,8 14 0-16,9 5 0 15,0-12-1-15,8-12-130 0,-3-15-103 16,7-18-81-16,2-24-31 16,1-22 19-16,-5-35 8 15</inkml:trace>
  <inkml:trace contextRef="#ctx0" brushRef="#br1" timeOffset="159109.14">15661 15741 506 0,'0'-119'369'0,"0"26"-74"0,0 20-120 15,0 20-81-15,0 20-47 16,-8 29 34-16,2 29 56 16,-3 32 22-16,0 29-42 0,-3 23-50 15,-1 13-67 1,2 2 0-16,11-8 0 0,0-14 0 16,0-18 0-16,0-9 0 15,14-19 0-15,12-10 0 0,5-13 0 16,16-10 0-16,1-10 0 15,9-13 0-15,3-8-117 16,2-13-133-16,-9-12-70 0,-5-15-8 16,-4-13 18-16,-11-14-1 15</inkml:trace>
  <inkml:trace contextRef="#ctx0" brushRef="#br1" timeOffset="159247.81">15840 15426 266 0,'-49'-43'261'0,"9"6"-72"15,10 9-89-15,11 4-48 16,7 2-19-16,12 11-4 16,8-2-7-16,15 5-11 0,18 0-43 15,21-1-82-15,10 2-67 16,14-2-97-16</inkml:trace>
  <inkml:trace contextRef="#ctx0" brushRef="#br1" timeOffset="159458.6">16749 15426 504 0,'9'0'428'0,"-9"11"-113"15,0-11-146-15,0 11-53 16,0 6 37-16,0 11 66 0,-12 13-76 16,12 12-143-16,0 3 0 15,0 9 0-15,0-4 0 16,0 1 0-16,0-10 0 0,0-12-160 15,0-6-170-15,0-10-47 16,0-12 28-16,0-15-24 0</inkml:trace>
  <inkml:trace contextRef="#ctx0" brushRef="#br1" timeOffset="159596.64">16676 15024 333 0,'-20'-77'255'16,"-3"11"-53"-16,-2 9-99 15,3 12-48-15,3 15-31 0,6 3-14 16,13 12-16-16,0 15-72 16,0 0-70-16,9 15-90 0</inkml:trace>
  <inkml:trace contextRef="#ctx0" brushRef="#br1" timeOffset="160090.85">17391 14819 521 0,'0'-35'422'0,"0"2"-118"16,0 8-150-16,-13 6-81 15,13 3-33-15,0 4 9 0,0 2-7 16,8 10-20-16,14 0-16 15,18 0 0-15,9 0-3 16,6 0-3-16,7 13 1 0,-2-1-5 16,-1-3 2-1,-11 3 2-15,-6 4-3 0,-11 4 1 16,-2 13 1-16,-9 11 5 16,-4 18 1-16,-4 15 10 15,1 13 6-15,-3 12 3 0,4 11 5 16,2 13-12-16,4 1-8 15,6-5 2-15,2-7-6 0,4-11-5 16,-4-9 1-16,0-17-5 16,-2-18-1-16,-4-7 2 15,-5-14-6-15,-4-9 10 0,-5-10-8 16,-8-3 2-16,-8-5 7 16,-17-5-1-16,-19 6 1 15,-21-1-5-15,-13 4 2 16,-12 10-4-16,1-2-86 0,-2 4-100 15,-3-4-77-15,4 5-3 16,13-6 5-16,12-6-27 0</inkml:trace>
  <inkml:trace contextRef="#ctx0" brushRef="#br1" timeOffset="161405.38">22702 15133 112 0,'9'-15'259'15,"-9"2"-56"-15,0 1-4 16,0 0-26-16,0 0-37 15,0 5-5-15,0 2 0 16,0 5-34-16,-9 0-43 0,9 7-16 16,-11 19 5-16,3 15 25 15,-4 18 3-15,4 23-22 16,8 16-16-16,0 16-14 0,0 0-9 16,0 0-10-16,0-7 4 15,0-18-3-15,0-12 1 16,0-12 3-16,3-12-5 15,-3-16 5-15,0-9-1 0,0-12 0 16,0-3 2-16,0-13-5 16,0 0 4-16,0-13-11 15,0-7-5-15,0-4-62 16,0-9-67-16,0-3-67 16,0-4-72-16,0-1-20 0,0-2-39 15</inkml:trace>
  <inkml:trace contextRef="#ctx0" brushRef="#br1" timeOffset="162136.81">22723 15855 139 0,'0'-8'264'15,"0"-5"-52"-15,0-2-28 16,0-7-45-16,0 2-35 16,0-4-17-16,8-5 4 15,6 1 3-15,9-4-21 0,10 4-26 16,7 2-16-16,0 7-10 16,5 6-4-16,0 13-4 15,0 9-2-15,-5 12 4 0,0 14 1 16,-7 13 4-16,-9 14-5 15,-2 4-3-15,-11 4 0 0,-11 2 1 16,0-2 4-16,-19-11 4 16,-10-2-1-16,-13-7-5 15,-6-10-5-15,-9-4 1 0,-4-11-8 16,1-8 0-16,-5-17 5 16,8 0-4-16,6 0-7 15,12-9 5-15,7-3 0 16,7 1-1-16,9-2-5 0,16-4-12 15,0-3-7-15,0 1 0 16,8-4-6-16,3 4-21 0,3 3-35 16,2 0-47-16,5 4-46 15,2 0-27-15,1 7-3 16,5 5-14-16,-6 0-20 0</inkml:trace>
  <inkml:trace contextRef="#ctx0" brushRef="#br1" timeOffset="164816.46">22683 15036 160 0,'-12'-17'184'0,"4"-2"-62"15,0-3-40-15,-1 3-19 0,9 3-3 16,-9-1 10-16,9 5 10 16,0-1-2-16,0 5 0 0,0 1-3 15,0 2 6-15,0 0-2 16,0 5-9-16,-8 0-16 16,0 10-21-16,0 13 3 0,-4 18 27 15,1 16-11 1,-6 12-21-16,5 5-4 0,12 4-18 15,0 0-3-15,0-5-4 0,0-8-2 16,0-8 0-16,0-12 2 16,0-9 3-16,3-8-12 15,6-11 7-15,-5-5 2 16,1-12-2-16,-2 0 1 0,-3-12-19 16,5-17-12-16,1-11 7 15,2-10-2-15,1-7-2 16,-1-7 11-16,-3-1 2 0,-5-1 11 15,0-3-2-15,0 8 6 16,0 8-4-16,0 8 11 0,0 8 0 16,0 8 4-1,0 6 7-15,0 6-6 0,0 4 0 16,0 5-5-16,0 8-4 16,0 13-1-16,0 16 13 15,-25 72 30-15,14-31-35 16,3 3 1-16,-1 1-3 15,9-1 0-15,0-4-5 0,0-7 3 16,0-15-7-16,0-6 0 16,0-7 0-16,0-11 3 15,0-6 0-15,0-8 5 0,0-9-9 16,0-9 5-16,0-15-11 16,0-14 6-16,4-11 3 15,1-16-14-15,-2-3 7 16,-3-6 6-16,0 5-6 0,0 7 5 15,0 10 0-15,0 11-3 16,0 7 9-16,0 11-9 16,0 7 4-16,0 11-5 0,0 14 9 15,5 19 9-15,-2 25 8 16,0 21-3-16,-3 16-2 16,0 15 0-16,0 5-2 0,5 1-6 15,-2-7-6-15,2-9 5 16,-1-19-4-16,1-10-6 0,-5-17 3 15,0-17 9-15,0-8-12 16,0-10 10-16,0-14-5 16,0-8 0-16,0-17-5 15,0-20-4-15,0-24 9 0,0-17-3 16,0-12-8-16,-9 1 4 16,9 3 1-16,0 8 3 15,0 17 2-15,0 13 0 0,0 14-2 16,0 18-9-16,0 11 9 15,0 26 5-15,0 28 12 0,0 23 2 16,0 31 0-16,0 19 3 16,0 13-5-16,0-7-2 15,0-1 2-15,4-14-16 16,1-15 3-16,-2-22-3 0,5-10 5 16,-3-17-1-16,-2-16 4 15,-3-10 0-15,0-15-7 16,0-15-2-16,0-23 5 0,0-23-11 15,0-20 4-15,0-23-8 16,0-15-4-16,0-3 2 0,-11 11 10 16,3 19-4-16,8 17 12 15,-9 19-11-15,9 15 2 16,0 17-5-16,0 8 0 16,0 16 6-16,0 28 2 0,0 20 5 15,0 17 8-15,0 13-1 16,0 5-6-16,0-7 2 15,4-10-10-15,1-9 7 0,-2-14-3 16,2-10-2-16,-2-4 9 16,2-13-3-16,-2-16 6 0,-3 0-6 15,0-16-10-15,0-18-1 16,0-18 3-16,0-21-7 16,0-8-8-16,0-1 7 15,-8 10 10-15,8 10-1 0,-8 13-3 16,8 12-3-16,0 13-3 15,0 46 24 1,0 21-7-16,0 23 3 0,0 15-4 16,5 4 2-16,-5 0-2 15,0-11-4-15,3-9-1 16,2-11 4-16,-2-13-4 0,-3-13 4 16,0-12-3-16,0-4-49 15,0-12-50-15,0 0-75 0,0-9-68 16,0-10-43-16,0-9-11 15,0-10-26-15</inkml:trace>
  <inkml:trace contextRef="#ctx0" brushRef="#br1" timeOffset="166331.21">24351 15248 90 0,'8'-13'208'15,"1"1"-44"-15,-5 1-38 16,-4-7-25-16,0 2-9 16,0 0 0-16,0 1 11 15,0-1 5-15,0-1 10 16,0 4-9-16,0 2-8 0,-10 2-16 15,-1 4-18-15,-4 5-1 16,-6 0-5-16,-3 17 5 16,-9 8 6-16,1 7 1 0,-1 12 11 15,5 10-23-15,7 7-61 16,8 9 0-16,13-1 0 0,8-1 0 16,14-2 0-16,10-9 0 15,13-7 0-15,11-15 0 16,12-14 0-16,11-21 0 15,6-9 0-15,6-15 0 0,-12-16 0 16,-2-10 0-16,-15-10 0 16,-18-9 0-16,-18-4 0 15,-18-5 0-15,-16 1 0 0,-22 2 0 16,-10 11 0-16,-14 11 0 16,-6 12 0-16,-5 9 0 15,0 15 0-15,0 10 0 0,9 7 0 16,2 0-223-16,10 19-100 15,8 10-3-15,7 9 24 16,8 5 14-16,4-1 9 0</inkml:trace>
  <inkml:trace contextRef="#ctx0" brushRef="#br1" timeOffset="167379.26">23665 14650 402 0,'0'-25'254'0,"0"5"-53"0,0 8-100 15,0 12-46-15,5 15-2 16,-5 27 29-16,0 18 24 15,0 30 30-15,3 19-21 16,2 22-23-16,-2 16-21 16,0 8-15-16,3 4-11 0,-3-9-9 15,-3-15-12-15,0-17-9 16,0-17-5-16,0-16 2 0,0-19-9 16,-9-13 5-16,9-17-4 15,0-8-1-15,-6-11-2 16,6-5 2-16,3-12 3 0,9 0-2 15,12 0 2-15,11-8-1 16,8-9-9-16,10 1-9 16,3-4-50-16,-2 0-61 0,-2-4-71 15,-2-1-56-15,-5-3-34 16,-11-9-1-16,0-11-28 16</inkml:trace>
  <inkml:trace contextRef="#ctx0" brushRef="#br1" timeOffset="167560.07">23825 14812 418 0,'-38'-53'255'0,"11"1"-83"16,10 2-90-16,17 5-45 16,20 9-17-16,20 4-9 15,21-1-9-15,16 9-55 0,17-1-58 16,15 5-39-16,13-4-60 15,4 3-22-15</inkml:trace>
  <inkml:trace contextRef="#ctx0" brushRef="#br1" timeOffset="167945.15">25098 14394 538 0,'-24'-5'261'15,"5"-4"-97"-15,11-3-76 16,8 0-39-16,16-4-9 0,12 0 3 16,17 0-2-16,12 0-19 15,3 6-10-15,4 8-7 16,1 2 3-16,-8 0 1 0,-6 14 3 16,-12 12 25-16,-2 5 6 15,-9 15 9-15,1 15 20 16,-1 18 1-16,4 9-5 15,1 13-13-15,-1 10-21 0,-1-1-17 16,8 0 0-16,-7-8-11 16,4-10 1-16,-2-6-6 15,-3-12 0-15,-6-9-1 16,-5-7 0-16,-11-10 5 0,-9-3-2 16,-20-6-1-16,-22 3-7 15,-18-2-33-15,-22 2-89 16,-11-1-75-16,-12-1-81 0,-7 1-40 15,-1-1-37-15</inkml:trace>
  <inkml:trace contextRef="#ctx0" brushRef="#br1" timeOffset="170640.76">18569 13261 276 0,'0'-44'245'15,"0"3"-85"-15,0 5-73 0,-13 7-38 16,-7 9-19-16,-3 7-5 16,-7 6 8-16,-1 7 3 15,-7 13-3-15,-2 10 4 0,-7 14 1 16,-7 16-7-16,-8 11 1 16,-3 19-9-16,1 9-8 15,-2 6-8-15,4 0 2 16,6-4-4-16,12-8-4 0,5-15 2 15,5-9-3-15,9-13 1 16,5-8-4-16,4-8 5 16,3-8-2-16,13-10-1 15,-8-2-3-15,8-13-38 0,0 7-48 16,0-7-48-16,0 0-39 16,-11-7-94-16</inkml:trace>
  <inkml:trace contextRef="#ctx0" brushRef="#br1" timeOffset="171139.81">17699 13453 385 0,'0'-24'201'0,"0"8"-74"0,0 4-67 16,0 12-25-16,0 7-11 15,-11 21 9-15,-6 22-3 16,2 19-6-16,-2 25 1 0,-4 12-4 15,6 3-12-15,3 1-2 16,3-8-2-16,9-12-3 16,0-21 2-16,9-16-4 15,3-13 0-15,8-12 0 16,13-10 0-16,7-18 3 16,12 0 2-16,7-13-4 0,1-4-3 15,1 1 4-15,-5 0 3 16,-10 3 13-16,-12 6 5 15,-8 3 0-15,-10-2-1 0,-4 6-2 16,-1 0-1-16,-3 0 7 16,-8 0 6-16,0 0 4 15,0 0 6-15,0-2 13 0,0-7 6 16,-16-8-33 0,-7-11-14-16,-14-16-7 0,-8-22 0 15,-8-15-6-15,1-13 1 16,-2-6 3-16,7-3-5 15,1 9-4-15,10 5 0 0,7 12-5 16,10 15-4-16,2 14-23 16,6 10-22-16,11 14-46 15,0 17-11-15,0 7 3 0,0 19-32 16,11 21-9-16,0 10-63 16,6 14-262-16</inkml:trace>
  <inkml:trace contextRef="#ctx0" brushRef="#br1" timeOffset="175016.95">25038 14768 213 0,'0'11'260'15,"0"-2"-62"-15,-8-9-69 16,8 8-46-16,-9-8 22 0,9 0 53 16,0 0 39-16,0 0 16 15,0-12-63-15,0-13-68 16,13-24-30-16,11-20 3 0,16-21-16 15,13-24-15-15,15-15-13 16,11-10-4-16,5 1 7 16,2 7-7-1,-1 14 0-15,-3 20-6 0,-1 14 1 16,-4 23 6-16,-9 11 16 0,-6 16-16 16,-13 13-8-16,-10 8 0 15,-9 3 0-15,-10 2 0 16,-8 7 0-16,-4 0 0 0,-8 12 0 47,-11-1-91-47,-2 2-101 15,5-1-102-15,8-1-50 16,-8 3 18-16,8-14 18 16</inkml:trace>
  <inkml:trace contextRef="#ctx0" brushRef="#br1" timeOffset="175370.23">26971 12826 362 0,'29'-35'321'0,"-9"1"-70"0,-6 1-53 15,-1 9-10-15,-4 3 17 16,-1 5 20-16,1 8-42 15,-6 0-69-15,3 8-114 16,-3 12 0-16,5 15 0 16,-2 21 0-16,2 11 0 0,-2 15 0 15,-3 3 0-15,2 5 0 16,-1-1 0-16,0-3 0 16,0-5 0-16,-4-13 0 0,0-6 0 15,0-13 0-15,0-10 0 16,0-6 0-16,0-8 0 15,0-9 0-15,-8-16 0 32,8-9 0-32,-12-8-228 15,12-6-279-15,0-7 16 16</inkml:trace>
  <inkml:trace contextRef="#ctx0" brushRef="#br1" timeOffset="175922.5">28051 12544 138 0,'0'9'222'0,"0"-1"-54"16,0-8-34-16,0 8-30 0,-8-8-3 15,-4 0 21-15,4 0 17 16,8 0-26-16,0 0-21 16,0 0-9-16,0 0 8 15,0 0 21-15,0-10-44 0,20-17-17 16,12-13-22-16,25-13-8 16,16-11-6-16,13-2-7 15,11 1-8-15,-1 5 8 16,-2 6 6-16,-4 14 13 0,-8 7-2 15,-14 10 4-15,-6 0-1 16,-19 12-7 0,-10-1-9-16,-10 3-8 0,-6 9 5 15,-4-3-6-15,-9 3-3 16,-4 0-7-16,0 0-22 16,0 0-96-16,0 0-123 15,0 0-83-15,0 0-2 0,0 0 36 16,0-15 0-16</inkml:trace>
  <inkml:trace contextRef="#ctx0" brushRef="#br1" timeOffset="176314.93">29177 11748 199 0,'8'-12'216'16,"-5"3"-45"-16,-3 1-51 16,0 4-29-16,0 4 5 15,0-5 12-15,0 2-7 16,0-1 7-16,5-6-7 15,1-1-24-15,7-6-33 16,11-7-10-16,7-4-14 16,16-1 2-16,2 5-16 0,2 3 7 15,3 5-4-15,-5 16-4 16,-5 0 10-16,-7 20-7 16,-9 16 16-16,-11 19 16 15,-17 14 19-15,-20 12 3 16,-13 4-7-16,-10 5-1 15,-8-4-11-15,3-13-2 16,8-15-1-16,11-18 2 16,13-9-19-16,2-2-23 0,14-8 0 15,17-9 0-15,17-12 0 16,9 0 0-16,18-8 0 16,7-4 0-16,6-4 0 15,-4-5 0-15,-7-3-202 0,-6-5-201 16,-6 1-36-16,-12-9 0 15</inkml:trace>
  <inkml:trace contextRef="#ctx0" brushRef="#br1" timeOffset="176915.97">30162 11528 154 0,'0'-25'241'16,"0"4"-56"-16,0 9-61 15,0 1-41-15,-8-2-11 16,8 5 0-16,0 8 2 0,-8-4-4 16,8 4-7-16,0 0 0 15,0-5 0-15,0 2 2 16,0-6 5-16,3-2-36 16,10-15-8-16,11-1-8 15,9-6-6-15,13-5-6 16,5 7 6-16,2-1 3 15,-1 2 4-15,2 7 1 16,-2 6-8-16,0 0 11 0,4 6 2 16,-5 2-5-16,2 5 4 15,-4 4-4-15,-9 0-2 16,-7 0-9-16,-9 0 3 16,-8 0 3-16,-2 0-7 15,-6 0-5-15,-2 8-5 16,-3-8 7-16,-3 0 2 15,0 0-3-15,0 10-4 16,0-4 10-16,0 7 5 0,-14-1 16 16,-11 8 2-16,-7 5-1 15,-4 3-15-15,2 1-12 16,11-6 7-16,7 4-3 16,6-9-3-16,10 3-6 15,10-4 7-15,6-5-3 0,12 0-4 16,4-5 2-16,6 3 0 15,3-3 2-15,6 6-3 16,5 7 1-16,-2 9-4 16,-6 11 2-16,-11 10-1 15,-13 6 3-15,-12 2-1 16,-8 2-3-16,-20 2-22 16,-17-2-132-16,-19-3-173 15,-21-3-85-15,-13-7-25 0</inkml:trace>
  <inkml:trace contextRef="#ctx0" brushRef="#br2" timeOffset="184169.06">20874 4412 255 0,'0'-4'186'15,"0"0"-48"-15,0 4-53 16,0 0-34-16,0 0-25 15,0 0-4-15,0 0 5 16,0 0 1-16,0 0-4 16,0 0 0-16,0 0 3 15,17 0 9-15,9 16 4 0,5 4-8 16,19 1-6-16,6 3-13 16,9 4-3-16,3 5-5 15,-3 0-1-15,-8 3-4 0,-3 2 3 16,-10-3-2-16,-8 2-5 15,-6-5 6-15,-10 2 0 16,-8-3-4-16,-12-2 0 16,0 3 4-16,-16 6 5 15,-9 3-1-15,-11-2-3 16,-9 3 10-16,-8-2-8 0,-4 2 12 16,-3-5-2-16,-5 2 11 15,-3 3-9-15,-8 2-2 16,3 6-4-16,2-3-6 0,-6 3 2 15,-1 3-4-15,5-1 1 16,1 2 1-16,-7 3-1 16,3-4 7-16,-6-5-6 15,-3 1 1-15,-5 4-1 16,2 1 10-16,-2-6-8 0,-4 1-1 16,-4-4 1-16,1-1 1 15,0 2 1-15,-4-7-1 16,-1 2-9-16,0 1 10 15,-7-1 3-15,-5-2-2 0,1-2 10 16,0 0 1-16,2 0 1 16,10 0-12-16,3-6-4 15,9 2-2-15,7 0-1 0,9-1 1 16,5 1-4-16,6 0 5 16,2-2-5-16,4 2 2 15,5-4-2-15,8-1-2 16,-4 1 5-16,7-1 0 15,1 1-1-15,2-1-2 0,0 0 0 16,5-3-3-16,2 0 10 16,8-6-7-16,-4 6 0 15,3 0-3-15,-2-1 2 0,-1 5 2 16,4-1-1-16,1 1 8 16,1-1-12-16,-1 1 0 15,4-5 8-15,6-4-3 0,-2 0-1 16,5 1 2-16,0-5-1 15,8 2 2-15,-12 1-6 16,4 1 1-16,0 5 5 16,1 3-6-16,-6 0 4 15,1 6-1-15,-5-6 3 16,4 0-1-16,4 1-4 0,-5 0 3 16,2-1-5-16,-2 1 7 15,3-1-7-15,0 5 8 16,-6 0-3-16,1-2-5 0,0 3 4 15,3 2 5-15,1 1-5 16,-1 0 1-16,1 0-3 16,0-6 2-16,4 3 0 0,-1-2-2 15,1-3-1-15,8-5 6 16,-11-1-2-16,3 6 2 16,0-3-1-16,8-2-6 15,-8-5 6-15,0 2-2 16,8-4 0-16,-8-5-3 0,8 0 1 15,0 1 5-15,0-13-1 16,0 0 0-16,0 0 3 16,0 0-6-16,0 0 2 15,0 0 1-15,0 0 0 16,0 0 0-16,0-8-9 16,0-5-50-16,-9-3-114 0,1-5-82 15,0-3-54 1,-4-10-21-16</inkml:trace>
  <inkml:trace contextRef="#ctx0" brushRef="#br2" timeOffset="184604.59">16787 7812 377 0,'0'-33'189'15,"8"0"-68"-15,0 3-33 16,-2 12-17-16,3 1-7 0,4 9-3 15,4 8-16-15,3 8-10 16,0 12-7-16,-1 13-7 16,2 12-5-16,-4 7-8 15,-6 10-5-15,3 1 1 16,-3 4 1-16,1-10-3 0,1-4-2 16,-1-7 2-16,-1-14-2 15,1-8 4-15,10-5 5 16,2-5 1-16,3-14-2 0,7 0 2 15,-3 0 9-15,7 0 5 16,3-9 15-16,-5-3-10 16,-1 0-7-16,-5-10 8 0,-6-1 6 15,-8-6 6-15,-4-7-4 16,-12-9-11-16,0-8-6 16,-12-5-9-16,-9-2-9 15,-6-1 2-15,-9-1-3 16,-2 10-1-16,-1 6-1 0,2 10 4 15,-1 8-9-15,11 8-8 16,2 7-65-16,3 9-87 16,8 4-78-16,2 0-33 15,-2 12-52-15</inkml:trace>
  <inkml:trace contextRef="#ctx0" brushRef="#br2" timeOffset="185882.78">19864 4546 50 0,'-8'0'172'16,"8"0"29"-16,-8-4-42 16,8 0-67-16,0 4-40 0,0 0-26 15,0 0-9-15,11 0-2 16,11 0 2-16,7 0-3 16,-1 16-10-16,4 0 0 15,1 5-4-15,3-1 5 0,4 8-2 16,1 1 2-16,-5 4-7 15,1-1 7-15,-4 4-1 16,-9 2-4-16,-2-7 2 0,-11 7 1 16,-6-7 2-1,-5 3 0-15,0-1-1 0,-13 2-2 16,-4-1 7-16,-3-1-3 16,-5 0 3-16,-3 2 0 15,-4 6 15-15,-9 0-1 0,-5 4-6 16,-6 9 6-16,-5 3 3 15,2 7-9-15,1 1-10 16,0 4 9-16,2 4-10 16,0 0 2-16,-2 1-1 0,-3-1 1 15,0 1-3-15,-3 0-3 16,-4-5 7-16,-6 0 7 16,-2-5 0-16,-6 2 0 15,1-6 5-15,0-6-9 16,0-1-2-16,3-8 4 0,5 0-5 15,9-9 9-15,4 0-10 16,9-3 4-16,7-5-6 16,8 1-5-16,2-1 3 0,4 1 0 15,1-1 1-15,3 1-8 16,3-1 6-16,3 5 3 16,-6-1-8-16,5 0 7 15,-9 6-7-15,6-7-1 16,1 7 10-16,-3-2-5 0,1 5 6 15,2-1 10-15,-1-2-2 16,2 2 10-16,2-4-7 16,-1 1-2-16,1 0 4 0,5 0 7 15,-1-6-9-15,0 7 3 16,-2-6-7-16,6 5 1 16,2-5 3-16,6-2-13 0,-9-11 0 15,9-2-3-15,0-6-1 16,0-2 4-16,0-9-9 15,0 8 3-15,0-8 2 16,0 0 6-16,0 0-10 16,0 0-38-1,0-8-80-15,0-3-96 0,0-10-68 16,0-8-32-16,-8-4 32 16</inkml:trace>
  <inkml:trace contextRef="#ctx0" brushRef="#br2" timeOffset="186215.6">18041 7283 63 0,'-16'-22'193'0,"3"6"-17"0,2-1-53 16,3 1-41-16,8 3-23 15,0 11-15-15,0-4-7 0,0 6-13 16,0 0-1 0,0 21 14-16,3 4 3 0,5 4-15 15,0 7 1-15,5 3-9 16,3 7 4-16,4-6 5 15,5-2 2-15,1-6-9 0,-4-4-8 16,7-2-9-16,-1-11 2 16,5-15 1-16,-1 0 4 15,1-8 0-15,-4-16 4 16,-9-13-4-16,-6-11-2 16,-8-5 3-16,-6-4-6 0,-17-5 6 15,-6 6-5-15,-6 6 3 16,-1 6-8-16,-2 7-2 15,-1 5-19-15,6 2-64 0,3 7-77 16,7 3-52-16,3-1-86 16</inkml:trace>
  <inkml:trace contextRef="#ctx0" brushRef="#br2" timeOffset="187796.09">19243 4815 33 0,'4'-5'62'0,"5"5"86"15,-9 0 11-15,0 0-48 16,4 0-43-16,-4 0-32 16,0 0-13-16,0 0-6 0,0 0-11 15,0 0-4-15,0 0 3 16,3 0-5-16,0 0 7 16,-3 12-1-16,0 2-1 15,5-1 0-15,-2-7-1 16,6 3 1-16,-4 3-5 0,-2 0 11 15,2 0-4-15,-2 5 3 16,-3 3 0-16,0 5-2 16,0-1 4-16,0 4-5 0,0 1 3 15,0-1 1-15,0 1-10 16,0-1 4-16,-8 1 7 16,8-1-4-16,0 5 5 15,-8 0 4-15,8 3-6 16,-9 5 4-16,9 5-7 0,-11 2 4 15,0 5 5-15,-2 4-4 16,5 0 2-16,-6 0-10 16,6 0 4-16,2-4-1 15,-2 3 0-15,-1-3-2 0,9-4 3 16,-12 1-3-16,0 2 6 16,2 1 2-16,4-1 4 15,6-2-4-15,-13-2-3 16,4 1 1-16,9 1-1 15,-6-7-4-15,6-1 7 16,0-1-5-16,0-5-7 0,0 0 5 16,-8-4 3-16,-1 2-5 15,9-6 2-15,-9 1 5 16,9-2 1-16,0 3 8 0,0-2-6 16,0 6 2-16,0-3-8 15,0 2 1-15,0 0-6 16,0 3 3-16,-8-3 3 0,8-5 1 15,-8 1-3-15,8-1 1 16,0 2-2-16,0-3-3 16,0 2 2-16,0-1 1 15,0 1 1-15,-8-5-4 0,8-1-1 16,0 3-7-16,0-6 11 16,-9 1-12-16,9-2 6 15,-8-2 3-15,8-5-2 0,0 0-4 16,0-4 4-16,0-8 2 15,0 0-7-15,0 0 1 16,0 0 6-16,0 0 0 16,0 0 0-16,0 0-5 15,0 0 4-15,0 0-19 0,0 0-53 16,0-8-64-16,0-4-19 16,-8-5 6-16,8-3 33 15,-11 4 43-15,3 0 37 16,0 4 21-16,-6 4 12 0,-2 4 3 15,1 4 13-15,-1 0 11 16,-5 0 3-16,5 7 0 16,-4 5 4-16,4 5 13 0,3 3-4 15,13-3 12-15,0 0 7 16,8-2 1-16,10 0-10 16,5 3-10-16,6-6 10 0,7-12-8 15,0 0-9-15,4 0-17 16,2 0-4-16,-10 0-8 15,-3-7-3-15,-5-10 0 16,-7-4 3-16,-11-8-1 0,-6-7 0 16,-9-4-2-16,-8-5-4 15,-14 0 0-15,0 4-9 16,-1 5-2-16,-1 8-30 0,-4 2-47 16,4 7-52-16,2 7-45 15,-3 0-24-15,3-5-79 0</inkml:trace>
  <inkml:trace contextRef="#ctx0" brushRef="#br2" timeOffset="189363.38">19243 4624 23 0,'0'0'40'15,"0"0"30"-15,-9 0 39 16,9 0 34-16,-8 0-40 16,8 0-30-16,0 0-22 0,0 0-12 15,0 0-8-15,0 0-4 16,0 0-10-16,0 0-5 16,0 0-7-16,0 0 1 15,0 0-2-15,0 0 3 0,0 0-1 16,0 0-3-16,0 0 5 15,-9 0-6-15,9 0 4 16,0 0-4 15,0 0 0-31,0 0 2 16,0 0-5-16,0 0-3 31,0 0 2-31,0 0 6 16,0 0-6-16,0 0 0 0,0 0 3 15,0 0 0-15,0 0 0 16,0 0 3-16,0 0-7 16,0 0 1-16,0 0 5 15,0 0-5 1,0 0 7-16,0 0-3 0,0 0-6 16,0-5 4-1,0 5-1 1,0 0 4-16,0 0-5 15,0 0 0-15,0 0 3 0,0 0 0 16,0 0-5 0,0 0 5-16,0 0-5 31,0 0 7-31,0 0-2 16,0 0 2-1,0 0-1 1,0 0-1-16,0 0-6 15,0 0 2-15,6 0 5 0,-3 0-2 16,-3 0-3-16,0 0 5 16,0 0-1-1,0 0-8-15,0 0-2 16,0 0-20-16,0 0-24 0,0 0-1 16,0 0 17-16,0 7 8 15,0 4 14-15,0-11 1 16,0 7 1-16,0 2 0 0,0-9-15 15,0 7-4-15,0-7 3 16,0 0 11-16,0 0 3 16,0 0-19-16,0 0-31 15,0 0-26-15,5-7 6 16</inkml:trace>
  <inkml:trace contextRef="#ctx0" brushRef="#br2" timeOffset="191423.9">18321 4733 18 0,'-16'13'50'16,"-5"-2"105"-16,2-3 7 15,2 1-57-15,1-9-36 16,8 8-25-16,8-8-6 16,0 0 2-16,-8 0-2 0,8 0-2 15,0 0-9-15,0 0-8 16,0 9-8-16,16 3 19 15,11 0 23-15,24 4 20 16,25 4 1-16,26 8-1 16,11 0-25-16,8 10-14 0,-2-2-16 15,-9 5-5-15,-10 0-6 16,-13 0-3-16,-16-5-2 16,-9 2-6-16,-8-3 7 0,-15 3-1 15,-2 7 4-15,-9-1-2 16,1 10-4-16,-4 3 6 15,-10 7-3-15,-2 1 4 16,-2 5-10-16,-1-5 5 0,-6-1 7 16,0-2-9-1,-4-6-3-15,0 2 4 0,0-5-1 16,0 1 0-16,0-2 2 16,4 0-1-16,-2 1 0 15,-2 0-1-15,5 0 2 16,-5 5-2-16,0-7 1 0,3 4-2 15,3 2 2-15,2-5-1 16,-5 1-2-16,5-1 1 16,-3 3-1-16,4-4 4 0,-1 2-5 15,-1-3 7-15,1-5-4 16,1-5-2-16,-1 2 3 16,-5-7 2-16,5 2-3 15,1-1 0-15,-1 0-1 16,-4 2 1-16,0-2 4 0,0-3-7 15,-4-1 5-15,0 0-1 16,0-3 6-16,0-4-7 16,0-6 4-16,0-2-2 0,4-5-2 15,-4-3 0-15,0-9-4 16,0 12 4-16,0-12-3 16,0 0 2-16,0 0 2 15,0 0-2-15,0 7 4 0,0-7-2 16,0 0-3-1,0 0 4-15,0 13-1 0,-12-4-3 16,0 3 2-16,0 4-1 16,-1-4-2-16,1 4 6 15,0 1-5-15,4 0 6 16,-1-5-4-16,9-5 2 16,0-7-1-16,6 9 11 15,5-9-6-15,10 0-2 16,7-4 1-16,6-8 9 15,0-5 11-15,4-3 9 0,-6 0-8 16,-3-6-4 0,-6 7 4-16,-7-3 8 0,-7-1-7 15,-9-5-18-15,-17-1-5 0,-6-4-7 16,-6 1-13 0,-2 4-46-16,-8 0-103 0,0 6-92 15,-7 1-31-15,-5 6-79 16</inkml:trace>
  <inkml:trace contextRef="#ctx0" brushRef="#br2" timeOffset="192689.75">17416 4725 97 0,'-22'0'202'0,"6"0"-58"16,5 0-55-16,11 0-40 0,-8 0-19 16,8 0-2-16,0 0 3 15,0 0 3-15,13 0 26 16,9 12 2-16,17 1 24 0,9 2-18 15,12 7 8-15,17 1-19 16,12 5 3-16,19 6-9 16,13 1-13-16,20 8-13 15,22 0-9-15,14 2-1 16,13 4-5-16,-4 1-5 0,-12-2 0 16,-11 6 1-16,-22 3-5 15,-19 3-3-15,-21 2 2 16,-16 2 2-16,-11-2-2 15,-18 2 1-15,-2 2 1 0,-15-1 8 16,-1 1-9-16,-10-2 3 16,0 2 2-16,0-1-5 15,1-3 3-15,1-3-1 16,-7-2-3-16,2 0 2 0,1-1-5 16,-9-1 1-1,5-11 4-15,-6 0-1 0,-3-3 3 16,-2 0-4-16,6-4 1 15,-1-1 0-15,0 2 0 16,0 1-4-16,4-2 4 0,1 1 1 16,-5-7-7-16,1-2 7 15,-3-1-5-15,3-2 6 16,0-3-4-16,0-2 1 0,-3-1 1 16,0 1-2-16,-3 3-3 15,6-3 7-15,-5-1-4 16,1 1 3-16,2-2 0 15,-2 2-1-15,-1-1-3 0,0-4 3 16,-4 1 0-16,1-5 5 16,-4 0-8-16,1 0 3 15,-1-3-6-15,-2-9 10 0,3 7-7 16,-6-7 5-16,0 0-1 16,0 0 0-16,0 0 0 15,0 0 3-15,0 0-12 0,0-3-31 16,0-10-51-16,0 1-22 15,-9 0 16-15,1 0 21 16,-3 4 20-16,-7 4 26 16,-7-1 8-16,-6 5 11 0,-6 0 5 15,1 0 4-15,2 12 3 16,8 1 4-16,0 3 6 16,4 0 1-16,8-4-4 0,6 6 9 15,8-8 15-15,0 0 6 16,8 2 14-16,6-5-8 15,16-7-1-15,2 9-11 0,10-9 3 16,1 0 0-16,6 0-14 16,0 0-6-16,0 0 3 0,-4 0-9 15,-8 0 3 1,-5 0 1-16,-5 0-5 0,-5 0 2 16,-6 0 10-16,-5-4-2 15,2 4 4-15,-4-5 30 16,-6-2 15-16,-3 2 15 0,0-2-23 15,0-11-25-15,0 3-3 16,0-9-9-16,-8-5 13 0,-4 1-1 16,-4-1-14-16,-5 2 9 15,-4 2-15-15,-2 4-7 16,-11 5 3-16,-1 3-9 0,-7 8 1 16,-5 5-5-16,-11 10-1 15,2 2-5-15,-4 7-15 16,-1 9-98-16,-3 10-167 15,3 7-102-15,0 3-47 0</inkml:trace>
  <inkml:trace contextRef="#ctx0" brushRef="#br2" timeOffset="197846.61">24388 11653 434 0,'-26'-102'212'16,"-8"10"-88"-16,-16 6-68 15,-2 12-28-15,-9 14-10 16,-8 6-9-16,-9 9-7 0,-2 5 10 16,-10 9 21-16,-6 1 34 15,-12 10 14-15,-8 8 5 16,-16 12-18-16,-13 0-24 16,-17 16-12-16,-21 7-12 0,-16 11-8 15,-8 2-12-15,-4 9 5 16,-8 1-1-16,-14-2-1 0,-15 4 2 15,-15 6 5-15,-21 2-3 16,-17 10 11-16,-4 2 12 16,-3 10 2-16,-12 4-10 0,-13 7-9 15,-9 5-1-15,2 4 1 16,3 3-5-16,-1 4 1 16,-4 6 9-16,3-1 19 15,-9 4 14-15,8 0 8 0,12 0 1 16,11 0-10-16,7 0 9 15,11-1-3-15,10 6 3 0,17 12 10 16,17 7-69-16,19 12 0 16,17 17 0-16,16 8 0 15,13 5 0-15,10-2 0 0,10-3 0 16,10-3 0-16,15-6 0 16,7 1 0-16,8-1 0 0,8 7 0 15,12 1 0 1,17 1 0-16,13 1 0 0,14-5 0 15,17-9 0-15,21-7 0 16,16-9 0-16,24-8 0 0,24-8 0 16,29-8 0-16,25-8 0 15,28-7 0-15,23-10 0 16,25-7 0-16,18-9 0 0,18-4 0 16,27-4 0-16,18-11 0 15,22-9 0-15,10-14 0 0,14-9 0 16,11-15 0-16,12-15 0 15,23-7 0-15,14-18 0 16,13-11 0-16,23-17 0 0,25-8 0 16,29-8 0-16,15 0 0 15,9 3 0-15,7 5 0 0,7 7 0 16,-11 7 0 0,-18 6 0-16,-18 4 0 0,-15 1 0 15,-11 3 0-15,-9 8 0 16,-7 2 0-16,-13 7 0 0,-9 6 0 15,-5 10 0-15,2 0 0 16,-7 0 0-16,-7 0 0 16,-8-7 0-16,-3-14 0 0,-1-4 0 15,4-2 0-15,0-10 0 16,-8-7 0-16,-12-9 0 16,-8-13 0-16,-4-11 0 15,-5-17 0-15,0-16 0 16,-7-15 0-16,-13-11 0 0,-6-6 0 15,-16-1 0-15,-5-7 0 16,-2 0 0-16,2-4 0 16,3-6 0-16,3-7 0 15,-2-5 0-15,-5-11 0 16,-13-6 0-16,-7-20 0 0,-13-7 0 16,-12 1 0-16,-7 4 0 15,-5 3 0-15,-4 0 0 16,-1-1 0-16,-10 7 0 15,-18-2 0-15,-23 5 0 0,-31 4 0 16,-26 2 0-16,-28 15 0 16,-39 7 0-16,-34 3 0 15,-42 6 0-15,-46-1 0 0,-43-9 0 16,-44-11 0-16,-50-6 0 16,-64-16 0-16,-74 3 0 15,-60 10 0-15,-33 21 0 16,-32 30 0-16,-21 42 0 15,9 33 0-15,16 37 0 0,11 41-141 16,-5 43-288-16,3 29 11 16,8 26 37-16</inkml:trace>
  <inkml:trace contextRef="#ctx0" brushRef="#br2" timeOffset="199702.47">18999 15351 27 0,'25'-5'111'0,"-6"-4"99"16,2 6-56-16,-9-6-13 16,-4 2-14-16,-8-5-12 15,0 0 8-15,0-6 8 16,0-2-27-16,-11-4 1 0,-3-1-5 15,3-7-15-15,-9-6-23 16,-9-6 0-16,-11-5-8 16,-13-8-6-16,-12-4 23 0,-16-8-4 15,-8 0-16-15,-13-4-5 16,-7-5-17-16,-13 6-14 0,-13 6-6 16,-10 1-9-16,-15 11 0 15,-10 11 0-15,-12 5 0 16,-21 14 0-16,-18 17 0 0,-18 7 0 15,-17 24 0 1,-8 12 0-16,-8 12 0 0,-8 13 0 16,-12 17 0-16,-9 8 0 15,4 12 0-15,9 10 0 0,21 11 0 16,22 12 0-16,30 24 0 16,25 24 0-16,20 24 0 15,24 30 0-15,27 11 0 0,34 7 0 16,28-7 0-16,38-12 0 15,30-19 0-15,40-22 0 16,28-20 0-16,48-24 0 0,46-38 0 16,64-34 0-16,54-41 0 15,54-34 0-15,46-40 0 16,43-34 0-16,36-23 0 16,7-21 0-16,-10-16 0 0,-29-12 0 15,-36-17 0-15,-44-17 0 16,-51-22 0-16,-46-23 0 0,-54-11 0 15,-49-4 0-15,-53 4 0 16,-47 9 0-16,-48 10 0 16,-53 9 0-16,-47 20 0 15,-48 27 0-15,-48 26 0 0,-42 30 0 16,-34 27 0-16,-26 30 0 16,-9 22 0-16,3 23 0 15,17 3 0-15,22 20 0 0,32 3 0 16,33 7 0-16,35 2 0 15,34-3 0-15,27 4 0 16,26 3 0-16,18 1 0 0,18 4 0 16,15-1 0-16,17 0 0 15,0-2 0-15,0-6 0 16,0-7 0-16,3-10 0 0,3-1 0 16,-6-1 0-16,3-13 0 15,-3 7 0-15</inkml:trace>
  <inkml:trace contextRef="#ctx0" brushRef="#br2" timeOffset="199842.91">15681 14756 2003 0,'0'0'-59'16,"0"0"-26"-16,0 0-41 15,0 0-43-15,0 0-41 16,0 0-31-16,0 0-1 0,0 8 5 16,0-8-14-16</inkml:trace>
  <inkml:trace contextRef="#ctx0" brushRef="#br2" timeOffset="201103.41">19381 15137 64 0,'-12'0'141'0,"4"10"19"15,0-10-64-15,-6 0-29 16,8 0-21-16,-2 0-4 15,0 0 7-15,8 0 12 0,-10 0-3 16,10 0 4-16,0 0-1 16,0 0 4-16,0 0 3 15,0 0-1-15,0 0-4 0,0 0 7 16,0 0-3-16,0 0 4 16,0 0-5-16,0 0-6 0,0 0-2 15,0-4-13-15,0-2-5 16,0 6 8-16,6 0-1 15,-2-4 4-15,4 2-11 0,0-8-5 16,4 3-8-16,4-2-8 16,12-6-1-16,9-2-8 15,8 1-2-15,11-5-6 16,13-3 3-16,22 3-5 0,13 1 1 16,23-4-1-16,15 3 4 15,16 1-1-15,17 4 1 16,3 0-2-16,4 4 6 0,1 3-6 15,0 5 7-15,-7 4-1 16,-15 0 4-16,-11 0-3 16,-12 0 1-16,-16 13 7 0,-17-1-16 15,-15-5-1-15,-21-7 0 16,-16 9 0-16,-11 0 0 16,-16-9 0-16,-4 0 0 15,-6 0 0-15,-9 0 0 0,-2 0 0 16,-5 7 0-1</inkml:trace>
  <inkml:trace contextRef="#ctx0" brushRef="#br2" timeOffset="201231.24">22301 14906 1765 0,'0'0'-374'16,"0"-7"-22"-16,0-11 18 15,0-6-236-15</inkml:trace>
  <inkml:trace contextRef="#ctx0" brushRef="#br2" timeOffset="201847.88">22301 14532 235 0,'-28'-13'258'16,"-2"-3"-64"-16,7 0-60 15,-3 4-41-15,6-1-4 16,6 5 36-16,0 5 15 0,6-6-10 16,8 9-40-16,0 0-37 15,4 0-20-15,14 16-13 16,5 1-1-16,14 7-4 0,7 1-11 15,8 0-2-15,10-2-3 16,0 1-6-16,-6 2 12 16,-8-7-3-16,-7 2-10 0,-13-4 12 15,-7 3-6-15,-9 0 4 16,-3 4 9-16,-9 9 8 16,-9 3-2-16,-11 9 8 15,-10 7 16-15,-5 1 10 0,-10 9 17 16,-5-1-12-16,2 1-9 15,0-2-8-15,-1 1 1 0,4 1-36 16,3-5-4-16,7-7 0 16,7-11 0-16,3-7 0 15,9-6 0-15,4-7 0 0,0-7 0 16,12 1 0-16,0-4 0 16,0-18 0 15,0-11 0-31,8-13 0 15,0-12 0-15,0-15 0 16,4-9 0-16,-2-14 0 0,-2-3 0 16,-5-3 0-16,2 3 0 15,-2 5 0-15,0 8 0 16,0 8 0-16,-3 15 0 0,0 11 0 16,0 5 0-16,0 10 0 15,0 8 0-15,0 3 0 0,0 6 0 16,0-2 0-16,0 6 0 15</inkml:trace>
  <inkml:trace contextRef="#ctx0" brushRef="#br2" timeOffset="202087.8">22183 14593 2047 0,'16'0'0'15,"10"12"0"-15,13 5 0 16,13 2-282-16,15 5-212 0,10 5 18 16</inkml:trace>
  <inkml:trace contextRef="#ctx0" brushRef="#br2" timeOffset="208945.88">8416 4135 754 0,'-52'12'378'0,"12"-3"-183"16,7-9-127 0,13 0-60-16,12 0-3 0,8 0 12 15,0-9-2-15,20-14-1 16,13-19-13-16,2-11 6 15,3-7-4-15,-6-14-2 0,-7-11-1 16,-14-6 12-16,-11 3 26 16,-16 6 4-16,-20 8-14 15,-18 17 0-15,-17 25-14 0,-24 32-4 16,-11 42 3-16,-7 34 7 16,0 42 5-16,11 29 6 15,21 20-1-15,24 4-17 16,33-4 6-16,32-13-8 15,36-19-11-15,42-22 13 0,35-24-5 16,34-28-7-16,27-36 6 16,14-38-10-16,5-31 7 15,-8-32-1-15,-19-31-1 0,-29-28 0 16,-31-17-1-16,-36-16-1 16,-33 5 41-16,-25 16 50 15,-20 25-14-15,-16 29-77 0,-5 28 0 16,2 24 0-16,-3 20 0 15,10 21 0-15,12 21 0 16,0 15 0-16,9 13 0 0,16 4 0 16,2-5 0-1,5-6 0-15,-4-9 0 0,-2-9 0 16,-9-12 0-16,-6-12 0 16,-11-8 0-1,0-13 0-15,-20-12-39 0,-8-8-131 16,0-3-132-16,-1 0-110 15,4-1-32-15</inkml:trace>
  <inkml:trace contextRef="#ctx0" brushRef="#br2" timeOffset="209664.42">9501 3301 325 0,'28'-9'303'0,"-11"9"-121"15,-5 0-96-15,-4 0-44 0,1 12-3 16,2 5 36-16,6 9 5 15,6 9-23-15,7 1-28 16,6 6-17-16,5-10-8 0,7-4 6 16,5-12-2-16,1-16-4 15,-6-7 3-15,-3-18-9 16,-5-12 4-16,-3-8 1 16,-9-2 29-16,-11 1 40 0,-6 9 24 15,-7 13-4 1,-4 8-33-16,0 4-35 0,0 7-15 15,0 5-5-15,0 17-1 16,9 11 4-16,-1 9-9 16,3 5-7-16,3-7-47 0,-3-7-53 15,-3-6 0-15,0-10 41 16,-3-12 25-16,3-17 11 16,0-16 5-16,0-12 15 0,1-12 9 15,-3-3 33-15,2 2 43 16,-3 14 23-16,-2 11-26 15,3 9-39-15,-6 12-21 0,3 12 1 16,5 24-1 0,1 14 4-16,6 11-6 0,6 7-3 15,4-4 0-15,-1-2 3 16,1-10-5-16,-1-11-1 16,-5-12-1-16,3-17 11 0,-8-12-9 15,4-14-3-15,3-15 10 16,-3-11 5-16,4-5-4 15,-1-5 10-15,-7 14 32 16,0 8-9-16,-3 11-31 0,-3 4-2 16,6 12-13-16,1 11 2 15,5 2 1-15,10 13 3 16,5 2-6-16,6-3 1 16,3 0 8-16,2 0-7 15,-6-5-3-15,-8-7 7 0,-7 10-1 16,-5-10 2-16,-8 0-5 15,-3 0 6-15,-5 0 0 16,-4 0-5-16,0 0-3 16,0 0 8-16,0-5-11 15,0 0-3-15,0 3-32 16,0 2-37-16,0 0-52 16,0 0-79-16,0 0-60 0,-9 0-8 15,1 0-23 1,8 0-187-16</inkml:trace>
  <inkml:trace contextRef="#ctx0" brushRef="#br2" timeOffset="210163.94">12100 2104 35 0,'16'-28'88'15,"4"-6"109"-15,-3 2-51 16,-8 0-34-16,-1-1-29 16,-5-5-11-16,-3 7 36 0,0-2 31 15,0 4-12-15,-11 6-44 16,-2 2 5-16,0 4 4 15,1 10-16-15,1 2-33 16,-2 5-17-16,-7 16-7 0,-9 20-6 16,-4 19 13-1,6 10-11-15,5 12 1 16,11 0-8-16,11 1 5 0,11-5-1 16,19-9-6-16,11-6-1 15,12-18 9-15,7-11-5 16,10-17-1-16,2-16 14 15,1-21 12-15,-9-20 33 0,-10-20 7 16,-22-15 31-16,-21-18-39 16,-22-13-66-16,-18 6 0 15,-10 8 0-15,-10 19 0 16,-8 21 0-16,-5 21-40 0,-6 27-206 16,3 25-102-16,0 26-23 15,-1 18 25-15,9 9 18 16</inkml:trace>
  <inkml:trace contextRef="#ctx0" brushRef="#br2" timeOffset="211857.02">24750 15162 47 0,'-8'9'119'16,"-2"-9"63"-16,10 0-73 15,-8 0-39-15,0 0-35 0,8 0-19 16,-8 7 2-16,8-7 21 15,-12 12 11-15,6-3 1 0,-3-1-3 16,9-8 4-16,-13 9-3 16,13-9 3-16,-8 0-2 15,8 0 9-15,0 0 11 16,0 0 30-16,0 0 27 0,0 0 27 16,0 0-16-16,0-9-40 15,0-8-43-15,0-7-30 16,-9-9 10-16,-3-3 19 0,-7 1 36 15,-10 1-35-15,-7 10-55 16,-13 15 0-16,-16 21 0 0,-14 21 0 16,-5 24 0-16,-1 21 0 15,5 23 0-15,10 14 0 16,16 6 0-16,23 3 0 16,19-7 0-16,16-8 0 0,21-14 0 15,18-19 0-15,13-14 0 16,14-24 0-16,7-24 0 15,9-21 0-15,-5-22 0 0,-4-20 0 16,-7-16 0-16,-10-16 0 16,-13-8 0-16,-8-2 0 0,-16 11 0 15,-11 15 0-15,-12 8 0 16,0 16 0-16,-20 13 0 16,-8 14 0-16,-1 14 0 15,1 9 0-15,4 11 0 0,3 6 0 16,10 2 0-16,11 3 0 15,0 7 0-15,8-5 0 16,11-5 0-16,16-8 0 0,4-8 0 16,4-12 0-16,8-12 0 15,-7-8 0-15,-3-13 0 0,-10-7 0 16,-10-5 0-16,-12 5 0 16,-9 2 0-16,-9 7 0 15,-7 5 0-15,-1 6 0 0,-2 8 0 16,2-1 0-16,9 9-179 15,8 4-182-15,-7 0-11 0,7 8 66 16,0 1 25-16,11 3 51 16,7-5 77-16</inkml:trace>
  <inkml:trace contextRef="#ctx0" brushRef="#br2" timeOffset="212456.68">24939 15398 51 0,'26'0'250'0,"-10"0"33"16,-9 0 8-16,-2 0-63 15,-5 0-52-15,0 0-17 16,0 13 52-16,0 2-11 0,0 10-77 15,0 8-57-15,3-1-57 16,10 5-9-16,12-3 0 0,4-11 0 16,2-11-18-16,6-12-52 15,4-12 6-15,-5-11 12 16,1-14 23-16,-9-5 17 0,-3-6 2 16,-9-4 15-1,-3-3 23-15,-10 3 26 0,-3 12 52 16,0 7-44-16,0 8-62 15,0 12 0-15,0 30 0 16,0 8 0-16,0 4 0 16,5 4 0-16,6-5 0 15,1 1 0-15,1-5-4 0,3-8-121 16,0-16 6-16,-2 0 24 16,-3-12 15-16,0-14 43 15,1-5 16-15,-3-10 12 0,-1-12 13 16,-4 0 29-16,0 4 58 15,2 8 51-15,-6 13-3 16,0 7-58-16,0 13-81 16,0 16 0-16,0 13 0 0,0 12 0 15,0 3 0-15,8 0 0 16,-2 1 0-16,2-1 0 16,4-6 0-16,-4-11 0 15,5-2 0-15,0-17 0 0,-2 0 0 16,6-12-105-16,-1-9 16 15,-4-12 32-15,0-3 25 0,2-4 19 16,-3-1 7-16,-3 8 40 16,0 10 33-16,-4 1 7 15,-4 10-13-15,0 8 4 16,4 4-64-16,-4 20-1 0,0 9 0 16,0 7 0-16,0 5 0 15,0 3 0-15,0-3 0 16,0 0 0-16,4-8-42 0,-4-12-358 15,0-5-28-15,0-9 54 16,-12-7 32-16,-4-11 116 16</inkml:trace>
  <inkml:trace contextRef="#ctx0" brushRef="#br2" timeOffset="212873.09">25566 15251 166 0,'-16'-23'286'16,"3"2"-16"-16,5 4-60 16,8 5-76-16,0 0-15 15,0 5 38-15,0 7 18 0,17 0-42 16,10-9-59-16,15 2-37 15,2-3-22-15,2-2-14 16,-3 0-39-16,-3 4-25 0,-2 0-2 16,-14 5 30-16,-8-2 10 15,-5 5 9-15,-5 0 7 16,-6 0 5-16,0 0 3 0,-9 16 17 16,-7 4 18-16,-1 6-3 15,6-2-8-15,2 4-7 16,9 1-1-16,0-6-12 0,0-6-2 15,9-4-1-15,7-13-14 16,-1 0-16-16,7-9 0 16,-2-12 17-16,0-2 9 15,-3-2 4-15,-6-3 27 0,-8 3 25 16,2 6 38-16,-5 2 30 16,0 4-5-16,0 13-41 15,0 8-74-15,0 4 0 16,4 4 0-16,5 1 0 15,-1 0 0-15,5-1 0 16,-1-4 0-16,2-4 0 0,4-8 0 16,-2 9 0-16,-4-9 0 15,-1 0-220-15,-6 0-248 16,-2 0-53-16</inkml:trace>
  <inkml:trace contextRef="#ctx0" brushRef="#br2" timeOffset="-214624.88">23580 17911 246 0,'0'7'241'0,"0"-7"-17"0,0 0-47 15,0 0-53-15,0 0-26 16,0 0-14-16,0 0-4 15,0-4-23-15,8-12-20 0,0-8-7 16,4-4 10-16,-4-6 21 16,-8 3 38-16,0-2 0 0,-11 4-6 15,-14 14 4-15,-10 4 6 16,-16 24-46-16,-6 24-57 16,-7 20 0-16,-5 26 0 15,8 5 0-15,12 9 0 16,13 6 0-16,19-9 0 0,17-5 0 15,26-16 0-15,17-16 0 16,21-19 0-16,18-26 0 0,17-17 0 16,-3-19-17-16,5-17-108 15,-7-8 44-15,-7-8 36 16,-21 0 22-16,-7 0 37 0,-19 5 21 16,-12 11 36-16,-6 8 38 15,-10 9-47-15,-9 11-62 16,-3 30 0-1,-12 8 0-15,12 6 0 0,0 7 0 16,0-1 0-16,15-5 0 16,6-4 0-16,5-8 0 15,-3-6 0-15,-2-14 0 0,-1-6 0 16,-4-10 0-16,-5-12 0 16,-6-8 0-16,-5-6 0 15,-13-2 0-15,-2 2 0 0,-5 6 0 16,-5 8 0-16,5 8 0 15,4 4 0-15,3 6-49 16,5 8-187-16,8 2-80 16,0 0-21-16,8 0 37 0,13 0 26 15,7 0 46-15,9 0 80 16</inkml:trace>
  <inkml:trace contextRef="#ctx0" brushRef="#br2" timeOffset="-213895.71">24348 17980 151 0,'36'-4'278'15,"-12"-1"13"-15,-5 5-28 16,-5 0-67-16,-2 16-9 15,-3 6-1-15,-1 2 19 0,0-1-64 16,3 2-67-16,9 0-37 16,6-5-23-16,2-9-30 0,8-11-38 15,4 0-14-15,6-14-31 16,-2-15 11-16,0-9 14 16,-7-1 40-16,-7-10 27 15,-7-1 13-15,-7 11 39 0,-3 6 37 16,-5 13 13-16,-8 6 0 15,0 14 2-15,0 14-53 16,0 14-44-16,-8 4 0 0,8 0 0 16,0 5 0-16,4-9 0 15,8-2 0-15,1-14 0 16,5-12 0-16,8-9 0 0,-3-16-49 16,7-7-12-16,-1-12 20 15,-7-5 24-15,3-8 8 16,1 0 5-16,-6 7 38 15,-6 14 27-15,-1 8 4 0,-4 16-44 16,-1 12-21-16,-8 20 0 16,0 12 0-16,4 9 0 15,4-1 0-15,1 3 0 0,-3-8 0 16,7-1 0-16,-1-11 0 16,5-11 0-16,3-12 0 0,5-16 0 15,4-16 0-15,-1-17-35 16,4-13 1-16,1-2 27 15,-5 7 51-15,-4 3-12 0,-5 17-32 16,-3 10 0-16,-2 4 0 16,-6 16 0-16,0 7 0 15,-3 13 0-15,3 8 0 16,0 2 0-16,3 6 0 16,1-1 0-16,4-4 0 0,2-7 0 15,-1-9 0-15,2-8 0 16,1-20 0-16,0-13 0 0,5-15 0 15,-2-9 0-15,3-16 0 16,-3-12 0-16,1-10 0 16,2 9 0-16,-6 14 0 0,-4 15 0 15,-4 15 0-15,-4 19 0 16,-8 15 0-16,0 24 0 16,0 16 0-16,-11 17 0 15,-3 15 0-15,14 10 0 0,0 5 0 16,0-4 0-16,0 0 0 15,0-11 0-15,0-10 0 16,0-9-393-16,0-14-146 0,0-10 72 16</inkml:trace>
  <inkml:trace contextRef="#ctx0" brushRef="#br2" timeOffset="-213761.96">25812 17418 403 0,'-16'-57'411'0,"-1"4"93"15,7 4-83-15,2 8-118 16,8 8-298-16,0 5-5 15,12 4 0-15,11 3 0 0,11 6 0 16,5 1 0-16,7 7-177 16,2-1-184-16,-3 8-12 15,-4 0 30-15,-9 0-1 0</inkml:trace>
  <inkml:trace contextRef="#ctx0" brushRef="#br2" timeOffset="-213492.35">26500 17291 423 0,'0'-4'360'0,"5"-8"78"0,6-4-75 15,13-2-94-15,14-5-75 16,14-1-194-16,12-4 0 16,9 2 0-16,9-2 0 0,-1 3 0 15,-8 1 0-15,-8 4-412 16,-17 4-77-16,-14-4 19 16</inkml:trace>
  <inkml:trace contextRef="#ctx0" brushRef="#br2" timeOffset="-213309.3">26918 17002 406 0,'-29'0'416'0,"8"0"78"0,11 0-126 16,10 0-101-16,0 9-171 15,0-2-96-15,0 10 0 0,10 11 0 16,6 8 0-16,6 10 0 16,-1 3 0-16,1-6 0 15,3 3 0-15,1-6 0 0,-1-2-162 16,-7-10-356-16,3-11 65 15,0-17 59-15</inkml:trace>
  <inkml:trace contextRef="#ctx0" brushRef="#br2" timeOffset="-213160.65">27262 17218 122 0,'29'-45'269'16,"-1"5"-34"-16,5 4 27 16,-1 2-6-16,6 6-11 0,6 4-30 15,5 3-79-15,3 0-67 16,5 1-37-16,-5 4-40 15,-2-1-82-15,-5 6-109 0,-13-5-112 16,-12-1-54 0,-7-3-11-16</inkml:trace>
  <inkml:trace contextRef="#ctx0" brushRef="#br2" timeOffset="-212979.6">27730 16572 585 0,'-16'-29'586'15,"3"4"-153"-15,1 5-207 16,12 8-53-16,0 12-129 15,0 24-44-15,0 17 0 16,0 16 0-16,0 12 0 16,3 4 0-16,11 1 0 15,-2-9 0-15,0-8 0 0,4-6 0 16,1-8-194 0,-2-15-381-16,7-9 47 0</inkml:trace>
  <inkml:trace contextRef="#ctx0" brushRef="#br2" timeOffset="-212805.22">28489 16359 1174 0,'13'-89'710'0,"-5"10"-547"16,-4 16-163-1,-4 6 0-15,4 12 0 0,-1 12 0 16,2 9 0-16,-5 7 0 0,4 5-647 15,4 12-2-15</inkml:trace>
  <inkml:trace contextRef="#ctx0" brushRef="#br2" timeOffset="-212628.5">29041 16852 807 0,'11'81'732'0,"-11"9"-224"16,-11 3-508-16,-17 0 0 15,-15 2 0-15,-22-6 0 16,-25-3 0-16,-26 0 0 0,-12-1 0 16,-23-8-268-1,-20-4-357-15,-27-6 78 0</inkml:trace>
  <inkml:trace contextRef="#ctx0" brushRef="#br2" timeOffset="-209585.72">22801 1439 175 0,'18'-51'206'0,"-9"-2"-45"16,-9 3-23-16,-12 7-38 0,-7 1 23 15,-2 11 29-15,-4-3-16 16,-3 6-47-16,-1 3-4 15,6 9-14-15,-11 0-16 16,-2 4-22-16,-12 7-13 16,-9 5-5-16,-17 12-11 15,-7 9 4-15,-1 8 0 16,-3 3-1-16,4 10-2 16,1 5-5-16,7 14 2 0,5 8 0 15,-3 5 3-15,9 2-5 16,5 3 4-1,6-2-5-15,3-4 2 16,3 0 1-16,3 0 4 0,10-3-6 16,2-1 1-16,3-3-1 15,3-10 0-15,1 2 5 16,-3-1-1-16,1 0-9 16,6-4 0-16,2-9 7 15,5-9-5-15,0-1 9 16,12-10-2-16,-13-3-4 0,13-4-2 15,0-6 2-15,0-1 3 16,0-3 4 0,0-7-2-16,0 0 2 15,0 0 4-15,0 0-16 16,0-4-21-16,0-4-107 16,0-5-143-16,0-7-47 15,0-9-62-15</inkml:trace>
  <inkml:trace contextRef="#ctx0" brushRef="#br2" timeOffset="-207454.11">21249 1786 305 0,'9'-45'269'0,"-2"9"-60"15,-7 8-77-15,0 7-50 16,0 13-40-16,0 8-24 15,-13 41 18-15,-14 27 49 16,-19 30-30-16,-1 16-23 16,-2 1-14-16,3-3-1 15,10-9-5-15,11-17-6 0,18-10-4 16,7-14 9-16,21-8-9 16,10-14 3-16,23-6 9 15,11-15 8-15,8-7 0 16,4-12 1-16,-7 0 12 15,-10 0 6-15,-16 0-11 16,-12 0 1-16,-4 0-10 16,-6 0 1-16,-11 0 15 15,-1 0-1-15,-7 0 4 0,-3 0 13 16,0 0 38-16,0 0 54 16,0 0-99-16,0-3-46 15,-13-15 0-15,-3-14 0 16,-9-20 0-16,-2-19 0 15,-11-18 0-15,-1-12 0 16,-5-8 0-16,-3-6 0 16,-1 1 0-16,0 3 0 0,-6 14 0 15,6 16 0 1,5 16 0-16,9 20 0 0,9 12 0 16,8 8 0-16,6 10 0 15,11 5 0-15,-8 10 0 16,8 10 0-1,0 3 0-15,0-3 0 16,0 3 0-16,5 3 0 16,-2 5 0-16,5-2 0 15,-5-2 0-15,3-5 0 16,-3 0 0-16,-3 1 0 0,0-1 0 31,0 1 0-31,0 6 0 16,0 10 0-16,0 16 0 0,0 17 0 15,-12 10 0-15,-4 6 0 16,-5 7 0-16,1 5 0 16,-4-5 0-16,3-4 0 15,1-7 0-15,4-10 0 16,4-10 0-16,12-9 0 0,-8-12 0 16,8-9 0-16,0-3 0 15,0-8 0 1,0-5 0-16,4-2 0 15,9-6 0-15,6 0 0 16,14 0 0-16,11 0 0 16,13 0 0-16,10 0 0 15,4 0 0-15,3 0 0 16,-1 0 0-16,-3 9 0 0,-5-1 0 16,-9-8 0-16,-7 11 0 15,-12-11 0-15,-9 10 0 16,-13-10 0-16,-2 0 0 15,-5 0 0-15,-16-12 0 32,-9-18 0-32,-8-9 0 15,-3-16 0-15,-9-9 0 16,-6-13 0-16,-5-9 0 16,-2-7 0-16,5-5 0 0,8 0 0 15,5 9 0-15,4 11 0 16,6 13 0-16,11 13 0 15,0 6 0-15,1 14 0 16,10 7 0-16,0 9 0 16,-8 7 0-16,0 9 0 15,8 13 0 1,-12 17 0 0,1 13 0-16,-5 25 0 15,-10 23 0-15,-5 15 0 0,-7 8 0 16,-1 3 0-16,2-6 0 15,4-9 0-15,9-8 0 16,2-12 0-16,11-13 0 16,3-12 0-16,8-14 0 15,0-5 0-15,0-10 0 0,3-12 0 16,5-4 0-16,0-4 0 16,6-8 0-16,2 0 0 15,11-12 0-15,16-16 0 16,7-13 0-16,12-8 0 15,-2-4 0-15,2 8 0 0,-13 5 0 16,-5 8 0 0,-2 7 0-16,-10 8 0 15,-8 6 0-15,2 1 0 0,-11 7 0 16,-4 3 0-16,3 0 0 16,-6 0 0-16,0 0 0 15,-8-9 0 32,-13-7 0-47,-4-8 0 16,-8-13 0-16,-7-16 0 0,-7-12 0 15,-3-8 0 1,-1-8 0-16,-2 3 0 0,-1 2 0 16,10 9 0-16,4 15 0 15,7 16 0-15,11 7 0 16,0 12 0-16,14 29 0 15,0 25 0 1,0 19 0-16,6 15 0 16,2 10 0-16,6 0 0 0,7 0 0 15,4-7 0 1,-2-8 0-16,7-14 0 16,-4-6 0-16,-1-11 0 0,-8-11 0 15,0-3 0-15,-5-7 0 16,-4-14 0-16,0 0 0 15,0-10 0-15,-1-10 0 16,2-13 0-16,-1-8 0 16,-8-4 0-16,0 5 0 0,-8 8 0 15,-4 7 0-15,0 8 0 16,1 17 0 0,-6 9 0-16,-17 56 0 15,26-20 0-15,8 5 0 16,0-11 0-16,13-2 0 15,3-7 0-15,9-6 0 16,3-3 0-16,0-9 0 16,-3-12 0-16,-2-5 0 0,-1-11 0 15,-5-18 0-15,-7-5 0 16,-2-14 0-16,-8-5 0 16,-17 5 0-16,-1 7 0 15,-7 14 0-15,-6 12 0 16,-8 20 0-16,5 10 0 15,-9 13 0-15,7 6 0 0,7 4 0 16,9-2 0 0,12-2 0-16,8-1 0 0,8-7 0 15,9-5 0-15,4-4 0 16,1 1 0-16,0-13 0 16,-2 0 0-16,-3-8 0 15,-5-9 0-15,-4-10 0 16,-8-6 0-16,0-1 0 15,-17 3 0-15,1-2 0 0,-5 9 0 16,2 2 0-16,-5 11 0 16,2-1 0-16,2 3 0 15,6 9 0-15,1 0 0 16,4 9-184 0,9 8-148-16,0-3 6 15,13 7 10-15,5-9-32 16</inkml:trace>
  <inkml:trace contextRef="#ctx0" brushRef="#br2" timeOffset="-207333.35">22052 1489 199 0,'9'-64'167'0,"-9"15"-84"15,-12 19-59 1,-18 30-121-16</inkml:trace>
  <inkml:trace contextRef="#ctx0" brushRef="#br2" timeOffset="-206156.99">16880 15627 265 0,'8'-19'261'16,"-8"2"0"-16,0 0-44 15,0 1-55-15,0 4-21 16,-8 3 0-16,-1 6-6 16,1 3-26-16,1 12-37 0,-1 20 17 15,-1 21-8-15,9 16-16 16,0 12-17-16,0 9-48 0,3 0 0 16,6-4 0-16,0-5 0 15,2-12 0-15,-2-13 0 16,-1-7 0-16,-5-12 0 0,-3-12-65 15,0-9-126-15,-8-16-130 0,-7-5-51 16,-11-23 5-16,-2-21 27 16</inkml:trace>
  <inkml:trace contextRef="#ctx0" brushRef="#br2" timeOffset="-205856.99">16603 14779 836 0,'-9'-15'169'16,"1"7"13"0,13 31-93-1,7-9-82-15,21-7-12 16,7-7-55 15,30-81-103-15,-64 36 149-16,-6 0 12 15,0 9 33-15,-14 11 2 0,-7 17 8 16,-7 8-1-16,-5 24-3 16,-4 10-11-16,1 5-15 0,4 7-11 15,10-6-3-15,11-4-49 16,11-3-83-16,8-8-59 0,12-13-34 16,10-12-55-16</inkml:trace>
  <inkml:trace contextRef="#ctx0" brushRef="#br2" timeOffset="-205391.94">17797 12736 149 0,'-33'45'234'16,"2"-7"-64"-16,-3-7-18 0,6-2-9 15,-1-8 13-15,10-10 35 16,2-11 11-16,11 0-13 0,6-20-78 15,14-21-57-15,24-23-25 16,23-36-15-16,27-27-7 0,30-30-1 16,24-22-9-16,21-10 5 15,13 5-2-15,-3 13 4 16,-10 15-3-16,-22 26 3 16,-19 19 0-16,-24 23 17 0,-25 22 27 15,-20 18 10-15,-16 14-10 16,-14 11-23-16,-10 2-6 0,-13 14-23 15,0 7-2-15,-17 0-14 16,1 16-110-16,-8 4-156 0,-1 8-117 16,-6 9 5-16,-14 12 26 15</inkml:trace>
  <inkml:trace contextRef="#ctx0" brushRef="#br2" timeOffset="-205075.81">18155 12659 679 0,'-78'82'323'0,"9"-13"-90"16,15-18-104-16,19-12-18 16,14-20 77-16,21-19 24 15,33-15-43-15,32-28-166 0,42-25-3 16,35-25 0-16,19-21 0 16,18-21 0-16,-1-12 0 0,-4-3 0 15,-14-4 0-15,-26 15 0 16,-26 17 0-16,-21 24 0 15,-24 22 0-15,-16 14 0 0,-20 18 0 16,-14 6 0-16,-13 13 0 16,0 9 0-16,-16 13 0 15,-4 3 0-15,-6 12 0 0,1 5 0 16,3-2 0-16,1 2 0 16,4 4 0-16,6-1-233 0,0-5-199 15,11 2 36-15,0-5 45 16,0-12 55-16</inkml:trace>
  <inkml:trace contextRef="#ctx0" brushRef="#br2" timeOffset="-204623.23">20283 10289 437 0,'5'-64'256'16,"-5"8"-52"-16,0 1-56 15,-13 10-10-15,0 9 44 0,1 3-7 16,-6 9-20-16,4 5-48 16,-6 6-24-16,-1 13-30 15,-3 0-8-15,-4 20-2 0,-6 16-22 16,0 18-21-16,-6 15 0 16,9 16 0-16,-2 18 0 0,10 6 0 15,6 1 0-15,9-4 0 16,8-4 0-16,16-12 0 15,16-17 0-15,18-12 0 16,10-16 0-16,13-17 0 0,4-17 0 16,7-18 0-16,3-18 0 15,-6-16 0-15,-8-15 0 0,-17-17 0 16,-16-8 0-16,-10-11 0 16,-21-4 0-16,-18-2 0 0,-21 5 0 15,-10 8 0-15,-7 7 0 16,-13 14 0-16,-6 14 0 0,4 17 0 15,6 16 0 1,-1 17 0-16,9 17 0 0,3 11 0 16,4 9-343-16,8 13-14 15,14 3 18-15,2-1 17 0,17 0-2 16</inkml:trace>
  <inkml:trace contextRef="#ctx0" brushRef="#br2" timeOffset="-202152.84">17976 15501 45 0,'-8'-5'80'16,"8"2"37"-16,-14-1 1 15,8 4-61-15,6 0-33 0,0-5-35 16,-8 1-50-16,8 0-28 16,0-4-9-16</inkml:trace>
  <inkml:trace contextRef="#ctx0" brushRef="#br2" timeOffset="-199051.89">16769 9361 119 0,'-23'26'211'0,"7"-10"-76"15,7-4-30-15,9 4-9 16,14 0 9-16,3-2-1 16,22 0 28-16,4-5 34 0,19-9 5 15,12 0-27-15,5-17-46 16,8-3-41-16,2-8-22 16,-2-10-12-16,-8-6-10 0,-2-8-1 15,1-10-5 1,-6-3 8-16,-7-7-11 0,-3-10 4 15,-10-12-1-15,-16-11-8 16,-12-14 2-16,-14-11 0 0,-10-8 1 16,-26-5 4-16,-14 5-3 15,-16 7-1-15,-26 13-1 16,-23 29-1-16,-34 33-2 16,-30 40 5-16,-32 39 3 0,-22 46 10 15,-12 45 9 1,1 36-6-16,19 21 1 0,26 13-9 15,39-5-3-15,41-8-5 0,40-17 5 16,40-7 17 0,34-13 8-16,35-15 6 0,40-14-9 15,39-21-16-15,32-21-7 16,28-27-7-16,11-27 0 16,-4-21 0-16,-5-17 0 0,-25-11 0 15,-16-6 0-15,-27-3 0 16,-24 5 0-16,-20 2 0 15,-20 7 0-15,-14 6 0 0,-10 5 0 16,-4 8 0-16,-8 4 0 16,-5-1 0-16,-8 4 0 15,0 1 0-15,0 8-24 32,0 0-94-32,0 0-13 15,-8 13-17-15,-2-1-18 0,-1 1-15 16,-2-6-30-16,4 2-19 15,1-2-42-15,-2 2-9 16</inkml:trace>
  <inkml:trace contextRef="#ctx0" brushRef="#br2" timeOffset="-197867.56">25420 18774 121 0,'-42'0'237'0,"-1"0"-84"0,-8-10 1 16,3 0 11-16,8-3 31 16,11 1 40-16,10 0 34 0,19-5-1 15,0-7-59-15,28-9-174 16,23-17-36-16,31-6 0 15,34-4 0-15,25-9 0 0,29-9 0 16,22 0 0-16,15-3 0 16,8-5 0-16,0-7 0 15,-3-4 0-15,-15 0 0 16,148-77 0 0,-206 110 0-16,-34 15 0 0,-23 12 0 15,-26 9 0-15,-16 7 0 16,-10 9 0-16,-15 5 0 15,-6 7 0-15,-9 7 0 16,-17 5 0 0,-4 0 0-16,-6 5 0 0,-5 3-364 15,-8 0-74-15,-7 6 63 0,-5 2 26 16</inkml:trace>
  <inkml:trace contextRef="#ctx0" brushRef="#br2" timeOffset="-197571.09">25967 18467 641 0,'-137'57'409'0,"15"-16"-18"15,24-8-131-15,25-12-94 16,27-9-44-16,40-12-64 0,34-12-58 16,37-16 0-16,40-13 0 15,33-13 0-15,29-6 0 16,23-6 0-16,13-3 0 0,4-1 0 15,-2 2 0-15,-12-1 0 16,-18 8 0-16,-20 11 0 16,-30 10 0-16,-23 8 0 15,-26 7 0-15,-22 6 0 16,-17 6 0-16,-12 5 0 0,-14-1 0 16,-11 1 0-16,-25-4 0 15,-15-5-176-15,-25-7-422 16,-17-14 41-16</inkml:trace>
  <inkml:trace contextRef="#ctx0" brushRef="#br2" timeOffset="-196486.19">11929 2092 674 0,'-17'12'232'0,"6"-12"-57"15,3 0 3-15,-4 0 32 16,0-12-8 0,4-9-59-16,8-8-51 0,0-10-47 15,8-14-18-15,11-18-9 16,19-15-9-16,14-6-5 16,13-11-1-16,0 1-1 15,0 10-4-15,-7 11 0 16,-15 12 8-16,-6 15-3 15,-12 13-2-15,-5 13-3 16,-8 11-11-16,-3 17 8 16,-9 32 3-16,0 30 6 0,4 41-8 15,3 23 10 1,6 12-6-16,-1 0 7 16,4-3-6-16,5-18-5 0,2-18 8 15,-2-18 5-15,0-17-13 16,-7-14 7-16,0-10-4 15,-6-11 2-15,0-10-1 16,-4-5 4-16,1-14-8 16,-5 12-15-16,3-12-90 15,1 7-117-15,0 2-80 0,0-1-9 16,-4-8 31 0,0 7-44-16</inkml:trace>
  <inkml:trace contextRef="#ctx0" brushRef="#br2" timeOffset="-196189.8">11961 2748 443 0,'-65'19'294'15,"16"-10"-63"-15,13-9-33 16,17-9-46-16,27-10-37 16,39-14-10-16,48-17-3 15,51-10 20-15,37-13 23 16,19-5-5-16,1 4-140 0,-16 10 0 15,-28 11 0-15,-33 8 0 16,-28 12 0 0,-26 9 0-16,-19 8 0 0,-16 7 0 15,-14 1 0-15,-6 3 0 16,-4 5 0-16,-9 0 0 16,-4 0-100-1,0 0-245-15,-8 22-77 16,-10 1 22-16,-5 16-378 15</inkml:trace>
  <inkml:trace contextRef="#ctx0" brushRef="#br2" timeOffset="-194669.74">16880 15622 58 0,'0'-3'221'15,"0"-1"-21"-15,0-1-20 0,-9 5-37 16,9-2-57-1,0-3-23-15,0 5 5 0,0 0 3 16,0-5-8-16,0 5-15 16,0 0-8-16,0 0-19 0,0 0-4 15,0-4-11-15,0 4-3 16,0 0 2-16,0 0-9 16,0 0-3-1,0 0-27 1,0 0-41-16,0 0-42 0,-8 0-45 15,8 0-19 1,0 0-40-16,0 9-5 0</inkml:trace>
  <inkml:trace contextRef="#ctx0" brushRef="#br2" timeOffset="-194476.78">16913 15843 574 0,'-22'16'256'16,"2"-9"-110"-16,0-7-68 0,3 0-45 15,1 0-16-15,4 0-7 16,5 0-2-16,7 0-10 16,0 0-33-16,0 0-29 0,0 0-17 15,0 0-12-15,0-4-30 16,-8-3 2-16,8-9-72 0,0-1-5 16</inkml:trace>
  <inkml:trace contextRef="#ctx0" brushRef="#br2" timeOffset="-194339.22">16774 15679 325 0,'-16'-2'272'16,"-4"-9"-90"-16,3 9-85 0,1-3-49 15,4 2-28-15,12-6-9 16,0 1-14-16,0 5-28 16,0 3-58-16,0 0-55 0,8 0-52 15,0-9-46-15</inkml:trace>
  <inkml:trace contextRef="#ctx0" brushRef="#br2" timeOffset="-192712.71">19905 2638 139 0,'13'-9'210'0,"-1"-3"-75"16,-4 5-38-16,0-2-19 15,-5 1-4-15,1-1 1 0,-4 2-6 16,0-3-10-16,0 8 3 15,0-3-5-15,0 5-20 16,0 0-17-16,-7 0-11 16,-6 0-4-16,1 12-2 15,1 9-3-15,-7 3-3 16,-1 5 3-16,-3-1-3 16,8 5 7-16,1-1-4 0,0-4 0 15,4 1 0 1,9-8-3-16,-11-4 4 0,11-6 1 15,0-3-2-15,-8-8 4 16,8 0 2-16,0 0-3 16,0 0-5-16,0 0 3 15,0 0-9-15,0 0-16 16,0-8-44-16,0-3-42 16,0-6-34-16,0-4-50 15,0-3-77-15</inkml:trace>
  <inkml:trace contextRef="#ctx0" brushRef="#br2" timeOffset="-191481.45">19681 2601 37 0,'9'-8'128'0,"-4"-1"72"16,-5 6-64-16,0 3-49 15,0 0-37-15,0 0-26 0,0 0-11 16,0 0-8-16,0 20 4 16,0 8 3-16,0 4 2 15,0 0-3-15,-8 6-3 16,8-5-2-16,0-1-1 16,0-6-2-16,8-3 3 15,0-3 1-15,4-4 11 16,-1-4 10-16,5 2 9 15,5-7 17-15,2 1-6 16,2-8-6-16,4 0-7 16,-1 0-11-16,0 0 1 15,-3 0-3-15,-5 0-3 16,-4 0 4-16,-3 0 13 16,-5 0 9-16,-8 0 19 0,0 0 9 15,5 0 9-15,-5 0-1 16,0-8-30-16,0-9-29 15,-9-2 1-15,-3-9-8 16,-1 0 3-16,2-6-4 16,-6 1-7-16,1 0-1 15,0 4-2-15,-5 1 3 16,4 9 1-16,3 2-6 16,1 5 3-16,0 5-9 15,4 2-2-15,9 5 10 0,-8 0-13 16,8 0 7-16,0 0 6 15,0 0-3 1,0 0-7 0,0 0 4-1,0 0 5-15,0 0-13 16,0 0 11 0,0 0-4-1,0 0 10-15,0 0-14 16,0 8 3-16,-11 4 2 15,11-3 8 1,-6-2-5-16,6-7 2 16,-9 10-3-16,9-10-2 15,0 8-2 1,0-2-1-16,0 3 0 16,0-9 6-16,0 12-8 15,3-12 9-15,4 7-4 0,1-7-3 16,0 0-1-16,-3 0 9 15,-5 0 4-15,3 0-3 16,-3 0 1-16,0-7 2 16,6-5 0-16,-6-3-10 15,0-3 7-15,0 6 1 16,0 0-5-16,0 5-5 16,-9 2 6-16,9 5-9 15,0 0 7-15,0 0-4 16,0 0 2-16,0 12-1 0,0 5 2 15,0 0 0 1,0 2-5-16,3-3 13 16,6 1-13-16,0-1 10 0,-1-4-8 15,4 0 1-15,-4-4 0 16,0-8-3-16,-5 9-4 16,2-9 6-16,-5 0 7 15,0 0 1-15,0 0 6 16,0 0-8-16,0-5-3 15,0 1 3-15,0 1-8 16,0 3 0-16,0 0 2 0,-8 0 3 16,8 0-7-1,0 0-1-15,0 0-5 16,0 0 3-16,0 0 5 16,0 7-4-16,0-7 4 0,3 9-2 15,2-9 3-15,-5 0 7 16,0 0 6-16,0 0-10 15,4 0 8 1,1 0-20-16,-2 0-34 16,2-9-58-16,3-3-67 15,-1-4-22-15,2-1 13 16,-1-2-14-16,0-2-64 16</inkml:trace>
  <inkml:trace contextRef="#ctx0" brushRef="#br2" timeOffset="-191281.17">19843 2661 53 0,'-11'18'188'16,"3"-4"-40"-16,0 0-64 16,8-2-41-16,0 0-19 15,0 0-13-15,0 0-4 16,0 0-2-16,0-3-3 0,4-1-9 15,4 4-24 1,-4-4-73-16,-4-8-47 0,0 0 18 16</inkml:trace>
  <inkml:trace contextRef="#ctx0" brushRef="#br2" timeOffset="-191009.31">19791 2804 40 0,'-8'0'59'0,"-4"0"37"15,4 0 16-15,0 0-12 16,8 0-51-16,-8 0-28 15,8 7-8-15,0 4-7 0,0-11-10 16,0 7-28-16,0-7-32 16,0 0-31-16,0 0 3 15,4-5 34 1,0-2 38-16,-4 1 50 0,0 4 45 16,0-3 45-16,0 5-32 15,0 0-38-15,0 0-25 16,0 0-10-16,0 0-10 15,0 0-13 1,0 0-1-16,0 0-2 16,0 0-34-16,0 0-51 15,0 0-45-15,0 0-86 0</inkml:trace>
  <inkml:trace contextRef="#ctx0" brushRef="#br2" timeOffset="-188652.4">17823 12394 147 0,'-26'17'239'16,"5"-10"-64"-16,6 3-34 16,-1-10-48-16,7 0-34 15,9 0 8-15,0 0-3 16,9 0-2-16,15-17-10 0,25-19-2 15,31-26-1-15,30-28-9 0,33-29 4 16,16-24-5 0,5-1 1-16,-6 6-13 0,-11 10-13 15,-17 15-9-15,-20 7 4 16,-16 9-11-16,-21 11 6 0,-16 8-6 16,-17 9 3-16,-10 8 5 15,-10 14-8-15,-8 10-8 16,-9 8-17-16,-3 8-30 0,0 9-29 15,0 12-14-15,0 0 4 16,-12 19-23-16,-4 15-26 0,-5 12-24 16,-7 10-71-16</inkml:trace>
  <inkml:trace contextRef="#ctx0" brushRef="#br2" timeOffset="-188374.39">18409 12741 396 0,'-43'56'206'0,"10"-15"-34"0,5-18-28 16,12-5-26-16,16-18-18 15,8-12-31-15,22-21-9 0,25-24-3 16,29-24 8-16,27-21-2 16,18-20-5-16,14-8-2 15,-1-1 1-15,-9 5-15 16,-10 13-21-16,-22 19-4 0,-17 12-13 15,-22 22 5-15,-16 15-8 16,-15 11-19-16,-6 11-51 16,-8 6-55-16,-8 9-53 0,-9 4-37 15,0 4-32-15,0 0-26 16,-14 0-17-16</inkml:trace>
  <inkml:trace contextRef="#ctx0" brushRef="#br2" timeOffset="-187783.71">20091 11954 405 0,'0'-36'354'15,"0"-9"-22"-15,0-4-101 16,8-8-84-16,13-12-15 0,7-4 35 15,9-9-8-15,7-10-39 16,7-11-120-16,1-10 0 16,-5-14 0-16,-5-15 0 15,-14-22 0-15,-16-18 0 0,-12-18 0 16,-20-16 0-16,-13 6 0 16,-12 10 0-16,-4 20 0 15,1 22 0-15,3 23 0 0,5 30 0 16,4 22 0-16,8 26 0 15,2 21 0-15,9 25 0 0,6 30 0 16,-5 38 0-16,0 44 0 16,-1 46 0-16,17 37 0 15,0 20 0-15,21-1 0 16,18-8 0-16,18-11 0 0,22-25 0 16,8-21 0-16,12-25 0 15,11-22 0-15,12-27 0 16,-1-23 0-16,9-25 0 0,-5-16 0 15,-6-12 0-15,-14-12 0 16,-12-4 0-16,-20-1 0 0,-16 1 0 16,-15 4 0-16,-14 7 0 15,-8 1 0-15,-8 3 0 16,-4 3 0-16,-2-5 0 16,-3 7 0-16,-3 4 0 0,0 1 0 15,-13 3-31 16,-3 0-393-31,-4 12-4 16,1 0 27-16,-7 0 28 16</inkml:trace>
  <inkml:trace contextRef="#ctx0" brushRef="#br2" timeOffset="-186650.97">24620 16327 323 0,'-29'0'308'16,"1"0"5"-16,-5 0-53 0,4-9-55 16,6 2-10-16,7-2 10 15,16-6-34-15,0-11-104 0,27-14-67 16,27-13 0-1,31-12 0-15,25 1 0 0,23-6 0 16,14-4 0-16,2 1 0 16,1-1 0-16,-3 5 0 0,-8 9 0 15,-20 6 0-15,-11 11 0 16,-23 10 0-16,-24 9 0 16,-18 7 0-16,-9 6 0 0,-14 0 0 15,-9 7 0-15,-6 4 0 16,-13 0 0-1,-12 0-158-15,-14 0-329 16,-5 10 25-16,-9 2 33 16</inkml:trace>
  <inkml:trace contextRef="#ctx0" brushRef="#br2" timeOffset="-186439.23">24969 16172 453 0,'-64'42'355'15,"10"-15"34"-15,13-7-88 0,17-8-111 16,24-12-60-16,24-12 1 16,29-12-33-16,28-9-98 0,22-7 0 15,17-5 0-15,11-8 0 16,5 1 0-16,-1 2 0 16,-4 2 0-16,-19 8 0 15,-12 3 0-15,-24 4 0 0,-27 0 0 16,-33 1-488-16,-32-13-148 15</inkml:trace>
  <inkml:trace contextRef="#ctx0" brushRef="#br2" timeOffset="-184125.65">18203 7779 57 0,'0'-17'164'16,"0"1"9"-16,0-1-63 16,0 2-36-16,-9-1-24 0,9-1 1 15,-8 1-8-15,0-6-9 16,8 8-4-16,-11-4 10 16,3 6 11-16,-5 0-13 0,1 4-7 15,-4 0-8-15,1 3-1 16,-11 5-7-16,-1 0 2 15,-1 8-1-15,-1 5-15 16,-1 4 8-16,3 3 2 16,-3 8 9-16,7 13 22 0,-3 9-11 15,2 6 18-15,1 9 2 16,2 8-1-16,1 4 4 16,4 1-11-16,-1 3 8 15,1-3-1-15,3 0-12 0,13-10 0 16,-8 5-16-16,8-4 6 15,0 0-2-15,0 4 1 0,8-3 0 16,5 0-4-16,3-5 7 16,9-9-15-16,-1-3 7 15,1-8-3-15,3-4 15 0,5-8-8 16,-1-5 5 0,1-8 9-16,2-3-9 0,2-17-9 15,-1 0-8-15,2 0-7 16,1-17 5-16,3-8-5 0,-6-7 0 15,2-9-7-15,-7-6 0 16,2-11 0-16,-4-8 0 16,-10-10 0-16,-2-10 0 0,-5-8 0 15,-4-4 0-15,1-3 0 16,-9 3 0-16,0 9 0 16,0 4 0-16,-9 11 0 0,-3 5 0 15,-4 8 0-15,-9 4 0 16,-3 4 0-16,-9 0 0 15,-4 4 0-15,-8 4 0 0,0 5 0 16,2 7 0 0,-2 9 0-16,4 7 0 0,5 5 0 15,3-1 0-15,9 5 0 16,2 4 0-16,10-4 0 16,4 8 0-16,12-5 0 0,-6 2 0 15,6 3-127 16,0 8-11-15,0 4-15-16,0 4-24 16,3 9-23-16,4 8-26 15,1 8-4-15,0 0-66 0</inkml:trace>
  <inkml:trace contextRef="#ctx0" brushRef="#br2" timeOffset="-177354.12">19864 2361 232 0,'0'0'218'0,"0"0"-37"16,0 0-43-16,0-4-50 16,0 4-27-16,0-5-21 15,0 0-7-15,0 5-17 16,0 0 0-16,0-3 10 16,0 3 0-16,0 0 5 15,0 0 9-15,0 0 10 16,0 0-6-16,0 0-7 15,0 0-7-15,-8-4-3 16,0 4-5-16,0-5-9 0,-4-2-4 16,-5 2 6-16,0-2-3 15,0-2-2-15,-34-8 0 32,31 9-12-32,-5 2 0 0,-3-4 1 15,0 7 7-15,-4-1-5 16,-7 4-6-16,-1 0 10 15,-3 0-6-15,-10 0-1 16,-12 0-3-16,-14 7 2 16,0 3 15-16,-11-4 77 15,-7 7-45-15,-13-4-18 16,-12-2-12-16,-5 5-16 16,3-3 4-16,-1-1-2 0,1-1 10 15,11 3-12-15,3-3 5 16,8 2-4-16,13-2 6 15,8 2-7-15,13-9 10 16,11 8-6-16,10-8-4 16,8 7 4-16,-1 2-2 15,2-9 6-15,5 13-6 16,1-5-6-16,-9 0 3 16,-8 4 6-16,-11 0 2 15,-21 0-5-15,-12 0-4 16,-17 1 13-16,-15-1-9 15,-5 1-1-15,0-2 2 16,12-2-1-16,21-9 3 0,18 8 5 16,22-8 16-16,18 0 2 15,10 0-1 1,10 0-8-16,5 0-11 16,14 0-1-16,0 0 2 0,0 0-10 15,0 0 6-15,0 0-2 16,0 0-3-1,0 0 4 1,0 0-1-16,0 0-14 16,0 0-25-1,0 0-43-15,0 0-50 16,0 0-58-16,0 0-37 0,0 0-11 16,0 0-92-16</inkml:trace>
  <inkml:trace contextRef="#ctx0" brushRef="#br2" timeOffset="-176821.58">16656 2116 175 0,'28'-37'246'16,"-7"4"-80"-16,-9 8-51 16,-2 11-33-16,-10 0-27 0,0 7-20 15,0 7-13-15,-26 7-9 16,-22 18 2-16,-22 21 2 15,-11 13 2-15,-13 10 2 16,-3 10-8 0,9-6-3-16,10-4-5 0,13-7-1 15,16-14 0-15,9 26 12 16,55-49-6 0,30-9-2-1,114-8 3-15,-58-8-2 16,13 0 1-16,-2 0-4 15,4 15-2-15,-11 3 1 16,-7-4-3-16,-18 3-2 0,-14 0-2 16,-19-5 14-1,-9-12 48-15,-11 0 48 16,-10 0 42-16,-4 0 29 0,-9 0-8 16,-4-12-54-16,0-8-51 15,-12-17-40-15,-5-8-8 16,1-13-13-16,0-11-2 15,0-3-4-15,-6-2 1 16,6 8 10-16,1 6-5 16,-1 7-6-16,3 12-1 15,13 9-11-15,-8 11-45 16,8 9-72-16,0 9-81 0,-8 15-10 16,-1 16 37-16,-2 17-15 15,0 15-10-15,-3 9-69 16</inkml:trace>
  <inkml:trace contextRef="#ctx0" brushRef="#br2" timeOffset="-175770.85">15638 7311 138 0,'-17'-5'209'16,"0"5"-78"-16,1-4-52 0,4-1-11 15,1 2-12-15,-2-1 0 16,5-1 12-16,0 3 20 16,-5-4 2-16,13 2 7 15,-9-1-15-15,9 3-12 16,0 2-17-16,0 0-14 0,0 0-13 16,0 0-8-16,9-5-10 15,7-3 2-15,5 0 5 16,12-4 3-16,15-5-1 0,37-2 14 15,45-10 6-15,53-8-6 16,49-8-6-16,31 0 4 16,17-3-15-16,17-5 1 0,16-1-3 15,24 7 7-15,8-3-1 16,1 5-10-16,-19 1-1 16,-14 2-3-16,-12 6-1 15,-17 3 2-15,-8 5-4 16,-16 0-7-16,-24 3 7 0,-34 8 2 15,-36 6-5-15,-35-1 14 16,-33 4 45-16,-29 0 31 16,-21 3-7-16,-14 2 7 0,-12-2-58 15,-5 5-30-15,-9 0 0 16,0 0 0-16,-2 0 0 16,-3 0 0 15,1 0 0-31</inkml:trace>
  <inkml:trace contextRef="#ctx0" brushRef="#br2" timeOffset="-175703.56">21252 6439 1997 0,'0'0'-227'16,"-11"0"-47"-16,-2 0-40 15,1-5 2-15,1-7-20 0,-7-7 66 16</inkml:trace>
  <inkml:trace contextRef="#ctx0" brushRef="#br2" timeOffset="-175041.23">21176 6154 349 0,'0'-36'192'0,"0"3"-23"15,0 5-42-15,0 7-31 16,0 8-34-16,0 11-27 16,0 2-14-16,3 28 17 15,5 16 52-15,-8 22-7 16,0 19 0-16,0 8-14 0,0 4-22 15,0-6-15-15,0-10-14 16,0-8-8-16,0-16-5 16,0-12-4-16,0-10 3 0,0-8 4 15,0-12 3-15,0-15-3 16,0 0 0-16,0-12-7 16,0-18 4-16,0-14-7 15,0-20 3-15,0-14 4 16,0-11-5-16,0-5 7 0,0 0-14 15,0 9 24-15,0 7 19 16,-11 19 30-16,3 9 13 16,-6 14-10-16,8 7-15 0,-2 8-16 15,8 9-11-15,0 5 1 16,0-3-14-16,0 8-1 16,8 2-10-16,20 0 1 15,21 12 0-15,21-1 1 0,13 6-2 16,12 2 2-1,2 10-8-15,-1 4 0 0,-1 8 3 16,-14 4-4-16,-12 0 5 16,-12 0-3-16,-12-4-4 15,-22-6 3-15,-15 6 9 0,-24-1 14 16,-20 10-20-16,-25 2 0 16,-20 2 0-16,-13-1 0 15,-2-1 0-15,-7-3 0 16,5-5 0-16,10-2 0 0,15-10 0 15,16-4 0-15,17-3 0 16,10-9 0-16,10-3 0 0,9-5 0 16,11-1 0-1,5-7 0 1,4 0 0-16,5 0 0 16,-3 0 0-16,7 0 0 15,-2 0 0-15,-4-7 0 0,-1 2 0 16,-3 2 0-16,-3 3 0 15,-5 0-329-15,0 0-132 16,0 0 11-16,-16 0-355 0</inkml:trace>
  <inkml:trace contextRef="#ctx0" brushRef="#br2" timeOffset="-172460.97">6906 6057 597 0,'-82'28'163'0,"17"-11"-65"15,22-17-41-15,26 0-28 16,46-29-6-16,51-36 1 16,55-46 28-16,92-39 0 15,111-17 2-15,67-12-19 16,66-9-10-16,78-11-5 16,36-8-8-16,35-21-4 15,38-25 1-15,4-16-2 16,13-2 1-16,15 2-7 0,-17-8 5 15,-31-16-2 1,508-350 1-16,-684 321 6 16,188-244 69-1,-471 326-58 1,-341-315-20 0,-1122 357-17 15,607 231 9-31,-94 57-3 15,-131 67 2-15,-73 84 4 16,-41 60 1-16,14 33 1 16,4 21 1-16,72 29 3 15,76 37-5-15,84 3 2 16,92-18 0-16,116-28 4 16,132-24-7-16,139-11 4 0,153-25-3 15,159-46 2-15,129-60 4 16,133-65-4-16,148-71 0 15,94-76 7-15,109-47-7 16,46-43 3-16,36-28 3 16,10-14-1-16,-30 4 2 15,-74 0 0-15,-78 9 11 16,-86 11 30-16,-89 14 44 16,-80 13 63-16,-74 8 23 15,-57 4-23-15,-44 3-155 0,-32 4 0 16,-25 5 0-16,-15 9 0 15,-18-1 0-15,-7 8 0 16,-7 10 0-16,-4 4 0 16,-11 8 0-16,-3 3 0 15,0 7 0-15,0 2 0 0,0 7-148 32,0 16-224-32,-9 17 14 15,-10 11 66-15,-13 13-21 0</inkml:trace>
  <inkml:trace contextRef="#ctx0" brushRef="#br2" timeOffset="-166870.03">16673 9988 92 0,'-33'8'199'16,"4"-8"-68"-16,1 9-56 15,4-9-29-15,8 0-16 16,-1 0 6-16,3 0 0 0,-4 0 6 16,2 8-6-16,-4-8-4 15,0 13 4-15,-1-6 3 16,-3 5 2-16,2-3-5 16,2-1-1-16,5-8-5 15,2 12-5-15,1-3 1 16,-1-9-7-16,2 7 7 0,11-7-2 15,-8 8 3-15,8-8 0 16,0 0-3-16,0 0 5 16,0 0 14-16,4 0-13 0,11 0 5 15,18-3-13-15,15-9-1 16,17-2 8-16,17 2-3 16,8-4-11-16,7 3-4 15,4 2 6-15,1 3-3 0,-3-1-7 16,-8 5 0-1,-1 4 0-15,-14 0-5 0,-11 0 0 16,-11 0-4-16,-8 0-1 16,-15 0 9-16,-7 9-8 15,-3-9 6-15,-4 0-6 16,-6 0 6-16,-3 0-3 0,-5 0-4 16,-3 0 10-1,6 0-13-15,-3 0 8 16,-3 0 0-16,0 0-4 15,9 0 2-15,-1 0 2 0,5 0-2 16,2 0-2-16,5 0 5 16,6 0-7-16,-4 0 6 15,3 0-1-15,9 0-6 16,-3-5 12-16,2 1-10 16,-1-4 1-16,1 6 5 15,0-8-3-15,0 5 0 0,2 3 2 16,6-3-4-16,5 1 2 15,2 1 1-15,0-2-6 16,5 5 11-16,4 0-6 16,0 0 2-16,-4 0-4 0,-5 0-2 15,-2 0 2 1,39-4 8-16,-45 0-8 16,1 0 7-16,4 0-4 15,-5 0-5-15,3 0 2 16,4 4-1-16,1-4 6 0,6-1-3 15,2 0 2-15,4 3-1 16,-3-3 0-16,0-2-1 16,-7 2-2-16,-7 1 2 15,-3-4-3-15,-2 3 6 0,-6-2-6 16,-4 3 8-16,1-5-3 16,4 1-4-16,-1 0 8 15,4-5-11-15,6 1 4 16,1 0 1-16,6 1 1 15,4-2 1-15,8 1 0 16,5 4-3-16,-1-1 1 0,0 1-2 16,-5 8 2-16,-1 0-4 15,-8 0 2-15,-3 0 5 16,-3 0-3-16,-4 0 0 16,0 0-2-16,-5 0 4 0,-1 0-2 15,4 0 1-15,1 0-1 16,0-3-3-16,2-2 7 15,-6 5-1-15,-1 0-3 16,3-5 0-16,2 2-4 16,1-5 4-16,3 3 1 15,5 3-8-15,0-3 9 0,3 5-4 16,2 0 4-16,-6 0 2 16,1 0-7-16,-5 0 6 15,-6 0-2-15,-11 0 2 16,-2 0-5-16,-4 0 3 0,-7 0-1 15,3 0-4-15,-4 0-1 16,-1 0 5-16,5 0 4 16,0 0-3-16,-3 0 0 15,3 0-1-15,-1 0-5 16,5 0 6-16,-6 0 2 0,1 0-3 16,2 7-2-1,-6-7 1-15,-3 0 1 0,-2 0 0 16,-7 9 2-16,0-9 2 15,0 0-10 1,0 0-1 0,-7-11-1-16,-6-6-3 0,-5-7 4 15,-6-14 7-15,1-7 0 16,2 0-6-16,1-3 3 16,4-1-1-16,5 5 6 0,-3-1 0 15,6 8-6 1,1 5 6-16,7 7-4 0,-14 5 1 15,6 7 3-15,8 11-7 16,-17 2-1-16,3 32 8 16,-12 28 3-16,-5 30 2 0,-2 28 6 15,9 16-7-15,5 4 8 16,1 1-7-16,18-13-1 16,0-12-5-16,0-19-1 0,9-19 6 15,0-14-7-15,-1-17 4 16,-2-14 6-16,-1-10 11 15,-2-21 19-15,-3-12-21 16,3-25-8-16,-3-28-1 0,0-24-4 16,0-22-5-1,0-23-3-15,0-14 7 0,0 5-4 16,0 11-1-16,-6 13 2 16,-5 26 6-16,-3 19-4 15,6 18 9-15,0 11-15 0,8 16 2 16,0 10-4-16,0 5 7 15,0 14-1-15,22 9 7 16,12 11-2-16,19 5-1 0,7 7 0 16,11 5-2-16,2 3 0 15,-2 6-3-15,5 6 6 16,-3 9-8-16,-13 0-1 16,-12 0 6-16,-22 5 4 15,-26-2 4-15,-29 5 1 16,-32 0-2-16,-28-2 2 0,-16-3-1 15,-10-2-12-15,5-11 2 16,5-1-2-16,12 0 3 16,14-7-51-16,14 7-135 0,13-5-113 15,13 0-45-15,5-4-64 16</inkml:trace>
  <inkml:trace contextRef="#ctx0" brushRef="#br2" timeOffset="-165117.89">20376 2539 220 0,'-22'-11'200'0,"4"-6"-86"16,-7 4-53-16,-3-3-27 15,-5 4-13-15,-4 1 5 16,1-1-8-16,-2-1 1 16,-2 0-5-16,4 5-6 15,-4-1 1-15,-9 6-3 16,-7 3 2-16,-6 0-6 16,-11 0-2-16,-12 0 7 15,-17 12-6-15,-6 1 7 16,-16-5 3-16,-9 0 13 15,-9-8 10-15,-4 12-10 16,-4-12 4-16,3 7-10 16,5 2-9-16,-1-9-2 15,6 8-1-15,7-8-1 16,4 12-2-16,7-4-1 16,6 5-1-16,0-1 5 15,3 0-10-15,0 1 6 16,5 4-2-16,8-5 2 15,7 0 4-15,17-12 0 16,8 8-2-16,16-8-2 16,13 0 0-16,8 0 2 15,7 0-2-15,5 0-1 16,2 0 4-16,14 0-4 16,-6 0 0-16,6 0 5 15,0 0-5-15,0 0 2 16,0 0 0-16,0 0 0 15,0 0-1-15,0 0-1 16,0 0 3-16,0 0-12 16,0 0-31-1,0 0-45-15,-12 0-42 16,3 0-64-16,-4-13-85 16</inkml:trace>
  <inkml:trace contextRef="#ctx0" brushRef="#br2" timeOffset="-164650.53">17196 2084 347 0,'5'-33'139'16,"-35"-15"-9"-16,-22 43-101 16,-34 14 2-16,-34 19 6 15,-32 16 3-15,-15 13-10 16,2 14-10-16,19 4-10 15,19 7-3-15,34-4-6 16,29-9 4-16,31-3-4 16,33-5 7-16,43-6 0 15,47-5 3-15,44-9-7 16,37-14 1-16,16-4 1 16,-4-7-5-16,-21-5 4 15,-23 1-2-15,-30-12-1 16,-29 8 3-16,-18-8-1 15,-16 0 18-15,-19 0 27 16,-7 0 48-16,-12-3 8 16,-8-18-34-16,0-14-38 15,-16-20-14-15,-4-14-6 16,-4-7-6 0,0-11-7-16,2-1 6 0,3-2-3 15,3 9-3-15,7 7 1 16,9 17-8-16,0 16-46 15,0 16-79-15,17 25-30 16,10 25-6-16,6 20-31 16,4 20-93-16</inkml:trace>
  <inkml:trace contextRef="#ctx0" brushRef="#br2" timeOffset="-133390.87">3092 10957 398 0,'-6'-7'292'16,"-2"-2"-91"-16,8 1-98 0,-8 4-23 15,8 4 55 1,0-3 60-16,0-2 3 0,0 1-39 16,0 4-51-16,0 0-35 15,0 0-6-15,0 0-29 16,11 12-38 0,18 13 0-1,10 11 0-15,12 13 0 16,9 12 0-16,13 8 0 15,9 8 0-15,6 4 0 0,7 1 0 16,-6-4 0-16,-5-9 0 16,-10-8 0-16,-6-8 0 15,-15-8 0-15,-8-9 0 16,-12-11 0-16,-9-5 0 16,-7-5 0-16,-6-2 0 0,-3-13 0 15,-3 0 0 1,-5-7 0 15,0-9-206-15,-16-6-395-16,-6 3 78 15</inkml:trace>
  <inkml:trace contextRef="#ctx0" brushRef="#br2" timeOffset="-132607.71">4201 10750 109 0,'0'-24'202'0,"0"-1"-25"15,0 1-37-15,0 7-28 16,0 1 0-16,0 4 8 16,-8 4 29-16,1 4 19 0,7 4-13 15,-8 0-18-15,8 0-30 16,-9 0-15-16,9 0-14 16,-8 0-8-16,8 0-22 15,0 16-26-15,-8 8 9 16,8 14-13-16,-9 14-18 15,9 12 0-15,6 3 0 16,5-7 0-16,10 1 0 0,3-9 0 16,4-2 0-16,5-14 0 15,3-3 0-15,9-12 0 16,12-13 0-16,4-14 0 16,7-8 0-16,-3-14 0 0,-3-14 0 15,-5-11 0 1,-8-4 0-16,-10-4 0 0,-6-4 0 15,-12 1 0-15,-10 2 0 16,-11 6 0-16,-8 6 0 16,-7 6 0-16,-11 2 0 15,-5 5 0-15,-6 5 0 0,-7 4 0 16,-5 4 0-16,1 3 0 16,-2 1 0-16,5 4 0 15,1-1 0-15,8 5 0 16,3 0 0-16,4 8 0 15,9 4 0-15,5 0 0 16,-2 0 0-16,4 11 0 0,-4 6 0 16,3 4 0-16,-7 8 0 15,5 7-17-15,-1 4-388 16,1 10-39-16,-1-2 54 16,2 6 33-16</inkml:trace>
  <inkml:trace contextRef="#ctx0" brushRef="#br2" timeOffset="-129397.68">4068 15114 108 0,'0'-17'171'0,"-8"1"-46"15,0-1-43-15,0 4-21 16,0 6-13-16,0-1-6 0,-1 0 8 16,9-1 0-16,-8 6-11 15,8-1-4-15,0-1-9 16,0 2-6-16,0-1 4 15,0 4-2-15,0 0 1 16,0 0 1-16,0 0 1 16,0 0-3-16,0 0 0 0,0 0-3 15,0 0 1-15,0 0 3 16,0 0 3-16,0 0-4 16,0 0-5-16,0 0-3 15,0 0-4-15,0 0-2 0,0 7 2 16,0-7 2-16,0 12 5 15,0 1-5-15,0 3 5 16,0 5-4-16,0 0-13 16,0 3 9-16,0-1-4 15,0 2-4-15,0-5-1 16,3-3 0-16,2 0 0 16,-2-5 0-16,3 0 0 0,-3-4 0 15,2-8 0-15,3 8 1 16,-4-8 2-16,5 0-3 15,-6 0-2-15,0 9 2 16,5-9 0-16,-3 7 0 0,-2-7-6 16,3 0 14-16,-3 0-12 15,2 0 5-15,-5 0 3 16,0 0-5-16,0 0-3 16,0 0 0-16,0 0 2 15,0 0-12-15,0 0-10 16,0 0-25-16,0 0-17 0,0 0-17 15,0 0-18-15,0 0-19 16,0-4-13-16,0-8-39 16,0-4-33-16</inkml:trace>
  <inkml:trace contextRef="#ctx0" brushRef="#br2" timeOffset="-128958.2">4206 14865 254 0,'-13'-12'193'0,"2"4"-65"0,1 0-39 16,10-1-46-16,-6 5-15 16,6 4 1-16,0 0 4 15,0 0-5-15,0 0-14 16,0 0-7-16,0 0-2 0,0 0 5 15,0 17 17-15,0-1 26 16,0 3 9-16,3 11-4 16,6 7-7-16,-1-2-12 15,-1-1-17-15,1-6-9 16,-8-6-7-16,5-8-1 16,4 0 3-16,-1-3-7 0,3-11 0 15,1 8 0-15,1-8-1 16,3 0-6-16,-5 0 8 15,2 0 0-15,-1 0 1 16,-4 0-3-16,0 0-2 0,1 0 3 16,-2 0 0-16,-2 0-1 15,-2 0 0-15,-3 0-11 16,0 0-41-16,0 0-34 16,0 0-24-16,0 0-25 0,0 0-16 15,0 0-44 1,0 0-14-16</inkml:trace>
  <inkml:trace contextRef="#ctx0" brushRef="#br2" timeOffset="-127850.83">5216 14226 22 0,'0'-2'73'0,"0"-9"83"0,0 9-5 15,0-3-41-15,0 0-36 16,0 5-25-16,0 0-20 16,-8 0-9-16,8 0-5 0,-8 0-2 15,8 0-9-15,0 0-3 16,0 0 2 0,0 0-4-16,0 0 2 15,0 0 2-15,0 0 4 0,0 0 1 16,0 0 9-16,0 0-3 15,0 0-3-15,0 0-7 16,0 0 2-16,0 0-5 0,0 0 1 16,0 0 2-1,0 0-3-15,0 0-2 0,0 0-2 16,0 0-2-16,0 0 1 16,0 0 5-1,0 0 2 1,0 0-4-16,0 0-2 0,0 0 4 15,0 0 1-15,0 0-1 16,0 0-2 0,0 0 6-1,0 0-2-15,0 0-4 16,0 0 3 0,0 0 2-16,0 0 0 15,0 0 3 1,0 0-1-16,0 0 2 15,0 0 11-15,0 0 1 0,0 0-2 16,0 0-9-16,0 0-3 16,0 0-3-16,0 0-2 15,0 0 0-15,0 0-6 16,0 0-14-16,0 0-41 16,0 0-48-16,0 0-41 0,-8 0-66 15</inkml:trace>
  <inkml:trace contextRef="#ctx0" brushRef="#br2" timeOffset="-127217.96">6286 12463 114 0,'0'-12'197'16,"0"0"-58"-16,0 3-50 16,0 1-28-16,-8 4-18 0,8 4-8 15,0 0 11-15,0 0-1 16,0 0-4-16,0 0-16 16,0 0-3-16,0 0 3 15,0 0-13-15,0 0 0 16,-9 0 0-16,9 17-3 0,-13 4-2 15,13 9 8-15,-8 9-5 16,8 1-1-16,0 5 3 16,0-4-6-16,0-6 1 0,0-4-1 15,0-3-1-15,5-4 2 16,3-2-3-16,-5-8 1 16,5 0-2-16,-2-2-5 0,2-12 3 15,-6 7-7-15,3-7 10 16,-2 9-2-16,6-9 2 15,-4 0-8-15,-5 7 1 16,0-7 9-16,3 0-9 16,-3 0 1-16,0 0 4 15,0 0-9-15,0 0-9 16,0 0-26-16,0 0-21 0,0 0-34 16,0 0-30-16,0 0-56 15,0 7-42-15</inkml:trace>
  <inkml:trace contextRef="#ctx0" brushRef="#br2" timeOffset="-124726.25">7423 11898 8 0,'0'-5'12'16,"0"5"10"-16,0 0 11 0,0 0 10 15,0 0 10 1,0 0 10-16,0 0 12 0,0 0 1 16,0 0-27-16,0 0-19 15,0 0-11-15,0-3-7 16,0-1 2-16,0 0-2 0,0 4 4 15,0 0 6-15,0 0-6 16,0 0-1-16,0 0 2 16,0 0 2-16,0 0-3 0,0 0 4 15,0 0-5-15,0 0 3 16,0 0-7-16,0 0-2 16,0 0-3-16,3 0-1 0,-3 0 4 15,0 0-8-15,0 0 1 16,0 0 5-16,3 0-4 15,2 0 4-15,-1 0 3 16,-4 0-2-16,0 0 4 0,0 0-2 16,0 0 0-16,0 0-4 15,0 0-3-15,0 0 3 16,0 0 2-16,0 0-7 0,0 0 5 16,0 0 2-16,0-4 2 15,0 4-6-15,0 0 1 16,0 0-3-16,0 0-1 0,0 0 2 15,4 0-5-15,1 0-2 16,3 0 5-16,0 0 0 16,-5 0 2-16,2 0-2 15,4 0 2-15,-6 8 4 16,5-8-9-16,0 7 6 0,1-7-7 16,-6 10 9-16,6-3-5 15,-5-7 5-15,3 8-6 0,-2-8 0 16,4 8 5-16,-6 0-3 15,0-8 5-15,2 13 1 16,3-1 0-16,1 5 5 0,-1-2 2 16,0-2 4-16,-8-1-1 15,0 0-2-15,0 0-4 16,0 1-3-16,0-2 2 16,3 6 6-16,2-6-9 0,0 1-2 15,-5 6 2-15,0-6 3 16,0 1-6-16,0 1 1 0,0 1 0 15,0-5-2-15,0-1 1 16,0-9 5-16,0 12 2 0,0-3 1 16,0-2 2-16,0 2-1 15,0-1-1-15,0-1-1 16,0-7-7-16,0 9 5 0,0-9 1 16,0 0-6-16,0 0 0 15,0 0-2-15,0 0 3 0,0 0-5 16,0 0 2-1,0 0 5-15,0 0 3 0,-10 0-6 16,10 0-4 0,0 0 0-16,0 0 0 15,0 0-13-15,0 0-24 16,0 0-37-16,0 0-57 0,0 0-57 16,0 8-33-16,0-8-35 15</inkml:trace>
  <inkml:trace contextRef="#ctx0" brushRef="#br2" timeOffset="-123207.71">7138 13672 42 0,'0'0'66'16,"0"0"48"-16,0 0 24 15,0 0-44-15,0 0-29 0,0 0-25 16,0-3-11-16,0-1-2 15,0 4 10-15,0-5-1 16,0 5 1-16,0-3-3 0,0 3-5 16,0 0-7-16,0 0-7 15,0 0 11-15,0 0-5 16,0 0 5-16,0 0-3 0,0 0-4 16,0 0-1-1,0 0-3-15,0 0-3 0,0 0 0 16,0 0-2-16,0 0-5 15,0-4-5-15,0 4 6 16,5 0-1-16,-2 0-1 0,1-4-8 16,4-1 9-16,4 2-3 15,4-6 0-15,4-4-2 16,6 1-3-16,5-4 5 0,7-3-2 16,-6-2 0-16,4 0-1 15,1 1 4-15,4-1-6 16,-5 1 3-16,1 4 0 15,-6-1 2-15,-1 6 1 0,-9 2-7 16,-7 1 4-16,3 4 2 16,-4-3-3-16,-2 2-2 15,-3-1 4-15,0 4 1 0,0-2 1 16,-3-1-6-16,-2 2 1 16,3 3 5-16,-3-4-6 15,2 4 1-15,-2 0 2 16,2-5 2-16,-2 0-2 0,0 5-3 15,3 0 2-15,-2 0 5 16,0 0-4-16,0 0 1 0,-4 0-3 16,0-2 3-16,0-3-1 15,0 1 2-15,0 4-4 16,0 0 5 0,0 0-6-1,4 0-4 1,0 0 7-16,4 0-2 15,-4-3 5-15,1-2-3 16,-2 5 1-16,-3-4-1 16,0 4-3-1,0-5 5-15,0 5-5 0,0 0 7 16,0 0-7 0,0 0 4-16,0 0 1 31,0 0 1-31,0 0-6 15,0-2 1-15,0-8 0 16,0 3 2-16,-12-2 0 0,0-3 0 16,0 0-5-16,2 0 8 15,4 0 0-15,-2 0-8 0,-6-1 3 16,6 5 5-16,0-5-3 16,8 6 1-16,-8-2-1 0,8 6-2 15,-8-1 0 1,8 4 4-16,0 0 0 15,0 0-3-15,0 0-2 16,0 0-13-16,0 0-6 0,0 0-15 16,0 0-8-16,0 0-9 15,0 0-2-15,0 0 2 0,0 0 7 16,0 0 3-16,0 0 0 16,-8 0-23-16,8 0-50 0,-11 0-36 15,3 12-102-15</inkml:trace>
  <inkml:trace contextRef="#ctx0" brushRef="#br2" timeOffset="-122021.84">7061 13510 31 0,'0'-4'57'0,"0"-1"43"16,0 3 45-16,0-3-45 16,0 0-42-16,0 5-25 15,0 0-19-15,0-3-1 16,0-1-3-16,0 4 2 16,0 0 2-16,0 0-8 0,0 0-2 15,0 0-1-15,0 0-1 16,0 0 4-16,0 0-1 15,0 0 2-15,0 0 1 0,0 0-1 16,0 0-3-16,0 0 1 16,0 0 1-16,0 0-1 0,0 0 8 15,3 0-5-15,2 0 2 16,-5 0 2-16,3 0 4 16,-3 0 4-16,0 0-1 15,0 0-9-15,6 12-1 16,2 0 0-16,-1 0-5 0,1 4-1 15,1-3-2-15,-1 3 4 16,0 0-4-16,-5-4 4 16,2 0-3-16,-1 1 1 0,-4-5-1 15,5 4 0 1,-2-12 0-16,1 0 2 16,0 8-3-16,-4-8-5 0,0 9 4 15,0-2 0 1,0-7 4-1,0 0-6-15,0 0 3 16,0 0 0-16,0 0-4 16,0 0 6-16,0 0-2 15,0 0 0 1,0 0 4-16,0 0 0 16,0 0-8-16,0 0 5 0,0 0-4 15,0 0 4-15,0 0 2 16,0 0-11-1,0 0 8-15,0 0-3 47,0 0 1-47,0 0-2 32,0 0 1-32,0 0-3 15,0 0 3-15,0-3-1 16,0 3 1-16,0 0-10 15,0 0-7-15,0 0-19 16,0 0-28-16,0 0-38 16,0 0-65-16,0 0-13 15</inkml:trace>
  <inkml:trace contextRef="#ctx0" brushRef="#br2" timeOffset="-120128.14">8421 11967 323 0,'0'-29'180'0,"0"-4"-75"16,0-3-49-16,-13 1-28 15,-2-7-12-15,-2-7 1 0,-8-3 17 16,-2-10 11-16,-14 0 17 16,-12 2 4-16,-11-5-8 0,-9 0-17 15,-14 4 10-15,-6-1-2 16,-8 4 7-16,-5 2 0 16,-3 4-15-16,-8 3-9 15,-5 5-7-15,-4 6 7 0,-2 10 17 16,-2 12-12-16,2 16 2 15,-10 13-3-15,-1 15-9 16,-8 13-4-16,3 10 9 0,-8 19 14 16,10 16 19-16,13 21-6 15,7 26-12-15,17 38 1 16,15 40 34-16,25 41 2 16,17 26-84-16,22 15 0 0,26 13 0 15,14-5 0-15,26-8 0 16,36-21 0-16,43-23 0 15,34-25 0-15,35-34 0 16,22-35 0-16,19-33 0 16,9-36 0-16,13-38 0 0,10-35 0 15,-1-33 0-15,0-25 0 16,-8-28 0-16,-17-26 0 0,-23-26 0 16,-30-30 0-16,-27-28 0 15,-38-29 0-15,-35-25 0 16,-34-26 0-16,-36-23 0 0,-29-11 0 15,-31-8 0-15,-29 3 0 16,-21 26 0-16,-11 27-21 16,-8 35-133-16,-5 29-117 0,-9 35-79 15,1 28-1-15,5 28 53 16,2 30 21-16</inkml:trace>
  <inkml:trace contextRef="#ctx0" brushRef="#br2" timeOffset="-112424.45">8604 11784 26 0,'16'-12'52'16,"-5"0"-3"-16,2 0-28 0,-4 3-27 15,-1 6-22-15,-5-6-5 16,2 9 7-16,-5 0 9 16,0 0 9-16,0 0 16 15,0 0 9-15,0 0 8 16,0 0 14-16,0 0 13 16,0 0 16-16,0 0 30 0,0 0-21 15,0 0-23-15,0 0-16 16,0-6-12-16,0 6-3 0,0 0 6 15,0-2 7-15,0-2 9 16,0 4 0-16,0-5-2 0,0 2-3 16,0-6-6-16,-8 2-4 15,0-2 4-15,8 1-3 16,-9-1-6-16,9 1 0 16,-8-3 1-16,8 1 6 0,-11 3 2 15,11-1-3-15,-13 0 6 16,13 0-10-16,-12-1-6 0,3 2-1 15,-3-3 4-15,4 2 0 16,0 2-1-16,-4-3-12 0,0 1-2 16,4-1 5-16,-1-2-9 15,1 3 7-15,0-1 2 0,0 1-2 16,-4-4-6-16,-1 3 2 16,1-3 5-16,0 1 4 15,1-2 4-15,-3 1-4 16,3 4 12-16,-5-5-5 0,0 1-8 15,-1 0-3-15,1 0 4 16,-1 3-4-16,6 2-4 0,-1 3-1 16,-2-5-6-16,8 0 1 15,-2 2-3-15,-6 2 5 0,6-2-1 16,0 7-4-16,0-4 0 16,0-1 8-16,-3 3-7 0,2-3 5 15,-4 0-5-15,2-2 11 16,-6-3-1-16,2 7-4 15,-2 0 0-15,1-5 8 0,0 3-8 16,4 1-1-16,-1-4-2 16,5 3-5-16,0 1 4 0,-1 4-8 15,1 0 7-15,0 0 2 16,1-3-10-16,-2-1 8 0,1-1 1 16,0 5-3-16,0 0 0 15,-1-4-1-15,1 1 3 16,0-1-6-16,0-1 4 0,-1 5 1 15,2-3 1-15,-1-1 2 16,-1-1-5-16,1 5-5 0,0 0 6 16,0-6 0-16,-4 4 0 15,-1-3 1-15,6 5 3 16,-2 0-5-16,-2-4 2 0,-2 1 4 16,4-2 0-16,9 1-8 15,-11 4 10-15,4-4-6 16,-2 1 4-16,1 3-5 0,0-5-3 15,0 5 1-15,-1-4-5 16,-2 1 8-16,-2-2 5 16,1 5 0-16,0 0-10 0,-2-4 7 15,3-1-2-15,0 3 0 0,-6-4 5 16,1 6-5-16,0 0 0 16,3 0 9-16,-4 0-10 15,6 0 7-15,-5 0-1 16,3-4 1-16,1 2 6 0,-1-3 1 15,2 5-8-15,2 0 2 16,-2 0-2-16,-7 0-2 16,7 0-3-16,-6-5 0 0,6 5-6 15,-5 0 17-15,3-4-14 16,2 0 7-16,3 4-5 0,-6 0 1 16,3 0-1-16,2 0-5 15,1 0 7-15,-4 0-2 16,4 0 0-16,-1 0 0 0,-2 0 1 15,3 0 0 1,8 0 0-16,-9 0 5 16,9 0-9-16,0 0 0 15,-7 0 6 1,-1 0-5-16,8-4 4 16,0 4-1-16,-8 0-5 15,-1-4 9 1,1 0-7-16,-5 0 7 0,6 4-3 15,-1 0-7-15,0-4 2 16,-5-1 1-16,0 2 2 16,2-1 2-16,-1-1-4 0,-1 3 4 15,1 2-5-15,0 0 4 16,4 0 5-16,-4-5-3 16,4 0 0-16,0 0-6 15,-6 3 3-15,6 2-3 0,0 0-1 16,1 0-2-1,-2 0 7-15,1 0 4 16,0 0-1-16,8 0-3 0,-11-6-6 16,11 4 6-16,-14-3 1 15,8 5 0-15,-7 0 1 16,5 0-6-16,-5 0 3 16,1 0-4-1,1 0 3-15,3 0 3 0,0 0 2 16,-5 0-9-16,0 0 1 15,1 0 7-15,1 0-3 16,-2 0 4-16,1 0-5 0,4-4 1 16,-5 4 8-16,2-4-13 15,-2-1 4-15,-7 5 1 16,-1 0 3-16,2 0-9 0,-3 0 7 16,3 0-1-16,3 0 0 15,-1 0-2-15,1 0 4 16,4 0-2-16,-4 0-2 15,3 0 3-15,0 0-4 0,2 0 3 16,-1 0 4-16,-1 0-6 16,2 0 0-16,-5 0 9 15,-1 0-7-15,1 0-1 0,-1 0 1 16,5 0-4-16,-5 0 2 16,6 0 3-16,-2 0 1 15,-2 0-1-15,-1 0 0 16,-5 13 0-16,1-13-7 0,-1 0 7 15,5 7 1-15,-4 1-4 16,-1-8 0-16,1 15 2 16,-4-15 5-16,3 11-5 15,2-11 0-15,-3 8-8 16,6 0 11-16,-1 4-7 0,-5 1 5 16,-7-2-2-16,1 6 1 15,-5 0 2-15,4-6 1 16,1 1-5-16,4 1 4 0,-1-1 0 15,6-3-3-15,-7 3 6 16,1-1-7-16,2-3 4 16,3 1-11-16,3-1 13 15,0-8-7-15,6 0 3 16,-2 11 2-16,13-11-3 16,-8 0 1-16,-3 0 3 15,3 10-7-15,0-3 3 16,-6 3-1-16,6-3 3 15,8-7-4-15,-8 9 8 0,0-9-7 16,8 0-1-16,0 0 4 16,-8 7-4-16,8 0 9 15,-11-7-1 1,-3 14-9-16,3 1 5 0,0 2 1 16,-6 4 2-16,-1-1-5 15,-1 0-3-15,2 0-1 16,6 1 10-16,-6 7 1 15,2 0-5-15,-2 0-3 16,1 2 4-16,2-2 1 16,4-4-2-16,2 2-3 15,-1-7 0-15,-4 4 10 0,5 7-13 16,-4-2 11-16,1 0-10 16,-1 1 1-16,3 0 4 15,9-1 0-15,-13 5-1 16,2 0-3-16,2-1 3 0,1-4 0 15,8-2 2-15,-7-7-5 16,7 2 7-16,0-4-7 16,-9-1 3-16,9-4 0 15,-8-4 0-15,8 1 3 16,0 5-3-16,0 9 1 16,0 0-4-16,0 5 1 0,0 5 9 15,0 0-2-15,0 8-7 16,0-5 6-16,0 4-7 15,0 1 0-15,0-3 0 16,0-10 8-16,0 0-5 0,3 1 5 16,-3-1-1-16,5-4 0 15,0 5 1-15,-5-1-5 16,0 3 2-16,4 4 6 16,0 1 1-16,-1 5-6 15,2 1-3-15,1-2 5 16,3 5 14-16,-4-4-7 0,-2-1-3 15,-3-7-3-15,0-4-2 16,0-5 4-16,0-5-8 16,0-3 7-16,0-3-11 15,0 3 5-15,5 0-4 0,-2 1 5 16,5 7-1-16,1 5 2 16,0 4-3-16,2 3 0 15,-2 3 6-15,-1 0-8 16,0-3 6-16,0-3-9 0,1-5 7 15,-9-3-7-15,3 0 10 16,2-6-5-16,2-3-3 16,-4 6 7-16,6-7-1 15,-1 6-8-15,0 2 3 16,6 11 2-16,-3-1 4 16,5 3 0-16,0 4 3 0,0 1-8 15,4-1 1-15,-3-2-3 16,3-6 5-16,-3-2-3 15,-6-7 8-15,3-3-7 16,-3 1-4-16,1-4 5 0,0 2 2 16,-4 1 2-1,6 5-10-15,-3-4 11 0,1-2-9 16,0 2-3-16,1 0 11 16,-2-6-7-16,-2 2 2 15,-1 0 3-15,0-1 3 16,1 0-9-16,3 1 1 0,-1-3 4 15,-2 3 0-15,-1 0 1 16,0-1-1-16,3 1 5 16,3-1-5-16,-2 1-2 0,1 2 2 15,2 2 1-15,2-1 1 16,-1 1 1-16,0-4-4 16,-5-1-4-16,3-5 6 15,-3 1 1-15,2 5-4 16,-1-4 4-16,0 3-6 15,5 0 5-15,-1 3 1 0,-1 3-2 16,2-3 6-16,3 7 1 16,0-6 1-16,1 3 7 15,0 3-3-15,-1-7-12 0,-1 2-2 16,3-4 0-16,-3-3 0 16,2 3 0-16,-1-1 0 15,4 1 0-15,-3 0 0 16,-1-5 0-16,1 0 0 15,-2-1 0-15,1 2 0 0,2 0 0 16,-6-1 0-16,0-4 0 16,0 0 0-16,1 0 0 15,-2 0 0-15,2-8 0 0,-1 14 0 16,4-14 0-16,5 7 0 16,-5-7 0-16,3 0 0 15,2 7 0-15,-1-7 0 16,-3 9 0-16,-1-9 0 0,1 0 0 15,-2 0 0-15,6 0 0 16,-1 0 0-16,1 0 0 16,0 0 0-16,-1 0 0 0,-3 0 0 15,-1 0 0-15,-1 0 0 16,-1 0 0-16,-4 0 0 16,8 0 0-16,-5 0 0 15,1 0 0-15,4 0 0 0,6 0 0 16,-4 0 0-16,6 0 0 15,-7 0 0-15,2 0 0 16,-2-4 0-16,2 4 0 0,-2 0 0 16,2-5 0-16,0 2 0 15,-1-6 0-15,6 2 0 16,-2 1 0-16,4-1 0 16,1-1 0-16,-1 0 0 15,-4 4 0-15,4-4 0 0,-2 4 0 16,-3-1 0-16,3-2 0 15,-8 2 0-15,0-3 0 0,2 4 0 16,-5-3 0-16,7 2 0 16,-6 1 0-16,5-4 0 15,-6 4 0-15,5-4 0 0,1 0 0 16,-3 0 0-16,1 3 0 16,-3-2 0-16,0-3 0 0,1 2 0 15,0 0 0-15,-1 1 0 16,-1-3 0-16,-1 3 0 15,2 0 0-15,4-6 0 16,0-3 0-16,4 0 0 0,1-1 0 16,-1 1 0-16,2 0 0 15,-2-1 0-15,4 2 0 0,-4-2 0 16,1 1 0-16,-1 0 0 16,0-2 0-16,-3 2 0 15,0 4 0-15,-1 0 0 0,1 1 0 16,-6-2 0-16,2 1 0 15,-1-1 0-15,-1 1 0 0,3-5 0 16,3 3 0-16,-1-4 0 16,0 2 0-16,3-5 0 15,3-3 0-15,2-4 0 0,1-1 0 16,-2 2 0-16,-2-3 0 16,-1 6 0-16,1-2 0 0,-4 3 0 15,-5-1 0-15,0 1 0 16,0-7 0-16,2 2 0 15,-8-1 0-15,4 0 0 0,-2-3 0 16,1-1 0-16,-6 2 0 16,0-7 0-16,3 2 0 0,-6-9 0 15,0 1 0-15,0-6 0 16,0 1 0-16,-5 4 0 0,2-3 0 16,-2 7 0-1,-3-3 0-15,0 2 0 0,0 1 0 16,0 1 0-16,0-1 0 15,0-4 0-15,0 0 0 0,-8-3 0 16,8-1 0-16,-8-4 0 16,8 1 0-16,0-3 0 0,0 3 0 15,-11 0 0-15,11-1 0 16,-8-1 0-16,8 1 0 16,-13 1 0-16,13-2 0 0,-9 2 0 15,9 2 0-15,0 5 0 16,0 5 0-16,-8-1 0 0,0 0 0 15,8 5 0-15,-6-1 0 16,-3 5 0-16,9 0 0 16,-13-6 0-16,13-2 0 0,-11-8 0 15,11-2 0-15,-9 2 0 16,0-2 0-16,3 6 0 0,6 3 0 16,-14 1 0-16,14 4 0 15,-11-3 0-15,-2 7 0 0,5 4 0 16,-3-2 0-16,3 7 0 15,-6-1 0-15,3 3 0 0,-3 4 0 16,3 2 0-16,-1-1 0 16,0 4 0-16,-1-4 0 15,2 4 0-15,-5-2 0 16,-1 2 0-16,-4 1 0 0,-2-2 0 16,-6 1 0-16,1 0 0 15,-5 0 0-15,-4-1 0 0,2 1 0 16,2 0 0-16,0-1 0 15,-5-3 0-15,2-1 0 0,-4 1 0 16,-1-3 0-16,-3-3 0 16,-1 8 0-16,5-2 0 0,-5-1 0 15,-4 1 0-15,-3-1 0 16,-5 0 0-16,-5 5 0 16,2 5 0-16,-5-2 0 0,-9 9 0 15,-2 0-315-15,-6 9-26 16,-2 3 6-16,5 7 67 15,8 6 14-15,0 0 5 0</inkml:trace>
  <inkml:trace contextRef="#ctx0" brushRef="#br2" timeOffset="-111293.18">8169 9052 849 0,'-20'-33'419'15,"-1"9"-202"-15,-2 5-158 16,-3 7-88-16,-2 3 9 16,-4 9 10-16,-4 0 16 15,-4 21 17-15,-10 9-13 0,-12 25-1 16,-6 21-2-16,-6 26 2 15,-2 25-9-15,-1 19 3 0,-1 14-6 16,5-3 7-16,7 2-3 16,10-1 5-16,12-10-4 15,3-17-6-15,9-22-1 0,7-15 2 16,5-21-1-16,7-20 4 16,6-12-6-16,7-17-26 15,-9-3-38-15,9-4-57 0,0-10-62 16,0-7-33-1,0 0 2-15,0-4-8 0,-8-16 16 16</inkml:trace>
  <inkml:trace contextRef="#ctx0" brushRef="#br2" timeOffset="-110792.03">6947 10196 241 0,'-8'-39'254'15,"0"8"-94"-15,8 12-76 16,0 7-46-16,0 7-23 15,0 13-1-15,4 33 59 16,8 41 43-16,4 41-1 16,4 34-51-16,1 31-30 0,-4 17-12 15,-7 1-15-15,7-7-4 16,-4-23-9-16,7-30 9 16,3-28 1-16,11-28-9 0,11-29 4 15,8-29-3-15,16-32-1 16,11-24 2-16,9-33 0 0,10-33 1 15,1-25 2-15,1-6 7 16,-3 2 12-16,-12 15 22 16,-12 8-4-16,-19 21 11 0,-9 18 29 15,-18 16 29 1,-8 13 19-16,-8 6 19 0,-4 11 11 16,-8 3-85-16,-16 8-70 15,4 12 0 1,-9 0 0-16,-3 5 0 0,-7-5 0 15,-10 4 0-15,-4-16 0 16,-5 0 0-16,-1-12 0 16,-11-17 0-16,-7-20 0 0,-4-20 0 15,-3-16 0-15,-6-23 0 16,5-5 0-16,7-4 0 0,5 3 0 16,8 12 0-16,10 8 0 15,6 17 0-15,4 9-9 16,9 14-191-16,3 13-48 15,10 8-35-15,1 8-12 16,14 18 12-16,0 7-7 0</inkml:trace>
  <inkml:trace contextRef="#ctx0" brushRef="#br2" timeOffset="-110145.4">8040 8748 399 0,'-17'-57'126'0,"5"12"-59"16,1 7-34-16,11 14-19 0,-9 8-2 15,9-4 59 1,0 20-28-16,0 0 1 0,0 0-3 16,-8 0-6-16,8 0-3 15,0 0 1-15,-8 0 2 0,8 0 5 16,0-5 7 0,0 1 5-16,0-4-10 0,0-3-10 15,0-15-16-15,0-10-11 16,11-21-9-16,9-13 7 0,6-7-8 15,5-4 3-15,7 5 2 16,2 10-4-16,4 18 2 16,-3 7-2-16,4 15-3 0,0 15-1 15,-2 11 7-15,0 16-1 16,-12 9 3-16,-3 12 2 0,-11 7 16 16,-9 5 1-16,-8 4-3 15,0-9-4-15,-13-4 7 16,5-6 7-16,8-10 0 15,-8-8-12-15,8-4-1 0,0-12-7 16,0 0-15 0,4 0 6-16,8 0-4 0,1-3 0 15,7-1 9-15,1-1-3 16,3 5-3-16,4 0 5 16,-3 17-5-16,-4 3 1 0,-2 10 2 15,-2 1 2-15,-6 9 3 16,-1 9 9-16,-10 4-10 0,0 0 2 15,0-4-22-15,-18 1-50 16,-2-6-51-16,-4-7-74 16,-5-5-46-16,-2-7-43 0</inkml:trace>
  <inkml:trace contextRef="#ctx0" brushRef="#br2" timeOffset="-109695.64">8766 7771 535 0,'28'-44'235'16,"-7"10"-109"-16,-4 14-74 0,-6 5-25 15,-3 5-7-15,-3 3 19 16,-2-2 2-16,-3 9-7 16,0-3-15-16,0-2 0 15,0 1 17-15,4 4 0 0,1-5 7 16,3-2-12-16,3-2-13 15,11-7-3-15,2-1 5 0,4 2 3 16,4 2 3-16,6 5-5 16,-3 8-5-16,-2 0-2 15,-4 28 4-15,-1 22 29 0,-8 28 83 16,-7 22 8-16,-13 27-25 16,-22 15-35-16,-9 5-29 0,-6-9-21 15,1-16-28 1,4-19 0-16,2-26 0 0,10-21 0 15,9-11 0-15,11-16 0 16,0-13 0-16,3-16 0 0,30-24 0 16,27-30 0-16,30-32 0 15,24-30 0-15,32-31 0 16,29-16 0-16,15-4 0 0,6 13 0 16,-13 15-92-16,-17 25-142 15,-24 24-65-15,-29 17-41 0,-23 16-7 16,-30 12 5-16</inkml:trace>
  <inkml:trace contextRef="#ctx0" brushRef="#br2" timeOffset="-109245.65">9855 7183 625 0,'-65'-100'350'0,"-6"-11"-165"15,0 1-103-15,-8 0-63 0,-2 9-10 16,-7 3 0-16,-9 13 14 16,-13 15 4-16,-17 21-6 0,-11 25-9 15,-24 24-11-15,-22 41 7 16,-9 40 2-16,-3 46 8 16,3 47 10-16,14 67 6 15,15 60 17-15,23 45 3 16,31 16-29-16,40 5-13 0,47-13-7 15,46-21-4-15,50-39 1 16,46-46 3-16,39-44-3 0,37-50 4 16,29-56-5-16,22-53-2 15,20-57-3-15,9-58 6 16,14-48-5-16,-6-41-14 0,-11-33-18 16,-19-31-2-16,-34-37-7 15,-44-29 15-15,-42-21 6 0,-48 4 13 16,-45 14 0-16,-40 19 7 15,-48 23 12-15,-40 32-13 0,-39 26-22 16,-23 30-26 0,-17 36-56-16,-11 36-78 0,-17 38-26 15,-11 35-20-15,-15 29-18 16</inkml:trace>
  <inkml:trace contextRef="#ctx0" brushRef="#br2" timeOffset="-102040.47">749 6077 82 0,'-11'-15'173'15,"11"2"-21"-15,-8 4-54 16,8 5-44-16,0 4-34 16,0 0-8-16,0 0-6 15,0 0-3-15,0 13 0 16,5 2 0-16,6 11-3 0,1 2 1 16,4 4 2-16,5 8 20 15,-2 5 0-15,6 9-10 16,4 3 12-16,-1 3 1 15,4 2-6-15,1-5-1 16,0 0-8-16,-4-5 5 16,-1 1 7-16,-3-4 4 15,-1-4-6-15,0 1-3 16,0-11-7-16,-4-2 0 0,-4-9-5 16,-2 0 0-16,-8-3 2 15,2-4-2-15,-3-5-2 16,0 0 9-16,-2-3 1 15,-3-9 5-15,0 7-2 16,0-7 0-16,0 0-7 16,0 0 1-16,0 0 5 15,0 0-5-15,0 0 0 16,0 0 1-16,0 0-5 16,0 0 0-16,0 0 4 15,0 0 5-15,0 0-1 0,0 0 3 16,0 0 3-16,0 0-7 15,0 0 3-15,5 0 5 16,-2 0-8-16,-3 0 0 16,0 0-1-16,0 0-3 15,5 0 3-15,-5 0-7 0,0 0 6 16,0 0-3 0,0 0-6-16,0 0-1 15,0 0 7-15,0 0-4 16,0 0-3-16,0 0-4 0,0 0 4 15,0 0-5 1,0 0 4-16,0 0-4 16,0 0-1-16,0 0 6 15,0 0 3-15,0 0-6 16,0 0-3-16,0 0 8 16,0 0-3-16,0 0 5 0,0 0-5 15,0 0-3-15,0 0 3 16,0 0 2-1,0 0 10-15,0 0-3 16,0 0 19-16,0 0 11 16,0 0 14-16,0 0 11 15,0 0-15-15,0 0-5 16,0 0-4-16,0 0-14 16,0 0-10-16,0-5-1 15,0 5-9-15,0-2 1 0,0-3-3 16,0 5-1-16,0 0-2 15,0 0 1-15,3 0 3 16,2-4-8-16,4-1 2 16,-9 2-1-16,3 3 2 15,0 0-2-15,5-4-2 16,0 0-1-16,1-4 6 16,-1 8 3-16,-3 0-9 15,2 0 11-15,-1-4-10 16,-3-4 3-16,5 8 4 15,0-10-1-15,4 3-3 0,1-5 0 16,2 3-3-16,-3 2 6 16,1-2-5-16,-1 2-2 15,4-6 8-15,5 1-6 16,-1-5 1-16,-1 1 5 16,7 0 0-16,-6-2-4 15,4 3 2-15,-4 3-5 16,1-5 0-16,-2 5 1 15,-2 0 6-15,-1 0-3 16,-3 0-1-16,3 0 1 16,1 0-2-16,3-1 2 0,0 1-5 15,0-5 2-15,5 2-1 16,4-6 5-16,-1 1 4 16,-1 0-6-16,2-1 1 15,-1 1-1-15,-4-1-1 16,1 2 5-16,0 2-3 15,-2-3-5-15,-1 3 0 16,-2 2 7-16,-1-2 1 16,-1 0-7-16,-2 2 3 15,4-7-1-15,0 2-3 16,0-3 5-16,5-6 3 16,3 1-8-16,-4 2 7 0,1 2-6 15,3 0-3-15,1-1 9 16,-2 2 4-16,2 2-6 15,-1 0-1-15,2-3-4 16,-3 3 0-16,-2 2 2 16,-1-2 1-16,1 4 6 15,-1 0-7-15,-4 3 5 16,1-3 0-16,-5 1-3 16,4-1 0-16,-4 0-2 15,2 1-1-15,-4 4-1 16,0-4 11-16,2 0-2 15,1 0-8-15,-2-5 3 16,2 0 3-16,-1 1-1 0,4 0-4 16,-4-4 1-16,5 0 7 15,-1-2-4-15,-3 7-1 16,-2-5-3 0,5 3 2-16,-4-4-3 0,6 2 1 15,-4-4-2-15,4 4 5 16,-2-5-5-16,4-1 13 15,6 1-11-15,-3-1 0 16,-3 5-2-16,1-1 8 16,0 1 2-16,-4 4-9 15,-2-1 6-15,1 0 0 16,2 1-3-16,-4-1-2 16,-1 2 2-16,4-1 0 0,-5 3-2 15,3-3-1-15,3-1 4 16,2 2-1-1,4-7-4-15,5 5 5 0,2-3-3 16,-2 5 2-16,-1-2 0 16,-2 0 0-16,-3 6 4 15,-2-2-6-15,0 1-1 16,-5-1 3-16,0 0 3 16,5 2-3-16,3-2 5 15,1 2-12-15,-1-6 10 0,4 0-6 16,-2 1 1-16,2-1 7 15,1-3-12-15,3-4 9 16,-1-1 3-16,3 6-7 16,-6-2-2-16,-4 4 2 15,-4 5 12-15,1-3-11 16,0-3 1-16,3 1-2 16,-5 2 2-16,7-2 0 15,-3 2-3-15,3-7 2 16,-3 2 2-16,3 0 0 0,2 0 4 15,4-5-4-15,1 1 4 16,3-5-9-16,2-4 0 16,2 0 5-16,0 1 2 15,1-4-7-15,-3 3 2 16,-2 0 7-16,-1 0-4 16,-1 1-5-16,-2-2 3 15,1 2-1-15,4-4 3 16,3-1 0-16,9-8-1 15,0-9-3-15,4 2 6 16,3-1-3-16,-3-3-3 0,0 2 5 16,3 2-7-16,6-1 6 15,7-1 0-15,0 5-3 16,4 5 1 0,9-2 2-16,-2 6-4 0,1-5-2 15,5-3 3-15,8-2 3 16,-1 5 0-16,1-4-5 15,-10-1 8-15,-1 7-8 16,-6-2 10-16,-5 4-10 16,-10 4 4-16,-9 5-3 15,-13 8 8-15,-4-2-5 16,-7 6-6-16,-4 3 6 16,-4 1 0-16,-2 4 7 15,1-4-12-15,-3 3 7 0,-1-3-2 16,-4-1-3-16,1 2 3 15,-2-3 2-15,2 5-1 16,-4 3 2-16,-1-4-3 16,-4 8 6-16,-4 0-4 15,0-2-4-15,-4 5 2 16,0-2 6-16,0 1 4 16,0-1-5-16,0-3 1 15,0-5 4-15,-11-7-17 16,-3-4 13-16,-37-199-12 31,34 153 6-15,1-2 5-16,-4-3-2 15,2 6-6 1,-1 4 6-16,-1 4 3 0,-22-41-11 16,27 61 5-1,-1 8 1-15,-9-24 9 16,12 37-14-1,5 8 0-15,0-1 3 16,8 5 2-16,-8-1 4 16,-1 6 1-16,9-1-4 15,-8 4 3-15,8-4 3 0,0 8 0 16,0-5-7-16,0-2 2 16,-8-1 2-16,8-1-2 15,-10 1 4-15,10 0-3 16,-9 0-1-16,1 4-3 15,8-4 1 1,-8 4-3-16,8-1 0 16,0 2 0-16,0-1 3 0,0-1-3 15,0 0 11 1,0 3-12-16,0 2 1 16,0 0 0-1,0 0-1-15,0 0 6 16,0 0 0-1,0 0-10-15,0 0-2 16,0 0 11 0,0 0-3-16,0 0-6 0,0 0 4 15,0 0-5-15,0 0-3 16,0 0-11-16,0 0-14 16,0 0-19-16,0 0-29 15,0 0-26-15,0 12-10 16,3 4-23-16,5 1-10 15,0 7-46-15,-2 8-11 16,-6 0-110-16</inkml:trace>
  <inkml:trace contextRef="#ctx0" brushRef="#br2" timeOffset="-99527.79">1230 5442 454 0,'-26'-24'258'16,"6"3"-123"-16,4 6-76 15,5 1-32-15,11 11-16 16,0 3-2-16,0 17-11 15,0 15 5-15,8 22-3 16,3 10 5-16,6 16-6 16,-1 6 1-16,5 0 0 15,-1-12 1-15,-4-10-1 16,-5-10 3-16,3-14-7 0,-6-11 4 16,-1-10 7-16,-7-2-7 15,6-8 6-15,0-9-1 16,2-13-7-16,0-7-2 15,6-16 4-15,-3-14 0 16,5-2 1-16,0 6-4 16,1 10 6-16,-4 7-5 15,-3 10-3-15,-1 2 3 0,4 9 1 16,4 8-2 0,2 0 3-16,5 0 0 15,6 0 0-15,-2 0 3 16,4 0-4-16,4-8 7 0,1-12-6 15,0-13 2-15,-5-13 2 16,-4-10-4-16,-4-8-10 16,-11-5 7-16,-13-2-1 15,0 11 11-15,-13 15 17 16,2 7-5-16,-2 15-14 16,1 5-3-16,1 18-6 15,11 13 4-15,0 12 2 0,0 11-6 16,3 9 2-16,10-3 2 15,7-6-1 1,1-7-1-16,1-6 0 16,3-10 1-16,4-13 6 15,-1-5-11-15,2-14 4 0,2-14-8 16,-4-11-14-16,-4-14-6 16,-3-4 4-16,-6-2 8 15,1-5-2-15,-2-2 0 16,-10 7 9-16,-1 2 9 15,-3 10 4-15,0 11 6 16,0 13-6-16,0 12-1 16,0 3 0-16,5 13-3 15,-2 0 4-15,6 20-2 16,2 5 5-16,2-1-2 16,7 5-2-16,1-1 2 15,7-4 0-15,1-3-2 0,-2-4 2 16,7-10-5-16,-6-7 2 15,-8 0 2-15,0 0 2 16,-3-16-2-16,0-8 4 16,-3-17-6-16,0-9 3 15,-11-1-2-15,-3-7 0 16,0 1 2-16,-8 0 6 16,-4 10 9-16,1 1 3 15,-3 9 0-15,2 8-3 16,4 10-9-16,8 7-9 15,-9 3-4-15,9 9 3 16,0 16 1-16,0 13 2 16,9 16-7-16,8 12 2 0,6 6 8 15,7 7-7-15,5-4 8 16,7-9 1-16,3-8 0 16,-2-12-1-16,2-13-4 15,0-8 3-15,-3-16-3 16,-2-12 3-16,-4-14 1 15,-7-9-4-15,-6-18-8 16,-7-13 2-16,-6-11-2 16,-10 4 4-16,0 4 3 15,-10 17 2-15,-1 10-4 16,0 10-4-16,2 11 2 16,9 9 1-16,-13 12-6 15,13 17 9-15,0 7-3 16,0 9 5-16,0 3-8 0,13 4 4 15,7-2-3-15,9-5 9 16,-1-10-3-16,5-5 0 16,-1-18 2-1,1 0-1-15,-1-13-1 0,-12-12-4 16,-4-6 7-16,-13-12-2 16,-3 0 0-16,-14-2 1 15,-11 4-4-15,1 8 0 16,-6 5-5-16,5 6-18 15,2 15-34-15,-2 7-28 16,5 12-32-16,9 5-69 16,-1 2-79-16</inkml:trace>
  <inkml:trace contextRef="#ctx0" brushRef="#br2" timeOffset="-99077.49">4275 3053 377 0,'0'-13'233'16,"0"7"-94"-16,5-5-63 16,-2 4-19-16,0 7-10 15,2 0-26-15,-2 0-6 16,2 0-10-16,4 0-1 15,2 18 0-15,3 5 1 16,1 12 2-16,5 8-7 16,4 0 1-16,5 11 1 15,-1 3-4-15,1 1-4 16,-4-7-43-16,-5-2-24 16,-9-12-26-16,-3-12-16 15,-8-9-36-15,0-16-55 16</inkml:trace>
  <inkml:trace contextRef="#ctx0" brushRef="#br2" timeOffset="-98896.64">4133 3154 291 0,'-37'-28'172'0,"9"4"-72"16,12 3-39-16,16 1-25 15,0 3-14-15,16-4-11 16,17-2-8-16,10-5-1 15,14 3 0-15,1 0-7 16,-6 10-38-16,-7 1-33 16,-12 7-69-16,-9 7-48 15</inkml:trace>
  <inkml:trace contextRef="#ctx0" brushRef="#br2" timeOffset="-98732.86">4234 3857 78 0,'17'34'244'16,"7"-22"-103"-16,12-24-70 16,18-18-32-16,6-17-19 15,5-14-12-15,1-6-4 16,-9-2-21-16,-14-2-96 16,-6-3-114-16</inkml:trace>
  <inkml:trace contextRef="#ctx0" brushRef="#br2" timeOffset="-98470.62">4624 2938 181 0,'7'-28'234'0,"2"4"-89"15,-1 3-60-15,0 6-40 16,0 1-19-16,6 7-13 16,4 0-6-16,4 7 0 15,-2 0-4-15,-1 7-1 16,-1 14 2-16,-2 2-4 16,-7 7-48-16,-9 5-69 15,0-1-142-15</inkml:trace>
  <inkml:trace contextRef="#ctx0" brushRef="#br2" timeOffset="-97880.83">4986 2869 355 0,'12'-16'240'0,"0"4"-87"0,-4 0-79 16,-8 7-38-16,5 5-22 15,-2 0-8 1,0 0-6-16,5 10 3 16,1 6-3-16,4 3 1 15,0 2 0-15,-5-4 0 16,-2-2-1-16,-1-2-2 0,-2-6-6 16,2-7 2-16,-5 0 4 15,0-4-10-15,4-12-2 16,4-13 2-16,0-7 8 15,0 1 6-15,-2 1-2 16,2 6 9-16,-6 7-12 16,6 9 3-16,-8 4 0 15,0-1-6-15,5 9 5 16,-2 0 4-16,6 9-4 16,-4 3 5-16,-2 0-3 15,-3-4 4-15,0-8 0 16,0 9-2-16,0-9 3 15,0 0 6-15,0-9-10 16,0-6-1-16,8-11-5 16,6-5 10-16,-4-2-6 15,6 4 1-15,1 9 0 16,0 4 1-16,-1 2 1 16,5 7 9-16,2 7 5 15,1 0-5-15,5 12-5 16,-4 0 2-16,4 5-2 15,-6-1-13-15,-7-4-27 16,-2 0-29-16,-3 0-14 16,-7 5-14-16,-4-1-55 15,0 1-71-15</inkml:trace>
  <inkml:trace contextRef="#ctx0" brushRef="#br2" timeOffset="-96517.03">3070 2665 85 0,'-14'-27'239'16,"3"-6"-87"-16,-3 0-58 16,7 4-11-16,7 1-25 15,-11 3-3-15,2 5 9 16,9 4-4-16,0 4-28 15,0 6-19-15,0 6-6 16,0 0-6-16,0 18-1 16,4 6 0-16,4 13 8 15,5 8 0-15,3 8 5 16,0 4 22-16,9 4 9 16,2 4-6-16,3 0-15 15,-2-4-11-15,1 1 8 16,2-6-11-16,-2-4-2 15,-4-2-2-15,-1-6-2 16,0-7-3-16,-7-4 4 16,-1-9-6-16,-4-3 3 15,0-9 1-15,-4 0-2 16,-5-3 2-16,-3-9 5 31,6 0-5-31,-6 0 0 16,3 0-2-16,2 0-8 15,-5-5-37-15,0-3-43 16,3-4-55-16,-3-8-74 16,0-1-99-16</inkml:trace>
  <inkml:trace contextRef="#ctx0" brushRef="#br2" timeOffset="-95774.08">2915 3411 123 0,'0'0'215'15,"0"-8"-46"-15,0-1-50 16,0 5-43-16,0 0-18 0,0 0-23 16,8 4-16-16,3 0-8 15,6 0 5 1,6 8 11-16,11 5 5 0,6 6 9 15,4 6-4 1,7 0-10-16,6 4-7 16,3-5-6-16,5 0 3 15,4-4-4-15,-4-3-8 0,-8-4-1 16,-14-2-1-16,-4-11 15 16,-16 0 26-16,-3 0 23 15,-6 0 9-15,-8 0 8 16,2 0 1-16,-8 0 0 15,5-4-15-15,-5-13-20 16,0-13-24-16,0-16-18 16,0-16-4-16,0-3-1 15,0-4 4-15,0-1-6 16,0 7-4-16,0 5 3 16,0 10-2-16,8 6 4 15,0 6-8-15,-3 8 7 16,-2 6-7-1,-3 10 13-15,0 0-6 0,0 4-8 16,0 4-1-16,0 4 7 16,0 0-11-16,0 0 5 15,-11 0-1-15,2 0 6 16,-3 12-2-16,-13 9 5 16,-11 8 2-16,-13 6-3 15,-4 11-3-15,-4-1 8 16,1 0-6-16,2-6 1 15,6-2-3-15,-1-4 1 16,10-4 6-16,2-5-3 16,9-8-1-16,6-5 0 15,11 0-6-15,11-11 8 16,-10 0 0-16,10 0-4 16,0 0-6-1,0 0-5 1,0 0-17-16,0 0-22 15,0 0-9-15,0 0-36 16,0 0-50-16,0 0-76 16,0 0-44-16,0 0-52 15</inkml:trace>
  <inkml:trace contextRef="#ctx0" brushRef="#br2" timeOffset="-48121.09">2915 13075 504 0,'-32'36'289'16,"10"-7"-124"-16,7-8-86 16,15-6-40-16,3-6-12 15,22-9-1-15,27-22 66 16,38-30 42-16,51-41-3 15,74-53-27-15,79-63-33 16,51-52 18-16,25-23-15 16,-2-12-39-16,-9-11-8 0,-38-23-20 15,-49-27-1-15,-57-13-2 16,-69 2-3-16,-69 19 8 16,-61 11-9-16,-68 3 3 15,-59 15-12-15,-47 23 9 16,-54 31-8-16,-71 60 5 15,-87 70-11-15,-65 95 6 16,-77 103 2-16,-67 97-1 16,-39 77 4-16,1 98-3 15,23 97 2-15,48 61-6 0,58 46 4 16,86 23 1-16,224-7 5 16,178-30-5-16,0-22 2 0,0-34 4 15,0-53-1-15,698 183 13 31,-215-448-6-31,702-197 7 16,-498-113-11-16,16-67-29 16,-21-66-190-16,-54-56-233 15</inkml:trace>
  <inkml:trace contextRef="#ctx0" brushRef="#br2" timeOffset="-14696.82">27698 4497 478 0,'-14'-21'293'0,"14"11"-150"0,-8 10-77 15,0 35-6-15,1 27 36 16,-4 28 66-16,-2 22 35 16,0 28-10-16,-3 35-30 15,1 25-71-15,-7 19-40 16,2 4-21-16,-8-2-12 0,0-17-15 16,-1-18-86-16,1-28-152 15,7-22-149-15,5-31-42 16,8-36 4-16</inkml:trace>
  <inkml:trace contextRef="#ctx0" brushRef="#br2" timeOffset="-14430.59">27608 4807 548 0,'-28'-151'309'15,"11"8"-135"-15,17 17-76 16,8 21-29-16,26 16-36 15,22 15-16-15,24 16-6 16,26 19-2-16,11 22 1 0,7 25-4 16,-7 29-7-16,-11 20 4 15,-29 19 2-15,-33 15 6 16,-35 3-7-16,-42 6 12 16,-36 0-10-16,-32-8-4 15,-24-6-1-15,-32-6-9 16,-13-10-89-16,-15-4-115 15,-7-14-53-15,9-3-90 0</inkml:trace>
  <inkml:trace contextRef="#ctx0" brushRef="#br2" timeOffset="-12217.83">29098 3988 582 0,'65'-52'262'16,"-12"11"-89"-16,-16 13-94 15,-14 16-53-15,-10 29-10 16,-13 39 67-16,-31 49 61 15,-31 55 74-15,-14 34-49 16,-14 51-76-16,8 40-48 16,25 16-18-16,46-4-17 15,50-19 1-15,63-35-6 16,45-35-17-16,26-41-105 16,16-41-170-16,0-41-135 0,10-52-59 15</inkml:trace>
  <inkml:trace contextRef="#ctx0" brushRef="#br2" timeOffset="-11835.17">30885 5038 421 0,'-130'-64'277'16,"-4"27"-129"-16,4 37-75 16,3 32-34-16,20 21-13 15,21 22-6-15,30 6-5 16,26 4-5-16,30-4-4 15,33-7-1-15,28-24-15 16,20-31-37-16,20-38-25 16,10-35 12-16,-13-23 30 15,-24-21 27-15,-12-9 34 16,-21-6 16-16,-20 11 47 16,-13 16 10-16,-8 17-37 15,-21 20-30-15,-8 20-20 16,-5 17-6-16,-6 12-3 15,15 12-6-15,3 12 0 16,22 5 3-16,13 8-2 16,21 4-7-16,32 8 12 0,28 4-8 15,23-1-11-15,22 1-50 16,8 5-70-16,-1-6-60 16,-4 1-15-16,-17-4-98 15</inkml:trace>
  <inkml:trace contextRef="#ctx0" brushRef="#br2" timeOffset="-11568.05">31851 3578 450 0,'-23'-146'284'0,"9"15"-124"15,14 24-52-15,14 27-43 16,26 27-34-16,45 32 1 16,42 50-4-1,23 77 36-15,11 78 6 16,-6 63-7-16,-33 38-30 16,-44 28-17-16,-55 41-8 0,-46 25-28 15,-47-4-102-15,-44-30-66 16,-37-36-36-16,-30-47-35 15</inkml:trace>
  <inkml:trace contextRef="#ctx0" brushRef="#br2" timeOffset="-11101.59">33630 5548 596 0,'-18'81'120'16,"18"-7"-56"-16,0 2-35 16,-6 7-12-16,-19 5-9 15,-23 11-5-15,-34 11-6 16,-37 7-64-16,-37 1-62 16,-28-4-155-16</inkml:trace>
  <inkml:trace contextRef="#ctx0" brushRef="#br2" timeOffset="-10337.52">25163 9492 758 0,'-15'0'331'0,"-2"-8"-76"16,17-3-72-16,9-11-70 15,47-10-55-15,75-21-28 0,108-21-5 16,149-31-17-16,129-34-1 15,141-40-3-15,98-48-3 16,106-38 1-16,28-3-2 16,10 23-4-16,15 33-3 15,16 32-9-15,-103 30 9 0,-172 25-9 16,-656 25-7-16,0 29-75 0,0 17-155 16,0 18-54-16,0 12 11 0,0 7-63 15</inkml:trace>
  <inkml:trace contextRef="#ctx0" brushRef="#br2" timeOffset="-10087.76">23409 9667 1384 0,'-122'-28'304'0,"158"-46"-153"0,156-30-82 15,178-20-38-15,141-14-16 16,151-21-7-16,98-25-6 16,99-18 14-16,41-10 46 15,33 12-57-15,-32 26-5 16,-76 35 0-16,-94 39-214 16,-99 26-260-16,-91 17-68 15</inkml:trace>
  <inkml:trace contextRef="#ctx0" brushRef="#br2" timeOffset="6585.53">6728 16969 354 0,'-12'0'204'0,"-2"0"-37"15,3 0-55-15,11 0-36 16,-8 0 10-16,8 0 13 16,0 0-10-16,0 0-14 0,0 0-9 15,0 0-18-15,0 0-8 16,0 0-5-16,8 14-4 15,0-7 8-15,9 0 3 16,7 3-4-16,4 1-12 0,12 2-7 16,6-1-10-16,3 0-7 15,3 1 7-15,-3-5-11 16,0-1 6-16,-9 7-10 16,-4-2 7-16,1 0-7 15,-9 0 7-15,-3 0-1 16,-8 0 0-16,-5 4 4 0,-12 9 3 15,0 7 8-15,-12 9 4 16,-10 4 5-16,-1 7-2 16,-7 5 0-16,-2-1 7 0,-1 6-6 15,1-4-3-15,4-9-5 16,4-8-15-16,8-13 1 16,3-4-3-16,1-7-6 15,12-5-1-15,0-12-29 16,0 0-61-16,-8 0-91 15,8 0-95-15,-11-21-51 0,-2-7-21 16</inkml:trace>
  <inkml:trace contextRef="#ctx0" brushRef="#br2" timeOffset="7230.62">7150 17007 121 0,'-12'-17'238'0,"0"1"-82"15,-1 0-50-15,-4-1-36 16,7 5-9-16,-4-1 33 16,3 9 34-16,3 1 19 0,8 3-10 15,-8-4-26-15,8-1-39 16,0 5-23-16,0 0 16 15,0 0-3-15,0-3-14 0,0-1-15 16,0 0-15-16,0 4-9 16,8 0-7-16,8-5-2 15,8 2 4-15,9-6-4 16,7 5-3-16,13 0 4 16,4 4-6-16,3 0 5 15,5 0-2-15,0 8 2 0,-3 4-4 16,-9 1 1-16,-10 2 1 15,-5 2-2-15,-11 0 0 0,-10-1 2 16,-6 1 7-16,-1-1 6 16,-10 7 24-16,-10 11 13 15,-4 1 2-15,-11 11 8 0,-4 4-4 16,1-3-14-16,-1 6-1 16,4 1-35-16,3-2-4 15,1 0 0-15,-1-1 0 16,6-12 0-16,4-2 0 15,4-9 0-15,0-7 0 16,8-4 0-16,0-5 0 0,-7-12 0 31,7-4 0 32,0-1 0-63,0 2 0 15,4 3-110-15,-1-5-45 16,2 5-63-16,-5-5-59 16,0-2-54-16,0-2-7 0,0 2 35 15</inkml:trace>
  <inkml:trace contextRef="#ctx0" brushRef="#br2" timeOffset="8698.33">8656 16401 158 0,'0'-29'253'0,"-12"1"-63"16,-4 2-14-16,-4 6-49 15,3 5-34-15,0 2 1 16,3 4-18-16,-3 9-17 0,5 0-26 16,-2 12-14-16,3 9-3 15,0 15 6-15,11 14 3 0,0 11-4 16,0 4-5-16,8 3 3 15,6-1-15-15,8-11-4 16,-1-7 7-16,1-12 0 0,4-8-3 16,-3-14-4-16,-1-15-2 15,-3 0 1-15,2-12-11 0,-1-12-3 16,-4-12 2 0,-8-14 5-16,-8-7 4 0,0-7 10 15,-11-2 5-15,-5 1 31 16,-6 13 43-16,-2 7 37 0,4 7 12 15,1 14-6-15,2 13-27 16,5 1-47-16,4 7-54 16,8 16 0-16,8 10 0 15,13 15 0-15,15 2 0 16,12 5 0-16,17-2 0 0,17-5 0 16,6-9 0-16,7-10 0 15,-6-5-156-15,-4-14-147 16,-9 0-63-16,-11-8-6 15,-15-5-15-15</inkml:trace>
  <inkml:trace contextRef="#ctx0" brushRef="#br2" timeOffset="9563.22">9817 17344 179 0,'0'-23'257'0,"0"1"-38"15,0 6-37-15,-11 4-62 16,3 7-36-16,-6 5-10 15,3 0 0-15,-1 0-11 0,3 0 11 16,-2 14-2-16,-6 5-1 16,-2 14 4-16,-7 12 18 15,-10 15 17-15,-8 11-18 16,-9 5-12-16,0 2-10 0,-1-2-12 16,6-2-58-16,8-7 0 15,7-11 0-15,13-4 0 16,8-10 0-16,12-5 0 0,0-9 0 15,20-13 0-15,9-6 0 16,10-9 0-16,15-12 0 16,11-13 0-16,8 0 0 15,-4 2 0-15,-3-1 0 16,-9 2 0-16,-17 6 0 0,-7 4 0 16,-9 5-163-16,-8 3-71 15,-7 4-40-15,-9-5-10 16,0-3 18-16,0-4 2 0,0-9 17 15</inkml:trace>
  <inkml:trace contextRef="#ctx0" brushRef="#br2" timeOffset="9930.19">10231 17140 186 0,'22'-24'290'0,"-11"5"-27"16,-6 5-46-16,-5 7-83 0,0 7-57 15,0 0-22-15,-8 11 13 16,-6 14 6-16,-2 12 8 16,-4 8-18-16,-4 8-14 0,0 4-19 15,4-5-8-15,-1-2-8 16,10-15-6-16,-2-5-6 16,13-9-1-16,0-5 3 0,0-9 2 15,0-7-8-15,0 0 6 16,8 0-9-16,8 0 5 0,13-4 0 15,2 1-3-15,12-6 6 16,-4 4-4-16,6 3-2 16,-1-9-2-16,-3 11 3 15,-9-2 1-15,-2-3 0 16,-6 2-15-16,-3 3-25 0,-9 0-36 16,-1 0-46-16,-2 0-34 15,-6-5-32-15,-3-7-23 0,0-5 0 16,0-7-20-16,0-4 38 15</inkml:trace>
  <inkml:trace contextRef="#ctx0" brushRef="#br2" timeOffset="11063.36">10992 16831 146 0,'8'-19'204'0,"-4"-7"-49"16,-4 2-26-16,0 3-30 16,0 2-15-16,0 2 11 15,0 5 32-15,-12 5 24 16,3-2-3-16,0 4-5 0,-2 5-9 16,2 0-10-16,-2 17-5 15,-2 10-2-15,-3 19-45 0,5 7-72 16,-3 4 0-16,6 4 0 15,8-4 0-15,0-4 0 16,8-9 0-16,6-6 0 0,-3-9 0 16,5-15 0-16,5-5 0 15,-1-9 0-15,5-20 0 16,-2-8 0-16,2-14-7 16,-4-10-5-16,-9-9 13 0,-8-4 1 15,-4-1 3-15,0 6 6 16,-8 11-11-16,0 12 0 0,8 12 0 15,-9 11 0-15,9 8 0 16,-9 6 0-16,9 29 0 16,0 6 0-16,6 15 0 15,6 8 0-15,10-1 0 0,3-5 0 16,8-2 0-16,5-10 0 16,-6-4 0-16,-4-8-119 15,-3-6-223-15,-5-6-18 0,-8-8 32 16,1-8 42-16,-7-8 5 15</inkml:trace>
  <inkml:trace contextRef="#ctx0" brushRef="#br2" timeOffset="11275.69">11441 16612 320 0,'0'-33'305'16,"0"0"-62"-16,0 5-75 16,0 4-72-16,0 0-28 0,0 3-15 15,0 5-20-15,5 3-19 16,4 1-44-16,-1 5-99 16,3 7-85-16,-2 0-48 0,-1 7-40 15</inkml:trace>
  <inkml:trace contextRef="#ctx0" brushRef="#br2" timeOffset="11478.58">11670 16872 259 0,'16'21'296'0,"-5"-5"-61"16,3 4-64-16,1 0-28 0,5 5-25 15,2 3 5-15,-3 1-39 16,-3-1-40-16,-3 4-18 0,-4 6-55 15,-9 6-77-15,-9 1-96 16,-15 8-73-16,-14 3-43 16,-10 10-248-16</inkml:trace>
  <inkml:trace contextRef="#ctx0" brushRef="#br2" timeOffset="12325.93">9903 18591 382 0,'-40'13'217'16,"3"-6"-48"-16,9-7-50 16,11 0-41-16,17-7-28 0,20-18-27 15,37-20-12 1,41-22-2-16,40-19 4 0,37-18 5 15,27-14 11-15,15-8 5 0,-7 4-1 16,-12 11-13 0,-18 9-9-16,-23 16-8 0,-22 13-6 15,-22 13 0-15,-26 11 0 16,-24 12-4-16,-21 9-3 0,-14 12-20 16,-20 7-5-16,-8 9-15 15,-24 9-16-15,-17 7-32 16,-7 8-23-16,-10 10-11 0,-7 5-26 15,-4 10-28-15,1 8 30 16</inkml:trace>
  <inkml:trace contextRef="#ctx0" brushRef="#br2" timeOffset="12692.13">10524 18508 445 0,'-81'46'340'15,"4"-14"-90"-15,12-4-108 0,8-8-60 16,17-3-19-16,10-17 23 16,16 0 1-16,14 0-27 0,27-20-25 15,30-18-13-15,36-18-4 16,32-21-3-16,30-17-1 16,13-7 3-16,-2-1 4 15,-5 7-9-15,-14 10-6 16,-22 16 0-16,-21 11-7 0,-24 14 6 15,-19 8-3-15,-17 8-2 16,-6 7 10-16,-14 9 39 16,-8 1 21-16,-4 0 13 0,-4 11-9 15,0-2-40-15,-4 2-34 16,-4 0-33 0,0 0-60-1,0 0-60-15,0 7-42 16,0 5-35-16,0 5-62 0,-8 7-8 15,-8 1-19 1</inkml:trace>
  <inkml:trace contextRef="#ctx0" brushRef="#br2" timeOffset="13407.47">7053 18204 424 0,'-28'0'284'0,"7"0"-91"16,13-9-99-16,16-11-55 16,19-18-20-16,30-18-13 15,30-26-3-15,34-19-1 16,38-16 2-16,35-6-1 0,26 1-3 16,-2 9 6-16,-11 6-7 15,-23 17 5-15,-31 18-6 16,-31 15 4-16,-27 12-4 15,-30 11 0-15,-17 13 0 0,-16 7 7 16,-11 0-3-16,-9 11-2 16,-12 3-10-16,-12 0-10 15,-9 8-30-15,-11 4-21 0,-10 9-35 16,-6 3-18-16,-8 13-12 16,-9 4-33-16,-7 4 1 15</inkml:trace>
  <inkml:trace contextRef="#ctx0" brushRef="#br2" timeOffset="13718.77">7447 18240 481 0,'-49'49'261'0,"17"-13"-86"0,10-10-87 16,14-15-33-16,16-11-5 15,24-11 15-15,39-27 27 16,38-31-6-16,41-28-5 15,40-25 3-15,23-8-17 0,-2 2-23 16,-14 15-16-16,-26 15-17 16,-27 16-3-16,-35 17-2 15,-27 17 0-15,-22 14-1 0,-15 11 16 16,-14 2 20-16,-9 9 17 16,-10 4 14-16,-3 4 3 15,-9-1-14-15,0 5-35 0</inkml:trace>
  <inkml:trace contextRef="#ctx0" brushRef="#br2" timeOffset="13778.6">9202 17254 2032 0,'0'0'-108'0,"0"0"-45"16,0 9-26-16,0-1-44 16,0 1-33-16,-9 2-21 0,-8-3-53 15</inkml:trace>
  <inkml:trace contextRef="#ctx0" brushRef="#br2" timeOffset="23914">11044 17397 58 0,'-16'12'112'15,"-4"2"45"-15,-5-3-57 16,-4 1-27-16,-7 0-29 0,-4 1-16 15,-6 3-2-15,-1 5-1 16,-7 2 8-16,-3 6 11 16,-3-1 3-16,-5 1 1 0,4-4-2 15,-4-2-7-15,3 3-2 16,2-2-8-16,3-1-5 16,0 1-14-16,5 2-4 15,-2-2-3-15,5 5-3 0,6-1 0 16,2 1 0-16,0-1 0 15,8-2 0-15,0-2 3 16,6-1 0-16,3-1-3 0,4-6-3 16,2-4 4-16,7 0 1 15,-2-5-4-15,4-7 2 16,9 0 4-16,-6 11-2 0,6-11 2 16,0 0-8-16,0 0 3 15,0 0 7-15,0 0-4 16,0 0-7-16,0 0 6 15,0 0-2 17,0 0-4-32,0 0-2 15,0 0 2-15,0 0-6 0,0 0 9 16,0 0-4-16,0 0 3 16,0 0-1-16,0 0 7 15,0 0-4-15,0 0 3 16,0 0 0-1,0 0-7 1,0 0 6-16,0 0 3 16,0 0-5-16,0 0-5 0,0 0-9 15,0 0-7-15,0 0-10 16,0 0-11-16,0 0-18 16,0-6-19-16,0 1-15 0,0-2-14 15,3 2-33-15,0 3-6 16</inkml:trace>
  <inkml:trace contextRef="#ctx0" brushRef="#br2" timeOffset="35522.43">1554 15916 950 0,'-27'20'523'0,"6"-4"-211"16,4-4-130-16,9-12-102 0,28-12-80 31,17-7 0-31,20-6 0 0,8 0 0 16,3 8 0-16,-2 10 0 16,-6 7 0-16,-3 12 0 15,-3 17 0-15,-15 11 0 16,-5 17 0-16,-11 17 0 15,-7 11 0-15,-10 8 0 0,-6 5 0 16,-14-1 0-16,3-11 0 16,-1-20 0-16,-1-14 0 15,13-19 0-15,0-13 0 16,0-20-286-16,0 0-259 16,8-29 68-16</inkml:trace>
  <inkml:trace contextRef="#ctx0" brushRef="#br2" timeOffset="35889.28">2406 15314 484 0,'0'-66'270'16,"-6"21"-59"-16,-8 17-64 16,2 15-5-16,1 13 31 15,-3 16-18-15,8 22-40 16,6 14-38-16,0 14-28 0,6 3-26 15,16-7-3 1,2-15-19-16,4-13-1 0,5-15 2 16,4-10-27-16,-5-18-9 15,-4-22-11-15,-9-19 4 16,-10-14 30-16,-9-3 67 16,-15 11 96-16,-1 15-26 15,2 13-126-15,3 7 0 16,3 8 0-16,8 6 0 0,11 19 0 15,22 17 0 1,24 11 0-16,25 10 0 16,11 7 0-16,9 0 0 15,2 0 0-15,-1 4-239 16,-5-1-380-16,-19 2 45 16</inkml:trace>
  <inkml:trace contextRef="#ctx0" brushRef="#br2" timeOffset="36493.76">2926 17767 191 0,'-11'0'319'0,"-1"-5"-15"0,0 3-83 15,4 2-100-15,8 0-48 16,0 0-5-16,0 0-8 16,0-5-22-16,0 5-19 15,0 0-4-15,8 0 3 16,12-4-7-16,11-4-3 15,15-4-1-15,6 0-7 0,5-1 0 16,9 0 4-16,-1 6-5 16,0 7-7-16,-8 7 4 15,-6 19-1-15,-6 10 19 16,-8 14 53-16,-12 14 64 16,-14 10 9-16,-11 4 6 15,-8-1-56-15,-9-8-90 16,3-5 0-16,1-10 0 15,0-9 0-15,5-9 0 0,8-8 0 16,0-7 0-16,0-5-215 16,0-4-115-16,0-12-66 15,0 0 6-15,0 0 48 16</inkml:trace>
  <inkml:trace contextRef="#ctx0" brushRef="#br2" timeOffset="37136.96">4048 16897 83 0,'0'-8'204'0,"-12"-4"-35"16,-2-1-4-16,3 4-5 16,0 1 3-16,-3 8 32 0,3 0 6 15,-1 0 8-15,-2 0-16 16,0 17-34-16,-8 12-35 16,2 16-102-16,8 12-22 15,12 7 0-15,0 6 0 16,12-5 0-16,13-7 0 15,6-11 0-15,11-9 0 0,3-19 0 16,-2-19 0-16,3-7 0 16,-2-21 0-16,-12-27 0 15,-10-13 0-15,-22-9 0 16,-13-1 0-16,-7 9 0 0,-4 16 0 16,-1 13 0-1,9 14 0-15,3 7 0 16,5 7 0-16,8 19 0 15,24 21 0-15,20 18 0 16,21 7 0-16,17 3 0 16,7-2 0-16,6-6 0 15,1-7 0-15,-2-8-321 0,-4-14-239 16,-13-5 53 0</inkml:trace>
  <inkml:trace contextRef="#ctx0" brushRef="#br2" timeOffset="37367.52">5063 16249 399 0,'-29'0'432'0,"5"0"-74"0,7 0-163 15,6 0-97-15,-2 0-48 16,13 0-34-16,0 0-51 16,0-4-96-16,0 0-108 15,0 0-91-15,8 4-43 16</inkml:trace>
  <inkml:trace contextRef="#ctx0" brushRef="#br2" timeOffset="37535.27">5404 16701 430 0,'25'28'490'15,"-9"-2"-103"-15,-5-3-169 16,-3 7-114-16,-8 2-49 0,0 9-40 16,-16 16-137-1,-11 7-200-15,-14 14-130 0</inkml:trace>
  <inkml:trace contextRef="#ctx0" brushRef="#br2" timeOffset="38052.2">2004 16755 363 0,'-53'57'386'0,"10"-14"-106"0,11-5-122 15,10-15-77-15,22-10-30 16,0-13-9-16,32-20 1 16,38-25 3-16,40-36-13 15,40-42 2-15,29-31 6 16,12-18-18-16,-9 2-13 16,-19 15-48-16,-24 24 38 15,-34 26-262-15,-27 23-50 16,-27 30-11-16,-22 28 21 0</inkml:trace>
  <inkml:trace contextRef="#ctx0" brushRef="#br2" timeOffset="38238.83">2509 16933 462 0,'-56'85'391'15,"9"-27"-74"-15,24-22-131 16,23-36-98-16,17-21-39 15,30-39-11-15,34-38 4 16,34-27-4-16,18-18-21 16,14 0-20-16,0 17-173 0,-11 24-192 15,-14 29-75-15</inkml:trace>
  <inkml:trace contextRef="#ctx0" brushRef="#br2" timeOffset="39333.13">4401 18102 395 0,'-42'28'333'15,"2"-7"-41"-15,7-9-80 0,6-4-53 16,5-8 13-16,11 0 35 15,11-12-68-15,11-17-70 16,27-20-34-16,23-23-15 16,24-23-6-16,12-2-14 15,9 3 0-15,-4 8 0 16,-9 9-31-16,-11 16-72 0,-17 13-44 16,-13 6-6-16,-11 18-1 15,-14 7-30-15,-5 10-22 16,-14 7 9-16,-8 16 21 15,-17 13-6-15,-16 6-8 0,-10 16 34 16</inkml:trace>
  <inkml:trace contextRef="#ctx0" brushRef="#br2" timeOffset="39499.29">4556 18109 358 0,'-22'45'276'0,"11"-16"-60"15,11-17-91-15,8-12-41 0,21-24 19 16,18-29 37-16,27-25 16 15,16-14-34-15,10-15-55 16,6 0-41-16,-3 15-85 16,-18 15-150-16,-17 20-108 15,-15 11-30-15,-16 18 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5:30:01.98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12249 2625 50 0,'0'0'88'0,"0"-3"100"16,0 3-41-1,0 0-39-15,0 0-18 0,6-5-3 16,-6 1-22-16,0 4-30 16,0 0-18-16,0 0-5 15,0 0-6-15,3 0-3 16,2 0 1-16,3 0-3 15,-5 0-1-15,2 0 2 16,-2 0 0-16,3 0 1 0,-6 0 15 16,0 0 10-16,0 0 13 15,0 0 9 1,0 0 7-16,0 0-3 0,-14-8-16 16,-5 0-19-16,-5 0-14 15,-14 0-7-15,-2-1 5 16,-5 9 1-16,-4 0-6 15,-8 17 0-15,-3 7 4 16,-5 16 6-16,-1 14-8 16,9 11 1-16,17 4 4 15,20 0-1-15,20 0 2 0,24-4 2 16,26-3-2-16,18-9-3 16,17-18 4-1,9-10-2-15,-1-9-2 0,-8-16 3 16,-12-3-6-16,-16-10 5 15,-12-7-6-15,-17-4 1 16,-16-4-4-16,-12 3-16 16,0 0-29-16,-7 6-47 0,-9 2-67 15,-5 9-38-15,1 4-50 16,-4 4-251-16</inkml:trace>
  <inkml:trace contextRef="#ctx0" brushRef="#br0" timeOffset="451.76">12625 2535 346 0,'0'-37'244'0,"-9"5"-69"15,9 8-51-15,0 3-21 0,0 9-33 16,0 4-39-16,0 8-15 15,0 0-10-15,9 16 2 16,2 21 3-16,1 15-1 16,-3 19-1-16,-1 11 2 15,-8 2-7-15,0 7-5 16,0-3 3-16,0-6 1 16,-8-13 0-16,-5-12 0 15,5-12 5-15,0-13-4 16,8-11 6-16,0-14 39 0,0-7 9 15,8-19 8-15,8-13-32 16,8-14-23-16,4 0 1 16,6 7 0-16,-6 7-8 15,-3 6-4-15,-6 10 0 16,2 9 1-16,-1 7-1 0,5 7 1 16,4 9 5-16,-1 10-6 15,0 2 1-15,-5 4-70 16,2 1-112-16,-1-5-86 15,1-4-40-15,-1-6-2 16</inkml:trace>
  <inkml:trace contextRef="#ctx0" brushRef="#br0" timeOffset="785.11">13428 2890 483 0,'-12'-37'197'15,"-13"8"-82"-15,-4 5-29 16,-7 12 7-16,-1 12-32 15,2 12-25-15,2 12-15 16,8 17-15-16,11 8 4 16,14 4-6-16,0 1 5 15,11-6-10-15,9-8-5 0,0-7 0 16,5-9-3-16,-2-12-12 16,-1-12-18-16,-4-12 4 15,-1-16 10-15,-4-13 2 16,-5-12 9-16,1-7 7 15,-2 2 27-15,-7 10 35 0,0 6-8 16,0 17-17-16,0 10-16 16,0 11-12-16,4 4 4 15,5 25-2-15,-2 8 1 16,6 7-6-16,-2 8 1 16,1 2-2-16,1-4-71 15,-5-7-108-15,1-3-112 16</inkml:trace>
  <inkml:trace contextRef="#ctx0" brushRef="#br0" timeOffset="1247.13">13705 2776 357 0,'0'-28'293'0,"0"7"-76"0,0 4-89 15,-9 10-59-15,9 7-40 16,0 16-14-16,9 8-4 15,2 17-8-15,0 9 2 16,11 2 1-16,-6-3 4 16,0 0-9-16,1-10 0 15,-9-5 1-15,0-13 6 16,-8-7 17-16,0-14 36 16,0 0 40-16,0-7-5 0,-16-17-30 15,2-14 55-15,14-13-52 16,0-11-33-16,8-3-14 15,14 8-2-15,5 8-13 16,11 13-3-16,11 12-13 16,8 10 9-16,-5 14-1 15,-3 9-2-15,-9 8 8 16,-12 7-7-16,-11 0 2 16,-17 1 7-16,0-5-5 15,-17 0 6-15,-8-2-13 0,3-4 5 16,-4-5 3-16,9-9 5 15,8 0-7-15,9 0-12 16,-9-9-30-16,9-3-38 16,0-1-83-16,9 2-84 15,0-5-65-15,5-1-72 16</inkml:trace>
  <inkml:trace contextRef="#ctx0" brushRef="#br0" timeOffset="1896.09">15893 2498 291 0,'0'-16'255'15,"-17"0"-64"-15,-3-3-79 16,-3 1-33-16,-7 6-15 16,-1 4 5-16,-3 8-15 15,-2 8-24-15,-2 11-9 16,-1 20-8-16,2 9-2 16,5 10 1-16,4 12-4 15,6 1-3-15,11-1 0 0,11-5-4 16,8-8 2-16,8-7 1 15,12-14-8-15,10-13 6 16,10-23-4-16,5 0 2 16,-1-19 5-16,-4-18-13 15,-1-12-4-15,-15-12 1 0,-8-8 11 16,-12-4 14 0,-12-4 31-16,0 6 13 15,-12 10 53-15,-1 16-1 16,13 13-40-16,-11 16-42 0,11 16-17 15,0 16-4-15,0 21-3 16,11 12 3-16,9 8-9 16,6 5 2-16,1-3 6 15,6-1-14-15,3 0-95 16,2-10-125-16,2-8-63 16,0-6-39-16</inkml:trace>
  <inkml:trace contextRef="#ctx0" brushRef="#br0" timeOffset="2199.03">17006 2307 425 0,'17'-53'328'0,"-2"8"-97"16,-4 14-55-16,7 6-30 15,-6 8-65-15,-2 13-35 0,4 12-9 16,2 20-2-16,-7 25-4 15,-9 16-6 1,0 21-3-16,-17 8-9 0,1 5-1 16,0-2-1-16,4-7-7 15,12-17 0-15,0-12 1 16,12-11-3-16,12-15 4 16,21-16-6-16,11-23 2 15,17-11-6-15,1-12-31 0,-1-13-64 16,-8-10-87-16,-8-7-80 15,-8-8-43-15,-21-7-51 16</inkml:trace>
  <inkml:trace contextRef="#ctx0" brushRef="#br0" timeOffset="2350.81">17171 2242 468 0,'-32'-33'226'0,"12"2"-105"15,20-2-50-15,9-1-37 16,20-1-21-16,15-3 5 16,16 3-31-16,8-3-86 15,2 2-138-15</inkml:trace>
  <inkml:trace contextRef="#ctx0" brushRef="#br0" timeOffset="3127.76">18898 2088 97 0,'-12'-9'191'15,"3"9"-42"-15,1 0-60 0,-3 0-37 16,-6 9-3-16,-2 7 10 15,-10 1-2-15,-1-2-9 16,3-2 2-16,-3-5 19 16,7-8 41-16,2 0 46 15,8-4-16-15,5-9 4 16,8-6-13-16,17-14-61 0,19-13-36 16,18 2-26-16,6 8 1 15,9 8-16 1,-3 15-4-16,-7 13-1 15,-5 29 6-15,-13 14-8 0,-20 23 18 16,-21 15-1-16,-29 14-7 16,-23 2 5-16,-22-3-1 15,-3-14 3-15,4-9-2 16,8-19 2-16,15-16 2 16,14-10 0-16,6-10 7 15,19-4-6-15,11-12 12 0,0 0-5 16,17 0-13-16,16-9 6 15,24-8-8-15,23-2 4 16,15-4-3-16,-4 1-7 16,-1 6-74-16,-12 4-112 15,-9 0-108-15,-12 0-32 16,-9-5-55-16</inkml:trace>
  <inkml:trace contextRef="#ctx0" brushRef="#br0" timeOffset="3393.89">19596 2259 310 0,'0'-52'294'0,"0"2"-85"16,-17 14-86-16,-2 10-51 16,-9 15-18-16,-1 11-12 15,1 27-19-15,3 19-12 16,7 11 1-16,18 5-9 16,0-3-5-16,18-5 10 15,7-7-6-15,6-8 1 16,9-20 3-16,1-19-3 15,0-8-7-15,-4-19 7 0,-12-19 3 16,-9-15-1-16,-16-13 2 16,0-2-1-16,-19 2-2 15,-7 10-25-15,1 14-65 16,-3 18-98-16,7 12-91 16,5 11-25-16</inkml:trace>
  <inkml:trace contextRef="#ctx0" brushRef="#br0" timeOffset="3760.87">19763 1917 297 0,'0'-21'313'15,"0"-4"-112"-15,0 2-83 16,0 2-24-16,0 1-43 16,15-1-30-16,18 2-10 15,15-2-7-15,11 4 0 16,-3 5-4-16,-4 5 5 15,-4 7 9-15,-5 0 1 0,-12 15-4 16,-2 13 5 0,-5 12-4-16,1 18 8 15,-1 12 0-15,1 12-4 0,3 7 7 16,-4 0-16-16,0 1-4 16,1 0 13-1,-8-2-3-15,-5-5-10 0,-12-10 3 16,0-8-2-16,-21-13 12 15,-15-2-3-15,-23-11-6 16,-12 0-4-16,-11-8 1 0,3-5 2 16,0-11-26-16,14-6-71 15,8-9-128 1,12-17-47-16,20-16-70 0</inkml:trace>
  <inkml:trace contextRef="#ctx0" brushRef="#br0" timeOffset="3958.21">20972 1892 841 0,'18'-28'373'0,"-10"7"-93"16,-2 5-38-16,0 3-83 0,2 6-70 16,0 2-48-16,-5 1-23 15,0 4-14-15,2 0-11 16,0 0-55-1,-5 0-62-15,0 0-71 0,0 0-114 16,0-7-106-16,0 7-47 16</inkml:trace>
  <inkml:trace contextRef="#ctx0" brushRef="#br0" timeOffset="4166.47">21013 2466 666 0,'0'24'327'16,"5"-3"-89"-16,6-4 47 16,10-2-19-1,1 2-93-15,-3 0-85 16,-4 3-84-16,-2 8-4 0,-13 6 0 16,-33 10 0-16,-27 13-72 15,-35 12-359-15,-22 9-97 16,-13-1-487-16</inkml:trace>
  <inkml:trace contextRef="#ctx0" brushRef="#br0" timeOffset="5702.78">12429 4522 242 0,'3'-12'173'16,"-3"-1"-42"-16,0 1-34 15,0 3-28-15,0 1-5 0,0-4-16 16,0-4-4-16,0-4 14 16,-11-1 9-16,-6 4 22 15,1 3 2-15,-12-3-47 0,-9 9-18 16,-12 8-16-1,-11 0-5-15,-5 20-2 0,-4 9 3 16,4 4-9-16,11-2 6 16,14 7-11-16,12-7 4 15,16 7-1-15,19-5 7 16,26-3-10-16,24 4 8 0,21 2 4 16,15 1-7-16,-1-1 0 15,-2 2-1-15,-13 6-3 16,-15 5 4-16,-17 4 10 0,-22 3-7 15,-23 6 2-15,-20-1 0 16,-17 1 0-16,-12-9-1 16,-2-13 5-16,-7-11 0 15,6-13 11-15,4-16 27 0,6-7-6 16,6-15 10-16,7-1 3 16,6-6-23-16,6 2-3 15,0-3-18-15,6 2-4 0,3 2-10 16,8 7-35-16,-9 7-70 15,9 3-75-15,-8 9-73 16,8 0-52-16,0 0-282 0</inkml:trace>
  <inkml:trace contextRef="#ctx0" brushRef="#br0" timeOffset="6239.67">13888 4497 414 0,'-17'-41'234'0,"-5"10"-72"15,0-2-75-15,-4 9-24 16,1 3-18-16,-2 9-12 15,-6 3-22-15,2 9-2 0,-3 13-5 16,-2 11 9-16,-2 12 0 16,3 9 5-16,2 12-6 15,8 5 0-15,11-1-9 0,14-1-2 16,0-7 1-16,6-3-4 16,11-11 0-16,8-5 2 15,7-15-5-15,12-10 12 0,13-9-8 16,8-16-11-16,3-18-22 15,-6-5 11-15,-16-10-2 16,-18-8 12-16,-20-10 11 16,-16 4 12-16,-17 1 51 15,-12 10-24-15,-3 15-13 16,-2 12-13-16,7 13-7 0,7 12-1 16,3 29 1-16,9 16-7 15,16 7 2-15,0 1 1 16,16 0-6-16,12 0 3 0,14-5 4 15,6-3-5-15,4-7 4 16,4-10-8-16,3-4-43 16,-7-7-80-16,4-5-79 15,1-12-124-15</inkml:trace>
  <inkml:trace contextRef="#ctx0" brushRef="#br0" timeOffset="6425.61">14959 4212 555 0,'-21'-12'359'0,"1"5"-148"15,4 2-86-15,8 5-23 0,8 0-39 16,0-5-33-16,0 2-20 16,4-1-13-16,0 0-32 15,1 4-79-15,-1 0-116 16,-4 0-99-16,0 8-37 15</inkml:trace>
  <inkml:trace contextRef="#ctx0" brushRef="#br0" timeOffset="6623.92">15081 4696 456 0,'15'0'435'16,"-2"0"-99"-16,0 0-140 0,-5 0-39 15,-3 9-34-15,-5-9-53 16,0 0-42-16,0 17 1 16,0 7-17-16,-18 12 0 15,-9 13-56-15,-19 13-174 16,-27 10-186-16,-26 1-76 0</inkml:trace>
  <inkml:trace contextRef="#ctx0" brushRef="#br0" timeOffset="9102.68">19247 4416 643 0,'-81'-4'252'0,"28"-9"-112"0,32-6-73 16,59-18-37-16,71-21-13 15,114-27-4-15,147-29-10 16,130-19-16-16,137-10-6 16,94 5-4-16,77 12 9 0,20 19 27 15,5 10 42-15,-21 11 49 16,-54 5 47-16,-74 8 7 16,-91 11-69-16,-114 10-42 15,-114 11-20-15,-98 8 45 16,-79 5 68-16,-66-1-66 15,-57 1-53-15,-53 3-91 16,-42 5-192-16,-46 8-246 16,-41 7-72-16</inkml:trace>
  <inkml:trace contextRef="#ctx0" brushRef="#br0" timeOffset="9884.89">19649 3716 302 0,'-16'-33'331'0,"-1"5"-44"15,5 4-82-15,1 3-62 16,11 5-52-16,-14 8-43 15,3 8-28-15,-11 17-6 16,-13 23-8-16,-18 24-9 16,-16 26 6-16,-13 16 1 0,-8 8 0 15,3 0-4-15,0-8 3 16,15-13-3-16,10-15 2 16,22-18-12-16,15-10-1 0,25-10 0 15,17-11 8-15,28-9 3 16,20-8 3-16,12-12-1 15,8 0-6-15,-4 0 6 0,1 0-2 16,-14 7-3-16,-11 4 1 16,-7-4 1-16,-15 5-3 15,-5-3 4-15,-12-9 1 16,-4 7 3-16,-6-7 3 16,-5 0 23-16,-3 0 31 0,0 0 20 15,0 0 34-15,0-16-37 16,0-14-32-16,-11-21-27 15,-6-23-8-15,-7-19-8 0,-5-18 0 16,2-10-3-16,-3 2-8 16,2 15-17-16,8 12-65 15,4 24-71-15,3 16-75 16,13 14-88-16,0 18-35 0</inkml:trace>
  <inkml:trace contextRef="#ctx0" brushRef="#br0" timeOffset="10732.76">28883 2307 395 0,'-8'-21'254'16,"-1"6"-116"-16,9 3-69 15,-7 3-37-15,7 9-16 16,-8 16-12-16,8 25 2 16,-13 25 6-16,-2 22 2 15,-10 23 12-15,-4 8-9 16,7-1-9-16,-4-9-3 16,4-11 1-16,8-22-4 15,2-18-2-15,12-14 6 16,-8-10 1-16,8-15 36 15,0-5 49-15,0-14 18 0,11-17 10 16,167-149 12 15,-124 124-115-15,96-18-14 0,-102 60-11-1,1 8 6-15,0 12 1 0,0 10 7 16,-5 0-10-16,-8 8 7 15,-3-5 0-15,-4-5-47 16,-10-5-112-16,-2-2-118 16,-9-9-33-16,-4-12-64 15</inkml:trace>
  <inkml:trace contextRef="#ctx0" brushRef="#br0" timeOffset="10948.38">29586 2834 301 0,'0'-34'242'0,"4"10"-51"16,0 8-76-16,-4 7-51 16,0 9-30-16,4 0-19 15,4 28 0-15,4 15 6 16,-1 8-2-16,-3 11-4 16,6 3-12-16,-6-1 3 15,-4-6-4-15,-4-9-11 16,0-9-37-16,0-11-84 15,-20-13-82-15,-8-16-432 16</inkml:trace>
  <inkml:trace contextRef="#ctx0" brushRef="#br0" timeOffset="11215.38">29626 2299 435 0,'-11'-49'175'16,"11"13"-83"-16,-9 12-43 15,9 12-29-15,0 12-10 16,4 12 1-16,9 7-4 16,1 7 0-16,12-2-2 15,-1-5-2-15,-5-2 3 16,-1-17-3-16,-1-5 0 16,-10-14 2-16,-8-10 14 15,-13-4 10-15,-16 2-15 16,-16 10-13-16,-15 17-10 15,-13 15-28-15,-9 17-58 16,6 18-91-16</inkml:trace>
  <inkml:trace contextRef="#ctx0" brushRef="#br0" timeOffset="13011.75">28883 4444 634 0,'-24'-45'374'0,"3"0"-127"0,1 4-81 15,4 13-22-15,4 5-46 16,12 5-49-16,-9 15-34 0,9 16-17 15,0 18 2 1,-12 27 1-16,-1 19-1 16,-2 16 0-16,-1 5 2 0,-5-1-4 15,7-6 2-15,0-18 4 16,6-16 3-16,8-21-3 16,-8-8 1-16,8-14 4 15,0-14-20-15,8-21 2 16,14-20-16-16,5-16 5 0,12-12 12 15,7 3 10-15,-5 9 3 16,-9 17-10-16,-7 10-4 16,-6 11-5-16,2 15 11 15,4 4-2-15,3 21-4 16,0 4 9-16,3 2-2 16,8 2 3-16,-7-5 3 15,0-3-5-15,-2-9 4 16,-3-5 0-16,3-7-12 0,1-7-9 15,-2-9 3-15,-2-12-18 16,-7-14 11-16,-3-8 10 16,-8-1 11-16,-9 6 10 15,0 12-1-15,-9 10-7 16,-3 15-7-16,-4 8-2 0,-8 28 10 16,-1 16-2-1,3 14-4-15,13 2 0 16,9 6-4-16,9-1 3 0,17-9-13 15,7-6 4-15,7-14-22 16,8-15-1-16,6-21-15 16,-1-9 13-16,4-20 18 15,2-19 3-15,0-17 6 16,-2-26 6-16,-5-14 11 16,-5-16 8-16,-1-3 19 15,-10 15 58-15,-7 19 16 16,-7 22-11-16,-8 15-33 15,-6 20-33-15,1 16-26 16,-9 26-1-16,0 32-4 0,0 22 3 16,-9 29 4-16,-2 9-5 15,11 1 2-15,0-4 2 16,0-13-11-16,0-11 2 16,11-14 7-16,6-16-14 15,1-14 3-15,1-14 1 16,5-16 6-16,6-24-5 15,4-18 2-15,8-19 4 0,3-12 3 16,0-8-1 0,-4 3 7-16,-10 14 31 15,-7 10 20-15,-3 13-5 16,-9 13-19-16,-1 12-17 0,-6 7-18 16,-5 9-7-16,0 12-3 15,0 18 10-15,0 14 1 16,3 13 0-16,5 12-3 15,6 0-1-15,1-3-5 16,10-6-18-16,11-11 2 16,10-8-14-16,8-13-21 15,11-16-15-15,14-12 14 16,8-12 34-16,-4-16-1 16,4-20 6-16,-11-14 11 15,-11-6 7-15,-19-9 22 16,-18 2 18-16,-16 6 15 15,-12 8-17-15,-12 13-18 0,-2 15-13 16,-6 21-8-16,-12 19 2 16,-4 26 4-16,-9 17-3 15,5 14 2-15,3 2-5 16,12-6 2-16,25-6-10 16,9-10 11-16,24-7 2 15,15-13 3-15,14-15-1 16,10-18 1-16,-2-15-2 15,-5-21 6-15,-17-12 15 16,-19-4-3-16,-18 1 6 16,-11 5-19-16,-23 11-39 15,-22 12-112-15,-17 16-107 16,-20 16-72-16,-17 0-52 0</inkml:trace>
  <inkml:trace contextRef="#ctx0" brushRef="#br0" timeOffset="15228.26">32458 2503 220 0,'3'-21'194'15,"4"0"-47"-15,-3 2-40 16,1 3-7-16,-5 3 8 16,0 1-2-16,0 3-1 15,0 6-25-15,0-1-30 16,-19-1-26-16,-28 5-9 15,-33 9-1-15,-49 11-8 16,-52 7-4-16,-46 12 4 16,-33 1 1-16,-3 10-4 15,11-2 4-15,32-2-6 16,42-7-1-16,45-6-2 16,31-4 0-16,32-5-1 15,27 1-5-15,21 0 5 16,22-9 6-16,0-5-5 15,14-11 0-15,2 0-24 16,3 0-61 0,3-8-82-16,2-9-63 15,-1-15-107-15</inkml:trace>
  <inkml:trace contextRef="#ctx0" brushRef="#br0" timeOffset="15642.01">30873 2357 56 0,'16'-17'146'16,"-8"5"22"-16,-8 12-60 16,-12 7-27-16,-31 22 15 15,-44 20-8-15,-27 13-28 16,-11 6-17-16,-1 6-15 16,12-5-13-16,21-4-6 0,20-12-3 15,21-7-6 1,14-10-4-16,22-4 6 15,16-3-1-15,24-4 1 16,29-2 5-16,20-2-3 16,12-1-2-16,6 1-1 15,-11-5-3-15,-10 1-2 16,-13-1 4-16,-10 0-2 16,-13-3 2-16,-11-13 7 15,-6 0 20-15,-9 0 42 16,-8 0 30-16,0-21-25 15,0-15-15-15,-8-14 8 16,8-11-28-16,0-9-19 16,3 2-15-16,10 3 4 15,-1 8-12-15,-3 11-63 16,2 14-86-16,1 13-88 16,9 6-52-16</inkml:trace>
  <inkml:trace contextRef="#ctx0" brushRef="#br0" timeOffset="16074.94">32651 3719 251 0,'9'-12'168'15,"-1"1"-65"-15,3 1-44 16,-3 7-8-16,-2-1 8 16,-6 0 9-16,0 1-13 15,0 3-14-15,-14 0-15 0,-14 11-4 16,-26 13 16-1,-19 10 3-15,-10 11-6 0,-15 7-11 16,-4 1-7 0,1-1-9-16,16-2-3 15,16-5 0-15,16-12-5 16,16-5 1-16,14-8-6 0,6-4 7 16,17-4 2-16,0-3-6 15,0-9-16-15,9 0-51 16,2-16-72-16,9-17-57 15,9-20-71 1</inkml:trace>
  <inkml:trace contextRef="#ctx0" brushRef="#br0" timeOffset="16439.59">32303 3549 175 0,'32'-45'212'0,"-12"13"-52"16,-4 7-52-16,-8 13-51 15,-8 12-21-15,-19 25 3 16,-18 24 4-16,-12 20-14 15,-4 16-8-15,2 9-6 16,4-5-5-16,12-4-9 16,10-3-1-16,17-13 2 15,8-4-1-15,16-12-3 16,12-4-3-16,4-8 5 16,1-5 1-16,-1-4 1 15,-2-3-7-15,-3-4 1 16,-2-5 1-16,-5-3 6 0,-9-5 3 15,-3-12 34-15,-8 0 88 16,0-8 29-16,0-13-52 16,0-15-34-16,-11-17-20 15,0-16-10-15,-6-12-13 16,5-11-18-16,-1-4-1 16,4 6-5-16,1 8-50 15,-2 14-97-15,2 14-88 16,-5 18-47-16,0 8-82 15</inkml:trace>
  <inkml:trace contextRef="#ctx0" brushRef="#br0" timeOffset="22717.61">28303 3793 159 0,'-16'-5'177'0,"3"3"-57"15,0-3-33-15,13 1-19 16,-8-1-13-16,8 5-12 15,0 0-13-15,0-3-8 0,0 3 6 16,0-4 4-16,0 4 8 16,0 0 0-16,0 0 3 15,0 0 12 1,0 0 11-16,0 0-8 0,0 0 5 16,0 0-5-16,0 0 1 15,0 0-13-15,0 0-8 16,0 0-10-16,0 0-2 15,0 0-2-15,5 0 1 16,-2 0-3-16,2 0-9 16,-2 0 0-16,-3 0-1 15,0 0-8-15,0 0 5 0,0 0-8 16,0 0 6 0,0 0-9-16,5 0 3 15,-2-5 0-15,7 2-3 16,-2-1 4-16,3 4 4 15,14-4 3-15,3-1 2 16,1 2-3-16,-1-2 5 16,1 1 1-16,2-4-7 15,3 3-4-15,2-3 5 16,4 4-5-16,-3-3 0 16,0 3-1-16,-4-1 4 15,-5 0-1-15,-2-2 7 16,-4 3 2-16,7 1-1 0,-1 3-6 15,0 0-7-15,1 0 7 16,-1-5-9-16,-3-2 3 16,1 7 0-16,-4-5-1 15,-1 1 2-15,-5 0-2 16,-2 0 4-16,-5 4 2 16,5 0-3-16,-3-5 0 15,7 1-3-15,-2-3-2 16,4 7-1-16,5-5 3 15,-2 0 0-15,5 3 4 16,5-3-2-16,-1 1-8 16,1 1 12-16,-4 3-3 15,-6 0 1-15,3 0-4 0,-1-4 2 16,-3-1-1-16,4 0-3 16,-1 5 3-16,-2 0 3 15,6 0 0-15,-1 0-6 16,-3-3 1-1,-5-1-2-15,0 4 6 0,-4 0 3 16,-4-4-6-16,-4 4 3 16,4 0-5-16,-3 0 7 15,-1-4-7-15,5-1 2 16,-1 2-4-16,-1-2 5 16,6 5 1-16,-5 0 3 15,-4 0 2-15,1 0-8 16,-4 0 1-16,-2 0 5 15,-3 0-4 1,0 0 5-16,0 0-5 16,0 0 5-16,0 0 5 15,0 0-14-15,0 0 12 16,0 0-11-16,0 0 0 16,0-2 5-16,0 2-1 15,0-6 7-15,0-1-6 16,-8-3-7-16,8 3 4 15,-12-2-2-15,12-2 4 0,0-1-4 16,-8-1 2-16,8 1-2 16,-9 0 7-16,0 3-6 15,-2 2 2-15,0-5-3 16,2 2 1 0,-4 4 3-16,2 1-10 15,-2-3 9-15,5-1 2 0,0 5-3 16,-1 0 6-16,9 4-8 15,-8 0-1-15,8-4 5 16,0 4-6-16,-8-4 2 16,8 4 5-16,-8 0-1 15,8-3-2 1,0 3-4-16,0 0 1 16,0 0 6-16,0 0-1 15,0 0-11-15,5 0 3 16,3 0 7-16,-2 11-5 15,11 1 7-15,3 1-1 16,10-2-6-16,-7 2 6 16,-2-13-6-16,-5 12 8 15,1-12-8-15,-6 9 1 16,-3-9-1-16,-3 0 6 16,-1 0-9-1,0 7 9-15,-4-7-1 16,4 0-6-16,0 9 7 0,-4-9 0 15,0 0-7 1,0 7 2-16,0-7-1 0,0 0-2 16,0 9 6-1,0-9 2-15,-8 13-4 16,-5 3-2-16,0 3 7 16,4 4-6-16,-5-4 4 0,6 2-1 15,-4-5-3-15,3 0 3 16,9 0 2-16,-11 4-9 15,11-4 10-15,-8 1-2 16,-1 2-8-16,9-2 13 16,-8-4 0-16,8-2-9 15,0-2 8-15,0-9-8 16,0 8 0-16,0 1 4 16,0-9 3-1,-8 7-10-15,8-7 1 16,-8 0 5-1,8 0 2-15,0 0 0 16,0 0 1-16,0 0-1 16,0 0 2-16,0 0 1 15,0 0 2-15,-9 0 9 0,9 0 10 16,0-7 13 0,-7-7-18-16,-1-5-1 15,-6-5-16-15,3-9 5 16,3 0-1-16,8-3-3 15,-12-2-3-15,12 10 4 0,-8 3-6 16,8 9-4-16,0 5 5 16,0-1 2-16,-8-1-7 15,8 4 11-15,0 6-4 16,0-2-6-16,0 5 7 16,0 0-3-16,0-4-5 15,0 1 4-15,-8-6 3 16,8 5-3-16,0 1-2 15,0-6-1-15,0 6 3 16,0-1 2-16,0 4 2 16,-10-6-4-16,10 6-3 15,0 0 6-15,0 0-6 16,0-4 3-16,-8 4-3 16,8-2-4-16,0 2 6 15,0 0-9 1,0 0-8-16,0 0 1 0,0 0-33 15,0 0-67-15,-8 6-128 16,2 7-126-16,-3 12-79 16</inkml:trace>
  <inkml:trace contextRef="#ctx0" brushRef="#br0" timeOffset="23710.44">28450 5800 286 0,'-9'-16'234'15,"9"4"-51"-15,0-1-44 16,-9 1-6-16,9 4-6 0,0 0-6 16,0 3-35-16,0 5-25 15,0 0-28-15,0-4-14 16,0 4 1-16,0 0 10 16,0-3 0-16,0 3 20 15,0 0-4-15,0 0 11 16,5 0-17-16,3 0-2 15,0-4-5-15,3-1 4 16,9-2 20-16,17-9-16 16,20-2 2-16,16-1 0 15,23-6-12-15,11-4-2 0,23 1-29 16,9-1 0 0,5-3 0-16,8-5 0 15,-2 1 0-15,-3 3 0 0,-11 0 0 16,5 2 0-16,-5 2 0 15,3 1 0-15,-4-1 0 16,-7 4 0-16,-1 5 0 16,-5 4 0-16,-13 4 0 15,-7 0 0-15,-12 3 0 16,-15 1 0-16,-5 3 0 16,-8 1 0-16,-10-4 0 0,0 4 0 15,0-3 0-15,2 2 0 16,0 1 0-16,1 1 0 15,4-2 0-15,4-2 0 16,2 3 0-16,6-2 0 16,-3-1 0-16,-6 3 0 15,-10-1 0-15,-11-3 0 16,-10 8 0-16,-5 0 0 16,-10 0 0-16,-7-4 0 15,-3 4 0-15,-2 0 0 0</inkml:trace>
  <inkml:trace contextRef="#ctx0" brushRef="#br0" timeOffset="24206.52">32184 5059 2047 0,'8'-4'0'0,"-4"4"0"0,5 0 0 16,4 0 0-16,-5 0 0 15,2 0 0 1,-2 0 0-16,1 0 0 0,-5 0 0 15,1 0 0-15,-1 0 0 16,0 0 0-16,4 0 0 16,0-5 0-16,1 2 0 15,2-1 0-15,0-1 0 16,7 2 0-16,-1-1 0 0,-6-1 0 16,2 5 0-16,-1-4 0 15,-1 1 0-15,-3-2 0 16,2 5 0-16,-2 0 0 15,-5-5 0-15,2 3 0 16,3 2 0-16,-4-6 0 16,4 6 0-16,-3 0 0 15,-2 0 0-15,0 0 0 16,-3-2 0 0,0-4 0-1,-6 3 0 1,6-6 0-16,-13 6 0 15,1-6 0-15,12 2 0 16,-13-2 0-16,0-3 0 0,5-5 0 16,-3 0 0-1,2 3 0-15,1-3 0 16,0 1 0-16,0-1 0 0,8 5 0 16,-8 0 0-16,8 3 0 15,0 2 0-15,0 3 0 16</inkml:trace>
  <inkml:trace contextRef="#ctx0" brushRef="#br0" timeOffset="24365.81">32347 4815 2047 0,'0'16'0'0,"0"8"0"15,0 9 0-15,0 0 0 16,0 3 0-16,5-3 0 16,3-4 0-16,-8-5 0 15,3-4 0-15,2-3 0 16,-2-4 0-16,2-6 0 15,-5 2 0 1</inkml:trace>
  <inkml:trace contextRef="#ctx0" brushRef="#br0" timeOffset="24547.91">32376 5100 2047 0,'0'-13'0'0,"-13"-7"0"15,2-4 0-15,2-5 0 16,1-4 0-16,-1-3 0 15,9 3 0-15,-12 0 0 16,12 5 0-16,0 8 0 16,0 4 0-16,-8 0 0 15,8 4 0-15,0 7 0 0,0 2 0 16</inkml:trace>
  <inkml:trace contextRef="#ctx0" brushRef="#br0" timeOffset="25259.26">32306 4774 2047 0,'3'0'0'62,"5"8"0"-62,10 9 0 16,2-1 0-16,8 0 0 16,6 4 0-16,2 1 0 0,9 0 0 15,-2-2 0-15,2 2 0 16,-4-4 0 0,-3-5 0-16,-10 0 0 0,-5-12 0 15,-6 7 0-15,-4-7 0 16,-10 9 0-16,-3 0 0 31,-8-1 0-15,-3-1 0-1,-6 5 0-15,-3 5 0 16,-5-1 0-16,-3 5 0 16,-1-1 0-16,1 5 0 15,-5-6 0-15,7 3 0 16,3-3 0-16,3 7 0 0,3-6 0 15,6 0 0-15,-1-3 0 16,4-3 0-16,8 0 0 16,-13-2 0-16,13 5 0 15,-13-5 0-15,5 0 0 16,0 0 0-16,8 1 0 16,-8-13 0-16,8 8 0 15,0-16 0 16,0-10 0-15,0-6 0-16,0-5 0 16,0-3 0-16,0-5 0 15,0-3 0-15,-7 0 0 16,-1-2 0-16,0 6 0 16,-5 3 0-16,5 4 0 15,0 1 0-15,-6 4 0 0,6 7 0 16,8 5 0-1,-11 0 0-15,11 3 0 0,0 2 0 16,-6 7 0 0</inkml:trace>
  <inkml:trace contextRef="#ctx0" brushRef="#br0" timeOffset="25505.95">32292 4912 2047 0,'0'12'0'16,"0"9"0"-16,0 3 0 15,0 6 0-15,0-3 0 16,0 6 0-16,0 1 0 16,0-2 0-16,0 0 0 0,0-4 0 15,0-2 0 1,0-6 0-16,0-4 0 15,0-4 0-15,0-3 0 0,0-2 0 16,0-7-78 31,0-7-219-47,-14-2-133 16,-2-7-44-16</inkml:trace>
  <inkml:trace contextRef="#ctx0" brushRef="#br0" timeOffset="33512.76">11431 9179 436 0,'-8'16'278'0,"-1"-5"-108"16,9-11-75-16,0 10-39 15,0-10 9-15,0 0 3 0,0 0-6 16,12-10-28 0,8-1-16-16,13-9-7 0,8-13-9 15,7-11 4-15,0-14-1 16,0-6 1-16,6-19-5 0,-4-14 3 16,-10-8-1-16,-9-18-6 15,-1-11 5-15,-14-1-3 16,-8 15 5-16,-8 9 17 0,0 22 34 15,-12 19 3-15,0 17 11 16,-4 12-12-16,2 17-26 16,0 12-21-16,-8 19-9 15,-2 31-3-15,-4 36 0 16,-5 30 2-16,4 27-4 0,10 16 2 16,3 3 11-16,16-3-8 15,7-9 2-15,18-17-10 0,12-19 8 16,11-16-2-16,9-21-9 15,11-21 0-15,5-19 0 16,14-25-31-16,2-16-44 0,7-21-22 16,2-16 6-16,-5-16 25 15,-10-16 42-15,-11-5 19 0,-15 5 11 16,-17-1 8-16,-12 14 23 16,-10 15 41-16,-14 7 28 15,-4 15-24-15,-8 9-21 16,-6 10-21-16,-2 16-12 0,-4 12-7 15,1 20 2-15,1 22-5 16,4 10 1-16,14 10-5 16,0 0-1-16,11-5-4 0,14-12 11 15,10-10 1-15,13-13-6 16,10-14 4-16,12-20-6 16,3-12-5-16,0-13-2 0,-3-20 3 15,-10-12-1-15,-12-7 7 16,-15-9-1-16,-20-1-3 15,-13 14-5-15,-26 6 13 0,-14 18 0 16,-8 15-3-16,-14 13-4 16,2 8-10-16,-1 21 10 15,4 3-22-15,3 9-60 0,11 4-94 16,5 2-76-16,15-2-16 16,5 0-59-16</inkml:trace>
  <inkml:trace contextRef="#ctx0" brushRef="#br0" timeOffset="34129.58">13569 8381 36 0,'0'0'85'16,"0"0"107"-16,0 0-40 15,0 0-48-15,0 0-43 0,0 0-24 16,0 0-2-16,0 0 17 16,0 0 0-16,0 0-5 0,0 0 5 15,0 0 9-15,-8 0 8 16,8 0 5-16,-11 12 6 15,-5 8-5-15,0 9-13 16,2 8-22-16,14 4-15 16,0 7-13-16,5 1-2 0,12-1-6 15,7-3-2-15,9-7 2 16,7-10-1-16,4-8 2 16,2-8-3-16,6-12-4 0,1-12 3 15,-5-12 6-15,-3-12-3 16,-12-7-8-16,-13-4 10 0,-16-11-5 15,-16 1 2-15,-24 5 3 16,-78-34 4 0,45 61-8-16,-1 13 0 15,-44 12-69 1,73 17-135-16,13 3-88 0,9 0-71 16</inkml:trace>
  <inkml:trace contextRef="#ctx0" brushRef="#br0" timeOffset="34995.01">14524 8280 312 0,'-11'-9'233'0,"3"6"-46"16,-1-2-61-16,9 5-50 16,-8 0-22-16,8 0-18 15,0 0-5-15,-8 24 8 0,-1 13 5 16,1 20 15-16,1 16 10 16,-1 16-14-16,-1 10-15 0,1 2-20 15,0 1-15-15,-6-9-3 16,8-7-1-16,6-8 1 15,0-13-12-15,0-13-35 16,0-7-43-16,3-12-57 0,0-17-22 16,6-16-9-16,4-12-8 15,-5-25-30-15,1-21 42 0</inkml:trace>
  <inkml:trace contextRef="#ctx0" brushRef="#br0" timeOffset="35227.18">14403 8624 185 0,'-17'-56'253'16,"-3"3"-72"-16,4 5-61 15,9 4-54-15,7 2-26 16,10 5-10-16,14 4 7 16,14 9-10-16,10 17-11 0,8 7-5 15,6 12-1-15,-2 17-12 16,-9 6 8-16,-15 6-4 0,-20 4 9 16,-16 0-5-16,-30 4-1 15,-21-1-7-15,-20-3 7 16,-5-4-5-16,-9-7-1 0,0-7 3 15,15-10 1-15,13-10-15 16,17-7-41-16,15-7-32 0,25-10-32 16,25-8-45-16,20-11-81 15</inkml:trace>
  <inkml:trace contextRef="#ctx0" brushRef="#br0" timeOffset="35493.14">15783 7518 610 0,'-15'-94'262'15,"-10"9"-40"-15,3 14-60 0,3 19-3 16,-2 16-15-16,4 15-36 16,3 21 8-16,-3 45 45 0,-4 53-58 15,-3 54-103-15,7 37 0 16,11 20 0-16,9 2 0 15,25-6 0-15,26-19 0 16,25-23 0-16,28-29 0 16,23-23 0-16,17-31-149 0,15-23-189 15,24-27 22-15,12-30-46 16,6-17-34-16</inkml:trace>
  <inkml:trace contextRef="#ctx0" brushRef="#br0" timeOffset="36060.37">18564 7743 143 0,'-16'-45'271'0,"-4"5"-86"16,-1 2-53-16,2 9-42 15,-6 4-7-15,1 5 16 16,-1 4 22-16,3 8-16 0,-4 8-26 16,1 12-9-16,-3 16-4 15,4 18-11-15,0 19-10 16,4 17-16-16,7 3-15 0,13 4-8 16,8 0-7-16,17-10 7 15,11-10 1-15,12-17-5 16,12-11 8-16,10-13-8 15,4-16 4-15,-6-19-6 0,-1-14 1 16,-11-8 6-16,-16-15 3 16,-16-17-14-16,-19-13 10 0,-17-6-1 15,-18-3 9-15,-10 2 10 16,-8 8-13-16,-6 8-12 16,2 8 2-16,-5 12-11 0,-3 12-40 15,3 17-97-15,3 11-81 16,6 14-62-16,12 11-43 15,8 9-306-15</inkml:trace>
  <inkml:trace contextRef="#ctx0" brushRef="#br0" timeOffset="36487.28">21075 8076 304 0,'16'-5'290'0,"-4"-3"-13"16,-4 8-91-16,-4 0-65 15,0 0-23-15,0 0 4 0,-4 0-16 16,0 13-26-16,4 3-23 16,-4 4-11-16,0 8-11 15,-30 13-34-15,-21 4-225 0,-31 4-203 16</inkml:trace>
  <inkml:trace contextRef="#ctx0" brushRef="#br0" timeOffset="40334.69">24128 7216 178 0,'3'-4'224'0,"-3"1"-36"0,0-2-26 15,0 0-26-15,-9 5-15 16,-5 0-11-16,-2 0-13 0,-5 10-14 15,-7 6-23-15,-12 8-2 16,-13 10 9-16,-4 5 0 16,-8 14-1-16,0 5-1 15,-5 6-13-15,4 5-12 0,7 1-14 16,2-5-8-16,9-8-13 16,6-9 5-16,6-6-13 15,12-9 2-15,7-9 1 0,4-8 6 16,13-8 0-16,0-8 2 15,16 0 9-15,14 0 0 16,14-3-5-16,18-7-1 0,9 3-2 16,16 3-2-16,7-1-4 15,10 3-2-15,3-3-1 16,-5 5-1-16,-11-5 7 16,-12 2-12-16,-14-1 8 0,-17 0-5 15,-11 4-6-15,-9 0-15 16,-13-5-111-16,-7-3-123 15,-8 0-75-15,0-5 29 0,-11-1 6 16,5-9 37-16</inkml:trace>
  <inkml:trace contextRef="#ctx0" brushRef="#br0" timeOffset="41050.98">24859 7176 376 0,'7'-29'252'0,"-2"5"-54"16,-5 3-41-16,0 5 8 0,0 4-6 15,0 4-55-15,0 8-44 16,0 12-25-16,4 17 1 16,4 16 15-16,-4 19 7 0,5 17-23 15,0 13 0-15,-1 8-22 16,0-4-12-16,-1-8 10 15,-4-13-10-15,2-11 3 16,3-13 1-16,-8-14-4 0,0-9-1 16,0-9 3-16,0-9 4 15,0-12-2-15,0-10-2 16,0-13-5-16,-13-18 2 0,3-21 0 16,2-19 0-16,0-12 0 15,-10-5-4-15,2 4 2 0,-4 8 10 16,-5 9-5-16,5 12-3 15,0 7 8-15,4 19 0 16,4 6 5-16,12 9 1 0,0 3-6 16,0 9 5-16,0-1-2 15,0 5-2-15,0 8-10 0,8 0 7 16,7 8 2 0,14 9 4-16,12 12 2 0,0 7 3 15,6 9-2-15,2 4 1 16,4 9 3-16,0 6-4 0,4 5 1 15,3 4-7-15,-1 0-4 16,-8 1 1-16,-1-5-6 16,-10-8 4-16,-9-12-2 0,-1-8 0 15,-11-9 2-15,-3-7 0 16,-2-9 8-16,-11-3-12 16,-3-26 0-1,0-18 0-15,0-27 0 16,-8-27 0-16,-1-18 0 15,-2-11 0-15,5 0 0 16,-2 4 0-16,-2 17 0 0,2 12 0 16,0 15 0-16,8 18 0 15,-8 11 0-15,8 7 0 16,0 11 0-16,-9 7 0 0,9 3 0 16,0 5 0-16,0 4-286 15,-6 13-48 1,-7 6-28-16,-4 11 14 0,-4-2 5 15</inkml:trace>
  <inkml:trace contextRef="#ctx0" brushRef="#br0" timeOffset="41783.11">27332 7843 466 0,'4'-14'282'0,"0"-3"-97"16,0 1-72-16,0 3-16 0,-4 4 0 15,4 9-19-15,6 0-19 16,-2 0-19-16,1 22-4 16,5 6-4-16,-3 8 11 0,2 4-6 15,-13 6-17-15,0-2-3 16,-24 6-17-16,-17 2-54 16,-11 1-170-16,-10-4-128 15,-4-13-65-15</inkml:trace>
  <inkml:trace contextRef="#ctx0" brushRef="#br0" timeOffset="42052.29">28096 7302 675 0,'9'-36'349'15,"-6"3"-136"-15,-3 9-93 16,0 6-28-16,0 10-2 16,0 8-27-16,8 14-8 0,8 10-9 15,5 16-11-15,-1 17-12 16,0 12-11-16,0 9-12 16,2-2 2-16,-4-2-16 15,-2-3-68-15,-2-14-194 0,-6-9-94 16,-8-15-18-16,-14-14-256 15</inkml:trace>
  <inkml:trace contextRef="#ctx0" brushRef="#br0" timeOffset="42223.51">27956 6891 423 0,'-19'-52'256'0,"3"6"-107"16,2 11-79-16,14 5-39 15,0 5-18-15,0 13-19 16,0 8-29-16,18 4-47 0,7 16-40 16,6 9-68-16,3 5-45 15</inkml:trace>
  <inkml:trace contextRef="#ctx0" brushRef="#br0" timeOffset="42447.84">28600 7330 485 0,'16'-4'399'0,"-1"-8"-116"15,5 0-127-15,14-5-40 0,6-2 31 16,13-2-6-16,3-3-45 16,6 2-42-16,-2 6-33 15,-3 4-14-15,-9 5-22 16,-6 7-115-16,-11 0-196 15,-5 0-78-15,-6 0-21 0</inkml:trace>
  <inkml:trace contextRef="#ctx0" brushRef="#br0" timeOffset="42631.93">28984 7135 510 0,'-19'-16'298'0,"2"4"-97"15,9 0-71-15,8 7-51 16,0 5-17-16,0 0-22 0,0 0-19 15,8 29-6-15,9 11-7 16,2 22-6-16,6 11 5 16,1 16-3-16,-3 0-26 15,1-3-101-15,0-8-136 16,-4-16-72-16,2-17-310 16</inkml:trace>
  <inkml:trace contextRef="#ctx0" brushRef="#br0" timeOffset="42796.34">29465 7387 425 0,'16'-46'286'16,"-1"11"-96"-16,10 6-89 15,10 5-39-15,11-1-1 16,11 6-5-16,11 1-32 16,6 7-1-16,3 2-20 15,0 2-13-15,-4 7-128 0,-8-9-120 16,-17 1-121-16</inkml:trace>
  <inkml:trace contextRef="#ctx0" brushRef="#br0" timeOffset="42990.25">29797 6895 520 0,'-18'-21'321'0,"4"5"-143"15,5 8-90-15,9 8-45 16,0 12 14-16,0 12 37 15,5 18 2-15,7 15-29 16,-1 16-30-16,6 4-25 16,-1 0-6-16,2 1-63 15,-4 0-195-15,-2-19-122 0,-4-9-32 16</inkml:trace>
  <inkml:trace contextRef="#ctx0" brushRef="#br0" timeOffset="43197.61">30195 6602 433 0,'8'-49'326'15,"0"12"-115"-15,9 10-103 16,12 22-31-16,22 22 49 0,18 28 37 16,20 27-8-16,15 25 7 15,-8 22-36-15,-15 16-55 16,-24 10-30-16,-36 9-50 15,-42 5-222-15,-41 1-226 16,-36-4-60-16</inkml:trace>
  <inkml:trace contextRef="#ctx0" brushRef="#br0" timeOffset="44034.74">15816 9817 353 0,'-48'-48'202'0,"-2"7"-37"16,-4 9-44-16,2 11-13 15,0 18 2-15,3 3-8 0,4 15-26 16,11 11-31-16,4-3-27 16,9 5-9-16,13 2-5 15,8-7 2-15,8-2-2 16,9-1-8-16,3 0-36 0,3-3-27 16,-1 0-8-16,-11-5 22 15,-6 8 28-15,-5 7 9 16,-25 15 16-16,-3 11 8 0,-6 4 5 15,3 5 3-15,2-1-6 16,10-4-1-16,10-9 1 0,9-7-7 16,12-4 3-16,9-5-8 15,12-4 8-15,-1-3-11 16,-1 0 7-16,-1-1-4 16,-10-4 4-16,0-3 0 15,-9-4-7-15,-2-2 9 0,-4-11-3 16,-5 12 0-16,3-12 1 15,-3 12 11-15,0 0 13 0,5-1 4 16,-2 7 1-16,-3 3-6 16,5 2-4-16,-2 7-16 15,2-2-1-15,-1 0-2 0,5-3-2 16,-6 2-12-16,0 3-49 16,-3-2-97-16,8 5-64 0,1 3-67 15</inkml:trace>
  <inkml:trace contextRef="#ctx0" brushRef="#br0" timeOffset="44561.43">16181 14593 618 0,'-28'29'275'0,"7"-14"-106"15,9-2-90-15,16-13-48 16,22 0-16-16,17-4-10 15,27-13 0-15,14 0-5 0,7 1-3 16,-3 4-11-16,-6 12 12 16,-14 9-7-16,-17 10 8 0,-26 15 2 15,-16 14 20-15,-18 9 11 16,-13 9 27-16,-11-2 13 16,-5 2-1-16,-2-6-14 0,4-10-24 15,7-10-11-15,9-6-12 16,4-6-9-16,16-5 2 15,8-2 4-15,17-5-2 0,18-3-7 16,22-5 5-16,17 3 2 16,11 3-8-16,6 2 5 15,-9 9 1-15,-10 3-1 0,-12 4 1 16,-18 0 34-16,-21 9 26 16,-26 13-6-16,-63 63-22 15,-5-55-70 1,-22-1-99-16,-21-8-164 0,-26-8-99 15,-32-14-33-15</inkml:trace>
  <inkml:trace contextRef="#ctx0" brushRef="#br0" timeOffset="45712.68">13518 6321 342 0,'-14'-12'219'0,"3"-6"-89"16,2-1-41-16,9 3-7 15,-8 4 8-15,8 1-16 16,0 1-21-16,0 3-16 15,-6 2-10-15,6 1-3 0,0 4-5 16,-9 0-9-16,9 0-3 0,-9 0 6 16,-4 16-1-16,-7 8-3 15,-8 13-3-15,-1 12 0 16,-4 8-6-16,7 5 1 0,4 2 0 16,10 6 9-1,12-5-7-15,4-4-1 0,12-4-5 16,13-10 3-16,12-5-2 15,8-9 2-15,13-16 1 16,10-17 1-16,12-13-12 0,6-16 5 16,3-8 0-16,-7-3 6 15,-13-1 1-15,-16 5-4 0,-18-1 4 16,-14 8 2-16,-7 5-4 16,-10 8 0-16,-5-1-3 15,-3 10-2-15,0-1 0 16,0 8-5-16,3 0-24 15,2 0-7-15,-2 0 4 0,3 0 7 16,2 0 8-16,-5 0 12 16,2 0 7-16,-5 0-1 15,3 0 13-15,2-9 1 16,-5-3 1-16,0-4 12 16,0 4 33-16,0 1 14 15,-16 0-1-15,-6 11-36 16,-2 0-7-16,0 22-9 0,-3 6-13 15,6 13-4-15,9 4 6 16,12 0 0-16,8-1-8 16,17-3 6-16,10-9-3 0,10-11-4 15,8-14 2-15,4-7 7 16,0-13-11-16,-7-10 5 16,-16-10 2-16,-12-7-3 0,-15-5 1 15,-18 0-5-15,-10 4 0 16,-10 10 1-16,-11 10-8 15,3 9-23-15,1 12-41 16,2 12-65-16,7 9-57 0,13 3-27 16,16-4-72-16</inkml:trace>
  <inkml:trace contextRef="#ctx0" brushRef="#br0" timeOffset="46042.76">14589 6570 131 0,'17'-17'333'16,"-9"5"-39"-16,-4 0-75 15,-4 3-83-15,0 5-63 16,0 4-39-16,0 0-18 0,8 13-6 16,7 11-9-16,7 5 2 15,10 4-6-15,4 3-1 16,6-3 0-16,-2-9-4 0,-3-8-1 16,-1-16 7-16,4-9 3 15,2-15-8-15,-7-12 7 0,-2-9-5 16,-7-4 8-1,-7 2 5-15,-10 1 0 0,-9 12 38 16,0 11 4-16,0 6-15 16,0 13-26-16,0 4-2 15,0 25 1-15,0 12-10 0,0 7 5 16,0 6-15-16,3-2-76 16,8-8-85-16,7-2-46 15,-2-19-24-15,4-19-17 0</inkml:trace>
  <inkml:trace contextRef="#ctx0" brushRef="#br0" timeOffset="46511.95">15268 6375 118 0,'12'-57'269'16,"-4"11"-78"-16,-8 14-74 15,0 11-63-15,0 18-23 0,8 10-11 16,0 17 2 0,4 18 4-16,4 6-8 0,-3 5-5 15,-2 4-10-15,3-3 0 16,-8-9-2-16,2-9 2 15,-3-12-1-15,4-8 0 0,-1-16-1 16,4-4 0 0,2-16 1-16,-5-8-1 0,7-13 1 15,-2-4 2-15,-2 5 7 0,0 7 13 16,-4 9-8 0,-5 7-12-16,5 17-4 0,1 13 5 15,7 15 6-15,1 17-2 16,3 13-4-16,0 2-5 15,5-4 4-15,1-7-2 0,-4-13-1 16,-1-10 1-16,4-26 0 16,-2-13-3-16,7-19 4 15,-4-25-4-15,7-24 2 0,-1-17-1 16,-2-16 3-16,-6-16-4 16,-2-9 7-16,-8 5 40 15,-5 15 49-15,-1 26 0 16,-8 19-38-16,0 29-27 15,0 34-16-15,3 32-9 0,5 35 3 16,6 25-1-16,1 25-1 16,2 12-1-16,2 1-5 15,2-2 0-15,-1-6-18 0,1-19-109 16,-5-13-96-16,-4-22-24 16,-2-26-66-16</inkml:trace>
  <inkml:trace contextRef="#ctx0" brushRef="#br0" timeOffset="46660.74">15922 6203 383 0,'-29'-41'270'0,"9"12"-108"0,3 10-82 15,9 2-44-15,8 10-13 16,11 2-6-16,19 5-6 16,16 0-6-16,10 0-14 0,9 0-80 15,-1 8-134-15,-8-8-107 16</inkml:trace>
  <inkml:trace contextRef="#ctx0" brushRef="#br0" timeOffset="47259.19">17106 5991 30 0,'-17'0'118'0,"7"0"116"16,-6 0-56-16,2 0-30 0,3 0-36 16,11 0-30-16,0 0-21 15,0 0-14-15,0 0-8 16,8-8-11-16,13-4-12 0,15-4-4 15,12-4-4-15,5 4-5 16,4-2-7-16,-3 7-16 16,-6 2-70-16,-8 9-43 15,-3 0-11-15,-12 20-29 16,-17 5-17-16,-22 13 32 0,-12 6-44 16</inkml:trace>
  <inkml:trace contextRef="#ctx0" brushRef="#br0" timeOffset="47390.67">17188 6219 126 0,'-60'49'253'0,"11"-13"-58"0,8-7-47 15,18-9-57-15,10-7-34 16,13-13-11-16,24-5-22 16,21-10-8-16,20-13-3 0,16-9-8 15,4 0-5-15,-1 9-2 16,3 2-41-16,-11 7-122 16,-2-2-107-16</inkml:trace>
  <inkml:trace contextRef="#ctx0" brushRef="#br0" timeOffset="47657.06">18167 5747 390 0,'-21'-32'282'15,"-4"4"-112"-15,-6 6-78 16,-1 19-32-16,-1 10 3 0,4 22-2 16,9 24-15-16,7 20-11 15,13 12-10-15,13 6-13 16,15-6-10-16,18-8 4 0,16-16 2 15,9-20-4-15,5-21 4 16,3-20-4-16,-8-20 0 16,-14-25 8-16,-24-24-8 15,-25-17 1-15,-32-14-5 16,-25-6-22-16,-24 4-58 0,-15 15-91 16,-22 30-84-16,-20 34-99 15</inkml:trace>
  <inkml:trace contextRef="#ctx0" brushRef="#br0" timeOffset="48172.88">11474 6765 418 0,'-19'-21'346'0,"-3"5"-141"16,-2 8-102-16,-1 8-56 0,-2 0-3 16,-3 24 1-1,8 9-19-15,1 17-7 0,5 6-9 16,4 13-2-16,12 7-6 16,0 7 1-16,0 3-16 15,6-10-60-15,4-10-112 0,2-18-76 16,-4-14-85-16</inkml:trace>
  <inkml:trace contextRef="#ctx0" brushRef="#br0" timeOffset="48309">11207 6341 497 0,'0'-57'140'15,"-8"17"-71"-15,8 15-41 0,3 22-14 16,10 15-14-16,3 16-105 15,4 13-178-15</inkml:trace>
  <inkml:trace contextRef="#ctx0" brushRef="#br0" timeOffset="48854.6">11596 6866 264 0,'8'0'231'16,"1"0"-88"-16,-1 0-62 0,0 0-26 15,-5 0-19-15,3 17-9 16,2 12-3-16,0 16 3 16,-1 12-1-16,5 7-1 0,1 5-14 15,-2 0-6-15,6-8-5 16,-1-12 4-16,5-16-3 16,-1-17 5-16,9-16-5 0,-1-16 0 15,1-17 2-15,2-20-3 16,-1-16-2-16,-4-12 0 15,-1-1 8-15,-8 5-8 0,-4 12 8 16,-1 16-4-16,-5 13-3 16,1 15-2-16,0 17 1 15,9 12 2-15,12 17 1 16,4 8-1-16,3 3 4 0,4 1-2 16,4-6-6-16,2-5 10 15,-2-11-3-15,5-15-2 16,0-7 2-16,0-17-2 0,-4-17 0 15,-6-21 0-15,-6-11 2 16,-12-12-3-16,-10-13 3 16,-11-4 1-16,-11 0 28 0,-6 10 78 15,1 13-1 1,0 22-17-16,3 20-46 0,2 27-30 16,11 26-5-16,0 27-2 15,0 31-3-15,8 15-2 16,3 10-1-16,3-3 2 0,-3-1-2 15,1-10-8-15,5-12-1 16,0-12-33-16,-3-11-76 0,-1-15-96 16,0-13-45-16,-5-22-79 15</inkml:trace>
  <inkml:trace contextRef="#ctx0" brushRef="#br0" timeOffset="49012.16">12424 6586 491 0,'-43'-16'308'15,"1"4"-134"-15,9 2-90 0,15 3-43 16,4-5-17-16,14 3-10 16,17 3-4-16,28-7-8 15,23-4-7-15,17-3-20 0,13 0-92 16,-1-2-67-16,-3 3-75 16,0-6-16-16</inkml:trace>
  <inkml:trace contextRef="#ctx0" brushRef="#br0" timeOffset="49591.1">18646 5382 182 0,'0'0'227'15,"-14"7"-79"-15,14 1-55 16,0 1-40-16,0 3-23 15,0-5-11-15,9-7-6 16,8 0 10-16,13 0-2 16,4-7 12-16,4-5 7 15,-2-10 7-15,-7 3 6 0,-10-6-7 16,-5 5-14-16,-11 3 4 16,-3 6-6-16,-12 1-10 0,-4 10-16 15,-4 0 0-15,-6 0-7 16,7 0-4-16,2 14-22 15,10-2-2-15,7 5-29 0,0-2-42 16,0 6-33-16,0 2-74 16,0 3-69-16</inkml:trace>
  <inkml:trace contextRef="#ctx0" brushRef="#br0" timeOffset="49783.61">18906 5950 423 0,'12'14'243'16,"-1"-7"-52"-16,11-7-44 16,4 7 6-16,-1-7-18 15,10 9-32-15,-8 8-42 0,1 2-21 16,-7 15-11 0,-10 11-10-16,-11 19-12 0,-35 17-88 15,-22 9-276-15,-24 7-142 16</inkml:trace>
  <inkml:trace contextRef="#ctx0" brushRef="#br0" timeOffset="51151.64">16814 12536 350 0,'4'0'201'0,"-4"0"-45"15,0 0-53-15,0 0-17 16,5-4-6-16,-2-3-19 16,5-9-22-16,0-7-14 15,1 0-13-15,0-5-7 0,-9-5-1 16,0-3 7-16,-18 4 9 15,-10 2 2-15,-17 11-4 16,-7 14 12-16,-12 5 13 0,-3 29 3 16,2 16 18-16,5 19-10 15,7 15-10-15,21 6-15 0,19 0-18 16,79 70 9 0,11-93-18-16,25-18 3 15,17-19-3-15,14-25-9 16,4-19 2-16,2-24 2 0,-11-14-7 15,-9-16-10-15,-18-9 11 16,-24-11 10-16,-29-1-8 16,-23 0 10-16,-25 13 2 0,-11 20-3 15,-17 21 0-15,-9 19 5 16,0 21 1-16,0 23-2 16,4 20-1-16,9 9 5 0,24 10-3 15,10-2-2-15,12 2-2 16,16-15-1-16,6-9-4 15,6-10 12-15,-7-16-16 16,-6-12 12-16,-12-12-3 16,-17-16 0-16,-8-10-12 0,-21-2 9 15,-6-8-2-15,-3-2-11 16,4 5-70-16,0 9-115 16,10 3-76-16,7 2-37 0,9 2-14 15</inkml:trace>
  <inkml:trace contextRef="#ctx0" brushRef="#br0" timeOffset="52032.36">18112 12114 628 0,'3'0'270'15,"-3"0"-110"-15,0 16-73 16,0 8-22-16,0 12-7 16,0 9-17-16,6 5-23 15,19 1-12-15,15-5-4 0,14-6-1 16,7-15-5-16,8-13-11 15,4-15-41-15,-3-23-35 0,-2-14 2 16,-8-16 22-16,-7-14 31 16,-11-8 24-16,-15-4 3 15,-11 6 29-15,-11 9 31 0,-5 20 29 16,0 15-4-16,0 19-27 16,-8 26-9-16,8 23-3 15,0 25-4-15,0 8-17 0,17 5-4 16,6-6-4-1,5-6-9-15,5-13 1 0,-1-14-9 16,6-12-3-16,1-23-5 16,113-148-294 15,-116 67 283-31,46-192 32 16,-59 135 112-1,-14 93-15-15,-6 12-23 16,-3 26-18-1,0 24-1-15,0 23 3 0,5 24-18 0,-2 17-9 16,5 5-20 0,2-1-4-16,1-7-13 0,9-13 5 15,1-11-8-15,3-18-7 16,4-20-19-16,1-16-35 16,1-24-27-16,1-18 9 0,2-22 20 15,-6-26 31-15,3-20 17 16,-3-12 14-16,3 4 12 15,-7 9 19-15,-1 19 20 0,-10 24 11 16,-1 18 3-16,-3 14-18 16,-4 22 5-16,0 12 16 0,-4 38-7 15,0 23 1-15,0 16-1 16,0 16 5-16,-8 9-3 16,0-4-18-16,8-8-7 15,-8-17-11-15,8-13-8 16,-9-15-10-16,9-12 3 0,-6-12-2 15,6-13-6-15,-8-8-8 16,8-12 11-16,-14-17-2 16,14-20-12-16,0-20 11 0,0-16-3 15,6-9 1-15,10-3-7 16,7 11 4-16,6 13 11 16,-1 20 2-16,0 20 2 0,1 21 15 15,4 12-25-15,-1 32-2 16,-4 17 0-16,1 13 0 15,1 7 0-15,-5 4 0 16,5 0 0-16,-11-8 0 0,3-8 0 16,-6-10 0-16,-3-4 0 15,-5-13 0-15,-8-7 0 16,0-7-220-16,0-16-161 0,0-9-21 16,0-19 15-16,3-24 70 15</inkml:trace>
  <inkml:trace contextRef="#ctx0" brushRef="#br0" timeOffset="52381.93">20246 11080 87 0,'0'-41'199'0,"0"9"-62"16,0 3-60-16,0 5-41 0,-8 8-14 15,8-5-7 1,0 21 20-1,0 0 11 1,0 12 9-16,-20 37 218 31,12-37-183-31,-1 5-3 0,1-1-16 16,0 5 0-16,8 4-9 16,-8-2-6-16,0 11-1 15,8 1 5-15,0 11 17 0,0 1-10 16,0 10-8-16,0 9-19 15,0 3-15-15,0-4-9 16,0 1-11-16,3-7 4 0,6-2-11 16,0 1-6-1,-1-8-38-15,1-6-140 0,-9-7-148 16,0-14-48-16,0-14-29 0</inkml:trace>
  <inkml:trace contextRef="#ctx0" brushRef="#br0" timeOffset="52508.01">20009 11475 609 0,'-35'-49'292'16,"7"3"-119"-16,12 10-83 16,16 3-18-16,3 4-10 0,26 1-25 15,26 4-15-15,24 5-20 16,15 2-55-16,-1 5-208 16,-5-1-137-16</inkml:trace>
  <inkml:trace contextRef="#ctx0" brushRef="#br0" timeOffset="52952.15">21524 11344 402 0,'-14'-5'256'0,"0"3"-36"16,7 2-84-16,7 0-57 16,0-10-19-16,21 3-9 0,15-4 0 15,16-6-20-15,16 1-17 16,10-1-1-16,4 0-14 15,-2 5-9-15,-10 1-117 0,-18 3-140 16,-15-1-79-16</inkml:trace>
  <inkml:trace contextRef="#ctx0" brushRef="#br0" timeOffset="53130.42">21923 11011 434 0,'-29'-21'341'15,"1"0"-108"-15,4 9-94 16,3 9-25-16,1 3 29 15,4 24 27-15,-5 21-49 16,10 12-43-16,11 12-37 16,0 12-20-16,8 9-11 0,7 3-9 15,10-3-35-15,11-4-141 16,10-14-155-16,8-18-66 16,6-21-22-16</inkml:trace>
  <inkml:trace contextRef="#ctx0" brushRef="#br0" timeOffset="53315.04">22642 11202 403 0,'21'-41'303'16,"-1"8"-104"-16,8 1-85 15,9 5-2-15,12-3 25 16,16 2-18-16,16 3-35 0,9 1-37 16,1 0-29-16,-1 3-12 15,-12 5-22-15,-9-2-110 16,-21 6-158-16,-16 1-81 15,-15-9-7-15</inkml:trace>
  <inkml:trace contextRef="#ctx0" brushRef="#br0" timeOffset="53497.72">23020 10733 292 0,'-29'-16'306'16,"9"4"-62"-16,4 1-74 15,4 3-25-15,-1-1 16 16,13 3-13-16,0 6-41 15,0 18-12-15,0 14 32 16,8 26 4-16,0 15-50 0,6 13-41 16,-6 11-40-16,1 0 0 15,9 6-71-15,3-11-187 0,6-10-169 16,7-21-95-16</inkml:trace>
  <inkml:trace contextRef="#ctx0" brushRef="#br0" timeOffset="53658.61">23722 10628 694 0,'0'-65'488'15,"-8"8"-195"-15,-5 16-125 16,13 13-64-16,-8 7-44 16,8 8-36-16,0 13-20 0,8 10-64 15,5 14-257-15,3 4-203 16</inkml:trace>
  <inkml:trace contextRef="#ctx0" brushRef="#br0" timeOffset="53832.43">24157 11132 885 0,'8'75'448'16,"-4"6"-119"-16,4 11-42 0,0 3-189 15,-8-3-98-15,0 2 0 16,0 0 0-16,-20 4 0 0,-14 0 0 15,-14 4 0 1,-13-5 0-16,-15-3-431 0,-14-9-293 16</inkml:trace>
  <inkml:trace contextRef="#ctx0" brushRef="#br0" timeOffset="57274.78">30356 2104 394 0,'-10'-69'155'0,"-11"-4"-50"15,0-1 1-15,1 0-23 16,-4 1-45-16,-5 1-12 16,-2-1-12-1,-12 3 0-15,1 9 12 16,-12 7-13-16,-3 12-8 16,-13 8-2-16,-12 10-3 15,-14 2 4-15,-14 10-2 16,-3 8 0-16,-1 4-4 15,-3 0 7 1,-14 23-3-16,-2 11-1 16,-9 7-3-16,-1 13 3 15,6 3 3-15,5 3-2 16,16 5 0-16,9 10-1 16,8 6 11-16,4 11-7 15,9 6 0-15,9 0-1 16,12 0 2-16,9-5-3 15,11 0 2-15,8-2-1 16,12-6 1-16,13 1 2 16,12 3-1-16,9 1 4 15,2-1-5-15,15 5 1 16,2 8 5-16,12 12 0 16,13 12 6-16,12 1 8 15,20-2-2-15,25-6 14 16,25-10-2-16,24-16-3 15,22-20 10-15,22-20 8 16,15-20 3-16,11-33 5 16,3-16-14-16,8-29-6 15,3-20-7-15,-3-24-4 16,-13-18-7-16,-16-10-13 16,-29-10 2-1,-27-4 4 1,-28 2-6-16,-31-5 0 0,-31-1-1 15,-33 6 9-15,-32-1-5 16,-23 4-10-16,-25 2 8 16,-31 11-1-16,-23 6-10 15,-19 21-47 1,-20 22-143-16,-10 23-85 16,1 30 37-16,11 22 40 15,13 22-128-15</inkml:trace>
  <inkml:trace contextRef="#ctx0" brushRef="#br0" timeOffset="63796.95">4828 12928 343 0,'-37'16'270'0,"8"-3"-106"16,10-13-71-16,5 7-43 15,6-7-14-15,8 0-8 16,0 9-15 0,0-9-2-16,0 0-7 0,0 0 2 0,8 0 1 15,9-12 4-15,8-8-7 16,-1-10 2-1,0-2 2-15,-7-5 38 0,-9-8 46 16,-16-7-45 0,-17-2-2-16,-19 6-16 15,-13 11-6-15,-8 17-12 16,-6 20-11-16,8 29 1 16,1 28 2-16,18 24 5 15,28 16-8-15,32 0 5 0,37-6-2 16,37-13-1-16,26-26 0 15,23-28 1 1,11-27-7-16,5-25-1 0,-14-17-3 16,-22-12 2-1,-34-17-3-15,-42-7 7 16,-29-9 2-16,-28 0-2 16,-18 13 12-16,-7 16 7 0,2 19-8 15,5 23-11-15,7 19 2 16,17 11-2-16,16 14-1 15,17 3-1-15,23 0 2 16,12-2 3-16,5-10-8 16,-8-8 8-16,-12-8 5 15,-19 0-4 1,-26-12-4-16,-13-9 1 16,-20-3-8-16,-3 3-58 15,-4 4-115-15,1 4-67 0,12-5-98 16</inkml:trace>
  <inkml:trace contextRef="#ctx0" brushRef="#br0" timeOffset="64263.54">5676 12261 340 0,'0'-21'250'0,"0"4"-71"16,-8 10-79-16,0 2-54 15,8 5-24-15,3 17-10 16,18 7-6-16,15 4 4 15,17-4-10-15,8-11 3 16,4-13 0-16,-5-20-1 16,-6-21 0-16,-9-16 4 15,-13-16-4-15,-11-8 4 16,-18 3 3-16,-3 14 34 16,0 14-9-16,0 14-20 15,0 11-10-15,3 9-5 16,11 12 1-16,7 4 6 0,1 12-8 15,3 5 0-15,1-7-1 16,-3 3-14-16,1-13-28 16,0 0-42-1,1 0-19-15,0-20 12 16,-4-12 22-16,-5-19 21 16,-5-9 17-16,-2-8 18 0,-9 7 14 15,0 11 12-15,0 14-5 16,8 16-2-16,0 20 6 15,5 8 5-15,3 17 9 16,7 7-10-16,2 9-3 16,-2-2-7-16,2-1-1 15,0-1-2-15,-1-4-23 16,-8-9-75-16,-2-24-142 16</inkml:trace>
  <inkml:trace contextRef="#ctx0" brushRef="#br0" timeOffset="64496.76">6711 9786 428 0,'0'-135'338'16,"-9"28"-122"0,9 30-105-16,0 25-61 0,0 18-27 15,9 30-14-15,12 42 5 16,15 48-8-16,17 40 5 15,12 28-7-15,4 13-2 16,4-1 0-16,0-5-4 16,-8-20-4-16,-4-18-56 15,-4-21-125-15,-13-26-72 16,-14-22-71-16</inkml:trace>
  <inkml:trace contextRef="#ctx0" brushRef="#br0" timeOffset="64670.68">6582 10033 278 0,'-78'-52'226'15,"18"-10"-86"-15,10 1-60 16,23-8-38-16,27-12-19 16,36-10-15-16,29 3-1 15,11 6-11-15,6 12-17 16,-6 18-75-16,-10 12-147 0</inkml:trace>
  <inkml:trace contextRef="#ctx0" brushRef="#br0" timeOffset="71388.72">6606 10126 508 0,'-37'0'289'16,"4"10"-118"-16,6-2-85 15,-3 5-45-15,2-1-18 16,5-1-7-16,1-11-8 16,7 0 15-16,-6 0 22 15,1-7 8-15,-1-14-2 16,-3-24-11-16,7-21-19 0,17-23-6 16,0-21-13-16,25-4-2 15,16 0 3-15,11 8-1 16,21 13-8-1,14 8 7-15,2 11-4 16,-1 22-2-16,-7 23-3 0,-7 29 6 16,-12 36 0-16,-10 70 2 15,-16 69 1-15,-15 48-1 16,-21 33 6-16,-13 6-8 16,-18-9 1-16,-11-25 1 15,-2-33 6-15,3-35 4 16,5-40 1-16,7-27 6 15,9-31 7-15,12-21 5 16,16-30-3-16,28-34-13 16,41-39-4-16,50-35-5 15,344-204 13 1,-156 114-15-16,12-5-2 16,-23 14-3-16,-37 18 4 15,-46 26 5-15,-48 32-11 0,-43 28 8 16,-37 21-3-16,-27 14 1 15,-22 14 0-15,-15 8-1 16,-13 9 0-16,-7 8-2 16,-9 12-3-16,0 13-3 15,0 4-43-15,0 11-79 0,-9 5-86 16,-4 0-51-16,3-4-115 16</inkml:trace>
  <inkml:trace contextRef="#ctx0" brushRef="#br0" timeOffset="75030.1">7961 8381 264 0,'0'-44'212'0,"0"-6"-74"16,-15-2-63-16,-10 2-11 15,-8-2 12-15,-11 2-21 16,-12 2 3-16,-9 3-17 16,-1 4 41-16,-7 8-21 15,-9 17-33-15,-14 16-18 16,-34 33-1-16,-45 24-1 15,-45 21-2-15,-52 20 0 0,-19 11 0 16,-3 9 8-16,6 4 2 16,13 0 5-16,12-4-5 15,6-4-4-15,9 8 0 16,10 13 2-16,1 19 3 16,14 22 0-1,19 12 9-15,26 6 11 16,16 6-18-16,15 0-9 15,18-6-4-15,15-2-2 16,12-4 0-16,9 7 4 16,11 12 5-16,9 13 3 15,13 3-5-15,16-2-4 16,6-7 12 0,19-5-1-16,19-6 6 15,0-7-11-15,19-12-6 16,13-7 9-16,13-2 6 15,17 2-16-15,6-7 0 16,14-7 0-16,8-4 9 16,7-17-14-16,12-15 6 15,22-21-3-15,35-30 10 16,32-35 0-16,34-41 6 16,23-36 6-16,17-45-8 15,16-37-7-15,26-20 5 16,7-10-1-16,-8 10-5 15,-20 11-9-15,-34 17 5 16,-36 10-4-16,-27 5 0 16,-22 6 5-16,-20-4-7 15,-9-9 0-15,7-16 2 16,9-25 0-16,19-29 1 16,13-27-3-16,8-15 11 0,-10-3-15 15,-21 18 8-15,-25 10 4 16,-26 24-6-16,-26 5 5 15,-20 6 2-15,-20-5-2 16,-16-7-10-16,-22-18 1 0,-15-15 2 16,-8-21 7-16,-12 4-8 15,-12 9 5-15,-10 15 1 16,-14 13 1-16,-13 15-11 16,-12 10-3-16,-12 12 10 15,-10 4-4-15,-1 8 2 16,-7 11-11-16,-9 19-6 15,-2 14 0-15,3 20-9 0,1 18 1 16,4 19-4-16,2 20-8 16,1 9-3-16,7 21 10 15,1 3-7-15,13 0 18 16,19-3 3-16,14 0-11 16,12-6-25-16,9-2-12 15,11 0-8-15,4-1 2 16,5 0-9-16,4 0-3 15,4 4-6-15,0-4 5 16,0 5 24-16,8-5 12 16,-13 0 16-16,5 4 12 15,-4-4-7-15,-1 5-8 16,-2 4-11-16,-5-2-11 16,-2 5-53-16,-1 2-65 15,2-2-2-15</inkml:trace>
  <inkml:trace contextRef="#ctx0" brushRef="#br0" timeOffset="76660.77">26260 4257 266 0,'-35'12'274'15,"5"-3"-67"-15,13-9-74 16,17 0-62-16,0-9-33 0,17-11-16 16,27-17-11-16,30-12-3 15,31-13 2-15,21-1-6 16,21-11-1-16,3 5-1 15,-5 3 1-15,-15 6-3 16,-23 10 0-16,-22 10 0 16,-20 8 2-16,-16 12-9 15,-13 3-21-15,-11 13-59 16,-17 4-29-16,-8 16 18 16,-30 13 7-16,-9 6-54 15,-13 8-36-15,-13 0-117 16</inkml:trace>
  <inkml:trace contextRef="#ctx0" brushRef="#br0" timeOffset="76892.97">26544 4363 49 0,'-82'53'193'15,"17"-13"6"-15,18-7-40 16,13-12-33-16,14-9-30 16,9-12-30-16,17-4-33 15,27-17-11-15,29-15-11 16,27-9-6-16,24-13 0 15,14-3-1-15,7-4-1 0,-1 1 0 16,-8 3 1-16,-14 8-3 16,-21 8 3-16,-20 8-6 15,-14 12 0-15,-16 9-15 16,-11 4-78-16,-17 4-64 16,-29 8-162-16</inkml:trace>
  <inkml:trace contextRef="#ctx0" brushRef="#br0" timeOffset="77518.82">25314 4428 153 0,'0'-8'282'0,"0"0"-82"16,0 4-89-16,0 4-57 15,0 0-29-15,0 0-14 16,0 0-6-16,0 0-3 16,0 0 2-16,-8 0-4 0,0 12 4 15,8-12-6-15,-9 0 6 16,9 0 6-16,0 0 17 15,0 0 20-15,0 0 11 16,4-4-16-16,12-8-24 16,10-10-10-16,10-6-3 15,1 4-2-15,-3 5-6 0,0 2 4 16,-6 5 1-16,-3 4-2 16,-4 8-7-1,-2 0 5-15,-7 16-2 0,-4 12 2 16,-8 12 5-16,-8 10 1 15,-7 8 4-15,-9-2-4 16,-2 1-4-16,1-10 1 16,10-8-3-16,-1-11 8 15,4-3 3-15,12-10 1 0,0-2 2 16,0-13 0-16,0 0 3 16,8 0 0-16,18-5-6 15,13-7 3-15,21-4-8 16,18-4 0-16,15-5-3 15,1 1 0-15,0-1-2 16,-10 2 3-16,-7 2-2 16,-7 4-2-16,-7 1 3 0,-7 4 0 15,-22 4-8-15,-5 8-47 16,-13 0-47-16,-7 0-37 16,-9 0-9-16,0 0-84 15</inkml:trace>
  <inkml:trace contextRef="#ctx0" brushRef="#br0" timeOffset="78142.3">26751 5515 275 0,'-36'0'200'0,"7"-8"-77"16,29-12-61-16,12-16-26 15,33-9-14-15,31-8-8 16,26-8-1-16,24 0-1 0,8-4 2 15,1 3-8 1,-10 1-4-16,-11 8 4 0,-11 8 4 16,-20 7-3-1,-16 10 1-15,-19 4-3 0,-14 12-7 16,-17 5-15-16,-3 7-29 16,-14 7-17-16,-14 10-109 15</inkml:trace>
  <inkml:trace contextRef="#ctx0" brushRef="#br0" timeOffset="78374.89">26892 5719 314 0,'-34'0'238'0,"17"-16"-116"0,29-18-61 15,33-10-29-15,31-16-16 16,26-6 4-16,16-3-4 15,4 0 5-15,-4 7-4 16,-9 14-7-16,-11 8-6 16,-25 7-5-16,-21 9-4 15,-15 10-46-15,-21 11-35 0,-16 3-49 16,-36 0-148 0</inkml:trace>
  <inkml:trace contextRef="#ctx0" brushRef="#br0" timeOffset="78685.78">25338 5694 296 0,'-17'0'220'16,"5"0"-75"-16,12-3-61 0,0-6-44 16,12-8-18-16,18-7-6 15,19-9-11 1,11-7-3-16,13-2-1 0,9 3 0 16,0 3 4-16,-1 7-3 15,-4 8-6-15,-12 2-1 16,-13 5-18-16,-8 7-55 15,-11-5-56-15,-12 0-118 0</inkml:trace>
  <inkml:trace contextRef="#ctx0" brushRef="#br0" timeOffset="79206.44">25635 5368 45 0,'-29'0'105'16,"4"8"66"-16,2 0-42 15,2 5-59-15,5 8-34 16,-1 12-19-16,3 7-1 16,0 13-3-16,6-1-4 15,8 5 1-15,0-3-4 0,4-5-3 16,6-9 4-16,-1-12-1 16,7-7 4-16,10-13 6 15,10-8-4-15,10-16 5 16,10-13-5-16,12-7-7 15,5-5-1-15,1 8 2 16,-9 4-4-16,-8 10-2 16,-12 10 4-16,-14 9-4 15,-6 12 5-15,-7 9-4 16,-10 12 0-16,-8 11 17 0,-17 10-4 16,-9 3 1-16,-9 0 1 15,-11 0-9-15,-2-10 4 16,0-6 0-16,-1-8 11 15,9-12 17-15,2-8 28 16,15-5 4-16,6-8 3 16,5 0-16-16,12 0-20 15,0-6-12-15,0-6-14 16,0-4-5-16,8 1-5 16,0 2 1-16,1 0 2 0,-1 6-7 15,-4 7-3 1,-4 0-1-16,0 0-5 0,0 0-55 15,0 0-80-15,0 0-45 16,0 7-39-16,0-7-32 16</inkml:trace>
  <inkml:trace contextRef="#ctx0" brushRef="#br0" timeOffset="83332.25">31949 3297 5 0,'-11'-8'10'0,"-2"-1"9"16,-4 1 15-16,5 0 32 16,12 0 50-1,0-1 45-15,0 6-43 16,-9-6-26-16,9 6-12 15,0-1 6-15,0-1 6 16,0 1-2-16,0 4-13 16,0 0-24-16,0 0-23 15,0 0-16-15,0 0-8 16,0 0-8 0,0 9-1-16,-8 10 3 15,8 23-1 1,-11 16 1-16,11 11-1 15,-12 7 1-15,12 1 2 16,0-3 3-16,-8-6-10 16,8-10 7-16,0-13-2 15,-8-9 0-15,8-7 2 16,0-5 1-16,0-3-2 16,0-9 1-16,0-5-2 15,0-7 5-15,0 0 4 16,0 0-5-16,0 0-2 15,0 0 2-15,0 0 2 16,-8 0 1-16,8 0-5 16,0 0-1-16,-10 0 1 15,10 0-1-15,-8 0 1 16,8 0-6-16,0 0 1 16,0 0-2-16,0 0-2 15,0 0 1-15,0 0 3 16,0 0-1-16,5 10 5 15,8 1 1-15,6 6-1 16,17-5 1-16,10 0-3 16,7 0 1-16,3 0-3 15,-4 2 3-15,-6-14 3 16,-10 11-3-16,-7-11 3 16,-8 7-6-16,-6-7 10 15,-7 0-5-15,-4 0 2 16,-4 0 4-16,4 0-1 15,-4 0-2-15,0 0 3 16,0 0 21-16,0 0 18 16,0 0 15-16,0 0 1 15,0-7-17-15,0-9-29 0,0-5-10 16,0-3 1-16,0-5-3 16,0 6-7-16,0-3 3 15,0 2 1 1,0 5-1-16,0-3 2 15,0 5-5-15,0 6 7 16,0-1-11-16,0-1 0 16,0 4 7-16,0 2 2 15,0 3-3-15,-13-1-5 16,5-2 1-16,2 2-3 0,-6 2 6 16,-1-1-3-16,-4 4-3 15,-10 0 3-15,-15 0 5 16,-14 12-1-16,-9 4 0 15,-8 0 0-15,-4 5 1 16,0 4-2 0,4-7-3-16,3 0 5 15,18-2-5-15,10-4 6 16,11-4 3-16,6-8-5 16,9 0 3-16,16 0-9 15,0 0 7-15,0 0-8 16,0 0 4-16,0 0-1 15,0 0-2 1,8 0 6-16,4 0-2 16,9 0-4-16,15 0 1 0,16 0 12 15,15 0-7 1,7 0-5-16,5 0 5 0,3 0-2 16,2 0-7-1,-2 0 3-15,-4 9-3 16,-10-2-39-16,-11-7-77 15,-13 0-55-15,-11 0-58 16,-12-7-122-16</inkml:trace>
  <inkml:trace contextRef="#ctx0" brushRef="#br0" timeOffset="84663.72">30200 1489 27 0,'0'-7'27'0,"-9"2"17"16,9 5 43-1,0 0 89-15,0 0-61 16,0 0-38-16,0 0-41 16,0 0-18-16,0 0-3 15,-8 17-2-15,8 8 3 16,-12 10 1-16,3 22 23 16,-4 16-6-16,2 13-6 15,-4 11-6-15,-2 5-8 16,-4-4 2-16,3-8-1 15,9-12-2 1,1-9-1-16,8-16-6 16,0-13-1-16,-8-8-2 15,8-12 50-15,0-8 59 16,0-12 27-16,0 0-17 16,0-2-50-16,-9-10-33 15,9-6-11-15,-9 2-15 16,9 4-12-16,-12 0-1 15,12 3-7-15,-13 5 2 16,13 4 1-16,0 0-4 16,0 0 5-1,-6 13-4-15,6-1 0 16,0 4 9-16,0 1 2 16,3-2-7-16,13 2 5 15,8-1-4-15,13 0 5 16,8 1-7-16,-1-4 4 15,2-2 4-15,-11-2-4 16,3-1-2-16,-11 1 3 16,-2-9-3-16,-5 12 4 15,-4-12-3 1,-3 0 3-16,-5 0 6 0,-4 0 1 16,-4 0 7-16,0 0 34 15,0-12-17 1,0-10-17-16,0-3-3 15,0 1-12-15,0 0 10 16,0 3-8-16,-8 1-2 16,-6 4-1-16,-2 0-7 15,-10-1 2-15,-20 5 6 16,-10 1-6-16,-10 11 2 16,1 0 4-16,4 0-3 15,13 0 3-15,8 7-4 16,6 5-5-16,7 1 2 15,6-5 1 1,7-1-7-16,6 2-10 16,8-9 3-16,0 13-1 15,0-13-8-15,0 8-29 16,0 0-33-16,14-1-46 16,2 3-38-16,8-3-22 15,4-7-96-15</inkml:trace>
  <inkml:trace contextRef="#ctx0" brushRef="#br0" timeOffset="84839.93">30231 2556 29 0,'0'0'53'15,"0"0"5"-15,0 0-4 16,0 0-5-16,0 0 12 15,0 0 23-15,5 0-10 16,2 9-34-16,1 3-23 16,6-12-112-16</inkml:trace>
  <inkml:trace contextRef="#ctx0" brushRef="#br0" timeOffset="84997.71">30333 2767 126 0,'-17'0'239'16,"5"0"-79"-16,1 0-80 15,-1 0-90-15,12-12-152 16</inkml:trace>
  <inkml:trace contextRef="#ctx0" brushRef="#br0" timeOffset="85135.55">30284 2931 73 0,'-11'11'76'15,"3"-11"-8"-15,0 0-27 16,8 0-28-16,0 0-60 16,0 0-63-16</inkml:trace>
  <inkml:trace contextRef="#ctx0" brushRef="#br0" timeOffset="101204.53">11288 6036 151 0,'4'-24'271'0,"-4"-1"-87"16,4-3-61-16,-4 4-46 16,0-2-24-16,0 3-14 15,4-1-5-15,-4 3 7 16,0 4 33-16,0 5 25 16,0 0 27-16,0 5 4 15,0-2-24-15,-8 1-30 16,-4 0-44-16,-9-1-8 15,-4 1-18-15,-2 4-1 0,-5 4-2 16,-9 0 0-16,-6 17-3 16,-15 3 1-16,-12 13-1 15,-7 3 6-15,-12 8-5 16,-1 2 5-16,-5-2-8 0,7-3 2 16,-1 0 2-16,7 4 4 15,1 0-5 1,0 7 2-16,0 9 1 0,-6 8-1 15,4 5-1-15,0 2 1 16,10-2-5-16,9 0 7 16,6-5 3-16,10-5-6 15,4 3 11-15,6-7-10 16,10-2-2-16,8 1 9 0,4 8-1 16,3 2-3-16,4 12 4 15,2 20-5-15,-2 19 8 16,5 13 13-16,-3 18 9 15,-3 9-6-15,6-6-12 0,8 0-4 16,-8-6 0-16,8-10-8 16,0-6-1-1,0-5 13-15,8 1 16 0,8-1 26 16,1 21-39-16,4 19-20 16,-2 15 0-16,3 11 0 15,1 6 0-15,6 1 0 16,7-1 0-16,9-4 0 15,12-2 0-15,11-11 0 0,7 0 0 16,5 7 0-16,5-3 0 16,0-2 0-16,10-10 0 0,-3-6 0 15,1-6 0-15,5-7 0 16,-4-4 0-16,-1-7 0 16,-3-7 0-16,-5-2 0 15,-4-5 0-15,1-5 0 16,-6 2 0-16,2 11 0 0,1 10 0 15,-8 2 0-15,2 0 0 16,1 1 0-16,-3-1 0 16,-1-3 0-16,4-5 0 15,2-5 0-15,1-10 0 0,1-4 0 16,-1-9 0-16,4-9 0 16,4 1 0-16,1-8 0 15,0-8 0-15,3-4 0 16,-5-5 0-16,6 0 0 15,-4 1 0-15,-4-1 0 0,-3-4 0 16,-2-4 0-16,-7-4 0 16,-2-3 0-16,-2-1 0 15,-1-4 0-15,1 0 0 0,-2-3 0 16,5-1 0-16,-1 0 0 16,5-5 0-16,9 5 0 15,12-4 0-15,2-1 0 16,15 2 0-16,7-6 0 0,-1-3 0 15,0-4 0-15,2-1 0 16,-1-2 0-16,4-3 0 16,3-1 0-16,8-6 0 15,6-3 0-15,2-2 0 0,8-2 0 16,-1 0 0-16,10-5 0 16,14-3 0-16,7-1 0 15,3-1 0-15,0 2 0 0,1-2 0 16,-9 1 0-16,-6 1 0 15,-1 4 0-15,-5-6 0 16,-4 3 0-16,3 0 0 16,7 1 0-16,10-4 0 15,6-3 0-15,7-8 0 0,-1 0 0 16,5 0 0-16,3-12 0 16,2-1 0-16,-1-3 0 0,4-8 0 15,8-4 0-15,12-1 0 16,13 1 0-16,12-10 0 15,4-2 0-15,2-1 0 0,-1-8 0 16,-5-4 0-16,-4-4 0 16,7-8 0-16,5-3 0 15,8-7 0-15,4-5 0 0,9-3 0 16,2-5 0-16,10-6 0 16,3-4 0-1,5-4 0-15,-1-7 0 0,1-1 0 0,-14-3 0 16,-6 2 0-1,-9 1 0-15,-1 0 0 0,-2 3 0 16,3 3 0-16,-1 1 0 16,-2 9 0-16,-5 9 0 15,-11 8 0-15,-17 8 0 0,-6 3 0 16,-12 1 0-16,-10 1 0 16,-10-2 0-16,-7-7 0 15,-5-8 0-15,-4-10 0 16,-2-10 0-16,-5-10 0 15,2 3 0-15,0-2 0 0,-4 8 0 16,-3 4 0 0,2 9 0-16,-5 3 0 15,-2 6 0-15,-2-6 0 0,-5 0 0 16,-9-4 0-16,-2-7 0 16,-6-13 0-16,2-8 0 15,-9-8 0-15,-3-5 0 16,-6-4 0-16,-2 2 0 15,3-2 0-15,-6 5 0 16,-3 3 0-16,-3 10 0 16,-8 6 0-16,-9 6 0 15,-8 3 0-15,-3 5 0 0,-9-1 0 16,0-4 0-16,-4-4 0 16,0-11 0-16,4-6 0 15,0-3 0-15,0 0 0 16,-4 1 0-16,-5 2 0 0,-5 3 0 15,-10-1 0-15,-10-6 0 16,-2 1 0-16,-6 1 0 16,-5 6 0-16,-9 5 0 0,-1 5 0 15,-1-1 0-15,2-1 0 16,3-3 0-16,2 0 0 16,-3-3 0-16,-6-1 0 0,-5 4 0 15,-8 4 0 1,0 4 0-16,-21 3 0 0,-7 6 0 15,-9 5 0-15,-2-2 0 16,-12 5 0-16,3 3 0 16,-5 8 0-16,1 8 0 15,-1 10 0-15,0 7 0 0,-4 0 0 16,-3 4 0 0,-10-1 0-16,-1 6 0 15,-3 0 0-15,-8-1 0 0,-2 0 0 16,-11 0 0-16,1 4 0 15,-3 1 0-15,-1-1 0 16,-2 1 0-16,-2-1 0 16,-5-1 0-16,-5 6 0 15,-2 1 0-15,-5-3 0 16,3 5 0-16,-3 1 0 16,6 4 0-16,8 3 0 15,3 0 0-15,4 6 0 16,8-2 0-16,-3 0 0 0,4 6 0 15,-1-2 0 1,0 1 0-16,7 0 0 16,-3 3 0-16,5 1 0 15,-1 0 0-15,5 0 0 16,-1-1 0-16,-3 6 0 0,-1-1 0 16,2-1 0-16,-1 4 0 15,1 2 0-15,-7 3 0 16,2 0 0-16,0 0 0 15,-3 0 0-15,-10 0 0 16,4 0 0-16,1 0 0 16,0 0 0-16,-1 8 0 15,4 1 0-15,0-9 0 16,7 12 0-16,-4-5 0 0,3 2 0 16,2-1 0-16,4-1 0 15,2 2 0 1,-3-9 0-16,6 12 0 0,5-4 0 15,-6 1 0-15,-2-1 0 16,-4 3 0-16,-6 3 0 16,-3-7 0-16,-5 0 0 15,-3 6 0-15,-5-4 0 16,-3-1 0-16,-2 0 0 0,-3-8 0 16,5 12 0-16,0-12 0 15,9 12 0-15,1-12 0 16,9 0 0-16,1 0 0 15,4 0 0-15,-1 0 0 16,8 9 0-16,0-9 0 16,1 0 0-16,2 0 0 0,3 0 0 15,-5 0 0-15,-1 0 0 16,-4 8 0-16,-2-8 0 16,-4 7 0-16,-10-7 0 15,-11 0 0-15,-14 0 0 0,-15 0 0 16,-9 0 0-16,-2 0 0 15,2-3 0-15,6-6 0 16,11 2 0-16,-1-5 0 16,5 0 0-16,7-1 0 15,-1 0 0-15,7-4 0 16,3 3 0-16,2-7 0 0,1 0 0 16,-6-4 0-16,-2 1 0 15,4 1 0-15,-1-6 0 16,4-3 0-16,-2-1 0 15,0-1 0-15,9 3 0 0,-2-2 0 16,15 0 0-16,4 4 0 16,5-2 0-16,6-2 0 15,4-1 0-15,3-2 0 16,7-4 0-16,-5 0 0 16,-2-2 0-16,-1 1 0 0,-8 1 0 15,-2-1 0-15,-6 1 0 16,0-1 0-1,-7 4 0-15,1 1 0 0,-5 0 0 16,-3-2 0-16,0 2 0 16,-6-1 0-16,3 5 0 15,-5-2 0-15,4 7 0 16,-2 3 0-16,2-2 0 0,4 2 0 16,6 3 0-16,8 1 0 15,5-1 0-15,6 5 0 16,1 4 0-16,7 1 0 0,-2-1 0 15,2-6 0-15,4 6 0 16,3 5 0 0,4-2 0-16,5 2 0 0,3-2 0 15,4 2 0-15,4 1 0 16,5 2 0-16,4 4 0 16,-1 0 0-16,6-3 0 0,-7-1 0 15,-5-1 0-15,-6 1 0 16,-5 4 0-16,-9-4 0 15,-14 0 0-15,-14 0 0 16,-1 4 0-16,-9 0 0 0,0 0 0 16,-1 0 0-1,5 0 0-15,-2 0 0 0,5 0 0 16,-8 0 0-16,-1 0 0 16,3 0 0-16,-2 0 0 15,5 0 0-15,3 8 0 16,1 0 0-16,3 1 0 0,-3 4 0 15,1-6 0-15,-7 2 0 16,-1 3 0-16,-10-5 0 16,-7 2 0-16,-9-2 0 0,-7 6 0 15,-6-1 0-15,-3 1 0 16,5-5 0-16,2 3 0 16,1 1 0-16,5 1 0 15,-1 0 0-15,5 2 0 16,0 6 0-16,-3 3 0 15,-1 5 0-15,-8 4 0 0,-6 7 0 16,-7 5 0-16,-4-4 0 16,3-2 0-16,3 3 0 15,1-4 0-15,5-7 0 16,9 1 0-16,-1-3 0 16,9-1 0-16,5 2 0 0,15-7 0 15,10 3 0-15,10-7 0 16,11 2 0-16,5-1 0 15,4-4 0-15,5 0 0 16,-2 1 0-16,1 0 0 16,1-1 0-16,0-4 0 15,-6 5 0-15,2-6 0 16,0 2 0-16,-2 3 0 16,2-4 0-16,0-4 0 0,1 1 0 15,2-2 0-15,6-7 0 16,-1 0 0-16,-2 0 0 15,5 0 0-15,-3 0 0 16,0 0 0-16,-5 0 0 16,4-3 0-16,-5-10 0 0,2 5 0 15,-4-4 0-15,-5-4 0 16,-1 3 0 0,7 2 0-16,-3-1 0 0,6 3 0 15,8 1 0-15,3 0 0 16,4 4 0-16,8 0 0 15,1-5 0-15,-1 1 0 16,6 1 0-16,-2-3 0 16,-4 3 0-16,2-2 0 0,-5 6 0 15,3-6 0-15,0 5 0 16,1-3 0-16,-1 2 0 16,-3 2 0-16,-1-6 0 15,-4 5 0-15,7 0 0 16,-4-1 0-16,7 1 0 15,2 1 0-15,2-1 0 16,2-1 0-16,-4 1 0 16,5 1 0-16,-1-2 0 15,1 5 0-15,-1-4 0 16,2 1 0-16,3-1 0 0,-1 4 0 16,1 0 0-16,-1-5 0 15,-1 5 0-15,-4 0 0 16,-2 0 0-16,4 0 0 15,-4-5 0-15,4 2 0 16,3 3 0-16,5-4 0 16,0 0 0-16,8 0 0 15,0-1 0-15,-9 5 0 47,9 9 0-31,0 2 0-1,-8 10-76-15,0 7-443 16,-3 6 36-16,-2 1-482 16</inkml:trace>
  <inkml:trace contextRef="#ctx0" brushRef="#br0" timeOffset="104881.8">9945 708 166 0,'-9'-8'193'0,"9"-1"-52"16,0 1-36-16,0 0-24 15,0-4-9-15,0 4 7 16,0-3 12-16,0 1-6 15,0 3 9-15,0-1 15 16,-8 8-10-16,0 0-12 16,0 0-46-16,8 0-23 15,-13 0-9-15,2 20-11 0,-6 12 7 16,-4 14-7 0,-3 14 3-16,-1 13 1 15,-6 5-4-15,-3 8 5 16,3 2 0-16,-3-5-3 15,6-11 0-15,8-6-4 0,4-18 4 16,8-11 4-16,8-13-7 16,0-8-12-16,0-16-42 15,0 0-66-15,12-21-120 16,17-14-33-16,7-22-66 16</inkml:trace>
  <inkml:trace contextRef="#ctx0" brushRef="#br0" timeOffset="105114.67">10216 663 101 0,'23'-31'249'16,"-6"5"-71"-16,-9 9-43 15,-8 5-37-15,0 5-32 16,0 7-14-16,0 0-25 16,0 0-14-16,0 24-2 15,0 16 7-15,-8 14 2 16,8 10-13-16,-9 10 3 15,9 7-5-15,0 0 1 0,0-3-4 16,0-5-1-16,0-4-7 16,0-11-22-1,0-13-81-15,0-10-52 0,-11-18-73 16</inkml:trace>
  <inkml:trace contextRef="#ctx0" brushRef="#br0" timeOffset="105330.64">9379 886 322 0,'-33'-15'217'0,"14"-1"-93"16,19-6-63-16,11 3-31 16,22-6-12-16,24-3-9 15,19-1-1-15,11 5-2 16,10 4-6-16,5 3-2 15,-4 6 3-15,-13 2-39 0,-12 9-85 16,-21 0-134-16</inkml:trace>
  <inkml:trace contextRef="#ctx0" brushRef="#br0" timeOffset="105531.39">9643 969 503 0,'-74'31'239'0,"18"-5"-118"16,12-10-60-1,11-8 11-15,13-8-4 16,8 0-23-16,12 0-20 0,0 0-17 16,24 0 1-16,25-8-2 15,24-6-7-15,17 0 3 16,11-4-9-16,4 3-104 16,5 3-93-16,-1 0-57 15,0-1-318-15</inkml:trace>
  <inkml:trace contextRef="#ctx0" brushRef="#br0" timeOffset="105851.17">11109 936 433 0,'-13'-12'345'0,"5"0"-113"16,8 2-87-16,-11 10-52 16,11 0-14-16,0 0-33 0,0 0-32 15,0 0-10 1,0 22-4-16,0 11 3 15,0 6 4-15,0 10-7 0,4 1-7 16,2-6-26-16,-5-7-158 16,7-9-101-16,-3-11-59 15</inkml:trace>
  <inkml:trace contextRef="#ctx0" brushRef="#br0" timeOffset="105987.93">11028 532 341 0,'-12'-40'209'0,"4"11"-107"16,8 10-58-16,0 7-25 16,0 12-3-16,11 19-16 15,6 14-82-15,3 3-144 16</inkml:trace>
  <inkml:trace contextRef="#ctx0" brushRef="#br0" timeOffset="106979.74">11259 789 303 0,'17'21'151'0,"-1"-2"-70"16,0 2-29-16,-5 0-14 16,3 3-2-16,-6 0-7 15,0-3-5-15,0-1-8 16,1-4-5-16,-5-4-5 16,0-4 2-16,3-8 2 15,-4 0 33-15,6-11-18 16,4-10-12-16,-2-7-3 15,3-1-6-15,-4 5-3 16,4 4-7-16,-3 7 0 0,-3 7 3 16,1 6 1-16,3 0-2 15,4 19 5-15,1 9 0 16,3 5-6 0,4 3-17-16,5-2-39 0,8-7-13 15,3-10 8-15,5-17 9 16,7-12 21-16,1-14 20 15,0-5 26-15,-8-2 9 16,-10-1 16-16,-5 10 9 16,-10 4 11-16,-8 8-4 15,-9 4-18-15,-3 3-10 0,0 5-12 16,0 0-4-16,0 0-3 16,0 0-2-1,0 0 0-15,0 0 1 16,5 0-3-16,-2 0 2 0,3 0 5 15,-6-7 1-15,0-5-5 16,0 3-3-16,-14 2 1 16,6 3-7-16,1 4 0 15,7 0 3-15,-9 11-2 16,9 10 11-16,0 8-3 16,5 7-3-16,14 1-1 15,11-5 1-15,10-7 0 0,13-10 1 16,7-15-2-16,5 0-3 15,0-15 1-15,-8-10 6 16,-3-7-2-16,-10-10-1 16,-12 2 8-16,-7 4 45 15,-13 12 35-15,-4 2-22 16,0 10-24-16,-8 1-18 16,0 6-15-16,0 5-10 15,0 0-4-15,0 21 8 16,4 8-3-16,4 6 2 15,4 2-2-15,4-4-3 0,4-10 0 16,6-5-3-16,2-18-1 16,9-8 8-16,2-16-3 15,10-18 2-15,5-6 1 16,-7-1 2-16,-5-4 2 16,-5 8 5-16,-13 14-2 15,-8 5-3-15,-5 9-5 16,-2 10-4-16,-1 7-1 15,-3 20 3-15,-2 12-1 16,5 9 7-16,5 1-3 16,3 2 4-16,4-7-7 0,5-9-11 15,4-10 10-15,2-18-2 16,7-15 2-16,2-9 5 16,-5-10 7-16,-5 8 4 15,-6 1 14-15,-7 8 5 16,-6 5-20-16,-3 4-6 15,-8 4-7-15,6 4-2 16,0 12 1-16,2 14-4 16,10 9-28-16,6 7-201 15,-1-7-161-15</inkml:trace>
  <inkml:trace contextRef="#ctx0" brushRef="#br0" timeOffset="107479.14">15617 446 170 0,'30'-27'230'0,"-13"7"-38"15,-3 3-32-15,-6 5-41 16,-4 3-22-16,-4 9-23 15,0 0-17-15,0 0-23 16,0 0-21-16,0 0-7 16,0 0-3-16,0 14-4 15,-18 10 7-15,-7 12 10 0,-21 13-6 16,-19 13 0 0,-22 11-3-16,-9-1-3 15,-6-2 3-15,9-10-2 16,11-7-4-16,17-13 1 0,22-6 1 15,9-11-3-15,11-9 6 16,10-3-6-16,22-2 8 16,18-9-3-16,30 9 0 15,20-9 1-15,8 0 1 16,10 0-8-16,-2 0 2 16,-1 0-3-16,-2 0 3 15,-9 0-1-15,-16 0 6 16,-16 0-3-16,-13 0-1 15,-10 0 7-15,-12 0-10 16,-5 0-2-16,-1 0-35 16,-3 0-132-16,-2 0-101 0,2 0-57 15</inkml:trace>
  <inkml:trace contextRef="#ctx0" brushRef="#br0" timeOffset="107810.66">16559 456 521 0,'0'-24'272'16,"-13"3"-128"-16,-7 9-68 16,-16 7-40-16,-4 5-8 15,-6 0-8-15,5 13-12 16,6-1-1-16,5 8-9 15,7 10 6-15,11 4-4 0,12 12-2 16,16 3 6-16,11 8 0 16,11 5-4-16,3-8 4 15,-5 1-6 1,-7-10 0-16,-18-9 0 0,-11 1 3 16,-28 0 5-16,-20 3-8 15,-9-4-33-15,4-3-86 16,10-4-86-16,4-17-115 15</inkml:trace>
  <inkml:trace contextRef="#ctx0" brushRef="#br0" timeOffset="108392.54">16961 501 514 0,'32'-50'402'0,"-7"14"-148"15,-10 10-100-15,-2 7 39 16,-5 7 10-1,-5 3-80-15,3 6-83 16,-6 3-34-16,4 24-3 0,4 17 1 16,-4 19-1-16,4 18-2 15,-6 7 2-15,-2 9 5 16,0-5-17-16,0-4-19 16,0-6-129-16,-10-15-82 15,-6-10-36-15,-1-18 36 16,-3-14 50-16,-9-22 57 15,-7-22 26-15,-5-18 114 16,1-17 51-16,8-10 49 0,10-2-51 16,10 5 14-1,12 3-5-15,12 12-28 0,13 9-13 16,7 7 0-16,5 10-10 16,4 10-1-16,4 13-9 15,-2 8 5-15,6 11-2 16,1 14 20-16,-5 8 1 15,-5 8-11-15,-9 3 0 16,-5-2-12-16,-4-9 4 16,-8-9-5-16,-3-7 1 15,-2-9-1-15,-1-5 8 16,1-11 21-16,0-11-5 16,-3-17-9-16,7-15-14 15,4 0 2-15,2-2 3 16,2 8 5-16,-4 9-3 0,-6 8-15 15,-3 11-5-15,-3 9-5 16,3 0 12-16,0 20 4 16,5 5-1-16,-4 8-6 15,2 1-7-15,-3-4-122 16,4 20-385 0,-4-50 236-16</inkml:trace>
  <inkml:trace contextRef="#ctx0" brushRef="#br0" timeOffset="108535.59">17756 582 351 0,'0'-24'235'16,"0"7"-87"-16,0 5-67 15,0 3-37-15,0 9-24 16,0 0-10-16,0 17 3 16,0 4-9-16,0 7-65 15,-14 0-129-15,-4 2-133 16</inkml:trace>
  <inkml:trace contextRef="#ctx0" brushRef="#br0" timeOffset="109191.02">17713 407 300 0,'-9'-18'198'0,"9"6"-96"16,-8 10-57-16,8 2-19 15,0 24-15-15,11 12-2 16,6 13-16-16,4 4-10 15,3-4-9-15,0-8 11 16,1-8 6-16,-10-5 9 16,-2-8 8-16,-2 0 8 15,-1 0 21-15,-6-4-3 0,4 2-9 16,1-2-4-16,-8 0-5 16,8-4-2-16,-4-12-1 15,-2 0 27-15,5 0-9 16,-3 0-8-16,4 0-2 15,7-12-8-15,11-8-7 16,10-13-6-16,16-8-6 16,1 4 3-16,-2 5-2 15,-8 13-2-15,-4 6 2 16,-2 13 2-16,-6 0 2 0,-7 13-3 16,-1 1-4-16,1 7-27 15,-3-5-12 1,0-8 3-16,-1-8 12 15,-7-8 7-15,3-8 11 0,-1-12 9 16,2-13 17-16,-10-4 36 16,-8-5 29-16,0 16 44 15,0 4 16-15,0 10-56 16,0 8-46-16,0 4-25 16,0 8-8-16,0 12-6 15,12 16 6-15,16 86 4 16,-12-35-6-16,-8 6 2 15,-8 3 4 1,-12-2-4-16,-12-8 3 16,-9-9-8-16,-4-12 11 0,2-17 18 15,2-16 62-15,10-7 82 16,5-17-4-16,18-12-69 16,0-21-56-16,13-12-39 15,18-8-50-15,17-4-110 16,14 0-171-16,9 5-58 15,-3 2-60-15</inkml:trace>
  <inkml:trace contextRef="#ctx0" brushRef="#br0" timeOffset="109345.62">19008 771 535 0,'-14'0'471'0,"3"0"-152"0,11 0-86 15,0 0 11 1,0 0-57-16,0 0-129 15,0 0-80 1,0 0-297-16,0 0-161 16,11 0-73-16</inkml:trace>
  <inkml:trace contextRef="#ctx0" brushRef="#br0" timeOffset="109657.89">19410 338 624 0,'16'-30'370'15,"-10"11"-167"-15,0 6-99 0,-6 10-59 16,0 19-24 0,0 20 6-16,-12 21-7 0,-4 12-4 15,-1 5-6-15,5-10-6 16,3-7-1-16,9-15 4 16,-8-13 2-16,8-10 6 15,0-10 19-15,0-18-6 16,8-14-5-16,13-19-11 15,4 3 8-15,-5 5-3 16,0 6-13-16,-3 11-19 16,-4 13 8-16,-3 13 5 15,6 15 3-15,-3 8 1 16,4 14-4-16,-7-3-54 16,4-1-192-16,2-5-101 15,1-18-79-15</inkml:trace>
  <inkml:trace contextRef="#ctx0" brushRef="#br0" timeOffset="109923.72">19966 377 236 0,'-20'-19'282'0,"-13"3"6"16,1 7-57-16,2 9-71 16,11 0-38-16,7 0-24 0,12 0-48 15,0 0-29-15,8 0-11 16,12 16-6-16,16 5 7 15,21 3-1-15,16 1-4 16,4 2-5-16,1 2 2 16,-9 4-3-16,-13 5-4 15,-14 10-4-15,-27 9 6 16,-26 5-1-16,-26 7 1 16,-20-5-14-16,-4-3-52 0,-4-4-153 15,5-7-86-15,3-10-107 16</inkml:trace>
  <inkml:trace contextRef="#ctx0" brushRef="#br0" timeOffset="112069.69">15528 18676 223 0,'-14'-9'332'0,"3"-3"-38"16,-3 5-111-16,14-2-83 15,-6 1-32-15,-3 4 9 0,9 4 7 16,-8 0-26 0,8 0-29-16,0 16-15 15,0 8 2-15,0 14 16 0,0 5 1 16,0 14-13-16,0 0 0 16,0 0-14-16,0 0-5 15,0-7 2-15,0-26-24 16,0-24-91-16,0 0-108 15,0 0-63-15,-9 0-81 0</inkml:trace>
  <inkml:trace contextRef="#ctx0" brushRef="#br0" timeOffset="112208.62">15268 18240 506 0,'-26'-69'220'15,"7"11"-94"-15,2 13-69 16,6 10-25-16,11 11-25 15,0 12-9-15,0 12-15 0,11 12-86 16,9 12-116-16,5 11-385 16</inkml:trace>
  <inkml:trace contextRef="#ctx0" brushRef="#br0" timeOffset="112719.73">15935 18431 648 0,'0'0'307'0,"0"8"-122"16,0 1-95-16,0-1-44 16,0 9-20-16,0 3-8 15,6 11-7-15,6 10-7 0,4 0 5 16,-3-4-5-16,0-4-1 16,1-13 4-16,0-8-8 15,-6-12 6-15,3-8-8 16,3-20 7-16,1-21-1 15,2-12 4-15,-6-5-7 16,3 9 5-16,-3 10 0 0,-3 9 0 16,2 18 2-16,-2 11 0 15,6 9-1-15,11 21 8 16,9 12 0-16,6-1-5 16,8 0-7-16,1 2 5 0,-1-10-7 15,2-13 6 1,4-11-6-16,-7-16-2 0,-3-20-1 15,-2-16-3-15,-11-22 6 16,-10-11 2-16,-9-13 5 16,-8 8 6-16,-4 12 47 15,0 18 29-15,0 16-29 0,0 14-37 16,0 22-14-16,0 29 0 16,0 23-3-16,14 26-2 15,5 10-4-15,1 6 6 0,1 1-10 16,-2-10-1-16,14 44-40 15,-16-75-154 1,-2-14-96-16,-3-13-26 16,-7-19-32-16</inkml:trace>
  <inkml:trace contextRef="#ctx0" brushRef="#br0" timeOffset="112873.71">16603 18175 682 0,'-36'-12'380'0,"3"0"-143"0,14 3-105 15,6 2-57-15,13-2-33 16,16 1-18-16,25-8-20 16,24-7-2-16,16-2-18 15,13-4-161-15,-5 3-121 0,-1 3-37 16,-10 2-25-16</inkml:trace>
  <inkml:trace contextRef="#ctx0" brushRef="#br0" timeOffset="113767.86">19073 18056 400 0,'0'-2'290'0,"0"2"-50"0,0 0-104 15,-9-5-68-15,9 5-29 16,0 0-19-16,0-4-7 16,0-1-8-16,0 5 5 0,0-3 0 15,0-1-8-15,-13-8-4 16,-1 0 0-16,-12 2 7 15,-7 10 4-15,-8 0-4 16,-6 18 12-16,-7 10 7 16,2 12 5-16,8 10-7 15,7 2-9-15,14 1-7 0,14 0 2 16,21 0-5-16,16-7-1 16,21-11 4-16,16-11-6 15,16-11-4-15,12-17-24 16,5-17-1-16,5-10-19 0,-12-19-7 15,-5-7 6 1,-17 0 25-16,-21 0 13 0,-15 7 15 16,-20 11 24-16,-13 9 26 15,-8 18-10-15,-13 12-8 16,-2 17-17-16,-3 12-9 16,10 11-3-16,8 10 6 0,8-2-3 15,12-3-6-15,13-7 4 16,3-15-4-16,1-7 2 15,-1-16 1-15,-1 0-5 16,-1-16 3-16,-11-13-1 0,-7-3-5 16,-8-4 1-16,-8-2-7 15,-7 7-10 1,-5 5-61-16,3 7-80 0,4 2-91 16,4 1-91-16</inkml:trace>
  <inkml:trace contextRef="#ctx0" brushRef="#br0" timeOffset="114532.55">19856 17987 173 0,'12'0'352'0,"-12"0"-51"15,0 10-100-15,0 5-75 0,0 6-40 16,0 7-34-16,0 9-21 16,8 0-12-16,12-1-18 15,14-8-10-15,6-7-38 16,7-21-33-16,7 0-12 15,0-25 21-15,-10-11 24 16,-3-14 23-16,-13-5 16 0,-4-7 9 16,-6 1 10-16,-10 13 7 15,-7 6 28-15,-1 13-10 16,0 10-19-16,5 14-6 0,-5 5-2 16,3 21-6-16,6 11-3 15,4 6 3-15,0-3-1 16,-1-1 1-16,3-6 2 15,2-7-5-15,0-9-2 0,-2-12 5 16,2-12-11 0,2-14-3-16,-2-5 11 0,-1-11 4 15,2 0-2-15,-7 12-4 16,-2 4 3-16,-3 7 3 16,2 10-6-16,1 9 5 15,0 16-1-15,7 8 3 0,4 10-2 16,5 3-3-16,1-2 5 15,7 2-2-15,2-5 0 16,-4-2-5-16,-2-7 8 0,-5-7-8 16,-4-4 2-16,1-12 2 15,-1 0 2-15,4-12-6 16,1-7 3-16,4-9-1 16,-6-1 1-16,-2 8-2 15,-5 5-5-15,0 4 6 16,-4 4-1-16,4 8 1 0,1 8 3 15,-5 9 4-15,2 3-6 16,-3-1-1-16,0-2 2 16,1 0 2-16,1-9-3 0,0-8 1 15,3-17 0-15,4-15 2 16,5-22-1-16,-2-16-1 16,2-2-1-16,-8-6 15 15,-2 6 101-15,-1 3 21 0,-3 8 8 16,-3 11 30-1,-5 14-49-15,-3 11-65 0,5 17-29 16,-1 8-5-16,4 28 0 16,4 17-26-16,1 17-2 15,-1 14 0-15,3 7 0 16,1-2 0-16,-3-8 0 0,0-8-86 16,0-8-233-16,-6-15-121 15,-4-22-40-15</inkml:trace>
  <inkml:trace contextRef="#ctx0" brushRef="#br0" timeOffset="114671.61">21346 17646 496 0,'-28'-22'540'16,"5"6"-145"-16,6 4-177 0,8 4-98 16,9 0-48-16,12-4-47 15,21 0-25-15,21-1-203 16,11-7-244-16,7-4-95 0</inkml:trace>
  <inkml:trace contextRef="#ctx0" brushRef="#br0" timeOffset="115082.4">22590 17520 242 0,'-29'11'252'0,"4"1"-31"16,1-12-50-16,8 9-8 0,2-9 11 16,3 0 24-16,11 0-7 15,0 0-52-15,3-4-55 16,19-8-33-16,13-4-19 0,24-5-15 16,14-4-9-16,9 5 1 15,1 0-13-15,3 4-1 16,-9 0-36-16,-4 3-193 15,-13 9-144-15,-9 4-62 0,-20 0 27 16</inkml:trace>
  <inkml:trace contextRef="#ctx0" brushRef="#br0" timeOffset="115248.21">22745 17805 620 0,'-54'21'338'0,"18"-6"-144"0,7-2-91 15,16-13-37-15,21 0-16 16,29-5-7-16,28-11-19 16,31-8-12-16,15-9-5 15,7 0-7-15,4-4-53 16,-9 1-214-16,-14-5-101 0</inkml:trace>
  <inkml:trace contextRef="#ctx0" brushRef="#br0" timeOffset="116347.44">25330 16791 25 0,'0'-5'63'16,"0"2"79"-16,0 3 41 16,-13-5-21-16,13 5-30 0,-8 0-30 15,0 0 1-15,8 0 10 16,-8 0 1-16,-1-4-2 15,1 0-13-15,2-4-6 0,-11 4-19 16,-3 4 0 0,-8 0-6-16,-14 8-3 0,-1 9 1 15,-11 2-12-15,0 10-9 16,7 4-23-16,5-4 0 16,15-1-13-16,10-3-9 0,17-2 5 15,17-2 0-15,15-4-4 16,13-10 0-16,12-7-1 15,7 13-3-15,1-5 5 0,-5 4-6 16,-6 4-2-16,-13 4 0 16,-9 6 6-16,-7-2 3 15,-14 0 6-15,-11 2-8 16,0-3 5-16,-19 1-6 16,-9-2 4-16,-9-8-3 15,-8 0-2-15,0-14-4 0,0 0-8 16,10 0-60-16,9 0-91 15,10 0-32-15,8 0-35 16,8-9-23-16,13-3 18 0,8 0-13 16,3-5 10-16</inkml:trace>
  <inkml:trace contextRef="#ctx0" brushRef="#br0" timeOffset="116732.72">25683 16574 542 0,'8'-19'283'0,"-2"3"-116"16,-6 4-84-16,0 3-11 15,0 9-6-15,0 0-27 16,3 25-2-16,5 92 123 16,-8-31-58-16,0 8 4 15,0-1-40-15,0 1-32 16,5-9-12-16,-5-12-15 15,8-11-7-15,-1-14-19 0,1-11-89 16,-5-13-104-16,2-24-121 16,-5 0-14-16,0-19 19 15,0-19-110-15</inkml:trace>
  <inkml:trace contextRef="#ctx0" brushRef="#br0" timeOffset="117201.93">25626 17068 116 0,'-23'-25'300'0,"-2"5"-60"0,5 8-73 16,4-2-69-16,3 7-5 15,13 3-11-15,0 1-28 16,8-1-21-16,16-6-20 0,9 7-6 16,13-5-62-16,-3-4-85 15,5-1-30-15,0 1 15 16,-1 0 49-16,-12 0 69 0,-2 4 75 16,-12 0 41-1,-5 4 10-15,-7-1 4 0,-1 5 4 16,-5 0 10-16,0 0-2 15,-3 0-22-15,0 0-32 16,0 0-5-16,9 17 27 16,0 3 39-16,4 4 3 0,-2 5-19 15,1-1-25-15,-1 0-27 16,-3-3-18-16,2-9-16 16,-10-4 11-16,0 0 42 0,0-12 25 15,0-7-88 1,0-17 0-16,0-10 0 15,12-5 0-15,9-7 0 16,7 6 0-16,4 6 0 16,4 6 0-16,6 9 0 0,-8 5 0 15,6 12 0-15,-9 2 0 16,-11 0 0-16,-3 0 0 16,-9 0 0-16,-8 12 0 15,-8-5 0-15,-5 2 0 16,0-9 0-16,13 7 0 15,-8-7-190-15,8 0-246 16,0 0-7-16,5-12 30 0</inkml:trace>
  <inkml:trace contextRef="#ctx0" brushRef="#br0" timeOffset="117644.41">26471 16600 325 0,'8'-16'292'15,"-4"4"-17"-15,-4 4-88 0,0-1-38 16,5 5 5-16,-2-4-1 15,6 4-28-15,-4 4-31 16,3 0-21-16,0 12 5 0,-1 11 54 16,5 15-122-16,-4 10-10 15,1 8 0-15,-5 6 0 16,5 3 0-16,0 1 0 0,5-6 0 16,2-6 0-16,5-9 0 15,4-9 0-15,6-11 0 16,6-14 0-16,11-11 0 15,5-19 0-15,4-19 0 16,-3-10 0-16,-7-8 0 16,-1-11 0-16,-14-2 0 0,-7 4 0 15,-14 3 0-15,-11 11 0 16,0 10 0-16,-6 8 0 16,-8 14 0-16,2 11 0 0,-9 18 0 15,3 19 0-15,-7 16 0 16,3 12 0-16,10 8 0 15,12 1 0-15,5-5 0 0,10 0 0 16,10-8 0-16,3-9 0 16,6-12 0-16,0-7 0 15,9-25 0-15,1-3-533 16,0-23 31-16,-2-14 80 16,-6-17 134-16</inkml:trace>
  <inkml:trace contextRef="#ctx0" brushRef="#br0" timeOffset="117963">27417 16669 87 0,'9'-45'268'15,"-5"8"-28"-15,-4 8-25 16,0 10-68-16,0 7-42 0,0 3-1 16,0 9-1-16,4 12 61 15,0 16 30-15,4 14-12 16,-5 6-27-16,1 5-72 16,1 1-83-16,-5-11 0 0,0-5 0 15,0-10 0 1,3-8 0-16,2-7 0 0,3-13 0 15,1-8 0-15,-1-17 0 16,7-20 0-16,10-16 0 16,3-11 0-16,6 1 0 15,-3 11 0-15,-2 15 0 0,2 17 0 16,3 18 0-16,-3 20 0 16,3 18 0-16,-1 13 0 15,3 8 0-15,-3 3 0 16,-1 1 0-16,-2-8 0 15,-8-9 0-15,3-7 0 16,-9-8 0-16,0-14-421 0,1-10-232 16</inkml:trace>
  <inkml:trace contextRef="#ctx0" brushRef="#br0" timeOffset="118296.68">28377 15916 141 0,'27'-38'282'0,"-3"7"-6"16,-7 3 7-16,-4 6-24 15,-7 6 9-15,-6 0 32 16,0 9-62-16,0-3-238 15,-14 35 0-15,-8 29 0 16,-5 31 0-16,-11 29 0 16,1 12 0-16,14 5 0 15,15 0 0-15,19-15 0 16,22-10 0-16,24-15 0 16,15-22 0-16,17-22 0 15,14-18 0-15,1-29-410 16,4-29-378-16</inkml:trace>
  <inkml:trace contextRef="#ctx0" brushRef="#br0" timeOffset="119493.26">29716 15973 105 0,'0'-12'309'0,"0"-2"-29"15,0 3-78-15,0-2-61 16,0 2-2-16,0 3 27 15,-8-1-27-15,-1 9-53 16,-2 0-41-16,-2 0-21 0,-8 9-6 16,-4 10 9-1,-2 15 9-15,-6 6-2 0,5 10-13 16,4 2-9-16,3 1-9 16,10-1-3-16,11-7 6 15,0-4-2-15,0-9-3 16,11-7 4-16,5-8-18 15,10-17 5-15,-3-5 9 16,2-10-7-16,-1-18 0 0,0-12 5 16,1-7 3-16,-9-6 0 15,0 5-2-15,-8 9 26 16,-2 6 16-16,-6 14 41 16,0 8 19-16,0 4-82 15,0 4-20-15,6 24 0 16,6 12 0-1,5 14 0-15,4 1 0 16,-3 2 0-16,4-4 0 16,4-8 0-16,-9-9-47 15,5-12-377-15,-1-20-140 0,3-20-447 16</inkml:trace>
  <inkml:trace contextRef="#ctx0" brushRef="#br0" timeOffset="119707.73">30053 15501 728 0,'-8'-45'388'0,"8"9"-192"16,8 14-101-16,6 22-23 15,12 17 109-15,7 28 109 16,3 29-193-16,2 23-97 0,-10 17 0 16,-13 7 0-16,-15-2 0 15,-15-5 0-15,-13-4 0 16,-15-13 0-16,-4-12 0 15,-5-11-138-15,1-17-453 16,7-24 30-16</inkml:trace>
  <inkml:trace contextRef="#ctx0" brushRef="#br0" timeOffset="119871.14">30527 15484 615 0,'21'-45'503'0,"-4"9"-222"0,-4 12-147 16,-7 7-34-16,-2 6 10 16,0 2-53-16,5 9-40 15,-1 0-102-15,4 9-309 16,-3 6-146-16</inkml:trace>
  <inkml:trace contextRef="#ctx0" brushRef="#br0" timeOffset="120047.47">30723 15827 488 0,'16'20'318'0,"0"9"-113"15,9 11 20-15,-1 8 161 16,0 6 39-16,-10 3-425 16,-14 3 0-16,-26 14 0 15,-27 11 0-15,-28 5 0 0,-31-2-456 16,-32 4-316-16</inkml:trace>
  <inkml:trace contextRef="#ctx0" brushRef="#br0" timeOffset="121148.35">27469 15696 686 0,'0'0'434'0,"5"0"-174"0,-2 0-114 15,3 0-21-15,-6 0 76 16,0 0-6-16,0-5-195 15,0 3 0-15,0-8 0 16,0 3 0-16,0-9 0 0,0-9 0 16,0-12 0-16,0-7 0 15,-17-13 0-15,-11-10 0 16,-9-1 0-16,-12-1 0 16,-20-8 0-16,-17-2 0 15,-21-3 0-15,-25 2 0 16,-18 2 0-16,-12 9 0 0,-17 1 0 15,-6 3 0-15,-16 8 0 16,-11 3 0-16,-14 11 0 16,-17 9 0-16,-9 10 0 15,-9 7 0-15,2 13 0 0,3 4 0 16,6 12 0-16,5 5 0 16,1 3 0-16,1 5 0 15,-1 8 0-15,-4 7 0 16,5 8 0-16,6 9 0 15,18 9 0-15,21 3 0 16,15 0 0-16,16 4 0 0,9 2 0 16,11-6 0-16,6-1 0 15,-1 5 0-15,7 6 0 16,2 7 0-16,-3 2 0 0,3 6 0 16,8 3 0-16,7-4 0 15,12-7 0-15,17-8 0 16,18-10 0-16,16-14 0 0,14-14 0 15,12-11 0-15,13-9 0 16,4-2 0-16,4-11 0 16,0-7 0-1</inkml:trace>
  <inkml:trace contextRef="#ctx0" brushRef="#br0" timeOffset="121214.92">19848 16209 1989 0,'0'-5'-475'0,"-11"-15"2"16,2-17 32-16</inkml:trace>
  <inkml:trace contextRef="#ctx0" brushRef="#br0" timeOffset="121688.57">19777 15426 533 0,'-18'-11'316'0,"6"4"-116"16,3 7-102-16,-3 14-19 0,1 40 89 15,-6 28 18-15,-8 24-52 16,1 23-49-16,0 14-27 16,0 4-23-16,-1-9-11 0,0-12-7 15,6-15-5 1,6-18-7-16,13-20-3 0,0-16 6 15,8-11-5-15,16-18 2 16,18-13-3-16,18-15 4 16,21-4-4-16,17-7-2 0,16-5-1 15,3-1 5-15,1 4-1 16,-10 9 0-16,-4 4 1 16,-20 0 0-16,-19 0 7 0,-21 0 15 15,-10 0-11-15,-14 0-15 16,-9-8 0-16,-11-3 0 15,-23-17 0-15,-22-18 0 0,-20-20 0 16,-20-22 0-16,-8-26 0 16,-5-26 0-16,4-14 0 15,9-5 0-15,8 13 0 16,9 11 0-16,14 21 0 16,14 26 0-16,7 22 0 15,10 18 0-15,10 15 0 0,13 16-336 16,0 17-116-16,0 24 30 15,0 17-413-15</inkml:trace>
  <inkml:trace contextRef="#ctx0" brushRef="#br0" timeOffset="123202.72">16376 4237 29 0,'-16'0'91'16,"-5"0"133"-16,-4 0-55 16,-2 0-55-16,-6 0-40 15,5-5-7-15,4-2 15 16,-2-2-2-16,11 1 4 15,4 4-14-15,-3 0-19 0,6 4-17 16,8 0 2 0,0-3 1-16,0-1 16 0,0-6-4 15,22-1-17-15,42-14-14 16,79-21-6-16,86-22 10 16,118-34 1-16,157-24-16 15,120-4-2-15,140 8 2 16,92 16-7-1,71 18 0-15,35 18-4 16,12 16 7-16,-40 18 9 16,-28 15-3-16,-66 14 6 15,-113 7-12-15,-126 7 4 16,-133 1-2-16,-118-8 3 16,-101 8 18-16,-65-8 7 15,-62 0-11-15,-53 0-11 16,-45 0-3-16,-24 0-34 15,-32 0-119-15,-13 17-126 16,-23 4-110-16</inkml:trace>
  <inkml:trace contextRef="#ctx0" brushRef="#br0" timeOffset="124966.7">11888 18593 960 0,'-19'-2'541'0,"-3"-3"-185"0,6 0-177 16,4 5-168-16,12-2-11 15,9-7 0-15,24-11 0 16,40-8 0-16,44-17 0 16,41-12 0-16,26-9 0 0,6 5 0 15,-12 5 0-15,-23 11 0 16,-33 12 0-16,-29 9 0 16,-23 7 0-16,-21 5 0 0,-13 4 0 15,-16 8 0 1,-8 0 0-16,-12 0-55 0,0 11-134 15,-12 6-96-15,-13 4-71 16,-6 3-11-16,-12 9 10 16</inkml:trace>
  <inkml:trace contextRef="#ctx0" brushRef="#br0" timeOffset="125199.08">12432 18798 194 0,'-84'57'305'16,"10"-13"-9"-16,17-10-25 15,13-11-64-15,12-3-32 16,15-7-56-16,17-13-39 0,25-8 2 16,27-12 14-1,35-17 23-15,33-11-16 0,23-14-103 16,7 2 0-16,-8 6 0 16,-15 9 0-16,-26 9 0 15,-24 8 0-15,-21 7 0 0,-14 9 0 16,-15 4-102-16,-11 4-137 15,-16 4-122-15,0-4-41 16,-20-1-29-16</inkml:trace>
  <inkml:trace contextRef="#ctx0" brushRef="#br0" timeOffset="125733.36">13103 17593 517 0,'-12'-33'420'15,"3"9"-128"-15,1 11-140 0,8 13-80 16,-8 29 34-16,8 27 68 16,0 34 49-16,13 29-132 15,8 19-91-15,2 13 0 16,10 4 0-16,-1-8 0 0,1-13 0 16,-4-21 0-16,-10-20 0 15,1-19 0-15,-3-20 0 16,-8-18 0-16,-3-15 0 15,-6-50 0 1,-18-37 0-16,-12-36 0 0,-6-28 0 16,-5-16 0-16,-3-5 0 15,-2 17 0-15,6 15 0 16,7 26 0-16,9 20 0 0,7 20 0 16,9 14 0-16,8 8 0 15,22 15 0-15,21 13 0 16,22 3 0-16,17 7 0 15,11 10 0-15,13 9 0 0,8 5 0 16,3 7 0 0,-2-3 0-16,-10 3 0 0,-15-2 0 15,-22-3 0-15,-17-2 0 16,-25 14 0-16,-26 17 0 16,-23 14 0-16,-31 24 0 0,-19 4 0 15,-9 3 0-15,3-7 0 16,0-10 0-16,14-12 0 15,13-18 0-15,8-16 0 16,15-14 0-16,9-10 0 0,9-3-7 16,11-17-398-16,0 0-64 15,0 0 14-15</inkml:trace>
  <inkml:trace contextRef="#ctx0" brushRef="#br0" timeOffset="132448.97">31806 15537 331 0,'0'-8'225'16,"0"1"-75"-16,0 1-60 16,0 2-10-16,-12 0 36 0,12-3 39 15,-8 2 0-15,8-2-43 16,-11-2-35-16,-2 1-15 15,-3-4-3-15,-1 0-6 16,-2 1-19-16,-10-6-12 16,-2 0-9-16,-7-3-1 15,-11-1-7-15,-11-4-8 16,-13-3 3-16,-9 0 5 16,-11-2-5-16,-6 7 9 15,3-6 19-15,-2 1 12 16,-3 4-10-16,0-5-5 15,-1 4-8-15,-3 1 0 16,-5-1-3-16,-3 0-5 0,-6 1 5 16,1 0 0-16,-4 0 10 15,3 3-12-15,12 4-8 16,-1 7 5-16,9-3-2 16,0 3 1-16,6 3 5 15,-3 0-13-15,-6-2 0 16,-5 5 0-16,-2 0 0 15,-5-4 0-15,0 4 0 16,5-1 0-16,6 1 0 16,7 4 0-16,3 0 0 0,3 0 0 15,-1 0 0-15,3 17 0 16,1-1 0-16,-13 3 0 16,-6 4 0-16,-7-3 0 15,-4 0 0-15,-10 0 0 16,-3-3 0-16,1-2 0 0,-1-2 0 15,3-1 0-15,2 0 0 16,4 0 0-16,4-1 0 16,6 2 0-16,7 4 0 15,-4-1 0-15,7 5 0 16,0 4 0-16,-2 3 0 0,-1 0 0 16,2 1 0-16,0 4 0 15,5 0 0-15,3-5 0 16,5 3 0-16,5 3 0 15,7-1 0-15,4 3 0 0,3 1 0 16,6-1 0-16,2 5 0 16,6 4 0-16,3 4 0 15,2 3 0 1,3 1 0-16,0-3 0 0,5-3 0 16,0-5 0-16,4-3 0 0,2-1 0 15,1-5 0-15,-1 3 0 16,0 0 0-16,0 2 0 15,1-2 0-15,4 4 0 0,2-3 0 16,7-1 0-16,3 2 0 16,3 3 0-16,9-1 0 15,8 1 0-15,-6-1 0 0,6 5 0 16,0-1 0-16,0 2 0 16,0 0 0-16,1-3 0 15,7 2 0-15,0-5 0 16,0 5 0-16,2 1 0 15,2 3 0-15,4 4 0 0,3-1 0 16,11 4 0-16,2 2 0 16,9-1 0-16,0 0 0 15,3-5 0-15,0 2 0 0,1-6 0 16,4 1 0-16,3 0 0 16,8 5 0-16,6-2 0 15,7-4 0-15,0-3 0 0,4-4 0 16,10 1 0-16,7-2 0 15,2 1 0-15,5-4 0 16,-2-5 0-16,-8-4 0 16,-4-2 0-16,-14-6 0 15,-16-4 0-15,-12-9 0 16,-10-7 0-16,-5 9 0 0,-10-9 0 16,3 12 0-16,11-12 0 15,11 12 0-15,15 0 0 16,21 1 0-16,17-2 0 15,11 3 0-15,5-2 0 0,-2 0 0 16,-4 0 0-16,-7 0 0 16,-5-3 0-16,-2-9 0 15,1 7 0-15,2-7 0 16,5 0 0-16,2 0 0 16,3 8 0-16,1-8 0 15,3 0 0-15,-2 0 0 0,2 0 0 16,-7-8 0-16,-6-4 0 15,-3-4 0-15,-8 4 0 16,-5-5 0-16,-9-4 0 16,-4-3 0-16,-4 5 0 15,0-10 0-15,0 1 0 16,0-1 0-16,4-3 0 0,9-10 0 16,4-2 0-16,8-6 0 15,9-7 0 1,8 0 0-16,-2 1 0 15,0 2 0-15,-9 5 0 0,-1 9 0 16,-14 3 0-16,-8 5 0 16,-8 4 0-16,-12 3 0 15,-4 4 0-15,-1 5 0 16,5-3 0-16,-1-3 0 16,6 3 0-16,-1-7 0 15,3-5 0-15,4-2 0 16,7-3 0-16,-3-6 0 15,-1 1 0-15,-4-3 0 0,-1 3 0 16,-5 1 0-16,-5-1 0 16,2 0 0-16,-2-4 0 15,-3 0 0 1,3 0 0-16,5 2 0 0,-3-2 0 16,-7-5 0-16,2 2 0 15,-4-6 0-15,-5 2 0 16,2-1 0-16,-7 3 0 15,4 6 0-15,-8 3 0 16,-3 1 0-16,0 3 0 16,-3 5 0-16,-1-1 0 15,1 4 0-15,-6 5 0 0,2-4 0 16,-4-1 0 0,4-4 0-16,-2-3 0 15,3-3 0-15,-5-3 0 16,5 4 0-16,-1-6 0 0,-2 3 0 15,-2 1 0-15,-6 7 0 16,3 9 0-16,-10 5 0 16,0 2 0-16,0 4 0 15,-4 5 0-15,0 0 0 16,0-1 0-16,0 6 0 31,0-1 0-31</inkml:trace>
  <inkml:trace contextRef="#ctx0" brushRef="#br0" timeOffset="132648.6">31840 15558 2047 0,'-12'0'0'0,"-2"12"0"16,3 0 0-16,-1-3 0 15,12-2 0-15,-8-7 0 16,0 0 0-1,8 10 0 17</inkml:trace>
  <inkml:trace contextRef="#ctx0" brushRef="#br0" timeOffset="132755.21">31775 15615 2047 0,'0'7'-273'15,"0"7"-117"-15,0-7 24 16,0-7 31-16,0 13 39 16</inkml:trace>
  <inkml:trace contextRef="#ctx0" brushRef="#br0" timeOffset="136813.87">29293 14807 123 0,'25'-7'247'15,"-2"0"-67"-15,7-7-63 16,-6 7-47 0,3-1-2-16,11 0 20 15,1 1 34-15,18-4-5 0,10 9-15 16,6-8-15-16,10 3 10 15,7-5 4-15,12-1-14 16,8-7-6-16,4-4-11 16,3-8-10-16,0-10-21 15,2-10 1-15,-1-18-12 16,-8-10-7-16,-10-14-3 16,-5-8 8-16,-15-17 12 15,-9-7-18-15,-11-4-20 16,-13-1 0-16,-5 10 0 15,-14 2 0-15,-8 5 0 16,-11 0 0-16,-9 4 0 16,-17 8 0-16,-6 1 0 0,-10 7 0 15,-7 6 0-15,-6-4 0 16,2 11 0-16,-5 8 0 16,-5 8 0-16,-1 3 0 15,-11 11 0-15,-2 1 0 16,-10 5 0-16,-11 9 0 15,-7 4 0-15,-15 7 0 16,2 4 0-16,-5 2 0 16,7 7 0-16,6 3 0 15,-1 1 0-15,6 8 0 16,-2-5 0-16,-5-2 0 16,4-2 0-16,0 2 0 15,6-2 0-15,13-3 0 0,7 5 0 16,8-4 0-16,11 4 0 15,15 0 0-15,8 2 0 16,13 5 0-16,2-4 0 16,7 0 0-16,0 4 0 15,9 0-356 48,4 0-102-63,1 13 21 15,-2-13 54-15</inkml:trace>
  <inkml:trace contextRef="#ctx0" brushRef="#br0" timeOffset="137312.97">29541 11686 605 0,'15'-40'367'16,"-10"3"-175"-16,-5 5-88 15,-23-2 21-15,-19 6 57 16,-18 7-3-16,-30 14-52 16,-24 23-36-16,-23 20-21 15,-10 21-65-15,6 17-5 0,15 11 0 16,16 1 0-16,20-1 0 16,25-4 0-16,17-7 0 15,19-8 0-15,29-2 0 16,16-7 0-16,25-8 0 15,21-7 0-15,15-7 0 16,11-1 0-16,6-3 0 0,4 7 0 16,3-3 0-1,-4 5 0-15,-4 3 0 16,-6-7 0-16,-19-3 0 0,-11-6 0 16,-12-4 0-16,-8-7 0 15,-15-5 0-15,-5-11 0 16,-5 0 0-16,-3-4 0 15,-9-24 0-15,0-29 0 16,-9-33 0-16,-3-29 0 16,1-27 0-16,11-12 0 0,0-1 0 15,0 12 0-15,0 21 0 16,0 28 0 0,0 20 0-16,0 21 0 0,0 22 0 15,0 10 0-15,0 20 0 16,-9 18-283-16,-10 20-228 15,-15 20-6-15</inkml:trace>
  <inkml:trace contextRef="#ctx0" brushRef="#br1" timeOffset="141745.63">29273 14978 281 0,'0'-2'247'16,"0"2"-33"-16,0 0-76 16,0 0-44-16,0-5 7 0,0 1 40 15,0-1 22-15,0 2-21 16,3 3-22 0,14 0-17-16,11-4 1 0,14-4 15 15,17-8-39-15,15-14-80 16,16-6 0-16,7-12 0 15,4-13 0-15,10-8 0 16,6-13 0-16,4-12 0 16,3-16 0-16,-9-3 0 15,-4-6 0-15,-15 1 0 16,-5 8 0-16,-19 10 0 16,-15 9 0-16,-14 13 0 15,-12 6 0-15,-11 6 0 16,-6 10 0-16,-6 7 0 15,-8 4 0-15,0 0 0 16,-8 0 0-16,-10-2 0 16,-10-8 0-16,-13 3 0 15,-8-10 0-15,-11 2 0 16,-7-1 0-16,2-1 0 0,5 5 0 16,0 0 0-16,4 5 0 15,-1 2 0-15,-1 10 0 16,-8-1 0-16,-7 2 0 15,-15 0 0-15,-18 5 0 16,-14 4 0-16,-10 2 0 16,-3-2 0-16,9 2 0 15,5 5 0-15,14 1 0 16,12 1 0-16,11 6 0 16,17 2 0-16,17 1 0 15,8 4 0-15,6 4 0 16,15-1 0-16,2 5 0 0,9 0 0 15,0 0 0 1</inkml:trace>
  <inkml:trace contextRef="#ctx0" brushRef="#br1" timeOffset="141793.73">28810 12247 1716 0,'0'0'-493'16,"5"0"52"-16</inkml:trace>
  <inkml:trace contextRef="#ctx0" brushRef="#br1" timeOffset="142325.73">29329 11914 381 0,'20'-45'287'0,"-6"0"-103"15,-14 5-79-15,-9 7-7 0,-16 3 56 16,-20 12 39-1,-23 13-37-15,-25 17-29 16,-25 21-27-16,-12 16-34 16,-4 16-24-16,9 4-21 0,15 5-13 15,20-10-2-15,22-2-8 16,18-10 11-16,21-2-8 16,29-2 5-16,18-3-2 15,21-5-9-15,31-3 5 16,15 0 7-16,17 0-11 15,8 0 2-15,-1-2-2 0,-6 7 9 16,-12-1-6-16,-9-1 2 16,-12-3 0-1,-14-5 1-15,-10-7 0 0,-15-5 1 16,-10-8 9-16,-9-2 41 16,-5-10-22-16,-2 0-31 15,-5-6 0-15,0-18 0 16,0-15 0-16,-8-23 0 15,0-21 0-15,8-20 0 16,0-8 0-16,0-17 0 16,8 3 0-16,0 7 0 0,4 7 0 15,-1 19 0-15,3 18 0 16,-2 17 0 0,-4 16 0-16,-5 17 0 15,2 15 0-15,-1 18-8 16,-4 20-363-16,0 19-29 0,0 13 26 15,-12 3-44-15</inkml:trace>
  <inkml:trace contextRef="#ctx0" brushRef="#br1" timeOffset="146099.14">698 3867 96 0,'0'-10'218'16,"0"8"-52"-16,0-3-36 15,0-2-38-15,0 2-3 16,0 0 12-16,0 5 12 16,0 0-16-16,0 0-23 0,0 0-25 15,0 0-22-15,3 10-9 16,5 8 8-16,1 16 5 16,0 12-3-16,2 10-1 15,5 4-12-15,-4 7-2 0,4 2-9 16,-3-8-1-16,-2-9 0 15,3-7-1-15,-6-14-2 16,-5-9-23-16,-3-10-127 16,0-20-137-16,-17-25-51 15,-6-18 30-15</inkml:trace>
  <inkml:trace contextRef="#ctx0" brushRef="#br1" timeOffset="146236.34">404 3261 440 0,'-36'-67'205'0,"9"20"-90"15,5 9-62-15,6 14-26 0,16 8-13 16,0 11-8-16,16 14-4 16,13 15-18-16,7 9-101 15,1 8-84-15,-3 4-323 16</inkml:trace>
  <inkml:trace contextRef="#ctx0" brushRef="#br1" timeOffset="146782.1">701 3686 261 0,'13'25'214'0,"0"-4"-93"16,-5 4-38-16,3 6 1 15,6 10 9-15,2 4-33 0,5 0-26 16,1 0-13-16,-3-9-9 16,-7-7-5-16,-3-8 1 15,-4-5-1-15,0-8 3 0,0-8 21 16,-2 0 11-1,0-13-2-15,2-10-23 0,4-18-2 16,10-15-11-16,-2-6 1 16,5 5 4-16,-2 7 7 15,-6 10 0-15,-1 15-21 16,-4 9 6-16,3 11-1 16,2 5 2-16,4 17 0 0,3-1-2 15,1 1 0-15,-5-4 8 16,-1-5-6-16,-1-8 1 15,-7 0 0-15,3-13 3 16,-3-20-3-16,0-18 1 0,3-23 1 16,-14-8 10-1,0-4 68-15,-8 2 64 16,-17-46 201 0,13 85-218-16,4 12-50 0,8 13-80 15,0 6 0-15,0 7 0 16,0 36 0-1,12 20 0-15,7 16 0 16,11 11 0-16,2 10 0 16,1 3 0-16,2-2 0 0,-3-10 0 15,-2-13 0-15,-7-6-98 16,-1-9-199-16,-7-17-92 16,-1-6 5-16,-14-19 8 15</inkml:trace>
  <inkml:trace contextRef="#ctx0" brushRef="#br1" timeOffset="146999.35">1201 3497 519 0,'-44'-22'349'15,"11"3"-65"-15,9 2-50 16,8 6-55-16,16-1-46 16,0-6-34-16,2 2-44 0,23-5-23 15,15-4-16 1,21-2-6-16,4 3-9 0,1 0-1 15,-4 3 1-15,-6 4-21 16,-11 5-126-16,-8 0-89 16,-9 7-25-16,-7 5 28 15,-10 10 16-15,-8 5-19 16,-3 1-28-16</inkml:trace>
  <inkml:trace contextRef="#ctx0" brushRef="#br1" timeOffset="149975.51">2589 2638 102 0,'0'-4'231'0,"0"-1"-53"15,-8 1-52-15,-1 4-42 16,9 0-15-16,-6-3 1 16,6-6-16-16,0 6-15 15,-8-6-6-15,8 1 1 16,-13-1 21-16,4 2 23 16,1-3-17-16,-3 8-19 15,-5-3-22-15,-9 5-7 16,-4 0-13-16,-4 12 2 15,-2 0-7-15,2 5 5 16,5 7-2-16,2 10-1 16,7 0-2-16,7 12 8 0,12-1-3 15,9 0 2-15,7-9-1 16,8-4-6 0,12-7 5-16,10-9 5 15,1-16-2-15,7 0-6 16,-6 0 5-16,-3-3 0 15,-5-1-4-15,-7 4 4 0,-9 0-4 16,-7 0 7-16,-9 0-7 16,-8 0-1-16,0 7 2 15,0 5 9-15,-22 10-7 16,-5 1-6-16,-3 3 8 16,8-3 1-16,4-6-2 15,7-5-4-15,-1-4 2 16,12-8 4-16,0 0-7 15,0 0-6-15,0 0-34 16,0 0-52-16,0 0-80 16,0-12-72-16,-8-13-66 15</inkml:trace>
  <inkml:trace contextRef="#ctx0" brushRef="#br1" timeOffset="150275.76">2691 2250 393 0,'-11'-29'289'0,"-1"4"-72"16,3 10-56-16,9 2-32 16,-8 6-58-16,8 7-42 15,0 12-25-15,8 22 5 0,9 13-3 16,10 22-9-16,6 12 9 15,4 5-4-15,-1 1-1 16,1-11-1 0,-9-7 2-16,1-12 4 15,-9-12-10-15,-1-12-5 16,-5-9-75-16,-6-8-79 0,-4-16-66 16,-4 0-60-16,0-16 22 15</inkml:trace>
  <inkml:trace contextRef="#ctx0" brushRef="#br1" timeOffset="151179.76">2683 2646 294 0,'-29'-5'220'0,"4"5"-39"16,11-3-52-16,6-6-37 0,8 2-29 16,3-10-28-16,13-4-18 15,4 2-13 1,10-3-4-16,-6 2 8 15,0 0-3-15,0 7 1 16,-4 1-3-16,1 9-1 0,-1 3 0 16,9 7 0-16,2 9-1 15,3 9 3-15,2 5 1 16,-1-2 1-16,-1 1-2 16,-5-1 2-16,-10-5 4 15,-2-2-8-15,-4-5 9 16,-7-4 8-16,-6-12 42 15,0 0 26-15,0 0 16 16,-14-17-39-16,-3-6-17 16,1-13-18-16,2-5-17 15,4 1-4-15,10 2-7 16,0 5 8-16,3 0-9 16,4 5-8-16,7 8-1 15,2 11 0-15,9 9 9 16,-1 12-2-16,1 10-4 15,-6-1 9-15,-2-2-1 16,-2 1 1-16,-1-3 1 16,-11-5 1-16,-3-4-2 15,0-8 0-15,0 0-30 16,0 0-77-16,0 0-83 16,-11-12-87-16,-2-21 44 15,0-16-29-15,-4-12 74 16,3-12 65-16,-3-4 61 0,9-13 100 15,8-3 52-15,0 3 98 16,0 9-41-16,0 15-14 16,0 14-13-16,0 11-25 15,0 18-50-15,0 18-30 16,3 17-1-16,10 24 0 16,4 25 0-16,6 24 2 15,6 17-3-15,7 4-12 16,4-4 4-16,1-7 2 15,5-19-5-15,-3-11-5 16,-1-12 7 0,-5-17 2-16,-6-14-1 0,-1-22 5 15,-3-17-8-15,-2-24-5 16,-5-32-7-16,-3-29 1 16,-14-15 4-16,-3-2 7 15,-12 17 3-15,-4 21 23 16,0 19 12-16,-5 18 2 15,1 15-21-15,-1 17-18 0,5 12 0 16,-4 34-7 0,4 17 7-16,3 19-5 15,13 11-4-15,0-4 8 16,18 2 2-16,2-15-8 16,7-7 6-16,11-13-3 15,-2-12-31-15,4-6-100 0,6-18-116 16,-2-16-93-16,-1-20-243 15</inkml:trace>
  <inkml:trace contextRef="#ctx0" brushRef="#br1" timeOffset="151563.19">3913 1802 376 0,'-11'-28'309'16,"-2"5"-25"-16,5 6-67 15,8 4-60-15,0 5-66 16,0 8-46-16,0 16-31 15,8 18-3-15,5 17-3 16,6 19-3-16,6 3-1 16,-5-4-6-16,0-3 9 0,-6-13-7 15,-8-8 2-15,-1-17 5 16,-5-8 5-16,0-8 4 16,0-12 6-16,0-29-11 15,0-28-7-15,0-23 0 16,0-18 1-16,0 0-5 15,8 12 2-15,4 18-6 16,5 18-6-16,3 18 6 16,5 19-1-1,7 13 1-15,4 30 2 0,9 11 6 16,-5 2-3-16,-3 6 3 16,-4-3 0-16,-8-2 0 15,-10-2-22-15,-6-7-91 16,-9-1-82-16,0-11-77 0,-14-7-40 15,-4-16-33-15</inkml:trace>
  <inkml:trace contextRef="#ctx0" brushRef="#br1" timeOffset="151947.76">4604 1078 91 0,'12'-12'268'15,"-12"3"-20"-15,0 6-24 16,0-1-15-16,0-1-12 15,0 5-8-15,0-3-42 16,0 3-56-16,0-4-31 0,-9 4-31 16,9 16-22-16,0 29 20 15,-11 41 6-15,11 40 25 16,0 24-7-16,17 4-14 16,15-6-16-16,12-15-9 15,70 87-4 1,-54-134-16-16,2-17-175 15,-1-22-293-15,-10-21-140 16</inkml:trace>
  <inkml:trace contextRef="#ctx0" brushRef="#br1" timeOffset="154108.32">5416 1369 94 0,'0'0'201'16,"0"7"-30"-16,0-7-44 16,0 0-41-16,0 0-26 15,0 0 1-15,0 0 11 16,0-7-2-16,0-8-11 16,0 0-24-16,-12-1 5 15,-1 0 9-15,2 3-18 16,-6 1-3-16,1 3-20 15,-5 9-1-15,1 0-7 16,0 21-3-16,0 11 6 16,0 13-7-16,7 11 6 15,13 6 0-15,0 3-2 16,0 1-2-16,8-9 2 16,5-9 1-16,7-10 2 15,4-19-1-15,9-10-5 16,-1-9 9-16,1-12-9 15,-4-10-12-15,-9-6-42 16,-9-7-75-16,-6-3-32 16,-5-3 13-16,0 1-29 15,-13 4-62-15</inkml:trace>
  <inkml:trace contextRef="#ctx0" brushRef="#br1" timeOffset="154572.09">5290 1139 100 0,'0'-32'250'16,"0"3"-74"-16,0 5-49 15,0 3-27-15,0 9-5 16,0 5-18-16,0-2-36 16,0 9-28-16,0 0-7 15,13 12 1-15,2 9-2 16,6 15 2-16,3 9 1 15,4 12-5-15,2 9-2 16,-3 3 3-16,-2-4 2 16,-2-4-5-16,-6-13 0 15,-1-7 2-15,-2-16 0 16,-8-6 6-16,3-7 6 16,-9-12 37-16,0-12 7 15,0-12-25-15,0-12-20 16,4-9-7-16,4 0-6 15,5 4 5-15,4 4-8 16,2 9 0-16,2 3-1 16,2 9-2-16,2 9 4 15,-4 7-2-15,3 0-4 16,-4 11 4-16,-4 8 1 16,0 4 0-16,-3-3 2 15,-5-1 4-15,1 5-4 16,-1-2-51-16,-2-1-145 15,2-7-63-15,1-5-20 16,4-18 82-16</inkml:trace>
  <inkml:trace contextRef="#ctx0" brushRef="#br1" timeOffset="154971.92">6016 1078 148 0,'0'-24'236'15,"-8"8"-52"-15,-2 4-39 16,-7 0-56-16,0 12-34 15,4 0-17-15,-1 7-6 16,-4 14-13-16,7 11-2 16,-3 8-7-16,14 15-10 15,0 1 9-15,8 1-7 16,6-4 0-16,2-9 1 16,3-7-7-16,3-14 3 15,-6-5 2-15,0-18 0 16,0-9-9-16,-4-14 3 15,-4-20-17-15,-8-9 13 16,0-5 12-16,-11 0 13 16,-3 5 7-16,3 15 1 15,-2 9-8-15,5 7-10 16,8 9-10-16,0 3-1 16,0 9-1-16,0 14 7 15,8 5-5-15,5 14 7 16,3 3-1-16,1 5 1 15,-1 4-8-15,0 4 0 16,-5-4-113-16,3-5-75 16,-6-8-82-16,0-6-146 15</inkml:trace>
  <inkml:trace contextRef="#ctx0" brushRef="#br1" timeOffset="155429.48">6139 1204 114 0,'-8'-40'136'16,"0"3"70"-16,-1 9-32 15,1 0-53-15,8 7-19 16,0 4-8 0,0 10-30-16,0 2-35 0,0 5-16 15,0 0-9-15,17 17 3 16,3 7-7-16,5 13 7 16,3 3-3-16,1 9-4 15,-1 5 2-15,-3-11-3 16,-7-5 1-16,-1-10 3 15,-4-10 1-15,-5-8 3 16,-8-10 14-16,0 0 92 16,0-10 76-16,-13-20-85 15,-3-13-50 1,-3-8-25-16,2-2-12 0,4 5-8 16,13 3-3-16,0 8-2 15,0 8-6-15,0 13-8 16,0 8-4-16,8 8 8 15,9 8-3-15,3 8 6 16,0 5 7-16,2 3 0 16,-7 0 0-16,-3-3-7 15,-4-5 3-15,-3-3 7 16,-5-13-2-16,0 7 3 16,0-7-3-16,0 0 3 15,0 0-25-15,0 0-65 16,0 0-142-16,-8-2-85 15,-5 2-95-15</inkml:trace>
  <inkml:trace contextRef="#ctx0" brushRef="#br1" timeOffset="156237.06">7113 874 207 0,'0'-11'225'16,"0"-2"-46"-16,0 7-44 15,-12-5-10-15,-1 7-2 16,3-4-22-16,-4 4-46 16,-2 1-27-16,4-1-18 0,1 4-11 15,-7 0 1-15,2 0 0 16,-1 16-5-1,-2 8 6-15,-1 4-5 16,2 6 4-16,7 6-6 16,3 2-1-16,8 2 4 15,0-4-3-15,8-4 5 0,3-6-14 16,7-10 2-16,2-4 5 16,4-16 1-16,-4 0-11 15,2-9-27-15,-4-10 8 16,4-10 22-16,-5-8 5 15,-9-4 11-15,-1 1-2 16,-7 4 19-16,0 3 31 16,0 4-6-16,0 8-4 15,0 9-19-15,0 5-11 16,0 3-9-16,0 4-6 16,0 0 2-16,0 0 0 15,3 15 1-15,11 7 5 16,2 6-2-16,8 4-4 15,1 2 8-15,0-7-2 16,-2 2-7-16,2-8-16 16,-10-6-108-16,1-2-73 15,-2-5-39-15,-2-8 18 16</inkml:trace>
  <inkml:trace contextRef="#ctx0" brushRef="#br1" timeOffset="156665.73">7316 855 47 0,'-7'-45'55'0,"-1"-1"110"0,8 10 26 16,-14 4-55-16,14 3-44 16,0 8-11-16,0 7 13 15,0 1 7-15,-8 0-29 16,8 5-27-16,-8 4-19 16,8-1-13-16,0 5-9 15,0 0-6-15,0 0-4 16,0 0 1-16,0 17 5 15,8 4 4-15,6 3-6 16,2 13 3-16,0 3 1 16,3 1-4-16,-2-5 5 15,-2 3-2-15,2-12 0 16,-1-3 2-16,-2-7 2 16,-8-5-4-16,3 0-1 15,-9-12 2-15,4 0 2 16,5 8-5-16,-5-8 1 15,4 0 0-15,0-4 6 16,4-8-5-16,4-4 2 16,9-1-5-16,-1-4 1 15,4 5-2-15,1 2-16 16,-10-1-30-16,-2 3-40 16,-1 0-43-16,-3 1-37 0,-5-6-58 15,-5 1 15-15</inkml:trace>
  <inkml:trace contextRef="#ctx0" brushRef="#br1" timeOffset="156855.57">7376 589 158 0,'-15'0'230'15,"3"-3"-77"-15,4-1-60 16,8-1-46-16,0 2-24 15,0-6-9-15,8 2 0 16,12-5-20-16,12-5-28 16,5 1-41-16,-1-5-58 15,-2 4-80-15</inkml:trace>
  <inkml:trace contextRef="#ctx0" brushRef="#br1" timeOffset="157530.49">7878 321 53 0,'-14'-8'137'0,"3"-1"63"16,2 1-43-16,-4 8-38 15,7-4-26-15,6 4-11 16,-13 0-20-16,13 0-15 16,0 0-21-16,0-3-11 15,0 3-4-15,0-9-6 0,9 5 0 16,-2 1-6-1,4-6 1-15,6 6 6 16,-1-6-11-16,0 1 6 16,0 0 0-16,1-1-2 15,-1 5 6-15,-3 1-2 16,-5 3 7-16,-5-4 7 16,2-1 17-16,-5 5 16 0,0 0 0 15,0 0-18 1,0 0-15-16,0 0-14 0,0 12-2 15,9 9 0 1,2 4-1-16,6 2 1 16,7 7 5-16,5-3-9 15,-1 2 3-15,1-8-3 16,-6 0 9-16,-1-8-4 16,-7-3-4-16,-3 0 2 15,-4-14-4-15,0 7 3 16,-8-7 7-16,0 7-6 0,0 3-4 15,-11-3 1 1,-6 5 7-16,-7 5-5 0,-6 4 1 16,4-2 0-16,1 3-3 15,5-6 2-15,-1-4-18 16,8 0-65-16,13-3-61 16,0-9-44-16,0 0-33 15,0 0 0-15,9-14-131 16</inkml:trace>
  <inkml:trace contextRef="#ctx0" brushRef="#br1" timeOffset="158196.64">8226 89 10 0,'-8'-8'28'0,"-1"4"37"15,1 0 40-15,8 0 40 16,-11 4-40-16,11-5-39 16,-9 2-20-16,9 3-9 0,0 0-2 15,0 0-5-15,0 0-18 16,0 0-4 0,0-5-4-16,0 5-1 0,0 0-1 15,0 0 2 1,0 0 4-16,0-4 7 15,0 1 6-15,0 3 7 16,0 0 7-16,0 0 3 16,-8 0 2-16,8 0-2 15,-7 0-8-15,7 0-8 0,0 0-4 16,0 0 3-16,0 0-9 16,0 0 0-1,0 0-4-15,0 0-3 16,0 0-3-16,0-4 0 0,0-1 2 15,0 5 9-15,-8-4 10 16,8 4 9-16,0 0-1 16,-9-3-3-16,9-2-12 15,-8 1-3-15,8 1 8 16,-8-1-2-16,8-1 11 16,0-1 3-16,0 6-10 0,0-2-10 15,0-2-5-15,16 4-2 16,8 0-2-16,12 0-8 15,18 0 4-15,7 6-1 16,4 28-2-16,3 7 4 16,-3 8-1-16,-8 9 1 15,-8 3 2-15,-13-2-1 16,-12 3 1-16,-11 0 4 16,-13-2-10-16,0 1 6 15,-8-3-2-15,-3-6 3 0,-2-2-12 16,-3-6-84-16,-9 0-100 15,-7-1-88-15,-4-13-90 16</inkml:trace>
  <inkml:trace contextRef="#ctx0" brushRef="#br1" timeOffset="159344.88">2659 4022 96 0,'-13'0'274'0,"1"0"-59"16,1-5-62-16,-5 1-82 15,-2 0-33-15,-2 4-22 16,-4 0-1-16,4 0-4 16,-4 13-2-16,-6 8-4 15,-2 2 4-15,-1 5-4 16,1 6 1-16,4-3-1 0,8 3-4 16,12-6 1-16,8-5 0 15,8 7-4-15,15-7 3 16,14 4-1-16,8-12 1 15,3 0 0-15,1-6-1 16,-5-9 1-16,-6 0-2 16,-14 0 1-16,-7 8 1 15,-9 1-1-15,-8-2 0 16,0 5 0-16,-16 5 1 16,-9 7 3-16,-7 4-7 15,-1-2-1-15,5 2 3 16,7 1 7-16,5-10-6 0,4-2-5 15,4-5 9-15,8 0-8 16,0-12-1-16,0 13-1 16,8-13 1-16,1 8 3 15,-9-1 2-15,0 7-5 16,0-14 6 0,0 12-7-16,0-5 7 0,0 5 3 15,-9 0-6 1,9 0 2-16,0 2 0 15,0 1-3-15,0 5 0 16,9 5 0-16,7 3-80 0,11 5-102 16,6 3-105-16</inkml:trace>
  <inkml:trace contextRef="#ctx0" brushRef="#br1" timeOffset="159994.01">5846 7191 230 0,'-20'13'184'0,"3"-1"-72"16,6-12-52-16,11 0-31 0,0 0-14 15,0 0-19 1,11 9 2-16,14-9 3 0,12 0-3 16,3 8 2-16,0-1-1 15,-7 2 3-15,-4 3-4 0,-12 0 14 16,-9 0 23-16,-8 5 23 16,0 3 13-16,-17 5 1 15,-4-1-11-15,5 1-17 16,0-5-16-16,7-9-4 15,9-1-8-15,0-10-5 16,0 12-13-16,14-12 0 0,5 7 2 16,5 5 2-16,9 4-2 15,-1 2-2-15,1 2 4 16,-4 9 1-16,-1-1 3 16,5 4-6-16,-1 0-2 0,-4 6 2 15,-4-5-2 1,1-4 4-16,-9-10-1 0,-7-2 6 15,-9 0 2-15,0-1-2 16,-20 1 3-16,-12 2-8 16,-15 10-23-16,-13-6-98 15,-16 3-141-15,-19-10-80 0</inkml:trace>
  <inkml:trace contextRef="#ctx0" brushRef="#br1" timeOffset="161958.93">3353 4757 189 0,'0'0'228'0,"0"0"-52"0,0-4-31 15,0 4-33-15,0 0-20 16,0 0-21-16,0 0-35 16,0 0-23-16,0 12-6 15,8 10-1-15,9 10-4 16,3 4-3-16,5 9 6 16,-2 0-2-16,3 0-5 15,-4 0 2-15,0-4 2 0,-5-5-5 16,-7-8-6-1,-2-2-105-15,-3-7-63 0,-2-7-47 16,-3-12-21-16</inkml:trace>
  <inkml:trace contextRef="#ctx0" brushRef="#br1" timeOffset="162103.14">3312 4444 275 0,'-36'-57'269'0,"7"17"-108"16,5 11-79-16,7 8-42 15,6 6-9-15,11 2-13 16,0 6-19-16,0 7-29 16,0 0-11-16,0 20-54 15,5-1-115-15</inkml:trace>
  <inkml:trace contextRef="#ctx0" brushRef="#br1" timeOffset="162739.59">3556 4696 329 0,'12'17'150'16,"-4"-5"-70"-16,-3 0-37 15,-2 4-17 1,11 5-12-16,1 8-3 0,5 4-4 16,2-1-3-16,1-4 2 15,-6 0-6-15,-6-7 3 16,-2-4 0-16,-1-10 4 15,0-7-1-15,-5 0 8 16,2-19-10-16,-2-14-2 16,-3-12 5-16,0-5 12 0,0 10 33 15,0 4 1-15,0 12-14 16,0 7-21-16,0 5-16 16,6 3 2-16,2 9-2 15,7 0-2-15,10 12 1 16,3 0 0-16,4 5-3 15,5-5 4-15,-1-3-1 16,-8-9 0-16,-2 0-5 16,-6 0 6-16,-4 0-4 0,1-17-1 15,-5-11-8-15,-8-17 9 16,-4-15 8-16,-13-14 3 16,-4 1 18-16,-2 4 24 15,-1 7 13-15,0 13 2 16,0 12-2-16,3 9-8 0,4 7-24 15,13 10-22-15,0 2-9 16,0 9-2-16,0 0-7 31,0 13-3-31,0 15 9 0,13 17 3 16,4 12-4-16,6 8 2 16,6 4 3-16,4 1-4 15,2-10 5-15,3-4-1 16,-3-6 3-16,-2-8-9 15,-4-10 4-15,-9-8-2 0,-4-7-19 16,1-5-65-16,-9-12-38 16,-4 0-44-16,-4-9-36 15,0-6-21-15,-12-14-198 16</inkml:trace>
  <inkml:trace contextRef="#ctx0" brushRef="#br1" timeOffset="162956.44">3886 4506 192 0,'-30'7'241'15,"5"-7"-67"-15,7 9-62 0,4-9-40 16,14 0-32-16,0 0-7 16,9 0-12-16,19-12-5 15,17-9-13-15,12 0 1 16,0 6-4-16,0-1-38 15,0-1-42-15,-8 5-36 16,-9 3-67-16,-4-3-37 16</inkml:trace>
  <inkml:trace contextRef="#ctx0" brushRef="#br1" timeOffset="163570.48">4542 4176 340 0,'0'-17'227'0,"0"1"-42"15,0 8-64-15,0 1-34 0,-8 3-21 16,8-1-27-16,0 5-25 16,0-5-4-1,0 2-8-15,0-1 3 0,0 4-7 16,0 0 3-16,0-6 10 16,0 4-2-16,-8-6 4 15,-4 8 16-15,1 0-12 16,-2 0-6-16,1 0-8 15,-5 0-1-15,5 16 5 0,1 8-4 16,3 4 4-16,8 6-4 16,0-6-5-16,0-5 8 15,3-1-1-15,13-6 3 16,9-4-4-16,7-12-1 16,18 0 2-16,7-9-12 15,8-10-6-15,0-10-12 16,-5-11-17-16,-6-6 10 15,-15 2 12-15,-7-2 14 0,-10 2-1 16,-14-1 0-16,-8 4 17 16,-14 10 17-16,3 3 2 15,3 6-9-15,-5 10-12 16,5 12-3-16,8 12 0 31,-8 41 3-31,8-15-3 0,0-3-7 0,5-2-2 16,6-9 12-1,5-3-7-15,6-9 2 16,-3-12-2-16,2 0 2 0,-5 0-1 16,1-12 3-16,-3-13-3 15,0-7 0-15,-14-5 1 16,0 1-5-16,-14 7 1 16,0 6-8-16,-8 6 1 15,-2 12-1-15,-3 5-13 16,2 11-59-16,4 7-77 0,5-2-61 15,4 0-71-15</inkml:trace>
  <inkml:trace contextRef="#ctx0" brushRef="#br1" timeOffset="164386.62">5083 3736 352 0,'8'-17'250'15,"-8"1"-42"-15,0 9-61 0,0-3-47 16,0 10-41-16,3 0-31 15,-3 0-20-15,5 10-1 16,7 5 1-16,4 10-7 16,5 4-1-16,-1-6 0 15,4-1-10-15,-3-6-31 16,-1-9-19-16,-4-7 22 16,1-11 18-16,-2-18 5 15,2-11 11-15,-4-6 10 16,-13-1 31-16,0 2 7 0,0 8-3 15,0 5-4-15,0 11-16 16,0 5-20-16,0 8-1 16,0 8-7-16,0 0 5 15,3 16-1-15,6-1 6 16,2 6-3-16,-3-5-4 16,6-3-2-16,-7-13-22 15,1 0-20-15,1-4 3 0,-1-15 7 16,0-20 22-1,3-6 7-15,3-2 21 16,-6 1 5-16,-1 6 22 0,-4 7 6 16,3 13-14-16,-3 7-10 15,-3 13-25-15,0 9 7 16,8 10-3-16,5 13 0 16,4 14-4-16,2 0 12 15,-3-2-7-15,1-7 1 16,-6-14 3-16,-2-6-1 15,0-5 1-15,-1-12 2 0,-8-12-2 16,0-12-18 0,3-17 4-16,2-8 4 0,-5 0 0 15,0 10 2 1,3 9 1-16,-3 10-1 0,0 3-5 16,8 9 8-1,1 8-6-15,7 0 9 0,5 0-5 16,-1 0 4-16,-1 0-2 15,-2 8-13-15,-1-8 0 16,0-8 3-16,0-12-7 16,-2-13 3-16,-6-11 4 15,-5-13 8-15,-3-4 11 0,-11-1 21 16,-6 9 28-16,1 14 18 16,0 5-19-1,3 15-21-15,13 5-26 16,-8 7-6-16,8 7-5 0,0 12-3 15,0 12 0-15,8 14-1 16,8 6 11-16,5 4-1 16,-1 6-9-16,4-6 5 15,-3-3-28-15,-1-3-149 16,-4-10-92-16,1-8-79 16</inkml:trace>
  <inkml:trace contextRef="#ctx0" brushRef="#br1" timeOffset="164543.59">5741 3130 424 0,'-29'-16'245'0,"5"4"-56"16,7 0-46-16,9 3-45 15,8 1-44-15,0-1-23 16,16-2-20-16,17-6-1 16,8-3-50-16,-1-4-96 15,4 4-63-15,2-5-52 16,-10 0-15-16</inkml:trace>
  <inkml:trace contextRef="#ctx0" brushRef="#br1" timeOffset="164872.75">6191 2841 72 0,'-12'0'208'0,"4"0"-12"16,8 0-46-16,-8 0-43 0,8 0-29 15,0-5-19 1,0-2-11-16,8 0-23 15,17-6-15-15,8-4-7 0,10-3 1 16,3 3-18-16,-2 1-14 16,0-1-30-16,-6 2-36 15,-11 1-29-15,-2 7-67 16,-8 7-9-16</inkml:trace>
  <inkml:trace contextRef="#ctx0" brushRef="#br1" timeOffset="165069.2">6305 2926 27 0,'-24'24'68'0,"7"-2"133"16,6-6-25-16,3-4-52 15,8-12-41-15,0 0-31 16,11 0-12-16,14-8-8 16,12-8-7-16,7-10-12 15,8-2-7-15,2-1-12 16,-3-3-69-16,-1-5-63 15,-10-8-114-15</inkml:trace>
  <inkml:trace contextRef="#ctx0" brushRef="#br1" timeOffset="165352.1">6849 2361 240 0,'0'-26'308'15,"-8"9"-56"-15,-3 6-63 16,-3 3-55-16,3 8-58 15,4 0-38-15,-2 24-17 0,9 10-9 16,0 6-10-16,0 5 4 16,9-1-1-16,6-2-2 15,10-10 3 1,3-3-7-16,4-13 7 0,5-16-6 16,-4 0 4-16,-5-16 6 15,-7-8-4-15,-10-9 5 16,-11-5 9-16,0 5 24 15,-11 8-14-15,-10 6-24 16,-7 3-16-16,-9 7-44 16,1 9-99-16,3 0-102 15,4 9-108-15</inkml:trace>
  <inkml:trace contextRef="#ctx0" brushRef="#br1" timeOffset="165528.21">7012 2207 617 0,'0'-26'397'0,"5"2"-112"16,-5 3-89-16,0 6-46 15,4 1-69-15,3 2-46 16,4 1-28-16,6 3-44 16,5 8-198-16,1 0-168 15,2 8-63-15</inkml:trace>
  <inkml:trace contextRef="#ctx0" brushRef="#br1" timeOffset="165701.43">7381 2494 392 0,'9'17'230'0,"-1"-5"-85"16,0 0-47-16,-8 1-12 15,3-1-29-15,-3 0-24 16,0 9-11-16,0 11-10 0,0 17-4 15,-11 13-147-15,-14 13-260 16</inkml:trace>
  <inkml:trace contextRef="#ctx0" brushRef="#br1" timeOffset="167525.26">10070 6240 63 0,'0'0'101'0,"0"7"66"16,0-7-40-16,0 0-46 16,0 0-36-16,0 0-20 15,0 0-2-15,0 0 16 16,-9 0 10-16,9 9 3 0,0-9-2 15,-7 0-12-15,7 0 2 16,0 0-9-16,-8 8 7 16,8-8 8-16,-8 0 3 0,8 0-2 15,0 0-2-15,0 0-11 16,0 0-19-16,0 0-5 16,0 0-5-16,0 0-2 0,0 0 4 15,0 0-4 1,0 0-6-16,0 0 2 0,0 0-8 15,0-3-16-15,3-2-30 16,5 1-20-16,-3-1 4 16,2 5 8-16,2-3 19 0,2-6 3 15,6 2-13-15,-1-2 2 16,-3 6 19-16,-2-6 12 0,-3 9 18 16,-3-4 20-16,-2 4 19 15,-3 0 2-15,0 0 4 16,0 0 6-16,0 0 11 0,6-4-3 15,-6 0-10-15,3-1-1 16,2-2-11-16,1-1-1 16,7-5 1-16,8-8 23 0,2-6 29 15,2-14 8 1,5-16-1-16,-3-12 0 0,3-16-28 16,-7-26-18-16,-3-6-16 15,-4-14-8-15,-3 2 5 16,-9-2 27-16,-4 4 9 0,-20 1-19 15,-13 0-7-15,-7-1-17 16,-13 5-13-16,-12 4 6 0,-5 8 0 16,-3 8-14-16,-3 14 0 31,-82-71 0-31,71 90 0 0,2 7 0 16,9 5 0-16,6 12 0 15,10 9 0-15,7 11 0 16,13 5 0-16,2 7 0 0,11 2 0 15,5 2 0-15,6 4 0 16,5 2 0-16,-2 3 0 16,1 0 0-16,4 0 0 15,-3 0 0 1,2 0 0 0,1 0 0-16,-1 0 0 0,0 0 0 15,1 0 0-15,-3 0 0 0,-1 0 0 16,-4 0 0-1,-1 0 0-15,2 0 0 0,-2 0 0 16,1 0 0-16,-1 0 0 16,5 0 0-16,4-4 0 15,-1 0 0-15,1 1 0 0</inkml:trace>
  <inkml:trace contextRef="#ctx0" brushRef="#br1" timeOffset="167574.63">9001 3672 1999 0,'0'0'-338'0,"-11"0"-186"16,-6-5-22-16</inkml:trace>
  <inkml:trace contextRef="#ctx0" brushRef="#br1" timeOffset="168016.4">9116 3280 341 0,'0'-19'242'0,"-9"5"-43"16,-4 2-56-16,2 9-47 16,-1 3-35-16,-9 0-22 15,-3 20-18-15,-4 13-16 0,-4 16 2 16,-6 15-2 0,11 10 1-16,2 3-2 0,8-4-4 15,9-4 3-15,8-7-2 16,5-5-5-16,10-10 3 15,15-4 0-15,10-12 3 0,9-5-2 16,3-7 1-16,0-2 0 16,-1-1-8-16,-7 1 2 15,-4 0 6-15,-8-3 1 16,-7 3-1-16,-5-5 1 16,-8-4 2-16,-3-8 12 15,-5 0 22-15,-4 0 76 0,0 0 51 16,0-12 65-16,0-4-2 0,0-21-141 15,-17-16-87 1,-2-20 0-16,-11-12 0 0,3-4 0 16,-3-2 0-16,-2 14 0 15,4 13 0-15,3 14-49 16,5 14-227-16,5 7-82 16,1 17-15-16,14 12-4 0</inkml:trace>
  <inkml:trace contextRef="#ctx0" brushRef="#br1" timeOffset="169677.67">4206 5166 465 0,'-20'-17'287'0,"3"5"-89"16,6 0-94-16,-3 3-47 15,6 9-26-15,8 0-20 16,0 0-15-16,0 21 7 0,8 11-2 16,9 12-1-16,8 11 0 15,7 2-1-15,9-6 1 16,-1-2 2-16,4-12 3 15,2-12-7-15,3-25 3 16,3-8-1-16,0-18-4 16,-3-13 2-16,-9-10-3 15,-10-8 5-15,-13-4 0 16,-9 4 5-16,-8 11 0 16,0 14 6-16,-13 7-10 15,13 9-7-15,0 8 3 0,0 8-2 16,0 17 3-16,13 7 3 15,6 9 0-15,11-1 0 16,2-4-5-16,1-1-1 16,-11-12 2-16,0-7 5 0,-6-8 2 15,-8 0 0-15,-8-13-2 16,-11-3-5-16,-7-5 7 16,-7-7-6-16,-3-1-7 15,4 1-7-15,0 3-21 16,4 1-24-16,4 4-21 15,16 3-17-15,3 0 35 16,13 7 29-16,9-8 14 16,4 6 10-16,-1 5 5 0,-9-2 7 15,-2 9 0-15,-4-3 11 16,-2 3 2-16,-3 0-1 16,0 0 0-16,-3 0-7 15,-1 0 2-15,4 0-2 16,0 0-8-16,0-5 1 15,5 5 4-15,3 0 1 16,1-4 0-16,-6 0 6 16,2-4 2-16,-2-4 1 0,2 0-4 15,-1 0-7-15,-1-2 5 16,-3 7 8-16,1 3-7 16,-9 0 0-16,5 4-2 15,-1 0-9-15,0 0 7 16,3 0-6-16,2 0-1 15,2 0 6-15,2-4 1 16,4-5-2-16,0 1 3 16,-2-4-3-16,2 0 5 15,-6 0 14-15,-6-1 7 16,-5 1-7-16,0-1-15 16,0 6-31-16,0-2-49 15,0 6-62-15,0-6-64 16,0 1-36-16</inkml:trace>
  <inkml:trace contextRef="#ctx0" brushRef="#br1" timeOffset="169981.37">5478 4494 238 0,'8'-18'270'16,"-8"3"-60"-16,0 3-34 15,-13 3-30-15,4 6-49 16,1 3-52-16,8 0-25 0,-8 12-13 15,8 7 0-15,0 14-5 16,0 4-6-16,8 0-2 16,9-5-5-16,3-2-4 15,0-11-17-15,5-7-24 16,-5-4 18-16,5-8 11 16,-5-11 16-16,-4-10 6 0,-7-8 5 15,-9-7 0-15,-17-1 6 16,-3 1-8-1,-9 6 3-15,-4 10-1 0,0 8-6 16,6 12-2-16,3 0-65 16,4 22-53-16,8 1-103 15,12-2-47-15</inkml:trace>
  <inkml:trace contextRef="#ctx0" brushRef="#br1" timeOffset="170493.76">6286 3947 360 0,'10'-47'250'16,"-5"14"-54"-16,-1 9-88 16,1 7-53-16,-2 9-31 0,2 8-18 15,6 11 0-15,6 15 0 16,7 5-4-16,6 11-5 15,2 2 3-15,-4 1 1 16,-1-5 1-16,-1-6 1 16,-11-11-1-16,1-6 1 0,-2-8 7 15,-11-9 19 1,-3-12 18-16,0-22-25 16,-12-15-6-16,-4-20-8 0,-1-12 3 15,2-4 4-15,-2 4-2 16,1 12-2-16,-1 12 18 15,6 13-5-15,11 14-16 16,0 10-14-16,0 12-2 16,0 8-1-16,8 16 5 15,7 13 5-15,15 3-4 0,5 5 8 16,3-1-5-16,2-4 0 16,1-4 2-16,-2-3-2 15,-6-8 1-15,-4-5 0 16,-4-12 3-16,-9 0-9 15,-3 0 5-15,-7 0-10 16,-6-5-40-16,0-11-55 16,0-4-30-16,0 3 4 15,0 6 1-15,-6 1-43 0,-7 10-25 16</inkml:trace>
  <inkml:trace contextRef="#ctx0" brushRef="#br1" timeOffset="170892.51">6049 3997 86 0,'-11'-16'212'0,"-3"4"-39"16,6 0-40-16,0 2-39 15,8 10-22-15,-8 0-26 0,8 0-21 16,-8 0-14-16,0 0-8 16,8 17 2-1,-11 7-5-15,11 10 2 0,-14 5 1 16,14 7-4-16,-8-2 5 16,8-2-4-16,0-10 3 15,0-8-3-15,8-4 6 16,6-7-6-16,11-13 0 15,7 0 5-15,11 0 6 16,10-13-4-16,9-7-4 0,3-8 3 16,0 0-7-16,-5-2-8 15,-6-2-36-15,-10 2-45 16,-7 11-56-16,-9-2-113 16</inkml:trace>
  <inkml:trace contextRef="#ctx0" brushRef="#br1" timeOffset="171512.85">7248 3114 172 0,'0'-5'256'16,"0"-2"-56"-16,0 7-77 16,-8 0-61-16,8 0-30 0,0-5-10 15,0 0-17-15,0 5-61 16,0 0-62-16,0 0-86 16,0 0-39-16</inkml:trace>
  <inkml:trace contextRef="#ctx0" brushRef="#br1" timeOffset="171662.42">7398 3411 79 0,'0'11'84'0,"0"2"48"16,0-13 10-16,0 9-56 16,0-9-40-16,0 0-25 15,0 0-40-15,0 7-82 16,0-7-74-16</inkml:trace>
  <inkml:trace contextRef="#ctx0" brushRef="#br1" timeOffset="171866.77">7649 3057 274 0,'0'-21'278'16,"0"8"-34"-16,0 1-75 0,0 5-28 15,-8 7-22-15,0-4-32 16,8 4-44-16,0-5-27 16,0 2-29-16,0 3-111 15,0 0-114-15,0 0-62 16,0 0-8-16</inkml:trace>
  <inkml:trace contextRef="#ctx0" brushRef="#br1" timeOffset="172007.8">7605 2829 202 0,'0'-18'221'0,"0"11"-64"16,0-1-60-16,0 4-48 0,3 4-34 15,5 0-29-15,6 0-81 16,2 8-153-16</inkml:trace>
  <inkml:trace contextRef="#ctx0" brushRef="#br1" timeOffset="172123.57">8011 2804 400 0,'8'-8'213'16,"-8"4"-50"-16,0 0-81 15,0 4-47-15,-13 0-82 16,-18 21-134-16,-23 15-118 16</inkml:trace>
  <inkml:trace contextRef="#ctx0" brushRef="#br1" timeOffset="172640.35">5363 5063 186 0,'-7'-8'237'15,"-7"8"-39"-15,3 0-67 16,-2 0-62-16,1 0-34 15,-4 16-19-15,4 6-4 16,0 1-6-16,12-2-3 16,0-4-3-16,0-2-2 15,12-2 5-15,5-13-6 16,2 8 3-16,-2-8-4 16,-6 0 4-16,-1 0-1 0,-6 7 1 15,-4-7 2-15,0 14-2 16,0-14 1-16,0 7-1 15,0-7 4-15,0 13-1 16,0-5-6-16,0-8 2 16,0 8 2-16,0-8-3 15,7 0 2-15,10 12-7 16,7 0-35-16,17-1-67 16,15-1-98-16,13 1-316 0</inkml:trace>
  <inkml:trace contextRef="#ctx0" brushRef="#br1" timeOffset="172839.2">6911 5410 132 0,'44'-9'264'0,"-11"9"-103"0,-9 0-68 16,-5 0-46-1,-5 0-19-15,-3 9-18 0,-3 3-5 16,6 5 4-16,-4 6-7 15,3 2 2-15,-4 3-2 16,-9 13-2-16,-17 11-65 16,-15 9-174-16</inkml:trace>
  <inkml:trace contextRef="#ctx0" brushRef="#br1" timeOffset="173654.61">6086 5174 207 0,'-16'-42'244'16,"0"14"-64"-16,3 11-69 16,2 6-57-16,11 2-25 15,-9 9-16-15,9 0-10 0,0 0 0 16,0 0-1-16,12 0-2 15,9 0 3-15,6 0-3 16,3 0 3-16,-2 0 1 16,-4-8 0-16,-8-1-1 15,-4-3 14-15,-12 5 16 16,0 2-10-16,-12 5-11 16,-4 0-4-16,0 0-2 0,3 12-10 15,2 0 6-15,11 5 0 16,0 3 0-16,0 2 0 15,11-3-3-15,15-7 2 16,10 2-1-16,13-14-4 16,11-5-4-16,5-12-5 0,-3-11 4 15,-7-9 2 1,-1-8 2-16,-19 4 2 0,-5 5 18 16,-13 8 8-16,-11 7-4 15,-6 8-3-15,0 6-10 16,0 7-5-16,0 0-4 15,0 7 3-15,0 6-5 0,8 3 8 16,6 1-5-16,-2-5-1 16,5-3 5-16,-6-9-3 15,0 0 3-15,3 0 0 16,-2 0-1 0,-3-9 6-16,-6-3 23 0,0 0 24 0,-3 0 23 15,0 3-5 1,0 6-32-16,0 3-22 0,0 0-16 15,0 0 1-15,0 0-26 16,0 0-62-16,0 0-17 16,8 0 6-16,0 0 14 15,6 0 11-15,2-10 4 0,3-5 27 16,3-4 20 0,-6-11 22-16,0 2 18 0,-8-6 26 15,0 6 38-15,-5 4 15 16,-3 3-4-16,0 9-14 0,5 5-33 15,-1-2-24-15,1 9-16 16,-2 0-7-16,2 0-4 16,-2 0 5-16,2 0-1 15,-5 0 1-15,0 0-1 16,0 0-4-16,0 0-5 16,0 0-89-16,0 12-56 15,-13 16-67-15,-12 9-110 0</inkml:trace>
  <inkml:trace contextRef="#ctx0" brushRef="#br1" timeOffset="174453.08">5916 6985 434 0,'0'-4'228'15,"-14"4"-77"-15,14 0-74 16,-8 0-42-16,8 0-18 15,0 8-9-15,5 8-4 0,12 5-4 16,-1 2 1-16,3 6 2 16,3-5 1-16,-3-3-1 15,-3-4-2-15,-8-5 2 16,0-12 4-16,-2 7 3 0,-6-7 68 16,0-4 24-1,0-11-33-15,0-14-33 0,-9-16-22 16,9-5 0-16,0 3-7 15,0 2 1-15,0 7-3 16,9 10-7-16,2 9-2 16,6 2 4-16,3 9-5 15,0 8 3-15,5 0 2 0,-5 15-2 16,0 6 0-16,-4 0 5 16,1-1-2-16,-6 1-4 15,-2-5-5-15,0-4-82 16,-3-5-92-16,-1-7-33 15,-2 0 16-15,6 0 32 16,-9-19-36-16</inkml:trace>
  <inkml:trace contextRef="#ctx0" brushRef="#br1" timeOffset="174887">6281 6816 43 0,'7'-15'102'0,"6"7"111"16,-4 4-88-16,-1 4-50 16,3 0-29-16,6 0-12 0,4 0-6 15,-2 0-12-15,6 0-5 16,4 0-3-1,-6 0-7-15,1 0 11 0,-7-3 6 16,-8-6 18-16,-9-3 10 0,0 5-5 16,-9-3 5-1,-2 10-12-15,-3 0-19 16,3 0-7-16,11 0-10 0,-8 12-1 16,8 9 6-16,0 7-3 15,8 6 2-15,8-6-2 16,9-4 0-16,2-4 0 15,3-7-6-15,5-13-1 0,6-13 5 16,3-19 0-16,2-17 2 16,-2-13 0-16,-7-14 4 15,-9-14 6-15,-3-8 1 16,-13 1 44-16,-12 4 56 16,0 10 48-16,0 23-50 15,0 16-40-15,-12 10-41 16,12 18-22-16,0 12-5 0,0 4-6 15,0 25 2-15,0 6-1 16,12 11 7-16,0 2 0 16,1 5-9-16,1-3-7 15,4-7-125-15,-6-2-96 0,1-9-62 16,-10-2-42-16</inkml:trace>
  <inkml:trace contextRef="#ctx0" brushRef="#br1" timeOffset="175453.18">6911 6383 179 0,'0'-8'199'0,"0"-1"-71"0,0-4-53 16,0 6-34-16,12-2-9 15,4 2-4-15,5-2-8 16,-2 6-11-16,1 3 2 16,2 0-5-16,-7 0 2 0,-3 0-6 15,1 0-1-15,-2 0 1 16,3 0 1-1,-7 0-3-15,1-4 0 0,1-1 4 16,-1-2-4-16,-5 2 4 16,2-3 1-16,-5-5-2 0,0-2 6 15,0-2 24 1,0 1 22-16,0 7-5 0,0 1-16 16,0 8-13-16,0 0-15 15,0 8 1-15,3 6-10 16,6-3 8-16,-1 6-9 15,7-2 5-15,2 0 0 0,5 3 0 16,-3-9 1-16,2-9 0 16,-5 0-1-16,-1-4 1 15,1-8 5-15,-2-9-4 16,-2-4 1-16,-6-3-1 16,3-5 9-16,-1 9 21 15,-8 3 1-15,5 10-14 16,-5 3-8-16,0 8-8 0,0 0-8 15,3 0 4 1,6 0 0-16,-1 0 5 16,4 0-5-16,-4 0 1 15,1 0-1-15,2 0 1 0,3 0 0 16,-3-13 5-16,-3 0-5 16,0 1 1-16,1-4 2 15,-2-4-3-15,1-4-7 16,-3-1-15-16,-5-5-63 15,0 2-73-15,0 0-47 16,0 3-71-16</inkml:trace>
  <inkml:trace contextRef="#ctx0" brushRef="#br1" timeOffset="176068.2">8166 5507 303 0,'-14'-16'208'16,"14"0"-33"-16,-11 3-46 0,11 2-16 15,0 2 9-15,0 1 6 16,-8-4-21-16,0 4-8 15,8 4-1-15,-12 4-21 0,0 0 4 16,-2 0-22-16,3 0-31 16,-2 12-16-16,1 0-15 15,4 5-2-15,1 7 1 16,7 4 6-16,0 6-5 16,0-3-4-16,7 2 3 15,9-5 1-15,4-4-3 0,10-3 7 16,5-8 0-16,11-13-9 15,6 0 3-15,8-22 2 16,2-6-12-16,-2-16-15 0,-3-5 8 16,-7 1 19-16,-13 3 3 15,-17 8 8-15,-8 7 11 16,-12 11-3-16,0 7-6 0,0 3-8 16,0 9-4-16,0 0 1 15,0 0-10-15,0 12 5 16,0 8 4-16,8 1 0 0,9 0 0 15,-3 0 6 1,8-7-3-16,-1-5-4 0,-7-9-1 16,3 0 6-16,-4 0-5 15,-5-11 5-15,1-10-10 16,-9-8-6-16,0 2-11 0,0-7-8 16,-14 6 6-16,-2 8 3 15,-4 3-19-15,-1 10-36 0,5-2-70 16,-1 9-58-16,3 0-25 15,1 0-33-15,13 0 17 16</inkml:trace>
  <inkml:trace contextRef="#ctx0" brushRef="#br1" timeOffset="177001.02">8840 5125 255 0,'8'-13'266'0,"-8"10"-24"15,0-2-66-15,0 5-69 16,0 0-53-16,0 0-31 15,3 0-7-15,9 17-9 0,4 2 0 16,10 7-5-16,2-7-1 16,0 2 4-16,-5-3-7 0,2-8-3 15,-3-10-1 1,-7 0 7-16,2 0-1 0,-6-16 2 16,3-8 2-16,-8-4 1 15,-1-6 6-15,-5 2 40 16,0 3 22-16,0 5 3 0,0 3-26 15,0 9-18-15,0 5-20 16,0 7-3-16,0 0-14 16,0 0-1-16,4 0-7 0,0 12 0 15,5 4 10-15,3 4 4 16,-1 1 1-16,1-4 7 0,4-1-14 16,-2-4 6-16,-2-12-13 15,0 0-1-15,-4 0 9 16,-8 0 7-16,3-5 5 0,2-11-2 15,-2-8-2 1,-3-9-7-16,5-3 9 0,-1-2 3 16,4 10-3-16,-3 4-8 15,-2 7-2-15,-3 10-2 16,0 7-8-16,5 0 16 0,-2 0-13 16,5 14 13-16,5 3 4 15,-2-4-7-15,3 0-1 16,-6-1-1-16,-1-12 11 0,2 0-5 15,-1 0-7-15,3 0 4 16,3 0 2-16,-6-12 3 16,-2-14 2-16,8-5-9 15,-6-11 6-15,0-2-2 0,-4-1 1 16,0 5 3 0,-4 6 0-16,0 6 10 0,0 7-4 15,0 6-2-15,0 6-5 0,4 9-7 16,0 0-11-16,1 9 8 15,1 6-2-15,7 11 6 16,4 5 4-16,-1 6-3 16,0-1 1-16,0-2-7 0,1-11 14 15,-6 0-10-15,5-8 2 16,-8-3 1-16,0-12-1 16,1 0-3-16,-4 0-2 15,-2 0 4-15,2-8 1 0,-5-9-8 16,0-12-4-1,0-11 3-15,0-13 4 0,0-4 8 16,-8 4 12-16,8 4 13 16,-14 9 4-16,14 4 6 0,-11 8 7 15,11 6-8-15,0 10-7 16,0 5-20-16,0 2-12 16,0 5-2-16,0 0 2 0,0 0-6 15,0 17 3-15,0 7 5 16,0 4-1-16,11 5 4 15,3-1-6-15,2 1 3 16,0-1 2-16,0-2-12 16,-4-3-38-16,4-7-131 0,1 2-64 15,-5-11-20-15,-3-11-16 16,-1 0 24-16,-5-7 75 16</inkml:trace>
  <inkml:trace contextRef="#ctx0" brushRef="#br1" timeOffset="177159.45">9676 4525 302 0,'-8'-3'249'0,"8"-1"-50"16,-9-4-65-16,9 4-36 15,0-1-32-15,0 1-30 16,3 1-20-16,11-6-8 16,7 0-4-16,-2 1-48 0,6 1-100 15,-5-5-86-15,0 0-88 16</inkml:trace>
  <inkml:trace contextRef="#ctx0" brushRef="#br1" timeOffset="177347.98">10114 3993 487 0,'-11'-29'413'0,"-6"6"-32"15,4 6-109-15,1 4-48 16,5 5-2-16,-1 0-174 15,8 4-48-15,0-1 0 0,0 5-235 32,0 0-271-32,0 0-52 15</inkml:trace>
  <inkml:trace contextRef="#ctx0" brushRef="#br1" timeOffset="177542.69">10524 4009 754 0,'9'-21'587'16,"-1"5"-193"-16,0 4-200 15,-5 12-99-15,7 0-72 0,2 16-23 16,4 13 0-16,3 11 0 16,3 16 0-16,-12 19 0 15,-10 15 0-15,-18 12-152 0,-31 12-414 16,-37 7-86-16</inkml:trace>
  <inkml:trace contextRef="#ctx0" brushRef="#br1" timeOffset="181426.27">3630 6902 324 0,'-22'0'179'0,"7"0"-53"16,3 0-49-16,4 0-40 15,8 0-6-15,-8 10-8 16,8-10-7-16,0 12-8 15,0 4 0-15,11 3-5 16,11 15 1-16,5 1 3 0,6 11-7 16,7-1 4-1,4 4 0-15,5-5 4 16,0 1-5-16,0 0 3 16,5 5 2-16,-2 6 14 0,1 1 22 15,3 0-4-15,9 0 12 16,0 0 2-16,4-5-1 15,9 3 20-15,7-2 15 16,5-6-23-16,7-5-16 16,4-11-8-16,2-1-9 15,-2-9-14 1,84 18 8-16,-104-22-22 0,-7 3 1 16,-9 0 6-1,-3-3-1-15,-9 0 7 0,4-2-1 16,-1-2-7-16,1-1 2 15,4-12 7-15,3 12-11 16,-3-12 4-16,-1 7 3 16,-3-7 8-16,-8 0-6 15,0 0-10-15,-3 0 2 0,-2 0 1 16,0 0 1-16,9 0 0 16,4-2-12-1,12-12 12-15,17 3 1 0,10-6-2 16,11-3 12-16,6-1 5 15,-4 2-9-15,-3 2-9 16,-4 0-8-16,-5 1 3 16,-4-3-3-16,2 3 2 0,-6-5 4 15,4-4-2-15,8 2-7 16,1-7 5-16,3 2 9 16,5-10-5-16,3 2 5 0,1-3 13 15,5-2 24-15,2-9 26 16,1-3-62-16,1 0-12 15,-15 5 0-15,-7-1 0 0,-4-4 0 16,2-1 0-16,3-4 0 16,-1-6 0-16,1 0 0 15,-4-2 0-15,2 1 0 16,-2-1 0-16,-6 1 0 16,-2 1 0-16,-8-2 0 0,-9 5 0 15,-8 1 0-15,-8 3 0 16,-8 1 0-16,-2 2 0 15,0 0 0-15,-4 6 0 0,3-1 0 16,-2 1 0-16,-1-6 0 16,0 1 0-16,-4 1 0 15,1-10 0-15,2-12 0 0,-5-11 0 16,3-7 0-16,2-15 0 16,-6 1 0-16,-1 5 0 15,3 2 0-15,-6 5 0 16,-4 6 0-16,1 3 0 0,-4 2 0 15,-6 7 0-15,2 2 0 16,-1-3 0-16,-4-4 0 16,-4-5 0-16,1-4 0 0,-1-3 0 15,3-9 0-15,-2-4 0 16,-4-4 0-16,-1-8 0 16,0 0 0-16,-8 0 0 15,0 8 0-15,-8 4 0 16,-9 5 0-16,-4 2 0 15,-6 6 0-15,-6 0 0 0,-12 3 0 16,-8-3 0-16,-7 4 0 16,-2-3 0-16,-7 0 0 15,1-5 0-15,-2 3 0 16,-3 0 0-16,1-5 0 16,-1 6 0-16,-1 0 0 0,1-2 0 15,0 3 0-15,4 6 0 16,4 8 0-16,0 1 0 15,8 8 0-15,5-1 0 16,3 7 0-16,9 9 0 16,2 9 0-16,11 4 0 15,2 4 0-15,0 9 0 16,9 3 0-16,4 9 0 16,0 0 0-16,0 4 0 15,-1-1 0-15,-4-3 0 16,1-4 0-16,-3 0 0 15,-2 1 0-15,-4-7 0 0,-2 2 0 16,-3 3 0-16,7 1 0 16,-3-1 0-16,4-3 0 15,-3 3 0-15,1 2 0 16,-6-5 0-16,3-1 0 16,2 0 0-16,1 1 0 15,-5-1 0-15,1-7 0 16,-4 0 0-16,-10-5 0 15,2 0 0-15,-4-8 0 16,-10-3 0-16,-3-5 0 16,-7-4 0-16,-14 1 0 15,-11-6 0-15,-4-4 0 0,-8 2 0 16,-8-6 0-16,2 6 0 16,2-2 0-16,4 3 0 15,-2 57 0 1,2 6 0-16,0 0 0 0,-2 0 0 15,-1 0 0-15,-10 0 0 16,-13 0 0-16,-9 0 0 16,-19 0 0-16,-12 0 0 15,-17 0 0-15,-5 0 0 16,-11 0 0-16,1 0 0 16,5 40 0-16,10 6 0 15,6-6 0-15,3-3 0 16,0-5 0-16,-2 0 0 15,-14-3 0-15,-13-5 0 16,-8 0 0-16,11-3 0 16,6 0 0-1,15-1 0-15,13 1 0 16,13 3 0-16,9 0 0 16,7 2 0-16,4-3 0 15,4 1 0-15,4 5 0 16,-1-1 0-16,1 1 0 15,1 4 0-15,-5 3 0 16,-3 4 0-16,-2 2 0 16,2 2 0-16,-2 0 0 15,4 6 0-15,6 3 0 16,3 5 0-16,10 2 0 16,-2 9 0-16,2 8 0 15,11 12 0-15,4 10 0 16,7 7 0-16,5 11 0 15,4 1 0-15,12-4 0 16,4-4 0-16,8-9 0 16,6-2 0-16,-3-2 0 15,4 0 0-15,2 5 0 0,0 9 0 16,0 8 0 0,-1-2 0-16,13 5 0 0,36 9 0 15,0 4 0-15,0 2 0 16,0-2 0-16,0-2 0 0,0-6 0 15,0-5 0 1,0-3 0-16,0-5 0 0,0-2 0 16,0 2 0-16,0 1 0 15,0-2 0-15,0 11 0 16,0-4 0-16,23 7 0 16,47 3 0-16,-5 6 0 0,3 1 0 15,-3-2 0-15,-8-4 0 16,-7-5 0-16,-7-5 0 15,-1-2 0-15,-7-10 0 16,-2-2 0-16,4-7 0 16,-1-1 0-16,1-6 0 15,3-7 0-15,0-9 0 16,7 0 0-16,1-4 0 16,4 2 0-16,5-7 0 15,8-4 0-15,9 5 0 0,2-2 0 16,10-3 0-16,-1 5 0 15,5 0 0 1,2-2 0-16,6-4 0 16,0-1 0-16,3-5 0 0,0-4 0 15,4 0 0 1,2-7 0-16,-2-1 0 0,2-5 0 16,-3-8 0-16,7-4 0 15,-2-3 0-15,0-5 0 16,-3-8 0-16,-9 1 0 15,-4-5 0-15,-8-8 0 16,2 8 0-16,-3 0 0 16,6-8 0-16,0 0 0 15,3 0 0-15,-4-8 0 16,-7 0 0-16,-15-4 0 16,-9 3-81-16,-18-3-147 15,-12-4-82-15,-10-13-92 16,-15-12-49-16</inkml:trace>
  <inkml:trace contextRef="#ctx0" brushRef="#br1" timeOffset="183505.31">10935 2776 383 0,'-24'0'208'0,"2"0"-66"16,6 0-46-16,4 0-26 0,12 0-9 15,0 0-6-15,0 0-2 16,9 0-1-16,7-9-15 15,12-3-11-15,12-4 5 16,22-4 12-16,10-1-3 16,9-3-3-16,12-4-3 15,15-1-6-15,143-28-8 16,-109 29-18 0,-1 2 4-16,-2 2 0 0,-1 1-5 15,-5-2 2-15,-5 0-5 16,-2 1 7-16,-6 3 2 15,7-3-3-15,-6-5-2 16,1 0-2-16,-8 1 12 16,-5 4 0-16,1-4-2 15,0-1 0-15,-8 1-10 16,-6-1 7-16,-3 5-1 0,3-1-6 16,4-4 5-1,6 1-7-15,3 8-2 16,0-1 8-16,-3 2-5 0,0-2 4 15,2 5 1-15,-9-1 1 16,-1 0-7-16,-6 2-4 16,-5-1 9-16,-5 4-4 15,-3-5 1-15,3 0-3 16,-1 1 6-16,-3-3 0 16,-5-2-1-16,0 0-5 15,-4 1 3-15,-4-1 4 16,-1-3-9-16,-7 3 9 0,-3 2-3 15,-14 2 5-15,-7 5-5 16,-10 0-1 0,-2 3 7-16,-8 2 7 0,-2 2-5 15,1 1 10-15,-4 4 11 16,-3-3-3-16,-5-2 5 16,3-2 0-16,5 2-5 15,6-3-6-15,-2 1-3 16,0-2-8-16,-1 0-7 15,2 2 4-15,-1-2-6 16,4 6 8-16,-3-6-11 16,3 5 5-16,-1-4-5 15,2 4 3-15,0 0 6 16,-1-5-10-16,-4 9 0 16,-4 0 3-16,0 0-3 15,-5 0 7-15,3-5-4 16,-6 3 1-16,0 2-6 0,0-5 10 15,0 5-12-15,0-5 12 16,0 5-8 0,0-2 2-16,0-7 2 15,0 1-6-15,0-4-8 16,-9-5 2-16,-7-4-11 16,-4-2 14-16,-14-1 2 15,-5-5-1-15,-7 4 8 0,-2 0-5 16,0 9 4-1,3 0 1-15,4 4-9 16,5 0 11-16,11 5-9 16,5 7 5-16,8 0-2 15,12 0-4-15,0 0 3 0,9 0 3 16,14 0 1-16,14 11 3 16,16-11-5-16,7 8 6 15,14-8-5-15,7 0 3 16,-4 0-5-16,-4 0 2 15,-13 0 3-15,-6 0-7 16,-10 0 8-16,-11 0-1 16,-9 0-1-16,-7 0-4 15,-6 0-2-15,-2 12 3 16,-9 1-4-16,0 2 6 16,-12 18-3-16,-5 13 8 15,-2 10-1-15,-2 13-2 16,-4 0-9-16,0 5 10 15,2-5-5-15,3-3-1 0,-2-9 8 16,6-10-4-16,4-6-3 16,12-12 3-16,-12-9 3 15,12-3-2-15,-8-9 4 16,8-8-3-16,0 7 5 16,-8-7 10-16,8 0 3 15,-9 0 41-15,9-12 48 16,-11-11-43-16,-5-14-28 15,-5-13-16-15,-4-11-23 16,-2-8 0-16,-3-8 0 16,2-4 0-16,-4 3 0 0,4 12 0 15,3 10 0-15,2 12 0 16,1 7 0-16,11 13 0 16,-1 3 0-16,12 9 0 15,-8 4 0 1,8-1 0-16,0 9-54 31,0 0-39-15,0 0-35-16,0 0-64 15,0 0-78 1,0 9-75-16,0 3-73 0</inkml:trace>
  <inkml:trace contextRef="#ctx0" brushRef="#br1" timeOffset="192990.69">15122 17471 165 0,'-13'0'310'0,"5"0"-6"0,-3-5 25 16,-3-3-18-16,3 8-64 16,-2-4-51-16,13 1-53 15,0-2-101-15,0 0-42 0,0 1 0 16,0 1 0-1,13-6 0-15,3 2 0 16,4 2 0-16,9-2 0 16,2-6 0-16,7 0 0 0,2 1 0 15,4 0 0-15,10-4 0 16,7-1 0-16,4 2 0 0,8-2 0 16,3 1 0-16,6 4 0 15,-1 1 0-15,3-4 0 16,3 8 0-16,-2 0 0 0,0-3 0 15,-4 3 0-15,1-5 0 16,2 1 0-16,11-4 0 0,1 4 0 16,6-1 0-16,3 0 0 15,2 0 0-15,-2-5 0 16,1 0 0-16,-1 1 0 16,1 0 0-16,-5 4 0 0,-3 0 0 15,0-1 0-15,-5 2 0 16,0-1 0-16,1 0 0 0,-1-2 0 15,0 7 0-15,-3-1 0 16,-1 3 0-16,0-3 0 16,-4 0 0-16,5 1 0 15,-1-7 0-15,1 2 0 0,3 1 0 16,0-1 0-16,1-1 0 0,2-4 0 16,10-6 0-16,3-3 0 15,10-2 0-15,2 4 0 16,1-6 0-16,5 3 0 15,-1-2 0-15,-1 1 0 0,-3-1 0 16,0 5 0-16,-1-4 0 16,-2-1 0-16,-7-4 0 0,7 2 0 15,-1-7 0-15,-1 2 0 16,7-1 0-16,1 5 0 0,4 0 0 16,1-2 0-16,1 1 0 15,-3 6 0-15,-1 2 0 0,-6 5 0 16,-2-1 0-1,-6 5 0-15,-3-1 0 0,-5 2 0 16,-3-1 0-16,-4 4 0 16,-5-2 0-16,1 2 0 0,-6 5 0 15,2-5 0-15,-6 3 0 16,-2 1 0-16,-5 0 0 0,-3 0 0 16,-5 0 0-16,3-1 0 15,-2 4 0-15,-5-2 0 16,-5 0 0-16,-3-3 0 0,-7 3 0 15,-6 3 0-15,-6 4 0 16,-12 0 0-16,0 0 0 0,-10 0 0 16,-5 0 0-16,-2 0 0 15,-1 0 0-15,-5 0 0 16,5 0 0-16,6 0 0 16,1 0 0-16,5 0 0 0,5 0 0 15,1 0 0-15,-4 0 0 16,3 0 0-16,4 11 0 0,-1-11 0 15,1 13 0-15,-1-4 0 16,-3-9 0-16,-2 12 0 16,-1-12 0-16,-2 7 0 15,-5-7 0-15,-2 9 0 0,-1-9 0 16,1 8 0-16,-1-8 0 16,-1 12 0-16,6-12 0 0,-1 9 0 15,0-2 0-15,3-7 0 16,-2 9 0-16,4-1 0 0,-5-1 0 15,4-7 0-15,0 14 0 16,5-2 0-16,-5 0 0 16,1 0 0-16,-5 0 0 0,1 0 0 15,-3 0 0-15,3 4 0 16,0 1 0-16,0-5 0 0,-6 0 0 16,1-4 0-16,-4-8 0 15,-3 0 0-15,-5 7 0 16,-13-7-123 46,4 0-398-62,0 0 22 16,-4 0 75-16</inkml:trace>
  <inkml:trace contextRef="#ctx0" brushRef="#br1" timeOffset="193856.34">24729 15809 288 0,'-13'-23'459'0,"1"2"32"16,-1 4-128-16,7 5-127 15,-2 9-75-15,8 3-112 16,-9 0-49-16,1 25 0 0,-4 14 0 15,-2 14 0-15,5 16 0 16,-5 9 0-16,-2 8 0 0,-2 3 0 16,1 0 0-16,-8-3 0 15,-1-9 0-15,1-12 0 16,3-11 0-16,4-13 0 16,7-13 0-16,11-8 0 0,-9-11 0 15,9-14 0-15,0-23 0 16,3-22 0-16,14-19 0 0,9-19 0 15,2-11 0-15,9-1 0 16,-1 1 0-16,1 10 0 0,-6 11 0 16,-2 18 0-16,-6 11 0 15,-1 12 0-15,-11 9 0 0,3 7 0 16,-10 4 0 0,-4 9 0-16,0 0 0 0,4 8 0 15,3 0 0 1,10 16 0-16,7 8 0 15,8 1 0-15,13 4 0 16,7 3 0-16,10 5 0 0,0 4 0 16,-3-1 0-16,2 1 0 15,-9-3 0-15,-6-3 0 16,-10-2 0-16,-10-9 0 0,-7 0 0 16,-7-3 0-16,-12 0 0 15,-12 4 0-15,-17 6 0 0,-18 11 0 16,-15 10 0-16,-10 10 0 15,-6 2 0-15,-7 5 0 0,-5 0 0 16,1-3 0-16,-1-8 0 16,6-7 0-16,7-10 0 15,7-8 0-15,13-8 0 16,13-5 0-16,8-8 0 0,11 0 0 16,8-12 0-16,6 0 0 15,2 0 0 1,18 0 0 15,-1 0 0-31,3 0 0 16,2 0 0-16,0-5 0 15,-1 1 0-15,-1 1 0 16,-3-6 0-16,1 2 0 16,-1-5 0-16,0-5 0 0,-4 0 0 15,0-3-193-15,0 1-21 16,-4-3 50-16,6 2 43 0,-6 0 29 15,3-4 25-15,3-9 10 16,2-8-9-16,6-11-36 0,-3-17-42 16,7-9-36-16,1-12-55 15,6-3 33-15</inkml:trace>
  <inkml:trace contextRef="#ctx0" brushRef="#br1" timeOffset="-212757.18">27890 17731 288 0,'9'-16'320'16,"-4"5"-39"-16,-5 0-119 16,0 9-66-16,0-3-3 0,0 5 29 15,0-5 40-15,0 3-27 16,0 2-58-1,0 0-31-15,-11 0-11 0,-6 14 13 16,1 8-3-16,-8 6 3 0,-1 1 8 16,-3-1-23-1,-1 5-33-15,-4 1 0 0,1 1 0 16,-4-2 0-16,2 0 0 16,0-4 0-16,-3-1 0 15,0 1 0-15,0-4 0 16,4-6 0-16,1 1 0 0,1-1 0 15,1-2 0-15,1-4 0 16,7 0 0-16,0-1 0 16,1-5 0-16,2 5 0 0,2-3 0 15,1-9 0 1,-5 11 0-16,1-11 0 0,6 9 0 16,-4-9 0-16,-4 0 0 15,8 0 0-15,-3 0 0 16,1 0 0-16,-1 0 0 0,5 0 0 15,1 0 0-15,-1 0 0 16,-4 0 0-16,-2 0 0 16,2 0 0-16,4 0 0 0,1 9 0 15,-3-9 0-15,3 7 0 16,-1 2 0-16,-2-9 0 16,-2 12 0-16,6-4 0 0,-3-8 0 15,-5 12 0 1,7-3 0-16,-4-9 0 0,-1 11 0 15,-2-11 0-15,2 13 0 16,-1-6 0-16,-5 7 0 16,-4-7 0-16,-2 1 0 0,-4 0 0 15,-6-1 0-15,2-7 0 16,5 11 0-16,1-11 0 16,1 0 0-16,2 7 0 0,2-7 0 15,1 9 0-15,2-9 0 16,8 0 0-16,-7 0 0 15,-1 0 0-15,6 0 0 16,7 0 0-16,0 0 0 16,0 0 0-16,9 7 0 62,-8-7 0-46,8 8 0-1</inkml:trace>
  <inkml:trace contextRef="#ctx0" brushRef="#br1" timeOffset="-212565.71">26256 18423 1688 0,'0'0'-427'0,"0"0"8"15,0 0 31-15</inkml:trace>
  <inkml:trace contextRef="#ctx0" brushRef="#br1" timeOffset="-211945.51">25943 17727 408 0,'-23'0'247'0,"6"0"-53"15,5 0-74-15,12 0-39 16,0 0 23-16,15 0 64 16,27-8 16-16,26-7-22 0,34-8-56 15,32-4-51-15,24-3-25 16,20 2-18-16,14 0-1 15,-1-1-6-15,-12 10 1 16,-13 3-9-16,-16 4 3 16,-23 1 5-16,-28 4-5 0,-20-1 7 15,-22 4 6-15,-20 0 9 16,-9 4-11-16,-14 0-2 16,-4 0-42-16,-10 0-30 15,-13 0-55-15,-9 0-91 16,-17 13-104-16,-4-3-41 0,-11 8-29 15</inkml:trace>
  <inkml:trace contextRef="#ctx0" brushRef="#br1" timeOffset="-211612.97">26353 17829 536 0,'-54'0'422'15,"15"0"-133"-15,10 0-131 16,14 0-53-16,24 0 19 16,26-12 14-16,38-7-32 0,45-3-33 15,40-3-25-15,29 8-28 16,12 6-11-16,0 3-7 16,-9 8 5-16,-11 0-5 15,-16 0-5-15,-24 0 7 16,-26 8-5-16,-24-8 1 15,-24 0 5-15,-19 0-6 0,-19 0 3 16,-10 0-30-16,-17 0-28 16,-13-4-42-16,-12 4-37 15,-3 0-65-15,-6 0-100 16,0 0-41-16,0 12-13 0</inkml:trace>
  <inkml:trace contextRef="#ctx0" brushRef="#br1" timeOffset="-210681.11">27795 17650 179 0,'0'-8'233'15,"0"3"-58"-15,0-3-65 16,8 3-38-16,5-2-2 16,2-5 20-16,1 3 13 15,5 6 8-15,-4 3-15 0,-3 0-9 16,4 0-22 0,-6 12-19-16,-4 0-13 0,-4 5-20 15,-4 3-9-15,0 0-51 16,-24 4-119-16,-8 1-104 15,-10 3-11-15,-6 2-26 16</inkml:trace>
  <inkml:trace contextRef="#ctx0" brushRef="#br1" timeOffset="-209542.02">26921 18265 163 0,'-15'0'231'0,"-2"0"-55"16,-7 0 3-16,0 0-27 15,-6 0-14-15,-1 0-19 0,-1 0-36 16,-1 0-25-16,-5 0-14 16,2 0-14-16,-1 0-9 15,-2 0-9-15,-10 0 0 0,-5 8-2 16,-1-8 9-16,-10 0-4 16,-13 0-7-16,-8 0 2 15,-3-8 27-15,-7-5-1 16,-14 1-6-16,-12-5-9 15,-7 2 6-15,-12-6-11 0,5-3-8 16,-8-2 10-16,7-2-5 16,-6 0-9-16,6-4-4 15,3-5-1-15,0 1 8 16,10 3-9-16,-113-24 1 16,132 33 15-16,6 3 9 15,6 6-10-15,12 1-8 0,0 2 13 16,8 5-10-1,-1 2-5-15,6 1-3 0,3 4 3 16,0 0 5-16,0 0-4 16,4 0 0-16,1 0 3 0,6 0-5 15,5 0-4-15,10 0 9 16,1 0-6-16,11 9-1 16,-3-9-2-16,6 0 8 0,0 0-1 15,-1 0 2-15,4 0-1 16,1 0 0-16,1 0 3 15,-2 0 3-15,-1 0-3 0,5 0 1 16,-5 0-7-16,1 7 4 16,2-7-9-16,-1 0 6 15,-1 12 3-15,0-12-3 16,1 9 2-16,4 3-2 0,0-4 7 16,-6 0-1-16,6-1-3 15,1 4-8-15,-1-4 11 16,-2 5 2-16,2-3-5 0,1-2 1 15,4 2 0-15,-2-2-5 16,4-7-4-16,9 8-1 16,-12 1 7-16,12-9-9 0,-8 8 6 15,8-8 4-15,-9 9-10 16,3-9 4-16,-7 11 0 16,1 2 6-16,0-6 10 15,-2 2-3-15,-2-2 7 16,5 3-17-16,-1 2-3 0,-5-4 0 15,5 0 0-15,-1 0 0 16,-4 3 0-16,8 1 0 16,-9 10 0-16,-3 1 0 0,3 6 0 15,-8 4 0-15,6 0 0 16,4-4 0-16,0-1 0 16,4-8 0-16,-1-4 0 15,13-4 0-15,-13-2 0 0</inkml:trace>
  <inkml:trace contextRef="#ctx0" brushRef="#br1" timeOffset="-209449.18">22052 18323 2045 0,'0'0'-204'0,"0"0"-50"16,6 0-16-16,-3 0 6 15,1 0 42-15,4-14 52 16,6-15-117-16,0-7 103 0</inkml:trace>
  <inkml:trace contextRef="#ctx0" brushRef="#br1" timeOffset="-208994.02">22199 18081 18 0,'17'-25'74'0,"-5"6"98"0,-6-6-2 15,3 0-61 1,-9 6-18-16,0-6-25 0,0 5-1 16,0 3 13-16,0 6 22 15,0 2 21-15,-9 2 12 16,3-3-2-16,-2 10-27 0,-9 0-26 15,-3 10-18-15,-8 9-8 16,-5 9-7-16,-8 9-6 16,1 9-13-16,4-1-11 0,-1-5-2 15,9 1-9-15,7-5-4 16,5-3 5-16,7-8-2 16,9-5-3-16,0-1 2 15,0-2-3-15,17-5 7 0,9 0-6 16,8 2 3-16,11-3-3 15,9 6 4-15,2-6-2 16,1 6-4-16,-7-2 2 0,-7 6-4 16,-3-5 6-16,-7 1-2 15,-12-5 0-15,-5-5 13 16,-13-7 11-16,-3 10 29 16,0-10-4-16,0 0-2 0,-14-13-12 15,-3-3-23-15,0-9 2 16,0-6-13-16,1-10 2 15,-3-13-2-15,-3-12 0 16,3 2-9-16,4 3 1 0,2 4-15 16,0 12-35-16,0 12-65 15,5 10-74-15,8 6-62 16,0 4-40-16,0 9-2 0,0 4-16 16</inkml:trace>
  <inkml:trace contextRef="#ctx0" brushRef="#br1" timeOffset="-202461.2">10861 6874 62 0,'0'-19'173'16,"0"3"-9"-16,0-1-76 15,-15 0-36-15,-2 5-28 0,-4 5-7 16,2 2 0-16,-3 5 7 15,0 0 0-15,-8 0 4 16,-6 20 2-16,-12 8 7 16,-17 14 3-16,-17 11 3 0,-11 16 0 15,-10 12-12-15,-6 25-4 16,3 16-4-16,10 13-1 16,13 2-6-16,27-6-6 0,24-7-2 15,24-16 3-15,24-5-8 16,20-10-1-1,17-8-2-15,21-4 2 0,7-3-4 16,-1-4 4-16,2-2-6 16,-14 1 5-16,-13 10 3 15,-20 2 7-15,-14 5 12 0,-18 6 14 16,-3 10 6-16,-24 13 4 16,-9 14-9-16,-3 20-13 15,-9 0-3-15,1 4-1 16,-2 8-4-16,10-6-9 15,12-8-3-15,13-13 4 0,19-8-6 16,24-12 0-16,21-12-3 0,24-16 4 16,25-14-5-1,20-11 1-15,15-11 2 0,10-8-4 16,-6-11-3-16,-10 1 7 16,-18-3-1-16,-20-4-1 15,-19 4 0-15,-26 0 3 0,-12 8 8 16,-20 11 22-16,-16 16-6 15,-10 14-6-15,-12 12-5 16,-3 8-4-16,2-2-1 0,-3-2-7 16,7-3-1-16,3-3 1 15,4 2-1-15,12 0 7 16,12 1-9-16,12-7 0 0,17-3 0 16,11-4 7-16,18 1-12 15,10-2-1-15,15-4 13 16,5 1-6-16,7 5 3 15,-2 3-3-15,-4 17 1 0,-11 15-5 16,-14 19-3-16,-10 9 11 16,-17 6 1-16,-12 4 7 15,-18 4 9-15,-10 0 22 0,-9 0 10 16,-20-4-2-16,-9-5-23 16,-4-8 5-16,5-12-18 15,7-11 1-15,21-10-17 0,6-2 18 16,17-5-4-1,26 2 16-15,20 6 32 0,20-4-7 16,24 0-11-16,25-12-39 16,29-13-6-16,36-15 0 15,37-25 0-15,32-17 0 0,16-24 0 16,-3-7-41-16,-13-23-169 16,-21-19-119-16,-15-24-100 0,-20-30-66 15</inkml:trace>
  <inkml:trace contextRef="#ctx0" brushRef="#br1" timeOffset="-128012.96">11811 10613 467 0,'-24'0'268'16,"5"7"-98"-16,2-7-89 15,9 0-43-15,8 0-20 0,0 0 0 16,0 8 9-16,11 8 4 16,22 9 3-16,19 11-7 0,21 13 1 15,22 11 5-15,11 9-10 16,14 14 5-16,15 3-10 16,8 0-3-16,-2-1 1 0,1-4-7 15,-9 0-6-15,-14-7-6 16,-17-10-2-16,-21-10-17 15,-16-10-13-15,-16-12-10 16,-13-6-10-16,-12-14-31 0,-11-12-48 16,-13 0-38-16,0-12 10 15,-16-10-63-15,-9-1 25 0</inkml:trace>
  <inkml:trace contextRef="#ctx0" brushRef="#br1" timeOffset="-127680.31">12750 10380 318 0,'-12'-45'172'16,"0"4"-60"-16,-2 8-49 0,14 10-28 15,-11 6-6-15,3 17 16 16,-4 12 39-16,-4 25 33 16,-5 28 11-16,-7 25-6 0,-13 29-4 15,-8 23-13-15,-7 16-26 16,-6 9-28-16,-7 11-14 16,-7 10-25-16,-6 0-6 0,1-10-40 15,-1-16-63-15,6-14-99 16,15-23-68-16,8-18-40 15,12-26-36-15</inkml:trace>
  <inkml:trace contextRef="#ctx0" brushRef="#br1" timeOffset="-123454.39">11585 15977 215 0,'-21'-13'182'16,"2"1"-64"-16,-3 0-39 15,2 5-42-15,0-7-19 16,3 7-7-16,6-1 4 16,11 4 11-16,-9-1 7 0,9 5-11 15,0-4 4-15,0 4-14 16,0 0 1-16,0 0 11 0,0 0 6 15,0 13 17-15,0 2-6 16,0 11-10-16,0 6-2 16,0 9-13-16,0 12 3 0,0 9 4 15,0 2-4-15,0 5-1 16,3 4 3-16,6 2 14 0,4 0 11 16,-1 8 3-16,4-3-2 15,0 2 10-15,5-1-10 16,-1-3-9-16,5-9-3 15,-2-4-12-15,2-5-10 0,0-2-6 16,2-9-3-16,3-6 3 16,2 0 5-16,0-12-8 15,4 2-4-15,0-4-2 0,2 0 10 16,-2-6-7-16,-4 3-2 16,-2-3 3-16,-2-3-4 0,1-3 3 15,-2-1 2-15,2 5-6 16,2-4 7-16,8 2-7 15,1-2 3-15,3-1-2 16,11 1 2-16,-1 3 0 0,-1-4-3 16,1 0-3-16,7 2 3 15,2-7 5-15,3 5-2 0,-1 1-1 16,2-3-5-16,-4 5 2 16,-6-2-4-16,-7-3 8 15,-10 3 0-15,-1-5 2 0,-11 1-2 16,-2-13-1-16,-4 8 2 15,-2-8-3-15,6 0 2 16,-4 7 1-16,1-7 4 0,0 10-5 16,-2-10 1-16,6 7-1 15,-7-7 1-15,1 12-1 0,2-12-4 16,-4 8 2 0,7-8 7-16,0 12-4 0,-4-4-5 15,4 6 8-15,2-2-7 16,-3-1 4-16,1 6 0 0,0 0 4 15,7 3-7-15,-4 0 2 16,4-1 0-16,1 4 1 16,4 0-1-16,-6-2 0 0,3-2-1 15,-3 2 1-15,3-1-7 16,-3 1 11-16,2-2 1 0,-1-2-5 16,1-5 0-16,-4 1 4 15,-4-1-2-15,-1-12 0 16,1 8-1-16,-6-8 0 15,1 8-1-15,-2-8-3 0,-4 0-1 16,3 8 9-16,-4-8-7 16,-2 0 3-16,-2 0-1 15,-5 0-3-15,0 8-16 0,-4-8-22 16,0 0-20-16,0 0-47 16,0 0-44-16,0 8-41 0,0-8-21 15,-11 8-26-15,-3-8 3 16</inkml:trace>
  <inkml:trace contextRef="#ctx0" brushRef="#br1" timeOffset="-118824.46">14118 17734 93 0,'-7'-24'218'16,"7"5"-72"-16,-14 2-44 16,6 5-36-16,8 4-31 0,0 0-18 15,0 8-3-15,0 0-2 16,0 0 13-16,5 0 12 16,3 16 9-16,5 13 12 15,-2 14 16-15,-2 16 2 0,-1 4 5 16,-8 16 8-16,0 7-1 15,0 2-7-15,0 2-9 16,-14 0-5-16,3-9-9 0,4-3-16 16,-2-9-17-16,9-7-10 15,-13-14-11-15,13-13-4 0,0-9 7 16,0-9-9-16,-8-5-8 16,8-12-14-16,0-12-8 15,0-14-16-15,-12-14-9 16,4-18 0-16,-3-15-2 0,-2-12 8 15,1-8 8-15,0-6 14 16,0 5 10-16,-4 13 10 16,-1 8 10-16,5 16 12 0,0 10 4 15,-1 5 5-15,13 14-1 16,-8 7 5-16,8 5 0 0,0 4-4 16,0 3 0-16,0 9-13 15,0 0-4-15,0 0-3 16,0 0 1-16,13 11-3 0,3 8 6 15,8-2-7-15,4-3-1 16,5 3 2-16,8 0 3 0,7-1-5 16,5 1 4-16,-1-1-3 15,4 3 1-15,0 2-5 16,-8-4-1-16,-8-1 3 16,-4-4 3-16,-7 0-4 0,-9 0-1 15,-8-12 2-15,1 13 1 16,-9-13 4-16,-4 12-2 0,0-1 9 15,0 10 4-15,0 3 0 16,-13 9 9-16,-3 8 2 16,-1 8 2-16,-5 4 2 0,-4 3 5 15,1 6 15-15,-2 2 0 16,-3 1-10-16,-1 1 0 0,-3-1-9 16,6-8 3-16,4-5-12 15,0-2-6-15,4-10 3 16,0-7-5-16,3-5-7 15,5-8-5-15,-1-3-2 0,13-5 3 16,-8-4 3-16,8-8-6 16,0 0 7-16,0 0-7 0,0 0 7 15,0 0-4-15,0 0 6 16,0-11-14 0,0-6-5-16,0-12-3 15,-9-8-17-15,9-15-20 16,-11-17-5-16,4-12-5 15,-2-9 6-15,-4-3 17 16,-3 3 15-16,1 9 12 0,-1 6 8 16,3 15-1-16,0 7 5 15,4 14-11-15,9 5-5 0,-6 6-15 16,6 8-15-16,0 3-9 16,0 0-4-16,0 6-4 15,0 2 2-15,0 1 6 0,0-1 12 16,0 6 19-16,0-2 8 15,0 5 5-15,0 0 9 16,0 0 4-16,0 0 6 16,0 0 3-16,0 0 3 15,0 0-7-15,0-4 7 16,0 1-7-16,3-6-4 0,0 2-5 16,6-2 4-16,-4-3 5 15,-1 0-4-15,4 4 3 0,-4 0-6 16,1 3 9-16,-5 1 8 15,0 4-7-15,0 0 11 16,0 12 13-16,0 8 12 0,4 13-3 16,5 13-10-16,0 3-6 15,5 8-10-15,-3-5-9 16,2-4 5-16,0-3-11 16,-2-13-2-16,-2-2 0 0,-1-11 1 15,0-6 2-15,0-13-8 16,1 0-17-16,-6-13-8 0,5-6-5 15,-4-13-6-15,1-14 3 16,-5-7 1-16,0-9 14 0,0 3 13 16,0 5 6-16,0 13 14 15,-9 10 10-15,9 4-2 16,0 12 1-16,0 11 12 0,0 4 3 16,0 25 2-16,0 8-5 15,0 7-7-15,0 8-3 16,0 9-1-16,0-3-12 15,0-6-4-15,4-7-4 0,1-8 0 16,-2-9-2-16,0-3 3 16,3-9 1-16,2-12-10 0,0-12-17 15,16-62-80 1,-12 22 62-16,1-4 19 16,3-47 20-16,-13 67 24 15,-3 10-3-15,0 18 10 16,0 8 19-16,-8 29 12 0,-3 16-6 15,-2 12-1-15,-3 12-18 16,4 5-6-16,-1-2-2 16,2-11-8-16,-1-8-8 15,12-11-1-15,0-14-12 0,0-13 2 16,0-15-13-16,3 0-15 16,9-20-17-16,1-17-12 0,2-11-3 15,2-18 9-15,3 2 19 16,-4 2 16-16,1 10 19 15,-6 11 17-15,-6 17 0 0,-5 12 10 16,0 12 18-16,-8 24 6 16,-5 17 5-16,-2 11 4 0,-1 10-8 15,-1-1-4-15,5-1-16 16,0-6-7-16,4-13-3 16,8-10-8-16,0-9-16 15,0-11-4-15,0-11-6 0,15-11-26 16,10-23-17-16,3-11-20 15,5-12-4-15,0-7 25 0,0 2 27 16,-7 10 26-16,-1 16 13 16,-3 15 14-16,-11 21 29 15,-7 21 26-15,-4 23 3 0,-15 18-22 16,-10 6-19-16,-7 9-1 16,-6 0-12-16,7-4-1 0,-3-6-15 15,6-10-10-15,0-9-1 16,7-11-4-16,5-14-17 15,16-5-14-15,0-18-36 16,5-12-19-16,11-21 3 0,12-17-3 16,4-18 4-16,1-14 26 15,0 1 22-15,0 7 23 0,-10 13 22 16,-6 16 10-16,-9 14 10 16,-8 5 0-16,0 14 1 15,-13 12 1-15,-6 21 4 0,-6 15-8 16,-3 14 0-16,-1 6-4 15,5 9 2-15,-1-3-3 0,9-1-9 16,4-13-7-16,0-7-3 16,12-13 0-16,0-7-8 15,0-13-7-15,8-8-23 16,8-20-5-16,5-17-10 0,2-11-10 16,3-19 2-16,-5-6 18 15,-6-4 20-15,-4 9 9 0,-3 11 19 16,-2 12 11-16,-6 12-4 15,0 13 8-15,0 11 1 16,-14 9 3-16,-2 17-3 0,-3 11-7 16,-3 14 10-16,3 6 7 15,-1 9-8-15,3 1-5 16,1-7-11-16,7-5 1 16,9-11-2-16,0-5-6 0,0-10-7 15,0-8-8-15,5-12-14 16,3-12-6-16,4-16-11 0,5-17-2 15,-6-13 8-15,1-6 15 16,-7-2 5-16,-5 5 9 0,0 8 19 16,0 13-2-16,0 16 1 15,0 12 15-15,-14 19 21 16,3 26 9-16,-3 24-4 16,-4 20-7-16,2 13-5 0,4 0-8 15,-1-5 2-15,4-8-14 0,3-16-9 16,6-13-6-1,0-15-1-15,0-12-8 0,0-21-25 16,12-8-22-16,7-22-14 16,2-17-28-16,4-22 7 0,-6-17 15 15,-2-9 15-15,-6-2 24 16,-6 4 18-16,-5 11 14 16,0 17 15-16,0 20 4 0,0 16 4 15,-13 18 14-15,-7 20 12 16,1 16-11-16,-6 9 4 0,4 12-5 15,2 3-9-15,2-1-1 16,2 2-4-16,1-10-18 0,6-7 0 16,8-13-6-1,0-8-3-15,0-12-22 0,0-3-25 16,0-18-18-16,13-15 7 16,-1-14 9-16,0-11 16 0,-1-8 17 15,-2 0 11-15,-1 12 11 16,-3 9 11-16,-5 14-4 15,0 11 7-15,0 6 4 0,0 12 2 16,-13 18 19-16,1 15 11 16,-4 22 2-16,0 9 1 0,3 15-5 15,2 4-8-15,-3-5-9 16,14-4-11-16,0-11-8 16,0-18-10-16,0-7 1 15,0-14-5-15,0-7-1 0,0-12-25 16,8-12-7-16,1-16-8 15,-1-13-7-15,0-15 11 0,-3-8 7 16,-5-10 6-16,0-4 12 16,0 13 9-16,0 13 3 15,-8 15 8-15,0 12-3 0,-6 13 5 16,3 12 4-16,0 12-5 16,-2 13-3-16,5 7 0 0,8 0 2 15,0 5 1 1,0-1-2-16,0-7-8 0,0-4 0 15,3-10 1-15,10-1 3 16,0-14 4-16,-2 0-15 0,6-6-9 16,-6-5 1-16,3-14-4 15,-3-7 6-15,-2-8-1 0,-3-4-2 16,3 5 21-16,-1 3-6 16,0 8-5-16,1 11 2 15,-1 6 4-15,4 11 1 0,2 0 12 16,-3 11 1-16,0 10-2 15,1-2-7-15,1 7 3 0,0-2 0 16,3-5-10 0,-4-2 8-16,-1-4-8 0,2-13 2 15,-4 8 0-15,-1-8 0 16,-4 0 9-16,-4 0-3 16,0 0-11-16,0 0 9 15,0 0-2-15,-9-4 4 16,-3-4-3-16,-1 4-3 15,-2-5 0-15,3 7 0 16,0-4 1-16,2 1 4 0,10 5-7 16,0 0-2-16,0 0 6 15,0-2-5-15,5 2 1 0,8 0-1 16,3 0 8-16,4 0 5 16,5 13-1-16,-7-2-4 15,7 1-7-15,-3 4 1 16,-7-4 6-16,2-5-6 0,-6-7 1 15,-2 10 1-15,-1-10-4 16,0 0-7-16,-8 0-10 0,0 0 6 16,0 0 4-16,0-10 4 15,-11-4 4-15,-6-7-1 0,-2-2 0 16,-2-7 5-16,-1 10-7 16,3 0 12-16,-1-2 8 15,2 6-8-15,7 4 1 0,-2 8 2 16,13 4-4-16,0 0-3 15,0 0-1-15,0 13-1 16,5 2 9-16,6 6-1 16,6 0-5-16,0-1-1 0,-2 1-7 15,1-6 12-15,1-2-10 16,-5-5 8-16,2-8-9 0,-8 0 6 16,-6 0-7-1,0-8-2 1,-16-7 0-16,0-3 1 0,-1-3 6 15,1 6 0-15,1 2-3 16,3 0 1-16,12 6 3 0,-8 2 3 16,8 5-8-16,0 0-3 31,0 0 9-31,0 0 4 0,0 0-9 16,0 0 5-16,0 0-8 15,3 0-1-15,6 0 10 16,-5 0-8-16,0 0 1 0,-1 0 1 15,-3 0-2-15,0 0 1 16,0-4 4-16,0 1-5 0,0-1-1 16,0-1 2-16,-7 5-5 15,-6 0 8-15,1 0 3 0,-1 0-4 16,2 0 5-16,-1 0 3 16,4 0-2-16,0 0 2 15,-2 0 3-15,10 0-12 16,-8 0 5-16,8 0-7 0,-8 0 7 15,8 0-2 1,0 0 1 0,0 0-1-16,0 0-2 0,0 0 5 15,0 0-7-15,0 0 2 16,0 0-3-16,0 0 1 0,-9 0 4 16,9 0-6-1,-6 0 5-15,6 0 6 16,-13 0-2-16,7-3-8 15,-8-6 2-15,2 5 3 0,0-3-2 16,-1 2 2-16,2 2-7 16,-1-2 4-16,3-4 2 0,-2 6 4 15,-3-6-9-15,3 1 3 16,3 0 2-16,-1 5-4 16,-2-6 6-16,3 2-4 0,-2-3 2 15,2 3-5-15,0 1 1 16,0-1 4-16,-1 4-4 15,3 3-3-15,6-5-4 0,0 1-1 16,0 4 0-16,0 0 1 16,0 0-3-16,0 0 7 0,0 0 4 15,0 9-2-15,11 7 7 16,6 1-3-16,4 2-3 16,-2 1 9-16,1 2-6 0,2-7 3 15,1-2-2-15,-3-1 2 16,0-12 2-16,-3 7-10 0,-3-7 6 15,-3 0 2-15,-8 0 5 16,-3 0-5-16,0 0 6 16,0-7-5-16,-14-5-6 0,-8-1 8 15,-2 1-4-15,-4-5 1 16,-6 5-4-16,6 0 8 0,4 5-3 16,0-2 4-1,7 6 7-15,6-1-13 0,3-1 2 16,8 5-7-16,0 0 6 15,0-5-2-15,13 3-4 0,1 2 3 16,11 0-5-16,-1 0 3 16,1 0-1-16,-6 0 1 0,2 0-6 15,-10 0 6-15,-2 0 0 16,-1 0-3-16,-3 0 3 16,-5 0-9-16,0 7 2 0,0-7-5 15,-13 0 5-15,1 0 0 16,0 0-1-16,-5 9 8 15,1-9-1-15,5 7 5 16,2-7-5-16,9 8 3 0,0-8-3 16,0 13 5-16,0-1 0 15,12 0-6-15,1 5 5 0,-2-1 3 16,2-1 4-16,0 1 4 16,-7-3 0-16,3 0-4 0,-1-1-7 15,-3-4 0-15,-2-8 0 16,-3 11 0-16,0-1-11 15,0-3-3-15,0 1 5 16,0-8-6-16,0 13-3 0,0-5-8 16,0-8-26-16,0 7-38 15,0-7-26-15,0 9-26 16,0-1-11-16,0 3 6 0,-8 3 147 16,8-2-173-16,-8 0 32 15,8 5 5-15,0-5 9 0,-9 0 19 16,9 3 26-16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5:25:50.19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8551 3122 300 0,'-16'-37'289'16,"-2"5"-93"-16,7 7-58 0,0 8-51 16,2 6-35-16,9 11-29 15,-8 7 3-15,8 22 11 16,0 27-2-16,0 30 5 16,-8 33-5-16,8 23 4 15,-9 18-11-15,9 6-10 16,0-3-7-16,0-13-5 0,0-16-6 15,0-20 0-15,4-20 0 16,1-25 2-16,-2-16-2 0,2-16 6 16,-2-13 0-16,2-8 5 15,-2-16 5-15,3 0 4 16,-3 0-9-16,5-16-13 0,8-5 2 16,5-7-11-16,7-8-8 15,9-6-12-15,3 3 9 16,8-2-4-16,6-1 0 0,2-1 7 15,6-2 5-15,3 0-2 16,-5 0 4-16,2-7 9 16,-10 2 0-16,-8 2 4 15,-10 7 3-15,-11 9 10 0,-7 7 21 16,-7 4 19-16,-9 9-5 16,-12 3-16-16,-4 9-6 15,-8 14-6-15,-1 5-6 16,0 9-6-16,10 10-7 15,2 3 7-15,13 4 3 0,9-2-8 16,10-1 2-16,14-10-3 16,5-8-1-16,1-11 6 15,1-13-3-15,1-9 4 0,-9-10-4 16,-4-10 6-16,-6-15-7 16,-14-6 2-16,-8-2-6 0,-16-1 0 15,-9 12 1-15,-8 8-10 16,-2 12-45-16,-7 14-83 15,2 7-80-15,4 16-52 0,10 4-39 16,15 1 23-16</inkml:trace>
  <inkml:trace contextRef="#ctx0" brushRef="#br0" timeOffset="315.52">9784 3872 384 0,'17'-26'367'0,"-9"6"-65"0,-8 8-100 15,0 3-65-15,-16 9-55 16,-4 13-34-16,-4 15-18 16,-6 21-12-16,3 20-4 0,3 10-7 15,12 2-4-15,12-5 1 16,6-7-3 0,20-14 3-16,5-16 1 0,16-15-3 0,4-24 1 15,6-7 8-15,0-19-11 16,-3-17-4-16,-10-19 6 15,-12-15-7-15,-15-17 8 16,-14 1 2-16,-3 3-5 0,-23 13 0 16,-6 16-4-16,-11 15 0 15,-10 18-42-15,2 17-70 16,-2 11-116-16,10 24-57 0,12 9-56 16</inkml:trace>
  <inkml:trace contextRef="#ctx0" brushRef="#br0" timeOffset="748.36">10337 3915 395 0,'13'-20'410'0,"-5"-1"-93"16,-5 8-144-16,-3 7-81 0,0 1-47 16,0 5-26-16,8 29-2 15,6 28 18-15,2 20-2 16,0 21 8-16,0 12 2 0,1 4-24 15,-6 0-9-15,-2-9-5 16,-1-15-8-16,-4-12 1 16,0-18-26-16,-4-16-35 0,0-10-57 15,0-18-41-15,0-16-47 16,0-21 32-16,-16-19 46 16,-1-25 59-16,1-25 37 0,0-28 22 15,-1-16 22-15,9-8 26 16,8 0 6-16,0 6 26 15,0 20 28-15,13 16-14 0,11 19-14 16,13 17-26-16,14 19-11 16,20 22 7-16,10 23-10 15,-1 19-9-15,-7 20-8 0,-16 19 3 16,-16 16-5-16,-20 6-3 16,-21 6-1-16,-32 4-3 15,-29-4-1-15,-22-9-8 0,-13-13-34 16,-5-11-75-1,2-14-68-15,14-24-55 0,12-15-79 16</inkml:trace>
  <inkml:trace contextRef="#ctx0" brushRef="#br0" timeOffset="1081.08">12669 2679 776 0,'19'-66'424'16,"-11"18"-192"-16,-8 11-115 0,-8 15-63 15,-11 22-7-15,-22 37 9 16,-24 42 31-16,-20 38-15 15,-8 58-16-15,3 49-23 0,18 28-14 16,25 5-12-16,37-4-2 16,33-22-3-16,37-19-9 15,35-30 7-15,34-19-6 16,29-29-25-16,21-27-60 0,12-27-94 16,12-26-150-16,4-37-99 15,-8-30-10-15</inkml:trace>
  <inkml:trace contextRef="#ctx0" brushRef="#br0" timeOffset="1697.24">15011 3349 381 0,'-17'-57'276'0,"3"9"-63"16,-7 11-82-16,0 8-48 0,1 10-6 15,0 7-4-15,3 12-27 16,-3 12-14-16,-4 23-4 16,0 35 0-16,4 25-13 0,6 18-5 15,14 9 7-15,17 0 0 16,12-16-11-16,15-21 3 16,8-23 5-16,13-22 3 15,14-32-5-15,2-28-10 16,-1-30 0-16,-2-25 3 0,-18-25 12 15,-14-12 44-15,-23-7 20 16,-23 6 39-16,-11 10-33 16,-22 22-25-16,-11 15-33 0,-13 23-29 15,-8 14-50-15,-5 15-154 16,-2 24-139-16,-1 14-74 16,8 16-37-16</inkml:trace>
  <inkml:trace contextRef="#ctx0" brushRef="#br0" timeOffset="1984.06">17492 4111 462 0,'-8'-10'547'0,"0"8"-98"15,8-3-215-15,0 2-117 16,0 3-65-16,0 0-14 16,8 16 8-16,0 8 18 0,5 8-26 15,0 5-38-15,-13 7 0 16,-17 9 0-16,-25 8-10 15,-26 6-406-15,-41-3-228 0</inkml:trace>
  <inkml:trace contextRef="#ctx0" brushRef="#br0" timeOffset="2764.41">20306 2947 242 0,'0'-12'326'16,"0"3"-34"-16,-9 1-108 0,1 8-84 15,2 0-46 1,6 0-24-16,-8 20-11 0,8 26 34 16,-9 19-2-16,9 21-11 0,0 23-15 15,-8 8-12-15,8 6-8 16,0-4-4-16,0-15 1 15,4-10-13-15,6-16-64 16,1-16-107-16,-5-22-68 16,-1-16-14-16,-5-24-21 0</inkml:trace>
  <inkml:trace contextRef="#ctx0" brushRef="#br0" timeOffset="3062.41">20297 3219 418 0,'0'-77'292'16,"0"16"-42"-16,0 14-99 15,0 13-79-15,0 10-41 0,0 12-21 16,14 12 3-16,15 28 10 16,18 16-5-16,18 17-6 15,4 17-4-15,1 15-3 16,-5 5 0-16,-8-4-5 16,-8-8 5-16,-8-17-7 0,-9-12 7 15,-7-18 0-15,-11-9-3 16,-6-18 59-16,-2-12 96 15,-6-34-56-15,0-30-48 0,-17-25-26 16,3-21-6-16,0-10-15 16,2 7-2-16,-2 8-6 15,3 15-4-15,0 12-89 16,-6 18-119-16,-4 6-64 16,-12 14-80-16,-15 16-32 0</inkml:trace>
  <inkml:trace contextRef="#ctx0" brushRef="#br0" timeOffset="3510.95">19653 2947 202 0,'-12'-16'258'16,"12"-1"-59"-16,-13 0-56 15,13 10-46-15,-6 3-10 16,6 4-11-16,-9 0-19 16,9 0-18-16,-9 0-24 0,9 17-9 15,0 2-1-15,-11 9 7 16,-6 10 8-16,-8 14 5 16,-7 10-6-16,-4 2-5 15,-6 5 0-15,-1 0 5 0,-2-3-5 16,-1-8-4-16,5-11-2 15,9-2 5-15,4-12-12 16,8-8 2-16,4-9 12 16,3-4-4-16,13-12 0 15,0 0 3-15,0 0-8 0,13 0 7 16,12 0 0-16,19 9 18 16,21-2 13-16,20-7-6 15,14 0-9-15,0 0-22 0,4 0-2 16,-10 0 0-16,-12 9-11 15,-12-9-8-15,-10 12-80 16,-16-4-159-16,-12 1-112 0,-9-9-47 16</inkml:trace>
  <inkml:trace contextRef="#ctx0" brushRef="#br0" timeOffset="4808.67">21391 3264 307 0,'-15'-8'300'0,"2"4"-81"0,1 4-106 16,12 0-62-16,0 0-28 15,0 16-10-15,0 8-8 16,0 13 0-16,12 12-3 0,3 1-5 15,6-3 3-15,0-2-2 16,2-6-19-16,7-16-13 16,-1-6-3-16,-2-17 0 0,-3-13 6 15,-7-14 10-15,-4-15 12 16,-7-12 10-16,-6-3 16 16,0 5 31-16,0 2 11 0,0 7 12 15,0 10 19 1,0 9-14-16,0 6-33 15,0 10-26-15,0 8-15 0,0 8 1 16,6 13-3-16,5 12 3 16,1 7 1-16,5 9-15 15,5 0-24-15,-5-5-87 0,5-6-86 16,-1-10-58-16,-2-7-27 16</inkml:trace>
  <inkml:trace contextRef="#ctx0" brushRef="#br0" timeOffset="5059.52">21906 2743 257 0,'0'-50'296'15,"-12"16"-56"-15,1 9-104 16,0 8-77-16,2 17-29 16,9 0-1-16,0 29-10 15,0 16 14-15,9 12-6 0,-1 17-7 16,-2 7 9-16,5 4-14 15,3 5-6-15,-2-5 1 16,2-8-7-16,-3-8 0 16,-5-8-7-16,2-9-7 0,6-11-36 15,-6-7-71-15,0-11-83 16,1-11-46-16,-5-15-38 16</inkml:trace>
  <inkml:trace contextRef="#ctx0" brushRef="#br0" timeOffset="5374.73">22273 2779 288 0,'-9'-24'229'16,"1"5"-69"-16,8 2-60 0,-8 5-31 15,8-2 10-15,0 12-15 16,0 2-26-16,0 0-25 15,0 0-8-15,0 24-1 16,0 12 4-16,0 17 20 0,8 21 18 16,0 7 9-16,-5 13-11 15,6 0-11-15,0-1-17 16,-5-4-3-16,0-12-12 0,4-16 4 16,-4-15 1-16,-1-13-5 15,2-10 5-15,-2-10-7 16,2-13 1-16,-2 0-10 0,-3 0-58 15,0-21-108 1,0-11-68-16,0-13-68 0</inkml:trace>
  <inkml:trace contextRef="#ctx0" brushRef="#br0" timeOffset="6123.48">24032 3304 429 0,'0'-7'249'0,"0"-1"-87"15,0 4-78-15,0-1-34 16,0 1-7-16,0 4-9 16,0 0-17-16,0 9-11 15,0 10-1-15,3 13 2 16,2 10-1-16,-2 12-2 0,-3 11-1 15,0 4-14-15,-17 8-107 16,-6-1-115-16,-10-7-106 16</inkml:trace>
  <inkml:trace contextRef="#ctx0" brushRef="#br0" timeOffset="6857.66">25561 2743 136 0,'0'-12'238'15,"0"0"-60"-15,0 3-44 16,0 6-48-16,0 3-16 15,0 0-9-15,0 0-25 16,0 0-17-16,0 0-14 16,0 20-2-16,0 8 9 15,5 17 7-15,-5 8 2 0,0 12-6 16,0 5 0-16,0 3-9 16,0-4-5-16,0 0 2 15,0-12 1-15,0-9-37 0,0-10-53 16,0-10-52-16,0-20-26 15,0-16-78-15</inkml:trace>
  <inkml:trace contextRef="#ctx0" brushRef="#br0" timeOffset="7135.47">25578 2278 122 0,'0'-48'254'16,"-9"10"-73"-16,9 14-67 0,-8 9-55 15,8 7-29-15,-8 8-12 16,8 0-9 0,0 12-3-16,8-1 0 0,4 6-3 15,1 0-2-15,4-5 4 16,-2 0-5-16,2-3 2 16,-6-9 3-16,-3 0-8 15,1-14-11-15,-9 0-12 0,0-12 5 16,-9 2-5-16,-2 3 2 15,0 6-10-15,-11 10-16 16,-2 5-11-16,-4 12-58 16,-1 5-49-16</inkml:trace>
  <inkml:trace contextRef="#ctx0" brushRef="#br0" timeOffset="7620.67">26182 2817 178 0,'-16'0'229'16,"-1"0"-57"-16,3 0-59 16,6 0-55-16,8 0-21 15,0 0-7-15,0 0-12 16,11 0-6-16,17 0 1 16,17 0-9-16,17 0 1 15,7-6-3-15,4 4 1 16,-5-3-2-16,-11 1-8 0,-9 0-60 15,-10-8-70-15,-9-5-129 16</inkml:trace>
  <inkml:trace contextRef="#ctx0" brushRef="#br0" timeOffset="7837.35">26423 2659 218 0,'-29'-6'261'16,"8"6"-45"-16,6 0-75 0,3 0-58 15,3 0-30-15,9 0-19 16,0 0-13-16,0 12-11 16,0 14 1-16,5 5-10 15,6 14 7-15,5 10-2 0,1 4-11 16,4 7-21-16,-2-2-67 16,1-2-68-16,1-9-79 15,0-8-25-15</inkml:trace>
  <inkml:trace contextRef="#ctx0" brushRef="#br0" timeOffset="8004.12">26853 2878 374 0,'12'-28'211'16,"-1"2"-84"-16,11 6-64 15,7 0-29-15,15 0-15 16,10 4-9-16,6 4-9 0,5-2 0 15,0 11-11-15,-9 3-62 16,-8-4-66-16,-5-4-120 16</inkml:trace>
  <inkml:trace contextRef="#ctx0" brushRef="#br0" timeOffset="8203.5">27275 2548 324 0,'-16'-33'262'15,"3"8"-77"-15,2 5-89 16,11 9-43-16,-9 6-30 0,9 5-20 16,0 24 6-16,9 16-9 15,7 19 6-15,4 10-3 16,0 12-3-16,2 1-14 16,-13-5-73-16,5-9-64 0,-6-11-87 15,-4-11 4 1</inkml:trace>
  <inkml:trace contextRef="#ctx0" brushRef="#br0" timeOffset="8435.4">27645 2064 720 0,'8'-50'219'15,"12"14"-116"-15,21 15-49 16,23 21-23-16,26 25-4 15,23 31 7-15,11 27-2 16,-7 17-16-16,-16 19-6 16,-23 11-1-16,-34 10-1 15,-36 10-31-15,-37 12-98 16,-27 8-73-16,-25 2-35 0,-13-14-63 16</inkml:trace>
  <inkml:trace contextRef="#ctx0" brushRef="#br0" timeOffset="9653.29">11808 5736 396 0,'-54'7'365'15,"14"-7"-99"1,4 0-129-16,8 8-71 0,10-8-33 15,2 8-5-15,8-8-9 16,8 0-8-16,0 9-9 16,0-9 0-16,0 8-1 15,0-8-19-15,0 13-5 0,8-6 3 16,5 5-14-16,0 4-21 16,-5-3-4-16,0 3 11 15,-5 0 17-15,-3 5 13 0,-11 3 9 16,-10 9 9-16,-12 3 7 15,-7 14 8-15,-5 2-3 16,-3 4 12-16,8 2-11 16,6-5-2-16,11-8-5 15,6-5-1-15,17-2-1 0,4-10 0 16,17-4 1-16,11-7-5 16,3-5-11-16,7-12 5 0,3 0-4 15,-9 0 4-15,-10 8 4 16,-12 0 2-16,-5 0-10 15,-9 3 13-15,-12 12-2 0,-12 0 2 16,-5 10 1-16,-4 3-1 16,1 4 2-16,4 1-3 15,6-4-2-15,12 4 5 16,10-1-3-16,0 5-4 16,8 0 6-16,2 0-11 0,7 0 10 15,-4-4 1-15,-1-9-1 16,-4-4 0-16,-4-7 5 0,-4-5 1 15,0-4-3-15,0 0-5 16,0 5-1-16,0 2-8 16,0 7-50-16,-7 5-116 0,7 19-47 15,0 12-62-15</inkml:trace>
  <inkml:trace contextRef="#ctx0" brushRef="#br0" timeOffset="10399.18">13914 15651 475 0,'-19'0'398'0,"-2"-8"-115"0,10 1-156 16,11-2-140-16,0-3-75 16,11-5-15-16,18 1 26 0,12 4 36 15,3 7 14 1,5 5 11-16,-5 9 9 0,-7 11 11 16,-9 8 19-16,-6 9 13 15,-15 4 13-15,-7 4 13 0,-16 3 14 16,-5 2-7-16,-6-4-18 15,2-12-21-15,0 0-11 0,6-6-7 16,6-8-9-16,13-4-13 16,0 2-1-16,0-3 3 0,8 6-1 15,5-1 5-15,6 4 4 16,1 9 2-16,6 4 3 16,2 4-5-16,-3 2 8 0,-5 2 0 15,0 1 0-15,-4-7-3 16,0-1-4-16,-4-9 1 15,1-1-7-15,-2-4 7 0,6 0 0 16,-1 4-2-16,1 6 0 16,7 2 1-16,-5 6-3 0,3 1 8 15,-7-2 6-15,-3-3 11 16,-12-3 42-16,-9 3 30 16,-14-7 25-16,-17 6 10 0,-22 0-1 15,-14 0-15-15,-17-1-101 16,-6-4-13-16,3-7 0 15,7-4 0-15,3-9 0 0,4-12 0 16,5 0-79-16,9-12-256 0,11-4-60 16,4-14-21-1,7-2 17-15</inkml:trace>
  <inkml:trace contextRef="#ctx0" brushRef="#br0" timeOffset="12080.96">13610 8536 432 0,'-11'-9'336'16,"-2"9"-74"-16,1 0-108 16,4 0-72-16,8 0-21 0,-8 0-2 15,0 16-20-15,8 9-14 16,-8 15-9-16,8 22 5 0,0 11 0 15,0 13-7-15,4 7-7 16,0-3-7-16,-1 0 1 16,-3-9 3-16,0-8-2 0,0-12 1 15,0-8-6-15,0-8-8 16,0-13-45-16,0-6-48 16,0-10-58-16,0-16-31 15,-7-9-49-15,-5-24-81 0</inkml:trace>
  <inkml:trace contextRef="#ctx0" brushRef="#br0" timeOffset="12396.91">13518 7673 574 0,'-17'-21'241'0,"4"10"-120"16,1 11-61-16,6 0-29 0,6 11-11 15,0 10-2-15,6 7-14 16,14 9 1-16,14-1-1 16,5-4 4-16,7-2-21 0,2-10-11 15,-3-12-10-15,-8-8 4 16,-9-16-1-16,-12-13 2 16,-13-7 14-16,-3-4 23 0,-22 7 39 15,-11 0-14-15,-8 4-19 16,-7 5-6-16,-1 4-1 0,0 12-10 15,8 8-9-15,5 12-40 16,2 16-18-16,11 13-10 16,10 11-57-16,13 5-88 15</inkml:trace>
  <inkml:trace contextRef="#ctx0" brushRef="#br0" timeOffset="12848.51">14980 7334 521 0,'-21'-57'193'0,"-9"8"-93"0,-1 4-25 16,-3 9 7-16,3 8 45 15,2 4 31-15,4 7-34 16,6 5-47-16,3 8-28 0,3 4-30 16,2 0-1-16,-6 12-15 15,-4 11 7-15,2 20-7 0,-6 21 16 16,5 29 12-16,0 31 8 16,3 21-14-16,9 18-8 15,8 13-6-15,0-1 2 0,11-1 11 16,6-5-4-16,4-8-2 15,3-9-6-15,1-19-9 16,-1-11-3-16,-5-8-4 0,-2-13 13 16,-1-3-10-16,-3-13 4 15,-8-7 2-15,-5-3-4 16,0-16-1-16,-9-5-2 0,0-9-29 16,1-14-70-16,8-6-68 15,-8-4-55-15,0-21-43 0,-9-8-72 16,-2-17 20-16</inkml:trace>
  <inkml:trace contextRef="#ctx0" brushRef="#br0" timeOffset="13264.62">14115 8584 250 0,'-42'12'279'16,"6"-12"-43"-16,6 9-79 0,11-9-68 15,7 0-29-15,12 0-25 16,9-9-15-16,19 1-7 16,20-7-4-16,26-10-8 0,19-3 5 15,17 0-9-15,11-6 14 16,4 6 19-16,-6 4 0 16,-9 7-18-16,-16 1-3 0,-18 4-7 15,-11 5 3-15,-12-3-4 16,-11 3 5-16,-11 1 0 15,-6 4-3-15,-9-3-7 0,-5 5-42 16,-3 0-102-16,-8-8-129 16,0 0-95-16</inkml:trace>
  <inkml:trace contextRef="#ctx0" brushRef="#br0" timeOffset="13780.35">17128 7354 338 0,'0'-48'259'0,"0"8"-54"0,0 7-36 16,-9 9-55-16,1 4-35 15,0 7-15-15,-6 13-21 0,0 7-13 16,-12 26 12-16,-8 41 26 16,-20 44 39-16,-8 48-1 15,-3 34-22-15,13 16-8 16,19 7-33-16,33-6-22 0,20-13-7 15,34-17-4-15,27-21-12 16,21-23-28-16,14-21-55 0,15-28-96 16,10-25-128-16,6-28-93 15,-8-24-23-15</inkml:trace>
  <inkml:trace contextRef="#ctx0" brushRef="#br0" timeOffset="14611.44">19239 7771 33 0,'-13'-28'129'16,"4"1"98"-16,-2 9-65 16,-3-3-17-16,0 2-47 15,-2-3-9-15,0 1 20 0,0 5 1 16,-4 0 12-16,-9 4-16 15,-1 12-6-15,-2 0-17 16,-4 0-9-16,-10 16-16 0,-1 17-4 16,-7 16 5-16,5 11-11 15,6 13-20-15,10 10-9 0,10 6-10 16,10 5 3-16,13-6-6 16,14-5-5-16,16-11-6 0,11-6-20 15,7-13-10-15,5-16-12 16,1-12-14-16,2-13-12 15,-3-12-1-15,-1-17-4 0,2-16 2 16,-6-11 12-16,-9-12 11 16,0-11 19-16,-16-7 16 15,-6-6 8-15,-9-5 11 16,-8 6 17-16,0 19 38 0,0 11 27 16,0 8 23-16,-13 13-3 15,5 8 4-15,-1 7-12 0,1 5-28 16,8 4-20-16,0 1-21 15,0 3-13-15,0 0-2 16,-6 15-3-16,6 18 9 0,0 16 12 16,3 20 3-16,13 8-32 15,12 8 0-15,13 0 0 16,4-2 0-16,8-11 0 16,-1-6 0-16,1-13-16 0,0-13-42 15,-4-11-59-15,1-8-68 16,-6-14-80-16,-5-7-90 0,-1-19-24 15,-14-19 48-15</inkml:trace>
  <inkml:trace contextRef="#ctx0" brushRef="#br0" timeOffset="15013.7">20131 7127 515 0,'-14'-41'324'0,"-4"9"-66"16,7 6-100-16,-3 12-36 16,14 0-7-16,-8 7-31 0,8 7-46 15,0 16-20-15,5 20 13 16,12 26 42-16,-1 22 20 0,5 27 9 16,2 14-27-16,-2 14-34 15,0 5-41-15,-10-6 0 16,1-7 0-16,1-13 0 0,-10-17 0 15,-3-19 0-15,0-18 0 16,0-15 0-16,0-12 0 0,0-13 0 16,3-8 0-16,7-16 0 15,-2 0 0-15,8 0 0 16,12 0 0-16,14-3 0 16,15-10 0-16,11-3 0 15,9 1 0-15,1-7 0 0,-1 6 0 16,-8-1 0-16,-14 3 0 0,-6 0 0 15,-11 3-126-15,-14-7-164 16,-13-6-88-16,-11-4-16 0,-14-13 4 16</inkml:trace>
  <inkml:trace contextRef="#ctx0" brushRef="#br0" timeOffset="15247.15">19974 7152 552 0,'-36'-25'262'0,"8"5"-100"15,7 3-80-15,13 1-39 16,8 0-21-16,24 3-10 0,20-4-8 16,21 5-7-16,25 1 7 15,13-1-2-15,1 4-15 16,-2 0-51-16,-14 3-41 15,-11 5-24-15,-12 0-17 0,-12 0-79 16,-20 9-3-16</inkml:trace>
  <inkml:trace contextRef="#ctx0" brushRef="#br0" timeOffset="15709.22">21159 7268 217 0,'0'-11'257'16,"0"3"-20"-16,0-1-31 16,0 9-46-16,0 0-20 0,0 0-6 15,0 0-13-15,0 0-26 16,0 17-4-16,0 16 33 0,0 16 34 15,9 20-51-15,2 20-107 16,3 10 0-16,-6-7 0 16,-1-1 0-16,4-10 0 0,-2-8 0 15,-1-11 0-15,-3-14 0 16,-2-11 0-16,-3-8 0 0,0-9-121 16,0-12-219-16,0-12-58 15,-8-17-7-15,-3-20 43 16</inkml:trace>
  <inkml:trace contextRef="#ctx0" brushRef="#br0" timeOffset="15940.98">21151 6814 222 0,'-11'-45'312'0,"-2"12"-77"0,1 17-102 16,0 11-38-16,3 5 13 15,9 17 3-15,0 9-35 16,0 5-19-16,3 7-23 0,11-7-13 15,7 2-6-15,1-9-9 16,3-8 3-16,-3-4-6 0,-7-12 2 16,2 0-8-16,-6-3-10 15,3-13-39-15,-14-13-37 16,0-4-54-16,-17 0-79 16,-8 1-74-16,-20 4-327 0</inkml:trace>
  <inkml:trace contextRef="#ctx0" brushRef="#br0" timeOffset="16623.12">13526 3586 236 0,'8'-20'271'15,"-8"3"-80"-15,0 4-72 16,0 6-48-16,0 3 6 15,0-1 3-15,0 5-4 0,0 0-27 16,0 0-13-16,0 16-4 16,0 9 6-16,0 17-1 15,4 10-5-15,0 17-14 0,-4 8 3 16,0 8-14 0,0-2-3-16,4-7-3 0,0-2 6 15,4-13-6-15,-5-13-1 16,2-10-29-16,-2-10-61 15,-3-11-49-15,0-17-36 0,0-10-66 16,0-17-57-16</inkml:trace>
  <inkml:trace contextRef="#ctx0" brushRef="#br0" timeOffset="16908.46">13526 3023 516 0,'-17'-44'247'0,"4"12"-93"15,5 7-76-15,8 10-35 0,0 1-25 16,0 7-14-16,0 7-1 16,0 0-2-16,0 0 1 15,13 0-2-15,4 11 0 0,3-11-18 16,3 0-8-16,7 0-13 16,-3 0-4-16,-2-7 13 15,-5-5 2-15,-7-5-9 16,-13-3 15-16,0 3 16 0,0 4 9 15,-13 6-6-15,1 3-3 16,-5 4 2 0,-2 0-8-16,-5 11-22 0,-6 12-56 15,3 0-89-15,-3 6-58 16</inkml:trace>
  <inkml:trace contextRef="#ctx0" brushRef="#br0" timeOffset="17179.52">14089 3615 313 0,'-16'-16'329'15,"4"3"-74"-15,1 5-114 0,11-1-57 16,0 1-21-16,0 0-28 15,0 1-21-15,8-3-9 16,15 3 0-16,11-5-7 0,5 4 2 16,7 0-11-16,-6-1-52 15,1 9-56-15,-10 0-54 16,0 0-28-16,-13 12-52 0,-2 1 45 16</inkml:trace>
  <inkml:trace contextRef="#ctx0" brushRef="#br0" timeOffset="17328.13">14162 3846 374 0,'-33'26'241'0,"11"-12"-74"16,4 0-61-16,7-14-26 15,11 0-19-15,0 0-29 0,0 0-8 16,16-9-15-16,19-3-1 16,15 0-35-16,7-5-134 15,3-7-99-15,2-1-57 0</inkml:trace>
  <inkml:trace contextRef="#ctx0" brushRef="#br0" timeOffset="17972.75">18452 3272 202 0,'-13'-25'271'16,"0"6"-34"-16,4 2-61 16,1 5-49-16,2 7-28 15,-2 5-40-15,8 0-31 0,-9 10-20 16,9 14-4-16,0 20-2 15,9 20-2-15,-1 18 1 16,3 13 3-16,1-2-4 16,1-3 1-16,0-9 4 15,-2-12-5-15,0-12 0 0,3-7 1 16,-3-15-4-16,-3-10-29 16,-8-5-46-16,0-8-34 15,0-3-23-15,0-9-14 0,0-11-50 16,0-19-54-16</inkml:trace>
  <inkml:trace contextRef="#ctx0" brushRef="#br0" timeOffset="18303.27">18548 2553 289 0,'-20'-18'256'15,"5"6"-98"-15,-2 4-81 16,4 4-38-16,4 4-25 16,9 0-4-16,0 17-4 0,0 8 3 15,0 3-5-15,9 4-4 16,7 1 2-16,5-5-2 16,4-9 0-16,-1-2 3 15,0-17 0-15,-2 0 1 16,-5-12-1-16,-3-12 1 15,-6-9 15-15,-8-3 34 0,-8-2 17 16,-9 6-14-16,3 8-26 16,-8 3-27-16,6 9-31 15,-5 12-63-15,1 8-68 16,-3 12-65-16,-7 9-76 0</inkml:trace>
  <inkml:trace contextRef="#ctx0" brushRef="#br0" timeOffset="20017.73">21801 6748 140 0,'-11'-4'233'0,"-3"1"-58"16,7-2-39-16,7 1-55 0,-8 4-32 16,8-4-16-16,0 0-10 15,0 4 0-15,0 0-4 16,0 0-2-16,0 0-7 0,0 0-4 15,0 0 7-15,0 0 0 16,0 0 0-16,0 0-3 0,0 0-3 16,0-4-6-16,3-1-2 15,15-2 2-15,13 2-1 16,11-2 2-16,9 2-1 16,11-2-1-16,6-2-2 15,-3 0 4-15,-3 7-2 0,-9-4 1 16,-13-1 2-16,-11 2 3 15,-6 2 9-15,-7 3 51 0,-8 0 19 16,1 0 22-16,-9 0 8 16,0 0-12-16,0 0-10 15,0 0-29-15,0 0-18 0,0 0-25 16,0 0-20-16,0 12-1 16,5 12 0-16,2 12 0 15,1 18 4-15,6 16 2 0,-3 15 4 16,1 17-7-16,4 15 1 15,5 23 4-15,4 10-5 0,3 8 0 16,4-6 6 0,4-14-7-16,1-13 1 0,-1-19 3 15,-7-20-11-15,-4-21 8 16,-6-17-1-16,-2-10-1 0,-8-14 6 16,-6-8 2-16,-3-4-2 15,0-12 4-15,0 9-2 16,0-9 3-16,-16 0-8 0,-5 8 2 15,-7-1-6-15,-9 6 0 16,-7 0 0-16,-13-2 0 16,-8 1 2-16,-9 1-8 15,1-1 7-15,0-3 2 0,4-2-5 16,4-7 7-16,8 12-5 16,6-3 0-16,9-9-2 15,10 0 6-15,8 7-12 0,7-7-6 16,6 0-9-16,11 0-34 15,-9 0-71-15,9 0-53 16,0 0-49-16,0 0-18 0,0-7-8 16,9-6-49-16</inkml:trace>
  <inkml:trace contextRef="#ctx0" brushRef="#br0" timeOffset="20766.31">23833 6989 19 0,'-13'11'44'15,"-4"3"52"-15,5-2 79 0,-2-5-56 16,3 1-28-16,5-8-18 16,6 0 6-16,-8 8 10 15,-1-8 24-15,9 0 10 0,0 0-10 16,0 0-24-16,0 0-6 16,0 0-24-16,0 0-16 15,0-4-7-15,12 0-19 16,10-4-4-16,21 1 3 0,14-5-2 15,16-2-12-15,12 7 9 16,8-5 0-16,0 0-4 16,-3 0-5-16,-9-2 0 0,-11 7 5 15,-15-1-3-15,-9-1 3 16,-10 5 1-16,-10 4 5 0,-9 0-2 16,-3 0-1-16,-6 0 13 15,-4 0 6-15,-4 0-14 16,0 0-9-16,0 0-2 15,0 0-9-15,0 0-63 0,0 0-70 16,0 0-52-16,0 0-38 16,-12 0-15-16,-5 13-49 15</inkml:trace>
  <inkml:trace contextRef="#ctx0" brushRef="#br0" timeOffset="21299.16">23896 7489 69 0,'-15'8'155'0,"-2"-8"47"15,4 0-37-15,1 9-18 16,6-9-28-16,-2 0-9 0,8 0 7 15,0 0 11-15,0 0-22 16,0 0-41-16,0-4-22 16,8-1-16-16,10 1-5 15,20-5-3-15,19-3 6 0,19-4 7 16,15 0 12-16,5 0 13 16,2 3 1-16,-9 1-4 0,-4 0-10 15,-11 0-8-15,-12 1-2 16,-19 1-10-16,-7 8 9 15,-11-3-7-15,-4 5 0 16,-10 0-7-16,-3 0 0 0,-8 0-12 16,0 0-1-16,0 0-26 15,0 0-108-15,0 0-116 16,0 0-136-16,-8 0-38 0,-7 0-2 16</inkml:trace>
  <inkml:trace contextRef="#ctx0" brushRef="#br0" timeOffset="21947.89">25606 7574 228 0,'0'9'251'0,"0"-1"-73"16,0 0-48-16,0-8-50 15,0 9-10-15,0-9 18 16,0 0 22-16,0 0-3 16,0 0-14-16,4-9-12 0,4 1 5 15,6-9 0-15,5-3 3 16,1-12-15-16,6-6-19 15,-2-9-24-15,-6-7-13 0,4-7-4 16,-4-8-10-16,4-8-1 16,-2-9-5-16,0-7-4 15,0-5 4-15,5-4-8 0,1 1 2 16,-7 11 11-16,1 9-1 16,-4 12 0-16,-7 11-1 15,-9 9 3-15,0 4-2 16,0 9 1-16,0 3 4 15,0 5-10-15,-9 4 4 0,9 7 4 16,-13 5 0-16,7-1 6 16,-2 11-11-16,8 2-2 15,-12 0 1-15,12 0 2 0,-13 0-8 16,4 15-7-16,1 6 7 16,-4 11 7-16,0 17-2 15,-1 20 2-15,7 17-3 0,6 17 6 16,0 1-1-16,14 2-2 15,11-1 3-15,9-3-3 16,5-7 2-16,10-10-2 16,0-7 6-16,0-14-2 15,-5-11-6-15,-7-7 5 0,-4-15-2 16,-9-10-12-16,-3-4-80 16,-4-17-143-16,-16-10-190 15,-1-14-52-15</inkml:trace>
  <inkml:trace contextRef="#ctx0" brushRef="#br0" timeOffset="22548.33">25074 6223 99 0,'0'-7'166'0,"0"-2"11"15,0 1-24-15,0-1-20 16,-8 2-23-16,8 2-2 16,-8 2 20-16,8-1 2 0,0-1 2 15,0 5-15-15,0 0-13 16,0 0-23-16,0 0-8 15,0 0-26-15,0 0-26 0,0 0-10 16,0 0-17-16,0 21 9 16,0 8 3-16,0 11-6 15,11 8 4-15,3 9-4 16,-3 4 3-16,1 1-2 0,2-5 1 16,-3-9 2-16,1-7 1 15,-4-13-3-15,-5-2 5 16,2-10-2-16,-5-4-2 0,0-12 11 15,0 0 4-15,0 0 16 16,4 0 5-16,0 0-11 16,-4 0-13-16,0 0-6 0,0 0-44 15,5 0-114-15,-1 0-155 16,0-9-137-16,4 2-34 16</inkml:trace>
  <inkml:trace contextRef="#ctx0" brushRef="#br0" timeOffset="23179.2">26669 5907 150 0,'0'-14'239'15,"0"2"-33"-15,0 4-26 16,0 0-39-16,0 5-9 0,0-6 25 16,0 6 1-16,0 3-35 15,0 0-54-15,0 0-40 16,0 0-19-16,0 8-7 15,0 7-3-15,0 13 4 0,0 14-2 16,5 6-1-16,4 6 3 16,-1-2 8-16,4 1 1 15,0-8 3-15,-4-5 4 16,0-11 15-16,-5-4 18 0,2-10 3 16,-5-1 12-16,0-7-18 15,0-7-16-15,0 8-8 16,0-8-21-16,0 0 4 0,0 0-5 15,0 0 5-15,0 0-1 16,0 0-13-16,0 0 6 16,0-3-3-16,4-2-24 0,1 1-64 15,-5-3-97-15,3-3-98 16,-3-3-101-16,0-2-22 16</inkml:trace>
  <inkml:trace contextRef="#ctx0" brushRef="#br0" timeOffset="24196.59">27766 5662 178 0,'-12'-16'234'0,"-1"4"-55"16,7 0-56-16,6 2-51 16,0 4-19-16,0 1-19 15,6 5-10-15,24 0-10 0,18 28-7 16,23 25 2-16,11 24 12 16,8 33 1-1,1 25 17-15,-9 20 11 0,-14 7-19 16,-12 6-4-16,-14-11 1 15,-19-10-13-15,-15-9 16 16,-8-15-1-16,-12-18-2 0,-4-19-7 16,-3-17-10-16,2-15 1 15,0-14-4 1,5-11-12-16,-4-10 6 0,-1-3-91 16,-6-6-120-16,-16-10-202 15</inkml:trace>
  <inkml:trace contextRef="#ctx0" brushRef="#br0" timeOffset="25109.78">17225 10270 184 0,'-17'-24'279'0,"-3"-1"-96"16,-5 0-61-16,6 2-64 15,-3 2-31-15,3 5-7 16,-5 3-10-16,-1 4-1 0,-3 9-1 15,-5 0-6-15,1 9-1 16,-5 7 9-16,-7 9-1 0,-2 7 8 16,-1 5 5-16,-5 5 4 15,1-2 7-15,7-4-12 16,7-3-8-16,10-4-1 0,10-10-5 16,17-2 3-16,0-1-4 15,13-4-2-15,9-3-4 0,11-9-7 16,8 0 0-16,4 0 2 15,-9 0 5-15,-3 0-2 16,-9 0 0-16,-7 0 2 0,-9 0 12 16,-8 12 5-1,-13 4 3-15,-6 4-3 0,-11 4-10 16,2 1 2-16,0-1-9 0,4 1 4 16,8 0 0-16,16 0-4 15,0-2-1-15,0 5 2 16,8 2-6-16,4-2 1 15,0-5-17-15,0-1 3 0,1-6 8 16,-5-4 5-16,-8-5 3 0,0 3 5 16,0-10 0-16,0 7 7 15,0-7 9-15,0 8-7 16,0-8 0-16,0 8-8 16,0-8-23-16,0 13-24 15,0-4-36-15,11 3-49 16,6 7-28-16,4 6-68 0,-2 7-27 15</inkml:trace>
  <inkml:trace contextRef="#ctx0" brushRef="#br0" timeOffset="25728.98">17631 13851 368 0,'-17'21'319'0,"3"-5"-98"16,1 1-92-16,13-5-68 0,0 0-31 15,0 0-19 1,4-3-2-16,14-9-5 0,21 0-11 16,9 0-6-16,9 0-7 15,0 7 5-15,-10-7 4 0,-9 12 12 16,-14 10 14-16,-12 6 20 16,-12 12 19-16,-9 5 28 15,-10 8 7-15,-5 1-5 0,-1-7-22 16,4-6-31-16,6-8-11 15,7-9-10-15,8-4 3 0,5-2-13 16,9-4 4-16,19 0 2 16,11-2-13-16,10 5 8 15,-6-2-6-15,-3 1 5 16,-4 5 4-16,-9 0-5 0,-7 4 3 16,-9-2-2-16,-7 1-4 15,-9 2 5-15,0 2-1 16,0-4 1-16,0-4-3 0,0-4 4 15,0 0-2-15,0-4 0 16,0 1-2-16,0 0 4 0,0-1 0 16,-9 0-5-16,-12 5 4 15,-10-3 0-15,-15 8-2 0,-1-6 1 16,-12 1-9-16,2-1-2 16,0 0-22-16,5 0-47 15,3 1-29-15,14-9-45 16,10-8-33-16,8 0-18 0,17-8-22 15,0-9-32-15</inkml:trace>
  <inkml:trace contextRef="#ctx0" brushRef="#br0" timeOffset="26389.97">18284 11988 504 0,'-11'-4'277'0,"-3"-1"-76"16,14-2-92-16,-8 2-56 16,8-1-27-16,0 4-8 15,0-6-7-15,0-5-8 0,8-3-1 16,1-3 5-16,4-11-10 15,-5 2 10-15,-5-6 1 16,-3 2 9-16,0 4 42 0,-16 4 17 16,-9 4-8-16,-7 6-14 15,-4 14-3-15,-10 14 3 0,-1 15 7 16,-7 19 4-16,2 18-7 16,8 15-15-16,7 11 0 0,13 11-2 15,12-1 0-15,12-9-10 16,16-3-6-16,12-15-3 15,12-8-7-15,13-19-15 16,7-10 0-16,5-18 0 0,9-12 0 16,-4-8 0-16,-5-8 0 15,-3 0 0-15,-15-4 0 0,-11 2 0 16,-12 3 0-16,-3 0 0 16,-10-2 0-16,-2 4 0 15,-9 2 0-15,0-1 0 0,0-1 0 16,0 2-18-16,0-1-78 15,0 0-85-15,-12-2-75 0,4 6-53 16,-4 0 4-16,3 0-6 16,9 0 35-16</inkml:trace>
  <inkml:trace contextRef="#ctx0" brushRef="#br0" timeOffset="27505.59">18951 12126 61 0,'0'0'148'0,"0"0"52"16,-8 0-40-16,-6 0-31 16,3-4-29-16,-1 4-21 15,1 0-1-15,-2 0-4 0,0 12-8 16,-3 8 8-16,-1 10-4 16,3 9-20-16,0 6-11 0,14 0-20 15,0 1-2-15,5-3-8 16,7-2 0-16,7-9-9 0,6-6 3 15,4-11-2-15,-1-15-4 16,1 0-5-16,-1-7 2 0,0-16-5 16,-2-4-3-1,-12-10 7-15,-1-7 1 0,-13-9-1 16,0 1 1-16,-16 2 0 16,-13 11 2-16,-12 5 4 0,0 10-6 15,-1 12-3-15,5 2-12 16,4 10-65-16,4 0-48 0,12 14-34 15,17-2 9-15,0 0-1 16,17-12-34-16,9 0 23 16</inkml:trace>
  <inkml:trace contextRef="#ctx0" brushRef="#br0" timeOffset="28104.8">19121 12118 68 0,'28'-4'230'16,"-7"-1"-1"-16,-8 5 3 15,-10 0-24-15,-3 0-62 16,0 0-61-16,0 13-17 15,0 12 4-15,0 6-8 0,0 9-15 16,0 6-25-16,14-1-12 16,3-7-9-16,9-7 3 0,2-7-4 15,0-8-16-15,6-16-17 16,2-7-2-16,2-10 3 0,-7-11 6 16,-2-13 8-1,-7-8 11-15,-5 1 1 0,-9-9 7 16,-8 4 4-16,0 3 20 15,0 16 25-15,-8 4 23 0,0 10-18 16,-1 8-32-16,9 12-7 16,0 23-4-16,0 18-2 15,5 4-6-15,12 4 2 0,4-3-2 16,7-11-2-16,8-2-5 16,1-9-1-16,3-7-6 0,5-17-27 15,5-5-19-15,2-14-1 16,-4-10-2-16,-3-13 2 0,-5-10 11 15,-7-13 22 1,-5-8 5-16,-7-9 6 0,-9-2 16 16,-8-2 4-16,-4 3 3 15,0 11 31-15,-12 11 38 0,-1 11 44 16,4 14 10-16,1 11-19 16,8 13-48-16,-6 12-17 0,-5 25 5 15,11 28-4-15,-14 25-52 16,14 10 0-16,0 14 0 15,8-4 0-15,9 0 0 0,3-9 0 16,4-11 0-16,0-12 0 16,1-18 0-16,-4-12 0 15,-7-7 0-15,0-9 0 0,-6-8 0 16,0-12 0-16,-8 0-64 16,0-4-83-16,0-8-13 15,0-4-21-15,0-5-23 0,0-3-20 16,0 0-10-16,-13-5-9 15,1 1-12-15</inkml:trace>
  <inkml:trace contextRef="#ctx0" brushRef="#br0" timeOffset="29289.4">19673 12045 23 0,'0'-5'35'15,"0"1"18"-15,0 2 23 16,0-4 13-16,0 6 17 0,0 0-31 16,0 0-15-16,0 0-8 15,0 0 2-15,0 0-2 16,0 0-10-16,0 0-4 0,0 0-10 16,0 0 8-16,0 0-1 15,0 0 13-15,0 0 13 0,0 0-2 16,0 0 16-16,0 12 4 15,0 5 10-15,0 7-1 16,0 9-27-16,0 7-19 0,8 1-16 16,1 4-15-16,-1 0-6 15,0-9 3-15,1-3-4 16,-6-5-2-16,-3-4-4 16,0-8 1-16,3-3 2 0,-3-13 2 15,0 0 6-15,0 0-7 16,0-5-5-16,-15-10-15 0,-1-18-2 15,3-13 3-15,1-1 3 16,0-10 4-16,0 1 7 16,12 6 2-16,0 5 1 0,0 9-4 15,3 7 5-15,6 1-1 16,7 1-2-16,5 13 4 0,-2 1-5 16,6 13 0-16,4 13 20 15,-6 16 13-15,2 18 1 16,1 11-2-16,-4 3-15 15,-5 4-7-15,-1-4-4 0,2-4 5 16,-7-4-14-16,-2-3-1 16,-1-15-35-16,0-1-82 0,-8-11-89 15,3-2-48-15,1-9-24 16,0-12 3-16</inkml:trace>
  <inkml:trace contextRef="#ctx0" brushRef="#br0" timeOffset="30406.54">19794 11822 60 0,'-16'12'191'0,"1"-1"23"15,3-3-33-15,-1-8-8 0,1 0-14 16,12 0-10-1,-8 0-1-15,8 0-29 0,0 0-29 16,0 0-34-16,11 0-20 16,19-8-14-16,10-1-10 0,12 2-4 15,7 0-5-15,-7-8 1 16,-5 9-4-16,1-3 4 16,-14 5-1-16,0-5 0 15,-14 6-6-15,-4 3 11 0,-5-4-11 16,2-1 3-16,-5 5-2 0,0-3-1 15,-8 3 0-15,6 0-8 16,-3 0-48-16,0 0-54 16,-3 0-59-16,0 0-61 15,0 0-35-15,0 0-33 0</inkml:trace>
  <inkml:trace contextRef="#ctx0" brushRef="#br0" timeOffset="31016.46">20648 11836 152 0,'-8'0'239'0,"0"0"-41"16,-4 0-1-16,4 0-40 0,-5 0-19 15,5 0-3-15,8 0-12 16,0 0-8-16,0 0-39 15,0 0-42-15,3-2-8 16,19-10-13-16,18-6 4 0,20-2-11 16,19 0-9-16,5-5 10 15,9 1-10-15,-7 2 1 16,-12 8 8-16,-13 0-5 0,-18 6-1 16,-10 2 4-16,-7 6-9 15,-12 0 11-15,-5 0-2 0,-1 0-12 16,-8 0-31-16,0 0-62 15,-17 0-95-15,-2 0-47 0,-6 0-16 16,-7 0-23-16,0 0 40 16</inkml:trace>
  <inkml:trace contextRef="#ctx0" brushRef="#br0" timeOffset="31233.32">20847 11601 238 0,'0'-17'233'15,"-8"4"-28"-15,8 2-5 16,0 2-45-16,-8 6-27 0,8 3-22 16,-9 0-26-16,9 19 18 15,5 15 5-15,7 18 1 0,6 14-34 16,-4 7-37-16,6 4-6 16,6 1-20-16,-4-6-4 0,3-1-10 15,1-14-46-15,-3-14-109 16,-4-5-91-16,7-10-46 15,-1-11-28-15,-5-17 2 16</inkml:trace>
  <inkml:trace contextRef="#ctx0" brushRef="#br0" timeOffset="31462.95">21399 11784 344 0,'3'-17'241'16,"2"5"-54"-16,4 0-67 15,8 1-51-15,6-6-8 0,17 0 11 16,13 1 1-16,12-1-9 16,12 3-17-16,4-1-23 15,5 0-9-15,-7 3-11 0,-15 4-6 16,-13 0 6-16,-10 4-16 16,-12-1-23-16,-13 0-81 15,-8 5-61-15,-8-2-38 0,-16-8-34 16,-8 3 11-16</inkml:trace>
  <inkml:trace contextRef="#ctx0" brushRef="#br0" timeOffset="31715.48">21753 11463 84 0,'-25'-12'237'0,"9"-5"-33"0,0 0-9 16,2 1-34-16,3 4-34 15,3 0-4-15,8 3 6 0,0 6-2 16,0 3-30-16,0 0-40 15,0 12-16-15,0 12 29 0,8 17 15 16,3 11-18-16,7 14-26 16,-1-1-13-16,2 3-10 15,1-1-9-15,0-10-2 0,-3-9-13 16,-6-3-18-16,3-13-88 16,-6-2-106-16,0-11-54 0,-5-3-21 15,-3-4 17-15,0-12 2 16</inkml:trace>
  <inkml:trace contextRef="#ctx0" brushRef="#br0" timeOffset="33463.5">23608 11239 253 0,'-6'-16'264'16,"-8"4"-11"-16,2-3 8 0,4 8-39 15,8 0-23-15,-14-2-8 16,14 5 11-16,-6 1-12 0,6-2-178 16,0 1-12 15,0 1 0-31,0-2 0 78</inkml:trace>
  <inkml:trace contextRef="#ctx0" brushRef="#br0" timeOffset="33579.32">23548 11149 1861 0,'0'0'-352'0,"0"12"-7"16,6 0 63-16,2 4-4 15,-2 2 40-15</inkml:trace>
  <inkml:trace contextRef="#ctx0" brushRef="#br0" timeOffset="33723.69">23636 11409 296 0,'26'29'242'0,"-4"-4"-24"16,8-6-13-1,-1 10-16-15,5-1 23 0,9 4 63 16,-7 6 34-16,-3 4-208 0,-6 0-101 16,-14 4 0-16,-13 7 0 15,-25 12 0-15,-23 4 0 16,-31 12 0-16,-33 4-713 0,-38 9 51 15</inkml:trace>
  <inkml:trace contextRef="#ctx0" brushRef="#br0" timeOffset="34877.21">9026 1289 495 0,'-8'-40'450'0,"-9"4"-144"15,0 3-146-15,3 10-47 16,2 5 16-16,-2 6 18 16,6 4-33-16,8 8-51 0,-8 16-27 15,-1 18-2-15,9 18-34 16,-6 16 0-16,6 12 0 16,0-1 0-16,0 2 0 0,0-3 0 15,0-8 0-15,0-9 0 16,0-13-44-16,0-13-249 15,0-5-97-15,0-17-11 16,-8-26-1-16</inkml:trace>
  <inkml:trace contextRef="#ctx0" brushRef="#br0" timeOffset="34999.32">8753 769 417 0,'-16'-52'338'0,"5"10"-148"16,-2 11-119-16,4 8-81 0,9 13-33 15,0 1-22-15,6 9-46 16,10 17-71-16,4 3-89 16</inkml:trace>
  <inkml:trace contextRef="#ctx0" brushRef="#br0" timeOffset="35509.99">9156 969 312 0,'25'19'222'16,"-9"2"-56"-16,-5 3-34 15,-6 14 25-15,-5 18 23 16,0 13-15-16,0 8-37 0,0 8-57 16,0-6-33-16,0-6-19 15,0-13-11-15,0-10 0 16,16 1-14 0,-7-51-12-16,2-7 6 15,5-25 5-15,8-18 7 0,1-11 14 16,-4 5 6-16,-2 2 1 15,-2 12-2-15,0 8-12 16,-5 10 4-16,0 9-8 0,1 13-7 16,-2 2 7-16,9 17-2 15,6-2 0-15,1 5-3 16,7 3 0-16,-2-10-6 0,4-13-24 16,4 0-59-16,6-11-54 15,1-21-29-15,2-18 25 16,-1-11 69-16,-6-10 56 0,-13-8 72 15,-13-3 55-15,-13 5 39 16,-3 8 50-16,-11 13 63 16,-2 10 38-16,0 18-231 15,2 8-62-15,11 8 0 16,-9 7 0-16,9 18 0 0,0 19 0 16,0 22 0-16,0 14 0 15,0 10 0-15,9 8 0 16,-1-5 0-16,4-7 0 15,1-15-212-15,-6-2-242 0,1-12-5 16,-8-17 34-16</inkml:trace>
  <inkml:trace contextRef="#ctx0" brushRef="#br0" timeOffset="35645.82">9651 1139 535 0,'-25'-8'401'0,"10"0"-150"16,7-1-132-16,8 2-63 15,20-5-22-15,19-5-19 16,18-4-2-16,22 2-83 16,3 2-166-16,2-4-88 0,10 2-36 15</inkml:trace>
  <inkml:trace contextRef="#ctx0" brushRef="#br0" timeOffset="36228.96">11515 1127 846 0,'-8'17'478'0,"-4"-4"-217"15,0-1-124-15,3-12-56 16,9 0 8-16,0 0-33 0,0 0-38 16,0 0-61-16,0 0-16 15,5-17-18-15,4-4-26 16,-9-8 18-16,0-2 18 0,0-2 16 15,-14 0 39-15,-5 9 25 16,-52-5 41 0,28 29-14-16,-2 19 7 15,0 19 29-15,-4 15 20 16,8 16-16-16,9 8-26 0,12 0-24 16,20 1-4-16,9-4-17 15,23-10-14-15,17-11-36 16,11-20-61-16,17-22-103 0,18-22-61 15,2-18-22-15,-1-16 46 16,-2-11 91-16,-16-5 89 16,-17 0 62-16,-22 3 52 0,-14 13 64 15,-17 9 63 1,-8 9 22-16,-20 4-32 0,-1 16-39 16,-2 7-29-16,-3 20-19 15,6 9 11-15,9 11-27 16,11 9-34-16,3 0-9 0,14-4-16 15,12-8-10-15,7-8-14 16,5-9-13-16,-1-20-14 16,1-4 9-16,-5-12 7 0,-11-13-4 15,-8-3 22-15,-17-9 7 16,-13 0 17-16,-11 4 19 16,-14 8-14-16,3 5-10 15,-6 12-16-15,3 5-63 16,11 7-174-16,7 0-119 0,7 0-48 15</inkml:trace>
  <inkml:trace contextRef="#ctx0" brushRef="#br0" timeOffset="37057.44">12381 1164 864 0,'15'-7'509'15,"-3"7"-211"-15,-7 0-110 0,-5 0 0 16,3 7-188-1,2 14 0 1,3 7 0-16,5 4 0 0,3 0 0 16,7 2 0-1,2-10 0-15,4-8 0 0,7-16 0 16,1-5 0-16,7-15-35 16,-3-17-103-16,-4-7 69 15,-9-5 41-15,-8-1 36 0,-7 6 60 16,-5 8 75-16,-8 8-92 15,0 7-51-15,0 9 0 16,-8 28 0-16,0 13 0 16,8 16 0-16,0 6 0 15,0 7 0-15,3-5 0 16,10-8 0-16,-2-8-65 0,5-13-407 16,9-24 21-16,4-9 70 15,4-15 105-15,-1-10 99 16,-4-5 81-16,0-10 50 15,-2-2 54-15,-4-7 137 0,0 9 80 16,-11 8 13-16,-2 13-21 16,-9 11-48-16,0 13-8 15,0 4 0-15,0 25 40 0,0 16 29 16,0 7-56-16,-9 17-139 16,9 0-35-16,0 1 0 15,0-13 0-15,0-13 0 0,0-11 0 16,0-13 0-1,0-8 0-15,0-32 0 16,9-14 0-16,3-9 0 16,-1-6 0-16,3-1 0 15,-3 11 0-15,-2 9 0 0,-1 13 0 16,-4 9 0-16,4 12 0 16,6 17 0-16,5 20 0 15,4 7 0-15,7 10 0 0,5-2 0 16,2-7 0-16,5-15 0 15,-2-17 0-15,4-16 0 16,5-22-138-16,-4-18 33 0,0-19 42 16,-5-11 34-1,-4-13 28-15,-12-8 18 0,-2-7 36 16,-16 0 56-16,-1 10 48 16,-5 22-157-16,0 17 0 15,0 19 0-15,-11 13 0 16,11 11 0-16,-8 35 0 15,-6 30 0-15,3 25 0 0,-2 18 0 16,2 10 0-16,3-4 0 0,8-2 0 16,0-10 0-16,0-15 0 15,0-13 0-15,0-18 0 16,8-9-321-16,-8-14-227 16,0-11 49-16</inkml:trace>
  <inkml:trace contextRef="#ctx0" brushRef="#br0" timeOffset="37217.28">13583 1033 614 0,'-14'-7'407'15,"6"-2"-149"-15,8 1-117 16,0-1-64-16,0-3-45 16,13-5-50-16,12 3-69 0,10-3-81 15,11 1-94 1,1-6-68-16,2 6 7 0</inkml:trace>
  <inkml:trace contextRef="#ctx0" brushRef="#br0" timeOffset="37539.75">14353 1114 462 0,'-31'9'325'0,"5"-9"-66"15,6 0-90-15,9 0-31 0,11 0 18 16,0 0-29-16,0 0-49 15,0 0-35-15,19 0-13 16,23-9-10-16,15 2-9 0,11-5-9 16,9 3-35-16,-4-3-177 15,-3 4-133-15,-10 4-44 16,-6-1 3-16</inkml:trace>
  <inkml:trace contextRef="#ctx0" brushRef="#br0" timeOffset="37710.35">14632 1307 342 0,'-56'28'384'0,"17"-5"-79"16,7-5-138-16,7-12-58 0,8-6 10 15,17 0-15-15,0 0-39 16,25-6-40-16,19-7-25 16,25-4-79-16,17-6-88 0,3-4-115 15,-4 1-53 1,-3-2-13-16</inkml:trace>
  <inkml:trace contextRef="#ctx0" brushRef="#br0" timeOffset="38072.78">15454 902 362 0,'-13'-16'320'15,"-6"1"-42"-15,-1 2-61 0,-6 5-4 16,0 2 41-16,-8 6-5 15,1 0-95-15,1 6-154 16,4 11 0-16,0 11 0 16,7 9 0-16,8 2 0 15,13 7 0-15,8-1 0 0,9 0 0 16,12-6 0-16,7-5 0 16,4-10 0-16,6-7 0 15,1-17 0-15,1 0 0 0,-9-8 0 16,-7-13 0-16,-7-7 0 15,-14-13 0-15,-6-8 0 16,-5-4 0-16,-16 3 0 16,-1 7 0-16,-5 6 0 15,-1 9 0-15,-29-14-98 16,22 35-120-16,7 7-135 16,-1 0-72-16,0 0-5 15</inkml:trace>
  <inkml:trace contextRef="#ctx0" brushRef="#br0" timeOffset="38235.87">15694 810 277 0,'24'-9'368'16,"-8"2"-2"-16,-4 7-104 16,-7 0-68-16,-5 0-9 15,0 0-22-15,0 0-80 0,0 0-63 16,0 0-155-1,3 0-183-15,2 0-124 0,4 0-40 16</inkml:trace>
  <inkml:trace contextRef="#ctx0" brushRef="#br0" timeOffset="38424.54">16080 1157 759 0,'16'14'374'0,"1"11"-56"0,-2 11 178 15,7 2-396-15,-2-1-100 16,-1-5 0-16,2 8 0 16,1 1 0-16,-8 8 0 15,-6 8 0-15,-21 8 0 0,-22 13 0 16</inkml:trace>
  <inkml:trace contextRef="#ctx0" brushRef="#br0" timeOffset="64147.02">763 11202 299 0,'-17'-13'657'0,"1"6"-248"16,4 7-216-16,12 14-100 15,0 20-50-15,9 28 15 16,10 31 58-16,14 29 3 16,16 22-59-16,8-3-60 15,3-2 0-15,5-13 0 16,-4-12 0-16,-8-21 0 0,-12-21 0 15,-13-18 0-15,-9-14-70 16,-9-19-321-16,-10-21-171 16,-18-23-461-16</inkml:trace>
  <inkml:trace contextRef="#ctx0" brushRef="#br0" timeOffset="64795.39">1364 11054 331 0,'-13'0'391'0,"-4"0"-104"16,6 0-125-16,0 0-58 15,2 0 27-15,0 0 17 16,1 0-19-16,8 0-2 16,-9 0 55-16,9 0-127 15,0-10-55-15,0-3 0 16,0 1 0-16,0-5 0 0,14-3 0 15,7-5 0-15,10 6 0 16,9 7 0-16,1 12 0 16,0 15 0-16,-5 22 0 15,-10 29 0-15,-15 28 0 16,-11 27 0-16,-20 16 0 16,-6 3 0-16,4-15 0 15,0-22 0-15,5-31 0 16,17-18 0-16,0-22 0 15,17-23 0-15,24-26 0 16,28-32 0-16,29-28 0 16,19-8 0-16,10-5-142 15,-5 5-454-15,-18 8-22 16</inkml:trace>
  <inkml:trace contextRef="#ctx0" brushRef="#br0" timeOffset="67342.92">1968 10603 29 0,'0'0'73'0,"0"10"73"15,5-3-17-15,-2-7-51 16,-3 8-34-16,0-8-11 15,0 0 1-15,0 0 3 16,0 0 4-16,0 0 3 16,0 0-1-16,0 0 11 15,0 0 17-15,0 0 10 16,0 0-3-16,8-8-16 0,1-5-18 16,2-7-19-1,1 0-14-15,10-3-11 16,1-7 2-16,7 5-1 15,2 1 2-15,1 3-3 16,-1 6-4-16,1 6 5 16,-9 9-3-16,-5 12-2 15,-5 14 6-15,-11 5 3 0,-3 14-4 16,-20 8-4-16,-4 1 3 16,-5-9-3-1,4-5 6-15,6-12-1 16,6-3-1-16,13-9-2 15,0-16 6-15,8 0-8 16,16-12 4-16,17-8 7 0,16-5 6 16,11-3-2-16,2 7-3 15,-10 9-1-15,-14 4-5 16,-18 8-9-16,-15 17-1 16,-29 18 3-16,-33 27-73 15,-29 19-82-15,-19 12-60 16,-13 2-80-16</inkml:trace>
  <inkml:trace contextRef="#ctx0" brushRef="#br0" timeOffset="69006.09">1035 13030 273 0,'-57'31'176'16,"7"-1"-39"-16,15-10-33 15,10-7-24-15,13-13-15 16,12 0-10-16,29-13 29 15,22-20-9-15,42-23 2 16,38-38-8-16,48-31 10 16,40-39 52-16,33-28 8 15,15-20-12-15,5 0-35 16,-11 11-20-16,-22 13-24 16,-24 24-23-16,-35 31-15 0,-38 31 26 15,-37 24 25-15,-28 21-29 16,-20 16-32-16,-24 13 0 15,-13 8 0 1,-11 4 0-16,-9 7 0 0,0 1 0 16,0-4 0-16,-13-9 0 15,-12-15 0 1,-16-25 0-16,-11-30 0 0,-13-30 0 16,-11-38 0-16,-14-24 0 15,-7-16 0-15,-10 6 0 16,-1 19 0-16,-10 23 0 15,-1 25 0-15,5 28 0 16,5 25 0-16,0 24 0 16,-9 24 0-16,-12 25 0 15,-11 33 0-15,-20 32 0 0,-8 42 0 16,-18 31 0 0,-8 21 0-16,-5 11 0 15,7 2 0-15,6-9 0 0,7-13 0 16,22-19 0-16,17-18 0 15,23-15 0-15,15-20 0 16,40-17-9-16,63-17-14 16,0-11 11-16,0-9-4 0,0-7 2 15,0-10 2-15,0-7 7 16,0 0 3-16,0 0-4 16,0 0 2-16,0 0 8 31,0 0-13-31,0 9 3 15,0-9-4-15,0 17 8 16,0 7 2-16,0 26 0 16,0 26 0-16,0 38 8 0,0 36 8 15,14 25 0-15,35 17-3 16,1 4-5-16,-5-7 8 16,0-3-12-16,-2-20-1 0,2-12-3 15,0-18 9-15,-5-20-9 16,-4-17-2-16,-2-26 5 15,-6-17-2-15,-3-11 2 16,-9-16-2-16,-5-8 9 0,-3-5-5 16,-2-4 3-1,-3-12-4-15,2 8-4 0,3-8 0 32,3 0 0-17,10-12 0-15,18-18 0 16,35-14 0-16,45-24 0 0,39-22-242 15,32-28-285 1,22-17-107-16</inkml:trace>
  <inkml:trace contextRef="#ctx0" brushRef="#br0" timeOffset="70370.53">17111 13469 236 0,'-32'9'256'16,"2"-9"-52"-16,7 0-46 0,7 0-43 15,8 0-22-15,8 0 4 16,0 0 8-16,0 0 3 15,0 0-14-15,16 0 1 0,15-9 19 16,18 1 9-16,16 0-10 16,16-1 7-16,21 1-104 15,11 4-16-15,19 1 0 0,10 3 0 16,4 0 0-16,0 0 0 16,-8 0 0-16,-9 0 0 0,-12 0 0 15,-13 0 0 1,-24 0 0-16,-19 0 0 0,-12 0 0 15,-12 0 0-15,-14 0 0 16,-7 0 0-16,-2 0 0 0,-6 0 0 16,-8-4 0-1,0-5 0-15,0 1 0 16,-14-3 0-16,-2 0 0 0,-1 5 0 16,7-2 0-16,-3-1 0 15,-4 2 0-15,6 7 0 16,-3 0-188-16,-4-5-144 0,-4 5-32 15,2-4 28-15,1 1-18 16</inkml:trace>
  <inkml:trace contextRef="#ctx0" brushRef="#br0" timeOffset="71090.3">18577 13286 177 0,'0'-16'272'0,"0"0"-65"16,0-2-39-16,0 7-52 16,0 3-24-16,0 8-3 15,0 0-13-15,0 0-22 16,0 0-27-16,4 12 8 0,4 13 40 16,0 11 15-16,2 9-20 15,-2 17 1-15,-2 7 6 16,-1 3-17-16,-2 6-13 0,-3-6-9 15,0-5-16-15,0-15-14 16,0-10-5-16,0-10 6 16,0-8-6-16,0-12 8 15,0-12-5-15,0 0-1 0,0-24-11 16,-8-20 0-16,2-26-1 16,6-12-4-16,-8-8 4 15,8 1 0-15,0 3 1 0,-10 10 0 16,10 6 7-16,-12 16 2 15,12 14 3-15,-8 11-4 16,8 10-3-16,0 3-5 16,0 7 0-16,8 9 10 15,8 13 0-15,15 2 0 16,17 6-1-16,3 0 7 16,11-6-2-16,6 2 3 0,8-2-1 15,6 3-6-15,-4-6 0 16,-1 0-8-16,-12 0 4 0,-13 0-2 15,-10-12-5 1,-14 9 5-16,-8-2-1 0,-8-7 9 16,-12 17-5-16,-12 4-3 15,-8 3 5-15,-8 4 5 16,-9 8 1-16,-3 6 6 0,-10 6 0 16,-4 4 6-16,-1 6-4 15,-5 3 6-15,0-4-4 16,4-7-2-16,4-7-17 0,8-1 0 15,3-6 0-15,8-3 0 16,4-8 0-16,10-4 0 16,5-9 0-16,5-5 0 0,0 2 0 31</inkml:trace>
  <inkml:trace contextRef="#ctx0" brushRef="#br0" timeOffset="71799.77">18671 14031 2047 0,'0'-19'0'0,"0"-11"0"0,4-11 0 16,-4-17 0-16,0-10 0 16,0-4 0-16,0-6 0 15,0 4 0-15,0 9 0 0,0 11 0 16,0 14 0-16,0 12 0 16,0 4 0-16,0 7 0 0,0 5 0 15,0 5 0-15,0-2 0 16,0 4-53-16,0 5 6 15,0 0 5-15,0 0 8 0,0 0 12 16,0 0 7-16,0 0 12 16,0 0-9-16,0 0 5 15,0 0 10-15,0 0-2 16,0 0-8-16,0 0 4 0,0 0 0 16,0 0-3-16,0 0 4 15,0 0 7-15,0 0-7 16,0 0 3-16,0 0 0 0,0 0-9 15,0 0 11-15,0 0-1 16,0 0-6-16,0 0 5 0,0 0-7 16,0 0 10-1,0 0-3 1,0 0-3-16,0 0-2 0,0 0 3 16,0 14-3-16,0 10 9 15,0 12-6-15,-13 13 1 16,5 8 4-16,8 1-6 15,0-7-1-15,0-5 3 0,0-10 2 16,0-8 0-16,0-2-3 16,0-9-4-16,0-6-13 15,0-11-18-15,0 0-55 16,4-11-54-16,-4-15 6 0,0-10 35 16,0-9 44-16,0-1 26 15,0 6 21-15,0 8 6 16,0 7 7-16,0 4-2 15,0 9 2-15,0 5 4 0,0-3-4 16,0 7-2-16,0 3-3 16,0 0-1-16,0 0-17 15,0 0-51-15,0 0-43 0,0 13-47 16,0-6-56-16,0 5-18 16</inkml:trace>
  <inkml:trace contextRef="#ctx0" brushRef="#br0" timeOffset="73898.39">11118 6846 337 0,'-14'-7'163'0,"3"-5"-68"15,-1-1-36-15,0 0-12 16,-1 1 5-16,1 4-14 16,-1-1-15-16,-2 2-11 0,-1 2-3 15,-5 5-5-15,-7 0-1 16,-12 0-5-16,-10 17 6 16,-10 7 2-16,-18 9-5 0,-11 7-1 15,-26 5 4-15,-13 5-3 16,-19 2 8-16,-11 5-1 15,3 5-2-15,8 2 12 16,14 0 22-16,11 2-16 0,13-1-10 16,16 1-10-16,15-6-4 15,18-6-1-15,16-4 1 16,11-6 0-16,12 5 1 16,10 0-4-16,11 11 3 15,0 14 3-15,3 11-3 16,8 17 2-16,7 17-2 0,-2 14 2 15,4 15-5-15,-4 10 1 16,-4 16 2-16,-3 31 8 16,-1 27-5-16,-4 19 4 15,1 8-2-15,-2 3-1 0,5-13-1 16,-5-10 5-16,2-3-5 16,3 14 20-16,-4 6 14 15,4 4-14-15,-3-4-8 0,3-12-3 16,-1-15-7-1,2-14 1-15,2-15-1 0,3-8 1 16,-3-4 3-16,1-3-5 16,1 8 4-16,2-7-5 15,2-2-7-15,-6-13 9 0,6-9-8 16,-4-10 4-16,3-19 3 16,0-9 0-16,1-15 0 15,-1-12-4-15,1-7 4 16,-2-9-7-16,-3-12 10 15,1-8-5-15,-2-4-4 16,2-4 3-16,-2-4-3 0,3-4 4 16,-3 1 2-16,2-6-2 15,-1-8-2-15,0 0 6 16,0-4-4-16,1 6 2 16,-2-1-1-16,6-1-3 0,-5 1-2 15,1 7 0-15,-1 1 3 16,-1-1 3-16,1 5 1 15,1 0-1-15,-1-8-2 0,-3-4-1 16,2-6 5-16,-2-2-4 16,2 0 9-16,-3-5 0 15,6-4 1-15,1 1 1 16,-3-1 0-16,1-4 1 16,4 0 8-16,2 5 6 0,5-2 18 15,4 3 35-15,10-6 38 16,11 0 13-16,24-12 35 15,27 0-27-15,34-21-139 0,40-20-1 16,43-16 0-16,34-12 0 16,38-4 0-16,20-1 0 15,2 15 0-15,-9 6 0 0,-30 11 0 16,-30 10 0-16,-35 7 0 16,-35 10 0-16,-39 1 0 15,-28 2 0-15,-26 5 0 0,-26 7 0 16,-13 0 0-1,-11 0 0-15,-9 0 0 0,-9 0 0 16,-3 0 0-16,0 0 0 16,-2-5 0-16,-6 1 0 31,3 4 0-15,2 0 0-1,-5-4 0-15,3 4 0 31</inkml:trace>
  <inkml:trace contextRef="#ctx0" brushRef="#br0" timeOffset="74063.11">13594 15476 1741 0,'0'0'-514'0,"0"0"0"15</inkml:trace>
  <inkml:trace contextRef="#ctx0" brushRef="#br0" timeOffset="75379.21">12401 18289 387 0,'-13'-16'322'15,"2"8"-107"-15,2 4-114 0,9 4-55 16,0 16-23 0,0 13-7-16,0 19 1 0,9 18-4 15,2 10-5-15,5 2-5 16,1-1 0-16,-1-8 0 16,1-15-1-16,-7-14-2 15,-1-6 3-15,-4-15 6 0,-5-8 9 16,0-11-6-16,-20-7-3 15,-6-14-5-15,-2-15 9 16,-4-22-9-16,4-19 11 16,4-16 4-16,10-4 12 0,14 2 19 15,5 7 15-15,12 11-22 16,6 11-25-16,14 12-6 16,4 13-6-16,3 22-6 0,1 15-4 15,0 15 4-15,-5 18 0 16,-7 16-5-16,-12 8 11 15,-13 13-9-15,-8-2 0 16,-21-3 6-16,-7-4-7 16,-9-11-2-16,-4-6-3 15,6-11-6-15,-64 11-7 32,80-40 12-32,6 0-7 15,13 0-20-15,0-7-10 0,0-7-16 16,21-9-180-1,-1 10 57-15,9 1-54 16,-7 7-40-16</inkml:trace>
  <inkml:trace contextRef="#ctx0" brushRef="#br0" timeOffset="76614.78">13185 18081 12 0,'-13'-13'36'0,"1"1"48"16,12 5 92-16,-8-5-31 15,0 4-20-15,8 0-31 16,0 8-23-16,0 0-30 0,0 0-22 15,0 8-9-15,0 17-1 16,0 15 1-16,4 20 6 16,4 9-8-16,4 9-1 15,2-5-2-15,-8-8-3 16,2-11-4-16,-3-13 10 16,-2-13 10-16,-3-9 34 15,0-9 25-15,-11-10-28 0,-6-21-14 16,1-12 8-16,0-15-1 15,3-14-9-15,13-7 15 16,0 0-20-16,8 9-19 0,5 11-6 16,11 11-5-16,1 14 5 15,3 12-3 1,1 12-2-16,-6 12 7 0,-1 7-9 16,-7 11 6-16,-4-2-3 15,-2 6-1-15,-9-7-16 16,0 2-46-16,0-8-78 15,0-4-91-15,0-10-64 0,0-7-260 16</inkml:trace>
  <inkml:trace contextRef="#ctx0" brushRef="#br0" timeOffset="76776.58">13663 18033 217 0,'9'-8'270'15,"-9"8"-92"-15,0 0-83 16,0 24-46-16,0 12-15 15,0 14-7-15,0 10-8 16,4 1-10-16,5 6-4 0,2-9-4 16,1-3-53-16,-4-11-91 15,0-12-120-15</inkml:trace>
  <inkml:trace contextRef="#ctx0" brushRef="#br0" timeOffset="76920.34">13522 17654 325 0,'-21'-61'295'0,"4"16"-139"16,9 17-92-16,8 12-63 15,0 16-16-15,8 7-48 16,9 9-58-16,4 13-127 0</inkml:trace>
  <inkml:trace contextRef="#ctx0" brushRef="#br0" timeOffset="77459.2">13952 17886 408 0,'21'12'224'16,"-9"-12"-73"-16,-1 8-80 15,-6-8-36-15,-2 17-18 0,6 8-6 16,3 7-10 0,5 9 1-16,-1 11 4 0,-1 1-11 15,1-4 8-15,2-8-1 16,-7-8 0-16,-3-9-4 15,1-8 7-15,-1-16-7 16,3 0 4-16,3-12-2 0,1-16 1 16,5-22 0-16,1-2 21 15,-1-5 28-15,-2 12 18 16,-7 9-6-16,0 7-14 0,-2 17-27 16,2 12-7-1,7 19 6-15,3 19 8 0,2 10-13 16,6 5-10-16,-1 4 7 15,0-3-12-15,1-11 5 16,-4-6-1-16,-2-17-1 16,-2-20-14-16,0-7-3 0,-2-26-3 15,2-20 0-15,1-28 3 16,-8-21 12-16,-2-7 16 16,-4 6 56-16,-8 14 39 0,0 20 1 15,0 15-13-15,0 22-33 16,0 11-42-16,0 14-17 15,5 18 2-15,3 30-1 16,5 28 5-16,6 26-4 16,1 10-7-16,5 9 4 15,-5-3-6-15,0-5-8 0,1-12-32 16,-5-18-118-16,1-11-74 16,-6-12-36-16,-3-16-10 15,-8-17-41-15</inkml:trace>
  <inkml:trace contextRef="#ctx0" brushRef="#br0" timeOffset="77600.16">14519 18118 502 0,'-28'-45'351'15,"4"9"-100"-15,8 8-119 16,16 6-70-16,0 6-34 16,8 4-10-16,16 1-8 15,12-2-45-15,18 9-109 16,11 4-87-16,8-5-36 0,1-3-43 15</inkml:trace>
  <inkml:trace contextRef="#ctx0" brushRef="#br0" timeOffset="77828.71">15479 17226 475 0,'-8'-49'364'15,"-14"12"-89"-15,5 9-117 16,-5 7-67-16,1 13-39 15,2 22-18-15,5 22 0 16,8 29 17-16,6 36 24 16,3 41-3-16,14 29-28 0,2 15-20 15,6-1-6-15,2-5-15 16,3-13-5-16,-6-20-36 16,-5-20-123-16,-2-26-118 15,-9-25-60-15,-8-26-27 0</inkml:trace>
  <inkml:trace contextRef="#ctx0" brushRef="#br0" timeOffset="77964.34">15304 18379 380 0,'-36'-90'306'15,"2"9"-47"-15,9 10-94 16,15 15-68-16,10 8-47 0,16 2-25 16,17 7-16-16,15-3-11 15,12 10-94-15,6 7-137 16,-5 9-91-16</inkml:trace>
  <inkml:trace contextRef="#ctx0" brushRef="#br0" timeOffset="78426.88">16438 17133 410 0,'6'-62'285'0,"-6"9"-51"16,-6 9-83-16,-7 16-69 16,-11 15-46-16,-14 29-19 0,-6 25 2 15,-4 32 29-15,0 30 18 16,9 26-7-16,19 27-23 15,26 10-15-15,26 5-13 16,23-4 4-16,24-13-9 16,18-14-14-16,7-27-48 0,12-19-54 15,5-28-35-15,9-26-86 16,-5-23-49-16,-10-31-29 16</inkml:trace>
  <inkml:trace contextRef="#ctx0" brushRef="#br0" timeOffset="79139.42">17089 17149 27 0,'0'-16'118'15,"0"-1"101"-15,0 0-37 16,0 5-2-16,0 1-18 0,0-2-25 16,0 5-29-16,0 5-29 15,0 3-24-15,0 0-19 16,0 0-11-16,0 0-17 0,0 0-5 15,0 7 0-15,6 10 0 16,5 6-3-16,5 11 0 16,1-1-4-16,4-9 6 15,-5-1-1-15,1-6-2 16,2-6 7-16,-1-11-4 0,-7 0-1 16,1-4 3-16,-1-10-6 15,2-11 5-15,-4-5 3 16,-9-1-4-16,0-2-6 15,0 5 8-15,0 4 3 0,0 7 11 16,0 5 11-16,0 0-8 16,0 3 2-16,0 4-8 15,0 3-9-15,0 2-5 0,0 0 3 16,0 0-7 0,0 0 1-16,0 12-1 0,8 4 6 15,4 8 0-15,0 5 2 16,-1-1-9-16,6 5 4 15,0-2-20-15,-2 3-89 0,1-1-92 16,6-5-58-16,-1-4-73 16</inkml:trace>
  <inkml:trace contextRef="#ctx0" brushRef="#br0" timeOffset="79372.25">18346 17011 741 0,'12'-25'381'0,"-12"8"-161"0,0 14-119 16,0 16-44-16,-17 15 3 15,-3 20 31-15,0 22 11 16,3 18-36-16,6 20-28 0,3 8-20 16,8 7-5-16,0-2-9 15,0-4-12-15,0-17-72 16,0-15-134-16,0-23-95 15,0-17-35-15,-9-29-49 16</inkml:trace>
  <inkml:trace contextRef="#ctx0" brushRef="#br0" timeOffset="79525.96">17841 17263 644 0,'-31'-40'299'0,"6"11"-128"16,4 8-88-16,10 5-42 0,11 4-19 15,0 12-9-15,8 0-13 16,12 0-48-16,9 16-102 16,7 6-56-16,7 1-24 15,12 1-44-15</inkml:trace>
  <inkml:trace contextRef="#ctx0" brushRef="#br0" timeOffset="79658.5">18548 17654 283 0,'45'39'215'15,"-12"-5"-47"-15,-10-13-45 0,-5-7-44 16,-5 0-30-16,-5-14-19 16,-2 0-19-16,-2 0-74 15,-4-14-118-15,5-14-95 0</inkml:trace>
  <inkml:trace contextRef="#ctx0" brushRef="#br0" timeOffset="80105.31">19101 16979 704 0,'17'-33'344'16,"-5"3"-108"-16,-4 7-94 0,-5 7-52 15,2 7-25-15,-2 5-30 16,5 4-19-16,5 17 1 16,9 14 12-16,0 15-1 0,7 14-4 15,-1 5-3-15,0 9-6 16,-2 4-10-16,-3-2-4 15,-2-7-3-15,-1-3 6 16,-8-13 2-16,0-16-16 0,-4-8 5 16,-8-10-4-16,0-19-24 15,-11-7-10-15,-14-14 13 16,-12-8 15-16,-7-6 2 16,-4 1 11-16,-5 6-3 15,-1 7 0-15,10 14 4 0,3 7-4 16,9 11 13-16,11 13 2 15,9 10 1-15,12 6 1 16,17 5 6-16,7 4-8 16,12-4 4-16,9-4-9 15,0-9 7 1,109-17 12-16,-105-22-30 16,-5-9-1-16,-7-13-44 15,-12-3-50-15,-11-5-60 16,-14-3-54-16,-6-1-41 0,-10 4-36 15,-10 0-13-15</inkml:trace>
  <inkml:trace contextRef="#ctx0" brushRef="#br0" timeOffset="80456.35">19608 16778 607 0,'0'-37'415'0,"0"5"-119"0,0 9-121 16,0 2-72-16,0 8-30 16,0 13-31-16,0 17-7 15,14 15-17-15,-3 17-4 0,5 9-6 16,0 2-4-16,6-2 0 16,-6-15-10-16,-1-5 4 15,-7-10 2-15,4-11-7 16,1-17-10-16,-1-9 6 0,2-20 8 15,-5-16 0 1,4-15 14-16,-1-9 11 0,1 7 49 16,-5 11 52-16,-3 13-53 15,-5 14-65-15,0 11-5 16,0 47 0-16,0 14-17 16,0 16-214-16,0 10-125 15,0 3-69-15,3 1-30 16</inkml:trace>
  <inkml:trace contextRef="#ctx0" brushRef="#br0" timeOffset="80658.16">20925 17492 1210 0,'28'-21'782'15,"-9"1"-727"-15,-6 6-55 16,0 7 0-16,-7 7 0 15,-6 21 0-15,-11 20 0 16,-18 15 0-16,-10 18 0 16,-15 2 0-16,-3-2-364 15,-4-5-255-15,4-12 93 0</inkml:trace>
  <inkml:trace contextRef="#ctx0" brushRef="#br0" timeOffset="81519.38">22163 16693 321 0,'-11'-28'204'0,"-7"-1"-36"16,-2 1-40-16,4 4-7 15,-1 4 3-15,-3 7-16 0,-5 13-19 16,-6 13-7-16,-6 19-7 16,0 16-5-16,9 13-21 15,5 12-10-15,9 1-16 16,14-5-6-16,14-4-7 15,9-4-5-15,11-11 0 0,5-14 1 16,9-8-6-16,9-12-19 16,4-16-5-16,0 0-2 15,0-16 3-15,-4-12 13 16,-3-8 13-16,-15-6-2 16,-5 5 12-16,-11 5 23 0,-12 8 15 15,-1 3 4-15,-10 9-21 0,0 4-13 16,-13 8-9-16,-3 17-5 15,4 3 2-15,12 8-1 16,0 9-2-16,6-5 2 16,8 0 5-16,15-3-9 15,7-8 3-15,5-4-5 0,0-17-5 16,-1 0-1-16,-4-9 0 16,-7-7-10-16,-12-14 5 15,-9-6 1-15,-8 0 1 0,-17-1-4 16,-7 5-9-16,-8 7-47 15,-6 8-78-15,-3 6-95 16,1 11-67-16,4 0-27 0,8 0 20 16</inkml:trace>
  <inkml:trace contextRef="#ctx0" brushRef="#br0" timeOffset="81835.22">22898 16802 353 0,'16'-16'469'0,"-8"4"-56"15,-8 4-175-15,0 0-107 0,0 8-34 16,0 0-36-16,4 16-2 16,4 12-28-16,10 10-15 15,4 3-7-15,7-1-11 0,2-3-31 16,12-9-49-16,1-7-32 16,2-10 3-16,-3-11 37 15,3-21 36-15,-10-10 22 16,-5-9 32-16,-7-9 16 15,-10-4 36-15,-6 3 31 0,-8 10 24 16,0 7-22-16,0 9-45 16,0 12-35-16,0 12-10 15,0 21-4-15,0 67-2 16,0-26-28 0,0-1-148-16,0-4-190 0,0-9-74 15,0-10-10-15</inkml:trace>
  <inkml:trace contextRef="#ctx0" brushRef="#br0" timeOffset="82301.37">23540 16693 399 0,'11'-52'419'0,"-3"11"-88"0,-8 13-149 16,3 11-82-16,-3 17-9 16,0 29 50-16,0 19-22 15,0 17-48-15,0 8-34 16,0 0-17-16,9-4-14 0,4-7-4 15,-1-18-8-15,-3-10-46 16,2-15-20-16,0-19-19 16,6-16 20-16,1-16 39 0,-2-12 13 15,-1-9 13-15,1-1 24 16,1 9 37-16,-8 14 4 16,-1 5-18-16,1 14-17 15,-1 12-10-15,3 25-5 16,5 7 7-16,0 5-6 15,6-5-9-15,-5 0 5 0,9-7 2 16,2-17-8-16,5-16-2 16,8-21-7-16,3-24-1 15,2-23 2-15,-1-30 9 0,-3-25-11 16,4-14 20-16,-10-7 16 16,-7 14 65-16,-9 29 37 15,-7 26-128-15,-10 30 0 16,-3 37 0-16,-11 49 0 15,-6 41 0-15,-2 31 0 0,1 24 0 16,10 14 0-16,8 0 0 16,13-5 0-16,8-12 0 15,7-15 0-15,9-17-129 0,-3-26-500 16,4-19 22-16</inkml:trace>
  <inkml:trace contextRef="#ctx0" brushRef="#br0" timeOffset="82455.28">24153 16461 716 0,'-53'-24'277'0,"7"3"-110"15,14 6-9-15,16-2 12 16,16 5-63-16,12-4-53 16,30-1-55-16,21 0-126 0,18-3-159 15,13-5-63-15,10-11-61 16</inkml:trace>
  <inkml:trace contextRef="#ctx0" brushRef="#br0" timeOffset="82684.16">24887 15448 666 0,'-21'-50'382'0,"6"10"-106"15,15 7-42-15,8 17 7 0,33 16 7 16,32 25-248-16,28 32 0 15,13 41 0-15,-1 44 0 16,-14 29 0-16,-31 17 0 0,-23 2 0 16,-29-2 0-16,-24-10 0 15,-22-19 0-15,-10-17 0 16,-11-20-203-16,-3-23-325 16,1-22 16-16</inkml:trace>
  <inkml:trace contextRef="#ctx0" brushRef="#br0" timeOffset="82900.46">26666 15908 993 0,'-32'-77'649'16,"-9"15"-325"-16,5 17-243 15,1 12-81-15,13 8 0 16,5 15 0-16,5 5 0 0,16 20 0 15,9 8 0 1,-1-4 0-16,1-3-48 16,-5 1-262-16,-7-5-96 15,-1 0-74-15</inkml:trace>
  <inkml:trace contextRef="#ctx0" brushRef="#br0" timeOffset="83116.72">26751 16433 592 0,'37'0'600'0,"-6"16"-173"15,34 45 1 1,-39-16-428-16,-15 15 0 16,-11 18 0-16,-40 15 0 15,-30 14 0-15,-29 11 0 16,-29 8 0-16,-16 3 0 0,-20 2-346 15,-14-1-303-15</inkml:trace>
  <inkml:trace contextRef="#ctx0" brushRef="#br0" timeOffset="87228.48">20421 13254 328 0,'-8'-7'178'0,"8"-4"-36"16,-8 4-48-1,8-1-25-15,0 4-8 0,0 0-3 16,0-5 8-16,16-3-4 16,21-4-8-16,20-4 4 15,30-4 3-15,40-9-14 16,32-5-6-16,36-5 3 0,40-2-5 15,65-9 9 1,70-4 8-16,40-6-6 0,16 1-7 16,10-4-3-16,-6 10-14 15,-28 6-2-15,-45 5-2 0,-60 5-2 16,-62 8 0 0,-62 9 23-16,-43 3 8 15,-36 9-2-15,-24 5-20 0,-22 2-12 16,-15 5-9-16,-9 0-4 15,-8 0 2-15,-4 0-6 16,-4 0-2-16,-3 0 6 16,-5 0-10-16,0 0 15 0,0 0-13 15,0 0 5-15,0 0-3 16,0 0-3 0,0 0-13-1,0 0-69-15,0 0-96 16,0 0-90-16,-8 0-58 15,-9 12-15-15</inkml:trace>
  <inkml:trace contextRef="#ctx0" brushRef="#br0" timeOffset="93067.09">5429 2196 415 0,'-25'0'160'0,"25"-18"-80"15,25-20-34-15,42-18-12 16,56-25 3-16,48-18 10 16,37-12 46-16,19 0-13 15,-1 4-29-15,-14 14-24 16,-34 15-18-16,-36 20 1 15,-37 14-7-15,-23 12-3 0,-25 7 1 16,-16 12 0-16,-13 6 1 16,-8-2 1-16,-3 1-5 15,-9 8-12 1,0 0-46-16,-8 0-58 16,0 0-77-16,-8 0-135 15</inkml:trace>
  <inkml:trace contextRef="#ctx0" brushRef="#br0" timeOffset="93819.48">7341 826 333 0,'-25'-25'175'0,"10"6"-71"15,1 1-54-15,6 6-29 16,8 12-14-16,0 12 2 16,0 22-6-16,8 23 20 15,1 28 14-15,0 37 2 0,2 32-12 16,1 22-12-16,1-5-6 16,-1-17-6-16,1-23 1 15,-6-29-4 1,1-26 5-16,-4-23 0 15,-4-21 28-15,0-32-16 0,0-23-13 16,0-44-21-16,0-37-15 16,-9-39 10-16,2-11 13 15,-4-5-2-15,-11 5 6 16,-5 16 5-16,-6 11-4 16,-3 21 10-16,-1 16 4 15,4 21-4-15,9 16 2 16,4 12-4-16,4 13-4 15,2 12-2-15,14 9-1 16,5 7 3-16,15 0 3 16,17 12-5-16,19-1 4 15,23 5-4-15,18 1 2 16,21 3-5-16,4 4 7 16,-6 1-7-16,-14 0-5 15,-21-2-5-15,-19 1 6 16,-17 2 6-16,-22 2 2 15,-14 8 5-15,-29 14 8 0,-25 19 11 16,-24 20 0-16,-12 22 1 16,-4 9-6-16,3 4-1 15,9-8-2-15,8-4-2 16,8-20-6-16,8-10 5 16,8-13-8-16,9-15 0 15,7-15 1-15,9-9-3 16,4-11 9-16,5-3 12 15,7-16 11-15,-8 0 3 16,8 0-5-16,0 0-7 16,0 0-10-16,0 0-5 15,0-4-10-15,0-3-2 16,0-1-32-16,0 0-61 16,0 3-62-16,0 2-34 15,0-9-92-15</inkml:trace>
  <inkml:trace contextRef="#ctx0" brushRef="#br0" timeOffset="97726.47">15503 5995 26 0,'0'0'66'0,"0"-8"49"15,0 4 29-15,0-3-53 16,0 2-27-16,0 0-26 0,0 3-10 16,0 2 3-16,0 0 5 15,0 0 5-15,0 0 6 0,0-5-8 16,0 5-9-16,0 0-5 16,0 0-9-16,0 0-5 15,0 0-3-15,-8 0-7 16,-4 0 2-16,0 0-6 15,-2 7 2-15,3 5-1 0,-2 5-2 16,6 9 4-16,-1-2 4 16,8 0-6-16,-8 4 3 0,8 1 0 15,0-1-4-15,4 1 2 16,4-5-4-16,3-3-3 16,5-9 7-16,6-5-3 0,2-7 1 15,4 0 0-15,1 0-1 16,-2-12 4-16,1-4 1 15,-2-4 5-15,-6-4-9 16,-1-1 1-16,-1-4 0 0,-10 10-3 16,1-2 4-16,-9 4 3 15,0 5 0-15,0 5-11 16,-9 7 4-16,9 0 0 0,-12 0 4 16,-2 17-4-16,6 2 3 15,8 5-1-15,0 4-2 16,0-2-3-16,0-2 1 0,0-8 0 15,8 1-3-15,10-5 7 16,-1-12 3-16,2 0-2 0,-2-5 5 16,-1-7 1-16,-3-4-7 15,-5-8 5-15,-8 0-2 16,0-5 5-16,0 4 8 16,0 5 1-16,0 9 0 0,-8-2-11 15,8 4-5-15,0 9 3 16,0 0-2-16,0 0-2 15,0 0-4-15,11 0 5 0,6 9-5 16,2-9 0-16,10 8 1 16,4-8 0-16,3 0 4 15,5 0 1-15,-4 0-3 0,-6-8 5 16,-6-1 2-16,-8 5 4 16,-5 1 12-16,-4 3 8 15,-8 0-6-15,0 0-4 16,0 0-14-16,0 0 1 0,0 0-5 15,0 12-1-15,3 0 0 16,5 0 2-16,6 0 0 0,-3-3-4 16,7-9 2-16,-4 0 2 15,3 0 4-15,3-5-10 16,1-11 2-16,-3-4 8 0,-4-6-4 16,-3 3-3-16,-2 1 7 15,-4 8-1-15,-1-3 0 16,-4 9-1-16,0 4 0 0,0 4-9 15,0 0 4-15,4 0 5 16,4 15-2-16,3 1 2 0,2 5-4 16,4 0-1-1,2-6 2-15,5-5-4 0,6-10-8 16,-2-5 3-16,1-7 10 16,3-13-4-16,-4-2 7 0,0-6-2 15,-2 3 0 1,-7 7 15-16,-7 3 10 0,-4 7-1 15,-3 5-11-15,-5-1-6 0,0 9-4 16,0 0-6-16,0 9 6 16,0 4-6-16,3 2 1 0,2-2 4 15,4-1-2 1,-2-1-8-16,1-11-7 0,0 0-15 16,9 0-8-16,3-11-27 15,8-10-8-15,9-11 4 16,4-12 17-16,-1-6 27 0,-5-2 24 15,-5 7 22-15,-10 11 21 16,-2 11 1-16,-7 2-2 0,-8 9-10 16,2 9-5-16,-2 3 0 15,-3 12 2-15,0 3 3 16,0 11-5-16,6 2-4 0,-3 0-13 16,0-3-6-1,2-2-1-15,-5 3-47 0,0-3-77 16,0 2-84-16,-8-4-60 15</inkml:trace>
  <inkml:trace contextRef="#ctx0" brushRef="#br0" timeOffset="97881.3">16795 5886 379 0,'-13'-17'334'15,"5"1"-115"-15,8 0-102 16,0 3-59-16,4 1-29 15,9 0-19-15,5-4-59 16,12 4-104-16,2-1-66 0,1-3-74 16</inkml:trace>
  <inkml:trace contextRef="#ctx0" brushRef="#br0" timeOffset="98082.78">17233 5845 344 0,'5'0'295'0,"-5"-8"-51"0,0 4-74 16,0-1-44-16,0 5-12 16,0-4-19-16,3 4-37 15,0 0-29-15,3-3-22 16,-6-1-17-16,0 4-34 0,0 0-45 16,0 0-53-16,0 0-44 15,0 0-18-15,0 0-3 16,0 0-24-16</inkml:trace>
  <inkml:trace contextRef="#ctx0" brushRef="#br0" timeOffset="99260.68">17427 5606 94 0,'0'-10'227'16,"0"7"-54"-16,0-1-65 15,0-1-51-15,0 1-31 0,0 4-10 16,0-4-12-16,6 0-6 16,-2 4 4-16,-1 0-4 15,-3 0 4-15,5 0-1 0,-2 0-1 16,5 0 8-16,4-4 10 16,4-4 10-16,5 1 3 15,7-7-9-15,5 7-11 0,4-1-5 16,-1-5-5-1,-4 5-7-15,-4 1-43 0,-7 2-46 16,-8 5-61-16,-13 0-57 16</inkml:trace>
  <inkml:trace contextRef="#ctx0" brushRef="#br0" timeOffset="99395.32">17456 5779 105 0,'-23'26'214'0,"6"-7"-81"16,17-6-41-16,0 0-38 15,8-13-19-15,16 0-10 16,17 0-9-16,16-9-7 0,11-8-54 16,9-11-77-16,-4 0-89 15</inkml:trace>
  <inkml:trace contextRef="#ctx0" brushRef="#br0" timeOffset="99709.33">18392 5296 339 0,'-10'-28'233'0,"-6"-1"-53"16,-4 3-75-16,-5 7-32 15,-4 3-4-15,2 7 3 0,2 9-28 16,1 0-18-16,2 25-18 16,6 12-3-16,5 12-2 15,11 15 2-15,9 6-2 16,9-2-1-16,12-2-2 15,5-13 3-15,3-8-7 0,-2-13 5 16,-3-16 2-16,-4-16 3 16,-10-12 2-16,-7-20-6 0,-4-22 0 15,-8-10 5-15,0 0 2 16,-11 2-3-16,-3 12-6 16,5 6-26-16,-5 7-57 0,6 13-88 15,0 7-68-15,8 7-67 16</inkml:trace>
  <inkml:trace contextRef="#ctx0" brushRef="#br0" timeOffset="99855.84">18796 5247 473 0,'12'-21'307'16,"-4"6"-110"-16,-2-2-96 15,-6 5-54-15,0 4-58 0,0 3-95 16,0 5-89-16,0 0-60 15,0 9-10-15</inkml:trace>
  <inkml:trace contextRef="#ctx0" brushRef="#br0" timeOffset="99979.91">18926 5584 377 0,'11'41'175'0,"-1"-1"-50"0,-10 14-10 15,0 6-21-15,-18 11-34 16,-13 10-27-16,-31 16-91 0,-34 6-151 15,-34 1-130-15</inkml:trace>
  <inkml:trace contextRef="#ctx0" brushRef="#br0" timeOffset="104831.95">15958 6712 47 0,'-12'-4'127'0,"4"-1"40"0,0 2-62 16,0-1-39-16,-1 4-27 15,1 0-8-15,8 0 12 16,-9 0 6-16,9 0 9 0,0 0-8 16,5 0-8-16,11-5-13 15,20-2 6-15,42-11 2 0,44-5 4 16,48-14 5-16,44-8 6 16,31-8 19-16,27-8 5 15,17 1-11-15,-1 6-30 16,-24 10-20-16,-38 7-7 15,-42 8-6-15,-42 5 4 0,-33 8 0 16,-33-1-2-16,-20 5-2 16,-22 5 2-16,-8 1-3 15,-14 6-1-15,-9 0-14 0,-3 0-21 16,-12 0-26-16,-8 0-32 16,-8 13-55-16,-13-1-22 0,-11 5-2 15,-5-1-47-15,-8 4-2 16</inkml:trace>
  <inkml:trace contextRef="#ctx0" brushRef="#br0" timeOffset="105684.15">16713 6786 234 0,'-80'23'207'16,"14"-5"-64"-16,20-6-54 0,15-1-44 15,13-11-21-15,18 8-6 16,30-8 35-16,31-3 12 16,35-18 5-16,44-12 5 0,34-8 8 15,32-7 3-15,26-6-2 16,20-2-22-16,4 2-20 16,-12 7-25-16,-25 2-6 15,-32 7-5-15,-37 10 2 0,-33 4-1 16,33-5 60-1,-104 22-9-15,-14-2 12 16,-12 2-10-16,-12 7-14 0,-3 0-10 16,-5 0-12-16,0 0-6 15,0 0-7-15,0 0-8 0,0 0 1 16,0 0-3 0,0 0-4-16,0 0 0 15,0 0 8-15,0 0-10 16,0 0 3-1,0 0 3-15,0 0 0 0,0 0 0 16,0 0-5-16,0 0 5 16,0 0 1-16,0 0-7 0,-8 0 5 15,8 0-1-15,0 0 4 16,0 0-6 0,0 0 7-16,0 0 0 0,0 0-2 15,0 0-4-15,0 0 5 16,0 0-5-16,0 0 4 15,0 0 5-15,0 0-2 16,0 0 0-16,0 0-4 16,0 0-3-16,0 0 5 0,0 0 0 31,0 0 1-15,0 0 4-16,0 0 1 15,0 0 2-15,0 0-8 16,0 0 1-16,0 0-2 0,0 0 7 15,0 0-4-15,0 0-7 16,0 0 3-16,0 0 2 16,0 0-4-16,0 0-4 0,0 0 8 15,0 0-1-15,0 0-6 16,0 0 11-16,0 0-6 16,0 0-5-16,0 0 9 15,0 0 1-15,0 0-11 0,0 0 3 16,0 0 4-16,0 0-1 15,0 0 2-15,0 0-9 16,0 0-3-16,0 0-15 0,0 0-27 16,0 0-16-16,0 0-30 15,0 0-53-15,-8 0-49 0,0 0-39 16,-6 0-18-16,-2 11-30 16,-3 5 27-16</inkml:trace>
  <inkml:trace contextRef="#ctx0" brushRef="#br0" timeOffset="111404.58">15987 6175 263 0,'-74'-4'170'0,"-3"-5"-51"15,3 9-37-15,6 0-26 0,7 13-15 16,4 2-3-16,12 6-1 16,12 3-7-16,14 2-8 15,6-3 0-15,13 2-4 0,13 3 15 16,19-4-10-16,17-7-6 15,16-17-5-15,21-3-4 16,3-19-3-16,0-10-3 0,-12-13 4 16,-12-12-9-16,-25-12 7 15,-20-12-10-15,-20-5 10 16,-20 0 2-16,-20 6 12 16,-17 10-11-16,-12 21-2 15,-9 25-6-15,-3 24 5 0,-1 29-2 16,6 27-2-16,11 26 2 15,13 8 2-15,14 12 2 16,31-2 3-16,22-5 0 0,27-9 1 16,35-17-1-16,35-25 0 15,35-27-4-15,21-27-8 16,1-30-2-16,-11-29-11 0,-19-21-17 16,-29-24 11-16,-28-16-3 15,-34-8 5-15,-28 7 20 16,-28 17 17-16,-24 21-2 15,-25 24-7-15,-16 33 0 0,-20 36 3 16,-10 41 11-16,-3 34 5 16,10 36-2-16,19 11-8 15,27 0-6-15,31 1 0 0,26-13-1 16,29-17 2-16,35-11-7 16,26-22-1-16,24-22 6 15,17-22-8-15,9-16 0 0,-11-20-14 16,-14-26-4-16,-15-19-5 15,-21-29-29-15,-22-20 9 16,-27-11 30-16,-26-2 26 0,-22 13 11 16,-21 22-1-16,-17 23 3 15,-20 31-2-15,-13 30-6 16,-6 32 1-16,1 29-3 16,15 25-8-16,19 12-4 0,25 7-3 15,28 1 0-15,37-6 6 16,23-10-5-16,26-16 4 15,19-18-9-15,17-15-1 0,4-21 2 16,2-20-2-16,3-15-20 16,-7-20-6-16,-17-14 0 15,-17-12 7-15,-21-8 5 0,-24-9 8 16,-21 2 12-16,-24 3 1 16,-24 14-1-16,-17 20 9 15,-14 26-2-15,-16 28 1 16,-5 31 1-16,-6 23-3 15,6 11-4-15,15 7-5 0,14-6-1 16,30-4 6-16,17-7-4 16,22-15 0-16,27-15 1 15,24-11-2-15,29-21-5 0,23-21 4 16,25-18-2-16,18-14-14 16,-6-13-24-16,-15-10-10 15,-26-14 6-15,-27-8 16 0,-34 4 22 16,-30 6 19-1,-30 9 5-15,-42 22-5 0,-32 21-1 16,-25 24 8-16,-25 33 11 16,-9 27-1-16,6 26-3 0,17 14-13 15,27 6 1-15,16-4-11 16,31-5 2-16,36-7 1 16,22-14-2-16,29-14 1 15,39-22-7-15,23-28 4 0,20-16 2 16,6-20-17-16,-4-14-2 15,-18-12 0-15,-19-10 5 0,-27-9-3 16,-20-10-5-16,-23 2 5 16,-25 4 1-16,-20 8 2 15,-18 12 10-15,-22 15 3 16,-12 26 1-16,-17 24-5 16,-7 33 7-16,-3 27 9 0,2 25-5 15,16 18 4 1,18 6-8-16,27-2-1 0,24-10-2 15,26-16 2-15,25-10 0 16,22-23-4-16,20-24 0 0,14-24 0 16,9-20-5-16,-7-20-1 15,72-92-11-15,-113 48-1 16,-13-11 9-16,-21 2-1 16,-25 8 8-16,-14 11 4 15,-17 18-4-15,-28 18 0 16,-20 23-3-16,-23 30 5 0,-15 31-7 15,-9 31 9 1,4 17-1-16,17 7-3 0,18-2-1 16,25-11 2-16,30-10 2 0,32-16 3 15,22-14-2-15,30-15 3 16,34-17-8-16,23-16 8 16,152-54-9-1,-132 6-18-15,-12-13-5 0,-14-13 7 16,-27-7 0-16,-19-9 4 15,-20 2 11-15,-25 5 0 16,-24 14 1-16,-25 13 7 16,-20 16-4-16,-24 22 2 0,-26 30 7 15,-13 30 12-15,-6 30-1 16,4 18-5-16,12 7-8 0,25 2 1 16,23-9-5-16,28-9-2 15,16-16 0-15,28-12 1 16,21-17 3-16,22-15-9 0,19-21 0 15,6-12-8-15,-1-21-8 16,-4-20-15-16,-13-16 11 16,-13-16-2-16,-24-18-6 15,-20-3 9-15,-22 1-2 16,-35 10 16-16,-30 16-1 0,-33 17 6 16,-30 30 3-16,-17 23 4 15,-9 34 8-15,-8 32 0 16,-3 29 3-16,18 12 4 15,27 2-7-15,34 2-10 0,35-8 4 16,33-8-3-16,37-14 8 16,43-11-11-16,33-23 0 15,25-23 3-15,18-23-10 0,6-25-4 16,-4-15-10-16,-5-18-1 16,-20-11-11-16,-23-17-17 15,-32-7-7-15,-33 3 19 0,-33 5 23 16,-23 16 15-16,-31 16 12 15,-17 24 1-15,-26 28 0 16,-20 31 16-16,-20 29 4 0,-6 31 5 16,10 20 3-16,24 7-20 15,33 1-9-15,36 1-1 16,41-10-2-16,36-7-3 0,36-13-4 16,34-19 3-1,23-22 0-15,14-24-6 0,2-19 1 16,-4-26-9-16,-11-16-21 15,-16-21-8-15,-25-13-11 16,-21-19 3-16,-23-13-11 0,-21 1 28 16,-38 4 11-16,-22 22 28 15,-22 13-4-15,-23 28-2 16,-19 26 1-16,-23 37 13 0,-8 29 13 16,-4 28 2-16,13 17 0 15,21 8-8-15,31 3-6 16,37-3-1-16,38-9-7 0,38-10-1 15,38-19 0-15,41-19-7 16,27-25 2-16,17-20-5 0,1-24-8 16,-14-17-11-1,-22-16-19-15,-25-16-1 0,-30-17 1 16,-32-8 3-16,-32 1 11 16,-34 4 18-16,-35 15 10 15,-28 29 11-15,-21 29-2 0,-16 32-1 16,-13 28 7-16,4 26 3 15,10 16-1-15,18 7-4 16,26 1-5-16,33-2-5 16,28-2-5-16,31-5 0 15,33-10 9-15,33-14-7 0,33-17 3 16,22-20-7-16,16-20 0 16,0-12-15-16,-5-13-3 15,-15-12-20-15,-18-15-27 0,-25-13-16 16,-22-17 19-16,-32-11 15 15,-32-5 24-15,-31 8 33 16,-30 13 17-16,-23 21 5 0,-22 27-7 16,-10 29 0-16,-6 41 15 15,10 28 13-15,14 17-16 16,21 11-8-16,27 5-9 0,25 0 4 16,35-5 0-16,30-7-7 15,41-18-4-15,43-15 1 16,44-24-12-16,27-25 0 15,13-21-5-15,-6-22-7 16,-12-22-19-16,-33-24-28 0,-34-21-15 16,-40-21 11-16,-39-4 32 15,-43 7 26-15,-42 18 23 16,-38 33 23-16,-29 35-2 0,-22 43 17 16,-7 44 12-16,-2 28-9 15,23 20-12-15,24 14-30 16,27 4-5-16,26-3-7 0,31-2-6 15,29-7-15 1,17-14-47-16,15-11-29 0,12-22-55 16,8-15-68-16,1-21-108 15</inkml:trace>
  <inkml:trace contextRef="#ctx0" brushRef="#br0" timeOffset="130640.69">28408 15684 189 0,'-28'0'299'0,"-1"0"42"16,1 0-22-16,3 0-23 16,4 0 42-16,10 0-73 0,3 0-265 15,8-5 0-15,0 3 0 16,19-9 0-16,30 1 0 15,36-10 0-15,25-8 0 16,20-10 0-16,13 2 0 0,-1-5 0 16,-4 4 0-16,-13 3 0 15,-14 6 0-15,-18 0 0 16,-20 8 0-16,-16 4 0 0,-18 0 0 16,-9 8 0-16,-9 3 0 15,-15 5 0-15,-6-4 0 16,0 1 0-16,0-2 0 15,-11-3 0-15,-1-5 0 16,0-7-519-16,0-9-116 0,-1-8-256 16</inkml:trace>
  <inkml:trace contextRef="#ctx0" brushRef="#br0" timeOffset="131040.33">29672 14893 357 0,'11'-28'367'15,"-3"8"-29"-15,0 3-92 16,1 6-35-16,-1 11 67 15,3 0-28-15,7 11-250 16,2 14 0-16,7-2 0 16,2 10 0-16,2 5 0 0,-1 2 0 15,-1 9 0-15,-6 8 0 16,3 9 0-16,-10-2 0 16,-4 7 0-16,-1-7 0 15,-3-2 0-15,5-10 0 0,-5-8 0 16,-8-7 0-16,5-8 0 15,-2-13 0-15,6-4 0 16,-9 0 0-16,0-3 0 0,-12-9 0 31,-5 0 0-15,-11-9 0-16,-5-3 0 0,1-7 0 16,0-7 0-16,2-2 0 15,4-8 0-15,-4-14 0 16,4-7 0-16,8-7 0 15,-3-1 0-15,4-1 0 16,5 4 0-16,6 6 0 0,6 7 0 16,0 4 0-16,0 1-98 15,6 2-505-15,10 3 71 0,5 1-279 16</inkml:trace>
  <inkml:trace contextRef="#ctx0" brushRef="#br0" timeOffset="131588.79">30635 14618 1198 0,'0'-10'617'0,"0"10"-385"16,0 10-232-1,0 1 0-15,0-3 0 16,-14-8 0-16,6 9 0 15,-4-9 0-15,-1 0 0 16,-2-9 0-16,-5-6 0 0,-2-11 0 16,7-2 0-16,7-3 0 15,8-7 0-15,8-3 0 16,16 5 0-16,15 3 0 16,18 12 0-16,13 9 0 0,9 12 0 15,-3 18 0-15,4 16 0 16,-2 20 0-16,-9 23 0 15,-11 18 0-15,-22 9 0 16,-20 11 0-16,-16 8 0 0,-34-2 0 16,-18-2 0-1,-9-1 0-15,-4-15 0 0,3-18 0 16,11-16 0-16,11-21 0 16,14-10 0-16,26-10 0 15,18-13 0-15,30-15 0 16,28 0 0-16,31-15 0 0,19-11 0 15,11-2 0 1,10-1 0-16,3 1 0 0,-4 4 0 16,0 4 0-16,-7 7 0 15,-10 5 0-15,-7 4 0 16,-16 1 0-16,-17-3 0 0,-20 6 0 16,-17-8 0-16,-15 1-583 0,-15-5 27 15,-22-9 110 1</inkml:trace>
  <inkml:trace contextRef="#ctx0" brushRef="#br0" timeOffset="133436.79">30924 2751 145 0,'14'-12'318'0,"-6"0"-17"16,-5 0-48-16,-3 0-31 16,0 2-17-16,0 3-26 15,0 3-36-15,0 4-49 16,0 0-43-16,0 0-32 16,0 21-13-16,0 12 1 15,0 15-7-15,-8 13 1 16,-1 12 5-16,9 9-2 15,-9-1 1-15,9 1-5 16,-13-13 0-16,13-12 0 16,0-17 7-16,0-10 1 15,0-14 3-15,0-16-6 16,8-9-6-16,6-10 1 16,12-15-2-16,2-7 8 15,5 1-3-15,-9 7 0 16,-2 9 3-16,-6 3-10 15,-4 9 1-15,-5 8-10 16,1 4 0-16,9 9 10 16,8 10 3-16,7 9 1 15,12 6-1-15,10-1-2 16,3-9-10-16,3-8 1 16,-5-16-19-16,2 0-12 15,-3-21-19-15,-5-12-10 16,-8-3 34-16,-9-9 16 15,-7 1 12-15,-11 3 26 0,-14 9 15 16,0 4-7-16,-9 7-16 16,-13 13 3-16,-5 8-2 15,-11 15-4-15,1 14-6 16,1 8 5-16,7 4-1 16,9-1-9-16,20 0 4 15,0-2-11 1,17-9-3-16,7-5-20 0,8-5-29 15,14-19-20-15,6 0-26 16,3-19-14-16,7-14 10 16,0-12 35-16,-5-12 35 15,-5-12 28-15,-4-5 21 16,-10-2 32-16,-9 2 15 16,-10 5 24-16,-7 3 21 15,-4 14-13-15,-4 7-25 16,-4 9-16-16,5 12-29 15,-5 7-6-15,0 8-16 16,0 9 3-16,0 21 6 16,0 20-6-16,-12 17 10 15,-5 10-2-15,6 14-2 16,-2-1 1-16,4 1 3 16,9-5-10-16,0-12 2 15,0-13-10-15,5-14-5 16,4-14 4-16,10-24-4 15,13-9-5-15,10-20 7 16,6-11 4-16,5-18 7 16,-4-11 5-16,-4 0 3 15,-6 1 0-15,-5 4 3 16,-11 6 35-16,-6 13 32 16,-5 12-17-16,-4 8-22 15,-2 10-28-15,-6 10-12 16,0 15 13-16,-14 13-4 15,-2 22-5-15,-8 12 5 16,4 3-7-16,4 7 4 0,3-6 7 16,13-4-7-16,7-9-1 15,10-11 3-15,8-8-5 16,15-14 14-16,8-15-21 16,14-12 8-16,3-12-2 15,5-12 4-15,-10-8 2 16,-7-6 4-16,-13 4 10 15,-15 5 3-15,-13 9 21 16,-9 3-26-16,-3 15-7 16,-11 3-3-16,-15 11 3 15,-5 25-8-15,-6 8 1 16,6 5 0-16,5-3 0 0,10 2-3 16,16 0 4-16,0-9 6 15,16-3-4-15,10-13-1 16,8-12 3-16,8-12 7 15,3-17-8-15,-8-11-2 16,-10-10 7-16,-11 3 8 16,-16-3 6-16,0 6-17 15,-20 7-11-15,-11 13-58 16,-12 7-145-16,-4 17-158 16,-5 17-100-16</inkml:trace>
  <inkml:trace contextRef="#ctx0" brushRef="#br0" timeOffset="138012.79">295 12118 973 0,'-36'16'478'0,"12"-3"-203"16,7-13-134-16,5 0-64 16,12-21-40-16,12-24-16 0,21-32-14 15,35-41-1-15,43-36 4 16,47-30-2-16,54-27-2 16,42-22-1-16,31-2-2 15,7 7-3-15,-23 28 0 16,-43 41 0-16,-46 38 0 15,-47 29 0-15,-39 28 0 16,-29 23 0-16,-29 25-15 16,-36 37-50-16,-53 43-25 15,-60 49-7-15,-63 48 20 16,-50 30 39-16,-33 21 17 16,-13 7 0-16,3-3 6 15,26-17 13-15,34-28 21 16,40-35 12-16,42-36 11 0,34-29 2 15,33-28-14-15,31-22-20 16,29-25-1-16,48-37-5 16,51-40 0-16,63-45 12 15,69-45-9-15,66-33 0 16,36-11-1-16,-10 19-6 16,-46 37 4-16,-65 41-1 15,-67 45-13-15,-67 48 5 16,-78 58 0-16,-88 52 2 15,-76 41 5-15,-51 38 10 16,-30 24 18-16,3 2 2 16,26-20-5-16,43-32-6 15,43-31 1-15,35-33 7 16,35-30-28-16,43-29-1 0,63-43 7 16,71-53-10-16,82-52 5 15,78-52-4-15,47-34-2 16,5-4-2-16,-38 18-4 15,-54 51-1-15,-62 45-1 16,-62 42-3 0,-72 52 13-16,-70 52 0 15,-72 52 21-15,-71 45 13 0,-46 30 6 16,-26 22-17-16,1 10-21 16,15-10 0-16,32-30 0 15,47-35 0-15,43-35 0 16,41-28 0-16,45-35 0 15,58-40 0-15,66-51 0 16,72-46 0-16,55-41 0 16,32-19 0-16,-3-1 0 15,-28 23 0 1,-54 40 0-16,-51 34 0 0,-62 43 0 16,-65 41 0-16,-74 51 0 15,-67 40 0-15,-59 43 0 16,-32 35 0-16,-14 19 0 15,6 6 0-15,25-12 0 16,36-30 0-16,44-36 0 16,42-32 0-16,43-33 0 15,64-41 0-15,75-61 0 16,86-69 0-16,80-66 0 0,53-43 0 16,18-25 0-16,-26 8 0 15,-55 36 0 1,-76 42 0-16,-72 44 0 15,-80 49 0-15,-77 60 0 16,-79 59 0-16,-67 51 0 16,-39 45 0-16,-15 37 0 15,5 21 0-15,27-5 0 0,46-28 0 16,40-33 0-16,47-40 0 16,43-32 0-16,61-43 0 15,59-46 0-15,65-60 0 16,62-58 0-16,45-46 0 15,16-33 0-15,-20-16 0 16,-46 9 0 0,-55 22 0-16,-66 26 0 0,-69 40 0 15,-64 57 0-15,-70 70 0 16,-62 70 0-16,-44 65 0 16,-28 47 0-16,1 38 0 15,22 15 0-15,38-11 0 16,49-32 0-16,45-38 0 15,44-42 0-15,48-42 0 16,61-58 0-16,66-60 0 16,68-66 0-16,54-62 0 15,29-57 0-15,-5-35 0 16,-37-17 0-16,-57 12 0 16,-65 32 0-16,-76 50 0 15,-70 61 0-15,-74 81 0 16,-72 108 0-16,-52 96 0 15,-21 73 0-15,4 33 0 16,28 4 0-16,41-22 0 0,50-40 0 16,47-36 0-16,49-37 0 15,53-36 0-15,62-46 0 16,59-48 0-16,57-62 0 16,54-60 0-16,37-52 0 15,-2-42 0-15,-31-21 0 16,-53 4 0-16,-66 22 0 15,-61 40 0-15,-56 48 0 16,-56 66 0-16,-66 98 0 16,-64 100 0-16,-39 88 0 15,-6 47 0-15,13 24 0 16,30-7 0-16,49-37 0 16,51-36 0-16,54-45 0 15,59-48 0-15,66-63 0 16,67-71 0-16,65-71 0 0,52-65 0 15,19-61 0 1,-22-40 0-16,-54-29 0 16,-75-1 0-16,-90 30 0 15,-97 52 0-15,-84 66 0 16,-67 76 0-16,-51 91 0 16,-23 81 0-16,-2 66 0 15,14 36 0-15,34 7 0 0,44-15 0 16,58-21 0-16,51-20 0 15,55-22 0-15,38-18 0 16,27-18-236-16,18-19-247 16,13-25 16-16</inkml:trace>
  <inkml:trace contextRef="#ctx0" brushRef="#br0" timeOffset="144734.16">860 6546 590 0,'-29'-38'282'15,"1"2"-48"-15,-1 3-17 0,9 5 35 16,7 4 32-16,2 7-96 15,11 5-188-15,0 3 0 16,11 9 0-16,19 17 0 16,13 11 0-16,19 22 0 0,15 14 0 15,16 17 0 1,9 9 0-16,5 3 0 0,-6-3 0 16,-4-9 0-16,-12-10 0 15,-12-19 0-15,-13-16 0 16,-15-15 0-16,-11-21 0 15,-15-12 0-15,-7-33 0 16,-7-40 0-16,-5-38 0 16,-17-27 0-16,1-10 0 15,-4 6 0-15,3 12 0 16,2 16 0-16,2 23 0 0,4 23 0 16,9 15 0-16,0 20 0 15,0 12 0 1,0 17-88-16,0 11-440 0,0 5 41 15,0 26 44-15</inkml:trace>
  <inkml:trace contextRef="#ctx0" brushRef="#br0" timeOffset="145067.17">2066 6139 473 0,'-17'-8'500'0,"-2"-2"-186"0,-7 10-147 15,6 0-81-15,9 0-27 16,3 0-31 0,8 20-16-16,0 14-2 15,16 7 1-15,7 4-17 0,11-2 8 16,5-1-1-16,10-10-4 16,0-12 0-16,0-12 2 15,-3-8 1-15,-6-19 7 16,-7-15 0-16,-13-15 3 15,-20-8-2-15,-25-7 10 16,-21-1 5-16,-15 9-11 0,-3 6-7 16,-5 14-20-16,1 15-44 15,6 13-61 1,13 8-97-16,10 24-74 0,10 5-48 16,7 7-8-16</inkml:trace>
  <inkml:trace contextRef="#ctx0" brushRef="#br0" timeOffset="146032.67">2221 5808 476 0,'0'-65'386'15,"-8"4"-128"-15,-6 13-49 16,3 10-20-16,3 14-52 16,8 8-70-16,0 16-47 15,8 12-9-15,17 21-6 16,10 16 5-16,15 8-12 15,1 4 3-15,11-5 1 16,-5-7-5-16,0-13 1 16,-4-10 2-16,-8-14-6 15,-9-12 6-15,-9-21 5 16,-5-19-3-16,-11-22-3 0,-11-11 19 16,0 0 59-16,-11 13 12 15,-3 7-2 1,6 12-75-16,2 16-12 15,6 8 0-15,0 10 0 16,3 7 0-16,14 16 0 0,10 4 0 16,14 1 0-16,13-9 0 15,-2-12 0-15,0-7 0 16,-7-15 0-16,-3-18 0 16,-15-10 0-16,-11-7 0 15,-11-12 0-15,-5 4 0 16,-16 5 0-16,-8 2 0 15,-6 13 0-15,3 9 0 0,2 10 0 16,4 7-13-16,6 7-185 16,3 12-103-16,12 0-20 15,0 15 33-15,0 11 60 16,7-2 8-16,6 0 39 16,-1-4 73-16,-1-3 56 15,3-5 85-15,-3 0 144 16,1 0-48-16,0-3-55 15,1 4-31-15,-1-6-8 16,1-7 6-16,6 13 17 0,5-13-6 16,9 0-12-16,0 0-3 15,0-8-6-15,-1-12-5 16,1-9-11-16,-4-3-2 16,-7-6 7-16,-5-3 21 15,-9-4 7-15,-8 5 3 16,-11 4 19-16,-6 3 23 15,-2 9-10-15,-7 10-34 16,-2 14-23-16,0 14-17 16,-1 14 1-16,9 13 0 15,7 7-9-15,13 6 0 0,8-6 0 16,17-3 2-16,8-5-1 16,11-11-7-16,4-16-6 15,9-13 10 1,5-20-1-16,2-17 0 0,-2-21-2 15,-10-19-4-15,-4-17-1 16,-15-20 3-16,-16-12 6 0,-17-17-6 16,-17-7 27-16,-11 3 45 15,-9 17 96 1,-4 20 38-16,1 20-7 16,4 26-193-16,3 23 0 15,9 20 0-15,8 30 0 0,3 40 0 16,13 36 0-16,9 29 0 15,16 16 0-15,11 8 0 16,16 2 0-16,18-11 0 16,12-7-16-16,2-7-428 15,1-10-31 1</inkml:trace>
  <inkml:trace contextRef="#ctx0" brushRef="#br0" timeOffset="146533.79">3195 7506 480 0,'0'-57'358'0,"0"7"-59"15,-9 15-105-15,9 10-60 16,-7 12-55-16,7 13-43 0,0 15-24 16,0 35 2-16,13 36 11 15,1 36-3-15,8 34 0 16,3 10-15-16,-2 0-1 15,5-6-7-15,4-18-14 16,-2-23-55-16,-6-26-110 16,-4-24-71-16,-4-24-29 15,-16-29-43-15,-8-28-243 0</inkml:trace>
  <inkml:trace contextRef="#ctx0" brushRef="#br0" timeOffset="146781.47">3146 7424 607 0,'-20'-77'312'16,"4"20"-105"-16,8 12-62 16,8 12-29-16,0 10-43 15,0 10-46-15,3 13-16 16,18 21-5-16,10 10 3 0,15 14 1 16,8 12-4-16,6 9-5 15,9 3 2 1,-1 0-3-16,2-4-11 0,-1-4-53 15,-13-7-56-15,-7-10-61 16,-13-11-34-16,-10-9 15 16,-15-3 32-16,-11-1-31 15,-20-8 24-15</inkml:trace>
  <inkml:trace contextRef="#ctx0" brushRef="#br0" timeOffset="146931.23">3386 8040 168 0,'-53'31'261'16,"8"-5"-24"-1,10-6-36-15,10-8-31 16,8-12 26-16,9 0-30 0,8-4-57 16,8-12-60-16,17-17-25 15,18-20-8-15,19-14-50 16,7-4-137-16,4-8-164 16,-8-5-55-16</inkml:trace>
  <inkml:trace contextRef="#ctx0" brushRef="#br0" timeOffset="147217.25">3954 6883 568 0,'-28'-33'459'16,"4"5"-186"-16,8 11-140 15,3 5-70-15,13 12-38 16,0 12-12-16,20 26-9 16,16 18 7-16,13 26-14 15,9 11 8-15,-1 9-1 0,0 5-7 16,-6-7-2-16,-1-11-21 16,-10-10-80-16,-7-19-86 15,-9-19-61-15,-7-16-5 16,-17-25-93-16</inkml:trace>
  <inkml:trace contextRef="#ctx0" brushRef="#br0" timeOffset="147387.28">4000 6959 447 0,'-54'-47'307'0,"10"6"-108"16,12 4-81-16,10 8-17 15,22 1-48-15,5-1-30 16,23-7-8-16,26-10-11 0,17-2-28 15,11 0-77-15,-9 3-84 16,-8 11-40 0,-8 11-32-16,-16 7 26 0</inkml:trace>
  <inkml:trace contextRef="#ctx0" brushRef="#br0" timeOffset="147596.29">3943 7273 369 0,'-38'41'212'0,"14"-14"-73"0,13-9-40 16,19-18 11-16,24-20-7 15,29-22-28 1,20-10-33-16,11-10-25 0,-2-2-25 16,-13 7-44-16,-12 4-46 15,-11 8-38-15,-15 12-6 16,-13 10-33-16,-15 10-49 15</inkml:trace>
  <inkml:trace contextRef="#ctx0" brushRef="#br0" timeOffset="147772.44">4223 7608 496 0,'0'12'297'0,"0"-17"-115"16,11-14-77-16,18-19-11 15,19-14-18-15,9-5-41 16,0 4-44-16,-4 9-73 16,-8 3-81-16,-8 7-66 0,-9 10-84 15</inkml:trace>
  <inkml:trace contextRef="#ctx0" brushRef="#br0" timeOffset="148161.7">4863 6418 396 0,'0'-31'385'0,"0"2"-110"15,0 4-92-15,0 6 6 16,0 7 27-16,0 1-50 16,0 9-75-16,0 2-49 0,5 0-29 15,3 15 4-15,9 14 5 16,6 13-3 0,11 15 2-16,6 7-9 0,4 1-12 15,2 4 0-15,-2-3 0 16,-3-4 0-16,-6-6 0 15,-11-8 0-15,-2-8 0 16,-7-6-42-16,-2-11-91 0,-6-1-88 16,-2-10-91-16,-5-5-71 15,-16-7-29 1</inkml:trace>
  <inkml:trace contextRef="#ctx0" brushRef="#br0" timeOffset="148345.44">4888 6349 413 0,'-28'-45'285'0,"4"9"-99"16,2 3-65-16,11 5-21 15,11-1-28-15,3 1-37 0,19-4-18 16,13-9-37-16,11 0-48 16,6 5-45-16,-3 14-71 15,-4 22-19-15,-14 17-38 16,-9 24-157-16</inkml:trace>
  <inkml:trace contextRef="#ctx0" brushRef="#br0" timeOffset="148515.17">5037 7058 521 0,'-14'44'280'16,"1"-11"-82"-16,13-13-41 0,0-11 13 15,0-9-5-15,13-5-75 16,10-11-42-16,17-13-22 15,11-7-53-15,1-9-96 16,0 1-98-16,2-2-82 0,-10-6-23 16,-9 0 14-16</inkml:trace>
  <inkml:trace contextRef="#ctx0" brushRef="#br0" timeOffset="148861.48">5693 5572 660 0,'-17'-73'305'0,"1"13"-82"15,-4 15-37-15,2 16-34 16,7 13-59-16,0 16-46 16,-3 40-10-16,3 46 17 0,11 35 5 15,0 26-17-15,16 7-22 16,15-2-11-16,18-18-1 15,8-26-11-15,8-21 6 16,1-26-8-16,-1-25 1 16,0-22-3-16,-8-31-7 15,-8-28-15-15,-13-24 9 0,-15-28 12 16,-21-17 4-16,-21-17-2 16,-20-4-11-16,-16 10 4 15,-8 15-4-15,-12 24-43 16,1 25-82-16,-3 20-124 0,14 25-58 15,8 16-37-15</inkml:trace>
  <inkml:trace contextRef="#ctx0" brushRef="#br0" timeOffset="149115.82">6081 5071 770 0,'-19'-40'430'16,"-2"10"-178"-16,4 7-80 0,9 7-7 16,0-1 14-16,8 5-100 15,0 3-79-15,0 6 0 16,5 3 0 0</inkml:trace>
  <inkml:trace contextRef="#ctx0" brushRef="#br0" timeOffset="149332.03">6016 4921 2047 0</inkml:trace>
  <inkml:trace contextRef="#ctx0" brushRef="#br0" timeOffset="149728.35">6021 4921 2047 0,'9'16'0'15,"7"16"0"-15,11 25 0 16,14 29 0-16,8 28 0 16,9 13 0-16,7-1 0 0,3-9 0 15,6-15 0 1,2-24 0-16,2-30 0 0,3-27 0 16,-1-33 0-16,1-37 0 15,-2-32 0-15,-14-21 0 16,-12-17 0-16,-13-7 0 15,-15-6 0-15,-18-9 0 0,-7 3 0 16,-15 8 0-16,-10 11 0 16,-7 19 0-16,-1 14 0 15,5 20 0-15,3 18 0 16,4 15 0-16,5 13 0 0,4 7 0 16,-1 13 0-1,-3 17-114-15,-3 18-314 0,-6 20 27 16,-7 9 37-16,-6 14 2 15</inkml:trace>
  <inkml:trace contextRef="#ctx0" brushRef="#br0" timeOffset="150891.24">4109 9503 73 0,'19'-19'179'0,"3"-2"-3"16,-11 2-10-16,-3 2-20 0,-8 1-9 15,0-1 5-15,0 4 40 16,-11 2 50-16,-3 2-14 15,-2 9-61-15,5 0-70 16,-2 0-42-16,5 9-33 16,-3 10-9-16,-3 19 0 0,6 15 0 15,8 20-6-15,5 4-14 16,12 1 0-16,10-9-6 16,14-13-18-16,4-11-17 15,3-16 15-15,-3-17-1 16,-9-12 19-16,-4-17 16 15,-2-18-4-15,-14-22 1 16,-16-22 19-16,-7-6 6 16,-15 0 15-16,-6 8 44 0,-1 16 59 15,4 12-15-15,6 17-92 16,7 7-24-16,12 16 0 16,20 34 0-1,21 16 0-15,11 8 0 16,13 3 0-16,0-2-69 0,3-10-83 15,-2-11-52 1,-1-17-59-16,1-12-21 16,-9-17-9-16,-9-19-22 0</inkml:trace>
  <inkml:trace contextRef="#ctx0" brushRef="#br0" timeOffset="151340.12">4941 8983 364 0,'-16'-28'278'16,"0"8"-60"-16,3 7-86 15,1 5-41-15,12 4 9 16,-8 4-11-16,8 0-33 16,0 0-23-16,0 0-23 15,0 0 5-15,0-4-3 0,0 0-3 16,0 0 0 0,0-1 4-16,0 5-10 0,0 0-2 15,0 0-2-15,0 0 2 16,0 0 0-16,8 0-7 15,4 9 3-15,1-9 4 16,-2 0-9-16,5 0-2 16,1 0 8-16,-1-12 0 0,1-4 6 15,-2-9 2-15,-6-3-1 16,-9-5 1-16,0 0 24 16,-17 5 55-16,-7 11 46 15,-4 11-52-15,-9 6-39 0,-4 15-18 16,0 21 4-1,10 14-4-15,7 9-2 16,11 8-5-16,16 1-9 0,18-3 0 16,15-8-5-16,18-11-8 15,14-18 0-15,14-17-48 16,3-18-86-16,1-21-129 16,-9-13-46-16,-9-13 13 0,-11-10 7 15,-17-10 51-15</inkml:trace>
  <inkml:trace contextRef="#ctx0" brushRef="#br0" timeOffset="151740.46">5684 8292 72 0,'4'-17'213'16,"-4"1"-2"-16,0 4-15 16,0 0-42-16,0 3-15 15,5 6 5-15,-5-2-4 16,0 5-24-16,0 0-39 0,0 0-30 15,0 0-21-15,0 0-9 16,0 8-6-16,8 13 15 16,7 12 20-16,10 8-7 15,3 6-8-15,9 8-12 16,3 1-8-16,-3-4-9 0,-1-3-2 16,1-12 0-16,-9-4 0 15,-4-13-5-15,-8-4-51 16,-2-4-58-16,-14-12-75 15,0 0-107-15,-22-17-12 16,-10-10-34-16</inkml:trace>
  <inkml:trace contextRef="#ctx0" brushRef="#br0" timeOffset="151912.15">5529 7762 635 0,'-33'-46'337'16,"10"16"-119"-16,3 4-72 15,3 7-44-15,6 7-48 16,11 3-41-16,0 9-78 0,0 0-75 16,0 0-42-1,6 16-37-15,8 6-44 16,2 6-38-16</inkml:trace>
  <inkml:trace contextRef="#ctx0" brushRef="#br0" timeOffset="152372.73">6566 7673 192 0,'0'-37'274'0,"0"5"-52"16,0 7-57-16,-8 4-27 15,8 4 7-15,-9 6 10 0,1 6-30 16,8 5-44-16,-13 16-35 16,1 22-1-16,0 19 0 15,4 17-10-15,8 2-21 16,5 6-3-16,10-8-11 15,10-10 2-15,3-7 0 0,4-11-7 16,4-15-8-16,2-10-8 16,-2-14 3-16,-7-14 13 15,-10-17 1-15,-5-21-7 16,-14-16 11-16,-14-14 0 0,-5 0 6 16,-5 6 0-16,-6 7-6 15,2 17 0-15,4 13-29 16,-1 11-57-16,6 10-96 15,-2 11-89-15,5 0-30 16,-1 0-9-16</inkml:trace>
  <inkml:trace contextRef="#ctx0" brushRef="#br0" timeOffset="152839.79">6798 7437 372 0,'4'-33'282'0,"-4"9"-73"15,0 3-79-15,0 3-11 0,0 7 17 16,0 3 14 0,0 0-31-16,0 5-34 0,0-2-23 15,0 5-17-15,0 0-17 0,0 8-18 16,6 8-10-16,7 8 7 16,4 18-1-16,2 6-5 15,5 1-3-15,1-1 6 16,4-2-4-16,4-4 0 15,-2-11-7-15,1-10 1 16,-2-9 6-16,-5-12-2 0,-7 0 2 16,4-12 4-16,-5-11-4 15,-6-15 5-15,1-16-9 16,-8-6 6-16,-4-13 1 0,0-6 8 16,0 2 0-16,0 9 21 15,-12 6 89-15,0 12-7 16,0 15-114-16,4 12 0 15,8 10 0-15,-8 13 0 16,8 15 0-16,0 18 0 16,8 7 0-16,9 10 0 15,10 2 0-15,14-7 0 16,8-9 0-16,7-7 0 0,9-14 0 16,5-15-336-16,-1-11-117 15,-5-17 6-15,-10-6-361 16</inkml:trace>
  <inkml:trace contextRef="#ctx0" brushRef="#br0" timeOffset="159215.04">18771 9248 21 0,'-8'0'74'0,"-1"0"94"16,-1 0-30-16,2 0-29 0,8 0-23 16,-14 0-9-16,14 0 1 15,-8 0 11-15,8 0 17 0,-8 0 16 16,8 0 18-16,-8 0 22 16,8 0 0-16,0 0 12 0,-9 0-5 15,9 0-4 1,-9 0-158-16,9-4-7 47,8-1 0-32,-2 2 0-15,3-2 0 0,2 3 0 16,11-4 0-16,5 2 0 16,14-4 0-16,16 1 0 0,16-7 0 15,21-1 0-15,16-6 0 16,15-3 0-16,19-1 0 15,3 1 0-15,8-1 0 0,4 2 0 16,-1 2 0-16,-3 4 0 16,-4 1 0-16,-10 1 0 0,-12-1 0 15,-7 3 0-15,-7 0 0 16,-10 1 0-16,-3 0 0 0,-3 0 0 16,-11 5 0-16,0-3 0 15,-2 3 0-15,-4-1 0 0,-1-1 0 16,-3 0 0-16,-9 2 0 15,-1-1 0-15,2-1 0 0,-6 5 0 16,1-4 0-16,0 0 0 16,4 0 0-16,-1 3 0 0,5-2 0 15,6 2 0 1,1-2 0-16,6-2 0 0,3 1 0 16,4 1 0-16,0-2 0 15,1 1 0-15,-4-1 0 0,-14 3 0 16,-2 0 0-16,-9-1 0 15,0-3 0-15,-4 3 0 0,0-2 0 16,0 2 0-16,-1-1 0 16,2-5 0-16,1 0 0 0,7 1 0 15,1 5 0-15,2-2 0 16,1 1 0-16,5 4 0 0,-6 4 0 16,-2 0 0-16,-8 0 0 15,2 0 0-15,-4 0 0 16,-4 0 0-16,-6-4 0 15,3 1 0-15,-6-6 0 0,2 6 0 16,4-6 0-16,-2 1 0 16,3-1 0-16,7 1 0 0,-2 0 0 15,2-4 0-15,3 5 0 16,-5-3 0-16,-3-3 0 0,-1 6 0 16,-2 0 0-16,0-2 0 15,-7 2 0-15,2-2 0 0,1-3 0 16,2 0 0-16,4 0 0 15,1 3 0-15,5 1 0 16,3-4 0-16,0 0 0 16,4 1 0-16,-5-3 0 0,1 5 0 15,-4-1 0-15,-9 0 0 16,2 3 0-16,-10-1 0 16,-2-1 0-16,-6 2 0 0,-3-2 0 15,-2 6 0-15,3-6 0 16,5 9 0-16,3 0 0 0,-2 0 0 15,2 0 0-15,-7 0 0 16,-4 0 0-16,-1 0 0 0,-5 0 0 16,-4 0 0-16,-2 0 0 15,19 0 0 1,-16 0 0-16,3 0 0 0,4 0 0 16,2 0 0-16,3 0 0 15,-6 0 0-15,-3 0 0 16,-4 9 0-16,-2-9 0 0,1 0 0 15,-4 0 0-15,-3 0 0 16,-5 0 0-16,0 0 0 16,1 0 0-16,-1 0 0 0,3 0 0 15,6 0 0-15,3 0 0 16,3 0 0-16,-1-5 0 0,-6-4 0 16,0 6 0-16,-5-1 0 15,-3-1 0-15,1 5 0 0,-4 0 0 16,-2 0 0 15,2 0 0-15,-5-3 0 15,0-1 0-31,0-1 0 16,0-2 0-16,0-5 0 15,0-9 0-15,0-3 0 16,-13-9 0-16,4-8 0 0,-2-11 0 15,3-19 0-15,8-10 0 16,-12-16 0-16,4-13 0 16,-4 0 0-16,-2 0 0 15,3 3 0-15,0 6 0 0,-6 3 0 16,1 5 0-16,-2 8 0 16,4 3 0-16,-6 3 0 0,2 4 0 15,2-2 0-15,-1 2 0 16,6 2 0-16,-6 1 0 0,2-2 0 15,-2-5 0-15,1 4 0 16,-4-8 0-16,4 2 0 16,-2-7 0-16,4-3 0 0,2 7 0 15,-1 2 0 1,13 4 0-16,-13 9 0 0,5 5 0 16,0 7 0-16,0 7 0 15,-4 5 0-15,4 9 0 0,8 3 0 16,-8 9 0-16,8 4 0 15,-9 7 0-15,9 1 0 0,-8 3 0 16,8 6 0-16,-7-6 0 16,-1 6 0-1,8-1 0 17,-9 4 0-17,1 0 0 1,-3 0 0-1,-3 0 0 1,-1 0 0-16,-10-4 0 0,-15 4 0 16,-21 0 0-16,-13 0 0 15,-15 0 0-15,-17 0 0 0,-7 8 0 16,-3 0 0-16,-12 3 0 16,-7 6 0-16,-15-1 0 15,-11 9 0-15,-18-2 0 0,-15 3 0 16,-10 6 0-16,-13 4 0 15,-9-2 0-15,-9-2 0 0,-6-4 0 16,2-2 0 0,-4-3 0-16,-1-5 0 0,-2-7 0 15,-3 1 0-15,9-12 0 16,3 8 0-16,16-8 0 0,6 0 0 16,3 0 0-16,9 0 0 15,4 0 0-15,0 0 0 0,5 8 0 16,2 5 0-16,6-6 0 15,11 5 0-15,8 5 0 16,9-1 0-16,4 0 0 0,8 5 0 16,13-1 0-16,6-3 0 15,8-1 0-15,9 4 0 16,5 1 0-16,7 0 0 16,7-2 0-16,1 2 0 0,8-1 0 15,5-4 0-15,3 1 0 16,1-6 0-16,9 1 0 0,-1 1 0 15,8 0 0-15,8-5 0 16,9-8 0-16,2 7 0 16,11-7 0-16,2 9 0 0,6-9 0 15,2 7 0-15,6-7 0 16,1 0 0-16</inkml:trace>
  <inkml:trace contextRef="#ctx0" brushRef="#br0" timeOffset="159973.1">18012 5983 2047 0,'-8'25'0'0,"0"3"0"16,-4 13 0-16,4 13 0 0,-5 2 0 15,4 9 0-15,3 4 0 16,-2 4 0-16,8 5 0 16,-9 3 0-16,9 5 0 0,0-5 0 15,0 0 0-15,0 1 0 16,0-1 0-16,0 0 0 0,0 1 0 15,0 0 0-15,9-1 0 16,-5 0 0-16,-4 2 0 16,0-3 0-16,4-3 0 15,-4-7 0-15,3-5 0 0,-3 4 0 16,0-3 0-16,0-1 0 16,0 0 0-16,0-5 0 0,3-2 0 15,-3-6 0-15,0 2 0 16,0-9 0-16,0-4 0 0,0-6 0 15,0 2 0-15,0-5 0 16,0-3 0-16,0-4 0 0,0-5 0 16,6 1 0-16,-3-2 0 15,2-2 0-15,-2 4 0 16,2-5 0-16,3 3 0 16,-4 3 0-16,1-2 0 0,-2 0 0 15,-3-1 0-15,0 3 0 16,0-1 0-16,0-2 0 0,0-2 0 15,0-5 0-15,5-4 0 16,-2 0 0-16,1-8 0 0,-4 12 0 16,0-3 0-1,0-1 0-15,0 4 0 16,0-4 0 0,0-1 0-16,0 1 0 0,0 7 0 15,4-8 0-15,0 0 0 16,2 2 0-16,-6-1 0 0,3 4 0 15,2 1 0 1,1 0 0-16,-1-2 0 0,4 1 0 16,-6 4 0-16,5 1 0 15,-5-4 0-15,2-1 0 0,3-1 0 16,-8 1 0-16,0-3 0 16,5-9 0-16,-1 7 0 0,0-7 0 15,-4 8 0-15,4 2 0 16,-4-4 0 15,0 4 0-31,4-3 0 16,1 5 0-16,-5 0 0 15,3-3 0-15,3-9 0 16,-3 7 0-16,0-7 0 0</inkml:trace>
  <inkml:trace contextRef="#ctx0" brushRef="#br0" timeOffset="160576.38">18121 9149 2047 0,'5'0'0'0,"-2"0"0"15,2 9 0 17,-2-9 0-32,3 0 0 15,-6 9 0-15,3-9 0 31,2 0 0-31,-1 0 0 16,0 0 0-16,0 0 0 31,0 0 0-31,1 0 0 16,1 0 0 0,-1 8 0-16,-5 4 0 15,0-4 0 1,3-8 0-16,2 0 0 15,3 0 0-15,1 0 0 16,-1 0 0-16,3 9 0 0,7-9 0 16,2 0 0-16,7 0 0 15,11 0 0-15,2 0 0 0,-4 0 0 16,1 0 0-16,-6 0 0 16,-1 0 0-16,-6 7 0 0,-4-7 0 15,-4 0 0-15,1 8 0 16,-5-8 0-16,5 0 0 0,-1 0 0 15,4 0 0-15,5 0 0 16,-2 0 0-16,5 0 0 0,1 0 0 16,-4 0 0-16,-5 0 0 15,0 0 0-15,-3 0 0 16,-6 0 0-16,3 0 0 0,-3 0 0 16,2 0 0-16,3 0 0 15,4 0 0-15,-1-3 0 0,3-2 0 16,-4 5 0-16,-9 0 0 15,4 0 0-15,-4 0 0 0,-1 0 0 16,-25 0-185 47,4 8-329-63,-6 2 13 0,-11 0-342 15</inkml:trace>
  <inkml:trace contextRef="#ctx0" brushRef="#br0" timeOffset="164952.51">25988 6102 159 0,'0'-21'243'15,"0"4"3"-15,-8 2-47 0,8 2-59 16,0 5-9-16,0 3-3 15,0 3 8-15,0 2-18 16,-8 0-30-16,-1 0-20 0,9 0-7 16,-9 15-14-16,3 18 3 15,-6 19 130-15,-4 34-127 16,-6 25-53-16,-2 23 0 0,-4 20 0 16,-9 9 0-16,1 15 0 15,2 6 0-15,8-4 0 0,0-7 0 16,2-14 0-16,4-16 0 15,9-20 0-15,-3-21 0 16,6-16 0-16,8-22 0 0,-7-14 0 16,7-19 0-16,0-10 0 15,-9-25 0 1,1-20 0-16,8-30 0 16,0-18-236-16,0-26-293 0,0-20 65 15,0-9 72-15</inkml:trace>
  <inkml:trace contextRef="#ctx0" brushRef="#br0" timeOffset="165368.19">25891 6150 371 0,'-14'-45'226'0,"6"13"-36"16,8 4-51-16,-8 6-17 15,8 7-5-15,0 2-11 0,0 9-23 16,0 4-31-16,0 0 0 16,0 0 5-16,0 9 37 15,0 7 68-15,8 8-7 0,9 9-34 16,3 8-121-16,14 11 0 16,50 84 0-1,-32-51 0-15,10 8 0 0,3 9 0 16,0 7 0-16,4 5 0 15,-3 5 0-15,-2 6 0 16,-9 2 0-16,1-1 0 16,-8-4 0-16,-8-8 0 0,-3-9 0 15,-9-10 0-15,-4-18 0 16,-2-15 0-16,-6-18 0 16,-4-9 0-16,-6-8 0 0,2-12 0 15,-3-15 0-15,-5-19 0 16,-13-18 0-16,-2-17-452 15,-4-15-66-15,-7-7 72 16</inkml:trace>
  <inkml:trace contextRef="#ctx0" brushRef="#br0" timeOffset="165831.5">25903 7164 61 0,'-17'0'123'16,"5"0"73"-16,-1 7-32 15,2-7-29-15,-1 9-25 0,-5-9-1 16,5 0 29-16,-1 9 24 16,1-9-7-16,1 0-22 0,11 0-28 15,0 0-6-15,0 0 1 16,0 0-17-16,0 0-19 16,0 0-19-16,11 0-4 0,17 0-17 15,18-13-24-15,19 1 0 16,14-5 0-16,8-3 0 15,2 4 0-15,-7 0 0 16,-9 4 0-16,-12 0 0 0,-12 3 0 16,-13 1 0-16,-10 3 0 15,-10 5 0-15,-6 0 0 0,-1 0 0 16</inkml:trace>
  <inkml:trace contextRef="#ctx0" brushRef="#br0" timeOffset="165864.18">26540 7049 1652 0,'-12'13'-592'0,"-3"-4"68"0</inkml:trace>
  <inkml:trace contextRef="#ctx0" brushRef="#br0" timeOffset="167019.69">27555 6553 174 0,'0'-24'235'0,"0"3"-36"0,0 4-28 16,0 6-12-1,0-1 41-15,0 0 33 0,-7 3 0 16,7 6-34-16,0-2-52 16,-9 5-50-16,9 21-97 47,0 3 0-32,0 12 0-15,9 9 0 0,2 5 0 16,1 1 0-16,2 3 0 15,-3-5 0-15,1-4 0 16,-1-4 0-16,2-5 0 16,0-8 0-16,-5 0 0 0,-3-6 0 15,-2-6 0-15,-3-1 0 16,0-1 0-16,0-7 0 16,0-7-154 30,0-7-142-30,0-10-76-16,0-8 4 16,0 0 75-16,0-7 54 15</inkml:trace>
  <inkml:trace contextRef="#ctx0" brushRef="#br0" timeOffset="167463.78">27726 6472 85 0,'0'-16'221'0,"0"4"-19"15,0 0-27-15,0 2-46 16,0 6-21-16,0 1-8 0,0-1 7 16,0 4-12-16,0 0-20 15,0 0-5-15,0 0-1 16,0 0 4-16,0 0 4 15,0 0 10-15,0 0-2 16,-8 0 19-16,8 0-5 0,0 0-13 16,0 7-86 15,0 2 0-31,0 3 0 0,0 9 0 16,3 8 0-16,6 7 0 15,2 9 0-15,2 0 0 16,-1 4 0-16,5-1 0 0,-5 0 0 15,1 1 0-15,-2-8 0 16,1 0 0-16,0-4 0 16,-3-6 0-16,-5-1 0 15,0-10 0-15,1-3 0 16,-5-4 0-16,0-7 0 0</inkml:trace>
  <inkml:trace contextRef="#ctx0" brushRef="#br0" timeOffset="167579.89">27865 7041 2047 0,'0'-2'0'0,"0"-4"0"16,0 1 0-16,0 3 0 16,0-8 0-16,0 3 0 0,0-5-510 15,0-4-28-15,0-6 56 16</inkml:trace>
  <inkml:trace contextRef="#ctx0" brushRef="#br0" timeOffset="170527.49">28838 6375 37 0,'0'-5'64'16,"0"1"40"-16,5-1 51 0,-5 2-38 15,0-2-19-15,0 1-12 16,0-4 10-16,0 4 23 16,0 0 16-16,0 1 18 15,0 3 3-15,0 0 2 16,-14 0 1-16,8 0-4 0,-2 0-34 15,0 0-41-15,-1 0-31 16,-3 0-44-16,-2 16-5 16,3 4 0-16,-3 8 0 15,0 10 0-15,6 5 0 0,8 2 0 16,0 0 0-16,13-4 0 16,-1-8-2-16,7-8-19 15,2-5-13-15,4-8 8 0,-6-12 2 16,1 0 17-16,-2-12-2 15,-2-14 9-15,-8-5 2 16,-4-14 3-16,-4-4-2 16,0-4 4-16,0 7 10 15,0 6-2-15,-9 7 3 16,9 13-7-16,0 4 0 0,0 9-22 16,0 7 4-1,0 35 3-15,14-1 4 16,0 11-3-16,7 3 7 0,1 1-5 15,-5-4-3-15,5-9-45 16,-2-3-159-16,-3-4-127 16,-3-14-34-16,0-2 18 15,-6-13 47-15</inkml:trace>
  <inkml:trace contextRef="#ctx0" brushRef="#br0" timeOffset="170825.95">29095 6268 393 0,'0'-52'268'15,"0"7"-41"-15,0 13-36 0,-8 7 21 16,8 4-6-16,-9 9-57 16,9 12-67-16,0 0-41 15,0 21-17-15,0 24 30 16,9 19 29-16,-1 16 7 16,0 12-63-16,0 0-27 15,4 3 0-15,-1-10 0 0,3-12 0 16,-2-12 0-16,-1-7 0 15,3-14 0-15,-3-11 0 16,1-10 0-16,0-7 0 0,0-12 0 16,6 0 0-16,-1-15 0 15,5-11-30-15,3-10-171 16,-1-3-101-16,-5-11-52 16,3-3-3-16,-10-5-6 0</inkml:trace>
  <inkml:trace contextRef="#ctx0" brushRef="#br0" timeOffset="170981.05">29111 6159 299 0,'-16'-26'235'16,"3"2"-64"-16,13 5-80 16,0-2-45-16,9 4-24 0,11 1-6 15,17 3-14-15,8 6-27 16,4 7-67-16,-2 0-62 15,-7 0-85-15</inkml:trace>
  <inkml:trace contextRef="#ctx0" brushRef="#br0" timeOffset="171226.59">29651 6247 407 0,'0'-7'368'15,"-8"0"-43"-15,8-3-88 16,-9 10-40-16,9 0-28 0,0 0-68 16,0 0-58-16,0 17-22 15,0 11-4-15,0 13-6 16,9 3 2-16,-1 1-13 16,-5 1 0-16,2-1 0 15,-1-9-72-15,-4-3-134 16,0-5-115-16,0-8-33 15,0-20-22-15</inkml:trace>
  <inkml:trace contextRef="#ctx0" brushRef="#br0" timeOffset="171380.56">29572 5817 407 0,'-11'-49'277'15,"3"12"-73"-15,8 9-67 16,-12 7-37-16,12 8-43 0,0 6-40 15,0-2-38-15,0 9-89 16,0 12-81-16,0 5-81 16</inkml:trace>
  <inkml:trace contextRef="#ctx0" brushRef="#br0" timeOffset="172024.54">29801 5919 328 0,'0'-41'181'15,"0"8"-54"-15,0 9-46 16,0 8 1-16,0 4 28 15,0 3 18-15,0 9-6 16,0-5-11-16,0 5-14 0,0 0 1 16,0 0 10-16,-9 0 9 15,9-3-2-15,-8 3 23 16,8 0-34-16,-6 0-104 31,12 0 0 0,11 0 0-15,12 0 0-16,7 0 0 0,9 8 0 16,-1-8 0-16,-3 0 0 15,-4 0 0-15,-9 0 0 16,-8 0 0-16,-8 0 0 16,-3 0 0-16,-1 0 0 15,-8 9 0-15,0-2 0 16,0 5 0-16,0 9 0 15,5 11 0-15,6 12 0 16,4 18 0-16,6 12 0 16,3 7 0-16,4 4 0 15,6 1 0-15,2-5 0 16,-4-3 0-16,2-14 0 16,-7-7 0-16,-1-7 0 0,-11-11 0 15,-7-9 0-15,-8-11 0 16,-11 2 0-16,-14-5 0 15,-19 4 0-15,-14-3 0 16,-2-1-12-16,3-5-459 0,1-11-70 16,8 0 53-16</inkml:trace>
  <inkml:trace contextRef="#ctx0" brushRef="#br0" timeOffset="172555.96">30652 6049 151 0,'-11'-4'236'0,"0"4"-19"16,2 0-45-16,9 0-29 15,0-5-11-15,0 1-9 16,0-4-42-16,0 3-40 15,9-2-9-15,10-1-16 0,18 0-8 16,16-5-4-16,7 2 2 16,-1-1-11-16,-7 3-13 15,-8 4-90-15,-12 5-108 16,-7 0-76-16,-5 0-38 16</inkml:trace>
  <inkml:trace contextRef="#ctx0" brushRef="#br0" timeOffset="172715.8">30873 6233 181 0,'-23'23'278'0,"1"-7"-50"15,6-16-99-15,16 0-60 0,13 0-15 16,15 0 16-16,20-11-10 16,22-10-27-16,7 0-17 15,0 5-29-15,-7-4-155 16,-19-1-156-16</inkml:trace>
  <inkml:trace contextRef="#ctx0" brushRef="#br0" timeOffset="173455.45">22983 7221 295 0,'-15'0'242'0,"-1"0"-35"16,-2 0-82-16,10 0-46 15,8 0-17-15,0 0-10 16,0-5-8-16,0 1-20 0,0 1-4 16,0-2-6-16,17-2-7 15,8-1-1-15,6-5 4 0,13 1 2 16,9-5-3-16,0 1-11 15,-4-1 1-15,1 0 1 0,-6 6 0 16,-5-1-6-16,-5 0-3 16,-9 4-11-16,3 3-51 15,-28 5-2 1,0 0-21-16,0 0-24 16,-17 13-6-16,-2-1-22 0,-7 4-41 15,-2-4 15-15</inkml:trace>
  <inkml:trace contextRef="#ctx0" brushRef="#br0" timeOffset="173804.65">22977 7391 35 0,'-9'17'96'0,"-4"-1"102"15,1 0-43-15,-1-2-36 16,0-7-38-16,2-7-11 0,11 7 9 15,-8-7 12-15,8 0-5 16,0 0-11-16,0 0-16 16,0 0-11-16,0 0-2 0,16-3 3 15,16-8 16-15,17-6-1 16,7-4-4-16,9-4 5 0,0 5-7 16,-3 1-2-16,-9 1-12 15,-13 6-12-15,-3 1-4 16,-9 2 3-16,-8 1-4 15,-4 8-2-15,-3-4-5 0,0 4-13 16,-5-5 4-16,-4 5-2 16,-4 0-8-16,0 0-7 15,0 0-37-15,0 0-108 16,0 0-117-16,0 0-78 16,-12 0-44-16</inkml:trace>
  <inkml:trace contextRef="#ctx0" brushRef="#br0" timeOffset="174686.17">31474 5821 168 0,'-12'0'261'0,"2"0"-12"15,-1 0-52-15,5 0-40 16,6 0 1-16,-8 0 2 15,8 0-25-15,0 0-39 16,0 0-37-16,0 0-22 16,0 0-7-16,0 0-8 0,0 0-8 15,0 0-4 1,0 0-5-16,9 0 2 16,7 0 5-16,10 0-6 0,2 0 2 15,5 0 3-15,4 0-5 16,-1 0-4-16,-3-9 4 15,-6 5 5-15,-1 1-5 16,-9-2-4-16,-8 5 6 16,-1 0-14-16,-8 0-1 0,0 0-66 15,0 0-108-15,0 0-86 16,0 0-39-16,0 8 7 16,0 1-7-16</inkml:trace>
  <inkml:trace contextRef="#ctx0" brushRef="#br0" timeOffset="175119.42">31462 6141 188 0,'-10'0'241'15,"-1"0"-14"-15,5 0-35 16,-2 0-36-16,8 0-7 15,0 0 12-15,-9 0-27 16,9 0-39-16,0 0-36 0,0 0-18 16,0 0-21-16,0 0 1 15,3 0-2-15,6 0-6 16,5 0 9-16,16 0 22 16,10-2 8-16,9-4 2 15,8-1-8-15,0-1 4 16,-5-1-10-16,-1 5-17 15,-12 1-23-15,-10 3 0 0,-9 0 0 16,-4 0 0-16,-4 0 0 16,-4 0 0-16,-16 0 0 62,8 0-38-46,0 0-304-16,-12 0-17 15,1 0-10-15,-2 0-1 16</inkml:trace>
  <inkml:trace contextRef="#ctx0" brushRef="#br0" timeOffset="176550.56">32226 5394 154 0,'9'-10'231'16,"-9"2"-18"-16,0 0-48 16,0 5-29-16,0 3 1 15,0 0-2-15,0-4-26 16,0 4-33-16,0 0-39 0,0 7-22 16,0 19-5-16,0 19-3 15,6 23-2-15,6 21-3 16,1 9 2-16,-1 4-3 15,-4-5 3-15,1-7 4 0,-1-11 0 16,-5-15-14-16,-3-15-10 16,0-13-112-16,0-12-59 15,3-7-41-15,2-17 20 16,-5-12-61-16,0-21 67 16</inkml:trace>
  <inkml:trace contextRef="#ctx0" brushRef="#br0" timeOffset="176768.56">32266 5499 163 0,'0'-29'195'0,"0"10"-72"15,0-2-42-15,8 5-37 16,13 3-13-16,1 1 4 16,13 5-12-16,4-1-4 15,3 8-9-15,-3 0 0 16,4 0-5-16,-12 0-6 15,3 0 0-15,-8 8-1 0,-5-1-26 16,-5 1-40-16,-3 1-67 16,-4 3-59-16,-9 0-114 15</inkml:trace>
  <inkml:trace contextRef="#ctx0" brushRef="#br0" timeOffset="176999.74">32286 5722 58 0,'-12'0'165'0,"12"0"19"16,-8 0-40-16,8 0-53 0,0 0-26 15,4 0 8-15,9 0 5 16,2-7-10-16,13-1-21 16,6-1-23-16,5 2-11 15,7 3-6-15,2-1-6 0,0 1-6 16,-3 4-34-16,-4 0-55 15,-3 0-53-15,-10 0-38 16,-13 9-29-16,-7 2 50 0</inkml:trace>
  <inkml:trace contextRef="#ctx0" brushRef="#br0" timeOffset="177269.81">32323 6093 45 0,'-20'25'173'0,"9"-4"10"16,-3-6-52-16,6 2-45 16,8-10-29-16,-8-7-1 0,8 0 11 15,0 0-9-15,0 0-12 16,16 0-1-16,12 0 7 16,13 0-13-16,11 0-1 15,7 0-27-15,1 0-2 0,-3-7-3 16,-13-2 0-1,-7 1-10-15,-14 4-30 0,-6-5-79 16,-8 1-41-16,-9-4-4 16,-9-4-62-16,-14 1-204 15</inkml:trace>
  <inkml:trace contextRef="#ctx0" brushRef="#br0" timeOffset="177748.32">31856 5226 56 0,'0'-8'165'0,"0"1"35"15,0-3-13-15,0 6-22 16,-13 1 5-16,6-6 21 0,7 6 12 16,-8 3-26-16,8-4-39 15,0 4-37-15,0 0-33 16,0 0-24-16,0 0-24 16,0 0-15-16,0 0-9 15,0 0-3-15,0 12 4 16,0 4 1-16,0 2 6 15,0-3-2-15,0 5 1 16,0 1 2-16,4-2-5 0,0-2 2 16,0-1 0-16,-1-4 3 15,2 0-9-15,-2 0 7 16,2-12-1-16,-5 8-5 16,0-8-6-16,0 0 1 15,4 0-30-15,1 0-28 0,-2 0-39 16,2 0-67-1,-2 0-83-15,5 0-62 16,4-8-51-16</inkml:trace>
  <inkml:trace contextRef="#ctx0" brushRef="#br0" timeOffset="178147.3">32640 5014 118 0,'0'-13'255'16,"-8"5"-56"-16,8 5-47 16,0-1-47-16,0 4-36 15,0 0-22-15,0 0-16 16,0 0-15-16,0 15 14 0,0 6 17 15,11 7 9-15,2 9-7 16,4 1-10-16,-3 3 0 16,-1-6-18-16,0 3-1 15,-1-9-7-15,-4-10 3 16,0-3-9-16,-8-3 1 16,5-4 5-16,-2-9-1 0,1 0 0 15,-4 0-2-15,0 0-1 16,0 0 4-16,0 0-6 15,0 0 2-15,4 0-9 0,0 0 0 16,-4 0-13-16,4 0-53 16,0 0-133-16,0 0-107 15,0 0-60-15</inkml:trace>
  <inkml:trace contextRef="#ctx0" brushRef="#br0" timeOffset="178833.26">28936 8280 324 0,'12'-33'281'16,"2"4"-19"-16,-3 5-96 0,0 3-14 15,-2 4 41-15,-6 6 31 16,2 3-16-16,-5 4-69 16,0 4-59-16,0 0-62 0,4 16-18 15,4 14 0-15,6 4 0 16,0 12 0-16,3 6 0 15,-6 5 0-15,2-2 0 16,0-8 0-16,-5-2 0 16,0-9 0-16,-5-7 0 0,6-8 0 15,-6-5 0-15,5-9 0 16,-8-7-362 0,0-16-76-1,0-12 59-15,5-13 58 0,4-6-225 16</inkml:trace>
  <inkml:trace contextRef="#ctx0" brushRef="#br0" timeOffset="179148.84">29375 8055 133 0,'0'-15'297'16,"0"-2"-8"-16,0 5-66 15,0 3-35-15,0 2 19 0,0 2 36 16,0 1-29-16,0 4-76 15,0 0-52-15,0 0-57 16,0 25-29 0,8 12 0-16,0 14 0 0,1 16 0 15,2-3 0-15,-3 2 0 16,1-6 0-16,-1-3 0 16,-5-8 0-16,1-12 0 15,4-9 0-15,-2-7 0 16,-3-4 0-16,-3-5 0 0,0-21-2 47,0-8-459-47,0-7-25 0,5 1 36 15</inkml:trace>
  <inkml:trace contextRef="#ctx0" brushRef="#br0" timeOffset="188315.25">11926 9239 358 0,'-8'-3'219'0,"8"3"-101"16,-9 0-58-16,9 0-33 16,0 0-8-16,0 0 13 0,0 0 25 15,-8 0-5-15,8 0-13 16,0 0-16-16,0 0-3 15,0 0-3-15,0 0-5 16,0 0 7-16,-8 0 7 0,8 0 15 16,0 0 9-16,0 0 5 15,0 0-7-15,0 0-20 16,0 0-9-16,0 0-7 0,0 0-5 16,0 0 3-16,0 0 5 15,0 0 6-15,0 0-9 16,0 0 2-16,0 0-6 0,0 0 0 15,0 0-1-15,0 0 1 16,0 0-4-16,0 0 4 0,0 0 3 16,0 0 1-16,0 0 0 15,0 0 3-15,0 0-1 16,0 0 0-16,0 0 4 16,0 0-1-16,0 0-2 0,0 0 2 15,0-5 7-15,0 5 3 16,0 0-1-16,-8 0 0 15,8 0 1-15,0 0-9 0,-8 0-3 16,8 0-8-16,0 0 1 16,0 0 5-16,0 0 3 15,0 0-5-15,0 0 9 0,0-2-17 16,8-4 5-16,11-1-11 16,21-5 5-16,34-5 1 0,27-12 1 15,35-8 3-15,22-8-6 16,12-2-5-16,0 1-1 15,-15 11 1-15,-22 5 4 16,-26 10 2-16,-31 3-6 0,-19 10 6 16,-17 2 4-16,-15 5-3 15,-12 0-2-15,-13 12 8 16,-16 0-10-16,-9 5 1 0,-15 4 5 16,-14 3-8-16,-10 4 3 15,-8 1 0-15,-2-1 6 0,1-4-4 16,4 1 1-1,7-5 0-15,10-3-8 0,6-6 5 16,15 1 3-16,7-12-3 16,6 0 3-16,10 0-2 0,8 0 1 15,8 0-2 1,5 0-8-16,4 0 7 16,-2 0-4-16,5-7 2 0,2-2-3 15,-6 6 10-15,0 3-5 16,-5 0 7-16,-11 0-13 0,0 0-9 15,0 0-5-15,-19 12-5 16,-19 8-8-16,-9 5 6 0,-21 4 17 16,-11 3 5-16,3 0-4 15,-2 1 10 1,13-9 1-16,12-3 0 0,13-5 8 16,10-3-8-16,20-13 0 0,10 0-6 15,0 0-10-15,18-10 6 16,25-9 4-16,21-14 6 0,26-7-1 15,10-9 0-15,10 0 4 16,-5-1-4-16,-10 5 0 16,-19 14 8-16,-19 6-1 0,-14 8-10 15,-18 4 4-15,-8 6-3 16,-4 7 3-16,-4 0-1 0,-18 0-11 31,-7 13 2-31,-9 4-9 16,-7-1-6-16,-4 3-11 15,-5 3-1-15,0-3 13 0,4 2-20 16,9-5-18-16,4-4-18 16,8-12-31-16,8 0-13 0,8 0-5 15,0 0 1-15,0 0 6 16,16 0 20-16,3 0-47 16,11-5-87-16</inkml:trace>
  <inkml:trace contextRef="#ctx0" brushRef="#br0" timeOffset="189664.46">14055 14201 255 0,'-26'0'371'0,"4"0"-64"15,8 0-85-15,1 0-111 0,1 0-50 16,12 0-42-16,0 0-17 16,8-11 0-16,12-10 2 15,21-7-9-15,11-5 5 0,13-4 1 16,5-3 0-16,-1 8-7 16,-4 2-10-16,-8 6-24 0,-13 5-1 15,-7 5 9-15,-14 11 0 16,-10 3 6-16,-13 12 2 15,-16 8-1-15,-17 8-8 16,-16 4 13-16,-8 7 14 0,-3-3 1 16,-1 4 9-16,-1-2 4 15,11-7 3-15,2-5 0 0,13-7 11 16,11-2-4-16,8-10-1 16,8-7-10-16,9 0-4 15,18-7 1-15,15-10 0 0,20-12 2 16,15-6 1-16,9-3-7 15,1 3 3-15,-9 1 0 0,-16 15-2 16,-13 5 3 0,-12 7 1-16,-11 7-3 0,-17 0-5 15,0 16 5-15,-25 4-2 16,-3 5-3-16,-9-1 4 0,1 0 1 16,-2 2-5-16,11-6 0 15,7-4 9-15,2-9-5 0,7-7-7 16,11 0-5-16,0 0 4 15,0-7 2-15,16-5 2 16,5-4 5-16,2-5-3 0,2 1-1 16,-2 3 3-16,-1 6-7 15,-5-2 8-15,-6 4-1 0,-3 6 1 16,-4-2 2-16,2 5-6 16,-6 0 0-16,0 0 6 15,0 0-3 1,0 0-10-16,0 0-11 0,0 0-4 15,0 0-10-15,0 0-10 16,0 0-7-16,0 0-10 0,0 0-8 16,0 0-9-16,0 8-12 15,0-8-25-15,0 9-51 0,0-9-9 16</inkml:trace>
  <inkml:trace contextRef="#ctx0" brushRef="#br0" timeOffset="190212.35">14570 15051 327 0,'-17'22'183'0,"5"-5"-56"16,12-6-46-16,0-11-31 15,0 0-28-15,0 0-9 0,20 0-3 16,11 0-2-16,18-16-4 16,8-7-3-16,10-7 1 0,5 2-3 15,-2 2-8 1,-15 3-14-16,-9 7 2 0,-10 3 9 16,-12 6 9-16,-11 7 10 0,-13 0-3 15,-13 15-4-15,-7 1 0 16,-9 5 0-16,1 3 4 15,-4 0-6-15,-1-3 2 0,1-4-3 16,2-5 9-16,13-5-4 16,-1-7 1-16,6 0-10 15,12 0-2-15,0 0-11 16,0-7 12-16,12-11-12 0,12-5-20 16,1-5-7-16,4-1-2 0,2 1-14 15,-1 4-48-15,-12 6-24 16,-1 3 13-16</inkml:trace>
  <inkml:trace contextRef="#ctx0" brushRef="#br0" timeOffset="190439.3">14864 15508 40 0,'0'29'78'0,"5"-8"88"16,4-5-35-16,2-8-56 0,7-8-29 16,4 0-19-16,8-8-11 15,-3-4-11-15,6-4-4 16,4-5-3-16,0-3-18 16,0-1-40-16,-6 5-84 0,-6-4-22 15</inkml:trace>
  <inkml:trace contextRef="#ctx0" brushRef="#br0" timeOffset="190608.29">15195 15689 48 0,'0'0'87'16,"0"0"27"-16,0-5-4 15,0-2-51-15,8-6-33 0,4-4-30 16,-1-3-55-16,2 1-37 15,-1 2-8-15,0 0 17 16</inkml:trace>
  <inkml:trace contextRef="#ctx0" brushRef="#br0" timeOffset="190764.52">15299 15797 118 0,'0'0'154'15,"0"0"-35"-15,0 0-60 0,0 0-33 16,0 0-43-16,0 0-68 16,0 0-39-16,0 0 3 15</inkml:trace>
  <inkml:trace contextRef="#ctx0" brushRef="#br0" timeOffset="190932.02">15487 16078 396 0,'0'12'226'16,"0"-12"-95"-16,0 0-83 15,0 0-70-15,0 0-44 16,0 0-6-16,0-3-7 0,0-6-58 16,8-3-47-16</inkml:trace>
  <inkml:trace contextRef="#ctx0" brushRef="#br0" timeOffset="191092.98">15803 16245 662 0,'-28'0'337'0,"-1"0"-149"16,4 0-154-16,2 0-170 15,3-12-73-15,3-5-22 16,6-2-51-16</inkml:trace>
  <inkml:trace contextRef="#ctx0" brushRef="#br0" timeOffset="191239.93">16018 16477 818 0,'-27'0'414'16,"-3"-7"-180"-16,4-10-259 15,0-12-250-15,10-11-60 0,7-14-16 16</inkml:trace>
  <inkml:trace contextRef="#ctx0" brushRef="#br0" timeOffset="191393.62">16279 16461 1015 0,'-22'21'416'15,"-2"-14"-225"-15,5-7-319 16,-6-12-212-16,6-12 21 0,2-5 25 16,6 1 28-16</inkml:trace>
  <inkml:trace contextRef="#ctx0" brushRef="#br0" timeOffset="197266.43">11503 1266 145 0,'-15'-24'238'16,"-7"-2"-68"-16,-3 10-59 15,-2 1-17-15,2 6-15 16,2 4-18-16,1 5-23 16,11 0-17-16,2 17-8 15,9-1-11-15,12 5 11 16,14-1 5-16,13-4-6 15,15-7-5-15,14-9-7 16,13 0 4-16,9-16-7 16,-1-6 10-16,-7-2-3 0,-21-4-2 15,-21-6 6-15,-23-5 0 16,-17-2 16-16,-30 1 2 16,-19 2-6-16,-16 14-3 15,-6 17-2-15,-8 19 1 16,6 15-9-16,8 19 8 0,17 7-12 15,19 4 2-15,29-1 9 16,37-3-4-16,37-12-2 16,206-29 8-1,-89-41-8-15,11-14-10 16,-6-14-24-16,-31-5-12 16,-34 1 10-16,-38-1 16 15,-40 10 6-15,-36 11 2 16,-42 12 7-16,-32 25-3 0,-32 21 12 15,-22 24 4-15,1 15 2 16,18 13-8-16,23 9 0 16,29 3-7-16,31-1 5 15,34 0-3-15,35-17 1 16,38-17-6-16,33-30 3 16,22-23 2-16,18-30 0 15,-6-12-23-15,-6-8-23 16,-21-5-25-16,-27 1 28 0,-27 2 21 15,-31 1 15-15,-27 9 33 16,-26 13-1-16,-29 10-5 16,-24 26 5-16,-16 14 5 15,-4 10-4-15,7 4-17 16,17-4-4-16,14 0-6 16,13-3 7-16,22 1-9 0,8-3 4 15,13-3 0 1,12-8-6-16,4-8 1 0,-6 0 1 15,-2 0-20-15,-7-8-45 16,-11-8-108-16,-11-3-112 16,-16-7-89-16</inkml:trace>
  <inkml:trace contextRef="#ctx0" brushRef="#br0" timeOffset="198216.62">11661 496 55 0,'0'-4'137'0,"0"-4"44"16,-7 4-49-1,7-5-41-15,-8 1-36 16,8 6-9-16,0-3-6 16,0 5-15-16,0 0-6 0,0 0-4 15,0 0 0-15,0 0 4 16,0 0 16-16,0 0 24 16,0 0 22-16,0 0 12 15,0 0 11-15,0 0-6 16,0 0-14-16,0-5-11 15,0 0-10-15,0 3-6 16,0 2-6-16,0 0-18 16,0 0-17-16,0 0-6 15,0 0-8-15,4 0-6 16,4 0 4 0,7 19-6-16,9 7 5 0,5 2 8 15,4 4-6-15,4 1-2 16,-2-1 1-16,7 0 7 15,-6 1-11-15,-1 1 3 16,-1-11 1-16,-10-2 1 16,-3-7 1-16,-4 1 1 15,-6-15 6-15,-3 0-1 16,-5 0 4-16,2 0 63 16,-5 0 82-16,5-15-64 15,-1-4-93-15,4-16 0 0,4-19 0 16,5-7 0-16,3-9 0 15,-4 1 0-15,1 9 0 16,-7 3 0-16,7 3 0 16,-4 14 0-16,-5 8 0 15,1 7 0-15,-5 8 0 16,0 6-17-16,-4 11-109 0,0 0-11 16,0 11-49-1,0 14-53-15,0 11-43 16,0 10-17-16,-14 2-40 0</inkml:trace>
  <inkml:trace contextRef="#ctx0" brushRef="#br0" timeOffset="198552.03">12344 586 201 0,'7'-9'253'16,"-2"-3"-69"-16,-5 5-49 15,0-2-33-15,0 1-24 16,0 8-28-16,0 0-25 15,0 0-12-15,0 0-11 16,0 0-3-16,4 12 4 16,8 5-5-16,1-1 5 15,3 0-6-15,-1 1 9 0,6-4-8 16,3-13 4-16,1 0 2 16,-5 0-10-16,-5 0 6 15,-7-11 12-15,-2-4-4 16,-6-5 5-16,-14-5-3 15,-10-4-2-15,-3 5 1 16,-6 5-8-16,4 1-5 0,2 8-5 16,-3 10-39-16,10 0-54 15,3 10-37 1,17 3-24-16,0 4-70 0,14-5 33 16</inkml:trace>
  <inkml:trace contextRef="#ctx0" brushRef="#br0" timeOffset="199397.29">12591 480 124 0,'20'-11'250'16,"-6"-2"-42"-16,-8 3-41 0,-6 3-46 16,5 3-22-16,-5 1-28 15,0-2-31-15,0 5-28 16,3 0-11-16,6 0-1 16,4 17 4-16,7 0-3 15,3 2-1-15,3-3 0 16,-3 1 4-16,7-5-3 15,-7 0 0-15,2-12-9 0,0 0-15 16,-5 0 8-16,-5 0 7 16,2-12-11-16,-6-5 1 15,-3-7 7-15,-8 1 11 16,0-3 5-16,0 6 21 16,0 4 11-16,0 4-8 15,0 7-22-15,-8 5-7 16,8 17 0-16,0 3 0 0,0 7-3 15,14 2 6 1,2-1 0-16,5-2-3 16,1-6 5-16,13-11 0 0,4-9 0 15,1-9 3-15,-2-11-7 16,-6-6 18-16,-7-2 16 16,-5-8 10-16,-8 4-8 15,1 0 5-15,-5 6-9 16,-4 10-20-16,-4 8-13 15,0 4-3-15,0 4-3 0,0 0 1 16,6 12 7-16,3 1-1 16,4-1-5-16,-2 0-17 15,7 0-12-15,-7-5-3 16,1-7 10-16,-4 0 13 16,0 0 10-16,-8 0 9 15,0-2 1-15,0-8 5 16,-8 3 25-16,0-2-5 15,-1 9-7-15,1 0-11 16,8 0-17-16,0 0-5 0,0 0 1 16,0 16 4-16,0 6 5 15,0-2-4-15,5 5-1 16,7-6 0-16,4 2 5 16,9-4 1-16,-1-1-1 15,9-8-7-15,4-8-8 16,2-12-4-16,7-5 2 15,-1-10 0-15,-9-15-17 16,-3-8-3-16,-14-6 15 16,-5-4 11-16,-14-6 12 15,0 6 21-15,-14 6 27 0,-1 13 34 16,2 7-10-16,1 28-16 16,0 6-28-16,4 0-20 15,0 0-6-15,0 12-3 16,8 49-2-16,0 16 0 15,0 9 8-15,8 8-14 16,8-1-7-16,12-8-117 16,4-7-190-16,10-13-126 15</inkml:trace>
  <inkml:trace contextRef="#ctx0" brushRef="#br0" timeOffset="201942.18">18090 12366 564 0,'-29'-17'341'15,"4"4"-66"-15,1 6-132 0,8-1-64 16,4 4-33-16,12 0-10 16,4 4-11-16,24-4-6 0,42-8 19 15,52-9 12-15,48-11 13 16,41-17 19-16,33-12-21 16,24-5-27-16,12-2-11 0,-12 6-12 15,-25 10-18-15,-44 11-17 16,-44 13-4-16,-47 3 10 15,-34 5-4-15,-44 3 3 16,-47 1 20-16,-45 9-7 16,-42 7 5-16,-40 19 1 0,-30 14-3 15,-24 17 7-15,-17 9 6 16,-9 7 21-16,9-6 8 0,28-6 15 16,37-9-30-16,40-9-8 15,37-6-13-15,41-7 2 16,48 2 1-16,44-10 3 0,51-15-9 15,47-12 2-15,41-24-3 16,40-16-6-16,26-14-32 16,-7-8-82-16,-18-2-30 0,-45 2 35 15,-53-4 50 1,-60 9 16-16,-71 5 22 0,-71 11 11 16,-61 11 8-16,-50 23 34 15,-32 19 6-15,-29 28 14 0,-21 29 12 16,-5 17 29-16,5 7 25 15,29-3-9-15,51-6-40 16,52-6-33-16,56-6-1 0,65-6-14 16,61-14-2-16,64-16-6 15,57-24-2-15,57-19 4 16,63-26 2-16,55-21-7 16,29-11-5-16,3-9-9 15,-19-3-37-15,-40 3-64 0,-59 1-12 16,-69 8 40-16,-75 4 32 15,-73 6 29-15,-72 15 25 0,-63 17 16 16,-61 25 23-16,-69 31 4 16,-55 27 12-16,-40 35 22 15,-8 22 35-15,18 9 19 0,45-5-113 16,49-6-20-16,59-6 0 16,66-3 0-16,56-8 0 0,57-10 0 15,67-10 0-15,74-20 0 16,359-23 0-1,-226-46 0-15,-14-15 0 16,-37-7 0-16,-44-3 0 0,-52-9 0 16,-57-5 0-16,-52-7-24 15,-54-8-237-15,-46-1-58 16,-39 6-7-16,-37 7 58 16,-33 11 16-16,-31 13-21 0</inkml:trace>
  <inkml:trace contextRef="#ctx0" brushRef="#br0" timeOffset="202408.49">18865 10657 288 0,'-16'-33'328'0,"-8"5"-67"0,3 3-72 16,4 5-85-16,6 3-42 16,3 4-24-16,8 11-8 15,0 2 1-15,16 20 48 16,16 12 40-16,13 12-41 0,12 10-25 15,3 3-4-15,2-4-9 16,-1-4-6-16,-10-6-13 16,-3-5-13-16,-14-9 0 0,-5-10-1 15,-4-3 5-15,-9-3 51 16,-3-13 78-16,-10 0-137 16,-3-13-4-16,0-15 0 0,0-16 0 15,0-13 0-15,0-4 0 16,0-1 0-16,5 5 0 15,-2 8 0-15,5 9 0 16,-5 9-42-16,6 6-284 0,4 7-53 16,7 11 42-16,9-1 34 15,2 4 10-15</inkml:trace>
  <inkml:trace contextRef="#ctx0" brushRef="#br0" timeOffset="202661.46">19706 10510 51 0,'15'0'195'16,"-7"0"30"-16,-8 0-22 0,0 0-56 15,0 11-60-15,-11 7-29 16,-1 1 5-16,1 6-15 16,11-1-16-16,0 5-8 0,0-5-5 15,8 2-2-15,7-7-5 16,9-3-3-16,11-4 1 16,-1-12-4-16,6 0-1 15,-7-4 1-15,-4-11 0 16,-12-10-3-16,-6-12-3 0,-11-2 2 15,0-7-1-15,-17 6-3 16,-2 2-13-16,-5 10-16 16,-9 11-58-16,1 14-76 0,2 3-40 15,7 0-59-15,2 12 39 16</inkml:trace>
  <inkml:trace contextRef="#ctx0" brushRef="#br0" timeOffset="203441.34">19910 10473 150 0,'31'0'277'0,"-6"0"-43"15,-8 0-55-15,-5 0-52 16,-9 0-26-16,2 0-29 0,-2 0-33 16,5 13-15-16,4 7-5 15,5 4-9-15,3 4-3 16,5 1-1-16,4-3-4 0,2-7 0 16,6-7 0-16,-1-12-1 15,5 0-5-15,-6-8 7 16,4-8-7-16,-7-13-2 0,-7-4 5 15,-10-6 1-15,-2-3 28 16,-9 6 19-16,-4 8 6 0,0 7 5 16,0 9-24-1,0 12-21-15,0 16-4 0,0 13-1 16,8 11-11-16,8 9 6 16,4 0-3-16,9-5 0 15,7-7-5-15,7-10-8 0,0-9-4 16,1-18-5-16,-3-7-2 15,0-15 1-15,-4-10 20 0,-11-13 0 16,-4-8 4-16,-6-4 6 16,-3 0 11-16,-10 12 2 15,-3 9 0-15,0 12-17 0,0 16-3 16,8 8-4-16,3 24 7 16,6 9-3-16,4 10 0 15,3 3 1-15,4-6-1 16,1-2-6-16,-1-10 1 15,1-8-19-15,-4-8-8 0,-5-12-6 16,-4-12-31-16,-8-17 17 16,-3-7 24-16,-5-13 12 0,0-4 10 15,0 5 12-15,-13 11 23 16,0 8 4-16,4 10-15 16,3 19-14-16,6 19 14 0,-8 22 2 15,8 20-2-15,3 8-12 16,14 5-3-16,3-6 0 15,8-6 2-15,5-14-3 16,-1-15 3-16,1-9 1 16,-4-24-3-16,2-7-8 0,2-22-3 15,3-23 2-15,2-21 2 16,-3-26 2-16,-1-19 2 0,-6-17 7 16,-8-3 7-16,-4 3 23 15,-4 18 70-15,-3 17 43 16,-9 29 25-16,0 17-52 15,0 22-60-15,0 29-21 16,0 31-40-16,0 33-2 0,-13 28 0 16,13 22 0-16,0 10 0 15,0 133 0 1,10-137 0-16,1-8 0 16,0-7-20-16,6-7-401 0,-1-19-125 15</inkml:trace>
  <inkml:trace contextRef="#ctx0" brushRef="#br0" timeOffset="203793.43">22225 10303 312 0,'-18'0'244'0,"5"-4"-17"0,5-1-50 15,8 5-40 1,0 0-15-16,0 0 5 0,8 0-21 15,14 0-23-15,13-5-29 16,19-2-32-16,11 0-6 16,5-7-63-16,-2 2-110 0,-3 1-94 15,-12 3-29-15,-16-3-17 16,-14-7 18-16</inkml:trace>
  <inkml:trace contextRef="#ctx0" brushRef="#br0" timeOffset="203973.16">22523 10021 445 0,'-23'-35'254'16,"2"-7"-63"-16,5 5-2 0,1 4 45 16,2 9 18-16,13 7-95 15,0 17-75-15,0 17-39 16,0 28-21-16,0 24-3 0,0 21-7 16,8 13-12-16,6-2-41 15,0-3-130-15,11-10-94 16,-1-11-51-16,3-15-36 0,3-13-1 15</inkml:trace>
  <inkml:trace contextRef="#ctx0" brushRef="#br0" timeOffset="204136.42">22999 10299 541 0,'17'-46'271'16,"0"12"-100"-16,-7 4-56 15,3 5-7-15,8 0-10 16,10 0-38-16,14 6-36 15,12-2-8-15,-1 1-40 0,6-1-80 16,-8 5-108-16,-10-1-71 16,-7 3-64-16</inkml:trace>
  <inkml:trace contextRef="#ctx0" brushRef="#br0" timeOffset="204300.33">23336 9794 403 0,'-23'-23'315'16,"2"8"-113"-16,8 3-94 15,0 4-41-15,13 8-1 16,-6 0-8-16,6 20-7 16,0 10-9-16,6 10-23 0,2 5-3 15,5 3-18-15,0 4-116 16,0-6-146-16,-3-6-109 16</inkml:trace>
  <inkml:trace contextRef="#ctx0" brushRef="#br0" timeOffset="204463.94">23777 9549 405 0,'10'-53'306'0,"-10"13"-125"16,0 11-97-16,0 5-49 15,0 8-69-15,0 6-97 0,0 10-110 16,-13 22-361-16</inkml:trace>
  <inkml:trace contextRef="#ctx0" brushRef="#br0" timeOffset="204635.31">24165 9883 975 0,'28'8'332'15,"0"3"-126"-15,1 1 13 16,-5 6 72-16,0 7-267 15,-7 6-24-15,-12 14 0 0,-18 20 0 16,-25 13 0-16,-27 16-357 16,-31 7-283-16</inkml:trace>
  <inkml:trace contextRef="#ctx0" brushRef="#br0" timeOffset="205854.15">23113 10225 137 0,'-14'-4'214'0,"4"-4"-61"15,-7 3-32-15,1 1-16 16,3 1 17-16,4-2 33 16,9 1-22-16,0 1-15 0,14-6-40 15,15 2-13 1,15-2-5-16,24-11-8 0,14-5-19 15,12-4-20-15,-4 1-11 16,-5-6 11-16,-17 6-10 16,-11 4 0-16,-8 0 2 0,-17 4 3 15,-12 2 5-15,-9 4-11 16,-11-3-9-16,0 1-21 16,-14-1-69-16,-11 5-64 0,-7 3-69 15,-9 6-32-15,0-6-24 16,1 6 26-16</inkml:trace>
  <inkml:trace contextRef="#ctx0" brushRef="#br0" timeOffset="206069.4">23421 9703 189 0,'0'-20'261'16,"0"4"-30"-16,0 4-47 0,-8 1-38 15,8 1-11-15,0 6 13 16,0-3-12-16,0 7-51 15,0 0-35-15,0 11-19 0,0 22 10 16,8 15 0-16,5 14-19 16,0 16-12-16,-2 11-3 15,2 0-1-15,-1 4-8 16,-4 0-29-16,-8-13-100 16,0-4-107-16,-13-7-68 0,-2-7-49 15</inkml:trace>
  <inkml:trace contextRef="#ctx0" brushRef="#br0" timeOffset="208283.43">15612 15993 330 0,'-24'0'227'0,"4"0"-78"0,4 0-76 15,8 0-38-15,8 0-17 16,0 0-5-16,12 0 3 16,3-8 1-16,10-4-5 15,8-4-4-15,2-1 1 16,3-4-5-16,-6-7 6 0,-4-4-9 15,-4-5 2-15,-2-4 2 16,-11-7 2-16,-11-1-1 0,0 4 7 16,-11 9 21-16,-14 7-5 15,-4 13-16-15,-10 16-9 16,-12 12-3-16,-1 16 3 0,5 17-5 16,1 12 1-16,10 12-3 15,10 5 3-15,18-5 1 16,8-4 0-16,17-9 1 15,15-11-3-15,14-16 3 16,11-17-2-16,11-20-9 0,9-16 4 16,10-16-4-16,-7-14-10 15,-6-11 1-15,-10-8 7 0,-11-5 14 16,-15 6 18-16,-16 6 33 16,-10 9 20-16,-7 16 24 15,-5 12-15-15,0 10-42 16,-11 10-21-16,-3 9-6 15,8 24-6-15,6 9-9 0,0 8-3 16,3-1 1-16,8 2 10 0,14-10-5 16,9-8-12-16,-3-8-6 15,4-16-9-15,4 0-1 16,-4-20 8-16,-2-7 8 16,-4-15 8-16,-10-2 2 0,-2-6 5 15,-9 9 15-15,-8 9 4 16,0 8-6-16,0 7-2 15,0 17-9-15,0 12 0 0,9 21-1 16,3 12 0-16,4 8-1 16,7 1-4-16,7-6-1 0,2-8 6 15,1-6-4-15,2-15-6 16,7-10 10-16,-2-9-8 16,1-17 2-16,-5-11-4 15,-6-13 1-15,-10-8 6 0,-8 1 14 16,-4-2 33-16,-5 5 20 15,-3 9 4-15,0 8-19 16,0 6-27-16,0 11-27 0,0 3 3 16,5 8-5-16,6 12 4 15,2 5-3-15,3-1 5 16,1 1-5-16,0-2-3 0,-3-2 4 16,-1-13-3-16,-4 8 2 15,0-8-5-15,-1 0 0 0,-2 0-5 16,-2 0-3-1,-4 0 1-15,0-8-12 0,0-5-3 16,0 1-9-16,0 0-44 16,0 0-73-16,-7 0-89 0,-4 2-44 15,-2 10-43-15</inkml:trace>
  <inkml:trace contextRef="#ctx0" brushRef="#br0" timeOffset="208508.49">18346 15203 387 0,'15'-16'491'16,"-6"4"-50"-16,-9-4-143 0,0 4-149 15,0 2-75-15,4 4-33 16,-4 1-22-16,0 0-29 0,0 5-66 15,0 0-88-15,0 0-85 16,0 0-40-16,0 0-10 16,0 0-17-16</inkml:trace>
  <inkml:trace contextRef="#ctx0" brushRef="#br0" timeOffset="208665.45">18496 15223 460 0,'0'0'311'15,"0"0"-79"-15,0 0-107 0,0 0-59 16,8 0-40-16,1 0-62 16,-2 0-96-16,6 0-68 15,2-7-32-15,10-2-38 0</inkml:trace>
  <inkml:trace contextRef="#ctx0" brushRef="#br0" timeOffset="209682.29">20648 15484 41 0,'0'0'167'16,"-8"0"63"-16,0 0-56 15,8 0-30-15,-8-4-41 0,8 0-27 16,0 4-24-16,0 0-10 16,0-4-15-16,8 0-1 15,0-4-1-15,0-4-3 0,0-4 3 16,0-1 11-16,-8-4 18 16,0 2 1-16,-13-3-15 15,-6 3-4-15,-14 3-3 0,-11 4-9 16,-10 12-13-16,-6 16 0 15,-5 8-4-15,-5 13-1 16,10 6-4-16,7 11 4 16,13 0-1-16,15-1 0 0,17-1 6 15,16-2 1-15,20-11-8 16,23-5-1-16,17-15-3 0,11-19 0 16,19 0-12-16,5-19-13 15,-2-10-9-15,-11-8-7 16,-14-3 18-16,-10-6 12 0,-18 1 12 15,-15 9 15-15,-9 3 19 16,-13 5 17-16,-11 8 10 0,0 4-18 16,-11 6-16-16,0 10-13 15,-2 0-3-15,0 15-8 16,13-1-3-16,0 7-3 0,0-4 6 16,13 0-3-1,3-1-2-15,0-9-13 0,4-7-7 16,1 0 1-16,0 0-3 15,-1-4 0-15,-6-5 5 0,-5-1 10 16,-4-7 1-16,-5 0 3 16,0 1-14-16,-17-1-11 15,-2 4-38-15,-6 2-79 0,1 4-74 16,-1-3-31-16,0 6-24 16,5 4 31-16</inkml:trace>
  <inkml:trace contextRef="#ctx0" brushRef="#br0" timeOffset="210318.77">21159 15314 396 0,'17'-13'358'0,"-6"6"-3"15,-1 7-151-15,-6 0-95 0,0 0-41 16,-1 0-8-16,5 15 34 16,1 10-7-16,2 3-41 15,2 4-26-15,-1-4-10 0,-4-2-7 16,1-6-1-16,-6-4 5 15,3-4-7-15,-6-12-5 16,0 0-4-16,0 0-29 16,0-7-18-16,0-14 17 0,0-10 15 15,3-8 15-15,5 3 9 16,3 4-6-16,1 3-2 16,1 9 8-16,4 4-9 0,8 16 9 15,-2 0 15-15,6 19-5 16,2 15 1-16,3 6-5 15,-6 0-2-15,0 1-3 0,-7-4 6 16,-2-7 0-16,-2-11-3 16,-5-3-8-16,-3-4 9 0,-9-12 0 15,0 0 3-15,0 0-4 16,0-7-5-16,0-5 6 16,0-6-7-16,0-5-3 15,0-2 4-15,0-4 5 16,0 5-5-16,0 3-6 0,0 6 7 15,0 2 6-15,0 0-12 16,0 6 0-16,0 3 8 16,0 4-4-16,0 0-2 0,0 0 3 31,0 0 5-31,0 0-8 16,0 0 10-1,0 0-10-15,0 0 8 16,0 0 1-16,0 0-7 15,0 0-2 1,0 0 6-16,0 0-9 0,0 0 1 16,0 0-23-16,0 0-13 15,0 0-24-15,0 0-34 16,0 0-37-16,0 0-41 16,0 0-35-16,0 0 7 0,-9 0-19 15,9 0 13-15</inkml:trace>
  <inkml:trace contextRef="#ctx0" brushRef="#br0" timeOffset="211034.99">22101 15314 317 0,'-8'0'276'16,"8"0"8"-16,-6 0-37 0,6 0-64 16,0-5-32-16,0 2-24 15,0-6-53-15,14 1-21 16,11-5-33-16,17-2-4 0,6-2-11 15,3 1-12-15,-2 4-48 16,-7 3-66-16,-11 1-46 16,-2-1-45-16,-12 9-23 0,-4-3 15 15,-10-6-8-15,-3 6 9 16</inkml:trace>
  <inkml:trace contextRef="#ctx0" brushRef="#br0" timeOffset="211216.75">22267 15076 339 0,'-24'-12'284'15,"6"-1"3"-15,0 6-79 0,10 3-91 16,8 4-60-16,0 0-2 16,0 22 13-16,0 6-19 15,0 8-22-15,13 9-13 0,3 0-8 16,-1 0-4-16,23 36-163 16,-18-53-61-1,0-7-21-15,5-4-6 0,4-17-6 16,-1 0 66-16</inkml:trace>
  <inkml:trace contextRef="#ctx0" brushRef="#br0" timeOffset="211396.16">22613 15212 270 0,'16'-25'283'0,"1"4"-30"16,-5 9-80-16,1 1-81 0,-1 1-39 16,7 3-7-16,16-1-8 15,4-5-19-15,9 1-14 16,9 0-14-16,0 4-37 0,-9-1-58 15,-9 2-40 1,-16 1-29-16,-7 3-25 0,-16-5-27 16,-8 0-105-16</inkml:trace>
  <inkml:trace contextRef="#ctx0" brushRef="#br0" timeOffset="211535.42">22858 14943 129 0,'-22'-9'271'15,"10"1"-26"-15,4 4-18 0,8 1-97 16,0 3-62-16,0 0-30 15,0 0-19-15,0 0-10 0,3 0-2 16,6 15-6-16,-1 6-5 16,0 2-25-16,0 6-66 15,-8 4-89-15,0 0-58 0,-8-1-34 16</inkml:trace>
  <inkml:trace contextRef="#ctx0" brushRef="#br0" timeOffset="211723.93">23322 14539 740 0,'0'-52'568'0,"0"7"-240"16,0 9-167-16,0 6-85 15,0 5-40-15,0 14-88 0,0 3-215 16,0 8-148-16,0 12-26 15</inkml:trace>
  <inkml:trace contextRef="#ctx0" brushRef="#br0" timeOffset="211876.42">23540 15081 1171 0,'14'37'547'15,"0"-5"-264"-15,-6-4-237 0,-4-3-46 16,-4 0 0-16,0-5 0 15,-12 4 0-15,-8 5 0 16,-21 4-479-16,-19-1-127 0</inkml:trace>
  <inkml:trace contextRef="#ctx0" brushRef="#br0" timeOffset="213109.33">11901 2207 409 0,'-13'7'317'0,"2"0"-130"15,-1-7-98-15,0 14-40 0,12-14-11 16,0 0 4-1,0 0-7-15,0 0-15 0,0 0 2 16,4-5-9-16,4-11-1 16,0-13-7-16,-4-3 3 15,-4-5 11-15,-12 0 22 16,-9 9 1-16,-4 12-16 0,-7 16-13 16,-9 11-7-16,1 19-4 15,4 17 4-15,8 15-6 16,7 12 8-16,21-1-6 15,11-1 6-15,18-10-4 16,21-13-2-16,18-11-13 16,22-24-30-16,15-14-19 0,5-24-27 15,-5-21-5-15,-6-11 13 16,-23-10 39-16,-19-3 26 16,-20 0 25-16,-22 4 26 0,-15 13 25 15,0 15-17-15,-12 12-21 16,1 8-9-16,-2 17-8 15,0 0-11-15,5 12 4 16,8 5-5-16,0 4 6 0,8-6 1 16,0 1-2-16,2-7 1 15,-2-9 2-15,-4 0 2 16,0 0 2-16,-4 0 0 16,0-9-8-16,-12 2-2 15,3-5-11-15,-4 0-24 0,2 4-61 16,-1 3-72-16,-1 5-67 15,6 0-51-15</inkml:trace>
  <inkml:trace contextRef="#ctx0" brushRef="#br0" timeOffset="213408.54">12676 2121 529 0,'20'-10'318'15,"-4"3"-95"-15,-2 7-67 16,-10 0-39-16,0 0-51 15,0 7-40-15,2 14-15 16,8 15 3-16,2 10-5 0,-4 6-4 16,-4 0-7-16,0 3 4 15,-4-15 2-15,0-6-2 16,-4-15 5-16,0-7-11 0,0-12-17 16,5-17-21-16,3-15-10 15,9-17 20-15,2-13 14 16,10 3 25-16,-1-4 13 15,5 12 1-15,-1 6-4 0,1 16-1 16,2 17 2-16,4 12-10 16,-4 29-23-16,-6 11-67 15,-13 10-162-15,-16 7-150 16</inkml:trace>
  <inkml:trace contextRef="#ctx0" brushRef="#br0" timeOffset="213773.67">9388 2597 203 0,'0'0'387'0,"0"0"13"15,0-4-116-15,0 4-117 16,0 0-70-16,0 0-27 16,0 0-25-16,0 17-21 0,0 2-10 15,0 5-8-15,0 9 0 16,0 3-6-1,0 6-3-15,0-2-36 0,-9 6-124 16,-2-3-112-16,-3-1-78 16,-2-1-41-16</inkml:trace>
  <inkml:trace contextRef="#ctx0" brushRef="#br0" timeOffset="213895.61">9107 2311 465 0,'0'-97'319'15,"5"19"-157"-15,3 18-105 0,0 15-51 16,0 12-28 0,12 8-72-16,9 9-74 0,10 16-102 15</inkml:trace>
  <inkml:trace contextRef="#ctx0" brushRef="#br0" timeOffset="214356.41">9744 2361 291 0,'17'28'190'16,"-5"-4"-86"-16,-4 5-32 0,1 7 4 16,-1 9 8-16,0 4-18 15,-5 4-25-15,5 1-17 16,1-6-12-16,-1-8-4 0,-1-11-1 16,2-8-1-1,-1-14 2-15,0-7 3 0,9-28-29 16,7-20-9-16,5-18 18 15,2-15 2-15,3-5 25 16,-6 13 42-16,-8 16 9 0,-4 16-19 16,-3 15-27-16,3 24-4 15,1 21 1-15,7 19 5 16,1 10-12-16,2 6-6 16,2-6-3-16,-1-6 0 0,-3-10-6 15,-6-12-22 1,-3-20 5-16,6-12-41 0,-3-26-29 15,5-23 40-15,1-24 21 16,0-13 22-16,-9-7 41 16,-8 8 55-16,-3 18 67 0,-5 23-1 15,0 15-54-15,0 20-62 16,0 21-19-16,0 38-8 16,0 26-4-16,0 21-6 15,0 18-5-15,0 6-26 0,3-3-168 16,5-7-130-16,-8-22-71 15</inkml:trace>
  <inkml:trace contextRef="#ctx0" brushRef="#br0" timeOffset="214503.31">10282 2385 704 0,'-18'-28'466'0,"7"3"-229"15,11 9-134-15,0 4-61 16,11 7-24-16,21 5-9 15,30 0-72-15,23 17-145 0,24 2-82 16,27 7 36-16,14-2-91 16</inkml:trace>
  <inkml:trace contextRef="#ctx0" brushRef="#br0" timeOffset="-214340.28">14248 2230 390 0,'-8'0'348'15,"8"0"-119"-15,0 0-113 16,0 0-52-16,0-9-26 15,8-3-17-15,20-1-12 0,18 2-34 16,1-1-52-16,7 0-61 16,-10 4-43-16,-3 4-25 15,-8 4-30-15,-13 0-112 0</inkml:trace>
  <inkml:trace contextRef="#ctx0" brushRef="#br0" timeOffset="-214216.44">14467 2271 82 0,'-28'28'240'0,"4"-9"-56"16,8-2-55-16,3-5-41 0,13-12-22 15,0 0-4-15,5 0-19 16,10 0-20-16,18 0-13 16,11-3-48-16,14-9-75 15,2-4-76-15,5-5-83 16</inkml:trace>
  <inkml:trace contextRef="#ctx0" brushRef="#br0" timeOffset="-213957.49">15271 1953 371 0,'-15'-8'408'0,"-7"8"-131"0,-3 0-134 16,2 8-72-1,3 4-27-15,7 9-22 0,13 3-3 16,0 8-12-16,8 5 2 16,8-5-5-16,10-7-4 15,2-8-12-15,4-17-5 0,-7-8-2 16,-5-16 3-16,-4-21 2 15,-12-13 11-15,-4-3 9 16,-15-4-1-16,-7 9-2 16,2 11-5-16,0 11-24 15,3 15-83-15,-2 19-110 16,-1 8-87-16</inkml:trace>
  <inkml:trace contextRef="#ctx0" brushRef="#br0" timeOffset="-213792.19">15754 1836 722 0,'8'-38'701'15,"2"10"-242"-15,-10 9-294 16,0 6-165-16,0 4 0 16,0 5 0-16,0 4-176 15,0 0-327-15,0 13-25 16</inkml:trace>
  <inkml:trace contextRef="#ctx0" brushRef="#br0" timeOffset="-213649.11">15848 2209 512 0,'11'29'356'16,"-2"-1"-161"-16,-4-4-86 16,-5 4 83-16,0 11 31 15,-8 5-83-15,-9 16-70 0,-15 14-77 16,-16 8-338-16,-22 8-223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5:22:18.81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12750 3707 162 0,'-16'-16'229'0,"-6"0"-80"15,3 1-61-15,-1-7-48 16,4 6-19-16,-2 0-11 0,4-1 4 16,-3 2 5-16,-4-6 5 15,5 0-1-15,-4 2 14 16,-5-2 15-16,-4 4-7 15,-4 2-8-15,1 2-10 16,-12 10-10-16,-5 3-11 0,-11 12 0 16,-10 16-5-16,-3 13 2 15,-4 8-2-15,1 8 1 16,2-2 1-16,9 8-1 0,8-7-2 16,13-6 0-16,15-10-7 15,9-4 0-15,12 30-3 16,8-37 3-16,8-5-3 15,9 0 6-15,7 1 1 16,9 0 3-16,10-9-3 0,11-5 4 16,15 1 1-1,8-12-6-15,0 13 7 0,1-13-7 16,-3 7 5-16,-10 7-6 16,-11-3 6-16,-10 6-3 0,-6-1 0 15,-10 9 2-15,-9 6 6 16,-5 7 3-16,-14 2 3 15,-9 5-4-15,-15 3 1 0,-9 2-4 16,-8 0 1-16,-7-7 3 16,-5-5-2-16,4-6-1 15,4-8 0-15,6-4 4 16,4-4 7-16,8-7-1 0,7-9-2 16,7 0-4-16,5 7-4 15,8-7 0-15,-8 0-3 0,8 0-16 16,0 0-19-16,0 0-40 15,0 0-48-15,0 0-37 16,0 0-51-16,0 0-20 0</inkml:trace>
  <inkml:trace contextRef="#ctx0" brushRef="#br0" timeOffset="396.32">13233 3142 525 0,'-12'-36'183'0,"-2"8"-85"16,14 3-48-16,-6 8-17 0,6 4 4 15,0 6-18-15,0 7-13 16,0 0-2-16,0 12-8 15,12 13 4-15,-1 19 4 16,2 22-4-16,0 27 4 0,-2 29-2 16,-3 20 7-16,1 21 1 15,-9 9 1-15,0 2-9 16,0-6 1-16,0-18 2 16,-14-12-8-16,4-20 6 0,10-20 0 15,-8-20-6-15,8-14 1 16,0-14 2-16,0-14-1 0,0-12-13 15,0-8-25-15,-9-7-34 16,1-9-68-16,-5-21-86 16,1-15-21-16</inkml:trace>
  <inkml:trace contextRef="#ctx0" brushRef="#br0" timeOffset="1211.66">12859 4128 318 0,'-36'-14'267'0,"7"1"-97"15,9 3-83-15,12 1-69 16,8 1-19-16,8 0-8 0,17-1 10 16,19-3-3-1,26-7 0-15,15-7 0 0,20-2-6 16,8-3-1-16,0-3-9 15,-11 6-2-15,-7 4-2 16,-18 2 6-16,-17 11 9 0,-15-1 2 16,-12 3 18-16,-9 5 19 15,-8 0 26-15,-8 4 27 16,-8-5 27-16,0 3 28 0,0-3 2 16,0 5-17-16,0 0-25 15,0 0-38-15,0 0-23 0,0 0-24 16,0 0-9-16,3 0-9 15,3 12-5-15,2 9 0 16,0 11 6-16,5 22 7 0,-2 10-5 16,5 10-2-1,1-1 2-15,-6-4 0 0,-1-8 3 16,-4-12 2-16,-1-13-2 16,-5-11 5-16,0-8 1 0,0-10 7 15,0-7-3-15,0-7-10 16,-15-18-21-16,-2-12-22 15,4-15 2-15,4-22-16 0,9-5 7 16,9 0 18-16,4 4 10 16,8 11 10-16,10 10 4 15,6 13-10-15,7 13 0 16,10 12-1-16,3 8 12 0,-4 8-7 16,-2 21 10-16,-5 8 7 15,-7 3-4-15,-9 0 3 16,-11 1 5-16,-6-1 6 0,-13 0-2 15,0-7-1-15,0-4-6 16,0-5-5-16,-8-3 0 0,8-13-35 16,0 0-44-16,0 0-59 15,0 0-40-15,0-9-7 16,0-11-28-16,8-20 57 0,12-22-31 16,9-3 42-16,7-1 71 15,-4 6 39-15,1 11 47 16,-8 8 93-16,-5 13 102 15,-8 7-42-15,-4 9-42 0,-5-1-56 16,-3 9-33-16,0 4-17 16,5 9-4-16,4 16 16 15,-1 19 0-15,0 21-8 16,4 13-13-16,-5 12-6 0,1-2 2 16,-3 3-29-16,-2-6-57 0,-3-12-60 15,0-16-97-15,0-16-209 16</inkml:trace>
  <inkml:trace contextRef="#ctx0" brushRef="#br0" timeOffset="1372.27">14633 3199 560 0,'-15'-61'433'0,"-2"15"-198"15,5 11-134-15,4 12-78 16,8 0-24-16,0 12-17 0,0 6-78 15,0 5-107-15,11 21-36 16,7 7-106-16</inkml:trace>
  <inkml:trace contextRef="#ctx0" brushRef="#br0" timeOffset="1728.22">15117 3549 548 0,'9'0'371'15,"-9"10"-155"-15,4-3-117 16,-4 1-50-16,0 12-22 0,0 20-7 16,0 22-6-16,0 23-11 15,-13 17-1-15,5 12-5 16,0-4 2-16,-3-17 2 16,2-15-15-16,9-17-8 0,-13-20 14 15,7-22-14-15,-4-26-35 16,10-31-17-16,0-34 8 15,0-34 5-15,13-25 29 0,6-7 26 16,6 8 36-16,1 28 13 16,-8 26-8-16,-5 23-25 15,4 27 13-15,3 35 0 0,3 28 2 16,2 28-13-16,1 20-4 16,-4 13-6-16,3 7-4 0,1-2-43 15,0-6-68-15,4-12-48 16,-3-15-24-16,6-20-30 15,4-27 4-15</inkml:trace>
  <inkml:trace contextRef="#ctx0" brushRef="#br0" timeOffset="2213.66">15949 3513 299 0,'20'-115'283'0,"-20"21"-63"16,-8 25-76-16,-15 24-72 15,-10 26-33-15,-13 19-4 16,3 45-6-16,-5 28 0 0,6 24-20 15,10 21 2-15,10 5-14 16,11-6 6-16,11-15-9 16,3-17-9-16,11-19-15 15,-2-20-10-15,9-23 14 0,2-28-16 16,15-30-16-16,1-34 18 16,9-33 6-16,2-24 22 15,-1-9 33-15,-4 8 13 0,-6 19 43 16,-7 21 17-16,-10 22-16 15,-5 17-38-15,-6 15-26 16,1 21-9-16,5 12 3 16,11 36-12-16,5 37 15 0,2 51 4 15,3 46 9-15,-11 42 5 16,-2 28-4-16,-13 16-7 0,-6 8-3 16,-6 9 0-1,-21-4 3-15,-17-13-2 0,-14-28 11 0,-13-33-2 16,-3-40 4-1,-3-42 34-15,3-39-3 0,-5-49-24 16,-1-53-24-16,6-57-1 16,7-55-6-16,21-27 8 0,20-22-3 15,20-8-5-15,20 9-9 16,20 22 8-16,13 18-6 16,7 23-1-16,10 23-17 15,7 16-68-15,4 17-111 0,0 17-120 16,-4 14-74-16</inkml:trace>
  <inkml:trace contextRef="#ctx0" brushRef="#br0" timeOffset="3461.06">10032 7253 482 0,'-47'0'323'0,"13"0"-141"15,22 0-124-15,24 0-60 16,30-8-7-16,43-12 7 0,45-16 5 16,53-13 16-16,52-20 18 15,65-13 13-15,79-16-9 16,62-12-2-16,54-7-6 0,55-10-7 15,30-4-6-15,13 1-1 16,4 1 19-16,-5 5 28 16,-27 20 38-16,-37 9-19 0,-39 18-29 15,-56 17-24-15,-52 14-11 16,-59 11 2-16,-64 9-6 16,-54 6 23-16,-49 8 34 15,-42 8 25-15,-31 4-26 0,-25 0-73 16,-21 0 0-16,-11 0 0 15,-10 0 0-15,-6 0 0 0,-18 0 0 47,1 0 0-47,8-5 0 47,0-2 0-31,0-14 0-16,-7-28 0 15,-7-29 0-15,-2-31 0 0,-7-38 0 16,-3-31 0-16,-2-35 0 16,-4-30 0-16,-4-26 0 15,-1-9 0-15,1 3 0 16,-1 1 0-16,0 11 0 16,1 9 0-16,-7 19 0 0,-16 15 0 15,-14 20 0-15,-17 25 0 16,-11 20 0-16,-16 26 0 15,-17 22 0-15,-18 22 0 16,-21 23 0-16,-30 34 0 0,-46 28 0 16,-42 44 0-16,-42 38 0 15,-58 24-3-15,-55 20-132 16,-41 13 35-16,-22 0 46 16,-19-10 28-16,-14-6 12 15,9-18 0-15,22-16 12 16,19-15 2-16,26-12-4 0,27-17 9 15,37-14-5-15,41-10 2 16,48-10 2-16,44-11-3 16,42 0-4-16,45 0 9 15,44 0-1-15,37-2-5 0,27-3-5 16,26 5-8-16,15 0-7 16,13 0-22-16,8 0 1 15,12 0 16-15,0 0 8 16,0 13 11-16,0-6-1 15,4 10 5-15,4 3-2 16,-2 9 4-16,3 23 4 0,4 34 0 16,-5 52 4-16,-5 62 1 15,-3 56 17-15,0 37-10 16,-16 36-6-16,-7 38 4 0,-6 15-7 16,1 1-5-16,-1-20 1 15,5-33-2-15,4-38 2 0,3-38-5 16,9-40 6-16,8-34-3 15,0-34-8-15,8-28 5 16,1-27-3-16,-1-22 5 0,3-20-5 16,1-18-5-16,9-10 5 15,15-14-1-15,26-10 6 16,36-22 0-16,46-23 0 16,63-21-5-16,67-21-23 0,55-19-94 15,39-17-152-15,38-14-62 16,18-5-58-16</inkml:trace>
  <inkml:trace contextRef="#ctx0" brushRef="#br0" timeOffset="4589.24">10914 9655 455 0,'-33'-57'286'15,"-7"3"33"-15,-8 6-111 16,-6 8-109-16,-2 15-48 0,-4 13-29 15,-6 12-14-15,1 16 2 16,4 16 2-16,8 17 1 0,9 21-5 16,11 16-5-16,18 6-5 15,17 11-2-15,28 1-11 0,27-6-25 16,24-10-41-16,15-24-63 16,18-27-54-16,9-29-22 0,6-32-29 15,-8-29-5-15</inkml:trace>
  <inkml:trace contextRef="#ctx0" brushRef="#br0" timeOffset="4907.72">11596 8824 647 0,'-15'-57'361'0,"-2"17"-158"16,4 17-107-16,7 23-54 16,-3 23-31-16,-4 34 1 0,1 28 0 15,0 29 0-15,4 21-3 16,8 11-2-16,0-4-7 0,0-11-4 15,4-22-3-15,8-19-2 16,-4-25-10-16,0-20-9 16,5-20-5-16,2-25 8 15,11-33-3-15,1-34 2 0,11-17 14 16,1-14 15-16,6 5 20 16,-3 12 28-16,-10 15 4 0,-4 18-20 15,-9 20 0-15,3 16-8 16,2 20 39-16,4 24-8 15,4 16-34-15,1 18-4 0,4 11-19 16,2 4-98-16,7-8-89 16,3-11-91-16,8-14-17 0,11-23 0 15,18-29 70-15</inkml:trace>
  <inkml:trace contextRef="#ctx0" brushRef="#br0" timeOffset="5208.53">13031 8995 669 0,'-13'-45'367'15,"-21"21"-110"-15,-9 16-105 16,-10 21-80-16,-4 20-30 0,0 15 7 16,4 13-10-16,5 3-18 15,11 5-11-15,12-2 0 0,17-7-18 16,8-4-15-16,13-6-40 16,2-14-46-16,15-10-57 15,5-26-14-15,7-9 15 0,3-16 30 16,-5-11 57-16,-12-6 59 15,-7-5 35-15,-9-3 45 16,-12 6 37-16,0 7 1 0,0 9 7 16,0 3-13-16,0 9-29 15,0 7-36-15,0 9-13 0,4 16-1 16,13 10-7-16,2 10-5 16,10 9-2-16,-1 0-70 0,5 0-99 15,-1-4-87-15,1-9-73 16</inkml:trace>
  <inkml:trace contextRef="#ctx0" brushRef="#br0" timeOffset="5588.15">13346 8935 649 0,'0'-33'382'0,"0"12"-146"16,5 14-120-16,-5 14-62 15,0 26-15-15,0 20 22 16,3 20 46-16,5 13-24 0,5 4-32 15,-5 2-29-15,4-1-7 16,-4-15-10-16,0-20 2 0,-3-10-15 16,-5-17 5-16,0-18-26 15,0-27-34-15,0-27-9 16,0-31 25-16,0-21 18 16,3-9 20-16,9-6 20 0,5 16 2 15,5 17-5-15,1 15-8 16,6 22 1-16,2 17 12 0,10 23 29 15,-1 11 9-15,2 17-16 16,-10 13 0-16,-3 4-15 0,-13-1 2 16,-4-3-12-16,-4-9 7 15,-8-6-6-15,0-11-5 16,0-6-29-16,0-9-40 0,0 0-88 16,0-9-128-16,-12-6-60 15,12-18 7-15,0-13 0 0</inkml:trace>
  <inkml:trace contextRef="#ctx0" brushRef="#br0" timeOffset="6438.96">17363 8551 114 0,'0'-24'248'0,"0"1"-73"16,-9-2-30-16,-2-3-30 0,-6 0-36 16,-3 2 19-16,-4 6 10 15,-5 4-32-15,-7 9-23 0,-10 7-17 16,-6 11-12-16,-4 21-6 16,-1 17 0-16,4 20-4 0,4 12-1 15,8 9-7-15,12 8 0 16,13-1-10-16,16-7 0 0,16-13 0 15,10-16 5 1,13-12-7-16,10-12 1 0,5-21-19 16,7-23-9-16,-2-26-12 15,3-20 9-15,-8-20 25 0,-10-13 8 16,-14-9 13-16,-16 7 31 16,-6 5 28-16,-8 14 19 0,0 13 21 15,-8 15-26-15,8 13-29 16,-8 8-30-16,8 8-23 0,0 12 4 15,0 14-4-15,11 20-5 16,11 11 7-16,5 12-21 16,11 5-52-16,2 2-31 0,56 42-198 31,-42-65 93-31,0-13 2 0,2-11-42 16,-3-17 6-16</inkml:trace>
  <inkml:trace contextRef="#ctx0" brushRef="#br0" timeOffset="6755.21">18240 7831 418 0,'-16'-115'440'0,"-5"28"-90"15,1 16-121-15,9 19-120 0,2 14-59 16,1 19-33 0,8 19-6-16,0 33 72 0,0 43 93 15,0 43-12-15,0 40-164 0,0 23 0 16,0 13 0-16,0 5 0 15,0-12 0-15,0-17 0 16,-9-21 0-16,9-27 0 0,0-26 0 16,0-20 0-16,0-20 0 15,0-20 0-15,9-13 0 0,8-15 0 16,19-22 0-16,21-19 0 16,24-17 0-16,16-13 0 0,13-7 0 15,8-4 0-15,-2 4 0 16,3 4 0-16,-6 7-161 0,-8 7-131 15,-12 1-43-15,-14 10 20 16,-22 4 27-16,-21 3-3 16</inkml:trace>
  <inkml:trace contextRef="#ctx0" brushRef="#br0" timeOffset="6956.96">18409 7643 514 0,'-63'-35'278'0,"14"6"-100"16,17 8-100-16,12 4-77 15,23 10-20-15,25-2-1 16,29 2-7-16,24-9-17 16,25-2-28-16,20-1-37 0,7-2-27 15,3 1-76-15,-11 0-196 16</inkml:trace>
  <inkml:trace contextRef="#ctx0" brushRef="#br0" timeOffset="7784.67">19783 7566 151 0,'-24'-12'262'0,"3"4"-60"16,4 0-46-16,5 0-39 0,1 0-17 15,11 4-3-15,-8-4 20 16,-1 4-18-16,1 0-32 16,0-1-31-16,8 5-23 15,-7-4-5-15,7 0-4 16,0-3-6-16,0-3-4 0,0-6 2 15,0 0 0-15,0-3 2 16,7-11-3-16,15-2 5 0,6-1 0 16,8-3-4-16,4 7-2 15,9 5 2-15,0 8 1 0,3 16 2 16,-1 0 1-16,-8 28 2 16,-12 13 7-16,-9 10 0 15,-14 19 5-15,-16 12 7 16,-20 12-7-16,-15 5-4 0,-4-2 2 15,-2-12-9-15,1-11 8 16,12-18-4-16,1-14 2 16,11-11 4-16,9-5-7 0,3-14 0 15,12-4-2-15,0-8-6 16,0 0-5-16,4 0-6 0,9 0 6 16,10-13 7-16,14-4 0 15,16-2 0-15,7-6 0 0,8 0 0 16,5 2-31-16,1 2-39 15,-1 1-41-15,-5-1-39 16,3-3-20-16,-6 0-2 0,-3-5 12 16,-2-8 4-16,-7-8-14 15,-10-2 32-15</inkml:trace>
  <inkml:trace contextRef="#ctx0" brushRef="#br0" timeOffset="8051.82">20847 7326 236 0,'0'-43'221'16,"-8"5"-19"-16,-9 9 0 0,1 4-54 15,1 14-68-15,-6 11-28 16,-8 9-16-16,1 14 4 0,-1 18-8 16,9 12-14-16,7 16-7 15,13 10-13-15,16-3 3 0,22-2 1 16,14-13-1 0,13-12-14-16,4-17-12 0,4-20-25 15,-8-24 8-15,-8-18-3 16,-11-17 12-16,-24-23 15 0,-22-4 9 15,-14-2 15-15,-20-2 25 16,-14 4 16-16,-12 10-9 0,-10 11-20 16,-1 13-9-16,0 11-16 15,6 13-39-15,11 4-54 0,11 3-80 16,10 9-65-16,13 0-34 16</inkml:trace>
  <inkml:trace contextRef="#ctx0" brushRef="#br0" timeOffset="8466.28">21213 6858 377 0,'15'-24'225'0,"1"6"-71"16,-2 3-80-16,-3 0-34 0,1-6-18 16,2 4 12-16,-3 1 23 15,1 4 6-15,0 4-10 16,0-1-13-16,-3 6-1 0,-5-1 1 15,-4 4-8-15,5 0-10 16,-2 0-5-16,2 0 0 0,3 0-16 16,2 0 8-16,6 16 4 15,15 4-1-15,0 6 1 16,7 5-5-16,6 9-4 16,-1 9 11-16,3 4 2 15,1 9-8-15,2-1-3 0,2 4 4 16,-4 5-6-16,-1 2 2 15,-2 1-6-15,-9 1-2 0,-5-10 9 16,-9-2 11-16,-13-9 33 16,-8 1-5-16,-34-2-11 0,-14 1-22 15,-20 7-4-15,-13 6-6 16,-10 4 2-16,-2-1-32 16,5 0-91-16,6-9-92 0,14-6-64 15,9-9-16-15,16-9-12 16</inkml:trace>
  <inkml:trace contextRef="#ctx0" brushRef="#br0" timeOffset="8682.37">22728 6634 702 0,'9'-57'546'15,"-9"9"-171"-15,0 8-199 0,-9 7-125 16,9 9-27-16,-9 7-12 16,9 0 8-16,0 9-8 0,0 5-23 15,0 3-77-15,0 0-90 16,0 0-64-16,0 0-55 16,0 16 10-16,0 8-16 0</inkml:trace>
  <inkml:trace contextRef="#ctx0" brushRef="#br0" timeOffset="8882.02">23003 7221 695 0,'31'-5'444'0,"-1"1"-113"16,-9 4-142-16,-7 0-91 0,3 21-19 15,-4 14-2-15,-4 19-22 16,-9 15-17-16,-14 22-12 15,-17 10-45-15,-28 14-138 16,-20 2-188-16,-32 5-101 0,-26 0-11 16</inkml:trace>
  <inkml:trace contextRef="#ctx0" brushRef="#br0" timeOffset="9864.04">12051 12028 194 0,'-20'0'179'0,"4"0"-72"16,3 0-46-16,13-9-32 16,0-3-13-16,0-7-5 15,9-10 19-15,3 1 23 0,-4-5 20 16,-5-8 30-16,-3 1 39 16,0-1 20-16,-11 4-22 0,-13 1-41 15,-9 7-28-15,-7 12-35 16,-9 17-9-16,-9 17-13 15,-2 19-12-15,4 14 0 16,-1 12-6-16,12 6 1 0,12 3-3 16,13 8-3-16,20-10 1 15,16-12-6-15,24-7 4 0,29-10 4 16,29-11-11-16,19-13-4 16,10-4-16-16,-1 0-19 15,-9 5-6-15,-19 0-5 0,-30-1 10 16,-22 7 24-16,-30 9 15 15,-32 10-1-15,-30 2 3 16,-22 5 8-16,-17-4 6 0,-13-4 22 16,1-8 6-16,4-8-5 15,3-10 7-15,8-3-4 16,14-12-10-16,-25 0 8 16,64-2-41-16,9-8-32 15,9 3-24-15,11-6-29 0,0-5-37 16,11-1-29-16,12-5-61 15,17-9-209-15</inkml:trace>
  <inkml:trace contextRef="#ctx0" brushRef="#br0" timeOffset="10346.81">14135 11482 291 0,'8'-65'247'0,"-8"5"-88"16,-22 7-58-16,-5 3-45 0,-6 10-17 15,-3 3 32-15,-4 9 51 16,-6 5-24-16,5 9-1 16,1 10-31-16,-4 4-32 0,3 18-19 15,5 10-2-15,7 12-10 16,6 8-3-16,10 9 0 15,13 5-5-15,13 3-7 0,10 0 5 16,14-8 2-16,2-9-10 16,10-8-21-16,6-11-14 15,-4-12-6-15,-2-17-4 0,-4 0 8 16,-5-8 8-16,-2-15 7 16,-11-15 12-16,-6-8 11 0,-5-6 3 15,-8 0 17-15,-8-2 22 16,-12 2 0-16,0 6 16 0,-1 11-8 15,2 5-11-15,2 7-6 16,9 7-5-16,0 3-12 0,0 13 1 16,0 0 0-1,0 13 4-15,12 15 12 0,12 8-4 16,8 13-3-16,10 4-6 16,6 8-10-16,11-4 2 0,4 0-5 15,8-9-72-15,1-10-94 16,5-7-52-16,-5-10-73 0</inkml:trace>
  <inkml:trace contextRef="#ctx0" brushRef="#br0" timeOffset="10587.82">15909 10729 493 0,'-28'-40'460'15,"-5"8"-184"-15,9 3-145 16,3 8-143-16,4 5-102 0,17 8 0 16,0 4 13-16,0 4-5 15,0 0-35-15,8 12-77 16,1 10-333-16</inkml:trace>
  <inkml:trace contextRef="#ctx0" brushRef="#br0" timeOffset="10796.56">16444 11211 999 0,'17'12'500'0,"-9"-12"-188"16,1 12-162-16,-9-5-85 15,0 5-44-15,0 10-21 16,-25 11 0-16,-11 11-37 0,-24 16-110 16,-31 14-101-16,-25 18-77 15,-28 20-12-15,-18 4 96 16,-18 8-18-16,-1-10 44 0</inkml:trace>
  <inkml:trace contextRef="#ctx0" brushRef="#br0" timeOffset="11728.27">2741 6314 275 0,'-58'-74'302'16,"-10"9"-128"-16,-11 21-96 15,-4 27-44-15,-13 34-22 16,-5 23-2-16,4 24-3 15,12 22-7-15,9 25-2 0,19 18-3 16,19 18 1-16,26 3-3 16,29-8-6-16,18-19-6 15,23-30-22-15,10-36 9 16,14-33 11 0,7-38-6-16,9-48-21 0,0-45-6 15,-9-30 14-15,-16-26 19 16,-20-12 36-16,-28 0 34 15,-21 15 54-15,-4 31 67 16,-18 31-39-16,2 29-63 16,4 25-41-16,4 19-12 0,8 25-9 15,0 32-4-15,8 20 1 16,9 18-3-16,15 12-9 16,12 4-3-16,13-6-37 15,14-10-27-15,8-21-58 16,8-18-16-16,2-21-55 15,-7-27-31-15</inkml:trace>
  <inkml:trace contextRef="#ctx0" brushRef="#br0" timeOffset="11903.6">3263 5515 235 0,'-32'-57'266'15,"7"17"-106"-15,14 6-83 16,11 11-42-16,0 2-23 0,0 1-5 15,19-1-4-15,20-7-3 16,17-4-10-16,21-1-38 16,9 1-46-16,-2 2-86 15,-15 14-49-15</inkml:trace>
  <inkml:trace contextRef="#ctx0" brushRef="#br0" timeOffset="12059.94">3491 5850 325 0,'-29'51'307'0,"10"-13"-133"16,5-13-95-16,14-13-42 16,9-12-16-16,15-17-8 15,22-16 1-15,22-12-11 0,17-12-23 16,14-16-79-16,2-13-97 16,-5-11-101-1</inkml:trace>
  <inkml:trace contextRef="#ctx0" brushRef="#br0" timeOffset="12403.54">3821 3696 437 0,'-13'-17'218'0,"1"5"-99"16,12 5-62-16,-8 2-31 16,8 5-16-16,0 0-7 0,0 24-2 15,8 16 0-15,9 18-1 16,6 15 2-16,5 5-6 15,1 3-42-15,4-8-29 16,-5-4-26-16,1-12-68 16,-9-11-52-16</inkml:trace>
  <inkml:trace contextRef="#ctx0" brushRef="#br0" timeOffset="12643.15">4311 3228 390 0,'-25'-34'228'16,"2"11"-91"-16,3 6-73 15,3 5-35-15,6 0-9 16,11 4-10-16,0 4-9 16,0 4-11-16,8 0 3 15,3 20 9-15,6 13-5 16,7 7 5-16,0 17-2 15,4 9-2-15,1 11-5 16,-1 9-54-16,-4-1-39 0,1 0-61 16,-3-8-87-16</inkml:trace>
  <inkml:trace contextRef="#ctx0" brushRef="#br0" timeOffset="14041.22">4928 3285 541 0,'-12'-41'207'16,"5"13"-97"-16,7 2-53 15,0 11-34-15,0 6-18 16,0 9-11-16,0 18-3 15,7 26 10-15,10 29-8 16,8 29 13-16,7 24-7 16,1 12 1-16,-1 0 2 0,-1-12 0 15,-1-12-1-15,-3-19 0 16,-5-23 0-16,-6-18-5 16,-5-19 4-16,2-12 6 15,-2-23-7-15,3-23-20 16,2-21 8-16,-1-16 9 15,-2-13 4-15,-1-6 4 16,5 10-4-16,-6 17 1 16,1 11-3-16,1 13-6 0,4 6 3 15,1 15 5-15,4 7-5 16,3 0-17-16,2 0-13 16,3-4-16-16,-3-4 11 15,3-5 18-15,-11-16-2 16,-6-14-20-16,-13-19 11 15,0-6 13-15,-21-6 22 16,-7 5 12-16,-1 3 31 16,1 18 15-16,3 10-15 0,10 10-21 15,1 16-19-15,6 12-3 16,8 37-6-16,0 21 1 16,14 15 6-16,9 12-6 15,19 1 5-15,6-6 0 16,9-10-5-16,4-18-14 15,-1-14-17-15,-3-24 4 0,-3-16-2 16,-6-31-5-16,-9-29 9 16,-4-19 10-16,-13-16 1 15,-8-13 9-15,-14-3 10 16,0-2 7-16,-9-3-2 16,-4-1 12-16,-1 15 37 15,-4 18 22-15,-2 17-20 16,4 14-13-16,4 15-23 15,12 12-13-15,-8 13-10 0,8 15 3 16,0 15-2-16,8 25 2 16,7 22 1-16,10 15-4 15,7 12 2 1,14 10 0-16,3 1-1 0,3-6 2 16,1-8-5-16,0-16 0 15,-1-14-2-15,-4-10-16 16,-1-15-19-16,-12-9 1 15,-7-22 7-15,-2-13 3 16,-7-15-12-16,-7-22 12 0,1-14 8 16,-5-10-6-16,-5-8 10 15,-3-2 9-15,0-7 5 16,0 2 7-16,0 1 3 16,0 5 14-16,0 11 25 15,-11 6 1-15,-5 13 14 0,0 11 2 16,4 14-10-1,-1 4-17-15,13 7-13 16,-8 10-11-16,8 7-11 16,0 0-7-16,0 19 3 0,0 18 3 15,3 25 1-15,11 12-1 16,2 7-3-16,3 4 6 16,5-4-1-16,5-8 2 15,8-6-4-15,0-15-4 16,2-11 1-16,3-13-10 15,-2-11-10-15,0-17 0 16,1-12-14-16,-3-26-16 16,-2-27-2-16,-7-20 10 0,-1-13 11 15,-8-8 33-15,-11 4 4 16,-9 9 19-16,0 15 11 16,-9 22 12-16,1 15-10 15,-1 13-22-15,0 18-2 16,3 31-5-16,-2 20 1 15,8 20-12-15,0 12 5 0,8 6-3 16,7-8 0-16,11 0-2 16,1-13-3-16,11-19-5 15,1-10 1-15,6-12-3 16,0-17 2-16,-5-10 5 16,-7-14 5-16,-9-15 10 15,-16-11 3-15,-8-12 23 16,-11 1 15-16,-10 10 33 15,-4 6 1-15,-8 8-42 16,-7 12-53-16,-9 8-18 0,2 9-30 16,-4 8-65-16,8 0-70 15,2 12-71-15</inkml:trace>
  <inkml:trace contextRef="#ctx0" brushRef="#br0" timeOffset="14458.92">7227 1757 271 0,'-13'-63'259'0,"2"5"-89"16,2 13-56-16,1 12-35 16,8 9-26-16,0 9-33 15,0 2-13-15,0 3-4 16,0 10-12-16,0 17 0 15,8 16 7-15,9 12-28 0,4 12-20 16,-2 5-19 0,6-5-28-16,0-5-2 15,-1-7-29-15,-5-17 9 0,-2-16 59 16,-9-24-18-16,-4-25 22 16,-4-20 49-16,0-16 91 15,0-16 52-15,0 4-20 16,-12 7-19-16,4 16-22 15,8 20-15-15,-9 8-26 16,9 13-21-16,0 14-6 16,0 23-6-16,0 19 0 0,9 27-2 15,7 14 4 1,0 15-3-16,5-7 1 16,2-2-39-16,3-14-62 15,-1-10-85-15,3-20-32 0</inkml:trace>
  <inkml:trace contextRef="#ctx0" brushRef="#br0" timeOffset="14706.72">7869 1196 406 0,'0'-20'301'0,"0"3"-93"16,0 2-67-16,-8 2-34 16,8 1-8-16,0 0-36 15,0 4-32-15,0 4-19 16,0 4-43-16,0 0-71 16,0 0-77-16,0 0-45 15,0 12-49-15,0 4-1 16</inkml:trace>
  <inkml:trace contextRef="#ctx0" brushRef="#br0" timeOffset="14915.92">8397 1791 765 0,'8'-21'329'0,"-5"8"-167"15,2 7-85-15,-5 6-35 16,0 0-29-16,8 12-6 0,4 18-2 16,-4 28-12-16,-8 25-50 15,-17 25-109-15,-23 31-107 16,-28 24-108-16</inkml:trace>
  <inkml:trace contextRef="#ctx0" brushRef="#br0" timeOffset="15505.6">1838 8950 416 0,'-31'26'221'0,"2"-11"-86"16,12-2-65-16,6-13-38 16,11 0-15-16,8-5-5 15,12-15-6-15,31-33 1 16,63-61 17-16,77-90 3 0,81-88 5 15,98-78-2-15,93-74-14 16,66-53-6-16,62-5-4 16,22 20 13-16,-15 33 25 15,-37 51 5 1,-55 55-12-16,-62 63-21 0,-70 53-5 16,-69 43-7-16,-65 44-4 0,-59 35 4 15,-46 28-2-15,-38 24-13 16,-32 17-10-16,-29 14-14 15,-19 15-11-15,-17 7-40 0,-25 16-81 16,-32 21-26-16,-36 20-90 16</inkml:trace>
  <inkml:trace contextRef="#ctx0" brushRef="#br0" timeOffset="15908.6">2041 9149 830 0,'-43'22'202'0,"46"-60"-119"0,73-66-60 15,87-76-7-15,82-76 29 16,100-62 31-16,96-44-15 15,62-33-14-15,59-26-13 16,30-1 0-16,1 23 21 16,-16 37 4-16,-33 41-24 15,-52 44-16-15,-59 41-7 0,-66 39-1 16,-75 43-10-16,-69 36 8 16,-55 32 25-16,-51 27 6 15,-36 13 16-15,-25 18 14 0,-18 7-5 16,-14 4-6-16,-8 10-13 15,-7 7-21-15</inkml:trace>
  <inkml:trace contextRef="#ctx0" brushRef="#br0" timeOffset="16486.79">8958 4347 2041 0,'0'0'-10'16,"0"0"-1"-16,0 0 6 15,0 7-7-15,0-7 3 0,0 9-3 16,0-9 4-16,0 0-7 15,0 0 4-15,0 0 7 16,0 0-3-16,0 0 4 0,0 0 0 16,0 0 4-1,0 0-9-15,0 0 2 0,0 0 1 16,0 0-1-16,0 8 4 16,0-8-5-16,0 0 3 0,0 0 2 15,0 0 9-15,0 0-9 16,0 0 6-16,0 0-2 15,0 0-8-15,0 0 4 0,0 0 7 16,0 0-1 0,0 0-1-1,0 0-2-15,0 0-5 16,0 0 2-16,0 0-11 16,0 0-30-1,3 0-24-15,2 0-30 16,-5 0-42-16,0 0-56 0,0 0-75 15,0 0-29-15,-14 0-32 16</inkml:trace>
  <inkml:trace contextRef="#ctx0" brushRef="#br0" timeOffset="19133.97">7126 9423 291 0,'-13'61'329'0,"4"-20"-57"15,1-17-92-15,8-24-102 0,-10-18-65 16,-4-24-12-16,-2-44 2 15,-4-37 24-15,-9-39 15 16,-7-46-8-16,-4-48-15 0,-10-37-4 16,2-20-13-16,-4-1 2 15,-1 4-13-15,0 13 2 16,4 20 1-16,5 25 0 16,-2 37 2-16,11 35-9 15,2 34-17-15,1 32 8 16,-1 24 1-16,5 21 9 0,3 16 3 15,1 13 1-15,8 11-6 16,-1 8 1-16,5 5 3 16,0 3-1-16,12 7 9 15,0 1 0-15,0 0-3 0,0 5 2 16,0 0-4-16,0-3-9 16,0-1-1-16,0-1 1 15,0 1 0-15,0-4 4 16,0 1 9-16,0-5-3 0,0-2 5 15,0-1 1-15,0-2 0 16,0 1 0-16,0-7-1 16,0-3-4-16,0-2-9 15,0-4 4-15,0-6 7 16,-13-3-2-16,13-3 8 16,-11-2 1-16,11 2 13 0,-14 3 7 15,8 6 9-15,-3 1-10 16,9 1-1-16,-12 8 0 15,12 5-7-15,-8 4-10 0,8 4 0 16,0 0 3-16,0 4-8 16,0 8-4-16,0-4 11 15,0 4-9-15,-8 0 0 16,8 0-2 0,-9 0 5-1,9 0-8-15,0 0 3 0,0 0 2 16,0 0 5-16,0 0-6 15,0 8 1-15,0-8-9 16,0 13 6-16,-8-1 8 16,8 0-7-16,-8 0 4 0,8 3-2 15,0 6 1-15,0 0-1 16,0-5 2-16,0-4 0 16,0-12 4-16,0 9-7 15,0-9 6-15,0 0 5 16,0 0-10-16,0 0 7 15,0 0-2-15,0 0 1 0,0 0 3 16,0-4-6-16,0-1 5 16,0 1-11-16,0 0 2 15,0 4-12-15,0 0 6 16,0-4-2-16,0 4-2 16,0 0 8-16,0 0-4 15,0 0 6-15,0 0-2 16,0 0 2-16,0 0 8 0,0 0-8 15,0 0 5 1,0 0-5-16,0 0 0 16,0 0 6-1,0 0-2-15,0 0-3 16,0 0-2-16,0 0 5 16,0 0-4-16,0 0 2 15,0 0 2-15,0 0 0 16,0 0 1-1,0 0-1 1,0 0 0-16,0 0 0 16,0 0 0-1,0 0-2-15,0 0 4 16,0 0-2 0,0 0 7-16,0 0-2 15,0 0-2-15,0 0-2 0,0 0 0 16,0 0-4-1,0 0 7-15,0 0-1 16,0-4-4 0,0 4 9-16,0 0-4 0,0 0-7 15,0 0-3 1,0 0-1 0,0 0-14-16,0 0-10 15,0 0-4-15,0 0-7 16,0 0 9-16,0 0-1 0,0 0 2 15,0 0-2-15,0 0-7 16,0 0-6-16,0 0-4 16,0 0 5-16,0 0 1 15,0 0 18-15,0 0 13 0,0 0 11 16,0-5 5-16,0-2 0 16,0-1 9-16,0-1 8 15,0-3 5-15,0-3-2 16,0-3 1-16,0 2 11 0,0 1 8 15,0-2 9-15,0 5 6 16,0 3-2-16,0 2-13 16,0 2-6-16,0 5-8 15,0 0-11-15,-8 0-5 16,0 0-8-16,8 0-3 0,-13 17 0 16,5 7 2-16,-4 13-1 15,1 16-7-15,-6 13 8 16,-3 15-4-16,0 9 1 15,-2-2 1-15,6-2-1 0,6-17-3 16,-4-15 4-16,14-13 1 16,0-18 4-16,0-6-3 15,0-17 1-15,0 0-1 16,5-21-10-16,4-24 1 16,1-20-3-16,6-16-2 15,6-9 10-15,-2-3-2 16,-5 8 5-16,2 6-5 0,-4 11 2 15,-1 6-25-15,-1 12 25 16,-2 11-1-16,-5 9 3 16,1 7-3-16,-5 11 2 15,0 0 1-15,0 3-1 0,0 9 1 16,0 0 3-16,0 0-4 16,0 0 0-1,0 0-2-15,0 0 4 16,0 0-2-1,0 0 0 1,0 0-10-16,3 0 6 0,5-3 2 16,0-2-5-16,12-4 0 15,14 1 7-15,10 1-2 16,8-2-2-16,5-3 3 0,1 5 1 16,-7-2-9-16,28 9-12 15,-52 0 14 1,-11 0 1-16,-2 0-1 15,-8 0 5-15,-6 16 2 16,-6 17 4 0,-16 12 2-16,-6 16-7 0,-9 16 0 15,-12 13 4-15,-2 7-3 16,-7 5-5-16,-2 4 2 16,3-4 0-16,3-7 6 15,7-20-2-15,10-13-1 0,4-14 2 16,9-11 2-16,7-7-6 15,6-14 3-15,-3 0 2 16,6-4-3-16,8-12 9 16,-8 0-6-16,8 0 3 0,0 0 4 15,0 0-7-15,0 0 7 16,0 0-1-16,0 0-3 16,0 0 3-16,0 0 1 15,0 0 0-15,0 0-3 16,0 0 4-1,0 0-8-15,0 0-3 16,0 0 2-16,0 0-2 0,0 0 3 16,0 0-10-16,0 0 9 15,0 0-6-15,0 0 2 16,0 0 2 0,0 0-2-16,0 0-8 15,5-5 7-15,-2 5-11 16,-3-4-6-16,0 4-13 0,5-3-32 15,4-6-29-15,-1 2-34 16,3-9-24-16,6-5-77 16</inkml:trace>
  <inkml:trace contextRef="#ctx0" brushRef="#br0" timeOffset="21480.93">7064 4249 26 0,'-8'-17'50'16,"8"6"34"-16,0 2 28 15,0 1-8-15,0 4-44 16,0 4-24-16,-8 0-15 15,8 0 4-15,0 0 15 0,0 0 7 16,0 0-1-16,0 0-7 16,0 0-14-16,0 0-7 15,0 0-12-15,0 0-4 16,0 12-4-16,8 20 4 16,5 25-2-16,4 29 3 0,7 37 30 15,4 27-7-15,4 33-10 16,1 33 9-16,0 17-11 15,-6 1-9-15,3-9 1 0,-4-17-6 16,4-26 4 0,-6-21-2-16,-4-31 1 0,-4-29-2 15,-2-24 2-15,-8-21 5 16,-1-14 32-16,-5-18 21 16,0-12 7-16,0-20-28 0,-11-28-32 15,-6-34-18-15,-4-40 16 16,2-35-11-16,-6-43-12 15,-3-28-12-15,-6-12 2 0,-2 0 18 16,-1 9-1-16,1 16 8 16,4 15-2-16,-2 20-3 15,11 27 3-15,-2 19 3 16,5 23 1-16,5 25-8 16,1 17-4-16,3 17 1 15,3 12 2-15,8 8 1 0,-14 4 4 16,14 7-8-16,-6 6 10 15,-2 3 0-15,8 0 5 16,-8 0-4-16,8 0 3 16,0 0-1-16,0 0-3 0,0 0 7 15,-9 0-5-15,9 0 3 16,-8 0-2-16,8 0-3 16,0 0 0-16,0 0-1 15,0 15 3-15,-12 10-5 16,-5 11 6-1,-3 17-1-15,-4 16 0 0,-8 17 1 16,0 3-4-16,-7 6 1 16,8-10 4-16,2-13 0 15,10-10-4-15,2-17 3 16,9-12 3-16,8-19 1 0,0-4-2 16,3-15 7-16,10-19-10 15,7-26-5-15,8-23-3 16,9-20-7-16,-1-16 12 0,5-14 1 15,-1 1 5 1,1 12 3-16,-3 21-5 16,-7 15 1-16,-2 14-4 0,-5 16 2 15,-4 10 3-15,2 13-3 16,-7 9-3-16,5 12-7 16,5 12 5-16,3 9 9 15,6 8-3-15,2 4-3 0,-4-2 5 16,-4-2-5-16,1-1 0 15,-5-3-2-15,-4-8 2 16,-4-2-2-16,-3-1-3 16,-10-7-6-16,-3-7 2 15,0 12 7-15,-11 4-1 16,-26 14-9-16,-29 9-23 0,-21 14 15 16,-27 5 10-16,-17 3 7 15,-11 9-23-15,-5-2-28 16,6-3-19-16,10-4-107 0,23-4-24 15</inkml:trace>
  <inkml:trace contextRef="#ctx0" brushRef="#br0" timeOffset="24994.43">11366 14288 441 0,'0'-41'207'0,"0"5"-58"15,0 3-54-15,0 4-21 16,0 5 10-16,0 7 8 0,0 6-7 16,0 7-5-16,0 4-38 15,0 0-7-15,0 19 17 16,0 23 47-16,0 28-1 15,0 18-30-15,8 22-30 0,-1 17-16 16,5 6-12-16,1 4-8 16,-2-6 0-16,5-12-2 15,6-17 0-15,-3-17-3 0,6-23-24 16,4-22-15-16,7-23 9 16,8-30-10-16,12-27-5 15,15-31-8-15,5-21-7 0,1-23 25 16,-4-7 21-16,-8-4 8 15,-11 9 6-15,-15 10 21 16,-9 17-5-16,-13 16 7 16,-7 17 13-16,-10 14 12 0,0 15-17 15,-10 11-1 1,-7 29-29-16,1 21 9 16,-4 24 2-16,3 12 2 0,17 12-8 15,0 0-1-15,12-8-2 16,7-16-3-16,20-11 5 0,4-13-10 15,6-19-8-15,7-14-22 16,7-12-7-16,-8-7 1 0,-6-10 10 16,-12-4-4-16,-12-6-1 15,-22-7 7-15,-14-2 12 16,-21-1 16-16,-13-1 7 16,-5 10 6-16,-7 8-1 0,1 4-8 15,-1 10-14-15,3 7-28 16,6 2-26-16,8 4-67 15,11 5-61-15,10 0-9 0,19 0-31 16,0 10 36-16</inkml:trace>
  <inkml:trace contextRef="#ctx0" brushRef="#br0" timeOffset="25339.7">12933 14194 515 0,'0'-12'319'15,"-14"-1"-80"-15,0 6-98 0,-7 2-68 16,-4 5-23-16,6 0 6 16,-3 17-16-16,10 6-13 15,12 15-10-15,9 7-5 0,16 7-10 16,15 1-14-16,16-1-5 16,14-10-9-16,3-14-8 0,8-16-13 15,1-16 5-15,-9-20-4 16,-13-13-5-16,-19-11 9 15,-21-9 14-15,-20-4 38 16,-33-1 7-16,-16 5 9 0,-11 13-7 16,-13 7-9-16,0 8-7 15,-4 13-3-15,4 16-3 16,8 0-10-16,12 8-45 0,13 9-51 16,18 8-53-16,22 3-17 15,16 5-30-15,17-2-19 0</inkml:trace>
  <inkml:trace contextRef="#ctx0" brushRef="#br0" timeOffset="25609.87">13667 14088 481 0,'5'-33'336'15,"-5"4"-76"-15,0 4-109 0,0 10-69 16,0 7-20-16,-9 4-28 15,9 4-11-15,0 20-7 16,4 26-7-16,9 18 0 0,6 26 0 16,6 20-1-16,4 11-1 15,-1 5-9-15,0 2 7 16,1-11-7-16,-1-12-2 0,-2-15-10 16,-7-17-37-16,-2-16-72 15,-6-16-49-15,-3-13-33 16,-3-15 3-16,-5-17-53 15,-16-20-206-15</inkml:trace>
  <inkml:trace contextRef="#ctx0" brushRef="#br0" timeOffset="25908.32">13724 13982 357 0,'-33'-37'359'0,"1"1"-92"15,4-1-119 1,7 6-71-16,5 2-32 0,16-4-6 16,9 4-8-16,14 1-13 15,27 3-17-15,23 4 1 16,16 17 1-16,4 18-9 0,-3 10-2 16,-14 16 2-16,-22 13-5 15,-26 8 6-15,-28 8-2 0,-28 10 9 16,-29-3-2-16,-21 2-3 15,-7-9 3-15,-5-12 0 16,10-12-2-16,10-14 2 0,13-5-32 16,17-12-76-16,12-4-83 15,8-10-56-15,8 0-59 16</inkml:trace>
  <inkml:trace contextRef="#ctx0" brushRef="#br0" timeOffset="28468.18">17212 13278 114 0,'-11'-8'200'0,"-2"-4"-77"0,-4 1-52 16,3-4-28-16,-4 8-24 15,1-1-7-15,1 4-8 0,-3-1 9 16,-1 5 6-16,2 0-3 15,2 0-2-15,1 0-2 0,-1 0 3 16,3 0 6-16,0 0-2 16,1 0-5-16,4 9 3 0,-3 3-3 15,-1 1 3-15,-5-1 0 16,0 0-3-16,1 4-2 16,1 4 0-16,-5 6-9 15,-2-3 1-15,2 1 8 0,1 5-1 16,-2-1 6-16,4 6-2 15,3 1 2-15,-4 2-6 0,6 4 5 16,4 4-6-16,8 0 12 16,0 0-5-16,0-2 2 0,0 3-3 15,0-6-3-15,0-2-3 16,0-2 0-16,0-3 1 16,0-5 0-16,4 1 1 15,4-1-1-15,0-4-2 0,2 0-2 16,4 1 2-16,3-1-5 15,7 1-4-15,3-4 6 16,3-2-10-16,2 2 4 0,1-4-3 16,-4-1 5-16,-1-4 0 15,0 0 1-15,1-5-8 0,-1-7 6 16,1 10 0-16,-1-10-1 16,0 0 5-16,1 0-8 15,4 0 3-15,-1-4 2 0,4-4 0 16,-3-4 2-16,-1-5 4 15,-4 1-6-15,1-6 4 16,-1-6-6-16,1-3 2 0,-1-2 1 16,-4-5-3-16,-3 6-3 15,-1 0 5-15,-4-1-4 16,-4 1 2-16,-3-1 1 16,-9-5 4-16,0 4-5 0,0-8 5 15,0 2 6-15,-9-1-8 16,0 1 2-16,-2-2 3 0,0 1 0 15,-6 6 14-15,-4-3 5 16,2 7-13-16,-9-2-9 16,-1 3-3-16,-4 2 6 0,1 0-12 15,-4 4 5-15,3-2-10 16,-5 7-10-16,2 2-25 16,-4 5-29-16,0 12-31 0,-5 0-45 15,-5 12-48-15,-2 10-65 16</inkml:trace>
  <inkml:trace contextRef="#ctx0" brushRef="#br0" timeOffset="34746.24">5165 4807 8 0,'0'0'17'0,"0"0"11"15,0 0 10-15,0 0 10 16,-9 0 5-16,9 0-1 16,-8 0 4-16,8 0 22 15,0 0-6-15,0 0-26 16,0 0-12-16,0 0-12 16,0 0-7-16,0 0-3 15,0 0-7-15,0 0-1 16,0 0 6-16,0 0 5 15,0 0 7-15,0 0 12 16,-7 0 5-16,7 0 2 16,0 0-4-16,0 0-5 15,0 0-4-15,0-8-8 0,0 0-6 16,2-4-5-16,6-2-2 16,6-1 0-16,2-2-7 15,1 2 0 1,1-7 5-16,4-2-5 15,1 5-2-15,2-2 5 16,3 0-4-16,0 1-1 16,1-1 5-16,-1 2-1 15,-2 2 0-15,-3 5-2 0,-7 3-3 16,1 2 7-16,-5-2-9 16,0 1 8-1,-4 4-3-15,0 4 0 0,0-3 2 16,1-3-4-16,-1-2 2 15,4 6 4-15,8-8-7 16,2 3 3-16,-3-2 1 16,2 1-1-16,-1 1 1 15,-1-6 0-15,3 0 1 16,-3 1-4-16,-3 5 0 16,1-2-1-16,-1 1 3 15,0-1 1-15,0 2-2 16,1-1 3-16,2-1-4 15,3-3 4-15,-1 0-4 16,-2 0 6-16,6 0-5 16,-1-1 1-16,1-2 1 15,0-2-2 1,1 1 2-16,8-1-1 0,-2-4-2 16,4 6 3-16,-2-2 3 15,-3 1-7-15,-1 5 7 16,-6-2-6-16,0 3-1 15,-7 0 0-15,-2 1 4 16,2 1 1-16,-1 0-1 16,4-1-5-16,-4-3 4 15,0 0 0-15,1 5 4 16,-1-2-6-16,5-3 5 0,-5 0-2 16,-1 4-1-1,7-5 0-15,-6 1-1 16,3 5 3-16,-3-5-2 15,6-5-2-15,-3 0 6 16,2 1-4-16,-1-1-2 16,-4 0 4-16,0 3-1 15,6-7-1-15,-3 0 4 0,1-3-5 16,4-4-2-16,1-2 4 16,-1 7 1-1,0-6-1-15,1 0-3 0,-4 6 0 16,3-6 3-16,1 2 1 15,-5-3 0-15,1 5-2 16,-2 0 1-16,1 6-1 16,-4 3-3-1,-2 0 3-15,-4 4-2 0,4-1 2 16,-3-4 5-16,5 1-6 16,0 0-2-16,-3 4 5 15,4-1-5-15,-6-3 4 16,3 4-2-16,1 0 4 15,2-5-2-15,-1 6-4 16,-1-3 4-16,2-1 1 16,-4 2 2-16,-1 1-9 15,0-5 7-15,-1 5-1 16,2 0 0 0,-1 0-6-16,-3 0 6 15,2 5 2-15,1-2-2 16,-4 1 1-16,0-1-5 15,1 2-4-15,-1 2 10 16,-3 0-2-16,2 3-1 16,-7 2-1-16,3 0-1 15,2 0 4-15,-5 0 0 0,4 0-2 16,1 0-3-16,-2 0 0 16,5-5 3-16,0 1 4 15,1-4-4-15,-1 8-2 16,0-4 2-1,0-1 0-15,-3 2 1 16,-1 3-2-16,-4 0 4 16,4 0-3-16,-4 0 1 15,3 0-1-15,2 0 0 16,-5 0 2-16,0 0-3 16,0 0-2-16,0 0 4 15,0 0 2-15,0 0 0 16,0 0-2-16,0 0-5 15,0 0 10-15,0 0-11 16,0 0 7 0,0 0-5-16,0 0 4 15,0 0 3-15,0 0 1 16,0 0-1-16,0 0-1 16,0 0 9-16,0 0-3 15,0 0-5-15,0 0 6 16,0 0 0-16,0 0-1 15,0 0-5-15,0 0 4 16,0 0-4-16,0 0 1 16,0 0-1-16,0 0 1 15,0 0-1 1,0 0-7-16,0 0 9 16,0 0-7-16,0 0 3 15,0 0 3-15,0 0-1 16,0 0 0-16,0 0-1 15,0 0 2 1,0 0-3 0,0 0 1-16,0 0-1 15,0 0-4-15,0 0 4 16,0 0 1-16,0 0 2 16,0 0-2-16,0 0-5 15,0 0 3-15,0 0 4 16,0 0-1-1,0 0-2-15,0 0-1 16,0 0 1-16,0 0 2 16,0 0-5-16,0 0 5 0,0 0-6 15,0 0 4-15,0 0-4 16,0 0 3-16,0 0-4 16,0 0 7-1,0 0-8-15,0 0-6 16,0 0-45-1,0 0-73-15,0 0-45 16,0 8-116-16</inkml:trace>
  <inkml:trace contextRef="#ctx0" brushRef="#br0" timeOffset="35972.62">18986 9204 30 0,'-27'12'62'0,"-6"3"60"16,-3 2 33-16,-5-4-65 0,0-5-40 16,-4-1-12-16,-4 2-3 15,2 3 3-15,-2-1-6 0,4 2-12 16,5-4-6 0,6-2 4-16,9 2-4 15,7-9 9-15,-12 7 72 0,30-7-31 16,0 0-2-16,0 0-10 15,17 0 0-15,19-7-1 16,24-9 0-16,27-13-9 16,23-8-9-16,23-8 2 0,26-7 3 15,16-6-7-15,23-3-5 16,17-4 2-16,20 0-2 16,10 1 4-16,-5 2 4 0,-16 6 3 15,-22 11-8-15,-28 8-9 16,-27 5-2-16,-25 6 1 15,-29 7-3-15,-23 2 7 0,-18 5 0 16,-16 3-2-16,-11 6 2 16,-10-2-5-16,-1 1-10 15,-14 4-4-15,0 0-3 16,0 0-5-16,0 0-13 16,0 0-41-16,-14 0-70 0,-6 0-105 15,-13 16-47-15,-16 9-6 16,-11 0-33-16</inkml:trace>
  <inkml:trace contextRef="#ctx0" brushRef="#br0" timeOffset="36438.19">18621 9752 352 0,'-57'0'259'0,"13"0"-77"15,12 0-68-15,15 0-49 0,17-4-27 16,8-8-13-16,33-11-6 15,36-15 7-15,40-10 8 16,42-9-7-16,27-5-4 16,29 1-1-16,22 1 0 15,15 3-7-15,-1 3 8 0,-3 7 14 16,-20 5 17-16,-22 4 13 16,-28 10-15-16,-26 5-17 15,-30 6-6-15,-29 4-3 0,-25 1 12 16,-17 1 33-16,-20 6 17 15,-6 5-10-15,-8 0-31 16,-10 0-14-16,1 0-18 0,-8 0-2 16,0 0-18-16,0 0-26 31,0 0-96-31,0 0-104 0,0 0-121 16,0 0-52-16,-15 0-374 0</inkml:trace>
  <inkml:trace contextRef="#ctx0" brushRef="#br0" timeOffset="37287.25">27404 3163 41 0,'0'-13'144'0,"-8"-2"59"15,8-2-68-15,-12-4-38 16,12 2-10-16,-11 2-7 15,3 0-8-15,-5 1-15 16,-3-1-14-16,-1 1-16 16,-2 9-14-16,-1 7-8 0,-9 0-1 15,-15 23-4 1,-10 19 0-16,0 14 3 0,2 21-3 16,5 13-2-16,5 12-1 15,14-5 3-15,16-6-21 16,12-14 0-16,9-17-1 15,7-19 14-15,12-20 1 16,9-29 1-16,2-33-2 0,7-28-2 16,-2-25 8-16,-9-12 8 15,0-5 17-15,-7 3 3 16,-9 15 13-16,-6 15 23 16,-5 21-12-16,-3 16-34 15,-5 13-7-15,0 15-15 16,0 13 1-16,3 17 4 15,5 12 2-15,6 18 5 0,-3 20-9 16,5 14 4-16,4 12 2 16,1 2-16-1,2-10-67-15,3-8-83 0,-2-20-94 16</inkml:trace>
  <inkml:trace contextRef="#ctx0" brushRef="#br0" timeOffset="37619.82">27860 2679 538 0,'13'-69'398'16,"-4"15"-192"-16,-1 21-123 15,-8 16-46-15,0 17-21 16,0 26-9-16,0 14-2 16,0 22-2-16,0 11-3 15,0 12 0-15,0 9 2 16,0-1-2-16,-8-3 3 15,8-9-3-15,0-8 5 16,0-11-8-16,0-13 4 16,0-8-1-16,0-10-4 15,8-5-6-15,6-11 12 16,19-2-2-16,11-13 0 16,21 0 0-16,8-9-5 15,9-3-24-15,0-5-44 0,-2 1-57 16,-6-8-39-1,-14-9-37-15,-11-7-105 16</inkml:trace>
  <inkml:trace contextRef="#ctx0" brushRef="#br0" timeOffset="37767.29">27981 2622 383 0,'-28'-55'211'16,"16"6"-107"-16,24 9-54 15,21 4-20-15,24 3-18 16,22 4-13-16,16 10-42 0,11 5-70 16,3 2-116-1</inkml:trace>
  <inkml:trace contextRef="#ctx0" brushRef="#br0" timeOffset="38368.99">29171 2385 488 0,'6'-12'254'16,"-6"-4"-90"-16,0 3-41 16,0 4-26-16,0 6-39 15,0 3-30-15,0 0-21 16,0 8-5-16,3 16 0 16,5 13-4-16,3 11 5 15,6 9-3-15,-1 9 2 16,2 3 1-16,-4-3-3 15,3-6 1-15,-1-10 2 16,-3-10-2-16,-5-11 3 16,-5-8 1-16,2-6 1 15,-5-15 21-15,0 0 31 16,0 0-7-16,0-19-20 16,0-15-13-16,0-13-7 15,0-15-12-15,0-7 2 16,-8-5 3-16,0-4-5 15,0 9 6-15,-5 8-8 16,-3 9 0-16,4 6 0 16,1 11 0-16,3 9-1 15,8 6 3-15,-10 8 1 16,10 3-5-16,-8 9-2 16,8 0-1-16,-12 0 0 15,-1 12 9-15,-6 9-6 16,-10 3 7-16,-2 9 0 15,-7 0-2-15,0-1-3 16,-1-4 3-16,-1 1 2 16,2-3-5-16,2-7 3 15,4 1 0-15,7-3 0 16,9-5-4-16,5-4 0 16,11-8-5-1,0 0-21-15,0 0-39 16,0 0-44-16,0 0-55 15,8 0-23-15,3-8-37 16,14-9-359-16</inkml:trace>
  <inkml:trace contextRef="#ctx0" brushRef="#br0" timeOffset="38851.72">29841 2123 78 0,'33'-7'207'0,"-9"-2"-41"16,-8 6-49-16,-4 3-51 15,-4 0-34-15,-8 0-13 16,0 0-9-16,0 12 0 16,0 4-6-1,0 9 5-15,0 3-3 16,-11 1-3-16,-6-1-1 15,-2-4 1-15,-7 0 4 16,-8-7-2-16,-9-8 2 16,4-9 2-16,-1-12 2 15,-2-14 1-15,8-10 7 16,11-4 24-16,11-5 5 0,12 4-26 16,16 4-14-16,20 4-5 15,17 5-3-15,18 8 0 16,8 20-3-16,6 16 3 15,-3 24-4 1,-17 22-1-16,-13 14 5 16,-23 14 0-16,-20 4 0 15,-23 0 0-15,-20 3 5 16,-22-5-4-16,-4-8 0 16,1-5 3-16,-2-15-13 15,10-12-43-15,16-14-43 16,7-14-17-16,3-24-111 15</inkml:trace>
  <inkml:trace contextRef="#ctx0" brushRef="#br0" timeOffset="39317.08">29993 1729 81 0,'0'-52'156'16,"3"11"-9"-16,13 16-68 15,8 12-31-15,13 11-20 16,16 2-15-16,12 0-3 16,9 7-6-16,-1 1 0 15,-1 1 2-15,-7-2-1 16,-9-7 4-16,-9 9 7 16,-16-9 21-16,-10 0 3 15,-7 0 9 1,-6 0 1-16,-8 0 6 15,0 0-4-15,0 0-12 16,0 0-14-16,0 0-15 16,0 0-8-16,6 12-1 15,2 4 0-15,0 9-6 16,10 15 4-16,4 24 2 16,16 22 1-16,6 17 2 15,18 10-5-15,4 13 11 16,13 0-3-16,-1 2-7 15,-3-6 5-15,-2-9-8 16,-11-12 2-16,-13-9 2 16,-16-19-2-16,-26-13 0 15,-42 1 0-15,-59 8-2 16,-69 21-90-16,-58 13-107 16,-33 5-142-16</inkml:trace>
  <inkml:trace contextRef="#ctx0" brushRef="#br0" timeOffset="44908.51">26513 5869 763 0,'-22'-36'319'0,"2"3"-159"16,8 9-84-16,4 7-38 15,0 5 32-15,0 1 12 16,8 6-24-16,0 5-25 15,0 0-22-15,0 12-15 0,0 17 2 16,0 27 40-16,-12 35 41 16,-1 26-25-16,-8 18-19 15,-7 8-10-15,0-1-8 0,-1-9-4 16,1-10-9-16,4-13 0 16,0-17-2-16,4-19-1 15,3-18 1-15,4-15 0 16,13-13 11-16,0-11-7 0,0-17-19 15,0-12-22-15,13-24-26 16,16-19 21-16,11-9 13 0,7-14 17 16,15 6 3-16,0 2 3 15,-2 13 0-15,-7 13 1 16,-4 11-2-16,-8 17 0 16,-6 16 5-16,2 16 6 0,0 13-2 15,-3 7 0-15,-3 9-3 16,-2 0 3-16,-5-1-6 15,-4-3 6-15,0 0-10 0,-3-8-21 16,-5-10-76-16,1-1-63 16,-2-6-36-16,-2-4-13 0,2-12-3 15,1-8-50 1</inkml:trace>
  <inkml:trace contextRef="#ctx0" brushRef="#br0" timeOffset="45401.51">27778 6415 262 0,'0'0'248'16,"0"0"-34"-16,0 0-90 15,0 0-52-15,0 0-30 16,0 7-14-16,8-7-7 16,1 0 3-16,4 0 0 0,2 0-2 15,5 0-11-15,5 0-1 16,3 0-3-16,5-11-1 16,-6-10-6-16,3 1 0 15,-6-4 1-15,-8-1-3 0,-8-5 4 16,-8 0 6-1,0-3 2-15,-16 4 25 0,0 8 6 16,3 5-15-16,2 4-11 16,-3 3-9-16,6 9-5 15,-1 18 1-15,-9 13 10 16,-7 12-2-16,3 8-2 0,-4 6-4 16,9 5-8-16,17-1 6 15,0-5-2-15,13 1 1 16,8-7-5-16,5-5 4 15,12-5-16-15,3-11-4 0,4-10-26 16,3-7-56-16,0-12-80 16,3-7-41-16,-4-17-76 15</inkml:trace>
  <inkml:trace contextRef="#ctx0" brushRef="#br0" timeOffset="45856.98">29142 5418 57 0,'18'-21'163'0,"-1"6"39"16,-9 1-35-16,-5 2-35 15,-3 5-25-15,0 2-7 16,0 1 18-16,0 4-12 0,0 0-24 16,0 0-29-16,0 0-23 15,0 25-1-15,0 16 48 16,0 21-3-16,0 18 10 15,5 18 3-15,1 12-20 16,7 7 1-16,-1 1-28 16,0-4-12-16,2-8-17 15,-3-13-1-15,-5-14-1 0,3-10-12 16,-4-18-24-16,-2-6-26 16,-3-11-72-16,0-10-60 15,0-3-62-15,0-9-31 16,0-12-25-16,0-17-14 0</inkml:trace>
  <inkml:trace contextRef="#ctx0" brushRef="#br0" timeOffset="46206.24">29643 5340 343 0,'11'-60'216'15,"1"11"-63"-15,-3 8-50 16,-1 13-1-16,-3 6 16 16,-5 10-4-16,0 5-39 15,0 7-35-15,8 28 44 0,-5 17 31 16,6 29-29-16,-1 19-21 16,3 21 7-16,2 7-31 15,0 9-4-15,4 2 0 16,0-7-12-16,5-6-8 15,-1-10-13-15,-2-16 3 16,1-14 1-16,-2-18-5 16,-7-16-5-16,-3-14 0 15,0-5-16-15,-8-11-16 0,0-15-46 16,0 0-103-16,0-13-84 16,0-10-24-16,4-11 1 15,4-5-33-15</inkml:trace>
  <inkml:trace contextRef="#ctx0" brushRef="#br0" timeOffset="46855.53">31164 5320 25 0,'0'-4'45'0,"0"0"42"15,0 0 48-15,0-5-11 16,0 2-35-16,0-3-12 16,0 8-6-16,0-7 11 15,-8 1 25-15,2-1 15 16,6-2-17-16,-12 2-12 0,12 1-8 15,-13 0-5 1,4 8-15-16,1 0-14 16,8 0-27-16,-8 0-12 0,1 0-13 15,-2 13 4-15,-2 10 12 16,-11 22-11-16,2 12 3 16,-5 9-5-16,10 3-5 15,3-4-2-15,12 1-1 16,7-6 0-16,18-3 2 15,15-7-19-15,13-15 3 0,7-6-10 16,2-17 4 0,3-12 15-16,-3-20 9 15,-10-13 6-15,-8-15-3 0,-11-18 36 16,-12-10 7-16,-21-7-9 16,-8 6-10-16,-13 9-9 15,-9 6-33-15,-9 10-69 16,-10 11-73-16,-8 8-106 15,-16 9-84-15</inkml:trace>
  <inkml:trace contextRef="#ctx0" brushRef="#br1" timeOffset="52549.25">25395 5715 142 0,'0'-28'252'0,"0"6"-78"15,0 7-74-15,0 2-48 16,0 5-6-16,0 8-3 0,0 0-5 16,0 0-13-16,0 12-17 15,0 12 2-15,0 26 26 16,0 28 29-16,0 22-4 16,0 23 6-16,0 15-20 15,0 10-14-15,0 2 0 0,0 0-10 16,0-4-6-16,0 1 2 15,5-3 6-15,-5-7-1 16,0-7-13-16,0-3-4 0,3-19-5 16,5-6-1-16,-2-16 5 15,2-13-4-15,0-15-1 16,-2-9-3-16,-6-12 3 0,3-9-2 16,-3-4-1-16,0-8 2 15,0-3 7-15,0-5-6 16,0 0 6-1,0-8 10-15,0 0-7 16,0 0 0-16,0 0 1 0,0 0 10 16,0 0-4-16,0 0 10 15,0 0 6-15,0 0-2 16,0 0-11-16,6 0 2 0,2 0-2 16,0 0-5-16,4 0-2 15,8 0 5-15,13 0-4 16,16-3 4-16,13-6-4 0,14 1-7 15,20-4 0-15,23-1 0 16,15-2-11-16,26-1 3 16,12-5 4-16,15 1 0 15,9-1-2-15,-5 1-4 16,-4-1 5-16,-13 0-2 0,-8 2-4 16,-11-3 4-16,-8 6 0 15,-6-4 3-15,-7 4-2 16,-8-5 1-16,-4 2-7 15,0-3 6-15,-4 3 0 16,0-2-1-16,-5 2 6 16,1-2-11-16,-1 0 4 0,-8 5-3 15,-3-4 0-15,-4 3 9 16,-5 1-7-16,-8-5 2 16,-3 6 2-16,-2-2-4 15,7 6 5-15,1-3-2 16,2-2-6-16,-1 8 6 0,6 0 0 15,-2-1 0-15,3 1-1 16,-2 0-5-16,-1 5 7 16,-5-6-4-16,-1 2 5 15,-6-3-3-15,0 3-2 16,1-6-3-16,2 5 10 0,6 0 1 16,-1-4-9-1,1 0 1-15,-5 3-5 16,-6 1 3-16,-8-1 1 0,-6 7 7 15,-3-3-2-15,-2 5-4 16,-4-4 7-16,6-4-12 16,-5 8-5-16,-1 0 0 15,1 0-3-15,-1 0-1 0,-2 0 5 16,-6 0 9-16,-6 0 0 16,-10 0 2-16,-7 0-1 15,-11 0-2-15,-1 0 6 16,-4 0-3-16,-9 0-2 0,0 0 6 15,0 0-1-15,0 0-2 16,0 0-4 0,0 0 10-16,0 0 16 0,0 0 24 15,0-9 1-15,4-6-30 16,4-13-8-16,0-17-4 16,1-12-1-16,-1-22-8 15,-2-9 17-15,2-13-25 0,-8-11 3 16,0-5 19-16,0-9 13 15,0-5-15-15,0 1 2 16,0 4-6-16,0 5-3 16,0 7 0-16,0 11-2 15,0 6-5-15,0 7 4 16,0 9-6-16,0 8 5 16,-8 4-9-16,2 7 6 0,6 5 0 15,-11 5-8-15,-3 2-4 16,14 5 1-16,0 5 12 15,0 2-4-15,0 7-3 16,0-2 7-16,0 0-1 16,0 5 5-16,-8 3-2 0,8 4 10 15,-8 6-4-15,8 2-7 16,-13 1 5-16,0-1-6 16,3 1 2-16,-3 1-3 15,-8-2-4-15,2 2 4 16,-6-3 2-16,-7 2-1 15,-4 0 0-15,-15 0-1 16,-5-4 0-16,-17 4 4 16,-16 5 1-16,-24-4-6 15,-30 9-4-15,-32-3 1 0,-28 5-3 16,-20 0-4-16,-8 0 4 16,4 0 12-16,7 13-2 15,8-1 2-15,0 0 4 16,-3 4-7-16,-3 5 1 15,-2-1 4-15,-1 0-7 0,-4 0 6 16,2 1-13-16,4-1 5 16,4 5 2-16,4-6 3 15,7 3 2-15,6 1 0 16,12 1-1-16,2 2-2 16,6 3 4-16,2-1 0 0,-4-4 0 15,8 5-4-15,-4-5 4 16,10 2-5-16,-1 2 0 15,5-5 2-15,4 7 2 16,0-3-1-16,8-2-3 0,8-4 2 16,10 0-1-16,7 3 4 15,12-4-3-15,15 0 3 16,15-8 3-16,23 0-4 16,16-12-1-16,12 9-1 0,7 0 3 15,11-9 5-15,0 0-18 16,14 0 3-16,0 0-2 15,0 8-5-15,0-8 3 16,0 0 4-16,4 0 1 0,0 0-13 16,-4 0-23-16,6 0-58 15,-3 0-62-15,8 7-72 16,6 1-39-16,7 5-57 0</inkml:trace>
  <inkml:trace contextRef="#ctx0" brushRef="#br1" timeOffset="53045.5">27056 5271 58 0,'20'-12'174'15,"-3"0"18"-15,-6-1-36 0,-2 5-26 16,-6 0-8-16,-3 3 20 15,0-2 4-15,5 2-12 16,-5 5-48-16,4 0-46 0,-4 0-25 16,4 10-11-16,4 18 9 15,8 29 21-15,0 31 2 16,4 47 7-16,6 33 16 16,-6 26-6-16,4 22-11 0,0 8-7 15,6 3-10-15,1 2-19 16,3-1 2-16,-3-12-15 15,1-21 12-15,-7-20-5 0,-8-28-1 16,-5-29-26-16,-1-28-41 16,-2-22-92-16,-4-19-91 15,3-20-47-15,-8-29-54 16</inkml:trace>
  <inkml:trace contextRef="#ctx0" brushRef="#br1" timeOffset="53461.7">28326 5071 114 0,'-6'-33'246'0,"6"4"-73"0,-9 10-57 16,9 3-22-16,0 4 6 15,-8 3 6-15,8 9-5 16,-8 0-40-16,8 0-26 16,0 25-8-16,0 16 63 15,0 23 28-15,0 35 2 0,0 39-31 16,0 33-10-16,0 29-7 15,8 16-13-15,9 8-26 16,5-6-18-16,7-6-9 16,8-8 1-16,5-5-3 0,0-8-9 15,7-16-29-15,2-21-41 16,-7-18-117-16,-4-27-101 16,-8-23-31-16,-7-29-3 15,-8-31 26-15</inkml:trace>
  <inkml:trace contextRef="#ctx0" brushRef="#br1" timeOffset="54027.11">29379 4950 37 0,'-8'-9'87'0,"0"1"66"15,8-1-15-15,-9 2-46 0,9 2-37 16,0 0-18-16,0 3-7 16,0 2 7-16,0 0 5 15,0 0 14-15,0 0 14 16,0 0 4-16,0 0 0 0,0 0 0 15,0 0-8-15,0 0-21 16,0 0-12-16,0 24 19 16,0 16 10-16,12 22 4 15,5 28-11-15,8 32-1 16,6 32-18-16,11 29-6 16,2 21-6-16,3 3-10 15,4 1-7-15,-8-13-3 16,2-15 1-16,-3-18-5 0,-11-15-35 15,-2-21-77-15,-7-24-43 16,-13-22-35-16,-4-10-4 16,-5-17-10-16,0-20-59 15</inkml:trace>
  <inkml:trace contextRef="#ctx0" brushRef="#br1" timeOffset="54443.11">30429 4921 215 0,'0'-38'235'0,"0"10"-63"0,-11 11-76 16,11 5-46-1,-8 5-22-15,8 7-12 16,0 7-5-16,0 10 2 0,11 12 9 16,2 11 20-16,4 17 9 15,4 12 19-15,-2 25 47 16,6 37 5-16,-4 31-31 15,-2 25-38-15,3 18-25 16,-3 6-12-16,2-6-7 16,-3-11-7-16,4-6 4 0,-2-14-1 15,-3-11-19 1,2-13-44-16,-2-15-100 0,-1-18-95 16,-8-22-57-16,-8-31-24 15</inkml:trace>
  <inkml:trace contextRef="#ctx0" brushRef="#br1" timeOffset="55374.99">25923 4568 80 0,'-11'-14'220'15,"-3"2"-27"-15,2 4-37 0,0 8-56 16,4 0-49-16,8 0-26 16,-11 0-11-16,11 0-9 15,0 0-1-15,-9 12 2 16,9 5 0-16,0 7-1 0,0 8 5 16,0 9-1-16,0 0 8 15,0-1-9-15,9 1 1 16,5-1 5-16,15-2-3 15,9-5-11-15,6-14 0 16,0-7-3-16,2-12 4 0,-2-12-2 16,-4-17-1-16,-7-5 7 15,-9-16-1-15,-10-3 21 16,-14 0 12-16,-9 4 18 0,-12 4-12 16,-8 0-25-16,-2 9-10 15,-3 7-5-15,-2 6-11 16,-5 10-54-16,2 13-30 0,2 0-28 15,4 15-13-15,4 11-46 16,9 5-77-16</inkml:trace>
  <inkml:trace contextRef="#ctx0" brushRef="#br1" timeOffset="55756.87">27449 4306 368 0,'0'-21'248'0,"0"5"-45"0,0 4-59 16,0-1-10-16,0 6 2 16,0 2 2-16,0 1-22 15,0 4-45-15,0 0-32 16,0 0-27-16,0 0-8 0,0 0-3 16,4 13-4-16,9 12 4 15,-2 10 4-15,7 11-19 16,2 6-41-16,4 5-65 15,0 5-99-15,1-1-74 16,-2-8-95-16</inkml:trace>
  <inkml:trace contextRef="#ctx0" brushRef="#br1" timeOffset="56276.16">28681 4094 31 0,'-8'0'143'15,"8"0"56"-15,-8 0-80 16,0 0-50-16,8 7-26 15,-14-7-1-15,14 0 5 16,-12 0 15-16,12 0 11 16,-8 0 11-16,8 0-7 0,0-2-12 15,0-11-19-15,0-2-23 16,8-6-14-16,8 0-9 16,10 1-4-16,0-1 6 15,4 2-5-15,-3 7 5 16,-2 8-11-16,1 4 6 15,-4 7-2-15,3 14 7 16,1 7-7-16,-6 8-2 16,-9 13 2-16,-11 8 3 0,-6 8-3 15,-19 4 3-15,-12-3-3 16,-8-5 5-16,8-12 3 16,5-9 13-16,11-11 10 15,9-8-8-15,12-4 1 0,0-17-4 16,0 0-4-16,8 0-7 15,9 0-4 1,15 0-1-16,13 0-37 0,8 0-65 16,7 0-70-16,8-10-44 15,5-6-85-15</inkml:trace>
  <inkml:trace contextRef="#ctx0" brushRef="#br1" timeOffset="56806.77">29556 4082 139 0,'-15'-16'188'0,"-1"4"-59"15,-1 1-57-15,8 1-36 16,9 6-8-16,0-3-6 15,0 2 0-15,0-3-8 16,9-1-10-16,4-3 2 0,7-4-3 16,3-3-1-16,7-3-2 15,2 2-5-15,1 4 7 16,4 7-2-16,-1 6 5 16,-3 3 1-16,-1 12-3 15,-2 8 2-15,-8 12 5 16,-10 6 3-16,-7 3 10 15,-5-1 22-15,-14 1-10 16,-3-1-7-16,-5 1-11 16,-7-1-8-16,6-6 2 15,2-6-7-15,4-5-3 0,10 3-3 16,7-11 0-16,0 2-4 16,7-1 0-16,6-4 3 15,4 1 3-15,0 0 1 16,-3-1-1-16,-1 4 0 15,-1 5-2-15,-4 2 0 16,-8 2 3-16,0-1-1 16,0 5 0-16,-12-1-2 15,-9 6 2-15,-7 1-57 16,-5 1-55-16,-2 2-109 0,6-10-241 16</inkml:trace>
  <inkml:trace contextRef="#ctx0" brushRef="#br1" timeOffset="57305.19">31028 3943 405 0,'8'-28'214'15,"-1"4"-101"-15,-7 12-47 16,0 5-25-16,0 2-16 16,0 5-15-16,0 0-12 15,0 16 8-15,8 4-2 16,1 5-4-16,4 0 6 16,2 3-6-16,5-4 0 0,13 4 0 15,8-4 4 1,6 1-14-16,7-8-6 15,0-5-3-15,-11-12 5 16,4-4 8-16,-4-17-2 0,-4-11 7 16,-5-17 15-16,-6-9 40 15,-3-3 41-15,-9 4 49 16,-8 14 52-16,-3 1 44 16,-5 14-23-16,0 3-46 15,0 9-73-15,0 8-98 16,8 37 0-1,4 19 0 1,4 26 0-16,0 19 0 16,0 22 0-16,6 6 0 15,-5 1 0-15,1-4-168 16,-6-8-173-16,-3-8-117 0,-9-13-79 16</inkml:trace>
  <inkml:trace contextRef="#ctx0" brushRef="#br1" timeOffset="58787.29">25298 2046 43 0,'-87'18'125'0,"4"-3"68"16,2-2-78-16,3-5-45 15,14-8-17-15,7 7 5 16,15-7 12-16,9 0 0 16,10 0 2-16,2 0-1 0,8 0 2 15,13 0-10-15,0 0 5 16,0 0-10 0,8-7-14-16,29-9-19 15,45-14-12-15,53-14-3 0,46-13 4 16,55-12 3-16,60-13-6 15,50-3-5-15,27 0-6 16,10 7 2-16,-7 9-2 16,-17 9 2-16,-40 11 3 15,-53 8-2-15,-64 8 5 16,-49 8 16-16,-43 9 3 16,-28 4-4-16,-30 5-8 15,-14 7-9-15,-16 0 4 16,-8 0-8-16,-6 0-5 15,-4 0 0-15,-4 0-16 16,0 0-45 0,0 0-63-16,0 0-85 15,0 0-20-15,-12 7-48 16</inkml:trace>
  <inkml:trace contextRef="#ctx0" brushRef="#br1" timeOffset="59319.72">28575 994 336 0,'-40'-18'216'0,"7"6"-82"16,4 5-67-16,9-2-26 15,8 5-5-15,3 4-17 16,9 0-12-16,0 0-2 15,26 0 2-15,26 13 1 16,30-1-4-16,22 0 0 16,10-5-1-16,-1-7 0 15,-6 8-1-15,-17 1-6 16,-22-9 4-16,-20 0 2 16,-17 9-6-16,-14-9-2 15,-12 14 3-15,-13 12 6 16,-20 10-3-16,-17 20-1 15,-12 23 1-15,-7 15-2 16,-6 14 2-16,6 7 2 16,7-1-7-16,12-13 5 15,9-10 1-15,7-18 1 16,7-16 2-16,8-14 2 16,2-13 49-16,3-14 76 15,1-16 45-15,-5-21-38 16,-2-22-66-16,-5-26-33 15,-2-22-4-15,7-14-3 16,2-6-11-16,13 3-12 16,0 0 2-16,0 16-9 15,0 11-14-15,0 12-57 16,0 14-89-16,0 15-106 16,0 11-58-16,0 12-61 15</inkml:trace>
  <inkml:trace contextRef="#ctx0" brushRef="#br1" timeOffset="62097.42">32472 3943 149 0,'0'-2'230'15,"0"-8"-51"-15,0 3-54 16,0 2-47-16,0-3-4 0,0 8 8 15,9-4 18-15,-1-3-11 16,1 2-10-16,3-4-24 16,7 2-21-16,10 0-17 15,7-8-8-15,10 4-10 16,1 3-5-16,12 3-8 0,1 5-46 16,-7 0-69-16,-1 0-32 15,-7 0-11-15,-13 0-22 16,-7 0-15-16</inkml:trace>
  <inkml:trace contextRef="#ctx0" brushRef="#br1" timeOffset="62446.67">32781 3822 96 0,'-24'-4'194'0,"5"-4"-41"0,3-1-35 16,2 9-45-16,14 0-32 15,0 0-23-15,0 0-6 16,0 0-6-16,0 0-3 15,0 17-5-15,-8-6 2 16,8 6 2-16,-7-2-2 16,7 3 1-16,0-2 0 15,0 0 1-15,0 4-1 16,3 2 1-16,14 1-6 16,11 6 0-16,12-1-2 0,13 0 0 15,7-3 2 1,2 0 4-16,-13-1-3 0,-10-8-1 15,-8-4 4-15,-14 1-2 16,-11-13 2-16,-6 12-4 16,-12-3 5-16,-12 2 2 15,-8-3-6-15,-6 1-4 0,-1-2-20 16,6-7-21-16,4 0-12 16,9 0-51-16,4 0-57 15</inkml:trace>
  <inkml:trace contextRef="#ctx0" brushRef="#br1" timeOffset="62929.01">33818 3416 169 0,'0'-26'172'0,"0"11"-56"0,-8-1-47 16,-6 4-30-16,2 1-15 15,1 9-10-15,-1 2-9 16,-1 0 2-16,-4 15-5 15,-2 11-2-15,-10 10 2 0,1 9 1 16,3 8 0 0,4-1 1-16,7 9-2 0,0-4 1 15,14 0-1-15,9 0-2 16,13-7 3-16,17-7-2 16,9-10-6-16,1-9 0 15,5-10 0-15,-3-14 3 0,-37-14 1 16,-14-10 2-16,0-4 4 15,0-8 13-15,0-5 11 16,0-1-11-16,0 6-7 0,0 7-11 16,0 8-2-1,0 14-27-15,0 7-17 0,-31 21-21 16,-17 8-92-16,8 11-238 16</inkml:trace>
  <inkml:trace contextRef="#ctx0" brushRef="#br1" timeOffset="63864.95">32441 4676 51 0,'-21'0'142'15,"5"0"29"-15,0 0-51 16,4 0-44-16,12 0-26 15,-8 0-15-15,8 0-5 16,0 0-11-16,8 0-11 0,4 0-2 16,7 0-5-16,15 0-3 15,6 0 0-15,3 0-4 16,5 0 3-16,-9 0 3 16,-7 0 0-16,-7 0 0 15,0 0-3-15,-10 0 1 16,2 0 2-16,-1 0 1 15,-8 0 3-15,0 8 6 0,0-8 11 16,-4 0 11-16,-4 0-2 16,0 0-7-16,0 9-1 15,0-9-16-15,4 12 0 16,4 1 1-16,6-2 1 0,-3 10-2 16,1 3-1-16,-1 9-4 15,2 9 1 1,0 5 0-16,3 14 1 0,-1 8-3 15,1 9-4-15,-2 15 9 16,-2 18-5-16,0 6 6 16,1 2-6-16,-2 2 0 15,-2 3-1-15,-2-6 2 0,1-2 0 16,-4-6-4-16,0-8 3 16,5-7 2-16,-1-10 1 15,5 1-3-15,5-5 3 0,8-8-9 16,-1-4 9-16,-3-7-5 15,-4-9 3-15,-2-9-5 16,-7-8 6-16,-6-12-1 0,-3-8-6 16,-8-3 2-1,-8-13 5-15,-22 0 3 0,-10 0 1 16,-13 9 7-16,0-9 2 16,-4 8-11-16,2-8 1 15,-2 11 2-15,0-2-9 16,-2-9-31-16,11 7-63 0,13-7-42 15,4 0-66-15,12 0-25 16</inkml:trace>
  <inkml:trace contextRef="#ctx0" brushRef="#br1" timeOffset="65029.31">33380 4879 58 0,'-26'-7'101'0,"9"3"46"15,4 0-37-15,4 4-36 16,0 0-22-16,9 0-13 16,0 0-1-16,0 0-3 15,0 0-8-15,0 0-8 0,0 0-7 16,0 0-3-16,0 0-6 15,0 0 1-15,0 0-6 16,0 0-1 0,-13 0-1-1,-3 0-5-15,-3 0-22 0,-6 0-9 16,0 0 0-16,-1 8 18 16,7-8 9-16,3 7 11 15,4-7 14-15,0 0 6 16,12 0-4-16,-9 0 0 0,9 0 6 15,0 0 5-15,0 0 6 16,0 0 3-16,0 0-1 16,0 0-4-16,0 0 0 15,0 0-8-15,0 0-3 16,9 0-5-16,3 0-4 16,4 0-5-16,15 0-9 0,15 0 11 15,11 0-6-15,16 0-1 16,9 0-5-16,8 0 1 15,1-3 2-15,4-1-5 0,-6 0-3 16,-27-4 3-16,-62 3 0 16,0-1 4-16,0 0 9 0,0 1-1 15,0 5 9-15,0 0 0 16,0 0 4-16,0 0 1 16,0 0 10-16,0 0 5 0,0 0 16 15,0-2 7-15,0 2-12 16,0 0-11-16,0 0-13 15,0 0-10-15,0 0-9 16,0 0-6-16,0 13 1 16,0 2 5-16,0 9-1 15,0 12 0-15,0 9 0 0,0 8 2 16,0 12-7-16,0 14 5 16,0 6 3-16,0 8 0 15,0 9-3-15,0 0-4 0,0 0 7 16,0-5-2-16,0-7-1 15,0-1-3-15,0-3 3 0,0-5-1 16,0 1 2-16,0-10-1 16,0-1 1-16,0-11-1 15,0-6 1-15,0-6-2 16,0-8 1-16,0-2-2 0,0-10 0 16,0-4 5-16,0 0-1 15,0-3-2-15,0-4 0 0,0-2 1 16,0-2-5-16,0-1 1 15,0 0 9-15,0 0-3 0,0 0-8 16,0 0 8-16,0 0-5 16,0 5 0-16,0 3 2 0,0 0 0 15,0 1-1-15,0 0 5 16,0-1-8-16,0 1-1 16,0-5 4-16,0-1-2 0,0 1-2 15,0-3 1-15,0 0 1 16,0-13-2-16,0 8 2 0,0-8-10 15,0 0-3-15,-31 0-7 16,-57 0-36-16,3 0-49 16,0 0-28-16,4 0-7 0,3 0-51 15,9 0-20-15</inkml:trace>
  <inkml:trace contextRef="#ctx0" brushRef="#br1" timeOffset="65687.78">32855 4905 20 0,'0'0'43'15,"0"0"40"-15,0 0 59 16,8 0-25-16,3 7-46 16,9-7-29-16,17 0-21 0,12 0-7 15,12 0 2-15,12 0-5 16,4 0-9-16,9 9-7 16,-1-9-110-16,-4 0-111 0</inkml:trace>
  <inkml:trace contextRef="#ctx0" brushRef="#br1" timeOffset="85145.5">24408 10744 376 0,'-28'0'193'15,"2"0"-25"-15,12-6-33 16,2-3-2-16,4 1 3 0,8 4 21 15,0 1 6-15,0-1-7 16,0-1-31-16,0 5-41 16,8 0-12-16,9 21 43 0,0 16-81 15,9 12-34-15,2 15 0 16,-3 14 0-16,-4 12 0 0,-2 6 0 16,-2 10 0-16,-9 9 0 15,-5-6 0-15,-3-12 0 16,0-7 0-16,0-15 0 15,0-15 0-15,-8-16 0 0,0-15 0 16,-4-16 0-16,1-13 0 16,-6-17 0-16,0-15 0 15,0-13 0-15,0-7 0 0,-5-10 0 16,4 1 0-16,4 3 0 16,2 5 0-16,-1 6 0 0,1 5 0 15,12 6 0-15,-9 7 0 16,9 10 0-16,0 5 0 0,0 2 0 15,0 1 0 1,0-1 0-16,5 4 0 0,3-1 0 16,-3 1-35-16,3-4-21 15,0-1 0-15,1-2 12 16,-3-2 3-16,2-8-34 0,-8 1 29 16,0 0 8-16,0 3 14 15,0 1-1-15,0 4-1 0,0-2 9 16,0 3 9-16,-8-2 2 15,8-2 2-15,-6-3 5 0,6 3-3 16,0-6 5-16,0 5 3 16,0-6-2-16,0 7-2 0,0-5 1 15,0 3-6 1,0-3 2-16,0 0 1 0,0-1 11 16,6 0-13-16,2 2 5 15,5-6 2-15,7 1 2 0,4 2-1 16,9 7 1-16,11 2 1 15,9 9 7-15,12 4-1 16,1 4-3-16,-1 20 3 0,-4 8 0 16,-10 9-4-16,-13 5 4 15,-17 2 8-15,-21-3-2 0,-21 4-8 16,-23-5-8-16,-26 0-2 16,-17-6 4-16,-9-10-6 15,2 0 1-15,9-3-2 16,17-5-4-16,14-8-16 0,15-8-29 15,13 0-45-15,26 0-74 16,12-5-89-16,16-7-27 16,18-4-25-16,11-4 28 0</inkml:trace>
  <inkml:trace contextRef="#ctx0" brushRef="#br1" timeOffset="85443.42">25464 10620 319 0,'12'-49'270'16,"-3"-1"-48"-16,-9 11-63 16,0 6-27-16,0 9 24 15,0 7 39-15,0 10-21 0,-13 19-23 16,1 19-56-16,3 26-6 15,9 25-8-15,0 17-77 0,0 5-4 16,9 6 0-16,13 1 0 16,3-10 0-16,18-7 0 15,10-14-2-15,7-14-214 0,5-18-137 16,3-18-52-16,5-30 18 16,-2-13 60-16</inkml:trace>
  <inkml:trace contextRef="#ctx0" brushRef="#br1" timeOffset="85760.48">26389 10857 249 0,'18'-66'252'0,"-18"13"-34"16,-10 9-57-16,-9 10-22 0,-13 18 4 15,-15 16 32-15,0 0-27 16,-2 25-58-16,9 11-37 0,7 9-23 16,12 7-23-1,21 6-4-15,5-5-5 0,11-9-45 16,12-6-34-16,9-10-36 15,2-16-31-15,3-12-1 0,-2-16 25 16,-3-13 54-16,-12-16 42 16,-9-12 29-16,-13-7 23 15,-3-6 21-15,0 5 24 0,0 12 29 16,0 13-12-16,0 11-30 16,-8 20-9-16,8 22-13 15,0 16-2-15,8 12-13 16,10 12-13-16,2 3 2 0,7 1-8 15,8-4-46-15,-4-4-81 0,6-13-94 16,-6-8-45-16,-1-15-55 16</inkml:trace>
  <inkml:trace contextRef="#ctx0" brushRef="#br1" timeOffset="85960.1">26801 10261 626 0,'7'-72'303'15,"1"9"-115"-15,3 15-75 16,15 15-19-16,5 21 33 0,20 20 47 16,9 29 27-16,13 29-10 15,0 23-161-15,-4 17-30 0,-20 16 0 16,-17 4 0-16,-26 4 0 16,-28 1 0-16,-15-6-159 15,-15-6-215-15,-9-4-41 16,-8-11-10-16</inkml:trace>
  <inkml:trace contextRef="#ctx0" brushRef="#br1" timeOffset="86724.69">24826 12961 275 0,'-12'-27'280'0,"1"-3"13"0,-3 5-45 16,6 7-80-1,0 11-69-15,8 7-5 0,0 25 34 16,0 12-12-16,13 16-33 16,-2 16-30-16,6 9-22 0,4 3-17 15,3 4-10-15,-4-4-4 16,1-3-9-16,-5-9-47 16,-4-11-72-16,-4-15-96 0,-5-10-42 15,-3-12-11-15,0-21 8 16,-11-21 9-16,-1-20 68 15</inkml:trace>
  <inkml:trace contextRef="#ctx0" brushRef="#br1" timeOffset="86924.74">24823 13059 159 0,'0'-90'254'15,"0"9"-84"-15,0 12-38 0,12 11-62 16,16 14-9-16,9 13 6 16,2 17 27-16,7 5 7 15,-1 18-8-15,-9 10-13 0,-4 14-22 16,-10 8-18-16,-19 8-23 15,-3-2-9-15,-25 3 2 0,-7 0-9 16,-4-2-36-16,-6-3-45 16,1-5-58-16,10-2-44 0,7-14-20 15,7-8-28 1,17-16-9-16</inkml:trace>
  <inkml:trace contextRef="#ctx0" brushRef="#br1" timeOffset="87140.49">25594 12415 307 0,'24'-66'309'0,"-16"14"-25"0,-8 16-87 15,-8 15-40-15,-7 21 26 16,-10 36 77-16,0 24-19 16,5 32-132-16,8 16-109 0,12 15 0 15,21 4 0-15,10-6 0 16,14-10 0-16,12-13 0 0,12-22 0 15,8-14-90 1,8-22-328-16,5-23-50 0,3-26 4 16</inkml:trace>
  <inkml:trace contextRef="#ctx0" brushRef="#br1" timeOffset="87690.39">26521 12336 304 0,'-50'-27'280'0,"-6"7"-50"16,-1 7-62-16,-5 13-44 16,0 13-26-16,10 11 9 15,13 10-26-15,10 5-18 0,7 10-21 16,22 0-20-16,6-1-6 16,14-2-16-16,8-9 5 15,8-9-7-15,7-4 0 0,0-12-19 16,-7-12-10-16,-3 0 6 15,-9-12 9-15,-7-8 3 0,-6-10 7 16,-3-1 3-16,-8-14 3 16,0-4 2-16,-8-8 4 15,-8 0 1-15,-4 0-2 16,-4 4 4-16,-1 8-3 0,3 12-3 16,0 9-5-16,9 5 6 15,0 6-9-15,13 5-10 16,0 0-26-16,0 8-42 0,0 0-8 15,0 12-4-15,0 0 13 16,8 5 15-16,6 0 16 0,-6-3 17 16,1 0 16-16,-6-7 8 15,6-7 7-15,-4 7 13 16,-4-7 12-16,-1 0 17 0,0 0 8 16,0 0 20-16,5 0 11 15,-5 0 11-15,0 0-8 16,3 0-9-16,2 10-3 15,7 6 23-15,5 4-1 0,11 13-12 16,8 6-13-16,13 7-19 16,5 2-23-16,3 1-12 15,3-3-12-15,-3-6-7 0,0-7-83 16,-8-4-156-16,-5-9-112 16,-7-20-19-16,-6 0 9 0</inkml:trace>
  <inkml:trace contextRef="#ctx0" brushRef="#br1" timeOffset="87922.63">26966 12045 395 0,'-20'-54'289'16,"1"5"-73"-16,2 10-71 16,5 1-39-16,12 9-6 0,12 10 9 15,21 6 22-15,19 10-28 16,26 13-29-16,13 29 15 15,12 29-7-15,-5 25-7 0,-17 22-29 16,-21 15-19-16,-18 8-27 16,-23 0-63-16,-19 2-188 15,-24-7-143-15,-13-4-41 16,-20-16 23-16</inkml:trace>
  <inkml:trace contextRef="#ctx0" brushRef="#br1" timeOffset="90138.36">22914 15550 403 0,'8'-25'338'0,"-4"1"-29"15,4-1-114-15,-4 5-86 16,4 8-47-16,1 5-10 0,-1 7 14 16,0 23 46-16,4 18-4 15,0 20-4-15,0 20-14 16,-3 17-19-16,0 8-43 0,-6 4-28 15,3-8 0-15,-1-9 0 16,4-12 0-16,-6-16 0 0,2-11 0 16,-5-15 0-16,3-10 0 15,2-12 0-15,-2-10 0 16,7-7 0-16,-2-15 0 0,6-23-18 16,8-14 12-16,3-14 3 15,4 2 1-15,2 7 0 16,3 8-1-16,-8 12 4 15,8 12-3-15,-3 15 4 0,3 10 5 16,2 19-5-16,4 9 7 16,5 10-13-16,9-2 4 15,-2-4-4-15,0-7 4 16,5-9-7-16,-3-8-15 0,-6-8-31 16,-3-12-22-16,-4-18-8 0,-9-9 10 15,-7-14 24-15,-13-7 17 16,-12-10 18-16,-12 5 21 15,-10 4 14-15,-6 11 44 16,0 15-8-16,-6 10-7 0,7 16 0 16,-3 9-1-16,8 21 4 15,5 15-14-15,5 10-5 16,12 5-28-16,4 7-6 0,12-4 0 16,12-3 0-16,15-5 0 15,8-14-22-15,5-11-45 16,6-9-25-16,3-12-28 0,-3-12-2 15,-6-12-3-15,-7-14 35 16,-9-9 19-16,-7-15 26 0,-4-16 12 16,-9-11 17-1,-9-13 10-15,-3-7 4 0,-5-6 10 16,-3 1 10-16,0 8 23 16,0 12 15-16,0 8 29 15,0 17 29-15,0 17 11 0,0 11 7 16,-8 13-21-16,8 11-42 15,-6 17-28-15,-2 17-30 0,8 23-11 16,-9 21 0-16,9 16 0 16,0 13 0-16,9 7 0 15,5 3 0-15,12-3 0 16,2-4 0-16,5-7 0 16,-1-13 0-16,1-15 0 0,-1-14 0 15,4-7 0-15,1-14 0 16,0-9 0-16,0-14-64 0,2-14-35 15,3-14-3-15,-2-9 1 16,2-12 7-16,-3-8 22 16,-3-3 16-16,-7-6 20 0,-3-3 18 15,-8-5 11-15,-5 3 10 16,-1-4 24-16,-7-2-7 16,-5 4 20-16,0 4-2 15,-8 3 4-15,-1 9 10 0,1 13 17 16,0 7 5-16,0 8 8 15,1 5 8-15,7 12-23 16,-9 3-22-16,1 23-45 16,8 17 0-16,-14 14 0 15,14 12 0-15,0 8 0 16,0 6 0-16,0 0 0 0,10 3 0 16,6-5 0-16,4 1 0 15,8-1 0-15,6-4 0 0,-3-8 0 16,3-7 0-16,-3-10 0 15,2-8 0-15,-6-7 0 16,-2-1 0-16,1-8 0 16,-4 1 0-16,3-5 0 15,1-12 0-15,-3 0 0 0,1 0 0 16,2-5-8-16,-1-7-37 16,-2-8 19-16,-3-7-2 0,0-11 0 15,0-3-1-15,-3-4 2 16,0-8 15-16,-1 1 9 15,-4-5-4-15,-4 7 17 0,-5 3-10 16,-3 2 12-16,0 3 21 16,0 10 8-16,0 4 1 15,-8 6 19-15,0 6-47 0,8 4-14 16,-12 12 0 0,1 12 0-16,-2 17 0 0,0 11 0 15,2 10 0-15,11 11 0 16,0 4 0-16,8 1 0 15,8-5 0-15,8-8 0 0,9-12 0 16,-1-9 0-16,5-15 0 16,5-17 0-16,-3-14 0 15,-4-14 0-15,-2-13 0 0,-7-6 0 16,-9-11 0-16,-17 1 0 16,0 0 0-16,-14 7 0 15,-6 6 0-15,-8 3 0 16,-8 8 0-16,0 10 0 0,2 1 0 15,6 10-77-15,4 4-306 16,-1 8-52-16,4 0 16 16,5 0 66-16</inkml:trace>
  <inkml:trace contextRef="#ctx0" brushRef="#br1" timeOffset="92648.75">26260 14576 132 0,'-13'-16'220'0,"13"-5"-61"15,-13 1-13-15,7 0-26 16,-2 3-23-16,8 5-13 0,0 0-3 15,-9 5-3-15,9 7-9 16,0 0-19-16,0 15 14 16,0 18 44-16,9 19-2 0,-1 22-28 15,-2 11-27 1,2 12-15-16,2 2-20 0,-2-1-2 16,0-9-7-16,0-7-7 15,-2-9 5-15,-6-12-10 0,0-12 4 16,0-13 5-16,0-8-3 15,0-6 2-15,0-10 0 16,0-12 1-16,0-5-15 0,0-9-7 16,0-15 5-16,8-13-2 15,-2-6-3-15,5-2 8 16,28-43 1 0,-21 55 10-16,-1 6 0 15,-1 8-4-15,5 5 3 0,4 8 8 16,-1 11-3-16,6 13 11 15,1 13-10-15,6 5 3 16,2 7-10-16,3-3 1 0,-5 3 7 16,0-9-11-16,-6-6 2 15,-2-6-7-15,-1-4-9 0,-4-13-9 16,2 0-3-16,-8-13-5 16,-2-12-14-16,-2-7 0 15,-2-9 6-15,-3-8 14 0,-9-4 11 16,0 0 9-16,-13 5 4 15,-3 3 6-15,-6 12 18 16,-1 12-4-16,-3 10 1 0,7 11-8 16,4 11 17-1,-1 14-6-15,6 11 3 0,10 9-16 16,10 5 1-16,9-6-3 16,12-2 5-16,10-7-15 15,9-6 0-15,3-8-14 0,4-9-12 16,0-12-18-16,-9 0-20 15,-3-8-2-15,-5-12 15 0,-7-10-1 16,-4-5 10-16,-9-15 4 16,-1-7 12-16,-2-12 11 15,-5-12 6-15,-4-9 12 16,-8-3 8-16,0 4 20 16,0 8 14-16,-8 10 6 0,0 13 26 15,-4 11 6-15,-3 10 11 16,-1 7-1-16,2 11-4 15,2 7-27-15,0 12-2 0,4 29 26 16,0 19 0-16,8 18-10 16,0 15-13-16,0 12-9 15,0 6-14-15,3 1-11 0,5-3-8 16,5-6-2-16,3-14-17 16,6-7 1-16,-5-13-2 15,5-16 1-15,-1-9-8 16,-7-11-27-16,0-14-8 15,2-11 2-15,1-16-1 0,3-16 1 16,3-17 3-16,3-16 2 16,-1-9 11-16,-6-8 13 15,1-3 17-15,-2 8-2 16,-2 4 8-16,-4 6 11 0,-9 14 13 16,-3 13 15-16,0 7-10 15,0 13 3-15,0 3-10 16,0 9-3-16,0 7-18 0,3 5-3 15,2 22-1-15,3 18 6 16,5 14-3-16,0 10 8 16,-2 10-12-16,4 2-8 15,1 3 13-15,6-10-7 16,2-8-1-16,4-8-3 0,1-13-3 16,-1-7-1-16,1-13-14 15,4-8-7-15,-1-12-8 16,1-12 9-16,-5-17 7 15,-4-11 9-15,0-13 8 16,-4-17 2-16,1-12 1 0,-8-6 7 16,-2-2 0-16,-6 9 2 15,-5 12 6-15,0 12 16 16,0 17 32-16,0 11-14 16,-13 29 0-16,1 24-5 15,0 29-44-15,-4 20 0 0,16 8 0 16,0 5 0-16,0-4 0 15,11-9 0-15,10-11 0 16,4-14 0-16,2-12 0 16,8-15 0-16,-1-21 0 0,0-13 0 15,-6-16 0-15,-3-19 0 16,-10-21 0-16,-7-12 0 16,-8-9 0-16,-11 4 0 15,-7 13 0-15,-1 16 0 0,-9 21 0 16,-1 22 0-1,-7 28 0-15,-2 18-186 0,-1 17-151 16,5 13-52-16,6 2 14 16,4 6 18-16</inkml:trace>
  <inkml:trace contextRef="#ctx0" brushRef="#br1" timeOffset="99870.42">23132 17531 398 0,'-16'-27'251'16,"-1"2"-6"-16,7 4-72 15,2 4-53-15,8 6-18 0,0 4 7 16,0 2-2-16,0 5-7 16,0 0-11-16,12 0 49 15,3 16-13-15,9 16-35 0,2 22-90 16,-3 19 0-16,2 20 0 16,1 14 0-16,-2 11 0 15,-6 0 0-15,0-5 0 0,-6-11 0 16,-3-12 0-16,0-16 0 15,-8-18 0-15,4-15 0 16,-5-12 0-16,0-21 0 16,0-21 0-16,0-27 0 15,3-26 0-15,10-20 0 0,4-2 0 16,-1 2 0-16,8 13 0 16,4 12 0-16,-2 15 0 15,-3 22 0-15,1 13 0 0,5 11 0 16,-1 15 0-16,5 9 0 15,-1 6 0-15,6 2 0 16,1-2 0-16,3-11 0 0,6-8 0 16,0-11 0-16,6-11 0 15,-6-14-87-15,-3-11-36 16,-9-14-2-16,-7-6 26 16,-17-8 27-16,-12-3 38 15,-12 1 23-15,-7 11 27 0,-10 13 16 16,-4 13 15-16,4 17-4 15,1 24-6-15,4 17 16 16,3 20-7-16,9 16-4 0,12 10-16 16,12 1-5-1,13-2-12-15,11-10-4 0,13-6-13 16,8-19-21-16,0-9-21 0,-2-17-31 16,2-22-16-16,-3-15 2 15,-10-17-3-15,-1-16 17 16,-12-16 26-16,-5-17 24 15,-12-8 15-15,-6 1 10 16,-8-6 12-16,0 9 15 0,-8 9 21 16,-3 8 10-16,2 11 0 15,1 13 11-15,0 13 9 16,8 7 12-16,-12 14-16 0,12 2-28 16,0 10-1-16,0 7 31 15,4 24 24-15,4 16-5 16,4 22-60-16,7 19-29 0,6 12 0 15,4 14 0-15,4 1 0 16,7-1 0-16,4-14 0 0,8-15 0 16,-1-13 0-1,-4-16 0-15,-6-13 0 0,-4-15-45 16,-4-21-31-16,-5-24-11 16,1-21 12-16,-6-16 5 15,-2-21 18-15,-4-7 11 0,0-6 19 16,-7-2 8-16,3-5 9 15,-5 1 2-15,1 2 10 16,-1 16-5-16,0 4 30 0,-1 18 13 16,-1 13 12-16,-6 11 11 15,0 8-10-15,0 12-17 16,0 17 26-16,0 14 5 16,0 18-31-16,0 17-41 0,0 20 0 15,0 9 0-15,11 3 0 16,5 0 0-16,4-4 0 15,9-4 0-15,2-3 0 0,8-13 0 16,-5-13 0-16,4-11 0 16,-2-10 0-16,6-23-11 15,-3-2-56-15,4-24 3 16,-8-10 14-16,1-9 14 16,1-3 9-16,-4-9 1 0,-5 1 9 15,-4-2 16-15,-2 1-7 16,-8 1 8-16,-5 2 12 15,-9 5 23-15,0 4-2 0,0 9 25 16,-12 8 15-16,4 2-7 16,0 9-36-16,-4 15-30 15,-5 2 0-15,5 23 0 0,-4 14 0 16,4 12 0-16,4 13 0 16,8 2 0-16,0 10 0 15,8-1 0-15,7-4 0 0,7-4 0 16,7-11 0-16,2-14 0 15,3-11 0-15,-3-13 0 16,6-16 0-16,-1-26 0 16,-3-10 0-16,-6-13 0 15,-2-9 0-15,-13-10 0 16,-4-1 0-16,-8 0 0 0,-8 7 0 16,-4 10 0-16,0 3 0 15,-4 8 0-15,-4 10 0 0,0 5 0 16,-10 9 0-16,-1 10-289 15,-4 7-121-15,4 0-33 16,-1 12 9-16</inkml:trace>
  <inkml:trace contextRef="#ctx0" brushRef="#br1" timeOffset="100486.18">26641 17634 95 0,'-19'0'255'0,"-2"0"-58"0,-1 0-4 16,8-5-45-16,1 0-28 15,5 3-4-15,8-3 25 16,0 0 0-16,0 1-26 16,0-3-51-16,8 2-33 15,18-3-31-15,0 0-64 0,11 1-97 16,5-1-69-16,6-1-39 15,1 1-12-15,-5-4-6 16</inkml:trace>
  <inkml:trace contextRef="#ctx0" brushRef="#br1" timeOffset="100790.75">27593 17479 583 0,'0'-8'423'0,"0"-1"-190"0,0 5-144 16,0 0-88 0,0 1-22-16,0 3-60 0,3 0-98 15,9 0-58-15,4 0-46 16,5 0 25-16</inkml:trace>
  <inkml:trace contextRef="#ctx0" brushRef="#br1" timeOffset="101042.9">28298 17332 473 0,'0'-9'388'0,"0"2"-160"16,0-5-133-16,0 3-49 0,0-3-23 16,0 4-40-16,8-4-104 15,1 3-114-15,2-4-52 16,5 7-4-16</inkml:trace>
  <inkml:trace contextRef="#ctx0" brushRef="#br1" timeOffset="101214.42">28802 17259 312 0,'8'-7'374'15,"-8"-8"-69"-15,0 4-139 16,0-2-87-16,5 2-42 16,3-1-18-16,-2-1-85 0,8 2-122 15,5-1-63-15,7-2-37 16,-3 7 45-16</inkml:trace>
  <inkml:trace contextRef="#ctx0" brushRef="#br1" timeOffset="101367.49">29302 17161 304 0,'12'0'401'16,"-8"0"-100"-16,-4-7-148 15,0-7-76-15,0 3-44 16,3-6-42-16,5 2-109 15,1 1-110-15,7-1-66 0,5-1-7 16</inkml:trace>
  <inkml:trace contextRef="#ctx0" brushRef="#br1" timeOffset="101514.81">29727 17052 694 0,'5'0'376'0,"-5"0"-163"16,0-9-89-16,4-3-42 15,5-1-52-15,-1-3-63 16,4 4-100-16,1 1-132 16,-4-6-52-16,9 1-32 15</inkml:trace>
  <inkml:trace contextRef="#ctx0" brushRef="#br1" timeOffset="101667.95">30028 17011 459 0,'0'0'324'0,"0"-9"-110"16,0-3-107-16,0 1-54 16,5-2-35-16,7-4-84 0,4 1-115 15,4-1-54-15,5 1-43 16</inkml:trace>
  <inkml:trace contextRef="#ctx0" brushRef="#br1" timeOffset="101790.61">30386 16872 162 0,'8'0'338'16,"-8"0"-43"-16,0 0-112 0,4 0-89 16,4 0-47-16,1-8-52 15,2-4-139-15,9-4-130 16,9-5-64-16</inkml:trace>
  <inkml:trace contextRef="#ctx0" brushRef="#br1" timeOffset="101938.6">31040 16796 286 0,'8'0'347'16,"4"-5"-106"-16,4-8-120 15,1-3-55-15,2 0-40 16,7-3-58-16,-3-3-117 16,2 3-110-16,-2-2-53 15</inkml:trace>
  <inkml:trace contextRef="#ctx0" brushRef="#br1" timeOffset="103200.71">31938 15684 362 0,'0'-74'385'0,"8"10"-70"15,2 7-107-15,7 7-72 16,5 14-10-16,-4 8 39 16,-2 4-1-16,6 10-43 15,2 14-56-15,0 14-65 16,-4 10 0-16,1 21 0 0,-8 19 0 16,-10 26 0-16,-3 15 0 15,0 9 0-15,-11 5 0 16,-3-5 0-16,2-7 0 15,4-15 0-15,8-11 0 16,-9-19 0-16,9-14 0 0,0-15 0 16,0-12 0-16,17-33 0 15,12-22 0 1,7-18 0-16,10-9 0 16,-2-5 0-16,-4 5 0 15,-2 12 0-15,-11 9 0 0,-10 11 0 16,-6 13 0-16,-1 13 0 15,-2 10 0-15,-5 17 0 16,2 9 0-16,3 8 0 16,1-2 0-16,-1 0 0 0,-2-11 0 15,2-9 0-15,5-6 0 16,3-13 0-16,7-17 0 16,7-11 0-16,-1-13 0 15,-1-11 0-15,1-10-9 16,-1-7-19-16,-3-5 8 0,-10 5 16 15,-1 13-1-15,-6 15 13 16,0 13-11-16,-8 8 0 16,0 20 18-16,-13 15 22 15,-7 23-25-15,-6 19-12 0,7 8 0 16,-1 4 0-16,7-5 0 16,13-2 0-16,0-9 0 15,9-12 0-15,3-13-11 0,5-12-25 16,5-16-28-1,13-25-18-15,0-15 4 0,3-17 27 16,1-21 11-16,-2-11 10 16,-6-13 7-16,7-7 14 15,-2-1-2-15,6 4 15 0,-3 7 9 16,2 19 18-16,-4 15 17 16,-9 16-1-16,-9 7-4 15,-5 14-24-15,-6 13-16 0,-4 11 3 16,-4 15 67-16,-12 25 15 15,-8 25-28-15,-5 30-60 16,1 15 0-16,-2 11 0 0,8 2 0 16,1-13 0-16,8-13 0 15,9-15 0-15,0-18 0 16,0-15 0-16,13-16 0 16,0-21-39-16,5-21-9 0,8-15-6 15,2-16 18-15,8-17 2 16,6-13 2-16,-3-7-5 15,-1 3 22-15,-6 13 36 0,-8 14 7 16,-7 13-2-16,-6 9-18 16,-8 17 9-16,-3 12 6 0,-14 24 21 15,-7 26-12-15,1 6-16 16,1 9-8-16,2 4 0 16,9-3-13-16,8-13 0 15,0-8-16-15,3-9-14 16,14-11-13-16,11-25-23 0,12-9-15 15,10-19 16-15,7-20 6 16,2-14 33-16,1-7 15 0,2 0 16 16,-13 8 10-16,-8 16 9 15,-12 12-4-15,-12 17-6 0,-14 16 21 16,-3 30 8-16,-17 9-5 16,-3 14-6-16,0 5-12 0,9-7-5 15,-3-1-5 1,14-9-3-16,0-13 7 0,0-9-4 15,0-5-2-15,9-14 0 16,4-21-1-16,7-11-6 0,3-14 4 16,2-10-10-16,-1-2-6 15,-8 1-5-15,-10 5-9 0,-6 11-22 16,0 8-57-16,0 14-83 16,-6 10-85-16,-19 9-60 0,-6 16-13 15</inkml:trace>
  <inkml:trace contextRef="#ctx0" brushRef="#br1" timeOffset="104363.26">20716 16241 580 0,'-57'-4'291'15,"10"4"-109"-15,18 0-89 16,29 12-51-16,19 5-9 15,30 7-13-15,38-3-1 0,35-5-11 16,39-16-1-16,31-12-6 16,19-13 0-16,0-7-15 15,-12-1-11-15,-28-1 0 16,-30 11 15-16,-31 2 4 0,-28 2 5 16,-26 7-1-16,-19-1-7 15,-17 0-19-15,-20 1-44 16,-16-4-73-16,-10 1-60 0,-8-6-69 15</inkml:trace>
  <inkml:trace contextRef="#ctx0" brushRef="#br1" timeOffset="104712.14">21954 15705 347 0,'-23'-28'251'16,"7"-2"-55"-16,4 10-69 15,0 3-26-15,12 5 1 0,0 1-8 16,0 2-30-16,15 9-3 15,24 16-21-15,17 9-16 16,13 12-11-16,13 7-6 0,0 4-2 16,5 6-11-16,-10-1 8 15,-12 4 2-15,-16 0-7 16,-17 7 5-16,-12 10-3 0,-20 3 6 16,-11 0-2-16,-14 1-3 15,-7-9 1-15,-7-12 2 0,-4-20-2 16,-1-21 1-1,-5-16-1-15,1-24-5 0,-5-21 14 16,4-20-2-16,4-17-2 16,12-11-1-16,13-9 2 15,8-3-6-15,12 3-11 0,0 8-17 16,9 16-24-16,-1 16-58 16,1 27-103-16,-9 23-16 15,-9 24-47-15,-11 23-4 0</inkml:trace>
  <inkml:trace contextRef="#ctx0" brushRef="#br1" timeOffset="105063.71">21228 18542 238 0,'-31'-5'238'0,"-3"-3"-68"0,7 3-48 16,6-2-44-16,3 2-24 15,18-2-4-15,0-2-7 16,22-3 13-16,18-5 0 0,26 1-8 15,18-4-15-15,19-3-7 16,9-4-6-16,12 0-14 16,-8-2-14-16,-5 1-24 15,-15 4-45-15,-9 0-61 0,-23-2-56 16,-15-2-29-16,-13-4-20 16</inkml:trace>
  <inkml:trace contextRef="#ctx0" brushRef="#br1" timeOffset="105460.84">21988 17686 356 0,'-12'-21'236'15,"4"6"-41"-15,8 2-69 16,0 5-52-16,8-4-6 16,17 0 13-16,10-5-1 0,16 2-22 15,4 2-18 1,6 5-6-16,0 8-7 0,-9 0-8 15,-1 8-5-15,-15 12-1 0,-8 8 7 16,-11 14 2-16,-8 1-6 16,-9 12-5-16,-17-3-8 15,-9 4 7-15,-2 2-10 16,-12-1 3-16,-10 5 22 16,-7 3-7-16,-5-4 6 0,7-4 3 15,6-8-9-15,9-8-10 16,12-13-1-16,7-8 1 15,5-4-1-15,2-7-2 0,14-9 4 16,0-9-5-16,0-15-4 16,0-16-5-16,0-17-3 15,0-12-11-15,0-5-16 16,-9 1-26-16,-5-1-60 16,-6 10-44-16,-5 15-82 0,-6 8-59 15,-14 12-38-15</inkml:trace>
  <inkml:trace contextRef="#ctx0" brushRef="#br1" timeOffset="106176.83">20928 15353 388 0,'0'-19'219'16,"0"3"-37"-16,0-1-53 15,0 0-13-15,0 5 5 0,0 1 13 16,0 1-24-16,0 7-47 16,3 3-34-16,5 8-9 15,1 17 20-15,4 16-7 16,2 16-6-16,7 12-10 0,-2 8-9 16,-6 6-2-16,4-12-9 15,-2-5-1-15,1-14-5 16,-6-10-20-16,-2-10-23 15,-6-14-47-15,-3-18-81 0,0-23-23 16,0-24 28-16,-9-27 61 16,3-15 57-16,-5-14 25 15,-3-6 17-15,-2-5 9 0,-2 0 6 16,-4 3 15-16,-6 13 15 16,-10 13 9-16,-7 16 3 15,-11 21-2-15,-9 19 3 0,-3 29 15 16,-2 31 12-16,1 36 1 15,4 21 8-15,17 26-19 16,15 22-26-16,33 10-12 0,16 2 4 16,24-11-17-16,30-15 0 15,13-21-3-15,21-22-1 16,9-34 2-16,8-30-9 0,1-23-2 16,-8-28-2-16,-16-25-1 15,-18-20-10-15,-18-22 8 16,-29-10-1-16,-25-14 1 15,-24-3 5-15,-23 12 4 16,-17 21 0-16,-13 28-2 0,-21 35-13 16,-10 34-14-16,-9 41-45 15,-5 27-64-15,9 27-68 16,10 24-113-16</inkml:trace>
  <inkml:trace contextRef="#ctx0" brushRef="#br1" timeOffset="106679.07">20348 17751 219 0,'-12'-8'277'16,"12"-4"-52"-16,-9 0-85 16,9-1-62-16,0 5-20 15,0 1 12-15,-8 2 12 16,8 5-17-16,0-5-24 16,0-2-21-16,0-2-10 0,0-2 0 15,0-9-10-15,8-6 3 16,13-5-2-16,10-7-4 15,15 3 5-15,6 2-3 0,5 3-5 16,-5 12 8-16,-6 8-2 16,-14 10 0-16,-12 24 5 15,-11 18 8-15,-9 15-3 0,-20 15-10 16,-10 11 3 0,3-2-3-16,2-7 2 0,5-18-4 15,9-10-1-15,-2-11 7 16,13-9-2-16,8-14-2 0,8-12 0 15,12 0 0-15,16-12-4 16,15-14-5-16,5-5 3 16,5-10-8-16,-5-1-19 0,-2-1-49 15,-13 1-50-15,-13-4-45 16,-10 6-34-16,-15 0-53 16</inkml:trace>
  <inkml:trace contextRef="#ctx0" brushRef="#br1" timeOffset="107041.81">20428 17104 230 0,'-88'-13'261'0,"-6"13"-75"16,-4 0-68-16,-7 21-14 16,0 21-6-16,-5 17 38 15,0 27 29-15,8 24-17 0,18 20-32 16,19 17-32-16,27 8-36 15,27 3-17-15,22-3-11 16,31-8-4-16,27-21-10 0,27-19 3 16,31-30-6-16,28-37-3 15,26-40-3-15,14-32-26 16,1-37-14-16,-13-30-31 16,-21-22-24-16,-25-22-9 15,-23-15 19-15,-32-9 34 0,-31 9 29 16,-26 10 17-16,-33 22-1 15,-31 23 10-15,-39 28-8 16,-28 25-13-16,-25 25-26 0,-18 25-29 16,-7 21-45-16,-5 16-31 15,11 15-2-15,15 10-96 16</inkml:trace>
  <inkml:trace contextRef="#ctx0" brushRef="#br1" timeOffset="112550.38">20803 14560 349 0,'0'-41'144'15,"-12"1"-56"-15,-4-5-36 16,-2 5-27-16,2-3-4 15,-4 12 0-15,-5-1 7 16,2 7 9-16,-2 5 5 0,-3 3-7 16,-1 4 4-16,-2 6 0 15,-8 7 13-15,-5 0-2 16,-5 18-3-16,-3 1-9 16,-1 6-3-16,-4 1-15 0,1 4-5 15,2 2-5-15,6 6 2 16,3-2-2-16,-1 4 1 15,3 1 4-15,2 4 10 16,0 0 7-16,5 0-12 0,8 3 4 16,2 1 2-16,2 1-1 15,5 2 0-15,2-4 1 16,1 2-8-16,5-6 1 16,11 5 1-16,-12-4 7 15,12 5 2-15,0-3-7 0,0 7 2 16,0-2-3-16,0 1 0 15,0 1-9-15,0-6 1 16,0 2-2-16,0-2 1 0,0 2-5 16,3-6-8-16,6-3 3 15,-3-1 1-15,2-4 6 16,5-3-6-16,0-5 1 16,0 2-2-16,-3-3 7 15,3-2 10-15,-2 3 11 0,7 0 1 16,2 2-8-16,-1-2-6 15,6 0 4-15,1 1-5 16,-3-1-4-16,6 1-4 0,-5-4-3 16,-1-5-2-16,-1 0 0 15,-6-2 1-15,0-4 4 16,-5 3 0-16,-3-1 6 0,6 1-3 16,2 0 5-16,0-2 1 15,1 5-4-15,2 1 8 16,2-1 1-16,1 1-22 0,-8-5 0 15,7 2 0-15,-5-8 0 16,1 3 0-16,-3-1 0 16,3 0 0-16,-4-1 0 15,0-1 0-15,-1-3 0 0,3 6 0 16,5 0 0-16,9-1 0 16,7 0 0-16,7 0 0 15,4 1 0-15,5-3 0 0,5 3 0 16,2 0 0-16,1-5 0 15,-5-8 0-15,2 12 0 0,-3-12 0 16,-6 8 0-16,-6 0 0 16,-6-8 0-16,-4 8 0 15,-3-8 0-15,-4 0 0 0,-2 0 0 16,1 8 0 0,-3-8 0-16,-1 0 0 0,1 0 0 15,-1 0 0-15,6 0 0 16,-3 0 0-16,5 0 0 15,2 0 0-15,1 0 0 0,2 0 0 16,-6 0 0-16,2 0 0 16,-1-4 0-16,1 4 0 15,-4-4 0-15,-5 4 0 0,0-3 0 16,1-2 0-16,6-3 0 16,7 4 0-16,2-5 0 15,0 2 0-15,5-1 0 16,1-1 0-16,-3 2 0 0,4-3 0 15,-4 8 0-15,1-4 0 16,2 4 0-16,-7 2 0 16,2 0 0-16,4 0 0 0,0 0 0 15,3 0 0-15,5 0 0 16,4-6 0-16,3 3 0 16,1-1 0-16,8-4 0 0,3 4 0 15,3-1 0-15,-1 1 0 16,-4 1 0-16,1-2 0 0,-2 5 0 15,-1 0 0 1,1-4 0-16,-5 1 0 0,6-6 0 16,-4 5 0-16,0-4 0 15,1 0 0-15,-1-1 0 16,-2-3 0-16,-5 5 0 0,7-2 0 16,-5 1 0-16,0-4 0 15,-4-1 0-15,4 0 0 16,3 1 0-16,7 1 0 0,-2-5 0 15,3-1 0-15,5 4 0 16,1-3 0-16,2 4 0 16,-2 0 0-16,-1 1 0 0,-5-2 0 15,63-8 0 1,-70 13 0-16,-10 0 0 16,8-4 0-16,-2 0 0 15,-1 0 0-15,4-1 0 0,5 1 0 16,0 1 0-16,0 2 0 15,0 1 0-15,0-1 0 16,0-3 0-16,-4 5 0 0,-4-2 0 16,0-3 0-16,0 0 0 15,0-5 0-15,4 1 0 16,8-3 0-16,13-3 0 0,8 3 0 16,6-2 0-1,9-1 0-15,5 3 0 0,3-5 0 16,5-4 0-16,-1-1 0 15,-1 1 0-15,-9-1 0 16,-5 4 0-16,-3 1 0 0,-12-1 0 16,3 0 0-16,0 6 0 15,-1-6 0-15,-2 0 0 16,-4 1 0-16,7 0 0 16,4-9 0-16,4 0 0 0,-2-3 0 15,3-4 0-15,-9-5 0 16,74-48 0-1,-86 39 0-15,-6-4 0 16,-1 2 0-16,-6-6 0 16,-3 2 0-16,-5-1 0 15,-6 4 0-15,-6 4 0 16,-8-1 0-16,-9 1 0 0,-4 1 0 16,-8 3 0-16,-2 0 0 15,-6-1 0-15,-8 3 0 16,-8-2 0-16,-10-5 0 15,-7-2 0-15,-6-1 0 16,-11 5 0-16,-2-2 0 16,-11 1 0-16,-11 8 0 0,-12 5 0 15,-7 7 0 1,-13 9 0-16,-2 3 0 0,-7 9 0 16,2 0 0-16,4 4 0 15,1 8 0-15,4 0 0 16,-1 12 0-16,-6 8 0 15,-2 5 0-15,-5 3 0 0,-6 2 0 16,-6 1 0-16,-8 2 0 16,-6 0 0-16,3-5 0 15,4 1 0-15,-1-6 0 16,-1 0 0-16,1-8 0 0,5 0 0 16,4-1 0-1,2-2 0-15,2-4 0 0,0-8 0 16,-7 6 0-16,-5-6 0 15,-1 0 0-15,-4 0 0 16,-1 0 0-16,1 0 0 16,1 0 0-16,3 0 0 0,4 0 0 15,1 0 0-15,6 0 0 16,6 0 0-16,3 0 0 16,1 0 0-16,-3-2 0 0,5-2 0 15,-9-2 0-15,-1 4 0 16,2-3 0-16,-9 1 0 15,3 1 0-15,-1-2 0 16,0 0 0-16,-4 5 0 16,1 0 0-16,0 0 0 15,-3 0 0-15,11 0 0 0,6 0 0 16,7 0 0-16,4 13 0 16,7-13 0-16,1 11 0 15,2-11 0-15,6 12 0 16,2-12 0-16,2 10 0 0,5-10 0 15,7 12 0-15,3-12 0 16,0 8 0-16,8-8 0 16,9 8 0-16,6-8 0 0,6 0 0 15,4 0 0 1,4 0 0-16,-5 0 0 0,1 8 0 16,-10 1 0-16,-1-2 0 15,-11 2 0-15,-8 2 0 16,2 2 0-16,-1 4 0 0,1-5 0 15,6 0 0-15,9 0 0 16,6 0 0-16,10 0-52 16,9-3-204-16,7-9-40 15,13 12-31-15,0-5 7 0,0 2-25 16</inkml:trace>
  <inkml:trace contextRef="#ctx0" brushRef="#br1" timeOffset="119771.6">32532 5612 40 0,'0'-6'74'0,"0"-4"35"0,0 3 24 16,0-2-48-16,0 9-24 16,0-4-14-16,0 0 1 15,0 4 18-15,-8 0 10 16,8 0 20-16,-6 0 3 0,6 0 9 16,0-4-11-16,0 4-3 15,0-3-22-15,0 3-13 16,0 0-18-16,0 0-8 15,0 0-15-15,0 0-10 16,0 0-3-16,0 0-7 16,0 0-2-16,0 11 0 0,0 9 0 15,0 6 3-15,0 2 3 16,0 9 4-16,0 2 2 16,0 7 0-16,0-6-2 15,0 1 2-15,0-4-6 0,0-5 1 16,0-4-1-16,0-2-2 15,0-7-36-15,0 2-72 16,0 3-77-16,0 0-56 16,0 2-33-16,0-7-27 15</inkml:trace>
  <inkml:trace contextRef="#ctx0" brushRef="#br1" timeOffset="120703.56">32541 5606 3 0,'0'0'1'15,"0"-5"0"1,-9 5 2-16,9 0 2 15,0-5 4-15,0 5 2 16,0 0 7-16,0 0 11 0,0 0 12 16,0 0 16-16,0 0 31 15,0 0 28-15,-8 0-33 16,8 0-25-16,-6 0-13 16,6-3-5-16,0-1 5 0,0 4-3 15,0 0 0-15,0-5-2 16,0 5 6-16,0 0 14 15,0 0 8-15,0 0 3 16,0 0 234 15,0 0-232-31,0 0 66 32,0 0-141-32,0 0 8 15,0 0-4-15,0 0-9 16,0 0-3-16,0 0 8 15,5 17 6-15,1 4 1 0,3 3 1 16,3 8-8-16,0 0 3 16,6 5-1-16,-7 5-2 15,4-7 0-15,2 3 3 16,3-7-2-16,-3-2 5 16,-4-4-1-16,-2-8-4 15,-2-5 1-15,-2-1 0 0,-7-3 0 16,5-8 1-16,-2 9-2 15,-3-9-1-15,0 8 2 16,0-8-3-16,0 0 10 16,0 0 4-16,0 0 16 0,0 0 14 15,0 0 22-15,0 0 20 16,0-8 13-16,0-5-14 16,0-7-43-16,-8-8-11 0,8-8-18 15,-7-6-2 1,7-2-10-16,0-5-8 0,0-1-2 15,-14 2 0-15,14-1 3 16,-11 4 7-16,11 4-27 16,-8 9-1-16,8 7-13 15,-9 11-12-15,9-1-50 0,0 8-51 16,0 7-57-16,0 0-32 16,0 0-9-16,9 0-12 15,-4 0 8-15</inkml:trace>
  <inkml:trace contextRef="#ctx0" brushRef="#br1" timeOffset="121385.86">33281 5687 16 0,'0'-5'22'0,"0"1"14"16,0-5 22-16,0 2 44 0,0-2 26 15,-9 6-19-15,9-1-14 16,0-5-16-16,0 9-15 16,-8 0 12-16,8 0 23 0,0 0 5 15,0 0-22-15,0 0-18 16,0 0-21-16,0 0-22 15,0 0-3-15,0 0-15 16,0 0-7-16,0 9 3 0,0 7 5 16,0 13-7-16,0 6 10 15,4 11-1-15,0-1 5 16,1 3-3-16,-5 1 2 16,0 1-3-16,0-2-7 0,4-8 4 15,0 1-3-15,4-8-4 16,-3-9-21-16,-2-3-36 15,2-5-49-15,-5-8-37 0,0-8-17 16,0 0 2-16,0-8-18 16,0-8-241-16</inkml:trace>
  <inkml:trace contextRef="#ctx0" brushRef="#br1" timeOffset="122034.76">33306 5743 22 0,'0'-17'57'0,"-8"6"62"0,8-6 27 16,-8 6-32-16,8-2-32 15,0 1-31-15,0 3-13 16,0 6 68 0,0 3-39-16,0 0-2 15,0 0-13-15,0 0 2 0,0 0 11 16,0 0 16-16,0 0 1 15,0 0-12-15,0 0-10 16,-9 0-7-16,9 0-8 0,0 0 6 16,0 0-5-16,0 0-3 15,0 0-14-15,0 0-8 16,0 0-8-16,0 0-10 0,0 0-9 16,0 0 5-16,0 0 2 15,9 0-3-15,-1 19 0 16,4 6-3-16,2 7 10 0,8 1-8 15,4 4 7-15,-1 4-4 16,5 0 0-16,-1 0 2 16,-6-5-6-16,3-4-2 15,-1-3 12-15,-6 0-6 0,1-5 3 16,-2-3-6-16,-7-6 3 16,-3-2 4-16,-5-13-3 15,0 8 0-15,-3-8 10 0,0 0 7 16,0 0 37-16,0 0 44 15,0 0 53-15,0 0-70 0,0-8-82 16,0-13 0-16,0-7 0 16,0-8 0-16,0-19 0 15,0-1 0-15,0-4 0 16,0-6 0-16,0 1 0 0,0 8 0 16,0 5 0-16,0 6 0 15,0 9 0-15,0 5 0 16,0 7 0-16,0 11-96 0,0-3-69 15,0 8-26-15,0 1-8 16,0 4-11-16,0 4 8 16,0 0 14-16,0 0 14 0,-6 0-26 15,-5 16 12-15</inkml:trace>
  <inkml:trace contextRef="#ctx0" brushRef="#br1" timeOffset="134647.13">20051 10904 377 0,'20'-21'498'0,"-3"2"-80"15,-9-1-125-15,-8 0-152 16,0-2-71-16,0 3-26 16,0-1 54-16,-14 3 10 0,-2 0-108 15,-7 2 0-15,-14-1 0 0,-3 4 0 16,-13 3 0-16,-9 3 0 16,-11 6 0-16,-15 0 0 15,-18 0 0-15,-16 15 0 0,-12-3 0 16,-16 0 0-16,-12-1 0 15,-10 6 0-15,3-9 0 0,1-8 0 16,10 0 0-16,8 0 0 16,9 0 0-16,14-2 0 0,14-9 0 15,11-1 0-15,20 1 0 16,18 2 0-16,12 2 0 16,15 2 0-16,12 2 0 15,9 3 0-15,9 0 0 0,7 0-153 47,7 0-271-47,4-9 27 16,6-8 36-16,4-2 35 15</inkml:trace>
  <inkml:trace contextRef="#ctx0" brushRef="#br1" timeOffset="134997.57">17666 10344 322 0,'5'-17'469'16,"-5"5"3"-16,0 4-61 0,0 4-170 15,-15 4-109-15,-15 8-132 16,-9 13 0-16,-15 16 0 16,-6 7 0-16,-2 8 0 0,2 4 0 15,7 6 0-15,5-4 0 16,10-5 0-16,10-9 0 16,15 1 0-16,13-4 0 0,17-1 0 15,12 0 0-15,15 1 0 16,16-8 0-16,10-9 0 0,4-3 0 15,7-13 0-15,-4-8 0 16,-4 0 0-16,-13-8 0 16,-6-4 0-16,-15-4 0 0,-9-1 0 15,-14-11 0-15,-8-13 0 16,-8-11 0-16,-24-19 0 0,-9-10 0 16,-3 4 0-16,-1 4 0 15,6 7 0-15,5 14 0 16,6 7 0-16,7 13-183 0,13 7-196 15,0 1-32-15,21 0 4 16,17 3-259-16</inkml:trace>
  <inkml:trace contextRef="#ctx0" brushRef="#br1" timeOffset="136280.51">20198 9976 320 0,'9'-40'439'0,"-6"6"-51"15,-3 6-79-15,0 12-133 16,0 4-65-16,0 8 5 16,0 4 37-16,-9 0-118 0,9 29-35 15,0 24 0-15,-11 23 0 16,11 26 0-16,0 9 0 0,0 3 0 15,0-4 0-15,0-13 0 16,0-11 0-16,0-12 0 0,0-14 0 16,0-14 0-16,0-18 0 15,0-8 0-15,3-8 0 16,2-12 0-16,4-16 0 0,5-16 0 16,7-17 0-16,3-9 0 15,-1 1 0-15,7 12 0 0,-5 13 0 16,-1 7 0-16,1 18 0 15,7 7 0-15,4 19 0 16,4 10 0-16,6 8 0 16,1-4 0-16,7-1 0 0,-6-7 0 15,2-6 0-15,-1-8 0 16,38-29 0-16,-49-10 0 16,-5-13-49-16,-4-13-14 0,-13-5 30 15,-13-3 33-15,-3 0 34 16,0 13 36-16,-11 10-29 15,-3 6-41-15,2 9 0 0,-4 10 0 16,-4 14 0-16,0 16 0 16,-6 18 0-16,7 11 0 0,3 7 0 15,16 10 0-15,0-5 0 16,16-5 0-16,3-7 0 0,11-9 0 16,-3-7 0-16,10-8 0 15,5-10 0-15,3-11-5 16,3-16-183-16,4-18 21 15,-2-13 55-15,-2-14 29 0,-8-8 42 16,-3-12 17-16,-4-9 17 16,-5 0 12-16,-7 1 28 0,-7 7 30 15,0 6 7-15,-3 4 11 16,-3 16-3-16,1 3-12 16,-4 9 3-16,-1 7 30 0,0 9-36 15,-4 7-63-15,0 4 0 16,0 14 0-16,0 15 0 0,0 21 0 15,4 23 0-15,-1 21 0 16,6 14 0-16,-1 2 0 0,0 1 0 16,9-9 0-1,-2-11 0-15,7-12 0 0,-2-10 0 16,-1-11 0-16,6-13 0 16,-1-11 0-16,1-17 0 0,-1-5 0 15,0-16 0-15,1-15 0 16,4-16 0-16,-1-15 0 0,-4-3 0 15,-3-5 0-15,-4 5 0 16,-11 13 0-16,2 9 0 0,-8 7 0 16,0 13 0-1,0 6 0-15,0 11 0 0,0 7 0 16,-8 4 0-16,8 23 0 16,-11 19 0-16,11 6 0 0,0 4 0 15,0 3 0-15,11-7 0 16,6-6 0-16,-1-7 0 0,10-5 0 15,-3-15 0-15,6-15 0 16,7-4 0-16,4-15 0 16,5-15 0-16,0-16 0 0,-5-6 0 15,-4-6 0-15,-8 5 0 16,-2 14 0-16,-11 10 0 0,-2 9 0 16,-5 8 0-16,-5 7 0 15,-3 5 0-15,0 25 0 16,0 11 0-16,0 13 0 15,6 11 0-15,5 2 0 16,7-1 0-16,1-4 0 0,4-9 0 16,8-10 0-16,-5-10 0 15,4-8 0-15,2-16 0 16,1 0 0-16,-4-16 0 0,-6-12 0 16,-2-14 0-16,-5-10 0 15,-8-9 0-15,-8-5 0 0,0 1 0 16,-16 8 0-16,-5 8 0 15,-4 13 0-15,-2 12 0 16,-6 7 0-16,1 12 0 0,-1 5 0 16,5 17 0-16,-1 7-488 15,9 9-20-15,1 7 30 16</inkml:trace>
  <inkml:trace contextRef="#ctx0" brushRef="#br1" timeOffset="137401.64">20425 11361 63 0,'0'0'114'0,"-9"0"64"15,9 0-42-15,0 0-30 0,-8 0-31 16,8 0-17-16,0 0-2 16,0 0 3-16,0 0 4 0,0 0 12 15,0 0-5-15,0 0-10 16,0 0-17-16,0 0-10 0,0 0 0 16,0 0-8-16,0 0 11 15,0 0 3-15,0 0 5 0,0 0-2 16,0 0-6-16,0 0-6 15,0 0 4-15,0 0 2 0,0 0 7 16,0 0 2-16,0 0-6 16,0 0-1-16,0 0-4 15,0 0 4-15,0 0 1 0,0 0 5 16,0 0 0-16,0 0 3 16,0 0-17-16,0 0-9 0,0 0-3 15,0 0-8-15,0 0-13 16,0 0-1-16,0 0-30 0,0 0-60 15,0 0-72-15,0 0-33 16,0 0-25-16,0 0 3 0,0 0 25 16,0 0 25-16,0 0 6 15,0 0-18-15,0 0 9 16</inkml:trace>
  <inkml:trace contextRef="#ctx0" brushRef="#br1" timeOffset="138408.59">20336 10289 70 0,'0'-2'170'0,"-9"-8"3"15,1 3-44-15,0-2-9 0,0-3-11 16,-1 1-2-16,3-6 28 16,-7 0 24-16,4-2-3 15,9-9-10-15,-8-10 5 0,8-15-16 16,0-13-30-16,14-20-15 16,3-14-16-16,13-22-56 0,10-12-18 15,9-18 0-15,8-15 0 16,12-16 0-16,17-17 0 0,10-10 0 15,15-11 0-15,6 2 0 16,5 8 0-16,-1 18 0 16,1 23 0-16,-3 20 0 0,-6 20 0 15,-3 15 0-15,-5 18 0 16,5 11 0-16,3 4 0 0,6 9 0 16,3 8 0-1,-1 0 0-15,4 8 0 0,-6 3 0 16,-7 11 0-16,-1 2 0 15,-10 8 0-15,-7 0 0 0,-12 5 0 16,-9 8 0-16,-5-1 0 16,-2 4 0-16,-5 1 0 15,-5 4 0-15,-2 1 0 0,-2-2 0 16,-5 1 0-16,2 0 0 16,-3-1 0-16,-2 5 0 15,-2 1 0-15,-2-2 0 16,-6 2 0-16,-9 2 0 0,1-1 0 15,-1 4 0-15,-5 2 0 16,5 0 0-16,-2 0 0 16,5 0 0-16,5 0 0 0,5 0 0 15,7 0 0-15,3 0 0 16,3-5 0-16,3 5 0 0,-5 0 0 16,-5-3 0-16,-3-2 0 15,-14 5 0-15,-2 0 0 16,1 0 0-16,-3 0 0 15,1 0 0-15,5 0 0 0,-1 0 0 16,1 0 0-16,1 0 0 0,-3 8 0 16,-2-8 0-16,-6 7 0 15,-2-7 0-15,0 0 0 16,-5 0 0-16,-4 0 0 16,-5 0 0-16,2 0 0 0,7 11 0 15,4-4 0-15,8 2 0 16,1-9 0-16,3 7 0 0,1-7 0 15,-6 8-26-15,-2-8-71 16,-4 0-67-16,-5 0-107 16,-4-12-120-16,-8-7-21 0,0-7 71 15</inkml:trace>
  <inkml:trace contextRef="#ctx0" brushRef="#br1" timeOffset="138707.85">24823 6166 241 0,'-13'-7'363'0,"6"-2"-32"16,7 6-127-16,0-3-88 16,0 6-31-16,0 0-6 0,0 0-32 15,7 0-16-15,18 0-5 16,11 0-11-16,9 13-9 16,0 4-9-16,-2 7 8 0,-6 4-3 15,-9 5-2-15,-3 0 12 16,-7 8 6-16,-15-1 8 15,-3 1 1-15,-17 0-1 16,-7-4-4-16,-9-6 3 0,1-5 32 16,1-14 42-16,-3-12-25 15,-2-12-5-15,3-14-25 0,1-5-44 16,-1-11 0-16,9-2 0 16,-1 2-66-16,6 6-168 15,-7 13-145-15,-9 5-101 0,-18 18 38 16</inkml:trace>
  <inkml:trace contextRef="#ctx0" brushRef="#br1" timeOffset="139939.21">21063 9703 30 0,'12'25'97'0,"-1"-1"110"15,0-5-52-15,-2-1-22 16,0-2 0-16,-1 0 1 15,1 1 31-15,-5-5 32 0,-4-12 28 16,0 0 16-16,0 0-22 16,0 0-108-16,4 0-111 15,1-4 0-15,1-4 0 0,6-16 0 16,12-21 0-16,14-21 0 16,10-20 0-16,13-15 0 0,12-21 0 15,9-16 0-15,7-4 0 16,12-1 0-16,10 5 0 0,10 9 0 15,4 9 0 1,7 15 0-16,-4 11 0 0,-2 17 0 16,-1 4 0-16,-1 4 0 15,-3 2 0-15,1 8 0 0,-2 5 0 16,-1 5 0-16,-9 5 0 16,-4 3 0-16,0 4 0 15,-10 1 0-15,3 0 0 0,-3-2 0 16,6 2 0-16,5-4 0 15,-3-2 0-15,5 6 0 0,1 3 0 16,0 4 0-16,-9 1 0 16,1 4 0-16,-5-2 0 15,1 2 0-15,-4 1 0 16,-1-7 0-16,-3 2 0 0,-6-1 0 16,-2 1 0-16,-1 0 0 15,-3 4 0-15,-4-2 0 0,-6 7 0 16,-3-2 0-16,-5 4 0 15,1 0 0-15,4-2 0 16,0-1 0-16,0 1 0 0,0-4 0 16,-4 7 0-16,-4 1 0 15,-5-1 0-15,-2 4 0 0,-2-2 0 16,-5 7 0-16,0-1 0 16,1-1 0-16,2 2 0 15,2-3 0-15,4-1 0 0,1 3 0 16,4-4 0-16,-4-4 0 15,-5 4 0-15,-6-2 0 16,-8 1 0-16,0 6 0 16,-3 3 0-16,4 4 0 0,-4-4 0 15,3 0 0-15,2 0 0 16,4 0 0-16,-1-4 0 0,1-1 0 16,-6 2 0-16,0 0 0 15,-6-3 0-15,-4 6 0 16,-3 1 0-16,-1-2 0 0,-9 1 0 15,2 0 0-15,-1 0 0 16,0 0 0-16,2-1 0 16,-5 2 0-16,5 3 0 15,-6 0 0-15,0 0 0 0,-4 0 0 16,-16 0 0 15,-2 0 0-31,5 0 0 16,-7 0 0-16,-6 0 0 15,10 0 0-15,0 0 0 0,15 0 0 47,-3 0-294-15,0 0-209-32,-19 0-79 15</inkml:trace>
  <inkml:trace contextRef="#ctx0" brushRef="#br1" timeOffset="141221.88">21700 9489 181 0,'-29'12'290'0,"1"-5"-5"15,7-7-39-15,5 0-55 0,5 0 9 16,11 0 57-16,0 0 3 15,0 0-123-15,3-7-137 0,21-14 0 16,25-15 0-16,36-19 0 16,34-9 0-16,30-13 0 0,26-13 0 15,15-4 0-15,14-6 0 16,4-8 0-16,-2-5 0 16,-3-1 0-16,-9-4 0 0,-2 4 0 15,-5 4 0-15,-4 4 0 16,-2 8 0-16,0 13 0 15,-8 8 0-15,-6 8 0 16,-3 3 0-16,-8 7 0 0,-1 5 0 16,-5-4 0-16,-4 5 0 15,4-3 0-15,0 4 0 0,2-3 0 16,-6 3 0-16,-9 7 0 16,-7 4 0-16,-8 8 0 15,-12 4 0-15,-8 6 0 0,-12 6 0 16,-13 1 0-16,-9 4 0 15,-6 0 0-15,-2 0 0 0,-3 0 0 16,-2 3 0 0,2-3 0-16,5 0 0 0,3-5 0 15,6-2 0-15,5-2 0 16,6 5 0-16,3-1 0 0,-1 2 0 16,1-6 0-16,-3 4 0 15,-5 0 0-15,-3 1 0 16,-1 4 0-16,-9 0-36 15,-7 0 6-15,-9 5 14 0,-2 3 8 16,-10-1 1-16,-4 5 7 16,-2-5 2-16,-3 3-2 15,3-3-2-15,1-3 6 16,6-1 2-16,8 1-3 16,8-3-7-16,7-3 9 0,5 2-3 15,4 0-4-15,-4 0-5 16,-4 0 7-16,-4 3 0 15,-9 6 1-15,-2 3-1 0,-10 0-3 16,-11 0 6-16,-5 0 7 16,-8 0 0-16,-4 0-1 15,-8 0 12-15,0 0 15 16,0 0-33-16,-11 0-3 16,-3 0 0-16,-1 8 0 15,-2-8 0-15,-3 8 0 16,-4-8 0-16,-5 13 0 15,1-13 0-15,3 7 0 16,4-7 0-16,10 0 0 0,3 0 0 16,16 10-9 15,-2-10 0-31,8 11 9 0,-2-3-4 16,-4 1-6-16,-4-2-26 15,-4 1-140-15,-16 5-197 16,-32 2-175-16</inkml:trace>
  <inkml:trace contextRef="#ctx0" brushRef="#br1" timeOffset="142388.76">22138 9713 390 0,'-24'0'397'0,"0"0"-6"15,7 0-141-15,5 0-63 0,0 0 26 16,12 0 6-16,0-10-219 15,16-10 0-15,25-12 0 16,27-18 0 0,31-7 0-16,22-3 0 0,21-9 0 15,350-175 0 1,-314 149 0-16,12-2 0 16,16-3 0-16,9-3 0 15,8-3 0-15,6 1 0 0,8-6 0 16,-1 1 0-16,-9 1 0 15,0-1 0-15,2 8 0 16,-8 5 0-16,2 2 0 0,-3 7 0 16,-5 5 0-16,-14 10 0 15,-20 4 0-15,-14 5 0 16,-17 6 0-16,-16 3 0 16,-12 4 0-16,-8-2 0 0,-10 5 0 15,-4 2 0-15,-9 0 0 16,-5 11 0-16,-9-1 0 15,-4 3 0-15,-5 9 0 0,-2-2 0 16,1 7 0-16,-7-3 0 16,5 6 0-16,8 1 0 15,4-6 0-15,4 5-93 0,4-2-1 16,-3 7 48 0,-2 3 25-16,-2 4 9 0,-5 0 6 15,-5 1 1-15,-2-6 1 16,-7 1 4-16,3-3-36 15,9-3-40-15,-3-2 0 0,8 0 16 16,14 0 9-16,-1 4 16 16,9-6 3-16,4 7-7 15,-5-5-19-15,1-1-37 16,-8 5-2-16,-16 0 35 16,-8 0 36-16,-20 0 26 0,-14 3 21 15,-12 5 11-15,-12 4 0 16,-4 0-8-16,-4 0-1 15,0 0-13-15,0 0-5 16,0 0 7-16,0 0 12 0,5 0 1 16,-2 0-12-1,3 0-3-15,-3 0-8 0,-3 0 5 16,0 0-4-16,0 0-1 16,0 0 1-16,0 0 0 15,0 0-7-15,-9 13-1 16,-3 2 5-16,1 2-6 15,-3 7 14-15,-5-3-12 0,-5 3-79 16,-14 1-157-16,-19-10-181 16</inkml:trace>
  <inkml:trace contextRef="#ctx0" brushRef="#br1" timeOffset="143371.5">23681 9467 116 0,'-16'22'301'16,"0"-10"-41"-16,0-1-27 16,2 2-59-16,6-13-36 0,8 0-1 15,0 0 36-15,0 0 26 16,0 0 25-16,0 0-132 0,16-13-92 15,19-7 0-15,17-5 0 16,25-11 0-16,28-8 0 16,34-13 0-16,38-12 0 0,30-17 0 15,30-13 0-15,12-6 0 16,5-10 0-16,7 2 0 16,-2-1 0-16,2 0 0 15,2 5 0-15,1 7 0 0,-3 0 0 16,-7 9 0-16,-10-2 0 15,-9 2 0-15,-12 1 0 16,-14-3 0-16,-14 4 0 0,-22 10 0 16,-18 12 0-16,-22 9 0 15,-14 7 0-15,-15 3 0 16,-10 10 0-16,-7-1 0 0,-2 1 0 16,8-5 0-1,0 0 0-15,4 0 0 0,4 4 0 16,2 1 0-16,-2 4 0 15,-4-2 0-15,1 2 0 16,-1-1 0-16,-3-4 0 16,-4-4 0-16,3-3 0 0,0 2 0 15,-4 2 0-15,-3 4 0 16,-4 4 0-16,-6 4 0 16,-5-2 0-16,-3 6 0 15,0 3 0-15,-3 1 0 16,-4-1 0-16,-1-4 0 0,-1 5 0 15,-2-4 0-15,-1-1 0 16,-5 5 0-16,0 3 0 16,-8 5 0-16,-4-1 0 15,-4 5 0-15,-4 5 0 16,-5-2 0-16,-6 6 0 16,-4-2 0-16,-8 5 0 15,0 0 0-15</inkml:trace>
  <inkml:trace contextRef="#ctx0" brushRef="#br1" timeOffset="143666.85">31498 6154 2047 0,'-6'0'0'16,"6"8"0"0,0 1 0-1,0 3 0-15,0 0 0 16,0 4 0-16,0 8 0 15,0 13 0-15,0 9 0 16,0 2 0-16,0-8 0 0,6-7 0 16,-1-8 0-16,-5-9 0 15,0-32 0 1,0-14 0 0,0-1 0-16,0 3 0 15,-8 2 0-15,-1 7 0 0,1 7 0 16,8-2 0-1,0 7 0-15,4 19 0 32,6 4 0-17,-7 12-8-15,-3 13-558 16,-21 12-108-16</inkml:trace>
  <inkml:trace contextRef="#ctx0" brushRef="#br1" timeOffset="164701.91">20831 12501 256 0,'0'-9'297'0,"0"1"-37"0,0-1-101 15,0 6-57-15,0 3-1 16,0 0 5-16,0-5-8 16,0 5-42-16,0 0-27 0,8 12 1 15,0 13 99-15,2 19 28 16,-7 18-21-16,0 12-11 0,-3 7-119 16,0 8-6-16,0 1 0 15,0-8 0-15,0-4 0 16,0-14 0-16,0-11 0 0,0-13 0 15,0-11 0-15,0-8 0 16,0-10 0-16,0-17 0 16,0-16 0-1,0-18 0-15,0-22 0 0,0-14 0 16,0-10 0-16,0-8 0 16,-6 0 0-16,-8 5 0 15,6 8 0-15,0 10 0 0,-2 6 0 16,2 8 0-16,8 13 0 15,-6 7 0-15,-2 9 0 0,8 5 0 16,0 5 0-16,0 6 0 16,0 8 0-16,8 4 0 15,6 12 0-15,12 10 0 16,5 6 0 0,12 8 0-16,1 4 0 0,8 1 0 15,10 3 0-15,3 6 0 16,0-2 0-16,-1-3 0 15,-7 0 0-15,-5 0 0 0,-6-4 0 16,-14-9 0-16,-3-2 0 16,-9-7 0-16,-4-7 0 0,-8-8 0 15,1-8 0-15,-6 9 0 16,-3-21 0 0,-17-9 0-1,3-15 0-15,-7-18 0 16,-1-15 0-16,-2-16 0 15,1-7 0-15,-6-11 0 16,1 1 0-16,3 9 0 16,1 10 0-16,5 19 0 0,2 14 0 15,0 14 0-15,5 12 0 16,-1 15-89-16,-4 9-309 16,-1 12-3-16,-7 15 36 0,-3 0 14 15</inkml:trace>
  <inkml:trace contextRef="#ctx0" brushRef="#br1" timeOffset="165206.98">20283 12582 67 0,'0'0'164'0,"0"0"34"16,0-4-38-16,0-5-48 0,0 5-30 15,0 0-3-15,0 2 27 16,0 2 7-16,0 0-10 15,0 0-15-15,0 0-8 0,0 0 10 16,0 0 7-16,0 0-6 16,0 0-17-16,-8 13 8 15,-9 13 7-15,-3 10-16 0,-11 9-14 16,-7 5-19-16,-3 2-40 16,1 5 0-16,-5 0 0 15,5-5 0-15,-1-2 0 16,3-9 0-16,6-4 0 0,4-8 0 15,7-5 0-15,2-5 0 16,-3-3 0-16,11-3 0 16,-2 0 0-16,13-1 0 0,-7-12 0 15,7 7 0-15</inkml:trace>
  <inkml:trace contextRef="#ctx0" brushRef="#br1" timeOffset="165387.07">19778 13217 2047 0,'21'8'0'0,"17"-8"0"15,14 11 0-15,12-11 0 0,9 11 0 16,0-11 0-16,5 7 0 15,3-7 0-15,-3 0 0 16,-6 0-82-16,-11 0-443 0,-12 0 11 16,-16 12 68-16</inkml:trace>
  <inkml:trace contextRef="#ctx0" brushRef="#br1" timeOffset="168227.53">22126 11665 17 0,'0'0'33'0,"0"0"47"0,0 0 108 16,0 0-40-16,0-4-30 16,0 4-36-16,0-4-10 15,0 4 11-15,0-4 22 16,0 2-3-16,0 2-12 15,0-5-29-15,0-5-23 0,-12 3-22 16,-1-5-7-16,2 0-5 16,-1-4 5-16,-8-6-7 15,-5-2-1-15,0 1-4 0,-4-3 1 16,-2 2 3-16,-6 0-1 16,1 4 2-16,-5 3-1 15,0 1 1-15,1 0 5 0,-1 4-8 16,0 4 2-16,-3-1-1 15,0 5 1-15,-1-1 5 16,0 3-4-16,0 2 7 0,-1 0-1 16,4 0-5-16,-4 0 6 15,1 0-5-15,-5 0 2 16,2 0-1-16,0 0-7 16,-3 0 0-16,-3 0 6 0,-3 7-1 15,0-7-3-15,0 13 1 16,-4-5 0-16,-1 0-1 0,5-1 1 15,6 2-2-15,6 3 6 16,0-4-5-16,6 0-4 16,1 4 4-16,-3 1 0 0,1-1-2 15,4 0 4-15,-7 4 3 16,4 0-4-16,-4 1-4 16,-8 0 6-16,3 2 13 15,-3 1-4-15,-3 5 18 16,0-4-6-16,7 3 2 0,1 0-1 15,1 4-7-15,11 0-4 16,-1 2-3-16,8-2 6 16,2 0-7-16,4 1-5 0,1 4 2 15,-1 3-3-15,1 6 4 16,-4 6-1-16,-6 5 0 16,3 1 6-16,-6-2-3 0,1 5 3 15,2 0 3 1,5 0-7-16,-1-4 4 0,6-1-5 15,4-3-6-15,4-3 3 16,4-2-3-16,8-3-7 16,0 0 7-16,0 4 1 0,0 9 1 15,0-1-4-15,3 3 8 16,5 4-13-16,4 2 4 16,4-1-2-16,1 1 6 0,3-3-1 15,0-1-1-15,5-5-1 16,0-5 0-16,-2 2 2 0,-3-6-2 15,6 1-4 1,-6 0 3-16,-1-4 3 0,3-2 1 16,2 4-5-16,0-3 13 15,4 1 1-15,10-1-4 16,2 5-5-16,7-4 3 16,7-1 5-16,3-4-7 0,0 2 5 15,-1-10-5 1,6-5 6-16,6 0-2 0,2-7-1 15,1-5-1-15,11-11-3 16,0 0-2-16,4 0-1 0,1 0-2 16,8-8 4-16,-7-4 3 15,3 0-8-15,-1-6 3 0,-2 3-2 16,-3-5 7 0,-4-5-2-16,-3 5 2 0,-6-4-8 15,-1-1 5-15,-3 2-5 16,0-7 4-16,5-2 0 15,1 0-3-15,-1-5 2 16,-5 0 1-16,3-3 4 0,-6-5-9 16,-5-4 4-16,2 1 2 15,-5-7 3-15,-10-3-8 0,-1 0 4 16,-5-9-3-16,-4-2 2 16,-11-4 5-16,0-4-5 15,-4-8-1-15,-8 0 1 0,-3-1 7 16,-1-4-7-16,-6 0 1 15,-4-3 4-15,0 2-8 16,-14 3 4-16,-5-2-1 16,-4 5 2-16,-8 2 4 0,0 7-4 15,-6-2-3-15,-8 6-1 16,-8 1 6-16,-4 2-34 16,-3 5-35-16,-1 7-41 0,4 7-74 15,3 18-76-15,3 12-40 16,-6 12-15-16,1 20 30 15</inkml:trace>
  <inkml:trace contextRef="#ctx0" brushRef="#br1" timeOffset="170390.83">15299 14593 282 0,'0'19'180'0,"0"3"-56"16,0-6-50-16,0-4-26 15,0-12-6-15,0 0 3 0,0 0 0 16,0 0-9-16,5 0-12 16,-1 0-10-16,1 0-2 15,-2 0-2-15,-3 0 4 16,4 0-3-16,-4 0 7 0,4 0 26 16,0 0 21-16,0-12-13 15,5-13-28-15,-5-16-12 16,4-6 0-16,0-15-1 15,1-7-5-15,-3-5-6 16,2-4-2-16,-3 2 0 0,-2-2 6 16,3 4-4-16,-6 5 1 15,0 9 1-15,0 12 0 16,0 6 10-16,-9 9-1 16,9 9 12-16,-8 7 0 0,8 10 3 15,0-1-10-15,0 4-3 16,-8 4-3-16,-1 0-6 15,9 0 0-15,-11 15-7 16,11 23 1-16,-8 19 3 16,8 16 4-16,0 16-8 0,0 13 2 15,8 0 3-15,3-4 0 16,6-6 3-16,4-6-5 16,-1-13 1-16,4-7 7 0,-4-14-3 15,3-10-5-15,2-10 0 16,-3-4-2-16,-2-11-6 15,0-9-28-15,-3-8-80 0,-9-8-103 16,-8-17-54-16,0-16-42 16</inkml:trace>
  <inkml:trace contextRef="#ctx0" brushRef="#br1" timeOffset="170773.62">15149 12879 323 0,'-6'-12'170'0,"-2"4"-72"15,8 8-45 1,-13 0-28-16,13 13-6 0,-9 6 16 15,9 6-10-15,0 3-7 16,9 4-6-16,7 1-8 16,12-4 4-16,5-8-3 0,-1-9-1 15,5-12-2-15,-1-10-2 16,-3-4 4-16,-6-11-7 0,-10-7 2 16,-6-5-1-16,-11-5-6 15,-8 7 9-15,-6 6-1 16,-3 8 2-16,-8 14 0 0,-4 7-2 15,1 19-1 1,-4 15-3-16,-1 5-12 0,1 14-38 16,7 5-46-16,6-2-83 15,6-6-31-15</inkml:trace>
  <inkml:trace contextRef="#ctx0" brushRef="#br1" timeOffset="171405.17">15808 13974 17 0,'-8'8'35'15,"8"1"40"-15,-9-9 52 16,9 8 2-16,0-8-39 16,0 0-25-16,0 0-17 15,0 0 11-15,0 0 18 0,0 0 2 16,0 0 0-16,0 0-7 16,0 0-13-16,0 0 0 15,0 0-4-15,0 0-9 0,0 0 3 16,0 0-11-16,0 0-9 15,0-5-10-15,12-3-3 16,9-9-11-16,14-7 0 16,11 0-5-16,7-4-4 15,-5 4 2-15,-3-2 3 16,-8 7 0-16,-9 7-5 0,-8 3 9 16,-3 1-5-16,-6 8-2 15,-5 0 1-15,-6 0-4 16,0 0 2-16,0 0-11 0,0 0-13 15,0 0-24-15,0 0-40 16,0 0-34-16,-14 0-34 16,3 12-18-16,-2 0-41 0,-3 5 8 15</inkml:trace>
  <inkml:trace contextRef="#ctx0" brushRef="#br1" timeOffset="172025.63">15901 14211 6 0,'-8'0'18'0,"-1"7"18"16,1 1 29-16,0 1 60 0,-4-1 17 16,0-8-25-16,1 8-18 15,-3-1-24-15,3-7-6 16,-3 10-11-16,3-10-1 0,11 0-11 15,-8 0-7 1,8 0 8-16,0 0 0 0,0 0 2 16,0 0 4-16,0 0-2 15,0 0-3-15,0 0 2 16,0 0-3-16,0 0-11 0,0 0 9 16,0 0 17-16,0 0-11 15,5 0-10-15,1 0-21 16,16-10-6-16,6-1-1 15,9-6-8-15,7-7 4 0,8 0-4 16,2-1-1-16,-6 5 2 16,-11 4-4-16,-9-1-2 15,-3 6 0-15,-10 1 5 0,-2 10 23 16,-5-3 11 0,-3 3 9-16,-5 0-14 0,0 0-6 15,4 0-14-15,-4 0-11 16,0 0 1-16,0 0-6 15,0 0 0-15,0 0-12 16,0 0-48-16,0 0-77 0,0 0-72 16,0 0-84-16,-9 0-49 15,-4 0-37-15</inkml:trace>
  <inkml:trace contextRef="#ctx0" brushRef="#br1" timeOffset="173019.7">19239 14019 119 0,'0'28'233'0,"0"-4"-67"0,0-7-25 15,0-5-53-15,0-4-5 16,0-8 17-16,0 0 17 16,0 0 1-16,0 0-27 15,0 0-19-15,0-8-25 0,4-12-23 16,5-13-19-16,-1-15 3 15,-2-13-8-15,2-8 2 16,-8-5-4-16,0 1 2 16,0 0-2-16,0 3 2 0,0 6 0 15,-11 2-3-15,0 10 0 16,-2 2 1-16,0 10-3 16,1 7 9-16,1 4-4 0,0 5 1 15,2 7-1-15,9 6 1 16,-13 3 8-16,13-1-4 15,-8 9 4-15,8 0-2 0,0 0-11 16,0 0 0-16,0 21 9 16,0 10-5-16,8 19 5 0,8 12 0 15,7 7-7 1,7 4 9-16,2-1-2 0,4-6-1 16,2-9 0-16,-2-9-4 15,-4-10 0-15,-4-10-3 16,-2-8 3-16,-5-4-18 0,-6-16-44 15,-4 0-75-15,-3-12-86 16,-3-16-29-16,-5-13-36 16,-13-8-183-16</inkml:trace>
  <inkml:trace contextRef="#ctx0" brushRef="#br1" timeOffset="173454.36">19002 12634 182 0,'-8'-7'206'0,"8"2"-63"0,-8 0-38 16,0 3-46-16,8 2-7 15,-11-5-5-15,11 1 1 16,-12-1-10-16,12 2-4 0,-12 3-8 16,12 0-10-1,0 0 0-15,0 8-6 0,0 8-3 16,0 5 3-16,12 3-2 16,4 5-1-16,7-3-2 0,7-3 2 15,-3-7 1-15,3-4 1 16,-1-12-6-16,-6 0 1 15,1 0 1-15,-7-8 0 0,-8-7-1 16,-9-11-1-16,0-2 4 16,-13-1 6-16,0 5 2 15,-3 8-8-15,-1 4-7 0,-2 7-6 16,-5 5-34 0,-9 12-71-16,-7 9-67 0,-5 3-57 15,3 5-23-15</inkml:trace>
  <inkml:trace contextRef="#ctx0" brushRef="#br1" timeOffset="176602.29">23093 12073 269 0,'0'-5'163'15,"0"5"-51"-15,0 0-52 16,0 0-19-16,3 24 11 0,0 18 5 16,6 10-18-16,4 14-9 15,-2 3-10-15,3 0-9 16,10 61 0 0,-13-78-13-16,-3-9 5 0,-3-11-7 15,-5-7-38-15,0-11-40 16,0-4-32-16,0-20-83 15,-16-9-227-15</inkml:trace>
  <inkml:trace contextRef="#ctx0" brushRef="#br1" timeOffset="176877.87">22890 11625 252 0,'-12'-48'187'15,"12"14"-80"-15,0 14-53 0,0 8-26 16,0 12-11-16,8 9-6 15,7 7-5-15,6 4-7 16,0 1-1-16,4-5 5 0,-7-4 3 16,-1-4-8-16,-4-8 4 15,-4 0 0-15,-1 0 2 16,-8 0 2-16,0-12-9 16,0-5-5-16,0-2 4 15,0-3 7-15,0 7 0 0,-13 2-3 16,0 5 0-16,5 4-2 15,0 4-4-15,0 0-11 0,8 20-25 16,-9 8-58 0,9 0-96-16</inkml:trace>
  <inkml:trace contextRef="#ctx0" brushRef="#br1" timeOffset="177158.28">23421 12443 318 0,'0'-4'215'0,"0"-5"-67"16,0 7-71-16,0-8-36 0,8 3-16 16,10-6-11-16,10-3-5 15,8 0-9-15,7-1 0 16,5 2 5-16,-6 2-7 15,-2 5 2-15,-7 4-3 16,-7-1-3-16,-9 5-12 0,-6 0-25 16,-11 0-43-16,0 0-24 15,-8-7-62-15,-9-1-21 16</inkml:trace>
  <inkml:trace contextRef="#ctx0" brushRef="#br1" timeOffset="177364.19">23551 12073 156 0,'0'-16'222'0,"0"4"-59"0,0 3-42 16,0 9-57-16,0 0-24 15,0 17 25-15,0 6-3 16,0 19-15-16,11 16-10 0,3 1-9 16,-2 7-13-16,2-1-5 15,0-3-10-15,3-6-2 16,-1-4-16-16,0-6-77 0,3-6-63 15,3-7-54-15,-6-9-23 16</inkml:trace>
  <inkml:trace contextRef="#ctx0" brushRef="#br1" timeOffset="177559.14">23828 12334 294 0,'0'-13'185'15,"0"1"-72"-15,0 0-53 0,11 4-36 16,6-1-10-16,4-3-2 16,6 5-4-16,-2-2-8 15,4 1 1-15,-1 4-4 0,-4-4-29 16,-2 4-32-16,-6-6-32 16,-10-4-80-16</inkml:trace>
  <inkml:trace contextRef="#ctx0" brushRef="#br1" timeOffset="177763.62">23896 12081 138 0,'-11'-5'265'0,"-2"2"-64"16,13-2-66-16,0 5-47 16,0 0-34-16,0 0-23 0,0 13-12 15,0 15-10-15,0 13-2 16,9 8-3-16,3 13 0 15,-1-2-4-15,1 1-10 0,1 0-63 16,-1-3-49-16,0-11-48 16,-4-9-66-16</inkml:trace>
  <inkml:trace contextRef="#ctx0" brushRef="#br1" timeOffset="181223.66">23336 11279 156 0,'0'-8'183'0,"0"0"-69"0,0 4-40 15,3-1-29-15,2 5-11 16,-2 0-3-16,6 0 2 15,0 0 0-15,3 0-8 0,1 0-6 16,6 0-5-16,6 0 5 16,4 0 8-16,2 14 1 15,3-3-10-15,6 2-2 0,0 4 3 16,4-1-7 0,5-2 10-16,2 4-2 0,-4-2 1 15,2 4-9-15,-4 0-1 16,0 5 2-16,-5-4-6 0,0 2-5 15,2 6 3-15,-2-1-5 16,-1 4 5-16,3 6 0 16,-11-1 4-16,4 3-1 15,-8 6 1-15,1-2-5 0,-2 4 2 16,-3 1-3-16,-2 0 1 16,-1 1 6-16,-1-6-1 15,-3 1 16-15,-2-2 21 16,-2 0 22-16,0-4-14 0,-4 3-10 15,-3-2-2-15,-5 1-11 16,0-1-1-16,0 1 3 16,0-1-6-16,-8 2 5 0,0-1 6 15,-1-6-5-15,-3 3 15 16,-2-2 22-16,3-3-13 16,0-2 7-16,-10 5-2 0,-1-5-18 15,0 7 0-15,-7 2-20 16,-4 1-4-16,2-2 2 15,-4-3-18-15,4 7-4 16,-6-3 0-16,6-4 0 0,-3 2 0 16,3-7 0-16,-3-3 0 15,1 1 0-15,-2 0 0 16,-7-3 0-16,-6 1 0 0,-1 1 0 16,-6 5 0-16,-7 0 0 15,-4 0 0-15,-7-2 0 16,-7 3 0-16,-6-1 0 0,-3-2 0 15,-4-3 0-15,-2 0 0 16,3-3 0-16,2 5 0 16,0-2 0-16,-1 0 0 0,-17 4 0 15,-6 1 0-15,-3 4 0 16,-4 0 0-16,-4-1 0 16,-11 4 0-16,-2 2 0 15,-4-5 0-15,1-2 0 16,-6-2 0-16,0 1 0 0,1 1 0 15,-4 3 0-15,-3-7 0 16,3 7 0-16,3-2 0 16,5 5 0-16,9-4 0 0,6-1 0 15,9 4 0-15,8-3 0 16,9 0 0-16,-2 3 0 16,-1 1 0-16,-7 1 0 15,4-7 0-15,-4 7 0 16,-2-3 0-16,-6 2 0 0,-2-3 0 15,0-2 0-15,-3-3 0 16,3 0 0-16,4-5 0 16,3-4 0-16,0 0 0 0,8 0 0 15,2 1 0-15,-4 0 0 16,9-1 0-16,0 4 0 16,1 1 0-16,7-1 0 15,-3 1 0-15,-10-1 0 0,5 5 0 16,-3-4 0-16,-3-1 0 15,-2 0 0-15,-3 2 0 0,-3-2 0 16,-2 0 0-16,6-2 0 16,0-11 0-16,-2 1 0 15,12-4 0-15,0 2 0 16,6-14 0-16,8 7 0 16,3-7 0-16,9 0 0 0,8 8 0 15,5-8 0-15,6 0 0 16,4 0 0-16,7-8 0 15,-1 1 0-15,3-7 0 0,0 2 0 16,1-4 0-16,-1-8 0 16,1 0 0-16,-6-5 0 15,2 5 0-15,0-4 0 16,-2-1 0-16,7 1 0 0,2-1 0 16,1-4 0-16,7-5 0 15,-2 3 0-15,1-10 0 16,1 0 0-16,6-5 0 0,2 2 0 15,5-4 0-15,2-2 0 16,6-4 0-16,8 0 0 16,0-12 0-16,0-8 0 0,5-4 0 15,7-3 0-15,4 0 0 16,1-1 0-16,-5 1 0 16,-1 4 0-16,-2-2 0 15,-4 7 0-15,-5-2 0 16,0 1 0-16,0 4 0 15,0 4 0-15,3 3 0 0,2 9 0 16,-2 5 0-16,0 2 0 16,7 2 0-16,-6 2 0 0,0 2 0 15,4-2 0-15,6 6 0 16,-3 0 0-16,0-1 0 16,6 1 0-16,-1-1 0 0,3 3 0 15,-2 3 0 1,4 1 0-16,0 2 0 0,2 0 0 15,2-1 0-15,-5 0 0 16,5 1 0-16,-2 0 0 0,3-1 0 16,-2 0 0-16,-1 4 0 15,7 1 0-15,-6 0 0 16,4-2 0-16,4 2 0 16,1 0 0-16,1-1 0 0,-3 5 0 15,2 0 0-15,-1 3 0 16,1 2 0-16,-1-7 0 15,1 2 0-15,8-4 0 0,7-1 0 16,13-4 0-16,13-3 0 16,11-4 0-16,11-10 0 15,11 2 0-15,-2-2 0 16,5 6 0-16,-5 3 0 16,-3 5 0-16,-4 3 0 0,-9 5 0 15,-8 0 0-15,-9-1 0 16,-2 0 0-16,-5 1 0 15,0-1 0-15,4 0 0 0,1 1 0 16,3-5 0-16,3 2 0 16,4 2 0-16,-1 0 0 15,-3 1 0-15,-3 8 0 0,-4-1 0 16,-4 4 0-16,-3 2 0 16,-10 2 0-16,-3 0 0 15,-6 1 0-15,7 5 0 0,4-6 0 16,9-3 0-1,15 0 0-15,7-4 0 0,13 0 0 16,3-2 0-16,5 7 0 16,3-1 0-16,-3 0 0 15,-7-2 0-15,-11 2 0 0,-6 4 0 16,-14 5 0-16,-3-2 0 16,-8 2 0-16,0-3 0 15,-5 3 0-15,-3-2 0 16,1 1 0-16,1 0 0 0,6-5 0 15,5 6 0-15,3-5 0 16,0 0 0-16,4 4 0 16,4-1 0-16,0 0 0 0,4 2 0 15,-4-5 0-15,1 3 0 16,-1 1 0-16,-5 0 0 16,2-1 0-16,-1 2 0 0,4-2 0 15,4 2 0-15,4-2 0 16,1-3 0-16,-3 0 0 15,3 4 0-15,-4 0 0 0,-14 1 0 16,-2-4 0-16,-11 4 0 16,-5 2 0-16,-2 3 0 15,-7-7 0-15,0 6 0 16,0-2 0-16,-1 1 0 16,4 4 0-16,5 0 0 0,3-4 0 15,2 4 0-15,-7-4 0 16,3 4 0-16,-10 0 0 15,-2 0 0-15,-6 0 0 0,-4 0 0 16,1 0 0-16,-3 0 0 16,4 0 0-16,-1 0 0 15,6-4 0-15,9 4 0 0,6 0 0 16,3 0 0-16,0 0 0 16,-5 0 0-16,-3 0 0 15,-8 0 0-15,-6 0 0 16,-6 0 0-16,-1 0 0 0,-2 0 0 15,1 0 0-15,1 0 0 16,1 0 0-16,3 0 0 16,-1 0 0-16,3 0 0 0,-3 8 0 15,1-8 0-15,2 8 0 16,2-8 0-16,-3 0 0 16,-1 0 0-16,-3 0 0 0,-6 8 0 15,1-8 0-15,-3 0 0 16,0 0 0-16,-1 0 0 15,-1 0 0-15,0 9 0 16,6-9 0-16,1 7 0 0,-4-7 0 16,8 7 0-16,3 4 0 15,-2-11 0-15,-3 7 0 16,1 1 0-16,-5-8 0 0,1 8 0 16,-4-8 0-16,-7 9 0 15,3-9 0-15,-6 7 0 16,6-7 0-16,-5 0 0 0,4 0 0 15,1 0 0-15,0 0 0 16,-1 8 0-16,2-8 0 16,3 9 0-16,-5-9 0 0,5 7 0 15,-1-7 0 1,-5 0 0-16,2 9 0 0,-1-9 0 16,0 12 0-16,0-12 0 15,4 8 0-15,0-8 0 0,5 9 0 16,-6-9 0-16,6 7 0 15,-1-7 0-15,2 12 0 16,-2-12 0-16,-4 9 0 0,-1-9 0 16,-3 0 0-16,-4 8 0 15,5-8 0-15,-5 8 0 16,4-8 0-16,-4 7 0 0,4 1 0 16,4-8 0-1,-1 15 0-15,-3-15 0 0,6 11 0 16,-2-11 0-1,8 20 0-15,-12-20 0 16,4 12 0-16,1 2 0 0,2-8 0 16,2 7 0-16,0-1 0 15,2-3 0-15,-2-9 0 16,0 11 0-16,-5-11 0 0,-4 8 0 16,-5-8 0-16,0 0 0 15,2 0-112-15,-5 9-96 16,0-9-119-16,0 13-74 0,-11-6-35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21:53.0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10353 4665 265 0,'0'-9'185'0,"0"6"-60"16,0-6-43-16,0 4-23 15,0 3-7-15,8 2 12 16,-3-5-1-16,-2-1 4 0,3 4-5 16,-6-3-2-16,0 5-9 15,0 0 17-15,0-4 21 16,0 0 16-16,0-4 4 0,0 1-6 15,-9-2-25-15,-4-8-39 16,-3 1-2-16,-3-8 4 16,-6 0-30-16,1 0 17 0,-6-2 10 15,2 7-13-15,-4-6-14 16,-9 5-5-16,-11 3-4 0,-5 5 6 16,-5 3-14-16,-6 9 2 15,-5 0 0-15,-1 14 8 16,1 5-8-16,1 10 6 0,-1 8-2 15,0 7-6-15,8 5-2 16,12 1 5-16,8-2 6 16,12 1-14-16,14-9 9 15,19 1 2-15,0 0-2 0,8-1 4 16,11-2-1-16,14-7-1 16,15 2-6-16,18-4 9 15,10-8-8-15,19-2 4 0,2-2 1 16,5-1-4-16,-1 5-2 15,-3-1 10-15,-9 5-9 0,-13 4-2 16,-10 7-1-16,-13 5-4 16,-13 10 2-16,-10 16 6 15,-15 6 5-15,-15 8-12 0,-15 0 12 16,-19-3-3-16,-11-1 2 16,-15-4 4-16,-9-4 2 15,-8-11-12-15,-4-14 13 16,3-15 3-16,2-18 2 0,5-11 9 15,7-11 1-15,2-14 3 16,11-12 10-16,5-4-16 0,10-3 4 16,7 3-10-16,4 6-13 15,11 2 1-15,5 3-6 16,9 7-24-16,0 2-40 0,0 4-52 16,0 5-86-1,4 0-112-15,12 5-31 0,9-2-21 16</inkml:trace>
  <inkml:trace contextRef="#ctx0" brushRef="#br0" timeOffset="531.03">11112 3903 267 0,'0'-46'185'0,"0"7"-46"16,0 2-28-16,0 9-19 15,0 7 8-15,0 5 4 16,0 7-16-16,0 2-28 0,0 7-31 16,0 0-17-16,0 19-6 15,9 15 2-15,-1 14 36 16,0 23-10-16,5 21 65 0,-5 26-3 16,0 21 3-1,1 15-12-15,-9 17-19 0,0 8-22 16,0 8-17-16,0 10-13 15,0-3-8-15,-9-6 5 0,1-22-7 16,8-18 1-16,0-18-4 16,0-25 1-16,0-19-9 15,0-17 8-15,0-20-5 0,0-12-1 16,0-9 4-16,0-12-1 16,0-4 0-16,0-12-34 0,0 0-25 15,0 0-59-15,0-4-83 16,0-15-105-16,-13-14-31 15,2-15 6-15</inkml:trace>
  <inkml:trace contextRef="#ctx0" brushRef="#br0" timeOffset="891.45">10614 4838 234 0,'-30'-7'243'0,"12"2"-73"16,1-2-70-16,17 3-52 15,0-1-18-15,0 5-1 0,17-3-4 16,18-5 6-16,22-4-9 15,30-6 9-15,22-1-5 0,11-2-5 16,7 0-6-16,-10-3-7 16,-11 5-8-16,-13 3 1 15,-15 4 3-15,-17-1-1 0,-13 4-1 16,-6 5-7-16,-15 0 7 16,-3 4-9-16,-10 0-17 15,-2 0-44-15,-9 0-49 16,1 0-55-16,-4 0-60 0,0 0 26 15</inkml:trace>
  <inkml:trace contextRef="#ctx0" brushRef="#br0" timeOffset="1479.94">11825 4632 454 0,'0'0'299'16,"0"0"-61"-16,0 0-100 15,0-6-36-15,0 4 27 0,0-3 23 16,0 5-18-16,0 0-53 15,0 0-48-15,0 0-22 16,0 18-11-16,0 5 3 16,11 18 2-16,6 15 9 0,3 23 13 15,0 9-1-15,-4 10-9 16,4 8-9-16,-5 0 0 0,2 0-3 16,0-7 0-16,-4-14-2 15,-2-13 2-15,-2-15-4 16,-2-16-1-16,-7-9 9 0,0-15 5 15,0-9 31-15,0-12 8 16,-7-24-27-16,-10-26-24 16,1-27-2-16,-1-16-3 15,6-16-5-15,11-10 1 0,0 0 11 16,0 2-12-16,16 7 4 16,9 8 6-16,2 15-2 0,6 14 8 15,9 16-11-15,6 13 5 16,9 12-5-16,3 11 7 15,5 13-7-15,-3 12 3 0,-5 16 7 16,-10 7-8-16,-10 11 1 16,-9 7 3-16,-11 4-5 0,-13-4 1 15,-4-2-8 1,-7-7-5-16,-7-7 8 0,3-5 2 16,-3-4 5-16,3-6 14 15,-1-10 1-15,0 0-2 0,-1-5-14 16,5-4 0-16,8 1 0 15,0 1 0-15,0-6 0 0,0 1 0 16,0 0 0-16,0-5 0 16,5 5 0-16,-2 4 0 15,2 0-77-15,-2 5-116 0,2 3-89 16,4 0-52-16,-1 0-10 16,2 0-5-16</inkml:trace>
  <inkml:trace contextRef="#ctx0" brushRef="#br0" timeOffset="1779.35">12899 4534 609 0,'0'-28'352'16,"0"4"-87"-16,0 8-94 16,0 3-41-16,0 0-12 0,0 5-21 15,0 4-50-15,6 4-24 16,-3 0-18-16,5 16-4 0,3 16 3 15,7 17-1-15,7 17 13 16,-6 11-2-16,1 17 11 16,2 8-8-16,-12 3 1 0,3 6-21 15,-1-1 10-15,-4-8-3 16,-3-5-1-16,-5-7-15 16,0-16-49-16,0-15-64 15,0-9-71-15,0-18-52 0,-13-19-48 16,1-17-26-16,-4-21 93 15,5-28 15-15</inkml:trace>
  <inkml:trace contextRef="#ctx0" brushRef="#br0" timeOffset="2095.69">13058 3603 333 0,'-17'-67'272'16,"3"23"-95"-16,1 12-95 15,5 11-46-15,-6 14-14 0,3 14-5 16,0 17-5-16,11 14-4 16,0 7-3-16,0 3-5 15,0 1 4-15,14-6-2 0,8 3 3 16,5-9-6-16,3-9 6 16,2-3-10-16,-4-14 10 15,-7-11-2-15,-5-15-2 0,-8-17-10 16,-8-10 9-1,0-2 29-15,-16 4 24 0,-5-3-9 16,-4 12-23-16,1 6-7 16,-4 5-12-16,-4 11-13 15,-1 9-46-15,-3 14-58 0,-4 9-62 16,-1 14-62-16,-5 12-24 16</inkml:trace>
  <inkml:trace contextRef="#ctx0" brushRef="#br0" timeOffset="2728.46">13176 4587 78 0,'0'0'231'0,"0"-5"-37"16,9 2-54-16,-1-1-44 16,-5-1-32-16,5 5-18 0,1 0 4 15,2 0 10-15,2 0 4 16,4 17 0-16,2 7 11 16,5 4 13-16,-3 14-22 0,4 2-16 15,-6 5-22-15,2-1-5 16,-4 6-11-16,-1 3 4 15,-4-4-8-15,-1-1-3 16,-2-3-4-16,0-4 2 0,-5-11-1 16,-4-6-4-16,0-9 10 15,0-6-8-15,0-5 0 0,0-8 12 16,0 0-4-16,0-10-8 16,0-20-12-16,9-20 4 15,2-11 8-15,4-13 8 16,1-2-5-16,10-6-1 0,-6 13 1 15,-1 12 15-15,3 13-10 16,-6 7-3-16,0 12-1 16,1 5-9-16,2 12 7 0,5 8 17 15,9 16 28-15,8 14-3 16,3 9-2-16,1 10 25 0,-4 8-17 16,-5-1-9-16,-3 2-5 15,-9-4-6-15,-5-3-5 16,-1-5-26-16,-6-6 6 0,-3-6-5 15,0-6 9-15,-9-8-8 16,0-7 0-16,0-1-23 16,0-12-15-16,0 0-1 0,0 0-28 15,0 0-42-15,0 0-55 16,-13 0-65-16,0 0-79 0,-3 0-34 16,-4-12-281-16</inkml:trace>
  <inkml:trace contextRef="#ctx0" brushRef="#br0" timeOffset="3560.03">15296 4599 153 0,'8'-24'263'0,"-8"0"-62"0,0-2-95 16,0 2-57-16,-13 5-19 16,2-7 2-16,-6-2 27 15,2 4 22-15,-2 0 25 0,1-2-8 16,0 7-36-16,0 2-21 16,-6 5-16-16,-1 0-14 0,-6 3-7 15,-12 9 5-15,-8 0-1 16,-2 12-3-16,-2 9 5 15,-4 8-1-15,3 4 5 16,6 12-3-16,-2 6 4 0,10 15-2 16,6-1-3-16,8 4-4 15,12 1-3-15,14-9-1 16,22-4 2-16,10-9 1 0,17-7 2 16,8-13-7-16,4-10-3 15,-2-18 6-15,7-13-13 0,-4-16-4 16,-10-16 1-16,-3-12 7 15,-12-11-16-15,-9-14 7 0,-8-4 12 16,-11 1 22-16,-9 0 14 16,0 7-7-16,0 4 0 15,0 9 17-15,-12 13 12 16,3 7 6-16,1 9 18 16,8 11-25-16,-8 5-19 0,8 11-27 15,0 9-10-15,0 9 5 16,0 19-5-16,0 21 5 0,3 17 9 15,10 19 3-15,4 15 1 16,1 12 18-16,12 1-4 16,-1 9-13-16,2 4-5 0,2 9 1 15,-1 15 3-15,-4 9-3 16,-6 4-13-16,-10 4 4 16,-12-3 2-16,-16-10 0 15,-10-11 2-15,-8-14-5 0,-12-15-3 16,-10-15 4-16,-9-17-1 15,-9-14-2-15,-11-20 1 0,-5-20-3 16,3-14 16-16,-4-28-7 16,9-22-8-16,0-33 0 0,14-32 0 15,7-33 0-15,16-30 0 16,10-7 0-16,13 16 0 16,14 25 0-16,8 28 0 0,8 21 0 15,14 19 0-15,10 15-1 16,24 6-46-16,18 13-56 15,7 16-53-15,7 12 0 16,-6 15-44-16,-9 19-32 0,-16 14-1 16,-21 12-31-16,-18 11-31 15</inkml:trace>
  <inkml:trace contextRef="#ctx0" brushRef="#br0" timeOffset="4242.39">9034 7786 342 0,'-50'0'293'16,"10"0"-126"-16,9 0-86 15,2 0-40-15,13 0-20 0,4 0 1 16,12 0 32-16,0 0 15 16,12 0 2-16,7 0-16 0,19-3-13 15,21-6-5-15,31-7 31 16,33-8-13-16,40-12 31 16,43-14-26-16,51-2-2 0,34-3-3 15,26 7-1 1,16-1-10-16,15 4-17 0,14 10 3 15,8 1-19-15,0 1 6 16,3 4-6-16,13 1 5 0,12 0 1 16,15 5-12-16,11-2 11 15,-6 4-6-15,0 5 15 0,-13 3 4 16,-14 1 13-16,-29 0-26 16,-38 0-16-16,-41 5 0 15,-35-2 0-15,-36 1 0 0,-44-1 0 16,-35 5 0-16,-37-4 0 15,-20 3 0-15,-25 3 0 0,-11-3 0 16,-11 5 0-16,-8 0 0 16,-9 0 0-16,-9 0 0 15</inkml:trace>
  <inkml:trace contextRef="#ctx0" brushRef="#br0" timeOffset="4313.05">17888 7021 2047 0,'-17'0'-17'16,"-8"0"-586"-16,-11 0-31 0</inkml:trace>
  <inkml:trace contextRef="#ctx0" brushRef="#br0" timeOffset="22197.38">12088 11276 281 0,'5'-17'273'16,"-5"4"-36"-16,0 2-49 0,0 2-67 15,0 6-20-15,0-6 1 16,0 6 7-16,0 3-9 0,3 0-18 15,1 0-28-15,1 0-5 16,-5 0-1-16,0 0-8 0,0 0-3 16,0 0-6-16,0 15-7 15,0 10 15-15,0 12 33 0,0 12-13 16,0 15-59-16,0 14 0 16,0 8 0-16,-12 2 0 0,-1 2 0 15,5-4 0-15,-5-5 0 16,5-12 0-16,8-8 0 15,-11-11 0-15,11-14 0 16,0-8 0-16,0-4 0 0,0-3 0 16,0-9 0-16,0 0 0 15,0-3 0-15,-9-1 0 0,1 4 0 16,8-3 0 0,0-2 0-1,0 1 0 16</inkml:trace>
  <inkml:trace contextRef="#ctx0" brushRef="#br0" timeOffset="22893.37">12026 12276 2047 0,'8'-3'0'16,"6"3"0"-16,5-5 0 15,14-2 0-15,16-2 0 0,16-3 0 16,20-5 0-16,12 1 0 16,10 4 0-16,9 1 0 15,3-2 0-15,-6 3 0 0,-7 8 0 16,-14 2 0-16,55 0 0 16,-93 0 0-1,-10 0 0-15,-12 0 0 0,-7 0 0 16,-5 7 0-16,-8-7 0 15,-4 0 0-15,1 0 0 16,-6 0 0-16,2 0 0 0,-5-7 0 47,0-14 0-31,0-13 0-16,0-22 0 0,0-16 0 15,0-14 0-15,0-8 0 16,0-4 0-16,0 9 0 15,0 8 0-15,0 4 0 16,0 6 0-16,0 7 0 0,0 11 0 16,0 9 0-16,3 7 0 15,2 9 0-15,-2 0 0 0,-3 6 0 16,0 6 0-16,0-1 0 16,0 5 0-16,0-1 0 0,0 2 0 15,0 2 0-15,-11 2 0 16,3-1 0-16,-1-1 0 15,-3 2 0-15,4 2 0 0,-4-3 0 16,-4 4 0-16,-9-1 0 16,-4 1 0-16,-10 4 0 0,-15 0 0 15,-6 0 0-15,-13 0 0 16,-14 0 0-16,-9 13 0 16,-6 0 0-16,-3-1 0 0,7-5 0 15,12 2 0-15,10-1 0 16,14-8 0-16,10 8 0 0,11-8 0 15,14 0 0-15,10 0 0 16,4 0 0-16,5 0 0 0,-1 0 0 63</inkml:trace>
  <inkml:trace contextRef="#ctx0" brushRef="#br0" timeOffset="22967.83">12184 11039 1989 0,'0'0'-121'15,"0"7"-69"-15,0 1-79 0,0 2-84 16,0 2-32-16,-8 4-285 16</inkml:trace>
  <inkml:trace contextRef="#ctx0" brushRef="#br0" timeOffset="23678.16">7491 10111 519 0,'-17'-49'348'16,"1"8"-36"-16,5 14-128 15,2 4-86-15,9 12-37 16,-9 11-21-16,9 0-15 0,0 28-8 16,0 17 9-16,13 17-9 15,0 7-1-15,-2 9-7 16,6-5-3-16,-1 0-1 0,-4-12-55 15,1-9-101-15,-6-9-110 16,2-12-73-16,-4-6-24 16</inkml:trace>
  <inkml:trace contextRef="#ctx0" brushRef="#br0" timeOffset="23824.11">7406 9529 498 0,'-16'-85'390'0,"2"15"-186"15,4 21-128-15,10 13-69 16,0 11-12-16,0 9-4 16,0 7-51-16,15 9-69 0,13 13-80 15,10 11-74-15</inkml:trace>
  <inkml:trace contextRef="#ctx0" brushRef="#br0" timeOffset="24393.68">8014 9842 494 0,'18'0'382'16,"-7"0"-137"-16,-3 8-125 16,-3 0-63-16,-5 1-29 15,0 7-12-15,3 13-4 0,1 19 21 16,1 13-16-16,3 8-2 16,0 5-12-16,1-5-3 15,-5-13 5-15,0-10-3 0,-4-10 1 16,0-11-1-16,0-1 7 15,0-24-24 1,0-12-38-16,0-12-9 0,0-21-2 16,0-19 18-16,12-10 28 15,8 4 10-15,5 8 14 0,2 10-3 16,2 16 5-16,-1 15 7 16,4 21 8-16,10 16 5 15,9 25-10-15,6 16-2 0,0 8-8 16,-3 9-3-16,-7-5-4 15,-4-12-8-15,-7-12-15 0,-9-16 2 16,-5-22 12 0,-11-19-26-16,-3-25 6 0,0-27 2 15,1-24 12-15,-9-29-3 16,0-21 3-16,0-12 6 0,-17-1 19 16,1 17 41-16,-1 20 50 15,3 24 15-15,-4 26-7 0,7 14-42 16,11 18-34-16,-9 11-19 15,9 10-14-15,0 11 7 16,0 28-6-16,0 20-1 0,9 30 6 16,7 20 3-16,3 19-10 15,6 6-2-15,-1-1 2 0,5-5 2 16,-1-7-11-16,-3-12-34 16,-1-15-62-16,-4-14-68 0,-7-18-50 15,-5-8-28 1,-5-15 0-16,-3-8 16 0,0-20 60 15</inkml:trace>
  <inkml:trace contextRef="#ctx0" brushRef="#br0" timeOffset="24564.17">8522 9914 601 0,'-27'-14'343'0,"5"0"-132"15,14 2-112-15,8 5-57 0,5-5-24 16,20-5 1-16,19 0-3 15,21-3-10-15,13-4-38 16,1-1-68-16,0 4-62 0,-10 3-37 16,-12-3-28-16,-17 4-59 15</inkml:trace>
  <inkml:trace contextRef="#ctx0" brushRef="#br0" timeOffset="25226.97">10225 9297 135 0,'-17'-24'266'0,"-4"3"-38"16,-3 0-84-16,-1 6-65 0,1-2-37 15,-4 5-3-15,0 0 13 16,2 4 5-16,2 8-25 0,1 0-11 16,-6 0-2-16,1 16-4 15,-6 7-5-15,-2 15-6 0,4 7 2 16,-1 19-2-16,6 14-2 16,5 7 2-16,6 0-7 15,16-3 1-15,0-9 0 0,13-8-2 16,7-12 0-16,9-15 2 15,7-14-17-15,9-16-17 16,4-12-19-16,4-22 5 0,-5-17 2 16,1-23-3-16,-8-15 25 15,-14-9 12-15,-11-2 27 16,-10 1 23-16,-6 14 17 0,-22 11 23 16,2 14-2-16,-4 7 8 15,3 13 0-15,6 11-30 0,3 10-31 16,4 1-9-16,8 20-3 15,0 14-4-15,8 16-1 0,7 13-4 16,13 13 0-16,5 7-1 16,8-1-3-16,4 2-26 15,0-9-73-15,-2-12-75 16,-2-12-48-16,-3-13-53 0,-6-8-259 16</inkml:trace>
  <inkml:trace contextRef="#ctx0" brushRef="#br0" timeOffset="25541.68">10524 8922 439 0,'-11'-48'351'0,"-1"10"-129"15,3 14-111-15,9 8-59 16,-12 12-31-16,12 4-4 16,0 29 9-16,0 19 43 0,8 21-3 15,9 12-23-15,2 14-20 16,1 2-8-16,10 0-6 15,-3-6-4-15,-2-10 3 0,-2-12-9 16,-1-17 3-16,-2-9-2 16,-8-12 6-16,0-10-4 0,-4-9 3 15,0-12 5-15,0 0 21 16,4-5 6-16,9-19-21 16,8-16-8-16,8-13-8 0,11-8-27 15,1-1-52-15,-1 5-59 16,-12 12-23-16,-8 9-27 15,-6 3-15-15,-10 10 12 0,-12 2-33 16,0 2 36-16</inkml:trace>
  <inkml:trace contextRef="#ctx0" brushRef="#br0" timeOffset="25720.61">10358 8971 212 0,'-8'-23'214'16,"8"-3"-97"-16,11 2-55 0,22-5-36 16,16 1-14-16,13-5-2 15,7 4-6-15,6 5-32 0,7 0-46 16,-8 3-88-16,-9 9-31 16</inkml:trace>
  <inkml:trace contextRef="#ctx0" brushRef="#br0" timeOffset="26406.71">11324 8788 268 0,'-11'-21'271'0,"3"5"-67"0,8 8-87 15,-13 1-54-15,13 2-27 16,-8 5-6-16,8 0-12 16,0 0-8-16,0 0-7 0,0 0-1 15,0 0 3-15,-8 0 3 16,8 0-4-16,0 0-1 16,0 0 10-16,-8-4 6 0,8-4 6 15,-9-1 4-15,9-3-12 16,-8-5-13-16,8-2-4 15,0-1 4-15,0 0-3 0,11-6-3 16,7 3-4-16,2-2 2 16,7 0 1-16,12 6 4 0,-4 2-3 15,2 4-1-15,-1 6 1 16,-7 7 2-16,-4 12 0 16,-8 3 4-16,-6 11-3 0,-8 2 6 15,-3 8 8-15,-11 4-3 16,-6 1-2-16,-3 0 0 0,-3-4-6 15,-2-4 1 1,3-9 2-16,7-7-8 0,3-5-1 16,12-12 4-16,0 0 0 15,12-8 0 1,3-8-8 0,7-1 4-16,-2 1 6 0,4 4-14 15,5 3 9-15,-1 9 1 16,1 0 1-16,-1 21-8 15,1 7 5-15,-6 5 2 0,-7 3-1 16,-8 5 3-16,-8 4 2 16,-16-5 6-16,-7 1-6 15,-11-9 0-15,3 2 0 0,-6-6 0 16,4-9-2-16,1-1 2 16,7-6-2-16,8-12-1 15,6 0-15-15,4 0-38 0,-7-4-81 16,-2-9-69-16,-1-7-58 15,-1-4-17-15</inkml:trace>
  <inkml:trace contextRef="#ctx0" brushRef="#br0" timeOffset="26939.19">11638 8354 381 0,'-22'-25'221'15,"7"4"-88"-15,7 5-58 16,8 4-26-16,0 0-7 16,3-2-20-16,14 2-9 0,12-4-8 15,7 1-5-15,9-6 2 16,-5 4-3-16,-7 0 3 0,-4 6 16 15,-10 3 44-15,-6 0 61 16,-5 4 43-16,-8 0 16 16,0 0-25-16,0 4-35 15,0 0-25-15,0 0-32 0,0 0-19 16,0 0-28-16,4 0-14 16,4 20-4-16,8 11 21 15,3 19-8-15,7 12-6 0,2 7-5 16,5 5-2-16,-1-3 0 15,4 0 0-15,-3-2 0 0,0-5 0 16,-4-7 0-16,-2-7 0 16,-7-10 0-16,-2-6 0 0,-7-7 0 15,-11-2 0-15,0-1 0 16,-24 0 0-16,-9 1 0 16,-15 4 0-16,-13 2 0 15,-4 3 0-15,-4-2 0 0,4 0 0 16,8-4-19-16,9-2-52 15,6-6-98-15,13-4-91 0,5-4-54 16,5-12-7-16,11 0 15 16,8 0-278-16</inkml:trace>
  <inkml:trace contextRef="#ctx0" brushRef="#br0" timeOffset="27222.49">12408 8275 446 0,'0'-24'272'0,"0"8"-100"0,0 4-86 15,0 2-43-15,0 10-22 16,0 0-10-16,8 0-4 0,8 0-10 16,10 13 7-16,-3-13-26 15,2 0-8-15,-5 0 4 16,-3 0 16-16,-6 0 4 0,-6-13 1 15,-5-6 7-15,0-2 8 16,-21 2 5-16,1 2 0 0,-4 5-6 16,-6 8-1-1,3 4-16-15,-6 0-47 0,-7 19-74 16,-1 7-48-16,6 2-73 16</inkml:trace>
  <inkml:trace contextRef="#ctx0" brushRef="#br0" timeOffset="27422.17">12583 8622 454 0,'17'0'387'15,"-1"0"-33"-15,-4 0-83 0,-1 0-22 16,7 0 29-16,6 0-224 16,7 0-54-16,7 12 0 15,-2 4 0-15,-4-1 0 16,-7 11 0-16,-9 2 0 0,-16 8 0 15,-19 14 0-15,-27 9 0 16,-27 15-499-16,-29 12-155 0</inkml:trace>
  <inkml:trace contextRef="#ctx0" brushRef="#br0" timeOffset="28886.88">12652 10050 207 0,'0'-29'232'15,"0"2"-24"-15,0 2-34 0,0 8-32 16,-13 5 15-16,5 0 6 16,2 3-18-16,-8 9-49 15,0 0-45-15,-8 29-27 0,-2 17-1 16,-1 14-12-16,2 12-1 16,6 15 2-16,17-1-3 0,0-5-16 15,20-8 8-15,12-12-1 16,13-12-5-16,8-16-5 0,7-16 10 15,2-17-3-15,-5-17 8 16,-9-16-4-16,-6-16 1 0,-14-12 2 16,-16-12 18-16,-12-8-2 15,-12 3-2-15,-13 9-5 16,-7 3-6-16,-4 13-19 16,-5 14-32-16,0 9-46 0,1 18-87 15,-5 12-78-15,-3 24-24 16,2 13-31-16,5 12-254 0</inkml:trace>
  <inkml:trace contextRef="#ctx0" brushRef="#br0" timeOffset="29751.69">14513 11044 93 0,'19'-33'201'0,"2"0"-28"16,-4 0-16-16,-6 9-1 16,-3 4-20-16,-8 7-4 15,0 6-13-15,0 2-19 0,0 5-24 16,0 0-29-16,0 0-21 16,-8 20-4-16,-3 13 40 0,-10 20 9 15,0 17 26-15,-8 18 3 16,1 14-9-16,-4 17-26 0,-1 2-11 15,1 2-19-15,1-7-7 16,0-8-22-16,6-19-6 0,11-16 0 16,3-16 0-16,1-15 0 15,10-10 0-15,0-12 0 0,0-8 0 16,16-12 0 0,9 0 0-16,12 0 0 0,16-4 0 15,15-4 0-15,22 0 0 16,15 0 0-16,17 0 0 0,8-1 0 15,4 4 0-15,-5 5 0 16,-2 0 0-16,-13 0 0 0,-21 10 0 16,-20-2 0-16,-16 0 0 15,-13-8 0-15,-15 8 0 16,-9-8 0-16,-9 0 0 0,-2 0 0 16,-1 0 0-16,-8-8 0 15,0-13 0-15,0-15 0 16,0-18 0-16,0-18 0 15,-8-22 0-15,-1-11 0 16,1-2 0-16,2 2 0 0,6 7 0 16,-13 8 0-16,5 10 0 15,0 8 0-15,-6 14 0 16,-5 8 0-16,-5 6 0 0,-4 7 0 16,-13 8 0-16,-5 8 0 15,-14 9 0-15,-13 5 0 0,-17 2 0 16,-6 5 0-16,-9 0 0 15,-5 12 0-15,-1 0 0 0,10-3 0 16,12 3 0-16,8 0 0 16,15 0 0-16,17 0 0 15,14-12 0-15,10 9 0 0,8-9 0 16,10 0-344-16,7 0-63 16,0 0 45-16,10 0 29 0,12 0 43 15</inkml:trace>
  <inkml:trace contextRef="#ctx0" brushRef="#br0" timeOffset="30118.98">15299 10258 190 0,'9'-57'277'16,"-1"0"-50"-16,0-1-54 0,0 5-36 16,-3 8 41-16,-1 14 79 15,-4 6 46-15,0 7-53 16,0 6-195-16,0 5-55 0,0 31 0 31,4 21 0-31,1 17 0 0,-2 14 0 16,0 11 0-1,-3-6 0-15,0-5 0 0,0-6 0 16,0-16 0-16,0-10 0 16,0-12 0-16,0-7 0 0,0-5 0 15,0-8 0-15,0-12-228 32,0 0-238-32,5-3 45 15,4-14-27-15</inkml:trace>
  <inkml:trace contextRef="#ctx0" brushRef="#br0" timeOffset="30846.97">16916 10938 310 0,'12'-29'428'0,"-4"3"14"0,1 7-116 16,-1 3-151-16,-5 4-96 16,2 8-35-16,4 4-10 15,-6 0 12-15,5 20 34 0,4 11 3 16,1 24-83-16,-4 14 0 15,-9 16 0-15,-9 17 0 0,-8 8 0 16,1 3 0-16,-1 2 0 16,6-13 0-16,2-21 0 0,9-17 0 15,-8-14 0-15,8-18 0 16,0-11 0-16,8-10 0 16,17-14 0-16,24-18 0 15,20-12 0-15,20-2 0 0,20-2 0 16,8 0 0-16,7 8 0 15,-3 5 0-15,-7 7 0 16,-10 11 0-16,-10 6 0 0,-15 0 0 16,-15 0 0-16,-12 0 0 15,-12 6 0-15,-10-6 0 0,-9 8 0 16,-10-8 0-16,-3 0 0 16,-8-8 0-16,0-8 0 15,0-12 0-15,0-14 0 16,0-9 0-16,-8-15 0 15,0-11 0-15,-5-8 0 16,2-5 0-16,-2 0 0 0,1 4 0 0,-3 5 0 16,-6 7 0-1,-5 5 0-15,0 11 0 0,-8 0 0 16,-47-32 0 0,24 57 0-16,-7 14 0 0,-18 5 0 15,-12 14 0-15,-6 14 0 16,-10 5 0-16,1 5 0 0,6 4 0 15,10-7 0-15,20 0 0 16,11-7 0-16,18 1 0 0,11-7 0 16,11-8 0-1,4 7 0-15,7-7-248 0,11 0-86 16,0 9-17-16,0-9 24 16,7 0 4-16</inkml:trace>
  <inkml:trace contextRef="#ctx0" brushRef="#br0" timeOffset="31315.7">17603 9565 443 0,'0'-34'344'0,"0"11"-139"15,0 11-106-15,-12 5-46 16,-1 7-4-16,1 0 36 15,-2 0-15-15,3 0-24 16,-3 0-20-16,0 0 2 0,2 0 16 16,0 0 3-16,12-9-5 15,-8-4-8-15,8-10-15 16,0-6-8-16,11-5 13 0,6 6-13 16,7 5-2-16,4 1-4 15,14 3-3-15,3 6 8 0,3 13 18 16,9 0 36-16,5 25 12 15,-6 11-16-15,-8 21-16 0,-19 10 1 16,-17 14-21 0,-21 7-24-16,-20 2 0 0,-10 0 0 15,-11-9 0-15,2-12 0 16,8-12 0-16,8-17 0 0,10-11 0 16,14-8 0-16,16-14 0 15,21-7 0-15,24-7 0 16,23-10 0-16,23-4 0 0,17-7 0 15,11 4 0-15,3 1 0 16,-12 0 0-16,-18 12 0 0,-18 3-260 16,-20 8-228-16,-26 0-23 15</inkml:trace>
  <inkml:trace contextRef="#ctx0" brushRef="#br0" timeOffset="32596.7">12401 13229 50 0,'0'0'118'0,"-8"0"72"0,8-4-19 15,0 4 0-15,0-4-8 16,0 0-22-16,0 0 10 16,0-1 15-16,0 5-4 0,0 0-28 15,0 0-34-15,0 0-29 16,0 0-33-16,0 13 5 15,0 8 1-15,0 11-28 0,0 5-3 16,0 3-13-16,0 1-39 16,3-4-85-16,2-5-94 0,-2-4-75 15,-3-7-46-15,0-5-3 16,0-4 60-16</inkml:trace>
  <inkml:trace contextRef="#ctx0" brushRef="#br0" timeOffset="32724.69">12368 12907 261 0,'0'-40'224'16,"-8"7"-76"-16,8 4-91 15,-9 15-74-15,9 0-41 0,0 10-1 16,0 4-22-16,9 13-57 16,3 4-16-16</inkml:trace>
  <inkml:trace contextRef="#ctx0" brushRef="#br0" timeOffset="33195.83">12587 12985 109 0,'16'7'260'0,"-3"-7"-33"16,-4 0-43-16,-6 12-71 15,0 2-29-15,5 2 17 0,-3 4-8 16,-1 1-18-16,0 3-24 16,5 1-19-16,-5-5-18 15,4-3-7-15,0-2 1 0,-1-2-7 16,-2-13-1-16,3 0-17 15,-5 0-10-15,5 0-3 0,6 0 3 16,-2-13 7-16,0 0 11 16,-1 2 10-16,2 3 1 0,-4-1-8 15,-1 6 4-15,0-1 6 16,-1 4-1-16,-3 0 5 0,1 0-6 16,-2 0-4-16,5 0 1 15,0-4-1-15,6-4 2 0,-3 3-3 16,2-2-16-1,3-6-25-15,4-7-4 0,-4-4-7 16,1-10 16-16,-5-6 19 16,2-5 20-16,-8-7 14 0,-6-2 24 15,0 9 41-15,0 9 32 16,0 6-7-16,0 10-16 0,0 4-24 16,0 13-22-16,0 3-24 15,8 19 8-15,0 12-11 0,1 8-2 16,2 5-8-16,-2 1-5 15,0 0-2-15,-3-4-72 0,2-4-88 16,-3-6-89-16,-5-1-40 16,0-5-27-16,0-6 58 15</inkml:trace>
  <inkml:trace contextRef="#ctx0" brushRef="#br0" timeOffset="33327.6">12927 13042 181 0,'-14'-16'337'0,"0"3"-27"0,14 2-73 15,0 1-106-15,0 3-63 16,0-2-36-16,14 2-14 0,6-1-24 16,8-6-75-16,3 8-124 15,10-1-73-15,-3-4-60 0</inkml:trace>
  <inkml:trace contextRef="#ctx0" brushRef="#br0" timeOffset="33578.87">14055 13042 490 0,'-22'-20'388'0,"5"2"-104"0,2 6-143 16,-1 1-71-16,7 6-35 15,1 5-1-15,8 14 26 0,0 14-6 16,0 8-16-16,0 4-20 15,8 6-5-15,-8-1-10 16,4-9-10-16,1 1-24 0,3-5-88 16,-8-6-100-16,3-7-66 15,-3-3-26-15,5-4 15 0</inkml:trace>
  <inkml:trace contextRef="#ctx0" brushRef="#br0" timeOffset="33715.51">14001 12750 186 0,'0'-33'287'16,"0"2"-68"-16,0 12-99 0,0 7-97 15,0 0-65-15,12 8-47 16,8 4-42-16,2 0-94 0</inkml:trace>
  <inkml:trace contextRef="#ctx0" brushRef="#br0" timeOffset="34161.3">14330 12861 345 0,'8'15'260'0,"0"-3"-65"0,-1 4-62 15,1 3-10-15,0 15 21 0,0-1-3 16,6 3-46-16,-6-3-41 16,2-1-26-16,4-4-10 15,-3-7-7-15,3-5-14 16,-6-4-1-16,-1-12-18 0,1 0-25 15,1-5-17-15,2-6-1 16,6-9 19-16,-1-1 18 0,-3 1 13 16,-1 4 10-16,-3 2 6 15,-3 7-9-15,3 7 8 0,-6 0 4 16,5 0 4-16,0 0 13 16,1 0-10-16,4 0-7 0,-1 7-3 15,0-7-9-15,4 0-19 16,1-2-31-16,4-15-16 15,1-7 2-15,0-9 21 0,2-11 31 16,-5-9 36-16,-2-1 50 16,-9 1 53-16,1 6 18 0,-9 9 14 15,0 9-8-15,0 5-34 16,0 8-38-16,0 6-40 0,0 10-13 16,0 12-15-16,0 10 5 15,4 2-7-15,0 5-13 0,4 1-89 16,-4-7-102-16,0 6-79 15,0-5-34-15,-4 0-7 0,0-4 27 16</inkml:trace>
  <inkml:trace contextRef="#ctx0" brushRef="#br0" timeOffset="34296.08">14765 12941 164 0,'-13'0'343'0,"0"-5"-26"15,2-3-74-15,11-1-119 16,0 6-60-16,0-6-43 0,16-3-29 15,8 1-87-15,12-1-103 16,10-1-70-16,6-4-47 0</inkml:trace>
  <inkml:trace contextRef="#ctx0" brushRef="#br0" timeOffset="34583.64">16848 12941 243 0,'0'-13'367'0,"0"1"-2"16,0 3-44-16,0 2-127 15,0 7-58-15,8 7 35 0,4 14 42 16,0 8-176-16,4 6-37 15,4 7 0-15,0 2 0 16,0-3 0-16,0 1 0 0,-3-11 0 16,-4-6 0-16,-1-6-362 15,-7-1-104-15,-5-6 29 0,0-12 67 16</inkml:trace>
  <inkml:trace contextRef="#ctx0" brushRef="#br0" timeOffset="34730.58">16928 12663 393 0,'-12'-57'471'0,"0"12"-27"16,4 9-190-16,8 8-125 0,0 6-75 15,0 10-24-15,0 5-57 16,8 7-123-16,8 0-151 0,6 0-89 16,-3 11-17-16</inkml:trace>
  <inkml:trace contextRef="#ctx0" brushRef="#br0" timeOffset="35210.28">17230 12854 622 0,'0'0'447'15,"0"0"-148"-15,0 0-139 16,0 7-65-16,0 8 16 16,0-3 20-16,0 4-41 0,0 3-41 15,8-1-30-15,-5-2-7 16,6-4-24-16,-6 0-36 0,2-12-37 15,1 0-37-15,2 0-17 16,6-5 139-16,6-7-181 0,3-5 38 16,2-7 33-16,4 1 45 15,-4-1 41-15,-6 7 16 0,-6 0 25 16,-2 9 8-16,3 5 19 16,-6 3 14-16,0 0-5 0,-5 0-11 15,5 11-21 1,5 1-4-16,0-5-9 0,-4-7-4 15,2 0-27-15,3 0-30 16,0-7-25-16,-2-13 1 0,1-11 10 16,-1-11 26-16,-6-2 23 15,-1-6 25-15,-5 0 17 0,0 5 31 16,0 9 25-16,0 9 13 16,0 10 3-16,0 4-21 0,0 13-23 15,0 13 0-15,0 8-2 16,0 7-9-16,0 9-8 15,0 2-22-15,9 3-3 0,2-5-25 16,3 1-78-16,-2-7-89 16,-6-3-76-16,2 13-337 15,-8-25 330-15</inkml:trace>
  <inkml:trace contextRef="#ctx0" brushRef="#br0" timeOffset="35347.8">17570 12803 328 0,'-21'-26'311'0,"5"6"-44"16,4-1-105-16,12 2-56 0,0-2-38 16,12 0-28-16,13 1-24 15,12-1-52-15,10 4-104 16,2 6-69-16,-4 3-37 16,-5-1-25-16</inkml:trace>
  <inkml:trace contextRef="#ctx0" brushRef="#br0" timeOffset="39003.71">11004 10583 190 0,'0'-28'176'0,"-12"3"-38"16,-1 5-35-16,2-1-43 0,-3 5-16 16,6 4 2-16,0 4 0 15,0 8-14-15,0 0-18 16,8 0-4-16,-11 12-6 0,-2 9 0 16,1 7 1-16,-4 13-4 15,0 7 0-15,3 6 5 16,13-1-4-16,0 0 1 0,0-4-5 15,9-9 1-15,5-4-3 16,3-7-1-16,0-8 5 0,3-9-2 16,5-12 2-16,0 0-4 15,-6-9-7-15,-2-6 3 0,-5-15-3 16,-3-2 0-16,-9-8 8 16,0-13-3-16,-9-4 9 15,-3 0-2-15,4 7 19 16,-1 10 13-16,9 12 13 0,-8 3-13 15,8 12-13-15,0 6-13 16,0 7-6-16,4 20 9 0,9 12 6 16,7 9-11-16,3 8 2 15,11 4-1-15,-3 2-3 0,2-4-5 16,-1-6 4-16,1-9-33 16,-4-3-58-16,-1-4-53 15,-7-10-61-15,-1-3-45 0</inkml:trace>
  <inkml:trace contextRef="#ctx0" brushRef="#br0" timeOffset="39336.58">11548 10413 226 0,'0'-42'299'0,"0"10"-63"16,0 4-91-16,0 6-55 15,0 8-5-15,0 0 3 16,0 6-22-16,0 8-34 0,0 0-21 15,0 13 1-15,8 10 18 16,0 15 2-16,-4 15-7 16,5 8 12-16,-1 4-8 15,-3 4-14-15,1-8-4 0,2-3-4 16,-4-14-2-16,1-8-10 16,3-8 6-16,-5-6 3 0,5-6-9 15,2-4 11-15,2-4-5 16,4-8 3-16,8 0-2 0,8 0-6 15,13-12 9 1,3-8-17-16,6-8-40 0,-6-1-46 0,-8-9-85 16,-7-1-54-16,-12-11-27 15,-10 2 8-15,-6-2-130 16</inkml:trace>
  <inkml:trace contextRef="#ctx0" brushRef="#br0" timeOffset="39492.87">11768 10189 133 0,'-38'-13'235'0,"14"1"-64"0,7 0-69 16,6 4-49-16,11 0-28 15,0 3-13-15,16 5-2 0,16 0-9 16,13-5-3-16,3 2-40 16,10-1-33-16,-1-4-42 15,0-1-84-15</inkml:trace>
  <inkml:trace contextRef="#ctx0" brushRef="#br0" timeOffset="40101.65">13022 9692 29 0,'0'-9'129'0,"0"1"70"15,0 5-35-15,0-6-37 0,0 1-44 16,5-1-18-16,1 2-18 15,10-5-10-15,6-1-11 0,-2-3-12 16,9-1-3-16,3 6-5 16,1-1 1-16,-2 3-4 15,-1 4-8-15,-7 5 8 16,-3 0 4-16,-3 0 4 0,-5 0 1 16,-4 0 12-16,1 14 8 15,-1 5 2-15,3 10-1 16,3 9-6-16,-3 1-7 0,1 6-9 15,-3 4 0-15,2 3 1 16,3 10-9-16,-3-1 10 0,1 4-10 16,1-4 0-16,-1-3 0 15,-1-9-4-15,1-9 6 16,1-7-6-16,-4-9 2 0,-1-3 0 16,0-5 4-16,-4-3-5 15,-4-13 2-15,0 7-4 0,0-7 6 16,0 7 8-1,0-7 8-15,-8 0-4 0,-10 14-7 16,-10 1-9-16,-8 6-1 16,-4 3-29-16,-6 0-34 0,2 2-53 15,4-7-61-15,8-2-26 16,2-2-43-16,10-2 34 0</inkml:trace>
  <inkml:trace contextRef="#ctx0" brushRef="#br0" timeOffset="40867.42">14573 10152 60 0,'-15'-13'182'15,"-2"5"-1"-15,-5 0-32 16,2-1-37-16,1 6-49 0,-2 3-21 16,1 0-13-16,-4 0-4 15,4 15-16-15,2 5 3 0,2 10-6 16,8 7-2-16,8-1-8 15,0 2 1-15,13-2 3 16,4-8-4-16,3-8-2 16,8-3-11-16,-3-4-9 0,-1-13-10 15,1-5-5-15,-6-11 2 16,2-8 2-16,-8-9 23 0,-1-8 13 16,-12-3 8-16,0-5 13 15,-12-1 17-15,3 9 21 0,1 9 6 16,8 7-7-16,-9 10-18 15,9 2-17-15,0 13-15 16,0 8-2-16,0 12 18 0,0 17-6 16,0 8-3-16,9 5-6 15,3 2-8-15,-1-2 6 0,6-2-17 16,0-2-41-16,-1-12-63 16,2-5-51-16,-9-3-55 15,4-11 7-15</inkml:trace>
  <inkml:trace contextRef="#ctx0" brushRef="#br0" timeOffset="41133.19">14768 10189 93 0,'0'-43'232'15,"0"8"-74"-15,0 7-43 0,0 7-51 16,0 4-18-16,0 5 4 16,0 7-1-16,5 5-6 0,-5 17-4 15,3 12 4-15,0 16-7 16,-3 16-1-16,0 5-9 15,0 3-12-15,0 0-5 16,0-4-6-16,0-8-4 0,6-12 6 16,2-5-7-16,0-7 4 15,-2-5 0-15,8-9-5 0,-2-1 6 16,5-6-6-16,5-12-34 16,4 0-62-16,-3-3-54 0,-1-13-48 15,-3-14-22-15</inkml:trace>
  <inkml:trace contextRef="#ctx0" brushRef="#br0" timeOffset="41276.92">14793 10204 47 0,'-17'-24'121'16,"17"5"43"-16,0-3-61 16,0 2-42-16,9-1-30 0,7 1-18 15,12-1-5-15,7 2-11 16,8 2-22-16,1 5-31 0,-1-1-58 15,7 5-27-15</inkml:trace>
  <inkml:trace contextRef="#ctx0" brushRef="#br0" timeOffset="41749.36">15617 10026 163 0,'-13'-26'179'0,"-3"2"-11"16,7 0-29-16,1 4-43 15,8 2-26-15,0 6-4 0,0 5-3 16,0 3-29-16,0 4-22 16,8 0-4-16,9 0-1 0,4 0 1 15,0 9-3 1,-1-9-5-16,0 7 3 0,-4 0-3 15,-3-7 0-15,-2 10-2 16,-3-10 4-16,-5 0-2 0,2 0 0 16,-5 0-1-16,0 0-4 15,0 0 11-15,0 8-3 16,0-8 4-16,0 12 12 0,0 4 4 16,4 10 4-16,1 9-2 15,-2 6-7-15,-3 4-2 0,0 0-5 16,5-1-7-16,-2 2 2 15,2-1-7-15,-5-9 3 16,0-3 6-16,0-5-7 16,0-4 7-16,-13-3 5 0,1-6-4 15,-1 2-2-15,-1-1-3 16,-12 1-2-16,-2-1-42 0,0 1-64 16,-4 0-69-16,4-3-55 15,-1 3-42-15</inkml:trace>
  <inkml:trace contextRef="#ctx0" brushRef="#br0" timeOffset="42431.3">16916 10098 21 0,'-12'-15'42'0,"4"-6"31"16,8 0 74-16,0-3-12 0,0-5-25 15,-8 1-18-15,0-4-24 16,-1-1-15-16,1 1 8 15,-4 2 7-15,0 7 6 16,-4 2-18-16,-4 9-21 0,-5 12-15 16,-4 0-8-16,1 21-11 15,-4 10 8-15,2 14 1 0,4 13-9 16,1 4-1-16,11-2-5 16,14-3 6-16,0-7-5 15,9-10-6-15,4-8-17 0,7-7-15 16,3-17-9-16,7-8-1 15,-6-17 4-15,4-11 15 0,-3-17 6 16,0-8 14-16,-7-4 12 16,-1 0 13-16,-4 5 20 0,-4 7 8 15,-6 11 0 1,2 11-7-16,-1 6-1 0,-4 8-11 16,3 22 8-1,5 12-13-15,1 10-9 0,-1 11 1 16,0 2-4-16,0 1 0 15,4-4-54-15,0-9-63 0,-4-5-51 16,1-8-36-16,-1-11-26 16</inkml:trace>
  <inkml:trace contextRef="#ctx0" brushRef="#br0" timeOffset="42747.62">17083 9634 299 0,'4'-76'213'0,"-4"14"-25"15,0 17-44-15,0 13-45 0,0 7-34 16,0 8-19-16,0 14-15 16,0 3 1-16,0 20-2 0,0 17 9 15,0 12 0-15,0 13-15 16,0 7 0-16,0 7-1 16,0 1-4-16,0 1-8 0,0-6-6 15,0-5-1-15,0-10-3 16,0-9 0-16,0-8 2 15,0-5-5-15,0-16 2 16,0-3 1-16,0-8-14 0,8-8 9 16,3 0-8-16,11 0 8 15,7 0-1-15,7-8-17 0,1-3-26 16,-6-5-49-16,2-7-43 16,-6 0-31-16,-2-10-11 0,-4-7-49 15,-5-5 31-15</inkml:trace>
  <inkml:trace contextRef="#ctx0" brushRef="#br0" timeOffset="42888.58">17221 9381 91 0,'-13'-35'155'16,"13"10"-17"-16,0 5-58 16,13 8-35-16,7-1-20 0,16 6-11 15,8 2-16-15,13-3-30 16,5 0-61-16,-1-1-81 15</inkml:trace>
  <inkml:trace contextRef="#ctx0" brushRef="#br0" timeOffset="43396.49">18183 9342 288 0,'3'-25'167'0,"5"9"-61"0,6 4-46 15,-3-1-31-15,7 1-10 16,1 4 3-16,1 0-6 0,5-1-8 16,1 6-2-16,-1 3-5 15,1 0 6-15,-1 0 9 16,-2 0 11-16,-6-5 12 15,-4 3 15-15,-3-4 30 0,-2 2 29 16,-3 1 19-16,-1 3-18 16,-4-5-19-16,0 0-1 0,0 5-5 15,0 0-17-15,0 0-21 16,0 0-19-16,0 0-10 0,0 0-15 16,0 0-1-16,8 0-3 15,5 23 25-15,3 9-1 0,3 8-6 16,6 5-10-16,0 8-10 15,4 4 9-15,2-1-9 16,8-3 0-16,-8-4-4 0,1-8-12 16,-7-13 7-16,-5-3-1 15,-8-9-3-15,-7-4 9 0,-5-4 0 16,0 0 7-16,-12 1-5 16,-13 7-7-16,-7 1-2 15,-6 6-52-15,3 6-92 16,-4-1-114-16,4 5-91 0,-1 0-45 15</inkml:trace>
  <inkml:trace contextRef="#ctx0" brushRef="#br0" timeOffset="46708.51">23146 10146 320 0,'7'-32'311'0,"-7"8"-38"15,0 8-104-15,0 4-81 16,0 4-40-16,0 8-5 0,0 0 4 16,0 29 21-16,0 19 57 15,0 29-14-15,0 26-17 16,0 15-28-16,-12 11-26 16,0 2-13-16,-1-6-22 0,5-6 1 15,8-17-5-15,-9-16 3 16,9-18 3-16,0-18-6 0,0-13 7 15,0-9 9-15,9-12 0 16,15-9-7-16,22-7-7 0,16 0 3 16,14-11-11-16,17-1 8 15,13-4-2-15,6 4 2 16,4-1 7-16,0 1-3 0,3 0 9 16,-14-1-13-16,-15 6 2 15,-16-1 11-15,-23-1 48 16,-9 1-55-16,-14-1-9 0,-8-7 0 15,-6-8 0-15,-11-13 0 16,-3-12 0-16,0-12 0 0,0-11 0 16,0-22 0-16,6-17 0 15,2-14 0-15,0-13 0 16,1-9 0-16,-4 12 0 0,-5 13 0 16,-14 16 0-16,-8 16 0 15,-24 18 0-15,-22 17 0 0,-27 20 0 16,-22 18 0-16,-16 17 0 15,-14 17 0-15,0 11 0 16,10 12 0-16,15 10 0 16,12 3-62-16,21 4-163 0,19 0-58 15,23 0-35-15,21-5-15 16,26-3-32-16</inkml:trace>
  <inkml:trace contextRef="#ctx0" brushRef="#br0" timeOffset="47307.5">25731 9948 536 0,'26'-57'397'0,"-10"12"-88"15,-10 9-144-15,-6 7-72 16,0 4 26-16,0 10 37 15,0 5-42-15,0 10-59 0,-10 25-22 16,-7 33 26-16,-4 28-48 16,-2 27-11-16,-6 20 0 15,1 10 0-15,0 0 0 0,2-8 0 16,7-8 0-16,2-19 0 16,9-14 0-16,8-21 0 0,0-11 0 15,5-17 0-15,15-13 0 16,12-12 0-16,21-8 0 15,15-12 0-15,19 0 0 16,10 0 0-16,12-2 0 0,5-4 0 16,-5 6 0-16,-3 0 0 15,-13 0 0-15,-11 0 0 0,-17 0 0 16,-20 0 0-16,-14 0 0 16,-9 0 0-16,-7-6 0 0,-9-8 0 15,-6-6 0-15,0-3 0 16,0-20 0-16,-9-10 0 15,9-16 0-15,0-16 0 16,9-20 0-16,2-9 0 0,0-4 0 16,22-115 0-1,-20 123 0-15,0 12 0 16,-5 14 0-16,-4 5 0 0,-4 18 0 16,-17 8 0-16,-16 9 0 15,-24 7 0-15,-29 9 0 0,-21 7 0 16,-25 14 0-16,-10 7 0 15,0 0 0-15,4 17 0 16,8 2-189-16,14 5-177 0,14 4-48 16,23-2-18-16</inkml:trace>
  <inkml:trace contextRef="#ctx0" brushRef="#br0" timeOffset="47989.06">28315 9679 274 0,'16'-56'361'16,"-5"6"21"-16,-2 8-104 15,-9 14-106-15,0 9-49 0,0 2 4 16,0 13-5-16,0 16-7 15,-12 29-22-15,-1 29-93 16,-2 27 0-16,-1 18 0 16,-10 11 0-16,-2 0 0 0,0-3 0 15,2-14 0-15,4-16 0 16,1-15 0-16,4-12 0 16,6-18 0-16,11-8 0 0,0-11 0 15,6-5 0-15,20-2 0 16,13-3 0-16,27-3 0 15,23-4 0-15,27-3 0 0,18-1 0 16,7-8 0 0,1 8 0-16,-8-8 0 0,-17 0 0 15,-19 9 0-15,-25-9 0 16,-16 0 0-16,-16 0 0 16,-14 0 0-16,-10 0 0 0,-8 0 0 15,-6-6 0-15,-3-5 0 16,0-14 0-16,0-10 0 15,0-19 0-15,0-15 0 16,0-17 0-16,6-20 0 0,2-19 0 16,0-14 0-1,0-8 0-15,1 4 0 0,-3 18 0 16,2 19 0-16,-4 21 0 16,-4 15 0-16,0 13 0 15,0 16 0-15,-12 9 0 0,-11 4 0 16,-14 7 0-16,-20 5 0 15,-25 3 0-15,-19 9 0 16,-17 4 0-16,-7 0 0 0,-5 0 0 16,6 0 0-16,11 12 0 15,11 1 0-15,11-1 0 16,9 5-453-16,9 2-18 0,13 2 32 16</inkml:trace>
  <inkml:trace contextRef="#ctx0" brushRef="#br0" timeOffset="48588.56">23921 8650 443 0,'0'-45'318'15,"0"5"-45"-15,0 6-105 0,-13 11-67 16,1 7-25-16,5 5-29 15,-5 11-23-15,-6 30 1 16,-2 19-2-16,1 20 2 0,6 17-5 16,5 4-11-16,8-2 3 15,18-5-8-15,4-19-2 0,11-12 10 16,8-14-2-16,7-19 1 16,9-19 0-16,-1-16 0 15,-7-19 3-15,-7-23 21 0,-19-15 7 16,-10-15 18-16,-13-7-8 15,-16-3-20-15,-8 8-17 16,-9 17-13-16,-8 20-35 0,-11 21-67 16,-8 17-69-16,-7 15-54 15,1 23-85-15,7 12-39 16,11 20 1-16</inkml:trace>
  <inkml:trace contextRef="#ctx0" brushRef="#br0" timeOffset="49020.91">26053 8446 184 0,'8'-36'300'15,"-4"3"-24"-15,-4 10-47 16,0-2-57-16,0 7-18 15,0 6 29-15,0 5-1 0,0 2-55 16,0 5-60-16,0 29-36 16,0 20 37-16,0 24-6 0,0 12-50 15,0 9-12-15,0-1 0 16,8-7 0-16,0-8 0 16,3-10 0-16,-2-11 0 0,-1-16 0 15,-3-8-101-15,-1-8-137 16,-4-9-110-16,0-16-53 15,0 0 5-15</inkml:trace>
  <inkml:trace contextRef="#ctx0" brushRef="#br0" timeOffset="49536.85">28156 8487 566 0,'-12'-29'232'0,"12"5"-117"16,-12 8-49-16,12 4 7 16,-13-1 31-16,13 5-7 0,0 4-30 15,0 0-14-15,0 0 23 16,0-4 32-16,0-1 18 15,0-3-32-15,13-8-18 0,11-8-30 16,13-5-8-16,14-4-7 16,11 9 2-16,3 3 12 15,1 13-44-15,-6 7-1 16,-8 15 0-16,-9 9 0 16,-16 14 0-16,-15 17 0 15,-12 11 0-15,-23 7 0 0,-14 2 0 16,-8-1 0-16,3-12 0 15,11-8 0-15,6-17 0 16,13-2 0-16,12-11 0 0,12-4 0 16,24-5 0-16,41-10 0 15,50-10 0-15,39-9 0 16,38-14 0-16,11 1 0 16,8 0 0-16,-3 3 0 0,-18 1 0 15,-24 2-229 1,-32-2-135-16,-35 4-55 0,-34-1 28 15,-28 14-251-15</inkml:trace>
  <inkml:trace contextRef="#ctx0" brushRef="#br0" timeOffset="51535.74">21378 8691 126 0,'0'-26'208'16,"0"7"-55"-16,0-3-32 15,0 3-33-15,-7 2-12 16,-1 2 15-16,0-2 36 0,-5 4 18 16,1 1 7-16,-9 1-46 15,-7 6-40-15,-9 5-14 0,-6 8-7 16,-7 12-12-16,-7 14 2 16,0 13-3-16,2 15 3 0,1 7 7 15,8 9-11-15,15-1-7 16,7 0-10-16,11-8-5 0,13-7 3 15,17-9-4 1,12-13-3-16,7-7 1 0,7-8-8 16,8-18 0-16,-4-7 2 0,7-15-3 15,0-10-3-15,-6-12-9 16,-5-13 0-16,-1-7 3 16,-6-2 5-16,-8-10 10 0,-2-2-6 15,-11 7 3-15,-4 2 5 16,-3 5 6-16,-3 9 2 15,-5 3 5-15,0 5 10 0,0 6 20 16,0 11 20-16,0 2 8 16,-8 9-76-16,0 4 0 0,-5 8 0 15,-2 15 0 1,-2 18 0-16,5 13 0 16,-1 5 0-16,13 11 0 15,0 0 0-15,13-2 0 0,8-4 0 16,7-6 0-16,9-5 0 15,2-9 0-15,7-7 0 0,2-8 0 16,-3-10 0-16,0-11 0 16,-6 0 0-16,-1-11 0 0,-5-5 0 15,-1-7 0-15,-4 4 0 16,-4-4 0-16,-6 1 0 16,-10 2 0-16,-5 0 0 15,-3 4 0-15,0-1 0 0,0 4 0 16,0 6 0-16,0 3 0 15,0 4-411-15,0 0-52 0,0 0 9 16</inkml:trace>
  <inkml:trace contextRef="#ctx0" brushRef="#br0" timeOffset="54678.5">21635 8035 271 0,'-17'-8'215'0,"5"-1"-46"16,4 5-63-16,8 1-42 15,0-2 1-15,0 1 24 16,0-3 4-16,0-5-13 0,0-4-33 16,0-5-13-16,8-4 2 15,4-8-12-15,9-3-15 0,3-4-3 16,9-10-9-1,10-2 7-15,19-6-8 0,12 2 4 16,10 1-5-16,9 7 10 16,10 9-1-16,1 1-8 0,-2 5-1 15,-6 9 4-15,-9 6 1 16,-5 7 2-16,-11 3-1 16,3 0 1-16,-9 8-4 0,0 0-2 15,-3 0 4-15,-9 8-2 16,-2 4-1-16,-5 1 5 0,-1 4-4 15,-5 6-1-15,2 1 6 16,-3 5-7-16,4 3 2 16,-4 2 5-16,1-2-2 0,0 1-1 15,2 0-6-15,-6-1 6 16,-1-3-9-16,-1-1 7 16,-3 1-8-16,-1-5 10 15,-6 1-2-15,-4-5-2 0,-7 4-2 16,-5-3 7-16,0-1-5 15,-4-4 4-15,0 0 0 16,4-4 2-16,-3 1 1 0,-2-5-3 16,-3 0-2-16,0 0 8 15,0-8-8-15,0 9 3 16,0-9-5-16,0 0 5 0,0 0 8 16,0 10-7-16,6 3 5 15,-3 1-6-15,2-2-1 16,-2-1 5-16,0-3-10 15,2-8 10-15,-5 9 0 0,3-9-5 16,-3 0 10-16,0 0 4 16,0 0 2-16,0 0 3 15,0 0-4-15,0 0 1 0,0 0 8 16,0 0-6-16,0 0 0 16,0 0 4-16,0 0-10 15,0 0 4-15,0 0-9 0,0 0 0 16,0 0-3-16,0 0-14 15,0 0-56-15,0 0-84 0,0 0-94 16,0 0-43 0,-14 0-42-16</inkml:trace>
  <inkml:trace contextRef="#ctx0" brushRef="#br0" timeOffset="55611.54">22073 7404 67 0,'-21'-5'162'0,"5"2"8"16,4-2-53-16,1-3-35 15,11 0-29-15,0 4-6 0,0-3-6 16,3-5-15-16,17-6-11 16,25-2-7-16,26-9-3 0,20-3 1 15,27-5 14-15,29 1 5 16,20-4 1-16,10 2 3 15,14 7-7-15,6 1-9 0,-3 3-7 16,5 6-4-16,2 5-9 16,5 8-1-16,-5 8-11 0,-6 0-2 15,-14 0-5-15,-25 12 8 16,-13 4 11-16,-21 1 3 16,-12 2 1-16,-9 6 3 15,-7 0-5-15,-9-1 10 0,-9 0-5 16,-11 0 0-16,-11 1-1 15,-10-6 2-15,-6 7 9 16,-4 2-5-16,5 2 1 0,1 1-6 16,3 2 1-16,-1 0 2 15,-5-5-1-15,-5 1 2 16,-2-5-1-16,-13-3 0 0,1-6 2 16,-6 1 2-16,4 5 3 15,-5-4-2-15,2 3-2 16,-1-4 3-16,1 1 0 15,0-1 4-15,-2-4-12 0,-3-3 6 16,0-9 3-16,-4 7-1 16,-4-7 2-16,0 0-13 15,0 0-3-15,0 0-25 16,0 0-33-16,0 0-44 16,0-12-55-16,0-9-74 15</inkml:trace>
  <inkml:trace contextRef="#ctx0" brushRef="#br0" timeOffset="56641.81">22663 7159 62 0,'-17'0'167'0,"5"0"-3"16,-1-7-63-16,13-5-50 15,-8-1-25-15,8-3-10 0,0-9-5 16,5-3 10-16,6-2 2 16,10-5-1-16,12-6-9 15,12-3 17-15,11-2-14 0,18 0-4 16,20 2-5-16,18 0-2 15,30 0 0-15,29-1 2 16,32 0 7-16,28-1 3 16,29 6 6-16,17 7-2 0,3 5-3 15,-8 13 2-15,-9 1 2 16,-6 11 5-16,-6 3-5 16,-2 7-5-16,2 10-7 0,-4 8-3 15,-15 2-1-15,-17 7 1 16,-24 6 6-16,-21 10 4 15,-17 7 5-15,-12 3-3 0,-16 1-3 16,-13 1-1 0,-13-2-9-16,-18-3 2 0,-16-8-4 15,-13-8 6-15,-6-8-6 16,-10-1 0-16,1 0 1 16,-5-2-8-16,-7-10 0 0,-2-1 9 15,-7-2 2-15,-2-5 0 16,-2-1-4-16,-1-2 2 15,3-1 2-15,-3-8 7 0,0 12-2 16,2-12 3-16,-5 0 8 16,0 0-2-16,-8 0 11 15,6 9-12-15,-6-9-2 0,0 0-11 16,0 0-7 0,3 0-5-16,2 8 4 15,-2-8 1-15,2 8-1 16,-5-8 2-16,0 0-1 31,0 0-3-31,0 0 4 0,0 0 0 16,0 0-5-16,0 0 8 15,0 0 2 1,0 0-11-16,0 0 6 0,0 0-1 16,0 0 3-16,0 8-1 15,3-8 8-15,2 0-2 16,-2 0 7-16,-3 0 5 15,0 0-10-15,0 0-5 16,0 0 0-16,0 0-5 0,0 0 0 16,0 0-3-1,0 0 4-15,0 0 0 16,0 0 1-16,0 0-2 0,0 0-4 16,0 0-6-16,0 0-44 15,0 0-76-15,0 9-85 16,0-1-65-16,-11 4-75 0</inkml:trace>
  <inkml:trace contextRef="#ctx0" brushRef="#br0" timeOffset="61932.7">27718 1437 337 0,'-17'-38'200'16,"-3"8"-85"0,-3 3-53-16,-16 11-30 0,0 4-5 15,-7 12-12-15,-2 0-4 16,3 21-3-16,5 2-7 16,9 7 1-16,1 2-4 15,6 5 2-15,5-5-1 16,5-2-3-16,14 2 3 0,5-1-1 15,12 7 0-15,6 2 2 16,5 1 0 0,3 4-4-16,-1 0 4 0,-6 0-2 15,-7-2 2-15,-9-1 4 16,-8 2 1-16,-13 1 0 16,-6-1 3-16,-11 2-4 0,-1-6-4 15,2-12-2-15,4-4 2 16,6-7-2-16,2-5-44 15,5-12-34-15,3 0-20 16,9 0-55-16,0-12-30 16</inkml:trace>
  <inkml:trace contextRef="#ctx0" brushRef="#br0" timeOffset="62466.18">27404 1904 328 0,'18'-25'188'0,"-6"6"-57"0,0 2-63 16,8 6-30-1,9 6-5-15,7 5-3 0,10 21-8 16,1 2-10-16,5 7-4 16,2-2-7-16,-6-4-5 15,-3-8-3-15,-8-7-1 16,-7-9 10-16,-3-21 0 16,-7-12 0-16,-4-7 6 15,-5-12 10-15,-3-6 6 0,1-6-3 16,-4-2 20-16,-5 9 38 15,0 9 1 1,0 10-7-16,0 14-26 0,0 4-26 16,0 11-10-16,0 9-13 15,0 9 1-15,0 28 3 16,0 23-4-16,0 25 2 16,0 27 1-16,0 16 6 15,-22 11-3-15,5-4 2 16,-13-10-5-16,-5-11 6 0,-4-24-6 15,7-19 1-15,4-19 1 16,2-16 4-16,7-18 0 16,2-18-13-16,2-30-6 15,1-18-1-15,14-18 4 0,9 0 12 16,4 6 25 0,3 11-16-16,0 13-16 15,9 14 2-15,7 22 14 0,17 22 4 16,6 14 2-16,2 13-14 15,2 4-1-15,-7-5-3 16,-8-3-22-16,-7-8-55 16,-14-8-106-16,-6-8-60 15,-4-14 10-15,-5-14-19 0</inkml:trace>
  <inkml:trace contextRef="#ctx0" brushRef="#br0" timeOffset="63298.66">28416 1519 166 0,'25'-87'249'0,"-5"24"-54"16,-5 13-88-16,-2 16-57 0,0 19-12 15,-1 15-7-15,0 37 2 16,0 19-11-16,-4 18-3 16,-8 10-4-16,0 6 8 15,-20 4-11-15,-14-8-2 16,3-13-2-16,-2-16 0 15,9-16-2-15,5-17 17 16,5-12 48-16,6-17 5 16,8-23-40-16,5-20-17 0,15-14-3 15,16-7 3 1,13 4-16-16,4 13-3 0,4 15-3 16,3 25 11-16,1 19 1 15,-1 26-9-15,2 20 9 16,-8 13-9-16,-11-2 1 15,-4-3-3-15,-14-12 2 16,-3-12 3-16,-4-13 8 0,-4-12 12 16,3-12 53-16,-6-19-28 15,7-31-23-15,-2-36-21 16,-5-28-4 0,-11-16 6-16,-8-1 7 0,-16 14 18 15,-14 15 10-15,-5 21-13 16,-14 16-19-16,-4 16-6 15,4 12-3-15,9 18-12 16,11 10-50-16,8 9-40 16,16 11-11-16,22 11 13 15,33-1 13-15,26-2 0 16,30 2 11-16,24-9 28 0,11-4 18 16,6-8 16-1,-10 0 5-15,-15 0 21 0,-16-4 35 16,-22-4 33-1,-19 3 22-15,-11 2 7 16,-15-1-10-16,-5 4-35 16,-10 0-38-16,-5 12-11 0,-2 26 10 15,2 30 5-15,3 30 4 16,-7 16-13-16,1 7-5 16,0 3-8-16,1-20-6 15,-1-14 5-15,0-21-2 16,-5-21-4-16,-3-20 5 15,0-11 19-15,0-24-6 16,-14-26-14-16,-8-20-1 16,-2-8 8-16,-1-4 18 15,2 9-4-15,-2 10-9 16,3 13-16-16,5 13 1 16,-5 16-4-16,1 15 0 15,-2 19 0-15,-6 10-5 16,5 5-13-16,-1-4-93 0,8-4-132 15,17-9-62-15,0-13-8 16,17-15-29-16</inkml:trace>
  <inkml:trace contextRef="#ctx0" brushRef="#br0" timeOffset="63497.69">30910 1159 690 0,'65'-57'546'0,"-21"12"-258"15,-12 16-146-15,-10 10-57 16,-7 6-31-16,-7 13-22 16,4 21 1-16,5 28-4 0,-1 29-15 15,-4 32-5-15,-1 15-14 16,-11 22-122-16,0 9-163 16,-23 5-116-16,-22 3-28 15</inkml:trace>
  <inkml:trace contextRef="#ctx0" brushRef="#br0" timeOffset="63847.27">28222 3456 270 0,'-21'-17'294'16,"4"6"-68"-16,17-1-94 0,0 2-61 16,0 2-13-16,9 0 15 15,3 8-22-15,-4 0-24 16,-4 0-21-16,-4 0 0 15,0 16 1-15,0 10 4 0,-8 2 5 16,-8 9-8 0,-7 2 0-16,-7 3-3 0,-10-3-5 15,-9 4-73-15,-4-3-83 0,2-8-73 16,0-4-49 0,15-7 18-16</inkml:trace>
  <inkml:trace contextRef="#ctx0" brushRef="#br0" timeOffset="64362.47">28148 3627 359 0,'31'-24'216'15,"-1"-1"-72"-15,-1 8-67 0,-1 5-7 16,4-1 3-16,4 9-2 16,1 4-25-16,3 0-17 15,2 0-10-15,-3 0-9 16,4 0-5-16,-12 0 3 15,-5 0-6-15,-7-12 0 16,-2-11 1-16,-6-11 12 0,-3-7 7 16,2 1 42-16,-7 0-7 15,-3 2 6-15,0 6 2 16,0 7 4-16,0 6-1 16,0 7-20-16,0 3-29 0,0 9-22 15,0 21 4-15,0 23 5 16,-9 26-5-1,-3 16 1-15,-4 6 2 0,-4 3-4 16,-5-10 2-16,-4-8 5 16,1-16-4-16,4-16-1 15,0-13 7-15,4-6-5 0,8-14-4 16,-1-12 7-16,13-25-16 16,-8-20-8-16,8-20-13 15,12-9 14-15,9 5 21 16,2 16-4-16,3 20-11 0,2 22 3 15,5 27 11-15,7 28-1 16,0 21 5-16,-2 18-2 16,-2 5-6-16,-3 2-14 0,-5-11-68 15,-4-15-88-15,-3-12-89 16,-10-14-25-16,-2-19 27 16,2-23-3-16</inkml:trace>
  <inkml:trace contextRef="#ctx0" brushRef="#br0" timeOffset="64812.57">29142 3109 471 0,'18'-60'222'15,"-7"15"-105"-15,-2 25-58 16,-1 20 9-16,0 32 21 16,-8 16-23-16,0 18-29 0,-16 8-10 15,-4 2-12-15,-9 3-2 16,1-10-4-16,-1-18 3 15,4-10-7-15,11-12 3 16,0-12 17-16,6-9 52 16,8-8 8-16,0-25-42 15,0-20-29-15,8-12-8 0,9-4 5 16,3 0 9-16,4 12 12 16,0 13-23-16,-4 15-2 15,5 21-4-15,9 21 7 16,5 19-5-16,1 16-1 15,6 6 6-15,-7 0-6 16,-5-13-5-16,-6-9 4 16,-8-11 4-16,-3-8 1 0,-5-14 35 15,1-10 61-15,7-26-54 16,-1-28-19-16,7-25-7 16,-8-19-9-16,-5-10 15 15,-13 10 42-15,0 15 6 16,-13 22-78-16,-10 14 0 0,-20 21 0 15,-16 17-1-15,-6 12-219 16,5 29-144-16,7 15-70 16,12 13-23-16</inkml:trace>
  <inkml:trace contextRef="#ctx0" brushRef="#br0" timeOffset="65189.64">29942 3264 577 0,'57'0'374'0,"-14"0"-143"15,-21 0-100-15,-5 0-49 16,-9 0-31-16,-8 0-20 16,0 0-9-16,0 12-16 15,0 4 1-15,0-4-7 16,0 1 10-16,0-5-10 0,0-8 6 16,0 9-11-16,4-9-3 15,5 8 3 1,4 4 6-16,-2 4 0 0,4 0-6 15,-2-4 3-15,0 1 4 16,-1-2-8-16,0-11 3 16,0 0-3-16,-1 0-2 15,6 0 8-15,3-16 6 16,10-20 4-16,-7-13 10 0,-2-16 31 16,-13-7 7-16,-8-3 31 15,-21 6-25-15,-18 8-41 16,-20 13-31-16,-9 14-84 15,-5 15-118-15,4 10-129 16,4 9-48-16,13 21 8 16</inkml:trace>
  <inkml:trace contextRef="#ctx0" brushRef="#br0" timeOffset="65477.89">30718 2964 744 0,'78'-10'308'15,"-7"3"-105"-15,0 2 41 16,-15 1 71-16,-10 4-82 16,-13 0-233-16,-13 0 0 15,-9 0 0-15,-11 16 0 0,0 9 0 16,-20 7 0 0,-8 14 0-16,-6 3 0 15,6-1 0-15,9-3 0 0,19 0 0 16,8-4 0-16,23-5 0 15,31-3 0-15,26-9 0 16,28-8 0-16,25-4 0 16,17-12 0-16,1 0 0 15,-13-8-89-15,-21 0-264 0,-32 4-98 16,-31 4-4-16</inkml:trace>
  <inkml:trace contextRef="#ctx0" brushRef="#br0" timeOffset="65810.78">28834 4554 379 0,'-16'-8'222'16,"5"4"-50"0,11 0-61-16,0 4-49 0,0 0-5 15,0 0-3-15,0 13 0 16,8 6 7-16,3 18 40 16,-3 12-30-16,-8 13-29 0,-8 7-16 15,-16 8-10-15,-14 4-6 16,-5-4-5-16,-2-6-15 15,0-10-99-15,6-14-100 0,10-5-63 16,4-14-21-16,13-12 39 16</inkml:trace>
  <inkml:trace contextRef="#ctx0" brushRef="#br0" timeOffset="66127.06">28834 4945 368 0,'25'-38'262'0,"-4"14"-58"16,-5 5-85-16,-4 6-51 15,-4 0-8-15,-1 11-11 0,2 2-20 16,-1 0-12-16,5 7-5 16,4 10-5-16,0 2 4 15,5 2-10-15,-1-4 5 0,-7-1-5 16,3 1-1-16,0-2 2 16,3 1 0-16,-4 2 1 15,4-8-3-15,1 3 3 0,1-4 3 16,-6-9 7-1,-1 7 23-15,-3-7 41 0,0 0 30 16,6-16-10-16,-1-16-38 16,9-8-18-16,-5-10 30 15,-2 1 5-15,-3-3-15 16,-2-1-27-16,-6 3-37 0,-8 3-36 16,0 5-92-16,0 14-149 15,-14 12-128-15,3 16-33 16</inkml:trace>
  <inkml:trace contextRef="#ctx0" brushRef="#br0" timeOffset="66409.8">29267 5132 316 0,'0'37'257'0,"-9"0"-74"16,-7 8-52-16,-6 7-21 16,1 6 32-16,-1-5 31 15,-7-5-25-15,1-7-40 16,3-12-37-16,4-5-16 0,8-8-14 15,1-16-4-15,12 0 12 16,0-4 33-16,0-16-23 16,0-13-8-16,12-7-34 0,5-1 0 15,3 8-17-15,5 8-7 16,7 10-3-16,6 10 2 16,5 5 6-16,10 26 2 15,4 2-45-15,0 4-118 16,-3 1-145-16,-12-9-92 0,-3-8-2 15,-8-16-297-15</inkml:trace>
  <inkml:trace contextRef="#ctx0" brushRef="#br0" timeOffset="67311.34">29895 4762 489 0,'11'-57'266'15,"-3"17"-91"-15,-8 12-84 16,4 15-44-16,-4 13 8 15,0 25 5-15,-12 10-12 16,1 10-16-16,-10 0-10 0,-1-4-8 16,0-5-11-16,-3-8 2 15,7-7 1-15,9-4-1 16,-4-17-2-16,13 0 9 16,-9 0 15-16,9 0-7 0,0-12-18 15,5-10-9-15,7-1 11 16,2 1-2-16,4 10-6 15,7 8 5-15,6 4 3 0,11 27 11 16,3 12 0 0,3 6-8-16,1 3 3 0,-5-7-6 15,0-8 4-15,-6-5-5 16,-6-11 9-16,-4-17 33 16,-2-3-3-16,1-23-13 15,-3-19 1-15,-2-12 27 0,-11-12 40 16,-11-5-4-16,0 1-18 15,-19 8-18-15,-10 9-27 16,-7 6-25-16,-7 10-4 16,4 11 5-16,2 10-44 15,14 1-86-15,5 10-58 0,18 8-38 16,9 0 30 0,26 0 25-16,32 8 11 0,21-8 21 15,22 0 22-15,11-8 44 16,1-7 41-16,-8-1 47 15,-19 4 54-15,-24-1 42 16,-17 5 57-16,-18 3 3 0,-7 5-63 16,-9 0-43-16,-7 13-28 15,-1 7 36-15,-5 14 21 16,5 13-2-16,-2 15-7 16,1 12-11-16,2 2-2 0,2 2-33 15,1-9-16-15,2-12-13 16,-4-8-7-16,-2-13-2 15,-4-12-5-15,0-7 2 16,-2-5 0-16,-3-12-4 16,-3 0-1-16,0-4-15 15,0-12-8-15,5-9-8 0,-1-4 14 16,0 5-2-16,-4 0 10 16,0 3-3-16,0 4 1 15,0 6 4-15,0 3 3 16,0-1 11-16,0 6-8 0,-13 3 3 15,-4-4-1 1,-3-4-9-16,-7-1 9 0,-5 5-6 16,-2 4 7-16,2 0-9 15,-1 0 9-15,1 9 4 16,-1 7 3-16,5 8 4 16,-1 9 12-16,1 3 9 15,3-4-5-15,10 2-8 0,4-6-5 16,11-8-5-16,-8-6-6 15,8-7 6-15,0-7-7 16,0 0-67-16,0 0-193 0,0 0-176 16,0-11-57-16</inkml:trace>
  <inkml:trace contextRef="#ctx0" brushRef="#br0" timeOffset="67807.59">32218 4587 641 0,'0'-8'357'0,"0"-1"-169"16,0 2-91-16,0-2-30 16,-8 6 24-16,0-2 4 15,-2-3-37-15,10 4-23 16,0 0-12-16,0-4 9 15,0 4 17-15,0-4 11 16,0-1 0-16,10 2-28 0,6-5-27 16,7-2-9-16,10-1 4 15,2 6-9-15,3 5 13 16,-2 4 0-16,1 0 3 0,-7 13-3 16,-8 2 9-16,-5 6 1 15,-8 3 3-15,-9 1 5 16,0 5-7-16,-17-2-10 15,-3 0 2-15,-5 1 0 16,6-10-2-16,6-3-6 0,13-3 4 16,0-6-11-16,3-7-22 15,15 14 16-15,7 1 5 16,6 1 9-16,6 5-4 16,-1 4 3-16,-7-5 8 0,-9 4 3 15,-20 1 7-15,-17 7-10 16,-28 1-15-16,-19 3-57 15,-17 4-111-15,-20-2-155 0,-6-9-93 16,-6-5-28-16</inkml:trace>
  <inkml:trace contextRef="#ctx0" brushRef="#br0" timeOffset="80354.16">23463 10294 92 0,'-13'-7'181'0,"4"-3"-32"16,2 3-38-1,7 3-41-15,-8 4-16 0,8 0-5 16,0 0-8-16,0 0-10 16,0 0-9-16,0 0-12 0,0 0 4 15,0 0-1-15,0 0 24 16,0-5 12-16,0 2 22 15,0 3 5-15,0 0-6 0,0 0 6 16,0 0-14-16,0-5 2 16,0 5-7-16,0 0-15 0,0 0-13 15,0 0-8-15,0 0-4 16,11 0-4-16,7 0-9 16,5 0 1-16,6-4-1 15,4 1 0-15,3-1-9 16,-1 0 6-16,-2-1 4 0,-4 2-7 15,-4-2 2-15,-6 5 3 16,-1-4 8-16,-7 2 11 0,-5-4 23 16,-6 6 11-16,0 0-1 15,0 0-2-15,0 0-16 16,0-5-13-16,0 5-4 0,0 0-14 16,0 0-1-16,0 0 1 15,0 0 0-15,0-4-2 16,0 1 2-16,0-2 4 15,0 5-2-15,0 0-7 0,0 0-5 16,0 0-1 0,0 0 7-16,0 0-3 15,0 0-1-15,0 12 1 0,0 5 1 16,0 11-5-16,-9 8 9 16,1 14-5-16,-1 7 3 15,0 5-1-15,-2-1 6 0,-2-5-2 16,1-3 1-16,1 1 3 15,-2-3-7-15,0-5 2 16,5-6-2-16,-1-7 5 16,9-4-7-16,-8-9 0 15,8-4 0-15,-8 0 7 0,8-4-6 16,0-12 0-16,0 9 0 0,0-9 0 16,0 0-5-16,0 0 6 15,0 0 2-15,0 0 4 16,0 0-11-16,0 0 1 0,0 0-5 15,0 0-21 1,0 0-28-16,0 0-33 0,0 0-43 16,0 0-43-16,0-4-39 15,0-8-12-15,0-5-1 16,-9 0 14-16,-1-6-9 16,10-1 39-16</inkml:trace>
  <inkml:trace contextRef="#ctx0" brushRef="#br0" timeOffset="80902.98">23486 10558 16 0,'-8'-7'53'0,"1"0"80"0,-1 2 54 15,8 5-48-15,-8 0-36 16,0 0-34-16,8 0-3 16,0 0 9-16,0 0 3 15,0 0-1-15,0 0-25 0,0 0-14 16,11 0-2-16,9 0 17 16,9 0-11-16,12 0-1 15,3 7 0-15,5-7-10 0,0 0 3 16,-4 0 7-16,-6 0 8 15,-6 0 17-15,-7 9 5 16,-11-9-1-16,-7 0-15 0,0 0-21 16,0 0-12-16,-3 0-4 15,-1 0-8-15,-4 0 3 0,0 0-8 16,0 0-16 0,0 0-7-16,0 0-22 15,0 0-46-15,0-4-62 16,0-3-59-16,-13-3-72 0,1 3-24 15,-2-6-36-15</inkml:trace>
  <inkml:trace contextRef="#ctx0" brushRef="#br0" timeOffset="82068.57">25920 10294 105 0,'0'0'231'16,"-14"0"-52"-16,14 0-40 15,-8 0-40-15,8-5-11 0,0 5 25 16,0-2 12-16,0-3-7 16,0 0-32-16,0 5-30 15,0 0-19-15,5 0-15 0,4 0-10 16,7 0-7-16,4 0-4 15,-1-2 1-15,7-3 3 16,0 1-7-16,4 4 4 0,-3 0-9 16,-5-5 13-16,-6 2-4 15,-3 3-2-15,-5-5-3 0,0 5 10 16,-8 0 3 0,0 0 8-16,0 0-1 0,0 0 6 15,0 0-9-15,0 0 1 16,0 0-4-16,0 17 2 15,0 7 27-15,-13 5 1 0,4 11-12 16,-6 10 15-16,-2 2 13 16,1 4-24-16,0 2-7 0,0-1-16 15,-1-4 11-15,1-9-13 16,4-3 1-16,1-3-6 16,2-10-2-16,9-4 3 15,0-7-2-15,0-4 1 0,0-13-5 16,0 7-23-16,0-7-33 15,0 0-57-15,0-5-77 16,0-8-71-16,0-6-3 0,0-5 34 16,0-2 10-16,0-2 14 15,0 5-85-15</inkml:trace>
  <inkml:trace contextRef="#ctx0" brushRef="#br0" timeOffset="82384.27">25920 10632 54 0,'-17'-12'183'0,"0"-1"35"15,5 2-25-15,4 2-55 0,8 5-39 16,-8 0-8-16,8 4 29 16,0-4-16-16,8 0-19 15,12-4-39-15,9 3-13 16,10-2 0-16,15 0 0 0,8-3-13 16,-2 6-6-16,-3 1 4 15,-10-5-5-15,-8 8 5 16,-16-5 7-16,-3 1 18 0,-7 4 2 15,-9 0-9-15,-4 0-6 16,0 0-14-16,0 0 0 0,-12 0-11 16,-5 0-23-1,3 0-33-15,-3 0-54 16,4 0-62-16,0 0-35 16,-18 0-229-16,18 0 224 15,5 0 2-15,0 0 44 16</inkml:trace>
  <inkml:trace contextRef="#ctx0" brushRef="#br0" timeOffset="82767.49">26264 10425 22 0,'4'-22'50'0,"1"3"92"16,4 4 34-16,-1-3-52 16,-2 2-31-16,-3 0-17 0,5 4 8 15,-8-1 19-15,0 6 3 16,0 2-13-16,0 0-26 15,0 5-13-15,0 0-16 16,0 0-13-16,0 12-15 0,-8 10 1 16,8 11 1-16,-8 3-4 15,8 4-6-15,0 1 0 16,0-1 2-16,5-7-4 0,3-4-6 16,4-9 5-16,9-3 5 15,0-4-4-15,2-13 0 0,6 0-2 16,1-6-1-16,-8-10 7 15,4-8-4-15,-6-9 2 16,-7-7 1-16,-6-10 15 16,-4 2 0-16,-3-2 8 0,0 11-11 15,0 2-8-15,-15 5-2 16,-1 7-17-16,-5 4-17 16,-4 5-32-16,-3 4-54 0,-1 9-53 15,5 3-50-15,1 12-40 16,2 7 4-16</inkml:trace>
  <inkml:trace contextRef="#ctx0" brushRef="#br0" timeOffset="84371.43">28846 10028 18 0,'8'-11'59'15,"-3"-1"74"-15,2-5 19 0,-1 0-53 16,-3 3-41-16,2-3-23 15,-5 1-8-15,0-6 1 0,0 3 1 16,0-6-9 0,0 5-1-16,0-1 4 0,0 2 3 15,0 7-3-15,0-3 13 16,-8 8 12-16,8-1 2 16,-10 4-8-16,10 0-11 15,-11 4-10-15,-6 0-9 0,1 0-4 16,-4 0-9-16,0 0-1 15,-2 0 2-15,-1 0 1 16,2 13-1-16,2-3 0 16,-1 8 4-16,-2-2-2 0,2 5-2 15,0-1 2-15,4 1 1 16,4-5 0-16,4 3 6 16,8 3 0-16,-9 2-6 15,9-1 6-15,0 0-8 16,0 0-1-16,0-2 0 0,0-2 0 15,9 2-3-15,2-1 3 16,3-4 4-16,2 1-9 16,7-2 4-16,3 3 1 15,2-2 3-15,0-4-9 0,4-3 6 16,1-2 2-16,-4 4-2 16,-6-11-1-16,1 11 4 15,-3-11 1-15,1 12 2 16,-8-12-5-16,-1 11 2 15,-1-11 2-15,-3 13-3 16,0-4 1-16,-6 3 7 0,2 0-7 16,-5 4 9-16,0 1 7 15,0-3 7-15,0 3-2 16,0 0 4-16,-17-5-7 0,-4-1-7 16,-3 2 3-16,-4 0-7 15,-1-13-2-15,-7 0-7 16,-1 0-1-16,6 0 6 15,1 0-3-15,9-9-3 0,6-8 5 16,2-2 1 0,5-14-9-16,8-3 5 0,0-4-1 15,13-5-7-15,4 0 6 16,1-1-1-16,3 2 0 16,0 3 2-16,-2 8-3 0,-2 6-1 15,-5 2 0-15,0 8 2 16,1 5-4-16,-7 0 3 15,-1 3-6-15,-5 4-9 16,0 3-6-16,0 2-2 0,0-5-2 16,0 5-5-16,0-5 3 15,0 3-5-15,0 2-27 16,0 0-35-16,0 0-29 16,0 0-15-16,0 0-27 15,-8 12-4-15,8-5 36 16</inkml:trace>
  <inkml:trace contextRef="#ctx0" brushRef="#br0" timeOffset="84862.98">29001 9928 78 0,'0'-14'156'16,"0"2"15"-1,0 1-46-15,0 3-40 0,0-1-24 16,0 2 4-16,0 3-4 16,0 4-14-16,0-5-16 15,0 5 1-15,0 0 1 16,0 0 1-16,0 0-7 0,0 13-6 16,0 7-1-16,-14 3-1 15,5 11-4-15,-4 4-1 16,13-3 0-16,0 1-3 15,0 2-10-15,0-7 2 0,0 0 0 16,8-12-2 0,-2-3 0-16,2-4 0 0,1-3 0 15,0-9 3-15,3 0-6 16,-2 0 5-16,-2-12 1 16,1-9-6-16,-1-13 0 15,-8-1-1-15,0-2-2 0,0 1 4 16,0 3-8-16,0 9 0 15,0 0-5-15,0 3-7 16,0 4-19-16,-11 0 2 0,5 6-2 16,6 3-2-16,-8 8-8 15,8 0-14-15,0 0-16 16,-14 17-23-16,6 2-57 16,-1-2-30-16</inkml:trace>
  <inkml:trace contextRef="#ctx0" brushRef="#br0" timeOffset="85296.04">29188 9957 22 0,'8'-21'67'0,"0"-1"65"16,0 8 11-16,-8-3-48 15,0 5-34-15,0-1-12 16,0 5-2-16,0 0 6 15,0 4-3-15,0-1-2 16,0 5-13-16,0-4 1 0,0 4 1 16,0 0-4-16,0 0-11 15,0 13-11-15,0 3-2 16,-13 9 4-16,13 4 2 16,0 3-10-16,0 0 2 0,0-3-2 15,9-1-2-15,3-4 3 16,0-3-4-16,6-4 1 15,-4-10 1-15,-2-7 9 16,1 0-2-16,0-12-3 0,-1-4-4 16,0-8 0-1,-5-9 1-15,1-8-9 0,-8 1 9 16,0-1 5-16,0 4 2 16,-12 8-2-16,1 10 0 15,-1 3-7-15,-5 3-15 16,1 13-28-16,-4 0-63 0,-5 13-39 15,1 3-39-15,0 3-56 16,4 7-151-16</inkml:trace>
  <inkml:trace contextRef="#ctx0" brushRef="#br0" timeOffset="96611.76">22267 9855 206 0,'6'-26'201'0,"-6"11"-45"0,0-1-41 16,3 7-25-16,2 1 3 15,-5-2 16-15,0 10 15 16,0 0-12-16,0-2-22 0,0-3-15 15,0 5 8-15,0 0-17 16,0 0 3-16,0 0-13 0,-14 0-2 16,14 0-10-1,-8 0-9-15,0 0-1 0,0 7-6 16,8 3-1-16,-10-2-2 16,2 4-7-16,-10 4-8 15,2 5 5-15,-4 4 3 0,-5 3 4 16,1 9 14-16,3 4-1 15,1-1-34-15,0 1-1 16,0-1 0-16,-2 6 0 0,8-2 0 16,-7-3 0-16,5-1 0 15,-1 2 0-15,6-1 0 16,-2 3 0-16,1 0 0 0,0 6 0 16,3 2 0-16,-2 1 0 15,0-4 0-15,-3 1 0 16,6-7 0-16,0 7 0 15,0-5 0-15,8 2 0 0,-8-1 0 16,8-1 0-16,0 0 0 16,0 0 0-16,0-1 0 0,0 0 0 15,3-2 0-15,5-1 0 16,1-1 0-16,0 1 0 16,2-1 0-16,6 1 0 0,3 8 0 15,4 4 0-15,3 3 0 16,3 6 0-16,5-6 0 15,4-2 0-15,-4-2 0 16,2 3 0-16,4-8 0 0,4 2 0 16,3-6 0-16,9 3 0 15,0-5 0-15,8 1 0 16,4-2 0-16,4 1 0 0,5-5 0 16,-1-3 0-16,-1 0 0 15,6-2 0-15,-3-1 0 0,3-5 0 16,0-6 0-16,-1-3 0 15,1 1 0-15,-1 0 0 16,0-6 0-16,1 6 0 0,-3-6 0 16,8 1 0-16,2 1 0 15,4-1 0-15,5 0 0 16,8 4 0-16,-2 0 0 16,7-3 0-16,1 4 0 0,4-1 0 15,-3 0 0-15,1-4 0 16,3 5 0-16,-3-1 0 15,-3 1 0-15,-4-3 0 0,9 4 0 16,0 2 0-16,11 1 0 16,11-1 0-16,12-4 0 0,11 0 0 15,12 1 0-15,8-5 0 16,8-4 0-16,0-8 0 16,-2 0 0-16,-8 0 0 15,-16 0 0-15,-13 0 0 16,-21 0 0-16,-7-12 0 0,-8 0 0 15,-4-5 0-15,0 1 0 16,-6-8 0-16,-1 0 0 16,-10-1 0-16,-5-4 0 15,-7 1 0-15,-2-2 0 0,-3 2 0 16,-2-2 0-16,-1-9 0 16,5 3 0-16,3-1 0 15,7-4 0-15,5 1 0 16,5-1 0-16,3 1 0 15,2-1 0-15,-9 1 0 16,84-50 0-16,-102 40 0 16,-8 2 0-16,-6-1 0 15,-5 4 0-15,-4 1 0 16,-10 2 0-16,5 2 0 16,-9-1 0-16,2-4 0 15,0 0 0-15,-1 1 0 16,-4-6 0-16,2 2 0 15,-2 4 0-15,-1-1 0 16,-1 0 0-16,-1 4 0 0,-5-3 0 16,1-6 0-16,-1 3 0 15,0-3 0-15,1-3 0 16,-7 1 0-16,8-2 0 16,-6 1 0-16,1-4 0 15,-4 1 0-15,-5-5 0 0,-4-5 0 16,-1-3 0-16,-3 0 0 15,0 3 0-15,-3 2 0 16,-1 2 0-16,0 2 0 16,1 3 0-16,-2 3 0 15,-3 7 0-15,0 1 0 16,0 4 0-16,0-1 0 0,-16-12 0 16,0 3 0-1,-4 0 0-15,-4-1 0 16,3 0 0-16,-4-5 0 0,1 1 0 15,0 5 0-15,1 0 0 16,-3 2 0-16,1 9 0 16,2 5 0-16,-1 8 0 15,-2 2 0-15,3 2 0 16,-6 0 0-16,-1 3 0 16,4 2 0-16,-5-2 0 15,0 0 0-15,-10 1 0 16,-2-1 0-16,-6-2 0 0,-2-2 0 15,0 1 0-15,-2-2 0 16,-1 2 0-16,7 4 0 16,1 5 0-16,1-1 0 15,5 3 0-15,-2 0 0 16,-1 5 0-16,3 1 0 0,-2 2 0 16,-2 1 0-16,-2-4 0 15,-6-1 0-15,5 7 0 16,-7-8 0-16,0 3 0 15,3-2 0-15,-2 1 0 0,-1 0 0 16,3 0 0 0,-2 0 0-16,-1-1 0 0,0 2 0 15,7-3 0-15,-2 2 0 16,4 1 0-16,6 3 0 16,-4 0 0-16,8 4 0 15,-1-5 0-15,-6 2 0 16,2-1 0-16,0 4 0 0,-5 0 0 15,-5 0 0-15,-2-5 0 16,-4-2 0-16,-1-2 0 16,-1 6 0-16,6-2 0 15,4 1 0-15,-5 0 0 0,4 0 0 16,5 4 0 0,1 0 0-16,4 0 0 0,-1 0 0 15,-2 0 0-15,2 0 0 16,0 0 0-16,-5 0 0 15,0 0 0-15,0 0 0 16,-3-4 0-16,-1-1 0 0,-5 2 0 16,7-1 0-16,-5 4 0 15,-7-5 0-15,-1 2 0 16,-5-1 0-16,0 4 0 0,-4-5 0 16,-5 1 0-16,2 4 0 15,-1 0 0-15,-1 0 0 16,1 0 0-16,5 0 0 15,-1 0 0-15,3-3 0 0,10 3 0 16,2 0 0-16,2 0 0 16,5 0 0-16,-7 0 0 15,4 0 0-15,-36 0 0 16,47 0 0 0,-6 0 0-16,0 7 0 0,2-7 0 15,0 9 0-15,4-9 0 0,-3 12 0 16,3-12 0-16,-2 12 0 15,4-12 0-15,-2 8 0 16,-4 1 0-16,4-9 0 0,-3 12 0 16,-2-12 0-1,-3 7 0-15,-4-7 0 0,7 9 0 16,-5-9 0-16,4 8 0 16,2-8 0-16,-2 0 0 15,-5 13 0-15,-1-3 0 0,-8 0 0 16,2-3 0-16,-3 2 0 15,3-1 0-15,-4-8 0 16,-1 12 0-16,4-12 0 0,-9 12 0 16,7-3 0-16,-2-2 0 15,10 3 0-15,5-3 0 16,0-7 0-16,7 12 0 16,0-12 0-16,3 9 0 0,3-2 0 15,3-7 0-15,2 12 0 16,-4-12 0-16,1 11 0 15,-1-11 0-15,2 13 0 0,-3-3 0 16,-1 1 0-16,-3-3 0 16,4-8 0-16,-6 13 0 15,9-13 0-15,-6 7 0 0,6 1 0 16,-3-8 0-16,-2 13 0 16,4-13 0-16,1 13 0 0,1-13 0 15,1 0 0 1,1 7 0-16,4-7 0 0,3 0 0 15,4 0 0-15,-2 0 0 16,3 0 0-16,-1 0 0 16,1 0 0-16,1 9 0 0,-2-9 0 15,0 12 0-15,1-12 0 16,-4 7 0-16,-1 3 0 0,-3-10 0 16,1 11 0-16,1-11 0 15,1 9 0-15,2-9 0 16,-1 8 0-16,-1 0 0 0,0-8 0 15,3 12 0-15,-3-12 0 16,0 9 0-16,1-2 0 16,4-7 0-16,-1 8 0 15,1 2 0-15,-5-3 0 0,6-7 0 16,-6 12 0-16,0-12 0 16,1 13 0-16,1-1 0 15,2-5 0-15,0-7 0 0,-3 9 0 16,6-9 0-16,-4 12 0 15,1-5 0-15,1-7 0 0,5 9 0 16,-6-9 0-16,5 0 0 16,-5 13 0-16,1-13 0 15,-4 7 0-15,0 2 0 0,3-9 0 16,-3 7 0-16,4 1 0 16,-4 1 0-16,-1-9 0 15,-1 11 0-15,-4-3 0 16,4-8 0-16,-1 10 0 0,4-10 0 15,-2 12 0-15,4-12 0 16,1 12 0-16,4-4 0 0,0-8 0 16,4 13 0-16,8-6 0 15,-14-7 0-15,6 12 0 16,-3-2 0-16,-3 1 0 0,5-3 0 16,0 1 0-1,0 2 0-15,-4 2 0 0,2-1 0 16,-1 4 0-16,1 1 0 15,-7 2 0-15,2 3 0 16,-1 1 0-16,1 1 0 0,1 1 0 16,-5 5 0-16,3-2 0 15,-5 0 0-15,8 1 0 16,-3-1 0-16,0 4 0 0,-3 10 0 16,-4-2-243-16,-6 1-496 15</inkml:trace>
  <inkml:trace contextRef="#ctx0" brushRef="#br0" timeOffset="97609.68">23554 14275 616 0,'-31'-21'531'0,"-6"2"-105"16,9-3-204-16,4 10-107 15,8 1-6-15,16 3-81 16,0 0-28-16,11 0 0 0,23-1 0 16,22 1 0-16,21 0 0 15,17 4 0-15,3-1 0 16,-7 5 0-16,-9 0 0 16,-17 0 0-16,-15 12 0 0,-15 10 0 15,-11 13 0-15,-12 18 0 0,-11 21 0 16,-16 20 0-1,-11 10 0-15,-9 11 0 0,-6 3 0 16,-1-8 0-16,0-8 0 16,10-11 0-16,6-16 0 15,3-9 0-15,9-18 0 0,2-10 0 16,4-9 0-16,1-13-299 16,8-16-280-16,0 0 90 0</inkml:trace>
  <inkml:trace contextRef="#ctx0" brushRef="#br0" timeOffset="97759.31">23486 14983 641 0,'-23'-24'645'0,"10"8"-159"15,13 4-248-15,21 0-201 0,19 2-37 16,29 2 0-16,24 6 0 16,29 2 0-16,15-9 0 15,10 0-321-15,3-3-210 0,-7-4-21 16</inkml:trace>
  <inkml:trace contextRef="#ctx0" brushRef="#br0" timeOffset="98059.23">25573 14646 550 0,'33'-58'550'15,"1"7"-164"-15,-3 1-202 16,6 5-96-16,3 9-42 16,0 6 27-16,2 15 15 0,-3 10-16 15,-2 17-62-15,-3 21-10 16,-2 17 0-16,-2 14 0 16,-13 17 0-16,1 5 0 0,-6 4 0 15,-8 0 0-15,-4-5 0 16,0-8 0-16,0-4 0 15,0-8 0-15,0-11 0 16,-8-9-71-16,8-12-519 0,-12-9 23 16</inkml:trace>
  <inkml:trace contextRef="#ctx0" brushRef="#br0" timeOffset="98458.19">25626 15251 362 0,'-45'-28'513'16,"10"-5"48"-16,10 5-216 15,11-1-169-15,14 5-86 0,22-4-90 16,18 4 0 0,26-1 0-16,20 0 0 0,19 1 0 15,17 3 0-15,6 2 0 16,4-5-55-16,-11 4-75 0,-10-5 27 16,-20 4 52-16,-13 1 44 15,-26 4 78-15,-19-1 60 16,-15-4 13-16,-18 6-144 0,-26 2 0 15,-10 11 0-15,-10 2 0 16,-10 15 0-16,-4 17 0 16,3 9 0-16,7 3 0 0,19 6 0 15,14-3 0-15,26-1 0 16,22-6 0-16,22-7 0 16,18-12 0-16,5-21 0 15,6-4 0-15,-6-20 0 0,-6-18 0 16,-22-6 0-16,-16-13 0 15,-21-13 0-15,-11 2 0 16,-24 1 0-16,-7 11 0 0,-10 10 0 16,-4 14-156-16,9 9-303 15,7 4-25-15,9 16 36 16</inkml:trace>
  <inkml:trace contextRef="#ctx0" brushRef="#br0" timeOffset="99156.49">28411 14418 158 0,'0'-12'276'0,"-10"3"-48"15,-3 1-91-15,5 8-63 16,-1 0-2-16,9 0 38 0,-8 0 8 16,8 0-12-1,0 0-22-15,-12 0 2 0,-5 0 34 16,-2 12 50-16,-5 5 13 16,-1-1-58-16,0 4-125 15,10 1 0-15,6 7 0 16,9 6 0-16,21 5 0 0,10 7 0 15,15 6 0-15,10 5 0 16,10 0 0-16,3 8 0 16,-4 1 0-16,-5-2 0 15,-6 1 0-15,-18-4 0 0,-10-8 0 16,-20-3 0 0,-18-14 0-16,-21-3 0 0,-15-8 0 15,-9-9 0-15,-5-8 0 16,2-8 0-16,3 0 0 15,4-5 0-15,8-2 0 0,14-5 0 16,2-10 0-16,12 3 0 16,17-11 0-16,0 7 0 15,0-2 0-15,12-3 0 16,4 2 0-16,10-2 0 16,-3-1 0-16,2 1 0 0,4-4 0 15,-1-6 0-15,5-1 0 16,-1-1 0-16,1-2 0 15,-4 2 0-15,-10-5 0 16,-7-1 0-16,-12 2 0 16,-12 3 0-16,-16 1 0 0,-14 7 0 15,-10 4 0-15,-9 9 0 16,5 4 0-16,2 7 0 16,6 9 0-16,13 0 0 0,5 9 0 15,14 3-218-15,16 10-275 16,21-3 45-16,19 1 45 15</inkml:trace>
  <inkml:trace contextRef="#ctx0" brushRef="#br0" timeOffset="99456.82">29052 14641 430 0,'68'-16'379'0,"-28"-4"-46"16,-23 3-66-16,-17 1 29 15,-29 12 46-15,-16 4-342 16,-17 20 0-16,-6 14 0 0,3 9 0 15,11 7 0-15,18 3 0 16,16-4 0-16,20-1 0 16,17-7 0-16,19-8 0 0,21-13 0 15,13-12 0-15,1-8 0 16,0-20 0-16,-11-18 0 16,-12-14 0-16,-15-9 0 15,-18-4 0-15,-15-1 0 16,-18 6 0-16,-16 11 0 15,-10 12 0-15,-2 12 0 0,3 10 0 16,4 6 0-16,14 9-170 16,7 0-286-16,18 12 39 15,18 0 48-15,21-3 68 16</inkml:trace>
  <inkml:trace contextRef="#ctx0" brushRef="#br0" timeOffset="99706.09">29517 14442 324 0,'61'-34'473'16,"-16"6"66"-16,-14 4-96 15,-10 8-175-15,-8 4-268 16,-10 4 0-16,-3 25 0 16,0 11 0-1,8 15 0-15,12 11 0 0,9 3 0 16,10-4 0-16,10-13 0 16,10-11 0-16,-2-17 0 15,-2-12 0-15,-4-19 0 16,-16-19 0-16,-10-14 0 0,-14-13 0 15,-11-6 0-15,-27 3 0 16,-17 8 0 0,-21 10 0-16,-10 17 0 0,-8 18-31 15,-7 15-657-15,-4 19 41 16</inkml:trace>
  <inkml:trace contextRef="#ctx0" brushRef="#br0" timeOffset="101968.69">22626 15891 292 0,'-87'-15'283'15,"5"-2"-67"-15,-5 1-16 0,6 0-21 16,4-2 0-16,7 6 15 15,15 5-4-15,9-2-36 16,10 1-34-16,15 0-80 16,21 5-40-16,17-1 0 0,47-6 0 15,62 3 0-15,69-1 0 16,74-5 0-16,67 9 0 0,69 4 0 16,67 0 0-16,48 17 0 15,49 8 0-15,35 3 0 16,17 0 0-16,8 5 0 0,-6-4 0 15,-31 3 0-15,-40 0 0 16,-48 1 0 0,-56-1 0-16,-64-4 0 0,-67-2 0 15,-68-7 0-15,-63-7 0 16,-45 1 0-16,-38-13 0 16,-30 8 0-16,-20-8 0 15,-16 0 0-15,-17 0 0 0,-9 0 0 16,-3 0 0-16,-16 0 0 47,0 0 0-32,12-8 0 32,8-20 0-47,6-26 0 16,8-31 0-16,13-32 0 15,3-25 0-15,9-34 0 16,6-28 0-16,-1-24 0 16,1-17 0-16,-9-3 0 0,-7 4 0 15,-12 16 0-15,-9 24 0 16,-9 30 0-16,-6 27 0 16,-5 34 0-16,0 22 0 15,0 22 0-15,0 17 0 0,0 15 0 16,-13 12 0-16,-10 9 0 15,-14 12 0-15,-16 4 0 16,-28 13 0-16,-30 3 0 16,-30 0 0-16,-26-1 0 0,-28-15 0 15,-17 0 0 1,-17 0 0-16,-28-7 0 16,-31-5 0-16,-36-4 0 0,-34-5 0 15,-24 1 0-15,-28-1 0 16,-22 2 0-16,-9-3 0 0,-1 6 0 15,4-1 0-15,3 3 0 16,8 1 0-16,17 1 0 16,25-1 0-16,27 1 0 0,21 0 0 15,24 0 0-15,16 0 0 16,20-2 0-16,23 3 0 16,18-6 0-16,24 5 0 15,26 0 0-15,28 1 0 0,25-1 0 16,25-1 0-16,32 4 0 15,19 6 0-15,18-2 0 0,14 5 0 16,7 0 0-16,7 0 0 16</inkml:trace>
  <inkml:trace contextRef="#ctx0" brushRef="#br0" timeOffset="102252.31">21818 12842 2047 0,'-8'0'0'16,"11"30"0"31,-3 17 0-31,0 36 0-16,0 31 0 15,0 36 0-15,0 41 0 0,-12 33 0 16,1 21 0-16,-3 11 0 15,-1-4 0-15,-2-7 0 16,1-18 0-16,5-15 0 16,2-24 0-16,9-22 0 0,0-23 0 15,12-25 0-15,7-24 0 16,3-21 0-16,-1-16-157 0,-2-17-260 16,-2-11 25-16,2-14 75 15,-1-15 29-15,-7 0 54 16</inkml:trace>
  <inkml:trace contextRef="#ctx0" brushRef="#br0" timeOffset="104814.91">21648 15809 14 0,'-9'-3'39'0,"9"-1"44"0,-8 4 70 15,8 0-23-15,-9 0-15 16,9 0-8-16,-8 0-10 0,0 0-18 15,8 0-13-15,0 0-5 16,0 0-9-16,0 0-3 16,0 0 12-16,0-5 0 0,3 1-5 15,6 1 1 1,4-1 6-16,7-1 6 0,3 1 20 16,7-4 12-16,2 4-12 15,69-3 25-15,-27-3-89 16,12 7-14-16,7-1-44 15,0-1-101-15,-3-3-112 0,-5 0-76 16,-3 0 3-16,-14 8-4 16</inkml:trace>
  <inkml:trace contextRef="#ctx0" brushRef="#br0" timeOffset="106445.98">24778 13197 108 0,'16'0'190'15,"0"0"-56"-15,0-5-28 16,6-2-15-16,-7 2 19 15,1-3 32-15,-3-1 41 0,-5 7 16 16,0-3-13-16,-3 5-29 16,-5 0-30-16,0 0-21 0,3 16 10 15,9 25-24-15,7 32-92 16,3 45 0-16,-3 46 0 16,-3 40 0-16,-2 23 0 15,-6 13 0-15,-8-9 0 0,0-10 0 16,4-19 0-1,0-22 0-15,-4-25 0 0,4-30 0 0,5-22 0 16,-6-30-118-16,5-15-329 16,0-18 8-16,4-20 28 15</inkml:trace>
  <inkml:trace contextRef="#ctx0" brushRef="#br0" timeOffset="107011.46">27506 13429 182 0,'17'-21'243'0,"-1"-1"-21"16,-4 8-43-16,-4-2-53 0,0 4-9 16,-4-2 12-16,2 2 29 15,-3 5 23-15,-3-2-3 16,5 9-23-16,-5 0-23 16,3 14-87-16,5 17-45 15,4 42 0-15,-1 50 0 0,-2 52 0 16,-9 45 0-16,0 32 0 15,0 16 0-15,0 5 0 0,-12-4 0 16,12-13 0-16,-8-16 0 16,8-24 0-16,0-24 0 15,0-25 0-15,0-29 0 0,3-20 0 16,5-25 0-16,5-15 0 16,-4-25 0-16,0-17 0 15,-9-20-78-15,0-23-555 0,0-31 73 16</inkml:trace>
  <inkml:trace contextRef="#ctx0" brushRef="#br0" timeOffset="109133.85">23693 17642 109 0,'-12'16'290'16,"4"-4"-36"-16,8-3 50 0,-8-9-22 15,8 0-13-15,0 0 11 16,-8 0-21-16,0-9-259 31,0-7 0-31,0-14 0 16,-1-6 0-16,1-16 0 0,0-18 0 15,2-16 0 1,-4-14 0-16,10-19 0 0,0-11 0 16,0-12 0-16,0-6 0 15,4 10 0-15,5 7 0 0,-3 15 0 16,-6 13 0-16,0 18 0 15,0 20 0-15,0 12 0 16,0 17 0-16,0 7 0 0,0 8 0 16,0 9 0-16,0 0 0 15,0 5 0-15,0 2 0 0,0 0 0 16,0-2 0-16,0-1 0 16,0 4 0-16,0 0 0 15,0-5 0-15,0 1 0 16,0 3 0-16,0 3 0 47,-6 2 0 0,-7 13 0-32,1-2 0-15,0 8 0 16,-8 9 0-16,-9 10 0 15,1-2 0-15,-5 5 0 16,-4 0 0-16,1-4 0 0,-5-1 0 16,5-3 0-16,-1-1 0 15,9-7 0-15,-1-4 0 0,4-6 0 16,11-2 0-16,0-6 0 16,14 1 0-16,14-11 0 31,5-13 0-31,13-8 0 15,13-10 0-15,6-5 0 16,-4-7 0-16,5 1 0 0,-2 0 0 16,-2 0 0-16,-8 9 0 0,3 3 0 15,-12 5 0 1,-2 8 0-16,-10 4 0 0,-7 5 0 16,1 0 0-16,-5 9 0 15,-5 2 0-15,2 0 0 0,-1 13 0 47,5 6 0-47,2 9 0 16,6 9 0-16,3 8 0 15,8 3 0-15,0-3 0 0,10 0 0 16,-2 1 0 0,-3-11 0-16,-1-2 0 0,-4-9 0 15,-8-3 0-15,-3-6 0 16,-6-1 0-16,-5-14 0 0,-6 8 0 15,0 4 0 1,-17-12 0-16,-12 11 0 16,-4 1 0-16,-2-3 0 0,-7 3 0 15,-3 0 0-15,-3 1 0 16,0-2 0-16,-6-2 0 16,2-1 0-16,0 1 0 0,1-2 0 15,4 5 0-15,3-3 0 16,2-1 0-16,3 1 0 15,-4-2 0-15,8 1 0 0,-34 8 0 16,44-7 0 0,4-9 0-16,7 9 0 0,0-9 0 15,6 0 0 1</inkml:trace>
  <inkml:trace contextRef="#ctx0" brushRef="#br0" timeOffset="109394.8">23153 16558 2047 0,'5'-3'0'0,"-5"-6"0"16,0 6 0-16,3-6 0 0,6 2 0 15,-4-2 0-15,1 1 0 16,2-4 0-16,6 0 0 15,-3-4 0-15,10-5 0 0,4 1 0 16,2-6 0-16,8-2 0 16,-4-3 0-16,6-7 0 0,-1-2 0 15,1-5 0 1,-2-4 0-16,-2 0 0 0,-5 9 0 16,-3 7-58-16,-7 14-162 15,-9 6-53-15,4 13-19 0,-4 8 21 16,-1 13 17-16,0 3-19 15</inkml:trace>
  <inkml:trace contextRef="#ctx0" brushRef="#br0" timeOffset="116829.94">26381 17552 521 0,'-12'0'392'0,"1"0"-100"16,-1 0-102-16,12-4-16 0,-9-1 70 15,9 1-10-15,0 1-234 16,0-2 0-16,0 1 0 0,0 0 0 16,0 1 0-1,0-6 0-15,0-10 0 0,0-15 0 16,0-11 0-16,0-7 0 15,0-18 0-15,0-8 0 16,0-6 0-16,0-5 0 16,0-5 0-16,0 0 0 0,0 4 0 15,0 5 0-15,0 11 0 16,0 10 0-16,5 7 0 0,-1 8 0 16,-4 7 0-16,0 15 0 15,0 7 0-15,0 6 0 16,0 2 0-16,0 5 0 0,0 2 0 15,0 1 0-15</inkml:trace>
  <inkml:trace contextRef="#ctx0" brushRef="#br0" timeOffset="117824.98">26337 16302 2047 0,'-8'0'0'0,"0"13"0"16,-6 2 0-16,-2 11 0 16,-2 2 0-16,-3 8 0 15,-6 2 0-15,2-2 0 0,-1-3 0 16,-2-5 0-16,3-4 0 15,-4 0 0-15,2-3 0 16,-1-1 0-16,2-4 0 0,3 1 0 16,2-5 0-16,5-4 0 15,1-8 0-15,22-8 0 32,9-9 0-32,5-7 0 15,7-9 0-15,9-3 0 0,2-4 0 16,4 3 0-16,1 0 0 15,-4 5 0-15,1 2 0 0,-3 2 0 16,-4 5 0-16,6-2 0 16,3 4 0-16,-4 2 0 15,-6 2 0-15,-4 5 0 16,-9-1 0-16,-4 5 0 0,-3 8 0 16,-5 0 0-16,0-4 0 15,-3 1 0-15,-5-2 0 0,0 1 0 16,0-1 0-16,0 14 0 47,6 3 0-47,3 4 0 15,2 4 0-15,7 5 0 16,1-5 0 0,6 1 0-16,0 4 0 0,-1-2 0 15,4 4 0-15,0 0 0 0,-3 4 0 16,3-1 0-16,-3-2 0 15,-1-3 0-15,-5-6 0 0,-1 3 0 16,-7-10 0-16,-2-5 0 16,-1-7 0-16,-3 0 0 15,-5 9 0-15,0-1 0 16,-16 1 0 0,-5-9 0-16,-4 0 0 0,-3 0 0 15,-6 0 0-15,0 0 0 16,-8 0 0-16,2 0 0 15,-5 0 0-15,-4 0 0 0,-3 0 0 16,3 0 0-16,0 7 0 16,5-7 0-16,2 10 0 15,2-10 0-15,3 11 0 0,-3 1 0 16,4 0 0-16,-2-4 0 16,5 0 0-16,5-1 0 0,-1 6 0 15,7-3 0-15,-3-10 0 16,7 7 0-16,7-7 0 0,0 12 0 15,2-12 0-15,-2 8 0 16,2-8 0-16,0 8 0 16,1 1 0-16,0-9 0 15,-3 13 0-15,-1-7 0 16,4 4 0 0,0-10 0-16,8 12 0 0,-9-12 0 15,9 7 0-15,0 2 0 16,0-2 0-1,-9-7 0-15</inkml:trace>
  <inkml:trace contextRef="#ctx0" brushRef="#br0" timeOffset="118058.87">25903 16847 2047 0,'9'0'0'0,"7"-7"0"16,7-9 0-16,6 0 0 15,2-9 0-15,3-3 0 0,2-5 0 16,-3-3 0-16,-1-6 0 16,0 1 0-16,6-7 0 0,-7 3 0 15,4-4 0-15,-4 4 0 16,-2 4 0-16,-7 5 0 0,0 8 0 16,-5 4 0-16,-5 7 0 15,-4 5 0-15,-5 3 0 16,-3 1 0-16,0 4 0 15</inkml:trace>
  <inkml:trace contextRef="#ctx0" brushRef="#br0" timeOffset="119358.07">26431 16249 2047 0,'9'12'0'0,"5"4"0"16,7 1 0-16,4 4 0 16,3 3 0-16,5 1 0 0,-1 2 0 15,1-2 0-15,-1 0 0 16,-4-5 0-16,-8-4 0 0,-3-4 0 15,-6 1 0-15,3-13 0 16,-11 8 0-16,-3 0 0 16,-12-8 0 31,1 0 0-47,-5 0 0 0,-2-8 0 15,-7 0 0-15,-6-5 0 16,-3 6 0-16,-5-3 0 0,2 8 0 15,-3-3 0-15,-2 5 0 16,6 0 0-16,4 0 0 0,7 0 0 16,9 0 0-16,3 0 0 15,5 0 0-15,8 7 0 0,13-7 0 16,8 10 0-16,7-10 0 16,12 0 0-16,9 0 0 15,5 0 0-15,-2 0 0 0,5 0 0 16,-4 0 0-16,-5 0 0 15,-12 0 0-15,-10 0 0 16,-11 0 0-16,-27 0 0 16,-13 0 0-16,-15 0 0 15,-8 7 0-15,-9 6 0 16,-4 0 0-16,1 2 0 0,1-2 0 16,7 2 0-16,8-1 0 15,7-7 0-15,14-7 0 16,6 8 0-16,8-8 0 15,18 0 0-15,14 0 0 0,10-3 0 16,7-9 0-16,6-2 0 16,-2-1 0-16,-6 2 0 15,-7 5 0-15,-7 1 0 16,-6 2 0-16,-9 5 0 0,-4 0 0 16,-24 0 0-1,-38 24 0 1,24-12 0-16,1 0 0 15,-1 2 0-15,4-2 0 0,9 0 0 16,9 0 0-16,3-12 0 16,12 0 0-1,8 0 0-15,11 0 0 16,11-8 0-16,2-1 0 16,4-3 0-16,-3-1 0 15,0 5 0-15,-6 1 0 0,-5-1 0 16,-10 4 0-16,-8-1 0 15,-24 17 0 1,-10 6 0-16,-5-3 0 16,-6 2 0-16,1-1 0 15,3-4 0-15,6 0 0 0,5-4 0 16,7-8 0-16,6 0 0 16,22 0 0-1,6-8 0 1,9-8 0-16,9-4 0 15,-6-1 0-15,-1 0 0 16,-9 6 0-16,-10 2 0 0,-2 1 0 16,-9 0 0-16,0 4 0 15,-15-1 0-15,-6 2 0 0,-5 7 0 16,0 0 0-16,-4 0 0 16,1 0 0-16,1 0 0 0,4 7 0 15,3-7 0-15,6 0 0 16,7 0 0-16,22 0 0 31,11 0 0-31,4-7 0 16,32-17 0-1,-35 15 0-15,-9 1 0 0,-3 0 0 16,-2 4 0-16,-8-1 0 16,-16 5 0-1,-6 13 0 1,4-1 0-16,-6 0 0 15,3-1 0-15,0-1 0 0,6-10 0 16,-1 12 0-16,4-12 0 16,0 8 0-16,8 0-128 0,-8-8-227 15,-2 8-2-15,10 1 46 16,-8-9 39-16,8 7 19 0,0-7-116 16</inkml:trace>
  <inkml:trace contextRef="#ctx0" brushRef="#br0" timeOffset="121431.84">29569 18009 303 0,'-19'8'384'0,"-1"0"9"16,-2 4-102-16,7 0-77 15,-2 0 25-15,1 0-16 16,4-4-223-16,0-8 0 0,4 0 0 15,-1 0 0 1,1 0 0-16,0-13 0 0,-4-6 0 16,0-21 0-16,-1-26 0 15,1-21 0-15,4-14 0 16,8-12 0-16,0-9 0 0,0-1 0 16,3 6 0-16,-3 10 0 15,0 10 0-15,0 11 0 16,0 17 0-16,0 12 0 15,-11 12 0-15,2 9 0 0,1 8 0 16,1 2 0-16,-5 2 0 16,3 0 0-16,9 1 0 15,-9-3 0-15,9 2 0 0,0 0 0 16,0 4 0-16,0-1 0 16,0 5 0-16,0 4 0 15,0-1 0-15,0 5 0 16,0 0 0-16,0 4 0 0</inkml:trace>
  <inkml:trace contextRef="#ctx0" brushRef="#br0" timeOffset="122115.22">29284 16477 2047 0,'0'-5'0'16,"5"3"0"-16,3-7 0 16,-3 1 0-16,-1-1 0 15,0-2 0-15,-4-2 0 0,0 7 0 16,0 0 0-16,-8 6 0 31,-10 0 0-31,-5 16 0 16,-6 4 0-16,-4 6 0 0,-3 6 0 15,-4 9 0-15,-1 3 0 16,0-3 0-16,1 0 0 16,4-9 0-16,7-4 0 0,4-7 0 15,10-9 0-15,7-4 0 16,0-8 0-1,11-8 0 1,14-13 0-16,10-11 0 16,16-8 0-16,4-9 0 0,5-5 0 15,2 10 0-15,-9 4 0 16,-5 7 0-16,-6 4 0 16,-9 5 0-16,-3 3 0 0,-1 5 0 15,-5 4 0-15,-4 4 0 16,-1 3 0-16,-3 5 0 15,-2 0 0-15,-3 0 0 0,2 0 0 16,3 10 0 0,-1 5 0-16,7 6 0 15,5 2 0-15,5 7 0 0,6-2 0 16,5 5 0 0,7-5 0-16,-2 1 0 0,4-1 0 15,-3-4 0-15,-5-7 0 16,-2-5 0-16,-9 0 0 15,-11-12 0-15,-1 8 0 0,-9-8 0 16,-21 0 0 0,-6 0 0-1,-11 8 0-15,-5-8 0 16,-12 12 0-16,0 2 0 0,-5-3 0 16,-1 1 0-16,-5 6 0 15,5 1 0-15,0 1 0 16,-4 0 0-16,5 6 0 15,2-7 0-15,6 2 0 16,8-5 0-16,7-3 0 0,7-1 0 16,9-12 0-16,3 7 0 15,2-7 0-15</inkml:trace>
  <inkml:trace contextRef="#ctx0" brushRef="#br0" timeOffset="122704.16">28940 16900 2047 0,'13'-3'0'0,"4"-10"0"0,-3-7 0 15,11-4 0-15,1-8 0 16,0-6 0-16,8 2 0 16,2-1 0-1,37-32 0-15,-45 37 0 0,-2 8 0 16,-8 3 0-16,-1 4 0 16,-4 5 0-16,-5 0 0 15,-8 4 0-15,0 4 0 0,0 0 0 16,-17 4 0-16,-7 0 0 15,-7 0 0-15,-12 0 0 16,-5 16 0-16,0 4 0 0,6 1 0 16,8 0 0-16,8-6 0 15,12-2 0-15,14-1 0 16,9 0 0-16,12-12 0 16,6 8 0-16,11-8 0 15,6 0 0-15,10 0 0 0,-2-8 0 16,-3-1 0-16,-9 6 0 15,-7 3 0-15,-8 0 0 16,-9 0 0-16,-8 0 0 0,-28 0 0 31,-14 0 0-31,-13 0 0 16,-5 12 0-16,-5 5 0 0,6-6 0 16,15 2 0-16,8-6 0 15,8-7 0-15,6 9 0 16,14-1 0-16,17-8 0 15,17 8 0-15,13-8 0 16,15 0 0-16,7-4 0 0,4-3 0 16,-5 2 0-16,-1 5 0 15,-10 0 0-15,-13 0 0 16,-11 0 0-16,-19 0 0 0,-25 8 0 16,-17 4 0-1,-12-4 0-15,-6 5 0 16,7-6 0-16,2-7 0 15,4 10 0-15,9-10 0 16,7 0 0-16,1 0 0 0,7 0 0 16,1 0-361-16,8 0-122 15,0 0 58-15,-11 0 60 16</inkml:trace>
  <inkml:trace contextRef="#ctx0" brushRef="#br0" timeOffset="130307.4">2589 3085 754 0,'0'0'442'0,"0"0"-154"16,0 0-90-16,0 0-9 0,0 0-13 16,5 0-176-1,-1-4 0-15,5-4 0 0,-1 4 0 16,0-1 0-16,-2 2 0 15,3-1 0-15,-4 4 0 16,-2-4 0-16,-3 0 0 16,0-1 0-16,0 1 0 0,0-2 0 15,-17-5 0-15,3 9 0 16,-7 2 0-16,-12 0 0 16,-8 13 0-16,-8 6 0 15,-3 13 0-15,-1 5 0 0,5 12 0 16,8-1 0-16,10 5 0 15,19-4 0-15,11 0 0 16,11-3 0-16,11-2 0 16,14-7 0-16,7-9 0 0,11-17 0 15,3-11 0-15,0 0 0 16,-5-7 0-16,-6-5 0 16,-10-1 0-16,-7 6 0 15,-9-6 0-15,-9 1 0 16,-3 0 0-16,-8-1 0 15,0-2 0-15,0-1-165 0,-11-6-216 16,-3-2-33-16,0 1 38 16,-4-3 47-16</inkml:trace>
  <inkml:trace contextRef="#ctx0" brushRef="#br0" timeOffset="130807.5">2781 2548 248 0,'0'-45'367'0,"-8"8"0"15,0 13-69-15,-1 3-96 16,1 9-39-16,8 7-47 0,0 5-45 16,3 30 11-16,14 14 12 15,4 21-55-15,6 14-39 16,6 6 0-16,1 4 0 15,-2 8 0-15,1 2 0 16,-1-10 0-16,-4-4 0 16,-7-7 0-16,-5-13 0 15,-5-15 0-15,3-11 0 0,-6-15 0 16,-5-7 0-16,-3-24 0 16,0-19 0-1,-11-14 0-15,2-13 0 0,1-4 0 16,8 5 0-16,0-2 0 15,0 10 0-15,0 2 0 16,8 12 0-16,4 3 0 16,1 12 0-16,6 11 0 0,6 4 0 15,2 16 0 1,11 14 0-16,-2 9 0 16,-4 6 0-16,1 3 0 0,-4-3 0 15,-4 0 0-15,-6-9 0 16,2-7 0-16,-4-8-159 15,-6-4-215-15,0-10 2 0,3-7 49 16,2-19 38-16,5-19 37 16</inkml:trace>
  <inkml:trace contextRef="#ctx0" brushRef="#br0" timeOffset="131172.88">3658 2719 87 0,'8'-66'239'15,"-8"14"27"-15,0 16 8 0,-17 10-51 16,6 15-36-16,-6 11-25 15,1 15-34-15,-8 19-13 16,-1 23-22-16,5 19-31 16,8 10-30-16,12-1-11 0,0-2-16 15,12-11-7-15,3-11-3 16,7-20-45-16,3-13-30 16,-2-16-36-16,5-12-21 15,1-19 25-15,-1-22 27 0,-3-16 45 16,-5-16 17-1,-11-12 27-15,-9-14 32 0,-18 5 29 16,-6 13 55-16,1 17 43 16,2 10 2-16,5 18-55 15,-1 15-35-15,6 9-44 16,11 12-17-16,0 12-8 0,8 24 6 16,9 17-10-16,2 14-2 15,10 2-1-15,2-5-27 16,-1-7-148-16,2-12-136 0,-4-9-67 15,-4-7 3 1,1-17 28-16</inkml:trace>
  <inkml:trace contextRef="#ctx0" brushRef="#br0" timeOffset="131605.32">4076 2426 261 0,'0'-41'361'15,"-8"8"-40"-15,0 9-89 16,8 7-69-16,-8 10-15 15,8 2-26-15,0 5-42 0,0 29 34 16,11 19 53-16,11 18-89 16,2 7-78-16,0 5 0 15,-4-1 0-15,-1-11 0 0,-1-10 0 16,-7-12 0 0,3-7 0-16,-6-13 0 0,-8-7 0 15,0-5 0-15,0-24 0 16,-8-21 0-1,-6-19 0-15,6-17 0 16,1-12 0-16,7-1 0 0,0 8 0 16,0 12 0-16,4 18 0 15,7 7 0-15,6 14 0 16,8 6 0-16,4 12 0 0,-2 5 0 16,1 17 0-1,-4 4 0-15,-2 3 0 0,-6 0 0 16,-7 2 0-16,-6-7 0 15,-3-3 0-15,0-4 0 16,0 0 0-16,0-3 0 16,0-9-203-1,0 0-208 1,0-12-15-16,0-9 24 16</inkml:trace>
  <inkml:trace contextRef="#ctx0" brushRef="#br0" timeOffset="132353.53">5554 2010 35 0,'0'-7'74'0,"0"-3"64"15,-8 3-8-15,0-6-36 0,-1-3-30 16,1 0-12-16,-3-4-16 15,2-5 16-15,1 0 15 16,1 2 6-16,7-4-4 0,-8 4-17 16,-6 4 26-16,6 3 25 15,8-1 21-15,0 5 4 16,-11 3-1-16,2 1-10 16,2 4-6-16,-1 4-23 0,0 0-12 15,-6 0-18-15,-5 16-8 16,-5 18-10-16,-1 10-29 15,-3 16-11-15,-1 14 0 16,4 3 0-16,9 0 0 16,16-8 0-16,0-3 0 0,16-10 0 15,9-10 0-15,4-14 0 16,2-7 0-16,6-13 0 16,5-12 0-16,-2-12-67 15,-4-13-17-15,-4-7 17 0,-4-14 18 16,-10-5 24-16,-7-3 28 15,-11-6 20-15,0-2 23 16,-11-4 4-16,-7 2 0 16,-2 2 21-16,1 9-22 15,5 13-49-15,4 7 0 0,-3 13 0 16,4 9 0-16,9 2 0 16,-8 9 0-16,8 16 0 15,0 13 0 1,0 11 0-16,8 17 0 0,9 7 0 15,7 2 0 1,9-1 0-16,7-8 0 0,4-3 0 16,2-13 0-16,-5-10 0 0,-6-5 0 15,3-7-365-15,-5-9-100 16,-2-10 10-16</inkml:trace>
  <inkml:trace contextRef="#ctx0" brushRef="#br0" timeOffset="132836.69">5948 1273 535 0,'-11'-19'390'0,"-2"3"-75"16,5 3-109-16,8 4-48 15,-8 6 7-15,8 3-8 16,0 0-52-16,0 29-89 16,11 18-16-16,7 35 0 15,1 20 0-15,9 16 0 0,1 4 0 16,-1-3 0-16,-3-10 0 16,-1-12 0-16,-3-14 0 15,-1-14 0-15,-4-17 0 0,-3-12 0 16,-5-6 0-16,-5-15 0 15,0-2 0-15,2-17 0 16,-1 0 0-16,1 0 0 16,3-8 0-1,-5-4 0-15,5-4 0 0,1-5 0 16,4-3 0-16,-3 0 0 16,7-5 0-16,8 1 0 15,4-1 0-15,4 4 0 0,2 0 0 16,6 6 0-16,-4 3 0 15,-6-1 0-15,-2 4 0 16,-1 5 0-16,-6 1 0 0,-12-3-131 16,-1-1-167-16,-9 4-29 15,0-3 15-15,0-5 32 16,-19-6-31-16</inkml:trace>
  <inkml:trace contextRef="#ctx0" brushRef="#br0" timeOffset="133451.54">5968 1411 20 0,'0'-3'35'0,"0"-1"20"15,-9-1 29-15,9 2 27 0,0-5-25 16,0 2-37-16,0 0-24 16,0 6-7-16,0-5-8 15,0 3 4-15,0-4 6 0,0 1 0 16,0 5 5-16,0 0 13 15,0-7 11-15,0 7 21 16,0 0 0-16,-8 0 10 16,0 0 7-16,2 0 10 15,-3 0-18-15,9 0-3 16,-12 0-9-16,-2 0-6 0,3 0-15 16,0 0-12-16,11 0 8 15,-14 0 5-15,14 0-2 16,0 0-8-16,0 0-3 0,0 0-13 15,9 0-21-15,2-9 0 16,14-3 4-16,15 1 37 16,14-6 16-16,7 0 9 15,-1 5-7-15,-7 0-17 16,-3 5-5-16,-10-2-12 16,-13 6 2-16,-2-1-2 0,-8-2-13 15,-5 2-12-15,-4 4 0 16,-4 0 0-16,-4 0-102 31,0 0-92-31,0 0-103 16,0 0-70-16,-12 14-18 15,12-2 41-15</inkml:trace>
  <inkml:trace contextRef="#ctx0" brushRef="#br0" timeOffset="134900.35">6873 1200 3 0,'0'-4'-1'0,"0"4"2"16,0-4 0-16,0 0 5 16,0 4 11-16,0-3 13 0,0 3 22 15,0 0 32-15,0-5 34 16,0 1-31-16,0 4-26 15,0 0-14-15,0 0-1 0,0 0 21 16,0 0 13 0,-11 0 72-16,11-5-87 15,0 5 5-15,-8 0 12 16,8 0 16-16,0 0 18 16,0 0 17-16,0 0 12 15,0 0 13-15,0 0-18 0,0 0-31 16,0 0-29-16,0-2-80 15,8-3 0-15,8-2 0 16,12-4 0-16,13 4 0 0,11-5 0 16,10-4 0-16,3-5 0 15,-8 5 0-15,-8-1 0 16,-10 5 0-16,-9 5 0 16,-12-3 0-16,-4 8-7 15,-11 2-166-15,-3 0-86 0,0 0-41 16,-17 0 0-16,-6 0 45 15,-5 0 39-15,-4 12 55 16,-1 0 49-16,-4-5 43 16,5 2 38-16,2-9 44 0,7 0 71 15,3 0 59-15,4 0-35 16,2 0-21-16,4 0-20 16,1 0 19-16,9 0 26 0,-8 0 6 15,8 0-22 1,0 0-23-16,0 0-35 0,0 8 2 15,-8 8 1-15,-5 5 16 16,1 7 28-16,-4 9-7 16,-4 3-8-16,-1 5-14 0,5 1-19 15,4-11-9-15,-1-1-11 16,13-11-8-16,-7-2-5 16,7-4 6-16,0-10-9 15,0-7 4-15,0 0-8 0,0 0-11 16,12 0-1-16,0 0 1 15,1-7 5-15,7-3 9 16,9 3 2-16,7-2 4 16,7-3 1-16,7 1 26 15,-2 2-9-15,1 9-7 0,-4 0 0 16,-12 13 0-16,-5-1 0 16,-3 4 3-16,-9 8 18 15,-5 5 8-15,-6 4-15 0,-5 3 2 16,0-3 6-16,-16-5-11 15,0-4-28-15,0 1 0 16,-1-8 0-16,1-2 0 0,-1-3 0 16,1-3 0-16,3-9 0 15,5 0 0-15,8 0-53 16,0 0-34 0,0 0-38-16,0 0-50 15,0 0-58-15,0 0-44 0,0-4 7 16,0-8-4-16,0-8 0 15</inkml:trace>
  <inkml:trace contextRef="#ctx0" brushRef="#br0" timeOffset="135473.51">7279 817 28 0,'-8'-16'78'0,"8"4"85"16,-11 0-22-16,2-1-28 15,1 6-28-15,1 2 8 0,-2 1 16 16,9 1 3-16,-8-6-3 16,8 9-17-16,0 0-23 15,0-4-32-15,4 0-23 16,5 4-8-16,2 0-17 16,2-4 5-16,2 0 0 0,10-3 7 15,-2-3 1-15,2 3-4 16,0-1 2-16,-4 3 0 15,-5 1-3-15,-4-4 3 0,-1 4-1 16,-2 0 2-16,0 1 14 16,-1-2 3-16,-5 1 17 15,2-1-1-15,-5 5 15 16,3 0-3-16,-3 0 22 0,0 0 7 16,0 0 2-1,0 0-3-15,0 0-16 0,0 0-3 16,0 0-14-16,0 0 2 15,0 0-20-15,0 0 4 16,0 0 8-16,0 0 1 0,0 0-22 16</inkml:trace>
  <inkml:trace contextRef="#ctx0" brushRef="#br0" timeOffset="135848.32">7466 660 2047 0,'8'15'0'0,"4"10"0"15,1 3 0-15,4 1 0 16,3 8 0-16,0 2 0 16,0 2 0-16,6-1 0 0,2 6 0 15,-4-1 0-15,0 0 0 16,-7-9 0-16,-1 1 0 0,0-8 0 16,0-1 0-16,1 0 0 15,-6 2 0-15,0-7 0 16,3-2 0-16,-6-1 0 0,0 1 0 15,1 2 0-15,1 2 0 16,-2-4 0-16,1-2 0 16,4 2 0-16,-5 0 0 15,1-1 0-15,-1-4 0 16,-1-4 0-16,1 0 0 0,-8-4 0 16,3 5 0-16,3-1 0 15,-3 0 0-15,2 0 0 16,3 0 0-16,-5 4 0 0,5 1 0 15,-2 0 0-15,-3-5 0 16,1-4 0-16,-4 0 0 16</inkml:trace>
  <inkml:trace contextRef="#ctx0" brushRef="#br0" timeOffset="136151.04">7950 1669 2047 0,'-16'13'0'16,"0"-1"0"-1,-9-1 0-15,-7 5 0 16,-4 4 0-16,-7 2 0 16,7-3 0-16,4-3 0 0,-1 5 0 15,1-4 0-15,7-5 0 16,6-5 0-16,-2-7 0 15,10 0 0-15,2 9 0 16,1-9 0-16,11 0 0 47,-3 0-20-16,0 0-231-31,0 0-27 0,0 0-28 16,0 0-4-1,0 0-13-15,5 0 46 0</inkml:trace>
  <inkml:trace contextRef="#ctx0" brushRef="#br0" timeOffset="137310.6">8274 703 201 0,'-11'-24'199'0,"-2"5"-24"16,1 5-43-16,0 2-39 0,4 5-6 15,8 1 9-15,-12 6-11 16,12 0-40-16,0 0-27 15,0 0-7-15,0 18-4 0,3-2-6 16,6 4-1-16,3-4 0 16,5 1-9-16,2-5-1 0,-2-12 2 15,-1 0 4 1,-3 0-3-16,-5 0 15 0,-4-3 12 16,-4-14-11-16,0 0 26 15,-16 1 15-15,2 0 12 16,0-1-13-16,0 4-29 0,3 11-14 15,-6 2-5-15,2 0-45 16,-2 15-77-16,-4 11-93 16,-3 5-49-16,-1 6-55 0</inkml:trace>
  <inkml:trace contextRef="#ctx0" brushRef="#br0" timeOffset="137561.64">8446 1296 667 0,'0'0'437'0,"-8"0"-75"15,8 0-78-15,0-7-26 0,0 3-219 16,8-4-39-16,7 8 0 16,19 0 0-16,2 17 0 15,4 3 0-15,-3 5 0 0,-6 7 0 16,-6 5 0-1,-17 8 0-15,-8 12 0 0,-28 8 0 16,-16 8-27-16,-17 8-663 16,-13 0 86-16</inkml:trace>
  <inkml:trace contextRef="#ctx0" brushRef="#br0" timeOffset="140162.62">13123 1684 207 0,'0'-13'200'0,"0"6"-1"16,0-1-29-16,0 0-64 0,0-1-18 16,0 6 20-16,-9-6-7 15,9 2-27-15,-8 2-22 16,8-3-20-16,0 4-12 0,0-1 3 16,0 3 18-16,0 2 4 15,-6 0 11-15,6 0-20 16,-12-9-7-16,3 1-15 0,-4 4-8 15,5-1 4-15,-4-2-10 16,-3 7 2-16,2 0-3 16,1 0-3-16,-5 0-1 0,1 7 7 15,-4 5-4-15,-9 9-4 16,-4 8 6-16,-2 8 1 16,-3-1-1-16,11 5-2 15,2-1-1-15,3 6 4 16,8 1 1-16,14 3-4 0,0-6 2 15,0 1 0-15,0-4-3 16,8-5-2-16,4-3 1 0,4-8-2 16,4-5 4-16,4-3-5 15,0-11-10-15,1-6 3 16,4 0-4-16,-1 0 14 0,5-4-4 16,-1-3 3-16,1-5 0 15,-6 0-5-15,-2-4 7 16,-3 3 3-16,-7-3-2 15,2 0-4-15,-9 0 3 16,0-4-4-16,-8-2 7 0,0 6-5 16,0-3 6-16,0-2-2 15,0 0 1-15,0 6-4 16,0-1 5-16,0 3-2 0,-13-4 1 16,13 5-2-16,-9-1 2 15,9 5 0-15,-11 1 6 0,11-2-8 16,0 2-3-16,0-5 7 15,0 3 0-15,-8 1 0 16,8-1 1-16,0 1 6 16,-7-1-1-16,7 2-5 0,-9 0-9 15,9-5 6-15,0 2 0 16,-8 4 1-16,8-4-1 16,0 3 2-16,0-2 8 15,0 1-4-15,0 1 2 0,0-2 11 16,-8 4-6-16,8 3-2 15,0-8-3-15,0 10-3 16,0 0-4-16,-9-2 3 0,9-3 4 16,0 5-3-16,0 0 2 15,0 0 9-15,0 0-9 16,0 0-1-16,0 12-2 16,0 0-5-16,0 4 1 15,0 13 4-15,9 7-2 0,2 3 0 16,6 4 2-16,-2-3-2 15,10 1 0-15,0-4 7 0,4-1-8 16,-1-8 5-16,1-3-5 16,-2-4 2-16,-2-6-4 15,-4-1 2-15,-7-7 1 0,0-7 2 16,-3 8-1 0,-3-8 3-16,-2 0-2 0,-3 0 8 15,-3 0-3-15,4 0 3 0,-4 0 2 16,4 0-7-1,-4 0-3-15,0 0 10 0,0 0-2 16,0 0 1-16,0 0 7 16,0 0 1-16,0 0 1 15,0 0-3-15,0 0-7 0,0 0 7 16,0 0-16-16,0 0 3 16,0 0-9-16,0 0 0 15,0 0-8-15,0 0-17 0,0 0-48 16,0 0-78-16,0 0-92 15,0 0-62-15,-8 9-4 16,-1-1-5-16</inkml:trace>
  <inkml:trace contextRef="#ctx0" brushRef="#br0" timeOffset="141489.5">15153 2161 172 0,'0'-16'239'0,"0"-1"-7"15,0 0-29-15,0 6-46 16,0-1-33-16,0 8 10 0,0 4-2 15,0 0-24-15,0 0-50 16,0 0-28-16,0 0-18 16,0 11-10-16,0 17 1 0,0 17 5 15,0 17-2-15,0 15 5 16,0 13-15-16,-7 3 6 16,7 1 3-16,-8 1-9 15,8-7 8-15,-12-2-1 0,12-8-9 16,-9-9 9-16,9-12-5 15,-13-8 3-15,13-13 6 16,-8-7 3-16,8-14-14 0,0-2 5 16,0-13-2-16,0 0 4 15,0 0-2-15,8 0-1 0,1 0 3 16,8-5-2 0,2-3 2-16,15-3 12 0,14-1 0 15,12-1-12-15,13 1 0 16,12 0 4-16,10 0-1 0,8 4-11 15,1 8 9-15,-2 0-2 16,-9 0-4-16,-16 0 3 16,-12 0-5-16,-21 0 19 0,-12 0 27 15,-7 0 15-15,-8 0 16 16,-9 0 14-16,1 0-16 16,-9-9-71 15,0-3 0-31,0-9 0 15,0-7 0 1,-13-16 0-16,13-17 0 0,0-13 0 16,0-7 0-16,0-9 0 0,0-3 0 15,0-6 0-15,0 9 0 16,0 9 0-16,0 12 0 16,0 7 0-16,0 10 0 15,0 12 0-15,0 4 0 0,0 7 0 16,0 8 0-16,0 0 0 15,0 6 0-15,-13 2 0 16,0 5 0-16,-1 1 0 0,-20-2 0 16,-14 2 0-16,-14 2 0 15,-6 5 0-15,-14 0 0 16,-8 0 0-16,2 12 0 16,-3 0 0-16,12-3 0 15,0-2 0-15,11 2 0 0,7-1 0 16,9-1 0-16,10-7 0 15,15 10 0-15,11-10 0 16,2 0 0-16,14 0-22 0,0 0-187 16,0 0 23-1,0 7 0-15,8-7-2 16,1 11-3-16,8-1 9 0,3-3 7 16,5-7-46-16,7 0-17 15</inkml:trace>
  <inkml:trace contextRef="#ctx0" brushRef="#br0" timeOffset="142854.25">17346 2084 106 0,'8'-17'238'16,"-3"1"-62"-16,-5-4-41 15,0-1-49-15,0 1-25 0,0 3 14 16,0 1 24 0,0 4 15-16,0 3-3 0,0 2-8 15,0 2 1-15,0 2-4 16,0 3-5-16,0 0-24 15,0 0-32-15,0 8-26 0,0 16 1 16,0 21 30-16,4 21 0 16,-4 15 6-16,0 12 5 15,0 1-13-15,0-5-24 0,0-4-6 16,0-7 18-16,0-11-18 16,0-11-12-16,4-15 0 15,1-10 0-15,-1-6 0 0,-4-7 0 16,0-6 0-1,0-5 0-15,2-7 0 32,3 0 0-17,-2 0 0-15,-3 9 0 16,0 2 0 0,0-3 0-16,0 9 0 0,0 7 0 15,0 8 0-15,0 10 0 16,5-3 0-16,-2 7 0 15,2-9 0-15,-5-5 0 16,0-4 0-16,0-10 0 0,0-8 0 16,0 0 0-16,4-10 0 15,1 0 0-15,-2 0 0 16,2-10 0-16,-2 0 0 16,2-11 0-16,-2 0 0 15,-3 1 0-15,0 4 0 16,0 2 0-16,0 7 0 0,6 3 0 15,-6 1 0-15,0-2 0 16,4 5 0 0,-1 0 0-16,5 0 0 15,3 0 0-15,11 0 0 16,2 0 0-16,12 0 0 16,10 0 0-16,15 0 0 15,11 0 0-15,18 0 0 0,11 0 0 16,10 0 0-16,-7 0 0 15,-11 0 0-15,-11 0 0 0,-22 0 0 16,-12 0 0-16,-10 0 0 16,-14 8 0-16,-4-8 0 15,-7 0 0-15,-4 0 0 0,-6 0 0 16,-3-3 0 31,-12-14 0-32,-1-8 0-15,1-11 0 0,4-17 0 16,-3-16 0 0,-2-9 0-16,0-12 0 0,5-3 0 15,-1-1 0-15,-2 5 0 16,5 7 0-16,6 8 0 0,-8 10 0 16,8 11 0-16,-10 13 0 15,10 3 0-15,-8 7 0 16,8 7 0-16,-8 2 0 0,0 4 0 15,8 2 0-15,-9-1 0 16,1 4 0-16,0-2 0 16,2 2 0-16,-8 1 0 15,-7 2 0-15,-6-3 0 16,-14 4 0-16,-16 0 0 0,-16 3 0 16,-13 5 0-16,-11 0 0 15,-7 0 0-15,-4 0 0 16,9 13 0-16,4-1 0 0,14-1 0 15,11 3 0-15,22-14 0 16,11 0 0-16,12 0 0 16,14 8 0-16,11-1-159 0,0-7-91 15,8 14-33-15,12 1-14 16,17-2-16-16,19-1-27 16</inkml:trace>
  <inkml:trace contextRef="#ctx0" brushRef="#br0" timeOffset="143901.68">19864 2007 529 0,'-13'-25'193'0,"2"0"-52"0,3 4-40 16,8 6-8-16,-8 1-15 16,8 8-13-16,0-3-24 15,0 1-14-15,0 3 5 0,0 5 12 16,0 0 42-16,0 0 28 16,0 0 30-16,0 0 16 15,0 0-11-15,0 0-99 16,-8 0-50-16,8 22 0 15,0 11 0 1,0 23 0-16,0 18 0 16,-8 11 0-1,8 98 0-15,0-98 0 0,0-8 0 16,0-6 0-16,0-11 0 16,0-11 0-16,0-13 0 15,0-7 0-15,0-4 0 0,0-5 0 16,0-8 0-16,0 1 0 15,0-5 0 1,3-8 0 47,2 0 0-63,3 0 0 15,0 0 0-15,3 0 0 16,10-6 0-16,20-1 0 15,20-1 0-15,20-4 0 0,17 0 0 16,3 0 0-16,4 3 0 16,-7 1 0-16,-9 4 0 15,-15 1 0-15,-19 3 0 0,-12 0 0 16,-15 0 0-16,-9 0 0 16,-6 0 0-16,-5 0 0 0,-3 0 0 15,-5-5 0 1,0 1 0-16,0-1 0 15,0 2 0-15,0-1 0 16,0-4 0-16,0-13 0 16,0-12 0-16,0-10 0 0,-8-14 0 15,8-14 0-15,0-7 0 16,0-3 0-16,0 8 0 0,-9 8 0 16,9 8 0-16,-9 5 0 15,9 11 0-15,-8 4 0 16,8 4 0-16,-11 4 0 0,11 6 0 15,-9 2 0-15,9 5 0 16,0 0 0-16,-13 4 0 16,7 0 0-16,6-3 0 0,-14 8 0 15,14 0 0 1,-12 2 0-16,1-4 0 0,-6 2 0 16,-7 0 0-16,-14-2 0 15,-14 2 0-15,-13-3 0 16,-16 10 0-16,-4 0 0 0,-5 0 0 15,5 0 0-15,6 0 0 16,5 14 0-16,12-7 0 16,17-7 0-16,9 8 0 15,12-8 0-15,2 0 0 16,11 0 0-16,11 0-34 31,0 0-234-15,0 9-120-16,11-2-39 0,11 2-5 15</inkml:trace>
  <inkml:trace contextRef="#ctx0" brushRef="#br0" timeOffset="144833.93">21671 1652 72 0,'0'-13'209'0,"0"1"-14"15,0 5-31-15,0 2-54 0,0-3-27 16,0 8 8-16,0 0 27 15,0 0 9-15,-8 0-21 16,8 0-29-16,0 0-31 16,0 17-23-16,0 15 7 15,-12 25 62-15,0 23-1 16,0 15-16-16,-1 7-38 0,5 0-18 16,0-4-6-16,-1-10-5 15,9-5-6-15,-6-10 4 16,6-9 4-16,0-6-10 0,0-9 5 15,0-13-4-15,0-7-1 16,0-8 0-16,0-9 5 16,0-12 0-16,0 0 25 0,0 0 19 15,0 0 10-15,0 0-5 16,0 0-25-16,3 0-23 0,6 0-6 16,5-5 0-1,16-2 0-15,10-2 0 0,12 6 0 16,10-6 0-16,3 4 0 15,-4 5 0-15,-4 0 0 16,-5 0 0-16,-2 0 0 0,-10 0 0 16,-3 9 0-16,-15-9 0 15,0 8 0-15,-9-8 0 16,-5 0 0-16,0 0 0 0,-3 0 0 16,-5-12 0-1,1-12 0 1,8-17 0-16,-4-11 0 15,-2-23 0-15,2-11 0 0,-5 1 0 16,0-4 0-16,0 3 0 16,0 0 0-16,0 9 0 15,0 9 0-15,0 6 0 0,0 9 0 16,0 13 0-16,0 4 0 16,0 8 0-16,0 2 0 15,0 2 0-15,0 3 0 0,0 1 0 16,-8 8 0-16,8 0 0 15,-9-1 0-15,9 5 0 16,-11 1 0-16,3 7 0 16,-5 0 0-1,0-5 0-15,-4 0 0 0,-8 2 0 16,-21-2 0-16,-8 3 0 16,-10-4 0-16,-5 6 0 15,0 0 0-15,9 0 0 16,1 0 0-16,10 0 0 0,15 0 0 15,4 0 0-15,7 0 0 16,11 0 0-16,12 0-167 16,0 0-146-16,0 0-80 0,20 13-5 15,8-5 18-15</inkml:trace>
  <inkml:trace contextRef="#ctx0" brushRef="#br0" timeOffset="145780.96">23274 1570 377 0,'-8'-31'225'0,"2"-2"-24"0,-3 4-29 15,1 9 9-15,8 2 31 16,-8 6 2-16,8 5-52 16,0-2-59-16,0 6-51 15,0-1-28-15,0 4-13 0,0 0-2 16,0 0-20-16,0 28 8 16,-9 17 4-16,1 24-1 15,-4 21 18-15,0 12 3 0,-4 8 3 16,-4 4 3-16,0-5-4 15,3-2-19-15,1-14-4 16,7-12 0-16,9-12 0 16,0-12 0-16,0-12 0 15,0-12 0-15,0-8 0 0,0-5 0 16,0-8 0-16,0-3 0 16,0-2 0-1,3-7 0-15,3 0 0 16,2 0 0-16,8 0 0 15,8-4 0-15,12 4 0 0,18 0 0 16,11 0 0-16,12 0 0 16,9-3 0-16,2-2 0 15,5 1 0-15,-2 1 0 0,-9-2 0 16,-14 1 0-16,-11 4 0 16,-18 0 0-16,-10 0 0 15,-7 0 0-15,-11 0 0 16,-8 0 0-16,-3-4 0 31,0 0 0-31,0-5 0 16,0-3 0-16,0-12 0 15,0-13 0-15,-11-15 0 0,11-15 0 16,-8-9 0-16,-1-10 0 16,9-4 0-16,-12-8 0 15,12 1 0-15,0 0 0 0,0 2 0 16,0 11 0-1,0 13 0-15,0 15 0 0,-8 10 0 16,8 11 0-16,0 6 0 16,-8 8 0-16,8 9 0 15,-9 5 0-15,9-3 0 0,0 4 0 16,-11 6 0-16,11-5 0 16,-12 3 0-16,-4-9 0 15,-5 7 0-15,-12 1 0 16,-12 3 0-16,-15 0 0 0,-14 18 0 15,-10-8 0 1,-9 7 0-16,-10-2 0 0,5 1 0 16,7-6 0-16,13-10 0 15,16 0 0-15,18 0 0 16,13 7 0-16,5-7 0 0,10 0 0 16</inkml:trace>
  <inkml:trace contextRef="#ctx0" brushRef="#br0" timeOffset="145832.03">22991 1453 1830 0,'-8'8'-444'15,"8"0"-16"-15,-12 8 26 16</inkml:trace>
  <inkml:trace contextRef="#ctx0" brushRef="#br0" timeOffset="147513.54">15633 1188 365 0,'0'-17'245'16,"0"3"-45"-16,0 1-47 15,0 0 17-15,-8 1 45 16,8 0 3-16,0 4-12 0,0-1-19 15,0 5-99-15,-8 4-88 16,-2 0 0 0,10 9 0-16,-11 10 0 0,11 19 0 15,-8 6 0-15,8 14 0 16,5-1 0-16,9-5 0 16,12-4 0-16,2-6 0 15,5-10 0-15,2-11 0 16,4-21 0-16,-4-5 0 0,-5-11 0 15,-7-16 0-15,-6-13 0 16,-9-9 0-16,-8-6 0 16,-13 4 0-16,-2 3 0 15,-14 3 0-15,-9 10 0 0,-2 7 0 16,1 4 0-16,-4 13 0 16,8 4-188-16,2 12-110 15,5 0-69-15,4 23-9 0,-1 11-9 16</inkml:trace>
  <inkml:trace contextRef="#ctx0" brushRef="#br0" timeOffset="148262.67">17713 1042 145 0,'0'-16'230'0,"0"-1"-37"15,0 2-29-15,0-3-30 16,0 2 25-16,0 0 38 16,0 4 24-16,0 4-22 15,0 3-35-15,0 0-29 0,0 5-29 16,0 22-106 15,0 11 0-31,0 7 0 0,3 8 0 16,1 2 0-1,4 0 0-15,-8-3 0 0,5-2 0 16,-2-9 0-16,3-2 0 16,-3-14 0-16,-3-5 0 15,3 0 0-15,2-8 0 16,-5-7-88 0,0 0-116-16,0 0-49 15,0 0-25-15,0 0-19 16,0 0 22-16,8 0-4 0</inkml:trace>
  <inkml:trace contextRef="#ctx0" brushRef="#br0" timeOffset="148860.92">19889 1090 176 0,'0'-4'270'16,"0"-4"-7"-16,0 1-67 16,0-2-61-16,0 1-10 0,-8 8 31 15,8-4 1-15,0-1-36 16,0 2-30-16,0-1-20 16,0 4-16-16,0 0-12 0,0 0-8 15,0-5-7-15,8-2-10 16,5 2-5-16,3-2-12 15,7 2-8-15,6 1 13 16,4-1 6-16,3 5 8 0,-1 0 0 16,3 0 9-1,-5 9-16-15,-9 3-13 0,-3 5 0 16,-13 2 0-16,-8 2 0 16,0 3 0-16,-17 5 0 15,-3-3 0-15,-2-7 0 0,8-3 0 16,1 0 0-16,0-3 0 15,13-2 0-15,13 2 0 32,3-4 0-17,9 3 0-15,12-1 0 0,5-3-75 16,14-8-167-16,4 0-108 16,5 0-61-16,-1 0-24 15</inkml:trace>
  <inkml:trace contextRef="#ctx0" brushRef="#br0" timeOffset="149398.95">21618 994 460 0,'-15'-18'301'15,"1"6"-113"-15,3 0-92 16,11 4-36-16,0 0-8 16,0 0-14-16,0 4-25 15,0-1-5-15,0-2-2 0,0 2 8 16,8-2-2-16,4-2-2 16,-1 1-7-16,7-1-3 15,3-2 0-15,-3 3 6 16,7-1-2-16,4 1 2 0,4-1 12 15,-4 9 2-15,-7 0 5 16,-5 0-4-16,-4 17 1 16,-5 4 3-16,-4 7-3 15,-4 5 6-15,0 3-6 16,-17 0-6-16,6-8-9 0,3-2 2 16,8-6-6-16,-9-8 2 15,9 1-5-15,0-13-8 16,0 8 7-16,9-8 1 15,7 0-3-15,4 0 5 0,9 7-4 16,-7 2 6-16,0-9 23 16,-4 8 5-16,-7 5-10 15,-5 2 1-15,-6 2-8 0,0 3 2 16,0 9-3 0,-17 7-10-16,-5-1-15 0,-2 4-54 15,8-11-82-15,-1-9-117 16,5 3-52-16,3-10-2 15,9-12 56-15</inkml:trace>
  <inkml:trace contextRef="#ctx0" brushRef="#br0" timeOffset="149825.95">22792 655 216 0,'5'-23'322'0,"-5"2"-15"16,0 8-114-16,0 4-89 16,0 9-47-16,0 0-31 0,4 25-9 15,0 12-2-15,2 3-4 16,7 1-5-16,4-4 1 16,4-5-6-16,3-4-7 15,4-7 3-15,1-8-2 0,2-13 11 16,2 0-10-16,-1-8 8 15,1-9 10-15,3-11 6 16,-3-11 35-16,-4-4 19 16,-1-2 6-16,0 1 48 15,-6 3 7-15,-4 8 52 0,-5 9-107 16,-5 3-80-16,-3 9 0 16,-5 7 0-16,0 15 0 31,0 14 0-31,0 16 0 0,0 17 0 15,8 12 0-15,5 10 0 16,-3 2 0-16,3-4 0 16,-2 0 0-16,-11-4-763 15</inkml:trace>
  <inkml:trace contextRef="#ctx0" brushRef="#br0" timeOffset="154752.15">15612 2192 63 0,'0'-2'143'0,"-11"-3"20"0,11 1-31 16,0 1-41-16,0-2-31 15,0 5-1-15,0 0 11 16,0 0 0-16,0 0-14 15,0 0-20-15,0 0-19 16,0 0-4-16,0 8 0 0,0 13 19 16,0 3 6-16,0 9-5 15,0 7 2-15,0 1 1 16,0 4 0-16,0-1 7 0,0 2 3 16,0-3 1-16,0-5-22 15,0-1-13-15,0-8 5 16,0-5-13-16,0 0-3 0,0-8-4 15,0 1 10-15,0-5-5 16,0 0-6-16,3-12-2 16,-3 9 8-16,0-9-5 0,0 0 0 15,0 0-4 1,0 0 1-16,0 0 3 0,0 7-4 16,0-7 5-1,0 0 3-15,0 0-4 16,0 0 6-16,0 0-5 0,0 0 8 15,0 0-7-15,0 0 3 16,3 0-11-16,2-4 9 16,-5-4 2-16,0-1-4 0,0-3-2 15,5-5 7-15,3 3 2 16,-4-4-7-16,0 8 2 16,4-3 0-16,1-3-5 15,-1 4-3-15,-2-5 3 16,8 1 6-16,2-1-2 0,-3 0-1 15,-2 6 3-15,0-3 0 16,-2 7-1-16,4-6 6 0,-2 5-8 16,7 0 6-16,-7 1 0 15,1 2-2-15,1 1 3 16,-5 4-1-16,1 0 0 0,-6 0 7 16,5 0-4-16,-4 0 6 15,1 9-3-15,1 2 4 16,3 1-8-16,-4 5 10 15,3 3-1-15,0 1-4 16,-4 0 2-16,4-1-3 0,-4-4-2 16,0 0 4-16,-4 1-2 15,0-4 2-15,0-2 5 16,0-11-4-16,0 12-1 0,0-12 4 16,0 9-11-16,0-9-3 15,0 0-1-15,0 0 3 16,0 0 5-16,0 0-8 0,0 0 1 15,0 0 0-15,0 0 4 16,0 0-5-16,0 0 5 16,0 0-15-16,0 0-21 15,0 0-19-15,-13-5-27 0,6-7-33 16,-1-1-52-16,0 3-42 16,0-3-13-16,8 0 9 15,-9 1-40-15</inkml:trace>
  <inkml:trace contextRef="#ctx0" brushRef="#br0" timeOffset="156082.84">17785 2553 103 0,'-9'-10'191'0,"9"10"-23"15,-7-4-34-15,7 0-40 16,0 1-27-16,0 3-7 16,-8 0-16-16,8 0-12 0,0 0-16 15,0 0-8-15,0 0 0 16,0 0 0-16,0 0 8 16,0 0-2-16,0 0-4 15,0 0 6-15,0 0-3 16,0 0-4-16,0 0-6 0,0 0-1 15,0 0 3-15,8 0 0 16,4 7 3-16,4 2-1 16,2-1-5-16,-4 1 2 0,6-9-1 15,6 0-1-15,2 0-4 16,0 0 7-16,1 0-5 16,-1 0-1-16,-4-9-1 15,-3 1 5-15,-1-1-2 0,-4 2 2 16,-3-2 0-16,-5 1 9 15,0-1-6-15,0 1 4 16,-8-4-3-16,6 1-1 0,-6-5-2 16,3 4 0-16,-3-1 2 15,0-4 2-15,0 1 0 16,0 4-2-16,0-1 3 0,0 1 0 16,-12 0-5-16,12 0-2 15,-13 4 1-15,13-1 1 16,-13 2-4-16,5-2 5 0,8 6-2 15,0-2-1-15,-11 5 4 16,11 0 4-16,-8 0 1 16,8 0-13-16,0 0 12 15,-9-4-11-15,1-1 5 16,0 5-4-16,-5 0 1 0,2 0-4 16,-6 0 5-16,1 0-2 15,-1 0 0-15,2 0 0 16,-2 9-7-16,4 3 8 0,2 0-1 15,-1 5 1-15,0 4-1 16,-2-2 1-16,6 5 2 16,0 6 3-16,8-5-2 0,0 2 4 15,0 2 0-15,0-1-4 16,5 1 5-16,6-4-2 16,7 0 3-16,2-1-4 15,-1 0 2-15,3-8-4 16,-4 1-1-16,4-5 0 0,-2 0-1 15,0-3 3-15,0-9-5 16,2 7 4-16,-3-7-6 0,2 8 3 16,-1-8 4-16,-4 0 5 15,1 0 2-15,-1 0 5 16,0-3 4-16,-5-2-3 0,3-2 1 16,-3 2 18-1,-3 1 1-15,-3-4-13 0,0 4-3 16,3-4-6-16,-5 4-7 15,0-1-13-15,-3 0 8 0,0 3-10 16,0-3-25-16,0-2-55 16,0 2-84-16,0-4-75 15,-6 5-29-15,-7-4-21 0</inkml:trace>
  <inkml:trace contextRef="#ctx0" brushRef="#br0" timeOffset="157047.99">20226 2064 95 0,'-13'-18'188'16,"13"3"-27"-16,0-2-36 15,0 6-33-15,0-2-25 16,0 5 9-16,0-1 13 0,0 5-5 16,0 0-8-16,0 1-8 15,0 3 3-15,0 0 0 16,0 0 6-16,0 0-7 16,0 0-30-16,0 0-22 15,0 20-2-15,5 8 8 0,-2 8-8 16,5 10-6-16,-5-2 6 15,3 5-4-15,-2-4-4 16,0-9 0-16,0 2-4 0,0-10-2 16,0 1 3-16,4-5-6 15,1-5 2-15,-1-2 3 16,-2-2-3-16,2-2-1 0,1-13 2 16,-1 12-2-16,1-3 1 15,-5-9-4-15,1 0-26 0,3 0-9 16,0 0-38-1,7 0-62-15,6 0-69 0,3-9-55 16,4-5-77-16</inkml:trace>
  <inkml:trace contextRef="#ctx0" brushRef="#br0" timeOffset="157963.66">21858 1978 3 0,'5'-9'2'16,"4"2"19"-16,-1-2 36 0,3 1 51 15,-5 4 37-15,3-1-44 16,0 3-25-16,-5 2-12 16,-4 0 13-16,0-5 29 15,0 0 4-15,0 2-16 16,0 3-7-16,0 0-3 0,0 0-8 16,0 0 0-16,0 0 1 15,0 0-9-15,0 0-11 16,0 0-20-16,0 0-2 15,0 0-16-15,-8 13-6 0,-6 10 29 16,3 13 7-16,0 9-11 16,-1 5-12-16,4 2-8 15,-5-2-1-15,13-5-13 0,0-4 6 16,0-10-3 0,0-3-1-16,0-2-4 0,0-11-2 15,0-2 2-15,8-1-1 16,5-4-8-16,-1-8 4 15,4 8 2-15,4-8-6 0,6 0-23 16,-9 0-30-16,0 0-51 16,0 0-76-16,-4 0-102 15,2-8-85-15,2-4 6 0</inkml:trace>
  <inkml:trace contextRef="#ctx0" brushRef="#br0" timeOffset="159044.73">23523 1934 26 0,'5'-5'48'0,"4"-3"54"15,-6 0 58-15,2-1-30 16,-5 6-20-16,0-6-28 0,0 1-3 16,0 0 3-16,0-1-7 15,-8 2-11-15,8-2-8 16,0 1-9-16,0 4-1 0,0 1-6 16,0 3-1-16,0 0 5 15,-9 0 22-15,9 0-8 16,-9 0-18-16,1 0-11 15,8 0-17-15,-9 0-4 0,9 7-1 16,0 1-11-16,0 5 6 16,-11 2 4-16,3 2-3 15,0 4-4-15,8-2 3 16,-9 7-5-16,9-2 0 16,0 0 5-16,0 4 2 0,0 1-3 15,0-1-4-15,0-2 3 16,0-7 2-16,0-2-5 15,0-6 1-15,0 2 7 0,0-2-10 16,0-1 3-16,5-3 4 16,2 2-5-16,6-1-2 15,-2-8-2-15,2 9-4 16,0-9 3-16,4 0-3 16,0 0 4-16,5 0-1 15,-1-9 4-15,-7 1 3 0,3-3 5 16,-4-6-1-16,0 0-2 15,-5 1 6-15,-5-1 1 16,2 0 0-16,-2 1 11 0,-3-3 15 16,0-5-16-16,0-5-4 15,0 1 0-15,-11-1 36 16,-2 4 18-16,0-4-28 16,-4 6-7-16,6-2-14 0,0 4-13 15,-6 5-3-15,0 4-8 16,0-1-23-16,3 9-83 15,-3 4-112-15,-4 11-140 16,-6 7-69-16</inkml:trace>
  <inkml:trace contextRef="#ctx0" brushRef="#br0" timeOffset="163139.19">15056 1843 51 0,'0'-16'197'0,"0"-1"-19"16,-12 0-29-16,12 6-34 0,0 3-27 16,-8 1 1-16,8 3 12 15,-8-2-20-15,8 6-18 16,-9 0-24-16,9 0-11 0,0 0-2 16,0 0 5-16,-8 0-4 15,8 0-12-15,-11 0 0 16,11 10-4-16,-17 9 4 15,-4 9 2-15,-7 9-3 0,1 4 8 16,-8 3 0-16,4 10 6 16,-3-6-10-16,6 2-4 15,5-6 0-15,-2 2-3 0,5-6 5 16,4-4 4-16,3 0-3 16,5 6 17-16,0-1 28 15,0 3 17-15,8 5-3 0,-9 0-8 16,9-4-19-16,0 5-11 15,0-1 13-15,0-5-14 16,0 1-16-16,0-1-21 0,9-2 0 16,-1-7 0-16,5-1 0 15,3-2 0-15,0-3 0 16,-4-5 0-16,4 4 0 16,5 0 0-16,4 1 0 0,3 0 0 15,6-1 0-15,0 1 0 16,11-2 0-16,0 3 0 15,3-2 0-15,6 0 0 0,3 1 0 16,-1-5 0-16,-8 0 0 16,1 2 0-16,-4-3 0 0,-3-3 0 15,-2-3 0-15,7 4 0 16,7 2 0-16,6 2 0 16,7 3 0-16,10-1 0 15,11-4 0-15,14 1 0 0,11 1 0 16,11-1 0-16,0-4 0 15,3 1 0-15,-8-1 0 16,-15 0 0-16,-7-3 0 0,-11-1 0 16,-11-4 0-16,-7 0 0 15,-17 0 0-15,-3-12 0 0,0 0 0 16,7 0 0-16,9 0 0 16,14 9 0-16,12-1 0 15,7-1 0-15,8 7 0 16,0-2 0-16,1 0 0 0,0 0 0 15,-5 0 0-15,-7-3 0 16,-8 2 0-16,-6 2 0 0,2-6 0 16,6-7 0-16,11 12 0 15,14 2 0-15,20 1 0 0,14 1 0 16,8 1 0-16,6 0 0 16,3 4 0-16,-2-3 0 15,-4-1 0-15,-3 4 0 0,-11-6 0 16,-5-1 0-16,-7-7 0 15,-12-7 0-15,-10 0 0 0,-12 0 0 16,-9 0 0-16,-8-4 0 16,-7-8 0-16,2-6 0 15,1-5 0-15,7-1 0 0,6-4 0 16,4 2 0-16,8 7 0 16,0 2 0-16,-1 6 0 15,-5-1 0-15,4 2 0 0,-10 3 0 16,-8-2 0-16,-3 5 0 15,-3-4 0-15,1 0 0 0,4-4 0 16,10 1 0-16,8-6 0 16,0 0 0-16,8-3 0 0,1-5 0 15,7 1 0-15,-2-1 0 16,-7 0 0-16,-5 6 0 16,-11-2 0-16,-4 5 0 15,-5 0 0-15,-4 0 0 16,-1 0 0-16,6 0 0 0,3-1 0 15,4-4 0-15,5-4 0 16,3-2 0-16,1-7 0 0,-4 3 0 16,-9-2 0-16,-6-3 0 15,-5 3 0-15,-4 0 0 16,-5-4 0-16,-3 5 0 0,-2 3 0 16,-7 2 0-16,-5-7 0 15,6 2 0-15,-7-5 0 16,2 0 0-16,-3-3 0 15,-7 0 0-15,-2-6 0 0,-1-7 0 16,1-3 0-16,-6 2 0 16,-1-3 0-16,-3 5 0 15,6-5 0-15,1 0 0 16,-7 0 0-16,3-5 0 0,-5 6 0 16,-7-2 0-16,-1 6 0 15,-3-3 0-15,-11 3 0 16,-3 4 0-16,0-2 0 0,0 6 0 15,-9 3 0-15,1 5 0 16,-4-1 0-16,-2 4 0 16,5 3 0-16,-7 7 0 15,-1-1 0-15,-5 1 0 16,-1-3 0-16,-11 2 0 16,-3 0 0-16,-6-1 0 0,-5 0 0 15,-2 1 0-15,5 3 0 16,2 2 0-16,-3 2 0 15,6 0 0-15,-1 1 0 0,0-1 0 16,2 6 0-16,-3-1 0 16,2 0 0-16,-10-1 0 15,-2 2 0-15,-9-1 0 16,1 3 0-16,-5-3 0 16,3 0 0-16,-3-4 0 15,5-2 0-15,-2 6 0 0,6 1 0 16,5-1 0-16,0 0 0 15,12-3 0-15,-4 8 0 16,12-5 0-16,-3 5 0 0,-1-2 0 16,-3 2 0-16,4-2 0 15,-9 2 0-15,-1-3 0 16,-8 7 0-16,-7-6 0 16,-1 6 0-16,-5 3 0 0,-3 0 0 15,3-5 0 1,-4 5 0-16,-5-4 0 0,5 0 0 15,1 4 0-15,3 0 0 16,1 0 0-16,2 0 0 16,0 0 0-16,5 0 0 15,1 0 0-15,4 0 0 0,-2 0 0 16,1 8 0-16,-7-8 0 16,-1 8 0-16,-4-8 0 15,0 0 0-15,3 0 0 0,2 0 0 16,3 0 0-16,-4 0 0 15,1 0 0-15,0 0 0 16,1 0 0-16,7 0 0 16,0 0 0-16,-2 0 0 15,-3 0 0-15,-5 0 0 16,-6 0 0-16,0 0 0 0,-3-3 0 16,3-2 0-16,-1 1 0 15,1 0 0-15,-2 4 0 16,1 0 0-16,1 0 0 15,-2 0 0-15,7 0 0 0,1 0 0 16,-4 8 0-16,1-8 0 16,0 8 0-16,0-8 0 15,4 9 0-15,1-2 0 0,1-7 0 16,2 10 0 0,6-3 0-16,-2-7 0 0,-1 12 0 15,-3-12 0-15,1 12 0 16,-4-12 0-16,4 12 0 15,-6-12 0-15,0 0 0 16,-3 0 0-16,2 9 0 0,-8-9 0 16,-2 0 0-16,5 8 0 15,-1-8 0-15,-4 0 0 16,0 0 0-16,-1 0 0 16,-2 9 0-16,-3-9 0 15,3 8 0-15,3-8 0 0,-1 0 0 16,-2 7 0-16,-1-7 0 0,-1 0 0 15,-4 9 0 1,8-2 0-16,-8 2 0 0,-1-2 0 16,2 6 0-16,-1-5 0 15,6 1 0-15,7 2 0 16,4 1 0-16,4-3 0 16,4-9 0-16,4 12 0 0,4-5 0 15,2 2 0-15,1 0 0 16,-3 3 0-16,2 1 0 15,-4 1 0-15,3 0 0 0,4-3 0 16,-5 2 0 0,4-5 0-16,0-8 0 0,4 12 0 15,2-12 0-15,-3 13 0 16,3-13 0-16,-2 0 0 16,0 0 0-16,1 0 0 0,-6 0 0 15,3 0 0 1,-2 0 0-16,-4 0 0 0,-3 0 0 15,-2 8 0-15,0-8 0 0,-2 7 0 16,4-7 0-16,2 0 0 16,10 0 0-16,4 0 0 15,-1 9 0-15,4-9 0 0,6 0 0 16,2 7 0 0,0-7 0-16,1 0 0 0,-4 9 0 15,-2-9 0-15,-2 0 0 16,-4 0 0-16,-1 0 0 15,-2 8 0-15,2-8 0 0,0 0 0 16,0 0 0-16,1 9 0 16,7-9 0-16,4 0 0 15,3 0 0-15,-4 0 0 16,3 8 0-16,-2-8 0 0,-1 0 0 16,7 12 0-16,-1 0 0 15,-4-4 0-15,-1 5 0 16,1-6 0-16,-5 3 0 15,1-3 0-15,-4 2 0 16,-1-2 0-16,1-7 0 0,-1 8 0 16,5 1 0-16,7-9 0 15,4 0 0-15,6 7 0 16,3-7 0-16,8 10-74 31,0-4-255-31,0 4-41 16,0 5 5-16,0 1-22 0</inkml:trace>
  <inkml:trace contextRef="#ctx0" brushRef="#br0" timeOffset="166151.67">18346 4534 126 0,'0'-9'209'15,"-8"2"-15"-15,8 2-10 0,0 2-28 16,0-1-18-16,0-1-4 16,0 1 24-16,0 1 3 0,0-2-39 15,0 1-29-15,0 4-42 16,0 0-16-16,0 0-16 0,0 0-7 16,0 0-7-1,0 0-7-15,0 0 0 0,0 0-3 16,0 16 6-16,0 8-4 0,0 9 5 15,0 8-4-15,3 13 8 16,2 6 6-16,-5 9-4 16,0 0-4-16,0-3 1 0,0-2 4 15,0-7-10-15,0-2 2 16,0-8-1-16,0-2 3 0,0-4-1 16,0-8-1-16,0-5 0 15,0-7-4-15,3-4 3 0,-3-10 3 16,3 1 1-16,-3-8-5 15,0 0 7-15,0 0-11 0,0 0 7 16,0 0 2 0,0 9-6-16,0-9 3 31,0 0 3-31,6 0 5 16,-3 0-13-1,2 0-2-15,-1-5 3 0,4-2 0 16,0-2-3-16,1-3 1 15,-1-5 0-15,3-2 5 0,6-2-4 16,4-4 1-16,-2 2 1 16,6-3 2-16,-5 7 0 0,0 2 1 15,-3 5-2-15,-1 0-1 16,-4 3 1-16,-4 5 1 16,0 1 1-16,-4 3-3 0,2 0 2 15,-6 0-2-15,3 0 0 16,5 0-2-16,3 0 9 0,1 0-9 15,1 0 2-15,-5 0 2 16,1 0-2-16,0 0 4 0,-1 0 9 16,-2 12-5-16,3-5 0 15,-6 2-6-15,5-2 8 0,0 6-13 16,1-1 7-16,4 1-2 16,-3 2 4-16,-1 1 0 15,-1-3-4-15,5 4-2 0,-1-6 1 16,-4 3 1-16,1 0 1 15,3 0-2-15,-1-2 6 16,2 0-3-16,-4 0-9 0,-2-4 2 16,5-8 3-16,1 9-2 15,0-9 1-15,-1 7-4 0,2-7 9 16,4 0-15-16,-2 0 6 16,-1-3-17-16,1-6-1 0,6-7-2 15,2-4-13-15,-5-8 14 16,19-28-22-16,-25 26 32 15,-2 2-9-15,-2-1-11 16,-1 1-6-16,-5 2 11 16,2 6 16-16,-5 0 10 0,0 3-6 15,0 5 0-15,0 5 1 16,0-1 8-16,0-1 5 0,-13 0 16 16,1 6 5-16,1-1-2 15,2 4-2-15,0 0-7 16,1 0-5-16,0 0-9 0,8 0 2 15,0 0-2-15,0 0-2 16,0 0 1-16,0 16 3 0,0 1-1 16,0-2-3-16,0 6 3 15,0-1 1-15,0 4-1 16,0 1-2-16,0 0 5 0,5 0-3 16,3-5-2-16,0-5-2 15,5 1 6-15,1 2-7 0,3-6-1 16,-1-4 4-16,10-8-5 15,-3 0 9-15,5 0-4 0,1 0-10 16,-1-8 2-16,1-4-12 16,-4-8 0-16,-1-9 4 0,0-4-4 15,-4-4-12-15,-1 1 10 16,-1-5 7-16,-6-4-3 16,1 0 13-16,-5 0 1 15,-2 5 2-15,-1-1 5 0,-5 4-2 16,0 5 9-16,0 4 7 15,0 2 4-15,0 6 2 0,-6 4 7 16,6 5-4-16,0-1 5 16,0 1 1-16,-8 9 13 15,8-3-17-15,-9 5-1 0,9 0-12 16,0 0-5-16,0 0-10 16,0 7-5-16,0 6 9 0,0 13 3 15,-9 2-6-15,9 8 4 16,0 4-3-16,0 1 0 0,0 4-3 15,0-4 5 1,0 0-1-16,9 0-3 0,0-5 6 16,-1-3-6-16,2-4 4 0,3-1-5 15,-2-4 5-15,3-3-1 16,1-1-4-16,2-4 3 16,-1 0-9-16,-4-4-1 0,0-1 0 15,2-11 1-15,-3 0-6 16,0 0 7-16,3 0-2 0,1-6 4 15,2-6-14-15,-1-9 9 16,4-7-4-16,1-1-8 16,-5-2-5-16,-1-7 8 0,1 1-5 15,-2 1 13-15,-6 3 6 16,-4-3 1-16,0 2 5 16,-4 2-4-16,0 3 1 0,0 1 0 15,0 3 4-15,0 2-1 16,0-1 0-16,0 3 4 0,0 1-1 15,-8 4 0-15,8 0 13 16,-8 4 4-16,8-1-6 16,0 4 3-16,-9 1-3 0,9 0 1 15,-8 5 1-15,8-2 3 16,0 1 3-16,0-1 9 0,-8 2-1 16,8 3-8-16,0 0-2 15,0 0-2-15,-6 0-7 16,6 0-12-16,-9 0 1 15,9 12-7-15,0 8 13 0,0 8-4 16,0 9 2-16,0 5-6 16,0-3 1-16,0 7 4 0,0 2-2 15,0 1-3-15,0 1-2 16,9-1 8-16,-3-5-4 16,5-4 2-16,6-2 0 0,0-5-2 15,-2-5-3-15,1-9 5 16,1 4-2-16,3-13-9 0,2-1 5 15,1-9 6-15,6 0-12 16,4 0 1-16,3-9-6 16,4-7-10-16,6-8-2 0,1-4-1 15,2-10 3-15,2 3 12 16,-9-3 9-16,-5 5-2 0,-9 4 5 16,-2 5 2-16,-10 5 12 15,-9 2 4-15,-2 1-7 0,-5-1 1 16,0-4 1-16,0 6-2 15,0 0 2-15,-12 2-1 16,-1-4 2-16,1 5 5 0,-5-1 3 16,6 1 0-16,-3-1-1 15,0 6-8-15,-3-2-4 16,0 6 8-16,0-1-1 0,3 4-7 16,-3-5-1-16,1 5-6 15,0 0 8-15,0 0-11 0,-1 0 0 16,1 0-2-16,3 12 2 15,2 0-3-15,-3 2 10 16,6 6-11-16,2 7 2 0,6 11 9 16,0 3-4-16,0-1-6 15,0 1 0-15,3-1 5 0,8-3-3 16,11 0-1-16,2 0-2 16,4-8 6-16,9-5-3 0,1-8 0 15,-3-4-10-15,-4-12 2 16,2 0 6-16,1-5 11 15,-6-7-8-15,-4-7-3 0,-2-6 15 16,-8-7 0-16,-5-6-7 16,-9-2 12-16,0 0 18 0,-17-5-13 15,-3 4 6-15,-3-1-12 16,-7 6 4-16,-2 8-24 0,-1 4-30 16,-3 2-25-16,-2 10-28 15,-1 12-36-15,-4 0-29 16,0 22-53-16,4 9-28 0,-4 8-42 15,8 5 0-15</inkml:trace>
  <inkml:trace contextRef="#ctx0" brushRef="#br0" timeOffset="167248.37">21631 4787 178 0,'0'-25'187'16,"0"0"41"-16,-13 6 40 16,1 2-38-16,1 0-47 15,-1 5-27-15,-1 0 2 0,-4-4-22 16,2-2 7-16,-7 3-41 16,-1-5-35-16,-6-3-56 0,-7-7-11 15,-6 2 0-15,-10-6 0 16,-4-2 0-16,-9-5 0 0,-3 5 0 15,-11-1 0-15,-5 1 0 16,-7 3 0-16,-5 4 0 16,-6 1 0-16,-8 0 0 15,-4 3 0-15,-1 9 0 0,3 4 0 16,-5 0 0-16,-2 4 0 16,2 8 0-16,5 0 0 0,4 0 0 15,7 8 0-15,0 4 0 16,-2 4 0-16,2 5 0 15,-5 3 0-15,-3 12 0 0,-10 5 0 16,-2 8 0-16,2 8 0 16,3 5 0-16,6-2 0 0,8 6 0 15,14-2 0-15,9 2 0 16,19-6 0-16,8 2 0 16,11-5 0-16,12 0 0 15,5-9 0-15,7 1 0 0,9-4 0 16,8-4 0-16,0-1 0 15,5 2 0-15,6 0 0 0,6 2 0 16,9 0 0-16,2 5 0 16,12 0 0-16,13-1 0 0,7 5 0 15,10 1 0-15,9-7 0 16,16-2 0-16,11 1 0 0,12-6 0 16,7-4 0-16,0-3 0 15,5-4 0-15,2-8 0 16,-2-10 0-16,-2-3 0 15,7-8 0-15,4 0 0 0,5 0 0 16,14-12 0-16,6-7 0 16,-1-10 0-16,-6 1 0 15,-7-9 0-15,-10-4 0 16,-14-5 0-16,80-51 0 16,-128 49 0-16,35-46 0 15,-72 48 0-15,-10 2 0 16,16-62 0-16,-32 46 0 15,-7-5 0-15,-8-1 0 16,0 9 0-16,0 4 0 0,-13-1 0 16,-6 6 0-16,-6-1 0 15,-6 0 0-15,-7 4 0 16,-5 6 0-16,-8 5-122 16,-6 15-244-16,1 5 6 0,-4 7 37 15,-2 7-5-15,5 0 60 16</inkml:trace>
  <inkml:trace contextRef="#ctx0" brushRef="#br0" timeOffset="172107.24">15786 5657 110 0,'0'-7'259'0,"0"7"-45"16,0 0-35-16,5 0-65 16,-5 0-36-16,0-4-5 15,3-1-2-15,6 1 4 0,-4 4-28 16,-2 0-17-16,5 0-10 16,9 0-6-16,3 0 23 15,5 0-1-15,11 0-2 0,8 0-5 16,10-8-5-16,5-9 2 15,9-6-16-15,4-10 1 16,9-12-6-16,0-13 2 0,1-11-9 16,-6-3 3-16,-7-14 4 15,-4 0-3-15,-12 1-4 0,-8 8 9 16,-8 6 1-16,-9 15-2 16,-8 12-6-16,-3 6 7 0,-5 6-4 15,-9 8-2-15,2 7 1 16,-5 5-1-16,0 4 2 15,0 0-4-15,0 5 2 0,0-2 1 16,0 5 0-16,0 0 4 16,0 0-4-1,0-4-1-15,0 1-3 16,0-1 1-16,0-1 1 16,0 0 2-16,0 3-5 0,0-3 6 15,0-1-3-15,0 4 3 16,0-3-1-16,0 1-4 0,0 0-1 15,0-4 1-15,0 4 2 16,3 1-6-16,2-2-2 0,-2-4-2 16,2 2 1-16,-2 0 5 15,3-3 0-15,-6-2 5 16,0-4-4-16,0-1 3 16,0-2 0-16,3-1 0 0,-3-1-3 15,4 5-1-15,0 4 4 16,-4-1 0-16,0 0-3 0,4 1-3 15,1-7 10-15,4-2 1 16,-6 0-5-16,0 1 2 0,2 4-7 16,-5 0 11-16,0 4-6 15,0 4 10-15,0-2-4 0,0 7 0 16,0 3 0 0,0 0 4-16,0 0-2 0,0 0 3 15,0 0-4-15,0 0-5 16,0 0 9-16,0 0-5 0,0 0 8 15,-11 0 1-15,2 0 1 16,9 0-2-16,-13 0-5 0,6 0-3 16,-7 8-3-16,-2 5 1 15,-7-1-9-15,-6 8 1 16,1-1 4-16,-9 7-3 0,1-2 4 16,-5 0 4-16,5 1-6 15,2 0 7-15,1-6-1 16,1 1-7-16,4-2 0 0,4-2 0 15,3-4 0-15,4-4 2 16,11-8 2-16,6 0 0 16,0 0-1-16,0 0-8 0,0 0-2 15,0 0-5-15,3 0-15 16,5 0 7-16,4-8-2 0,5-4 3 16,3-9 1-16,8-2 1 15,4-6-4-15,6-4-3 0,2-3 4 16,1-2-9-16,-3 5 6 15,-4 5 8-15,-4 0 10 0,-6 8 10 16,-5 3-4 0,-5 6 6-16,-2 1-5 0,-6 3 4 15,0 3-4-15,-3 4 0 16,-3 0 4-16,0 0 7 0,0 0-2 16,0 0 4-16,0 0-4 15,0 0-5-15,0 0-8 16,0 0 6-16,5 0 3 15,3 11 2-15,3 3-2 16,2-3-1-16,9 6-5 0,6 2 4 16,8 6 1-16,4 0-1 15,1-1 6-15,3 5-4 0,1-5-2 16,0-3-5-16,-8-5 3 16,-9 1 5-16,-8-5 0 15,-5-5 12-15,-7-7 4 16,-3 0-4-16,-5 9 10 0,0-9-5 15,0 8-6-15,0-8-1 16,0 0-8-16,0 0 5 0,0 0-3 16,-8 0 6-16,-3 0-1 15,-6 7-15-15,-12 1 7 0,-10 1-6 16,-12 0-1-16,0 3 7 16,-6 0-5-16,-4-5 1 0,-4 2-3 15,-6-1-5-15,3 1 8 16,3 3-3-16,5-12-3 15,6 7 5-15,13-7 0 16,6 9-1-16,5-9 1 0,11 0 2 16,7 0-6-16,3 0 6 15,9 0-3-15,0 0 0 0,0 0-4 16,0 0 4 0,0 0 1-16,0 0-5 15,0 0-1-15,0 0 6 16,0 0 1-16,0 0-2 15,0 0 1-15,0 0-4 0,0 0-1 16,0 0 6 0,0 0 5-16,0 0-11 15,0 0 7-15,0 0-3 16,0 0 9-16,0 0-6 16,0 0 0-16,0 0-2 0,0-4-6 15,0-1-6-15,9-2 5 16,3-2 4-16,4-3-12 15,3-8 5-15,11-1 0 0,3 2-1 16,3-7 3-16,4-2-8 16,5 4 2-16,-5 2 6 0,-2 3 1 15,-6 3-3-15,-3 4 3 16,-6 1 4-16,-7 0-3 16,-2 9 4-16,-7 2-5 0,-3 0 5 15,-4 0-4-15,0 0 2 16,0 0 6-16,0 0-6 15,0 0 6-15,0 0-6 16,0 0 7-16,0 0-2 16,0 0-4-16,-8 0 5 31,8 0-3-31,0 13-8 0,0-13 9 16,0 6-2-1,0 3 0-15,0-1-3 16,0-8 5-16,4 0-11 15,4 0 3-15,6 0 3 0,-3 0 0 16,6 0 3-16,-6 0-9 16,1 0 5-16,-3 0 1 0,-5 0-1 15,-4 0 2-15,0 0-1 16,0 0-3-16,-9 0 16 0,-7-4-5 16,-4 0-5-16,-13 4-2 15,-7 0 4-15,-9 12-4 16,-3 0-1-16,0 0 3 0,1 0-10 15,15 0 10-15,7-3-8 16,13-9-3-16,7 0-12 0,9 0-1 16,6 0 3-16,5 0 3 15,14 0 7-15,12-9 2 16,7-3 9-16,13-4-2 16,0 3 0-16,-8 2-4 0,-9 3-9 15,-12-1 8-15,-3 9 1 16,-9 0-1-16,-8 0 4 0,-8 0 10 15,0 0-2 1,-13 0-1-16,-7 0-3 0,-2 17 6 16,-7-6-9-16,-4 2 2 15,1 3 0-15,7-4 1 0,5-3 1 16,4-1-8 0,3-8 8-16,13 0-6 0,0 0 1 15,0 0-6-15,0 0-1 16,8 0-2-16,13 0 5 0,7 0 1 15,12-4 2-15,5-4 4 16,0 3-6-16,0-2 2 0,-5 2-3 16,-7 0 1-16,-14 3-1 15,-3 2-5-15,-2 0-5 16,-11 0 15-16,-3 0 11 0,0 0-4 16,-12 7 2-16,-4 5-3 15,-8 1-7-15,-6 3 3 0,4-4 1 16,0-3 2-16,5-9-4 15,9 7-5-15,4-7-4 16,8 0-4-16,0 0 0 16,0 0-2-16,8 0-4 0,4 0 9 15,5-3-3-15,8-6 15 16,-2-3-1-16,3 0-5 0,-6 4 4 16,-4 0 1-16,-8 0 11 15,-8 4-6-15,0 4-13 0,0 0 21 16,-16 0 3-16,-8 0-16 15,-6 0 0-15,-1 0 0 0,-6 7 1 16,0 6 2 0,0 0-5-16,6-6 2 0,2-7 3 15,8 8 2-15,6-8 0 16,7 0-4-16,8 0 3 0,0 0-6 16,0 0-9-16,4 0 2 15,3 0 0-15,5 0 3 0,-4 0 7 16,0 0 0-16,0 0 2 15,1 0 0-15,-9 0 13 16,0 0-2-16,0 0 3 16,-9 0 1-16,1 0-8 15,-3 0-2-15,-3 9-5 0,4-2-3 16,-7 5 3-16,-4-4 0 16,1 1-5-16,6-9 3 15,0 9 0-15,6-9 0 0,8 7-1 16,0-7 1-16,0 0-7 15,0 0 3-15,4 0-8 16,4 0 0-16,5 0 1 0,6 0 12 16,10 0-8-16,2 0 4 15,2 0 5-15,-1 0-5 0,1-4-1 16,-7 4 5-16,-6 0-2 16,-9 0 0-16,-2 0 2 0,-6 0-1 15,-3 0 3 1,0 0 13-16,0 0 14 0,-15 0-6 15,-4 0-17-15,-7 0-3 16,-2 0-3-16,0 0 2 0,-6 0-4 16,3 9 2-16,5-9-2 15,6 7-3-15,6-7 9 0,0 0-9 16,14 0 8-16,0 0-7 16,0 0-13-16,6 0-4 0,5 0 3 15,3 0 6-15,12 0 3 16,-1 0 4-16,3-3 3 15,1-6-1-15,-6 2-6 16,1 2 10-16,-7 1 2 0,1 4-3 16,-12 0-5-16,-1 0 7 0,-2 0-7 15,2 0 4-15,-2 0-6 16,-3 0 1-16,0 0-4 16,6 0 14-16,-3 0-11 15,0 0 5-15,5 0 1 0,-3 0 4 16,-1 0-7-16,0 0 0 15,1 0-1-15,3 0 7 0,0 0 1 16,0 0-12-16,4 0 5 16,-1 0 5-16,7 0 0 15,-6 0-5-15,-2 0 1 0,4 0-3 16,-3 0 7-16,-3 0-6 16,1 0 4-16,-4 0 3 15,-2 0 1-15,2 0-10 0,-5 0 2 16,0 0 4-1,0 0-14-15,0 0 3 0,0 0 2 16,0 0 0-16,0 0 4 16,0 0-5-16,0 0 3 0,0 0-4 15,0 0 5-15,0 0 1 16,0 0 3-16,0 0-4 16,0 0 9-16,0 0-6 0,0 0 3 15,0 0 0 1,0 0-2-16,0 0-14 15,0 0-8-15,0 0 4 0,0 0-3 16,0 0-4-16,0 0-1 16,0 0-19-16,0 0-21 15,0 0-24-15,0 0-16 0,-8 0-6 16,8 0-11-16,-14 0-40 16,3 0 1-16</inkml:trace>
  <inkml:trace contextRef="#ctx0" brushRef="#br0" timeOffset="173504.47">3045 8637 374 0,'16'-101'291'0,"-4"11"-69"15,-4 21-85-15,0 13-32 16,-5 15 7-16,-3 12 8 16,0 8-5-16,0 17-50 15,0 20-28-15,5 38 26 16,3 47 78-16,-8 50 46 16,-8 52-109-16,-16 58-78 15,-12 40 0-15,-10 16 0 0,-3 5 0 16,-2-13 0-16,-7-15 0 15,1-17 0-15,8-26 0 16,5-23 0-16,4-32 0 16,12-29 0-16,2-37 0 15,9-31 0-15,11-26 0 0,6-21-54 16,0-16-236-16,0-15-6 16,0-25-10-16,0-32-14 15,12-30-15-15</inkml:trace>
  <inkml:trace contextRef="#ctx0" brushRef="#br0" timeOffset="173971.75">3706 8373 150 0,'0'-33'218'15,"0"4"-19"-15,0 1-14 16,0 4-38-16,-11 7-22 16,11 5 16-16,-8 0 24 15,8 5-19-15,0 7-36 0,0 0-42 16,0 0-29-16,0 24-18 15,0 33 31-15,0 36 35 16,-9 33-6-16,-3 33-8 16,-5 33-33-16,-2 32-40 15,-6 23 0-15,1 18 0 0,-1 0 0 16,-4-5 0 0,5-12 0-16,1-16 0 0,2-21 0 15,0-27 0-15,9-25 0 16,1-24 0-16,11-31 0 15,-8-21 0-15,8-19 0 16,0-18 0-16,0-18-105 16,-9-11-122-16,9-17-66 0,-12-21-20 15,12-32 33-15,0-37 20 16,0-36 17-16</inkml:trace>
  <inkml:trace contextRef="#ctx0" brushRef="#br0" timeOffset="174337.26">4303 8331 334 0,'21'-72'268'16,"-9"11"-78"-16,-5 12-76 15,1 12-45-15,-8 8 19 0,0 5 51 16,0 8 11-16,0 8-35 15,0 8-46 1,0 0-34-16,0 33-12 0,-8 36 20 16,-2 45 44-16,-4 48 39 15,-2 47 17-15,-7 48-89 16,-6 35-54-16,-7 21 0 0,-1 4 0 16,3-20 0-16,7-26 0 15,-2-33 0-15,9-33 0 16,0-35 0-16,8-31 0 15,-2-30 0-15,14-28 0 0,0-19 0 16,0-18-20-16,0-19-258 16,0-25-49-16,0-36-57 15,14-45 2-15,-2-42 65 16</inkml:trace>
  <inkml:trace contextRef="#ctx0" brushRef="#br0" timeOffset="174702.73">4678 8617 158 0,'15'-69'264'0,"2"8"-82"0,-6 4-63 16,3 12-41-16,-6 9 17 16,-2 8 47-16,-6 11 10 15,5 5-30-15,-5 7-39 16,0 5-38-16,0 21-25 15,3 32 10-15,7 40 63 16,-2 46 16-16,0 35-1 0,0 42-4 16,-8 32-21-16,0 13-23 15,0 3-60-15,0-7 0 16,-8-17 0-16,-4-20 0 0,3-22 0 16,1-25 0-16,0-27 0 15,0-32 0-15,8-24 0 16,-9-25 0-16,9-15 0 15,0-20 0-15,0-8-152 0,0-22-146 16,-11-29-35 0,11-32 19-16,0-41 23 0,0-48 18 15</inkml:trace>
  <inkml:trace contextRef="#ctx0" brushRef="#br0" timeOffset="175035.65">5173 8748 357 0,'16'-83'252'0,"0"14"-83"16,-5 16-68-16,3 9-34 16,-6 12 10-16,0 3 49 15,0 4 19-15,-4 9-17 0,-4 4-29 16,0 8-3 0,0 4-22-16,0 16-28 0,0 25 38 15,0 41 61-15,3 44-64 16,2 45-81-16,3 48 0 15,-1 37 0-15,-2 22 0 16,-1-2 0-16,4-11 0 0,0-20 0 16,0-26 0-16,1-31 0 15,-1-25 0-15,0-30 0 16,-8-23 0-16,3-25 0 0,2-23 0 16,0-17 0-16,-5-17 0 15,0-16 0-15,0-24-136 16,0-24-265-16,-10-35 17 15,2-34 63-15,8-33 3 16,0-25-166-16</inkml:trace>
  <inkml:trace contextRef="#ctx0" brushRef="#br0" timeOffset="175465.88">5575 8886 410 0,'0'-69'244'0,"0"7"-44"0,0 11-63 16,0 9-21-16,0 9 46 16,0 12 40-16,-8 6-7 15,8 6-47-15,0 2-54 0,0 7-39 16,-9 0-13-16,9 0-7 16,0 19-28-16,0 27-7 15,0 31 0-15,0 40 0 16,0 42 0-16,0 41 0 0,0 32 0 15,0 16 0-15,0 1 0 16,0-9 0-16,4-20 0 16,4-21 0-16,5-19 0 0,-5-26 0 15,1-27 0 1,-3-22 0-16,7-19 0 0,-4-17 0 16,-1-16 0-16,0-14 0 15,-4-6 0-15,-1-8 0 16,-3-4 0-16,0-9 0 0,0-5 0 15,0 2 0 1</inkml:trace>
  <inkml:trace contextRef="#ctx0" brushRef="#br0" timeOffset="175622.49">5651 11498 2047 0,'0'-4'0'15,"0"1"0"16,0-1 0-31,6 4 0 47,-3 0 0-47</inkml:trace>
  <inkml:trace contextRef="#ctx0" brushRef="#br0" timeOffset="175714.95">5663 11487 2047 0</inkml:trace>
  <inkml:trace contextRef="#ctx0" brushRef="#br0" timeOffset="176052.54">5663 11487 1803 0,'0'0'-267'15,"0"0"5"-15,0 7-6 16,0 2 26-16,0-9-5 16,-6 0 11-16</inkml:trace>
  <inkml:trace contextRef="#ctx0" brushRef="#br0" timeOffset="-86713.68">3873 15525 587 0,'-12'-32'341'0,"4"7"-75"16,8 5-113-16,0 9-41 15,0-4 28-15,0 8 48 16,0 0 34-16,0 7-184 16,0 18-38 15,3 16 0-31,14 14 0 16,7 18 0-16,5 11 0 0,2 8 0 15,7 1 0-15,-2 0 0 16,-4-1 0-16,-2-7 0 15,-3-9 0-15,3-7 0 16,-11-11 0-16,-2-6 0 16,-2-13 0-16,-6-3 0 15,-1-4 0-15,-3-8 0 16,-5-10 0-16,3-7 0 31,0-7-300-15,2-3-39-16,-2-9-17 15,6-19-64-15</inkml:trace>
  <inkml:trace contextRef="#ctx0" brushRef="#br0" timeOffset="-86138.93">5018 15330 520 0,'5'-8'364'16,"-5"8"-130"-16,0 0-116 15,0 0-55-15,0 0-2 0,0 0 28 16,-8 0-20-16,8 8-23 16,-9-8-15-16,-4 16-18 15,-3 0-2-15,-8 5-1 16,-9-1-7-16,-8-3 7 15,-7-5 1-15,0-5-5 16,-6-7 3-16,3 0 24 16,-3-2-1-16,4-13 10 0,15 1-14 15,7-7-9-15,7 0-15 16,9-3-15-16,12 0 7 16,9-5-2-16,10-4 1 15,14 0 6-15,2 4-4 16,7 10-1-16,-2 3-1 0,6 7 2 15,1 9 5 1,4 0-9-16,1 16-5 16,-3 8 5-16,0 9 2 0,-1 9 5 15,-3 11-7-15,-8 16 5 16,-9 12 2-16,-12 4-3 16,-13 1 4-16,-3-5 2 15,-11-15 8-15,-2-9 17 0,-4-11 20 16,3-16-2-16,-7-4-11 15,-4-7-2-15,5-6 4 16,4-5-13-16,-2-8-16 16,7 0-20-16,3 0-25 0,8 0-44 15,0 0-85-15,0 0-94 16,0 0-66 0,0 0-9-16,0 0-8 0</inkml:trace>
  <inkml:trace contextRef="#ctx0" brushRef="#br0" timeOffset="-85681.14">5489 14800 823 0,'-20'-16'403'0,"4"4"-173"15,-1 4-101 1,6 3-28-16,-1 5-4 0,12 0-22 16,-14 0-48-16,14 9-20 15,-8 7-12-15,8 7 12 16,0 19-12-16,-8 10 6 16,8 14 3-16,0 3 0 0,8-4 0 15,8 0-4-15,8-8-25 16,9-8 6-16,8-7-28 15,12-14-22-15,8-8-40 16,-1-12-21-16,-6-8 34 16,-5 0 40-16,-13 0 20 15,-8-8 25-15,-8-3 13 16,-6-3 27-16,-14-5-23 0,-17-5-55 16,-9 2 103-16,-2 6 66 15,-4 4-44-15,-4 8-44 16,-4 4-15-16,-4 8-8 15,1 9-10-15,7 2-13 0,4 3-44 16,7-6-105-16,5-1-97 16,12-1-69-16,8-7-23 15</inkml:trace>
  <inkml:trace contextRef="#ctx0" brushRef="#br0" timeOffset="-85314.74">6021 14641 357 0,'-21'-23'437'0,"2"10"-73"15,-3 4-158-15,4 9-73 0,1 0-17 16,4 9-14-16,1 8-49 16,4 11-18-16,8 16-23 15,0 18-5-15,0 6-4 16,8 7-4-16,17-3-9 15,7-7-39-15,12-11-9 16,5-13-16-16,5-18 0 16,-2-6-11-16,-3-17 22 0,-5-12 13 15,-6-16 19-15,-11-18 6 16,-6-15-7-16,-12-16 15 16,-9-8 6-16,-22-1 21 15,-6 4 5-15,-4 13-7 0,0 16 4 16,-1 18-5-16,5 9-11 15,-6 22-27-15,-10 23-46 16,-13 31-75-16,-65 123-354 16</inkml:trace>
  <inkml:trace contextRef="#ctx0" brushRef="#br0" timeOffset="-83851.13">4022 17206 318 0,'-44'24'274'0,"1"0"-84"16,-3-3-81-16,5-1-58 16,9-4-11-16,4-4 13 15,8-12 20-15,12 0 38 16,8 0 42-16,0 0-14 15,0 0-29-15,8-2-39 0,12-11-30 16,16-8 21 0,29-19 13-16,37-17-8 15,43-29-18-15,46-23-20 0,42-27-17 16,38-18-6-16,41-12-2 16,34-5-3-16,11 7-6 15,-15 14-6-15,-26 19-2 16,-31 22 4-16,-43 19 10 0,-37 17-1 15,-43 20-8-15,-40 13 16 16,-34 11 17-16,-23 8-4 16,-21 2-21-16,-10 6 0 0,-14 5 0 15,-9 0 0-15,-11 4 0 32,0-1 0-32,0 2 0 15,0-6 0-15,-11-10 0 0,0-14 0 16,-6-17 0-16,1-19 0 15,0-21 0-15,-6-19 0 16,-2-17 0-16,-8-17 0 0,1-7 0 16,-7-6 0-16,2 11 0 15,-6 9 0-15,3 11 0 16,1 6 0-16,2 14 0 0,-4 13 0 16,3 8 0-16,4 20 0 15,6 8 0-15,-3 10 0 16,2 10 0-16,4 3 0 15,-4 5 0-15,-2 4 0 16,-2-2 0-16,-4 7 0 16,-1 2 0-16,-2 6 0 0,-2-1 0 15,-4 2 0-15,-8 3 0 16,-4 7 0-16,-13 0 0 16,-18 12-7-16,-31 7-22 0,-26 19-1 15,-34 19 8-15,-20 19 4 16,-16 23 6-16,-13 15 0 15,-7 13 7-15,-9-2-3 16,1-3 5-16,4-9 3 16,20-15-3-16,19-12 3 15,24-17-4-15,35-12 3 16,23-17 2-16,28-7 5 16,25-12-5-16,16-4-28 0,17-17-22 15,8 0-23-15,12 0-20 16,4 0 0-16,8 0 28 15,-8 0 26-15,8 7 27 16,-9-7 6-16,9 8 2 16,0-8 10-16,0 0 8 15,0 0 3-15,0 0-5 0,0 13-9 16,0-6-9 0,0 10-1-16,-7 12 7 15,7 19-1-15,0 34 4 16,0 40-6-16,0 37 6 0,0 41-3 15,13 36-2-15,-2 23 8 16,9 15 6-16,1-1-2 16,3-9 4-16,4-12 3 15,2-20-3-15,-3-32 0 16,-2-42-9-16,-2-40 1 16,-6-33 5-16,-4-23 8 15,-1-17-10-15,-9-17 3 0,-3-7 7 16,0-9 3-1,5-12-3-15,3 0-3 0,-4 0-4 16,0 0-3-16,1-4-13 16,-2-4 0-16,2-1-1 15,3 2-1-15,4-10 7 16,15-9 3-16,22-13-11 16,30-19-15-16,22-14-92 15,24-13-109-15,16-10-115 0,23-10-10 16,15-13-1-16</inkml:trace>
  <inkml:trace contextRef="#ctx0" brushRef="#br0" timeOffset="28240.8">7309 11454 84 0,'-41'12'198'0,"5"1"-58"16,-2-13-46-16,2 12-20 0,-1-5-3 15,2 2 3-15,-3-1 14 16,-3-8 38-16,5 8 24 16,0-8 14-16,4 9-16 15,7-9-30-15,9 0-33 0,8 0-15 16,8 0-25-16,0 0-24 16,24-4 8-16,29-17 19 15,41-16 18-15,56-24-4 16,65-21 8-16,73-22-48 15,61-23-22-15,45-15 0 16,48-12 0-16,38-5 0 0,0-5 0 16,-17 6 0-16,-21 12 0 15,-25 6 0-15,-31 14 0 0,-40 13 0 16,-42 15 0-16,-43 13 0 16,-46 11 0-16,-41 12 0 15,-35 10 0-15,-30 6 0 0,-24 15 0 16,-25 6 0-16,-20 5 0 15,-10 8 0-15,-13-1 0 0,-10 6 0 16,1 2 0 0,-8 2 0-16</inkml:trace>
  <inkml:trace contextRef="#ctx0" brushRef="#br0" timeOffset="28968.33">13326 9248 2047 0,'0'-25'0'0,"0"-11"0"15,-15-14 0-15,-7-14 0 0,-3-22 0 16,-10-20 0-1,-9-11 0-15,-5-13 0 0,-5-12 0 16,3-10 0-16,-4-3 0 16,3 5 0-16,4 13 0 15,3 10 0-15,8 21 0 0,9 20 0 16,4 17 0-16,3 15 0 16,4 14 0-16,6 11 0 0,-1 10 0 15,4 5 0-15,8 7 0 16,-12 1 0-16,-1 6 0 15,1 0 0-15,-5 0 0 16,-5 11 0-16,-16 1 0 16,-10 7 0-16,-103 42 0 15,49-21 0 1,-23 10 0-16,-22 3 0 0,-23 8 0 16,-30 7 0-16,-40 15 0 15,-48 6 0-15,-41 9 0 16,-23 3 0-16,-9 2 0 0,-9-1 0 15,0-9 0-15,5 1 0 16,6-8 0-16,19-5 0 0,11-4 0 16,5-4 0-16,3-5 0 15,13-6 0-15,19-9 0 16,24-8 0-16,33-8 0 16,42-9 0-16,40-8 0 15,36-3 0-15,38-6 0 16,18-11 0-16,21 0 0 15,14 0 0-15,10 0 0 16</inkml:trace>
  <inkml:trace contextRef="#ctx0" brushRef="#br0" timeOffset="29384.48">5505 9137 2047 0,'0'10'0'16,"0"1"0"-16,0 14 0 16,8 23 0-16,8 29 0 15,4 38 0-15,6 35 0 16,2 33 0-16,5 21 0 16,2 12 0-16,3 4 0 0,-6-3 0 15,0-2 0-15,-7-4 0 16,0-4 0-1,-2-11 0-15,2-17 0 0,3-24 0 16,-3-28 0-16,-1-26 0 16,1-24 0-16,0-16 0 15,-10-17 0-15,-4-12 0 16,-2-10 0-16,-1-6 0 0,-8-8 0 16,5-8 0 30,-2 0 0-46,6 0 0 0,-1 0 0 16,-1-3 0-16,15-11 0 16,22-15 0-16,38-23 0 15,43-24 0-15,45-35 0 16,46-18 0-16,43-14 0 0,34-4 0 16,15 0-182-16,-7 5-229 15,-21 9-48-15,-29 6-4 16</inkml:trace>
  <inkml:trace contextRef="#ctx0" brushRef="#br0" timeOffset="127273.12">13871 8565 57 0,'-8'-9'163'0,"-1"4"22"16,1-3-49-16,8 8-25 16,-8-4-23-16,8 1-12 15,0-2-2-15,0 1 11 0,0 4 14 16,0 0 6-16,0 0-4 15,0 0-13-15,0 0-13 16,0 0-7-16,0 0-4 0,0 0 3 16,0 0 0-16,0 0-13 15,0 0-9-15,0 0-8 16,0 0-6-16,0 0 2 0,0 0-3 16,0 0 8-16,0 0 0 15,3 0-6-15,5 0-32 0,6 12 0 16,5-3 0-16,10-9 0 15,12 12 0-15,11-12 0 16,17 8 0-16,12-8 0 16,9 0 0-16,12 0 0 0,8 0 0 15,10-3 0-15,10-6 0 16,11-4 0-16,-8 1 0 16,4 1 0-16,2-1 0 0,-3-2 0 15,8 1 0-15,10-1 0 16,9-2 0-16,7-1 0 0,4 1 0 15,-3-1 0 1,-10 5 0-16,-6 0 0 0,-13-4 0 16,-12 4 0-16,-7 0 0 0,-14-4 0 15,-7-1 0 1,-6-4 0-16,-1 1 0 0,2-1 0 16,5-3 0-16,7 0 0 15,5-4 0-15,8-1 0 0,4 1 0 16,-4-1 0-16,-3 1 0 15,-7-6 0-15,-6 2 0 16,-10 0 0-16,-6 4 0 0,-9-5 0 16,-3 4 0-16,-1-4 0 15,4 1 0-15,6-1 0 16,4-4 0-16,7 1 0 16,7-5 0-16,5 0 0 0,-5 1 0 15,-6 3 0-15,-11 5 0 16,-10 2 0-16,-17 7 0 15,-8 1 0-15,-13 3 0 0,-4-2 0 16,1 5 0-16,-6-3 0 16,9-7 0-16,-1-3 0 0,4-2 0 15,8-7 0-15,-4 1 0 16,7-2 0-16,0-6 0 16,-2 0 0-16,0 4 0 0,0 1 0 15,-2-1 0-15,-2 0 0 16,1 0 0-16,0-1 0 15,0-2 0-15,3 0 0 16,1-5 0-16,0-3 0 0,4-5 0 16,0-5 0-16,0 1 0 15,-1-3 0-15,0-1 0 0,1 3 0 16,-6-4 0-16,-4 2 0 16,2-5 0-16,5-5 0 15,-2-2 0-15,5-10 0 0,3-4 0 16,5 0 0-16,0 2 0 15,4 3 0-15,4 1 0 16,-3 8 0-16,-7 7 0 16,4-1 0-16,-7 5 0 0,-3 4 0 15,-9 4 0-15,-2 4 0 16,-2 3 0-16,-7 5 0 16,-4 6 0-16,-4-3 0 0,-6 3 0 15,1 2 0-15,-3 0 0 16,-4 4 0-16,-6 1 0 15,-3 7 0-15,1 9 0 0,-6 3 0 16,-3 1 0-16,0 5 0 16,0-2 0-16,0 1 0 15,0 4 0-15,5 1 0 0,-5-3 0 16,0-2 0 0,0 6 0-16,0-3 0 0,0-3 0 15,0 4 0-15,0-1 0 16,0 1 0-1,0 1 0 1,0-2 0-16,0 1 0 16,0 1 0-16,0-6 0 15,0 1 0-15,3-4 0 0,2-2 0 16,-1 0 0-16,-4-3 0 16,0-4 0-16,4 4 0 0,1 1 0 15,-1 1 0-15,-4-1 0 16,0 4 0-16,0-1 0 15,4 0 0-15,-1 6 0 16,0 2 0-16,-3-3 0 16,-10 25 0 31,-15 12 0-47,-14 11 0 15,-23 13 0-15,-9 8 0 16,-2 5 0-16,8-10 0 15,5-4 0-15,7-2 0 0,5-6 0 16,-1-7 0 0,5-4 0-16,6-10 0 0,10-1 0 15,4-10 0-15,8 0 0 16,8-12 0-16,8-12 0 16,11-12 0-1,10-18 0-15,12-7 0 16,7-7 0-16,8-6 0 0,9 2 0 15,2-1 0-15,1 4 0 16,1 0 0-16,-2 4 0 16,3 8 0-16,-13 12 0 0,-10 5 0 15,-8 8 0-15,-11 7 0 16,-9 5 0-16,1 4 0 16,-7 4 0-16,-5 12 0 31,0 1 0-31,0 3 0 15,3 0 0-15,6 4 0 16,4 0 0-16,2 6 0 16,10-2 0-16,4 4 0 0,2-4 0 15,6 4 0-15,-1-4 0 16,2 2 0-16,1-2 0 16,3-3 0-16,-3 0 0 15,-4-6 0-15,-8 2 0 16,-7-5 0-16,-2 0 0 0,-10-12 0 15,-5 0 0-15,-3 8 0 16,0 0 0 0,0 0 0-16,-21 6 0 15,-12 0 0-15,-15 7 0 16,-8 2 0-16,-9 4 0 0,0-4 0 16,-4-3 0-16,-6 6 0 15,1-2 0-15,-5-1 0 16,3 2 0-16,2 0 0 15,6-6 0-15,11 3 0 0,6-6 0 16,12-4 0-16,5 0 0 16,8 0 0-16,5 0 0 0,3-12 0 15,7 13 0-15,-1-13 0 16,12 8 0-16,-8-8 0 16</inkml:trace>
  <inkml:trace contextRef="#ctx0" brushRef="#br0" timeOffset="127335.69">22155 4945 2047 0</inkml:trace>
  <inkml:trace contextRef="#ctx0" brushRef="#br0" timeOffset="127601.64">22155 4941 2047 0,'0'-4'0'0,"0"0"0"15,0 0 0 1,8-1 0-16,-3-2 0 16,4-5 0-16,8-10 0 0,5-6 0 15,5-8 0-15,11-4 0 16,5-6 0-16,8-6 0 16,5-3 0-16,1-1 0 15,2-4 0-15,3-6 0 16,-5 4 0-16,-8 10 0 0,-13 7 0 15,-3 9 0-15,-12 8 0 16,-7 7 0-16,-5 9 0 16,-4 4 0-16</inkml:trace>
  <inkml:trace contextRef="#ctx0" brushRef="#br0" timeOffset="128037.76">22841 4180 2047 0,'3'0'0'15,"5"13"0"-15,5 2 0 16,12 5 0-16,7 6 0 16,6 2 0-16,1 8 0 0,5 0 0 15,2 6 0-15,-3-6 0 16,-5 0 0-16,-5-3 0 15,-10-4 0-15,-1-5 0 0,-10-3 0 16,-6-9 0-16,-1 0 0 16,-2-4 0-16,-3 0 0 15,0 1 0 1,-14-9 0 0,-20 0 0-1,-17 13 0-15,-25-1 0 16,-7-1 0-16,-7 5 0 0,-3 1 0 15,0-2 0-15,-1 6 0 16,1 3 0-16,6 2 0 16,15-2 0-16,7-5 0 0,17-3 0 15,10-3 0-15,11-4 0 16,5-9 0-16,11 8 0 0,-1-8 0 16</inkml:trace>
  <inkml:trace contextRef="#ctx0" brushRef="#br0" timeOffset="128859.33">22177 4868 2047 0,'14'-4'0'0,"7"-5"0"0,1-8 0 16,17-2 0-16,1-9 0 16,8-10 0-16,9-2 0 15,4-8 0-15,4-6 0 0,0 6 0 16,-8-2 0-16,-4 13 0 15,-10 5 0-15,-4 8 0 16,-12 3 0-16,-6 9 0 16,-8 5 0-16,-5 7 0 15,-20 12 0 1,-13 4 0-16,-20 8 0 16,-12 5 0-16,-8 4 0 15,-5-2 0-15,2 2 0 0,3-4 0 16,11-9 0-16,15-3 0 15,10-4 0-15,9-6 0 0,7-7 0 16,18 0 0 0,11 0 0-16,22-7 0 15,13-6 0-15,19-8 0 0,11-3 0 16,-4-1 0-16,-4 5 0 16,-13 4 0-16,-11 4 0 15,-12 3 0-15,-16 1 0 16,-14 8 0-16,-14 0 0 15,-21 24 0-15,-22 5 0 16,-13 8 0-16,-16 3 0 16,3-3 0-16,6 0 0 15,13-8 0-15,16-5 0 0,8-5 0 16,14-5 0-16,7-2 0 16,29-12 0-1,11 0 0-15,12 0 0 16,9-9 0-16,6-8 0 15,2 2 0-15,2-2 0 16,-11-3 0-16,-11 3 0 16,-9 2 0-16,-7 2 0 0,-10 5 0 15,-11 1 0-15,-16 7 0 16,-14 0 0-16,-9 7 0 16,-9 9 0-16,-1 1 0 15,5-2 0-15,6-1 0 16,10-3 0-16,12-11 0 0,4 0 0 15,20 0 0 1,12 0 0-16,8 0 0 16,13-4 0-16,8-7 0 15,3-2 0-15,2-4 0 0,-6 1 0 16,-8 0 0-16,-6 4 0 16,-15 5 0-16,-7 2 0 15,-4 5 0-15,-16 0 0 16,-7 0 0-1,-11 12 0-15,-2 0 0 16,5 0 0-16,-2 1 0 0,3-1 0 16,8-12 0-16,-3 12 0 15,5-12 0-15,-2 13 0 16,3-2-167-16,-4 1-369 16,-1 0 66-16,-2-3 65 0</inkml:trace>
  <inkml:trace contextRef="#ctx0" brushRef="#br0" timeOffset="117558.4">26861 2263 369 0,'0'-16'279'0,"0"-5"-31"15,0-3-77-15,7 3-40 16,1 4 11-16,-3 6 23 16,-2 3 11-16,2 3-15 15,-5 1-49-15,0 4-50 16,0 0-31-16,0 17-31 15,0 20 0-15,-8 15 0 16,0 17 0-16,0 12 0 16,-4 17 0-16,4 9 0 0,8 11 0 15,0 12 0-15,0 20 0 16,0 21 0-16,13 12 0 16,5 9 0-16,12-1 0 15,2-4 0-15,8-5 0 16,10-5 0-16,7-6 0 15,8-5 0-15,11-2 0 16,6 7 0-16,6 7 0 0,2 2 0 16,-9-1 0-16,2-13 0 15,-7-7 0-15,-2-12 0 16,-1-13 0-16,-5-11 0 16,1-9 0-16,4-5 0 0,9-7 0 15,11-9 0-15,17-3 0 16,11-9 0-16,9-8 0 15,4-4 0-15,4-7 0 16,9-9 0-16,3-4 0 16,0-8 0-16,2-4 0 15,-5-5 0-15,13-8 0 16,14-8 0-16,17-9 0 16,16-7 0-16,8 0 0 0,-3-15 0 15,-8-10 0-15,-14-4 0 16,-7-11 0-1,-9-17 0-15,2-12 0 0,-6-7 0 16,-8-3 0-16,-4-2 0 16,-8-4 0-16,-3-5 0 0,-14 1 0 15,-7-5 0-15,-12 1 0 16,-13-9 0-16,-2-11 0 16,-11-14 0-16,-6-15 0 15,-6-10 0-15,-2 2 0 16,-9-4 0-16,-3-5 0 0,-5 5 0 15,-10-6 0-15,-1 1 0 16,-6 0 0-16,-7 0 0 16,-13 4 0-16,-5 1 0 15,-1 4 0-15,-14-1 0 0,0 1 0 16,-22 3 0-16,-5 1 0 16,-18 4 0-16,-12-5 0 15,-7 0 0-15,-7 4 0 16,6 1 0-16,0 3 0 15,3 5 0-15,2 1 0 16,-5-7 0-16,-3 7 0 16,-6-6 0-16,-3 4 0 15,-4 4 0-15,-9 15 0 16,-6 5 0-16,-11 13 0 16,-6 10 0-16,-12 2 0 15,-22 8 0-15,-15 9 0 16,-21 8 0-16,-8 8 0 15,-8 4 0 1,1 5 0-16,3 2 0 0,3 6 0 16,9 3 0-16,10 1 0 15,10 4 0 1,3 0 0-16,5 7 0 16,-6 4 0-16,-5 1 0 15,-5 4 0-15,2 3 0 16,1 7 0-16,2 2 0 15,5 0 0-15,6 0 0 16,13 0 0-16,2 11 0 16,14 5 0-16,10 5 0 15,6 3 0-15,1-4 0 16,1 5 0-16,9 0 0 16,-3-2 0-16,0 3 0 15,-8 2 0-15,-3 1 0 16,-9 2 0-16,-4 7 0 15,-7 2 0-15,-6 5 0 16,6-2 0-16,6 7 0 16,17 3 0-16,13 4 0 15,10 4 0-15,16 8 0 16,9 12 0-16,14 10 0 16,6 15 0-16,15 8 0 15,5 11 0-15,22 9 0 16,0 4 0-16,18 5 0 0,7 3 0 15,3 6 0 1,4-5 0-16,4-1-309 16,9-4-280-16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26:47.6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10536 5128 70 0,'8'-7'135'0,"0"-2"22"16,-8 1-40-16,0 1-24 16,0-3-20-16,0 6-2 15,0 1 16-15,0-1 11 0,0-5 1 16,-8 1-20-16,8-1-10 15,-11 2-10-15,2 2 0 16,-2-2-7-16,-5-5-16 0,-1 2 10 16,-1 0 1-16,-1-3-30 15,-9 1-7-15,-1 0 8 0,-7 0-2 16,-5 3-8-16,-7 1-1 16,-2 4-2-16,-1 4-7 0,-6 0 4 15,0 8-1-15,-4 5 1 16,4 2-5-16,0 6 3 15,0 7 5-15,4 8-1 16,0 7 1-16,1 4-8 0,7 7 8 16,3 6-9-16,2 6 2 15,7 8-1-15,10 0-5 16,3-3 11-16,3 2-10 0,9 2 8 16,8-6-8-16,0-4 2 15,11-5-1-15,11-2 2 16,10-10 5-16,9-7-6 0,8-7 1 15,8-6 0-15,8-9 6 16,3-7-2-16,0-12 7 16,3 0-7-16,-2-7-4 15,-4-10 2-15,-5-3 3 0,-3-8 2 16,0-13 0-16,-4-3-9 16,-5-11 1-16,-8-1 3 15,-2-4-2-15,-6-11 1 0,-4-1-7 16,-3-6-4-16,-1 5 8 15,-8 4 6-15,-4 7-3 0,-4 2-7 16,-3 3-4-16,-5 3 6 16,3 6 8-16,-3 8 0 0,5 2-6 15,0 5 5-15,-5 9 9 16,0 3-8-16,0 6 1 16,0 2 7-16,0 5-3 15,0 1 9-15,0 2 5 0,0 5 2 16,-10 0-4-16,2 0-9 15,8 0 2-15,-8 0-4 16,8 8-3-16,-12 17-1 0,-4 16 4 16,0 16 12-16,-5 21 7 15,1 15 9-15,9 13 3 0,11-1-2 16,0 2-3-16,11-15 4 16,14-6-4-16,4-8-21 0,7-13-4 15,7-8 4 1,7-13-5-16,-1-8-3 0,-1-10 1 15,-2-6-7-15,-10-8 3 16,-8 0 5-16,-5-12-4 0,-1 0-3 16,-5 0 2-16,-6 0 2 15,-3 0 3-15,-4 0-3 16,-4 0 2-16,0 0-3 0,0 0-40 16,0-3-91-16,0-10-149 15,0-7-102-15,0-14-42 0</inkml:trace>
  <inkml:trace contextRef="#ctx0" brushRef="#br0" timeOffset="698.69">12043 5144 228 0,'-28'-12'216'0,"4"5"-59"15,-1-2-49-15,1 2-24 0,3-2-2 16,4 2 25-16,6 7 20 16,11-6 6-16,0 6-4 15,0 0-49-15,0-4-37 0,8 4-16 16,9 0-14-16,7 0 1 15,20 0 11-15,21 0 13 0,25-3-6 16,15-1-10-16,13-1-5 16,7-3-17-16,-3 4 5 15,-3 0 1-15,-15 4-6 16,-11 0-7-16,-11 0 6 0,-20 0-19 16,-13 0 1-16,-17 0-11 15,-8 0-7-15,-12 0-10 0,-4 0-23 16,-8 0-2-16,0 0-12 15,0 0 3-15,-8 0-17 0,2 0-23 16,-8 0-18-16,-6 0-28 16,-8 0-25-16,-4 12-15 15,-7 1-91-15</inkml:trace>
  <inkml:trace contextRef="#ctx0" brushRef="#br0" timeOffset="1227.76">12124 5442 11 0,'-31'0'9'16,"-3"0"9"-16,9 11 14 15,2 4 29-15,3-4 46 16,-2 6 22-16,6-6-46 0,5-3-30 16,11-8-18-16,-8 9-1 15,8-9 13-15,0 0 23 16,0 0 13-16,0 0 12 0,0 0-2 16,0 0 6-16,0 0-4 15,0 0-12-15,0 0-4 16,0 0-17-16,0 0-7 0,0 0-16 15,4 0-15-15,8 0-10 16,12-5 1-16,17-3 13 0,24-4 13 16,25-5 1-16,22 3 10 15,22-3-13-15,9-4-14 16,2 5-9-16,-6-1-3 16,-15 2-8-16,-20 1 7 0,-19 7-9 15,-20-1 3-15,-17 4 11 16,-14 4 19-16,-11 0 13 15,-6-5 16-15,-9 1 6 0,-8 4-69 16,0 0-84 31,0 0-160-47,0 0-116 0,0 0-65 16,0 13-6-1</inkml:trace>
  <inkml:trace contextRef="#ctx0" brushRef="#br0" timeOffset="2396.01">14622 4269 109 0,'-12'-7'214'0,"0"2"-41"0,12 2-31 16,-14 3-27-16,14 0-22 16,0-5-14-16,0 0 7 15,0 5-7-15,0 0-15 0,8 0-28 16,14 0-13-16,13 0 11 15,19 0 15-15,19-3-1 0,9 3-10 16,6 0-7-16,2 0-10 16,-9-4-16-16,-7-1-2 15,-9-2-2-15,-13 3 3 0,-7-1-6 16,-9 1-10-16,-7 4-33 16,-9-4-23-16,-9 0-36 0,-3-3-49 15,-8-7-85 1,0 3 1-16,-8 2 6 0,-8 5-122 15</inkml:trace>
  <inkml:trace contextRef="#ctx0" brushRef="#br0" timeOffset="2999.16">14804 4244 96 0,'-16'-7'228'16,"4"-2"-56"-16,1 2-45 15,-2 2-46-15,0 1-20 0,5 0 3 16,8 4 8-16,-8 0-18 16,8 0-23-16,-9 8-14 15,1 17 0-15,-6 16 10 16,-4 16-5-16,-7 16-6 0,2 4-7 16,-2 2-3-16,-3-3-7 15,4-7 4-15,3-8 1 0,6-9-6 16,-2-10 2-16,9-14 3 15,8-3-3-15,0-9 1 0,0-8 3 16,8-8 5-16,9 0 2 16,7-4 4-16,12-13-7 0,13-7 2 15,8-4-2-15,3-6 1 16,2 6 4-16,-5 5-6 16,-4 1-1-16,-10 7 2 15,-3 2 0-15,-2 9-2 0,-8 4 11 16,-2 0 2-16,-1 17-2 15,-1 7-3-15,-3 12 7 16,-3 5 0-16,0 4-11 0,-3 4 0 16,-6 7 2-16,-6 2 5 15,-5-1-3-15,0 1-11 0,-21-6 7 16,-2-3 1-16,-11-4 7 16,-5-9-9-16,-7-3 2 0,-2-12-3 15,0-21-3-15,-3 0-3 16,8-4 0-16,4-8 17 15,5 0-5-15,9-2 14 16,10 2 2-16,15 0-8 0,0 0-6 16,3-4-13-16,14-1 0 15,11 0-8-15,4 3-1 0,1 0 6 16,-4 7-12-16,-1-1-35 16,-3 0-53-16,-7 8-95 15,-1 0-72-15,-4 0-26 0,-10 8-34 16</inkml:trace>
  <inkml:trace contextRef="#ctx0" brushRef="#br0" timeOffset="3971.05">16856 4351 115 0,'-14'-25'259'0,"3"5"-68"15,-2-1-37-15,1 5-42 16,5 4-39-16,-1 9-19 16,8 3-15-16,0 0-17 15,0 0-11-15,0 12-3 0,0 4-2 16,0 3 5-16,0 4-6 16,0-4-8-16,4-4 3 15,4-2 6-15,-5-13-1 0,0 9 1 16,2-9-6-16,-5 0 3 15,0 0-5-15,4 0 9 16,-4 0-6-16,0 0-6 16,0 0 7-1,0 0-1-15,0 0 1 16,0 0-4-16,0 0 0 16,0 0-4-16,0 0 9 15,0 0 1 1,0 0 2-16,0 0-5 15,0 0 4-15,0 0 2 16,0 0 1-16,0 0 1 0,0 0 3 16,0 0 0-16,0 0-3 15,0 0 2-15,0 0-7 16,0 0 2-16,0 0 2 0,0 0-7 31,0 0 3-31,0 0 1 16,0 0-1-1,0 0-7-15,0 0 1 16,0 0 4-16,0 0-1 16,0 0-6-16,0 0-17 0,0 0-23 15,0 0-32-15,-9 0-38 16,9 0-50-16,-10 0-74 16,2 12-19-16</inkml:trace>
  <inkml:trace contextRef="#ctx0" brushRef="#br0" timeOffset="6040.27">10419 7926 56 0,'0'0'138'16,"-8"0"32"-16,8 0-39 15,-12-10-35-15,4 3-33 0,-5-9-20 16,1-5 17-16,-1-3 39 16,3 0 31-16,-12-4 26 15,-3-2-37-15,-2 2-37 16,-3 0-41-16,-1 4-11 0,-6 3-6 16,-3 8-9-16,-2 4-5 15,-1 9 1-15,-10 22-3 0,-9 14 2 16,-6 18-3-16,-2 20-2 15,5 13 7-15,-1 20-10 0,15 7 1 16,6 3-10-16,16 2 11 16,13-13-7-16,16-8-5 15,13-13 10-15,11-16-13 0,12-16 10 16,10-16-4-16,11-17 7 16,7-20-8-16,6-8 6 15,6-17-14-15,2-16 0 0,-2-16-5 16,-2-16-14-16,-5-13 4 15,-4-11 5-15,-8-3 8 16,-14 0 16-16,-5 7 0 0,-10 12 0 16,-7 7 9-16,-9 14 16 15,-9 7 2-15,-3 8-4 0,0 3-4 16,0 10 16-16,0 8-13 16,-9 8 8-16,9 4-12 0,-11 4-3 15,11 8-7-15,-8 0-6 16,0 24-2-16,8 21 4 15,0 20-2-15,0 13 2 16,13 7-2-16,10 3 0 0,11-2-7 16,5-8 5-16,7-4 2 15,2-14-7-15,2-6 1 0,-7-13 9 16,3-13-5-16,-10-5 0 16,-3-6 5-16,-9-4-3 15,-5-13-1-15,-5 0-2 0,-3 0-17 16,-7 0-25-16,-4 0-56 15,0-8-77-15,0-9-66 16,0-4-12-16,0-7-34 0</inkml:trace>
  <inkml:trace contextRef="#ctx0" brushRef="#br0" timeOffset="6373.03">11942 7954 548 0,'-21'-25'314'15,"4"1"-94"-15,1 4-110 0,5 3-51 16,11 5-25 0,0 4 6-16,0-4-14 0,8 5-15 15,11-3-7-15,19-3 3 16,19 3-2-16,20-3 0 0,17 4 1 15,7 1-2-15,5 0-2 16,-10 5 0-16,-10 3-6 0,-17 0-5 16,-13 0-21-16,-14 0-25 15,-10 0-11-15,-12 0-13 16,-7 0-8-16,-5 0-22 0,-8 0-31 16,0 0-31-16,-13 0-54 15,-7 7 16-15</inkml:trace>
  <inkml:trace contextRef="#ctx0" brushRef="#br0" timeOffset="6639.87">12080 8271 310 0,'-40'16'250'0,"11"-4"-72"0,4-3-56 15,13-9-51-15,12 0-42 16,0 0-9-16,17 0-4 0,15-12 5 15,21-4 10-15,24-5 28 16,19-3 0-16,15 2-26 16,2 3-14-16,1 4-6 0,-5 2-4 15,-11 3-7-15,-16 8 1 16,-22-3-4-16,-12 5-3 16,-14 0-6-16,-11 0-22 0,-6 0-31 15,-9 0-42-15,-8 0-50 16,0 0-29-16,0 0-57 0,-12 0-206 15</inkml:trace>
  <inkml:trace contextRef="#ctx0" brushRef="#br0" timeOffset="7423.34">14592 6797 174 0,'0'-8'208'0,"0"0"-41"16,-8-1-40-16,8 6-42 16,0-1-24-16,0 4-7 0,0 0 5 15,0 0 3-15,0 0-9 16,0 0-13-16,0 0-18 0,0 0-12 16,0 0 2-16,0 16-2 15,-8 8 16-15,8 10 6 16,-12 5 3-16,6 11-5 15,6-1 12-15,-13 0 1 0,13-4-2 16,0-5-19-16,0-4-1 16,0-7 12-16,0-6-5 0,0-6-2 15,-8 0 3-15,8-5-10 16,0-12-4-16,0 8 1 0,0-8 8 16,0 0-13-16,0 0 1 15,0 0-9-15,0 0 7 0,0 0-7 16,0 0-18-16,0 0-45 15,0 0-69-15,0 0-74 16,0 0-64-16,0 0-25 0,0 0-15 16</inkml:trace>
  <inkml:trace contextRef="#ctx0" brushRef="#br0" timeOffset="9252.12">15734 7140 95 0,'0'-9'173'16,"0"5"-24"-16,0 0-39 15,0 4-24-15,0 0-22 0,0-4-7 16,0 4-2-16,0 0-4 15,0 0-13-15,0 0-11 16,0 0-3-16,0 0-1 0,0 0 4 16,4 0 7-16,-4 0 4 15,0 0 0-15,0 0 5 0,0 0-5 16,0 0 2-16,0 0-12 16,0 0-5-16,0 0-6 0,0 0 1 15,0 0-1 1,0 0-5-16,0 0-2 0,0 0 4 15,0 0-3-15,0 0 7 16,0 0-7-16,0 0 6 0,0 0-6 16,0 0-1-16,0 0-3 15,0 0 3-15,0 0-2 0,0 0-7 16,0 0 1-16,0 0 4 16,0 0-5-16,0 0 2 0,0 0 0 15,0 0 0 1,0 0 0-16,0 0-5 15,0 0 7-15,0 0-2 16,0 0-6-16,0 0 4 16,0-5 1-16,0 5 0 15,0 0 0-15,0 0 0 0,0 0 0 16,0 0-1-16,5 0 4 16,-5 0-3-16,3 0-2 0,-3-3 0 15,0 3 3-15,0 0 6 16,0 0-13-16,0-4 3 15,0 4-2-15,0 0 9 0,0 0-4 16,0-5-3-16,0 5 6 16,0 0-3-16,0 0-4 15,0 0 1 1,0 0-1-16,0 0 3 16,0 0 1-1,0 0 2-15,0 0-3 0,0 0 3 16,0 0-8-16,0 0 8 15,0 0-2-15,0 0-6 16,0 0 7 0,0 0 1-16,0 0 2 0,0 0 6 15,0 0 1-15,0 0 0 16,0-5-4-16,0-2 3 0,0 0-4 16,-12-2-6-1,12 1-7-15,-13-4 6 0,3-1-1 16,-3 0 0-16,1-1 0 15,-5-3 3-15,6 1-1 0,0 4 5 16,-3 0 1-16,2-2 1 16,-2 2-7-16,3 0-2 0,-6 5-4 15,6-3 7-15,-5 3-1 16,0-2-2-16,3 9 8 16,1-3-4-16,-4 3-7 0,4-5 12 15,0 5-4-15,-2 0-7 16,3 0 6-16,-2 0 0 15,2 0-4-15,-1 0 1 0,0 8-3 16,-2 1 3-16,3 4 2 16,-1-2-6-16,-4 6 3 0,-1-1 6 15,5 1-10-15,0 3 0 16,-1 0 5-16,2 4-1 16,-6 9 5-16,2 3 1 0,-2 5 2 15,1 5 2-15,4-2 2 16,0 6 13-16,12 1-1 15,0 2 5-15,0 0-10 0,0 4 9 16,15 0 26-16,10 4 0 0,3 1-22 16,12-1-6-1,2-3-6-15,6-6-5 0,1-2 6 16,2-11-19-16,4-7-2 16,-3-3 0-16,-1-9 0 0,0-7 0 15,2-13 0-15,4 0 0 16,-6-13 0-16,3-7 0 15,-6 1 0-15,-6-6 0 0,-6-3 0 16,-7 2 0-16,-6 3 0 16,-6 2 0-16,-5 5 0 0,-4 5 0 15,-8-3 0-15,0 5 0 16,0 5 0-16,0-2-156 0,0-4-110 16,-12 3-79-1,0 2-6-15,-1-3 2 0,2 4-228 16</inkml:trace>
  <inkml:trace contextRef="#ctx0" brushRef="#br0" timeOffset="9818.01">16778 6452 171 0,'0'-13'213'16,"-9"1"-44"-16,9 0-37 15,-8 3-34-15,8 1-13 0,0 4 10 16,0 0 14-16,0 1 7 16,0 3-8-16,0 0-22 0,0 0-19 15,0 0-14-15,0 0-13 16,0 0-3-16,0 19 31 0,0 14 10 15,0 19 21-15,0 18 29 16,0 8-33-16,-12 7-95 0,12-4 0 16,-8-3 0-16,8-9 0 15,0-7 0-15,0-14 0 16,0-8 0-16,0-11 0 16,0-8 0-16,0-5 0 0,0-8 0 15,0-20 0 1,0-9 0-1,0-8 0-15,0-2 0 16,0-3 0-16,0 6-129 0,0 4-221 16,0 8-56-16,0 4 0 15,0 12 36-15</inkml:trace>
  <inkml:trace contextRef="#ctx0" brushRef="#br0" timeOffset="11931.13">19076 4596 367 0,'0'-17'185'0,"0"6"-49"0,0-3-45 16,0 6-18-16,0 0 12 15,0 0 15-15,-8 3 11 0,-1 5-13 16,9-3-30-16,-11-1-20 16,3-1-11-16,-8 2-13 15,-6-1-17-15,-2-1-1 0,-7-2 3 16,-7-2-9-16,-6 6 4 16,-5-5-6-16,-4 2 5 0,-7-1-3 15,-14-1 1-15,-7-1 5 16,-7 2-8-16,-6-2 3 15,-7-3 0-15,-1-5 1 16,3 0-1-16,11 3-8 0,0-3 11 16,7 1-3-16,2-1-1 15,7 0 1-15,3 1-3 16,9 0 6-16,6 1-5 0,8 2-4 16,5 0 4-16,14 6 1 15,2 2 1-15,6 1-1 16,2 0 4-16,5 0-1 0,-2 0-6 15,6 4 7-15,-3 0-6 16,-4 0-1-16,-2 0 3 16,-3 0-4-16,-2 0 4 15,3 0 0-15,-2 0 4 0,1 0-4 16,-4 0 0-16,-4 0 1 16,-1 0-7-16,1 0 7 0,2 0-3 15,-2 0 0-15,5 8 2 16,-3-8 1-16,10 0 2 15,5 8-3-15,-1-8 0 0,4 0 4 16,-1 0-3-16,9 0-3 16,0 0 1-16,-9 0 4 15,9 0-7-15,0 0 3 0,0 9 2 16,0-9-3-16,0 0 1 16,0 0-1-16,-8 0 3 15,8 0 3-15,-8 0-2 16,0 7-1-16,-4-7-1 15,5 9 0-15,7-9-2 16,-12 0 6-16,3 0-6 16,9 0 0-1,0 0 4-15,0 0 2 16,0 0-2-16,0 0-8 0,0 0 9 16,0 0-8-16,0 0-9 15,0 0 3-15,0 0-15 0,0 0-16 16,0 0-26-1,0 0-28-15,0 0-21 0,4 8-24 16,5-8-27-16,-1 8-10 16,2-8-50-16</inkml:trace>
  <inkml:trace contextRef="#ctx0" brushRef="#br0" timeOffset="12579.95">17433 3719 298 0,'0'-28'177'0,"0"9"-57"16,-14 2-39-16,6 5-32 15,-4 0-20-15,-1-2-2 0,3 7 8 16,-3 7-5-16,-4 0-13 15,-11 17 1-15,-8 11 3 0,-13 13-4 16,-8 7-2-16,-8 5-6 16,-8 5-1-16,-9-2 6 15,0 2 2-15,7-1 12 0,-3-5 0 16,5-6 4 0,11-7-8-16,13-5-6 0,10-10-8 15,5-1 0-15,11-5-13 16,7-2 6-16,3-4-3 0,13-1-5 15,0 1 1-15,9 10 8 16,11-3-5-16,11 7 4 16,15-2 1-16,14 4 6 0,21-4-1 15,18 2 10-15,3-7 2 16,-1 2 0-16,-8-5-9 0,-16 0-5 16,-12 0 4-16,-11 5 16 15,-14-5 8-15,-9 3 17 16,-9-1-6-16,-6-6-9 15,-3 0 8-15,-7-4 22 0,2-8 11 16,-8 0 28-16,0 0 21 16,0 0 40-16,0-11-149 15,0-17-18-15,-10-18 0 0,-7-15 0 16,1-16 0-16,2-22 0 16,3-6 0-16,-1-9 0 15,4-4 0-15,8 8 0 0,-8 8 0 16,8 16 0-16,0 22 0 15,0 12-42-15,0 15-67 16,0 12-39-16,0 9-57 0,-8 8-46 16,8 8 7-16,-10 19 32 15,2 14-17-15,-6 4-43 16</inkml:trace>
  <inkml:trace contextRef="#ctx0" brushRef="#br0" timeOffset="13362.42">19995 7062 139 0,'11'-8'251'0,"-3"-1"-52"0,-8-3-35 16,0 0-43-16,0 0-33 16,-16-4-18-16,1 0 22 0,-15-4 20 15,-5-1 6-15,-19 0-29 16,-16 1-22-16,-15 3-25 0,-20 5-23 15,-16 4-6-15,-23 5-13 16,-17 3 8-16,-18 0-2 16,-7 0-7-16,-1 7 3 0,4 2 1 15,13 3 1-15,12 0 3 16,19-5 6-16,17-7 12 16,16 10-7-16,18-10 9 0,10 0-6 15,23 7-11-15,9-7 1 16,16 0-9-16,12 0 0 0,4 9-5 15,6-9 0-15,8 0 6 16,0 0-15-16,0 0 10 16,0 0-7-16,0 0-5 0,0 0-22 15,0 0-45-15,0 0-55 16,5 0-47-16,3 0-30 0,1 0-11 16,6 0 10-16,2 0-25 15</inkml:trace>
  <inkml:trace contextRef="#ctx0" brushRef="#br0" timeOffset="13861.24">17951 6546 255 0,'17'-38'236'16,"-9"10"-44"-16,-5 4-33 0,-3 7-56 16,0 5-29-16,0 3-16 15,0 9-22-15,-19 0-3 0,-13 16 0 16,-13 14-2-1,-12 9-19-15,-8 11 6 0,0 3-3 16,8 5-6-16,9-10-11 16,-16 33 3-1,42-47-1-15,14-11-9 0,8-2 9 16,12-6-4-16,9 7-1 16,7-6 0-16,5 3 6 0,7 2-2 15,9 0 2-15,-1-1-3 16,-3 3 0-16,-3 3 5 0,-3-6 0 15,-5 3 10-15,-3 3 6 16,-2-2-2-16,-6-7 11 0,2-1 10 16,-5 1 2-16,-3-5-3 15,0-12 2-15,-6 0 19 16,-3 0 23-16,0 0 31 16,-8-5-13-16,0-10-37 0,0-15-38 15,0-15-10-15,0-7-5 16,0-13 2-16,0-8-13 0,0-8 2 15,-13-2 0-15,2 7 0 16,-1 7-11-16,1 7-2 0,-3 10-18 16,2 11-17-16,4 8-36 15,8 9-48-15,0 8-39 16,0 7-21-16,-8 1-24 0,8 8 0 16,-9 0 5-16,9 0-35 15</inkml:trace>
  <inkml:trace contextRef="#ctx0" brushRef="#br0" timeOffset="14946.92">10533 10990 142 0,'3'-21'233'0,"-3"-3"-77"0,0-4-42 16,-12-6-28-16,-7-1-24 15,-6-6 12-15,-7 1 12 0,-5-1 45 16,-5 4 15-16,-1 12-27 15,-10 9-42-15,-12 9-30 16,-12 14-26-16,-8 22-5 16,-5 20 7-16,-3 20-3 0,3 19 2 15,9 15-11-15,12 11-2 16,15 5-7-16,19-1-2 16,14-4 0-16,21-14-4 0,16-15 6 15,16-14-4-15,18-23-2 16,10-24 7-16,18-24-6 0,11-15 6 15,4-17-2-15,0-21-2 16,-6-13-3-16,-11-11-7 16,-10-13 6-16,-15 1 2 0,-10-5-3 15,-11-3 8-15,-11 7-2 16,-6 12 20-16,-13 13 7 16,0 13 10-16,0 7 4 0,-8 11-5 15,0 15-10-15,0 7-10 16,8 4-7-16,-8 8-6 15,8 0-11-15,0 23 9 0,3 15-5 16,10 9 7-16,11 15-8 16,4 3 4-16,9 1 4 0,7-2-3 15,8-7 0-15,6-3-3 16,-1-11-1-16,-9-9-4 0,-2-11-2 16,-15-1 4-16,-1-10 7 15,-6 0-1-15,-8-12 4 0,-4 0-6 16,-7 0 2-16,-5 0-10 15,0 0-15-15,0 0-18 16,0 0-12-16,0 0-36 0,0 0-29 16,0 0-58-16,0 0-49 15,0 0-19-15,0-12-50 16</inkml:trace>
  <inkml:trace contextRef="#ctx0" brushRef="#br0" timeOffset="15291.64">12119 10904 562 0,'-11'-16'306'0,"-1"4"-99"16,0 0-100-16,4 5-50 15,8 2-31-15,0 1-2 0,0 4 5 16,12 0-8-16,19 0 3 16,26 0 14-16,25 0 5 0,24 0-23 15,8 0-1-15,5 0-15 16,-7 0 0-16,-15 0 1 16,-12 0-3-16,-15 0-15 15,-17 0-34-15,-18-4-45 0,-13-4-58 16,-11-4-47-16,-11 0-4 15,-11 2 27-15,-11 3 11 0,-5-2-29 16</inkml:trace>
  <inkml:trace contextRef="#ctx0" brushRef="#br0" timeOffset="15508.41">12149 11128 325 0,'-33'21'196'0,"13"-4"-65"16,8-6-48-16,12-11-34 15,12 0-4-15,16 0 9 16,18 0 24-16,17-8 3 0,18-4-16 16,9-5-17-16,3 3-17 15,-7-4-16-15,-12 6-6 0,-19-1-3 16,-9 6-6-16,-13 0-15 16,-14 2-36-16,-11 0-35 15,-8 0-44-15,-12 3-49 0,-3 2-44 16,-7 0-19-16</inkml:trace>
  <inkml:trace contextRef="#ctx0" brushRef="#br0" timeOffset="16140.39">14448 9736 152 0,'-14'-40'210'0,"3"-1"-28"0,3 9-30 15,8 3-48-15,-9 8-15 16,9 9 5-16,0 0 12 16,0 5-10-16,0 2-33 0,0 5-24 15,0 0-20-15,0 12-8 16,0 12-1-16,0 14 7 0,9 14 4 16,2 5-10-1,2 0-5-15,-1-5-2 0,4-3-4 16,0-8 10-16,0-3-6 15,4-9-4-15,2-10 0 0,-2-3 0 16,0-4 0-16,5-12-13 16,1-5-14-16,-4-10-4 0,3-12 3 15,-1-15 16-15,1-2 10 16,-6-6-1-16,-6 1 5 16,0 4 0-16,-7 4 8 15,0 5 7-15,-3-4 10 0,-3 2 17 16,0 10 18-16,0-1 19 15,0 5 17-15,0 5 17 16,0 2 0-16,0 6 6 0,0 1-52 16,0 8-69-16,0 14 0 15,0 18 0-15,0 11 0 16,5 13 0-16,3 6 0 16,-5 6 0-16,6-1 0 15,-5 1-218-15,0-2-193 0,-4-2-76 16,0-5-442-16</inkml:trace>
  <inkml:trace contextRef="#ctx0" brushRef="#br0" timeOffset="19020.87">16071 9313 389 0,'-12'-37'193'0,"1"0"-59"15,2 9-69-15,1 4-28 16,8 4 7-16,-8 7 19 0,8 1 3 16,0 7-22-16,0 5-28 15,0 12-6-15,0 22 22 16,-8 22 20-16,-1 38 8 16,-6 34-9-16,-7 25-20 0,2 14-8 15,-3 4-11-15,-7-9-5 16,2-15-1-16,4-16-6 15,4-25 8-15,4-21-8 0,2-20 0 16,3-15 4-16,11-15 2 16,0-11 2-16,0-7 16 15,0-17-3-15,3-17-14 0,11-19-6 16,10-25-11-16,8-20 6 16,5-4 2-16,0 4-1 0,-6 12 5 15,-1 12-3-15,-3 16-4 16,-3 16-1-16,5 23 14 15,4 21 13-15,8 25 0 16,3 18-9-16,0 10-1 0,6 10-2 16,-2-9-2-16,6-8-4 15,-1-7-1-15,-1-14 4 0,1-8-4 16,-2-10 2-16,8-14-9 16,-3-12 6-16,-4-17-2 15,-4-11-15-15,-1-18-12 0,-7-15 0 16,-8-20-11-16,-7-12 9 15,-8-5 9-15,-14-3 12 0,-3-1 7 16,-12 7-5-16,-4 14 5 16,-5 16 5-16,1 16 7 0,-1 17 6 15,-2 15-8 1,-11 17 3-16,-1 32 4 0,-4 22-4 16,14 14-5-16,3 18 4 15,22 8-4-15,0 1-5 0,22-1 8 16,12-10-5-16,14-10 1 15,11-14-4-15,1-11 4 0,5-16-5 16,-1-8-6-16,1-9 0 16,1-16-17-16,-1 0 1 15,-3-21 2-15,-5-16-21 0,-2-15-1 16,-6-21-26-16,-4-22 8 16,-5-14 10-16,-1-13 19 15,-8-10 12-15,-6-1 8 16,-10 2 15-16,-3 9-1 0,-12 16 14 15,0 13 7-15,0 15 1 16,0 14 12-16,0 11 5 16,0 12 9-16,0 9-1 0,0 11-11 15,0 5-11-15,0 8-16 16,-12 8-4-16,4 35 26 0,-3 28 20 16,-7 34 18-16,2 29 1 15,4 21-27-15,6 8-22 16,6-5-5-16,0-8-6 15,9-9-9-15,13-25 0 0,-1-15 1 16,1-19-4 0,8-13 5-16,-1-16-4 0,2-17-4 15,6-15 5-15,8-13-3 0,7-28-19 16,13-22-6-16,5-19-25 16,9-24-20-16,3-21 4 0,8-12 19 15,0-7 14-15,-4 5 18 16,-10 5 8-16,-11 18 5 15,-12 10 0-15,-13 19 11 16,-6 6 17-16,-14 13-5 0,-5 8 35 16,-7 13 15-16,-3 8-5 15,-5 6-13-15,0 6-18 0,0 9-15 16,-8 7-12-16,-9 15 0 16,-3 23-3-16,-5 23 3 15,-1 28 4-15,-5 29 2 0,8 12-4 16,7 13 4-16,16-5-13 15,0-8 5-15,11-7-1 0,14-13-4 16,9-18 1-16,8-13 4 16,7-17-6-16,10-19 0 0,-3-15-9 15,9-15-20-15,0-21-19 16,0-21-1-16,0-23-5 16,-5-17 15-16,-10-26 2 15,-10-14 11-15,-8-18 9 0,-7-7 15 16,-6 0 4-16,-6 11 16 15,-9 19 15-15,-4 21 15 16,0 18-3-16,0 20-2 0,0 13-19 16,-12 12-11-16,-1 20-3 15,-3 36 7-15,1 32 8 0,-5 30 12 16,3 21-15-16,4 11-1 16,13 1-7-16,8-5-6 15,8-12-1-15,13-16-4 0,7-21 2 16,5-15 5-16,4-19-13 15,3-17 3-15,0-26 4 16,-1-26-1-16,-4-22-10 16,-6-21 9-16,-9-28 0 0,-11-17-4 15,-14-9 8-15,-3 5-10 16,-14 12 11-16,-11 16-12 16,-4 17-8-16,-4 16-42 0,-2 12-59 15,-4 15-73-15,-1 19-94 16,1 11-63-16,-4 0-40 15</inkml:trace>
  <inkml:trace contextRef="#ctx0" brushRef="#br0" timeOffset="19539.12">20213 8864 359 0,'-12'-19'235'16,"4"-2"-76"0,8 5-62-16,-12 4-17 0,12 0 32 15,0 4 42-15,0-1-5 16,0 9-36-16,0 0-40 0,0 0-28 15,0 0-15-15,0 0-18 16,0 17-4-16,0 7 9 0,4 9 3 16,4 7-7-16,0 5-5 15,4 0 0-15,1 1-4 16,3-11-3-16,4-1 3 0,6-6-5 16,-3-12 5-16,-2-4-2 15,1-12-10-15,3-12 2 0,1-13-4 16,-6-7 3-16,-4-8 7 15,1-2 3-15,-6 1 14 16,-7 1 8-16,-4 9 16 16,0 1 16-16,0 5 20 0,0 9-8 15,0 4-19-15,0 8-30 16,0 4-9-16,0 0-14 0,4 8 8 16,0 9-5-16,5 2 0 15,-1 9 0-15,-5 1 0 16,5 4-12-16,1 5-93 0,-9 2-131 15,0 1-102-15,0 3-32 16,0 0-12-16</inkml:trace>
  <inkml:trace contextRef="#ctx0" brushRef="#br0" timeOffset="20250.68">25063 10078 64 0,'0'-28'128'16,"-13"-1"44"-16,1 4-54 0,0 5-39 15,-10 1-26-15,-1-2-15 16,-11-1-7-16,-8 3 15 15,-15 2 11-15,-18 2 2 0,-17-2-10 16,-26 0-14-16,-29 5-8 16,-19 0-9-16,-21 5-5 15,-25-5 18-15,-15 3 34 16,-7 3 3-16,2 6 6 0,12-2-30 16,19 2-16-16,17-5 2 15,25 2 4-15,29-2 17 16,26 1 12-16,25 0-2 0,26 4-23 15,17 0-17-15,15 0-16 16,21 0-6-16,5 0-3 16,11 13 1-16,8-13-8 0,4 8-19 15,6-8-24-15,-3 8-30 16,-2-8-39-16,-7 0-39 0,-8 0-27 16,-2 0-30-1,-4-8-87-15</inkml:trace>
  <inkml:trace contextRef="#ctx0" brushRef="#br0" timeOffset="20734.05">22629 9280 372 0,'-8'-36'182'0,"0"3"-80"16,-4 5-54-16,1 3-18 15,-2 9 7-15,0 4 18 0,-7 3-21 16,-12 9-11-16,-9 0-2 16,-16 21-5-16,-16 16-3 15,-12 13-5-15,-3 6-5 0,-7 8-1 16,10 6 2-16,12 0-6 16,16-6 3-16,12-6 1 0,17-11-2 15,12-2 2-15,16-7-5 16,13-2 5-16,23-3-7 15,21-1 5-15,16 4 0 0,12 0 4 16,16 10 5-16,4 3 7 16,-3 4 12-16,-8-1-9 15,-21-2 10-15,-17-6 12 16,-11-6 8-16,-12-9 15 0,-12-10 12 16,-6-2-5-16,-2-5 5 15,-7-12 5-15,-6 0 0 16,0-12-28-16,0-22-24 0,0-22-13 15,0-26-5-15,0-24-4 16,0-25-3-16,0-7-8 0,0 4-8 16,5 12-23-16,0 17-25 15,-5 15-29-15,0 21-41 16,-10 15-30-16,-1 13-48 16,0 13-47-16,-1 9-63 0</inkml:trace>
  <inkml:trace contextRef="#ctx0" brushRef="#br0" timeOffset="24293.65">6152 3244 79 0,'0'-12'135'0,"0"-1"0"0,0 1-55 16,-9 4-30-16,9-1-19 15,-9 3-7-15,9-3 6 16,0 5-6-16,-8 4-8 16,8 0 0-16,0 0-2 15,0 0-7-15,0 0 4 16,0 0-6-16,0 0 0 15,0 0-1-15,-9 0 1 0,9 0-2 16,-6 0 3-16,6 13-6 16,0-3 2-16,0 7-1 15,0 7-1-15,0 5 3 16,0 4 10-16,3 6 4 16,6 11 3-16,-1 3 2 15,4 5 3-15,0 4-8 16,1-4-1-16,-2 0-4 15,-2-1-3-15,-1-8 0 16,0-1 4-16,1-3 7 0,3 0-2 16,-1 0 0-16,1 0-6 15,4 0-5-15,1 2 0 16,7 8 20-16,5-3-13 16,4 2 0-16,0-3-8 15,-1 4-3-15,4-11 4 16,0 0 5-16,1-3 6 15,4-4-3-15,0-1-5 0,-1 1-4 16,-1-5 4-16,7 1 2 16,4 0-3-16,-2-1 6 15,4-4-2-15,2 1-6 16,-2 3 0-16,5 2 21 0,3-6 14 16,5 1-11-16,5-5-7 15,-1 0-11-15,4 1-3 16,3-6-8-16,1-2-1 0,-4 0 3 15,1-1 0 1,-4 1-2-16,-7-6 1 0,-1 2-3 16,-9-1-4-16,-8-12 4 15,0 9 0-15,-10-9 4 16,3 7-1-16,-3-7 0 0,2 0-1 16,5 0 3-16,1 0 9 15,7 0-7-15,1 0 1 0,15-7-2 16,4-2 4-16,-2 1-7 15,-8 4 1-15,-5 1 0 16,-12 3 2-16,-6 0 2 0,-9 0-5 16,-7 0-1-16,-4 0 3 15,-6 0-5-15,-3 0 5 16,-8 0-8-16,0 0 4 0,0 0-4 16,0 0 7-16,0 0-13 15,0 0-20-15,0 0-27 16,0-4-40-16,-11-6-64 15,-6 3-44-15,0-2-26 0,2-3-6 16</inkml:trace>
  <inkml:trace contextRef="#ctx0" brushRef="#br0" timeOffset="25059.96">8527 4819 286 0,'-13'-25'217'0,"5"-4"-76"0,8 5-55 16,-8 8-20-16,8 4-3 15,-9 0 9-15,9 4-11 0,-8 8-27 16,8 0-19-16,0 0-14 16,0 0 5-16,0 25-6 15,0 7 1-15,0 17 3 0,-11 16 9 16,-2 12-6-16,2 8-1 15,-6 10 2-15,4 2-5 16,2 1 0-16,3-8 2 16,8-17-8-16,-8-15 7 0,8-19-2 15,0-9 1-15,0-11 0 16,0-19 1-16,0 0 4 16,0-19-3-16,0-19-8 0,0-19 1 15,0-15-5-15,0-14-5 16,0-8 9-16,0 1 0 15,0-2-1-15,0 10 5 0,0 6 2 16,0 10 1-16,0 13-5 16,0 7 1-16,0 12 6 15,0 9 2-15,0 9-7 16,0 2 6-16,0 9-6 16,0 3-3-16,0 5 5 0,0 0-8 15,0 0 3-15,8 0-1 16,3 0 3-16,14 0 1 0,12 13-1 15,7-1 4-15,10 4-2 16,3 0-4-16,0 1-1 16,-2-2 1-16,-6 2 2 0,-8 4-2 15,-5-5 8-15,-7 1-8 16,-8-2-1-16,-9-2-1 16,-4-1 4-16,-8 0-2 0,0 8 4 15,0 5-5-15,-14 6 6 16,-4 12-5-16,-15 6 6 15,-3 2-1-15,-5 8-3 16,-4-2 0-16,-5 8 7 0,2 0-7 16,0 0 2-16,3-8 3 15,4-7-12-15,0-15 7 16,9-6 6-16,4-5-4 0,8-8 4 16,8-16 9-16,-2 0 2 15,14 0-8-15,-8-7 1 16,8-5-12-16,0-2-3 0,0 1-8 15,0 6-33 1,0-1-51-16,0 8-58 0,-8 0-53 16,-3 0-62-16</inkml:trace>
  <inkml:trace contextRef="#ctx0" brushRef="#br0" timeOffset="25908.85">5168 6045 174 0,'-20'-37'182'0,"-1"5"-66"15,2 6-33-15,5 7-21 16,6 2-19-16,8 4-16 16,0 5-14-16,0 5-1 0,0 14-6 15,8 14 1 1,6 13 3-16,5 10 5 16,10 17 20-16,4 8 10 15,8 5-12-15,3 8 1 16,0 6 6-16,9 3 12 0,12-2 0 15,12 0-22-15,10-3-7 16,9-1-12-16,9-3-4 16,5-10-5-16,9 3 2 15,3-6 1-15,-2 0-4 16,2-4 1-16,-3 0 0 16,-6 1 0-16,-7-6-5 0,-5-2 3 15,1-6 3-15,-6-6 0 16,-6-5 6-16,-8-4-1 15,-6-8 10-15,-2-5-4 16,-9-4 7-16,-9-7 19 0,1-5 5 16,-4-5-15-16,-4-7-8 15,-1 9-11-15,2-9 10 16,-2 0-4-16,4 0 1 0,5 0-7 16,1 0-3-16,7 0 0 15,3 0-5-15,2 0 6 16,-5-4-11-16,-8 4 0 15,-12 0 5-15,-10 0 2 0,-5 0-7 16,-6 0 5-16,-5 0 0 16,-5 0 0-16,-3 0-3 15,-3 0 1-15,0 0 0 0,0 0-1 16,-8 0 4-16,5 0-6 16,-5 0 4-16,0 0-3 0,0-5 7 15,0 3-15-15,0 2-37 16,-8 0-73-16,-5-5-88 15,2 0-55-15,-2-6-64 16</inkml:trace>
  <inkml:trace contextRef="#ctx0" brushRef="#br0" timeOffset="26574.6">8582 7380 408 0,'0'-33'269'0,"-11"12"-116"15,3 6-77-15,0 1-38 16,-1 14-19-16,2 0-11 16,-5 25-3-16,-1 21-3 0,-3 19 6 15,-1 24-5-15,6 21 12 16,-2 13-7-16,-3 3 0 16,4-5 5-16,4-6-9 15,8-14 0-15,0-20-1 0,0-15-3 16,0-18-3-16,0-15 6 15,0-9 6-15,0-13 15 0,0-13-7 16,0-26-21-16,-13-30-11 16,7-27-17-16,-3-29 4 15,-3-25 9-15,4-11 10 16,-6 3 9-16,3 13-4 0,-1 20 7 16,0 20 13-16,4 19 7 15,0 24 6-15,-1 10-12 16,9 8-1-16,0 8 8 0,0 10-12 15,0 7 0-15,0-1-7 16,0 9-4-16,0 0-6 16,9 12 3-16,11 6 3 15,11 2 3-15,15 4 0 16,6 4-3-16,5 1-3 0,3-5 2 16,2 1 0-16,-2-5 2 15,-3-4-5-15,-4 0 4 0,-3 1 1 16,-9-4-1-1,-10-1-3-15,-7-5 2 0,-3 2-5 16,-10-2 2-16,-2 5 5 16,-9 9-3-16,0 8 1 15,0 15 2-15,-17 18 2 0,-1 12-1 16,-7 11 4-16,-11 13-2 16,-5 0 0-16,-9-1 0 0,2-7 4 15,0-9-9-15,-1-12 10 16,5-12-8-16,-2-7 1 15,10-15 1-15,4-6-4 0,7-8 5 16,4-9-7-16,10-12-30 16,-2 0-74-16,1 0-74 15,-1-5-44-15,2-6-46 16</inkml:trace>
  <inkml:trace contextRef="#ctx0" brushRef="#br0" timeOffset="27822.05">4469 10083 253 0,'-8'-21'212'0,"8"4"-63"15,-6 5-66-15,6 0-33 0,-9 0-13 16,9 3-2-16,0 5 1 16,0 2-3-16,0 2 0 15,9 0-14-15,-3 0-1 16,2 0-1-16,4 11 7 15,10 5 6-15,1 1-5 0,14 11-1 16,7 8 11-16,13 8 6 16,17 11-5-16,10 5-1 15,10 6-10-15,5 3-8 16,2 0-5-16,-1 0-5 0,2 0-2 16,5-8-2-1,-6-4-5-15,-5-7 4 0,-2-7-1 16,-9 0-3-16,-6-6-4 15,-11-10 8-15,0 2 4 16,-6-6 5-16,-1 2 0 16,-4-4-4-16,-5 4-2 0,5-5 7 15,0-1-5-15,0 2 3 16,3-4-2-16,-3 0 0 16,-3-1 5-16,-2-4 12 0,0-1-7 15,-3 1 8-15,0 1 11 16,0-4 2-16,0-1 13 15,-4-8-9-15,-1 0-2 16,2 0-3-16,7 0-10 16,-2 7-5-16,6-7-14 0,-3 0-1 15,-1 0-7-15,-5 0-5 16,1 0 5-16,-5 0 2 16,-7 0 0-16,-6 0 1 0,-5 9 1 15,-6-9-2-15,-1 7 8 16,-2-7-5-16,4 0 4 0,4 9-6 15,2-9 1-15,5 0-3 16,10 0 7-16,1 0-10 16,4 0 5-16,1 0 0 15,1 0 7-15,-1 0-9 0,-3 0 0 16,-5 0 2-16,2 0-7 16,-7 0 7-16,-2 0-6 0,-1 0 5 15,-2 0-1-15,-6 0-5 16,-5 0 5-16,-2 0-4 15,-6 0 8-15,3 0 4 0,-6 0-2 16,-4 0 5-16,-4 0-3 16,4 0-1-16,0 0 3 0,-1 0-3 15,-3 0 3-15,0 0-4 16,5-9 5 0,-5 9-10-16,0 0 1 0,0 0 4 15,0 0-7-15,0 0-5 16,0 0 2-16,0 0-9 15,0 0-21-15,0 0-24 0,0 0-43 16,0 0-69-16,0 0-66 16,0 0-54-16,0 0-9 0,-12 0-12 15,4 0-179-15</inkml:trace>
  <inkml:trace contextRef="#ctx0" brushRef="#br0" timeOffset="28204.35">8331 10852 324 0,'-7'-16'233'0,"7"4"-54"15,-8 2-57-15,8 3-61 16,-8 7-32-16,8 0-5 0,-9 0 2 16,9 0-6-16,-8 21 6 15,0 11 23-15,-1 17 22 16,9 20-2-16,-8 12-8 0,0 9-25 16,8 0-17-16,0-4-6 15,0-5-3-15,0-12-6 0,0-12-2 16,0-12 5-16,0-13-5 15,0-7-3-15,0-8 1 0,0-7-15 16,0-10-24-16,0 0-32 16,0 0-75-16,-11-15-78 15,-2-14 0-15,2-11-36 0</inkml:trace>
  <inkml:trace contextRef="#ctx0" brushRef="#br0" timeOffset="28620.79">8214 10852 226 0,'-13'-16'265'0,"2"4"-55"16,11 2-70-16,-9 8-72 0,9-3-33 16,0 5-21-16,0 0-3 15,0 0-5-15,12 0 1 0,9 7 0 16,7 7 0-16,13 2 2 15,12 0-8-15,8 0 2 16,-1 2-5-16,0 1 0 0,-3-3 5 16,-6 0-5-16,-12 1 2 15,-2-1 4-15,-9-4-8 16,-7-12 4-16,-10 12 0 0,-3-12 3 16,1 9 4-16,-9-9 0 15,0 8 4-15,0-8 4 0,0 16 1 16,-12 3 2-16,-8 15-1 15,-13 16-3-15,-11 6 0 16,-8 9 1-16,-5 8 21 0,-5 1 1 16,5-5-2-16,5-8-7 15,3-8-13-15,8-8 0 16,8-14-11-16,9-5 2 0,8-10-41 16,4-4-83-16,-1-12-113 15,13 0-57-15</inkml:trace>
  <inkml:trace contextRef="#ctx0" brushRef="#br0" timeOffset="29485.99">5837 2528 238 0,'-11'-34'222'16,"3"6"-98"-16,-4 4-60 15,4 3-33-15,8 4-14 16,-13 5 4-16,13 0 6 16,0 8-1-16,-8 4-9 15,8 0-3-15,-8 0-3 0,8 13-7 16,-8 11 1-16,8 12 1 15,0 18 1 1,0 10-4-16,0 7 1 0,0-2-3 16,0-9-5-16,5-5 6 15,2-16-12-15,-3-7-18 16,-4-11-34-16,0-21-68 16,0-17-128-16</inkml:trace>
  <inkml:trace contextRef="#ctx0" brushRef="#br0" timeOffset="29640.64">5684 1888 288 0,'-16'-37'236'0,"5"13"-111"16,2 4-68-16,9 6-45 0,0 7-15 15,0 7-12-15,12 0-29 16,7 16-37-16,6 3-96 15</inkml:trace>
  <inkml:trace contextRef="#ctx0" brushRef="#br0" timeOffset="30200.87">5919 2323 393 0,'0'12'126'16,"9"0"-65"-16,4 5-31 15,2 8-7-15,10 7 9 16,2 8-11-16,3 14-8 16,-6 8 4-16,-5 2-7 0,-2-2-2 15,-4-5-5-15,-1-13-1 16,-9-12-2-16,-3-11 1 16,0-9 0-16,0-12-22 15,0-16-7-15,0-13 2 16,0-16 9-16,5-12 7 15,7-4 9-15,0 10 7 16,1 6 9-16,2 12-9 16,1 16-1-16,10 17 6 15,2 20-3-15,5 17 1 0,-1 8-2 16,4-1-7-16,-4-2 1 16,-4-9 1-16,-6-14 0 15,-2-19-2-15,0-16-25 16,0-25-9-16,0-19 19 15,-3-18 7-15,-1-12 7 0,1-16 2 16,-1-4 11 0,0 1 8-16,-5 6 22 15,-5 23 13-15,-6 19-16 16,0 20-19-16,3 17-16 0,2 24-1 16,-2 28 1-16,0 29 1 15,2 20-4-15,-2 20 3 16,2 0-8-16,8 6 13 15,3-6-7-15,-1-7 1 16,7-7-6-16,-2-19-46 16,0-11-38-16,0-13-41 0,-4-19-89 15</inkml:trace>
  <inkml:trace contextRef="#ctx0" brushRef="#br0" timeOffset="30372">6411 2344 447 0,'-20'-16'192'16,"12"4"-102"-16,16-5-50 15,20-4-17-15,24-3-12 16,18 0-4-16,18-4-3 0,15 4-4 16,-2 3-47-16,-8 4-74 15,-20 5-111-15</inkml:trace>
  <inkml:trace contextRef="#ctx0" brushRef="#br0" timeOffset="30950.51">3601 5606 165 0,'15'-38'230'0,"7"-4"-84"15,-5-2-64-15,-6-4-42 16,1-10-20-16,-3 2-5 15,-1-1 18-15,-8 5 7 0,-8 3-9 16,-5 8 23-16,0 13 16 16,-7 6-30-16,-5 18-18 15,-2 17-11-15,-14 19-2 16,4 18 15-16,6 19 3 16,5 12-10-16,15 4-6 15,11 0-3-15,8-7-2 0,13-9-8 16,7-16 7-1,15-13-8-15,19-15 0 0,7-13-4 16,-1-12-62-16,-2-8-38 16,-10-17-68-16,-10-14-83 15</inkml:trace>
  <inkml:trace contextRef="#ctx0" brushRef="#br0" timeOffset="31333.29">3983 4668 366 0,'0'-15'164'0,"0"1"-83"0,-8 14-39 15,8 17-18 1,0 15 0-16,0 26 27 16,3 18 1-16,10 19-2 0,-1 10-16 15,-1 13-16-15,6 1-10 16,-4-4-1-16,0-14-4 15,-2-16 0-15,0-16 0 16,-2-20-3-16,-9-17 5 0,0-16 2 16,0-23-6-16,0-25-6 15,0-30-1-15,0-15 1 16,13-9 6-16,3 0 3 16,3 13-4-16,6 17-5 15,0 10 1-15,-1 23 2 16,3 11 9-16,8 12 1 15,-4 12-3-15,-1 7 1 0,-4 10-6 16,4 4 2-16,-6 4-7 16,1 4-46-16,-5-4-49 15,-4-10-38-15,-3-6-50 16,-2-21-22-16</inkml:trace>
  <inkml:trace contextRef="#ctx0" brushRef="#br0" timeOffset="31699.67">4696 5031 148 0,'-15'-24'242'16,"-5"7"-87"-16,-5 17-72 0,-7 0-40 15,-1 24-14-15,1 12-7 16,4 18 3-16,12 4-10 16,16 6-8-16,0 2-6 15,8-9 2-15,12-5-2 0,5-11-7 16,-2-8-13-16,2-17-16 15,-5-16-12-15,0-16-24 16,-3-17-6-16,-6-15 36 16,-6-83-40-1,-5 53 113-15,-13 2 23 16,2 10-3-16,2 16-4 0,2 14-18 16,7 8-11-16,0 11-10 15,0 17-1-15,0 12 21 16,7 14-1-16,10 10-12 15,-1 9-4-15,4 7-6 0,-4 2-6 16,0-6-38-16,1 1-48 16,-6-8-87-16,-3-8-40 15</inkml:trace>
  <inkml:trace contextRef="#ctx0" brushRef="#br0" timeOffset="32080.99">4928 4937 199 0,'0'-20'254'16,"5"3"-87"-16,-5 10-87 16,0 2-41-16,3 5-17 15,5 17-9-15,6 11 8 16,0 13-7-16,7 7-3 0,1 10-5 16,-8-6-4-16,3-2 0 15,-4-14-1-15,-6-3 0 16,2-9 6-16,-9-12-2 15,0-12 16-15,0-7-11 16,0-19-13-16,-12-15 4 16,0-15-6-16,12-18-3 0,0-8 11 15,0 5-3-15,4 13 6 16,0 14-6-16,3 19-4 16,7 14 6-16,0 17-2 15,8 0 0-15,3 20 4 0,-1 5 2 16,0 4-3-16,-8-5 0 15,-5-5 0-15,-3-2 1 16,-2-6-1-16,-6-11 1 16,0 10-2-16,0-10-28 15,0 0-57-15,0 0-66 16,-14-10-104-16</inkml:trace>
  <inkml:trace contextRef="#ctx0" brushRef="#br0" timeOffset="32763.89">2991 9531 172 0,'0'-28'202'0,"0"-2"-50"0,0-4-54 16,0 1-40-16,-11 1-21 15,-1 7 26-15,0 9 38 16,-5 4-16-16,1 8-34 15,-4 12-24-15,-9 16-14 16,1 21 8-16,-2 8 5 16,7 1-9-16,11-2-13 15,12-4-8-15,0-5-1 16,17-15-2-16,10-4 4 16,14-12-4-16,4-12 0 0,3 0-4 15,-3 12-3-15,-9 4 5 16,-3 9 3-16,-4 15 4 15,-10 14 5-15,-5 10 1 16,-14 5-10-16,0-3 0 16,-17-6-1-16,-9-1 3 15,-2-13-2-15,1-12 1 16,-2-5-18-16,1-12-17 16,-1-17-35-16,4-5-26 15,10-14-4-15,7-23-61 16,8-18-66-16</inkml:trace>
  <inkml:trace contextRef="#ctx0" brushRef="#br0" timeOffset="33030.58">3257 8918 423 0,'0'-20'277'0,"0"8"-131"15,0 12-75-15,0 16-31 0,0 20-16 16,0 17 5-16,6 17-1 16,7 16-7-16,7 11-16 15,4 5-4-15,0 3 7 16,1-3-4-16,0-9-6 16,-1-8-6-16,-8-15-36 15,-4-13-41-15,-4-13-49 0,-8-10-27 16,0-10-15-16,-11-24-23 15</inkml:trace>
  <inkml:trace contextRef="#ctx0" brushRef="#br0" timeOffset="33479.68">3211 9761 91 0,'-16'-33'211'0,"4"1"-2"16,12-1-72-16,0-3-69 15,9-10-33-15,10 2-16 0,9-4-6 16,9-2-8-16,4 10 0 15,0 2-2-15,-1 10 3 16,-4 3 13-16,-3 9 9 16,-6 13-7-16,-2 3 3 15,-1 15 4-15,1 14 7 0,0 15-6 16,-2 10-5 0,-1 7-7-16,-5 0-5 15,-3-8-4-15,-1-8-2 0,-5-13-1 16,-8-7-3-16,0-9 6 15,0-4 4-15,0-12 9 16,0-12-10-16,-12-20-24 16,0-21 3-16,1-13 12 15,-3 1 3-15,14 8 6 16,0 9-2-16,0 6-8 0,14 11 1 16,0 5 0-16,7 7 7 15,4 7-7 1,2 8 8-16,2 4-6 0,-4 0 8 15,-5 11-7-15,-5 1 5 16,-6 0-7-16,-1 1 3 16,-8-5-4-16,0 0-9 15,0-8-30-15,0 9-46 0,0-9-50 16,0 0-43-16,0 0-6 16,0-5-38-16</inkml:trace>
  <inkml:trace contextRef="#ctx0" brushRef="#br0" timeOffset="33682.94">3913 9158 288 0,'0'-16'252'16,"0"0"-64"-16,0 4-85 15,0 7-50-15,0 5-14 16,0 0-11-16,5 0-11 16,3 12-2-16,1 9-5 15,2 8-6-15,6 4 1 0,3-1-4 16,0 5 1-16,-4-2-11 15,1 3-45-15,-1-10-46 16,-8 1-35-16,0-5-43 16,-8-4-24-16,0-6 43 0</inkml:trace>
  <inkml:trace contextRef="#ctx0" brushRef="#br0" timeOffset="33840.49">3836 8658 507 0,'-15'-34'216'0,"2"11"-112"16,4 6-87-16,9 10-50 16,0 3 11-16,0 4 5 15,9 11-28-15,4 10-61 16,6 8-85-16,2-1-20 0</inkml:trace>
  <inkml:trace contextRef="#ctx0" brushRef="#br0" timeOffset="34677.98">4044 8869 118 0,'8'0'242'0,"0"0"-64"0,-5 0-73 15,2 0-53-15,-2 12-22 16,5 5-3-16,9 7 10 16,-1 9-2-16,5 3-14 15,-1 2-11-15,-4-3-2 0,1-7-1 16,-10-6-4-16,-2-6 2 15,-5-4 5-15,0-12 5 16,0 0-13-16,-8-21-28 16,-4-8 2-16,0-11 8 15,-1-6 8-15,-4-1 3 16,9 6 2-16,8 9 7 16,0 10-2-16,0 12-2 0,5 10 10 15,12 8 14-15,11 11-2 16,9 14-9-16,2 8-1 15,1-1 0-15,2 1-11 16,-2-9 0-16,-8-2-13 0,1-10-18 16,-5-8-23-16,-2-12-28 15,-7-9-41-15,1-10-14 16,-2-15 2-16,-7-10 19 16,-3-13 34-16,1-12 38 15,-1 0 68-15,-8 0 143 16,0 2 10-16,0 11-16 0,-17 12 3 15,6 11-28-15,3 12-43 16,-2 5-30-16,2 13-36 16,8 3-14-16,-8 19-3 15,8 22-4-15,0 13-5 0,8 3-2 16,6-5-3-16,1-3-10 16,5-12-14-16,-4-10-21 15,-2-4-18-15,-3-16-2 0,1-7 10 16,0-17-2-16,-4-16 12 15,-8-11 21 1,0-12 16-16,0-1 24 0,0 2 41 16,-11 11 16-16,-3 7-5 15,14 14-21-15,0 7-21 16,0 4-18-16,0 7-5 0,5 5 7 16,12 24 9-16,8 21 9 15,7 11-7-15,7 18 19 16,7 12-4-16,-2 11-6 15,-4 1-10-15,-7 3-7 16,-12 2 3-16,-18-10-1 16,-3-8-4-16,-20-11 0 0,-8-22 1 15,-3-15 4-15,-4-29-5 16,-4-20-24-16,-1-23 10 16,2-23-1-16,11-11 6 15,13-8 1-15,14 3-3 0,14 5-6 16,13 4-4-16,11 8 2 15,5 8-43-15,2 12-73 16,0 9-80-16,-5 12-72 16,-15 16 9-16</inkml:trace>
  <inkml:trace contextRef="#ctx0" brushRef="#br0" timeOffset="35128.15">2289 11196 368 0,'-25'23'223'0,"14"-12"-94"15,14-11-72-15,30-16-28 16,35-29 20-16,46-28 8 16,44-28-5-16,51-34-2 15,50-24-1-15,51-12 3 16,17-8-14-16,2 4-15 16,-19 16-15-16,-35 20-2 0,-35 22 16 15,-37 14 17-15,-45 22 32 16,-33 20 33-16,-35 18 61 15,-25 9 26-15,-16 10 2 16,-16 8-121-16,-13-2-72 16,-7 11 0-16,-6 3 0 15,-7 4-169 17,-7 0-96-32,-1 11-53 15,-6 2-24-15,-2 4-11 0,-4 3 59 16</inkml:trace>
  <inkml:trace contextRef="#ctx0" brushRef="#br0" timeOffset="149713.32">13530 12268 290 0,'-42'0'226'16,"6"0"-44"-16,-5 0-41 15,5 0-33-15,-1-4 11 0,5-4 29 16,4 4 33-16,8-1 31 15,4 5-30-15,3-3-45 16,5-1-32-16,8-1-89 16,0 2-16-16,8 3 0 31,13 0 0-15,23 0 0-16,37-4 0 0,53-6 0 15,70-1 0-15,79-1 0 16,67 1 0-16,51-2 0 0,61 8 0 15,50 5 0-15,24 0 0 16,21 0 0-16,7 0 0 16,-11 0 0-16,-28 0 0 15,-47 0 0-15,-43 0 0 16,-53 0 0-16,-59 0 0 0,-61 0 0 16,-60 0 0-16,-51 0 0 15,-42 0 0-15,-33 0 0 16,-22 0 0-16,-18 0 0 0,-10-5 0 15,-12 3 0-15,-5-3 0 16,-4 1 0-16</inkml:trace>
  <inkml:trace contextRef="#ctx0" brushRef="#br0" timeOffset="149872.44">21010 12150 2047 0,'-9'0'-199'0,"-7"0"-291"15,-8 9 14-15,-9-9 46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28:13.8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9736 5653 268 0,'-12'-35'231'16,"1"-3"-37"-16,3 2-33 15,0 7-2-15,8 1 58 16,-9 3 74-16,0 9 22 0,9 4-100 16,-8 0-213-16,-1 8 0 15,3 11 0 1,6 21 0-16,0 26 0 16,0 23 0-16,0 26 0 0,0 10 0 15,0 9 0-15,0 1 0 16,0-6 0-16,0-7 0 0,0-12 0 15,3-16 0-15,0-20 0 16,3-15 0-16,-3-10 0 16,2-17-408-16,-2-20-29 0,-3-24 12 15</inkml:trace>
  <inkml:trace contextRef="#ctx0" brushRef="#br0" timeOffset="252.5">9684 4787 597 0,'-25'-58'541'16,"1"17"-208"-16,4 18-171 0,4 7-86 16,8 6-37-16,8 10-21 15,0 0-15-15,8 0 1 16,12 14-3-16,12-2-2 0,14-1-2 16,1-3-32-16,2-8-42 15,-4 0 2-15,-9-3 19 16,-7-10 21-16,-9 1 17 15,-7 0 10-15,-4 5-17 0,-9 7 5 16,-14 0-13-16,-1 0-15 16,-10 16-89-16,-11 12-103 15,-2 9-63-15,-6 7-15 0</inkml:trace>
  <inkml:trace contextRef="#ctx0" brushRef="#br0" timeOffset="781.78">10313 5365 629 0,'24'0'503'0,"-11"0"-179"0,-5 0-171 15,-5 0-75-15,-3 17-25 16,0 7 1-16,0 21 32 16,0 15-37-16,0 18-26 15,0 7-8-15,0 5-8 16,0-4-5-16,0-14 2 0,0-16-5 15,0-11-9-15,0-16-15 0,-8-17-5 16,8-12-7-16,-10-15-28 16,-4-22-25-16,3-20 57 15,2-20-1-15,9-8 8 0,0-1 16 16,9 8 11-16,2 17 1 16,3 17 6-16,1 19-3 15,5 25 17-15,13 20 21 16,12 33 13-16,4 25 9 0,-2 19 6 15,-1 9-14-15,-10-4-21 16,-7-8-16-16,-9-17-16 0,-4-16 12 16,-4-20-5-16,-3-17 0 15,-6-15-11-15,-3-26 0 16,5-28 0-16,-2-33 0 0,5-27 0 16,9-14 0-16,4 6 0 15,-2 16 0-15,1 18 0 16,2 24 0-16,-2 17 0 0,3 26 0 15,10 12 0-15,7 34 0 16,2 18 0-16,-7 12 0 16,-1 14 0-16,-11 8 0 0,-7-6 0 15,-2-1 0-15,-11-10 0 16,-3-12-329-16,0-9-195 16,0-11 4-16</inkml:trace>
  <inkml:trace contextRef="#ctx0" brushRef="#br0" timeOffset="1414.41">11983 5282 37 0,'-9'-28'81'15,"-4"5"75"-15,-4 3 29 16,-1-1-17-16,-4 9-27 0,-1 0-51 16,-5 8-21-16,-6 4 17 15,-6 7 29-15,-1 14 7 0,-3 7-27 16,4 22-21 0,-1 19-12-16,9 8-28 0,7 8-15 15,14-4-5-15,11-8-6 16,0-11 4-16,6-13-15 0,7-13-17 15,8-15-11-15,7-21-14 16,9-13 6-16,7-27-10 16,5-21 6-16,0-21 33 0,-5-6 35 15,-7-3 28-15,-9 6 39 16,-11 6 52-16,-9 15 76 0,-8 15-35 16,0 12-185-16,0 14 0 15,0 1 0-15,0 11 0 16,16 47 0-1,11 30 0-15,15 38 0 16,9 44 0-16,6 34 0 16,-3 27 0-16,-10 10 0 15,-15 2 0-15,-17-10 0 0,-12-11 0 16,-27-22 0-16,-15-19 0 16,-11-28 0-16,-11-26 0 0,-14-32 0 15,-7-32 0-15,-5-41 0 16,1-25 0-16,9-36 0 0,11-29 0 15,19-22 0 1,22-19 0-16,20-8 0 0,20 2 0 16,20 2 0-16,25 12 0 15,25 19 0-15,15 13 0 0,9 27 0 16,4 22-359-16,-1 18-270 16,-8 20 102-16</inkml:trace>
  <inkml:trace contextRef="#ctx0" brushRef="#br0" timeOffset="2928.43">8299 5014 571 0,'0'-33'387'0,"-11"9"-123"16,-3 8-126-16,6 4-67 16,8 4-2-16,-8-1 41 0,8 9 26 15,-11 0-6-15,11 0-47 16,-13 0-48-16,2 9-25 0,-6 7-8 16,-13 12 4-16,-18 21-8 15,-21 20 2-15,-24 22 4 16,-17 22-3-16,-11 22 3 15,-6 3-1-15,2 0-2 16,3-8-1-16,4-8-1 0,13-15 4 16,12-17-3-16,16-21 2 15,15-17 3-15,18-16-9 16,12-7 9-16,10-13 3 0,6-4-2 16,5-12-6-16,11 9 0 15,8-9 0 16,8 8 0-15,12 4 0-16,17 4 0 0,24 10 0 16,15 2 0-16,14 3 0 15,5 3 0-15,6 2 0 16,1 1 0-16,-2-1-72 0,3-4-194 16,-7-2-126-16,3-6-34 15,-5-3-4-15</inkml:trace>
  <inkml:trace contextRef="#ctx0" brushRef="#br0" timeOffset="4342.82">22207 4506 273 0,'-47'-17'250'15,"5"4"-22"-15,14 11-18 0,3 2-29 16,9 0-42-16,8 0-5 16,8 0-2-16,0 0-2 15,0 0-43-15,8 0-42 0,4 0-24 16,8 0-5-1,17 11-7-15,19 5 2 0,18 8-10 16,16 2 7-16,15-2-8 16,8 4 5-16,2-5 3 0,-10 4-4 15,-11 1-10-15,-12 4 12 16,-14 5-9-16,-16 4 2 16,-11 11 3-16,-16 12 8 15,-22 19-5-15,-20 14 13 0,-18 27-6 16,-21 26-7-16,-22 21-8 0,-19 12-14 15,-13-5-211-15,4-7-185 16,3-19-76-16</inkml:trace>
  <inkml:trace contextRef="#ctx0" brushRef="#br0" timeOffset="7970.49">11036 2845 113 0,'-8'-21'262'0,"-4"6"-52"0,0-2-57 16,-5 1-71-16,4 0-37 16,2-1-11-16,-1 1 25 15,-1-1-7-15,-3 0-9 16,-8-2-15-16,-4-2-2 0,-10-3 8 15,-5-4 17 1,-10-1-8-16,-4 0-2 0,-8 1-6 16,-13-1-8-16,-2 2-2 15,-10-3-3-15,-7 5-13 16,-4 1-1-16,-9 1 3 16,-12 6-8-16,0 0 5 0,-4 5-2 15,4 5 1-15,3-2 0 16,3 9-2-16,1 0 2 15,6 0-5-15,0 0 4 16,-2 0 0-16,7 12-6 0,-7 4 3 16,-1-4 4-16,-2 5 4 15,-4 4-1-15,-1-2-1 16,-6 6 1 0,-5 7 2-16,-3 5-5 0,-2 5-2 15,0 2 3-15,2 1-1 16,2-1 5-16,5 2 1 15,4-2-1-15,0 1-1 16,7 4 0-16,-1-1 3 0,-1 6 10 16,-1 6-16-16,-4 2 6 15,6 4-4-15,1 6 6 16,6 10-9-16,6 7-1 16,7 5-2-16,10 8 2 15,13 3 3-15,4 4-7 16,8 3 5-16,8-3-5 15,4 1 1-15,10-1-5 16,2 2 8-16,0 3-5 16,5-4 7-16,-1 3-7 0,1 2-3 15,-1-6 4-15,4 0-10 16,5 3 6-16,1-2 8 16,6 8 0-16,0 3-5 15,5 5 1-15,1 4-6 16,11 2 8-16,0 1-6 0,0-3 5 15,0 1 3-15,3 0-8 16,8 0 1 0,7-6 5-16,2-6 3 0,8-6 2 15,6-3 15-15,2-8 9 16,4 4 11-16,8-1-1 16,17 9 14-16,13 8-4 15,19 6-53-15,16 5 0 0,14 2 0 16,15-2 0-16,8-2 0 15,8-5 0-15,5-4 0 16,8-9 0-16,3-6 0 0,5-5 0 16,4-6 0-16,7-4 0 15,14-11 0-15,11-8 0 16,11-4 0-16,14-9 0 16,8-2 0-16,4-1 0 0,4-4 0 15,3-5 0-15,6-3 0 16,3 0 0-16,-1-5 0 15,2-3 0-15,-1 0 0 0,-5 4 0 16,5-2 0-16,9 1 0 16,17 3 0-16,17 1 0 0,19 0 0 15,10 2 0-15,8 0 0 16,14-2 0-16,5 4 0 0,-8-3 0 16,0 4 0-16,-5-4 0 15,2 5 0-15,0-6 0 0,-2 0 0 16,10 1 0-16,4-9 0 15,5-7 0-15,5-8 0 16,9-9 0-16,-7-12 0 16,-7-12 0-16,-14-17 0 0,-14-16 0 15,-4-19 0-15,-4-17 0 16,-3-21 0-16,-7-21 0 0,-4-15 0 16,-7-10 0-16,-5 1 0 15,-1-3 0-15,-9 4 0 0,-6 4 0 16,-13 3 0-16,-20 5 0 15,-15-8 0-15,-18-10 0 0,-12-14 0 16,-16-21 0-16,-6-20 0 16,-8-16 0-16,-8-10 0 15,-13-4 0-15,-14 1 0 16,-19 4 0-16,-20 5 0 0,-15 2 0 16,-12 14 0-16,-18 11 0 15,-11 22 0-15,-10 15 0 16,-9 20 0-16,-5 9 0 0,-10 4 0 15,-6 4 0-15,0 3 0 16,-6 9 0-16,-6 0 0 16,-5 4 0-16,0-4 0 15,-13-4 0-15,-10-13 0 0,-11-16 0 16,-10-10 0-16,-20-14 0 16,-23-9 0-16,-26-3 0 15,-32 0 0-15,-26 0 0 16,-22-8 0-16,-17-1 0 0,-21 2 0 15,-17-2 0-15,-28-1 0 16,-25 11 0-16,-24 6 0 16,-21 18 0-16,-30 16 0 15,-39 11 0-15,-20 18 0 16,-7 6 0-16,-16 14 0 0,-17 8 0 16,-9 6 0-16,13 10 0 15,13 7 0-15,11 8 0 16,9 8 0-16,7 9 0 15,13 9 0-15,4 8 0 16,-5 8 0-16,-8 8 0 16,1 4 0-16,19 0 0 15,13 12 0-15,13 4 0 16,8 7 0-16,8 11 0 0,12 7 0 16,24 4 0-16,7 8 0 15,-2 8 0-15,-13 3 0 16,-22 5 0-16,-5 9 0 15,15 8 0-15,20 4 0 0,25 3 0 16,27-1 0-16,29 2 0 16,30-4 0-1,22 0 0-15,22-9 0 0,24-3-17 16,28-14-97-16,24-6-33 16,21-9 13-16,20-13 1 15,12-3-14-15,12-10-7 16,10 3-21-16,2 3-4 0,-4 0 3 15,2 2-30-15,-2 2-3 16</inkml:trace>
  <inkml:trace contextRef="#ctx0" brushRef="#br0" timeOffset="10067.45">15604 4774 680 0,'-11'-21'403'16,"3"9"-151"-16,8 0-129 15,-9 8-73-15,9 4-30 0,0 0-12 16,0 0-10-16,0 12 8 16,0 4-6-16,0 10 0 15,3 2-5-15,11 1 7 16,-3-1-8-16,6-4-20 0,0 0-10 16,-2-7-34-16,1-5-36 15,1-3 29-15,-1-9 22 16,0 0 28-16,-5-9 27 0,3-3 29 15,-6-5 29-15,-8-2 17 16,0-2 10-16,0 0 11 0,0 8 20 16,0 1-24-16,0 5-46 15,0 3-28-15,0-1-11 16,0 5-9-16,0 0-20 0,0 0-62 16,3 16-55-16,11 9-62 15,9 7-89-15,19 9-41 16,14 4-9-16</inkml:trace>
  <inkml:trace contextRef="#ctx0" brushRef="#br0" timeOffset="10483.53">20262 4653 373 0,'13'-34'505'16,"-8"11"-35"-16,-5 6-141 15,0 6-129-15,0-3-67 0,-14 11-96 16,6 3-37 0,8 7 0-1,0 5 0-15,0 0 0 16,0 2 0-16,8 1 0 15,9 0 0-15,6 3 0 16,15-6 0-16,2-3-56 16,4-9-72-16,5-12 16 0,-8-15 51 15,-4-3 41-15,-9-8 42 16,-9 2 56-16,-5 3 27 0,-14 5 38 16,0 4-114-16,0 7-29 15,0 5 0-15,0 36 0 31,0 12 0-31,0 21-74 16,0 14-334-16,-17 1-84 16,-5 1-9-16</inkml:trace>
  <inkml:trace contextRef="#ctx0" brushRef="#br0" timeOffset="13660.52">16546 4819 190 0,'0'-20'291'0,"-9"3"-48"16,9 4-65-16,-8 1-64 0,8 8-39 15,0 4-10-15,-8 0-7 16,8 0-20-16,0 0-16 0,0 0-17 16,0 16-1-1,0 6-7-15,0 2 8 0,0 10-7 16,0 0 4-16,0 4 5 16,0 3-3-16,0-2 1 15,0 7 4-15,0 0 5 0,0 1 0 16,0 7-2-16,-6 3-6 15,6 0-4-15,-9-4-1 16,9-4-1-16,0-6 5 16,0-5-7-16,0-5 2 0,0-9 2 15,0-4 1-15,0-4 0 16,0-4-3-16,0 0 0 0,0-2 0 16,0-3 0-16,0-7-2 15,0 9 2-15,0-9 2 16,-8 12-6-16,8-12 8 0,0 11-3 15,-8-11-1-15,8 8-2 16,0-8 4-16,0 0-3 16,0 9 1-16,0 4-5 15,0 7 6-15,0-1 2 0,0 6 0 16,0 0-7-16,0-1 0 16,0 0 7-16,4 2-1 15,-4-3-1-15,0-6 1 0,0-6 1 16,0-11-7-16,0 13 6 15,0-13 0-15,0 0 5 0,0 0-1 16,0 0 5-16,0 0 9 16,0 0 6-16,0 0 0 0,0 0-6 15,0 0-1-15,0 0-13 16,0 0 2-16,0 0-6 16,0 0 4-16,0 0 0 15,4 0-9-15,-4 0 6 16,4 0-3-16,-4 0-5 15,0 0 8-15,4 0-8 16,-4 0 2-16,0 0 7 16,0 0-9-16,0 0 2 15,0 8 4-15,0-8 5 0,0 0-3 16,0 0-6-16,0 0 9 16,0 0-7-16,0 0 7 15,0 0-3-15,0 0 0 16,0 0 5-16,0-8 4 0,0 1 17 15,0-10 9-15,0-15-38 16,9-18-6-16,-3-7 1 16,7-7 6-16,4-1-4 0,-1-1 1 15,3 9 2-15,6 9-6 16,0 7 3-16,-2 13-4 0,-1 7-1 16,-6 9 5-16,0 12 0 15,6 7 7-15,-5 19 3 0,9 14 3 16,2 8-9-16,-3 8 1 15,4 7 0-15,-6-2 2 16,1-4-4-16,2-5-2 16,-3-11 5-16,5-8 0 0,-2-8-9 15,2-14-13-15,1-11-2 16,-7-4-3-16,3-16-9 16,0-17-9-16,-4-20-20 0,-2-20-4 15,-2-8 25-15,-9-1 26 16,-8 8 34-16,0 18 18 0,-11 11 2 15,-3 13-12-15,3 10-11 16,0 15-10-16,-2 7-3 16,-3 12 3-16,-1 20-4 0,4 17 5 15,4 17-2-15,9 9-3 16,0 8-4-16,9-5 7 16,7-11 3-16,6-6-18 15,5-11-5-15,3-18-9 0,2-11-9 16,1-17-12-16,-1-17-26 15,4-24-17-15,1-24 9 0,-6-21 18 16,2-19 21-16,-4-16 21 16,-4-7 24-16,-9 6 23 15,-4 12 27-15,-3 17 43 0,-9 19-8 16,0 22-13-16,0 18-16 16,0 15-33-16,0 6-20 0,0 22-2 15,-13 27 16-15,-3 31-3 16,0 17-3-16,-1 26-2 15,1 9-5-15,9-1-8 16,7-9 2-16,0-11-1 16,0-20 1-16,7-14 0 0,4-15-2 15,6-12-21-15,-1-16-9 16,1-21-2-16,9-26-8 0,-1-27 4 16,10-20 16-16,-4-15 8 15,-1-11 11-15,-7 1 24 16,-3 17 31-16,-7 20 12 0,-4 16-27 15,-9 16-26-15,0 17-12 16,0 21 11-16,0 27 0 0,0 26 8 16,0 19-8-1,0 16-8-15,0 5 3 0,0-4-5 16,11-8 5-16,7-14-13 16,4-9 9-16,3-19-17 0,4-16-30 15,2-15 0-15,8-25-20 16,-5-29 11-16,7-20 18 15,0-17 16-15,-4-14 11 0,-5-2 13 16,-7 4 13-16,-5 14 19 16,-9 14 10-16,-6 13-1 0,-5 17-25 15,0 9-15 1,0 8-6-16,0 22 2 0,0 16 1 16,0 14-3-16,3 7-3 0,11 6 7 15,-2-9-1-15,1-5-10 16,-3-12-1-16,-2-9-3 15,1-19 4-15,-4-7-5 16,-2-16 3-16,-3-15 6 0,0-10 11 16,-12-1 4-16,-4 4-10 15,0 9-32-15,0 7-56 0,2 4-101 16,6 10-92-16,8 5-82 16</inkml:trace>
  <inkml:trace contextRef="#ctx0" brushRef="#br0" timeOffset="13805.79">18374 5641 482 0,'4'28'391'0,"-4"-6"-137"15,0-10-124-15,0-5-51 0,0-7-11 16,0 0-25-16,0 0-38 16,0 0-99-16,8-3-114 0,1-13-69 15,2-18-44-15,9-17-229 16</inkml:trace>
  <inkml:trace contextRef="#ctx0" brushRef="#br0" timeOffset="14077.46">18703 5014 226 0,'11'-45'310'0,"-3"13"-38"15,-8 7-62-15,0 6-58 16,0 5 3-16,0 3 18 16,6 3-34-16,-6 3-60 0,3 5-49 15,6 0-21-15,-1 0-6 16,4 0-4-16,4 9 5 15,9 10-11-15,4 5 7 0,-1 19 3 16,4 8 6-16,-1 15-2 16,-5 16 30-16,-10 12-1 0,-12 7-3 15,-4 1-4-15,-20-9-7 16,-9-3-5-16,1-12-3 16,-1-13-15-16,4-13-17 15,2-11-72-15,-3-9-81 0,2-10-98 16,9-15-67-16,-2-7-48 15,5-19 75-15</inkml:trace>
  <inkml:trace contextRef="#ctx0" brushRef="#br0" timeOffset="14476.53">19089 4965 318 0,'29'-53'355'0,"-9"13"-40"0,-6 17-109 15,-4 5-75-15,-2 6-31 16,-8 8-24-16,4 4-40 15,0 28 38-15,4 22 30 0,-2 14-32 16,2 17-24-16,-5 18-28 16,0 11 0-16,0-1-10 15,2-7 0-15,-5-12-5 0,0-13-5 16,0-20 10-16,0-13-4 16,0-14 1-16,0-14 20 0,0-24 1 15,0-25-25-15,-11-29-11 16,11-27-1-16,0-16 5 15,0-17 6-15,0-7 0 0,6 2 28 16,8 11 12-16,2 23-31 16,5 15-11-1,-2 18 0-15,1 11 0 0,-2 20 0 16,-2 13-5-16,4 16-1 0,-4 12-1 16,0 8 7-16,-8 14-12 15,-8 9-18-15,0 7-21 16,-16 7-40-16,-5 4-81 0,-7-1-73 15,-4-6-64-15,2-8-14 16,7-11-17-16</inkml:trace>
  <inkml:trace contextRef="#ctx0" brushRef="#br0" timeOffset="14958.89">19576 4705 638 0,'11'-29'391'16,"-11"9"-158"-16,0 8-115 0,0 7-54 15,0 5-34-15,0 14-16 16,-8 14 6-16,-3 20-8 0,-3 14-4 16,4 7-4-16,10 0-7 15,-8-8-18-15,8-8-56 16,0-16-40-16,0-8 9 0,0-17 29 16,8-12 30-16,-1-17-3 15,5-11 17-15,4-22 16 0,6-7 34 16,-1-5 35-1,-2 6 32-15,-2 12 27 0,-6 11 21 16,-7 9-6-16,-4 7-41 16,0 9-38-16,0 8-33 0,0 12-15 15,8 20 15 1,20 104 30-16,10 91 63 16,-26-77-48-1,-12 10-10-15,0-1-16 0,-12-13-10 16,-14-15-3-16,0-22 10 0,-11-19 21 15,-8-20-31 1,-5-27-18-16,1-17 0 0,2-26 0 16,1-29 0-16,6-32 0 15,12-29 0-15,11-24 0 0,17-3 0 16,12 3 0-16,4 12 0 16,9 20 0-16,4 14 0 15,3 13-192-15,1 15-104 0,3 16-75 16,-1 7-18-16,-2 10 8 15</inkml:trace>
  <inkml:trace contextRef="#ctx0" brushRef="#br0" timeOffset="16772.59">16015 6891 129 0,'-41'11'266'16,"5"-11"-55"-16,3 0-40 16,4 0-25-16,9 0-23 0,4 0 0 15,3 0 0-15,5 0 1 16,8 0-28-16,0 0-10 15,0 0-13-15,14 0-22 0,26-3-16 16,45-10-7-16,56-7-5 16,63-3 0-16,56-11-15 0,45-3 0 15,39-3-2-15,35 4-5 16,14-2 6-16,-3 10 6 0,-10 0 35 16,-16 0 14-16,-28 2-8 15,-31 11-45-15,-50-2-9 16,-48 4 0-16,-52 6 0 15,-41 0 0-15,-33 2 0 0,-24 1 0 16,-21 4 0-16,-16 0 0 16,-11 0 0-16,-35 0 0 15,-13 0-338-15,-26 11-130 16,-25 1-7-16</inkml:trace>
  <inkml:trace contextRef="#ctx0" brushRef="#br0" timeOffset="17188.61">16233 7119 430 0,'-150'12'331'15,"20"-3"-105"-15,13-9-101 16,24 0-56-16,19 0-25 0,22 0 18 15,14 0 20-15,24 0 0 16,25-5-28-16,46-7 12 0,56 0 3 16,71-9 12-16,62-3 5 15,56-1 4-15,38 0 10 16,26 6-50-16,20 3-50 16,-2 4 0-16,-17 0 0 0,-34 2 0 15,-44 6 0-15,-46 1 0 16,-48-1 0-16,-44-1 0 0,-42 2 0 15,-29 3 0-15,-23-4 0 16,-19-1 0-16,-14 5 0 16,-8 0 0-16,-8 0 0 0,-21 0 0 31,2 0 0-31,-5 0 0 16,-6 0 0-16,-2-4-13 15,-7 4-665-15,-18 0 49 0</inkml:trace>
  <inkml:trace contextRef="#ctx0" brushRef="#br0" timeOffset="18904.78">18064 4107 560 0,'0'0'373'16,"-6"-6"-88"-16,6 6-119 0,-8-2-56 16,8-3 34-16,0 2 71 15,0 3-21-15,0-5-194 16,0-3 0-16,0 4 0 15,0-4 0-15,0-1 0 16,0-15 0-16,0-12 0 0,0-25 0 16,0-20 0-16,0-17 0 15,-14-16 0-15,0 0 0 16,-7-4 0-16,-4 4 0 0,-7 1 0 16,-6 2 0-16,-1 10 0 15,-2 2 0-15,-4 2 0 16,0 7 0-16,-3 5 0 15,-1 2 0-15,-3 1 0 0,-5 7 0 16,-5 0 0-16,-3 3 0 16,-12 3 0-16,-5 0 0 15,-5 3 0-15,-13 6 0 16,-1 2 0-16,-4 9 0 16,-5 8 0-16,-4 13 0 15,-1 5 0-15,-1 1 0 0,-1 6 0 16,2 4 0-16,7 5 0 15,-2 7 0-15,4 0 0 16,-5 0 0-16,3 11 0 16,-10 1 0-16,-4 0 0 15,-8 5 0-15,-8 0 0 0,-7 2 0 16,-6 1 0 0,0-1 0-16,-2 3 0 0,-2 2 0 15,-3 1 0-15,4 0 0 16,0 3 0-16,3 0 0 15,4 2 0-15,5 2 0 16,5 4 0-16,-2 4 0 0,9 2 0 16,3-3 0-16,10 4 0 15,8-2 0-15,7-1 0 16,14-4 0-16,9 1 0 16,11 3 0-16,3 1 0 0,5 0 0 15,-1 4 0-15,-1 0 0 16,5 5 0-16,-3-3 0 15,-2 6 0-15,2 7 0 16,-6 2 0-16,6 7 0 16,-5 5 0-16,3 2 0 15,5 7 0-15,1 3 0 0,2-5 0 16,6-7 0-16,4-11 0 16,6-6 0-16,11-4 0 15,3-8 0-15,4-7 0 0,6-10 0 16,3-4 0-16,11-4 0 15,-8-7 0-15,8-1 0 16,0-4 0 0</inkml:trace>
  <inkml:trace contextRef="#ctx0" brushRef="#br0" timeOffset="18980.02">11215 3777 1941 0,'0'0'-399'16,"0"0"-19"-16,0 0 41 0,0-12 49 16</inkml:trace>
  <inkml:trace contextRef="#ctx0" brushRef="#br0" timeOffset="19931.38">11028 3301 106 0,'0'-12'238'0,"0"3"-34"16,0 1-49-1,0 0-31-15,-9 0-11 0,9-1 0 16,-8 9 5-16,8 0-24 16,0 0-30-16,0 0-23 15,0 0-20-15,0 9-7 0,0 7-15 16,0 21 2-16,0 15 4 16,0 26 1-16,0 19 1 15,0 14 13-15,0 2-6 0,0 1-10 16,0-12 3-16,-7-7-5 15,7-10 2-15,-8-16 7 16,8-9-9-16,-9-6 1 0,1-13 6 16,8-5-3-1,-8-8 15-15,8-6-4 0,0-12 12 16,0-1 28-16,0-9-2 16,0 0 2-16,0 0-1 15,0 0-8-15,0 0-3 0,0 0-1 16,0 0-12-16,0 0-7 15,0 0 8-15,0 0-15 0,0 0-13 16,0-3-5-16,8-5 0 16,9 0 0-16,12-9 0 15,11-7 0-15,16-9 0 0,14-8 0 16,11-4 0 0,17-4 0-16,3 0 0 0,0 4 0 15,0 6 0-15,-11 1 0 16,-14 9 0-16,-6 5 0 15,-13 8 0-15,-16 4 0 0,-8 4 0 16,-14 8 0-16,-6 0 0 16,-9 0 0-16,-18 0 0 31,3 0 0-31,-9-9 0 16,-12-7 0-16,-17-13 0 0,-20-11 0 15,-9-13 0-15,-7-4 0 16,5-7 0-16,-2-5 0 15,5-5 0-15,4 5 0 16,3 3 0-16,10 9 0 16,10 10 0-16,10 4 0 15,4 11 0-15,4 7 0 0,2 6 0 16,11 2 0-16,3 0 0 16,-1 7 0-16,6 1 0 15,11 5 0-15,-9 4 0 0,1-5 0 16,8 2 0-1,-12-1 0-15,3-1 0 16,1 5 0-16,0 0 0 16,0 0 0-16,-1-4 0 15,9 1 0 1,0-2 0-16</inkml:trace>
  <inkml:trace contextRef="#ctx0" brushRef="#br0" timeOffset="20081.12">10954 3150 2047 0,'0'16'0'0,"0"12"0"16,0 22-10-16,-11 31-474 15,-6 29-53-15,-11 21-475 0</inkml:trace>
  <inkml:trace contextRef="#ctx0" brushRef="#br0" timeOffset="31449.59">11417 13783 331 0,'-11'-16'336'0,"-2"-1"-6"15,1 5-56-15,5 3-110 16,-1 6-64-16,-1 3-37 16,9 0-30-16,0 0-11 0,0 0-15 15,0 20-11 1,0 17 30-16,0 23 41 15,0 23 45-15,0 15-30 16,0 6-10-16,0 11-40 0,0-2-32 16,0-7 0-16,0-12 0 0,0-16 0 15,0-13 0 1,0-15 0-16,0-15 0 0,0-12 0 16,0-11-67-16,0-12-101 15,0-12-95-15,-13-31-112 0,2-30 3 16,-6-34 2-16</inkml:trace>
  <inkml:trace contextRef="#ctx0" brushRef="#br0" timeOffset="31597.52">11243 13152 265 0,'-9'-24'342'15,"-2"0"-90"-15,3 6-108 16,0 7-101-16,0-3-89 0,8 7-40 15,0 7-43-15,0 0-9 16,12 17-55-16,0 3-27 16</inkml:trace>
  <inkml:trace contextRef="#ctx0" brushRef="#br0" timeOffset="32098.44">11658 13824 301 0,'6'48'303'0,"-6"-3"-72"15,0 0-58-15,0 5-75 16,-10 1-31-16,2 2-2 16,8-3-11-16,0-10-25 0,0-7-9 15,0-9-10-15,0-7-6 16,0-9-6-16,0-21 4 16,0-19-30-16,0-26-1 15,0-15 7-15,0-13 17 16,0 10 2-16,0 9 5 0,0 15-6 15,0 12 5-15,0 11-6 16,4 13-1-16,7 16 6 16,9 11 33-16,10 27 4 0,2 18 10 15,4 19-7-15,4 6 9 16,-2 0-17-16,-7-7-9 16,-1-18-10-16,-10-11-4 15,-5-16-4-15,1-13 6 0,-7-16 2 16,4-4-8-16,-2-25-14 15,5-20-3-15,0-23-6 0,6-19 7 16,2-10 7-16,4 3 2 16,0 17 0-16,6 16-1 15,-6 19 7-15,5 23 6 0,-1 23 27 16,0 23 10-16,1 23-14 16,-1 15-3-16,-4 15-15 0,-3 7-9 15,-6-7 5 1,-5-2-15-16,-2-13-76 0,0-9-75 15,-4-10-84-15,0-10-37 16,0-13 3-16,1-5-6 0</inkml:trace>
  <inkml:trace contextRef="#ctx0" brushRef="#br0" timeOffset="32464.99">12936 13611 234 0,'13'-39'378'0,"-13"5"-11"15,0 11-60-15,-22 7-130 0,0 11-84 16,-11 5-53-16,1 24-3 16,-6 16 27-16,2 13-8 15,4 17-23-15,7 6-12 0,9 3-5 16,16-10-17-16,0-8 1 16,11-8-25-16,15-13-49 15,2-16-40-15,5-10-31 0,2-23-17 16,-2-20-7-16,-1-18 36 15,-7-20 60-15,-14-6 54 16,-11-8 65-16,0 4 48 0,-14 16 50 16,-3 11 51-1,1 19-4-15,-5 14-64 0,5 9-56 0,-1 8-40 16,6 21-13-16,11 14-1 16,0 19-16-16,0 11-17 15,16 8-75-15,9-4-56 0,15-4-68 16,13-12-68-16,12-11-1 15,9-15-5-15,10-15 87 0,13-12 67 16</inkml:trace>
  <inkml:trace contextRef="#ctx0" brushRef="#br0" timeOffset="33229.31">13753 13526 358 0,'-21'-65'382'0,"-12"12"-46"15,-7 17-77-15,-1 15-110 16,0 17-79-16,6 15-27 0,2 17-15 15,5 15-4-15,8 0-12 16,7 11-4-16,13-1-6 0,0-3-15 16,0-14-19-16,9-8-19 15,4-7-22-15,-2-9 0 0,1-12 19 16,-1-16 25-16,-3-13 18 16,2-11 22-16,-6-5 34 15,4 4 12-15,-4 4 21 0,0 8-16 16,0 9-16-16,3 12-16 15,6 16 6-15,7 29 55 16,12 32 60-16,9 32-46 16,8 22-105-16,-4 19 0 0,-6 5 0 15,-4 0 0-15,-13-14 0 16,-13-14 0-16,-9-22 0 0,0-16 0 16,-17-20 0-16,-2-19 0 15,-11-22 0-15,-1-24 0 16,-3-29 0-16,3-27 0 0,-6-26-74 15,9-20-8-15,7-8-17 16,14-8-47-16,7 3-18 0,15 6-19 16,15 11-13-1,13 14 1-15,11 9 27 0,7 14 27 16,-1 12 1-16,-3 16 24 16,-4 16 52-16,-4 21 44 0,-10 10 89 15,-6 5 42-15,-4 6-29 16,-9 4-11-16,-4-1-13 15,1 0-1-15,-2 0-11 0,7-3-8 16,2-4 3-16,4-5-6 16,5-12-9-16,4-5-15 0,2-14-1 15,7-10-7-15,-2-11 9 16,-3-5 15-16,-8-5 34 16,-10 2-1-16,-6-6 19 15,-6 1 28-15,-11 3 37 0,0 8-5 16,-16 4 44-16,-7 14-30 15,-6 12-16-15,-12 12-109 0,-8 24-28 16,-2 17 0-16,2 10 0 16,11 24 0-16,18 7 0 0,20 7 0 15,11-3 0-15,28-9 0 16,18-12 0-16,16-13 0 0,16-14 0 16,7-14 0-1,2-12 0-15,-4-12 0 0,-9 0 0 16,-12-8 0-16,-16-4-71 15,-15-4-266-15,-19-5-53 0,-10-3 20 16,-13-5 20-16</inkml:trace>
  <inkml:trace contextRef="#ctx0" brushRef="#br0" timeOffset="33996.56">17906 13026 52 0,'-8'-29'193'0,"-1"1"10"16,-1-5-54-16,-7 1-13 0,1 0-48 16,-1-2-13-16,-2 1 18 15,-2 5 19-15,1 4 36 0,-1 5 25 16,-3 7-14-16,-4 1-35 16,-2 11-34-16,-2 0-16 0,-2 23-26 15,0 8-7-15,6 18-6 16,-1 16-17-16,4 13 3 15,9 7-15-15,4 1 3 16,12-1-9-16,0-12 0 0,9-8 0 16,2-12-11-16,5-13-6 15,5-6-7-15,4-13-14 0,7-14-23 16,7-7-4-16,12-20-8 16,2-13 5-16,3-16 25 0,-2-8 14 15,-10-4 15-15,-13-4 5 16,-10-4 12-16,-4 1-1 15,-9-59 49-15,-8 70 7 16,-16 7 15-16,-6 5 7 16,4 9 24-16,-3 8-23 15,8 9-81-15,0 6 0 0,1 13 0 16,6 13 0-16,-2 18 0 16,8 19 0-16,0 8 0 0,8 9 0 15,15 2 0-15,10-7 0 16,16-5 0-16,11-12 0 15,13-9 0-15,3-12 0 0,3-9 0 16,-3-15 0-16,-7 0-309 16,-7-7-135-16,-6-14-32 0</inkml:trace>
  <inkml:trace contextRef="#ctx0" brushRef="#br0" timeOffset="36940.93">19613 12484 43 0,'-12'0'142'15,"12"0"66"-15,-14 0-50 16,14-5-25-16,-8 1-34 0,8 4-16 16,0 0-4-16,0 0 8 15,-8 0 2-15,8 0 10 0,0 0-17 16,0 0-22-16,0-3-34 16,5-2-4-16,12-3-15 15,15-4-3-15,12 0 0 0,16-8 2 16,19-5-7-16,5 1-4 15,7 0 8-15,-3-1-3 0,-3 5-5 16,-15 3 10-16,-13 1-2 16,-17 4-6-16,-9 4 6 15,-9 4-16-15,-11-1-21 16,-2 2-26-16,-9 3-27 0,0 0-24 16,-12 0-40-16,-13 12-23 15,-2 5 6-15,-11 2-13 0,2 2-1 16,-4-1-86-16</inkml:trace>
  <inkml:trace contextRef="#ctx0" brushRef="#br0" timeOffset="37506.41">19665 12655 17 0,'-16'12'57'0,"0"0"62"15,-1 0 45-15,5 1-59 0,4 0-32 16,-1-6-21-16,9-7-18 16,0 10-2-16,0-10 5 0,0 0-2 15,0 7-2-15,0-7 10 16,-8 9 0-16,8-9 5 0,0 0 2 16,0 0 9-16,0 0-15 15,0 0-10-15,0 0-3 16,0 0-9-16,0 0-8 15,0 0 2-15,0 0-4 0,0 0-3 16,8 0 13-16,6 0 14 16,7 0 3-16,1 0-1 15,15 0-17-15,8 0-7 0,7 0-5 16,10-9-2-16,11 2 0 16,6-5 6-16,3-1-9 0,5 0-2 15,-2 1-2-15,-4 0 7 16,-7 3-6-16,-17 1 2 15,-9 0 11-15,-12 4 27 0,-10 0 21 16,-11 4 6-16,-4 0-10 0,-6 0-2 16,-5 0-4-16,0 0-11 15,0 0 1-15,0 0-4 16,0 0-13-16,0 0-16 16,0 0-2-16,0 0 0 0,0 0-5 15,0 0-1 1,0 0-4-16,0 0 0 0,0 0 0 15,0 0-46-15,0 0-77 16,0 0-64-16,0 0-83 0,0 12-40 16,-13 0-30-1,13 0 32-15</inkml:trace>
  <inkml:trace contextRef="#ctx0" brushRef="#br0" timeOffset="38454.42">22852 10307 115 0,'-11'-8'294'0,"3"3"-64"16,-1 5-39-16,1 0-76 15,0 0-46-15,8 0-40 16,-7 0-11-16,7 0-9 0,0 0-2 16,0 17-2-16,0-1-4 15,0 1-1-15,7 2 2 0,4 2-5 16,11-4-13-16,-1-5 1 16,3-12-6-16,4 0-3 15,-4 0 3-15,6 0-1 0,-3-10 3 16,-6-5 15-16,-3-4 2 15,-4-4 12-15,-6 4 12 0,-5-1 11 16,-3 0 17-16,0 3 3 16,0 8 5-1,0 1-8-15,0 8-25 0,0 0-13 16,0 17-3-16,0 7-7 0,5 9 2 16,3 3-7-16,5 2-33 15,7 2-64-15,4 1-65 0,8-4-38 16,5-1-60-16,8-12-232 15</inkml:trace>
  <inkml:trace contextRef="#ctx0" brushRef="#br0" timeOffset="38887.58">27520 9512 694 0,'14'-37'589'0,"-5"13"-242"15,-9 8-185-15,0 8-87 0,0 8-43 16,0 12-9-1,0 5-20-15,5 11 7 0,2 4-6 16,1 1-19-16,-4-5-31 16,6-4-57-16,1-2-50 15,2-6-6-15,2-16 24 0,6 0 37 16,3-16 41-16,-1-9 31 16,-1-8 23-16,-2-3 21 15,-5-1 27-15,-2 8 22 0,-1 5 8 16,0 8 0-16,-7 4-17 15,-5 4-9-15,3 8-11 0,-3 0-19 16,9 0-14-16,-4 8-8 16,3 8-72-16,-8 18-119 15,3 6-106-15,-3 12-55 16,0 12-308-16</inkml:trace>
  <inkml:trace contextRef="#ctx0" brushRef="#br0" timeOffset="39607.04">27778 11325 210 0,'0'0'285'16,"-7"-5"-45"-16,7 5-52 0,0 0-79 16,0 0-57-16,0 0-29 15,-14 0-4-15,3 19 17 0,-5 15 28 16,-4 10 25-16,-14 18-17 15,-5 10-17-15,-10 18 8 16,-11 5-13-16,-10-2-12 0,-10 0 7 16,-18-4 8-16,-13 2 11 15,-19-9-29-15,-20-5-4 16,-16-4-8-16,-13-9-10 16,-4-11 6-16,-4-7-11 0,6-14 3 15,0-13-13-15,4-19 2 16,-7-4 1-16,-2-15-5 0,-5-9 9 15,4-10-3-15,-1-3 3 16,6 1-1-16,10-2 15 0,0 3 6 16,13 3 20-16,9 3 7 15,12 0-52-15,17 9 0 16,14 3 0-16,18 5 0 0,19 4 0 16,18 4 0-16,16-2 0 15,11 8 0-15,5-3 0 16,8 5 0-16</inkml:trace>
  <inkml:trace contextRef="#ctx0" brushRef="#br0" timeOffset="40248.48">23186 12109 2047 0,'-8'25'0'15,"8"12"0"-15,-11 8 0 16,-3 12 0-16,2 4 0 0,0 7 0 16,-1 2 0-16,-4 2 0 15,7 6 0-15,-2 0 0 16,-6 3 0-16,2-1 0 0,-2 6 0 15,-8-3 0-15,1-2 0 16,-3 0 0-16,-4-3 0 16,-9-4 0-16,-4-5 0 0,-12-4 0 15,-7 0 0-15,-14-1 0 16,-12-2 0-16,-6-5 0 0,-9 0 0 16,-8-4 0-16,-11-6 0 15,-1-1 0-15,-9-1 0 16,-8-5 0-16,-9-7 0 0,-4 0 0 15,-6-5 0-15,-6-4 0 16,-3-2 0-16,-2-2 0 0,3-4 0 16,-2 0 0-16,5 2 0 15,8-3 0-15,8 4 0 16,8 3 0-16,7-3 0 16,13-2 0-16,9-1 0 0,6-4 0 15,16 0 0-15,1-12 0 16,8 9 0-16,5-9 0 0,8 0 0 15,3 0 0-15,4 0 0 16,11 0 0-16,6-4 0 16,5-6 0-16,7 3 0 0,9 0 0 15,2-2 0-15,8 1 0 16,-4 0 0-16,7 0 0 16,-2-2 0-16,1 4 0 0,1-2 0 15,-2 3 0-15,0 1 0 0,2 1 0 16,-3-2 0-1,14 0 0-15,-6 1 0 0</inkml:trace>
  <inkml:trace contextRef="#ctx0" brushRef="#br0" timeOffset="40406.65">18403 14251 2047 0,'0'-4'0'0</inkml:trace>
  <inkml:trace contextRef="#ctx0" brushRef="#br0" timeOffset="40701.93">18403 14243 2047 0,'0'-4'0'31,"0"-5"0"-31,0 3 0 16,0-7 0-16,0-1 0 16,0 2 0-16,0 1 0 0,0 3 0 15,0-1 0-15,-8 1 0 16,8-4 0-16,-9 0 0 0,9-5 0 16,0 2 0-1,-8-2 0-15,8 0 0 0,-8 5 0 16,-1 5 0-16,0-2 0 15,9 2 0-15,-6 2 0 0,6 0 0 47,0 3 0-31,-8 2 0 0</inkml:trace>
  <inkml:trace contextRef="#ctx0" brushRef="#br0" timeOffset="41292.08">18338 14024 2047 0,'-8'19'0'0,"-1"6"0"16,1 7 0-16,8 5 0 15,-12 4 0-15,12 5 0 0,-12 1 0 16,4 6 0-16,0-3 0 16,0 1 0-16,-1-1 0 0,-2-6 0 15,3-3 0-15,-2-8 0 16,2-4 0-16,8-14 0 15,0-2 0-15,0-6 0 0,-8-7 0 16,8-7 0 15,0-14 0-31,0-12 0 16,0-14 0-16,0-15 0 0,5-7 0 16,-2-9-37-16,5 1-18 15,-3 8 25-15,-5 3 12 0,0 6 11 16,0 6 5-16,0 6 10 15,-8 8 17-15,8 2 11 0,-13 10 12 16,5 9-16-16,-1 2-32 16,9 5 0-16,-8 3 0 15,8 1 0-15,8 8 0 16,14 12 0 0,7 5 0-16,10 0 0 15,10 2 0-15,4-3 0 16,4 1 0-16,4-1 0 0,4-4 0 15,-2-4 0-15,-6-8 0 16,-6 9 0-16,-15-2 0 0,-11-7 0 16,-10 9 0-16,-1-1 0 15,-14 4 0-15,0 8 0 16,-22 12 0-16,-10 13 0 0,-8 12 0 16,-8 5 0-16,-11 6 0 15,-6 11 0-15,0-3 0 16,-3 2 0-16,7-4 0 0,4-14 0 15,9-11 0-15,7-8 0 16,11-13 0-16,8-7 0 16,5-6 0-16,8-15 0 0</inkml:trace>
  <inkml:trace contextRef="#ctx0" brushRef="#br0" timeOffset="41420.24">18151 14779 2047 0,'4'0'0'15,"0"0"0"-15,0 0 0 16,0 0 0 0,1 0 0-16,-5 0-197 31,4 0-115-15,3 0-14-16,13 0 11 0,9-7-13 15,12-9 47-15</inkml:trace>
  <inkml:trace contextRef="#ctx0" brushRef="#br0" timeOffset="42781.6">24595 8624 482 0,'-8'-16'289'0,"-2"1"-78"0,4-1-94 15,-2 4-48-15,8 3-33 16,0 9-17-16,0 0-12 0,0 12-5 16,0 21-1-16,8 16 1 15,8 16-5-15,5 8 1 16,-1 3-2-16,0 2 6 0,0-3-1 15,-3-11-1-15,-3-8 7 16,0-10-6-16,-6-10 3 0,-8-7 1 16,0-13-3-16,0-4 7 15,0-12 44-15,0-3 0 16,-13-22-41-16,-4-19-26 16,-6-23 14-16,-3-14 0 0,9-11-8 15,0-8 8-15,4 3 4 16,13 4-3-16,0 7 2 15,0 9 1-15,13 8-2 0,4 16-5 16,0 8 1-16,5 12 3 16,5 18-8-16,6 15 9 0,1 25-1 15,2 10-5-15,-4 19 5 16,-7 6 1-16,-10 1-1 16,-6 1 4-16,-9 3-7 0,-9-4 6 15,-6-1-7-15,-10-6 4 16,-4-6-3-16,-2-11-3 0,3-5 0 15,-2-6 5 1,-1-11-16-16,2-7-18 0,6-8 4 16,1 0-10-16,1 0-23 15,5-8-28-15,5 0-44 0,11-4-14 16,0-4-30-16,8-4-96 16</inkml:trace>
  <inkml:trace contextRef="#ctx0" brushRef="#br0" timeOffset="43630.6">25167 8624 200 0,'13'-28'217'0,"-5"0"-82"15,-3 3-51-15,-2 9-44 0,-3 4-18 16,0 1-10-16,0 6-10 15,0 5-7-15,0 0 3 16,0 0 7-16,0 0-3 16,0 0 11-16,0 0 9 15,0 0 19-15,0 0 21 0,0 0 18 16,0 0 16-16,0-7-11 16,0-6-8-16,0-8-6 15,0-3-3-15,0 0 27 16,0-5 42-16,0 4 31 0,0 6-21 15,0 3-32-15,0 6-58 16,0 10-56-16,0 18-1 16,6 14 0-16,0 8 0 15,2 13 0-15,3 8 0 16,3 4 0-16,-6 5 0 0,0-5 0 16,0-4 0-16,-8-8 0 15,5-13 0-15,-5-11 0 16,0-9 0-16,0-7 0 15,0-6 0-15,0-14 0 16,0-14-50-16,0-10-12 16,0-15 14-16,0-8 22 15,0 6 19-15,0 10 4 0,3 10 3 16,5 9-14-16,4 10 9 16,9 9-3-16,3 13 9 0,9 7-1 15,7 8 1-15,0 1-3 16,5-5-1-16,-4 1 1 15,0-9-8-15,-1-3-19 0,1-13-6 16,-3 0-21-16,-4 0-3 16,0-17 8-16,-6-7 10 15,-3-13 13-15,-9-9 15 16,-4-1 10-16,-8-7 13 0,-4 1 5 16,0 7 17-16,-12 16 19 15,0 9-6-15,-2 9-23 16,3 12-15-16,-2 20-7 0,3 16-3 15,-3 17 6-15,13 8 1 16,0 9-2-16,4-5 0 16,6-4 4-16,12-12-2 0,-2-8-3 15,5-13-1-15,-2-12-8 16,2-16 6-16,-4-4 3 16,-5-17 0-16,-4-16 5 15,-7-14 2-15,-5-11 2 0,-12-2 15 16,-9 2 6-16,-3 5-13 15,-6 8-5-15,7 12-21 0,-3 9-15 16,2 7-71-16,5 9-98 16,2 5-99-16,4 7-27 15,5 0-19-15,8 0-196 0</inkml:trace>
  <inkml:trace contextRef="#ctx0" brushRef="#br0" timeOffset="43862.35">26333 7909 486 0,'28'-66'348'0,"-11"14"-74"16,-9 16-92-16,0 10-67 15,-5 13-24-15,-3 13-33 16,6 13-23-16,-2 29-10 0,4 23-1 16,3 20-9-16,3 17-4 15,0 4-3-15,3 0-1 16,3-4-11-16,2-14-26 0,-7-9-51 15,1-15-98-15,1-10-80 16,-5-14-46-16,-6-9-42 0</inkml:trace>
  <inkml:trace contextRef="#ctx0" brushRef="#br0" timeOffset="44228.48">26143 8308 404 0,'-45'-37'242'0,"12"8"-97"0,13 5-81 15,20 0-39-15,4 3-16 16,20 2-4-16,24-2-1 16,26-3-7-16,21 2 2 0,9-2 2 15,10 1-8-15,-5 1 0 16,-11 6-2-16,-20 0 10 16,-18 4-1-16,-21 5 14 0,-10 7 26 15,-12 0 18 1,-9 0 2-16,-8 0-17 0,0 12-18 15,0 4-18-15,0 7-1 16,0 7-3-16,8 2 0 0,1 0 1 16,6 1 2-16,10 1-1 15,3-2 0-15,5-13 1 16,2-7-5-16,7-12 5 0,-5-3 6 16,-5-13 6-16,-7-9 18 15,-6-7 4-15,-11-5-7 16,-8-5-6-16,-11 7-48 15,-14-3-57-15,-7 14-101 0,-12 8-107 16,-13 16-83-16</inkml:trace>
  <inkml:trace contextRef="#ctx0" brushRef="#br0" timeOffset="47324.44">19256 13563 20 0,'0'0'46'16,"4"0"82"-16,-1 12 61 16,0-4-56-16,-3-8-28 0,0 0-29 15,0 0-8-15,0 0-4 16,5 0 12-16,-2 0 24 16,2 0 9-16,-1 0 6 0,1-4 16 15,3-3-4-15,-5-10-11 16,5-8-20-16,2-4-16 0,-2-3-26 15,-5-12-23 1,2-9-1-16,-2-8 22 0,-3-3 15 16,0-7-33-16,0 2-34 0,-11 0 0 15,-1 7 0-15,-2 2 0 16,-2 3 0-16,-1 1 0 16,-2-2 0-16,-2-1 0 0,1 2 0 15,-3-7 0-15,-3 0 0 16,-1-7 0-16,-6 0 0 0,-5-8 0 15,-2 3 0-15,-1-6 0 16,-3 0 0-16,-4 3 0 0,-5 8 0 16,-1-2 0-16,3 4 0 15,-2 0 0-15,-1 7 0 16,2 5 0-16,-1 4 0 16,0 5 0-16,-1-2 0 0,3 6 0 15,-2-1 0-15,-1 4 0 16,-3-3 0-16,-3 3 0 0,-5 1 0 15,0-2 0-15,1 6 0 16,-5-1 0-16,-5 0 0 0,-7 1 0 16,-9-1 0-16,-6 4 0 15,-7 6 0-15,-6-2 0 16,-1 1 0-16,-9-1 0 0,0 3 0 16,-9 7 0-16,-1 2 0 15,-6 6 0-15,-2 2 0 0,-6 9 0 16,-2 0 0-16,1 0 0 15,3 0 0-15,2 9 0 16,-2 2 0-16,-1 6 0 16,0-1 0-16,-4 4 0 0,-1-3 0 15,-3 4 0-15,0-1 0 16,0 0 0-16,-2 4 0 0,5 1 0 16,0 0 0-16,5-1 0 15,2 4 0-15,6 1 0 0,9-1 0 16,-1 1 0-16,4-1 0 15,0 6 0-15,0-3 0 16,1 1 0-16,0 2 0 0,-1 2 0 16,4 1 0-16,-4-1 0 15,4 5 0-15,4-1 0 16,4 1 0-16,5 3 0 16,3 1 0-16,9 1 0 0,3-1 0 15,5 3 0-15,5 2 0 16,-2-3 0-16,0 8 0 0,6 1 0 15,-6 1 0-15,1 0 0 16,-1 7 0-16,5 2 0 16,1 4 0-16,3-1 0 0,-1 0 0 15,6 0 0-15,3-1 0 16,0 1 0-16,0 5 0 16,3 0 0-16,6 7 0 15,-1 3 0-15,0 8 0 0,3 5 0 16,3 14 0-16,-2 14 0 15,4 21 0-15,4 18 0 0,9 19 0 16,4 12 0-16,7 5 0 16,8 0 0-16,6-6 0 15,11-6 0-15,0-13 0 0,3-13 0 16,14-4 0-16,8-11 0 16,3-8 0-16,9-12 0 15,3-10 0-15,4-3 0 0,8-4 0 16,10-8 0-16,6-7 0 15,6-10 0-15,4-4 0 16,2-8 0-16,1-4 0 16,5-5 0-16,-4-2 0 0,-3-9 0 15,3-8 0-15,-3-5 0 16,-8-2 0-16,2-3 0 0,1-1 0 16,2-3 0-16,6-2 0 15,8-1 0-15,4-2 0 16,7-3 0-16,5-1 0 0,-2-3 0 15,11-2 0-15,-2-6 0 16,4 1 0-16,-2 1 0 16,-1-4 0-16,-1-9 0 15,5 0 0-15,-1 0 0 0,10 0 0 16,2-12 0-16,10-6 0 16,2-2 0-16,9 1 0 0,13-6 0 15,8 0 0-15,4 2 0 16,3 2 0-16,0 1 0 15,-2-2 0-15,-10 3 0 0,-13-1 0 16,-9-5 0-16,-6-3 0 16,-7 0 0-16,-2-10 0 0,1-4 0 15,-5-2 0-15,5-4 0 16,1-4 0-16,-2-5 0 16,4 0 0-16,2-5 0 15,-1-4 0-15,-4 6 0 0,-8-1 0 16,-4 4 0-16,-13 4 0 15,-7 4 0-15,-13 4 0 0,-8 4 0 16,-12 5 0-16,-3-1 0 16,-10 5 0-16,0-5 0 0,2-4 0 15,-6 1 0-15,5-10 0 16,-1-2 0-16,2 0 0 16,-6-1 0-16,0-1 0 0,2 6 0 15,-5 3 0-15,-5 4 0 16,3 4 0-16,4-4 0 15,-4 1 0-15,3 2 0 0,-2 2 0 16,5 0 0-16,0 3 0 16,0-1 0-16,-3 7 0 15,-7-2 0-15,-2 5 0 0,-6 0 0 16,-2-1 0-16,-1-4 0 16,6 1 0-16,-3-4 0 0,2-5 0 15,-1-3 0-15,5-1 0 16,-1 5 0-16,1-2 0 15,-5 5 0-15,-2 5 0 0,-1-1 0 16,-7 4 0-16,-1 2 0 16,-4-1 0-16,-1-1 0 15,1 1 0-15,-3 0 0 0,4 3 0 16,-6-3 0-16,6 0 0 16,-4 3 0-16,3-3 0 15,3 3 0-15,-5 1 0 0,-2 4 0 16,-1-1 0-16,1 0 0 15,-2 1 0-15,-2 0 0 0,0-4 0 16,2-4 0-16,-2-1 0 16,-1-4 0-16,0 5 0 15,-2 3 0-15,4 2 0 0,-6-2 0 16,4 1 0-16,1 4 0 16,0-1 0-16,-1 1 0 15,-2-4 0-15,2-1 0 0,1 0 0 16,-1-3 0-16,0 0 0 15,-4 4 0-15,5-5 0 0,-1 6 0 16,-5 2 0-16,5 1 0 16,-8 3 0-16,3 2 0 15,2 1 0-15,-5 3 0 0,0 3 0 16,0-1 0-16,0 2 0 16,0-1 0-16,0 0 0 0,0-4 0 15,0-1 0-15,0 6 0 16,0-7 0-16,0 2 0 15,0 0 0-15,0 1 0 16,0-3 0-16,0 3 0 0,0 0 0 16,0 3 0-16,0-6 0 15,0 7 0-15,0-1 0 32,-8 4 0-17,0 12-85 1,-3 8-448-16,-15 13 28 15,-5 16 62-15</inkml:trace>
  <inkml:trace contextRef="#ctx0" brushRef="#br0" timeOffset="49021.58">15418 11088 198 0,'-16'-19'269'0,"3"2"-62"0,0 0-21 16,13 5-41-16,-6 3-52 15,6 2-23-15,0 7-5 0,0 0-19 16,0 0-22-16,0 19-12 15,14 26 47-15,16 41 67 16,10 61 32-16,12 72 84 0,13 59-95 16,11 47-147-16,-2 35 0 15,8 33 0-15,4 10 0 16,7-4 0-16,-1-25 0 0,4-35 0 16,-3-39 0-16,-9-35 0 15,-6-42 0-15,-13-35 0 16,-9-42 0-16,-11-35 0 0,-12-30 0 15,-9-27 0-15,-7-19 0 16,-6-10 0-16,-11-45 0 16,-23-17-168-16,-6-12-173 15,-4-3 5-15,-4-4 40 0,-2 1 25 16,-7 8-5-16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29:47.2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13452 3872 123 0,'-13'0'218'0,"2"0"-76"15,-1 0-68-15,12 0-33 16,-13 0-12-16,13 0 2 0,0 0 16 15,0 0-4 1,0 0-14-16,0 0-14 0,0 0 2 16,5 7-7-16,6 0 7 15,9 2 17-15,11-1-11 16,0-8-9-16,10 12-7 0,3-3 0 16,1-2-3-16,-4-7-2 15,-8 10-1-15,-6-10-1 16,-1 0 2-16,-11 0-2 15,-4 0 1-15,3 0-2 16,-6 0-11-16,-5 0-14 16,2 0-27-16,-5 0-27 0,0 0-33 15,0 0-85-15,0-10-17 16</inkml:trace>
  <inkml:trace contextRef="#ctx0" brushRef="#br0" timeOffset="1268.3">13273 3928 8 0,'8'-4'16'15,"0"-5"4"-15,-3 5 10 16,-2 0 12-16,-3 0 15 16,6 1 16-16,-3-2 7 0,2 1-8 15,-5-1-29 1,0 5-22-16,0 0-6 0,0 0-6 15,0 0-4-15,4 0 1 0,-1-3-1 16,0-1 0 0,2-1 2-16,-5 5 7 0,0 0 3 15,0 0 6-15,0 0 1 16,0-2 4-16,0 2 9 16,0 0 1-16,0 0-6 0,0 0 3 15,0 0-13-15,0 0-11 16,0 11-7-16,0 6-6 15,0 2 3-15,0 15 3 16,0 13 3-16,0 7-3 0,0 6-1 16,-11 6 2-1,2-5 2-15,0-1-7 0,1-7 5 16,0-8 0-16,8-7-3 16,-12-7-2-16,12-5 6 15,0-10-3-15,0-4-1 0,0-4 4 16,0-8-1-16,0 0 4 15,0 0 9-15,0 0 7 16,0 0-1-16,0 0 4 0,9-8-5 16,2-1-8-16,6-3-5 15,6-4-6-15,7-1-1 16,2 2 2-16,2 2-2 16,-2 5-2-16,-5 1-3 15,-2 7 2-15,0 0 3 0,-1 0-6 16,1 0 3-16,-5 0-4 15,0 7 6-15,-4 5 1 16,-4 0-3-16,0 6-3 0,1 2 2 16,-1 4 1-16,-4 0 1 15,-5 2-1-15,6-3-1 16,-9 1-3-16,5-2 4 0,-5-3 6 16,3-3-4-16,-3 5-6 15,0-6 2-15,0 2 0 16,0-5 2-16,0 1 5 15,0-1-8-15,0 0 4 16,-8 1-1-16,-1-1 0 0,1-1 0 16,2-2 0-16,-3 3 0 15,9 0-1-15,-13 0 5 16,1 1-5-16,0-2 4 0,-1 3-3 16,2-7-1-16,-1 0 2 15,0-7-1-15,-2 14 0 16,3-14 1-16,-2 8 2 0,2-8-3 15,-1 0 1-15,-6 0-5 16,7 0 7-16,-2 0 0 16,6 0 0-16,-1 0-3 15,8 0 1-15,0 0 4 16,0 0 2-16,0 0 1 0,0 0 5 16,0-5 0-16,0 2 10 15,0 3-1-15,3-4-2 16,5-1-10-16,4-2-3 0,1-2-6 15,4 1-1-15,3-1-3 16,0 2 5-16,-3 3 5 16,-6 0-8-16,1 4-1 0,-8 0 6 15,-4 0-6-15,0 0 3 16,0 0 7 0,0 0-5-16,0 0 0 15,0 0-1-15,0 0-1 0,0 0 3 16,0 0-1-16,0 0-1 15,0 0 0 1,0 0-4-16,-7 0 6 16,7 0-7-16,0 0-41 15,-9 0-80-15,9 0-71 16,-8 0-69-16</inkml:trace>
  <inkml:trace contextRef="#ctx0" brushRef="#br0" timeOffset="2084.01">6999 2910 422 0,'-25'-57'165'16,"3"13"-74"-16,-13 11-47 16,-4 12-22-16,-9 14-5 15,-14 7 11-15,-15 24-14 16,-16 21 2-16,-12 11 12 15,-5 18-9-15,8 2-3 16,17-2-9-16,20 0 5 16,20-10-5-16,21-7-3 15,24-7 1-15,36-10 8 0,34-16-10 16,26-12-1-16,23-12 2 16,7 0-4-16,-6 0 1 15,-6 14 0-15,-16 1-1 16,-22 13 0-16,-14 14-3 15,-20 10 3-15,-24 13-1 16,-18 8 6-16,-18 6-8 16,-24-4 5-1,-14 0 4-15,-13-14-5 0,-1-8 4 0,2-12-5 16,-1-13 3-16,12-7 0 16,8-10 4-16,12-11-1 15,9 0-7-15,12 0-4 16,4-11-37-16,12-1-40 15,0-5-27-15,15-8-78 0,9 0-34 16</inkml:trace>
  <inkml:trace contextRef="#ctx0" brushRef="#br0" timeOffset="2749.28">7929 2335 152 0,'14'-19'211'16,"-7"-2"-66"-16,-7-3-47 15,0 0-30-15,0 3 5 0,0 2 23 16,0 4 6-16,0 8-4 16,0 3-42-16,0 4-31 15,-13 9-14-15,2 22-8 16,-14 30 3-16,-7 30 1 16,-12 22 10-16,-2 23-3 15,10 2-12-15,10-5 2 16,20-5 4-16,6-11-8 15,16-8 8-15,12-14 0 0,21-9-5 16,16-13-7-16,16-13-26 16,17-15-76-16,12-20-110 15,3-25-112-15</inkml:trace>
  <inkml:trace contextRef="#ctx0" brushRef="#br0" timeOffset="4213.53">10070 2014 86 0,'3'-7'227'0,"2"-2"-46"16,-5 1-53-16,0 0-50 16,0 4-30-16,0-1-3 15,0 1 4-15,0 0-4 0,0 1-12 16,0 3-11-16,0 0-5 15,0 0-6-15,0 0-1 16,0 0 1-16,0 0 7 16,0 0-4-16,0 0-4 15,0 0 0-15,0 0-8 16,0 0 2-16,0 0-7 16,0 0 4-16,0 0 3 0,0 0-8 15,0 0 1 1,0 0 6-16,0 0 0 15,0 0 2 1,0 0-7-16,0 0 3 16,0 0-4-16,0 0 0 15,0 0 6-15,0 0-5 0,0 0 9 16,0 0-10-16,0 0 0 16,0 0 2-16,0 0 4 15,0 0-2-15,0 0 2 16,0 0-5-16,0 0 3 15,0 0-4-15,0 0 1 16,0 0 0-16,0 0 0 16,0 0 6-16,0 0-6 15,0 0 0-15,0 0 4 16,0 0 0-16,0 0 0 16,0 0 4-1,0 0-9-15,0 0 1 16,0 0 6-16,0 0 0 15,0 0-2 1,0 0 8-16,0 0 4 16,0 0 3-16,0 0 6 0,0 0-12 15,0 0 1-15,0 0 0 16,0 0-1-16,0 0-5 16,0 0-5-16,0 0 0 15,0 0 1 1,0 0-4-16,0 0 4 0,0 0-1 15,0 0 8 1,0 0 4-16,0 0 13 0,0-5 14 16,0-2 6-16,0 2 12 15,0-4 16-15,0 2 0 16,0-5-3-16,0 2-6 16,0 4 13-16,0 1-8 15,0 1-5-15,-8 4-22 16,8 0-25-16,-12 0-11 0,3 0-17 15,1 21-2-15,-4 19 12 16,-9 28 6-16,-10 27-10 16,-7 15 4-16,2 8 6 15,-1-3-8-15,2-9 2 16,5-10-6-16,10-14 7 0,5-16-6 16,1-14-22-1,6-10-87-15,8-10-78 16,0-17-56-16,-8-15-56 0,0-15-50 15,-4-23 31-15</inkml:trace>
  <inkml:trace contextRef="#ctx0" brushRef="#br0" timeOffset="4359.89">9631 2373 236 0,'-12'-55'279'16,"0"13"-66"-16,-1 4-81 16,5 7-50-16,8 2 10 15,-8 8-1-15,8 4-42 16,0 5-22-16,0 5-18 15,0 2-12-15,0 5-54 16,0 0-77-16,5 16-22 16,11 9-22-16,0 3-96 15</inkml:trace>
  <inkml:trace contextRef="#ctx0" brushRef="#br0" timeOffset="4521.2">10114 2710 507 0,'24'29'167'15,"-8"-4"-84"-15,-2-10-37 16,-8-2-14-16,2-13-1 16,-3 8-8-16,0-8-18 15,-1 0-30-15,4 0-39 16,-1-8-37-16,10-17-122 16,2-15-14-16</inkml:trace>
  <inkml:trace contextRef="#ctx0" brushRef="#br0" timeOffset="4962.42">10536 2014 328 0,'30'-80'231'0,"-6"10"-47"16,-5 13-52-16,-2 7-13 0,-5 14 9 15,-1 9-13-15,-2 10-56 16,-1 9-32-16,0 8-17 16,6 20-7-16,9 20 8 15,11 22-1-15,2 11-5 16,4 13-2-16,3 2-1 15,7 2-3-15,-4-9 4 16,-6-12-1-16,-4-7 2 0,-7-10-11 16,-6-10-24-16,-7-15-9 15,-2-6 3-15,-6-13 2 16,-8-8-8-16,-14-12-23 16,-11-7 6-16,-15-11 22 15,-7-2 20-15,-7 3 4 16,-3 13 7-16,0 11 8 15,6 5-3-15,1 26 5 16,7 5 0-16,10 7 6 0,12 2-7 16,21 6 8-16,0-7-4 15,21-1-4-15,12-5 7 16,15-6 5-16,5-10-12 16,4-6 6-16,-5-11-13 0,-4-11-11 15,-2-10-36-15,-2-6-37 16,-7-10-41-16,-6-4-42 15,-6-9-41-15</inkml:trace>
  <inkml:trace contextRef="#ctx0" brushRef="#br0" timeOffset="5361.96">12681 1521 83 0,'3'-32'207'0,"1"0"-40"16,-4 2-38-16,0 7-20 16,0 7-17-16,0 4-7 15,0 7-22-15,0 5-25 16,0 0-15-16,-7 0-18 16,-1 11-3-16,0 23 5 0,-5 19-6 15,-3 20 3 1,-4 17-5-16,1 7 2 15,-7 1 1-15,1-1-2 0,5-7-1 16,0-9-30-16,0-12-98 16,-8-7-93-16,-1-12-78 15</inkml:trace>
  <inkml:trace contextRef="#ctx0" brushRef="#br0" timeOffset="5530.02">12093 1746 324 0,'-21'-41'338'16,"8"7"-114"-16,2 11-117 16,11 2-53-16,0 9-30 0,0 4-18 15,0 4-18 1,0 4-38-16,14 0-62 16,12 17-62-16,2 2-125 0</inkml:trace>
  <inkml:trace contextRef="#ctx0" brushRef="#br0" timeOffset="5701.45">12806 2196 536 0,'28'25'256'16,"-3"-8"-131"-16,-4-8-60 16,-10-9-18-16,3 0 24 15,-6 0-17-15,-5 0-31 16,5 0-55-16,1-9-70 15,3-8-102-15,4-14-73 0</inkml:trace>
  <inkml:trace contextRef="#ctx0" brushRef="#br0" timeOffset="6127.92">13465 1062 624 0,'8'-62'254'0,"0"10"-64"0,-1 6-13 15,1 15-22 1,-3 6-67-16,-2 8-48 16,2 17-24-16,8 17-8 0,7 15-5 15,4 22 1-15,9 10-1 16,7 18-5-16,1 9 1 16,-2 1 5-16,3-7-1 15,-5-6-9-15,-4-15-18 16,-10-11-42-16,-3-16-23 15,-2-9 1-15,-12-11 12 0,-6-17 5 16,-10-9-13-16,-12-15 29 16,-11-9 22-1,-11 1 19-15,-8 7 7 0,-13 13 3 16,-1 12 6-16,-2 7-1 16,6 16 1-16,14 9 3 15,15 4 4-15,13 4-2 16,20 4 9-16,8-2 1 15,20-4-4-15,18-10-4 16,9-9-2-16,19-10-5 0,-1-9-27 16,-5-14-64-16,-3-5-64 15,-11-14-103-15</inkml:trace>
  <inkml:trace contextRef="#ctx0" brushRef="#br0" timeOffset="6493.35">15621 976 323 0,'0'-32'241'0,"0"2"-81"16,0 7-63-16,0 6-25 15,-9 6-9-15,9-2-17 0,0 9-22 16,0 4-13-16,0 0-9 16,0 9-1-16,-11 19 0 15,-2 17-1-15,-4 23 6 16,-2 22 0-16,-5 16-6 15,2 4 0-15,3-1 2 16,-2-7-2-16,9-12-27 16,-1-16-106-16,5-22-71 15,-3-28-103-15</inkml:trace>
  <inkml:trace contextRef="#ctx0" brushRef="#br0" timeOffset="6657.4">15000 1038 599 0,'-25'-29'335'16,"4"8"-168"-16,10 4-91 16,2 10-36-16,9 0-23 15,0 7-9-15,12 0-4 16,10 14-58-16,10 9-113 16,4 4-69-16,4 2-114 15</inkml:trace>
  <inkml:trace contextRef="#ctx0" brushRef="#br0" timeOffset="6833.96">15768 1461 452 0,'23'0'332'0,"-6"0"-149"16,-6 0-79-16,-3-4-29 15,-2 0-3-15,-3-1-32 16,1 5-20-16,-4-4-40 15,4 4-130-15,-4 0-96 16,0-12-113-16</inkml:trace>
  <inkml:trace contextRef="#ctx0" brushRef="#br0" timeOffset="7308.27">16275 717 744 0,'14'-46'272'0,"0"9"-77"15,-3 9-9 1,-2 4-10-16,-1 7-47 0,0 5-61 16,-3 8-44-16,2 4-17 15,10 25-3-15,8 20 0 16,11 15-4-16,4 18 7 16,6 11-6-16,-2 9-4 15,-3 3 4-15,-1-7-4 16,-7-8 6-16,-5-17-6 15,-2-12-17-15,-12-16-2 0,-3-13-1 16,-5-16-2-16,-6-17-10 16,-12-18-5-16,-4-18 5 15,-9-11 15-15,-7-5 14 16,-8 3-7-16,-7 11 1 16,-5 9 10-16,-4 18-3 15,-1 16-2-15,4 24 7 16,8 16 6-16,11 14-3 15,20 3 8-15,14 3-2 16,8-3 2-16,12-8 17 0,8-3 10 16,9-11-7-16,3-10-8 15,5-9-13-15,4-16-5 16,0 0 1-16,-6-3-45 16,3-13-111-16,-5-14-121 15,-9-6-79-15,-4-10-67 16</inkml:trace>
  <inkml:trace contextRef="#ctx0" brushRef="#br0" timeOffset="7674.77">17660 520 578 0,'0'-17'223'16,"0"3"-112"-16,14-4-50 15,25 3-15-15,21 3 23 16,24 12 3-16,19 17-2 16,10 23-21-16,0 17-13 15,-10 19-18-15,-22 18-9 16,-28 22-11-16,-42 21-30 0,-39 21-104 16,-40 14-101-1,-33-1-107-15</inkml:trace>
  <inkml:trace contextRef="#ctx0" brushRef="#br0" timeOffset="8519.33">8218 4420 265 0,'-25'8'235'0,"5"-8"-58"15,8 0-53-15,0 0-43 0,12 0-10 16,0 0 14-16,0 0 25 16,12-8-14-16,8-8-44 15,22-8-26-15,29-17-8 0,51-24 0 16,58-29 15-16,59-29 4 16,90-23-9-16,90-12-13 15,68-9-6-15,77 3-5 16,74 10 2-16,51 4-6 15,51 8 2-15,7 7-2 16,8 9 3-16,-7 16 3 16,-41 11 4-16,-51 14 3 0,-54 16-5 15,-70 12 1-15,-82 12 2 16,-92 9 5-16,-86 7 39 16,-72 8 94-16,-55 6 52 15,-41 2-127-15,-38 0-74 16,-17 6 0-16,-20 2 0 0,-9 5 0 15,-9 0 0-15,-1 0 0 16,-2 0 0-16,-4 0 0 16</inkml:trace>
  <inkml:trace contextRef="#ctx0" brushRef="#br0" timeOffset="8737.43">19178 2111 2047 0,'0'0'-82'16,"0"0"-146"-16,0 0-62 16,0 12-72-16,0-12-45 15</inkml:trace>
  <inkml:trace contextRef="#ctx0" brushRef="#br0" timeOffset="11327.36">14126 5001 317 0,'9'-15'212'0,"-1"-2"-52"16,3 5-70-16,3 5-43 15,6 2-12-15,8 5-4 16,8 0-5-16,8 0 5 0,6 17-6 15,-1 11 0-15,-5 8 0 16,-12 9-3-16,-7 12-6 0,-16 9-6 16,-23 3 6-16,-18 12 0 15,-18 0 7-15,-13 1 6 16,-10-5 10-16,0-8 5 16,2-12 8-16,11-11-12 15,12-13-14-15,12-10 18 0,11-7 8 16,9-7-4-16,3-9 8 15,13 0-11-15,0 0 1 16,0 0-5-16,0 0 0 0,0 0-6 16,0-4 11-16,0-1-21 15,0 5-10-15,0 0-12 16,0 0-5-16,0 0-5 0,0 0-24 16,0 0-43-16,0 0-43 15,0 0-65-15,0 0-25 0,0 0-11 16,0 0 4-1,0 0 6-15,0 0-1 0,0 0 34 16</inkml:trace>
  <inkml:trace contextRef="#ctx0" brushRef="#br0" timeOffset="11717.64">13806 5596 45 0,'0'-12'131'15,"0"0"58"-15,0 5-54 16,0 2-30-16,0 5-26 16,0 0-26-16,-14 0-26 15,14 0-8-15,-11 16-11 16,0 9 4-16,2 8-7 0,1 2 3 16,8 11 0-16,0-2-4 15,8 5 7-15,7-4-2 16,15-1-2-16,5-6 0 0,6-7 0 15,5-6 0-15,2-8-5 16,-8-4 4-16,-1-6 1 16,-16-7 18-16,-7 0 65 0,-3-5 34 15,-13-14-35-15,0-9-21 16,-10-9-5-16,-6-5-16 16,-4-5-25-16,-4-3-14 15,0 6-5-15,4 3-24 0,0 4-44 16,3 5-64-16,5 8-69 15,4 8-38-15,0 3-39 16,0 13 31-16</inkml:trace>
  <inkml:trace contextRef="#ctx0" brushRef="#br0" timeOffset="12384.34">13408 6646 330 0,'0'-24'204'0,"0"0"-47"15,0 8-51-15,-13 4-43 16,1 3-24-16,0 9-9 0,0 0-5 16,-9 13-4-16,-2 11 10 15,-11 12-2-15,-1 17-7 16,-4 12-6-16,8 12 1 15,7 9-6-15,11-1-3 0,13-2-2 16,9-7 2-16,3-2-2 16,13-10-9-16,6-7 6 0,7-7-3 15,2-10 5-15,4-12-5 16,1-11 0-16,-3-17 8 16,-6-7-4-16,-9-19-12 0,-6-14-4 15,-12-12 6-15,-9-10 15 16,-9 0 20-16,-7 13-14 15,-7 10-5-15,-8 10-7 16,0 8-5-16,-2 14-5 0,1 7-16 16,-5 16-54-16,-5 13-71 15,2 11-60-15,1 8-85 0</inkml:trace>
  <inkml:trace contextRef="#ctx0" brushRef="#br0" timeOffset="12983.4">14094 7852 513 0,'3'-12'318'0,"2"3"-83"16,0 2-107-16,3-2-65 0,-2 6-25 15,2 3-21-15,6 0-1 16,2 0 4-16,4 19 3 16,1 6 7-16,-2 12-8 0,-2 3-6 15,-9 10-10-15,-8-2 6 16,-20 4-4-16,-13 2 2 0,-12 3 4 15,-12-4-4 1,-3-8 6-16,-5-6-1 0,4-2 5 16,4-4-1-16,9-9 19 15,11-7 14-15,8-5 12 0,10-12 0 16,5 8-18-16,6-8-3 16,8 0-3-16,0 0 4 15,0 0-13-15,0 0-19 0,0 0-2 16,0 0-12-16,0 0-21 15,0 0-38-15,0 0-43 0,0 0-74 16,5 0-66 0,-2-4-57-16,3-3 11 0,-3-6-10 15</inkml:trace>
  <inkml:trace contextRef="#ctx0" brushRef="#br0" timeOffset="13349.39">13699 8316 124 0,'-8'-5'283'0,"-3"5"-59"15,-2 0-51-15,13 0-74 16,-8 0-45-16,8 0-24 0,-11 0-9 16,11 13-13-16,-9 0 5 15,9 4-10-15,0 6 5 16,0 6-5-16,0 27 3 16,4-24-1-16,9-3-4 15,3-4-1-15,3 0 0 16,3-10 0-16,6 2-2 0,1-5 3 15,-1 0 1-15,-4-12-3 16,-5 8 6-16,-2-8-1 16,-4 0-1-16,-2 0 10 0,-1 0 18 15,-4-3 1-15,-1-9-5 16,-5-9-4-16,0-3-4 0,0-10-8 16,0-5-2-1,-11-11-9-15,-2 2 3 0,0 3-16 16,1 8-9-16,-1 9-31 15,3 7-37-15,-3 9-46 0,-4 12-50 16,-3 17-51-16,-8 11-1 16</inkml:trace>
  <inkml:trace contextRef="#ctx0" brushRef="#br0" timeOffset="13648.53">12826 9012 318 0,'-16'-29'332'16,"5"1"-69"-16,3-1-97 0,8 9-78 15,-8 4-48-15,8 5-20 16,0 6-18-16,0 5 7 16,0 0 4-16,0 24 6 0,0 16 3 15,8 13 6-15,0 17 16 16,-1 16 1-16,2 11-13 0,-6 1-10 15,5 4-7-15,-3-9-4 16,-2-3-4-16,3-14-6 0,-6-15 4 16,0-11-1-16,0-14-12 15,0-8-53-15,0-6-70 16,0-15-72-16,0-7-50 16,0-21-78-16</inkml:trace>
  <inkml:trace contextRef="#ctx0" brushRef="#br0" timeOffset="14014.59">13264 9297 163 0,'17'-21'318'0,"-4"6"-19"0,-10 2-31 16,-3 4-79-16,0 9-78 16,0 0-42-16,0 0-22 0,0 0-18 15,0 13-13-15,-8 8-5 16,8 14-6-16,0 10 7 15,5 8-6-15,7 4-7 16,8-4 5-16,5-4 1 0,3-13-3 16,9-7 2-16,8-8-4 15,3-21-7-15,4-5-9 0,5-18-6 16,-3-14-1-16,-13-12 14 16,-9-8 23-16,-16-4 17 15,-16 0 13-15,-16 4 26 0,-10 12 21 16,-8 8-6-16,-8 13-47 15,-55 0-21-15,47 24-22 16,2 12-27-16,3 9-71 16,10-2-109-1,5 6-86-15,7 3-28 0,5 0-12 16,7-2 63-16</inkml:trace>
  <inkml:trace contextRef="#ctx0" brushRef="#br0" timeOffset="20732.48">24108 4893 29 0,'-12'0'49'0,"3"0"37"16,1 0 60-16,8 0-23 0,-13 0-25 15,13 0-20-15,-6 0-15 16,6-5-10-16,0 5 6 15,0 0 2-15,0 0 3 0,-9 0-6 16,9 0-8-16,0 0-10 16,0 0-12-16,0 0 0 15,0 0-3-15,3 0-2 0,9-5-2 16,9 1 4-16,14 4 0 16,20 0-7-16,23-3-5 15,15-1-5-15,3 0-6 16,3 0 6-16,-9 4-11 0,-15 0 6 15,-10 0-8-15,-15 0 5 16,-14 0 0-16,-12 0 6 16,-7 0 4-16,-4 0 1 0,-10 0 4 15,-3 0-9-15,0 0 0 16,0 0 1-16,0 0-5 16,0 0 7-16,0 0-5 0,0 0-1 15,0 0 1 1,0 0 1-16,0 0-3 0,0 0 3 15,0 0 0-15,0 0 13 16,0 0 8-16,0 0 1 0,0 0-1 16,0 0 4-16,0 0 2 15,0 0-3-15,0 0 0 16,0 0-10-16,0 0 8 0,0 0-7 16,0 0-6-16,0 0-7 15,0 0-1-15,0 0 8 16,0 0-2-16,0 0-6 0,0 0 7 15,0 0-9 1,0 0 2-16,0 0-4 16,0 0 0-16,0 0-1 15,0 0 3-15,0 0-8 16,0 0 1-16,0 0 9 0,0 0-7 16,0 0-3-16,0 0 5 15,0 0-9-15,0 0 1 16,0 0 3-16,0 0 0 15,0 8 5-15,0-8 0 16,0 11 0-16,5-11-4 0,-3 10 7 16,-2-10-8-16,0 0 6 15,0 0 5 1,0 0-10-16,0 0-1 16,0 7 2-16,0 0 2 15,0-7 2-15,0 0 2 16,0 0-6-16,0 0 8 31,0 0-1-31,0 0-2 16,0 0-4-16,0 0 4 15,0 0 2-15,0 0-4 0,0 0 1 16,0 0 0-16,0 0-1 16,0 0-3-1,0 0 10-15,0 0-11 16,0 0 2-16,0 0-1 15,0 0 6 1,0 0-10 15,0 0 5-31,0 0 3 0,0 0 3 16,0 0-7-16,0 0 5 16,0 0-5-16,0 0 4 0,0 0-1 15,0 0-4-15,0 0 2 16,0 0-2-16,0 0 5 15,0 0 0-15,0 0 0 16,0 0 0-16,0 0 0 16,0 0-4-16,0 0 1 15,0 0 4-15,0 0-6 16,0 0 5-16,0 0 2 16,0 0-8-16,0 0-3 0,0-2 14 15,0 2-6-15,0 0 1 47,0 0-5-47,0 0 1 16,0 0 4-16,0 0 0 0,0 0-1 15,0 0-4 1,0 0 0 15,0 0 0-31,0 0 6 16,0 0-4-16,0 0-8 0,0 0-18 15,0 0-77-15,0 0-97 16,0 0-84-16,5 0-17 0,-5 0-15 16,0 0-191-16</inkml:trace>
  <inkml:trace contextRef="#ctx0" brushRef="#br0" timeOffset="21601.81">27178 4119 156 0,'3'-12'259'0,"2"-1"-33"16,-5 1-41-16,0 4-53 15,0 0-27-15,0 8 3 0,0 0-6 16,0 0-27 0,0 0-34-16,0 0-26 0,3 0-8 15,-3 0-4-15,0 12-6 16,5 11-5-16,-2 16 11 15,2 14-1-15,0 16 0 0,3 12 2 16,-5 16-1-16,2 5 10 16,3 5-6-16,-4-6-4 15,-1-2 0-15,-3-15 0 0,5-10 1 16,-2-10-4-16,5-7 0 16,-3-11 9-16,3-9-10 15,-8-14 1-15,0-3 2 16,0-6 6-16,0-14 0 0,0 0 1 15,0 0 27-15,0 0 15 16,0 0 5-16,0 0-1 16,0 0 3-16,0 0-14 15,0 0 1-15,0 0 3 0,0 0 4 16,-13 0-2-16,2 0 12 16,-6 0-57-16,-7-5-5 15,-14 1 0-15,-13-1 0 0,-6 2 0 16,-4 3 0-16,1 0 0 15,1 0 0-15,7 0 0 16,-1 0 0-16,5 0 0 16,2 0 0-16,10 0 0 0,12 0 0 15,3 0 0-15,9 0 0 16,6 0 0-16,6-4 0 47</inkml:trace>
  <inkml:trace contextRef="#ctx0" brushRef="#br0" timeOffset="21677.2">26578 5247 1950 0,'0'0'-192'0,"0"0"-60"16,0 0-37-16,0 0 5 15,0 0 16-15,0 0 12 16,0 0 64-16</inkml:trace>
  <inkml:trace contextRef="#ctx0" brushRef="#br0" timeOffset="22301.18">26661 4986 48 0,'8'-12'151'0,"0"0"69"0,-2 3-39 16,-3 1-27-16,-3 0-33 15,0 4-26-15,0 4 7 16,0 0 8-16,0 0-7 0,0 0-18 16,0 0-26-16,0 0-11 15,0 0-12-15,0 0-8 16,0 0-4-16,-12 0-9 0,-1 0-4 16,-2 12-3-16,-9 8-1 15,-14 8 2-15,-2 5-3 16,-7 8-4-16,-4 1 1 0,8-2-3 15,1-4 3-15,10-3-5 16,7-4 1-16,6-5 1 16,2-8 4-16,17-4-4 15,0-3 3-15,0 3-3 0,5 0 1 16,7 5-1-16,10 8 3 16,17 2 0-16,4 6-1 15,3 1 3-15,2-3-4 0,0-4-1 16,0 0 2-16,-5-4-8 15,-7-3 4-15,-8-4 5 16,-8-3 5-16,-3-13 19 0,-6 9 46 16,-6-9 49-16,-5 0 50 15,0-9-172 1,0 2 0-16,0-15 0 16,0-18 0-16,0-13 0 15,0-8 0-15,0-7 0 16,0-3 0-16,-8 7 0 0,-3-1 0 15,-3 3 0-15,2 9 0 16,1 3 0-16,2 10 0 0,1 8 0 16,8 7 0-16,-8 9 0 15,8 3 0-15,0 13-86 16,0 0-286 0,0 13-26-16,0 3 60 15,0 5-47-15</inkml:trace>
  <inkml:trace contextRef="#ctx0" brushRef="#br0" timeOffset="23332.73">27929 3826 51 0,'0'-45'172'15,"0"-4"3"-15,0 0-60 0,0 0-19 16,-16 1-22-16,-1-2-15 16,-3 2 7-16,-9-1 5 15,-7 0-37-15,-12 6-9 16,-5 0-5-16,-12 11-5 15,-17 7-2-15,-15 13-10 16,-17 5 0-16,-12 7 10 0,-7 16 2 16,-6 12-6-1,1 17 7-15,-4 20-3 0,4 25 3 16,-1 20 1-16,2 19 18 16,7 17-8-16,8 19 3 15,5 6-11-15,10-1-3 16,10 1-2-16,16 0-4 0,17 3 2 15,13 6 2-15,20 4 3 16,10 3 5-16,21-5 1 16,12-5 7-16,22-16-5 0,14-9 6 15,22-19 5-15,24-10 16 16,315 105 105 0,-224-199-116-1,21-29-11-15,9-26 2 0,-6-34-10 16,-1-42-2-16,-15-44-14 15,-4-42 4-15,-19-24 15 16,-20-16 19-16,-25-3 10 16,-27-1 17-16,-30 4-40 0,-25 12-31 15,-30 4 0-15,-21 13 0 16,-22 20 0-16,-14 16 0 16,-9 20 0-16,-9 25 0 15,-12 24-316-15,-10 25-65 16,-9 29 21-16,-9 20 13 15,2 15-292-15</inkml:trace>
  <inkml:trace contextRef="#ctx0" brushRef="#br0" timeOffset="25675.7">24900 4518 46 0,'0'-8'153'0,"0"-5"44"16,0 5-33-16,0 1-50 15,0 1-39-15,0 4-18 16,5 2-3-16,-2 0-8 0,2 0-12 16,-5 0-17-16,0 0-8 15,0 0-4-15,0 0-1 16,0 0 5-16,0 0 23 16,0 0 3-16,0 0 3 0,0 0-9 15,0 0-9-15,0 0-10 16,0 0-12-16,0 8 3 15,0 4-3-15,0 4 0 0,0-1 0 16,0 6 5 0,8 1-1-16,-1 1-2 0,4 1-1 15,2-2-1-15,-4-6 3 16,-1-4 7-16,-4-1-10 16,1-11 1-16,-2 8 4 0,-3 1-3 15,0 3 1 1,0-12 0-16,0 13-4 15,4-6 3-15,-1 5 0 0,5-3-19 16,-3-9-16-16,-2 7-17 16,-3-7-11-16,0 0 16 15,0 0 10-15,0 0 4 0,0 0 9 16,0 0-1-16,0 0-8 16,0 0-6-16,0 0-18 15,0 0-18-15,0 0-63 16,0 0-57-16</inkml:trace>
  <inkml:trace contextRef="#ctx0" brushRef="#br0" timeOffset="28141.72">23938 4619 9 0,'0'0'20'15,"0"-4"30"-15,0 0 48 16,0-4 64-16,0 4-39 16,0 1-30-16,0 3-21 0,0 0-14 15,0-5 4-15,0 1 7 16,0-1-3-16,0 2 2 15,0-1-19-15,0-1-3 16,0 3-7-16,3 2 3 16,2 0 8-16,-5 0-8 0,4 0 3 15,-4 0 28 1,0 0-49 0,0 0 13-1,0 0-35-15,0 7-10 0,0 5 1 16,0 0 8-16,0 4 0 15,0 6 1-15,0-3-5 0,0 1 3 16,3 0 5-16,-3 2-5 16,5-7 2-16,-2 5-1 15,2-4-1-15,-5-3-3 16,0 4 7-16,4-1-4 16,-4 0 4-16,5-4-4 0,-5 0-3 15,3 1 5-15,-3-13 0 16,0 8-3-16,0-1-4 15,0-7 7-15,0 10-1 0,0-10 4 16,3 0-4 0,2 0 0-1,-5 0 5-15,0 0-1 16,3 0-4 0,-3 0 1-1,0 0-7-15,0 0 3 31,0 0 0-31,0 0-1 16,0 0 7-16,0 0-3 16,5 0 1-16,-5 0-1 15,4 0 3-15,1 0-12 16,-2 0 7-16,-3 0 2 16,4 0-1-16,4 0-2 15,0 0 1-15,1 0 3 0,4 0-2 16,5-5 4-16,3 0-4 15,0 1-2-15,-1 4 3 16,-1 0-3-16,3 0 2 16,-3 0-3-16,2 0 3 0,-1 0-3 15,1 0 5-15,-2 0 0 16,3 0-1-16,-6 0-4 16,0 0 3-16,1 0 1 0,-3 0 3 15,0 0-6-15,-2 0 3 16,0 0-3-16,-2 0 2 15,-4 0 2-15,2 0-5 0,0 0 5 16,1 0-2-16,-1 0 1 16,0 0-1-16,5 0 0 15,3 0 0-15,-1 0 0 16,1 0 1-16,1 0-1 0,-5 0 1 16,1 0 5-16,-1 0-10 15,-1 0 1-15,2 0 3 16,-5-3 2-16,0 3-6 0,0 0 8 15,1 0-6-15,-1-4 4 16,-2 4 0-16,2 0-4 16,1 0 0-16,0 0 2 0,-5-4-3 15,4 0 4-15,1 4-1 16,-5 0-3-16,2 0 3 16,7 0-5-16,-1 0 7 15,4 0 7-15,2 0-11 16,-2 0 2-16,-4 0 1 0,-1 0-1 15,3 0-3-15,-7 0 4 16,1 0 0-16,0 0 1 16,1 0-1-16,-1 0 2 0,-3 0-6 15,1 0 6-15,6 0-2 16,1 0-1-16,0 0-7 0,3-4 10 16,-1-1-2-16,-2 5 4 15,-2 0-7-15,-1-4-3 16,-2 4 7-16,-4 0 2 15,5 0-2-15,-2 0-3 16,1 0 1-16,0 0-3 0,0 0 6 16,-5 0-7-16,6 0 4 15,-4 0 1-15,-1 0 0 16,0 0 2-16,-4 0 1 0,0 0-6 16,0 0 6-1,0 0-7 1,0 0 5-16,0 0 1 0,0 0 3 15,0 0 5-15,0 0 6 16,0 0-4-16,0 0-1 16,0 0-1-16,0 0-7 15,0 0-1-15,0 0 2 0,0 0 8 16,0 0-3-16,0 0-4 16,0 0 4-16,0 0 2 15,0-2-1-15,-8-9-11 0,8 9 7 16,-14-8-4-16,14-1 6 15,-8-1-9-15,8 0 0 16,0-5-3-16,-8 0 5 0,8 1 6 16,0 0-11-16,0 4 6 15,0-5-5-15,0 2 2 16,0-1-2-16,0 4 8 0,-8-2-4 16,8-1-4-1,-7-2 2-15,7 1 0 0,0 0-2 16,-8 4 0-16,8 0 3 15,-8-5 0-15,8 5-1 16,0 0 0-16,0 3-3 0,0 2 6 16,0 2-9-16,0-2 4 15,-8 7-2-15,8-6 8 16,0 4-2-16,0 2-5 0,0 0 0 16,0 0-4-1,0 0 8 1,0 0-6-16,0 0 7 0,0 0-3 15,0 0-5 1,0 0 4-16,0 0-4 16,0 11-2-16,0-11 0 15,0 12 7-15,0 4-3 16,0 5 4-16,0 3 2 0,0 0-6 16,0 5 0-16,0-1 10 15,0 1-1-15,0-1-3 16,0-2-1-16,0-2-1 0,0-5-6 15,0 3 6-15,0-6 3 16,0-4-6-16,0-1 6 16,0 1 4-16,0-12-5 15,0 11-1-15,0-11 1 16,0 0 1-16,0 0 1 16,0 0-2-16,0 0 0 15,0 0 1-15,0 0 3 16,0 0-3-16,0 0-2 0,0-6 4 15,0-1-5-15,0-7 0 16,0 2 0-16,0-4-9 16,0-4-14-16,0-1-13 0,0-3-13 15,0 3-46-15,0-3-97 16,0-16-478 0</inkml:trace>
  <inkml:trace contextRef="#ctx0" brushRef="#br0" timeOffset="35262.58">16778 10164 445 0,'-26'0'276'0,"9"9"-82"0,-1-9-78 16,10 0-33-16,8 0-13 15,0-4-17-15,18-4-9 16,16-7 12-16,28 5 5 16,22-7-19-16,27-4-14 0,19-3-11 15,8 4-10-15,3-1-3 16,2 9-3-16,-9 0-4 15,-15-1-4-15,-20 5-13 0,-20 6-28 16,-22-3-25-16,-17 5-39 16,-17 0-38-16,-15 0-27 15,-8 0-35-15,-17 0-52 0,-22 0-166 16</inkml:trace>
  <inkml:trace contextRef="#ctx0" brushRef="#br0" timeOffset="35779.67">17089 10057 359 0,'-26'-12'190'0,"-4"5"-61"0,12-3-42 15,0 10-29-15,2 0-8 16,5 13-2-16,-3 20 43 16,3 24-14-16,-6 25 20 0,-4 24-4 15,2 12-30-15,2 3-19 16,2-2-22-16,7-13-11 0,8-20-1 15,0-17 3-15,0-17 4 16,0-11 16-16,3-13 25 16,6-16 6-16,5-12-17 15,11-17-11-15,12-14-11 0,11-19 3 16,6-6-2-16,6-1-8 16,5 4-14-16,2 9-6 15,-3 10-1-15,1 19 3 0,-8 15 3 16,-5 30 9-16,1 17 3 15,-8 19-5-15,-11 15 2 0,-20 4-8 16,-10 4-1-16,-16-5 4 16,-12-1-10-16,-12-9 9 0,-5-14-2 15,-5-10 2-15,6-15 25 16,4-10 42-16,7-12-2 16,4-13-71-16,8 0 0 15,-1-8 0-15,18-5 0 16,0 1 0-16,0 0 0 0,4 0 0 15,13-1 0-15,2 1 0 16,10 4 0-16,-1 0 0 0,0-1 0 16,-2 6 0-16,-3-2 0 15,-2 1 0-15,-5 4-124 0,-3 0-216 16,-4 0-49-16,-3 0 13 16,-6 0 16-16</inkml:trace>
  <inkml:trace contextRef="#ctx0" brushRef="#br0" timeOffset="36760.76">21674 9777 100 0,'0'-36'256'0,"0"-2"-66"16,0 2-7-16,-8 3-25 15,2 0-30-15,-3 5 1 16,-3 4 5-16,0 6 5 16,3 3-18-16,0 2-19 0,-2 6-21 15,-4 7-26-15,-7 0-17 16,-6 20-6-16,-9 22 1 16,-3 14-7-16,-4 26 13 0,0 23 0 15,-37 160 16 1,52-118-46-16,7 0-9 0,14-9 0 15,13-8 0-15,14-14 0 16,16-16 0-16,12-18 0 16,13-18 0-16,10-19 0 0,7-16 0 15,9-22 0-15,-5-9 0 16,-4-21 0-16,-12-16 0 0,-12-18 0 16,-16-12 0-16,-18-10 0 15,-16 3 0-15,-14 2 0 16,-13 9 0-16,-17 12 0 15,-8 20 0-15,-12 26 0 0,-11 23 0 16,-1 20 0-16,-1 18 0 16,10 10-87-16,11 1-223 15,15 6-113-15,14-7-21 0</inkml:trace>
  <inkml:trace contextRef="#ctx0" brushRef="#br0" timeOffset="37510.33">25041 9223 127 0,'17'-19'271'16,"-6"-6"-33"-1,-2 4-15-15,-4 0-37 0,-2 10-11 16,-3-1 17-16,0 3-1 16,0 6-29-16,0 3-53 0,0 0-39 15,5 19-12-15,-2 18-13 16,5 24-45-16,2 28 0 16,-2 30 0-16,-5 15 0 0,2 13 0 15,-5 0 0-15,3-6 0 16,2-6 0-16,-1-17 0 15,-1-16 0-15,-3-12 0 0,0-17 0 16,0-16 0-16,0-13-138 16,0-11-193-16,0-12-24 0,5-4 46 15,1-17 67 1,7-26-39-16</inkml:trace>
  <inkml:trace contextRef="#ctx0" brushRef="#br0" timeOffset="37826.87">25623 9447 385 0,'12'-70'317'0,"-7"18"-16"0,-5 12-103 16,0 11-70-16,0 9-34 15,-14 7-8-15,3 13-12 0,-1 16-27 16,-2 18-10 0,6 18-15-16,8 17-10 0,5 4-2 15,12 4 6-15,6-4-6 16,5-7-6-16,5-13 1 15,8-18-7-15,4-5 3 0,0-21-2 16,-2-21-6-16,-1-25-6 16,-5-28-3-16,-14-20 7 15,-14-14 11-15,-9 2 17 0,-13 3 10 16,-10 12-2-16,-7 22-23 16,-2 14-2-16,-4 18-7 0,-6 15-6 15,7 13-73-15,-4 26-153 16,4 10-104-16,-1 9-33 15,3 4 15-15</inkml:trace>
  <inkml:trace contextRef="#ctx0" brushRef="#br0" timeOffset="43620.04">19223 11377 20 0,'0'-4'50'0,"0"-1"62"0,0 2 16 16,0-1-14-16,0 0-12 16,0 0 3-16,-14 4-8 0,14 0-9 15,0 0 2-15,0 0 3 16,-6 0 0-16,6 0-12 0,0 0-27 16,0 0-27-16,0 0-16 15,0 0-2-15,0 0-13 16,0 0 2-16,0 0 0 15,0 12-4-15,0 3 8 16,0 6-1-16,0-1 4 16,0 5-9-16,0 4 4 0,3-6 0 15,0 2 3-15,5 0-7 16,-2-6-8-16,-3-2 4 16,2-5-3-16,-2-3 0 0,2-9 6 15,-5 0 9 1,0 8-6-16,0-8-2 15,0 0 5-15,0 0-2 0,4 0-1 16,-4 0-7-16,4 0 1 16,1 0-3-16,-1 0 0 15,-4 0 0-15,4 0 3 16,2-4 0-16,7 0 10 0,-1-5-2 16,10 2-4-16,-2-3 3 15,3 8-1-15,2-8-2 16,1 8-4-16,-4-3 3 0,3-4 0 15,1 1-7-15,-3 1 1 16,-4-1 2-16,3 0-3 0,-3-1-3 16,5 1 1-16,2-1-3 15,-3 2 1-15,6-1-5 16,-4-1 5-16,-6 5 3 16,1 1-4-16,2-1 4 0,-5 4 2 15,-2 0 2-15,-4 0 3 16,3 0 4-16,-2 0-5 15,0 0 3-15,-4 0 5 0,3 0-2 16,6 0-2-16,-4-5 7 16,2 5-4-16,2-3-7 0,0-2 3 15,2 1 8-15,2 0-10 16,1 0-1-16,-8 4-4 0,3-5 0 16,-1 2 4-16,2 3-3 15,-4-5 6-15,-3 1-2 16,3 4 3-16,-2 0 2 0,0-4-3 15,-1 4 4-15,6-7 0 16,-1 7 0-16,-3-5 0 16,0 0 4-16,-2 2-4 0,1 3-3 15,-4 0 4-15,-3 0 0 16,-2 0 1-16,-3 0-5 0,0-4 2 16,3 4 1-16,-3-4 1 15,0 4 2 1,0 0-4-16,0 0 3 0,0 0 2 15,0 0-2-15,0 0 1 16,0-5-2-16,0 5 0 16,0 0 0-16,0 0 1 15,0 0-5 1,0 0 5-16,0 0-3 16,0-3 1-16,6 3 3 0,-6 0 1 15,0 0 2-15,0 0 5 16,0 0 2-16,0 0 4 0,0 0 2 15,0 0-4-15,0 0 0 16,0-4 3-16,0-1-6 0,0-2-8 16,0-1 0-16,0-6-3 15,0 0 2-15,-9-2-3 0,1-5 3 16,0 1 1 0,8-2 1-16,-12 2-8 0,12 5 5 15,-8-2-4-15,8 0 6 16,-8 1-5-16,8 0-3 0,0-1 5 15,-8 5 1-15,8 0-2 16,0 0-2-16,0 3-2 0,0 2 2 16,0 2 2-16,0 3 0 15,0 2 4-15,0 0-9 16,-8 0 7-16,8-5-6 0,-8 0 2 16,8 0 6-16,0 3-4 15,0 2-3-15,0 0 8 0,0 0-2 16,0 0-1-1,0 0 0-15,0 0 1 16,0 0-5-16,0 0-3 16,0 0 3-1,0 0 4-15,0 0-6 16,0 0 3-16,0 12 1 16,0-5-7-16,0 2 11 15,0-1-8-15,0 4 4 16,0 0 3-16,0 2-4 0,0 0 2 15,3 3-4-15,2-5 5 16,-2 4 1-16,-3 1-2 0,0 0 0 16,5-1-4-16,-5-5 3 15,4 2 4-15,0-1 1 16,1-12-4-16,-5 0 0 16,0 8-4-16,0-8 5 0,0 0 2 15,0 9-6-15,0-9 1 16,0 0-1-16,0 8 5 0,0-8-7 15,0 0 2-15,0 0-7 16,0 0-22-16,0 0-25 0,0 8-32 16,0-1-24-16,0 2-51 15,0-2-60-15</inkml:trace>
  <inkml:trace contextRef="#ctx0" brushRef="#br0" timeOffset="49707.38">19291 8531 277 0,'8'-11'300'15,"-3"-1"-2"-15,-5 3-54 0,0 2-33 16,3-4 6-16,-3 9 41 16,0-3-16-16,6 18-242 62,1 11 0-62,1 16 0 16,0 17 0-16,1 14 0 15,-6 17 0-15,-3 19 0 0,5 10 0 16,-2 18 0-16,5 12 0 16,0 3 0-16,5 0 0 0,0 1 0 15,-1-8 0 1,-1-10 0-16,0-7 0 0,-2-14 0 16,0-11 0-16,-1-11 0 15,-8-13 0-15,0-4 0 0,0-11 0 16,4-14 0-16,1-8 0 15,-1-2 0-15,0-10 0 16,-4-9 0-16,0-5 0 0,5-14 0 16,-2 8 0-16,-3-12 0 47,0-9 0-47,0-6 0 15,0-7 0-15,-12-2-260 16,3-1-107-16,-3 1 16 0,0 3 46 15,0 2 16-15,-1 2 63 16</inkml:trace>
  <inkml:trace contextRef="#ctx0" brushRef="#br0" timeOffset="50389.54">19183 10486 54 0,'-13'-9'177'0,"0"2"21"15,2 2-24-15,-2-2-28 0,13 2-27 16,-9 1 13-16,9-1 46 16,0 2 24-16,0 3 13 0,0 0-42 15,0 0-53-15,0 0-43 16,0 0-29-16,9 0-14 0,4 17-34 16,3 7 0-16,8 13 0 15,4 7 0-15,1 6 0 16,-1-3 0-16,0 7 0 0,-2-5 0 15,-3-5 0-15,-2-7 0 16,-5-5 0-16,0-7 0 0,-4-5 0 16,1 0 0-1,-7-4 0-15,3-4 0 0,-4-3 0 16,-1-9 0-16,0 8 0 16,0-8 0-16,0 0 0 15,5-4 0 1,0-5 0-16,0-7 0 15,38-37 0-15,-23 13 0 16,3-5 0-16,2 0 0 16,4-3 0-16,-1-7 0 0,5 8 0 15,-4 2 0-15,-1 5 0 16,-7 2 0-16,-5 10 0 16,-8 4 0-16,-4 4 0 15,0 4 0-15,-5 4 0 0,2-1 0 16,-5 5 0-16,0 3 0 15,0 1 0-15,-16 2 0 16,-38-11 0-16,15 8 0 16,-10 5 0-16,-13 0 0 15,-6 0 0-15,-10 12 0 0,-2 0 0 16,1 1 0-16,6 0 0 16,10-1 0-16,12-5 0 15,12-7 0-15,10 9 0 0,9-9 0 16,7 0 0-16,5 0 0 31,8 0-150-15,0 12-240-1,13-4 14-15,7 1 31 16,1-2-3-16</inkml:trace>
  <inkml:trace contextRef="#ctx0" brushRef="#br0" timeOffset="53568.82">17171 9821 113 0,'0'17'229'16,"0"-5"-71"-16,0 1-48 0,-8-5-35 15,8-8-19-15,0 0 16 16,0 0 12-16,0 0 22 16,0 0-4-16,0 0-1 15,0 0 12-15,0 0 17 0,0-4 28 16,0-5-9-16,5 6-1 16,-5-2-12-16,0-3-129 0,3-1-7 15,5-3 0-15,6-8 0 16,-3 0 0-16,2-5 0 15,3-3 0-15,1 3 0 16,-3 1 0-16,4-4 0 0,-6-6 0 16,6 3 0-16,-4-6 0 15,3-4 0-15,-1 0 0 16,1 1 0-16,-2 0 0 0,5-5 0 16,2-5 0-16,-4-3 0 15,4 1 0-15,2-9 0 16,-3-1 0-16,-1-7 0 0,0 0 0 15,0-3 0-15,-3-6 0 16,-3-5 0-16,3 2 0 16,-4-4 0-16,-4-4 0 0,-5-9 0 15,0-7 0-15,-4-5 0 16,0-9 0-16,0-6 0 16,0-1 0-16,0 3 0 15,-14 4 0-15,-2 10 0 0,-1-1 0 16,-1 5 0-16,-3 2 0 15,0 2 0-15,-7-1 0 16,-4 0 0-16,-6 0 0 0,-5-3 0 16,-11-5 0-16,-6-5 0 15,-4-1 0-15,-6-8 0 16,-7-7 0-16,0 3 0 16,-5 0 0-16,0 14 0 0,1 13 0 15,-4 4 0-15,0 7 0 16,0 4 0-16,0 9 0 15,3 7 0-15,0 5 0 0,6 5 0 16,-1 3 0-16,4 3 0 16,0 6 0-16,4-2 0 15,-1 2 0-15,2-4 0 16,3-2 0-16,-4 1 0 0,-1 1 0 16,-3-2 0-16,1 1 0 15,-6 5 0-15,-4-1 0 16,-7-4 0-16,-12 4 0 0,-5 1 0 15,-11 2 0 1,-9 2 0-16,-13 3 0 0,-2 8 0 16,-6 0 0-16,6 5 0 15,7 4 0-15,12 7 0 16,8 0 0-16,5 6 0 16,6-2 0-16,11 9 0 0,2 4 0 15,5 0 0-15,0 0 0 16,4 0 0-16,-1 0 0 15,5 14 0-15,0-7 0 0,3 0 0 16,8 8 0-16,10-8 0 16,7-7 0-16,10 7 0 15,7-7 0-15,-1 0 0 16,1 0 0-16,-7 0 0 16,-1 0 0-16,-12 0 0 15,-6 0 0-15,-7 0 0 0,-8-7 0 16,-3 0 0-16,-6-4 0 15,2 5 0-15,-1-3 0 16,7-4 0-16,5 2 0 16,9-6 0-16,7 0 0 0,3-2 0 15,6-6 0-15,0-3 0 16,4-5 0-16,1 5 0 16,4 0 0-16,-1-5 0 15,-1-2 0-15,1-4 0 16,-2 7 0-16,5 0 0 0,1-2 0 15,-1 6 0 1,2 4 0-16,2 1 0 0,1-3 0 16,4 2 0-16,0 3 0 15,7 1 0-15,1 4 0 16,-1-1 0-16,5 5 0 16,0 0 0-16,4 3 0 15,8 3 0-15,-8 12 0 63,8 15 0-48,0 12 0-15,0 12 0 0,0 13 0 16,-8 11 0-16,8 3 0 16,-12 1 0-16,12-3 0 0,0-10 0 15,0-10 0-15,0-5 0 16,0-9 0-16,0-3 0 15,0-5 0-15,0-4 0 16,6-3 0-16,-6-6 0 0,6-1 0 16,-6-18 0 15,0-34 0-15,0-3 0-16,0-15 0 15,0-13 0-15,0-8 0 16,0-1 0-16,0 9 0 0,0 7 0 15,0 10 0-15,0 11 0 16,0 7 0-16,0 11 0 16,0 7 0-16,0-1 0 15,3 5 0-15,5 5 0 0,14-2 0 16,5 1 0-16,14-4 0 16,13-1 0-16,8 5 0 15,-4 1 0-15,4 2 0 16,3 0 0-16,-10 5 0 15,-6 0 0-15,-8 0 0 16,-9 0 0-16,-7 0 0 16,-8 0 0-16,-9 0 0 15,-4 0 0-15,-12 17 0 16,-13 16 0-16,-12 12 0 16,-10 15 0-16,-14 13 0 15,-8 9 0-15,-9 0 0 16,1-5 0-16,5-4 0 15,-1-12 0-15,12-12 0 0,11-9 0 16,11-11 0-16,10-8 0 16,9-10 0-16,4-1 0 15,4-10 0 1,16 0-106 15,12 12-294-15,17-5-75-16,16 2-40 15</inkml:trace>
  <inkml:trace contextRef="#ctx0" brushRef="#br0" timeOffset="56196.68">21424 9330 129 0,'0'0'222'0,"-8"-5"-58"0,8 1-31 15,0-4-34-15,0 8-19 16,0 0-1-16,0 0 18 0,0-5 11 16,0 1 17-16,0 1 6 15,0-1 14-15,0-4 18 0,8-1-16 16,2-7-19 0,7-4-45-16,5-5-69 0,1-7-14 15,5-8 0-15,1-5 0 16,-4-9 0-16,0-7 0 0,-1-12 0 15,-3-12 0-15,-6-13 0 16,-7-11 0-16,-8-9 0 16,0-5 0-16,0-4 0 0,0 6 0 15,-14-1 0-15,-8 4 0 16,-4 8 0-16,0 0 0 16,-8 8 0-16,-2 8 0 0,-1 4 0 15,-5 0 0-15,2 5 0 16,-3 4 0-16,-2-1 0 15,-3 2 0-15,-5 2 0 16,-7 1 0-16,-10-1 0 0,-12 0 0 16,-7 2 0-16,-9-3 0 15,-3-6 0-15,-10 0 0 16,4-1 0-16,-9-2 0 0,3-2 0 16,3 4 0-16,5-4 0 15,3 5 0-15,9-1 0 16,0 5 0-16,3 5 0 0,4 2 0 15,-4 5 0-15,2 3 0 16,0 9 0-16,-11 1 0 16,3 3 0-16,-11 3 0 0,-1 7 0 15,1 1 0 1,0 1 0-16,7-4 0 0,-1 5 0 16,5-1 0-16,-7 2 0 15,0-7 0-15,3 0 0 16,2 2 0-16,5-1 0 0,-1-4 0 15,0 5 0-15,1-1 0 16,-3 0 0-16,-6 0 0 16,-2 4 0-16,-15 0 0 0,-3-4 0 15,-4 1 0-15,-1 0 0 16,2-5 0-16,-1 1 0 16,3-6 0-16,2 2 0 15,8-6 0-15,7 1 0 16,8 0 0-16,5 0 0 0,7 0 0 15,5 4 0-15,7 1 0 16,14-1 0-16,0 0 0 16,6 3 0-16,2 7 0 15,4-7 0-15,0 4 0 0,-3 2 0 16,8 4 0-16,-4-1 0 16,-1 1 0-16,4 4 0 15,0-2 0-15,-5 5 0 16,0 5 0-16,3-1 0 15,3 6 0-15,-2 3 0 16,0-2 0-16,5 2 0 16,4 1 0-16,3-3 0 15,0 2 0-15,5 0 0 0,0 1 0 16,0-3 0-16,-1 1 0 16,1 2 0-16,3 2 0 15,0-4 0-15,5 2 0 16,0-2 0-16,-4 0 0 15,-1 1 0-15,4 1 0 0,2 2 0 16,-3 1 0 0,3-1 0-16,2 1 0 15,3-1 0-15,-4 1 0 0,-2-1 0 16,-1 5 0-16,6 0 0 16,-2 0 0-16,0 1 0 15,6-1 0-15,3 1 0 16,-1 4 0-16,1 4 0 15,8-6 0-15,-11 5 0 16,11 0 0-16,-10-1 0 0,2 2 0 16,8-1 0-16,-8 4 0 15,8 16 0 17,0 13 0-17,-17 15 0-15,3 13 0 16,-3 13 0-16,0 8 0 15,5-5 0-15,4-1 0 16,8-11 0-16,-8-8 0 16,8-8 0-16,0-12 0 0,0-8 0 15,0-9 0-15,0-7 0 16,5-18 0 0,3-20 0-16,4-19 0 15,0-22 0-15,5-7 0 16,-1 4 0-16,-5-1 0 15,-2 5 0-15,-6 7 0 16,-3 6 0-16,0 6 0 16,0 10 0-16,0 4 0 0,0 12 0 15,0 3 0-15,0 9 0 16,0 0 0-16,8 7 0 16,5 5 0-16,6 0 0 15,14 0 0-15,16 0 0 16,16 0 0-16,5 0 0 15,7 0 0-15,-1 0 0 0,-6 0 0 16,-9 0 0-16,-12 7 0 16,-14-7 0-1,-5 14 0-15,-14-14 0 0,-8 12 0 16,-8 1 0-16,-13 10 0 16,-14 14 0-16,-27 16 0 15,-23 12 0-15,-21 10 0 16,-7-3 0-16,-8-3 0 15,2-3 0-15,13-14 0 16,19-11 0-16,17-9 0 0,13-7 0 16,16-8 0-16,10-6 0 15,6-11 0-15,30-3 0 47,11-10-152-31,12-2-344-16,21-7-18 15</inkml:trace>
  <inkml:trace contextRef="#ctx0" brushRef="#br0" timeOffset="57531.16">25038 8942 104 0,'9'-4'275'0,"-9"-3"-33"0,0 2 17 16,0 1-42-16,0 0-29 15,0 0 6-15,0 0 49 16,0 0 33-16,0 0-227 16,0-5-49-16,0 2 0 0,0-10 0 15,0-11 0-15,-13-8 0 0,0-9 0 16,-4-11 0-1,-2-11 0-15,-1-5 0 0,-9-19 0 16,-2-10 0-16,-11-13 0 16,-3-16 0-16,-3-9 0 0,-9-8 0 15,-14 2 0-15,-5 1 0 16,-12 6 0-16,-14 5 0 16,-8-3 0-16,-9 3 0 0,4-3 0 15,-9-1 0-15,3-10 0 16,-9-3 0-16,-4-10 0 15,-4 2 0-15,-7-2 0 0,-6 6 0 16,-4 11 0-16,-3 11 0 16,3 9 0-16,5 8 0 15,3 10 0-15,6 4 0 16,7 7 0-16,4 0 0 16,4 8 0-16,4 4 0 0,0 5 0 15,1-1 0-15,-1 9 0 16,-5 0 0-16,2 5 0 15,-1 8 0-15,1-2 0 0,-5 4 0 16,-1 1 0-16,5 1 0 16,-2 2 0-16,1-2 0 15,1 0 0-15,9 2 0 0,7-3 0 16,8 4 0 0,9-3 0-16,-1-6 0 0,4 1 0 15,0-3 0-15,3-1 0 16,-3-1 0-16,-8 1 0 15,-3 5 0-15,-9-2 0 16,-7 5 0-16,-1 5 0 16,-1 3 0-16,2 7 0 0,8 7 0 15,8-2 0-15,11 0 0 16,4 2 0-16,4-2 0 16,6-5 0-16,-1 2 0 15,-1 1 0-15,4-3 0 16,3-3 0-16,1 1 0 15,1-2 0-15,4 3 0 16,3-6 0-16,7 3 0 16,6 1 0-16,3 6 0 0,7-7 0 15,-3 1 0-15,3 0 0 16,-2 1 0-16,0-1 0 16,4 1 0-16,5 4 0 15,4 3 0-15,8 9 0 16,4 3 0-16,-2 5 0 15,7 3 0-15,11 1 0 0,-9 4 0 16,9-1 0 0,0 5 0-16,0 1 0 0,0-1 0 15</inkml:trace>
  <inkml:trace contextRef="#ctx0" brushRef="#br0" timeOffset="58104.66">16749 2026 2047 0,'0'-8'0'15,"0"0"0"-15,0-4 0 16,0 0 0-16,-8-1 0 0,8 5 0 16,-6 0 0-16,6 4 0 15,0 1 0-15,-8 3 0 16,8 7 0 15,-10 14 0-31,-2 8 0 16,0 6 0-16,3 7 0 15,1-3 0-15,0-1 0 16,8-3 0-16,0 4 0 16,0-8 0-16,0 2 0 0,0-4 0 15,0-5 0-15,0-3 0 16,0-5 0-16,0-4 0 16,0-4 0-1,0-16 0 32,0-8 0-47,0-8 0 16,0-9 0-16,0-9 0 0,0-9 0 15,0-3 0-15,0-4 0 16,0 6 0-16,0 7 0 16,0 5 0-16,0 7 0 15,8 9 0-15,0 2 0 16,5 7 0-16,-1 2 0 15,0 1 0-15,2 0 0 0,-8 0 0 16,5 5 0-16,3-2 0 16,-2 3 0-1,5 4 0-15,-6-3 0 16,1 1 0-16,1 4 0 0,-5 0 0 16,1-3 0-16,-1 3 0 15,-1-5 0-15,-2 1 0 16,-2 4 0-16</inkml:trace>
  <inkml:trace contextRef="#ctx0" brushRef="#br0" timeOffset="58463.98">16874 1810 2047 0,'9'9'0'15,"-1"4"0"-15,8-2 0 16,5 1 0-16,4 4 0 15,3 1 0-15,6-1 0 16,-8-3 0-16,4-1 0 16,-6-5 0-16,-5-7 0 15,-2 9 0-15,-4-1 0 0,-6 1 0 16,-7 2 0 0,0 6 0-16,-20 3 0 15,-16 12 0-15,-13 5 0 16,-8 5 0-16,1-2 0 15,-3 1 0-15,8-5 0 16,-6 2 0-16,4-7 0 16,5-3 0-16,7-2 0 15,8-7 0-15,9-2 0 16,8-1 0-16,2-3 0 16,3-13 0-16,11 8 0 0,-8 0 0 15</inkml:trace>
  <inkml:trace contextRef="#ctx0" brushRef="#br0" timeOffset="58789.48">16521 2434 2047 0,'8'-13'0'0,"6"-11"0"0,-3-5 0 15,2-11 0-15,3-6 0 16,4 2 0-16,1-4 0 16,0-6 0-1,-7 6 0-15,3-2 0 0,-4 5 0 16,-1 2 0-16,0 6 0 15,-4 8 0-15,1 9 0 16,-4 4 0-16,-2 7 0 16,-3 2 0-16,0 2 0 15</inkml:trace>
  <inkml:trace contextRef="#ctx0" brushRef="#br0" timeOffset="59040.56">16741 1827 2047 0,'8'0'0'0,"9"0"0"16,8 16 0-16,7 1 0 16,8-1 0-16,10-4 0 0,1 4 0 15,3-7 0-15,-1-1 0 16,-5-8 0-16,-4 0 0 15,-11 8 0-15,-8-8 0 16,-5 7 0-16,-8-7 0 16,-4 0 0-16,-5 9 0 15</inkml:trace>
  <inkml:trace contextRef="#ctx0" brushRef="#br0" timeOffset="59414.2">17253 1945 2047 0,'-12'0'0'0,"1"0"0"16,-2 0 0-16,0 0 0 16,-7 0 0-16,-1 0 0 15,-3-4 0-15,-1-1 0 16,-2 5 0-16,-3 0 0 16,6 0 0-16,1 0 0 15,-3 0 0-15,-2 9 0 16,5-1 0-16,-3 1 0 15,7-2 0-15,2 6 0 0,6-2 0 16,-7 6 0-16,2 4 0 16,-4-1 0-16,5 0 0 15,-2 4 0-15,-5 2 0 16,5 2 0-16,-5-4 0 16,6-5 0-16,0 3 0 15,3-6 0-15,1 1 0 0,1-1 0 16,-1-1 0-1,-2-3 0-15,6 2 0 16,0-14 0-16,-1 7 0 0,1-7 0 16</inkml:trace>
  <inkml:trace contextRef="#ctx0" brushRef="#br0" timeOffset="59709.02">16594 2311 2047 0,'9'-7'0'0,"-1"-11"0"16,8-5 0-16,5-5 0 16,7-15 0-16,1 0 0 15,1-2 0-15,-4-5 0 16,4 6 0-16,-7 7 0 15,-3 5 0-15,-3 4 0 0,-5 7 0 16,-4 8 0-16,1 1 0 16,-6 9 0-16,-3 10 0 31,0 10 0-31,0 2 0 16,-9 8 0-16,-2-4 0 15,4 6 0-15,-1-5 0 16,-6 1-119-16,6-1-94 15,8 5-74-15,-12 4-82 16,1-1-114-16</inkml:trace>
  <inkml:trace contextRef="#ctx0" brushRef="#br0" timeOffset="62136.57">23067 10836 223 0,'-11'-8'212'15,"11"-1"-37"-15,-13 4-38 16,13 3-33-16,-9-3-12 0,3 5 11 16,6 0 25-16,-8 0 7 15,0 0-5-15,8 0-17 0,-9 0-27 16,9 0-23 0,0 0-27-16,0 0-13 0,0 0-13 15,9 0-8-15,7 0 0 16,12 0-6-16,12 0 5 0,10 0 4 15,10-5-3-15,8 3-4 16,2-7 1-16,-1 4-1 16,-7 2 7-16,-9 3-11 0,-13 0 9 15,-6 0-3-15,-12 0 0 16,-2 0 0-16,-2-4 0 16,-2 4 0-16,4-5 4 0,4 2-3 15,9-5-7-15,-1 2-3 16,6 3 0-16,-7 3 5 15,-2-4 0-15,-10 0 4 16,1 4 2-16,-6-2-4 0,-6 2 4 16,-4 0-2-16,-4 0-5 15,0 0 8 1,0 0-5-16,0 0 0 0,0 0 7 16,0 0 1-1,0 0-5-15,0-6 1 0,0-3-14 16,0-3-3-16,-12-4 4 15,3-3 1-15,1-3 4 16,0-2 8-16,-1-5-6 16,9 1 7-16,-11 0 1 0,11-2 3 15,-8 7-7-15,0 7 10 16,8 4 4-16,0 0 2 16,0-2 1-16,-9 11 7 0,9 3 0 15,0 0-11-15,0 0-6 16,0 0-6-16,0 0-12 15,0 0 8-15,0 0 2 16,0 8-3-16,0-8-17 16,0 9-57-16,0-9-78 15,0 12-85-15,0-12-41 0,0 12-18 16,-12-5-24-16</inkml:trace>
  <inkml:trace contextRef="#ctx0" brushRef="#br0" timeOffset="62969.34">22906 10510 26 0,'0'-4'45'0,"0"-1"29"0,0-2 35 16,0 2 17-16,0 2-45 16,3-1-30-16,-3 4-10 15,0 0-7-15,0 0 4 16,0 0 14-16,0 0 18 0,0 0 1 16,0 0 6-16,0 0-15 15,0 0-6-15,0 0-13 0,0 0-4 16,0-5 5-16,0 5-1 15,0 0 2-15,0 0-9 16,0 0-13-16,0 0-10 0,0 12-3 16,0 5 4-16,0 7-8 15,5 4-5-15,-2 5-1 0,2 0 5 16,-5 0-5 0,0-1 1-16,0-4 8 0,0 1-4 15,0-4 0-15,0-10 3 16,0-1-1-16,0-2-7 0,0-12 1 15,0 7 5-15,0-7 0 16,0 0 4 0,4 0 1-16,-4 0 12 0,0 0 8 15,4 0 0-15,-4 0-2 16,0 0-3-16,0 0-5 0,0 0-3 16,0 0-5-16,0 0-7 15,0 0-8 1,0 0 1-16,0 0 6 0,4 0-4 15,-4 0-4-15,0 0 5 16,0 0 0-16,0 0-6 16,0 0 2-16,0 0 0 15,0 0-2-15,0 0 2 16,0 0 0-16,4 0-2 16,1 0 1-16,4 0 6 0,-1 0-3 15,0 0 1-15,-2 0 4 16,3 0-26-16,3 0-25 15,5 0-55-15,5 0-110 16,21-7-67-16,9-14-70 0</inkml:trace>
  <inkml:trace contextRef="#ctx0" brushRef="#br0" timeOffset="71422.62">16964 12261 387 0,'-19'-17'150'0,"-6"1"-38"16,-4-1-46-16,-2 1-30 15,-3-1-4-15,-1 10 5 0,-4-3 26 16,8 8 27-16,3 2 2 15,8 0-15-15,3 0-13 16,6 0-22-16,11 0-18 0,0 0-7 16,0 0-1-16,0 0-3 15,0 0 8-15,14 7-4 16,16 5 13-16,19 9 21 0,19 3 27 16,22 0-5-16,24 2 13 15,20-2-14-15,20 4 3 0,24-4-31 16,26-3-8-1,27-1-7-15,21-4-11 0,19-4 12 16,17 5 32-16,18-1-55 16,27 5-7-16,27-1 0 0,31 4 0 15,15 4 0-15,20 6 0 16,29 3 0-16,18-1 0 16,4-3 0-16,2-6 0 0,1-9 0 15,-1-18 0-15,-11-12 0 16,-15-26 0-16,-7-31 0 15,6-40 0-15,-5-45 0 0,-12-43 0 16,-17-27 0-16,-16-20 0 16,-12-17 0-16,-26-3 0 15,-25-5 0-15,-44 1 0 16,-47 11 0-16,-44 17 0 16,-50 17 0-16,-48 15 0 15,-49 8 0-15,-49 5 0 0,-62 0 0 16,-63-9 0-16,-74-15 0 15,-61-14 0-15,-69-7 0 16,-81 8 0-16,-73 13 0 16,-61 22 0-16,-73 22 0 15,-57 29 0-15,-64 23 0 0,-50 30 0 16,-45 29 0-16,-35 31 0 16,-26 33 0-16,-23 35 0 15,2 34 0-15,-3 46 0 0,30 53 0 16,32 46 0-16,45 35 0 15,66 25 0-15,84 15 0 16,89 20 0-16,84 32 0 0,90 14 0 16,93 3 0-16,99-8 0 15,100-12 0-15,98 7 0 0,73-2 0 16,80-6 0 0,84-18 0-16,79-32 0 0,72-33 0 15,70-41 0-15,73-36 0 0,54-43 0 16,40-40 0-1,33-38 0-15,-4-30 0 0,-10-26 0 16,-13-12 0-16,-43-15 0 16,-52-16 0-16,-65-6 0 15,-60 0 0-15,-63 1 0 16,-54-1 0-16,-53 4 0 0,-56 9 0 16,-40-1-68-16,-34 3-431 0,-26 3-12 15,-25-3 30-15</inkml:trace>
  <inkml:trace contextRef="#ctx0" brushRef="#br0" timeOffset="188100.19">2553 10041 532 0,'-33'-53'452'16,"-8"9"-127"-16,-2 7-148 16,-10 21-71-16,-4 16-2 15,-8 33 16-15,-8 29 15 16,-4 30-39-16,4 26-96 15,16 5 0-15,17-5 0 16,23-9 0-16,26-14 0 16,18-19 0-16,26-19 0 15,25-19 0-15,19-18 0 16,16-20 0-16,14 0 0 0,-2-8 0 16,-10 8 0-16,-10 0 0 15,-17 20 0-15,-18 19 0 16,-21 28 0-16,-25 18 0 15,-24 25 0-15,-30 16 0 16,-18 4 0-16,-17-3 0 16,-15-9 0-16,-10-13 0 0,0-15 0 15,6-17 0 1,11-20 0-16,12-16 0 16,13-18 0-16,5-19 0 0,12 0 0 15,7-12 0-15,3-4 0 16,10-7 0-16,11-11-241 15,3-6-201-15,17-5-25 16,8-4 28-16</inkml:trace>
  <inkml:trace contextRef="#ctx0" brushRef="#br0" timeOffset="188536.96">3143 9623 718 0,'11'-42'433'16,"-8"14"-149"-16,-3 17-148 15,0 11-41-15,9 44 166 16,4 49-141-16,8 42-120 0,10 39 0 15,9 23 0-15,9 6 0 16,0-12 0-16,5-13 0 16,-2-18 0-16,0-23 0 15,2-14 0-15,-5-21 0 16,-10-20-179-16,-5-22-350 16,-14-18 47-16,-9-30 93 15</inkml:trace>
  <inkml:trace contextRef="#ctx0" brushRef="#br0" timeOffset="188832.96">3263 10028 654 0,'-40'-137'287'0,"9"10"-131"0,14 18-79 16,17 12-18 0,20 14 13-16,16 19 34 15,12 19-21-15,14 21-32 0,12 19-10 16,5 21-17-16,8 20 5 15,-7 26-5-15,-7 18-6 16,-16 16-6-16,-19 8-4 16,-27 7-4-16,-27 4 3 15,-20-10 13-15,-13-10 4 16,-12-14-9-16,-4-8-6 0,0-13-3 16,3-15-16-16,10-17-46 15,8-28-151 1,4-12-139-16,15-24 27 0,25-28-27 15</inkml:trace>
  <inkml:trace contextRef="#ctx0" brushRef="#br0" timeOffset="189199.98">4088 9531 298 0,'62'-47'284'16,"-22"7"-67"-16,-15 7-25 15,-11 9 18-15,-6 7 15 16,-8 8 2-16,0 9-41 15,-14 16-69-15,-11 30-34 0,-7 34-75 16,-1 31-8 0,12 19 0-16,21 9 0 0,13-9 0 15,15-17 0-15,17-14 0 16,16-21-42-16,4-21-127 16,0-29-27-16,-5-28-9 15,-3-37-7-15,-11-37 62 16,-10-34 76-16,-20-35 59 0,-16-20 56 15,-21 3 61-15,-14 18 173 16,-2 28 111-16,0 33-127 16,9 23-259-16,3 23 0 15,9 10 0-15,3 16 0 16,13 26 0-16,0 31 0 16,6 29 0-16,12 17 0 15,21 4 0-15,9-8 0 0,9-17-25 16,12-15-387-16,7-31-61 15,2-27-25-15</inkml:trace>
  <inkml:trace contextRef="#ctx0" brushRef="#br0" timeOffset="189514.98">5173 9154 601 0,'0'-33'369'0,"-14"14"-132"0,14 3-116 15,-8 3-48 1,8 4 9-16,0 1-6 0,0 0-30 15,0 0-40-15,8 4-51 16,1-8-17-16,4-8-26 16,4-8-6-16,-7-10 38 15,-2-2 37-15,-8-2 47 0,-16 7 59 16,-8 6 5-16,-9 13 3 16,-7 16-10-16,0 12-25 15,-5 21 13-15,4 27 38 16,0 23-1-16,6 14-51 0,10 13-59 15,12-1 0-15,21-8 0 16,14-9 0 0,10-16-32-16,12-14-196 0,10-27-141 15,9-35-95-15,7-16-2 16</inkml:trace>
  <inkml:trace contextRef="#ctx0" brushRef="#br0" timeOffset="189897.73">5753 8736 405 0,'-9'-5'308'0,"1"5"-125"16,-3 20-48-16,2 8 30 15,9 1-15-15,0-1-23 0,0 0-46 16,12-6-35 0,10-6-20-16,5-8-7 0,11-8-9 15,13-17-14-15,7-12-23 16,2-11-21-16,-3-17 1 15,-3-19 4-15,-10-19 11 16,-12-14 5-16,-12-5 33 0,-15 9 45 16,-18 10 50-16,-15 26-3 15,-16 24-31-15,-21 34-4 16,-17 39 55-16,-16 45-2 16,-2 37-116-16,5 20 0 0,24 8 0 15,17-3 0 1,26-13 0-16,28-16 0 0,31-13 0 15,42-20 0-15,38-24 0 16,31-21 0-16,29-28 0 16,14-12 0-16,3-20 0 15,-6-21 0-15,-10-12-281 0,-22-13-173 16,-20-3 33-16,-29 0 49 16</inkml:trace>
  <inkml:trace contextRef="#ctx0" brushRef="#br0" timeOffset="191034.04">2231 12745 277 0,'-92'69'236'0,"-9"-4"-50"16,-4-3-58-16,1-11-52 16,16-5-1-16,18-9 26 15,19-13 62-15,13-7 13 16,14-5 11-16,12-12-40 15,15-4-55-15,27-16-6 16,44-30 29-16,59-35-113 0,74-53-2 16,73-59 0-16,76-55 0 15,93-45 0-15,57-28 0 16,46-9 0-16,25 12 0 16,-4 30 0-16,-33 26 0 15,-45 35 0-15,-48 30 0 16,-54 31 0-16,-46 27 0 0,-56 29 0 15,-58 25 0-15,-56 22 0 0,-46 25 0 16,-38 9 0-16,-31 8 0 16,-22 9 0-16,-12 7 0 0,-12 6 0 15,-13 3 0 1,-14 8 0 0,3 0 0-1,8 0 0-15,0 0 0 16,0-16 0 31,0-13 0-47,-12-24 0 15,-4-24 0-15,-8-28 0 0,-6-34 0 16,-5-27 0-16,-9-29 0 16,-7-24 0-16,-6-22 0 15,-3-7 0-15,-8 7 0 16,-5 14 0-16,-6 16 0 0,2 20 0 15,1 25 0-15,3 18 0 16,2 27 0-16,11 14 0 16,5 18 0-16,4 16 0 15,8 13 0-15,-2 7 0 0,0 12 0 16,-4 9 0-16,-7 12 0 16,-17 12 0-16,-29 23 0 15,-40 26 0-15,-52 20 0 16,-59 25 0-16,-40 16 0 0,-39 16 0 15,-43 17 0 1,-31 15 0-16,-16 13 0 0,4 0 0 16,17-8 0-16,18-9 0 15,21-6 0-15,27-10 0 16,22-12 0-16,20-4 0 16,18-11 0-16,19-11 0 15,24-14 0-15,34-8 0 16,27-17 0-16,29-13 0 15,31-10 0-15,29-14 0 0,22-4 0 16,19-8 0-16,14-4 0 16,5-8 0-16,11 0 0 15</inkml:trace>
  <inkml:trace contextRef="#ctx0" brushRef="#br0" timeOffset="191592.31">596 8935 2047 0,'9'20'0'16,"7"16"0"-16,8 25 0 15,9 45 0-15,7 53 0 16,5 49 0-16,3 38 0 16,4 28 0-16,6 13 0 0,7-4 0 15,0-2 0-15,3-8 0 16,-3-16 0-16,-3-22 0 15,-9-27 0-15,-9-24 0 16,-4-33 0-16,-10-30 0 16,-6-24 0-16,-5-22 0 0,-5-19 0 15,-3-15 0-15,-3-13 0 16,1-7 0-16,-6-5 0 16,2-3 0-16,-1-13 0 15,-4 7 0-15,0 0 0 31,0 3 0-15,0 3 0 0,0-5 0-1,0-1 0-15,0 3 0 16,3 1 0-16,2 1 0 16,-2-4 0-16,-3 0 0 0,0 0 0 15,0 2 0-15,6-4 0 16,-6 7 0-1,3 8 0-15,5 7 0 0,-8 1 0 16,5 2 0-16,-5-3 0 16,3 1 0-16,0-1 0 15,-3-2 0-15,0-2 0 16,5 0 0-16,-5-8 0 0,4-3 0 16,-4-1 0-16,5-12 0 15,-5 13 0-15</inkml:trace>
  <inkml:trace contextRef="#ctx0" brushRef="#br0" timeOffset="191660.11">1563 13132 1958 0,'0'0'-421'0,"0"0"-84"16,0-13 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31:15.5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11831 3529 574 0,'8'-25'322'0,"0"5"-90"0,-8 3-64 16,0 6 35-16,0 2 56 15,0 1-17-15,0 8-195 16,0 21-47-16,0 20 0 0,0 24 0 16,0 20 0-16,0 17 0 15,0 6 0-15,0 7 0 16,0-5 0-16,0-3 0 0,-8-15 0 16,8-9 0-16,0-23 0 15,0-14 0-15,0-23-453 16,-8-23-107-16,2-36 55 15</inkml:trace>
  <inkml:trace contextRef="#ctx0" brushRef="#br0" timeOffset="351.02">11808 2861 729 0,'-16'-61'422'0,"-1"21"-171"0,5 11-117 15,0 8-48-15,12 4-41 16,-8 6-22-16,8 8-17 15,0 3 1-15,0 0-10 16,3 0 0 0,2 0 0-16,-2 0 3 0,-3 0 7 15,0 0-6-15,0 0 4 16,0 0-6-16,0 0 9 16,0-5-4-16,0 5 6 15,0 0 0-15,0-4 5 16,0 4 18-16,0-5-3 0,0 5-7 15,0 0-6-15,0 0-10 16,0 0-4-16,0 0-4 16,0 0 6-16,0 0-14 15,0 0 6-15,0 0-28 16,0 0-76 0,0 0-124-16,9 0-79 0,3 21 16 15,5 0-49-15</inkml:trace>
  <inkml:trace contextRef="#ctx0" brushRef="#br0" timeOffset="863.92">12421 3317 288 0,'-13'-37'368'0,"1"13"-54"15,-3 8-123-15,2-1-66 0,5 5-7 16,8 8-16-16,-9 4-25 16,9 0-33-16,0 0-24 15,0 0-11-15,0 0-2 0,0 0 6 16,0 0-4-1,-7 0 43-15,7-3 34 0,-16-7-3 16,-1 2-33-16,-12 0-12 16,-4 8 5-16,-10 0-33 0,-10 21-10 15,-16 24 0-15,-8 28 0 16,-1 28 0-16,10 13 0 16,10 14 0-16,26-2 0 15,32-1 0-15,21-7 0 0,26-12 0 16,23-13 0-16,23-15 0 15,24-21 0-15,13-21 0 16,9-19 0-16,-6-17 0 0,-15-12 0 16,-15-12 0-16,-22-5 0 15,-24-11 0-15,-21-5 0 0,-16-9 0 16,-20-2 0-16,-9-1-77 16,-10 1-324-16,-13-2-68 15,-13 4 31-15</inkml:trace>
  <inkml:trace contextRef="#ctx0" brushRef="#br0" timeOffset="1230.52">12880 3044 419 0,'16'-49'462'16,"-4"8"-46"-16,-4 13-106 15,-8 12-97-15,0 9-49 16,0 7-101-16,3 32-63 15,2 28 0-15,-2 37 0 16,6 30 0-16,0 24 0 0,-1 8 0 16,6-5 0-16,-5-11 0 15,-1-22 0-15,0-25 0 0,-2-25 0 16,-3-22 0-16,-3-15 0 16,5-23 0-16,3-11 0 15,0-25 0-15,8-27 0 0,9-18 0 16,3-6 0-16,4 6 0 15,-3 12 0-15,-5 19 0 0,-4 14 0 16,0 20 0-16,1 22 0 16,0 24 0-16,-1 20 0 15,-1 13 0-15,2 2 0 16,4 7 0-16,3-2 0 16,1-12-566-16,7-16 27 0,9-16 90 15</inkml:trace>
  <inkml:trace contextRef="#ctx0" brushRef="#br0" timeOffset="1563.5">13944 3741 615 0,'0'-66'536'0,"-21"22"-165"15,-10 16-137-15,-7 24-45 16,-7 20-87-16,1 24-102 16,3 21 0-16,13 16 0 15,8 9 0-15,11-5 0 0,9-3 0 16,13-15 0-16,12-13 0 15,2-13 0-15,6-17 0 16,0-20-107-16,2-15 6 0,-2-19 41 16,-4-18 57-16,-10-17 54 15,-2-16 44-15,-12-11 30 0,-5-1-125 16,0 12 0-16,-13 16 0 16,4 16 0-16,9 17 0 15,-11 16 0-15,11 40 0 16,0 29 0-1,3 23 0-15,11 22 0 0,2 7 0 16,4 2 0-16,0-6 0 16,5-11 0-16,-1-17-429 15,1-16-100-15,-6-20 68 0</inkml:trace>
  <inkml:trace contextRef="#ctx0" brushRef="#br0" timeOffset="1978.6">14309 3541 190 0,'34'-102'357'15,"-11"22"-4"-15,-6 22-89 0,-9 21-117 16,-4 17-56 0,-4 28 24-16,4 37 143 0,3 40 14 15,-4 37-272-15,6 25 0 16,-1 3 0-16,5 2 0 0,-1-14 0 16,-4-21 0-16,0-24 0 15,-4-23 0-15,-4-21 0 16,0-20 0-16,0-22 0 0,0-26 0 15,-12-38 0-15,12-41 0 16,0-41 0-16,12-28 0 0,16-4 0 16,14 13 0-16,-2 28 0 15,1 29 0-15,0 27 0 16,2 24 0-16,3 30 0 16,-2 20 0-16,1 29 0 15,-8 12 0-15,-13 11 0 0,-8 1 0 16,-13-3 0-16,-3-11 0 15,0-6 0-15,-6-8 0 16,-7-4 0-16,0-9 0 0,5-12 0 16,-1-12 0-1,1-14 0-15,8-10 0 16,-6-13 0-16,6-8-124 0,0 0-384 16,0 1 6-16,0 11 48 15</inkml:trace>
  <inkml:trace contextRef="#ctx0" brushRef="#br0" timeOffset="2511.38">17424 3268 407 0,'-13'-24'283'16,"1"3"-23"-16,4 5-65 16,0 3-5-16,1 3 33 15,-6-3 34-15,1 8-43 0,-5 5-196 16,-2 0-18-16,-10 9 0 15,-13 15 0-15,-1 24 0 16,-10 34 0-16,-6 24 0 16,8 12 0-16,6 4 0 0,13-4 0 15,16-8 0-15,16-16 0 16,16-13 0-16,12-19 0 0,12-22 0 16,10-23 0-1,15-31 0-15,8-26 0 0,4-29 0 16,-8-29 0-16,-13-21-9 15,-10-9 18-15,-14 5-9 16,-11 18 0-16,-12 20 0 0,-9 18 0 16,0 22 0-16,0 13 0 15,0 12 0-15,0 12 0 16,0 44 0-16,3 26 0 16,8 14 0-1,9 15 0-15,14 3 0 0,10-1 0 16,13-8-609-16,8-11-44 15</inkml:trace>
  <inkml:trace contextRef="#ctx0" brushRef="#br0" timeOffset="2861.06">19231 2535 862 0,'8'-65'766'15,"-8"16"-347"-15,0 17-419 16,0 7 0-16,0 8 0 0,0 10 0 16,0 35 0-1,0 33 0-15,0 33 0 16,0 24 0-16,-13 25 0 16,-4 20 0-16,0 4 0 15,-5-5 0-15,4-16 0 0,7-19 0 16,3-29 0-16,8-21 0 15,0-24 0-15,0-16 0 16,8-18 0-16,13-6 0 0,23-13 0 16,24-17 0-16,27-11 0 15,19-13 0-15,16-8 0 0,8-7 0 16,-5-5 0 0,-14-4-56-16,-14-8-600 0,-28-1 26 15</inkml:trace>
  <inkml:trace contextRef="#ctx0" brushRef="#br0" timeOffset="3008.2">19328 2459 671 0,'-29'-55'305'0,"18"8"-158"16,19 1-70-16,21 1-44 15,18 5-17-15,27-1-10 16,24 5-71-16,11 3-133 15,15 5-107-15</inkml:trace>
  <inkml:trace contextRef="#ctx0" brushRef="#br0" timeOffset="3576.32">20689 2486 685 0,'0'-4'687'15,"0"4"-284"-15,0 0-215 16,0 0-104-16,-13 0-84 16,4 0 0-16,1 0 0 15,8-7 0 32,0-7 0-47,8 0 0 16,6-4 0-16,-2 2 0 15,5 0 0-15,2-1 0 16,5 10 0-16,6 7 0 0,1 0 0 16,2 24 0-1,2 8 0-15,0 14 0 0,-13 11 0 16,0 4 0-16,-14-1 0 15,-8 6 0-15,-30-1 0 16,-10 1 0-16,-12-9 0 0,-4-10 0 16,3-9 0-16,11-9 0 15,13-10 0-15,10-6 0 16,3-13 0-16,4 0 0 16,20 0 0-1,7 0 0 1,9 0 0-16,19 0 0 15,13 0 0-15,21 0 0 16,11 8 0-16,7 0 0 16,-10 4 0-16,-3-3-182 0,-10-9-354 15,-7 0 15-15,-12-5-284 16</inkml:trace>
  <inkml:trace contextRef="#ctx0" brushRef="#br0" timeOffset="3876.11">21744 2543 595 0,'0'-53'459'0,"0"12"-104"0,-13 9-42 16,2 7-16-1,-1 9-269-15,0 13-28 0,-2 3 0 16,-2 28 0-16,-2 18 0 16,5 5 0-16,13 11 0 15,0 3 0-15,16 1 0 0,7-9 0 16,15-13 0-16,6-12 0 15,1-11 0-15,0-21 0 16,-5-4 0-16,-3-15 0 0,-12-19 0 16,-14-15 0-16,-11-8 0 15,-11 1 0-15,-18 3 0 16,-7 2 0-16,-10 11 0 16,2 11 0-16,4 13 0 15,4 8-384-15,1 8-101 16,10 4 14-16</inkml:trace>
  <inkml:trace contextRef="#ctx0" brushRef="#br0" timeOffset="4291.76">22058 1888 844 0,'0'-28'433'0,"0"11"-202"16,0 1-108-16,0 3-55 15,3 9-36-15,23 4-17 16,21 0-4-16,26 0-1 16,21 9-3-16,3-9-18 15,-13 8 8-15,-10-8 7 0,-17 0 3 16,-15 0 16-16,-14 0 55 16,-14 0 73-16,0 0-127 15,-6 0-24-15,-8 12 0 16,0 0 0-1,4 16 0-15,4 29 0 16,1 21 0-16,5 24 0 16,3 20 0-16,9 16 0 0,1 9 0 15,11 4 0 1,-2-3 0-16,0-16 0 0,-7-17 0 16,-9-25 0-16,-8-17 0 15,-8-20 0-15,-4-9 0 16,-28-12 0-16,-26 1 0 0,-30-5 0 15,-38 6 0-15,-25-2 0 16,-8 0 0-16,5-3-542 16</inkml:trace>
  <inkml:trace contextRef="#ctx0" brushRef="#br0" timeOffset="5174.57">24071 1821 700 0,'0'-28'408'0,"-11"9"-184"15,-1 8-119-15,4 11-55 16,8 0-20-16,-14 7-13 15,14 9-4-15,0 8 5 16,0 2-9-16,6-2 5 16,2-5-8-16,3-6 7 15,1-13-8-15,-1 0 15 16,2 0 4-16,-4-8 8 0,0-9 24 16,-6-7-2-16,-3-5-23 15,0-11 7-15,0 0 8 16,-8 7 6-16,-5 9-35 15,0 7-22-15,2 9-58 0,-4 8-116 16,-7 32-129 0,-6 22-89-16,-4 18-52 15</inkml:trace>
  <inkml:trace contextRef="#ctx0" brushRef="#br0" timeOffset="5390.45">24100 2784 662 0,'16'0'774'0,"4"0"-253"0,9-8-431 16,10-1-90-16,12 2 0 15,1 7 0-15,-5 0 0 16,4 0 0-16,-7 16 0 16,-9 4 0-16,-10 6 0 15,-17 9 0-15,-27 18 0 16,-38 21 0-16,-48 20-391 0,-43 14-366 15</inkml:trace>
  <inkml:trace contextRef="#ctx0" brushRef="#br0" timeOffset="6288.5">12503 6606 263 0,'-14'-32'367'16,"-2"-5"-72"-16,-3 1-101 15,-6-1-91-15,0 5 4 0,2 6 50 16,-7 7-37-16,2 7-27 15,-7 12-47-15,-7 8-16 16,-3 12-16-16,-3 9-3 16,8 7-11-16,7 4 0 0,12 5 5 15,13 0-1-15,13-4 1 16,15-1-3-16,17-4 4 0,16-3-6 16,12 0 0-16,10 0 4 15,4-1-7-15,-3 0-11 16,-8 2-3-16,-10-3 1 0,16 42-24 15,-66-31 28 1,-20-3-5-16,-20 4 6 0,-14-7 6 16,-12-3 3-16,-2-5 0 15,0-8 9-15,3-9 7 16,4-11 10-16,8 0 37 16,13 0 10-16,2-2-15 0,12-7-22 15,1-3-12-15,4 0-21 16,4 0-21-16,9 0-44 0,-8 0-73 15,8-5-114-15,0 5-84 16,0 3-39-16,0 2 2 0</inkml:trace>
  <inkml:trace contextRef="#ctx0" brushRef="#br0" timeOffset="6605.1">13071 6472 508 0,'-13'-20'510'15,"-4"7"-126"-15,7 1-175 16,-3 3-85-16,1 9 17 0,-5 0-6 16,1 0-99-16,0 14-36 15,-5 6 0-15,-2 17 0 16,-2 20 0-16,4 7 0 15,5 13 0-15,16 1 0 0,0 0 0 16,12-9 0-16,13-4 0 16,6-9 0-16,11-11 0 0,3-4 0 15,-2-8 0-15,3-14-210 16,-2-7-119-16,10-12-71 16,3-15-8-16,-1-13 61 0</inkml:trace>
  <inkml:trace contextRef="#ctx0" brushRef="#br0" timeOffset="6938.22">13685 6480 668 0,'-13'-24'448'0,"-16"-10"56"0,9 30-395 16,-9 4-6-16,-4 26-16 16,2 10-47-16,-3 21-17 15,11 12-9-15,7 4-8 0,7 0-3 16,9 2-12-16,13-19-22 15,2-8-39-15,5-15-16 0,6-8 10 16,2-14 16-16,-1-11 16 16,-1-19 21-16,-3-10 25 15,-1-11 1-15,-11-10 32 0,-3-11 14 16,-8-12 8-16,0 0 23 16,0 7 25-16,0 14 5 15,-8 11-110-15,8 9 0 16,-8 12 0-16,8 8 0 0,0 32 0 31,0 12 0-31,0 17 0 16,8 12 0-16,5 9-386 0,-5 2-134 15,0-3-32-15</inkml:trace>
  <inkml:trace contextRef="#ctx0" brushRef="#br0" timeOffset="7288.6">14118 6411 626 0,'-16'-45'629'16,"0"12"-219"-16,3 14-217 0,1 14-106 15,12 17-46-15,0 28 1 16,0 26-23-16,3 15-19 16,11 13 0-16,-6 4 0 0,3-5 0 15,-1-12 0-15,-6-19 0 16,-4-13 0-16,0-18 0 0,0-14 0 15,-17-34 0 1,1-18 0-16,2-22 0 16,14-21-11-16,0-20-37 0,0-4 32 15,14 9 22-15,2 20-1 16,1 15-21-16,-2 23 11 16,2 14 8-16,8 21 31 15,1 28 14-15,8 22-48 0,3 9 0 16,-9 15 0-16,-4 4 0 15,-3-1 0-15,-9-4 0 0,-4-4-186 16,-5-12-253-16,-3-11-99 16</inkml:trace>
  <inkml:trace contextRef="#ctx0" brushRef="#br0" timeOffset="7887.29">15483 5698 112 0,'0'-69'233'16,"-9"-4"-27"-16,-8 8-8 0,-7 8-57 15,-7 7-10-15,-7 10-22 16,-2 12 6-16,-1 11 17 0,0 17-27 15,-2 17-38-15,2 41 25 16,0 43-4-16,0 46 45 16,5 36-20-16,7 16-41 0,9 4-72 15,20-7 0-15,0-13 0 16,9-17 0-16,7-19 0 0,4-18 0 16,0-10 0-1,0-21 0-15,0-21 0 0,-3-19-137 16,-4-14-242-16,-4-19-49 15,-9-25-50-15</inkml:trace>
  <inkml:trace contextRef="#ctx0" brushRef="#br0" timeOffset="8044.23">14847 6732 515 0,'-26'-29'393'15,"9"10"-151"-15,9 7-130 0,8-2-63 16,8 7-21-16,17-1-11 15,24-1-12-15,24 2-2 16,12-2-60-16,9-3-158 16,-6 0-99-16,-15 0-44 0</inkml:trace>
  <inkml:trace contextRef="#ctx0" brushRef="#br0" timeOffset="8735.31">13656 6577 15 0,'-8'-7'49'15,"8"-2"70"-15,-9 1 61 16,9 3-41-16,0 5-20 16,0 0-27-16,0 0 7 0,-8 0 5 15,8 0 10-15,0 0-3 16,-8 0-14-16,8 0-37 0,0 0-22 15,-8 13-22-15,8 12 4 16,0 16 34-16,0 11-12 16,8 10-16-16,3 2-8 15,11 2-2-15,2-6-8 16,4-2-7-16,5-6-44 0,2-7-111 16,3-12-99-16,2-5-48 15,1-7-59-15</inkml:trace>
  <inkml:trace contextRef="#ctx0" brushRef="#br0" timeOffset="9451.5">16385 5468 479 0,'3'-29'310'16,"-3"4"-47"-16,0 8-59 16,0 4 1-16,-12 5 22 0,-4 8-21 15,0 0-68-15,-9 38-123 16,-15 35-15-16,-13 46 0 16,-9 34 0-16,6 31 0 15,16 4 0-15,20-1 0 0,23-14 0 16,34-9 0-16,31-18 0 15,30-16 0-15,16-20 0 0,8-24 0 16,-1-24 0-16,-5-23-137 16,-17-14-197-16,-12-25-25 15,-19-4 9-15,-16-17 8 0,-18-10-181 16</inkml:trace>
  <inkml:trace contextRef="#ctx0" brushRef="#br0" timeOffset="10365.79">17286 5462 192 0,'-14'-16'288'16,"14"0"-21"-16,-8 4-41 16,2 0-51-16,6-5 7 0,-8 10 76 15,8-1 41-15,0-1-139 16,-9 9-160-16,9 11 0 47,0 14 0-47,12 8 0 15,7 8 0-15,7-1 0 16,-3-2 0-16,7-7 0 16,-5-7 0-16,-2-7 0 15,-3-5 0-15,-2-12 0 0,1-8 0 16,-2-13 0-16,-1-11 0 16,0-7 0-16,-8-2 0 15,0-2 0-15,-8 8 0 0,0 1 0 16,0 15 0-16,0 3 0 15,0 4 0-15,0 7 0 0,0 17 0 32,0 12 0-32,0 18 0 15,0 16 0-15,0 11 0 0,0 6 0 16,0 11 0 0,0 0-240-16,9 3-279 0,2 2 55 15,0-10-358-15</inkml:trace>
  <inkml:trace contextRef="#ctx0" brushRef="#br0" timeOffset="10749.21">19209 5537 614 0,'25'-34'383'0,"-3"10"-144"0,-12 3-80 16,3 9 43-16,-9 0 77 15,-4 8-108-15,-9 20-171 16,-5 20 0-1,-12 30 0 1,-13 27 0-16,-10 22 0 0,-5 10 0 16,2 6 0-16,3-12 0 0,5-15 0 15,6-14 0-15,11-17 0 16,3-11 0-16,2-14 0 16,8-10 0-16,0-10 0 0,7-8-165 15,7-8-211-15,-14-12-38 16,-2-12-9-16,-4-12 91 15</inkml:trace>
  <inkml:trace contextRef="#ctx0" brushRef="#br0" timeOffset="11048.29">18589 5593 353 0,'-12'-21'308'15,"-1"14"-115"-15,-3 7-102 16,1 11-43-16,2 9-18 15,6 9 2-15,7-1-14 0,0-3-11 16,0 0-1-16,12-6-1 16,-1-2-5-16,6-9 1 15,-1-8-3-15,-4 0 0 0,4 0-16 16,-3-11-2-16,3-15-7 16,-1-6-3-16,-2-9 11 0,-5 0 13 15,-3 1 14-15,-5 10 11 16,-13 11 1-16,-3 8-15 15,-4 2-4-15,-1 9-3 16,-3 9-26-16,-1 10-46 16,5 19-60-16,-1 2-78 0,5 4-58 15</inkml:trace>
  <inkml:trace contextRef="#ctx0" brushRef="#br0" timeOffset="11380.79">19299 6297 411 0,'0'-13'426'16,"0"1"-114"-16,-8 4-163 0,8 8-75 16,0 0-36-16,0 0-27 15,0 8 1-15,0 11-10 0,5 11 4 16,6 7-2-16,10 3-2 15,4-4-2-15,-1-6-6 16,0-5-1-16,-4-11-3 0,-3-14 12 16,-9 0 10-16,0 0 0 15,-8-12 5-15,0-7 5 16,-13-9 3-16,-7-5-5 0,0 5-14 16,0 3-35-16,0 4-38 15,-2 5-95-15,0 9-77 16,-7 2-31-16,1 5-47 15</inkml:trace>
  <inkml:trace contextRef="#ctx0" brushRef="#br0" timeOffset="12233.44">20190 5470 102 0,'8'-56'235'15,"-8"3"-69"-15,0 8-32 0,0 4-21 16,0 13 14-16,-17 5 28 15,-3 5 5-15,-2 6-15 16,3 3-24-16,-5 9-44 0,-6 0-18 16,3 21-16-16,-9 7-10 15,-1 13-8-15,4 12-13 16,5 8 1-16,4 1-1 0,7-10-11 16,17-2 0-16,0-10 3 15,0-4-4-15,0-8 3 16,9-3 1-16,2-4 1 0,7-2-3 15,1-2-4-15,1-5-3 16,5-12-2-16,1 0 1 16,-1 0-1-16,9-4 4 0,3 0-1 15,0-3 3 1,-1 2 1-16,-4 0-2 0,1 1 2 16,-5 1-2-16,-2 3 2 0,-9 0-6 15,5 0 6-15,-1 0 2 16,-7 12-1-16,8 4 6 15,-2 5 12-15,0 4 2 16,0 6 0-16,2 10 10 0,-7 1 6 16,-1-2-10-16,-3 0-2 15,-8-4-2-15,-3 3 17 0,0-4 11 16,-6 7-16-16,-8-6-35 16,-6 0 0-16,-8-3 0 15,-9-1 0-15,-5-4 0 0,-1-2 0 16,-2-10 0-1,5-4 0-15,-1-12 0 0,4 0 0 16,9 0 0-16,4-9 0 16,2-3 0-16,8 0 0 0,1-4 0 15,13-2 0-15,0-1 0 16,4-25 0 0,2 32 0-16,8-1 0 15,3 13 0 1,-9 0 0-1,-5 0 0-15,10 8 0 16,-8-8 0-16,-2 8 0 16,-3 1 0-16,0-2 0 15</inkml:trace>
  <inkml:trace contextRef="#ctx0" brushRef="#br0" timeOffset="12263.36">20120 6235 1937 0,'0'0'-549'0,"-12"0"-27"16</inkml:trace>
  <inkml:trace contextRef="#ctx0" brushRef="#br0" timeOffset="13444.55">21171 5001 52 0,'-8'-15'111'0,"8"-2"89"15,0 5-38-15,0 0-13 0,-9 0-26 16,9 3 6-16,-6 6 39 0,6 3 35 15,0 0-2-15,0 0-42 16,-8 0-49-16,8 0-55 16,0 0-30-16,0 0-20 15,0 12-9-15,0 5-1 0,0 7 3 16,11 9-4-16,9 7 3 16,6 0 2-16,-4 1 5 15,8 0-7-15,-6-9 4 0,1-2-4 16,-2-10-10-16,2-8-1 15,-3-12 6-15,-12 0 4 0,3 0 8 16,-2-9 7-16,-1-11 0 16,-2-13 4-16,-8-2 26 15,0-6 23-15,0-1 46 0,0 2-110 16,0 6 0-16,0 6 0 16,0 9 0-16,0 2 0 15,-8 9 0-15,8 4 0 16,-13 4 0-16,13 12 0 15,0 5 0 1,0 7 0-16,8 9 0 0,5 7 0 16,1 10-255-16,11 7-244 15,5 1 33-15,-3 0-359 16</inkml:trace>
  <inkml:trace contextRef="#ctx0" brushRef="#br0" timeOffset="14226.42">22406 5939 276 0,'0'0'240'16,"0"0"-2"-16,0 0-51 0,0 0-53 16,0 0-44-16,0 0-39 15,0 0-19-15,0 0-13 16,0 11-13-16,0-2 0 15,0-2 1-15,0 3-1 0,0-10 7 16,0 0 2-16,-12 0 14 16,4 0 23-16,8 0 36 15,-11 0 30-15,11 0 17 0,0-5 8 16,0-2-8-16,3-7-108 16,8-1-27-16,6-1 0 0,8-2 0 15,7 3 0-15,5 2 0 16,-1 13 0-16,-3 13 0 15,-6 15 0-15,-5 17 0 16,-11 19 0-16,-11 18 0 0,-25 16 0 16,-15 8 0-16,-8 3 0 15,-5-7-125-15,-4-4-194 16,-3-13-33-16,3-16 23 0,2-12-9 16,4-3 50-16</inkml:trace>
  <inkml:trace contextRef="#ctx0" brushRef="#br0" timeOffset="15009.05">23791 5641 138 0,'0'-19'296'0,"0"-2"-42"16,0 9-57-16,0-1-66 0,0 5-4 16,0 8 12-16,0 0-7 15,-8 0-48-15,8 0-21 16,-12 0-24-16,4 0-10 15,-3 12-10-15,-3 9-6 0,-2 7 7 16,-8 8 1-16,-4 6 11 16,-6 2 3-16,0 1-9 15,-6-4-2-15,6-5-14 0,-8-2-6 16,6-6 5-16,-1-4-12 16,1-5 3-16,3-2 6 15,5-8-1-15,8-9 4 0,7 0 8 16,1 0 9-16,12 0 4 15,-8-9 14-15,8-8-15 0,0-6-13 16,0-10-21-16,8-11 4 16,8-6 1-16,5-2 0 15,7-5-3-15,1 0 0 16,7-4 1-16,4-1 5 16,5 5-9-16,-3 0 11 0,-2 0-5 15,-3 9 0-15,-6-1 3 16,-5 9 2-16,-7 6-2 0,-2 6-4 15,-6 3 15-15,-3 6 0 16,-3-2-14-16,-5 0 0 16,0 1 0-16,-8-5 0 0,-5 1 0 15,2 3 0-15,-6 2 0 16,1 2-5-16,-5 1-6 16,-39 4-9-1,21 12 13-15,-4 0 8 0,4 8-5 16,2 5-4-16,1 2 6 15,1 10 4-15,11 7-5 16,5 9 2-16,2 8-1 0,9 8 3 16,8 5 0-16,13-1-1 15,8 0 8-15,5 0-2 0,8-7-6 16,-3-7 1-16,6-2-8 16,5-4 4-16,-2-8-80 15,-1-2-104-15,4-2-110 16,-7-4-56-16,-4-5-3 0,-7 0 16 15</inkml:trace>
  <inkml:trace contextRef="#ctx0" brushRef="#br0" timeOffset="15840.95">24810 5019 41 0,'4'-12'126'0,"0"4"77"16,-4-1-43-16,0 0-29 16,0 2-37-16,0-2-6 0,0 1 4 15,0 4 19-15,-8-4-2 16,1 0-9-16,7 0-2 0,-14 0-21 16,6 4 2-16,-3-1 3 15,-1 0-15-15,0 3-28 16,-5 2-14-16,1 0-8 0,-6 0 0 15,-1 0-16-15,-3 7-4 16,4 5 5-16,1 5-8 16,-1 4 1-16,8 10 8 15,2 11-3-15,12 6 5 0,0 6-4 16,0 3-4-16,9 0 3 16,5-5 8-16,7-2-6 0,1-6-7 15,-5-2-14-15,9-11-46 16,-1-5-15-16,-6-7-3 15,1-8 2-15,6-11 0 16,-3-7 9-16,7-13 8 16,2-17 23-16,-1-11 2 15,-1-10 25-15,-13-6 41 0,-9-2 2 16,-8 6 52-16,0 3 44 0,0 11 15 16,-13 9 13-16,1 10-1 15,-1 6-15-15,13 8-51 16,-12 5-86-16,12 25 0 15,0 2 0 1,0 14 0-16,4 12 0 0,8 9 0 16,14 3 0-16,5 0-17 15,10 0-102-15,4-4-83 16,3-5-81-16,-3-11-32 16,-5-13 10-16,-7-12-6 15</inkml:trace>
  <inkml:trace contextRef="#ctx0" brushRef="#br0" timeOffset="16456.24">24916 4474 380 0,'-29'-18'233'15,"13"6"-86"-15,4 5-73 0,12-2-40 16,0 6-18-16,0-2-10 15,7 1-2-15,10 4-3 16,13-4-4-16,1 0-6 16,3 0-4-16,-3 4-2 0,7 0-4 15,-7 0 7-15,6 0 2 16,-1 0 7-16,-3 0-3 16,-6 0 3-16,-5 0 3 0,-6 0 5 15,-3 0 16-15,-10 0 10 16,-3 0 18-16,0 0 13 15,0 0-4-15,0 0 7 0,0 0-4 16,0 0-7-16,0 0-18 16,0 0-15-16,0 0 0 15,0 0-6-15,0 0-2 16,0 0-5-16,0 0 4 0,0 0 0 16,5 0-15-16,1 0 1 15,2 0 3-15,6 8 2 16,2 8-9-16,8 5 7 0,4 6 0 15,6 10 12-15,0 8-7 16,14 8 1-16,-6 12-2 16,12 9 6-16,0 14 12 0,-3 15-8 15,-3 15-1 1,-6 13 13-16,-19 11 9 0,-10 8 38 16,-13 2 11-16,-16-10 14 15,-12-9 5-15,-15-6 0 16,-8-13-21-16,-14-12-83 0,-4-17 0 15,4-11 0-15,1-17 0 16,11-9 0-16,7-11 0 0,10-13 0 16,8-7 0-16,7-5 0 15,5-12-179-15,10-8-214 16,6-13-52-16,0-15-20 0</inkml:trace>
  <inkml:trace contextRef="#ctx0" brushRef="#br0" timeOffset="17104.62">27093 4563 402 0,'0'-12'340'16,"-17"3"-41"-16,1 1-99 16,-5 8-54-16,7 0-30 0,-3 0-31 15,9 0-44-15,8 0-20 16,0 0-9-16,0 0-10 16,0 12-1-16,8 0-1 0,4 0-16 15,7 0-24-15,2-12-20 16,4 0-26-16,-3 0 9 15,0 0 18-15,-4-3 21 16,-7-8 1-16,-8-11-4 0,-3-2 16 16,0-4 13-16,-14 0 22 15,-4 6 2-15,2 6-8 16,-1 4-14-16,3 8-17 0,-4 4-44 16,1 8-63-16,-2 12-56 15,-1 14-87-15</inkml:trace>
  <inkml:trace contextRef="#ctx0" brushRef="#br0" timeOffset="17338.49">27169 5451 264 0,'12'-9'429'0,"-4"1"55"0,-3-1-118 16,-2 6-92-16,2 3-44 15,0 0-230-15,3 0 0 16,0 17 0-16,7 14 0 0,9 14 0 16,-3 20 0-16,-4 20 0 15,-9 14 0-15,-8 10 0 16,-28 9 0-16,-26 5-174 16,-22-2-530-16</inkml:trace>
  <inkml:trace contextRef="#ctx0" brushRef="#br0" timeOffset="147895.24">23588 5055 329 0,'-12'-8'203'0,"-2"-1"-49"15,3 2-43-15,5 2-16 16,-2 5-12-16,-1 0-16 0,0 0-34 16,-8 24 12-16,-2 19 7 15,-9 21 0-15,-6 22-7 16,3 20-10-16,-3 3-10 16,1-2-5-16,6-10-11 15,5-16 2-15,8-16-7 0,2-15 2 16,4-18-2-16,8-13-2 15,0-6 5-15,0-16 5 16,8-30-10-16,10-29-9 0,12-23 6 16,2-20-4-16,5-5 4 15,-6 0 4-15,-1 12 0 0,-9 16 11 16,-5 22 28-16,-8 14 2 16,-1 15-18-16,-7 10-10 15,0 21-7-15,0 17 2 0,-15 22 12 16,-7 26-1-1,-6 25-1-15,0 7-13 0,4-2-1 16,2-9-7-16,11-14-2 16,11-15 2-16,0-15 3 0,0-14-4 15,0-16 7-15,3-20-2 16,13-29-6-16,10-29 2 16,2-19-2-16,5-8 1 0,-1-5 1 15,-4 8-2-15,-3 17 6 16,-7 16 0-16,-7 16-6 15,-5 13-3-15,-1 15-2 16,-5 23 7-16,0 21 5 16,-14 26 17-16,-8 26-8 0,1 10-1 15,2 8 1-15,2-3-10 16,9-12-2-16,8-17 5 0,0-16-10 16,0-13-1-16,0-15-3 15,0-25 6-15,13-21-2 16,7-23-1-16,4-30-12 0,6-19 17 15,1-9-40-15,-2 4 22 16,-7 17 23-16,0 15 13 16,-9 23-6-16,-5 14 1 0,-8 29 7 15,0 19 25-15,-21 34 29 16,-9 42 67-16,-5 24-57 16,-4 6-85-16,1-3 0 15,9-9 0-15,6-15 0 0,2-20 0 16,5-18 0-16,7-15-113 15,9-13-189-15,0-14-120 16,-13-18-62-16</inkml:trace>
  <inkml:trace contextRef="#ctx0" brushRef="#br0" timeOffset="149176.29">7986 10583 622 0,'8'-16'426'16,"1"0"-192"-16,2 4-122 0,11 7-58 15,-2 5-24-15,-5 12-16 16,-2 5 0-16,-4 16 5 15,-9 15 14-15,-14 22 25 16,-14 18 25-16,-20 14-12 0,-21 8-18 16,-17 4-26-16,-7-3-10 15,-13-11 4-15,5-10 18 16,0-16 0-16,-2-17-18 16,2-16-3-16,4-17-3 0,7-15-1 15,13-14-1-15,15-19-13 16,18-21 0-16,25-24 0 15,27-26 0-15,28-22 0 16,29-30-4-16,25-16-3 0,15-15 3 16,13-10-3-16,4 1-1 15,0 1 0-15,-4-3 11 16,-10 15-6-16,-1 15 0 16,-17 12 7-16,-14 21-1 0,-19 16 1 15,-20 14 5-15,-17 14-13 16,-20 8 2-16,-14 7 3 15,-8 11 2-15,-19 8-1 0,-12 10-11 16,-13 19 7-16,-15 19-3 16,-12 17 8-16,-5 19-2 15,-3 25-5-15,0 25 7 0,4 23-1 16,10 26-2-16,14 20 9 16,21 12 8-16,19-1-11 15,22-7-6-15,22-9 0 16,26-15 0-16,16-17 0 0,15-16 0 15,14-16 0 1,12-13 0-16,2-21 0 0,-1-10 0 16,-6-10 0-16,-7-12 0 15,-11-3 0-15,-5-6 0 0,-17-11 0 16,-12 0 0-16,-14 0 0 16,-2 0 0-16,-8 0 0 15,-9 0 0-15,-4-7 0 31,0-6-39-31,0 5-166 16,-8 6-91-16,-1 2-67 16,-7 0-38-16,-9 10 33 0</inkml:trace>
  <inkml:trace contextRef="#ctx0" brushRef="#br0" timeOffset="150618.14">8063 14857 273 0,'0'36'321'0,"0"-3"-15"16,0-9-41-16,0-7-65 16,0-6-28-16,0-11 26 15,0 0 24-15,0 0-132 0,0-16-90 16,0-27 0-1,0-31 0-15,-12-33 0 0,1-38 0 16,-6-40 0-16,-3-26 0 16,0-12 0-16,-2-1 0 15,4 8 0-15,1 12 0 0,4 26 0 16,1 23 0 0,-1 30 0-16,6 22 0 0,7 25 0 15,-9 16 0-15,9 19 0 16,0 10 0-16,0 9 0 0,0 4 0 15,0 8 0-15,0 1 0 16,-8 4 0-16,-3 7 0 16,-3 0 0-1,6 18 0 1,-2 1 0 0,-3 9 0-16,1 14 0 0,-10 15 0 15,-1 9 0-15,-1 2 0 16,0-3 0-16,2-7 0 15,3-14 0-15,6-7 0 16,2-9 0-16,3-7 0 0,8-4 0 16,0-10 0-16,0-14 0 31,0-6 0-31,3-17 0 16,10-10 0-16,6-8 0 15,11-7 0-15,6-1 0 0,4 4 0 16,1 3 0-16,3 0 0 15,10 9 0-15,2-3 0 16,5 7 0-16,5 4 0 16,-7 3 0-16,-5 10 0 0,-10 2 0 15,-6 8 0-15,-10 7 0 16,-4 2 0-16,-8 0 0 16,1 0 0-16,-6 0 0 0,2 0 0 15,-5 0 0-15,-5 7 0 16,2 1 0-16,-5 0 0 15,0 0 0 17,0 0 0-17,0 4 0 1,-11-12 0-16,-2 18 0 0,-9 1 0 16,-9 6 0-16,-11 6 0 15,-14 7 0-15,-9 3 0 16,-3-1 0-16,-5 3 0 15,2 0 0-15,3-1 0 0,0-2 0 16,6 1 0-16,5 0 0 16,8-6 0-16,8-2 0 15,14-8 0-15,5-5 0 16,6-8 0-16,5 0 0 16,2-4 0-16,9 0 0 15,0 2 0 1,-7-10 0-16,-1 0 0 15,8 12 0-15,0-4 0 16,0 0 0-16,-8 0 0 16,8-1 0-16,-9 2 0 15,9-2 0-15,-8-7 0 16,8 9 0-16</inkml:trace>
  <inkml:trace contextRef="#ctx0" brushRef="#br0" timeOffset="150835.29">7491 13163 2047 0,'11'-19'0'15,"-2"-6"0"-15,8-10 0 16,3-19 0-16,5-12 0 0,-1-10 0 16,3-7 0-16,3 0 0 15,-6-5 0-15,1 13 0 0,-5 0 0 16,-4 13 0-16,-4 15 0 15,0 8 0-15,-4 12 0 16,-8 7 0-16,3 7 0 0,-3 10 0 16</inkml:trace>
  <inkml:trace contextRef="#ctx0" brushRef="#br0" timeOffset="151035.15">7779 12273 2047 0,'12'16'0'0,"9"-1"0"0,11 10 0 16,10 0 0-16,6 3 0 16,12 1 0-16,5-1 0 15,9-4 0-15,-6-1 0 0,-6 0 0 16,-9-7 0-16,-10 0 0 16,-9-4 0-16,-14-4 0 15,-4-8 0-15,-7 8 0 16,-6-8 0-16</inkml:trace>
  <inkml:trace contextRef="#ctx0" brushRef="#br0" timeOffset="151061.2">8441 12561 1620 0,'0'-17'-602'0,"-12"2"97"16</inkml:trace>
  <inkml:trace contextRef="#ctx0" brushRef="#br0" timeOffset="151906.39">8367 14776 290 0,'0'-40'249'0,"0"-5"-24"16,0 4-28-1,0 3-38-15,0 10-12 0,0 12-3 16,0 8-34-16,0 8-38 15,0 12 17-15,0 24 92 0,0 30 3 16,9 28-184-16,4 24 0 16,0 15 0-16,1 10 0 15,8 4 0-15,1-8 0 0,2-9 0 16,3-19 0-16,-3-23 0 16,-1-18 0-16,1-22 0 0,-5-15 0 15,0-16 0-15,-4-17 0 16,4-29 0-16,4-28 0 15,6-29 0-15,-2-21 0 0,1-6 0 16,-5 8 0-16,-4 10 0 16,-7 23 0-16,-2 19 0 15,-3 12 0-15,-3 13 0 16,-5 12 0-16,0 6 0 0,0 20 0 31,3 6 0-31,1 3 0 0,4 10 0 16,5-1 0-16,0 2 0 15,6-6 0-15,1-4 0 0,10-4 0 16,-3-7 0-16,6-9 0 16,-4 0 0-16,-10-12 0 15,-5-9 0-15,-3-8 0 0,-7-3 0 16,-4-1 0-16,0 4 0 16,-15 1 0-16,-7 4 0 15,-2 7 0-15,-9 5 0 16,5 5 0-16,-1-2 0 0,5 9 0 15,9 0-215-15,3 12-290 16,12 0 61-16,0 1 47 0</inkml:trace>
  <inkml:trace contextRef="#ctx0" brushRef="#br0" timeOffset="152255.6">9431 14886 524 0,'-6'-10'535'15,"-7"10"-117"-15,-3 0-198 16,-1 0-107-16,6 0-43 0,-3 0-27 16,14 0-32-16,0 10-46 15,14-10 5 1,-3 0-11-16,6 0-27 0,-1 0-6 16,0-12 17-16,-5-5 26 15,3-7 23-15,-14-2 26 16,0 7 17-16,-14 3 49 0,3 8 13 15,-5 8-6-15,-5 0-17 16,-2 20-16-16,-7 15-58 0,-2 20 0 16,4 5 0-16,7 6 0 15,13-4 0-15,8-10 0 16,12-4 0-16,8-7 0 16,13-12 0-16,4-10 0 15,3-5-138-15,8-14-286 0,6-21-21 16,6-11 36-16,-2-21 96 15</inkml:trace>
  <inkml:trace contextRef="#ctx0" brushRef="#br0" timeOffset="152805.85">9945 14612 395 0,'0'-32'335'0,"-14"12"-12"16,-5 9-85-16,-5 6-41 16,-6 5 7-16,-2 16-4 15,4 12-58-15,0 13-129 16,2 12-13-16,15 3 0 0,11-1 0 15,0-3 0-15,11-11 0 16,11-8-60-16,2-13-130 0,3-9-46 16,2-11 10-16,5-11 40 15,-7-14 55-15,-3-13 59 16,-7-10 54-16,-9-8 43 0,-8-9 44 16,0 4 26-16,-17 11 70 15,-2 14 66-15,2 13 17 16,2 5-48-16,-2 10-114 15,4 8-86-15,1 28 0 0,12 13 0 16,0 8 0-16,0 9 0 16,9-7 0-16,7-1 0 15,7-10 0-15,11-6 0 0,2-10 0 16,5-11-53-16,3-13-162 16,5-23-33-16,4-16-5 0,0-22 44 15,-4-24 74-15,-6-22 66 16,-5-23 44-16,-11-16 48 15,-10-13 38-15,-17 1 47 16,0 16 63-16,-17 19 50 0,1 21 70 16,0 25 41-16,0 24-332 0,4 12 0 15,-1 13 0-15,2 11 0 16,11 41 0 0,0 38 0-16,0 40 0 15,0 24 0-15,9 16 0 0,1 6 0 16,12-6 0-16,3-16 0 15,7-17 0-15,0-16 0 0,1-19 0 16,-5-18-161-16,-4-15-339 16,-8-15 28-16,0-26 64 15</inkml:trace>
  <inkml:trace contextRef="#ctx0" brushRef="#br0" timeOffset="153124.13">10277 14178 591 0,'-46'-16'387'15,"11"-2"-139"-15,10 6-112 0,8 5-33 16,6-2-24-16,11 1-47 16,11-3-28-16,17-6-19 15,18-4-38-15,14-7-38 16,10-2-41-16,-2-2-34 0,-2 1 23 16,-9-2 57-16,-5 0 45 15,-7 2 50-15,-12 2 77 0,-9 4 79 16,-7 5 61-16,-9 8 14 15,-5 3 5-15,-3 6-22 16,0-2-223-16,0 17 0 16,8 12 0-1,4 21 0-15,9 19 0 16,8 15 0-16,-6 6 0 0,7 0 0 16,-6-4 0-16,-4-12 0 15,-4-7 0-15,0-9-105 16,-3-13-458-16,-5-15 7 0</inkml:trace>
  <inkml:trace contextRef="#ctx0" brushRef="#br0" timeOffset="153274.32">10816 13375 718 0,'-20'-57'448'0,"5"17"-196"15,1 11-123-15,6 9-65 0,8 8-46 16,0 3-49-16,0 5-114 15,0 4-145-15,13 13-42 0,0 6-47 16</inkml:trace>
  <inkml:trace contextRef="#ctx0" brushRef="#br0" timeOffset="153569.76">11211 13413 320 0,'0'0'503'0,"0"0"-15"0,-12 0-165 15,-1 0-120-15,2 16-34 16,-3 8-128-16,3 22-41 0,-2 23 0 16,13 16 0-16,0 5 0 15,13-2 0-15,6-10 0 16,6-13 0-16,4-15 0 0,4-19 0 16,-5-18 0-16,-4-26 0 15,-5-18 0-15,-5-27 0 0,-14-15 0 16,0-8 0-1,-17-2 0-15,-2 11 0 0,-6 15 0 16,4 12 0-16,-4 12 0 16,6 10-132-16,-2 10-299 0,5 9-114 15,-4 4-393-15</inkml:trace>
  <inkml:trace contextRef="#ctx0" brushRef="#br0" timeOffset="153886.39">11446 13386 938 0,'0'-14'560'0,"0"0"-199"16,0 7-173-16,3 7-188 31,11 21 0-31,6 15 0 0,0 5 0 16,5 4 0-16,-5-5 0 15,-4-11 0-15,-3-6 0 0,-5-9 0 16,-3-14 0-16,-2 0 0 15,-3-25 0-15,0-20 0 16,8-16-37-16,7-16 22 0,7-4 20 16,-2 12 12-1,-5 16 13-15,-2 11-30 0,-2 19 0 16,-2 6 0-16,3 17 0 0,8 12 0 16,10 16 0-16,-2 14 0 15,4 5 0-15,1 11 0 16,-6 6 0-16,-3 14-88 0,-7 8-563 15,-8-1 19-15</inkml:trace>
  <inkml:trace contextRef="#ctx0" brushRef="#br0" timeOffset="154202.14">13538 13466 899 0,'-12'-34'846'0,"-18"6"-544"16,-9 16-302-16,-15 12 0 15,-11 12 0-15,-19 25 0 0,-31 28 0 16,-32 40 0-16,-35 51 0 16,-49 46 0-16,-37 35 0 0,-36 23 0 15,-42 17 0-15,-43 4 0 16,-22 4 0-16,-10-7 0 15,-3-15 0-15,11-23 0 16,15-28 0-16,25-28 0 0,36-26 0 16,40-28 0-16,42-27 0 15,39-34-180-15,37-25-342 16,37-27 27-16,29-22 78 0</inkml:trace>
  <inkml:trace contextRef="#ctx0" brushRef="#br0" timeOffset="160342.85">15977 10888 102 0,'0'-5'277'15,"0"3"-27"-15,0-3-56 16,0 0-70-16,0 3-53 16,0-3-16-16,0 5 10 0,0 0-6 15,0 0-17-15,0 0-21 16,5 0-8-16,0 0-9 0,-1-4 1 16,0 1 5-16,-4-2-1 15,0 1 15-15,0-4 25 16,0 0 16-16,0-10-20 0,-13 4 12 15,-3-3-12-15,-1 1 5 16,-6 3 6-16,-7 9-21 0,-7 4-13 16,-3 7-13-1,-4 15 0-15,-5 6 4 0,4 5 4 16,11 8-11-16,-1 7 4 16,16 1-4-16,5-4 7 0,14 1-7 15,14-7 5-15,10 2-5 16,12-8 4-16,13-4-8 15,8-10-9-15,3-7 0 0,2-12-5 16,3 0 2-16,-5 0-13 16,-3 0-4-16,-12-3-30 0,-8-1-28 15,-9-5-46-15,-8 2-72 16,-7-1-90-16,-9-7 18 0,-4 4-25 16</inkml:trace>
  <inkml:trace contextRef="#ctx0" brushRef="#br0" timeOffset="160758.87">16360 10465 264 0,'0'-49'377'16,"0"8"-53"-16,0 10-95 0,0 6-108 15,0 9-36-15,0 7-7 16,0 4-32-16,0 5-25 0,0 18-10 15,8 19-1 1,3 20 12-16,3 15-5 0,1 10 3 16,-2 7-10-16,-1 0-10 15,-1-8 7-15,3-1-5 0,-8-17-1 16,2-9 4-16,1-13-1 16,-9-17 3-16,0-8-4 0,0-4 10 15,0-12 8-15,0-8 8 16,0-12-14-16,0-12-12 15,0-10-1-15,9 2 1 0,3-1-5 16,1 8-2-16,-2 9-2 16,0 8-4-16,3 8 10 15,2 8-6-15,3 12 4 16,3 5 11-16,3 8-10 0,1 2 1 16,-1 6-4-16,-4-1-6 15,1 1-45-15,-8-6-103 0,-3 3-122 16,3-6-49-16,-2-8-41 15</inkml:trace>
  <inkml:trace contextRef="#ctx0" brushRef="#br0" timeOffset="161107.99">17151 10783 265 0,'6'-29'422'16,"-6"4"-19"-16,-18 10-150 15,-2 6-108-15,-10 9-15 16,-2 0 15-16,1 16-45 0,2 9-46 15,5 12-26-15,7 8-22 16,6 3 10-16,11 2-16 16,0-3 0-16,0-1-2 0,8-11-37 15,9-6-45-15,2-4-26 16,2-12 5-16,-5-13-1 16,-1 0 5-16,1-17-14 0,2-11 14 15,-6-9 28-15,-1-7 31 16,-6-6 33-16,-5 1 33 0,0 5 48 15,0 6 34-15,0 15 21 16,0 6-36-16,0 10-41 16,0 7-32-16,0 0 1 0,0 19-6 15,0 9-9-15,8 10-1 16,3 4 0-16,3 2-1 0,1 0-59 16,5-3-145-16,-3-5-88 15,-4-7-33-15,-2-9-4 16</inkml:trace>
  <inkml:trace contextRef="#ctx0" brushRef="#br0" timeOffset="161540.79">17372 10763 277 0,'0'-49'249'0,"0"6"10"16,0 8-43-16,0 6-44 16,0 13-13-16,0 4-31 0,0 12-60 15,0 0-40-15,0 24-12 16,6 17 5-16,7 16 7 0,4 9 7 15,-6 7 2-15,3 0-9 16,-2-4-6-16,-6-7-11 16,2-10-4-16,-2-10-3 0,-3-14 6 15,-3-12 21-15,0-9 56 16,0-7 31-16,0 0-82 16,0-20-36-16,-12-11 0 0,12-19 0 15,0-12 0-15,0 2 0 16,0 3 0-16,9 8 0 15,2 8 0-15,5 8 0 0,5 14 0 16,7 6 0-16,1 13 0 16,1 0 0-16,-4 13 0 0,0 3 0 15,-7 1 0-15,-7 2 0 16,-4 2 0-16,-3-4 0 16,-5-3 0-16,0-2 0 15,0 1 0-15,0-5 0 16,0-11 0 15,0-15-363-31,-13-5-122 0,13-13 19 16</inkml:trace>
  <inkml:trace contextRef="#ctx0" brushRef="#br0" timeOffset="162207.89">19551 10033 442 0,'0'-24'371'0,"0"3"-21"15,0 4-119-15,0 6-70 16,0 3-27-16,0 4-15 16,0 4-31-16,0 0-50 0,0 12-26 15,0 16-7-15,0 22 12 16,3 23 2-16,6 12-1 15,-4 13-9-15,3-4 0 0,0-5-7 16,-5-11-1-16,3-13 7 16,-6-16-3-16,0-13 1 15,0-12-4-15,0-3-2 0,0-8 0 16,3-22 0 0,5-12 0-16,1-11 0 15,6-5 0 1,6-3 0-16,7-1 0 0,4 4 0 15,6 10 0-15,-2 6 0 16,5 12 0-16,-6 18 0 0,2 14 0 16,-3 14 0-16,-7 8 0 15,-6 4 0-15,-7 0 0 16,-14 0 0-16,-14-4 0 0,-7-4 0 16,-6-8 0-16,-7-8 0 15,-3-15 0-15,-2-10 0 0,-3-3 0 16,2-15 0-16,0-5 0 15,3-13 0-15,4-2 0 16,9 2 0-16,4 0 0 16,7 4 0-16,5 2 0 0,8 6 0 15,0 3-132-15,5 5-258 16,6 0-73-16,6-1-7 16</inkml:trace>
  <inkml:trace contextRef="#ctx0" brushRef="#br0" timeOffset="162635.17">20753 10057 272 0,'-7'-19'348'0,"-1"2"-28"15,-1 5-123-15,9 3-82 0,-8 9-19 16,8 0-8-16,-8 0-26 16,8 0-40-16,0 0-13 15,0 13-2-15,11 0-3 16,6-1 5-16,4-12-10 0,8 7 6 15,-3-7-9-15,0 0 1 16,-3-4-1-16,-1-4 5 16,-6-4 1-16,-8 0 11 0,-8-1 17 15,-8-2 11-15,-5-2-9 16,-7 1-6-16,0 4-8 16,-4 4-18-16,0 4 0 0,4 4-6 15,-1 0-11-15,0 16-77 16,1 8-111-16,1 12-75 0,1 14-41 15,1 2-45 1</inkml:trace>
  <inkml:trace contextRef="#ctx0" brushRef="#br0" timeOffset="162871.57">20882 10763 236 0,'0'11'425'0,"0"-11"4"16,0 0-79-16,0 0-69 15,0 0 23-15,0 0-282 0,0-3-22 16,9 3 0 0,4 0 0-16,3 12 0 15,8 5 0-15,1 15 0 0,4 7 0 16,-6 7 0-16,-2 6 0 16,-13 5 0-16,-8 9 0 15,-29 3 0-15,-28 9 0 0,-25 8-609 16</inkml:trace>
  <inkml:trace contextRef="#ctx0" brushRef="#br0" timeOffset="167996.14">16502 13047 66 0,'4'-5'143'15,"2"-3"42"-15,-6-4-57 0,0-6-19 16,0-1-19-16,0-5-1 16,0-1 24-16,-14-4 46 0,-6 6 9 15,0 0 4-15,-9 9-55 16,-4 5-38-16,-6 9-36 15,-12 12-21-15,-6 14-2 0,-3 5 1 16,7 6-11-16,8 9-4 16,13-2-4-16,12 6 3 0,20-6-5 15,12 0-2-15,28 1-1 16,33-4-8-16,29-5 6 16,17 0-15-16,8 2-11 15,-12-2-24-15,-12 1-25 0,-24 4 10 16,-20 7 24-16,-36 8 19 15,-31 11 2-15,-36 6-26 16,-29 4 20-16,-25 1 14 0,-11-9 5 16,-6-7 2-16,-1-11 10 15,-2-6 1-15,12-4-5 16,11-12-21-16,27-13-38 0,20-16-49 16,20 0-15-16,28-9-9 15,11-10-37-15,26-15-68 0</inkml:trace>
  <inkml:trace contextRef="#ctx0" brushRef="#br0" timeOffset="168296.33">17258 13221 192 0,'6'-24'323'15,"-6"7"-29"-15,-6 5-53 0,-8 7-77 16,3 5-47-16,-1 0-13 15,-1 0-13-15,-2 17-22 0,-2 4-21 16,1 3-25-16,-5 5-2 16,4 3-13-16,1 0 5 0,-1 1 6 15,7 0 4 1,2-1-5-16,8-4-2 0,0 6-10 16,0-6 5-16,0-4-7 15,12 1 2-15,3-1-15 0,15-7-6 16,2-6-37-16,1-11-53 15,7 0-37-15,-1-4-58 16,7-8-47-16,3-11-19 0,3-15 2 16,2-14 38-16</inkml:trace>
  <inkml:trace contextRef="#ctx0" brushRef="#br0" timeOffset="168612.3">17680 13061 245 0,'0'-57'281'0,"0"14"43"15,-14 5-49-15,0 15-60 16,-4 7-61-16,-2 16-36 15,-3 11-17-15,-7 17-27 0,7 13-30 16,3 13-21-16,7 3-10 16,13 0 1-16,0 0-8 0,8-10-19 15,9-5-51-15,-1-14-2 16,8-6-21-16,1-11-10 16,-6-11-1-16,1-17-3 0,-2-11 20 15,-7-12 43-15,-3-13 22 16,-8-13 16-16,0 2 18 15,0 6 42-15,0 18 42 16,0 8 1-16,0 10-32 0,0 10-35 16,0 12-10-16,3 21-2 15,3 12-13-15,2 10-5 0,0 12-1 16,3 2-3-16,6-1-59 16,1-3-156-16,-4-4-112 15,6-12-29-15,-3-9 9 0</inkml:trace>
  <inkml:trace contextRef="#ctx0" brushRef="#br0" timeOffset="168911.94">18022 12916 484 0,'28'-94'671'16,"-20"69"-537"-16,-2 21-66 0,3 16 4 16,4 21 57-16,-5 17 14 15,1 9-16-15,-9 7-52 0,0-1-27 16,0-8-23-16,0-7-16 15,0-14-1-15,-13-8-2 0,13-7 5 16,-13-21-1-16,5-9-46 16,8-16-15-16,0-19 4 15,8-16 12-15,9-11 20 0,4 7 11 16,-2 11 4-16,2 16 7 16,-4 14-14-16,-3 15 17 0,8 16 14 15,2 19-9 1,0 19-3-16,-4 10-6 0,1 9-37 15,3 1-194-15,4-2-148 16,5-6-67-16,8-18 33 0</inkml:trace>
  <inkml:trace contextRef="#ctx0" brushRef="#br0" timeOffset="169128.92">19320 12023 833 0,'-24'-130'686'0,"-9"25"-158"15,-4 32-528 1,-3 32 0-16,0 41 0 0,-5 47 0 16,0 49 0-16,8 46 0 15,4 41 0-15,14 24 0 0,7 9 0 16,12 0 0-16,4-5 0 16,8-6 0-16,8-16 0 15,0-17 0-15,6-25 0 0,-7-28-12 16,1-34-693-16,-4-28 89 15</inkml:trace>
  <inkml:trace contextRef="#ctx0" brushRef="#br0" timeOffset="169276.23">18861 13099 1067 0,'-20'-45'501'0,"9"13"-221"15,11 7-163-15,6 4-63 0,19 9-27 16,20 1-26-16,16-1-66 15,9 5-185-15,-2-8-156 0,5 7-40 16,5 1 32-16</inkml:trace>
  <inkml:trace contextRef="#ctx0" brushRef="#br0" timeOffset="169543.58">20272 12211 1161 0,'-46'-35'565'15,"-3"13"-270"-15,-3 29-269 16,-2 43-26-16,6 36 0 0,8 28 0 16,6 28 0-16,23 16 0 15,14 7 0-15,30 6 0 0,24-1 0 16,20-12 0-1,16-18 0-15,20-23 0 0,22-27-388 16,7-29-97-16,0-37 0 16</inkml:trace>
  <inkml:trace contextRef="#ctx0" brushRef="#br0" timeOffset="169877.26">21314 12199 590 0,'-33'-40'453'16,"4"15"-145"-16,5 13-166 16,1 12-72-16,2 28-22 15,8 17-10-15,13 16-9 0,0 4-18 16,13 4-4-16,4-8-1 16,1-11-32-16,7-10-18 15,4-12 1-15,-1-15-7 0,1-17 3 16,-4-21 20-16,-2-19 18 15,-2-18 12-15,-4-10 20 16,-5-2 46-16,-6 13 36 0,3 11 2 16,-4 14-23-16,-5 12-50 15,3 16-27-15,5 16 0 0,0 21-1 32,18 85 1-32,-14-38-12 0,4 5-53 15,1 2-123-15,6-2-121 16,2-8-58-16,3-6-33 15</inkml:trace>
  <inkml:trace contextRef="#ctx0" brushRef="#br0" timeOffset="170143.05">22488 11779 731 0,'0'-36'405'0,"0"12"-202"0,0 15-100 15,-14 31-49 1,0 30 33-16,-11 42 140 0,-4 39 10 16,-2 34-237-16,-12 21 0 15,0 7 0-15,-3 1 0 16,2-9 0-16,5-7 0 0,1-18 0 16,9-23 0-16,9-26 0 15,8-27 0-15,0-22 0 0,12-23-1 16,0-27-523-16,0-28 69 15,0-29 86-15,0-40 24 16</inkml:trace>
  <inkml:trace contextRef="#ctx0" brushRef="#br0" timeOffset="170322.51">22058 12336 226 0,'-25'-72'303'0,"0"12"-1"15,1 10-55-15,2 14-69 16,11 8-63-16,5 6-33 0,6 11-29 15,0-1-29-15,0 7-15 16,0 5-5-16,0 0-15 16,0 0-63-16,9 13-64 0,5 2-61 15,2 9-42-15,5 6-22 16,-2-2-27-16</inkml:trace>
  <inkml:trace contextRef="#ctx0" brushRef="#br0" timeOffset="170497.7">22536 12847 498 0,'25'25'301'0,"-4"-9"-80"15,-10-4-105-15,-3-5-54 16,0-7 4-16,1 0 2 0,-6 0-31 16,2 0-11-16,-5 0-42 15,0 0-99-15,0 0-119 0,0 0-63 16,0-12-29-16</inkml:trace>
  <inkml:trace contextRef="#ctx0" brushRef="#br0" timeOffset="171058.87">23336 11641 734 0,'8'-57'366'0,"1"12"-164"15,-6 13-105-15,-3 7-42 16,0 9-16-16,0 16-18 16,5 9-9-16,7 31 19 15,5 38 56-15,-3 32 18 0,8 21-7 16,-1 11-31-16,-5 8-16 16,-1-8-20-16,1-8-18 15,1-20-4-15,3-15-2 0,-3-23-1 16,-3-17 2-16,0-16-1 15,-6-14-7-15,0-9 1 0,-4-20-1 16,-4-16-13-16,0-19-47 16,0-22 16-16,-12-14 10 15,-10-6 6-15,-3 7 12 0,-10 13 4 16,-4 16 2 0,-6 21 3-16,0 20 13 0,-5 20 19 15,6 18-1-15,5 15-3 16,5 10 4-16,9 4-1 0,14-2-3 15,11-4 12-15,19-7-11 16,18-14 1-16,11-11-23 16,14-13 0-16,3-16 0 15,0-9 0-15,0-7 0 0,-8-4 0 16,-9-8 0-16,-6 0 0 16,-11-2 0-16,-5 2 0 0,-9 5 0 15,-9 1 0-15,-5 1 0 16,-3 9 0-16,0 0-62 0,0 4-61 15,0 0-40 1,-11-2-60-16,2 8-51 0,-4-3-13 16,-3 5-34-16,-5-5 36 15</inkml:trace>
  <inkml:trace contextRef="#ctx0" brushRef="#br0" timeOffset="172206.38">23450 12268 180 0,'0'-7'273'0,"0"7"-49"16,0 0-63-16,0 15-32 15,-9 6 0-15,9 7-3 0,0 1-13 16,0-1-43-16,0 1-28 15,14-5-15-15,6-8-10 16,7-16-2-16,11-4-6 0,6-25-7 16,5-19-2-16,2-21 7 15,-5-21 2-15,-5-17-8 0,-17-6 23 16,-12 0 51 0,-12 2 104-16,-16 14 47 0,-9 20-217 15,-11 23-9-15,-10 22 0 16,-11 32 0-16,-11 58 0 15,-5 42 0-15,-4 46 0 0,4 31 0 16,11 6 0-16,28 0 0 16,20-17 0-16,28-14 0 0,17-19 0 15,20-22 0-15,17-25 0 16,13-27 0-16,10-21 0 16,20-21 0-16,3-26 0 0,-2-23 0 15,-1-21 0-15,-16-22 0 16,-15-11 0-16,-10-6 0 0,-18-2 0 15,-11 5 0-15,-13 12 0 16,-12 7 0-16,-6 13 0 16,-7 11 0-16,-3 14 0 0,0 13-301 15,-9 7-116-15,-7 12 31 16,-13 0 5-16</inkml:trace>
  <inkml:trace contextRef="#ctx0" brushRef="#br0" timeOffset="173571.84">24908 11271 382 0,'-16'-36'364'0,"-5"-3"60"16,1 4-92-16,-13-22 78 16,18 36-275-1,1 7-135-15,14 4 0 0,-8 5 0 16,8 22 0-1,0 12 0-15,8 9 0 16,9-3 0-16,3 6 0 0,5-9 0 16,3-2 0-16,6-7 0 15,0-11 0-15,4-12 0 0,-2-12 0 16,1-16 0-16,-9-13 0 16,-2-7 0-16,-10-2 0 15,-8 6 0-15,-4 8 0 16,-4 7 0-16,0 8 0 0,0 9 0 15,0 4 0-15,3 28 0 16,2 17 0 0,1 16 0-16,7 12 0 0,0 13 0 15,0 12-460-15,2 2-57 16,4 2 13-16</inkml:trace>
  <inkml:trace contextRef="#ctx0" brushRef="#br0" timeOffset="174073.1">25801 12068 310 0,'11'0'221'0,"-2"-4"-7"16,-4 1-54-16,-1-1-54 15,4 4-25-15,-8 0 9 0,0 0 16 16,3 0 1 0,-3 0-13-16,0 0-32 0,0 0-21 15,0 0-12-15,0 0-4 16,0 0-6-16,0 0 9 15,0 0 11-15,0 0 1 0,0 0-3 16,0 0-8-16,-7 0-13 16,7 0-2-16,-8 0-1 15,8 0 14-15,0 0 23 0,0 0 31 16,0 0-73-16,0-4-8 16,0-4 0-16,4 3 0 15,7-1 0-15,6 0 0 0,8 6 0 16,-5 0 0-16,5 17 0 15,-5 11 0-15,-1 8 0 16,-1 14 0-16,-10 9 0 16,-8 8 0-16,-13 2 0 0,-13-5-436 15,-8 2-101-15,-20-6 22 16</inkml:trace>
  <inkml:trace contextRef="#ctx0" brushRef="#br0" timeOffset="175417.31">28303 11002 329 0,'-12'-16'308'0,"-2"3"-20"16,3 6-120-16,11-2-90 15,-8 9-34-15,8 0-14 16,0 0-13-16,0 0-12 16,0 0-8-16,0 0 5 15,0 0 2 1,0 0 2-16,0 0-5 16,0 0-2-1,0 0 8-15,0 0-11 0,0 0 9 16,0 0-4-16,0 0 1 15,0 0-1 1,0 0 2-16,0 0-1 16,0 0-5-16,0-3 20 0,0-6 26 15,0 2 0-15,0-10-18 16,0 0-3-16,0-6 20 16,0-1 27-16,0-9 19 15,0-8 13-15,0-9 30 0,0-1 13 16,0-3-112-1,0 5-32-15,0 9 0 0,0 11 0 16,0 5 0-16,0 8 0 16,0 7 0-16,0 34 0 15,8 28 0-15,9 28 0 16,-2 25 0-16,2 12 0 16,-6 4 0-16,-3-5 0 15,0-11 0-15,-2-13 0 16,-3-14 0-16,-3-19 0 0,0-11 0 15,0-16 0-15,0-13 0 16,0-7 0-16,0-29 0 16,8-17 0-1,4-16 0-15,10-9 0 16,5-6 0-16,11 2 0 0,-4 10 0 16,9 7 0-16,-3 16 0 15,4 17 0-15,5 12 0 16,-5 24 0-16,-3 9 0 15,-8 13 0-15,-12-2 0 0,-18 4 0 16,-19 2 0 0,-17-2 0-16,-20-3 0 0,-12-5 0 15,-3-2 0-15,-1-14 0 16,13-9 0-16,7-2 0 0,11-13 0 16,6-13 0-1,4-7 0-15,2-8 0 0,10-13 0 16,-1-3-152-16,8-9-90 15,0 0-37-15,9 0-19 16,0 0 22-16,0 4-19 0,12 4 45 16</inkml:trace>
  <inkml:trace contextRef="#ctx0" brushRef="#br0" timeOffset="175800.11">29091 10086 474 0,'-13'-53'419'0,"1"6"-141"15,4 5-141-15,8 5-52 16,0 4 13-16,0 5-25 15,20 8-40-15,25 8-19 0,28 19-6 16,20 35 0 0,18 31-2-16,-3 32 5 15,-10 34 13-15,-16 25 23 0,-22 11 30 16,-29 7 31-16,-26 0 39 16,-19-1-147-16,-24-10 0 15,-6-13 0-15,-7-19 0 16,8-20 0-16,5-31 0 0,7-23 0 15,10-19 0-15,7-23 0 16,5-31-345-16,9-35-210 16,15-43 55-16</inkml:trace>
  <inkml:trace contextRef="#ctx0" brushRef="#br0" timeOffset="176026.85">30459 10028 665 0,'13'-52'433'15,"-13"24"-215"-15,0 28-105 16,-17 21-61-16,-1 10-21 16,10 7-10-16,8-2-5 0,0 1-9 15,0-9-3-15,8-6 3 16,-2-10 4-16,-3-12 26 16,-3 0 22-16,0-9-8 15,0-11-22-15,0-1-8 16,0 5-17-16,0-1-33 15,0 10-116-15,-12 7-179 16,-4 19-70-16,-8 23-40 16</inkml:trace>
  <inkml:trace contextRef="#ctx0" brushRef="#br0" timeOffset="176216.27">30630 10986 789 0,'62'12'483'15,"-15"-3"-202"1,-1 7-85-16,-6 7 93 16,-7 14-280-16,-10 18-9 0,-11 14 0 15,-24 20 0-15,-27 24 0 16,-35 26 0-16,-36 11 0 16,-29 9-490-16,-19-5-237 15</inkml:trace>
  <inkml:trace contextRef="#ctx0" brushRef="#br0" timeOffset="178179.99">28046 14749 265 0,'0'19'243'15,"-12"-3"25"-15,12-4 28 16,-11-3 6-16,11-9 18 16,-8 7 3-16,8-7-293 0,-8-12-30 47,-5-16 0-32,0-22 0-15,-4-22 0 16,0-29 0-16,-13-30 0 15,3-19 0-15,-3-6 0 0,6 6 0 16,4 12 0-16,4 11 0 16,2 16 0-16,14 19 0 15,-12 11 0-15,12 15 0 0,0 13 0 16,0 13 0-16,-8 7 0 16,8 9 0-16,0-1 0 15,0 5 0-15,0 3 0 0,-9 1 0 16,9 1 0-16,-8-3 0 15,8 3 0-15,-8 3 0 16,8-5 0-16,-6 5 0 16,6 0 0-16,-9-2 0 0,9 7 0 15,-8 0 0-15,0-7 0 16,8 2 0-16,-12 1 0 16,12-1 0-16,-9-1 0 0,9 4 0 15,0 1 0-15,0 1 0 16,-8 7 0 15,8 12 0-31,-13 16 0 0,3 25 0 16,-7 21 0-16,-5 16 0 0,4 10 0 15,-3 7 0 1,0-6 0-16,5-2 0 0,1-14 0 16,-2-12 0-16,4-16 0 15,6-14 0-15,7-9 0 16,-8-11 0-16,8-6 0 0,0-20 0 15,0-25 0 1,0-22 0-16,0-23 0 16,0-16 0-16,12-13 0 0,4 0 0 15,1 7 0-15,-2 15 0 16,1 6 0-16,2 10 0 16,-2 8 0-16,-4 10 0 15,-1 10 0-15,1 3 0 16,1 8 0-16,4 9 0 0,1 4 0 15,7 12 0-15,12 0 0 16,3 0 0-16,5 12 0 0,8 1 0 16,0-1 0-16,-1-4 0 15,-2 0 0-15,-1-1 0 16,-7 2 0-16,-8-9 0 16,-11 12 0-16,-6-12 0 0,-12 12 0 15,-13 9 0-15,-20 15 0 16,-18 17 0-16,-19 20 0 15,-8 13 0-15,-4 8 0 16,1 3 0-16,2-8 0 16,9-6 0-16,8-10 0 0,13-13 0 15,7-15 0 1,-16 17 0-16,38-43 0 16,1-7 0-16,6-3 0 0,8-13 0 46,0-8 0-30,8-12 0 0,6-8-566-16,1-10 23 0,2-3 77 15</inkml:trace>
  <inkml:trace contextRef="#ctx0" brushRef="#br0" timeOffset="180171.36">27430 11498 106 0,'0'-23'210'0,"0"2"-48"15,0 1-36-15,0 3-34 16,0 1-20-16,0 4 0 0,0 3 26 15,0 2 1-15,0-1-10 16,0 8-32-16,4 0-20 16,0 0-17-16,-1 0 14 0,5 0 8 15,1 15 19-15,-6 1-2 16,2 5-2-16,-2 8 27 16,-3 0 2-16,0 3-9 15,-16 0-30-15,-7 0-15 0,-11-2-16 16,-6-2 1-16,-3-4-5 15,-11-3-4-15,2-4-4 16,-5-17 5-16,6 0 1 0,8 0 1 16,3 0 18-16,2-9-16 15,6-3 4-15,4-5-8 16,8-2-6-16,-2-6 0 0,7 0 4 16,7-3-8-16,8-5-6 15,0-3 3-15,5 3 2 16,10-4-4-16,4 5-2 15,16-5 14-15,4 0-15 0,6 2 6 16,4-2 0-16,-2-6 2 16,4 8 6-16,-2 0-1 15,-10 1-1-15,-2 1-4 0,-7 5 2 16,-7 4-1-16,3-5-8 16,-9 1 11-16,0-5-5 15,0-1-12-15,-4 3 11 0,-5-2 3 16,-8 5-8-16,0 0 3 15,0 3-2-15,0 1 0 16,0 4 8-16,0-3 1 16,-8 4 3-16,8 3-10 0,-13 0 5 15,4 3-3-15,-2 2 2 16,-3-2-2-16,5 1-1 16,-5-1 2-16,-2 1-1 0,-2 0 3 15,4 5 2-15,-3-1-2 16,1-1-3-16,0 0 8 15,0 2-9-15,-1-1 4 0,1-1 4 16,0 5-3-16,0 1-3 16,-1 3 2-16,-3 0-3 15,0 0-4-15,3 0 8 0,6 0 1 16,0 0-1-16,-3 0-7 16,2 0 10-16,-1 0-4 15,1 0-1-15,6 0-3 16,-3 0 5-16,-4 0 0 0,2 0-1 15,-3 0-3-15,-1 12 6 16,-2-5-4-16,-2 2-5 16,-2-1 11-16,4 0-4 0,1-1-3 15,1 6 7-15,-2-1-12 16,0 0 3-16,4 5 5 16,-2-5 1-16,4 1-4 15,-3 2-1-15,2-2 2 0,1 3 5 16,2 0 3-16,1 1-5 15,0 4 0-15,8 2 0 16,-8 2 2-16,8-4 7 0,0-2-6 16,0 2 0-16,0 0-1 15,0-1 1-15,0 1 3 16,0-7 0-16,0 7-1 0,0 1 4 16,5 2-3-16,3-5 1 15,3 2-5-15,5 0-1 0,0-1 6 16,-2-5-6-1,-3 3 6-15,4-2-4 0,1 0 5 16,2-4 2-16,-2 1-3 16,-1-2-5-16,1 2-4 15,2-1 0-15,-1 0 0 0,-1 4 0 16,-1-5 0-16,5 4 0 16,2 0 0-16,-6-2 0 0,2-1 0 15,0 0 0-15,-2 1 0 16,-2-1 0-16,0-4 0 15,-3 5 0-15,3-6 0 0,2 4 0 16,-3-1 0-16,-2 1 0 16,0 2 0-16,3-1 0 0,-3 0 0 15,-1-1 0-15,1-1 0 16,2-3 0 0,-1 6 0-16,-1-1 0 0,2 1 0 15,0-1 0-15,4 0 0 16,-1-5 0-16,-1 5 0 0,1 1 0 15,2 0 0-15,-2-1 0 16,-7-1 0-16,5 2 0 16,-2-4 0-16,-3 3 0 0,3 4 0 15,-5-4 0-15,1 0 0 16,4 0 0-16,-4 5 0 16,0-6 0-16,1 2 0 0,0 3 0 15,-1-4 0-15,0 0 0 16,1 5 0-16,-1-5 0 15,-2 4 0-15,3 5 0 16,-1-1 0-16,0-5 0 16,0 8 0-16,-4-7 0 0,5-5 0 15,-1 6 0-15,0-2 0 16,-3-3 0-16,-1 1 0 16,-1-5 0-16,0 0 0 0,2-8 0 15,-2 8 0-15,-3 1 0 16</inkml:trace>
  <inkml:trace contextRef="#ctx0" brushRef="#br0" timeOffset="180266.38">27619 11959 2047 0</inkml:trace>
  <inkml:trace contextRef="#ctx0" brushRef="#br0" timeOffset="180426.81">27619 11954 2047 0,'0'-3'0'16,"0"-1"0"-16,0-1 0 15,0-3 0-15,0-8 0 16,0-9-443-16,0-7-183 16,0-7-350-16</inkml:trace>
  <inkml:trace contextRef="#ctx0" brushRef="#br0" timeOffset="182527.55">1973 4330 1040 0,'-13'-48'720'0,"-4"7"-433"16,7 12-287-16,1 10 0 15,9 6 0-15,-8 9 0 16,8 11 0-16,0 35 0 0,0 34 0 15,12 39 0-15,3 23 0 16,7 21 0-16,3 11 0 16,-2 10 0-16,5 4 0 15,-3-6 0-15,0-7 0 16,-5-11 0-16,-5-26 0 16,-2-24 0-16,-4-25 0 0,-6-16 0 15,2-16 0-15,-5-13 0 16,0-11 0-16,0-8 0 15,0-9 0-15,0-3 0 16,8-18 0 31,-1-3 0-47,21-17 0 16,26-16 0-16,36-24 0 15,35-23 0-15,41-23 0 16,46-24 0-16,44-7 0 0,40-5 0 15,32 1 0-15,25 7 0 16,14 5 0-16,9 8 0 16,2 11 0-16,-11 17 0 0,-23 12 0 15,-26 14 0-15,-43 7 0 16,-51 15 0-16,-49 13 0 16,-47 13 0-16,-30 8 0 15,-33 4 0-15,-16 5 0 0,-21 0 0 16,-6 11 0-16,-10 0 0 15,-24 0 0 17,-2-2 0-32,-2-12 0 0,-4-5 0 15,-4-15 0-15,-4-6 0 16,-5-13 0-16,-4-16 0 16,-3-16 0-16,-5-21 0 0,0-16 0 15,1-9 0-15,-5-6 0 16,0 2 0-16,2 4 0 15,1 10 0-15,1 7 0 16,5 17 0-16,-2 5 0 16,-2 17 0-16,0 13 0 0,4 10 0 15,2 7 0-15,-3 3 0 16,2 5 0-16,-1 9 0 16,-7 5 0-16,-1 2 0 15,-12 4 0-15,-17 9 0 16,-18 8 0-16,-22 16 0 15,-16 14 0-15,-22 9 0 0,-25 14 0 16,-21 13 0-16,-28 11 0 16,-18 5 0-16,-12 7 0 15,-7 0 0-15,8 5 0 16,-2 0 0-16,0-1 0 16,4 1 0-16,3 0 0 15,19-4 0-15,14-5 0 16,21-8 0-16,28-11 0 0,29-9 0 15,34-14 0-15,21-11 0 16,22-7 0-16,20-8 0 16,13-5 0-16,7-3 0 15,11-9 0-15,-4 7 0 0,7-7 0 16,3 0 0-16,8 10 0 16,-14-10 0-16,8 0 0 15</inkml:trace>
  <inkml:trace contextRef="#ctx0" brushRef="#br0" timeOffset="182761.1">1546 3941 2047 0,'3'0'0'15,"-3"-5"0"17,0 0 0-32,5 2 0 15,-1 3 0 1,4 0 0-16,-8-4 0 15,5-1 0-15,-2 1 0 16,2 4 0-16,-2 0 0 0,2-4 0 16,0 0 0-16,-5 0 0 15,3 4 0 1,2 0 0 0,-2-3 0-16</inkml:trace>
  <inkml:trace contextRef="#ctx0" brushRef="#br0" timeOffset="182839.61">1603 3911 2047 0,'0'17'0'0,"8"12"0"16,4 23 0-16,9 21 0 15,3 17 0-15,4 16 0 16,4 8 0-16,1 4-7 16,-5-4-734-16</inkml:trace>
  <inkml:trace contextRef="#ctx0" brushRef="#br0" timeOffset="184337.07">22016 10026 502 0,'-19'-17'533'0,"1"2"-112"16,7 7-218-16,11 3-104 15,-9 5-39-15,9 0 30 0,0 0-18 16,0 13-5 0,12 19-67-16,14 16 0 0,5 9 0 15,2 8 0-15,-1-3 0 16,-3-13 0-16,-5-10 0 0,-7-10 0 16,-3-8 0-16,0-9 0 15,2-17 0-15,10-23 0 16,14-24 0-16,16-29 0 0,18-25 0 15,15-21 0-15,9-11 0 16,3-2 0-16,0 7 0 0,0 10 0 16,-8 18 0-16,-7 11 0 15,-12 17 0-15,-17 15-478 0,-17 17-65 16,-17 17 75-16</inkml:trace>
  <inkml:trace contextRef="#ctx0" brushRef="#br0" timeOffset="184653.89">22561 9387 326 0,'-41'0'338'0,"13"0"-87"16,15 0-115-16,13-10-52 15,0 3 35-15,13-5 114 0,3 3 19 16,4 6-61-16,8 3-74 16,12 24-117-16,1 21 0 0,0 20 0 15,-4 16 0-15,-7 13 0 16,-7 3 0-16,-3-7 0 15,-7-8 0-15,-3-12 0 16,7-19 0-16,4-10 0 0,8-13 0 16,23-19 0-16,25-21 0 15,29-25 0-15,32-20 0 16,24-24 0-16,30-17 0 0,23-9 0 16,19-1 0-16,10-3 0 15,1 10 0-15,-15 7 0 0,-22 8 0 16,-30 13 0-16,-28 7-54 15,-34 10-606-15,-34 7 65 16</inkml:trace>
  <inkml:trace contextRef="#ctx0" brushRef="#br0" timeOffset="185922.46">3056 2007 262 0,'-8'-29'346'16,"8"-4"-68"-16,-8 5-76 0,8 7-10 16,-9 4 59-16,9 5 48 15,0 0-82-15,-7 5-217 16,7 2 0-16,0 22 0 31,5 15 0-31,6 26 0 16,5 13 0-16,6 12 0 15,-3 5 0-15,2-2 0 16,-1-3 0-16,-4-15 0 16,1-7 0-16,-5-12 0 15,0-11 0-15,-4-5 0 0,-5-14 0 16,2-2 0-16,-5-4 0 16,3-13 0-16,2-6 0 31,-1-6 0-31,4-12 0 15,5-9 0-15,3-8 0 16,3 1 0-16,3-2 0 16,-3 7 0-16,5 1 0 0,1 6 0 15,7 4 0 1,5 7 0-16,5 10 0 16,-3 7 0-16,-2 12 0 15,0 12 0-15,-5 13 0 0,1 8 0 16,-9-1 0-16,-8 6 0 15,-8-11 0-15,-8 4 0 16,0-7 0 0,-24 0 0-16,-3-8 0 0,-7-2 0 15,2-14 0-15,-6-12 0 16,3-9 0-16,2-11 0 16,-4-8 0-16,6-10 0 15,-3-2 0-15,6-1 0 16,3 1 0-16,9 2 0 15,5 5 0-15,-2 8 0 16,13 6-163-16,-9 3-337 16,9 4-14-16</inkml:trace>
  <inkml:trace contextRef="#ctx0" brushRef="#br0" timeOffset="194186.96">3312 9086 218 0,'13'-5'285'0,"-5"0"-27"16,0 2-52 0,-8 3-85-16,3 0-52 0,6 0-25 15,-1 0-7-15,9 16 26 16,12 9 44-16,2 3-43 16,-2 9-16-16,-2 3 12 15,-2 5 19-15,-8 8 23 16,-10 0 9-16,-7 0 26 0,-7-1-99 15,-13-2-38-15,-10-2 0 16,-5-7 0-16,-6-4 0 16,-11-9 0-16,-2-11 0 15,3-10 0-15,1-7 0 16,10-3 0-16,7-10 0 16,13-2 0-16,7-18 0 15,13-17 0-15,16-19 0 16,14-16 0-16,6-8 0 0,4-13 0 15,1 3 0-15,0 3 0 16,-6 5 0-16,-5 11 0 16,-10 6 0-16,-8 12 0 15,-12 10 0-15,0 3 0 0,-17 12 0 16,-3 4 0-16,-8 8 0 16,-4 5 0-16,-6 8 0 15,-2 13 0-15,-8 3 0 16,-9 23 0-16,-5 14 0 15,2 8 0-15,3 7 0 16,9 14 0-16,12 11 0 16,11 5 0-16,11 3 0 0,23 3 0 15,21-2 0-15,13-7 0 16,10-11 0-16,9-10 0 16,6-13 0-16,0-13 0 15,-6-7 0-15,-10-9 0 16,-6-4 0-16,-14-4 0 0,-4-8 0 15,-7 0-153-15,-4-8-146 16,-9-13-81 0,-8-11 30-16,8-12 12 0,-8-6 77 15</inkml:trace>
  <inkml:trace contextRef="#ctx0" brushRef="#br0" timeOffset="194753.05">3438 8247 308 0,'5'-45'342'0,"-5"9"-54"16,0 10-98-16,0 11-76 16,0 2-24-16,0 5-2 15,0 8-39-15,0 0-27 16,11 29 10-16,7 23 64 15,10 26 48-15,8 15-8 16,1 18-19-16,3-1-86 16,-4-8-31-16,-3-14 0 0,0-10 0 15,-9-21 0-15,-3-11 0 16,-10-15 0-16,-2-6 0 16,-6-10 0-16,-3-17 0 15,0-16 0 1,8-14 0-1,9-17 0-15,4-15 0 0,6-2 0 16,6 5 0-16,-1 8 0 16,4 13 0-16,2 14 0 15,3 14 0-15,2 12 0 16,3 21 0-16,-2 12 0 0,-3 10 0 16,-8 12 0-16,-9-3 0 15,-11 10 0-15,-13-2 0 16,-17 1 0-16,-12-8 0 15,-7-8 0-15,-9-8 0 0,1-13 0 16,-8-12 0 0,-5-12 0-16,0-7 0 0,0-14 0 15,2-3 0-15,12-10 0 16,11 2 0-16,7 0 0 16,12-1-167-16,13 0-208 15,8 1-38-15,5 0 15 0,8-1 58 16</inkml:trace>
  <inkml:trace contextRef="#ctx0" brushRef="#br0" timeOffset="195385.25">4563 7665 363 0,'0'-45'282'0,"-11"4"-109"15,-7 0-63-15,-2 5-22 16,-4 2 36-16,0 10 43 16,-4-4-10-16,-5-1-41 0,-13-4-37 15,-5 1-24-15,-14 0-12 16,-17-1 47-16,-11 1-7 15,-18 6 18-15,-10 7-85 16,-9 10-16-16,-3 9 0 16,-6 12 0-16,6 9 0 15,-2 12 0-15,6 7 0 16,3 17 0-16,-1 17 0 0,5 24 0 16,1 25 0-16,3 19 0 15,13 20 0-15,8 22 0 16,10 10 0-16,22 6 0 15,18 4 0-15,15-5 0 16,18 1 0-16,19-13 0 0,15-13 0 16,17-10 0-1,16-14 0-15,20-15 0 0,19-18 0 16,26-14 0-16,21-26 0 16,19-23 0-16,26-30 0 15,25-34 0-15,28-30 0 16,21-29 0-16,12-25 0 15,-11-11 0-15,-20-18 0 0,-27-15 0 16,-30-12 0 0,-27-17 0-16,-33-25 0 0,-29-28 0 15,-36-23 0-15,-37-26 0 0,-32-8 0 16,-36 17 0-16,-31 32 0 16,-25 39 0-16,-30 39 0 15,-28 41 0-15,-34 40-296 16,-19 40-301-16,-12 29 66 15</inkml:trace>
  <inkml:trace contextRef="#ctx0" brushRef="#br0" timeOffset="198530.14">27601 12786 126 0,'0'0'291'0,"0"0"-32"15,0 0-56-15,-8 0-72 16,8 0-19-16,0 0 47 16,0 0 55-16,0 0 21 0,0 0-23 15,0 0-107-15,-8 0-115 16,0 0-317-1,8 7-142 1,-10-7-15-16</inkml:trace>
  <inkml:trace contextRef="#ctx0" brushRef="#br0" timeOffset="198697.27">27676 13086 1050 0,'0'0'584'15,"0"0"-292"-15,0 0-181 16,-8-2-101-16,8-7-10 16,-7 0-136-16,-1-3-259 15,8 0-98-15,-8 0 26 0</inkml:trace>
  <inkml:trace contextRef="#ctx0" brushRef="#br0" timeOffset="198801.7">27628 13119 532 0,'-9'0'251'0</inkml:trace>
  <inkml:trace contextRef="#ctx0" brushRef="#br0" timeOffset="201160.12">1639 3907 31 0,'14'-7'81'0,"-4"-2"101"16,3 1-20-16,-4-1-25 15,-6 2-19-15,-3 1-6 16,0 6 16-16,5 0 7 0,-5 0-6 15,0 0-43-15,0 0-44 16,0 0-27 0,3 0-14-16,-3 13-8 0,5 8 5 15,3 20 4-15,4 23 6 16,3 14 4-16,7 12-10 16,-2-1 0-16,-1-3 3 15,2-13-7-15,-1-13 6 16,1-11 0-16,-4-11-1 0,-7-10 0 15,4-12 5-15,-6-4 1 16,-8-12-2-16,0 0 1 16,0 0 3-16,0-8-16 15,-8-21-27-15,-6-11 3 0,4-13 22 16,-4-8 20 0,3 1-3-16,3 3 1 0,0 8 13 15,-1 8 9-15,1 13 13 16,8 7-4-16,0 8-21 15,0 10-13-15,0 3-16 16,-8 12-4-16,8 17 7 16,8 15 2-16,3 16 4 0,11 14 0 15,3 7 3-15,-1-3-1 16,0-1-9-16,-5-12 6 16,3-8 5-16,-6-8 2 15,1-12-11-15,-6-13 10 0,-4-12-4 16,-1-12 2-1,-6 0-3-15,0-19-19 16,-13-23 11-16,2-15 9 0,-11-8 0 16,-3-11 6-16,2 2 7 15,-2 8 32-15,5 14 10 16,-1 11-11-16,10 17-29 16,3 9-17-16,8 9-7 0,-8 6-7 15,8 25 17-15,0 19-4 16,8 9-21-16,3 8-101 15,3 6-120-15,-6-9-87 16,-4-3-63-16</inkml:trace>
  <inkml:trace contextRef="#ctx0" brushRef="#br0" timeOffset="201709.4">936 3488 91 0,'-26'13'213'16,"1"-1"-24"-16,3-12-34 16,6 7-44-16,5-7-29 15,3 0 3-15,8 0 26 0,-8 0 15 16,8 0-36-16,0 0-15 16,0-7-30-16,0-2-19 15,8 2-17-15,3-2-14 16,3-4 9-16,1 1-7 0,10 0 3 15,-2-4-8-15,11 3 2 16,-3-3-46-16,-2 4-61 16,20-7-225-1,-32 10 168-15,-7 4 17 16,-5 3 1-16,-5 2 10 0,0 0 31 16</inkml:trace>
  <inkml:trace contextRef="#ctx0" brushRef="#br0" timeOffset="202160.91">820 3406 41 0,'-25'10'71'16,"9"-10"49"-16,3 0 21 16,13 6-66-16,0 7-34 15,0-1-19-15,0 4-6 0,0 0 1 16,0 9-5-16,0 0-2 16,0 7-1-16,0 1-4 15,0 0 0-15,0-5 2 16,0-4-3-16,0-3 0 15,0-5 4-15,0 0-3 0,5-7 1 16,3-9-1-16,1 0-2 16,3 0-8-16,8-5 6 15,7-7 2-15,6-1-2 16,3-2 4-16,1 2-8 0,-9 9 1 16,17 4 7-1,-28 0-6-15,-6 12 2 16,-3 8-1-16,-8 5 4 15,0-1-3-15,0 4-3 16,-11 2-1-16,-5-2 7 16,-1 0-7-16,-4-2-1 0,5-2 4 15,1-5 1-15,-1-2 1 16,2-5-4-16,6-12 2 16,8 9 3-16,0-9 0 0,0 0-13 15,0 0-9 1,0-5-11-16,0-2-14 15,8-5-19-15,1 2-22 16,-1-1 15-16,5-10-81 0</inkml:trace>
  <inkml:trace contextRef="#ctx0" brushRef="#br0" timeOffset="202507.12">1128 3529 27 0,'8'-32'75'0,"-3"2"81"16,-5 10 1-16,0 5-44 15,0 5-49-15,0 6-35 16,0 4-11-16,0 0-11 16,0 0-4-16,0 0-7 0,0 17 2 15,0-1 3-15,7 5-1 16,5-1 2-16,4 1-2 16,1-5 1-16,2-4 1 15,7 0 1-15,-3-12-4 16,7 0 1-16,-3 0 5 15,3-12-7-15,-11 0 8 16,2-8 12-16,-13-1 5 0,-8-4 6 16,0 6-8-1,-16 3 8-15,0 6-17 0,-5 8-9 16,4 2-5-16,3 0-4 16,-7 6-20-16,-4 11-39 15,-3 4-27-15,2-2-37 16,7-1-33-16,2-2 21 0</inkml:trace>
  <inkml:trace contextRef="#ctx0" brushRef="#br0" timeOffset="203772.5">1470 3334 26 0,'0'-9'26'0,"0"1"1"16,0 4 0-16,0-5 1 15,0 2-1-15,0-1 1 16,0 4-4-16,3-1 2 0,-3-3 6 15,5 4 11-15,-2 0 8 16,-3 4 0-16,3 0-13 16,2-3-11-16,-5 3 3 15,0 0 5-15,0 0 15 16,0-5 4-16,0 1-6 16,0 4-3-16,0 0-7 15,0 0-4-15,0 0 4 0,0 0 4 16,0 0-1-16,0 0 1 15,0 0 5-15,0 0-7 16,-8 0-11-16,8 0-10 16,0 0-8-16,0 0-13 15,0 0 6-15,-8 9-8 16,8-2 0-16,-8-7 0 16,8 8 4-16,0-8-7 15,0 0 4-15,0 9 1 0,0-2-3 16,8-7 2-16,3 12 1 15,3-3 0-15,1-1-3 16,2-8-6-16,-1 8 7 16,4-8-6-16,1 0-8 15,-5 0 1-15,-5 0 6 16,3 0-1-16,-3-4 4 16,6-4 1-16,-5-5 2 15,-1-2 4-15,3-6-10 16,-6 0 6-16,-5-3-3 0,-3 5 0 15,0-1 15-15,0 2-3 16,0 6 7-16,0 0 2 16,-11 5-6-16,3-2-6 15,8 9-4-15,-14 0 7 16,3 0-7-16,4 0 2 16,-2 0 1-1,9 0 1-15,-8 0-3 16,8 0 3-16,-8 0 1 15,8 9-5-15,0-2-1 16,0-7 0-16,0 12 5 16,0-3 0-1,-8-1 1-15,8-8-4 16,0 13-3-16,0-7-6 16,0 3-11-16,-9-1-10 15,9 4-21-15,-11 1-10 0,-7-1-5 16,2-4 6-16,4 1 24 15,-4-2 21 1,5-7 18-16,-3 0 7 0,7 8 11 16,7-8 10-16,-8 0 5 15,8 0-8-15,0 0-9 16,0 0-9-16,0 0-1 16,0 0-4-16,0 0-13 15,0 0-18-15,0 0-22 16,0 9-46-16,0-2-84 15,-14 2-15-15</inkml:trace>
  <inkml:trace contextRef="#ctx0" brushRef="#br0" timeOffset="204937.33">3536 10814 34 0,'-9'14'145'0,"1"-6"53"0,0-8-12 16,8 8-6-16,-8-8-7 16,8 8 11-1,-12-8 32-15,12 0 28 0,0 0-5 16,0 0-61-16,0-8-108 16,0-4-70-16,17-13 0 15,18-15 0-15,30-17 0 16,25-17 0-16,20-16 0 0,17-3 0 15,9-4 0-15,11-1 0 16,0 1 0-16,-9-2 0 16,-12 8 0-16,-17 15 0 15,-19 7 0-15,-14 7 0 0,-19 13 0 16,-12 13 0 0,-14 12 0-16,-5 8 0 0,-9 4 0 15,-6 2 0-15,-8 10 0 16,-3 13-100 15,0 1-222-15,0-3-79-16,-19 13-54 15,-10 10 75-15</inkml:trace>
  <inkml:trace contextRef="#ctx0" brushRef="#br0" timeOffset="205702.51">3687 11116 27 0,'3'12'91'15,"2"0"96"-15,-5 2-36 16,0-14-20-16,0 7-10 0,0-7-8 15,0 0 24-15,0 8 13 16,0-8 5-16,0 8-8 16,-8-8-15-16,8 0-21 15,0 0 0-15,0-8-39 16,8-4-34-16,15-13-15 0,27-19 0 16,22-18-9-16,31-19-7 15,30-16 2-15,20-7 4 16,16-8-7-16,1 1-6 15,-9 6 6-15,-14 12-5 16,-17 12 0-16,-25 15 5 16,-18 16-10-16,-27 14 5 0,-15 8 12 15,-17 11 41-15,-7 5-54 16,-10 5 0-16,-3 7 0 16,1 0 0-16,-9-5 0 31,3 1 0-16,-3 0 0 1,0 0 0-16</inkml:trace>
  <inkml:trace contextRef="#ctx0" brushRef="#br0" timeOffset="205922.06">5383 10017 2047 0</inkml:trace>
  <inkml:trace contextRef="#ctx0" brushRef="#br0" timeOffset="206136.07">5383 10028 2047 0,'0'10'-440'0,"-9"2"-83"0,3 7 30 15</inkml:trace>
  <inkml:trace contextRef="#ctx0" brushRef="#br0" timeOffset="208207.41">16429 4579 105 0,'-17'12'270'16,"1"-4"-36"-16,5-8-50 0,-3 8-34 15,3-8-14-15,-2 0 25 16,5 0 31-16,8 0 7 16,-8 0 14-16,8 0-11 15,0 0-201-15,8 0-1 47,10 0 0-47,21 0 0 16,34 0 0-16,44 0 0 0,58 0 0 15,57-8 0-15,65-9 0 16,69-2 0-16,42-6 0 16,44-3 0-16,31-6 0 0,32 2 0 15,6-4 0-15,-1-1 0 16,0 5 0-16,-17 6 0 15,-37 7 0-15,-44 7 0 16,-52 8 0-16,-53 4 0 0,-57 0 0 16,-57 0 0-1,-45 0 0-15,-36 0 0 0,-32-4 0 16,-28-1 0-16,-18 5 0 0,-14 0 0 16,-16 0 0-16,-3 0 0 15,-1 0 0-15,-2 0 0 16,-4 0 0-16,0 0 0 15,0 0 0 1,0 0 0-16</inkml:trace>
  <inkml:trace contextRef="#ctx0" brushRef="#br0" timeOffset="208256.16">24173 4269 2047 0,'-12'0'0'16,"-13"0"0"-16,-19 0-545 15,-34 0-183-15</inkml:trace>
  <inkml:trace contextRef="#ctx0" brushRef="#br0" timeOffset="208940.5">17241 4676 75 0,'-24'17'170'0,"3"-2"12"16,1-1-50-16,1-14-15 16,-2 7-22-16,-1-7 5 0,6 0 16 15,1 0 6-15,-1 0 8 16,-2 0 13-16,7 0 2 15,-1 0 0-15,4 0 1 0,8 0-8 16,-8 0-47-16,21 0-91 47,18-4 0-31,34-3 0-16,41-10 0 15,55-12 0-15,59-6 0 0,62-11 0 16,41-3 0-16,35-4 0 15,24 1 0-15,28-3 0 16,15 3 0-16,-1 0 0 0,-22 2 0 16,-24 10 0-16,-34 3 0 15,-35 5 0-15,-46 7 0 0,-51 5 0 16,-49 3 0 0,-41 5 0-16,-33 5 0 0,-25 2 0 15,-19 5 0-15,-17 0 0 16,-11-4 0-16,-5 4 0 0,-4 0 0 15,-3 0 0-15</inkml:trace>
  <inkml:trace contextRef="#ctx0" brushRef="#br0" timeOffset="209019.99">22671 4043 2047 0,'0'7'-480'15,"0"-7"-2"1,0 0 28-16</inkml:trace>
  <inkml:trace contextRef="#ctx0" brushRef="#br0" timeOffset="211177.24">28303 2059 73 0,'-12'-21'183'16,"-2"1"-38"-16,3-5-43 15,-2 1-32-15,-2 5 0 16,-1 3-8-16,3 3 5 16,0 5 11-16,1 2 5 0,12 6 7 15,-11 0-6-15,11 0-9 16,-11 0-8-16,11 0-9 16,-14 0 3-16,2 0-8 15,-2 0-4-15,8 0-22 16,-2 0-8-16,-4 0-8 15,-1 10-5-15,-3 2 2 0,-8 4 0 16,-4 4 2 0,-1 5 7-16,-4 3-14 0,5 5 7 15,-1 4-1-15,6-2-3 16,-3 6-5-16,7 2 0 16,2-8-3-16,1 5 6 15,4-4-2-15,3-7-3 16,9-3 4-16,-8-2-4 0,8 0-3 15,0-3 10-15,0-2-8 16,8-2-6-16,4-1 3 16,5 1-4-16,8-5 7 15,3 0 2-15,1 1 5 0,3-1-13 16,4-12 5-16,0 0-17 16,1 0 6-16,-4 0-1 15,-1 0-4-15,-4 0-3 16,1 0 0-16,-4-7-3 15,-5-7 3-15,-4-2-10 16,1-4-6-16,-2-5 18 16,-3 1 12-16,-4-1 11 0,-8 0-2 15,0-3-3-15,0-1 5 16,0 0 0-16,0-3-12 16,0 0 10-16,0-1-5 15,0 2 4-15,0 2-4 16,0 0-2-16,0 1 10 0,-8 0-6 15,-1 3 6 1,3 5-1-16,6 3 3 0,0 6-8 16,-8 1 3-16,8 7 12 15,0 3-5-15,0 0 7 16,0 0 0-16,0 0 1 16,-8 0 4-16,8 0-10 15,-9 0-1-15,9 0-6 0,0 0 4 16,0 0-13-16,0 0 2 15,0 8 0 1,0-8-4-16,0 0 1 16,0 0 5-16,0 9 1 15,0-2-3 1,0-7 2-16,0 0 3 16,0 0 0-16,0 0-6 15,0 0 4-15,0 0 3 0,0 0-1 16,0 0 5-1,0 0 2-15,0 0-3 16,0 0-1-16,0 0 5 16,0 0-4-16,0-4 6 15,4 1 0-15,1-1-9 0,-1-1 6 16,0 0-6 0,-4 5 3-16,0 0-9 0,0 0 5 15,0 0 4-15,0 0-9 16,0 0 6-16,0 0-1 15,0 0 9-15,0 0 3 16,0 0-1 0,0 0-6-16,0 14-13 15,0-7-5-15,0 10 16 0,5 6-3 16,1 11 11-16,11 6 9 16,2 5-1-16,7-4-6 15,-3-5 2-15,6-4-7 16,1-7-3-16,1 0 0 15,-2-10 2-15,-1 2 0 16,-4-5 1-16,-7-3 4 16,-5-9 0-16,0 0 1 0,-4 0 7 15,0 0-1-15,-8 0 3 16,0 0 5-16,0 0 4 16,0 0-4-16,0 0 0 15,0 0 2-15,0 0-8 16,0 0-5-16,0 0-1 0,0 0-10 15,0 0-4 1,0 0-15-16,0 0-89 16,0 0-133-16,-13 0-108 0,-7-9-112 15</inkml:trace>
  <inkml:trace contextRef="#ctx0" brushRef="#br0" timeOffset="213633.42">27632 2967 180 0,'-27'0'253'16,"-1"0"-35"-16,-1 0-34 15,4 0-47-15,5 0-25 0,3 0-7 16,5 0 1-16,12-3-18 15,0-2-39-15,17 0-18 16,23-2-19-16,34-2-9 16,42-7 6-16,56-3-9 0,43-3 3 15,32-2 2-15,26 1-7 16,-1 0 6 0,-1 8-9-16,-14 3 3 0,-26 4-4 15,-32-1 9-15,-41 6-3 16,-36-1 0-16,-29 4-1 15,-28 0 8-15,-15 0-9 16,-19 0 12-16,-10 0 15 16,-9 0 28-16,-4 0 14 15,-5 0 17-15,-3 0 2 16,0 0-9-16,0 0-11 0,0 0 22 16</inkml:trace>
  <inkml:trace contextRef="#ctx0" brushRef="#br0" timeOffset="214209.98">30426 2760 2047 0,'8'19'0'16,"1"19"0"-16,3 23 0 15,5 28 0-15,-1 25 0 16,4 21 0-16,-1 10 0 16,2 3 0-16,1-6 0 15,-4-12 0-15,3-16 0 0,0-16 0 16,-7-17 0-16,0-20 0 15,-6-13 0-15,0-15 0 16,-4-8 0-16,-4-9 0 16,0-4 0-16,0-3 0 0,-8-9 0 31,-18 0 0-31,-13 0 0 16,-26 7 0-16,-24 2 0 15,-21 3 0-15,-20 6 0 16,-14-3 0-16,-12 9 0 15,-19 0 0-15,-8 1 0 0,-4 0 0 16,6-1 0-16,5-3 0 16,10-6 0-16,16 1 0 15,11 1 0-15,13-5 0 0,18-12 0 16,18 12 0-16,16-12 0 16,18 0 0-16,7 0 0 15,8 9 0-15,9-9 0 16,7 0 0-16,5 7 0 15,4-7 0-15,-2 9 0 0,9-9 0 16,-5 8 0-16,3-8 0 16,-2 9 0-16,4-9 0 15,2 0 0-15,-1 0 0 0,-1 0 0 16,1 0 0 0,0 0 0-1,0 0 0-15,-1 0 0 16,-3 0 0-1,4 7 0 1,-1-7 0 0</inkml:trace>
  <inkml:trace contextRef="#ctx0" brushRef="#br0" timeOffset="214519.16">27757 4599 2047 0,'-8'-17'0'16,"-3"-14"0"-16,-1-19 0 16,0-23 0-16,-1-25 0 15,1-24 0-15,-4-20 0 0,4-13 0 16,1 1 0 0,-2 7 0-16,4 21 0 0,9 17 0 15,0 23 0-15,0 20 0 16,0 18 0-16,0 11 0 15,-9 8 0-15,9 12 0 0,0 3 0 16,0 5 0-16,-8 1 0 16,2 8 0-1,6-4 0 32</inkml:trace>
  <inkml:trace contextRef="#ctx0" brushRef="#br0" timeOffset="214641.69">27605 3057 1654 0,'0'0'-423'0,"0"12"-49"16</inkml:trace>
  <inkml:trace contextRef="#ctx0" brushRef="#br0" timeOffset="-210364.81">28616 1884 75 0,'0'-17'232'16,"0"5"-19"-16,0 0-17 0,0 1-35 15,0 0-38-15,0 4-13 16,0 0-5 0,0-2-13-16,0 2-34 0,0 2-26 15,0 5-9-15,0 0-16 16,0 0-1-16,0 7-2 15,0 7-3-15,0-2-6 16,-8 8 6-16,8 17-1 16,0 16-3-16,0 8 6 0,8 8-2 15,-1 0 0-15,1-7 4 16,0-10-10-16,4-12 6 16,-3-6 5-16,-1-10-6 15,0-7 2-15,-8-6 7 16,5-3-2-16,-1-8-6 15,4 0 2-15,-5 0 0 16,5 0 0-16,9 0 2 16,3 0 1-16,8 0-3 0,1 0-1 15,2 0-1-15,2 0 2 16,1 0-12-16,-7 0 7 16,-2 0-12-16,-3 0-56 15,-8 0-78-15,-2-3-67 16,-3-6-7-16,-9-3-11 0,0-8-40 15</inkml:trace>
  <inkml:trace contextRef="#ctx0" brushRef="#br0" timeOffset="-210200.56">28643 1802 227 0,'-12'-23'188'0,"12"7"-75"16,0 4-62-16,5 2-22 15,16 3-17-15,7-2-8 16,8 5-23-16,-1 4-34 16,-1 0-76-16,-6 0-39 15</inkml:trace>
  <inkml:trace contextRef="#ctx0" brushRef="#br0" timeOffset="-209863.48">29131 1810 205 0,'0'0'246'16,"0"0"-9"-16,0 0-53 0,-11 0-56 15,-3 0-46-15,14 0-28 16,-8 11-34-16,8 4-16 16,0 4-1-16,0 10-5 15,0 11 9-15,0 5-2 16,0-4-17-16,8-5 2 15,0-3-4-15,4-8 1 16,1-6 7-16,-1-6 3 16,-3-13-2-16,-1 0-5 0,4-8-5 15,-4-9-7-15,-3-10-3 16,-5-6 8-16,0 0-12 16,-13 5-22-16,1 0-10 15,4 7-17-15,-1 4-28 16,-3 0-38-16,4 2-62 15,8-1 36-15</inkml:trace>
  <inkml:trace contextRef="#ctx0" brushRef="#br0" timeOffset="-209463.68">29264 1705 308 0,'0'-16'226'0,"0"4"-66"16,0 4-81-16,0 3-43 15,3 5-14-15,11-4-16 16,11 0 1-16,10 4-6 0,10 0 0 16,0 0-1-16,0 0 0 15,-9 0-5-15,-1 0 2 16,12 0 2 0,-31 0-2-16,-3 0 3 15,-7 8 1-15,-6-8 1 16,0 0-1-16,0 13 2 15,0-1-3-15,0 12-2 16,0 14 10-16,0 9-4 16,0 15 0-16,0 2-6 15,0 5 5-15,0-3 3 16,-11-14 1-16,-5-2-1 0,0-15 14 16,-6-1-1-16,-1-5-6 15,-6-10-9-15,2 2 2 16,-7-4-8-16,5-5-8 15,7-12-36-15,1 0-65 16,8 0-78-16,13 0-66 16</inkml:trace>
  <inkml:trace contextRef="#ctx0" brushRef="#br0" timeOffset="-208234.5">31571 1807 64 0,'0'-14'218'0,"-11"3"-31"16,-2 3-14-16,-3 4-46 16,-1 4-28-16,1 0-9 15,-4 0-3-15,0 0-17 16,-2 0-23-16,4 16-30 0,-3 8-9 15,0 14-7 1,6 2-4-16,2 1-11 16,13-1-6-16,0-6-8 15,13-6 7-15,2-5-14 16,10-6 6-16,4-17 1 0,3-4-25 16,4-12-4-16,-3-14 22 15,-4-1 28-15,-10-9 7 16,-2-3 17-1,-6 7 16-15,-11 8 19 0,0 6 3 16,0 11-12-16,0 3-10 16,0 8-17-16,-8 0-18 15,8 0-1-15,0 25 3 16,0 8-1-16,0 11 6 16,0 9-4-16,0 0-25 15,0-9-50-15,8-3-58 16,5-13-37-16,-5-11-53 15,5-4 8-15</inkml:trace>
  <inkml:trace contextRef="#ctx0" brushRef="#br0" timeOffset="-207985.78">31741 1884 130 0,'5'-29'227'0,"-5"10"-52"16,0 4-53-16,0 8-46 15,0 7-34-15,0 0-18 16,0 13-7-16,0 3-5 15,0 8-2-15,0 5 0 16,0 4-7-16,0-5-2 16,0 1 3-16,0-1 2 15,0-4-5-15,8-3 3 16,9-4 1-16,-2-1-4 0,5-4 0 16,6-5-29-16,-2-7-47 15,-1-7-71-15,2-13-76 16,1 0 34-1</inkml:trace>
  <inkml:trace contextRef="#ctx0" brushRef="#br0" timeOffset="-207864.18">31851 1827 78 0,'-15'-20'195'0,"1"-5"-60"16,14 6-31-16,0 2-48 15,0-4-38-15,18 1-27 16,7-1-37-16,3 1-93 0,4 0-41 15</inkml:trace>
  <inkml:trace contextRef="#ctx0" brushRef="#br0" timeOffset="-207193.71">32235 1587 169 0,'0'-8'228'0,"0"8"-40"15,0 0-56-15,0 0-50 16,0 0-19-16,0 0-21 0,0 0-26 16,0 17-7-16,0 11-3 15,1 12 7-15,7 13-7 16,1 4-4-16,0 5-3 16,-9-6 6-16,0-3-5 15,4-12 1-15,0-9 8 16,0-8-7-16,-4-7-5 15,0-17 0-15,0 0 1 16,0-8-16-16,0-12-3 16,0-18 13-16,-12-5 8 15,-1-6-5-15,0-1 13 0,-2 13 12 16,4 5 1-16,-3 7-7 16,6 9-4-16,8 4-2 15,-8 0 5-15,8 8 2 16,0 1-2-16,0 3 6 15,0 0-2-15,0 0-2 16,0-5 5-16,0 5 0 16,0 0-4-16,0 0-1 15,0-4-11-15,4-1-4 16,0 3-6-16,0-8-4 16,-4 8 6-16,0-3 5 15,0-1-3-15,0 6 7 16,0-2-3-16,0 2-6 15,0 0 7-15,0 0 0 32,0 0 7-32,0 0 4 15,0 0-1-15,0 8-11 0,-8-8 1 16,-3 12-5-16,2 0 0 16,1 0 2-16,-3 0-5 15,3 4 6-15,-1 0 1 16,0-3-1-16,9-1 0 15,0-3 2-15,-8-2-5 16,8-7-30-16,0 12-63 16,0-3-75-16,0-9-39 15,0 0-64-15</inkml:trace>
  <inkml:trace contextRef="#ctx0" brushRef="#br0" timeOffset="-206754.35">32441 1439 148 0,'0'-12'228'0,"0"1"-55"15,0 3-68-15,0-1-56 16,0 2-26-16,4 3-10 16,12 4-7-16,8 0-6 15,9 0 0-15,3 0 1 16,1 0-4-16,-5 0 6 15,-4 0-8-15,-11 0 7 16,-6 0 3-16,-3 0 5 16,-2 0 12-16,-6 0 22 15,0 0 21-15,0 0 1 16,0 0-5-16,0 0-12 0,0 8-20 16,0 0-17-16,0 4-14 15,3 9 8-15,6 15-3 16,-1 17 3-16,4 12-6 15,9 8 0-15,-2 1 1 16,6-2 0-16,3 2-1 16,1-5-3-16,-5-4 5 15,-1-7 0-15,-6-13 3 16,-8-9-3-16,-9-3 2 0,-18-2-1 16,-21 7-31-16,-29-2-87 15,-31 1-85-15,-17-1-78 16</inkml:trace>
  <inkml:trace contextRef="#ctx0" brushRef="#br0" timeOffset="-205478.79">31588 2890 280 0,'-9'-25'256'0,"9"10"-8"15,-8 6-64-15,0 4-61 0,8 5-55 16,-8 0-47-16,0 29-10 16,0 24 10-16,0 24-5 15,0 34-3-15,-1 23 3 16,9 8-11-16,0 1-2 16,0-8-2-16,0-18 1 15,9-20 2-15,2-18-3 16,-2-19 1-16,0-16 5 15,-6-10-5-15,2-14 7 0,-2-12 4 16,5-8-1-16,0 0-1 16,17 0-3-16,21-12-8 15,22-4 1-15,17-1 3 16,12 0-8-16,9 3 1 16,4-3 0-16,0 4 1 15,-5 5 4-15,-3 3-5 0,-11 2 0 16,-12 3 3-16,-22 0 3 15,-12 0 5-15,-12 0 0 16,-14-4 43-16,-7-1 55 16,-4-2 22-16,-8-2-8 0,0-10-63 15,0-15-31-15,0-11-22 16,0-15-2-16,0-22 0 16,0-16-7-16,4-16-2 0,5-8 1 15,-4 4 1-15,3 9 1 16,-8 11 7-16,0 17-10 15,0 7-19-15,0 17-6 16,0 13 3-16,0 11 14 16,0 13-2-16,-8 4 5 15,-6 4-1-15,2 3 1 16,-8 4 9-16,-4 2-3 0,-8-1 3 16,-13-1 5-16,-12 2-5 15,-11 3-3-15,-14 0 6 16,-12 0 5-16,-9 0-1 15,-4 0-7-15,-4 8 9 16,7 4 0-16,1 4-13 16,16 1 5-16,21-5-3 15,12-5 2-15,13-7-16 0,13 9-23 16,11-9-3 0,5 0 5-16,4 0 11 0,8 0 4 15,0 0 13-15,0 0 6 16,0 0-3-16,0 0 12 15,0 0-5 1,0 0-5-16,0 0-8 16,0 0-17-16,0 0-5 15,0 0-9-15,0 0-3 16,0 0 1-16,0 0 10 16,0 0-1-16,0 0 7 15,0 0 3-15,0 0-13 16,0 0-24-16,0 0-37 15,3 0-40-15,-3 0-62 16,0 0-20-16</inkml:trace>
  <inkml:trace contextRef="#ctx0" brushRef="#br0" timeOffset="-202445.27">17618 1558 87 0,'13'-37'195'0,"-5"-2"-30"15,1-4-33-15,-9 3-28 16,0 4-3-16,0 3 0 0,0 5-4 15,0 8-11-15,0 8-11 16,0-1-15-16,0 10-15 16,-9 3-1-16,9 0-31 15,-13 0-6-15,5 12-10 0,-4 11-4 16,-3 23 7 0,-10 18-4-16,-8 22-1 15,1 11 7-15,-4 5 1 0,4 0-4 16,2-4 4-16,5-9 1 15,6-11 1-15,6-8-3 16,4-10-6-16,9-6 0 16,-8-13 1-16,8-6 4 0,0-6 0 15,0-5 3-15,0 1-6 16,0-1 1-16,0-3 5 16,0-6 0-16,0-3-3 15,0 2-4-15,0-7-1 16,0-7-9-16,-8 12-19 15,8-12-15-15,0 0-24 0,0 0-14 16,0 0-21-16,0 0-21 16,0 0-8-16,0-8-23 15,-9-8-88-15</inkml:trace>
  <inkml:trace contextRef="#ctx0" brushRef="#br0" timeOffset="-201763.04">17171 1901 107 0,'0'-17'204'15,"0"4"-57"-15,0 6-53 16,-8 7-48-16,8 0-23 16,-12 12-9-16,12 13 4 15,-12 19 2-15,4 25 11 16,-4 21-3-16,-1 8-13 0,5-1-8 15,8 1-4-15,0-13 5 16,0-11-1-16,0-17 2 16,0-11-3-16,5-14 6 15,3-8 1-15,3-3-6 16,11-9 2-16,2-12-1 16,9 0-5-16,7-9 2 0,9-8 0 15,-2-7-2-15,2 5-5 16,-2 1 4-16,-12 8 0 15,-2 0 0-15,-7 3-2 0,-12 2-3 16,-3 1 4-16,-2 4 6 16,0 0 11-16,-9 0 22 15,0 0 52-15,0-8 31 16,-9-8-21-16,-6-8-56 0,-4-10-17 16,-3-6-12-16,-2-9-5 15,-6-1-5-15,3 3 19 16,-6 6 2-16,5 3 10 15,-1 7-20-15,7 5-7 16,0 7-6-16,4 2-7 16,4 0 2-16,0 6-1 0,14 3 6 15,-11 4-7-15,11-1 1 16,-8 1-2-16,0 4-12 16,-1 0-2-16,9-4-2 15,-7 0-8-15,7-1-3 0,0 5 2 16,-8-2-4-16,8 2-6 15,0 0-2-15,0-5 6 16,0 5 9-16,0 0-1 16,0 0-13-16,0 0-10 15,0 0-1-15,0 0-10 16,0 0-22-16,0 0-13 0,0 0-12 16,0 12-9-16,0 0-43 15,-9 1-1-15</inkml:trace>
  <inkml:trace contextRef="#ctx0" brushRef="#br0" timeOffset="-192860.65">17609 2829 118 0,'0'0'220'16,"-9"-7"-75"-16,9-4-67 0,0 9-34 15,-9-7-18-15,9 9 1 16,0-4 2-16,0 4-7 16,0-4 4-16,0 4 23 15,0-4 18-15,0 4-3 0,-9 0 5 16,9 0-7-16,0 0-2 16,0 0-4-16,-8 0 0 15,8 0-2-15,0 0-2 16,0 0 5-16,0 0-4 15,0 0-2-15,0 0-15 16,0 0-1-16,0 0-6 0,0 0 15 16,0 0-3-16,0 0 0 15,0 0 10-15,0 0 28 16,0 0-1-16,0-4-1 16,0-1-26-16,-8 2-51 0,-6 3 0 15,8 0 0-15,-2-4 0 16,-3-1 0-16,-3 2 0 15,2 3 0-15,0-4 0 16,-1-1 0-16,-4-2 0 16,3 2 0-16,-4-2 0 15,-1-2 0-15,-3 1 0 0,-1 4 0 16,-6-1 0-16,1 2 0 16,-6 3 0-16,0 0 0 15,-3 0 0-15,-1 12 0 0,3-4 0 16,-4 4 0-16,-1-3 0 15,6 3 0-15,-5 0 0 16,5 0 0-16,-1 0 0 16,8-4 0-16,-2 5 0 0,1-1 0 15,0 0 0 1,2 0 0-16,3 0 0 0,-2 4 0 16,1 6 0-16,-5-3 0 15,-3 6 0-15,-4 0 0 16,-1 3 0-16,0 0 0 15,1 5 0-15,4-2 0 0,-5 3 0 16,4 3 0-16,2-1 0 16,2-3 0-16,-1 3 0 15,7 5 0-15,2 4 0 0,0 4 0 16,6 8 0 0,3 8 0-16,3 9 0 0,9-1 0 15,0 4 0-15,0-4 0 16,0 0 0-16,13 1 0 15,10 0 0-15,10-6 0 0,7 1 0 16,11-5 0-16,9 3 0 16,9-10 0-16,8-9 0 0,8-3 0 15,8-12 0-15,14-9 0 16,15-12 0-16,11-12 0 16,5-12 0-16,7-17 0 0,7-16 0 15,-2-17 0-15,-5-19 0 16,-2-23 0-16,-13-27 0 0,-20-16 0 15,-16-15 0 1,-26-1 0-16,-23 1 0 0,-34-2 0 16,-22 10 0-16,-30 4 0 15,-20 10 0-15,-23 14 0 16,-16 21 0-16,-4 18 0 16,-1 23 0-16,0 23 0 0,-2 29 0 15,0 24 0-15,3 29-156 16,-7 23-396-16,-1 19-23 15</inkml:trace>
  <inkml:trace contextRef="#ctx0" brushRef="#br0" timeOffset="-191695.25">10886 1026 119 0,'-22'-38'211'0,"-4"7"-95"15,-4 6-33-15,-1 0-33 16,-7 9-5-16,-2-1 3 15,-1 6 2-15,-3 3-22 0,-4 8-14 16,-10 0-10-16,1 23 9 16,-8 11 4-16,0 11 6 15,-3 12 13-15,2 15-5 16,10 22-3-16,6 11-2 16,15 9-12-16,13 0 2 15,22-3-12-15,14-14 3 16,13-16-5-16,19-16 0 0,14-15-2 15,13-17 0-15,4-18 1 16,1-15 0-16,-6-24 3 16,-7-16-7-16,-3-13 5 15,-14-16-7-15,-6-14 1 16,-10-10 7-16,-13-4-3 0,-7-1-5 16,-7 1 8-16,-5 7-5 15,0 8 2-15,-17 9 0 16,6 7-3-16,-2 6 7 15,1 6 0-15,0 12 1 16,0 3 4-16,-1 11 3 16,2 3-4-16,-3 5-2 15,14 5 4-15,-10 1 13 0,10 7-3 16,-8 7-7-16,-1 0-4 16,9 0-11-16,-8 12 2 15,8 12 3-15,0 8 5 16,0 14 49-16,0 11-9 15,11 4 1-15,6-4 7 0,7 0-3 16,9-9 7 0,12-3-12-1,8-11 13-15,12-11 6 0,7-11-4 0,2-12 2 16,-5 0-4-16,-9 0-7 16,-11-8 20-16,-12 0 26 15,-9 0-80-15,-9-1-20 16,-5 7 0-16,-14-8 0 15,0-3 0-15,-14-2 0 0,-8-5-115 16,-11-1-285-16,-8-3-63 16,-13-4-23-16</inkml:trace>
  <inkml:trace contextRef="#ctx0" brushRef="#br0" timeOffset="-191096.66">11142 280 184 0,'0'-24'282'0,"-13"4"-100"16,-4 4-86-16,-2-5-37 16,-1 5 3-16,0 0 13 15,-5-1-24-15,-3 2-24 0,-12-1-10 16,-14-1-11-1,-14 4-1-15,-14 5-1 16,-11 8-1-16,-18 0 0 0,-15 17 1 16,-18 11-4-16,-20 13 3 15,-9 12 1 1,-186 80 13-16,185-51 22 16,8 12 9-16,11 9-1 15,22 1-1-15,23 15-1 16,28 20 38-16,34 19-24 0,31 4-16 15,37 6 9-15,34-14 14 16,34-11 38-16,33-21-29 16,40-25-31-16,32-24-16 15,44-23-16-15,26-35-3 16,5-23-8-16,-8-25 9 16,-28-16-10-16,-34-19 4 15,-26-26 1-15,-36-27-5 0,-25-22 1 16,-21-12 0-16,-21-14-4 15,-26 4 2-15,-19-2-4 16,-16 1 1-16,-19 7-5 16,-18 9 9-16,-18 10 0 15,-23 14-7-15,-20 22-8 16,-24 18 8-16,-23 53-17 16,-21 33-51-16,-21 0-62 15,-9 0-35-15,1 0-39 0,13 33-1 16,21 32-5-16,22 4-44 15,21 3-281-15</inkml:trace>
  <inkml:trace contextRef="#ctx0" brushRef="#br0" timeOffset="-188900.08">27186 1005 92 0,'-28'-34'243'16,"-1"7"-75"-16,-1-3-36 16,4 7-24-16,5-1 6 15,3 7 45-15,9 0 34 16,9 5 5-16,0 1 7 16,0 2-65-16,0 6-67 0,3 3-39 15,8 0-17 1,23 12 0-16,14 4-12 15,20 13 1-15,10 11-10 0,3 9 0 16,-7 3 9-16,-10 2-9 16,-7-2 4-16,-12 3 4 15,-14-4-3-15,-9 2-11 16,-10-3 18-16,-7-3-12 16,-5 3 9-16,0-10-1 15,0-6-4-15,0-10 4 16,0-9-6-16,0-2 6 15,0-13 4-15,0 0-7 16,0 0 6-16,0 0-5 16,0-5-13-16,0-11-59 0,-8-8-68 15,-5-4-41-15,4-1-71 16,-3 1-46-16,1 3-2 16,-9 9-26-16</inkml:trace>
  <inkml:trace contextRef="#ctx0" brushRef="#br0" timeOffset="-188286.39">27207 1494 82 0,'-60'7'378'0,"38"2"-238"16,10-9-28-16,12 0-16 16,0 0 2-16,0 0 7 15,8 9-12-15,12 1 10 16,17 7 29-16,20 4-19 15,13 8-20-15,4 7-10 16,13 3-16-16,-5 3-31 0,-6-2-17 16,-8-2-15-16,-11-8-1 15,-11 0-3-15,-13-10 7 16,-9-7 1-16,-3-1-5 16,-9-12 13-16,-4 0 54 15,-2 0 76-15,-1 0-106 16,-5-12-40-16,0-21 0 15,9-16 0-15,-1-19 0 16,4-18 0-16,2-4 0 16,0 1 0-16,-3 12 0 15,3 8 0-15,-6 12 0 16,-4 7 0-16,-4 14 0 16,0 8 0-16,0 3 0 0,0 9 0 15,0 4 0-15,0 3 0 16,0 1 0-1,0 4 0-15,-20 4 0 32,-11 8 0-32,-20 5 0 0,-9 7 0 15,-27 5 0-15,-12 0 0 16,-12-2 0-16,-2 1 0 16,0-2 0-16,2-3 0 15,13-3 0-15,19 0 0 16,12 2 0-16,19-6 0 15,11-5 0-15,13-7 0 16,7 9 0-16,9-9 0 16</inkml:trace>
  <inkml:trace contextRef="#ctx0" brushRef="#br0" timeOffset="-188134.2">26832 1335 2047 0,'17'11'0'0,"18"12"0"0,30 4 0 15,29 9 0-15,21 9 0 16,7-1 0-16,-6 2 0 16,-1-2 0-16,-10 5-349 15,-11-4-354-15</inkml:trace>
  <inkml:trace contextRef="#ctx0" brushRef="#br0" timeOffset="-182142.73">29740 7290 309 0,'-13'-29'199'0,"2"5"-73"15,0 3-37-15,11 4-18 16,0 7 18-16,0 1 15 0,0 0 5 16,0 2 9-1,0-2 23-15,0 6 20 0,0-6 24 16,-14 1-9-16,6-4-16 16,-3 0-150-16,-2-4-10 0,0-1 0 15,-4-3 0-15,-2 1 0 16,-9-4 0-16,-1 7 0 15,-7 1 0-15,0 2 0 16,-6 10 0-16,-2 3 0 0,-5 0 0 16,-4 16 0-16,2 8 0 15,-6 12 0-15,-2 9 0 16,7 5 0-16,8 7 0 0,7 3 0 16,9 5 0-16,7 0 0 15,9 4 0-15,12-3 0 16,8-5 0-16,8-3 0 15,7-6 0-15,15-7 0 16,6-12 0-16,1-8 0 0,4-9 0 16,0-16 0-16,0 0 0 15,0-16 0-15,-5-9 0 16,-4-8 0-16,-4-7 0 16,-1-6-14-16,-11-2 9 0,-6-5 1 15,-5 4 8-15,0 1-4 16,-5 2 1-16,-3 6 5 15,-2-2 1-15,-3 6-4 16,0-1-1-16,0 0-2 16,0 1 0-16,0-1 0 0,0 8 0 15,-8 1 0-15,8 4 0 16,-8 1 0-16,8 5 0 16,0 6 0-16,0 0 0 0,0 4 0 15,0 4 0-15,0 0 0 16,-8 12 0 15,-1 8 0-31,0 12 0 16,9 10 0-16,0 10 0 0,0 9 0 15,0 4 0-15,13 4 0 16,8 4 0-16,7-3 0 16,13-6 0-16,8-3 0 15,5-12 0-15,2-8 0 16,-4-13 0-16,-4-7 0 0,-3-8 0 15,-9-9 0-15,-2 0 0 16,-11 0 0-16,-6 0 0 16,-5-9 0-16,-4-3 0 15,-8-1 0-15,0-3 0 0,0-5 0 16,0 2-81 0,-16-3-462-16,0 2 52 0,0 0 54 15</inkml:trace>
  <inkml:trace contextRef="#ctx0" brushRef="#br0" timeOffset="-181412.03">30203 6822 366 0,'-24'-45'220'15,"-1"0"-56"-15,-3 4-83 16,4 1-9-16,-2-1-3 16,3 1 26-16,-2-1-6 0,-4 3-32 15,-2 7-19-15,-6-2 4 16,1 4-8-16,-10 1 0 16,-2 4 19-16,-8-1-9 15,-9 8 10-15,-5 2-1 0,-7 7-5 16,-5 3-6-16,-3 5-2 15,-5 0-3-15,-1 13-6 16,-3 2-9-16,4 6 1 16,-3 3 3-16,3 14-4 15,1 7 5-15,-1 12-16 0,-3 7-3 16,5 10 5-16,1 2-2 16,7 2-6-16,6 3 7 15,5-3 2-15,12 3-7 16,9 0 19-16,3 8 28 0,8 14-51 15,9 2-3-15,8 2 0 16,6-2 0-16,14-2 0 16,5-2 0-16,12-7 0 15,9-5 0-15,5-4 0 16,14-2 0-16,7-10 0 0,13-8 0 16,8-4 0-16,12-8 0 15,10-4 0-15,4-8 0 16,12-6 0-16,7-1 0 0,12-10 0 15,3-8 0-15,3-16 0 16,-3 0 0-16,-7-9 0 16,-9-6 0-16,-3-13 0 0,-8-17 0 15,-5-8 0-15,-12-4 0 16,-7-13 0-16,-12-7 0 16,-13-7 0-16,-15-15 0 15,-4-12 0-15,-11-10 0 16,-6-5 0-16,-7 0 0 15,-14-2 0-15,0 1 0 0,-14 2 0 16,-7-5 0-16,-1 1 0 16,-16 1 0-16,-1 2 0 15,-11 9 0-15,-3 11 0 16,-15 16-367-16,-26 18-183 0,-28 18 4 16</inkml:trace>
  <inkml:trace contextRef="#ctx0" brushRef="#br0" timeOffset="-174809.97">29504 7620 39 0,'0'-5'68'0,"0"-2"62"15,0-2-1-15,0 1-7 0,0 4-15 16,0 4-21-16,0 0 7 16,0-4 15-16,0 0 28 15,0 4-4-15,0 0-11 16,0 0-15-16,0-5-15 0,4 2-20 15,-4-2-33-15,0 5-24 16,0 0-29-16,0 0-65 16,0 0-81-16,0 0-104 15,0 0-45-15,0 0-26 16</inkml:trace>
  <inkml:trace contextRef="#ctx0" brushRef="#br0" timeOffset="-174639.62">29572 7779 424 0,'-16'-17'247'0,"1"1"-86"15,4-1-71-15,-2 2-46 0,4 2-28 32,9 0-77-32,-9 6-91 0,9-1-70 0,-6 4-40 15</inkml:trace>
  <inkml:trace contextRef="#ctx0" brushRef="#br0" timeOffset="-174500.73">29538 7722 211 0,'-21'-12'234'0,"3"0"-57"0,9 0-87 16,0-1-57-1,1 5-61-15,8 1-68 0,0-3-89 16,-8 3-31-16</inkml:trace>
  <inkml:trace contextRef="#ctx0" brushRef="#br0" timeOffset="-174366.52">29493 7714 209 0,'-8'0'257'0,"-1"0"-53"16,1 0-93-16,8 0-55 0,-8 0-28 15,8 0-18-15,0 0-49 16,0 0-90-16,0 0-74 15,0 0-27-15</inkml:trace>
  <inkml:trace contextRef="#ctx0" brushRef="#br0" timeOffset="-174217.23">29499 7774 380 0,'0'0'281'0,"0"-8"-82"15,-6 4-85-15,6-3-24 0,-8-2-19 16,8 1-30-16,-9 4-54 15,9-3-104-15,-8 2-91 16,0-1-58-16,-1 6-17 0</inkml:trace>
  <inkml:trace contextRef="#ctx0" brushRef="#br0" timeOffset="-93516.67">23426 5344 383 0,'-13'-24'384'16,"1"7"-53"-16,1 6-80 15,-2-1 10-15,13 3 24 0,-8 1-133 16,8 4-152-1,8 4 0 1,5 0 0-16,6 0 0 16,6 0 0-16,12 0 0 0,3 0 0 15,0-8 0-15,-3-9 0 16,-1-6 0-16,-8-6 0 0,-2-4 0 16,-11-4 0-16,-7 5 0 15,-8 7 0-15,0 5 0 16,-8 7 0-16,-12 13 0 0,-12 16 0 15,-13 17 0-15,-11 24 0 16,-1 21 0-16,3 19 0 0,10 6 0 16,15-2 0-16,20-7 0 15,15-13 0-15,14-12 0 16,8-20 0-16,12-21 0 16,10-28 0-16,7-23 0 0,3-31 0 15,-6-23 0-15,-10-13 0 16,-12-7 0-16,-7-6 0 15,-17 6 0-15,-8 7 0 0,-8 21 0 16,-9 17 0-16,-12 19 0 16,-7 25 0-16,-12 20 0 0,-5 21 0 15,-4 24 0-15,0 30 0 16,9 14 0-16,12 13 0 0,15 0 0 16,21-14 0-16,8-6 0 15,13-20 0-15,7-22 0 16,4-18 0-16,9-34 0 15,13-21 0-15,-3-32 0 16,2-24 0-16,-9-26 0 0,-11-11 0 16,-13-7 0-16,-20 2 0 15,-11 14 0-15,-15 20 0 0,-10 23 0 16,-18 24 0-16,-6 30 0 16,-8 29 0-16,-2 28 0 15,-4 34 0-15,10 26 0 0,13 22 0 16,13 7 0-16,22-1 0 15,16-10 0-15,25-16 0 16,15-23 0-16,13-26 0 0,12-29 0 16,8-33 0-16,0-28-32 15,0-43-122-15,-1-27 47 16,-10-23 50-16,-13-10 42 0,-17-3 16 16,-20 3 45-16,-12 14 65 15,-30 20 46-15,-9 18-107 0,-15 27-50 16,-6 28 0-16,-10 24 0 15,-1 28 0-15,-3 24 0 16,4 30 0-16,18 29 0 0,16 19 0 16,25 13 0-16,22-2 0 15,25-7 0-15,21-19 0 0,17-25 0 16,10-30 0-16,10-27 0 16,3-33 0-16,-3-41-48 15,-4-32-5-15,-17-32 28 16,-17-26 10-16,-22-16 24 0,-23 0 26 15,-19 5 30-15,-21 13-33 16,-15 18-32-16,-10 20 0 16,-6 35 0-16,-19 27 0 0,-14 29 0 15,-3 38 0-15,-1 26 0 16,7 22 0-16,12 26 0 0,21 8 0 16,23 11 0-16,16 0 0 15,26-15 0-15,18-17 0 16,9-23 0-16,10-23 0 0,9-27 0 15,-2-36 0-15,5-30 0 16,-3-36 0-16,-11-31-11 16,-12-7 3-16,-14-8 27 15,-12 9-19-15,-5 11 0 0,-22 16 0 16,-5 20 0-16,-11 26 0 16,-9 20 0-16,-5 20 0 0,-7 36 0 15,7 30 0-15,4 23 0 16,8 22 0-16,10 10 0 15,22-2 0-15,16-5 0 16,17-17 0-16,11-21 0 0,8-19 0 16,10-19 0-16,2-30 0 15,5-25 0-15,-4-31 0 16,-8-26-42-16,-13-27 7 0,-15-14 32 16,-16 2 83-16,-5 8-80 15,-21 19 0-15,-9 15 0 0,-9 23 0 16,-4 20 0-16,-3 19 0 15,-4 23 0-15,2 18 0 0,8 28 0 16,9 19 0-16,13 7 0 16,18-1 0-16,18-4 0 15,7-12 0-15,18-13 0 0,1-15 0 16,5-20 0-16,-4-21 0 16,-5-16 0-16,-12-21 0 15,-8-16 0-15,-9-16 0 16,-11-1 0-16,-8 5 0 0,-6 16 0 15,-11 12 0-15,-4 18 0 16,-7 19 0-16,-4 24 0 16,-1 21 0-16,3 12 0 0,11 7 0 15,11 5 0-15,7 2 0 16,9-7 0-16,9-2-13 0,3-10-337 16,0-7-54-16,1-9 18 15,-2-8 12-15</inkml:trace>
  <inkml:trace contextRef="#ctx0" brushRef="#br0" timeOffset="-92021.52">23807 5418 334 0,'-24'12'184'16,"-7"16"-72"-16,-4 13-34 15,-1 8-15-15,4 4-9 0,2 3-10 16,13-3-29-16,7-7-6 16,10-13-12-16,10-10-5 15,7-11-7-15,16-12-12 0,5-16 1 16,2-16 5-16,-4-13 17 16,1-17 3-16,-7-6 13 15,-12-9 7-15,-5 4 34 0,-13 11 49 16,0 17 27-16,-8 13-37 15,-6 12-40-15,-29 40 45 16,4 29-53-16,-4 15-28 16,4 10-6-16,2 3 2 15,12-3 0-15,11-9-9 16,14-12-5-16,0-13-1 0,9-7-8 16,13-16-7-16,10-17-14 15,9-17-24-15,5-16 11 16,-7-11 15-16,3-17 1 0,-11-1 9 15,-10 5 34-15,-10 12 28 16,-11 13 1-16,0 12-15 16,-11 12-13-16,-10 8-5 0,-4 28 1 15,-3 18 1-15,0 2-7 16,0 1-3-16,8-5-1 16,7-2 3-16,13-6-9 15,0-8 6-15,0-4-6 0,8-7 5 16,5-5-13-16,-4-12 1 15,-1 0 5-15,-2 0 4 16,2-12-13-16,1-1 4 0,-1-3-9 16,-4 0-9-16,-4-1 1 15,0 2-29-15,0 2-45 16,0 5-63-16,0 1-30 0,0-7-52 16,-12 7 24-16</inkml:trace>
  <inkml:trace contextRef="#ctx0" brushRef="#br0" timeOffset="-56692.66">24484 6252 153 0,'-11'-5'270'16,"3"2"-24"-16,8-1-42 15,-8-1-16-15,8 3 9 16,0-3-7-16,0 0-30 0,5 1-37 16,6 1-32-16,0-6-24 15,19 1-6-15,19-4-6 16,21-9-13-16,10 2-42 0,4-7 0 15,6 2 0-15,-8 0 0 16,-4-4 0-16,-10 4 0 16,-11 3 0-1,28-15 0-15,-61 22 0 16,-4 7 0-16,-7-1 0 16,-6 4 0-16,-1 4 0 0,-19 0-118 62,0 0-156-62,-4 0-84 16,-5 12-17-16,-13-12-19 15</inkml:trace>
  <inkml:trace contextRef="#ctx0" brushRef="#br0" timeOffset="-56406.3">24340 6516 312 0,'-33'13'285'15,"12"-5"-20"-15,9-8-38 16,16 0-59-16,20-12-47 0,28-5-2 16,27-7-3-16,23-4 13 15,23-10 4-15,12 3 14 16,5 1-122-16,-15 3-25 15,-21 2 0-15,-21 8 0 16,-25 5 0-16,-14 4 0 16,16 0 0-1,-59 12-405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35:35.8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14143 2651 209 0,'0'-34'182'16,"0"-2"-51"-16,-14-2-38 0,6 1-13 15,8 1 20-15,-10 0 56 16,1-1 9-16,-4 4-22 15,2-3-16-15,-6 3 0 16,-2 4 13-16,-10 10-64 16,-8 7-44-16,-16 12-13 15,-16 19-12-15,-15 26 3 16,-6 24-5-16,1 17-5 0,7 13 1 16,9 1-1-1,16 7-2-15,21-6 3 0,19-3 2 16,20-13-4-16,27-11-2 15,11-17-2-15,16-21-15 16,16-24-11-16,7-28-29 16,15-28 4-16,-2-27 15 0,-9-17 22 15,-6-23 11-15,-17-10 5 16,-18-5 26-16,-13-2 46 16,-9 19 13-16,-15 16 6 15,-6 24-13-15,0 18-41 0,0 23-31 16,0 24-2-16,0 25 3 15,5 20-1-15,7 19-4 16,9 18 3-16,8 12 0 16,11-1 2-16,8 6-23 0,6-11-126 15,7-2-188-15,-1-13-88 16,-3-11-46-16</inkml:trace>
  <inkml:trace contextRef="#ctx0" brushRef="#br0" timeOffset="316.33">15135 2054 642 0,'3'-68'295'0,"-3"16"-102"16,0 10-77-16,0 17-44 15,0 13-42-15,0 12-17 16,0 41-1-16,-21 41 11 15,-3 28 3-15,-7 23 6 16,-3 10-9-16,6-4-14 16,8-8-4-16,8-22 2 0,12-16 4 15,7-15-3-15,4-16 0 16,14-17 34-16,12-13 6 16,16-12-13-16,12-20-13 15,8 0-16-15,4-16-38 0,-1-7-54 16,-2-11-87-16,-9-2-94 15,-11-10-55-15,-18-7-63 16</inkml:trace>
  <inkml:trace contextRef="#ctx0" brushRef="#br0" timeOffset="493.24">15104 2018 520 0,'-36'-45'206'15,"12"6"-88"-15,8 6-51 16,16 3-29-16,12 2-15 0,24 4-6 16,31-4-6-16,21 4-5 15,9 8-23-15,1 6 17 16,-10 10-320-16</inkml:trace>
  <inkml:trace contextRef="#ctx0" brushRef="#br0" timeOffset="865.55">16263 2010 295 0,'-31'-12'190'0,"5"0"-51"16,4 4-61-16,11-1-18 15,11 5-10-15,0 1-7 16,8-2-5-16,13-2-13 16,26-2 3-16,32-3 10 15,18 0-2-15,7-1-20 0,3 1-7 16,-8 4-6-1,-20 0 2-15,-10 3-10 0,-16 1-2 16,-13 4-29-16,-10 0-29 16,-13 0-49-16,-11 0-33 0,-6 0-73 15,-32 0-236 1</inkml:trace>
  <inkml:trace contextRef="#ctx0" brushRef="#br0" timeOffset="1281.23">16336 2003 307 0,'-25'0'218'0,"3"0"-40"16,12-5-50-16,10 0-34 16,-8 2-3-16,8 3-24 15,-8 0-30-15,8 0-22 16,-14 24-5-16,-2 13-2 16,-3 16-7-16,-2 4 4 0,4 3-4 15,5-5-3 1,4-13 0-16,8-3 5 0,0-16-4 15,8-6 2-15,9-5 4 16,12-12-3-16,10-12-1 16,15-9 3-16,3-8-3 15,4 0-1-15,-1 1 0 0,-7 4 0 16,-1 8 0-16,-2 8 7 16,-10 8-11-16,-3 12 5 15,-4 10 2-15,-13 6 1 16,-12 3 0-16,-8 10-2 15,-22 4 2-15,-9 0-2 16,-14-5 1-16,-4-3 2 16,0-8-4-16,0-4-1 0,10-5 4 15,10-8-8-15,9-3-2 16,8-9-22-16,12 0-53 16,0 0-69-16,21-13-42 15,10-19-98-15</inkml:trace>
  <inkml:trace contextRef="#ctx0" brushRef="#br0" timeOffset="1717.78">17163 1485 271 0,'-12'-58'266'16,"-3"10"-117"-16,1 11-56 15,14 9-27-15,0 8-26 16,0 3-11-16,14 6-23 15,13-1-2-15,14-4 4 0,16 3-7 16,8 9-1-16,3 4-3 16,-3 0 3-16,-3 0 3 15,-9 0-4-15,-9 11 2 16,-2-11 7-16,-14 10 4 16,-9-10 4-16,-2 7 7 15,-5 5-12-15,-3 4-5 16,-1 26 8-16,0 27 31 15,7 28-4-15,6 25-3 16,8 9-2-16,2 2-18 0,7-1-5 16,-2-14-3-16,4-13-6 15,1-13-1-15,-3-18-3 16,-11-12-3-16,-6-18 5 16,-4-10 4-16,-11-6-3 0,-6-7 10 15,-9-5 6-15,-34 4-8 16,-22 4 1-1,-20 0-3-15,-19 4-3 0,-20 6-7 16,-9 6-12-16,-6 4-91 16,-3 2-144-16,4 4-135 15</inkml:trace>
  <inkml:trace contextRef="#ctx0" brushRef="#br0" timeOffset="3078.36">7048 9516 191 0,'0'-20'216'0,"-9"-1"-71"15,9 7-46-15,-11-3-14 0,11 0-7 16,-7 1-5-16,7-1-1 16,-9 0 2-16,9 6-8 15,-8-2-12-15,8 6-14 16,0-2-12-16,0-3-1 15,0 4-8-15,-13-1-8 16,5 5 4-16,-4 1-10 0,1 3-3 16,-6 0-1-16,-3 0 2 15,-8 0-3-15,-1 12 2 16,-4 0-10-16,-2 9 8 0,-12 10-5 16,-2 19 5-16,-6 15 0 15,-7 16 0-15,2 9 4 16,6-1 0-16,11 1-10 15,9-8 7-15,15-10 3 16,11-6 1-16,11-5-5 16,13-8-1-16,12-8-2 15,9-8 3-15,8-13-2 0,3-7-1 16,6-17 2-16,3-5 1 16,4-12 2-16,-1-14 3 15,2-14-4-15,-10-12 4 16,-11-9 1-16,-9-7-4 15,-7 0 9-15,-14-1 11 16,-6 2-2-16,-5 1 0 16,0 7 3-16,-8 2 7 0,-5 15 7 15,1 1-8-15,4 13 2 16,8 9 7-16,-8 8-7 16,8 4-10-16,-8 4-17 15,8 8 2-15,0 0-12 0,0 12 3 16,0 12-1-1,0 17 2-15,5 23-1 16,6 19 4-16,5 3-4 16,12 2 8-16,10 2-4 0,3-10 2 15,7-10-2-15,1-13-2 16,0-9-4-16,-5-9 3 16,-4-11 1-16,-3-11 4 15,-9-5-7-15,-3-5 1 16,-5-7-35-16,-8 0-65 15,-8 0-146-15,-4 0-49 0,0-3 3 16,-24 3-14-16</inkml:trace>
  <inkml:trace contextRef="#ctx0" brushRef="#br0" timeOffset="4842.89">5481 11251 429 0,'-85'0'231'0,"12"-12"-102"16,16-4-56-16,12 4-18 0,13-3 8 16,8 4 28-16,7 3 7 15,17 0-7-15,0 0-35 16,0 1-17-16,0 2-16 15,20 1 5-15,17-1-3 16,19-3 4-16,30-3-2 16,28-2-2-16,36-3-12 15,40 0 2-15,42-6 10 0,31 3 12 16,17 3-9-16,14-1-1 16,19 1 8-16,28-1 18 15,31 5 13-15,23 0 6 0,27 5 9 16,38-2-28-16,26 9-23 15,9 0-30-15,14 0 0 16,14 12 0-16,5 1 0 0,-11-1 0 16,-10-5 0-16,-3-7 0 15,-5 9 0-15,-16-9 0 16,-15 0 0-16,-2 0 0 0,1-9 0 16,-9-2 0-16,-20-1 0 15,-23 0 0-15,-25 0 0 16,-28-5 0-16,-28 2 0 15,-43 2 0-15,-35 1 0 0,-49 0 0 16,-40-1 0-16,-37 1 0 16,-33-1 0-16,-15-4 0 15,-17 1 0-15,-13 1 0 0,-8 1 0 16,-3 3 0-16,-1-6 0 16,6 5 0-16,7 0 0 15,7 5 0-15,5 3 0 0,8-1 0 16,12 2 0-1,9 3 0-15,15 0 0 0,19 0 0 16,9 0 0-16,17 0 0 16,12 0 0-16,5 0 0 0,7 8 0 15,10-8 0-15,-3 0 0 16,15 0 0-16,7 0 0 16,8 0 0-16,-3 0 0 0,-10 0 0 15,-20 0 0-15,-15-12 0 16,-21-1 0-16,-15-4 0 15,-18 1 0-15,-18 0 0 0,-23-1 0 16,-10 5 0-16,-18 0 0 16,-12 0 0-16,-7 3 0 15,-9 6 0-15,-4-1 0 16,-3 4 0-16,-9 20 0 31,-13 9 0-15,-4 12 0-16,-3 16 0 15,0 16 0-15,-4 16 0 0,-1 20 0 16,1 26 0-16,0 24 0 16,2 20 0-16,6 13 0 15,6-4 0-15,10-6 0 0,0-15 0 16,0-17 0-16,9-20 0 16,-3-20 0-16,2-20 0 15,-8-12 0-15,0-16 0 16,0-15 0-16,-14-6 0 15,-16-9 0-15,-14-2 0 0,-18-7 0 16,-19-2 0-16,-21-9 0 16,-15 0 0-16,-24-12 0 15,-22 0 0-15,-25 0 0 0,-35 0 0 16,-42 0 0-16,-52-7 0 16,-36-5 0-16,-23-2 0 0,-23 2 0 15,-27 1 0-15,-25 2 0 16,-9 9 0-16,-6 0 0 15,-16 9 0-15,-14 2 0 16,4 10 0-16,1-2 0 0,-4 11 0 16,0-3 0-16,14 3 0 15,28-2 0-15,18 0 0 0,17 5 0 16,16 4 0-16,20 0 0 16,29-1 0-16,28 4 0 0,24 2 0 15,21-6 0-15,16 5 0 16,13-4 0-16,1-1 0 15,11-3 0-15,7 3 0 16,14 2 0-16,11-2 0 16,7 0 0-16,15-4 0 15,10 2 0-15,7-6 0 0,7-4 0 16,-2 0 0-16,-8 5 0 16,-3-1 0-16,-6 1 0 0,-2-1 0 15,-1-3 0-15,6-6 0 16,6 4 0-16,8-4 0 15,5 1 0-15,0 0 0 16,4-3 0-16,-5-1 0 0,-4 5 0 16,-3 4 0-16,-2-2 0 15,10 3 0-15,5 2 0 16,1 1 0 0,-120 27 0-16,152-29 0 15,9-2 0-15,10 0 0 16,12-4 0-16,7-6 0 15,9-1 0-15,17-7 0 0,7-7 0 16,12 0 0-16,12 0 0 16,7 0 0-16,4 0 0 15,14-4 0 1,0-4 0 0,0-4 0-16,0-9 0 15,0-7 0-15,10-17 0 0,-4-15 0 16,2-23 0-1,6-21 0-15,2-32 0 0,3-18 0 16,2-25 0-16,-1-13 0 16,0-11 0-16,0 0 0 15,2 3 0-15,-7 8 0 16,-2 21 0-16,-2 21 0 16,3 21 0-16,-2 21 0 0,0 23 0 15,-1 16 0-15,2 20 0 16,-1 17 0-16,1 13 0 15,-3 14-168-15,4 5-150 16,-3 17-39-16,6 6 33 16,3 6-58-16</inkml:trace>
  <inkml:trace contextRef="#ctx0" brushRef="#br0" timeOffset="5457.94">9626 11039 115 0,'0'-25'203'15,"9"-3"-42"-15,4 4-9 16,-2 0-5-16,-2 3-4 15,-6 8-28-15,-3 10-45 0,0 3-24 16,5 20-14-16,-2 21 30 16,-3 23 12-16,0 31 43 15,0 38 9-15,0 34 8 16,-11 25-29-16,-1 12-25 0,-1-5-30 16,13-8-30-16,-8-12-5 15,8-12-8-15,-12-16-5 16,12-13-9-16,-8-11-39 0,8-18-109 15,0-11-78-15,0-16-72 16,0-10-27-16,16-22-27 16</inkml:trace>
  <inkml:trace contextRef="#ctx0" brushRef="#br0" timeOffset="5858.2">13773 11140 684 0,'11'-32'258'0,"6"0"-114"0,4-5-70 16,3 5-36-16,4-2 14 16,-4 6 57-16,1 4 24 15,-4 7-34-15,-5 9-56 0,4 8-10 16,1 25-1-16,-1 16 4 16,-4 23 34-16,-7 26 23 0,-9 33 16 15,0 31-69-15,0 30-40 16,-13 15 0-16,1 4 0 15,-2-4 0-15,3-11 0 0,3-18 0 16,8-22 0-16,0-22-140 16,0-20-149-16,0-20-71 15,0-17-8-15,0-16-18 16</inkml:trace>
  <inkml:trace contextRef="#ctx0" brushRef="#br0" timeOffset="6390.16">18082 10802 427 0,'-9'-39'327'16,"0"2"-57"-16,3 5-119 15,6 7-77-15,-8 8-39 0,8 9-13 16,0 8-7-16,0 13 11 16,0 16 20-16,0 23 118 0,0 29 109 15,-9 29-56-15,-2 30-217 16,-7 33 0-16,2 31 0 15,-1 7 0-15,1 1 0 0,4-13 0 16,12-15 0-16,0-21 0 16,0-25 0-16,0-19 0 15,0-22 0-15,0-19 0 16,0-18 0-16,0-10-11 0,-15-17-537 16,-10-19-1-16</inkml:trace>
  <inkml:trace contextRef="#ctx0" brushRef="#br0" timeOffset="8885.95">23537 10757 256 0,'0'-13'195'0,"0"-5"-45"16,0 2-42-16,0 4-10 16,0 0 9-16,0-3 3 15,8 1-36-15,9-2-30 16,23 3-19-16,23-2 0 0,27 2-5 15,36 0 2-15,33 1-6 16,35 0-6-16,37 0-6 16,25 0 0-16,11-6-1 15,10 3-4-15,4-5 3 0,-6-5-2 16,-12-4 1-16,-14-2-1 16,-21-1-5-16,-30 2 7 15,-27 2 26-15,-33-1 45 0,-28 8 21 16,-26 2-3-16,-14 7-23 15,-15 3-26-15,-8 7-15 16,-7 2-5-16,-3 0 14 16,0 6 4-16,-5 7 8 0,-4 2-14 15,-4 9-7 1,-3 10 17-16,-1 6-1 0,-9 12 1 16,3 15-28-16,-6 9-16 15,0 10 0-15,-4 8 0 16,4 4 0-16,1 7 0 15,-3 5 0-15,2 8 0 0,6 17 0 16,-3 7 0-16,1 3 0 16,-3 3 0-16,-9-2 0 15,0-3 0-15,-9-9 0 16,-6-11 0-16,-2-14 0 0,4-16 0 16,-2-15 0-16,3-14 0 15,-1-14 0-15,4-13 0 16,9-12 0-16,-11-4 0 15,11-10 0-15,-8-3 0 16,-1-8 0-16,-2 8 0 0,-1-8 0 16,-13 0 0-16,-14 0 0 15,-23-8 0-15,-19-4 0 16,-25 0 0-16,-25 1 0 0,-19-1 0 16,-21 1 0-16,-11 4 0 15,-7 7 0-15,-9 0 0 16,0 0 0-16,-5 0 0 0,2 13 0 15,-8-1 0 1,6 4 0-16,8 0 0 16,10 0 0-16,10 0 0 0,8 5 0 15,12-4 0-15,17-1 0 0,7-2 0 16,10 1 0-16,8-3 0 16,7 0 0-16,8-5 0 15,13 5 0-15,6 3 0 0,9-5 0 16,13 3 0-16,8-6 0 15,11 5 0-15,7-3 0 16,5-9 0-16,12 7 0 0,14-7-32 16,0 0-46-1,0 0-10-15,0 0-56 16,6 0-83-16,2 0-93 16,5 0-32-16,-4-11-39 0</inkml:trace>
  <inkml:trace contextRef="#ctx0" brushRef="#br0" timeOffset="10267.56">7602 9048 325 0,'0'-8'287'0,"0"1"-17"15,3-2-82 1,0 4-77-16,2 3-44 0,-5 2-18 16,0 0-23-16,0 12-7 15,0 11-2-15,0 23 1 16,0 14 3-16,0 21 6 0,-8 26-12 15,-5 8 0-15,-3 5-8 16,4 2-5-16,-1-11 3 16,2-11 4-16,-1-9-11 0,4-18 2 15,-4-12 0-15,3-15 6 16,9-10-8-16,0-8 2 16,-8-7 3-16,8-9-2 0,0-5-1 15,0-7 9 1,0 0 7-16,3 0 12 15,11 0 8-15,2 0 14 0,16 0 3 16,14-7-7-16,6-5-23 16,8 0-13-16,0 0-6 0,-3-1-18 15,-2 1-28-15,-15 4-35 16,-5-1-57-16,-10-3-68 16,-8 0-77-16,-9-7 8 0,-8-11-43 15</inkml:trace>
  <inkml:trace contextRef="#ctx0" brushRef="#br0" timeOffset="10444.98">7494 9330 354 0,'-20'-38'242'16,"12"7"-76"-16,8 1-80 0,17 3-44 15,20 2-17-15,10 0-11 16,16 8-8-16,5 6-35 15,5-1-59-15,0 7-50 0,-4 5-62 16,-7 0-31-16</inkml:trace>
  <inkml:trace contextRef="#ctx0" brushRef="#br0" timeOffset="10816.95">8302 9389 351 0,'-14'-19'258'0,"-8"-5"-74"0,3 3-58 16,-5 0-36-16,-6 6-12 15,3 2 13-15,-3 6-3 16,7 7-27-16,-3 0-32 0,2 23-19 16,-3 18 1-16,2 20-3 15,5 12-1-15,7 9-7 0,13 3 0 16,5-4 1-1,6-10 0-15,14-15-1 0,-1-12 1 16,4-11 0-16,2-12-4 16,-3-21 15-16,-3-8-10 15,0-22 3-15,-7-14 0 0,-4-20 7 16,-10-17-2-16,-3-2 0 16,-16 11 3-16,-4 10-12 0,-1 13-1 15,2 13-15-15,-1 12-54 16,4 7-72-16,3 8-83 15,0 9-34-15,13 0-65 0</inkml:trace>
  <inkml:trace contextRef="#ctx0" brushRef="#br0" timeOffset="11200.12">8320 9244 310 0,'-18'-28'313'16,"4"2"-88"-16,6 7-92 0,8 2-71 15,0 0-37-15,11 6-16 16,22-1-5-16,10 3-3 0,14 2-14 16,5-2-12-16,-2 9 8 15,-2 0 2-15,-6 0 10 16,-12 0 0-16,-2 13 0 0,-14-13 4 16,-7 7 2-16,-1 2 0 15,-8 3 12-15,-4 5-3 16,-4 3 13-16,0 12 5 15,0 8 13-15,0 13-5 0,0 13-14 16,0 11-1-16,0 13-7 16,0 2-6-16,0-1 2 0,0-5-4 15,0-9-7-15,0-16 2 16,-9-12 0-16,1-9 0 16,0-7 6-16,-9-9-2 0,-1 0-2 15,-15-3-9-15,-13-5-22 16,-6 2-25-16,-5-6-38 15,0-5-56-15,0 2-43 16,5-2-64-16,11 2 18 0</inkml:trace>
  <inkml:trace contextRef="#ctx0" brushRef="#br0" timeOffset="11798.97">10731 9553 331 0,'0'-37'228'0,"0"1"-48"16,-11 7-65-16,2 1-38 15,1 4 20-15,-4 6 8 0,-8 7-20 16,-10 11-31-16,-5 0-11 15,-14 19-9-15,-3 23-3 16,-5 19 8-16,3 17-17 0,13 7-10 16,9 1-8-16,15-6-3 15,17-1 1-15,17-15-2 0,7-11-3 16,14-13-4-16,5-11-21 16,7-17-16-16,7-12-16 15,0-24 15-15,2-17 14 0,-1-11 14 16,-9-17 17-16,-12-14 13 15,-17-5 18-15,-9-2 32 16,-11 12 15-16,0 13 27 16,-11 18-10-16,3 9-42 0,-1 18-36 15,2 11-5-15,-1 21-3 16,8 21-7-16,0 17 0 0,0 19-3 16,0 7-4-16,8 5-91 15,4 2-104-15,0-7-82 16,4-10-38-16,-4-12-30 15</inkml:trace>
  <inkml:trace contextRef="#ctx0" brushRef="#br0" timeOffset="12281.28">11240 9589 197 0,'16'-58'329'0,"-4"16"-51"15,-4 9-72-15,-4 8-90 16,-4 9-48-16,0 7-22 0,0 9-9 15,0 17 29-15,0 23 18 16,0 22-2-16,0 14-19 16,0 10-24-16,0 4-12 0,0-4-14 15,0-9-6-15,0-12-1 16,0-13-5-16,0-11 2 16,0-8-6-16,0-7 3 15,0-10 5-15,0-4 0 0,0-12 0 16,0 0 2-16,0-9 0 15,0-15-4-15,0-26-7 16,0-24-3-16,0-22 10 0,0-19 2 16,0 1-8-16,0 9 9 15,0 10-6-15,-8 11 0 16,8 11 6-16,-10 12 7 0,10 12-6 16,0 12-1-16,-6 9 6 15,6 4-10-15,0 7 1 0,0 8-5 16,0 2-1-1,0 7 1-15,3 0-8 0,14 0 7 16,12 0 10-16,10 0-6 16,18 0 4-16,8 0-8 0,8 0 7 15,1 0-5-15,-9 0-20 16,-8 0-50-16,-13 0-46 16,-12 0-61-16,-12 0-65 0,-12 12-23 15,-8 4-47-15,-23 13 53 16</inkml:trace>
  <inkml:trace contextRef="#ctx0" brushRef="#br0" timeOffset="12497.6">11112 10363 375 0,'-19'17'287'0,"3"-17"-62"0,4 0-73 16,12 0-23-16,0 0-21 15,8-11 10-15,12-7-17 16,13 2-42-16,16-4-27 0,7-1-14 16,5 2-20-16,0 2-66 15,-5 5-141-15,-2-1-131 16,-10-1-95-16</inkml:trace>
  <inkml:trace contextRef="#ctx0" brushRef="#br0" timeOffset="12796.98">12076 9219 455 0,'12'-36'447'0,"-4"7"-50"16,1 8-154-16,-9 6-123 15,0 6-53-15,0 9-16 0,0 17 15 16,0 15 30-16,0 21-4 16,0 21-79-16,-9 15-13 15,9 4 0-15,0 1 0 0,0-9 0 16,0-11 0-16,0-13 0 16,0-13 0-16,0-10 0 15,0-10-181-15,0-9-95 0,0-1-64 16,0-6-4-16,-12-12 0 15</inkml:trace>
  <inkml:trace contextRef="#ctx0" brushRef="#br0" timeOffset="13130.24">12600 8964 216 0,'0'-26'324'0,"0"2"-87"0,0 3-54 16,0 7-48-16,0 4-20 16,0 5-27-16,0 5-8 15,0 29 52-15,0 13-5 0,0 14-2 16,-9 21-10-16,1 9-16 16,0 12-29-16,8 3-69 15,0 2-1-15,0-6 0 16,0-4 0-16,0-8 0 0,0-2 0 15,8-14 0-15,-4-12 0 16,0-11 0-16,2-15 0 16,-6-10 0-16,0-5 0 0,0-8 0 15,0-8-216 1,0-17-173-16,0-11-35 0,0-18-26 16</inkml:trace>
  <inkml:trace contextRef="#ctx0" brushRef="#br0" timeOffset="13345.53">12401 9114 221 0,'-20'-25'276'16,"3"0"-56"-16,9 6-74 0,8-2-39 15,0 3-18-15,0 3-40 16,16 0-22-16,13-2-10 15,12 6-11-15,3-2-10 16,-1 4-35-16,-4 9-82 0,-10 12-52 16,-15 14-61-16,-6 5-44 0</inkml:trace>
  <inkml:trace contextRef="#ctx0" brushRef="#br0" timeOffset="13573.39">12328 10164 379 0,'-25'12'258'0,"4"-12"-67"16,5 9-69-16,8-9-30 15,8 0 15-15,0 0-2 0,16 0-28 16,16 0-40-16,18 0-19 15,15-9-38-15,3-6-137 16,-3-10-152-16,-3-9-124 0</inkml:trace>
  <inkml:trace contextRef="#ctx0" brushRef="#br0" timeOffset="14244.92">14971 9231 294 0,'12'-27'234'16,"-4"2"-58"-16,-8 0-48 15,0 8-19-15,-16 6-23 0,-5 3 3 16,-12 8-6-16,-7 0-31 16,-4 24-8-16,-5 9-13 15,0 15-14-15,5 14-9 16,7 14 2-16,11 7-4 0,4 2-7 15,22-3 4-15,0-10-3 16,12-11-4-16,7-16-6 16,14-13-15-16,13-15-36 0,2-22-32 15,5-23 14-15,-2-21 26 16,3-11 30-16,-5-13 17 16,-13-6 15-16,-7 8 29 0,-4 1 41 15,-9 9 32-15,-7 16-8 16,-3 9-26-16,-6 11-27 15,0 12-27-15,0 13-9 16,0 21 3-16,0 20-7 0,0 20-12 16,0 16 9-16,0 12-10 15,0 0-57-15,8-3-119 0,5-12-121 16,0-18-88-16</inkml:trace>
  <inkml:trace contextRef="#ctx0" brushRef="#br0" timeOffset="14510.97">15544 9252 311 0,'0'-48'324'15,"0"6"-66"-15,0 13-117 0,0 14-58 16,0 15 37-16,-13 15 63 16,-4 23-22-16,1 14-2 15,-3 29-30-15,-6 21-28 0,3 8-42 16,-4 4-41-16,1-3-18 15,14-19 0-15,11-11 0 16,0-19 0-16,11-12 0 0,14-19 0 16,7-14 0-16,17-17 0 15,8-20-11-15,6-21-126 0,2-15-126 16,1-15-105 0,44-112-423-16</inkml:trace>
  <inkml:trace contextRef="#ctx0" brushRef="#br0" timeOffset="14655.95">15588 9158 242 0,'-36'-28'207'15,"7"-4"-58"-15,12 2-64 16,9 2-36-16,8 5-26 0,16 1-12 16,17 3-15-16,8 2-42 15,9 6-60-15,6 1-98 0,1 10 6 16</inkml:trace>
  <inkml:trace contextRef="#ctx0" brushRef="#br0" timeOffset="15011.03">16048 9183 354 0,'-17'16'200'0,"1"1"-57"0,0-4-46 16,-1-3-1-16,-4-1 14 15,1-9-1-15,9 0-24 0,-2 0-12 16,13 0-5-16,-8 0 5 15,8 0-6-15,0-12-30 16,13-5-18-16,11-7-11 0,12 0-4 16,5 2-7-16,4 3 1 15,0 7 2-15,-5 3-4 16,-9 9-1-16,-1 17 1 0,-12 6 14 16,-17 15-1-16,-8 11 5 15,-17 12 0-15,-8 3-2 16,-6 2 0-16,2-1-6 0,8-8 1 15,8-12 3-15,6-9-1 16,14-8-13-16,0-3 7 16,17-8 1-16,12-17-6 0,15 0-6 15,8-13-76-15,5-7-101 16,5-8-81-16,-6-13-30 16,1-13-42-16</inkml:trace>
  <inkml:trace contextRef="#ctx0" brushRef="#br0" timeOffset="15309.83">16758 8983 288 0,'0'-35'256'16,"0"1"-47"-16,0 6-66 15,0 4-21-15,0 3 13 0,0 9-9 16,3 0-41-16,10 7-36 16,4 5-32-16,6 0-7 15,5 0-8-15,13 17-1 0,4 3 1 16,3 5 3-16,2 3-5 15,-1 5-3-15,-2-1 4 16,-1 5-1-16,-6-1 3 0,-4-3-5 16,-3-1-1-16,-8 0 8 15,-9-2-8-15,-8-2 8 16,-8 0 17-16,-14 5 32 0,-21 3 19 16,-9 9-13-16,-10 7 1 15,-6 10-22-15,-2 3-15 0,-2 5-19 16,-5-5-29-16,1-1-144 15,-1-2-178-15,-1-10-114 16</inkml:trace>
  <inkml:trace contextRef="#ctx0" brushRef="#br0" timeOffset="16241.5">19494 8748 298 0,'4'-21'219'0,"-4"4"-42"15,0 0-58-15,0 3-29 0,5 0 0 16,-5 7 6-16,0 7-23 16,0 0-37-16,0 16-18 15,0 16 34-15,0 29 32 16,-14 21 11-16,5 24-7 0,-4 15-27 15,4 19-24-15,1 5-13 16,8-5-14-16,-9-11-4 16,9-15-3-16,0-16-3 0,0-21 1 15,0-15 3-15,0-15 1 16,0-9-4-16,0-14-1 16,0-7 6-16,0-5-6 15,0-5 15-15,0-7 15 16,5 0-15-16,16-15-10 0,10-10-3 15,17-7 1-15,10-5-1 16,3 1-3-16,0 3-22 16,-9-1-67-16,-6 3-131 0,-14 3-118 15,-7-6-47-15,-10-1-317 16</inkml:trace>
  <inkml:trace contextRef="#ctx0" brushRef="#br0" timeOffset="16409.05">19546 9056 318 0,'-14'-52'183'0,"14"-2"-77"0,0 10-49 15,8 2-27-15,15 7 1 16,15-2-3-16,10 5-14 16,6 3-7-16,2 8-31 0,-4 4-41 15,1 5-42-15,-12 12-90 16,-5 0-182-16</inkml:trace>
  <inkml:trace contextRef="#ctx0" brushRef="#br0" timeOffset="17108.84">18967 9029 136 0,'-8'-12'258'15,"8"-6"-80"-15,-12 6-59 16,-1 1-45-16,0-1-10 0,1-2 16 16,-7 12 6-16,-2 2-13 15,-4 0-20-15,-3 16-23 16,-1 11 8-16,2 11-8 16,3 6-5-16,2 4-12 0,11 2-6 15,11 2-2-15,0-6 3 16,11-7-8-16,11-1-2 0,2-10 3 15,3-8 5-15,2-8-21 16,-1-12 6-16,1-12 0 16,4-12 0-16,-2-9 1 0,-5-12 6 15,-11-8 2-15,-2-3-1 16,-13-6 14-16,0 5 1 0,0 10 13 16,-13 9 0-1,13 14-4-15,-7 7-18 0,7 10-4 16,0 31-1-1,0 16-3-15,12 13 6 0,7 8-1 16,11 5-7-16,6 7-54 16,6 0-94-16,0-5-85 15,6-10-57-15,-5-9 2 0</inkml:trace>
  <inkml:trace contextRef="#ctx0" brushRef="#br0" timeOffset="17540.54">20125 9276 319 0,'0'-28'240'0,"-8"9"-57"15,-5-4-59-15,-3 7-30 0,-6 5 6 16,3-1 9-16,3-1-14 16,2 6-28-16,3-3-20 0,11 6-14 15,0-3-10-15,0-5-10 16,17 0-15-16,11-9 4 15,12 1 0-15,5-1-2 0,4 5-4 16,-2 4 5-16,-4 4-3 16,-12 8-6-16,-5 0 8 15,-10 13 0-15,-10 3 3 16,-6 7 3-16,0 7 2 0,-10-2 1 16,-7 5 3-16,1-5-5 15,-1-4-3-15,11-7 0 0,6-2-3 16,0-2 2-16,9-5-4 15,8-8 6-15,9 12-2 0,-7-12-2 16,1 9-11-16,-6 3 8 16,-2 0-2-16,-12 4 10 15,0 4-7-15,-18 5-1 0,-1 4 9 16,-9 3-44-16,-1-4-73 16,1-2-82-16,3-3-65 15,-1-3-32-15,7-20 2 16</inkml:trace>
  <inkml:trace contextRef="#ctx0" brushRef="#br0" timeOffset="17840.07">20612 9126 421 0,'22'-37'224'16,"0"9"-77"-16,-5 3-51 0,3 6-31 16,3 1-15-16,10 6-15 15,16-4-12-15,10 4-18 0,4 1-2 16,2 1-3-1,-4 3 3-15,-4 2-3 0,-9 1 3 16,-12 4-6-16,-7 0 18 16,-9 0 20-16,-4 0-2 0,-3 16 61 15,-9 13 44-15,-4 16-8 16,0 16-4-16,0 13 7 16,0 10-32-16,0 18-15 0,-11 9-18 15,-3-2-52-15,3-4-16 16,-6-2 0-16,-6-9 0 15,-11-9 0-15,-6-8-101 0,-7-11-222 16,-7-10-164-16,5-10-35 16</inkml:trace>
  <inkml:trace contextRef="#ctx0" brushRef="#br0" timeOffset="18503.98">25112 9204 330 0,'-18'-25'192'16,"-2"4"-39"-16,1-4-72 15,-6 6-2-15,-4 7 5 0,-3 2-8 16,-9 10-9-16,0 10-12 16,2 9-26-16,1 9-8 15,9 13-4-15,9 13 0 0,9 6-5 16,11 10-5-16,11 0 0 15,9-6-5-15,9-7 2 0,4-11-6 16,-1-13-10-16,6-22 3 16,-4-22-3-16,4-27 3 15,-5-15 0-15,-4-11 6 16,-2-10 13-16,-7-4 9 16,-2 2 23-16,-10 5 21 0,-8 14 54 15,0 13-6-15,0 11-48 16,0 17-38-16,0 16-9 0,8 16-15 15,0 20 1 1,4 21 3-16,3 17-2 0,2 16 4 16,-1 8-31-16,-1-1-85 0,7-4-97 15,-2-15-96-15,3-21-13 16,2-22 7-16</inkml:trace>
  <inkml:trace contextRef="#ctx0" brushRef="#br0" timeOffset="18754.25">25603 9190 461 0,'23'-98'255'16,"-6"18"-83"-16,-1 16-49 0,-4 14-4 16,-4 16-26-16,-4 15-31 15,0 10-38-15,6 22 1 16,-7 24 26-16,2 15 42 0,-2 14-7 16,2 11-20-16,-5 9-15 15,0-1-17-15,0-7-17 16,0-14-4-16,0-11-7 15,3-8 4-15,3-12-7 16,8-9-3-16,7-8 0 0,1-16-6 16,11 0-29-16,10-21-69 15,0-7-60-15,2-13-45 16,-8-7-56-16,-6-9 7 0,-5-9-53 16</inkml:trace>
  <inkml:trace contextRef="#ctx0" brushRef="#br0" timeOffset="18890.55">25838 8890 185 0,'-50'-34'244'16,"10"7"-97"-16,14 3-74 16,12 3-36-16,14 1-15 15,8-1-11-15,20 5-9 16,21 4-14-16,19 1-24 0,14 0-37 16,2 4-56-16,3 2-75 15</inkml:trace>
  <inkml:trace contextRef="#ctx0" brushRef="#br0" timeOffset="19469.31">26508 8817 49 0,'0'-5'75'0,"0"5"58"0,0 0 13 16,0 0-33-16,0 0-30 15,0 0-15-15,0 0-6 16,0-4 4-16,0 1 3 0,0-2 1 16,0 5-15-16,0 0-9 15,0 0-9-15,0 0 7 16,0 0 13-16,0-4 4 15,0 0 1-15,0 4-15 16,0-4-6-16,0 4-23 0,0 0-10 16,0 8-5-16,-11 13 3 15,-3 11 0-15,-2 9-5 0,3 7-1 16,2 1 0-16,11 0 0 16,0-4 2-16,0-12 2 15,8-10-4-15,3-6 9 0,2-17 8 16,9 0 5-16,3-7-6 15,10-14 4-15,1-3 14 16,5-10 23-16,-6-1 32 16,-1-3 2-16,-6 7 9 15,-4 2-5-15,-8 8-30 0,-2 5-65 16,-6 4 0-16,0 12 0 16,-4 0 0-16,2 16 0 0,2 13 0 15,0 16 0-15,2 8 0 16,-2 10 0-16,0 12 0 15,-3 2 0-15,2 0 0 0,-4-4 0 16,2-6-301-16,-5-12-124 16,0-10-36-16,0-17 39 15</inkml:trace>
  <inkml:trace contextRef="#ctx0" brushRef="#br0" timeOffset="19852.22">27202 8836 471 0,'0'-52'222'16,"0"4"-84"-16,0 5-25 0,0 15 6 16,0 5-13-16,0 5-43 15,0 6-30-15,8 5-20 16,8 3-6-16,12-4-1 0,9 3-5 16,8 1 2-16,3 4-2 15,2 0-1-15,-1-4 1 16,-4 1 1-16,-6-1 0 15,-1-4 1-15,-6 3 4 16,-8 1 11-16,-4 4 13 0,-3 0 15 16,-5 0-12-16,-4 0-10 15,0 24 12-15,-4 13 35 16,1 20 34-16,-2 12 29 0,5 17-7 16,0 11-17-16,1 10-110 15,2-3 0-15,1 3 0 16,2-9 0-16,-6-9 0 15,-8-12 0-15,-22-8 0 0,-15-2 0 16,-28-8 0-16,-23 2-58 16,-22-4-343-16,-24 0-101 15,-16-3-26-15</inkml:trace>
  <inkml:trace contextRef="#ctx0" brushRef="#br0" timeOffset="23230.36">4006 6422 372 0,'-35'0'303'0,"-1"-4"-83"0,3-3-48 15,4-1 7-15,4-1 50 16,6 2 2-16,3 3-51 16,2-1-68-16,6 2-63 15,8-2-49-15,5-4 0 32,3 6 0-32,9 3 0 15,15 0 0-15,17 0 0 0,20 0 0 16,23 0 0-16,27 0 0 15,23 8 0-15,12 4 0 16,4 8 0-16,6 4 0 16,-3 6 0-16,5 7 0 15,10 3 0-15,2 5 0 16,1-1 0-16,-13 4 0 0,-8 6 0 16,-11-2 0-16,-14 5 0 15,-14 5 0-15,-23-1 0 16,-9 3 0-16,-19 3 0 15,-16-7 0-15,-6 1 0 0,-10 3 0 16,-2 2 0-16,-6-1 0 16,-4 1 0-16,0-1 0 15,-4-8 0-15,-1-3 0 16,3-2 0-16,-6-2 0 0,3-2 0 16,-2-3 0-1,-1-4 0-15,-2-9 0 0,-7-4 0 16,1-9 0-16,-8 4 0 15,0-12 0-15,0 1 0 16,0 0 0-16,0 1 0 16,0-5 0-16,0 0 0 0,0 1 0 15,3-9 0 32,3 0 0-47,-6-4 0 31,3-1 0-15,-3 2 0-16,0-6 0 16,0-4-149-16,0-3-314 15,-9-7 0-15,-2-7-7 0</inkml:trace>
  <inkml:trace contextRef="#ctx0" brushRef="#br0" timeOffset="24055.12">6680 7840 426 0,'-43'-9'251'16,"4"-3"-64"-16,7 5-72 16,2-3-26-16,10 7 5 15,5 0-8-15,7 3-24 16,8 0-24-16,0 0-20 0,8 0-5 15,7 0-1-15,18 0 32 16,16 0 39-16,19 0 3 16,17 6-16-16,10 7-12 15,2 1-27-15,-4 0-11 0,-8 7-6 16,-6 3-4 0,-19 1-9-16,-11-1 10 0,-17-5 1 15,-7 8-7-15,-10-8 8 16,-6 2-8-16,-1-4-1 15,0-2 3-15,-5-2-4 16,-3-5 2-16,0-8 1 0,0 0 1 16,0 0 5-16,0 0 2 15,6 0 44-15,-3-13 19 16,-3-7-77-16,0-17 0 0,0-15 0 16,0-21 0-16,-17-12 0 15,1-10 0-15,4 5 0 16,0 4 0-16,0 15 0 15,-1 4 0-15,2 14 0 16,2 13 0-16,2 7 0 16,-1 5 0-16,8 7 0 0,-8 8 0 15,8 3 0-15,-9 1 0 16,9 0 0-16,-13 6 0 16,13-6 0-16,-8 2 0 0,8-2 0 15,-7 1 0-15,7 0 0 16,-8 8 0-16,8-4 0 15,-12 4 0 1,-1 0 0 0,1 0 0-16,-5 0 0 0,-11 17 0 15,-12 11 0-15,-14 13 0 16,-14 11 0-16,-13 17 0 16,-9 12 0-16,-6 1 0 15,-4-4 0-15,7-8 0 0,12-13 0 16,18-12 0-16,13-9 0 15,13-13 0-15,12-6 0 16,9-5 0-16,5-12 0 16,11 9 0-16,-8-9 0 0,0 0 0 15,8 8 0 17</inkml:trace>
  <inkml:trace contextRef="#ctx0" brushRef="#br0" timeOffset="24155.97">6248 7848 2047 0,'8'0'0'0,"8"0"0"15,13 0 0-15,20 0 0 16,20 0 0-16,13 0 0 0,10 0 0 16,6 0-73-16,0 0-274 15,-9 8-111-15,-12 4-13 16</inkml:trace>
  <inkml:trace contextRef="#ctx0" brushRef="#br0" timeOffset="26558.81">24402 3919 51 0,'-10'0'116'16,"10"0"64"-16,-12-4-55 0,12 4-37 15,-8-4-24-15,8 4-14 16,0-4-10-16,0 0 4 15,0 1 0-15,0 3-5 0,0-5-4 16,0 1-8-16,0-1-1 16,0 5-2-16,4 0-7 15,-4 0 2-15,0 0 4 0,0 0-4 16,0 0-3-16,0 0-3 16,0 0-5-16,0 0-7 15,0 0 1-15,0 0-1 16,0 0 2-16,0 9 2 15,0-9 5-15,0 12 0 0,-17 5 6 16,-2 2 9-16,-10 10-1 16,-16 8-13-16,-12 4-5 15,-8 3 8-15,-8-3-4 0,-4-4 6 16,7-9 5 0,10-3 6-16,7-9 11 0,5-3-12 15,7-5-10-15,9-8 8 0,7 0 18 16,9 0 4-1,3 0-16-15,4 0-11 0,9-8-1 16,0-2 6-16,0-2-7 16,6-4-9-16,5-7-10 0,7-7 7 15,10-9-4-15,8-14-6 16,12-9 2-16,11-11-1 16,1-6 3-16,5-6 2 15,-1-4-4-15,1 0 1 0,-5 4 2 16,-6 8 1-16,-8 6 0 15,-15 7-1-15,-11 2-6 16,-7 11 2-16,-9 5 6 0,-4 5-2 16,0 8-6-1,-13 3 0-15,2 3-5 0,-6 8 3 16,-2-2 3-16,-7 4 3 16,1 5-12-16,-6 5-6 15,-6 2-5-15,1 5 14 16,-4 0 1-16,-2 0 8 0,10 0-2 15,4 0 1-15,2 0 3 16,7 0 1-16,2 0-3 16,6 0 2-16,3 0-1 15,8 0-3-15,-13 0 4 16,13 0 3-16,-13 0-3 0,13 9-2 16,-12-2-4-1,6 1 8-15,-2 1-1 0,0-1-3 16,-2 4 2-16,-2-3 3 15,4-2-3-15,8 2-3 16,-10-2 3-16,10-7-2 16,0 10-2-16,0-10 8 15,0 13-9-15,0-7 5 16,0-6 4 0,0 13-4-16,0-13-1 0,0 8 1 15,0-8-3-15,-6 8 1 16,6 1 1-16,-8-9 4 15,0 7-3-15,8 0 3 16,0 3-6-16,0-3 4 16,0 2-1-1,0-9-4 1,0 8 5-16,0 1-1 16,0-9-1-16,0 12-4 0,0 0 6 15,0 4-3-15,0-1-5 16,0 6 9-16,0 3-3 15,8 5-2-15,0 8 1 16,-2-2 3-16,8 7-1 0,2 2 3 16,5 6-6-1,2-2 3-15,11 6-3 0,2 3 4 16,4 3 3-16,9 6 3 16,7-1 0-16,6-1 5 15,-2 3 0-15,7-7-5 0,-7-2 5 16,1-10-10-16,-10-4 0 15,0-3-1-15,-8-8-1 16,-1-4 2-16,-10-10 0 0,-7-3-7 16,-6-4 8-16,-2 1 2 15,-5-4-6-15,-3-9 4 16,-9 0 0-16,0 0 4 0,0 0-14 31,0 0-33-31,0 0-61 16,0-5-129-16,-13-12-46 15,-3-2-116-15</inkml:trace>
  <inkml:trace contextRef="#ctx0" brushRef="#br0" timeOffset="27174.05">25537 3126 52 0,'-13'-17'157'0,"2"0"27"0,-3 3-47 16,5-3-26-16,-9 0-18 16,2 1-16-16,-6 4-12 15,-1 0 2-15,-1 0-8 16,0 4-4-16,-4 3-5 16,2 5-22-16,1 0-15 0,-2 21-2 15,3 13-7-15,-1 17 2 16,10 23-5-16,2 11-1 15,13 13 0-15,0-1-2 16,16-7-6-16,7-9 2 0,7-12-13 16,2-16-2-16,1-20-21 15,4-17 17-15,3-16-9 16,-3-28-6-16,-5-25 6 0,-2-20 11 16,-16-13 21-1,-2-4 29-15,-12-2-1 0,-9 1 21 16,-7 17 52-16,7 18 2 15,-5 10-28-15,6 18-43 16,-1 8-13-16,9 10-8 16,0 10-19-16,0 19 10 0,0 18 0 15,5 32 4-15,7 24-1 16,5 16-6-16,5 9 6 16,4 2-6-16,-1-12-23 15,3-10-52-15,1-20-72 16,-1-18-69-16,-4-18-45 0,0-22-30 15</inkml:trace>
  <inkml:trace contextRef="#ctx0" brushRef="#br0" timeOffset="27490.91">25988 2903 335 0,'-16'-69'353'0,"-2"14"-84"15,7 19-133-15,11 8-75 16,0 11-26-16,0 12-27 15,0 5-5-15,0 29-1 16,-12 21 5-16,4 19 0 16,8 8-10-16,-11 12 2 15,11 6 1-15,-9-7 6 16,9-10-5-16,0-10-4 0,0-14 5 16,0-9-5-16,0-13 3 15,0-11-3-15,9-8 0 16,10-13 0-16,17-4 4 15,13-14 0-15,16-14 1 0,8-9-19 16,4-6-25-16,-1-11-62 16,-5-3-33-16,-9-1-49 15,-19-2-41-15,-13 3-12 16</inkml:trace>
  <inkml:trace contextRef="#ctx0" brushRef="#br0" timeOffset="27635.94">25931 2772 195 0,'-37'-17'245'0,"12"1"-99"16,17-8-71-16,21-5-35 15,25 2-22-15,17-7-9 16,23-2-23-16,12 3-60 16,3 5-71-16,-5 3-82 15</inkml:trace>
  <inkml:trace contextRef="#ctx0" brushRef="#br0" timeOffset="27955.89">26954 2593 478 0,'-11'-12'287'16,"-2"-2"-74"-16,1 7-60 15,0 3-45-15,4 4-49 16,-1 0-28-16,-4 16-17 0,-2 13-12 15,3 16 2-15,4 7 0 16,8 10-8-16,8 0-3 16,8-6 3-16,3-8-1 15,11-7 1-15,-1-13 2 16,-1-12 0-16,-4-16 2 16,-8 0 4-16,-2-23-6 0,-14-18-10 15,0-13 8-15,-22-5 3 16,-3-3 3-16,1 9-7 15,-3 13-15-15,-2 7-72 16,4 12-88-16,5 6-73 16,8 6-63-16</inkml:trace>
  <inkml:trace contextRef="#ctx0" brushRef="#br0" timeOffset="28356.55">27164 2311 387 0,'-14'-40'274'16,"-3"-1"-116"-16,5 3-69 16,12 10-31-16,0 4-22 0,8 5-21 15,16-2-11-15,17 5 1 16,11-1-4-16,10 1-1 16,-5 0 3-16,-5 2 2 15,-8 7 10-15,-10 0 35 16,-9 3 7-16,-11 4 9 0,-5 0 6 15,-1 0-15 1,-8 0-25-16,0 0-11 16,4 18-16-16,4 12 9 0,9 14 1 15,8 22 18-15,11 15 13 16,7 9 6-16,11 7-15 16,3 2-12-16,0-10-12 15,-2-3-8-15,-9-13 0 16,-13-8-1-16,-12-13 9 15,-13-3 0-15,-25-3-4 16,-28 2-12-16,-26 8-94 0,-28 15-125 16,-20 10-113-1,-17 4-65-15</inkml:trace>
  <inkml:trace contextRef="#ctx0" brushRef="#br0" timeOffset="29653.17">16842 8156 337 0,'-19'0'251'0,"2"0"-48"0,2 0-68 16,2 0-52-16,13 0-11 16,0-7 15-16,0-2 18 15,0 2-5-15,0-5-21 16,13-10-28-16,5-14-29 0,24-21-10 16,14-20-2-16,26-23-1 0,27-19-7 15,23-12 0 1,24-4-2-16,32 2-1 0,14 2 5 15,15 5-6-15,-11 15 6 16,-19 14-7-16,-34 20 3 0,-30 16-1 16,-34 17 5-16,-24 10 0 15,-20 14 3-15,-16 4 0 16,-13 8-12-16,-13 4-29 0,-3 4-72 16,-27 0-106-16,-22 20-95 15,-24 8-66-15</inkml:trace>
  <inkml:trace contextRef="#ctx0" brushRef="#br0" timeOffset="30302.33">16774 7221 239 0,'8'-12'191'0,"1"0"-36"16,-1 4-41-16,-8-1-30 15,0 5-18-15,0 4-10 0,0 0-8 16,0 0-6-16,0 0-7 15,-8 15-9-15,-9 19-4 0,-8 18-6 16,-7 25 3-16,-4 25 12 16,3 8-6-16,4 5-1 15,10-5-9-15,10-13 11 16,9-16-9-16,9-15-3 16,2-14 1-16,14-10-4 0,7-15 6 15,13-10-6-15,3-17-8 16,9 0-2-16,5-7 0 0,3-5-1 15,-4 3 3-15,-4 1-3 16,-6 0-3-16,-2 8-1 16,-4 0 5-16,-9 0 0 0,-8 0-1 15,-2 0-2-15,-9 0 10 16,-6 0 16-16,-3 0 37 0,1 0 43 16,-9-4 12-16,-9-17-58 15,-10-12-20-15,-10-15-25 16,-4-19 7-16,-8-8-10 15,-3-20-9-15,-2-3 1 16,-1-3-2-16,1 11 3 0,6 14-2 16,4 9-4-16,7 19 1 15,4 8 2-15,6 11-6 0,7 8-29 16,12 4-35-16,0 9-38 16,0 0-30-16,0 8-26 0,3 0-2 15,9 0-11-15,4 14 8 16,5 1-16-16,4-2-45 0</inkml:trace>
  <inkml:trace contextRef="#ctx0" brushRef="#br0" timeOffset="31284.15">26943 5325 192 0,'-13'-43'199'16,"-3"4"-39"-16,-6-3-46 15,-2 3-32-15,-3 2-5 16,-3 9 2-16,4 2-3 16,-4 10-27-16,3 4-21 0,-3 12-9 15,-2 12-10-15,-4 16-8 16,-1 17 2-16,9 21-3 15,3 20 0-15,13 8-1 0,12 0-2 16,8-9 8-16,13-9-9 16,6-14 1-16,11-14-5 15,1-11 1-15,6-20 1 0,0-26 2 16,0-19-1-16,-4-25-10 16,-5-21 13-16,-11-11 8 15,-9-6 3-15,-3 3 22 0,-5 10 38 16,-8 15 55-1,0 13-21-15,0 13-29 0,0 12-44 16,0 10-12-16,0 11-18 16,8 15 3-16,3 17 3 0,6 18-10 15,7 15 2-15,6 12 5 16,-3 12-18-16,3 0-79 16,-5-2-84-16,5-11-60 0,-3-11-20 15,-5-23-36-15</inkml:trace>
  <inkml:trace contextRef="#ctx0" brushRef="#br0" timeOffset="31550.09">27291 5022 505 0,'0'-85'252'0,"6"16"-91"16,-6 20-78-16,0 12-40 16,0 17-19-16,3 11-14 0,5 18-2 15,0 23 17-15,-2 23 7 16,4 20 6-16,-6 23 1 15,-4 17-17-15,0 2-5 0,0 3-9 16,0-19 2-16,0-16-5 16,4-20 0-16,0-16 0 15,4-16-1-15,2-18 7 0,6-15 1 16,10-3-6 0,11-22-5-16,8-16-28 0,3-23-113 15,6-14-98-15,-5-11-72 16,-13-1 7-16</inkml:trace>
  <inkml:trace contextRef="#ctx0" brushRef="#br0" timeOffset="31671.86">27344 4883 567 0,'-36'-28'195'16,"19"-5"-104"-16,17 2-55 16,25-7-16-16,15-2-8 0,21-5-11 15,17-4-54-15,15 0-61 16,8-3-74-16,5 0-375 15</inkml:trace>
  <inkml:trace contextRef="#ctx0" brushRef="#br0" timeOffset="32015.31">28306 4587 322 0,'-37'20'196'0,"3"-1"-69"0,-5-1-54 16,5-6-2-16,-6-3 13 15,9-9 11-15,2 7-4 16,13-7-9-16,8 0-19 0,8 0 17 16,0 0 5-1,8-7-29-15,13-9-35 0,8-7-9 16,11 0-9-16,11 2-2 16,6 7 0-16,-6 4-8 15,-15 10-2-15,-8 17 1 16,-10 15 2-16,-18 17 5 0,-14 17 5 15,-15 11-6-15,-7 3 3 16,-1-2 1-16,6-9-5 16,6-15-5-16,13-13 0 0,12-13-6 15,16-8-27-15,19-20 41 16,16 0-284-16,9-20-18 16,13-17-42-16</inkml:trace>
  <inkml:trace contextRef="#ctx0" brushRef="#br0" timeOffset="32349.89">28823 4382 243 0,'-21'-64'293'16,"5"15"-105"-16,2 12-90 15,14 9-46-15,0 4-17 16,0 7-18-16,22 5-9 0,10 4-5 16,17 5 3-16,12 3-3 15,12 0-10-15,5 0 10 16,-5 0-1-16,-5 11 1 15,-3 1-3-15,-9 1 0 16,-5-6-5-16,-12 7 10 16,-5-3-8-16,-8 2-1 15,-4 3 4-15,-2 4 3 0,0 8-3 16,5 11 3-16,4 8 9 16,-1 19 5-16,1 7 5 15,4 4-11-15,-2 4 2 16,-6 1-8-16,-2-10 0 15,-6-1 3-15,-9-11-1 16,-8-6 6-16,-22-2-10 0,-17 1-64 16,-34 4-106-16,-38 0-90 15,-42 9-316-15</inkml:trace>
  <inkml:trace contextRef="#ctx0" brushRef="#br0" timeOffset="33133.24">25128 5828 276 0,'3'-28'252'0,"6"4"-52"15,-1 4-100-15,3 7-46 16,2 9-28-16,8 4-1 0,-3 12 9 16,7 9 9-16,4 12-3 15,-1 12 2-15,0 12-6 16,-3 12 8-16,-5 7-11 0,-12 5-10 15,-8 2-2 1,-11-10-9-16,-17-9 2 0,-9-6-4 16,-12-13-3-16,-7-17 0 0,-6-11-2 15,5-17-2-15,4-17 4 16,13-20 12-16,11-20-14 16,16-19 16-16,21-27-11 15,23-15-6-15,12-16 2 0,22-8-7 16,12-1-4-16,9 6 12 15,3 6-11-15,-7 17 6 16,-11 12 0-16,-9 9 2 0,-12 10-4 16,-13 14 9-16,-18 7 9 15,-7 10 6-15,-12 8 18 16,-12 7-9-16,-12 9-16 16,-14 11-3-16,-9 8-11 0,-18 9 6 15,-12 22-9-15,-10 10-5 16,-1 17 6-16,-5 12 1 15,8 16-4-15,11 8 10 0,16 14-7 16,31 4 3-16,27 5 10 16,35 2 1-16,38-4-11 15,35-8 0-15,16-13-4 0,14-16-77 16,1-16-179-16,-12-16-109 16,-15-18-71-16</inkml:trace>
  <inkml:trace contextRef="#ctx0" brushRef="#br0" timeOffset="36924.99">5388 10990 389 0,'-14'-17'241'0,"8"6"-73"16,-2-1-51-16,8 3-14 15,0 6-19-15,-8 3-28 16,8 0-30-16,0 16-9 16,0 16-11-16,0 21 15 15,0 20-11-15,0 26 0 16,0 22-9-16,0 17 5 16,4 9-18-16,0 0-61 15,-1-1-64-15,2 1-52 16,-5-9-56-16,0-12-47 0</inkml:trace>
  <inkml:trace contextRef="#ctx0" brushRef="#br0" timeOffset="40073.05">2923 9817 65 0,'-12'-36'188'15,"-4"-1"-63"-15,-2 1-28 16,2 3-29-16,1 2-31 0,-1 1-8 16,2 2 18-16,-1 3-7 15,-2 1-9-15,6 7 1 16,-6 5 13-16,-3 5-7 15,-5 7-15 1,-3 0-12-16,-4 11-5 0,-9 6-5 16,-3 3 0-16,-2 12-1 15,-6 10 4-15,-2 7-5 16,3 7 4-16,1 5-2 16,1 0 0-16,9 1 0 15,4 2 6-15,7 1 0 16,13-4-3-16,7 6 2 15,9-6-3-15,9-2 4 16,4-2-5-16,6 0 0 16,11-2-1-16,2-7-3 15,1-8-1-15,3-7 4 16,1-5-1-16,-1-3-4 16,-1-9-1-16,4-4 2 15,-4-12 4-15,-3 0 3 16,1-8-6-16,0-8 4 15,-4-5-7-15,-1-7 5 16,-3-8 0-16,-7-5 2 16,-4-8-4-16,-3-4 4 0,-3-4-5 15,-3-7 5-15,-2-2 2 16,-3 2-3-16,0 2-1 16,0 0-4-16,-8 5 6 15,-3 5 2-15,-3-1-4 16,3-1 1-1,-1 8 3-15,0 6 2 0,-1 5-7 16,1 2 5-16,4 9-2 16,8 2-7-16,-11 6 5 15,11 1 3-15,-8 2 5 16,-1 1 12-16,9 4-1 16,-9 4-1-16,9-1-10 15,0 5 3-15,0-2-2 16,0 2-2-16,0 0-6 15,0 0 6-15,0 0-4 16,0 0 1-16,0 11-9 16,0 9 5-16,0 18 1 15,0 9-1-15,12 10 2 16,5 9-4-16,8-1 3 16,12-4 4-16,7-8 2 15,5-4-2-15,3-8 2 16,6-13 1-16,-7-11-4 15,3-10 2-15,-5-7 0 16,-5 0 11-16,-4-7 13 16,-4-5 14-16,-10-2 15 15,-6 2 1-15,-9 5-8 16,3-2 9-16,-6 1-25 16,-5 1-2-16,-3 2-12 15,0 1-10-15,0-4-8 16,0-1-22-16,0-3-64 15,0-5-77-15,-8-6-84 0,-4-6-23 16,-1-7-49-16</inkml:trace>
  <inkml:trace contextRef="#ctx0" brushRef="#br0" timeOffset="41268.11">2887 8991 299 0,'-26'-27'193'15,"3"-2"-77"-15,-2 4-54 0,-4 5-27 16,1-1 27-16,-1 6-2 16,2-3 18-16,-5 6-20 15,-10 0-16-15,-3 0 6 16,-11 4-13-16,-9 8-7 15,-3 0 9-15,-6 8-3 16,-7 4-15-16,-5 5-5 0,1 3-1 16,9 0-5-16,5 1 2 15,6 3-2 1,0 0 2-16,4 5-5 16,4 8-1-16,6 4-1 0,-3 3 7 15,6 9 6-15,0 4-8 16,2 8-6-16,5 4 3 15,6 4-9-15,2 1 4 16,4 4 2-16,4 3-1 16,5 8 7-16,4 0 38 15,3 1-22-15,5-3-14 16,8-3-7-16,-6-1 0 16,6-6 9-16,0 0 8 15,3-4-5-15,5-3-4 16,0-9 2-16,8-9 5 0,1 1-6 15,7-6 0 1,1 3-4-16,7 0 8 16,8-2-3-16,5-3-7 0,4 4 0 15,4-5 0-15,0 1 4 16,4-3-7-16,0-3-2 16,-1-6 1-16,0 0-2 15,1-5 5-15,5 2 1 16,3-7 9-16,3-7-10 15,6 1 3-15,2-4 2 16,6-13-3-16,8 0-1 16,-1-8 12-16,4-9 0 15,0-8 7-15,2-12 18 16,-6-3-6-16,-4-5-7 16,-9 0-7-16,-6 0-4 15,-5-7-13-15,-8-1 3 16,-1 4-2-16,-7-4 8 15,-9-8-10-15,1 1-3 0,-3-6 7 16,-2 1 8-16,1 4 8 16,-6 4 26-16,-6 4-24 15,-5 1-27 1,-8-3 0-16,1 8 0 0,-5-3 0 16,1 1 0-16,-6 1 0 15,1-2 0-15,-4 5 0 16,0-3 0-16,0-6 0 15,0-3 0-15,-12-8 0 16,0-3 0-16,-10-1 0 16,4 0 0-16,-7 3 0 15,0 1 0-15,1 8 0 16,0 8 0-16,-1 4 0 16,1 5 0-16,-1-1 0 0,-8 0 0 15,1 5 0-15,-9-1 0 16,-3 1 0-16,-4-3 0 15,-10 4 0 1,-7-5 0-16,-12 2 0 16,-7 1 0-16,-5 10 0 0,-1 6 0 15,5 9 0-15,-10 12 0 16,-2 16-94-16,-8 17-376 16,0 15 21-16,2 9-5 15</inkml:trace>
  <inkml:trace contextRef="#ctx0" brushRef="#br0" timeOffset="44991.8">6606 8893 72 0,'-16'-12'159'0,"-1"0"-14"15,5-1-58-15,0 2-21 16,-4 2-9-16,-1-3 6 16,5 5 20-16,1-2 22 15,-3 9 1-15,6 0 2 0,8-3 12 16,-11-2 2-16,11 5-8 15,-9 0-9-15,9 0-18 16,0 0-4-16,0 0-13 16,0 0 4-16,5 0-31 15,2-4-10-15,6 4-12 16,4-4-14-16,15 0 17 0,297-29 69 31,-54 1-93-15,258-29 0 15,-339 41 0-31,1 0 0 0,-4 3 0 16,-17 5 0-16,-16 3 0 0,-19 2 0 15,-20 3 0-15,-18-1 0 16,-8 2 0-16,-12-2 0 16,-3-4 0-16,-2 1 0 15,9 1 0-15,13-6 0 16,8-2 0-16,15-1 0 0,9-2 0 15,8 2 0-15,4 0 0 16,2 4 0-16,-8 5 0 0,0-3 0 16,-7 3 0-16,-4-2 0 15,2 1 0-15,-5-4 0 16,4 0 0-16,4-4 0 0,12-2 0 16,11 3 0-16,7-2 0 15,2 1 0-15,-4 4 0 16,0 0 0-16,-8 4 0 15,-3 4 0-15,-8-4 0 0,-6 4 0 16,-7-5 0-16,-4 1 0 16,0 1 0-16,0-2 0 15,-1 1 0-15,4-1 0 0,10 3 0 16,-1 0 0-16,4 1 0 16,5 3 0-16,2-8 0 15,7 3 0-15,1-5 0 0,9 0 0 16,1-1 0-16,-1 5 0 15,4-4 0-15,1 0 0 16,4 0 0-16,3 3 0 16,9 2 0-16,-1-5 0 0,6 3 0 15,-6 1 0-15,-6-1 0 16,-7 1 0-16,-6 0 0 16,-4 0 0-16,-5 1 0 0,-8-2 0 15,4-3 0-15,0-1 0 16,2 1 0-16,1-4 0 15,5 0 0-15,0-4 0 0,-3-1 0 16,-5 0 0-16,-3-3 0 16,-10 1 0-16,1-2 0 15,0 0 0-15,4 1 0 0,8 0 0 16,13 3 0 0,11 4 0-16,18 5 0 0,7 0 0 15,3 5 0-15,4 2 0 16,-5 5 0-16,6 0 0 15,9 0 0-15,7 8 0 0,19 8 0 16,23 1 0-16,16 4 0 16,11 3 0-16,1 0 0 15,-5 4 0-15,-4 6 0 0,-4-1 0 16,3-2 0-16,-3 2 0 16,-3 0 0-16,-8-5 0 15,-15 1 0-15,-9-1 0 16,-12-4 0-16,-7 4 0 0,1 1 0 15,-4-4 0-15,-3-2 0 16,-13-2 0-16,-7-1 0 16,-19-3 0-16,-14-2 0 0,-17-2 0 15,-15 0 0-15,-22-5 0 16,-15-8 0-16,-17 7 0 16,-7-7 0-16,-10 0 0 15,-3 0 0-15,0 0 0 0,4 0 0 16,5 0 0-16,1 9 0 15,6-9 0-15,4 0 0 16,5 0 0-16,-4 0 0 16,0 0 0-16,-9 0 0 15,-5 0 0-15,-7 0 0 16,-9 0 0-16,-2 0 0 0,-6 0 0 16,-5 0 0-16,-1 0 0 15,-3 0 0-15,-5 0 0 16,-6 0 0-16,-4 0 0 15,-4 0 0-15,-3 0 0 0,-5 0 0 16</inkml:trace>
  <inkml:trace contextRef="#ctx0" brushRef="#br0" timeOffset="45055.95">29168 8263 2047 0</inkml:trace>
  <inkml:trace contextRef="#ctx0" brushRef="#br0" timeOffset="45258.97">29160 8263 2047 0,'-12'0'0'16,"-2"-9"0"-16,6 2 0 15,-4-1 0-15,4-5 0 0,8 0 0 16,-11 2 0-16,11 3 0 16,-8-1 0-16,-1 3 0 15,9-5 0-15,-9 4 0 16,9 0 0-16,0-2 0 15,-8 4 0-15,8 2 0 16,-9-1 0-16,9 0 0 16</inkml:trace>
  <inkml:trace contextRef="#ctx0" brushRef="#br0" timeOffset="46780.85">29052 8137 2047 0,'0'8'0'0,"0"8"0"16,0 4 0-16,0 17 0 15,0 13 0-15,0 13 0 16,0 16 0-16,0 10 0 0,0 8 0 16,0 13 0-1,0 17 0-15,0 11 0 0,0 24 0 16,0 22 0-16,0 11 0 16,0 8 0-16,6 6 0 15,2-2 0-15,0 1 0 16,0-1 0-16,1 1 0 0,-5 11 0 15,-4 19 0-15,0 5 0 16,-13 1 0-16,-3-8 0 16,-1-16 0-16,-2-13 0 15,-2-20 0-15,-1-13 0 0,5-20 0 16,-5-17 0-16,6-10 0 16,3-13 0-16,2-17 0 15,-9-16 0-15,-9-12 0 16,-7-15 0-16,-15-9 0 15,-17-9 0-15,-17-3 0 0,-20-5 0 16,-21-3 0-16,-18-1 0 16,-12-3 0-16,-11-5 0 15,-16 4 0-15,-16 1 0 16,-21-2 0-16,-23-2 0 0,-22-1 0 16,-18 1 0-16,-29-1 0 15,-43-4 0-15,-38-4 0 0,-34 4 0 16,-32 9 0-16,-27 3 0 15,-8 14 0-15,-3 6 0 16,5 13 0-16,1 3 0 16,-4 2 0-16,0-1 0 0,3 5 0 15,0-6 0-15,-7 0 0 16,7 6 0-16,10-1 0 16,1 1 0-16,11-1 0 0,7-2 0 15,11 4 0-15,11-3 0 16,8 2 0-16,-4-6 0 0,15 1 0 15,17 1 0-15,10-5 0 16,11 1 0-16,1-6 0 16,10-3 0-16,15-4 0 15,22 1 0-15,21-2 0 0,16 4 0 16,10 5 0-16,9 4 0 16,4 4 0-16,8-3 0 0,9 4 0 15,7-6 0-15,7 1 0 16,10-5 0-16,-1 5 0 15,5 4 0-15,0 0 0 0,4-4 0 16,10 0 0-16,16-3 0 16,13-6 0-16,14-3 0 0,11-5 0 15,10-2 0-15,1-7 0 16,7-2 0-16,-1-3 0 16,-4-7 0-16,-5 1 0 15,-2-3 0-15,-12 3 0 16,-4-4 0-16,-5 4 0 15,-2 1 0-15,6 0 0 0,8 3 0 16,8-1 0-16,6 7 0 16,10-7 0-16,12 3 0 15,9-2 0-15,7-3 0 16,1 3 0-16,-10 4 0 16,-8 0 0-16,-2 0 0 0,0 2 0 15,11-6 0-15,15-3 0 16,19-10 0-16,15-3 0 15,19-8 0-15,21 0 0 16,15 0 0-16,9-8 0 16,9-3 0-16,0-10 0 15,0-12 0-15,0-24 0 16,0-24 0-16,0-34 0 16,0-35 0-16,0-32 0 0,0-43 0 15,0-18 0-15,9-23 0 16,2-5 0-16,-4-11 0 15,2 1 0-15,-9 13 0 16,0 7 0-16,0 16 0 16,0 22 0-16,0 11 0 15,0 5 0-15,0-1 0 16,5 1 0-16,11-10 0 16,12 6 0-16,4 8 0 15,4 15 0-15,2 17 0 16,-2 21 0-16,-7 15 0 0,-4 18 0 15,-1 15 0-15,-8 7 0 16,0 10 0-16,-4 8 0 16,1 9 0-16,-1 5 0 15,3 11 0-15,-2 12 0 16,-1 2 0-16,-1 5 0 16,3 4 0-16,-3 1 0 15,7 0 0-15,-4-1 0 16,3 1 0-16,-1-4 0 15,1-1 0-15,-2-3 0 0,2-4 0 16,-4-14 0-16,4-3 0 16,1-8 0-16,7-4-1 15,-5-4-28-15,6-1 5 16,-2-2 9-16,-4-7 8 16,1 7 14-16,-5 10-2 15,-4 9 12-15,-4 7 15 16,-5 10-17-16,2 12-15 0,-5 8 0 15,0 8 0 1,0-2 0-16,0 6 0 16,0 1 0-16,0-1 0 15,0 3 0-15</inkml:trace>
  <inkml:trace contextRef="#ctx0" brushRef="#br0" timeOffset="47191.46">4599 9858 2047 0,'5'-3'0'15,"4"3"0"-15,-6-5 0 16,5 1 0-16,-3 4 0 16,6-4 0-16,13-9 0 0,22-6 0 15,22-10 0 1,25-11 0-16,26-9 0 16,28-4 0-16,30 0 0 15,35-2 0-15,23 4 0 0,9 2 0 16,-4-1 0-16,-22 11 0 15,-18-2-25-15,-30 9 11 16,-24 2 4-16,-24 2 10 16,-23 7 0-16,-23 2 3 0,-16 2-4 15,-15 0 6-15,-8 6-2 16,-8-1 7-16,-5 0-17 16,-4-1 9-16,-3 0-4 15,-5 5 2-15,-1 1 3 16,3-2-8-16,-8 2-1 0,2 2 2 15,-3 1 2-15,-5 4-9 16,0 0-11-16,0-3 2 16,0 3-6-16,0 0 5 0,0 0-5 15,0 0 2-15,0 0-24 16,0 0-26-16,0 0-7 16,-13 0-2-16,13 0-7 15,-11 0-25-15,11 0-2 16,-9 0-18-16,9 0-36 0,-7-9-32 15,7-3-51-15,-13-1-221 16</inkml:trace>
  <inkml:trace contextRef="#ctx0" brushRef="#br0" timeOffset="48838.95">10707 7159 292 0,'-8'-19'233'0,"8"-2"-55"16,-8 4-65-16,8 5-33 16,-8 0-18-16,8 5-17 15,0 2-14-15,12 1-19 16,8 4-5-16,16 0 3 0,9 9 0 15,5 6 3-15,-2 6-6 16,1 7 6-16,-9 8 1 0,-7 2-5 16,-10 2-1-16,-9 1 1 15,-11 3 1-15,-12 5 5 16,-19 5 1-16,-17-2-11 0,-11 0-5 16,-8-6 7-16,-1-9-5 15,-4-13 2-15,4-7 3 16,8-17-6-16,8 0 11 15,13-7 9-15,11-19-4 16,13-10-14-16,16-19-2 16,21-4-3-16,11-15 2 0,13-4 4 15,2-3-2-15,11 0-3 16,-1-1 1-16,-1 1 0 0,-6 4-4 16,-6 7 4-16,-11 5 2 15,-8 8-2-15,-13 8 0 16,-5 8 0-16,-5 5 9 0,-6 8-5 15,0 7 1-15,0 6 3 16,-9 2-4-16,-3 0-3 16,-9 9-6-16,-2 4 2 15,-11 0 3-15,-3 17 0 16,-6 3-3-16,-7 4-1 0,5 5 6 16,1 4-1-16,3 0 2 15,6-2-6-15,5 2-1 16,10-4 1-16,9-1 5 0,11 6-9 15,0-3 10-15,11 2-3 16,9 0-4-16,5 0 2 16,7-5 2-16,5 1 3 0,4-4-5 15,4-6-3-15,-5-3 8 16,0 0-2-16,-3-4-3 16,-5 0 2-16,-2 1 0 15,-7-13 2-15,-6 8 0 0,-6-8 0 16,3 8-2-16,-8-8 0 15,-1 0 4-15,-5 0 3 16,0 0 0-16,3 0 8 0,2 0 2 16,-2 0 1-16,3 0-7 15,-6 0-7-15,0 0 1 16,0 0 3-16,0 0-5 16,0 0-10-1,0 0 5-15,0 0 3 16,0 0 3-16,0 0-3 15,0 0 1 1,0 0 0-16,0 0 11 16,0 0 0-16,0 0 1 15,0 0-10-15,0 0 4 0,0 0-1 16,0 0-12 0,0 0 2-16,0 0 4 0,0 0 4 15,0 0-8-15,0 0-10 31,0 0-44-31,0 0-46 0,0 0-51 16,0 0-51-16,0 0-29 16,-9 0-41-16</inkml:trace>
  <inkml:trace contextRef="#ctx0" brushRef="#br0" timeOffset="49521.15">11545 6801 89 0,'0'-8'148'15,"0"1"10"-15,0-7-45 16,0 2-38-16,0 4-24 16,0 0-6-16,0 0 6 0,0 0 3 15,-14 4-4-15,6 4-11 16,0 0-15-16,-4 0-7 16,0 0-10-16,-8 12 2 15,-2 10-9-15,-1 1-1 0,3 10 4 16,-2-1 4-16,8 5-10 0,6-5-1 15,8-4 4 1,0-2-3-16,12-6 3 0,7-9-4 16,34-2-9-1,-20-9 11-15,-1-12-1 16,-4-8 1-16,-8-5 2 0,-2-8 1 16,-5 0-1-16,-13-3 4 15,0 0 1-15,0 3 8 16,-13 10 12-16,4 1-3 0,0 10-10 15,9 3-14 1,-8 9 3-16,8 17 1 0,0 11-5 16,0 13 8-16,0 8-4 15,5 0-6-15,3 4 2 0,0-5 3 16,5-3-35-16,10 21-188 16,-15-46 39-1,0-20-53-15</inkml:trace>
  <inkml:trace contextRef="#ctx0" brushRef="#br0" timeOffset="49771.25">11796 6598 266 0,'0'-61'230'15,"0"13"-67"-15,0 11-77 16,0 12-44-16,0 13-21 0,0 12-9 16,7 24 5-16,1 17 0 15,6 8-6-15,-8 8-3 16,2 0-2-16,0-4 2 0,-2-5-2 15,-2-6-5 1,0-12 3-16,4-7-1 0,0-7-3 16,0-5 0-16,0-11-4 15,3 0 2-15,11-8-3 16,5-7-17-16,6-12-55 0,-4-8-51 16,-10-14-70-16,-10-8-25 15</inkml:trace>
  <inkml:trace contextRef="#ctx0" brushRef="#br0" timeOffset="49896.86">11912 6456 83 0,'-35'-9'186'0,"5"1"-13"16,8 1-57-16,8-3-45 0,14 3-29 15,14-5-24 1,8-1-8-16,19-7-3 0,13-1-23 16,3 5-35-16,0 1-44 15,-5-1-95-15</inkml:trace>
  <inkml:trace contextRef="#ctx0" brushRef="#br0" timeOffset="50337.21">12636 6353 236 0,'-28'-20'250'0,"-1"1"-108"16,1 2-70-16,-2 4-36 16,3 5-18-16,3 8-13 15,0 0 0-15,2 15-4 0,2 12-1 16,4 4 1-16,0 7 0 16,4 2-1-16,3 1 1 15,9-6 1-15,0-1-5 0,9-10-4 16,3-3 5-16,1-9-4 15,3-4 3-15,-1-8 3 16,1-4-3-16,2-12 5 16,-4-8-3-16,3-14 1 15,-4-2 5-15,-10 4 17 0,-3-2 17 16,0 10-9-16,0 3 3 16,0 9-15-16,0 4-16 15,0 8 0-15,6 13-4 16,2 7-2-16,2 4 4 15,4 4-4-15,2 1-21 16,1-6-34-16,-2 7-31 0,2-6-33 16,-6 1-92-16</inkml:trace>
  <inkml:trace contextRef="#ctx0" brushRef="#br0" timeOffset="51035.26">12464 6302 181 0,'-18'-13'200'15,"-4"0"-66"-15,2 5-41 0,1 1-34 16,-2 7-16-16,-4 0-15 16,0 11-2-16,6 6-14 15,3 8-6-15,8 7 8 16,8 9-6-16,11-6-1 16,18 3-2-16,11-7-1 0,5-6-3 15,9-12 4-15,-1-13 6 16,-10 0-1-16,-2-15 19 15,-12-10 2-15,-9-8 4 0,-8-5 3 16,-8-2 32-16,-4-1-19 16,-13 1 1-16,-7 4-13 15,-8 8-23-15,-4 2-3 16,-6 9-11-16,3 14-12 0,-5 3-48 16,2 12-66-16,2 5-54 15,3 2-56-15,5 7-52 16</inkml:trace>
  <inkml:trace contextRef="#ctx0" brushRef="#br0" timeOffset="51351.03">12608 6097 386 0,'3'-40'188'0,"5"4"-87"16,4-2-48-16,9 5-28 15,8 2-9-15,11 2-3 16,8 1-10-16,9 3-1 15,1 5 1-15,-1 3-7 16,-9 6 2-16,-6 11 3 16,-10 0 3-16,-4 11-3 0,-8 10 1 15,0 11 6-15,-3 8 2 16,-1 10-3-16,2 2-2 16,-7 5-1-16,0 0-1 0,-2 0 3 15,-9 0-2-15,0-4 8 16,-17-4-11-16,-7-4 4 15,-9 0-4-15,0-4-1 16,-2-1-9-16,-5-3-46 0,-2-5-53 16,6-3-107-16,2-1-16 15</inkml:trace>
  <inkml:trace contextRef="#ctx0" brushRef="#br0" timeOffset="51917.93">14256 5858 111 0,'0'-8'196'0,"0"3"-52"16,0 5-47-16,0 0-43 0,0 0-20 16,6 20 8-16,0 12-6 15,2 6-4-15,0 5-10 16,1 7-2-16,-9-5 5 16,0-4-6-16,-9-8 2 0,-7-5 9 15,-16-8-9-15,-10-4-5 16,-6-4-8-16,-9-12-3 15,1 0 4-15,3-7-1 16,9-10 15-16,11-7-7 16,12-10-12-16,21-10 0 0,16-13-9 15,22-12 0-15,22-16 0 16,17-12 3-16,9-5-2 16,3 4 5-16,-7 5-7 0,-13 7 9 15,-12 13 1-15,-22 11 13 16,-10 18 18-16,-22 10-8 15,-17 15-20-15,-24 10 0 0,-14 9-4 16,-13 21 2-16,2 13 2 16,7 5-7-16,8 14 6 15,16 7-1-15,10 10-7 16,22 8 4-16,6-1-2 16,18-4 4-16,11 0-8 0,15-8-41 15,2-8-76-15,10-12-51 16,-2-12-59-16,5-14-293 15</inkml:trace>
  <inkml:trace contextRef="#ctx0" brushRef="#br0" timeOffset="52482.55">15036 5425 425 0,'0'-57'256'0,"-12"9"-80"15,4 10-69-15,8 10-31 0,-8 8-24 16,8 4-30-16,0 9-14 15,0 7-6-15,0 0-1 16,0 7 6-16,0 6-4 0,0 3-4 16,-8 5-1-16,8-2 2 15,-9 2 3-15,9 3-1 16,0 9 0-16,0 8-4 0,0-1 3 16,0 1-3-16,9-2 3 15,2 0-3-15,2-11-5 16,-1-9-3-16,0-6-2 15,2-13 12-15,-3 0-6 16,0-13 3-16,1-10 9 0,-4-13-2 16,1-10-10-16,-9-3 15 15,0 1 2-15,0 3 10 16,-12 5 12-16,4 2 12 0,8 10 18 16,-12 8-14-16,12 5-9 15,0 4-20-15,0 4-11 16,0 7-7-16,0 0 0 0,3 18-2 15,9 5 2-15,9 5 4 16,8 13-4-16,8 4-2 16,3 0-2-16,0 0 5 0,-4-5-3 15,-3-5 0 1,-4 4-16-16,-6-11-24 0,-1-3-53 16,-6-2-30-16,0-2-8 15,-5-9 24-15,-6 1 30 16,-5-6 22-16,0-7 16 15,0 0 7-15,0 0 10 0,0 0 9 16,0-7-8-16,0-6-23 16,-13-4-46-16,4-3-74 15,-5 1-1-15</inkml:trace>
  <inkml:trace contextRef="#ctx0" brushRef="#br0" timeOffset="52932.65">15441 5087 125 0,'-9'-40'271'16,"-5"7"-60"-16,6 5-61 15,8 7-49-15,0 6-46 0,0 6-28 16,-8 9-16-16,8 16-6 15,0 17-1-15,0 12 3 16,0 13 4-16,8 6 1 0,4 10-1 16,4 7-8-16,3-9 3 15,3-3 0-15,-3-7-4 16,2-12 2-16,-4-19-2 16,-1-5-4-16,0-11 2 15,-5-15 2-15,3 0-8 0,-3-19-55 16,2-19-94-16,-5-10-86 15,-4-5-317-15</inkml:trace>
  <inkml:trace contextRef="#ctx0" brushRef="#br0" timeOffset="53088.13">15457 5038 319 0,'-19'-29'202'0,"7"1"-75"15,12 0-56-15,0-1-28 16,15-2-20-16,18-2-16 15,7-1-5-15,11 7-34 0,-9 7-39 16,4 3-17-16,-5 5-85 16,-1 3-33-16</inkml:trace>
  <inkml:trace contextRef="#ctx0" brushRef="#br0" timeOffset="53385.09">15977 4810 96 0,'0'0'174'0,"0"0"13"16,0 0-32-1,0 0-37-15,0 0-36 0,5 0-31 16,0 0-21-16,-1 0-20 16,0 12 0-16,0 4-4 0,3 10-3 15,2 3 4-15,-1-1-6 16,0 4-1-16,0 1 1 16,1-5 0-16,-1-4 1 0,-1-3-5 15,-2-4 7 1,-5-6-1-16,0-1 3 0,0-10 1 15,-9 0 2-15,-8-10-6 16,-7 3-3-16,-7-2 1 0,-7 1 6 16,-2 8-1-16,4 0-10 15,-1 0-4-15,9 0-35 16,0 13-58-16,2 4-54 16,10-6-84-16,4 1-187 0</inkml:trace>
  <inkml:trace contextRef="#ctx0" brushRef="#br0" timeOffset="53664.75">16071 4860 406 0,'3'-41'200'15,"3"4"-75"-15,2 5-45 16,0 4-19-16,9 2-28 0,12 6-11 16,10 0-18-1,12 3-3-15,4 2 3 0,5 6-2 16,-3 1-8-16,-3 8 7 15,-10 0-2-15,-9 0 1 16,-9 0-6-16,-6 12 8 0,-3 6 2 16,-6 1 7-16,-3 6 3 15,0 12-4-15,-2 7 7 16,-3 4-6-16,1 6-5 0,-4 3-3 16,0 8 1-16,-16 4-48 15,-14 8-94-15,-13 9-126 16</inkml:trace>
  <inkml:trace contextRef="#ctx0" brushRef="#br0" timeOffset="55062.8">11723 6203 355 0,'12'25'300'15,"-4"-6"-50"-15,0-5-33 16,-8-14 52-16,3 0 97 0,2-9-76 16,-1-10-290-1,1-19 0-15,-5-18 0 0,0-21 0 16,-17-26 0-16,-8-19 0 15,-7-12 0-15,-8-4 0 16,-10-5 0-16,-9 3 0 0,-12 2 0 16,-5 3 0-16,-14 5 0 15,-11 8 0-15,-13 2 0 16,-16 5 0-16,-12 5 0 0,-13 4 0 16,-3 4 0-16,3 5 0 15,2 7 0-15,-1 4 0 16,2 5 0-16,10 8 0 15,1 7 0-15,-1 10 0 16,-9 11 0-16,-11 13 0 0,-13 15 0 16,-12 15 0-1,-7 9 0-15,-13 16 0 0,-5 10 0 16,6 8 0-16,2 7 0 16,0 6 0-16,-2 3 0 15,-9 4 0-15,-17 3 0 16,-7 6 0-16,-8-1 0 15,7 4 0-15,11 5 0 0,11 3 0 16,3 0 0-16,12-4 0 16,7 1 0-16,13-6 0 15,10-5 0-15,9-3 0 16,6-2 0 0,8-2 0-16,12 2 0 0,5-2 0 15,7 2 0-15,7 3 0 16,10 1 0-16,8 11 0 15,8 5 0-15,3-1 0 16,9 4 0-16,3 2 0 16,4-6 0-16,9-4 0 15,4 0 0-15,4-4 0 16,9-4 0-16,5 0 0 0,1 0 0 16,2 0 0-16,4 2 0 15,4-7 0-15,2 1 0 16,3 1 0-1,-3-2 0-15,7 5 0 16,-6 0 0-16,-4 5 0 0,0 3 0 16,-2-3 0-16,2 0 0 15,1-5 0-15,4-5 0 16,2-2 0-16,6-10 0 16,4 1 0-16,4 1 0 15,-1-1 0-15,1 4 0 16,0 4 0-16,4-2 0 15,-3 4 0-15,-3-2 0 16,3 1 0-16,-3-6 0 16,4-3 0-16,2-8 0 15,8-5 0-15,-8-12 0 16,8-8 0-16,-9-3 0 16,9-5 0-16,-8-4 0 15,8 0 0 1,0 5 0-1,0-5 0 1,0 0 0 0,3-8 0 31,2 0 0-32,-5-3 0-15,0-2-8 16,0-3-471-1,0-8 1-15,-16-5 38 16</inkml:trace>
  <inkml:trace contextRef="#ctx0" brushRef="#br0" timeOffset="55881.98">1876 7294 243 0,'0'-28'253'16,"0"2"-35"-16,0 2-56 15,0 7-44-15,0 1-12 16,0 4-5-16,0 9-27 0,0 3-31 16,0 0-21-16,0 0-20 15,0 21 6-15,0 15 0 16,7 16-5-16,4 23-1 15,6 13 0-15,0 10 2 16,-2 5-1 0,2-1-2-16,-1-2 2 15,-2-6 0-15,-3-4 1 16,-3-13-6-16,-1-15 4 0,2-15-2 16,-4-6 8-16,-2-12-12 15,2-8 5-15,-5-4 8 16,0-7 13-16,0-10 25 15,0 0 13-15,0 0 1 16,3 0-3-16,5 0 23 16,1-7 28-16,2-1-42 15,11-9-36-15,18-7 1 16,28-12 2-16,19-13-3 16,13-4-17-16,15-4-11 15,2 0-3-15,1 3 0 16,-8 6 0-16,-17 12 0 15,-19 7 0-15,-23 13 0 16,-13 5 0-16,-14 6 0 16,-7 5 0-16,-11 0 0 15,-6-9 0 1,-11-4 0-16,-17-3 0 16,-18-12 0-16,-10-14 0 15,-18-9 0-15,-14-15 0 16,-15-8 0-16,-14 3 0 15,-8 0 0-15,-2 10 0 16,9 5 0-16,13 6 0 16,9 5 0-16,14 5 0 15,17 6 0-15,11 11 0 16,15-2 0-16,5 4 0 16,6 7 0-16,3 0 0 15,1 7 0-15,-1-1 0 16,6 0 0-16,3 3 0 15,3 2 0-15,5 3 0 16,-1 0 0 0</inkml:trace>
  <inkml:trace contextRef="#ctx0" brushRef="#br0" timeOffset="56094.1">1620 6969 2047 0,'3'0'0'16,"5"0"0"-16,-3 0 0 15,3 0 0-15,1 0 0 16,1 12 0-16,6 0 0 16,1 4 0-16,8 3 0 15,-1 7 0-15,4 6 0 16,6 9 0-16,-3 8 0 15,2 8 0-15,-1 12 0 16,6 12 0-16,-3 13 0 16,5 12-488-16,2 12-167 15</inkml:trace>
  <inkml:trace contextRef="#ctx0" brushRef="#br0" timeOffset="106314.03">13246 8987 261 0,'-9'-8'244'16,"9"0"-44"-16,0 1-57 16,0 2-41-16,0-4 17 0,0 1 61 15,0-3 51 1,0-2 6-16,0-3-66 0,0-7-32 15,-8-7-119-15,-5-7-20 16,1 1 0-16,-4-4 0 0,-8-3 0 16,-4 0 0-16,-8-6 0 15,-15-1 0-15,-9 3 0 0,-16 1 0 16,-14 1 0-16,-15 0 0 16,-10 6 0-16,-2 2 0 15,-5 4 0-15,-1 0 0 0,1 5 0 16,5 9 0-16,3 1 0 15,5 6 0-15,0 12 0 16,-5 0 0-16,4 0 0 16,5 12 0-16,4 0 0 0,-2 0 0 15,2 5 0-15,3-1 0 16,1 5 0-16,7 3 0 16,5 5 0-16,3 0 0 0,3-1 0 15,0 0 0-15,3 1 0 16,3 3 0-16,4 0 0 15,7 6 0-15,5-3 0 0,0 6 0 16,2 9 0-16,1-3 0 16,2 3 0-16,7-2 0 15,3 6 0-15,10 3 0 0,4 3 0 16,5 7 0-16,6 2 0 16,17 3 0-16,0 6 0 0,0 7 0 15,0 9 0-15,8 3 0 16,5 5 0-16,1-1 0 15,11 1 0-15,4 0 0 0,12-8 0 16,8-5 0-16,8-2 0 16,16-10 0-16,15-4 0 0,13-9 0 15,18-2 0-15,11-8 0 16,9-6 0-16,2-8 0 0,6-6 0 16,6-15 0-1,14-19 0-15,12 0 0 0,9-16 0 16,10-13 0-16,3-11 0 15,0-8 0-15,-7-9 0 0,-15-5 0 16,-16-2 0-16,-21-5 0 16,-20 2 0-16,-21 3 0 0,-19-11 0 15,-17 0 0-15,-8-7 0 16,-10-13 0-16,-6-2 0 16,-4-9 0-16,-9 0 0 0,-12-3 0 15,-7-5 0-15,-9 4 0 16,-9-1 0-16,-7 11 0 0,-12 0 0 15,-9 8 0 1,-7 1 0-16,-8 11 0 0,-5 6 0 16,-5 9 0-16,2 13 0 15,3 10 0-15,4 5 0 0,5 14 0 16,2 2 0-16,5 9 0 16,6 8 0-16,-4 4 0 15,7 0 0-15,1 12 0 16,-2 4 0-16,-4 6-191 0,-3 1-161 15,-5 10-5-15,-8 3 27 16,1 2-10-16</inkml:trace>
  <inkml:trace contextRef="#ctx0" brushRef="#br0" timeOffset="107861.1">9931 9223 285 0,'-11'-12'206'0,"3"0"-50"16,8 3-61-16,-9 6-43 16,9-1-24-16,0 0 5 0,0 0-12 15,0 4 1-15,0 0-10 16,0 0 0-16,4 0 2 16,-4 0 9-16,0 0 4 0,0 0-8 15,0 12 20-15,-13 5 0 16,-1 2 9-16,-8 6-20 0,-2 3-9 15,-1 0-12-15,-3-2-1 16,5-7-2-16,-7-2 1 0,7-2-5 16,2-7 5-16,5-8 0 15,4 0-10-15,4 0 8 16,8 0-7-16,0 0 1 0,0 0 1 16,0-2-7-16,0-8 3 15,11-1 0-15,6-6 0 16,8 1 4-16,2-4 2 0,6-4-3 15,-1-4 3-15,6-2-3 16,-6-2 7-16,-1 0-4 16,3-2 1-16,-6 3-5 0,-3-3 9 15,-9 2-5-15,-5-5 0 16,-3 2 0-16,-8-3-2 0,0 2 5 16,0 0-5-16,-11 3 1 15,-5 4 7-15,0 9 3 16,-1 3 1-16,0 5 0 15,-2 0-8-15,-2 4 3 0,-4 8-6 16,1 0-3-16,-3 0 1 16,2 0-1-16,-3 0 4 0,-1 0 3 15,4 13-1-15,1-1-6 16,0 0 1-16,4 0 3 16,-5 0-3-16,5 4 3 0,-5 1-2 15,5 2 4-15,-1 1 0 16,5 3-2-16,4-4-4 0,4 1 0 15,8 0 9-15,0 1-9 16,0 3 2-16,0-1 6 16,0 0-4-16,8 0 1 15,1-2 0-15,2-2-1 0,3-2 4 16,-4 0-4-16,3-1 4 16,-1 0-7-16,4-3 3 0,1-1 1 15,-2-5-7-15,2 2 3 16,-1-2 2-16,1 3 1 15,-5-3-2-15,1-7 2 0,2 8 0 16,-3 5 2-16,1-5-3 16,4 1-1-16,-2-1 2 0,2-8-2 15,-1 11 8-15,1-11-8 16,-2 9 3-16,-3-9 2 0,1 0 2 16,4 0-4-1,-6 0 1-15,1 0 1 0,-3 0-1 16,-1 0-5-16,3 0 11 15,-3 0-8-15,1 0 2 0,-1 0-5 16,0 0 3-16,5 0-2 16,-1 0 4-16,0 0-1 0,0 0-7 15,-1 0 4-15,-3 0 5 16,1 8-5-16,-1-8 6 0,1 11-2 16,-2-2-3-16,-2-9 4 15,3 13-7-15,-5-13 8 16,2 12-4-16,-2 4 4 15,-3 0-2-15,0-1 4 0,0 2-3 16,0 4-1-16,0-1 8 16,0 0-4-16,-19 2 7 15,-5-3-12-15,-9 2 5 0,-7-1-9 16,-5-4 7-16,0-4-3 16,0-12 6-16,0 0-9 0,1-7 15 15,8-5-5-15,2-15 0 16,11 4-5-16,2-5-11 15,9-8-4-15,12-2-8 0,0-7-8 16,17 1-36 0,2 0-56-16,6 7-59 0,-1 5-26 15,-4 3-77-15</inkml:trace>
  <inkml:trace contextRef="#ctx0" brushRef="#br0" timeOffset="120024.86">2638 9126 484 0,'-12'-37'240'15,"-7"0"-70"-15,-16 2-59 0,-1 1 37 16,-4-1 35-16,-3 1-26 15,-7-1-21-15,-7 1-23 16,-11 10-45-16,-27 11-33 16,-22 13 9-16,-38 28-20 15,-28 22-5-15,-15 19 30 16,-6 21 17-16,14 27-66 16,23 42 0-16,29 36 0 0,37 30 0 15,41 10 0-15,43 2 0 16,45-9 0-16,49-21 0 15,45-19 0-15,49-29 0 16,47-42 0-16,48-40 0 16,25-43 0-16,9-50 0 0,-7-37 0 15,-18-37 0 1,-27-36 0-16,-33-38 0 16,-31-39 0-16,-45-29 0 0,-43-21 0 15,-47 5 0-15,-41 4 0 16,-36 20 0-16,-29 21 0 15,-24 27 0-15,-25 34 0 16,-27 29 0-16,-25 31 0 16,-29 33 0-16,-13 28 0 15,-4 21 0-15,14 28 0 0,19 14 0 16,26 19-328 0,23 12-122-16,29 13 36 15,31-1 0-15</inkml:trace>
  <inkml:trace contextRef="#ctx0" brushRef="#br0" timeOffset="121299.11">5558 9154 152 0,'-15'0'221'0,"-2"0"-35"16,4-5-38-16,1 3-40 15,4-3-17-15,8 0 13 16,-7 5 9-16,7 0 15 15,0 0-2-15,0 0-10 16,0 0 3-16,0-4 30 0,7-3-17 16,5 2-25-16,9-2-60 15,23-5-47-15,46-17 0 16,51-11 0-16,63-10 0 16,47-11 0-16,42-7 0 0,39-2 0 15,47 1 0-15,31-4 0 16,17-1 0-16,19 5 0 0,25 4 0 15,8 4 0 1,-5-1 0-16,2 10 0 0,-1 4 0 16,0-2 0-16,-7 10 0 15,-23-1 0-15,-21 4 0 16,-15 5 0-16,-10 4 0 0,-14-6 0 16,-21 6 0-16,-13-5 0 15,-18 5 0-15,-5-3 0 0,-6-7 0 16,-5-3 0-16,-17 1 0 15,-17-1 0-15,-17 1 0 16,-20 2 0-16,-15 1 0 0,-6 1 0 16,-1 2 0-16,3 4 0 15,9 0 0-15,2 2 0 0,2-4 0 16,-4 2 0-16,-5 2 0 16,-7 5 0-16,-6 1 0 15,2 6 0-15,3-1 0 16,9 5 0-16,-1 8 0 0,5 4 0 15,3 0 0-15,14 0 0 16,9 13 0-16,18 2 0 0,17 6 0 16,5 3 0-16,2 5 0 15,-8 9 0-15,-2 6 0 16,2 9 0-16,4 0 0 0,3 7 0 16,10 2 0-16,-4 2 0 15,1 3 0-15,-2-3 0 16,-4 2 0-16,-3-2 0 15,-13-7 0-15,-21-4 0 16,-31-3 0-16,-40-10 0 0,-38-10 0 16,-41-7 0-16,-33-2 0 15,-22-9 0-15,-20-12 0 0,-15 7 0 16,-6-7 0-16,-9 0 0 16,-7 0 0-16</inkml:trace>
  <inkml:trace contextRef="#ctx0" brushRef="#br0" timeOffset="124567.97">27495 8242 2047 0,'3'9'0'16,"5"-9"0"-16,1 12 0 15,7-4 0-15,4 1 0 16,14 3 0-16,9 4 0 16,2-3 0-16,3-3 0 15,2 3 0-15,2-1 0 0,7 0 0 16,0-3 0-16,10 3 0 15,9 0 0-15,7-3 0 16,8-1 0-16,9-1 0 0,3 2 0 16,8-9 0-16,5 0 0 15,1 0 0-15,-10 0 0 16,-11 0 0-16,-17 0 0 16,-15 0 0-16,-11 0 0 15,-6 0 0-15,-4 0 0 16,-5 0 0-16,-3 0 0 0,-4 8 0 15,-9-8 0-15,1 12 0 16,-11-12 0-16,-1 0 0 16,0 8 0-16,-5-8 0 15,-8 8 0 1,0 1 0-16,0 4 0 16,0-1 0-1,0-1 0-15,0 10 0 16,0 3 0-16,0 9 0 0,-12 8 0 15,12 6 0 1,-13 8 0-16,1 9 0 0,1 10 0 16,-6 7 0-16,-3 4 0 15,-6 12 0-15,4 18 0 16,-3 10 0-16,7 14 0 0,18 12 0 16,0 3 0-16,9 1 0 15,4 0 0-15,8 1 0 16,-7-6 0-16,3 0 0 15,-9 1 0-15,-8-6 0 0,-8 7 0 16,-9 7 0-16,-2 8 0 16,-1 0 0-16,-9 3 0 15,1 5 0-15,-6-3 0 16,3-6 0-16,2-7 0 16,1-4 0-16,3-13 0 0,5-6 0 15,3-11 0-15,3-6 0 16,-8-5 0-16,-2-5 0 15,-6 1 0-15,-1-8 0 16,-3-5 0-16,3-7 0 0,-1-13 0 16,4-11 0-16,6-9 0 15,7-9 0-15,2-3 0 0,1 5 0 16,1-3 0-16,-6 6 0 16,0-3 0-16,-8-1 0 15,-2-9 0-15,-6-3 0 16,-3-9 0-16,-8-4 0 15,-6-8 0-15,2 2 0 0,-2-12 0 16,2-6 0-16,5 9 0 16,-3-9 0-16,-2 0 0 15,-5 0 0-15,-4-4 0 0,-8-7 0 16,-9-7 0-16,-10 2 0 16,-10-4 0-16,-16-6 0 15,-17 7 0-15,-18-2 0 0,-21 2 0 16,-13-3 0-16,-7 6 0 15,-14 4 0-15,-7 1 0 16,-8-1 0-16,-5-1 0 16,-7 5 0-16,-12-1 0 0,-9 2 0 15,-11-2 0-15,-6 5 0 16,1 4 0-16,1 0 0 16,-2 0 0-16,-3 13 0 0,-4 3 0 15,1 5 0-15,-6-1 0 16,5 4 0-16,1-4 0 0,-1 5 0 15,-2-5 0-15,2 1 0 16,-4-1 0-16,2 0 0 0,8-3 0 16,11-1 0-16,15 4 0 15,11-4 0-15,6 1 0 16,8-5 0-16,9 0 0 16,7 0 0-16,3 0 0 0,6 4 0 15,4 1 0-15,2 3 0 16,2-2 0-16,2 1 0 0,3 1 0 15,-3-3 0-15,-2-2 0 16,-1 6 0-16,-8-4 0 0,-2 2 0 16,-8 7 0-1,3-2 0-15,-1-1 0 0,5 7 0 16,2-5 0-16,14 1 0 0,6 4 0 16,10-5 0-16,7 2 0 15,6-2 0-15,-1-1 0 16,3-3 0-16,-3-1 0 0,-4 1 0 15,-4 3 0-15,-2 2 0 16,-1-3 0-16,-1 1 0 16,3 0 0-16,1 2 0 0,-5-3 0 15,-4 7 0-15,1-2 0 16,-2 0 0-16,-1 5 0 0,-2-4 0 16,5 3 0-16,3-3 0 15,6 2 0-15,-2 3 0 0,5 3 0 16,-5 4 0-16,1 3 0 15,-4 0 0-15,-5 6 0 16,4-6 0-16,5-2 0 16,8-3 0-16,4-2 0 0,7-5 0 15,6 2 0-15,2-1 0 16,5-2 0-16,1 2 0 0,3 1 0 16,0-3 0-16,-1 2 0 15,7 0 0-15,-2 3 0 0,-4-3 0 16,-3 3 0-16,-11-3 0 15,-1-1 0-15,0 0 0 16,-2-3 0-16,2-4 0 0,1-1 0 16,6 5 0-16,5-5 0 15,2 1 0-15,6-1 0 16,8 0 0-16,-2 0 0 16,11 2 0-16,-2-2 0 0,4 0 0 15,5 2 0-15,4 2 0 16,-1-5 0-16,6 7 0 15,2-3 0-15,1-2 0 0,0-1 0 16,3 4 0-16,-2-3 0 16,-2 4 0-16,5 0 0 15,4-6 0-15,0 7 0 16,2-7 0-16,8 2 0 16,1-5 0-16,7 1 0 0,-2-2 0 15,0-2 0-15,7 0 0 16,2 2 0-16,7-2 0 15,5-6 0-15,7-2 0 16,4-1 0-16,9-8 0 0,5 0 0 16,-2 0 0-1,2 0 0 1,3 0 0-16,-6 9 0 0,-2-9 0 16,-3 12 0-16,-6-12 0 15,-5 0 0-15,3 0 0 16,-6 7 0-16,-4-7 0 15,1 0 0-15,-1 0 0 16,0 10 0-16,2-10 0 16,-3 7 0-16,3-7 0 15,-1 7 0-15,-1 3 0 0,-5-10 0 16,-6 12 0-16,-4-5 0 16,-10 2 0-16,1 3 0 15,1 0 0-15,-2 0 0 16,2 0 0-16,3-3 0 0,5-1 0 15,3-8 0-15,3 12 0 16,2 1 0-16,-1-13 0 16,1 12 0-16,-5 0 0 15,-8 1 0-15,-3-2 0 16,-2 1 0-16,2 0 0 16,2 2 0-16,9-7 0 15,9-7 0-15,12 0 0 0,6 0 0 16,12 0 0-16,2 0 0 15,8-4 0 32,0-4 0-47,0-1 0 16,0-5 0-16,0-12 0 16,0-19 0-16,0-20 0 15,0-28 0-15,0-33 0 0,0-33 0 16,0-41 0-16,-17-37 0 15,4-26 0-15,13-23 0 16,0-6 0-16,22-2 0 16,10 8 0-16,12 28 0 15,13 16 0-15,11 28 0 0,5 14 0 16,1 20 0-16,-1 14 0 16,1 7 0-16,-6 5 0 15,-3-6 0-15,-8 5 0 16,0 1 0-16,-8-1 0 0,-5 5 0 15,-3-1 0 1,-4 0 0-16,-12 5 0 16,-6-1 0-16,-11-1 0 0,-8 4 0 15,0 1 0-15,-17 5 0 16,-1 8 0-16,-4 12 0 16,2 12 0-16,5 12 0 15,-2 13 0-15,4 7 0 0,13 10 0 16,-8-3 0-16,8 3 0 15,0-3 0-15,0 3 0 16,0 3 0-16,0 4 0 16,0 9 0-16,0 3 0 15,0 12 0-15,0 5 0 16,0 8 0-16,0-1 0 16,0 4 0-16,0 6 0 15,0-2 0-15,0 2 0 0,0-1 0 16,0-5 0-16,0-4 0 15,0-7 0-15,0 3 0 16,0-3 0-16,0 0 0 16,0-1 0-16,0 3 0 15,0 3 0-15,0-1 0 16,0 0 0-16,0 3 0 16,0 4 0-16,0 5 0 15,0 0 0-15,0 3 0 16,0 1 0-16,0 1 0 0,0 3 0 15,0-5 0-15,-9 1 0 16,9-4 0-16,-6-5 0 16,6 1 0-16,0-3 0 15,-8-3 0-15,8 2 0 16,-12 0 0-16,12-1 0 0,-9 1 0 16,9 4 0-16,0 0 0 15,0 4 0 1,0-4 0-16,0 4 0 15,0 2 0-15,0-2 0 0,0 0 0 16,0 0 0-16,0-4 0 16,0-4 0-16,0-6 0 15,0 3 0-15,0-1 0 16,0 3 0-16,0 1 0 16,0 4 0-16,0 4 0 0,0-1 0 15,0 5 0-15,0 3 0 16,0 2 0-16,-8 3 0 15,19 0 0 32,21 0 0-31,39-5 0-16,38-15 0 0,49-16 0 16,57-17 0-16,54-8 0 15,36-4 0-15,7-1 0 16,-15 5 0-16,-34 12 0 15,-47 9 0-15,-45 7 0 0,-43 9 0 16,-30 8 0-16,-28 4 0 16,-21 3 0-16,-18 6 0 15,-9-2 0-15,-7 5 0 16,-7 0 0-16,1 0 0 16,-6 0 0-16,2 0 0 0,-5 0-216 31,0 0-165-16,0 8-10-15,0 5 18 0,0 2 42 16</inkml:trace>
  <inkml:trace contextRef="#ctx0" brushRef="#br0" timeOffset="125367.88">2077 11918 511 0,'-31'16'445'0,"1"-3"-112"15,12-6-149-15,4-7-68 16,14 0 39-16,0-7-11 16,17-9-48-16,28-29-33 15,43-37-63-15,42-29 0 16,20-17 0-16,14-11 0 0,-6 9 0 16,-20 16 0-1,-21 12 0-15,139-150 0 31,-246 231 0-15,-10-7 0 0,-10 16 0-16,2 8-245 15,-3 4-192-15,-11 8-2 16,-5 16 32-16</inkml:trace>
  <inkml:trace contextRef="#ctx0" brushRef="#br0" timeOffset="125702.02">2338 12034 439 0,'-90'92'237'0,"9"-7"-93"0,12-11-70 15,12-12 7-15,14-19 39 16,13-18 20-16,18-12-23 16,21-23-8-1,27-22 47-15,37-29 37 0,36-36 44 16,38-29-237-16,24-25 0 15,8 1 0-15,-10 6 0 16,-14 19 0-16,-21 22 0 16,-25 22 0-16,-28 15 0 15,-19 19 0-15,-18 8 0 16,-11 16 0-16,-14 7 0 0,-5 8 0 16,-3-1 0-16,-6 7 0 15,-5-4 0-15</inkml:trace>
  <inkml:trace contextRef="#ctx0" brushRef="#br0" timeOffset="125824.87">3508 11132 2047 0</inkml:trace>
  <inkml:trace contextRef="#ctx0" brushRef="#br0" timeOffset="125896.25">3508 11132 2007 0,'0'0'-277'0,"0"8"-80"16,0-8-14-16,3 9 27 15,2-9 35-15</inkml:trace>
  <inkml:trace contextRef="#ctx0" brushRef="#br0" timeOffset="126331.46">3369 11002 256 0,'-16'-29'224'0,"4"6"-4"15,-1 2-24-15,2 5-2 16,3-1 21-16,8 4 13 16,0 6-59-16,0 2-75 15,0 5-54-15,0 0-24 0,0 12-10 16,11 14 5-16,10 6-7 16,7 13-2-16,1 4-3 15,-1-4 2-15,0-4-19 16,-2-5-91-16,-6-4-92 15,-4-2-79-15,1-7-25 16,-9 3-11-16,-8-6 12 16</inkml:trace>
  <inkml:trace contextRef="#ctx0" brushRef="#br0" timeOffset="129227.68">1998 9353 64 0,'0'-4'126'15,"-8"-3"21"-15,-1 2-45 16,9-2-27-16,-8 7-21 16,8 0-13-16,0 0-6 15,0 0-7-15,0 0-12 16,0 0-8-16,0 0 8 15,0 0 1-15,0 0 4 16,0 0-8-16,0 0-3 16,0 0-3-16,0 0-3 15,0 0 2-15,0 16 4 16,0-1 1-16,3 1 1 0,5 1-1 16,-2 0-3-16,-3-1-3 15,2-4 1-15,-5 0 4 16,0 0-7-16,0 0 4 15,0 2-1-15,0-2-1 16,0 3 1-16,0 0-3 16,-8 3 2-16,-1-2 3 15,1 0-5-15,-5 1 3 16,1-4-4-16,0 3 1 16,-5 1-3-16,1-3-2 15,-4 0 3-15,-1-3 2 16,5 2 0-16,5-13-1 15,-1 7-2-15,4-7 2 16,8 0 9-16,-8 0 5 0,8 0 5 16,-10 0-2-16,10 0-5 15,0 0 4-15,0 0-6 16,0 0 0 0,0 0 4-16,0-3-4 0,0-1 4 15,0 0 6-15,0-5-10 16,0 5 2-16,0-3-13 15,0-2-1-15,0-3 1 16,0 5-3-16,0-7 1 16,10 1 1-16,-7 7-3 15,5-7 4-15,-3 4-4 16,-2 1 3-16,6-3-4 16,-1-1 2-16,3-4-3 15,3-6 6-15,1 3-2 0,2 2 1 16,-6 0 0-1,2 6 2-15,-1-1-2 16,0-1 3-16,0 1-3 16,1-1 1-16,-5 1-3 0,1-5 4 15,-1-2-1-15,-8 3-1 16,0-1 0-16,0 0 4 16,0-2-4-16,-14 3-4 15,3 4-5-15,-2-1-5 16,1 1 2-16,5 5-1 15,-6-3 1-15,1 7-5 0,-1 3 8 16,1 0 8-16,-3 0-7 16,-2 0 6-1,1 0-4-15,-1 7 5 16,1-7 3-16,3 8-4 0,5 0-1 16,8-8-1-16,-8 9 8 15,8-9-8-15,0 0 5 16,0 13-2-16,0-1 1 15,0 0-2-15,8 0-2 16,5 4-1-16,0 1 1 16,1-1 7-16,3 4-3 15,-1-5 1-15,2-2-3 0,-7-1 0 16,1 1-3-16,4-5 5 16,-2-8 0-1,-6 8 0-15,-1 1 0 16,5-9-2-16,1 0 0 0,-5 0 2 15,1 0-4-15,-1 0 9 16,-5 0 4-16,0 0 6 16,2 0 3-16,-5 0-2 15,4 0-8-15,-1 0-6 16,3 0 1-16,-3 0 0 16,2 0-3-16,-2 0 2 15,-3 0-1-15,0 0 1 16,0 0-5-16,0 0-14 15,0 0-28 1,0 0-29-16,0 0-31 16,-8 0-15-16,8 0 0 0,0 0-32 15,-12 0-60-15</inkml:trace>
  <inkml:trace contextRef="#ctx0" brushRef="#br0" timeOffset="129515.8">2123 9105 6 0,'-8'-3'5'0,"8"-1"-1"16,0 4-1-16,0 0-4 16,0 0-4-1,-9 0-6-15</inkml:trace>
  <inkml:trace contextRef="#ctx0" brushRef="#br0" timeOffset="21248.83">7248 11693 222 0,'-16'-42'310'15,"-5"0"-33"-15,4 10-61 16,1 3-72-16,4 9-14 16,4 7 5-16,0 5-9 0,8 4-41 15,0 4-45-15,-7 29-23 16,7 28 12-16,-9 40 87 16,1 41 46-16,0 26-124 0,-6 14-38 15,3 3 0-15,-1-12 0 16,0-13 0-16,12-25 0 15,-8-23 0-15,8-22 0 16,0-22 0-16,0-14 0 16,0-17 0-16,0-9-10 0,0-12-339 15,0-20-82-15,8-29-19 16</inkml:trace>
  <inkml:trace contextRef="#ctx0" brushRef="#br0" timeOffset="21581.11">7025 11657 459 0,'-13'-36'303'0,"5"8"-131"16,8 6-89-16,13 11-37 0,18 2 18 16,22 9 23-16,16 9-22 15,21 15-26-15,11 13-17 16,1 16-11-16,-1 16-1 0,-11 17-4 15,-17 11 2-15,-18 11-5 16,-20 5 8-16,-31 4 5 16,-29 1 1-16,-28 4-7 0,-28-4 8 15,-17-4-11-15,-11-12 10 16,-2-17 14-16,10-18 9 16,12-15-5-16,7-16-8 0,17-15-2 15,10-9-17-15,14-12-4 16,16 0-42-16,9 0-41 15,16-17-91-15,16-2-120 16,12-9-80-16</inkml:trace>
  <inkml:trace contextRef="#ctx0" brushRef="#br0" timeOffset="22346.93">11231 11361 370 0,'0'-36'351'0,"0"7"-22"16,0 9-70-16,0 3-90 0,0 9-40 15,-8 3-23-15,8 5-33 16,0 17-13-16,-8 19 57 0,8 30-33 16,0 32-84-1,0 23 0-15,0 16 0 0,0 7 0 16,0-5 0-16,0-9 0 15,0-12 0-15,-8-16 0 0,8-9 0 16,-8-15 0-16,8-17 0 16,0-18 0-16,0-9 0 15,0-11 0-15,0-5 0 0,0-11 0 16,0-9 0 0,0-11 0-16,0-11 0 15,0-5 0-15,0-8 0 0,12-8 0 16,3-7 0-16,10-6 0 0,12-3 0 15,2 5 0 1,4 7 0-16,1 4 0 0,0 12 0 16,5 12 0-16,0 13 0 15,-4 16 0-15,-4 22 0 0,-5 15 0 16,-3 11 0-16,-6 9 0 16,-6 9 0-16,-5-1 0 0,1-8 0 15,-6-4 0-15,-3-7 0 16,6-13 0-16,-3-10 0 15,-3-7 0-15,1-3 0 0,-1-9-225 16,0 0-178-16,0-12 19 16,3-12-7-16</inkml:trace>
  <inkml:trace contextRef="#ctx0" brushRef="#br0" timeOffset="22948.67">15762 11693 202 0,'-11'-19'210'16,"-2"-2"-24"-16,1 2-14 15,1 2-18-15,-10 1-8 0,-4-1 37 16,-6 0 43-16,-11 6-13 15,-7 11-7-15,-3 0-57 16,-2 15-149-16,2 15 0 16,8 20 0-16,-2 20 0 0,10 26 0 15,12 18 0-15,8 3 0 16,16 1 0-16,11-8 0 0,23-16 0 16,6-21 0-16,13-19 0 15,8-26 0-15,4-28 0 0,4-24 0 16,-4-34-156-16,-5-26 43 15,-12-23 69-15,-15-15 58 16,-15-17 40-16,-18 1 49 0,-12 6 39 16,-10 20-142-16,2 18 0 15,1 25 0-15,-2 19 0 16,4 19 0-16,9 19 0 0,0 27 0 16,8 26 0-16,0 32 0 15,11 24 0-15,19 17 0 0,10 4 0 16,12 2 0-16,18-6 0 15,9-12-349-15,9-14-200 16,17-10 105-16,21-21 121 0</inkml:trace>
  <inkml:trace contextRef="#ctx0" brushRef="#br0" timeOffset="23378.87">20526 11446 330 0,'12'-50'339'0,"-3"11"-11"15,-9 7-32-15,0 6-68 0,0 9-41 16,0 11 11-16,0 6-57 16,-9 20-141-16,-3 23 0 0,-8 31 0 15,-5 33 0-15,2 24 0 16,-7 14 0-16,3 6 0 15,2-6 0-15,3-9 0 0,8-15 0 16,1-19 0-16,13-21 0 16,0-12 0-16,0-15 0 15,0-18 0-15,0-16 0 0,13-20-468 16,15-25-113-16,12-27 91 16</inkml:trace>
  <inkml:trace contextRef="#ctx0" brushRef="#br0" timeOffset="23696.15">21091 11339 506 0,'12'-47'448'16,"-12"9"-66"-16,0 19-159 15,-9 10-49-15,-10 22 75 0,-19 16-184 16,-14 14-65-16,-16 26 0 16,-14 17 0-16,-7 13 0 15,-6 1 0-15,4 2 0 16,0-12 0-16,15-13 0 0,15-11 0 15,17-18 0-15,10-11 0 16,12-8 0-16,22-9 0 0,22-4 0 16,18-16 0-16,25 0 0 15,20 0 0-15,22 0 0 0,9 0 0 16,8 9 0-16,-3 3 0 16,-12 1 0-16,-19-2 0 15,-14-2 0-15,-19-2 0 16,-14-7 0-16,-12 7 0 0,-11-7-167 15,-12 0-231-15,-3 0-46 16,-5 0 50-16</inkml:trace>
  <inkml:trace contextRef="#ctx0" brushRef="#br0" timeOffset="24527.07">25931 11389 111 0,'9'-21'235'16,"-1"1"-48"-16,-8 4-13 15,0-5-28-15,0 2-26 0,-12 3 5 16,-4-6 36-16,-6 7 32 16,-2-5 19-16,-9 3-5 15,-7 9-31-15,-13 8-176 16,-4 17 0-16,-8 11 0 0,0 12 0 16,3 18 0-16,5 11 0 15,15 12 0-15,13 3 0 0,13 2 0 16,16-4 0-16,16-4 0 15,16-13 0-15,13-13 0 0,11-10 0 16,9-23 0 0,6-19 0-16,2-16 0 0,-7-21 0 15,-4-15 0-15,-12-21 0 16,-18-12 0-16,-15-6 0 0,-14 1 0 16,-10 9 0-16,-17 7 0 15,-5 15 0-15,-8 10 0 16,0 12 0-16,6 12 0 0,5 18 0 15,13 14 0-15,13 21 0 16,18 22 0-16,21 19 0 0,23 12 0 16,20 4 0-16,19 1 0 15,16-8 0-15,10-9 0 16,-2-12 0-16,-4-8 0 16,-11-9 0-16,-20-7-313 0,-16-12-435 15</inkml:trace>
  <inkml:trace contextRef="#ctx0" brushRef="#br0" timeOffset="31608.53">6419 16632 406 0,'0'-8'267'0,"-8"-1"-17"16,8 2-67-16,0 2-63 0,0 5-29 15,0 0-6 1,0 0 9-16,0 0 14 0,0 0 3 16,3-3-1-16,2-1 0 15,4-1-12-15,-1-2-84 16,0 2-14-16,4-2 0 16,8-10 0-16,8-11 0 0,17-22 0 15,15-19 0-15,11-21 0 16,0-12 0-16,2-19 0 15,-2-17 0-15,-6-10 0 0,-8-2 0 16,-13 13 0-16,-17 18 0 16,-5 17 0-16,-11 20 0 15,-3 17 0-15,-8 12 0 16,0 14 0-16,0 9 0 0,0 10 0 16,-8 3 0-1,8 9 0-15,0-1 0 0,0 7 0 16,-8 2 0-1</inkml:trace>
  <inkml:trace contextRef="#ctx0" brushRef="#br0" timeOffset="32130.47">7104 14976 2047 0,'-8'0'0'0,"-2"0"0"0,-7 11 0 15,-16 6 0-15,-12 11 0 16,-11 9 0-16,-9 3 0 15,-3-2 0-15,3-3 0 16,3-1 0-16,10-6 0 16,11-7 0-16,8-10 0 15,12-3 0-15,12-8 0 0,18 0 0 16,16-16 0 0,15-12 0-16,22-13 0 15,11-8 0-15,12 0 0 16,-3 5 0-16,-3 3 0 0,0 8 0 15,-6 9 0-15,-8 4 0 16,-13 7 0-16,-2 6 0 16,-10 7 0-16,-4 0 0 15,1 12 0-15,-5 0 0 16,-4 4 0-16,-3 1 0 0,0-2 0 16,-5 1 0-16,0-4 0 15,-3 1 0-15,-6-13 0 16,-3 12 0-16,-3-12 0 0,-5 7 0 15,-16-7 0 1,-9 13 0-16,-15 4 0 16,-13-1 0-16,-17 8 0 0,-7 2 0 15,-7 2 0-15,-5-4 0 16,-1-4 0-16,5-4 0 16,12-3 0-16,11-5 0 15,18-8 0-15,6 0 0 16,15 0 0-16,6 0 0 15,5 0 0-15,12 0-266 47,0 12-103-47,9 1 10 0,11 0 17 16,11 2-2-16</inkml:trace>
  <inkml:trace contextRef="#ctx0" brushRef="#br0" timeOffset="33179.03">10557 16658 210 0,'13'28'242'16,"-7"-5"-45"-16,2-3-23 0,-2-8-25 16,-6-3-6-16,0-9 35 15,3 0 30-15,2 0 8 16,3-11-19-16,3-23-92 0,6-23-77 15,7-33-28-15,13-31 0 16,7-33 0-16,6-30 0 0,-1-15 0 16,-1-10-17-16,1-6-22 15,-1 0 8-15,-3 5 13 16,0 16 5-16,-9 19 9 0,-3 30-5 16,-6 26 7-16,-5 29-1 15,-6 25 6-15,-8 15-2 16,0 19-1-16,-5 6-1 15,-3 5 5-15,0 8 2 0,0 3-6 16,0 1 0-16,0 4 7 16,0 4-9-16,0 0 8 0,0 0 4 15,0 0-4-15,0 0 16 16,0 0-3-16,0 0 6 16,0 0 5-16,-11 0-30 0,-2 0 0 15,-3 17 0-15,-9 11 0 16,-10 8 0-16,-10 18 0 15,-11 15 0-15,-9 17 0 16,-6 2 0-16,6 6 0 0,0-1 0 16,9-6 0-16,8-19 0 15,10-16 0-15,11-9 0 16,11-15 0-16,4-8 0 0,12-9 0 16,8-18 0-1,12-21 0-15,13-22 0 16,7-19 0-16,12-17 0 15,10-2 0-15,2-6 0 16,6 0 0-16,-7 12 0 0,2 10-7 16,-3 15-27-16,-10 12 14 15,-11 8 11-15,-4 9 3 16,-9 12 1-16,1 12 6 16,-4 4-10-16,-5 7 4 0,0 9 5 15,3 6 1-15,-1 2-4 16,3 4 1-16,-7 5 5 15,7-2-3-15,0 3 0 0,-1-10-6 16,0 1 9-16,-4-10-3 16,2 2-3-16,-10-6 4 0,-4 3-1 15,-8-14-1-15,0 8 3 16,0-8 5-16,-8 7 7 16,-13 2-8-16,-6 3 4 15,-19 5-9-15,-12 2 5 16,-17 11-1-16,-23 2 17 0,-17 5 6 15,-10 4-28-15,-9-1 0 16,7-4 0-16,15 3 0 0,14-12 0 16,21-7 0-16,20-4 0 15,17-4 0-15,15-12 0 16,10 0 0-16,25 9-12 16,15-9-191-1,16 8-61-15,8-8-55 16,16 0-15-16,8 8-13 0</inkml:trace>
  <inkml:trace contextRef="#ctx0" brushRef="#br0" timeOffset="34195.31">14687 16298 223 0,'16'54'217'0,"1"-10"-44"16,-6-7-22-16,2-9-20 0,-1-7-13 15,0-5 13-15,-1-16 12 16,3 0 5-16,0-21-29 0,8-23-54 16,7-33-21-16,2-34-18 15,9-31-15-15,2-25-3 16,3-21-4-16,4-14-4 0,3-19-1 16,5-14-2-16,0-10-2 15,0 5 4-15,-4 15 4 16,-5 30-1-16,-4 29 0 15,-3 28-1-15,-4 29-6 0,-9 18 7 16,-2 17-6-16,-12 18 2 16,0 15 7-16,-6 9-3 0,-2 7-4 15,-1 8 3-15,-5 6-2 16,0 2-7-16,0 6 3 0,0 3-2 16,0 0 1-1,0 0-3-15,0 0 6 0,0 0-5 16,0 0 6-16,-11 7 8 0,-2 5-6 15,1 0 4-15,-4 5-4 16,-5 4 1-16,-4 7 5 16,-6 9 1-16,-14 7 15 15,-9 14 12-15,-10 3 5 0,-14 8 7 16,-6-5-5-16,-6 2 13 16,5-9 7-16,9-9-16 0,10-7-22 15,13-8-23-15,12-9 0 16,17-8 0-16,7-7 0 15,31-18 0-15,22-19 0 16,25-17 0-16,24-19 0 16,126-96-129-1,-93 79 40-15,4 3 11 16,-9 6 18-16,-8 6 14 0,-7 14 15 16,-13 6 15-16,-12 11 4 15,-16 6 12-15,-11 8-3 0,-15 5 4 16,-5 3 10-16,-10 13 22 15,-4 8 13-15,-4 18 4 0,0 19-10 16,0 11-7-16,-5 13-17 16,6 8-7-16,-1 1-3 15,4-2-7-15,0-7 2 0,1-7 2 16,-5-12-3-16,1-14-3 16,-2-9 3-16,-3-2 3 15,-4-11-1-15,0-14-16 16,-11 0 7-16,-11-9-2 0,-13-8 10 15,-15-3 3-15,-7-5 26 16,-16 1-6-16,-17 8-2 0,-10 8-2 16,-10 8 13-16,0 0 12 15,5 17 9-15,7 2-43 16,9 2-11-16,8 2 0 0,16 0 0 16,12-4 0-16,12-3 0 15,14 1 0-15,9-5-90 16,10 4-100-16,8 1-66 15,8-1-45-15,10 4-3 0,9-8 7 16,14-3 6-16</inkml:trace>
  <inkml:trace contextRef="#ctx0" brushRef="#br0" timeOffset="35259.56">19921 16437 226 0,'-19'49'285'16,"1"-17"-56"-16,7-7-34 16,11-10-67-16,0-15-47 0,0-15-24 15,0-18 4-15,11-24-2 16,15-28 3-16,5-25-19 0,14-32-18 16,8-27-21-1,7-16 1-15,10-24-7 0,3-19 3 16,-1-12-5-16,1-8 5 15,-2 4 3-15,-14 16-7 0,-12 37 7 16,-14 31 3-16,-10 39-1 16,-9 27-3-16,-4 24 0 15,-8 22 6-15,0 11-9 0,0 12-5 16,2 9 3-16,-2 4 2 16,0 4 2-16,0 0 0 15,0 5-8-15,0 3 7 16,0-4-1-16,0 4 7 0,0 0-9 15,0 0 9-15,0 0-5 16,0 0 0-16,-6 11 0 16,-6 6 6-16,4-2-8 0,-1 3 9 15,-4 2 4-15,4 0 11 16,-13 4 3-16,-4 9 16 16,-8 13 36-16,-17 6 25 0,-9 12-5 15,-18 10-14-15,-7 7-28 16,-8 4-57-16,0 0 0 0,4-4 0 15,7-10 0-15,12-14 0 16,18-9 0-16,13-11 0 16,9-12 0-16,15-8 0 0,15-10 0 15,3-7 0 1,26-17 0-16,23-11 0 0,26-21 0 16,12-16 0-16,14-8 0 15,7-4 0-15,2-4 0 0,-3 3 0 16,-9 9-2-16,-12 12-10 15,-19 12 14-15,-14 11-7 16,-10 11 7-16,-15 6-3 0,-6 15 2 16,-5 2 5-16,0 10 3 15,1 15-9-15,3 4 0 0,-1 11 0 16,11 9 0 0,34 61 0-16,-26-52 0 15,-2-2 0-15,-4-3 0 16,2-8 0-16,-7-5-10 15,-7-7-17-15,-3-9-7 0,-10-3 11 16,-2-9 5-16,-9-4 16 16,-20 0 1-16,-17 0 4 0,-23 4 5 15,-30 0 15-15,-19 1 3 16,-20-1 16-16,-11 1-29 16,-5 4-13-16,-2-1 0 0,6-1 0 15,10 1 0-15,18 0 0 16,20-3 0-16,19-1 0 15,22-12 0-15,11 9 0 16,12-2 0-16,13-7 0 0,16 12 0 16,20 2-222-1,8-14-78-15,18 8-45 16,15-8 19-16,12 0-19 0</inkml:trace>
  <inkml:trace contextRef="#ctx0" brushRef="#br0" timeOffset="36261.2">25115 17059 531 0,'-9'28'296'16,"1"-16"-103"-16,8-12-94 0,-7-16-54 15,7-24-8-15,0-20 8 16,11-30 37-16,15-29 5 15,9-27-28-15,10-29-30 16,9-33-13-16,1-16-20 0,6-16 6 16,3-12 4-16,7-16-13 15,2-10 2-15,-5-6 3 16,6 3-2-16,-9 17 0 0,-8 27 2 16,-9 38 8-16,-6 39 11 15,-15 34-6-15,-6 33-1 0,-4 24-6 16,-11 24-4-16,2 12-4 15,-8 13-2-15,0 4 6 16,0 7-1-16,0 6-7 16,0 3 6-16,0 8-3 15,-11 8 1-15,-1 5 6 16,-4 3-2-16,-1 5 6 16,-3 3-6-16,-3 0 4 0,-3 1 2 15,-2-4 21-15,-77 44 105 31,-10-8 33-15,-49 45 0 0,-130 86-142-1,212-144-23-15,17-7 0 16,12-13 0-16,17-7 0 0,12-5 0 16,9-7 0-16,15-5 0 15,23-8 0-15,34-13 0 16,28-19 0-16,25-13 0 0,16-12 0 15,11-8-11-15,6 3-30 16,2 10 18-16,-1 7-1 16,-8 12-3-16,-6 13-2 0,-6 9 11 15,-11 11 4-15,-11 11 6 16,-17 13 1-16,-8 18 5 16,-12 14 1-16,-13 11 2 15,-8 4-1-15,-6 7-1 0,-11-5 6 16,-2-4-1-16,-5-7-4 15,-3-13 1-15,-6-10 1 16,-2-9-4-16,-1-5 7 0,-8-11 3 16,0-2-8-16,-17-12 5 15,-14 0-5-15,-22-6 3 16,-19-2 13-16,-27-4 28 0,-17-5 6 16,-19 5 5-16,-12-1-46 15,-11 0-9-15,0 6 0 16,4 2 0-16,11 5 0 15,13 0 0-15,19 0 0 16,20 10 0-16,13-3 0 0,21-7 0 16,17 12-57-16,7-3-109 15,13 3-51-15,20 0-40 16,0 5-27-16,5-3-1 0,7 0-28 16</inkml:trace>
  <inkml:trace contextRef="#ctx0" brushRef="#br0" timeOffset="37722.47">6411 10844 65 0,'-25'8'189'16,"6"-8"-15"-16,2 8-28 0,1-8-19 16,3 0-11-1,13 0-3-15,0 0 22 16,0 0 10-16,0 0-39 0,13 0-35 16,11 0-29-16,29-12-7 15,32-8-6-15,34-13 13 16,34-8 5-16,26-8 2 15,24 1-18-15,20-6-12 0,6 6-9 16,-3-1-7-16,-14 8 5 16,-26 8-8-16,-28 4-3 15,-31 6-2-15,-34 6 10 0,-25 5-2 16,-19 7 6-16,-20 5 4 16,-10 0 9-16,-5 0 13 0,-6 0-12 15,-8 0-5-15,0 0-9 16,0 0-16-16,0 0-34 15,0 0-44-15,-13 0-67 16,-7 0-74-16,-9 0-43 16,-7 17 11-16,-13 0-19 0,-7-5 29 15</inkml:trace>
  <inkml:trace contextRef="#ctx0" brushRef="#br0" timeOffset="38814.52">7056 10814 48 0,'-35'0'183'0,"-3"0"-20"16,2 0-50-16,3 0-42 15,0 0-29-15,9 0-4 0,5 0 0 16,5 0 6-16,6 0-3 15,8 0-7-15,0 0-5 16,0 0-4-16,0 0-7 16,5 0 0-16,4 0-3 0,-6 0 1 15,5 0 2 1,0 0-7-16,9 0 5 0,15-2 29 16,22-10 17-16,19-5-11 15,20-3-20-15,16-10-11 16,22 2-2-16,10-6 3 15,9 4-13-15,-3-4-2 0,-17 10-6 16,-20 4 3-16,-27 8-3 16,-17 0 6-16,-17 3 1 15,-12 6 3-15,-14-3 1 0,-1 6-7 16,-7 0 5-16,-1 0-2 16,-8 0 1-16,-1 0-1 0,-5 0-2 15,0 0-9-15,0 0 12 16,3 0-5-16,2 0-9 15,-5 0 14-15,0 0-2 16,0 0 0-16,0 0-4 16,0 0 0-16,3 0 1 0,3 0-5 15,-6 0 0-15,8 0 3 16,0 0 1-16,5-2 2 16,1-3-7-16,-1 1 3 0,-1 4 2 15,4 0-5-15,-3 0 3 16,-2 0 0-16,-3-4 1 0,1 4-1 15,-4 0 6-15,3-5-3 16,-2 5-10-16,-1-3 11 16,0 3-3-16,-1 0-3 0,0 0 5 15,-4 0-6 1,0 0 0-16,0 0 6 0,0 0 2 16,0 0-1-16,0 0-5 15,0 0 2-15,0 0 2 0,0 0 1 16,0 0 3-16,0 0 1 15,0 0-4-15,0 0 8 16,0 0 0-16,0 0 5 0,-8 0-8 16,8 0-6-16,0 0 4 15,0 0 2-15,-10 0-6 16,10 0 5 0,0 0-6-16,0 0 1 0,0 0 6 15,0 0 12-15,0 0 0 16,0 0-10-16,0 0 2 15,0 0-3-15,0 0-12 0,0 0 7 16,0 0-3 0,0 0 2-16,0 0 5 15,0 0-5-15,0 0 10 16,0 0-1-16,0 0-3 16,0 0 1-16,0 0-4 15,0 0 1-15,0 0 0 16,0 0 2-16,0 0 10 0,0 0-5 15,0 0 15-15,0 0 0 16,0 0 3-16,0 0 2 16,0 0-16-16,0 0 6 0,0 0 4 15,0 0 4-15,0 0-1 16,0-4 7-16,0-1-14 16,0 5-9-16,0-3-11 0,0-1-5 15</inkml:trace>
  <inkml:trace contextRef="#ctx0" brushRef="#br0" timeOffset="38992.35">8517 10482 2038 0,'0'0'-89'0,"0"0"-68"16,-11 0-58-16,0-9-93 15,-6-3-27-15,-12-8 58 16,-4-8-39-16</inkml:trace>
  <inkml:trace contextRef="#ctx0" brushRef="#br0" timeOffset="39553.15">8631 7026 311 0,'-11'-45'208'0,"-5"0"-59"15,0 0-30-15,-1 0-3 0,1 4-23 16,4 1-2-16,0 3 42 16,12 5 5-16,-14 8-19 15,14 7-46-15,0 8-41 16,-6 9-25-16,6 0-3 0,-8 26-5 16,-6 17 9-16,3 23 1 15,-6 19-5-15,-3 18-2 16,0 18 6-16,4 10-5 0,4 0-1 15,12-1 2-15,0-8-4 16,0-12 2-16,0-12-1 16,0-12-1-16,9-15-4 0,-6-13 7 15,0-9 1-15,2-13-3 16,-5-11-4-16,0-8 0 16,0-5-12-16,0-12-45 15,0 7-66-15,-16-7-98 16,-5 0-45-16,-7-7-40 0,-4-14 11 15</inkml:trace>
  <inkml:trace contextRef="#ctx0" brushRef="#br0" timeOffset="40085.26">7961 7746 180 0,'-18'-24'225'0,"1"3"-75"0,9 8-69 15,8 13-40-15,3 17-3 16,13 21 27-16,13 15 8 15,11 19-4-15,5 14-23 16,9 3-18-16,-1 1-8 16,3-5 0-16,-4-7 23 0,-2-13-4 15,-10-13-20-15,-7-11-9 16,-9-8-1-16,-4-12-7 16,-7-6 4-16,-2-7 14 0,-3-8 27 15,0 0 31-15,0 0-15 16,6-16-26-16,5-20-17 15,10-20-11-15,2-27-4 0,7-10-5 16,-6-5 6-16,-4 4-4 16,-4 6 16-16,-7 9 2 15,-9 15-8-15,0 6 5 16,-8 14 5-16,0 8-7 16,0 10 1-16,0 7-2 0,0 7-5 15,-16 3 0-15,-9 9 1 16,-19 0-4-16,-21 23-6 15,-25 11 0-15,-18 3-5 16,-10 4 7-16,-1-5 1 0,7 2-5 16,14-7 10-16,17-3-8 15,16-11 4-15,20-1-7 16,13-4 3-16,10-12-7 16,11 0 6-16,11 0-10 15,0 0-8-15,0 0-12 0,8 0-11 16,1 0-39-16,2 0-36 15,6-4-34-15,-1 1-27 16,0-7-8-16,0 7 3 0,4-5-46 16</inkml:trace>
  <inkml:trace contextRef="#ctx0" brushRef="#br0" timeOffset="40667.73">11926 7306 365 0,'3'-38'189'16,"-3"3"-35"-16,0 6-36 16,0 5-15-16,0 8-27 0,0 4-32 15,0 3-15-15,-8 9-16 16,8 0-3-16,-12 28 7 16,-1 13 19-16,13 24 16 15,-15 33 62-15,-1 24-27 0,-2 17-30 16,-1 8-21-16,-1-9-18 15,4-11 0-15,3-19-12 16,13-17 1-16,0-17-6 0,0-22 2 16,0-12-6-16,0-7 8 15,0-12-8-15,0-14-10 16,0-7-34-16,-11-12-82 0,2-12-54 16,-4-13-21-16,2-10 13 15,-1-11 13-15,-5-8-53 16,-3-3-143-16</inkml:trace>
  <inkml:trace contextRef="#ctx0" brushRef="#br0" timeOffset="41136.72">11463 7956 44 0,'-14'0'147'16,"14"0"28"-16,0 11-67 0,0-4-30 16,0 5-9-16,9 8 4 15,7 9 12-15,5 7-5 16,4 5-4-16,3 1-11 15,9 2-17-15,-1-3-4 16,4-5 3-16,2-3-13 0,-7-4-14 16,2-10-6-16,-4-2-6 15,-10-5 2-15,-1-4-9 16,-10-8 4-16,0 8 2 0,-4-8 2 16,0 0-4-16,-5 0 11 15,5 0-5-15,0 0 2 16,6-8-6-16,2-4-3 0,11-8 2 15,11-10-4-15,3-5 1 16,4-10 1-16,-2-8-4 16,-6-5 1-16,-4 1 2 0,-6-3-6 15,-5 4 1-15,-11 5 4 16,-11 7 10-16,0 3 4 16,-11 9 5-16,-13 7-7 15,-14 9-9-15,-19 13-1 16,-17 3 1-16,-14 16 1 0,-13 4-6 15,-4 4 0-15,7 1-2 16,5-5 6-16,15 1-10 16,12-2 9-16,17-3-26 15,18-3-57-15,5 4-56 0,7 6-44 16,11 6-16-16,8-4-23 16,13 0-49-16</inkml:trace>
  <inkml:trace contextRef="#ctx0" brushRef="#br0" timeOffset="41666.73">15711 6936 330 0,'4'-21'210'16,"-4"-3"-67"-16,3 4-35 16,0 4-16-16,-3 4-11 0,0-2-20 15,0 7-27-15,0 7-19 16,0 0-10-16,0 24 4 16,0 16 32-16,5 21 32 15,-2 20 6-15,2 22 3 16,4 11-30-16,-1 5-22 0,3-1-12 15,7-9-2-15,-4-7-7 16,3-16-3-16,-4-13 0 16,-1-16-5-16,-4-12 7 0,1-13-5 15,-6-7 2-15,-3-9-3 16,0-8-2-16,0-8-36 16,0 0-64-16,0 0-66 0,0 0-84 15,-12-12-26-15,-5-9-13 16</inkml:trace>
  <inkml:trace contextRef="#ctx0" brushRef="#br0" timeOffset="42082.91">15593 7860 43 0,'-17'0'218'0,"6"0"-51"16,2 0-61-16,9 8-39 16,0 9 8-16,0 3 9 0,12 8 4 15,5 6 10-15,10 5-25 16,11 3-3-16,2 2-15 15,8 1-10-15,0-1-17 16,2-2-14-16,-2-6-8 16,-10-8-11-16,-11-4 8 0,-2-6-2 15,-8-10 2-15,-9-8 1 16,-1 0 5-16,-7 0 3 16,0 0 0-16,9-16-9 0,2-13-6 15,11-21 1-15,1-11 2 16,2-11 1-16,3-6-1 15,-2 1 2-15,-3 4-2 0,-3 4 1 16,-3 3 1-16,-9 8 23 16,-8 13 9-16,0 13 4 15,0 8-7-15,-21 8-10 0,-15 7-16 16,-26 9-5 0,-14 17 5-16,-9 3-4 0,0 10-1 15,4-1 4-15,7-1-8 16,14-4-13-16,10-5-46 15,18 2-53-15,7 3-68 0,13 1-24 16,12-5-25-16,9-3-53 16</inkml:trace>
  <inkml:trace contextRef="#ctx0" brushRef="#br0" timeOffset="42614.63">20303 6977 119 0,'33'-20'272'0,"-6"-1"-62"0,3 0-45 15,-10 1-42-15,-8 3-7 16,-4 5-4-16,0 4-32 0,-8 8-34 15,0 0-22-15,0 20 18 16,-8 21 64-16,-12 21 11 16,-6 23-16-16,-2 29-24 0,1 20-17 15,-2 13-18-15,6 7-9 16,5-3-3-16,10-12-14 16,8-17-15-16,0-16 10 15,8-16-6-15,2-21-8 16,-2-17 3-16,-5-11 4 0,-3-16-13 15,0-12-48-15,0-13-94 16,0-17-70-16,-11-12-56 0,-3-11 0 16,2-10 30-16,-2-2-8 15,0 2 53-15</inkml:trace>
  <inkml:trace contextRef="#ctx0" brushRef="#br0" timeOffset="43047.15">19902 8117 171 0,'-18'12'190'0,"7"-1"-61"16,11-2-37-16,0 3-12 0,0 6 11 16,16-3 10-16,5 9-4 15,10 0 6-15,11 5-1 16,1-1 3-16,10 4-3 0,4 5-18 16,5 5-25-16,-2-6 8 15,1-1-11-15,-4 4-5 16,-5-3-17-16,-7-4-10 0,-9-3-5 15,-7-4-5-15,-4-5 1 16,-11-3-7-16,-8-5-9 0,2-5 8 16,-5-7-5-1,-3 0 6-15,0 0-2 0,0 0-5 16,0-7 2-16,5-14 1 16,4-12-1-16,-1-11-8 15,4-13 2-15,3-9-1 0,1-3 8 16,-2-3-4-16,-6 2 5 15,-5 1-9-15,-3 4 7 16,-11 8-2-16,-6 3 0 0,-7 9 7 16,-17 5-7-16,-12 9 1 15,-20 10-5-15,-13 12 7 16,1 9-16-16,1 20 11 16,2 18-14-16,5 5-48 15,12 6-54-15,12 1-95 0,16-1-54 16,17 0-14-16,20-9-36 15</inkml:trace>
  <inkml:trace contextRef="#ctx0" brushRef="#br0" timeOffset="43662.16">26394 7062 303 0,'21'-17'240'0,"-1"5"-59"15,-4 5-79-15,-5 2-47 0,-2 5-2 16,3 0 41-16,2 20 24 16,-6 10 6-16,0 10-32 15,0 13-26-15,-7 11-21 16,-1 10-8-16,0 7 2 15,0 8-2-15,0 5-12 0,0-2-11 16,0-7-4-16,0-9-10 16,0-7 0-16,0-8 6 15,0-8-14-15,0-12-40 0,0-8-62 16,0-10-49 0,0-5-11-16,-9-10 0 0,-7-8-33 15,-10-8-30-15,-5-10-11 0</inkml:trace>
  <inkml:trace contextRef="#ctx0" brushRef="#br0" timeOffset="44428.27">26057 8035 135 0,'0'0'219'0,"0"0"-76"0,0 13-41 15,0-2-20-15,13 1 12 16,6 0 15-16,6 2 11 15,-1 1 6-15,9 6-21 16,7 2-10-16,5 6-28 0,6 4-11 16,3 8-9-16,3-1-10 15,-8 1-7-15,-3 0-11 16,-7-4-7-16,-7-1-9 16,-4-9 5-16,-6 0-3 15,-6-8-8-15,-8-7 8 0,0-3-5 16,-5-9 4-16,-3 0 5 15,0 0 2-15,0 0-7 16,5-9 10-16,-2-7-12 0,6-13 0 16,3-11 0-16,5-8 1 15,2-4 1-15,6-10-3 16,4-4-4-16,2-4 5 0,3 6 2 16,2-1 0-1,-4 7-5-15,-4 10 6 0,-6 12 2 16,-7 7 5-16,-1 4 4 15,-3 6-3-15,-6 6-5 16,-5 5 0-16,0 0 2 16,0 8 11-16,-21 0-14 0,-16 0 2 15,-29 13 0-15,-18 6-5 16,-12 6 7-16,-7 3 3 16,7 2 2-16,6-2-5 15,13-5-3-15,7-3-3 16,10 1 1-16,15-5-3 0,9-4 1 15,10-3-5-15,6-9 1 16,7 0 1-16,13 0-2 16,0 0-2-16,0 0 1 0,0 0 7 15,0 0-8-15,0 0 0 16,0 0 4-16,0 0 7 16,5-4-7-16,-2-5-1 15,5 6 2-15,-2-2-5 0,2 1 10 16,-5 0 0-16,2 4 0 15,-1 0-4-15,-4 0-1 16,0 0 3-16,0 0 0 16,0 0-8-16,0 0-4 15,0 0 5-15,0 0 10 16,3 0-15-16,6 13 6 16,4 3 1-16,7 0 5 15,-1 0-23-15,2 5-129 0,1-2-169 16,-8 7-127-16,-1 3-51 15</inkml:trace>
  <inkml:trace contextRef="#ctx0" brushRef="#br0" timeOffset="54861.75">6846 10881 371 0,'-16'-10'225'0,"-1"3"-39"16,2 0-52-16,6 2-40 15,9 1 0-15,0 4 18 16,0 0-17-16,0 0-22 16,0 0-27-16,13 0-20 15,15 0 3-15,20 12 28 16,26-1-10-16,19-11-8 0,37 0 2 15,36-7 20-15,33-13-1 16,29-17-19-16,23-13-13 16,10-13-14-16,-6-18-6 0,-15-26-7 15,-17-28 0-15,-19-28-3 16,-18-28 9-16,-24-16-21 16,-24-5-1-16,-33 3 12 0,-32 10 5 15,-32 8 5 1,-41 9 13-16,-24 7 2 0,-25 3-7 15,-24 10 9-15,-20 10-5 16,-29 14-3-16,-36 25-13 16,-54 32 1-16,-55 43-6 0,-51 54 10 15,-31 59-6-15,-24 50 5 16,-13 41 16-16,4 31-2 16,18 22-21-16,33 18 0 15,56 10 0-15,60 2 0 16,57-13 0-16,60-20 0 0,69-21 0 15,69-33 0 1,71-30 0-16,63-34 0 16,61-38 0-16,45-32 0 0,30-28 0 15,5-12 0-15,-10-7 0 16,-33-6 0-16,-35-3 0 16,-42 3 0-16,-42 5 0 0,-35 4 0 15,-33 4 0-15,-24 2 0 16,-20 8 0-16,-13 2 0 15,-11 0 0-15,-5 0 0 0,-7 0 0 16,-5 0-36-16,0 0-188 16,0 0-56-16,0 12-49 15,-17 0-9-15,-3 4-24 16</inkml:trace>
  <inkml:trace contextRef="#ctx0" brushRef="#br0" timeOffset="56060.06">31308 8481 252 0,'0'-30'200'0,"0"-3"-50"16,0 4-66-16,-14 1-35 16,3 4 12-16,3 3 27 0,-1 4 22 15,2 1-19-15,-1 4-6 16,-6 9-24-16,-5 3-25 16,-13 12-5-16,-13 16 0 15,-12 13 10-15,-8 11 3 16,-5 9-20-16,10 4-13 0,7 4-3 15,16 0 1-15,14-3-7 16,10-5-6-16,13-8-2 16,17-5-5-16,7-10-17 15,14-14-6-15,9-12-3 16,5-20 1-16,1-16 20 16,-4-18 4-16,-8-15 7 15,-3-15 15-15,-7-11 2 0,-2 3 10 16,-5-1 8-16,-9 7 22 15,-2 13-2-15,-1 13-6 16,-3 10-17-16,-5 19 0 16,-4 7-20-16,0 12-1 15,0 24 14-15,0 24 18 16,7 22-15-16,7 12-9 0,5 3-19 16,5-4 5-1,6-3-55-15,5-14-58 0,4-10-101 16,-8-18-46-16,3-12-39 15,-9-24 11-15</inkml:trace>
  <inkml:trace contextRef="#ctx0" brushRef="#br0" timeOffset="56409.39">31791 8190 369 0,'12'-65'267'15,"-4"8"-91"-15,0 12-77 16,-8 12-28-16,0 10 22 15,3 5 20-15,3 11-23 16,-6 2-37-16,0 5-26 16,0 17-3-16,0 12 25 0,0 11-2 15,-9 13-13-15,-4 8-9 16,-2 4-5-16,4 4-3 16,-2-3-6-16,4-6-12 15,9-6 1-15,0-13 3 16,0-10 1-16,0-3-1 0,0-2 0 15,4-10-1-15,9-4 0 16,3 0-2-16,7-5 2 16,6-7 0-16,4 0-9 15,7-7-33-15,0-5-50 16,2-9-42-16,-6-7-82 16,1-13-24-16,-6-4 7 0,-10-2 51 15,-7-15-17-15</inkml:trace>
  <inkml:trace contextRef="#ctx0" brushRef="#br0" timeOffset="56575.41">32066 7829 58 0,'-7'-43'228'15,"7"12"-49"-15,0 5-48 16,0 11-63-16,0 2-22 16,7 0-11-16,2 11-17 15,4 2-6-15,7 0-5 16,9 0-3-16,7 7-5 15,4 5-25-15,0-3-53 16,2-1-59-16,-6-8-87 0</inkml:trace>
  <inkml:trace contextRef="#ctx0" brushRef="#br0" timeOffset="57840.11">27305 16266 261 0,'14'-36'317'15,"-1"-3"-6"-15,-1 4-116 16,-8 7-90-16,-4 3-15 16,0 5 38-16,0-1 22 15,0 9 8-15,0 3-41 0,-16 9-28 16,-11 0-12-16,-16 25-28 15,-4 12-49-15,-7 7 0 16,0 13 0-16,3 5 0 0,3 2 0 16,6 7 0-16,14-7 0 15,8-2 0-15,20-5 0 16,0-9 0-16,12-8 0 0,12-7 0 16,8-16-81-16,10-17-16 15,3-6 16-15,-5-17 38 16,0-12 25-16,-4-20 7 15,-7-9 12-15,-4-14 7 16,-1-11 33-16,-3 0 12 0,-4 3 49 16,-9 8 13-16,-2 18-104 15,-6 15-11-15,3 12 0 16,-3 21 0-16,6 40 0 16,-2 22 0-16,4 10 0 15,4 9 0-15,6 0 0 16,-1-3 0-16,9-5-45 0,2-13-244 15,0-7-81-15,1-16-11 16,1-25-1-16,-7 0-197 16</inkml:trace>
  <inkml:trace contextRef="#ctx0" brushRef="#br0" timeOffset="58140.84">27783 15827 502 0,'12'-65'318'16,"-7"11"-81"-16,-2 18-103 0,-3 15-46 15,0 21 84-15,0 28 73 16,0 21-48-16,-11 25-61 16,-3 15-118-16,2 10-18 15,3 6 0-15,1-3 0 16,8-5 0-16,-11-7 0 0,11-13 0 16,-12-16 0-16,12-11 0 15,0-14 0-15,0-12 0 16,0-4 0-16,0-7 0 15,0-6 0-15,9-7 0 0,10-7 0 16,13-10 0-16,10-7 0 16,3 0 0-16,3-4-59 15,0-1-102-15,-2 1-56 0,-7-1-49 16,-5-4-40-16,-14-4 14 16,-6-4-24-16</inkml:trace>
  <inkml:trace contextRef="#ctx0" brushRef="#br0" timeOffset="58325.01">27816 15809 316 0,'-24'-36'235'0,"6"8"-51"0,10 7-80 16,8 5-38-16,12-1 1 0,18 5 14 15,9-3-10-15,10 2-39 16,8 1-19-16,0 0-28 15,0 4-75-15,-8-3-88 0,-3-3-71 16,-12 7-44-16</inkml:trace>
  <inkml:trace contextRef="#ctx0" brushRef="#br0" timeOffset="58672.01">28453 15728 229 0,'-12'-20'277'0,"-1"1"-53"0,13 2-82 16,-12 4-44-16,4 5 7 16,-4 8 39-16,-4 15-11 15,-5 15-45-15,1 10-46 16,4 14-12-16,4 3-13 16,12 4 3-16,0 0-13 15,9-9-6-15,2-2 2 0,0-14-2 16,6-8-10-16,1-11 0 15,6-17-10-15,-1-12 2 16,3-17 9-16,-8-16 6 16,-5-7 8-16,-5-10 10 0,-8-1 13 15,-13-4 1-15,-5 7-21 16,-8 10-7-16,2 15-17 16,1 5-83-16,-3 10-115 15,9 8-83-15,6 12-32 0,11 0 21 16</inkml:trace>
  <inkml:trace contextRef="#ctx0" brushRef="#br0" timeOffset="59270.96">28738 15383 105 0,'0'-17'232'15,"0"4"-51"1,0 2-48-16,0 3-55 0,3 4-11 16,3-1 19-16,-3 5 4 15,3 0-14-15,7 0-30 16,8-3-17-16,12-1-3 15,3 4-2-15,5-4-7 16,-1 4-8-16,-2 0-6 0,-3-5 1 16,-4-3 19-16,-1 4 30 15,-6 1 23-15,-2-2 14 16,-8 0 14-16,0 2 1 16,-11 3 2-16,-3 0 3 15,0 0-17-15,4 0-22 16,1 0-62-16,-2 0-9 15,-3 16 0-15,5 5 0 0,-2 7 0 16,6 13 0-16,4 9 0 16,-2 6 0-16,1 4 0 15,0 9 0-15,5 5 0 16,-1-1 0-16,-4-8 0 0,4-4 0 16,-8-4 0-16,1-7 0 15,-9-5 0-15,0-5 0 16,0 1 0-16,-17-1 0 15,-8-4 0-15,-7 1 0 16,-12-8 0-16,-10-5 0 16,-2-3 0-16,-5-2 0 0,6 3 0 15,-2-6 0-15,3-1 0 16,5 1-323-16,3-3-146 16,7 0 9-16,7-5 69 15</inkml:trace>
  <inkml:trace contextRef="#ctx0" brushRef="#br0" timeOffset="60638.37">29861 15529 55 0,'-12'0'135'16,"-2"-4"35"-16,-4-5-35 0,-2 5-16 16,1-2 10-16,-3 6 20 15,6-5 27-15,-1 5 15 16,5 0-30-16,12-5-38 15,0 5-1-15,0 0 2 16,0 0 6-16,5-3-30 0,-2 3-72 16,5-4-28-16,10 4 0 15,7 0 0-15,14 0 0 16,10 0 0-16,7-5 0 16,6 1 0-16,-10 4 0 15,-4 0 0-15,-6 0 0 16,-11 0 0-16,-5-4 0 15,-10 4 0-15,-4 0 0 16,-4 0 0-16,-5 0 0 16,-3 0-90-16,0 0-66 0,0 0-65 15,0 0-53-15,-6 0-16 16,-11 0 7-16,-7 0-2 16,-5 0-161-16</inkml:trace>
  <inkml:trace contextRef="#ctx0" brushRef="#br0" timeOffset="60994.6">29716 15819 249 0,'-17'-5'175'16,"1"0"-35"-16,-1 2-42 15,5 3-17-15,4 0 20 0,8 0 23 16,0 0 19-16,0 0-33 16,17 0-25-1,8 0 0-15,14 0-26 0,7 8-14 16,8-8-16-16,1 0-7 16,2 0-2-16,-8 0 3 15,-9 0-14-15,-7 0 1 16,-9 0-7-16,-3 0 8 15,-9 0 2-15,-4 0-9 0,-1 0-2 16,-2 0-2-16,-5 0-37 16,0 0-60-16,0 0-88 15,0 0-92-15,-9-5-44 16,3 5-22-16</inkml:trace>
  <inkml:trace contextRef="#ctx0" brushRef="#br0" timeOffset="61470.98">30565 15465 12 0,'-12'0'70'0,"-1"0"142"16,-8 0-35-16,1 0-19 16,-4 0-55-16,0 0-17 15,2 0 11-15,11 0 24 16,3 0-4-16,8 0-10 15,0 0-22-15,8 0-19 16,11 0-16-16,16 0-16 16,16 0-11-16,10 0-18 0,7-9 0 15,3 1-2-15,-3-1-3 16,-6 2 2-16,-8-3 0 16,-15 3-2-16,-10 3-2 15,-10 1 6-15,-7-2-5 16,-4 0 1-16,-8 1-14 0,0 4-21 15,0 0-40-15,0 0-47 16,0 0-55-16,0 0-40 16,0 0-13-16,-14 0-37 15</inkml:trace>
  <inkml:trace contextRef="#ctx0" brushRef="#br0" timeOffset="61867.62">30635 15762 195 0,'-34'11'219'16,"3"-3"-45"-16,1-8-62 15,6 9-28-15,4-9 5 16,7 0 14-16,13 0-17 16,0 0-24-16,5 7-36 15,10-7-12-15,19 0-5 16,13 0-5-16,10 0-2 16,13-7-2-16,7 3 5 0,2-1 0 15,3-3-5-15,-12 4 0 16,-13-3 2-16,-17 3 1 15,-6-6-1-15,-15 7 4 16,-6-6-12-16,-9-3-19 16,-4 4-62-16,-13 0-77 15,-7 0-84-15,-3 4-62 16</inkml:trace>
  <inkml:trace contextRef="#ctx0" brushRef="#br0" timeOffset="62885.24">31604 14876 72 0,'0'-11'194'0,"3"-1"-20"15,-3 4-30-15,0-4-50 0,0 3-23 16,0 2 0-16,5 2 10 15,-5 5-14-15,0 0-18 16,0 0-17-16,0 0-17 16,0 0-10-16,0 0 4 15,0 0-6-15,0 0 0 16,0 12 8-16,0 1 12 16,0-1 8-1,0 1 4-15,0-6-1 0,0 0 1 16,0 3-3-16,0-10-6 15,0 7 5-15,0-7 3 16,0 0 2-16,0 0-8 16,0 0 9-16,0 0-8 15,0 8 1-15,0-8 1 0,0 8-1 16,0-8 7-16,0 13-7 16,0-4-12-16,0 3 13 15,0 0-13-15,0 0 5 16,0-1-8-16,0 2-5 15,0 8 6-15,4-1 4 16,-4 5-9-16,0-1-5 16,0 0 2-16,0 2-5 15,0-3 1-15,0-2-2 0,0-6 2 16,0-2-5-16,0-4 1 16,0-9 10-16,0 7-14 15,0-7 8-15,0 0 0 16,0 0 1-16,0 0-2 15,0 0-5 1,0 0-1 0,0 0-30-16,4 0-49 15,1-3-67-15,-5-6-75 0,3-4-77 16,2 1-24-16,-2 1-28 16</inkml:trace>
  <inkml:trace contextRef="#ctx0" brushRef="#br0" timeOffset="63664.53">32266 15131 47 0,'0'-13'128'16,"0"0"47"-16,0 1-58 16,0 4-40-16,0-1-25 15,0 2 0-15,-9 2 15 16,9-2-5-16,0 1-7 15,-13 3-5-15,4-1-11 16,0 0 1-16,-4 4 2 0,2 0 7 16,1 0-6-16,2 0-2 15,-6 0 4-15,-3 11 16 16,-5 2 9-16,-1 4-11 16,-2 7-1-16,5 2-14 0,4 2-15 15,3 3-10-15,5 2 0 16,8 5-9-16,0 2 6 15,0 1-4-15,3 0 0 16,5-4-12-16,10-1 2 16,7 1-4-16,-3-8 6 15,4-10-6-15,-1-2 6 16,-5-5-2-16,-5-12-7 0,2 0 3 16,-1-12-11-16,-1-5 3 15,2-8-1-15,0-7 1 16,-1-8 5-16,4-6 0 15,-3-1 9-15,-5-7-1 0,-4 5 2 16,1 0 13-16,-6 4 14 16,-3 9 9-16,0 8 0 15,0 2 0-15,0 10-15 16,0 4-12-16,0 4-3 16,0 8-6-16,0 0 5 15,0 0-2-15,0 12 3 16,-8 17 23-16,8 11-11 0,0 10-2 15,0 10-10-15,13 5-13 16,6 2 4-16,9-7-3 16,6-3-16-16,-3-3-34 15,-2-14-24-15,-1-8-13 0,-7-11-9 16,-5-9-10-16,1-17-74 16,-9-9-54-16,-2-12-15 15,3-6 0-15,-4-12 8 0</inkml:trace>
  <inkml:trace contextRef="#ctx0" brushRef="#br0" timeOffset="64166.67">32668 14691 286 0,'5'-29'173'16,"-2"1"-30"-16,0 6-32 0,2 6-23 16,-2 4-4-1,6 4 5-15,-5 0-27 0,1 8-16 16,-2 0-16-16,2 0 6 16,-2 0 17-16,3 0 12 15,-6 12 0-15,3-4-4 0,2 5-23 16,-2-2-9-16,2 6-3 15,-5 0 0-15,3 2-4 16,2 7-4-16,2 2 0 0,-3 2-5 16,0-7-11-16,-4 1 4 15,0-3-3-15,4-5-7 16,-4-4 3-16,4 0 8 0,0-4-7 16,0-8 5-1,-4 0-8-15,0 0 5 0,0 0 5 16,0 0 1-16,0 0 3 15,0 0-4-15,0 0 11 16,0 0 0-16,0 0-9 16,4 0 4-16,-4 0-15 0,0 0 4 15,0 0-4 1,0 0-20-16,0 0-52 16,0 0-42-16,0 0-71 0,0 0-43 15,0 0-9-15,0 0-20 16,0-3-7-16</inkml:trace>
  <inkml:trace contextRef="#ctx0" brushRef="#br0" timeOffset="65245.25">26914 17584 140 0,'-53'-16'198'0,"0"4"-70"16,0-1-18-16,4 1-2 0,4 1-9 16,6 2 8-16,5 2 11 15,11 2-5-15,6 5 21 16,17 0 40-16,0 0-4 15,25 0-9-15,24 0-7 16,44 0-21-16,50-7-133 0,59-4 0 16,60 4 0-16,80-9 0 15,85-12 0-15,74-13 0 16,75-21 0-16,57-13 0 16,3-11 0-16,-17 7 0 15,-39 10 0-15,-36 13 0 0,-48 10 0 16,-58 11 0-16,-65 9 0 15,-72 7 0-15,-222 7 0 0,-79 0 0 16,0 2 0-16,0-1 0 16,0 3 0-16,0-1 0 0,0 9-379 15,0 0-147 1,-207 0 14-16</inkml:trace>
  <inkml:trace contextRef="#ctx0" brushRef="#br0" timeOffset="65976.42">24595 16641 158 0,'-29'-17'218'15,"6"5"-47"-15,6 0-1 0,5 3-20 16,-1 2 3-16,13 2-8 16,0 0-4-16,0 5-3 15,0 0-2-15,0 22-7 16,0 14-29-16,0 13-38 0,0 9-30 16,0 5-19-16,0 3-1 15,0-1-9-15,0-8 4 16,0-4-13-16,0-9-25 0,0-6-57 15,0-9-71-15,0-6-67 16,-12-2-34-16,4-6-19 16,-3-2-4-16,-6-13 3 0</inkml:trace>
  <inkml:trace contextRef="#ctx0" brushRef="#br0" timeOffset="66140.75">24345 16075 352 0,'-22'-85'324'16,"-3"7"-48"-16,5 16-102 16,0 18-90-16,9 7-50 0,2 9-29 15,9 7-47-15,0 13-46 16,0 8-50-16,3 16-27 16,11 14-9-16,0 9-72 0</inkml:trace>
  <inkml:trace contextRef="#ctx0" brushRef="#br0" timeOffset="66611.68">25196 16375 194 0,'0'-64'275'0,"6"23"-214"15,0 1-31-15,5-10-5 16,6-2 12-16,0-5 13 16,-5 0 23-16,-7-79 215 15,-18 105-228 1,-8 11-19-16,-4 12-3 15,-2 8 8-15,-6 20 27 0,-3 12-12 16,-5 20 5-16,1 15-17 16,2 9-2-16,3 14-4 0,5 7-7 15,12 6-1-15,10 2 7 16,8 0-15-16,26 99 6 16,0-115-30-1,5-2-3-15,2-10 1 0,-4-9-13 16,-5-10-34-16,-4-9-25 15,-2-10-39-15,-7-5-38 16,-11-10-14-16,0-3-19 0,0-5-6 16,-8 1 8-16,-9-17-12 15,-3 0-7-15</inkml:trace>
  <inkml:trace contextRef="#ctx0" brushRef="#br0" timeOffset="66803.06">24773 16969 127 0,'-20'-28'283'16,"5"-1"-72"-16,-2 6-33 15,9-2-64-15,8 4-32 0,0 5-32 16,3 1-3-16,19-1-11 16,13-6-11-16,15 6-8 15,14-1-14-15,6 3-25 0,-6 1-60 16,-2 0-73-16,-14 5-57 15,-7 1-67-15</inkml:trace>
  <inkml:trace contextRef="#ctx0" brushRef="#br0" timeOffset="67243.07">26225 15656 415 0,'22'-62'227'0,"-5"9"4"16,-5 8-34-16,-3 14-24 15,-9 5-27-15,0 13-4 16,-17 13 26-16,-12 22 62 0,-10 26-112 16,-12 43-118-16,-6 30 0 15,6 26 0-15,12 16 0 0,13 3 0 16,17-3 0-16,18-12 0 15,20-13 0-15,15-19 0 16,16-19 0-16,18-17-75 16,25-24-331-16,17-13-2 15,31-18 46-15,27-19 4 0</inkml:trace>
  <inkml:trace contextRef="#ctx0" brushRef="#br0" timeOffset="67908.29">33354 13986 268 0,'-44'-24'163'16,"2"0"-43"-16,7 3-50 0,1 4-34 15,14 5 4-15,9 7 53 16,11 5 33-16,11 10 13 15,21 14 10-15,21 16-1 0,15 22 19 16,14 23-15-16,4 24-9 16,1 22-39-16,-14 12-31 15,-17 7-37-15,-24 9-16 16,-24-5-20-16,-33 1-7 0,-26-4-161 16,-42-4-142-16,-38-13-100 15,-27-7-12-15,-34-14-307 0</inkml:trace>
  <inkml:trace contextRef="#ctx0" brushRef="#br0" timeOffset="68972.35">26683 17883 202 0,'-9'-34'224'15,"-4"2"-33"-15,2-1-19 0,2 4-36 16,9 5-35-16,-7 8-32 16,7-1-31-16,0 5-17 15,0 5-8-15,0-2-12 0,-8 9 8 16,8 0-1-16,-14 0-2 16,3 9 8-16,-11 10 4 15,-5 6-2-15,-3 7 2 16,-1 1-7-16,2 0-1 0,7-8-7 15,0-4-3 1,14-5 0-16,8-1 0 0,5 1-6 16,6-4-6-16,9-3-27 15,5-9-15-15,4 0 0 16,-1 0 10-16,-8 0 23 0,-3 0 12 16,-4 0 24-16,-7 0 21 15,-6 0 16-15,0 0-10 16,-11 8-2-16,-10 1-10 0,0-2-10 15,6 2-8-15,4-1-3 16,-3-8-7-16,14 11-4 16,0 1 3-16,0 1-1 0,9 4-3 15,4 3 7 1,2 4-6-16,1 1 1 0,-3 0 2 16,0-1 0-16,-5 0-1 15,-2 0 0-15,-6 4 2 16,0-2-2-16,0-10-14 0,0-1-41 15,0-2-62-15,4 3-41 16,9 0-33-16,8 1-40 16,15-5-24-16</inkml:trace>
  <inkml:trace contextRef="#ctx0" brushRef="#br0" timeOffset="69321.97">29120 18733 198 0,'141'12'191'0,"-11"-3"-71"16,-17-9-17-16,-11 0 0 15,-17 0-7-15,-11 0 8 16,-12 0 4-16,-23 0 15 16,-14 0 2-16,-13 0-5 0,-12 10-16 15,-12 3-32-15,-10 0-27 16,2 2-17-1,6 6-12-15,14 1-14 0,0 1 5 16,14 5-6-16,19 6-2 16,11-3 5-16,6 3-12 15,-2-2 6-15,4-12-1 16,-5-20 0-16,-13 0-1 16,-8 0 6-16,-18 0 10 0,-20 0-5 15,-21 0 2-15,-11 0-13 16,-13 0-67-16,-12 0-133 15,-12 0-104-15,-5 0-43 16,-15 0-12-16</inkml:trace>
  <inkml:trace contextRef="#ctx0" brushRef="#br0" timeOffset="70056.45">28007 17926 44 0,'0'-24'62'0,"0"1"-20"0,0-7-24 16,0 7-8-16,0 2 16 15,-13 0 70-15,5 4 3 16,-6 5-26-16,3 0-7 16,-3 7 1-16,-12 5 11 0,-2 10 23 15,-5 4 24-15,1 17 26 16,-1 5-26-1,4 9-26-15,4 4-47 0,14 4-20 16,11 0-10-16,0-3-13 16,11-3-1-16,14-6-16 15,4-9-22-15,12-8-51 16,5-10-38-16,5-14-13 0,2 0-11 16,4-8 24-16,0-13 38 15,-4-4 37-15,-10-7 25 16,-1-6 20-16,-14 4 21 15,-11-5 33-15,-9 8 20 0,-8 5 15 16,0 6 4-16,-14 9 4 16,-2 11 12-1,-4 0-4-15,1 24-25 0,2 9-16 16,8 12-21-16,9 7-20 16,5 5-7-16,7-4-20 15,5-4-19-15,6-13-20 16,1-7-14-16,-3-13-5 0,1-16 5 15,-8-9 18-15,0-11 16 16,-11-12 10-16,-3-9 8 16,-12-4 1-16,-4-3 3 15,4-1-2-15,-1 8 0 16,2 9-20-16,11 7-52 16,0 13-44-16,0 12-3 15,0 0 2-15,0 17-4 0,0-1-25 16,8-1-12-16,3-6 29 15,9-9-38-15</inkml:trace>
  <inkml:trace contextRef="#ctx0" brushRef="#br0" timeOffset="70370.22">28424 18049 60 0,'26'-4'214'15,"-8"-8"-13"-15,3-4-7 0,-4 3-21 16,-5 1-11-16,0 3-20 16,-4 6-15-16,0 3 1 15,3 0-9-15,3 17-48 16,1-2-37-16,2 6-16 0,3 0-9 15,-4-2-5 1,2-7-14-16,-2 1-28 16,4-13-4-16,-5 0-2 0,2-17-6 15,5-8 2-15,-5-2 17 16,5-10 12-16,-6-3 15 16,0 6 14-16,-8 6 31 15,0 7 13-15,-4 6-16 0,-4 7-19 16,0 8-2-16,0 21-10 15,0 7-3-15,0 3-26 16,-9 6-53-16,3-1-97 16,6-2-74-16,-13-6-17 15,5-8-10-15,0-7 37 16</inkml:trace>
  <inkml:trace contextRef="#ctx0" brushRef="#br0" timeOffset="70886.72">28802 18012 74 0,'21'-36'234'16,"2"0"-43"-16,3 2 11 15,-2 7-25-15,-4 2-31 16,0 12-30-16,6 9-1 16,-4 4 2-16,7 12 3 0,-1 8-35 15,0 1-34-15,-2 3-29 16,-7 5-12-16,1-9-2 16,-6 0-10-16,-2-6-8 15,-4-7-14-15,-5-7-13 16,6 0-28-16,-1-12-1 15,8-12 20-15,4-9 22 16,1-4 18-16,-2-5 13 0,-2 7 24 16,-1 7 18-16,-3 2 3 15,-5 10-18-15,0 13-12 16,-1 3 16-16,1 12-4 16,0 9-9-16,-3 3-17 15,4 0-4-15,-1 1-4 0,4-10-16 16,0-1-27-1,4-14-38-15,4-14-13 16,9-9 0-16,4-18 26 0,-1-13 25 16,-1-6 25-16,-1-7 14 15,-1-1 14-15,-7 4 33 16,0 2 46-16,-6 12 39 16,-8 14 2-16,0 8-15 15,-8 16-20-15,0 12-3 0,-11 17 7 16,-6 11-84-16,0 8-15 15,0 16 0-15,6 5 0 16,3 5 0-16,8 4 0 16,0-7 0-16,0-6-193 15,0-3-110-15,0-8-46 16,0-12 20-16,0-7 18 16,-8-7 46-16</inkml:trace>
  <inkml:trace contextRef="#ctx0" brushRef="#br0" timeOffset="71203.99">29512 17650 181 0,'-27'-21'247'0,"-10"0"-14"16,0 6-40-16,5 2-56 16,2 1-10-16,7 4 8 15,11 4 23-15,12-4 2 16,0 8-42-16,19-5-45 15,23-2-34-15,14 7-16 16,17-5-22-16,5-3 10 16,-1 5-13-16,-4-6 2 15,-8 6-12-15,-18-1 1 0,-4-6-3 16,-16 8 2-16,-10-3 0 16,-6-1-2-16,-11 6-5 15,0 0-31-15,-16 0-68 16,-4 0-89-16,1 13-58 15,-2 1-13-15,-4-2-10 16,5 4 31-16</inkml:trace>
  <inkml:trace contextRef="#ctx0" brushRef="#br0" timeOffset="71835.03">30265 17710 35 0,'-17'-6'116'16,"-3"-5"77"-16,0 4-45 15,3 0 2-15,1-2 13 16,3 4 18-16,13 5 23 16,0-3-14-16,0 3-13 15,9-8-68-15,15 0-50 16,20-4-21-16,13 0-22 16,8 2-10-16,3 3-7 15,2-2-1-15,-8 1-16 0,-14 0-40 16,-13 5-54-1,-9-1-75-15,-14-4-87 16,-12 3-25-16,-8-3-2 0,-14-1 41 16</inkml:trace>
  <inkml:trace contextRef="#ctx0" brushRef="#br0" timeOffset="72051.03">30446 17520 251 0,'0'-12'236'0,"0"-2"-19"0,0-1-50 16,0 2-40-16,5 5 20 15,-5 1 30-15,4-3 50 16,0 6-7-16,0 4-73 16,-1 14-64-16,6 9-35 15,-1 14-48-15,0 12 0 16,4 8-6-16,4 5-114 0,5-3-80 16,0 3-60-1,2-6-27-15,6-6 12 16,-1-8 17-16,5-14-2 15</inkml:trace>
  <inkml:trace contextRef="#ctx0" brushRef="#br0" timeOffset="72226.65">30918 17879 114 0,'20'-38'260'0,"-9"2"-16"16,2 3 16-16,-4-1-60 16,3 6-57-16,8 4-53 0,13 0-34 15,12 4-28 1,12 2-14-16,8 2-17 0,-2 9-37 15,-1-1-38-15,-6-1-42 16,-10 5-43-16,-14 4-18 16,-12 0-1-16,-16-7-31 15,-12-6 2-15</inkml:trace>
  <inkml:trace contextRef="#ctx0" brushRef="#br0" timeOffset="72450.03">31203 17471 272 0,'-21'-17'211'0,"8"0"-17"15,13 3-49-15,0 0-38 16,0 7-15-16,0-2 27 16,0 9 26-16,0 0-7 15,8 0-25-15,5 16-37 16,0 9-35-16,2 7-17 16,1 10-12-16,1 2-12 0,-2 5-50 15,2-4-46-15,-1 0-55 16,1-5-46-16,-2-4-39 15,-1-5-10-15,2-8-35 16</inkml:trace>
  <inkml:trace contextRef="#ctx0" brushRef="#br0" timeOffset="72624.15">31851 17494 433 0,'22'-43'309'0,"-8"-2"-49"15,-1 4-92-15,-5 8-66 16,0 9-41-16,1-1-35 16,-9 8-12-16,0 5-72 15,0 5-103-15,0 7-90 0,0 7-41 16,-17 5-6-16</inkml:trace>
  <inkml:trace contextRef="#ctx0" brushRef="#br0" timeOffset="72800.03">31893 17800 641 0,'29'46'345'0,"-5"3"-5"15,-1 4-52-15,-6-2-63 16,-5 4-58-16,-12-3-126 16,-12-4-41-16,-18 2 0 0,-18-2 0 15,-24-3-207-15,-23-8-230 16,-26-5-64-16,-21-6-400 15</inkml:trace>
  <inkml:trace contextRef="#ctx0" brushRef="#br0" timeOffset="123951.52">24405 14768 50 0,'-9'-9'120'0,"9"1"55"15,0-5-51-15,0 1-16 16,-8 5-25-16,8-2 13 15,0 2 43-15,0-2 51 16,-8 2 47-16,8 2 30 0,0 2-6 16,-8-2-64-1,8 25-197 1,0 8 0-16,8 9 0 16,4 9 0-16,1 2 0 15,1-2 0-15,3-6 0 0,4-3 0 16,0-9 0-16,-1-4-69 15,-4-16-499-15,0-16 26 16,-3-13-324-16</inkml:trace>
  <inkml:trace contextRef="#ctx0" brushRef="#br0" timeOffset="124110.77">24405 14194 504 0,'-25'-28'288'0,"7"6"-152"16,10 15-85-16,8 7-32 15,0 0-5-15,8 20-41 16,10 5-74-16,7 4-64 0,3-1-58 16,1 1-6-16</inkml:trace>
  <inkml:trace contextRef="#ctx0" brushRef="#br0" timeOffset="124601">24746 14503 416 0,'24'16'212'0,"-5"2"-61"16,2-6-45-16,1 7 32 15,-3 9 105-15,-4 5 19 16,6 7-3-16,-3 6-68 16,-2-2-122-16,-1 2-69 0,-4-10 0 15,-1-3 0-15,-2-14 0 16,0-3 0-16,-3-6 0 16,-2-10 0-16,4-13 0 0,1-12 0 15,5-11 0-15,-1-13 0 16,1-4 0-16,0 4 0 15,-5 8 0-15,0 10 0 16,-2 10 0-16,8 21 0 0,1 21 0 16,10 14 0-16,0 15 0 15,3 2 0-15,1 6 0 16,-1-10 0-16,1-7 0 0,-2-13 0 16,5-12 0-16,2-16 0 15,2-16 0-15,-2-19 0 0,-3-23 0 16,-2-19 0-16,-1-18 0 15,-8-9 0-15,-3-10 0 16,-6 3 0-16,1 18 0 0,-7 20 0 16,-5 20 0-16,3 20 0 15,2 16 0-15,-2 17 0 16,-3 33 0-16,5 17 0 0,4 9 0 16,-6 20 0-1,6 3 0-15,-1-2 0 0,1 3 0 16,2-8 0-16,-3-8 0 15,0-10 0-15,0-9 0 16,0-13 0-16,-4-5-139 0,0-10-331 16,-4-13 35-16,0-7 45 15,0-14 94-15</inkml:trace>
  <inkml:trace contextRef="#ctx0" brushRef="#br0" timeOffset="125081.78">25425 14437 33 0,'-25'0'116'0,"-1"14"91"15,3-14-53-15,-1 7-32 0,3-7-40 16,-1 0 8-16,11 0 32 15,3 0 24-15,8 0 12 16,0 0-6-16,11 0-42 0,19 0-39 16,19-4-13-16,21-8-13 15,12-5-4-15,14-2-6 16,1-2-4-16,-4 4-16 0,-12 0-4 16,-12 3-5-16,-16 1 3 15,-12 5-1-15,-13 8-1 16,-9-4-2-16,-5 4-31 15,-14 0-93-15,0 0-135 0,-9 0-127 16,-4 0-51-16</inkml:trace>
  <inkml:trace contextRef="#ctx0" brushRef="#br0" timeOffset="125718.8">27483 14063 710 0,'20'-39'363'16,"-3"6"-176"-16,-9 8-75 16,-5 4 72-16,-3 5 90 15,0 4-57-15,0 4-217 0,0 4 0 16,0-1 0-16,0 2 0 47,0-6 0-47,-16-3 0 15,-4 0 0-15,-14 8 0 0,-5 4 0 16,-10 12 0-16,-5 13 0 16,6 19 0-16,0 14 0 15,6 11 0-15,14 4 0 0,16 4 0 16,12-7 0-16,23-7 0 15,23-6 0-15,15-14 0 16,16-15 0-16,13-16 0 0,3-12 0 16,4-25 0-16,1-11 0 15,-8-14-35-15,-13-10-18 16,-17-6 33-16,-15-6 24 0,-17 2 42 16,-16 9 12-16,-12 11-58 15,-20 18 0 1,-9 17 0-16,-4 15 0 0,-2 20 0 15,-1 18 0-15,7 9 0 16,9 6 0-16,20 9 0 16,0-6 0-16,20-6 0 0,9-14 0 15,3-8 0-15,4-11 0 16,0-17 0-16,-7-17 0 16,-4-11 0-16,-9-13 0 0,-16-4 0 15,0-3 0-15,-25-2 0 16,-2 6 0-16,-8 7 0 15,10 10 0-15,-5 4-58 16,9 13-362-16,15 5-22 16,6 5 49-16,6 0 53 15</inkml:trace>
  <inkml:trace contextRef="#ctx0" brushRef="#br0" timeOffset="126031.2">28173 13969 250 0,'20'-3'371'16,"-8"-1"20"-16,-4-1-112 0,-8 5-73 15,0 0 46-15,0 17 46 16,0 0-298-16,0 4 0 16,0 7 0-16,13-5 0 15,2 2 0-15,10-5 0 16,4-3 0-16,2-5 0 0,6-12 0 16,4-9 0-16,0-7 0 15,-5-13 0-15,-3-7 0 16,-9-4 0-16,-13-5 0 15,-3 9 0-15,-8 3 0 0,0 9 0 16,0 10 0-16,-11 14 0 16,0 17 0-16,11 11 0 15,-9 13 0-15,9 4 0 16,0 0 0-16,0 0-6 0,9-9-510 16,-3-7-1-1,7-13 62-15</inkml:trace>
  <inkml:trace contextRef="#ctx0" brushRef="#br0" timeOffset="126546.7">28690 13909 323 0,'14'-60'313'16,"-1"6"-20"-16,-1 14-96 0,-3 11-36 15,-6 17 53-15,-3 20 65 16,6 16-12-16,-3 17-267 16,0 13 0-16,5 5 0 0,0 3 0 15,1-5 0 1,-1-8 0-16,-4-9 0 0,0-11 0 15,4-9 0-15,5-20 0 16,-2-13-183-16,6-23 49 16,2-17 44-16,7-16 45 15,2-12 26-15,4-5 32 0,-2 13 45 16,-12 15 24-16,-1 19-27 16,-3 26 29-16,0 34 43 15,-3 19-75-15,6 20-52 16,1 9 0-16,1 10 0 0,1-10 0 15,2-8 0-15,1-13 0 16,2-19 0-16,3-20 0 16,1-22 0-16,7-24 0 15,1-20-33-15,3-24-29 16,5-21-4-16,1-15-11 16,-4-18 14-16,0-12 28 0,-11-7 28 15,-9 4 25-15,-14 12 72 16,-8 20 71-16,0 27-87 15,0 27-74-15,-8 31 0 16,0 33 0-16,-6 27 0 0,3 35 0 16,0 19 0-16,-1 18 0 15,4 9 0-15,8 11 0 16,0 3 0-16,3-4 0 16,11-8 0-16,0-11 0 15,3-18 0-15,-1-17-115 16,0-19-580-16,-8-13 89 0</inkml:trace>
  <inkml:trace contextRef="#ctx0" brushRef="#br0" timeOffset="126723.12">29363 13538 691 0,'-49'-39'598'16,"2"-3"-234"-16,12 10-144 15,15-1-46-15,20 4-174 0,12-4 0 16,22 2 0-16,22-2 0 15,16 3 0-15,15 2 0 16,1 9 0-16,2 2 0 0,-1 6 0 16,-8 2-633-1,-15 1 21-15</inkml:trace>
  <inkml:trace contextRef="#ctx0" brushRef="#br0" timeOffset="127048.03">30036 13180 770 0,'0'-12'549'0,"0"0"-151"16,0 0-110-16,0 0-246 16,17-4-42-16,11-6 0 0,17-1 0 15,12-1 0-15,8-1 0 16,9 5 0-16,-6 3 0 16,-7 8-5-16,-13 6-460 15,-10 3 15-15,-10 12 47 16,-15 5 63-16</inkml:trace>
  <inkml:trace contextRef="#ctx0" brushRef="#br0" timeOffset="127245.98">30200 13347 225 0,'-54'21'322'16,"10"-5"-49"-16,9-3-95 0,10-13 1 16,3 0 95-1,6 0 58-15,16 0-68 0,8 0-264 16,22-13 0-16,21-3 0 15,13-8 0-15,15-2 0 16,7-2 0-16,-2 4 0 16,-7 0-137-16,-7-1-329 0,-10 0-48 15,-7 9 55-15</inkml:trace>
  <inkml:trace contextRef="#ctx0" brushRef="#br0" timeOffset="127612.86">31380 12717 370 0,'25'-54'393'0,"-9"8"-35"15,-2 7-85-15,-14 9-22 0,0 11 34 16,-17 6-168-16,-9 13-117 15,-5 32 0-15,-11 21 0 16,-2 21 0-16,3 16 0 16,13 6 0-16,12 4 0 0,16-11 0 15,16-11 0-15,21-17 0 16,11-21 0-16,14-20 0 16,3-20 0-16,-5-24 0 15,-7-21 0-15,-8-24 0 16,-17-16 0-16,-16-13 0 15,-12-4 0-15,-28 10 0 0,-17 13 0 16,-16 22 0-16,-3 20 0 16,2 17 0-16,5 20 0 15,9 12-422-15,12 13-215 16</inkml:trace>
  <inkml:trace contextRef="#ctx0" brushRef="#br0" timeOffset="127755.61">31754 12492 504 0,'26'-41'590'0,"-6"5"-210"16,-9-1-192-16,-3 6-89 15,5-3-44-15,-5 10-47 16,0 8-155-16,-5 7-292 0,2 9-122 16</inkml:trace>
  <inkml:trace contextRef="#ctx0" brushRef="#br0" timeOffset="127939.8">32184 12867 598 0,'29'24'591'15,"-1"-4"-120"-15,-3 3-84 16,4-4-387-16,-10 1 0 16,-2-3 0-16,-13 6 0 15,-16 6 0-15,-28 7 0 0,-38 18 0 16,-28 6 0-16,-28 14 0 15,-25 7 0-15,-14 4-781 16</inkml:trace>
  <inkml:trace contextRef="#ctx0" brushRef="#br0" timeOffset="140208.09">21586 17605 257 0,'-33'12'222'0,"1"5"-40"16,0 3 7-16,-1 7 15 0,1 7 27 15,2 2 47-15,7-3 23 16,3 0-118-16,3-9-183 0,4-9 0 15,13-2 0-15,-7-13 0 16,11-15 0 0,16-34 0-16,13-37 0 15,20-37 0-15,19-32 0 16,27-23 0 0,172-249 0-16,-96 194 0 15,18-6 0-15,16 8 0 0,3 17 0 16,-5 23 0-16,-13 37 0 15,-18 31 0-15,-23 25 0 16,-27 26 0-16,-21 19 0 0,-23 15 0 16,-25 14 0-16,-13 8 0 15,-15 3 0-15,-9 7 0 0,-9 1 0 16,-2 0 0-16,-5 5 0 16,1 0 0-16,-14 0 0 62,-3 0-428-62,-10 0-77 16,-5-7 36-16</inkml:trace>
  <inkml:trace contextRef="#ctx0" brushRef="#br0" timeOffset="140691.73">23292 14943 610 0,'-26'-12'458'16,"8"3"-110"-16,2 1-172 0,2 3-79 16,14 5 8-16,17 0 41 15,14 0-39-15,19 0-107 16,16 0 0-16,15 0 0 16,7 0 0-16,5 0 0 0,-2 0 0 15,-9 0 0-15,-14 0 0 16,-15 0 0-16,-13 0 0 15,-12 13 0-15,-12-1 0 0,-6 4 0 16,-10 10 0-16,-14 5 0 16,-1 19 0-16,-10 11 0 15,0 8 0-15,1 9 0 0,3-1 0 16,6 3 0-16,3 4 0 16,12-12 0-16,0-11 0 15,0-4 0-15,0-8 0 16,-9-13 0-16,9-8 0 0,0-6 0 15,0-6 0-15,0-4 0 16,-8-12 0-16,-5-25 0 16,-10-23 0-16,-10-26 0 0,-7-19 0 15,-9-10 0-15,-5-5 0 16,4-3 0-16,-4 4 0 0,4 7 0 16,7 10 0-16,1 12 0 15,11 13 0-15,2 15 0 16,7 19 0-16,7 11-165 0,3 20-368 15,-5 16 109 1,-7 24 21-16</inkml:trace>
  <inkml:trace contextRef="#ctx0" brushRef="#br0" timeOffset="141323.06">19763 17413 117 0,'-16'-20'205'0,"-5"-5"-21"15,1-3-27-15,1-1-36 16,-3-2-18-16,1-8 10 16,2 4 22-16,-5-3 43 0,-1 7 18 15,-5 3-7 1,3 2-4-16,-3 11-21 0,8 2-164 15,-4 13 0-15,3 13 0 16,-2 16 0-16,4 19 0 0,10 16 0 16,11 18 0-16,8 12 0 15,12 8 0-15,9 7 0 16,7 1 0-16,-1-4 0 0,3-12 0 16,-2-13 0-16,-6-12 0 15,-7-16 0-15,-6-8 0 16,-6-7-188-16,-2-10-226 0,-9-4 12 15,0-7 41-15,-17-5 46 16</inkml:trace>
  <inkml:trace contextRef="#ctx0" brushRef="#br0" timeOffset="141774.01">19381 18252 417 0,'-28'-21'309'0,"3"-2"1"15,4-5-75-15,5-1-84 0,16-4-50 16,0-6 3-16,16-7 8 15,16 0-17-15,10 2-36 16,6 7-35-16,6 5-10 0,-1 4-14 16,-5 3-20-16,-4 9-57 15,-3 4-46-15,-12 3-64 16,-6 9-43-16,-6 0-5 16,0 0 23-16,-9-3 46 0,-3-2 31 15,-5-4 17-15,0-10-3 16,0-14-18-16,-17-8 58 15,0-11-3-15,1-5 85 0,4-9 18 16,4 1 53-16,8-4 129 16,0 3-20-16,0 4-30 15,0 10-13-15,0 7-20 0,0 4 11 16,0 10 33-16,0 6 24 16,0 9-3-16,0 3-35 0,0 13-19 15,0 0-22-15,0 13 12 16,11 12-119-16,9 10 0 15,6 18 0-15,2 9 0 16,5 2 0-16,2 2 0 0,6-5 0 16,-3-3 0-16,-2-5 0 15,-4-5 0-15,-4-7 0 16,-3-10-285-16,-5-5-144 0,0-6 39 16,1-20 59-16,-2-8 50 15</inkml:trace>
  <inkml:trace contextRef="#ctx0" brushRef="#br0" timeOffset="142340.36">20319 17116 456 0,'8'-53'304'16,"-8"17"-11"-16,0 6-80 15,-13 16-58-15,-7 14-2 16,-2 12 15-16,-8 16-17 16,1 8-55-16,9 4-44 0,12 6-46 15,8-1-6-15,8-5 0 16,12-4 0-16,5-7-8 15,9-8-39-15,0-14-15 0,4-7 10 16,-3-12 12-16,-1-8 11 16,-6-17 11-16,-11-8 13 15,-14-3 10-15,-3-1 26 16,0 8 23-16,-17 5 4 0,1 8 1 16,1 7-5-16,-2 4-54 15,0 10 0-15,6-1 0 0,2 8 0 16,9 0-13-1,0 8-82-15,0 4-42 16,0 4-54-16,9 1-20 0,-1-1-4 16,3-4 25-16,7-4 18 15,-7-8 24-15,1 0 23 0,-7 0 7 16,-5 0 10-16,0-8 0 16,0-4 19-16,0 3 43 15,0 6 36-15,0 3 37 16,0 0 48-16,0 0 64 0,-8-4 1 15,8-1-29-15,-9 0-27 16,9 3-5-16,0 2 10 16,0 0 20-16,0 0 22 0,0 0 7 15,0 0 22-15,0 0 31 16,12 16 12-16,12 0-28 16,11 4-62-16,-1 4-101 0,8 2-12 15,-3-7 0-15,-1 2 0 16,3-4 0-16,-6-5-73 0,-2-1-154 15,-4 2-92-15,-4-13-40 16,-6 0 32-16,-2-13-2 0</inkml:trace>
  <inkml:trace contextRef="#ctx0" brushRef="#br0" timeOffset="142854.31">20948 16701 311 0,'0'-32'245'16,"-12"-1"1"-16,-4 5-61 0,-5 7-6 15,-7 6-5-15,-4 1 13 16,-1 11-8-16,-3 3-44 16,-1 17-48-16,9 7-39 0,4 8-25 15,2 5-10-15,14 3-7 16,8 1-13-16,8-4-19 16,9-8-38-16,9-5-35 15,1-8 99-15,10-16-198 0,0 0 34 16,-1-12 49-16,-4-13 39 15,-7-12 43-15,-13-2 26 0,-3-3 46 16,-9 3 43-16,-13 1 21 16,0 5 44-16,1 10 9 0,-1 5-29 15,4 6-42-15,-1 0-31 16,10 5-32-16,10 14-19 16,7 14-3-16,17 15 0 15,6 9 0-15,10 12 0 16,2 12 0-16,-5 8 0 15,1 5 0-15,-14 6 0 16,-5 6 0-16,-18-2 0 0,-11-12 0 16,-11-6 0-16,-13-14 0 15,-9-16 0-15,-3-11 0 0,-4-15 0 16,-6-18 0-16,2-13 0 16,3-15 0-16,5-21 0 15,7-16 0-15,13-18 0 0,16-10 0 16,8-13 0-16,12 0-38 15,9 9-215-15,7 11-29 0,1 21-9 16,2 22 13-16,4 21 32 16,-12 22-7-16,-1 22 53 15</inkml:trace>
  <inkml:trace contextRef="#ctx0" brushRef="#br0" timeOffset="143121.12">21671 16969 282 0,'8'-28'502'16,"-8"8"5"-16,-16 4-198 0,-16 16-118 15,-21 21-5-15,-23 22-116 16,-32 28-70-16,-21 18 0 15,-21 29 0-15,-26 20 0 0,-10 20 0 16,1 5 0-16,1 5 0 16,7-9 0-16,13-12-79 15,17-14-281-15,22-15-18 0,12-15 28 16,9-26-27-16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36:56.7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12526 2164 231 0,'-8'-32'288'16,"-4"0"-8"-16,0-1-54 15,-9-3-73-15,2 3-2 0,-6 0 48 16,-3 2 1-16,-5 4-26 16,1 8-72-16,-1 2-59 15,1 13-43-15,-1 4 0 16,-7 29 0-16,-13 16 0 0,1 21 0 16,-7 15 0-16,8 9 0 15,6 8 0-15,11-6 0 16,18-6 0-16,16-8 0 15,5-13 0-15,11-11 0 16,9-14 0-16,7-12 0 0,1-8-6 16,-1-8-10-16,-4-12 17 15,-3 0-5-15,-4 0 2 16,-2 0 2-16,2-8 5 0,4-4-10 16,3-4-1-16,5-1 10 15,2-2-4-15,2-7-5 16,-4 7-2-16,-5-2 6 0,1 5 4 15,-9 3-4 1,-4 1 8-16,-8 5-6 0,-8 2 11 16,0 5 1-16,0 0-6 15</inkml:trace>
  <inkml:trace contextRef="#ctx0" brushRef="#br0" timeOffset="84.12">12437 2560 2032 0,'0'0'-46'0,"0"0"-61"16,0 0-110-16,0 0-143 0,-8 7-58 15,8-7 6-15</inkml:trace>
  <inkml:trace contextRef="#ctx0" brushRef="#br0" timeOffset="461.68">12981 1871 674 0,'8'-35'383'0,"-8"6"-151"15,0 13-108-15,0 11-49 16,0 17-27-16,-13 26 15 16,4 27-22-16,-9 24 6 15,5 21 4-15,1 8-30 0,4-1-1 16,8-10-17-16,0-14 4 15,0-18 1-15,0-24-7 16,3-9 1-16,5-18-2 16,1-12 0-16,4-12-4 15,8-17 2-15,15-23-5 0,7-17 14 16,11-8 10-16,-1-1 22 16,-5 14 8-16,-10 14-11 15,-11 14-25-15,-2 17-2 0,-4 19 2 16,2 16-11-16,1 13 6 15,2 16-34-15,2 4-97 16,4 1-135-16,8-10-55 0,14-7-9 16,7-16 51-16,3-29-3 15</inkml:trace>
  <inkml:trace contextRef="#ctx0" brushRef="#br0" timeOffset="745.47">13993 2454 284 0,'11'-74'322'0,"-11"12"7"0,-16 15-87 16,-8 14-62-16,-9 13-29 15,-3 20-37-15,-1 17-36 16,6 19-24-16,5 16-30 16,9 10-2-16,17 7-18 0,0-5 1 15,17-1-16-15,13-15-60 16,5-12-26-16,5-10-18 16,1-26 20-16,-3-12 28 0,-7-21 32 15,-1-12 35-15,-12-13 80 16,-9-7 46-16,-9 4 58 15,0 5 9-15,0 13-47 16,-9 11-146-16,9 12 0 16,0 8 0-16,0 40 0 15,14 13 0-15,2 12 0 16,5 7-268-16,-7 7-155 16,8-5-30-16,-5-10 21 0</inkml:trace>
  <inkml:trace contextRef="#ctx0" brushRef="#br0" timeOffset="1099.15">14459 2392 559 0,'12'-48'418'0,"-6"11"-110"15,-6 12-142-15,0 9-88 16,3 16-42-16,5 16 9 0,9 20 55 16,2 19-31-16,6 8-24 15,-4 7-25-15,-7-4-10 16,0-9-7-16,-2-7 10 0,-8-14-2 15,-4-15 2-15,0-21-3 16,0-9-2-16,0-20-17 16,8-18 1-16,11-23-2 0,14-8 5 15,7 1 6 1,6 8 4-16,-5 16 15 0,-1 12-5 16,0 20 5-16,0 14 38 15,7 19-10-15,-12 7-48 16,-2 10 0-16,-4-1 0 0,-13 1 0 15,-4-8 0-15,-4-5 0 16,0-4 0-16,-8 0 0 16,0-12-202-1,0 0-170 1,0 0-27-16,0-4-20 0</inkml:trace>
  <inkml:trace contextRef="#ctx0" brushRef="#br0" timeOffset="1675.82">17931 2035 299 0,'0'-45'259'0,"-9"5"-81"0,1 3-73 15,0 8-35-15,8 5 28 16,-8 3 30-16,8 9 6 16,-9-1-24-16,3 9-35 15,6 4-14-15,-12 0-9 0,-10 0-11 16,-1 17 5-16,-14 11 13 15,-10 21-6-15,-15 16-7 16,-4 17-15-16,4 7-3 16,7 6-10-16,6-2-3 0,12-8-4 15,12-8 2-15,17-7-10 16,8-13-9-16,16-9 7 16,14-6-23-16,5-18-15 15,11-12-26-15,7-12-24 0,3-24-3 16,4-21 33-16,-1-16 31 15,-7-20 18-15,-8-9 43 16,-6 0 92-16,-17 4 63 16,-11 10-33-16,-10 9-157 0,0 15 0 15,0 16 0 1,0 11 0-16,0 13 0 0,8 45 0 16,5 20 0-1,8 16 0-15,7 16 0 16,5 9 0-16,10 0 0 0,7-2-411 15,11-5-162-15,3-13 59 16</inkml:trace>
  <inkml:trace contextRef="#ctx0" brushRef="#br0" timeOffset="1992.33">19438 1689 801 0,'12'-82'634'0,"-4"26"-306"16,1 18-177-16,-9 26-84 16,0 30-38-16,0 33-12 15,0 31 3-15,0 29-20 16,0 14 0-16,0 5 0 0,0 1 0 16,0-4 0-16,0-14 0 15,0-16 0-15,4-18 0 0,0-22 0 16,1-14 0-16,3-10 0 15,-2-12 0-15,6-9 0 16,4-12 0-16,22-12 0 0,24-21 0 16,25-19 0-16,20-15 0 15,-2-2-73-15,-3 0-227 16,-17 1-79-16,-21-3-20 16,-18-1 1-16</inkml:trace>
  <inkml:trace contextRef="#ctx0" brushRef="#br0" timeOffset="2136.94">19687 1620 136 0,'-51'-69'234'16,"16"0"-58"-16,10 12-68 15,25 3-59-15,3 9-23 16,22 8-16-16,24 14-3 16,19 6-15-16,13 10-68 15,9 7-83-15,1 12-84 16</inkml:trace>
  <inkml:trace contextRef="#ctx0" brushRef="#br0" timeOffset="2558.23">20643 1738 373 0,'-15'0'287'0,"-5"-4"-65"16,-5-9-25-16,2-3 60 15,1-7 50-15,5 1-41 16,5-2-128-16,12-1-138 15,0 1 0-15,17-5 0 16,12 0 0-16,15-4 0 16,16 2 0-16,5 5 0 0,2 12 0 15,-7 14 0-15,-12 12 0 16,-8 16 0-16,-15 17 0 16,-13 8 0-16,-12 4 0 0,-15 5 0 15,-7-6 0-15,0-8 0 16,4-7 0-16,7-8 0 15,2-14 0-15,9-2 0 0,3-6 0 16,19-1 0-16,13-3 0 16,16 3 0-16,1 1 0 15,-3 1 0-15,-4 4 0 16,-13 4 0-16,-7 5 0 16,-17-1 0-16,-8 5 0 15,-22 7 0-15,-6 2 0 0,-17 2 0 16,-11-4 0-16,-12-3-275 15,-10-9-156-15,5-3 9 16,12-21 40-16</inkml:trace>
  <inkml:trace contextRef="#ctx0" brushRef="#br0" timeOffset="3028.27">21269 1311 299 0,'40'-66'374'16,"-3"21"-103"-16,-5 9-127 15,2 11-58-15,2 9 16 16,5 4-26-16,11 3-29 0,5 9-21 16,5 0-17-16,-2 0-6 15,-4 0 5-15,-6 0-5 16,-13 0-3-16,-9 0 55 16,-4 0 69-16,-8 0 58 0,-2 0 41 15,-8 0-208 1,-6 9-15 31,0-1 0-47,0 4 0 15,8 14 0-15,1 21 0 0,2 22 0 16,7 29 0-16,1 20 0 16,1 17 0-16,2 4 0 15,-2-1 0-15,3-8 0 16,2-12 0-16,-5-13 0 0,2-15 0 15,-7-21 0-15,1-12 0 16,-8-16 0-16,-3-9 0 16,-5-10 0-16,-9-10 0 15,-17-12 0-15,-17 7 0 16,-18 2 0-16,-11-9 0 0,-10 8 0 16,0-8 0-16,6 0 0 15,6 0 0-15,14 9-313 16,7-9-302-16,12 7 75 0</inkml:trace>
  <inkml:trace contextRef="#ctx0" brushRef="#br0" timeOffset="3303.99">23507 1392 981 0,'12'-41'412'0,"-3"9"-191"16,-6 7-42-16,-3 4 43 16,0 9-190-16,6 5-32 15,-3 7 0-15,2 0 0 0,-5-5 0 16,0 1 0-16,3 1 0 16,0 3 0-1,0 0 0-15,2-4 0 16,-5 4-40 15,0 0-630-31,0 19 37 0</inkml:trace>
  <inkml:trace contextRef="#ctx0" brushRef="#br0" timeOffset="3487.58">23545 1867 750 0,'23'12'502'0,"20"1"-151"15,24 2 49-15,18 12-356 16,3 1-44-16,2 0 0 16,-9 3 0-16,-11 2 0 15,-23 1 0-15,-17 1 0 0,-30 10 0 16,-38 13 0-16,-50 15-162 16,-62 13-624-16</inkml:trace>
  <inkml:trace contextRef="#ctx0" brushRef="#br0" timeOffset="4688.12">10850 7199 58 0,'0'-10'188'0,"0"-11"-12"0,0 0-16 15,0-3 3-15,0-2-20 16,0 3 0-16,0-2 8 0,-9 2 24 16,0 2-4-16,-2 5-43 15,-2 4-32-15,-6 4-40 16,-11 3-32-16,-9 5-16 0,-18 17-4 15,-8 11-2-15,-5 17 1 16,1 15-2-16,9 17 5 16,11 15-2-16,12 5-10 0,17 5 1 15,20-10-7-15,8-6 4 16,20-8-5-16,26-17-5 16,19-17-12-16,12-19-48 0,5-25-51 15,-1-20-18-15,-8-26 33 16,-12-13 59-16,-17-15 51 0,-14-8 61 15,-24-3 23-15,-14-6 20 16,-6 6-17-16,-16 8 38 16,-6 11 40-16,4 14-27 0,0 11-64 15,8 13-70-15,3 7 0 16,4 13 0-16,9 16 0 16,0 22 0-16,9 18 0 0,8 16 0 15,3 19 0-15,5 10 0 16,2 4-75-16,11 1-139 15,5-9-57-15,7-5-64 0,1-15-17 16,-2-22-2-16</inkml:trace>
  <inkml:trace contextRef="#ctx0" brushRef="#br0" timeOffset="5588.98">11803 6809 289 0,'-7'-16'258'15,"-2"0"-29"-15,9 4-65 0,-12 7-79 16,12 5-51-16,-7 12-12 15,7 17-8-15,-14 20 17 16,3 16 12-16,-6 20-2 16,2 12-11-16,-2 10-6 0,4 3 4 15,2-8-3-15,11-8-16 16,0-21 6-16,0-15 0 0,0-13-1 16,3-15 4-16,5-3-1 15,0-12-3-15,9-2-5 16,3-13 10-16,13 0 7 0,8-9-7 15,12-7-8-15,3-3-7 16,4-7-47-16,-3-6-94 0,-7-5-75 16,-10 1-53-16,-3-6-4 15,-14-2-19-15</inkml:trace>
  <inkml:trace contextRef="#ctx0" brushRef="#br0" timeOffset="5744.72">11771 6899 441 0,'-28'-28'253'16,"11"0"-112"-16,17-1-82 0,17 4-31 15,15 5-13-15,21 3-9 16,12 1-53-16,11 4-85 16,11 0-49-16,-7 3-60 0</inkml:trace>
  <inkml:trace contextRef="#ctx0" brushRef="#br0" timeOffset="6418.74">12681 6855 76 0,'-8'0'149'0,"8"0"17"15,0 0-43-15,0 0-9 16,0 0-12-16,0 0 14 15,0 0 13-15,-8 0 3 0,8-5-16 16,0 5-16-16,0-4-18 16,0 4-22-16,0 0-16 0,0 0-7 15,0-3-26-15,4-1-6 16,8-6 5-16,8 3-9 0,9-6 1 16,2-3 4-1,2-5-10-15,-4 1 5 0,-1 4 12 16,-7 4-8-16,-5 0 15 15,-5 3 14-15,-5 6 13 0,-3-1-1 16,-3 4-13-16,0 0-16 16,0 0-5-16,0 0-14 15,0 0 3-15,0 12 6 0,0 8 24 16,0 10 31-16,0 9 16 16,0 14-13-16,0 5-65 0,5 3 0 15,-2 3 0-15,0-2 0 16,2-5 0-16,4-10 0 15,-6-6 0-15,2-4 0 0,-1-3 0 16,-4-11 0-16,0-5 0 16,4-6 0-16,0-12 0 15,0 0 0-15,0 0 0 16,-4-10 0 0,0-3 0-16,0 2 0 15,0-5-106-15,0-1-135 16,0-3-53-16,0 4-26 0,0 4 17 15,0 3 0-15</inkml:trace>
  <inkml:trace contextRef="#ctx0" brushRef="#br0" timeOffset="7133.75">12896 7522 24 0,'-12'0'58'16,"-5"0"68"-16,1 0 41 0,-1-4-30 15,1-1-11-15,0 5-25 16,0-7 4-16,-4 7 16 15,-2 0-5-15,-1 0-1 0,-2 0-6 16,5 0 7-16,5 0-5 16,6 0-21-16,9 0-4 15,0 0-29-15,0 0-8 16,17 0-29-16,10 0-2 0,19-9-4 16,11-4 0-16,11 1 8 15,6 1 1-15,-1 4-4 0,-8-7-12 16,-13 7-3-16,-11 1 5 15,-12 3 6-15,-6 0 4 16,-5 3-9-16,-6-5 0 0,-8 5-3 16,-4 0-6-16,0 0 2 15,0 0-5-15,0 0-18 16,0 0-19-16,0 0-73 16,-8 0-111-16,0 0-126 0,8 8-60 15,-9 5-4 1</inkml:trace>
  <inkml:trace contextRef="#ctx0" brushRef="#br0" timeOffset="7926.79">13400 6643 14 0,'-12'0'38'16,"-1"0"56"-16,6-4 83 16,-7-5-38-16,6 6-23 15,0-2-19-15,8 1-18 0,0 1 4 16,0-2 21-16,-9 1 6 16,9 4 0-16,0-4-10 15,0 4-14-15,0 0-8 0,0 0-7 16,6-4-6-16,2 0-31 15,8-4-21-15,13 4-7 0,14-4 4 16,10-5-4-16,5 0-10 16,3 2-1-16,-5-1 8 15,-2 3 4-15,-6 1-10 0,-11 1 8 16,-8 2 3-16,-10 0 11 16,-7 5 23-16,-4 0 25 15,-8 0 14-15,0 0-3 16,0 0-21-16,0 0-15 0,0 0-26 15,0 0-12-15,0 0-5 16,0 23 2-16,5 9-1 0,3 11 0 16,-5 14 0-16,3 12 0 15,1 9 0-15,1 7 0 16,3 6 0-16,3 2 0 0,2 4 0 16,4-3 0-16,1 0 0 15,-2-8 0-15,-2-13 0 16,-5-13 0-16,1-11 0 0,-4-12 0 15,-6-8 0-15,-3-9 0 16,0-5 0-16,-16-2 0 16,-10-4 0-16,-10-1 0 0,-13-8 0 15,-3 12 0-15,-5-12 0 16,0 13 0-16,5-13 0 0,2 12 0 16,5-4 0-16,10 0 0 15,2-8 0-15,9 7 0 16,2 2-69-16,11-9-248 0,-1 9-35 15,12-9 6-15,0 0 17 16,0 0 31-16</inkml:trace>
  <inkml:trace contextRef="#ctx0" brushRef="#br0" timeOffset="8964.53">14706 6952 381 0,'-14'-16'315'0,"14"-1"-111"0,0 0-108 16,6 1-49-16,27 1-22 15,21-1-10-15,14 0-6 0,22-1-9 16,7 0 1-16,6 5-32 15,-12 0-34-15,-9 0-16 16,-17 3-18-16,-14 7-8 0,-17 2-15 16,-13 0-42-16,-13 0-11 15</inkml:trace>
  <inkml:trace contextRef="#ctx0" brushRef="#br0" timeOffset="9235.04">14872 7180 130 0,'-35'17'251'0,"5"-5"-52"15,11-5-43-15,4-7-43 0,15 9-18 16,0-9-23-16,12 0 6 0,16 0 1 16,17-9-3-1,18-3-7-15,19-3 5 0,11-6 2 16,6 0-9-16,-11 5-10 15,-10-1-3-15,-13 0-12 0,-12 6 3 16,-13 3-17-16,-12 1-7 16,-7 2-7-16,-10 1-6 0,-5 4-42 15,-6 0-71-15,0 0-122 16,0 0-103-16,0 0-55 16,-14 16 33-16</inkml:trace>
  <inkml:trace contextRef="#ctx0" brushRef="#br0" timeOffset="10461.78">3921 7541 243 0,'-11'-48'203'15,"-10"-1"-35"-15,-7 9-52 16,-12 7-29-16,-21 3-44 16,-21 19-17-16,-15 11 2 0,-12 24 21 15,-5 21 18-15,0 17-14 16,8 15-18-1,16 14-11-15,22 7-4 16,19 4-13-16,29-2-10 0,27-2-2 16,26-8 3-16,20-1 2 15,13-3-8-15,-1-1 8 16,-14-4-3-16,-9 4 4 16,-31 6 3-16,-22 2-1 15,-22-3 4-15,-19-5 7 0,-13-8 8 16,-5-11 15-16,1-9-10 15,-1-10-14 1,6-6-5-16,15-12-16 0,12-9-71 16,18-7-125-16,19-13-44 15,27-21-71-15</inkml:trace>
  <inkml:trace contextRef="#ctx0" brushRef="#br0" timeOffset="10795.38">4028 8299 527 0,'-17'-7'285'0,"6"2"-96"16,2 1-90-16,9 1-38 16,-8-2 1-16,8 5 8 15,-8 0-4-15,8 0-15 16,0 0-7-16,-12 12-17 15,-8 9 4-15,-13 20 10 16,-13 16 9-16,3 4-11 0,5 3-13 16,11-2-15-16,10-9-6 15,17-6 0-15,12-2 0 16,11-7-10-16,19-9 0 16,15-13-1-16,8-16-17 0,8 0-63 15,1-4-73 1,-1-8-86-16,-2-14-29 15,-1-5 6-15,-4-13 1 0</inkml:trace>
  <inkml:trace contextRef="#ctx0" brushRef="#br0" timeOffset="11128.86">4661 8213 368 0,'0'-40'352'0,"0"12"-50"16,-8 8-111-16,-5 12-79 15,2 8-49-15,-11 23-13 16,-5 27-4-16,-1 11-23 15,2 12-7-15,11 4-5 0,2-4-5 16,13-4-9-16,8-11-3 16,9-9-4-16,8-18-5 15,1-8-15-15,4-12-8 16,-3-11 20-16,3-17 2 16,-10-19-1-16,-5-14 8 15,-6-11 14-15,-9-3 26 0,0 2 57 16,0 14 42-16,-9 15-26 15,9 10-31-15,-7 10-46 16,7 13-22-16,0 8-5 16,4 16 10-16,8 13-13 15,9 11 7-15,2 6-3 16,6-2-92-16,-1-3-108 0,2-7-121 16,-6-10-35-16,0-21 5 15</inkml:trace>
  <inkml:trace contextRef="#ctx0" brushRef="#br0" timeOffset="11510.91">5037 8308 222 0,'18'-69'324'0,"-10"11"-37"16,-5 17-110-16,-3 18-93 15,0 15-44-15,6 20 3 16,2 23 26-16,3 27-14 0,-3 12-15 16,4 7-21-16,-4-3-8 15,0-14-3-15,-8-14-9 16,6-14 10-16,2-13 3 15,-1-10 6-15,-4-13-3 16,5-20-15-16,9-24-11 16,7-21 0-16,6-20 11 0,1-9-2 15,3 4 10-15,-6 17 11 16,-9 16 11-16,-1 16-7 16,-7 21-11-16,1 20 7 15,1 20-2-15,4 21 12 0,1 11-7 16,4 10-16-16,-6-5 2 15,4 0-2-15,-4-13-3 16,0-7-3-16,-2-9 2 16,-3-7 2-16,-3-9-7 15,0-12-10-15,0 8-36 16,-3-8-61-16,3 0-82 0,3 0-62 16,1 0-41-16,1-8-23 15</inkml:trace>
  <inkml:trace contextRef="#ctx0" brushRef="#br0" timeOffset="11727.14">6038 6928 497 0,'0'-89'463'0,"0"22"-98"16,0 23-152-16,-17 24-102 15,-4 32-44-15,-11 45 51 16,-4 49 52-16,-5 52-127 0,9 58-43 15,16 29 0-15,24 8 0 16,27-6 0-16,27-14 0 16,20-22 0-16,14-28 0 15,7-28-410-15,-6-25-97 0,-1-25 30 16</inkml:trace>
  <inkml:trace contextRef="#ctx0" brushRef="#br0" timeOffset="12309.33">5388 7297 285 0,'0'-76'289'16,"-14"7"-28"-16,3 12-40 16,0 16-46-16,-2 13-38 0,0 11-56 15,1 13-43-15,1 20-19 16,3 41 14-16,8 45-9 16,8 57 39-16,15 40-7 15,14 25-28-15,13 9-9 16,6-10-12-16,10-16-5 0,2-24-43 15,-3-24-152-15,-5-33-134 16,-11-28-77-16,-11-28 29 16</inkml:trace>
  <inkml:trace contextRef="#ctx0" brushRef="#br0" timeOffset="12452.83">5445 8023 566 0,'-41'-90'387'0,"8"17"-183"15,18 15-130-15,15 18-56 16,15 5-10-16,21 6-58 0,18 8-138 16,11 4-96-16,9 0-67 15</inkml:trace>
  <inkml:trace contextRef="#ctx0" brushRef="#br0" timeOffset="13058.93">6573 7135 635 0,'-12'-33'324'15,"0"9"-109"-15,-1 8-106 0,5 8-57 16,-1 8-30-16,3 17-5 16,6 9-4-16,0 17-9 15,0 0 1-15,12 7-5 0,4-6-3 16,4-3 4-16,4-7-3 15,-3-15-10-15,2-10 2 16,-1-14 4-16,-2-16 4 0,0-11 4 16,-3-13 7-16,-6-7 42 15,-2-2 40-15,-5 10 75 16,-4 7 2-16,0 9-44 16,0 11-64-16,5 11-46 15,1 6-14-15,7 15 0 16,4 14 0-16,2 15-35 0,5 9-110 15,6 7-143-15,-3 6-85 16,-2-1-48-16,3-3-363 16</inkml:trace>
  <inkml:trace contextRef="#ctx0" brushRef="#br0" timeOffset="13494.98">7508 6931 268 0,'0'-53'418'0,"-9"14"-43"16,1 9-140-16,8 10-123 16,-11 8-56-16,2 7-18 0,1 5-9 15,0 21-20-15,-5 13 0 16,5 5 0-16,0 14 1 16,0 5-3-16,-1 4 4 0,9 1-3 15,-8 3-6 1,8-6 2-16,-8 2-4 0,8 0 8 15,0-3-8-15,0-2 3 16,0 0-7-16,0-8 5 16,0-3 0-16,0-8 7 15,0-10-10-15,5-4 1 0,-5-5-4 16,0-5 9-16,0-2-4 16,0-5-8-16,0 2 5 15,0-1-1-15,0 9 0 0,0 2 5 16,0 14-1-16,0 0-2 15,0 2 0-15,0 3-2 16,0-9 6-16,-8-6 1 0,8-2-19 16,-9-5-43-1,9-7-32-15,0-9-34 0,0 0-25 16,-8 0-12-16,8 0-1 16,0 0 18-16,-12-4-73 15</inkml:trace>
  <inkml:trace contextRef="#ctx0" brushRef="#br0" timeOffset="13677.76">7243 7140 456 0,'-20'-38'388'0,"3"10"-130"16,2 8-123-16,7 5-74 15,8 2-24-15,0 3-21 16,0 3-21-16,0 7-63 0,0 0-115 15,0 12-32-15,0 8-39 16,3 5-47-16</inkml:trace>
  <inkml:trace contextRef="#ctx0" brushRef="#br0" timeOffset="13820.86">7638 7812 282 0,'19'36'173'16,"-6"-7"-69"-16,-5-8-45 15,-5-6-16-15,2-7-15 0,-2-8-19 16,3 0-48-16,-3 0-47 16,5-16-32-16,0-12-106 15</inkml:trace>
  <inkml:trace contextRef="#ctx0" brushRef="#br0" timeOffset="14073.79">8206 6525 446 0,'0'-61'289'0,"0"15"-54"16,-16 18-83-16,2 8-55 15,4 8-42-15,-7 12-20 0,-4 29-23 16,2 18 0-16,3 33 1 16,2 24 6-16,6 22 0 15,8 25-5-15,0 16-2 0,13 11-5 16,8-2 2-16,2-9-9 15,7-12 3-15,-3-21-6 0,-3-16-57 16,-3-21-141-16,-9-18-88 16,-4-19-47-16,-8-18 69 15</inkml:trace>
  <inkml:trace contextRef="#ctx0" brushRef="#br0" timeOffset="14216.78">8011 7693 369 0,'-50'-89'370'16,"10"15"-118"-16,12 12-118 15,7 21-65-15,10 10-21 16,11 6-10-16,0 6-28 0,17 1-5 16,18 2-32-16,13 0-91 15,14-1-92-15,-1 0-61 0,-4-2-48 16</inkml:trace>
  <inkml:trace contextRef="#ctx0" brushRef="#br0" timeOffset="14671.31">8539 6468 54 0,'-8'-21'160'15,"8"6"30"-15,-9 1-31 16,9 2-34-16,0 4-25 0,0 0-5 15,0 5 5-15,0 3-18 16,0 0-32-16,0 0-29 16,0 7-10-16,0 14-5 15,0 8 3-15,0 11-7 0,0 9 4 16,0 0-5-16,5-4-4 16,3-8 6-16,3-5-3 0,3-4-2 15,-3-11 4-15,0-6-9 16,3-11 0-16,-2 0 5 15,5-8 0-15,-3-16 4 0,8-9 7 16,-5-8 30-16,-7-3 40 16,3 0 14-16,-4 6 34 0,-1 9-17 15,-5 10-32-15,-3 7-30 16,0 4-27-16,0 8-16 16,0 0-8-16,0 12 7 0,0 13-24 15,0 11-57-15,0 16-97 16,-8 10-127-16,-4 7-47 15,-3 0-41-15</inkml:trace>
  <inkml:trace contextRef="#ctx0" brushRef="#br0" timeOffset="15521.84">9363 7766 322 0,'0'0'238'16,"0"0"-63"-16,0 0-70 0,0 8-40 16,0-8-8-16,0 9-3 15,-9-9-8-15,1 8-20 16,0 0-8-16,8-8-6 0,-7 0-7 16,7 0 23-16,0-3 24 15,0-14-8-15,0-7 3 16,0-9 12-16,0-3 13 15,0-2-11-15,0 5 12 0,0 5-8 16,0 12-28-16,0 3-16 16,0 9-17-16,0 16-4 15,0 9 3-15,0 12 7 16,0 12-5-16,0 0 1 16,-13 0 5-16,-2-9-4 0,-2-8 3 15,1-7 26-15,3-9 39 16,13-12 60-16,0 0-72 15,0-4-63-15,0-13 0 0,8-15 0 16,8-5 0 0,14 2 0-16,2 1 0 0,-1 10 0 15,3 13 0-15,-11 11 0 16,-1 19 0-16,-11 31 0 16,-11 25 0-16,-25 28 0 0,-14 23 0 15,-15 16 0-15,-14 9-489 16,-13-1-106-16</inkml:trace>
  <inkml:trace contextRef="#ctx0" brushRef="#br0" timeOffset="16585.7">14505 5922 239 0,'-74'-29'229'15,"9"-2"-25"-15,11-3-28 16,15 6-27-16,6 0 32 0,12 3 15 16,10 0-49-16,11 1-50 15,8 0-45-15,12 0-16 16,9-1-12-16,10 6 4 0,10-3 13 16,7 10 3-16,12 12 6 15,0 17 59-15,5 16-64 0,1 23-45 16,-1 30 0-1,-9 28 0-15,-4 20 0 0,-3 16 0 16,-12 9 0-16,-4 9 0 16,-8-2 0-16,-2 8 0 0,-1 11 0 15,-3 0 0-15,3 3 0 16,2-4 0-16,4-9 0 16,4-12 0-16,1-20 0 0,-3-22 0 15,-10-19 0-15,-4-21 0 16,0-14 0-16,-7-23 0 0,-6-12 0 15,-6-8 0-15,-5-8 0 16,-22-16 0-16,-13 9 0 16,-31 3 0-16,-27 8 0 15,-27 8 0-15,-32 10 0 0,-22 2 0 16,-17 5 0-16,-12 8 0 16,-1-1 0-16,6 2 0 0,10-6 0 15,11-3 0-15,9-4 0 16,23-9 0-16,23-7 0 0,24-4 0 15,24-5 0-15,23-4 0 16,10-12 0-16,17 0 0 16,7 0-157-16,17-4-352 0,8-17 31 15,21-16 33-15</inkml:trace>
  <inkml:trace contextRef="#ctx0" brushRef="#br0" timeOffset="17020.63">16176 6207 735 0,'-20'-57'479'16,"0"16"-176"-16,4 9-160 16,4 12-73-16,12 8-31 15,0 7-19-15,0 14-6 16,12 11 27-16,32 52 19 16,-11-35-42-16,3 1-11 15,2-10 3-15,-6-4-8 0,-4-8 2 16,-8-3 1-16,-8-13 2 15,-7-6-5-15,-5-9-8 0,0-5 4 16,-11-3 4-16,-2-3 10 16,5 2-15-16,-5 7 5 15,4 1 7-15,9 5-14 16,-11 3 0-16,11 3-54 0,-8 5-96 16,8 0-112-16,-12 0-51 15,4 21 27-15,-1 7-15 0,-3 8 26 16</inkml:trace>
  <inkml:trace contextRef="#ctx0" brushRef="#br0" timeOffset="17234.65">16363 6908 289 0,'0'0'204'15,"8"0"-35"-15,9 11-14 16,12 1 1-16,7 4 64 15,9 9 90-15,11 12 65 0,-2 8-206 16,-6 3-169-16,-11 9 0 16,-21 9 0-16,-28 15 0 0,-40 12 0 15,-42 14 0-15,-36 16-156 16,-37 3-409-16,-24 4 22 16</inkml:trace>
  <inkml:trace contextRef="#ctx0" brushRef="#br0" timeOffset="18386.08">13691 5303 73 0,'-19'-11'254'0,"3"-1"-3"15,3 0-39-15,1-2-58 16,12 3-24-16,-8-1 8 0,8 5-5 16,0 1-35-16,0 6-47 15,0 0-31-15,11 0-5 16,18 0-7-16,21 13 4 0,10 3-7 15,16 0 3-15,11 3-6 16,6 7 6-16,-1 3-1 0,-2 2 10 16,-5 2 3-16,-4 0-5 15,-7 3-1-15,-12 5 8 16,-5 4 46-16,-9 0-10 0,-3 4-19 16,-5 4-1-1,-7 3 25-15,-1 6-9 0,1 3-5 16,-1 4-38-16,4 9-11 15,2 3 0-15,1 0 0 16,1 0 0-16,2 4 0 16,3 1 0-16,-1-4 0 0,-3-1 0 15,-4 0 0-15,-6 5 0 16,-1-1 0-16,-6 10 0 0,-8 2 0 16,-8 8 0-16,-8 19 0 15,-13 14 0-15,-10 7 0 0,-11 11 0 16,-9-1 0-16,-13-1 0 15,-11-6 0-15,-10-11 0 0,-16-2 0 16,-20-18 0-16,-23-6 0 16,-14-11 0-16,-11-5 0 15,-6-14 0-15,9-7 0 0,16-17 0 16,16-13 0-16,15-12 0 16,11-7 0-16,2-13-38 0,0-12-662 15,-19-9-607-15</inkml:trace>
  <inkml:trace contextRef="#ctx0" brushRef="#br0" timeOffset="19658.09">13082 12122 585 0,'-16'39'509'0,"-4"-5"-34"16,1-11-151-16,-2-1-170 0,-4-10-154 16,-3-3 0-16,-1-9 0 15,-4-9 0-15,1-15 0 0,-1-18 0 16,-2-22 0-16,-3-39 0 15,-3-30 0-15,-2-26 0 0,-10-32 0 16,-9-36 0-16,-3-30 0 16,-3-16 0-16,3-5 0 15,4 10 0-15,4 23 0 16,8 28 0-16,5 32 0 0,12 26 0 16,7 29 0-16,4 23 0 15,10 19 0-15,3 15 0 0,8 11 0 16,-14 13 0-16,14 10 0 15,-11 5 0-15,11 6 0 0,-8 3 0 16,8 9 0-16,0 4 0 16,-8 3 0-16,8 2 0 0,-8 7 0 15,0 0 0 1,0 0 0 0</inkml:trace>
  <inkml:trace contextRef="#ctx0" brushRef="#br0" timeOffset="20247.93">11983 8760 2047 0,'0'12'0'16,"-14"16"0"-16,-2 17 0 16,-8 16 0-16,-9 16 0 0,-6 13 0 15,-10 8 0-15,0 4 0 16,1 2 0-16,1-6 0 15,7-15 0-15,9-14 0 0,6-13 0 16,8-15 0-16,5-9 0 16,12-11 0-16,0-9 0 15,0-20 0-15,0-21 0 16,17-27 0-16,8-26 0 16,10-20 0-16,10-21 0 0,12-2 0 15,4-6 0-15,-1 4 0 16,-6 19 0-16,-9 15 0 15,-9 19 0-15,-11 17 0 16,-6 17 0-16,-6 11 0 0,-4 12 0 16,-6 9 0-16,2 8 0 0,3 0 0 15,-2 13 0-15,8 6 0 16,6 11 0-16,3 7 0 16,15 3 0-16,6 5 0 15,13-1 0-15,8 2 0 0,8-2 0 16,1-4 0-16,-6-2 0 15,-6-2 0-15,-10-8 0 0,-11-4 0 16,-8 1 0-16,-15-5 0 16,-18 1 0-16,-10 7 0 0,-28 4 0 15,-27 14 0-15,-23 7 0 16,-26 11 0-16,-16 10 0 0,-7 0 0 16,1-2 0-16,14-6 0 15,14-9 0-15,15-9 0 16,14-6 0-16,23-11 0 15,11-6 0-15,13-9 0 0,7-3 0 16,8-6 0-16,9-7 0 16,8 8 0-16</inkml:trace>
  <inkml:trace contextRef="#ctx0" brushRef="#br0" timeOffset="20335.91">11441 9886 1621 0,'0'0'-534'0,"0"0"45"0</inkml:trace>
  <inkml:trace contextRef="#ctx0" brushRef="#br0" timeOffset="21767.78">9798 7710 91 0,'-8'-22'211'0,"8"7"-34"15,0 2-34-15,0 1-55 16,0 7-24-16,0 5-11 0,0 0-18 16,0 0-14-16,3 0-9 15,10 0 19-15,4 17 8 16,1 0 7-16,-1 4-8 16,-1-3-2-16,-2 0 4 0,-11-6 9 15,-3 4 3-15,0 1-12 16,-17 0-10-16,-2-1-19 15,-2 1-4-15,-4-6 1 0,0 1 2 16,7-12-11-16,-4 0 3 16,2 0 7-16,1 0-1 15,-7-9-1-15,3-3-7 0,-2 0 3 16,1-1 5-16,3 3-2 16,10 0-2-16,2 3-4 15,9-1 2-15,0-5 2 16,0-2 3-16,12-6-5 0,4-3 1 15,9-9-2-15,7-3 3 16,1-6-4-16,-1 1 4 16,1 1 6-16,-1 2 0 0,-4 3-3 15,1-2-1-15,-1 0-1 16,-3 0 12-16,-4 5 6 0,-5-1 0 16,-5 1-5-16,-5 4 0 15,-6 2 4-15,0 2 0 0,0 0-7 16,-9 3 1-16,1 2-11 15,8 2-4-15,-8 0 0 16,8 7 3-16,-13-1 4 16,13 9-7-16,-13-3 5 0,13 5 8 15,-11 0 6-15,2 0-12 16,1 0 2-16,0 0-7 16,-4 0-5-16,0 0 3 0,-5 0 0 15,-2 0-1-15,-3 0-2 16,4 7 6-16,-4 4-4 0,5-11-3 15,3 10-3-15,-3-1 7 16,-3-1-1-16,3 0-2 16,6 4 5-16,-3-3-7 0,14-2 2 15,-7 2 10-15,7 3-11 16,0 0 2-16,0 0-3 16,0 0 4-16,0 5 0 0,0 6 2 15,0 3-2-15,0 6 0 16,4 5 10-16,4 3-7 15,4 9 2-15,7 5 6 0,7 2-2 16,2 5 4-16,0 0-4 16,4 1 0-16,1-1 30 15,4-3-1-15,0-2 5 16,3-3 7-16,1-4-2 0,3-1 23 16,2-2-71-16,-11-7 0 15,-2-5 0-15,-9-6 0 16,-2-4 0-16,-11-7 0 0,-3-5 0 15,-3-3 0-15,-5-2 0 16,-10-7 0 31</inkml:trace>
  <inkml:trace contextRef="#ctx0" brushRef="#br0" timeOffset="21805.09">10171 8213 1884 0,'-11'0'-554'16,"-6"0"42"-16,5 0-304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7T14:40:27.2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9088 4525 18 0,'3'0'36'0,"0"0"47"16,6 0 69-16,-5 0-35 0,-4 0-39 15,5 0-26-15,-1 0-18 16,-4 0-5-16,0 0 3 16,0 0-1-16,4-3-12 0,-4-1-3 15,0-1-3-15,0 5 5 16,0 0 14-16,0 0 20 16,0-3 9-16,0-1 2 15,0-5-12-15,0-3-22 16,0 1-13-16,0-7-4 0,-13 2 2 15,5 1-9-15,-3-6 3 16,-3-1 1-16,3 3-9 16,-6-5 7-16,-3 3-5 0,3 0 3 15,-2 2 6-15,-1 3-1 16,2 3-3-16,7 5-5 16,-2 4-1-16,1 4-3 0,1 0 3 15,3 0-7-15,8 0 0 16,-10 7 2-16,-1 11 6 15,-2 10 0-15,1 8-8 16,1 18 8-16,-2 15-2 16,1 16 0-16,0 7 0 0,0 7-2 15,4-2 6-15,0 2-9 16,8-1 0-16,0-5 5 0,0-4 3 16,0-8 0-16,0-7-3 15,0-12 1-15,0-10-1 16,0-11 4-16,0-13-4 15,0-11-18-15,0-5-19 0,0-12-11 16,0 0-35-16,0-8-21 16,0-8-40-16,0-17-27 15</inkml:trace>
  <inkml:trace contextRef="#ctx0" brushRef="#br0" timeOffset="402.49">8416 5059 231 0,'-19'-4'222'0,"3"-1"-57"16,-1 5-60-16,9-3-43 16,8-1-20-16,0 4-5 15,0 0-8-15,8 0-13 16,12 0-7-16,12-5 0 0,17 2 5 15,8-1-7-15,9-1-7 16,-1 1 8-16,-5 1-8 16,-7-2-1-16,-4 5 4 0,-8 0-3 15,-10 0 2-15,-5 0-5 16,-6 0 5-16,-9 0 3 16,-3 0-5-16,1 0 1 0,-4 0 3 15,-5 0 5-15,0 0-7 16,0 0-3-16,0 0 3 15,0 0-4-15,0 0 3 16,0 0-4-16,0 0 5 16,0 0-5-16,0 0-5 15,0 0-30-15,0 0-56 16,0 0-45-16,0 0-53 0,0 0-34 16</inkml:trace>
  <inkml:trace contextRef="#ctx0" brushRef="#br0" timeOffset="1113.8">9903 4358 283 0,'0'-28'265'16,"0"4"-62"-16,0 8-77 16,0 4-49-16,0 3-28 15,-9 9-25-15,3 0-17 16,-2 25-7-16,-1 20 2 0,-4 24 5 16,1 20-1-16,-3 13 1 15,-2 4-7-15,4 4 7 16,2-1-7-16,2-2 2 0,9-6-3 15,0-9-10-15,0-17-45 16,0-13-103-16,9-17-63 16,-1-26-27-16</inkml:trace>
  <inkml:trace contextRef="#ctx0" brushRef="#br0" timeOffset="1447.59">10005 4363 357 0,'0'-33'209'0,"0"16"-107"16,0 17-50-16,8 13-26 0,8 19-12 16,13 22 4-16,7 16 9 15,13 11-1-15,8 9-7 16,-1 3-8-16,1-1-1 0,-1-1-4 16,-2-13-5-16,-9-9 6 15,-8-17-3-15,-6-11-2 0,-5-9 12 16,-12-9 28-1,0-13 35-15,-6-10 36 0,-5-8 57 16,2-21-63-16,-2-28-63 16,5-24-24-16,9-25-12 15,4-11 3-15,-2-11-8 16,-2 11-1-16,3 2-2 0,-3 14-9 16,-6 16-23-16,1 7-57 15,-4 17-26-15,0 17-37 16,-3 11-49-16,-5 16-30 0,0 10-43 15</inkml:trace>
  <inkml:trace contextRef="#ctx0" brushRef="#br0" timeOffset="2079.81">8799 6708 490 0,'16'-36'288'0,"-8"7"-66"16,1 8-91-16,-9 5-60 0,0 8-26 15,0 4-4-15,0 4-26 16,0 0-14-16,0 21-2 15,0 15 3-15,0 21 3 16,-9 12-8-16,1 16 6 0,-4 12 1 16,0 6 0-16,-1 3-8 15,1-1 5-15,4-10 3 16,8-14-5-16,0-12-2 0,0-16 4 16,0-16 0-16,0-13 4 15,0-8-2-15,0-4 2 16,0-12 0-16,0 0 8 15,8 0-7-15,9 0 4 16,3-8-5-16,9-1 0 0,10-2 4 16,3-1-13-16,3 0 5 15,-10 3 3-15,3 1 1 16,-6 0-10-16,-4-1-3 0,-3 1-5 16,-5 4-17-16,0 0-40 15,-9-3-50-15,3 2-30 16,-2-7-45-16,-3-9-63 0,-3-10-9 15</inkml:trace>
  <inkml:trace contextRef="#ctx0" brushRef="#br0" timeOffset="2361.62">9705 6634 531 0,'0'-19'306'15,"0"6"-100"-15,0 5-104 0,0 8-55 16,0 0-26-16,-8 0-13 16,8 12-11-16,-9 12 1 15,0 21 9-15,1 21-6 0,-1 20 1 16,3 15-2-16,6 10 4 16,-8 5-7-16,8-3 7 15,0-10-4-15,0-9-5 0,0-18 9 16,3-18-17-1,5-16-42-15,-5-14-61 0,3-16-34 16,-3-28-44-16,-3-34-109 16</inkml:trace>
  <inkml:trace contextRef="#ctx0" brushRef="#br0" timeOffset="2678.66">9736 6786 178 0,'0'-45'243'15,"0"7"-71"-15,0 14-59 16,0 9-61-16,0 9-28 15,0 6 7-15,8 21 7 16,9 12 7-16,6 13-13 16,7 10-3-16,6 13-6 0,5 5-7 15,4 2-7-15,4 2 3 16,-2-9-6-16,2-9 1 0,-8-10-3 16,-3-14-3-16,-11-10 7 15,-6-10 1-15,-4-4 35 16,-6-12 50-16,-3-5 29 0,1-16-26 15,-6-19-52-15,5-21-28 16,5-24-8-16,3-17-6 0,0-12 0 16,1-4-4-16,-6-1-9 15,2 14-3-15,-2 11-30 16,-3 12-47-16,9-48-281 16,-12 78 69-1,-2 7-351-15</inkml:trace>
  <inkml:trace contextRef="#ctx0" brushRef="#br0" timeOffset="3810.69">13798 3805 469 0,'-17'-28'299'0,"1"4"-90"16,9 7-97-1,7 10-65-15,-9 2-27 0,1 5-15 16,8 12-1-16,0 17-8 16,0 20 6-16,0 28-2 0,-9 20 1 15,1 22 6-15,-3 11 1 16,-3 4 1-16,0-4 1 16,-4-7-7-16,2-10 2 0,-1-14-3 15,1-11-1 1,4-13-1-16,0-11 4 0,12-11-1 15,-8-12-3-15,8-8 3 16,0-12-3-16,0-8 1 0,0-6 14 16,0-7 4-16,0 0-4 15,17 0-2-15,28 0 2 16,44 0 2-16,53-7-2 0,52-6 1 16,50-4-9-16,31 1-6 15,22 4 7-15,23 0-1 16,18 12 0-16,11 0 3 15,-12 0-5-15,-19 0 5 16,-30 12 10-16,-32 4 3 0,-36-1 0 16,-34 1-9-16,-35-3-9 15,-39-5 3-15,-27-8 14 0,-23 9 47 16,-19-9 39-16,-13 0 28 16,-13 0 27-16,-10 0-107 15,-7-4-56-15,0-11 0 16,-7-12 0-16,-6-13 0 15,4-17 0-15,9-21 0 16,0-11 0-16,0-18 0 0,5-14 0 16,7-9 0-16,4-5 0 15,5-4 0-15,-1 6 0 16,-4 8 0-16,1 10 0 16,-9 16 0-16,-4 19 0 15,-4 14 0-15,-8 14 0 0,-9 7 0 16,-3 8 0-16,-8 5 0 15,-9 3 0-15,-11 4 0 16,-13 6 0-16,-17 7 0 16,-16 2 0-16,-22 10 0 0,-30 0 0 15,-35 10 0-15,-37 2-28 16,-29 0 5-16,-23 4 13 16,-10-4 5-16,-8 1 3 15,-4-6 2-15,-4 2 5 16,7-2 6-16,9 2 10 0,25-9-5 15,28 12-1-15,34-12-15 16,44 8 0-16,35-8 0 16,37 0 0-16,25 0 0 15,14 0 0-15,19 0-1 0,11 0-64 16,8 12-4-16,13 5-51 16,7-1-69-16,2 0-80 15,12 1-35-15,-3-1-17 16,4-4-17-16</inkml:trace>
  <inkml:trace contextRef="#ctx0" brushRef="#br0" timeOffset="4922.79">13419 6577 50 0,'0'0'129'16,"-8"0"83"-16,8 0-42 0,0 0-31 16,0 0-43-16,0 0-18 15,0 0 3-15,0 0-6 0,0 0 4 16,0-3-5 0,0 3-34-16,-8 0-10 0,8 0-16 15,0 15-11-15,0 14 5 16,-8 17 11-16,-4 18 24 15,0 17-7-15,0 12-8 0,-4 14 1 16,-1 7-8-16,2 8-1 16,1-3-14-16,3-15 1 15,3-14-7-15,8-16 3 16,-9-18 3-16,9-15 0 0,0-12 0 16,0-8 3-16,0-4 1 15,0-11 4-15,0-6 2 0,4 0-3 16,9 0 0-16,12 0-6 15,15 0 0-15,28-11-2 16,39-6 1-16,43-2-2 16,56-9-4-16,47 2 9 0,30 2-12 15,22 7 5-15,16 5-5 16,11 0-1-16,10 5 6 16,-1-2 2-16,-7 0-9 0,-22 6 6 15,-20 3-1-15,-20 0 1 16,-20 0 0-16,-25 0-2 15,-24 0 8-15,-33 0-3 0,-35 0 9 16,-39 0 45-16,-22 0 107 16,-26 0 19-16,-18-4-184 15,-14-1 0-15,-16-7 0 16,0-4 0-16,-21-1 0 0,1-7 0 16,-3-4 0-16,-7-9 0 15,4-12 0-15,-4-13 0 16,6-9 0-16,-1-15 0 0,9-9 0 15,3-2 0-15,13 4 0 16,0 3 0-16,0 9 0 16,0 6 0-16,0 11 0 0,0 8 0 15,0 11 0-15,-8 8 0 16,8 7 0-16,-11 11 0 0,3 2 0 16,-6 2 0-1,-5-2 0-15,-19 4 0 0,-13 1 0 16,-28 4 0-16,-17 5 0 15,-26 3 0-15,-28 0 0 16,-28 0 0-16,-38 11 0 0,-37 6 0 16,-27 3 0-16,-20 0 0 15,-13 9 0-15,-3 0 0 0,-5-1 0 16,8-4 0 0,9 1 0-16,20 0 0 0,24-6 0 15,23-2 0-15,27-5 0 16,31 0 0-16,30-12 0 0,23 12 0 15,23-12 0-15,27 9 0 16,19-9 0-16,21 0 0 16,11 0 0-16,9 0 0 0,3 0 0 15</inkml:trace>
  <inkml:trace contextRef="#ctx0" brushRef="#br0" timeOffset="5069.29">13131 6646 2047 0,'0'9'-170'31,"0"-9"-70"-31,0 0-63 0,0 0-40 16,0 0-17-16,0 9 50 15</inkml:trace>
  <inkml:trace contextRef="#ctx0" brushRef="#br0" timeOffset="7554.49">23576 4782 218 0,'0'-13'260'15,"0"9"-49"-15,0 4-81 16,0 0-65-16,0 0-36 0,0 9-19 16,-14 8-1-16,3-1-8 15,0 3 2-15,-1 4-2 16,-1-8-1-16,5-3 2 0,-1-5 4 16,9-7-3-16,-7 0 9 15,7 0 13-15,0-11-8 16,0-12-13-16,3-11-11 0,10-7 2 15,8 0 0 1,2 1 0-16,2 7 4 0,4 12-3 16,-7 8-1-16,8 13 0 15,-3 23 1-15,-2 9 1 16,-4 12-1-16,-8 13 4 0,-10 4-3 16,-3-4 0-16,-20 0-1 15,-16-5 1-15,-13-6-1 0,-16-14 5 16,-13-10-1-16,-2-15 6 15,-2-7 17-15,9-16 16 16,13-13-12-16,6-11 2 0,13-5 2 16,18-4 12-16,15-5-20 15,16-3-23-15,23-4-3 16,28 4-5-16,14 2-12 16,10 5-52-16,4 10-53 0,2 7-41 15,0 9-35-15,-7 7-55 16</inkml:trace>
  <inkml:trace contextRef="#ctx0" brushRef="#br0" timeOffset="8469.49">23913 4708 130 0,'0'14'224'0,"0"-14"-75"16,0 0-51-16,0 7-41 15,0-7-23-15,0 12-20 16,3 0 3-16,10 4 1 0,4 9-1 15,7 3-1-15,0 5-4 16,4 5 1-16,1-2-7 16,-6 0-2-16,-1-8-3 0,-5-7 2 15,-7-4 0-15,-2-17 3 16,-3 0 10-16,3-5 37 0,1-14-34 16,-1-19-14-16,8-14-2 15,3-14 1-15,6-3 6 16,9 5 0-16,2 2-4 15,4 9-7-15,5 8 1 16,-2 12 1-16,3 9 2 0,-2 17-1 16,-2 7 5-16,2 12 0 15,0 16 8-15,2 17 1 16,-2 8-3-16,-3 8 2 0,-8 3-7 16,-4-2-1-16,-10-9-2 15,-4-8-1-15,-6-12 1 0,-5-9 7 16,-4-8 32-16,0-16 40 15,0 0 46-15,0 0 31 16,0-12-20-16,8-21-88 0,13-16-53 16,10-25-25-1,15-19 2-15,16-12 14 0,11-6-8 16,3 6 8-16,1 10 10 16,-4 19-7-16,-2 15 0 15,-12 20 0-15,-6 20 0 0,-9 21 2 16,-2 26-2-16,-3 27 3 15,-6 16 0-15,-4 16 7 16,-9 8-8-16,-8 5 2 16,-3-4 9-16,-1-4-7 0,-4-13 5 15,0-12-3-15,1-12-10 16,-5-13-5-16,0-11-8 16,0-8 13-16,0-21 12 15,0 0-6-15,0-17-60 0,0-20 3 16,-13-16 27-16,5-16 20 15,-5 0 20-15,0 8 30 16,3 13-12-16,-3 10-20 0,5 14-5 16,-5 12-7-16,1 12 4 15,0 20 0-15,0 13 2 16,-4 7 4-16,-1 6-3 0,5-2 0 16,0-3-5-16,4-8 0 15,8-9-20-15,-8-8 7 16,8-16 3-16,-9 0-11 0,1-12-46 15,0-16 4 1,-3-9 35-16,-2-9 38 0,-3 1 39 16,-1 9 29-16,3 8-8 15,0 8-32-15,6 7-20 16,8 13-5-16,-9 0-12 0,9 0 6 16,0 15-1-16,-9 15-2 15,9 7 7-15,0 3 0 16,0 1-12-16,0-5-33 0,0-8-72 15,0-2-86-15,0-11-56 16,0-15-32-16</inkml:trace>
  <inkml:trace contextRef="#ctx0" brushRef="#br0" timeOffset="8702.07">26049 4066 349 0,'12'-16'207'0,"-3"11"-92"0,-3 14-55 16,-6 19-23-16,0 21 25 16,5 13 0-16,3 14-20 15,1 13 0-15,-1 9-19 0,4 4-10 16,0 0 1-16,1-5-11 16,-2-3-3-16,-2-12-39 15,2-8-62-15,-3-14-41 16,1-15-51-16,-5-13-29 15,4-22-108-15</inkml:trace>
  <inkml:trace contextRef="#ctx0" brushRef="#br0" timeOffset="9068.54">26584 4099 380 0,'20'-73'292'16,"-2"19"-103"-16,-10 23-102 15,-4 14-62-15,-4 17-12 16,4 36 12-16,4 21 0 15,1 25 0-15,-3 16-8 16,7 2-8-16,-1 2-6 16,0-7 2-16,2-14-1 0,-3-19-2 15,0-18 8-15,-2-17-1 16,-1-10 17-16,0-17 30 0,10-7 1 16,1-23-41-16,12-32-16 15,10-22 1-15,5-14 14 16,-2 5 25-16,-10 20 22 15,-6 16-27-15,-14 19-22 0,-1 14-14 16,-4 16-7-16,-1 20 2 16,-4 25-1-16,4 20 10 15,1 16 2-15,-1 13-4 16,3 4-3-16,6-5 0 16,-1-4 6-16,-3-7-47 0,-2-13-114 15,-3-8-82-15,-5-13-51 16,-3-16-26-16</inkml:trace>
  <inkml:trace contextRef="#ctx0" brushRef="#br0" timeOffset="9417.79">26342 3960 767 0,'-69'-36'349'15,"21"7"-199"-15,18 8-131 16,30 4-18-16,25 6-2 15,40-2-6-15,36 2 7 0,35-1-4 16,28-1-5-16,8 2-2 16,-5 2-7-16,-20 1-8 15,-14-1 8-15,-34 2 10 16,-20 3 21-16,-19-1 36 0,-18 5 17 16,-16-3 4-16,-5 3 12 15,-8 0-1-15,-5 0-18 16,-3 0-30-16,-2 12-21 15,0 7-7-15,6 23 3 16,-1 16 3-16,3 17 2 16,3 21-3-16,-2 8-1 0,0 3-7 15,-1-3 0-15,-3-1-9 16,-3-10-121-16,-5-10-150 16,0-15-99-16,0-11-55 15</inkml:trace>
  <inkml:trace contextRef="#ctx0" brushRef="#br0" timeOffset="9577.45">27741 3826 763 0,'5'-69'541'16,"6"12"-267"-16,10 4-174 16,20 9-57-16,25 7-22 0,18 3-14 15,14 6-8-15,5 8-125 16,-7 8-165-16,-11 12-89 15,-20 0-50-15</inkml:trace>
  <inkml:trace contextRef="#ctx0" brushRef="#br0" timeOffset="12049.49">20542 3838 51 0,'41'-20'166'0,"-8"3"27"16,-9 4-50-16,-5 2-20 0,-5-1-12 15,-6 0 1-15,0 3 22 16,-8 1 32-16,0 4 5 16,0-4-2-16,0 0-20 0,0-1-32 15,0 2-14 1,0-2 11-16,0-7-89 0,0-12-25 16,0-13 0-16,-8-16 0 15,-6-4 0-15,3-5 0 16,-2 3 0-16,-2-4 0 0,-5 3 0 15,-5-1 0-15,-3-6 0 16,-6 0 0-16,-6-3 0 16,-8-4 0-16,-6 5 0 15,-2-4 0-15,-9-4 0 16,-3-1 0-16,-10-4 0 16,1 1 0-16,-5-5 0 15,2-3 0-15,-7-2 0 16,-1-2 0-16,-9 0 0 0,-15-6 0 15,-16 6 0-15,-24-1 0 16,-17 9 0-16,-22 2 0 16,-9 11 0-16,3 2 0 15,-4 10 0-15,8 8 0 16,2-2 0-16,-2 4 0 16,3 6 0-16,-4 3 0 0,-9 5 0 15,-4 2 0-15,-5 7 0 16,2 2 0-1,6 4 0-15,9 6 0 16,9-2 0-16,-1 5 0 16,-12 3 0-16,-17 1 0 0,-15 0 0 15,-13 4 0-15,-3-1 0 16,2 6 0-16,10 3 0 16,-1 0 0-1,-3 0 0-15,-9 12 0 0,-7 1 0 16,-5-2 0-16,-3 6 0 15,9 3 0-15,12 5 0 16,1 10 0-16,-5 15 0 16,-20 7 0-16,-14 3 0 15,-8 9 0-15,5 13 0 16,15 11 0-16,19 10 0 16,22 1 0-16,16 8 0 15,12-7 0-15,5 2 0 16,15-10 0-16,16-7 0 0,13-9 0 15,17-8 0-15,14-9 0 16,14-6 0-16,15-6 0 16,2 10 0-16,-19 11 0 15,-1 12 0-15,-7 14 0 16,1 11 0-16,5 7 0 16,3 13 0-16,8 18 0 15,10 6 0-15,6 6 0 16,12-10 0-16,5-9 0 15,8-10 0-15,9-16 0 16,3-7 0-16,10-1 0 16,-3 3 0-16,6 4 0 15,-1 7 0-15,1 10 0 16,1 4 0-16,-2 7 0 0,1 24 0 16,-1 18 0-1,4 13 0-15,1 4 0 0,-1 11 0 16,4 0 0-1,10 4 0-15,15-5 0 0,0 5 0 16,12 17 0-16,16 14 0 16,17 14 0-16,20 5 0 15,12-3 0-15,16-6 0 16,9-16 0-16,3-14 0 16,8-3 0-16,14-4 0 0,16-8 0 15,15-13 0-15,16-14 0 16,14-8 0-16,10-14 0 15,6-13 0-15,-3-10 0 0,3-11 0 16,4-11 0-16,3-9 0 16,12-2 0-16,11-14 0 0,14-6 0 15,5-10 0 1,-5-9 0-16,-4-3 0 0,-10-8 0 16,-5 0 0-16,2-8 0 15,4-3 0-15,4-15 0 0,9-14 0 16,5-17 0-16,2-8 0 15,1-16 0-15,8-17 0 16,16-12 0-16,17-12 0 0,12-13 0 16,2-7 0-16,5-3 0 15,2-3 0-15,3-4 0 0,8 3 0 16,3-1 0-16,-6-5 0 16,-10-1 0-16,-11-1 0 0,-8-12 0 15,3-4 0 1,3-16 0-16,-1-9 0 0,-11-3 0 15,-5-1 0-15,-15 1 0 16,-6 7 0-16,-10 2 0 0,-7 4 0 16,-12 2 0-16,-13-1 0 15,-12-10 0-15,-21-2 0 0,-10-8 0 16,-18-10 0-16,-17-10 0 16,-10-5 0-16,-8 5 0 15,-19-3 0-15,-7 7 0 0,-10 4 0 16,-14-2 0-16,-8 2 0 15,-12-9 0-15,-17-13 0 16,-7-11 0-16,-9-12 0 16,-4-6 0-16,-7 6 0 0,-2 9 0 15,-2 5 0-15,3 18 0 16,5 12 0-16,-1 13 0 16,-1 7 0-16,-2 5 0 0,-13 0 0 15,0-4 0-15,-22-11 0 16,-9-5 0-16,-9-4 0 15,-14 8 0-15,-1 6 0 16,-5 11 0-16,-2 6 0 0,0 12 0 16,2 15 0-16,-1 6 0 15,0 12 0-15,0 18 0 16,-1 11 0-16,-3 12-126 16,-12 12-360-16,-16 13 43 15,-26 11 14-15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Class 2</a:t>
            </a:r>
          </a:p>
        </p:txBody>
      </p: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ECC321-DC16-484F-BB00-AE9E9F7CF5E4}"/>
                  </a:ext>
                </a:extLst>
              </p14:cNvPr>
              <p14:cNvContentPartPr/>
              <p14:nvPr/>
            </p14:nvContentPartPr>
            <p14:xfrm>
              <a:off x="2324160" y="247680"/>
              <a:ext cx="7905960" cy="389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ECC321-DC16-484F-BB00-AE9E9F7CF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800" y="238320"/>
                <a:ext cx="7924680" cy="39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152B43-E7BA-43D6-ABEF-89BAA859AE0B}"/>
                  </a:ext>
                </a:extLst>
              </p14:cNvPr>
              <p14:cNvContentPartPr/>
              <p14:nvPr/>
            </p14:nvContentPartPr>
            <p14:xfrm>
              <a:off x="2467440" y="135000"/>
              <a:ext cx="5670360" cy="313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152B43-E7BA-43D6-ABEF-89BAA859AE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080" y="125640"/>
                <a:ext cx="5689080" cy="31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D481AD-4B9C-4D14-ABA5-91FBF1CDEA11}"/>
                  </a:ext>
                </a:extLst>
              </p14:cNvPr>
              <p14:cNvContentPartPr/>
              <p14:nvPr/>
            </p14:nvContentPartPr>
            <p14:xfrm>
              <a:off x="362520" y="496440"/>
              <a:ext cx="11456280" cy="38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D481AD-4B9C-4D14-ABA5-91FBF1CDEA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60" y="487080"/>
                <a:ext cx="11475000" cy="38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D7F858-7850-48E0-8E15-C9D5C0E44705}"/>
                  </a:ext>
                </a:extLst>
              </p14:cNvPr>
              <p14:cNvContentPartPr/>
              <p14:nvPr/>
            </p14:nvContentPartPr>
            <p14:xfrm>
              <a:off x="4237560" y="2603880"/>
              <a:ext cx="6742440" cy="425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D7F858-7850-48E0-8E15-C9D5C0E447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8200" y="2594520"/>
                <a:ext cx="6761160" cy="42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4E5B5-7A46-4AAF-8FF2-947D6F574043}"/>
                  </a:ext>
                </a:extLst>
              </p14:cNvPr>
              <p14:cNvContentPartPr/>
              <p14:nvPr/>
            </p14:nvContentPartPr>
            <p14:xfrm>
              <a:off x="0" y="0"/>
              <a:ext cx="11637720" cy="675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4E5B5-7A46-4AAF-8FF2-947D6F57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656440" cy="67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227A4-1C85-4182-A5E9-304510AE2BE8}"/>
                  </a:ext>
                </a:extLst>
              </p14:cNvPr>
              <p14:cNvContentPartPr/>
              <p14:nvPr/>
            </p14:nvContentPartPr>
            <p14:xfrm>
              <a:off x="293040" y="156600"/>
              <a:ext cx="11728080" cy="633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227A4-1C85-4182-A5E9-304510AE2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80" y="147240"/>
                <a:ext cx="11746800" cy="63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D1AE65-3A55-49F2-9B5B-4435B07C46A0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6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D1AE65-3A55-49F2-9B5B-4435B07C46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6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68D8B-0DEA-4DFA-856D-D347030A7793}"/>
                  </a:ext>
                </a:extLst>
              </p14:cNvPr>
              <p14:cNvContentPartPr/>
              <p14:nvPr/>
            </p14:nvContentPartPr>
            <p14:xfrm>
              <a:off x="0" y="152280"/>
              <a:ext cx="12192480" cy="660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68D8B-0DEA-4DFA-856D-D347030A77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221120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B1E982-2FFE-4FA1-8D4F-EB288D65E950}"/>
                  </a:ext>
                </a:extLst>
              </p14:cNvPr>
              <p14:cNvContentPartPr/>
              <p14:nvPr/>
            </p14:nvContentPartPr>
            <p14:xfrm>
              <a:off x="0" y="0"/>
              <a:ext cx="1206216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B1E982-2FFE-4FA1-8D4F-EB288D65E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8088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278C5B-8578-4D30-84BB-9655DBB4D3FC}"/>
                  </a:ext>
                </a:extLst>
              </p14:cNvPr>
              <p14:cNvContentPartPr/>
              <p14:nvPr/>
            </p14:nvContentPartPr>
            <p14:xfrm>
              <a:off x="0" y="0"/>
              <a:ext cx="11878920" cy="679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278C5B-8578-4D30-84BB-9655DBB4D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897640" cy="68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A17608-9389-49ED-A581-195B6A6FCFCD}"/>
                  </a:ext>
                </a:extLst>
              </p14:cNvPr>
              <p14:cNvContentPartPr/>
              <p14:nvPr/>
            </p14:nvContentPartPr>
            <p14:xfrm>
              <a:off x="630000" y="339840"/>
              <a:ext cx="11562480" cy="63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A17608-9389-49ED-A581-195B6A6FCF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640" y="330480"/>
                <a:ext cx="11581200" cy="63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BAA865-A0DA-4E18-804B-1532C686AB7D}"/>
                  </a:ext>
                </a:extLst>
              </p14:cNvPr>
              <p14:cNvContentPartPr/>
              <p14:nvPr/>
            </p14:nvContentPartPr>
            <p14:xfrm>
              <a:off x="408960" y="176040"/>
              <a:ext cx="11783520" cy="663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BAA865-A0DA-4E18-804B-1532C686A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00" y="166680"/>
                <a:ext cx="11802240" cy="66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A032AA-FAC2-4381-88E3-00B1503F6A1D}"/>
                  </a:ext>
                </a:extLst>
              </p14:cNvPr>
              <p14:cNvContentPartPr/>
              <p14:nvPr/>
            </p14:nvContentPartPr>
            <p14:xfrm>
              <a:off x="805320" y="168840"/>
              <a:ext cx="11363760" cy="63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A032AA-FAC2-4381-88E3-00B1503F6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960" y="159480"/>
                <a:ext cx="11382480" cy="63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40218A-8578-47C1-A26B-9DFF6F5110D7}"/>
                  </a:ext>
                </a:extLst>
              </p14:cNvPr>
              <p14:cNvContentPartPr/>
              <p14:nvPr/>
            </p14:nvContentPartPr>
            <p14:xfrm>
              <a:off x="811080" y="642960"/>
              <a:ext cx="8211960" cy="377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40218A-8578-47C1-A26B-9DFF6F511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720" y="633600"/>
                <a:ext cx="8230680" cy="37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BA992A-431E-48D9-8DEF-7B83A61DA509}"/>
                  </a:ext>
                </a:extLst>
              </p14:cNvPr>
              <p14:cNvContentPartPr/>
              <p14:nvPr/>
            </p14:nvContentPartPr>
            <p14:xfrm>
              <a:off x="1808280" y="205200"/>
              <a:ext cx="8204040" cy="595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BA992A-431E-48D9-8DEF-7B83A61DA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920" y="195840"/>
                <a:ext cx="8222760" cy="59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D3E983-8182-4E22-B967-6E57BCD0F76E}"/>
                  </a:ext>
                </a:extLst>
              </p14:cNvPr>
              <p14:cNvContentPartPr/>
              <p14:nvPr/>
            </p14:nvContentPartPr>
            <p14:xfrm>
              <a:off x="211680" y="159840"/>
              <a:ext cx="10398960" cy="45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D3E983-8182-4E22-B967-6E57BCD0F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320" y="150480"/>
                <a:ext cx="10417680" cy="45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EE333E-7021-48AF-AC3C-16F7147FF234}"/>
                  </a:ext>
                </a:extLst>
              </p14:cNvPr>
              <p14:cNvContentPartPr/>
              <p14:nvPr/>
            </p14:nvContentPartPr>
            <p14:xfrm>
              <a:off x="275760" y="0"/>
              <a:ext cx="11575800" cy="612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EE333E-7021-48AF-AC3C-16F7147FF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" y="-9360"/>
                <a:ext cx="11594520" cy="61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E749A5-00A3-420D-8FC0-C8D9B2DC71AF}"/>
                  </a:ext>
                </a:extLst>
              </p14:cNvPr>
              <p14:cNvContentPartPr/>
              <p14:nvPr/>
            </p14:nvContentPartPr>
            <p14:xfrm>
              <a:off x="235080" y="439560"/>
              <a:ext cx="11957400" cy="64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E749A5-00A3-420D-8FC0-C8D9B2DC7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430200"/>
                <a:ext cx="11976120" cy="64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69CFF1-7270-45E9-A89D-77AD95416201}"/>
                  </a:ext>
                </a:extLst>
              </p14:cNvPr>
              <p14:cNvContentPartPr/>
              <p14:nvPr/>
            </p14:nvContentPartPr>
            <p14:xfrm>
              <a:off x="972000" y="396720"/>
              <a:ext cx="7729200" cy="401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69CFF1-7270-45E9-A89D-77AD954162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640" y="387360"/>
                <a:ext cx="7747920" cy="40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101</TotalTime>
  <Words>6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string.h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4</cp:revision>
  <dcterms:created xsi:type="dcterms:W3CDTF">2022-05-07T14:03:55Z</dcterms:created>
  <dcterms:modified xsi:type="dcterms:W3CDTF">2022-05-07T15:47:39Z</dcterms:modified>
</cp:coreProperties>
</file>