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Class</a:t>
            </a:r>
          </a:p>
        </p:txBody>
      </p: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A523-2A0B-4B63-8245-1479C00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DF70-169D-4109-B3E6-524EFE80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0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0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0</TotalTime>
  <Words>5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Slate</vt:lpstr>
      <vt:lpstr>string.h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</cp:revision>
  <dcterms:created xsi:type="dcterms:W3CDTF">2022-05-07T14:03:55Z</dcterms:created>
  <dcterms:modified xsi:type="dcterms:W3CDTF">2022-05-07T14:04:51Z</dcterms:modified>
</cp:coreProperties>
</file>