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“Project Day 2”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104</TotalTime>
  <Words>44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13</cp:revision>
  <dcterms:created xsi:type="dcterms:W3CDTF">2022-05-07T14:03:55Z</dcterms:created>
  <dcterms:modified xsi:type="dcterms:W3CDTF">2022-05-15T05:45:31Z</dcterms:modified>
</cp:coreProperties>
</file>