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453" y="3899158"/>
            <a:ext cx="4673093" cy="8727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326680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4" y="4785687"/>
            <a:ext cx="5127524" cy="121724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Studying MSc in Computer Science (PMSCS) at</a:t>
            </a:r>
          </a:p>
          <a:p>
            <a:pPr algn="r"/>
            <a:r>
              <a:rPr lang="en-US" sz="2400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432546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62318" y="449453"/>
            <a:ext cx="8649417" cy="15885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40678" y="2472656"/>
            <a:ext cx="12476285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printf</a:t>
            </a:r>
            <a:r>
              <a:rPr lang="en-US" sz="4000" dirty="0"/>
              <a:t> ( “Hello World” ) 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104</TotalTime>
  <Words>43</Words>
  <Application>Microsoft Office PowerPoint</Application>
  <PresentationFormat>Widescreen</PresentationFormat>
  <Paragraphs>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12</cp:revision>
  <dcterms:created xsi:type="dcterms:W3CDTF">2022-05-07T14:03:55Z</dcterms:created>
  <dcterms:modified xsi:type="dcterms:W3CDTF">2022-05-15T05:43:49Z</dcterms:modified>
</cp:coreProperties>
</file>