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04:19:21.2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14829 2853 465 0,'0'-36'247'15,"0"7"-70"-15,0 8-58 16,0 5-30-16,0 4-18 16,0 4-25-16,0 8-25 0,4 12-13 15,4 21 28-15,-2 20 39 16,-6 21 10-16,0 23-18 16,0 29-4-16,0 24-21 15,0 9-19-15,-10 9-17 16,2-11-1-16,0-6-2 0,8-12-3 15,-8-21 0-15,8-20 2 16,-9-25-1-16,9-16-1 16,0-16 7-16,0-10-3 0,0-10-4 15,-8-9 2-15,8-12-40 16,-11-4-134-16,2-11-91 0,-2-11-34 16,2-14-53-16</inkml:trace>
  <inkml:trace contextRef="#ctx0" brushRef="#br0" timeOffset="514.99">15381 3256 287 0,'3'-49'239'0,"-3"5"-65"16,0 7-59-16,0 8-22 15,0 5-2-15,0 8 6 16,-8 3-15-16,8 3-39 0,-6-1-18 16,6 11-8-16,0 0-9 15,-14 0 0-15,-1 26 12 16,-6 15-2-16,-3 16-3 16,-1 15-5-16,2 10-4 15,1 3-2-15,11 4-1 0,11-3 1 16,0-4 2-16,11-6 4 15,11-7-14-15,1-7 2 16,10-12-2-16,4-14 2 0,11-12 6 16,4-24-2-16,2-7-7 15,-2-22 3-15,-3-16-1 16,2-16 6-16,-12-16-7 0,-7-17 3 16,-7 0-1-16,-14-3 5 15,-11 2 8-15,0 10 1 16,-16 3 19-16,-4 14-8 15,-4 11 9-15,-6 11-10 16,-1 11-9-16,-9 11-9 16,-6 10-9-16,-3 14-5 0,-3 0-22 15,4 22-54-15,3 1-46 16,0 5-57-16,0 13-23 16,5 4-18-16,3 0-43 0</inkml:trace>
  <inkml:trace contextRef="#ctx0" brushRef="#br0" timeOffset="1047.81">16518 2988 387 0,'-6'-29'170'16,"-8"1"-47"-16,6 4-47 16,8 3-2-16,-9 4 22 15,9 5 6-15,-9 5-22 16,9 2-29-16,-8 5-17 0,8 0-13 16,-11 0-10-16,-1 12-8 15,-8 9 7-15,-8 15 7 16,-8 14 17-16,-7 9-11 15,4 15 7-15,2 13 2 16,5 5-3-16,7 7-12 0,8-7-1 16,17-6-12-16,0-8-3 15,17-6 6-15,12-6-5 0,15-13 4 16,21-14-5-16,20-17-2 16,17-22 5-16,8-16-1 15,1-18-5-15,-12-18 3 16,-9-22 1-16,-13-16 5 15,-21-2 2-15,-16-5 33 0,-15-2 20 16,-20 5 33 0,-13 9 3-16,-16 13 21 0,-14 5-57 15,-9 15-36-15,-7 11-16 0,-6 13-18 16,-10 11-52-16,-7 17-56 16,-8 0-48-16,-8 30-29 15,-1 5-39-15,4 15-22 0,14 2-13 16,6 0-44-16</inkml:trace>
  <inkml:trace contextRef="#ctx0" brushRef="#br0" timeOffset="1846.89">19522 2938 309 0,'0'-35'347'0,"-8"1"-5"15,8 10-125-15,0 8-106 16,0 4-55-16,0-1-23 0,0 9-26 16,0 4-3-16,0 24-2 15,0 13 5-15,0 16 6 16,0 17-4-16,-11 10-8 15,-3 10 1-15,8 3-2 0,6-4 4 16,-12-3-38-16,12-7-121 16,-13-11-111-16,1-10-63 15,4-13-3-15</inkml:trace>
  <inkml:trace contextRef="#ctx0" brushRef="#br0" timeOffset="2329.17">19687 2950 438 0,'0'-53'260'16,"0"9"-73"-16,0 13-87 0,0 5-35 15,0 9-22-15,3 5-15 16,2 9-12-16,3 11-8 16,4 16 21-16,2 14 18 15,8 6-13-15,-2 9-12 0,0 4-15 16,0-1 2-16,1-3-2 15,-2-8-8-15,3-3 3 16,-6-15-5-16,-3-6 7 16,-2-13-1-16,-3-8-2 15,1-12-5-15,-1-17-3 0,3-11 7 16,6-13 4-16,0-4-6 16,-2 0 6-16,1 0 8 15,1 8 32-15,-1 8 2 16,-3 7-16-16,-2 11-1 0,0 7-1 15,-2 4-16-15,-1 3 0 16,-3 6-12-16,3 3-5 16,8 16 17-16,4 12 46 0,1 9-2 15,8 12 58 1,-1 11-18-16,-4 6-38 0,1-1-25 16,-6-4-17-16,-2-1-7 15,-5-3-1-15,1-3-1 16,-1-6-6-16,-1-7-1 0,-2-9-55 15,-6-3-69-15,2-8-81 16,-2-5-84-16,5-3-41 16,1-13-15-16</inkml:trace>
  <inkml:trace contextRef="#ctx0" brushRef="#br0" timeOffset="2844.44">21001 3053 107 0,'9'-25'259'0,"-6"1"-84"16,-3 4-39-16,0 0-30 16,0 3 5-16,0 1 23 15,0-1-3-15,0 0-23 0,0 6-36 16,0 6-28-16,0 5-7 15,-9 0-25-15,-10 9-6 16,-13 11 2-16,-9 17-5 16,-5 11 2-16,-3 10-2 15,7 3-2-15,5 0 1 0,12-4-2 16,8 0-6-16,17-4 0 16,0-9-4-16,9-8-13 15,7-7-9-15,9-13-8 0,7-16 0 16,7-11-12-16,7-13 13 15,3-18 16-15,3-6 15 16,-6-9 12-16,-10-5 20 0,-2 2 4 16,-11 3 25-1,-7 4 3-15,-8 7 3 0,-8 11 1 16,0 5 10-16,0 6-11 16,0 9-33-16,0 2-8 15,0 13-27-15,0 0 14 16,0 28-4-16,-8 13 3 0,8 16-4 15,-8 8-5-15,8 8 4 16,0 1-29-16,4 2-74 16,8-2-111-16,1-8-97 0,-2-9-55 15</inkml:trace>
  <inkml:trace contextRef="#ctx0" brushRef="#br0" timeOffset="3327.48">21424 3011 468 0,'0'-47'357'0,"0"9"-106"16,0 9-122-16,0 10-67 15,0 6-32-15,0 13-18 16,0 16 2-16,9 13 11 0,-8 20 20 16,8 13 43-16,-1 14-1 15,0 11-19-15,-3 1-25 16,-2-6-20-16,3-14-7 0,-6-11-8 15,0-11-5 1,0-10 8-16,0-15 1 0,0-9 28 16,0-12 46-16,0-20-30 15,0-22-19-15,0-15-18 16,3-15-10-16,10-10-6 0,8-4 10 16,7 5-8-16,1 12-1 15,2 18 8-15,2 5-14 16,7 17 2-16,6 12-8 15,-2 10 8-15,-1 7-10 0,-5 15 6 16,-8 2-1-16,-11 4 12 16,-13-2 1-16,-6 2 0 15,0-5 0-15,-6 1-6 16,-2-5 2-16,-3-4-1 16,2 1-3-1,9-9-1 1,0-9-118-1,0-8-141-15,0-3-93 16,0-3-18-16,3-14-25 0</inkml:trace>
  <inkml:trace contextRef="#ctx0" brushRef="#br0" timeOffset="3610.29">22460 2560 547 0,'14'-17'400'16,"0"6"-127"-16,-6-3-129 0,-4 7-42 16,4 2-14-16,-4 5-18 15,0 12-5-15,3 18 109 16,1 15-47-16,-3 15-70 0,-2 18-57 16,2 13 0-16,-5 5 0 15,0 9 0-15,0 7 0 16,-8 0 0-16,0 0 0 0,8-15 0 15,-12-12 0 1,12-16 0-16,-8-16 0 0,8-13-172 16,-8-11-94-16,8-20-75 15,0-21 0-15,0-21 12 16,0-29 46-16</inkml:trace>
  <inkml:trace contextRef="#ctx0" brushRef="#br0" timeOffset="4009.83">22751 2922 281 0,'41'-65'203'15,"0"8"-51"-15,-4 8-26 16,-6 13-6-16,-2 7 29 16,-7 13-2-16,-6 5-25 15,-10 3-50-15,3 8-25 0,-9 10 6 16,0 15 11 0,-12 11 1-16,-13 9-16 0,-12 10-5 15,-14 9-9-15,-19 0-7 16,-3 2-15-16,0-1-6 15,4-11 4-15,12-11-8 0,12-5-1 16,14-14 3-16,5-3-6 16,15-10 5-16,11-3-3 15,0-8-9-15,11 9 8 16,23-1 5-16,22-1 9 0,36-7 40 16,31 13-6-16,23-1 24 15,14 6-12-15,1 1-60 16,-3 1 0-16,-8 5 0 15,-17-4 0-15,-25-6 0 16,-26-2 0-16,-22-13 0 0,-21 0 0 16,-17 0 0-16,-22-9-6 15,-17-7-123-15,-15-1-34 16,-9-3-69-16,-8 4-82 0,5 0-21 16,3-1-29-16</inkml:trace>
  <inkml:trace contextRef="#ctx0" brushRef="#br0" timeOffset="4609.32">24291 2865 312 0,'0'-43'154'0,"0"0"-32"15,0 7-38-15,0 8-21 16,0 4 16-16,0 7 6 0,0 4-5 16,0 5-30-16,-13 1-23 15,-2 7-5-15,-14 0-1 16,-9 19 8-16,-11 14 21 16,-6 8-7-16,3 4-12 15,1 0-8-15,12-1-11 16,2 1-8-16,9-9-1 0,11-2-2 15,5-11-1-15,12 0 0 16,0-4 3-16,12-8-6 16,13 3 8-16,11-7-3 15,13-7 1-15,8 0-3 0,8 0 0 16,8 0 3-16,1 0-1 16,-1 0 3-16,-5 0 13 15,-3 12-8-15,-4 9 6 16,-4 8 2-16,-11 10 4 15,-12 7 13-15,-8 2 5 0,-13 6 2 16,-13-2-6-16,-13-3 5 16,-22 0-12-16,-8-4-12 15,-18-8-6-15,1-9-3 0,-2-5-3 16,8-9 12-16,15-14 16 16,7 0 29-16,10-14-5 15,11-9-17-15,11-5-15 0,11-9 1 16,11-4-14-16,2 4 3 15,9 2-2-15,3 9-6 16,-4 6-3-16,1 11-9 16,-1 9-6-16,-7 0-62 15,-5 14-102-15,-8 1-127 0,-12 11-91 16,-17 2-65-16</inkml:trace>
  <inkml:trace contextRef="#ctx0" brushRef="#br0" timeOffset="6110.98">14228 4741 55 0,'-28'9'128'16,"3"-9"63"-16,4 0-60 15,2 7-31-15,5-7-23 16,8 0-2-16,6 0 10 0,0 0 8 15,0 0-4-15,0 0-16 16,0 0 6-16,3 0 7 0,8 0-2 16,11 0 9-16,6-7 14 15,9-2-12-15,12-3-12 16,12 1-11-16,12-2-14 16,19-4-7-16,18 1-5 15,17 0-20-15,153-14 28 16,-142 19-39-16,-1-1-14 15,-2 0-1-15,-1 3 0 0,0 2 0 16,4-5 0-16,4 3 0 16,0 1 0-16,4-4 0 0,1 0 0 15,-2 0 0-15,-2-1 0 16,-6 1 0-16,-7 1 0 16,-7-2 0-16,-9-4 0 0,-9 5 0 15,-9 0 0-15,-6 0 0 16,0 0 0-16,-1 3 0 15,4 2 0-15,0-2 0 16,6 1 0-16,-3-1 0 0,3 2 0 16,3 3 0-16,2 0 0 15,-1 0 0-15,-2-1 0 16,-5 1 0-16,3 2 0 0,-6 2 0 16,0 0 0-16,-3 0 0 15,4 0 0-15,-3 0 0 0,13 0 0 16,-4 0 0-16,9 0 0 15,5 0 0-15,5 0 0 16,2 0 0-16,6 0 0 16,-2 0 0-16,1 0 0 15,-1 0 0-15,-3 0 0 0,-3 0 0 16,2 0 0-16,1-6 0 16,0 1 0-16,4 3 0 0,-1 2 0 15,-1-5 0-15,-8 0 0 16,-3 1 0-16,-2 1 0 15,-10-1 0-15,-8-1 0 0,-3 2 0 16,-4 3 0-16,4 0 0 16,6 0 0-16,6-4 0 15,3 0 0-15,5 4 0 16,0-5 0-16,4 5 0 0,-2 0 0 16,-1 0 0-16,-2 0 0 15,2 0 0-15,-12 0 0 16,-4 0 0-16,-6 0 0 0,-10 0 0 15,-8 0 0-15,-1 0 0 16,-2 0 0-16,6 0 0 16,7 0 0-16,4 0 0 15,8 0 0-15,10 0 0 0,9 0 0 16,7 0 0-16,6 0 0 0,-4 0 0 16,-2 0 0-16,-10-3 0 15,-6-1 0-15,-10-1 0 16,-17-3 0-16,-11 3 0 15,-11 2 0-15,-10 3 0 16,-6 0 0-16,-15 0 0 0,-3 0 0 16,-3 0 0-16,-3-4 0 15,3-1 0-15,0 1 0 16,0 4 0-16,-1 0 0 0,-4 0 0 16,-1 0 0-16,3 0 0 15,-2 0 0-15,-4 0 0 16,4 0 0-16,-4-3 0 0,-5-1 0 15,-3-1 0-15,0 1 0 16</inkml:trace>
  <inkml:trace contextRef="#ctx0" brushRef="#br0" timeOffset="6144.22">25635 4212 1830 0,'-17'0'-479'15,"-4"9"-6"-15,-7-2 59 0</inkml:trace>
  <inkml:trace contextRef="#ctx0" brushRef="#br0" timeOffset="8252.11">12385 7916 246 0,'-13'-16'314'0,"5"4"-45"16,8 1-56-16,-8 2-76 15,8 5-12-15,-8 4 13 16,8 0-11-16,0-4-50 0,0 4-40 16,0 0-17-16,0 0-2 15,0 0-11-15,0 0 31 16,0 0 25-16,0 0 29 0,0 0 16 15,0-4-90-15,0 0-18 16,0 0 0-16,0-1 0 0,0-2 0 16,0 0 0-1,0-7 0-15,12-5 0 0,9-6 0 16,2 0 0-16,5 1 0 16,4 0 0-16,10 3 0 0,-2 4 0 15,11 5 0-15,0 5 0 16,2-2 0-16,-1 9 0 15,-3 0 0-15,-3 16 0 0,-10 5 0 16,-7 3 0-16,-9 10 0 16,-8 1 0-16,-4 15 0 0,-8 2 0 15,-12 5 0-15,-5-4 0 16,-2-4 0-16,-6-4 0 16,-4-9 0-16,1-7 0 15,-4-6 0-15,-1 0 0 0,5-12 0 16,7-11 0-16,5 0 0 15,4 0 0-15,12-9 0 16,0-6 0-16,15-6 0 16,10 1 0-16,7-1 0 15,6 4 0-15,-3 6 0 0,6 3 0 16,0 8 0-16,0 0 0 16,2 19 0-16,-2 11 0 15,0 7 0-15,-4 7 0 16,-9 9 0-16,-7 4 0 0,-9 0 0 15,-8 1 0-15,-4-7 0 0,-16-2 0 16,-8 1 0-16,-12-6 0 16,-10-3 0-16,-7-6 0 15,-3-9 0-15,-5-9 0 16,3-5 0-16,6-12 0 0,-1-5 0 16,5-7 0-16,3-9 0 15,8 2 0-15,5-2 0 0,8 1 0 16,4-1 0-16,2 0 0 15,7 1 0-15,3 5 0 0,8-2 0 16,-8 4 0-16,8 6 0 16,0 2 0-16,0 1-220 15,3 4-141-15,10 0-22 0,7-7 9 16,3-2 30-16</inkml:trace>
  <inkml:trace contextRef="#ctx0" brushRef="#br0" timeOffset="8818.69">13923 7843 206 0,'-12'-31'204'16,"-1"-2"-55"-16,-3 0-53 0,5 3-39 16,11 12-7-16,0-3 22 15,0 4 15-15,0 5-9 0,0 5-5 16,0 2-2-16,0 1 12 16,-8 4 4-16,8 0-8 15,-14 0 2-15,6 0-11 16,-2 0-26-16,-7 26 13 15,-8 9 10-15,-3 18-12 0,-1 7-21 16,2 6-8-16,2 4-1 16,8 2-1-16,17 1-5 0,0-4 1 15,13 1-10-15,7-4 0 16,8-9-9-16,1-9 2 16,2-11 2-16,12-9 2 0,1-9-3 15,5-6 0-15,7-13-7 16,1-15 10-16,-1-13-9 15,-2-13 6-15,-9-15-3 0,-9-15 3 16,-8-1 31-16,-15-6 8 0,-13-3-43 16,0 3 0-1,-17 4 0-15,-3 3 0 0,-5 4 0 16,-3 10 0-16,-1 4 0 16,1 12 0-16,-1 4 0 15,1 14 0-15,0 10 0 0,-4 13-115 16,-5 13-151-16,-4 10-37 15,-3 14-20-15,3 10-12 0,1-4 7 16</inkml:trace>
  <inkml:trace contextRef="#ctx0" brushRef="#br0" timeOffset="9584.31">17244 7005 420 0,'0'-33'212'0,"0"8"-68"15,0 9-67-15,-6 4-31 0,-7 12-21 16,-4 17 28-16,-7 11 39 16,-9 22 13-16,-7 19 11 0,-14 28 22 15,-1 25-16-15,-5 16-26 16,1 5-20-16,2 1-27 16,5-11-23-16,8-10-19 0,7-19-1 15,3-12-3-15,11-24 0 16,6-16-6-16,6-11-3 15,-3-13-45-15,14-7-98 0,-8-9-87 16,8-12-70-16,-8-12-22 16,8-16 6-16</inkml:trace>
  <inkml:trace contextRef="#ctx0" brushRef="#br0" timeOffset="10382.75">17250 7014 91 0,'0'-14'139'15,"0"7"18"-15,0-1-49 16,0 0-28-16,0 3-19 15,0 2-1-15,0-2 13 0,0 0 4 16,0 3 8-16,0 2-3 16,0 0-9-16,0 0-1 0,0 0-5 15,0 0-27-15,0 0-16 16,0 7-10-16,8 14 43 16,6 15-7-16,8 17-5 15,2 20 3-15,4 20-8 0,2 14-7 16,2 7-15-16,5 4 2 15,-6-4-15-15,2-11 0 0,-4-14 1 16,-6-20-14-16,-6-12 2 16,-4-16-17-16,-4-13-30 15,-6-9-37-15,-3-1-49 0,0-18-62 16,-12 0-19-16,-1-5 33 16,-4-10-72-16</inkml:trace>
  <inkml:trace contextRef="#ctx0" brushRef="#br0" timeOffset="10731.77">16848 7746 443 0,'-42'-12'283'0,"5"5"-50"15,9-4-77-15,8 5-40 0,8-3 14 16,12 1-6-16,0 3-43 16,26 3-35-16,26-7-20 15,24-3-10-15,31-5 0 16,342-27-9 0,-367 36-5-1,40-9 0 1,-79 9-6-16,15 3-15 15,-40 1-10-15,-12 0-12 16,-6-3-33-16,0-3-22 16,0 3-46-16,-15 3-59 15,-5 4-62-15,-5 0-42 0</inkml:trace>
  <inkml:trace contextRef="#ctx0" brushRef="#br0" timeOffset="11198.06">18378 7456 116 0,'0'-32'223'0,"0"-1"-50"0,-12 1-43 15,-2 7-50-15,3 2-31 16,0 2-2-16,-1 4 13 15,-1 10-11-15,-3-2-13 0,-8 9-12 16,-4 0 1-16,-15 9 19 16,0 8 9-16,-5 2 2 15,-2 5-6-15,9 2-21 0,13-7-8 16,7 6-4-16,6-5-7 16,15 4-3-16,0 1-15 0,6-6 9 15,16 3-2-15,10 2 6 16,10 4-3-16,6 5-2 15,0 0 1-15,0 1-3 0,-2 1 2 16,-10 1 1-16,-7 1-1 16,-7-4-3-16,-11-1 12 15,-11-3-2-15,-11-1-3 16,-15-3 2-16,-7-5-3 0,-11-4-2 16,-4 2 5-16,-2-11-2 15,10-7-1-15,4 0-1 0,8 0-1 16,2-7-3-16,6-6 0 15,7 1-45-15,4-1-62 16,3 0-76-16,6 2-46 0,-8-9-87 16</inkml:trace>
  <inkml:trace contextRef="#ctx0" brushRef="#br0" timeOffset="11631.28">19059 7268 421 0,'0'-47'210'0,"0"6"-84"0,-11 4-60 16,-5 8-15-16,0 5 18 15,-6 8 13-15,-1 4-28 16,-5 12-27-16,-6 0-10 0,2 0-3 15,8 16-4-15,1 3 0 16,6 11 0-16,17 2-6 16,0 0 3-16,12 2-4 0,7 2-6 15,10 5 3-15,7 4 4 16,6-1-7-16,1 5 4 0,6 0-3 16,0 3 3-16,0-2-5 15,-7-5-3-15,-16-8 5 16,-4-9 2-16,-10-7 10 15,-12 0-2-15,-26-2-4 0,-13 2 3 16,-9-2-6-16,-1 3 5 16,0-6-5-16,11-4-1 15,11-4-8-15,3 0-28 0,2 1-56 16,10-9-61-16,12 0-49 16,0 0-37-16,12 0 8 0</inkml:trace>
  <inkml:trace contextRef="#ctx0" brushRef="#br0" timeOffset="11980.17">19333 7660 316 0,'12'-12'196'0,"-4"5"-61"0,3 2-48 16,6-2-28-16,3 2-10 0,5-4-18 16,3-2-14-1,7-2-12-15,8-4-6 0,1-3-2 16,5-4-8-16,-5-4 2 15,-4-2 3-15,-7 2 7 0,-4-5-3 16,-9 2 7-16,-9-8 14 16,-11 4 12-16,0-3 0 15,-8 10 18-15,-8 4 14 0,-3 12-22 16,-14 5 0-16,-3 7 42 16,-10 15 18-16,-2 10-5 0,3 6-24 15,8 15-19-15,6 8-12 16,2 2-18-16,13 2 0 15,16-2-17-15,0 2-1 16,12-6-10-16,9 1 6 0,2-4-21 16,10-3-87-16,3-11-99 15,5 2-70-15,8-7 10 16,7-15-65-16</inkml:trace>
  <inkml:trace contextRef="#ctx0" brushRef="#br0" timeOffset="12545.21">20509 7314 219 0,'12'-46'211'16,"-4"3"-37"-16,1 1-36 16,0 11-34-16,-5 6 8 0,0 5 20 15,-4 3 8-15,0 10-17 16,0-2-34-16,0 9-19 0,0 0-23 16,0 0-11-16,-17 23 27 15,-12 15 25-15,-7 18 18 16,-12 19 1-16,-9 11-19 15,0 2-88-15,0-3 0 0,10-6 0 16,9-18 0-16,8-16 0 16,11-12 0-16,7-10 0 0,12-6 0 15,0-29-164 17,12-9-100-32,7-7-34 15,6-8-2-15,4-14 39 16,-4-3-33-16,3 0-171 0</inkml:trace>
  <inkml:trace contextRef="#ctx0" brushRef="#br0" timeOffset="13761.12">20120 7722 46 0,'-12'-17'176'16,"12"0"25"-16,0-2-55 16,4-7-57-16,12-2-39 0,12-4-10 15,14 0 0-15,6-1 3 16,9-1-6-16,3 6-7 0,2 9 8 15,8 6 2-15,-2 13 19 16,1 16 13-16,1 16 5 16,-10 18-45-16,-8 11-10 15,-15 8-4-15,-22 8 2 0,-15-4-3 16,-9-3 0-16,-26-9 6 16,-21-8-3-16,-21-8 5 0,-10-8-5 15,3-13 24-15,7-7-2 16,7-17 14-16,13 0 9 15,15-10-14-15,8-2-2 0,9-4 5 16,13 0-19-16,12 1-21 16,9-2-9-16,10 5-5 0,14 3 0 15,8 9-3 1,4 0-25-16,3 0-75 0,-8 12-97 16,-3 1-74-16,-9-5-45 15,-8-8-29-15</inkml:trace>
  <inkml:trace contextRef="#ctx0" brushRef="#br0" timeOffset="14908.08">21013 7159 140 0,'0'-19'282'0,"0"2"-47"16,8-4-43-16,3 5-65 0,3 1-41 15,-2 2-7-15,2 4-2 16,0 1-6-16,-3 8-9 0,7 13-11 15,-1 11 2-15,2 12 17 16,6 18 20-16,-4 15-21 0,-10 12-25 16,-3 9-24-16,-5-5-13 15,-3-7 0-15,0-17-4 16,0-12 7-16,0-14-6 0,0-8-1 16,0-15 2-16,0-12 2 15,0-17-3-15,0-20-12 16,0-16 12-16,6-16-12 15,5-13 8-15,11-4-4 0,-2-3-1 16,3 7 3-16,6 13 2 16,-4 17 0-16,-4 11-4 0,-6 12 2 15,6 13 0-15,0 16 0 16,2 21 7-16,6 20 18 16,-4 11 8-16,-2 17-11 0,-3 9-4 15,-6-1 2-15,-6-8-14 16,-8-12 0-16,0-13 8 0,0-11 3 15,0-8-1 1,0-13 7-16,0-12 0 0,-14-12-15 16,14-16-1-16,-8-13-5 15,8-7-5-15,8-10 5 0,9-7-5 16,8-9-5-16,3 10 7 16,-2 7-1-16,-4 16-8 15,-1 8 1-15,-1 14 11 0,-1 14 0 16,3 13 10-16,-1 20-4 15,-2 17 3-15,1 12 1 0,1 7 3 16,3 7-13-16,4-2-3 16,5-5 10-16,2-14-4 15,8-10-7-15,-4-11-15 16,10-29-40-16,4-4-20 0,0-17 14 16,-4-15 16-16,-8-12 15 15,-9-10 21-15,-7-2 4 16,-10-7 9-16,-9 7 3 0,-6-1 26 15,-14 8 30-15,2 8-14 16,0 12-12-16,4 9-18 0,0 8-12 16,8 8-5-16,0 27 2 15,0 19 3-15,0 5-6 16,8 15 1-16,12 12-12 16,9 2-72-16,4 2-142 0,4-1-116 15,-3-11-55 1,-8-10 21-16</inkml:trace>
  <inkml:trace contextRef="#ctx0" brushRef="#br0" timeOffset="15508.22">22613 7164 526 0,'5'-62'265'16,"3"18"-90"-16,0 7-70 0,0 13-35 15,-4 4 19-15,5 7 8 16,-1 13 6-16,4 17 21 0,-1 11-15 15,-3 17-13-15,0 8-12 16,-8 4-45-16,0-5-15 16,0-2-12-16,0-10-6 15,0-7-5-15,-8-8 3 0,8-14 3 16,0-3 0-16,0-8 0 16,0 0-5-16,0-12-6 0,0-12 1 15,13-9 2-15,11-8 1 16,4-7 0-16,5-1 3 0,-6 8-5 15,3 8-2-15,-6 9-1 16,-4 8 0-16,4 12 0 16,2 12 7-16,5 16 5 15,7 17 5-15,1 8-6 0,3 11-4 16,-6 2 1-16,2-10 2 16,-7-7 0-16,-3-11-7 15,-3-11 4-15,-5-11 3 0,1-19-6 16,9-21-8-16,-5-18-5 15,13-15 12-15,-2-12 0 0,1-12-4 16,3-9 7-16,-1-8-2 16,-5-8-2-16,3 6 7 15,-4 4 31-15,-9 16 37 0,-8 18-72 16,-7 22 0-16,-6 14 0 16,-3 23 0-16,0 24 0 15,-12 23 0-15,-7 24 0 16,-7 22 0-16,1 12 0 0,6 9 0 15,3 6 0-15,16 1 0 16,0-4 0-16,0-9 0 16,0-7 0-16,0-16 0 0,4-17 0 15,0-13 0-15,-4-10 0 16,0-10-222-16,0-11-231 0,0-10 55 16,0-14-16-16</inkml:trace>
  <inkml:trace contextRef="#ctx0" brushRef="#br0" timeOffset="15740.7">23361 7041 333 0,'-53'-52'274'0,"1"6"-42"15,6 11-29-15,14 5-23 16,7 10 9-16,13 5 10 16,20 6-7-16,24 2-22 0,30 2-95 15,23-1-75-15,24 6 0 16,13 0 0-16,12 0 0 0,6 0 0 15,5 0 0-15,5 0 0 16,-12 0 0 0,-16 0 0-16,-26 0 0 0,-20 0 0 15,-28 0-211-15,-5 0-510 16,-52 0 250-16</inkml:trace>
  <inkml:trace contextRef="#ctx0" brushRef="#br0" timeOffset="16755.91">12166 8365 237 0,'0'-9'200'16,"0"2"-44"-16,0-2-30 16,0 6-28-16,0-3 6 0,0 4 8 15,0-3 10-15,0 5 2 16,0 0-16-16,0 0-10 0,-17 0-28 16,-19 0-29-16,-21 13-4 15,-33 6 3-15,-23 6 20 0,-37 4 0 16,-33 3 10-16,-41 5 15 15,-36 4 12-15,-25-1-95 16,-15 5-2-16,0-4 0 16,15-6 0-16,22-1 0 0,31-6 0 15,34-7 0-15,34-6 0 16,39-2 0-16,35 0 0 16,25-13 0-16,24 0 0 0,22 0 0 15,11 0 0-15,25 0 0 16,6 0 0-16,10-5 0 15,2-3 0-15,2 0 0 16,-3 0 0-16,-6-1 0 0,-4 2 0 16,-7 7 0-16,-7 0 0 15,-1 0 0-15,-9-5-352 16,0 5-141-16,0-4 64 16,-12 1 45-16</inkml:trace>
  <inkml:trace contextRef="#ctx0" brushRef="#br0" timeOffset="17672.09">9208 8299 89 0,'5'-12'193'0,"-5"0"-49"16,0 0-47-16,0 3-25 15,0 2-19-15,0-1 3 0,0 4 9 16,0-1-13-16,0 5-8 15,0 0-10-15,0 0 10 16,0 0 10-16,0 0 2 16,0 0-10-16,-16 17-11 15,-17 11-6-15,-19 18-1 0,-29 10-10 16,-25 13-3-16,-25 8-7 16,-15 1-5-16,-7 0 3 0,-2-9-4 15,8-5 1-15,10-7 0 16,15-12 3-16,16-9 10 0,21-7 23 15,23-9 23-15,19-2-7 16,13-11-36-16,11-7-5 16,11 9-10-16,11-9-4 15,5 0 3-15,8 0 0 16,-3-4-1-16,4-1 9 16,-6-2 5-16,-3 2 5 15,0-1 4 1,0 4 14-16,0-3 38 0,-3 1-51 15,-2 0-4-15,6 4-3 16,-4 0-15-16,3 0-3 0,-2 0 2 16,4-4-3-16,2 0 1 15,4 0 5-15,8 1 4 0,14 3 2 16,6 0 5-16,8 0 2 16,18 0-7-16,6 11 2 15,9 8-1-15,5 11-7 16,4 7-2-16,2 4 7 0,2 3-11 15,-3 2-5-15,-11-6 11 16,-10 1-7-16,-14-9 1 0,-11-3-2 16,-14-5-4-16,-10-5 16 15,-8-2 11-15,-2-4 4 16,-1-1 6-16,-6-12 22 0,-5 8 1 16,5-8-54-16,-3 0 0 15,4 0 0-15,-1-16 0 0,3-13 0 16,5-16 0-16,6-12 0 15,1-16 0-15,5-13 0 0,0-11 0 16,2-8 0 0,-3-9 0-16,-2-5 0 0,-5 1 0 15,0 5 0-15,-3 7 0 16,-4 16 0-16,-6 21 0 16,2 16 0-16,-5 16-85 0,-4 12-110 15,0 9-22-15,0 8-35 16,0 8 1-16,0 20 9 0,-9 9-60 15</inkml:trace>
  <inkml:trace contextRef="#ctx0" brushRef="#br0" timeOffset="18960.41">9176 8381 127 0,'-12'-4'213'0,"4"0"-43"16,0-4-32-16,-4-1-27 15,4 2-31-15,8-2-18 0,-8 0-3 16,8 2-19-16,0-6-11 16,0 1-17-16,11-4-13 15,9 1 1-15,5-2 0 0,4 1 3 16,-5-1 1-16,1 5-4 16,-6 0 0-16,-3 3 6 0,1 5-6 15,-5 2 0 1,1 2-2-16,-6 0 8 0,-2 0-5 15,-5 0-8-15,0 0-28 16,0 0-43-16,0 0-45 16,0 0-42-16,0 11-72 0,-12 10-174 15</inkml:trace>
  <inkml:trace contextRef="#ctx0" brushRef="#br0" timeOffset="22813.09">3991 9361 156 0,'-8'-8'227'16,"8"1"-42"-16,-8 3-40 15,8 4-52 1,0-5-15-16,0 5 16 0,0 0 0 15,0 0-18-15,0 0-25 16,0 0-22-16,0 0-14 16,0 0 0-16,0 0-9 15,0 0-1-15,0 0-9 0,0 0 10 16,0 0-2-16,0 0-2 16,8-4-1-16,0-4-5 15,4-9 6-15,-1 1-16 16,-3-3 7-16,-8-2-1 15,0-2 6-15,-11-2-6 0,-9 0 1 16,-8 4-2 0,-17 10 15-16,-17 11-9 15,-11 11 12-15,-7 14 7 0,-7 11 12 16,4 14 4-16,1 11-4 16,12 8-7-16,14 7-4 15,16 7-6-15,15-2-6 16,25-5 3-16,3-2 4 15,22-5 2-15,15-13-9 16,22-13 3-16,10-14-11 0,17-15 5 16,1-14 2-16,-5 0-4 15,-12 0-2 1,-11 0 6-16,-13 0-11 0,-16-4 13 16,-10 2-5-16,-6-4-1 15,-5-1-4-15,-12-3-44 16,0 3-49-16,0 3-66 15,0 1-65-15,-17-6-57 16,2 9-17-16</inkml:trace>
  <inkml:trace contextRef="#ctx0" brushRef="#br0" timeOffset="23263.55">4814 9216 85 0,'5'-26'114'15,"4"7"41"-15,-9-3-45 0,0 10-22 16,0 1-9-16,0-1 9 15,0 3 22 1,0 6 25-16,0-1 18 0,0 4 4 16,0-6-9-16,0 6-10 15,0 0-20-15,0 0-24 16,0 0-46-16,0 0-26 16,0 29-1-16,0 25 70 0,0 32-7 15,0 30-75-15,0 19-9 16,0 11 0-16,-9 6 0 15,1-10 0-15,8-16 0 16,-11-15 0-16,2-23 0 0,9-19 0 16,-8-14 0-16,8-19 0 15,0-8 0-15,0-11-126 16,0-17-165-16,0 0-86 16,0-21 17-16,-12-15-14 15</inkml:trace>
  <inkml:trace contextRef="#ctx0" brushRef="#br0" timeOffset="23960.31">4511 9179 155 0,'-21'-8'249'16,"5"4"-28"-16,3 4-24 15,1 0-58-15,4 0-20 16,8-5-5-16,-8 1 7 0,8 0-29 16,0 4-37-1,0 0-20-15,13 0-21 0,15 0-2 16,16 0 4-16,18 0-2 16,14 0 4-16,14 0-6 15,3 0-11-15,-4 0 0 16,-2-5 4-16,-11 3 0 15,-11-8-5-15,-8 6 1 0,-12 1 1 16,-13-1-6-16,-8 4 14 16,-7 0 11-16,-6 0 17 15,-1 0 7-15,-10 0-7 16,0 0-12-16,0 0-14 0,0 0-7 16,0 0-9-16,0 0-16 15,0 0-35-15,0 0-44 16,0 0-44-16,0 0-28 15,0 0-20-15,0 11-11 16,0 1-1-16,-10-3-57 0,10 4-179 16</inkml:trace>
  <inkml:trace contextRef="#ctx0" brushRef="#br0" timeOffset="24893.28">5976 9162 132 0,'0'-15'266'0,"0"1"-36"16,0 7-45-16,0-1-76 15,0 8-40-15,0 0-9 16,0 8 21-16,0 8 10 16,-8 9-17-16,-4 3-29 15,-1-4-16-15,-2 1-13 0,-5-5-4 16,-2-4-7-16,2-4 4 16,0-12 3-16,0 0-4 15,3-3 0-15,6-10-6 0,11-7 12 16,0-13-8-16,8-7-6 15,15-6-4-15,11 1 1 16,2 5 5-16,6 5-2 16,-2 9-4-16,0 11 6 15,-3 15 12-15,0 15 52 0,-6 18-16 16,-2 16-3-16,-10 15-6 16,-10 15-18-16,-9 6-10 15,-23 3-1-15,-14 7-6 16,-8-6-3-16,-9-7 1 0,-6-6 3 15,-5-9-4-15,9-15-2 16,6-16 8-16,10-10-1 16,7-14 4-16,9-12 9 15,4-10 16-15,7-4-3 16,7-8-8-16,6-1 1 16,0-6-18-16,11 1-5 0,14 1 1 15,7 0 1 1,16 11 13-16,13 16 19 15,16 13 8-15,12 15-46 0,9 17 0 16,0 8 0-16,-8 4 0 0,-18-5 0 16,-11-7 0-16,-17-4 0 15,-11-13 0-15,-10-4-44 16,-6-2-117-16,-9-12-58 0,-8 5-60 16,0-3-38-16,-16-12 3 15,-3 0-5-15</inkml:trace>
  <inkml:trace contextRef="#ctx0" brushRef="#br0" timeOffset="25292.1">6666 9130 324 0,'0'-62'223'15,"0"13"-17"-15,0 9-43 16,0 11-12-16,-11 10 5 0,3 6-33 15,-2 13-24-15,-1 20 33 16,-6 21 14-16,-2 20-29 16,2 13-30-16,10 7-27 15,7 0-16-15,0-4-28 16,10-7-16-16,12-9 0 0,3-16 0 16,-1-13 0-16,4-12 0 15,5-20 0-15,2-16 0 16,3-20 0-16,-6-20 0 0,-4-14 0 15,-7-8 0-15,-5-8 0 16,-13 5 0-16,-3 9 0 16,-11 10 0-16,-10 9 0 0,-12 13 0 15,-7 11 0 1,-8 8 0-16,0 14 0 0,-3 7-134 16,7 0-124-16,0 19-38 15,-1 2 3-15,5 7 49 16,6 6 14-16,6 2-15 0</inkml:trace>
  <inkml:trace contextRef="#ctx0" brushRef="#br0" timeOffset="27721.72">3739 11984 279 0,'0'-46'166'16,"0"6"-51"-16,0 7-53 15,0 4-23-15,-8 10 7 16,8 3 28-16,-8 7 14 16,0 1 7-16,-1 8-2 15,-2 33 67-15,-10 23 15 16,-12 30-16-16,-15 23-20 16,-9 27-35-16,-12 9-44 0,-4 3-24 15,4-11-23-15,4-14 0 16,11-21-10-16,11-20-75 15,15-26-126-15,6-11-46 16,22-21-5-16,13-15 13 16,15-23-21-16,18-21-37 15</inkml:trace>
  <inkml:trace contextRef="#ctx0" brushRef="#br0" timeOffset="27988.11">3799 11910 463 0,'9'-81'245'16,"-9"12"-61"-16,0 16-33 0,0 16-32 16,0 13-35-16,0 24-39 15,8 28 68-15,12 37 22 16,5 32-14-16,7 21-36 16,4 18 3-16,1 6-5 15,0 4-25-15,-4-8-31 16,-1-15-7-16,-7-17-14 15,-1-20-6-15,-8-17-23 16,1-16-71-16,-9-16-67 0,-5-9-55 16,-3-16-87-16,-17-12-23 15,-7-17-17-15,-8-15 65 16</inkml:trace>
  <inkml:trace contextRef="#ctx0" brushRef="#br0" timeOffset="28271.85">3486 12541 198 0,'-76'-12'263'16,"7"-1"-68"-16,7 6-52 16,14 2-54-16,17 5-21 15,10-3-12-15,21 3-13 16,16-4-16-16,20-7-10 16,34 0-6-16,23-8 2 0,24-7 10 15,10 7-12-15,-5 2-10 16,-18 5 0-16,-19 0 2 15,-23 3 3-15,-16 7 1 16,-15-3-6-16,-10 5 15 16,-10 0 8-16,-3 0-6 15,-3 0-12-15,-5 0-2 16,3 0 3-16,-3 0-23 0,0 0-48 16,0 0-57-16,0 0-63 15,-11 0-31-15,-5 0-52 16</inkml:trace>
  <inkml:trace contextRef="#ctx0" brushRef="#br0" timeOffset="28720.37">4705 11804 350 0,'8'-28'257'15,"-3"7"-48"-15,-5 2-60 0,0 4-38 16,0 9-9-16,0 6-29 16,0 12-31-16,0 28 36 15,0 38 45-15,0 31-1 16,0 27-2-16,3 9-34 16,5 2-37-16,1-13-24 0,2-16-5 15,2-16-16-15,0-19 5 16,-2-23-17-16,-2-16-27 15,-1-14-57-15,-8-14-57 16,0-16-103-16,0-12-71 0,-17-11 41 16,-7-20-33-1,0-14 89-15</inkml:trace>
  <inkml:trace contextRef="#ctx0" brushRef="#br0" timeOffset="29002.17">4384 11984 377 0,'-36'-37'220'16,"7"8"-49"-16,1 4-65 16,9 10-10-16,6 2-4 15,13 1-21-15,0 0-33 0,24 5-18 16,26-3-11-16,18-3-4 16,12 3 0-16,10-3-5 15,-5 4 2-15,-3 2-8 16,-17-1 10-16,-11-1-3 15,-15 9 0-15,-10 0 0 16,-10 0 0-16,-5 0-1 16,-6 0-18-16,-8 0-41 15,0 0-60-15,0 9-62 0,0 3-66 16,-13 0-33-16</inkml:trace>
  <inkml:trace contextRef="#ctx0" brushRef="#br0" timeOffset="29402.25">6432 11784 140 0,'0'-20'272'0,"0"-5"-74"16,0 5-59-16,0 4-45 16,0-1 10-16,0 5 28 15,-10-1 150 1,2 13-200-16,8 0-31 0,-8 32 62 15,2 30 112-15,-8 33-10 16,-2 22-215-16,4 18 0 16,0 3 0-16,0-8 0 0,-1-14 0 15,13-16 0-15,0-19 0 16,0-24 0-16,0-12 0 16,0-11 0-16,0-18-175 15,0-16-200-15,-8-14-51 16,8-18 20-16</inkml:trace>
  <inkml:trace contextRef="#ctx0" brushRef="#br0" timeOffset="29819.27">5855 11869 185 0,'-12'9'248'16,"-2"-9"-53"-16,14 0-33 15,0 0-43-15,0 0-12 16,0 0 8-16,0 0-14 0,0-13-27 16,8-2-27-16,14-11-29 15,13-2 7-15,19-4 2 16,3 0-5-16,8-2-15 15,-1 10-2-15,-2 1 1 16,-13 6-4-16,-8 4-1 0,-6 1-5 16,-6 4 6-16,-1 0-1 15,-3 4-4-15,0-6 0 16,-5 8 3-16,-5-4-8 16,-2 2-2-16,-2 4-11 15,-5 0-1-15,-6 0-11 16,0 0-41-16,0 0-38 0,0 0-32 15,0 0-14-15,-9 0-9 16,1 0-50-16,0 12-19 16</inkml:trace>
  <inkml:trace contextRef="#ctx0" brushRef="#br0" timeOffset="30185.28">6759 11577 485 0,'-8'-29'278'16,"0"9"-83"-16,2 3-76 15,-3 4-34-15,9 6-13 16,-9 7-24-16,1 16 4 0,-4 25 21 16,4 24 10-16,8 20 22 15,0 9-25-15,8 4-6 16,12-4-31-16,9-14-13 15,7-10-14-15,10-14-2 0,2-14-8 16,5-22-2-16,4-20-3 16,0-17 4-16,-6-14-5 15,-9-23 5-15,-5-20-10 16,-12-18 12-16,-14-19-7 16,-11-2 5-16,-17 6-4 0,-7 14-18 15,-8 15-25-15,-5 22-58 16,-8 19-81-16,-7 21-66 15,0 16-46-15,-10 28-21 0,2 13-15 16</inkml:trace>
  <inkml:trace contextRef="#ctx0" brushRef="#br0" timeOffset="38554.12">6558 7979 166 0,'0'-25'282'0,"-9"0"-117"0,-7 1-62 15,2 4-31-15,4 3-9 16,-6 1 16-16,2 0 2 16,3-1 10-16,-1 0 1 15,0 1-2-15,-4 1-26 0,-1-10 0 16,-3 1 4-16,-4 0 18 15,0-1 28-15,-6-5-50 16,3 7-36-16,-6-1-3 16,1 2-9-16,-6 2-3 15,-2 0-10-15,-5 4-2 16,1-5 2-16,-10 6-2 16,-3-2 5-16,-3 1-3 15,-5 0 7-15,0 4-5 0,0-1 0 16,-4 4 0-1,4 1-3-15,-3 0 11 0,-2 5-5 16,-4-6-4-16,2 9 6 16,0 0 3-16,7-3-2 0,-2 3-3 15,-1 0 1-15,-2 0-12 16,-1 0 4 0,-3 0 5-16,-4 0 2 0,2 12-8 15,-1 4 0-15,-6 4-4 16,-5 4-1-16,-7 4 6 15,2 1-1-15,1 4 2 16,-3 3 0-16,2 6-2 16,1 2-2-16,-6 2 9 15,8 2-6-15,5 2 16 16,9 2 2-16,-2 5 0 0,4 5-2 16,-2 2-9-16,-2 9-1 15,1 2-7-15,4 0 0 16,-1 2 0-16,1 2 0 15,2-8 0 1,0 4 0-16,3-2 0 0,3 4 0 16,-1 1 0-16,6 7 0 15,3 1 0-15,0 11 0 16,4 13 0-16,8 17 0 16,2 7 0-16,5 4 0 15,6 4 0-15,4-3 0 16,4 5 0-16,2-4 0 15,11 0 0-15,-1-5 0 16,12-6 0-16,0-2 0 16,0-10 0-16,0-8 0 15,9 3 0-15,-6-3 0 0,5 1 0 16,0 3 0 0,1 6 0-16,3 2 0 15,-1 10 0-15,6 0 0 16,-6 1 0-16,6-1 0 0,3-5 0 15,0-8 0-15,10-7 0 16,-3-5 0-16,6-8 0 16,4-4 0-16,-6-8 0 15,3-10 0-15,-3-2 0 16,2-8 0-16,-4-2 0 16,4 1 0-16,-1 1 0 15,5 3 0-15,0 6 0 16,7 8 0-16,5 6 0 15,3 6 0-15,10-2 0 16,3 4 0-16,-1-2 0 16,1-7 0-16,-3-2 0 0,-5-4 0 15,-6-8 0-15,2-10 0 16,-4-2 0-16,-4-10 0 16,3-7 0-16,0-4 0 15,6-1 0-15,4-4 0 16,-1-3 0-16,6 0 0 15,7 0 0-15,7-4 0 16,4-1 0-16,8 1 0 16,4-5 0-16,8 4 0 15,2-4 0-15,-2 6 0 0,-3-3 0 16,-4-3 0-16,-1 2 0 16,0-7 0-16,-3-2 0 15,-6-10 0-15,3-7 0 16,-8 0 0-16,3 0 0 0,0-7 0 15,2-5 0-15,5-5 0 16,6-7 0-16,15-4 0 16,7-4 0-16,10-5 0 15,1-6 0-15,7 3 0 16,0-1 0-16,-7 2 0 16,-1 2 0-16,-5 0 0 0,-9 0 0 15,-8 5 0-15,-7 0 0 16,-8-5 0-16,-1-4 0 15,-3 1 0-15,-6-5 0 16,2-4 0-16,-9 0 0 0,1-3 0 16,-6-2 0-16,-3-3 0 15,0 0 0-15,0-8 0 16,5-1 0-16,-2-3 0 0,-3 0 0 16,0 5 0-16,0-2 0 15,0 1 0-15,-8 4 0 16,-4-4 0-16,-2 4 0 15,-2-3 0-15,-4-3 0 0,-3 3 0 16,-2-1 0-16,-4-6 0 16,2 7 0-16,-7-5 0 0,3 0 0 15,-3 1 0-15,-1-6 0 16,-4-4 0-16,4 0 0 0,-2 1 0 16,-4-1 0-16,-4-7 0 15,-4-1 0-15,13-104 0 16,-20 87 0-1,-9-3 0-15,0-3 0 0,0 3 0 16,0 0 0-16,0 8 0 16,0 8 0-16,0 9 0 0,-9 4 0 15,2 4 0-15,7 0 0 16,-12 4 0-16,12-4 0 16,-13-8 0-16,5-2 0 0,-5-6 0 15,-2-5 0-15,-6-8 0 16,-3-3 0-16,-10-3 0 0,2-4 0 15,-4 1 0-15,-4 1 0 16,-1 5 0-16,3 7 0 16,2 9 0-16,1 3 0 0,-3 9 0 15,3 7 0-15,-1 6 0 16,-2 3 0-16,-2 0 0 16,-1 0 0-16,-4-1 0 15,-3 5 0-15,2-3 0 16,-1-6 0-16,1 2 0 0,1-3 0 15,0-1 0-15,-3-6 0 16,4 5 0-16,-4 4 0 0,-2 0 0 16,-4 8 0-16,7 0 0 15,-2 4 0-15,4 2 0 16,5 5 0-16,3 0 0 0,1 7 0 16,2-3 0-16,3 3 0 15,2-7 0-15,-4-3 0 16,-7 1 0-16,-8-5 0 15,-9 9 0-15,-16-2 0 16,-9 8 0-16,-7 6 0 16,-4 4 0-16,-2 3 0 15,7 1 0-15,7 3 0 0,4 5 0 16,8 3 0-16,8 6 0 16,4 7 0-16,0 0 0 15,4 7-22-15,5 6-306 16,3 8-33-16,0-1-8 15,5 4-26-15</inkml:trace>
  <inkml:trace contextRef="#ctx0" brushRef="#br0" timeOffset="42075.1">5334 5893 108 0,'-16'-35'361'16,"16"18"-241"-16,0 4-38 15,0 6-24 1,0 3 2-16,0-1-6 0,0 1-20 15,0 4-18-15,0 0-4 16,0 0-11-16,0 13 3 16,0-1-1-1,0 8 2-15,0 5 4 16,-12-2-2-16,1 7-4 0,-6-2-1 16,0-4-2-16,-3 1 4 15,0-10 0-15,-1-2-7 16,2 0 4-16,3-13 1 15,2 0 4-15,14 0 7 16,0-4 1-16,0-8-3 16,0-13-8-16,8-7 1 15,9-5-4-15,7-9 3 16,6 6 0-16,-2 4 0 16,0 12-8-16,0 7 2 0,0 5 1 15,1 12 1-15,-1 12 7 16,2 5-6-16,-3 11-2 15,-2 4 2-15,-5 8 3 16,-11 10 5-16,-9 2 4 16,-14 10-4-16,-9 2-3 15,-11 2-6-15,-1-1 6 16,-9-8-3-16,-5-5-4 16,-4-2 2-16,0-9 0 0,-4-4 3 15,0-6-2-15,3-5 2 16,7-11-6-16,1-2 5 15,11-13 1-15,2 0-3 16,9 0 0-16,3 0 2 16,9-9 1-16,-1-3 8 0,13 0-4 15,-6 0 7-15,6-1-4 16,0 0-5-16,0 1-2 16,0 1-3-16,6 3 5 15,7 0-7-15,-1 4 3 16,5 0-1-16,-2 4 0 15,10 0 5-15,3 12 4 16,14 4 5-16,6 14-8 0,9 2-1 16,7 4-4-16,9 0 4 15,5-3 1-15,0 0-6 16,-9-5 1-16,-8-8 0 16,-9 0-3-16,-7-3 2 15,-14-5 0-15,-5-12-1 0,-6 8-1 16,-4-8 4-16,-8 0-7 15,-4 0-44-15,-4 0-58 16,0 0-44-16,0 0-61 16,-9 0-91-16</inkml:trace>
  <inkml:trace contextRef="#ctx0" brushRef="#br0" timeOffset="42597.66">5989 5971 138 0,'-13'-32'222'0,"5"2"-61"15,-1 11-34-15,1 2-43 16,-2 6-27-16,1 2-15 15,1 1-20-15,-5 8-6 0,1 0-9 16,4 0-4-16,-3 17 1 16,-3 7-4-16,3 9 11 15,-7 3 1-15,7 9 3 16,3 0 10-16,8 3 13 16,0 0-12-16,11 1-13 0,11-4 1 15,7-8-3 1,10-5-7-16,6-6 4 0,7-15-8 15,5-11 6-15,4-11 1 16,1-15-3-16,-5-10 1 16,-9-13 21-16,-15-4 2 15,-21-8 18-15,-12-4 20 16,-20 3-17-16,-13 6-14 0,-12 7-18 16,-12 9-6-16,0 12-10 15,-4 7 2-15,9 9-5 16,4 8-36-16,7 4-65 15,3 8-41-15,10 9-16 16,5 7 12-16,6 4 11 16,6 5-63-16,-3-2-6 15</inkml:trace>
  <inkml:trace contextRef="#ctx0" brushRef="#br0" timeOffset="43896.15">6272 4993 301 0,'-43'-36'140'0,"-7"3"-53"16,-3 2-33-16,0 2-20 15,-4 3-1-15,0 10 14 16,6 4 29-16,-2 1-36 15,-1 3-17-15,3-1-9 16,-3 6-4-16,-2 3 4 0,7 0-5 16,1 0-2-16,-6 8-3 15,1 4-3-15,-3 8 4 16,-10 4 1-16,1 5-1 16,5 4 0-16,-2-1 8 15,7 5 0 1,-59 44 7-16,60-32-3 0,2 4 6 15,0 3-3-15,-5 11 0 16,0 6-5-16,2-1 2 16,7 2 0-16,4-1 3 15,3-4-1-15,12 0-11 16,6-3 2-16,2-5 0 16,4-1-5-16,7 2 17 15,10 0 7-15,-9 2 2 16,9 1 4-16,0 4 17 0,9-4-17 15,1-3-10-15,3-5-6 16,4-4-1-16,0-8 3 16,-3-5 2-16,4 1-5 15,1-5 0-15,1-3 1 16,6-5-1-16,2 1 1 16,5-1-12-16,-1 1 5 15,4-1-2-15,-4 1 0 16,1-1-8-16,-1 0 9 0,1-4 5 15,0 2 3-15,2-7 9 16,6 3 0-16,0-2 7 16,8-4-9-16,0-5-5 15,-5 1-18-15,1-1 5 16,-1-5 3-16,-3 3-15 0,0-9 7 16,-1 8 5-16,2-8 1 15,1 0-4-15,6 0 5 16,4 0-3-16,4 0 6 15,4 0-6-15,4 0 6 16,4-8-3-16,4-5 1 16,0 0-2-16,1-1-4 0,-6-3 7 15,-6 1 5-15,-10-1 2 16,-8 5-2-16,-4-4-6 16,-1 4 4-16,-4-4-17 15,2-6 13-15,-1-6-9 0,10-3-4 16,-2-15 7-1,5-7 3-15,2 0-14 0,2 0 13 16,-2 1-7-16,-12 7 2 16,-7 4 6-16,-2 1-8 15,-3-1 6-15,-2-1-6 16,-1 2 0-16,-3 0 0 16,-4-1 0-16,-1 0 0 0,-4-4 0 15,0 0 0-15,-4 0 0 16,-4 2 0-16,1-7 0 15,-5-2 0-15,0-5 0 16,0-9 0-16,-13-4 0 16,0 1 0-16,-2 1 0 0,-1 3 0 15,-6 3 0-15,-2 1 0 16,-4 9 0-16,-4-1 0 16,-1 4 0-16,1 3 0 15,2 7 0-15,2-2 0 16,-1 3 0-16,1 2 0 15,-5-2 0-15,6 3 0 0,-6-2 0 16,1 5 0-16,-4 6 0 16,-6 2 0-16,3 7-36 15,-2 1-100-15,1 4-26 16,2 9-31-16,6 3-37 16,4 0-5-16,3 0 7 0,5 0-38 15,-9 0-10 1</inkml:trace>
  <inkml:trace contextRef="#ctx0" brushRef="#br0" timeOffset="52048.28">23774 10603 395 0,'0'-16'321'0,"-8"4"-51"16,8 0-80-16,0 0-67 16,0 5-14-16,0 2 24 0,0 5-34 15,0 0-39-15,0 12-20 16,0 12 24-16,0 21 54 15,0 17 1-15,0 10-113 0,0 6-6 16,-11 7 0-16,-1 0 0 16,-1-4 0-16,0-7 0 15,2-12 0-15,3-10 0 0,8-12 0 16,0-12 0-16,-8-6 0 16,8-10 0-16,0-37 0 15,3-24 0 1,10-15 0-16,-2-14 0 15,7-10 0-15,-1-8 0 0,-6 4 0 16,0 6 0-16,2 12 0 16,-5 17 0-16,0 13 0 0,0 11 0 15,-2 9 0-15,-3 5 0 16,2 5 0-16,3 14 0 16,-2 14 0-16,6 17 0 15,1 14 0-15,0 17 0 0,3 2 0 16,4 4 0-16,-1-6 0 15,-1-9 0-15,-2-13 0 0,-4-7 0 16,-1-9 0-16,-2-6 0 16,-1-10 0-16,-4-8 0 15,4-6 0-15,6-14 0 0,2-11 0 16,2-10 0-16,8-9 0 16,4-6 0-16,-8-6 0 0,7 5 0 15,-9 10 0-15,-4 9 0 16,-4 9 0-16,1 10 0 15,-6 6 0-15,2 9 0 16,-1 16 0-16,0 17 0 0,4 11 0 16,4 17 0-16,-3 9 0 15,0-1 0-15,-5 0 0 0,0-5 0 16,-4-2 0-16,1-13 0 16,-5-9 0-16,0-8 0 0,0-2-2 15,0-10-352-15,0-4-27 16,0-4 29-16,0-8 11 0,0-8 63 15,0-9-59-15</inkml:trace>
  <inkml:trace contextRef="#ctx0" brushRef="#br0" timeOffset="52266.04">24419 10871 141 0,'30'-69'250'0,"-6"0"-68"16,1 7-37-16,-6 6-18 16,-1 8-9-16,-7 8 7 15,3 11 27-15,-8 4-4 0,-1 13-55 16,-2 12-18-16,0 28 45 15,-3 17-4-15,5 17-40 0,0 6-26 16,-1 6-24-16,0 0-14 16,4-10-2-16,-3-7-30 0,-2-8-35 15,3-12-55 1,-6-10-49-16,0-4-43 0,0-12-36 16,0-11-19-16,-14 0-2 15,-2-11-11-15</inkml:trace>
  <inkml:trace contextRef="#ctx0" brushRef="#br0" timeOffset="52485.97">24433 9994 235 0,'-17'-58'307'16,"3"17"-118"-16,0 13-92 0,14 7-51 16,0 8-24-16,0 6-5 15,0 7-9-15,4 0-5 16,6 0-2-16,-7 0 3 15,0 0-1-15,0 0 0 0,-3 0 3 16,0-5-3-16,0-6-9 16,0-1 6-16,0 0-22 15,0-3-47-15,0 8-45 0,0 7-61 16,0 0-69-16</inkml:trace>
  <inkml:trace contextRef="#ctx0" brushRef="#br0" timeOffset="52981.2">25159 9741 590 0,'21'-21'346'16,"-5"4"-84"-16,-4 6-122 15,-4 2-74-15,-5 5-21 0,2 4-13 16,-2 21 42-16,6 20 68 15,0 23-4-15,-1 22-27 16,-8 19-29-16,4 10-63 0,1 7-19 16,-2-4 0-16,-3-8 0 15,0-8 0-15,0-21 0 16,0-11 0-16,5-17 0 16,-2-13 0-16,0-7 0 0,-3-9 0 15,0-12 0-15,0-24 0 16,0-12 0-1,0-14 0-15,-6-14 0 16,-7-9 0-16,-3 4 0 0,-6 8 0 16,-1 12 0-16,-6 12 0 15,-7 18 0-15,-9 20 0 16,-7 18 0-16,3 14 0 0,0 12 0 16,9 0 0-16,7 5 0 15,13-5 0-15,20-10 0 16,0 3 0-16,11-10 0 0,14-6 0 15,9-10 0-15,5-9 0 16,2-2 0-16,0-13 0 16,-6 10 0-16,-6-10-24 0,-12 0-289 15,-17-10-126-15,-13-5-13 16,-20-3 45-16</inkml:trace>
  <inkml:trace contextRef="#ctx0" brushRef="#br0" timeOffset="53712.57">21813 10270 92 0,'0'-32'260'15,"0"-5"-78"-15,-12 5-39 0,1-1-47 16,-3 4-18-16,2 5 9 16,-4 3 5-16,4 4-3 15,-4 5-1-15,-4 12-12 16,-6 0-15-16,0 24 27 15,-13 21 35-15,0 22 11 0,-7 13-4 16,-2 15-19-16,5 5-18 16,4 2-69-16,13 0-24 0,4-4 0 15,14-4 0-15,8-8 0 16,17-5 0-16,11-8 0 0,13-8 0 16,8-14 0-16,7-8 0 15,4-14 0-15,8-18 0 16,-8-11 0-16,-5-8 0 0,-6-9 0 15,-7-2 0-15,-8-9 0 16,-4-10 0-16,-12-3 0 16,-12-4 0-16,-6-3 0 0,-6-5 0 15,-16 0 0-15,-7 5 0 16,-2 7 0-16,-11 8 0 16,-3 12 0-16,0 14 0 0,-4 7 0 15,6 0 0-15,7 12 0 16,3-1 0-16,4 6-67 0,9 4-167 15,9-1-44-15,3 3-23 16,8 3 3-16,0-6-12 0,0 1 38 16</inkml:trace>
  <inkml:trace contextRef="#ctx0" brushRef="#br0" timeOffset="54129.37">22604 10176 425 0,'0'-69'315'15,"0"7"-101"-15,-11 11-98 16,0 5-31-16,-2 5 42 16,0 8 34-16,-4 9-17 0,1 7-42 15,-3 10-41-15,-6 14-18 16,-3 23 29-16,-9 21 38 0,-2 21-38 15,-4 11-72 1,7 12 0-16,13-1 0 0,9-1 0 16,14-3 0-16,8-12 0 15,14-10 0-15,5-11 0 0,10-12 0 16,8-13 0-16,8-15 0 16,0-17 0-16,4-12 0 0,-9-16 0 15,-11-22 0-15,-8-15 0 16,-13-12 0-16,-16-13 0 15,-8-3 0-15,-12 8 0 0,-14 4 0 16,-5 10 0-16,-12 13 0 16,0 16 0-16,-2 8 0 15,1 14-159-15,-7 12-202 16,2 8-15-16,6 20 47 0,-2 7 6 16,4 15-174-16</inkml:trace>
  <inkml:trace contextRef="#ctx0" brushRef="#br0" timeOffset="56294.08">20551 10771 113 0,'0'-4'188'15,"0"4"-55"-15,0 0-48 16,0 0-42-16,0 0-18 0,0 0-8 16,0 0 3-16,0-4 0 15,0 4-8-15,0 0-10 16,0 0 2-16,0 0 15 0,0 0 7 16,0 0 14-16,0 0 0 15,0 0 7-15,0 0 0 0,0 0-5 16,0-6-5-16,0 6-5 15,0-3-14-15,0 3 5 0,0 0 5 16,0 0 12-16,0 0 0 16,0 0-1-16,0 0 3 0,0 0-11 15,0 0 3-15,0 0-10 16,0 0-3-16,0 0 2 16,0 0-5-16,0 0-4 15,0 0 8-15,0 0-11 0,-9 0 3 16,9 0-1-16,-8 0-3 15,8 0 2-15,-13 0 2 0,13 0 3 16,-12 0-5-16,12 0 9 16,-8 0 3-16,8 0-6 0,0 0-3 15,0 0-6-15,0 0 0 16,0 0 3-16,0 0-2 16,-6 0 9-16,6 0 1 0,-14 0 7 15,6 0-6-15,-7 0 1 16,-2 0-6-16,-3 0 13 15,0 0 4-15,-2 0-2 0,6 0-7 16,-3 0 0-16,2 0-5 16,1 0-2-16,-1 0-1 15,3 0-9-15,0 0 4 0,2 0 5 16,12 0 2-16,-12 0 14 16,12 0-17-16,-13 0-15 0,2 0 0 15,0 0 0-15,-6 0 0 16,-4 0 0-16,0 0 0 0,-2 0 0 15,-6 0 0 1,4 0 0-16,1 0 0 0,3 9 0 0,-2-9 0 16,3 8 0-1,-1-8 0-15,5 0 0 0,-6 0 0 16,3 0 0-16,-2 0 0 16,-4 0 0-16,3 0 0 0,-4 8 0 15,-2-8 0-15,0 0 0 16,-9 0 0-16,-8 0 0 15,-6 0 0-15,-3 0 0 0,-3 0 0 16,0 0 0-16,-8 0 0 16,1 0 0-16,-1 0 0 0,-3 0 0 15,0 0 0-15,3 0 0 16,5 0 0-16,4 0 0 16,3 0 0-16,-1 0 0 15,5 0 0-15,6 0 0 0,-7 0 0 16,5 0 0-16,-3 0 0 15,-5 0 0-15,-4 7 0 0,-8-7 0 16,0 14 0-16,-4-14 0 16,-4 7 0-16,-3 0 0 0,-6-7 0 15,-3 14 0-15,-2-6 0 16,5 0 0-16,-1 0 0 0,1-8 0 16,1 8 0-16,1-8 0 15,2 0 0-15,4 0 0 16,6 0 0-16,8 0 0 0,3 0 0 15,11 0 0-15,5 0 0 16,10 0 0-16,7 0 0 16,3 0 0-16,1 0 0 0,7 0 0 15,1 0 0-15,0 0 0 16,1 0 0 0,-3 0 0-1,3 0 0-15,-3 0 0 16,3 0 0-16,-4 0 0 0,-7 9 0 15,-5-2 0-15,-11 0 0 16,4 4 0-16,-9-11 0 0,7 7 0 16,4-7 0-16,2 0 0 15,3 0 0-15,5 0 0 16,6 0 0-16,7 0 0 0,-5 0 0 16,6 0 0-16,-1 0 0 15,-3 8 0-15,-7 0 0 16,-10 1 0-16,-7 3 0 0,-10 0 0 15,-4 0 0-15,-1-5 0 16,-3 2 0-16,6-1 0 0,8-8 0 16,3 9 0-16,9-9 0 15,6 0 0-15,12 0 0 16,2 0 0-16</inkml:trace>
  <inkml:trace contextRef="#ctx0" brushRef="#br0" timeOffset="56533.31">15991 10995 1923 0,'0'7'-296'0,"0"-7"-87"0,0 12-49 16,0-12 34-16</inkml:trace>
  <inkml:trace contextRef="#ctx0" brushRef="#br0" timeOffset="57179.39">16336 10413 27 0,'3'-10'64'16,"5"3"83"-16,-4-1 26 15,2 0-38-15,-6 3-24 16,3 5-19-16,-3 0-16 0,0 0 21 16,0 0 14-16,0-4 9 15,0 2 2-15,0 2-6 0,0 0 1 16,0 0-19-16,0 0-5 16,-16 15 10-16,-5 14 3 0,-13 7-2 15,-9 9-69-15,-6 5-35 16,-6 6 0-16,-7 1 0 15,0 0 0-15,2-4 0 0,-2-6 0 16,-1 3 0-16,2-5 0 16,4-9 0-16,3-3 0 15,5-9 0-15,13-3 0 16,4-5 0-16,7-3 0 0,9-13 0 16,8 0 0-16</inkml:trace>
  <inkml:trace contextRef="#ctx0" brushRef="#br0" timeOffset="57673.32">15503 11052 2047 0,'3'0'0'0,"5"0"0"16,1 0 0-16,4 0 0 15,3 0 0-15,3 0 0 0,6 0 0 16,8 12 0-16,2 0 0 15,16 4 0-15,6 4 0 16,4 6 0-16,7 5 0 0,5 7 0 16,-5 6 0-16,3 9 0 15,-11 4 0-15,-1-1 0 0,-12 2 0 16,-7-1 0-16,-8-10 0 16,-4-1 0-16,-3-14 0 15,-8-7 0-15,-5-4 0 16,-4-9 0-16,1-6 0 0,-6-6 0 15,-3-18 0 1,0-20 0 0,0-10 0-16,0-21 0 15,0-9 0-15,-9-15 0 0,3-8 0 16,-7-6 0-16,5-3 0 16,-5 5 0-16,5 8 0 0,8 7 0 15,-8 9 0-15,8 15 0 16,-9 13 0-16,9 13 0 15,-8 11 0-15,8 4 0 0,0 10 0 16,0 1 0-16,0 11 0 16,-8 3 0 15,2 17 0-31,6-2 0 16,-10 6-59-16,2 4-129 15,0 2-48-15,-4 2-22 0,-1-4-20 16,2 3 1-16,3-4-33 15</inkml:trace>
  <inkml:trace contextRef="#ctx0" brushRef="#br0" timeOffset="59237.74">13470 10894 255 0,'3'-37'261'0,"-3"-1"-46"15,0 2-63-15,0 7-68 16,0 8-36-16,0 5-1 0,0 4-4 15,0 8-11-15,0 4-9 16,0 9-5-16,0 7 9 16,-12 4-5-16,-5 1 2 0,-8 3-7 15,-6 4-6-15,-6-3-6 16,-3-5-1-16,-7-3 0 16,4-10 2-16,7-7-3 15,3 0 1-15,4-7 3 0,12-14-6 16,11-7 0-16,6-4 7 15,14-5-11-15,11-5 4 0,12 7 2 16,3 6-2-16,5 8 2 16,5 13 6-16,1 16 12 15,6 20 29-15,0 25 1 0,-3 21-7 16,-10 11 9-16,-12 17-12 16,-15 8-19-16,-17 9 8 0,-24 6-10 15,-17 6-5-15,-21-5-6 16,-9-8-1-16,-8-18 0 15,-3-9-2-15,0-17 2 16,-5-12-1-16,6-20-6 0,3-9 0 16,1-16 2-16,9-17 3 15,7 0-6-15,12-8 2 0,7-8 4 16,11-1 21-16,6 0 1 16,10 2-11-16,1-2-4 15,14 0-1-15,0-2-7 0,0 3 4 16,0-7-10-16,14 4-1 15,5-5-2-15,10-1 4 16,7 5-3-16,13 4 5 16,16 9-8-16,12 7 12 0,13 7 8 15,15 9 8-15,17 9 41 16,12 8-3-16,3 8-23 0,1-2-37 16,-8 3 0-16,-15-5 0 15,-23-5 0-15,-18-4 0 16,-17-7 0-16,-13-8 0 0,-10-7 0 15,-14 3 0-15,-9-9 0 16,-3 0 0-16,-8 0-63 0,0-4-61 16,0-7-69-16,-11-2-52 15,-6-8-49-15,-2-3-23 16,-7-5-32-16</inkml:trace>
  <inkml:trace contextRef="#ctx0" brushRef="#br0" timeOffset="59653.98">14293 10950 306 0,'0'-56'215'16,"0"2"-60"-16,0 9-40 15,0 7-36-15,0 10-14 0,0 4 21 16,-9 8 11-1,9 9-17-15,-11 7-27 0,-6 7-11 16,-8 21 11-16,-3 18 59 16,0 15 14-16,4 11-3 0,8 10-33 15,16 9-35-15,0-6-12 16,16-9-22-16,12-7-2 0,9-11 0 16,9-9-8-16,4-13 8 15,7-15-10-15,0-21 1 16,-3-9 0-16,-6-11 0 0,-6-18-4 15,-14-10 2-15,-8-18-1 16,-12-9-4-16,-8-16-3 16,-16-6 0-16,-13-1 0 0,-3 5 0 15,-9 3 0-15,-4 12 0 16,0 14 0-16,4 12-47 16,7 14-98-16,0 14-87 0,1 15-73 15,1 22-10-15,-4 20 24 16,3 11-22-16</inkml:trace>
  <inkml:trace contextRef="#ctx0" brushRef="#br0" timeOffset="61312.05">14338 10534 25 0,'8'-4'53'0,"-1"1"51"16,-2-3 46-16,-2 4-55 0,2-3-38 15,-5 1-29-15,0 4-7 16,0 0 6-16,0 0 11 0,0 0-7 16,0 0 1-1,0 0-8-15,0 0-3 0,0-4 9 16,0-1 2-16,0 2-3 16,-8 3 0-16,8-4-5 0,0-1 0 15,0 2-5-15,0-1 6 16,-8 4-6-16,8 0 4 15,-7 0 4-15,-2 0 6 0,9 0-6 16,-12 0-6-16,2 0-6 16,2 0-5-16,0 0-2 0,-1 0-2 15,3 0 2-15,6 0-7 16,-8 0 4-16,8 7-3 0,-8 2-3 16,8-1 7-16,-13 5-2 15,13-2-3-15,-8-2 2 16,8-2 8-16,-8 5-3 15,8-3 5-15,0 3 4 0,-8 0 8 16,8 4 1-16,-9 5-9 16,1 3 1-16,8-5-6 15,-8 4-5-15,8-3 4 0,0-1-1 16,0 2 1-16,0-4-4 16,0-2-4-16,0-1 5 0,-9-7-5 15,9 0 3-15,0-7-2 16,0 10 1-16,0-10-1 0,0 8-2 15,0 0 2 1,0 0-4-16,0 1 1 0,0-2 5 16,-6-7-4-16,6 12 4 15,-9-5-7-15,9 6 4 0,0-5-2 16,0 5 8-16,0-1-8 16,0 0 3-16,0 1-3 0,4-1 3 15,1 0-5-15,-2 0-2 16,0 0 7-16,3 0-1 15,2 0-3-15,-5 1 1 0,-3-6-2 16,5 1-4-16,-2-8 6 16,-3 10-1-16,0-10 2 0,0 0-4 15,0 0 7-15,0 0-7 16,0 0 3-16,0 0 4 16,0 0-11-16,0 0 7 0,0 0-22 15,0 0-19 1,0 0-33-16,0 0-58 15,0 0-39-15,0 0-26 0,0 0-58 16,-8 0 1-16</inkml:trace>
  <inkml:trace contextRef="#ctx0" brushRef="#br0" timeOffset="68189.8">21674 10783 12 0,'0'-4'15'16,"-8"-1"10"-16,8 2 14 16,0-1 16-16,0 4 17 15,0 0 17-15,0-4-8 0,0 4-39 16,0 0-23-16,0 0-15 16,0 0-29-16,0 0-14 0,0 0 3 15,5 0 8-15,-5 0 16 16,0 0 13-16,0 0 27 15,0 0 36-15,0 0-16 0,0 0-9 16,0 0-13-16,0 0-11 16,0 0 2-16,0-6 0 15,0 3 5-15,0 3 0 16,0 0 4-16,0 0 7 0,0 0 8 16,0 0-3-16,0 0-6 15,0 0-3-15,0 0-2 0,0 0-3 16,0 0-10-16,0 0 2 15,0 0-3-15,0 0-3 0,-11 0 0 16,2 0-8-16,1 0 3 16,8 0-3-16,-12 0-2 15,3 0 2-15,9 0 2 0,-8 0-1 16,0 9-2-16,8-9 3 16,-11 11-4-16,2-2 3 0,-2-9 3 15,-3 12 1 1,6-12 2-16,-4 12-4 0,4-5 2 15,-4 3-4-15,4-10-2 16,0 8 3-16,8-8 5 0,-12 8 0 16,4 0 3-16,-4 1 0 15,3-2-2-15,-4-7 0 0,2 12-1 16,4-12-5-16,7 12 6 16,-9-4-1-16,1-8-3 15,8 13-1-15,-9-13 2 0,9 8-4 16,-8-8 3-16,8 9-1 15,-8-9 3-15,8 12-1 0,0-12-4 16,0 12-3-16,-8-5 4 16,8 2-2-16,0 3 0 15,0 0-2-15,0 0 5 16,0 0-5-16,0-3-1 0,0 3 2 16,0-1 1-16,0-3-2 15,-7 2-2-15,7 2 4 0,-8 0-4 16,8 0 2-16,0 0 3 15,0-12-4-15,0 14 1 0,0-14 6 16,0 0-4-16,0 6-1 16,0-6 8-16,0 0-1 15,0 0-3-15,0 0 0 16,0 0 0-16,0 0 3 0,0 0-4 31,0 0-2-31,0 0 4 16,0 0-5-16,0 0-5 15,0 0 6 1,0 0-1-16,0 0-2 16,0 0 3-16,0 0 0 15,0 0-1-15,0 0 0 16,0 0 3-16,0 0-8 0,0 0 10 16,0-4-6-16,0-3-3 15,0-2 6-15,0 1-6 16,0 0-1-16,0 0 12 15,0 0-2-15,3-1-10 0,2 2 4 16,-3-5 0-16,3 4-4 16,-2-1 2-16,5 0 2 0,-3 2 5 15,-2-1-3-15,7-1-4 16,-6 2-3-16,0 2 6 16,0 1 2-16,0 4-3 0,1-4 0 15,-5 0 0-15,0-5 0 16,1 9 0-16,5 0-4 15,2 0-1-15,-5 0 3 16,5 0-3-16,0-3 1 16,1-1-1-16,4-1-2 15,-6 5 3-15,2-3-3 0,2 3 5 16,-3 0 2-16,1 0-5 16,-1-4 7-16,0 4-5 0,-4 0 5 15,-4 0-6-15,0 0-17 16,0 0-33-16,0 0-41 0,0 0-37 15,0 16-15-15,0-4-56 16,-15 0-30-16</inkml:trace>
  <inkml:trace contextRef="#ctx0" brushRef="#br0" timeOffset="77375.08">21891 13909 134 0,'-8'-28'274'0,"8"-2"-41"0,0 10-21 16,0 1-20-16,0 2 7 15,0 1 49-15,0 9 45 0,0 2-31 16,0 21-262 0,0 16 0-16,0 22 0 15,8 22 0-15,-2 19 0 16,8 6 0-16,-2 9 0 0,2 0 0 15,-3-9 0-15,-5-7 0 16,2-16 0-16,1-13 0 16,-4-8 0-16,-5-17 0 0,0-8 0 15,0-7 0-15,0-4-41 16,0-9-439-16,-14-12 4 0,3-10 32 16</inkml:trace>
  <inkml:trace contextRef="#ctx0" brushRef="#br0" timeOffset="77632.42">22305 13774 576 0,'-12'-28'381'0,"12"8"-120"15,0 4-125-15,0 3-60 16,8 4-20-16,15 7 19 15,14-3-15-15,11-4-29 0,9 9-18 16,13-3-1-16,3-1-10 16,1-1 1-16,-6 2-5 15,-11 3-34-15,-7 0-32 16,-15 0-45-16,-11 0-73 0,-7 0-81 16,-17 0-61-16,-12 0 0 15</inkml:trace>
  <inkml:trace contextRef="#ctx0" brushRef="#br0" timeOffset="78124.87">22353 13799 386 0,'-15'-16'194'16,"6"-5"-44"-16,9 9-49 16,0 0-17-16,0 3 24 15,0 9 33-15,0 0-2 0,0 21 3 16,0 20-3-16,0 17-17 15,0 5-20-15,-8 11-9 16,-5 3 6-16,1-3-52 0,1-5-47 16,2-7 0-16,0-14 0 15,9-8 0-15,-8-2 0 0,8-14 0 16,0-8 0-16,0-4 0 16,8-12 0-16,6 0 0 15,10-9 0-15,9-10 0 16,4-2 0-16,2-2 0 0,10 0 0 15,0 9 0-15,3 1 0 16,2 5 0-16,-6 8 0 16,-3 21 0-16,-8 7 0 0,-9 13 0 15,-12 7 0-15,-7 9 0 16,-9 0 0-16,-17-3 0 0,-13-2 0 16,-1-4 0-16,-1-11 0 15,-4-3 0-15,2-10 0 16,6-8 0-16,4-4 0 0,8 0 0 15,-1-12 0-15,4 0 0 16,6-4 0-16,7-4 0 16,0-9-82-16,0-4-218 15,0 2-39-15,0-1 16 16,0-5 30-16,4 1 8 16,7-4-139-16</inkml:trace>
  <inkml:trace contextRef="#ctx0" brushRef="#br0" timeOffset="78473.66">23385 14024 441 0,'19'-55'272'0,"-5"7"-41"16,-14 8-60 0,0 10-3-16,0 5 33 0,0 11 5 15,-14 5-12-15,0 9-36 16,-7 23-153-16,-1 15-5 15,11 7 0-15,3 12 0 0,8 3 0 16,3 2 0-16,13-6 0 16,10-3 0-16,5-7 0 0,6-9 0 15,0-13 0-15,4-12 0 16,2-12 0-16,0-12 0 16,-7-17 0-16,-4-16 0 0,-12-7 0 15,-7-10 0 1,-13-3 0-16,-13 5 0 0,-7 7 0 15,-12 8 0-15,-7 7 0 16,-4 9 0-16,-1 10 0 0,-5 7 0 16,1 12-234-16,3 0-202 15,3 12 0-15,11-4 23 16</inkml:trace>
  <inkml:trace contextRef="#ctx0" brushRef="#br0" timeOffset="79025.13">25499 13705 349 0,'14'-52'260'16,"-3"2"-8"-16,-2 15-27 15,0 5-38-15,-5 7-2 16,0 9 24-16,-4 14 42 15,0 25-122-15,0 24-129 0,0 20 0 16,0 25 0-16,0 11 0 16,0 9 0-16,0 5 0 15,0-5 0-15,3-10 0 0,2-9 0 16,-2-14 0-16,-3-14 0 16,0-20-104-16,0-6-388 15,0-13 24-15,0-7 40 0</inkml:trace>
  <inkml:trace contextRef="#ctx0" brushRef="#br0" timeOffset="79256.17">25640 13526 449 0,'-8'-77'304'0,"-1"12"-82"15,9 11-109-15,0 14-53 0,17 8-12 16,6 6 43-16,14 7 0 15,11 7-32-15,8 12-26 0,9 0-20 16,6 0-6-16,0 0 2 16,2 12-17-16,-3 0-26 15,-8-1-53-15,-10 2-55 0,-7-1-43 16,-8 1-21-16,-14-1 7 16,-10 1-42-16,-13 4 46 15</inkml:trace>
  <inkml:trace contextRef="#ctx0" brushRef="#br0" timeOffset="79605.02">25537 13799 364 0,'-61'32'196'0,"18"-8"-86"0,21-3-53 16,22-4-21-16,17-5 19 16,15-12 15-16,15 0-8 0,19 0-25 15,12-5-18 1,7-2-5-16,5-5-8 0,-1 0-11 15,-2-6-16-15,-13 3-2 16,-7-6 9-16,-15 5 11 16,-16 4 24-16,-7-1 22 0,-7 6 34 15,-13 2 18-15,-1 0 38 16,-3 5 3-16,-5 0 10 16,0 26 73-16,0 6-2 0,0 8-217 15,0 10 0-15,-8 7 0 16,8 0 0-16,0-5 0 15,0 2 0-15,0-5 0 0,0-10 0 16,0-5 0-16,0-6 0 16,0-9-381-16,0-1-52 15,0-6 15-15,0-12 32 0</inkml:trace>
  <inkml:trace contextRef="#ctx0" brushRef="#br0" timeOffset="79743.67">26178 13575 557 0,'-15'-53'235'16,"-2"13"-110"-16,6 7-62 0,3 9-37 15,8 3-11-15,0 9-51 16,0 4-110-16,0 8-110 16,0 0-324-16</inkml:trace>
  <inkml:trace contextRef="#ctx0" brushRef="#br0" timeOffset="80752.92">26540 13860 823 0,'0'-19'474'16,"0"2"-118"-16,0 0-140 0,0 5-64 15,4 0-126-15,4 12-26 16,-3 12 0-16,3 17 0 15,0 19 0-15,-2 13 0 16,-6 7 0-16,0 11 0 0,0-5 0 16,0-15 0-16,0-9 0 15,0-9 0-15,0-13 0 0,0-9 0 16,0-9 0-16,0-31 0 16,0-11 0-1,5-13 0-15,12-12 0 0,8 0 0 16,7-4 0-16,1 8 0 15,-1 9 0-15,0 10 0 16,-2 15 0-16,-4 7 0 16,4 12 0-16,-3 19 0 0,3 10 0 15,-7 11 0-15,-1 5 0 16,-11 4 0-16,-2 0 0 16,-9-5-354-16,0-6-4 0,0-9 35 15,0-15 69-15,3-14 32 16,5 0 24-16,10-14 56 15,1-15 58-15,4-13 54 0,11-11 73 16,-3-15 155-16,7-9-6 16,-6-5-11-16,-7 6-19 15,-4 9-8-15,-10 15 33 16,1 11 54-16,-7 9 35 16,-5 15-11-16,-8 17-199 0,-12 28-66 15,-9 22 0-15,-4 14 0 16,1 17 0-16,1 5 0 0,1-1 0 15,9 1 0-15,7-13 0 16,5-11 0-16,9-17 0 16,0-13 0-16,0-12 0 0,9-24 0 15,5-20-6 1,11-17-72-16,4-21 38 16,3-10 25-16,1-18 9 15,-5 1 30-15,-4 8 76 0,-3 12-79 16,-9 14-21-16,-4 20 0 15,-8 10 0-15,0 16 0 16,-13 26 0-16,-7 24 0 0,-4 20 0 16,-6 20 0-16,7 9 0 15,7 3 0-15,4-2 0 16,12-10 0-16,0-8 0 0,8-15 0 16,4-19 0-16,8-15 0 15,13-24 0-15,7-19 0 16,9-23 0-16,8-26 0 0,4-29 0 15,4-31 0-15,5-22 0 16,3-16 0-16,-1-5 0 16,-7 4 0-16,-8 16 0 15,-13 17 0-15,-15 24 0 16,-7 23 0-16,-13 28 0 0,-1 18 0 16,-8 28 0-16,-17 33 0 15,-17 33 0-15,-3 32 0 16,-4 27 0-16,4 26 0 0,10 21 0 15,5 12 0-15,22 3 0 16,0-3 0-16,9-5 0 16,8-6 0-16,6-14 0 15,7-20 0-15,-1-16 0 0,-6-16-88 16,-7-20-622-16,-16-22 88 16</inkml:trace>
  <inkml:trace contextRef="#ctx0" brushRef="#br0" timeOffset="81822.69">20762 14669 355 0,'0'-4'250'0,"0"1"-43"0,0 3-60 16,0 0-33-16,0-5 12 15,0 1 12-15,0 1 4 0,0 3-46 16,-13 0-22-1,-7 0-18-15,-4 0 2 0,-5 0 5 16,-4 0 3-16,-8 0-24 16,-1 0-7-16,-17 0-17 0,-6 0-10 15,-12 12-3-15,-10-12 2 16,-16 7-2-16,-6-7-12 0,-13 10 15 16,-14-10-10-16,-5 0 4 15,-14 0 27-15,-3 0-24 16,2 0-5-16,-4 0 0 0,1 0 0 15,5 0 0-15,4 0 0 16,4 0 0-16,4-5 0 16,4 5 0-16,3 0 0 0,10 0 0 15,3 0 0-15,3 0 0 16,10 0 0-16,3 0 0 16,5 0 0-16,8 8 0 0,-1 1 0 15,4-1 0-15,5 0 0 16,4-8 0-16,4 12 0 15,9-12 0-15,6 0 0 0,10 0 0 16,4 0 0-16,1 0 0 0,8 0 0 16,2 0 0-1,5 0 0-15,4 0 0 0,-2 0 0 16,6 0 0-16,-1 0 0 16,9 0 0-16,1 0 0 0,3 0 0 15,-2 0 0-15,6 0 0 16</inkml:trace>
  <inkml:trace contextRef="#ctx0" brushRef="#br0" timeOffset="81893">16249 14719 1822 0,'0'0'-313'16,"0"7"-19"-16,0 3 20 0,0-10 15 15,0 7 40-15</inkml:trace>
  <inkml:trace contextRef="#ctx0" brushRef="#br0" timeOffset="82466.64">16193 14351 152 0,'9'-23'219'0,"-1"3"-45"16,0 6-25-16,0 2-40 15,-1 5-20-15,-2 3 0 16,-5 1 17-16,0 3 13 16,0 0-12-16,0 0 2 0,0 14 20 15,0 12 11-15,-15 6 1 16,-11 8-21-16,-7 5-25 0,-3 5-95 16,-4 1 0-16,-9 7 0 15,1-5 0-15,3 1 0 16,8-9 0-16,9-5 0 0,3-9 0 15,9-5 0-15,9-6 0 16,7-4 0-16,11-4 0 0,13 0 0 16,9 1 0-16,12 0 0 15,8 2 0-15,4 1 0 16,3 10 0-16,0-2 0 16,2 0 0-16,-11 3 0 0,4-2 0 15,-11-8 0-15,-7-1 0 16,-9-4 0-16,-9-2 0 0,-5-10 0 15,-6 0 0-15,-8-10 0 16,0-6 0-16,0-13 0 16,-13-11 0-16,-4-18 0 15,3-11 0-15,-7-16 0 16,0-8 0-16,1-1 0 0,0 8 0 16,-1 14 0-16,5 6 0 15,4 18 0-15,-1 11 0 16,2 8 0-16,3 10 0 15,8 7 0-15,-8 7-73 0,8 5-266 16,0 0 1-16,-8 19 23 16,-6 7 18-16,3 3-2 0</inkml:trace>
  <inkml:trace contextRef="#ctx0" brushRef="#br0" timeOffset="84480">13419 14511 92 0,'-40'0'209'0,"-1"0"-60"15,0 0-20-15,2 0-23 16,2 0-19-16,9 0 6 0,3 0 18 16,9 0 13-16,16 0-7 15,0 0-19-15,20 0-19 0,21 0-5 16,19-12 12-16,26-12 15 16,16 0 9-16,3-2-28 15,1 7-40-15,-8-2-27 16,-19 4-5-16,-8 5-6 0,-23 5-12 15,-12-2-30-15,-11 6-35 16,-8 3-50-16,-8 0-57 16,-9 0-41-16,-22 12-38 0,-10 4-5 15,-13-1-18-15,-8 2 51 16</inkml:trace>
  <inkml:trace contextRef="#ctx0" brushRef="#br0" timeOffset="84930.2">13315 14511 193 0,'-12'-12'285'0,"3"4"-80"16,9 4-80-16,-8 4-65 0,8 0-16 15,0 16 43-15,0 18 36 16,0 9-1-16,0 14-19 16,0 16-22-16,-13 5-12 0,1-1-8 15,1-3-8-15,-2-9-8 16,13-7-13-16,-8-15-13 0,8-11 0 15,0-7-8-15,0-9 4 16,0-7-5-16,17-9-8 0,10-12-2 16,15-16-2-16,11-18-13 15,7-4 2-15,13-1 4 16,0 1 7-16,-4 14-10 16,-7 8 1-16,-9 16 16 0,-10 12-4 15,-6 16-4-15,-9 13 6 16,-2 7 5-16,-15 9 7 15,-11 6 12-15,-11 3-14 0,-10 0 4 16,-4-6 3-16,-3-4-12 16,-9-1-2-16,1-7 1 0,-1-8-1 15,1-3-13-15,3-10 10 16,4 2-2-16,5-10 3 16,7-7-2-16,6 0-15 0,-1 0-29 15,4-7-42-15,8 0-55 16,-8-3-75-16,8-1-63 15,0-1-14-15,0-10-32 16</inkml:trace>
  <inkml:trace contextRef="#ctx0" brushRef="#br0" timeOffset="85313">14633 14532 481 0,'16'-53'236'16,"-7"8"-68"-16,-9 8-61 0,-12 14-21 16,-2 10 45-16,-12 13 38 15,-4 19 9-15,3 14-31 0,-3 12-57 16,10 8-42-16,9 8-7 16,11 1-21-16,0-5-7 15,11-5-4-15,14-7 4 0,9-9-11 16,6-7-2-16,8-13 2 15,4-16-1-15,6-4-4 0,3-12-12 16,0-16 6-16,-5-9-6 16,-10-9 7-16,-15-7 7 0,-10-4 1 15,-13 2 4-15,-8-3 9 16,-24 9-10-16,-12 8 6 16,-15 7-21-16,-6 19-6 15,-2 7-35-15,-2 8-38 0,1 4-69 16,1 12-58-16,2 9-20 15,5 6-5-15,-1 10-4 16,0 4-27-16</inkml:trace>
  <inkml:trace contextRef="#ctx0" brushRef="#br0" timeOffset="86494.01">10731 16689 225 0,'-24'-8'216'15,"0"4"-48"-15,4-1-53 0,3 2-52 16,5 3-26-16,4 0-4 15,8 0 19-15,-9 0 26 0,9 0 7 16,0 0-6-16,0 0-19 16,6 0-4-16,2 0 21 0,2 0 36 15,12 0 28-15,3 0 1 16,2 0 4-16,9 0-11 16,14 0-109-16,10 0-26 0,17 0 0 15,16 0 0-15,13 0 0 16,13 0 0-16,9 0 0 15,8 0 0-15,-2 0 0 16,4 8 0-16,4 1 0 0,4-9 0 16,-3 7 0-16,2-7 0 15,2 0 0-15,-1 0 0 0,-1 0 0 16,2-4 0-16,3-4 0 16,5-1 0-16,3 2 0 0,0 7 0 15,0 0 0-15,-8 0 0 16,-3 0 0-16,-14 0 0 15,-8 0 0-15,-6 0 0 0,-12 0 0 16,-14 0 0-16,-7 7 0 16,-5-7 0-16,-4 0 0 15,-1 0 0-15,1 0 0 0,4 0 0 16,4 0 0-16,2 0 0 16,2 0 0-16,-2-3 0 15,-5-1 0-15,5 4 0 0,-7 0 0 16,-2 0 0-16,-10 0 0 15,1 0 0-15,-4 0 0 0,-3 0 0 16,-2 0 0-16,7 0 0 16,6 0 0-16,7 0 0 15,13 0 0-15,13 0 0 0,11 0 0 16,10 0 0-16,1 0 0 16,4 7 0-16,-7-7 0 15,-3 9 0-15,-3-9 0 0,-7 0 0 16,4 0 0-16,-3 8 0 15,0-8 0-15,1 12 0 0,4-12 0 16,0 13 0-16,3-13 0 16,-4 8 0-16,-3-1 0 0,-4-7 0 15,-4 10 0-15,-6-10 0 16,-1 0 0-16,-10 0 0 16,-11 0 0-16,-10 0 0 0,-15 0 0 15,-13 0 0-15,-7 0 0 16,-9 0 0-16,-7 0 0 15,-6 0 0-15,-3 0 0 0,-19 0 0 47,-3 0-302-47,-5 0-26 0,-5 11-1 16,-9-11 9-16,-7 0-6 16</inkml:trace>
  <inkml:trace contextRef="#ctx0" brushRef="#br0" timeOffset="94666.5">9826 13306 16 0,'-17'0'48'0,"1"0"46"0,-1 0 53 16,-1-4-43-16,-4-4-20 15,2 0-17-15,1 8-2 16,-2 0-8-16,1-4 4 0,-1 0 23 16,1 4 19-16,-1-4 21 15,5 0 0-15,7 0 8 0,1 4-9 16,8 0 24-16,0 0 37 15,0-5 16-15,0 2-117 0,0-1-83 32,14 4 0-17,2 0 0-15,8 0 0 16,4 7 0-16,13-7 0 16,8 0 0-16,8 0 0 15,11 0 0-15,13 0 0 0,9 0 0 16,3 0 0-16,5 0 0 0,-5 0 0 15,1 0 0-15,-4 0 0 16,-6 0 0-16,-2 0 0 16,0-3 0-16,-6-6 0 0,1 7 0 15,-4-9 0-15,-5 4 0 16,-3-1 0-16,0 4 0 0,0 0 0 16,-7-5 0-16,-6 6 0 15,-3-1 0-15,-4 4 0 0,-9 0 0 16,-7 0 0-16,-1 0 0 15,-3 0 0-15,0 0 0 0,-2 0 0 16,2 0 0 0,0 0 0-16,2 0 0 0,6 0 0 15,4 0 0-15,4 0 0 16,3 0 0-16,1 0 0 0,3 0 0 16,6 0 0-16,3 0 0 15,3 0 0-15,2 0 0 0,3 0 0 16,-1 0 0-16,1 0 0 15,0 0 0-15,0 0 0 0,0 0 0 16,0 0 0-16,3 0 0 16,1 0 0-16,4 0 0 0,-3-5 0 15,4 5 0-15,-6-3 0 16,0-1 0-16,-6 4 0 16,-1 0 0-16,-9 0 0 0,-4 0 0 15,-6 0 0-15,-5 0 0 16,-6 0 0-16,3 0 0 0,-3-5 0 15,-1 1 0-15,2-4 0 16,1 3 0-16,2 3 0 0,3-7 0 16,3 4 0-16,4-2 0 15,3 2 0-15,4 2 0 0,4-1 0 16,6 4 0-16,4-4 0 16,-1-1 0-16,3 2 0 0,1 3 0 15,-4 0 0-15,0 0 0 16,-5 0 0-16,-6 0 0 15,-1 0 0-15,-2 0 0 0,-2-5 0 16,2-2 0-16,-4 2 0 16,7 0 0-16,0-3 0 0,-3 0 0 15,2 1 0-15,-1 2 0 16,-3 0 0-16,0 5 0 0,-4 0 0 16,4 0 0-16,-5 0 0 15,-6 0 0-15,-7 0 0 0,2 0 0 16,-4 0 0-16,-7 0 0 15,4 0 0-15,-3 0 0 0,-1 0 0 16,-2 0 0-16,-5 0 0 16,1 0 0-16,-2 0 0 15,-3 0 0-15,-3 0 0 0,-3 0 0 16,-1 0 0-16,0 0 0 16</inkml:trace>
  <inkml:trace contextRef="#ctx0" brushRef="#br0" timeOffset="95785.41">15560 13054 2047 0,'0'-16'0'0,"0"0"0"0,5-4 0 16,-2-6 0-16,0-6 0 15,2-5 0-15,-2-9 0 0,6-5 0 16,-1-9 0-16,0-6 0 15,0-3 0-15,1-5 0 0,-1 0 0 16,1-3 0-16,0 4 0 16,2 0 0-16,-5 0 0 15,2-1 0-15,1 0 0 0,-4 5 0 16,3 1 0-16,-4-7 0 16,5 3 0-16,-5-2 0 0,3 2 0 15,1-6 0-15,0 1 0 16,1-4 0-16,-1 0 0 15,-5-1 0-15,5 4 0 0,-2 1 0 16,-2 7 0-16,-1 5 0 16,2 1 0-16,-2-2 0 0,0 6 0 15,-3-2 0-15,0 1 0 16,0 0 0-16,0-4 0 0,0 1 0 16,0-2 0-16,-6-8 0 15,6 2 0-15,0-10 0 16,0 1 0-16,0-5 0 0,0 1 0 15,0-6 0-15,0 6 0 16,0 4 0-16,0 3 0 16,0 5 0-16,0 3 0 0,0 1 0 15,0 9 0-15,0-1 0 16,0 0 0-16,0-1 0 0,0 2 0 16,0-6 0-16,0 2 0 15,0-2 0-15,0 1 0 0,0 3 0 16,0 3 0-16,0-7 0 15,0 2 0-15,0-5 0 16,0-5 0-16,0-4 0 0,-8-3 0 16,8-10 0-16,-10-2 0 15,10-4 0-15,0 0 0 16,-8-1 0-16,0 8 0 0,-4 4 0 16,-1 4 0-16,3 6 0 15,1 2 0-15,9 5 0 16,-8 3 0-16,8 2 0 0,0 2 0 15,0 6 0-15,0 3 0 16,0 0 0-16,0-1 0 0,0 11 0 16,0 1 0-16,0 6 0 15,0 7 0-15,0 5 0 16,0-1 0-16,0 5 0 0,0 4 0 16,0-1 0-16,0-2 0 15,0 2 0-15,0-4 0 16,0-3 0-16,0 0 0 15,0-1 0-15,-8 0 0 0,8 6 0 16,-8 3 0-16,8-1 0 16,-9 5 0-16,1 0 0 0,0-1 0 15,-4 1 0-15,-4 0 0 16,-2 5 0-16,-1-4 0 16,-4 4 0-16,-11-5 0 0,-10 4 0 15,-11 0 0-15,-16 4 0 16,-13-1 0-16,-19 5 0 15,-15 0 0-15,-20 0 0 0,-15 0 0 16,-23 14 0-16,-14-3 0 16,-15 6 0-16,-1-2 0 15,-9 6 0-15,0 0 0 0,-5-1 0 16,2-3 0-16,3-2 0 16,3 2 0-16,8 0 0 0,14-5 0 15,10 0 0-15,19 0 0 16,11-5 0-16,15 2 0 15,13-9 0-15,17 12 0 0,12-12 0 16,8 7 0-16,11-7 0 16,17 0 0-16,13 0 0 0,7 0 0 15,12 0 0-15,5 0 0 16,9 0 0-16</inkml:trace>
  <inkml:trace contextRef="#ctx0" brushRef="#br0" timeOffset="96969.62">10992 6503 2047 0,'0'11'0'31,"0"-5"0"-15,0 7 0 0,0 0 0-1,0 2 0-15,4 10 0 16,-4 11 0-16,0 8 0 0,0 14 0 15,0 7 0-15,0 4 0 16,0 4 0-16,0 1 0 0,0 4 0 16,-13-6 0-16,1 6 0 15,1 7 0-15,-3-4 0 16,6 2 0-16,0-3 0 0,0 1 0 16,0 3 0-16,8-5 0 15,-8 3 0-15,0-3 0 0,8-6 0 16,-12-1 0-16,12 1 0 15,-13-4 0-15,4 1 0 0,-1-1 0 16,2 0 0 0,-6-4 0-16,6 1 0 0,0-1 0 15,8 4 0-15,-11 4 0 16,11 1 0-16,-12 0 0 0,4-3 0 16,0 2 0-16,8 2 0 15,-10-3 0-15,2 2 0 0,8 0 0 16,-8 0 0-16,8-4 0 15,0 10 0-15,0-8 0 0,0 1 0 16,0 0 0-16,-6-2 0 16,6-2 0-16,-9 0 0 15,9 0 0-15,-13 0 0 16,13-3 0-16,-8-5 0 0,0-1 0 16,8 2 0-16,-12-5 0 15,12 0 0-15,-12-5 0 0,12-2 0 16,-9 3 0-16,9 3 0 15,-8 1 0-15,8 0 0 0,-11 5 0 16,11-6 0-16,-9 1 0 16,9 0 0-16,-8-8 0 0,8 0 0 15,-7-8 0-15,7 0 0 16,0-1 0-16,0-3 0 0,0-1 0 16,0 1 0-16,0-4 0 15,0 2 0-15,0-1 0 16,0-2 0-16,0 1 0 15,0 3 0-15,0-4 0 0,0 5 0 16,0-3 0-16,-8-2 0 16,8 0 0-16,0 1 0 0,0-1 0 15,0 0 0-15,-9 6 0 16,9 3 0-16,-8-2 0 0,0-2 0 16,8-4 0-16,0-5 0 15,-8 1 0-15,8-6 0 0,0 2 0 16,0 0 0-16,0-4 0 15,0 3 0-15,0 5 0 0,0-5 0 16,0 3 0 0,0 3 0-16,0-2 0 0,0-4 0 15,0 1 0-15,0-1 0 16,0 1 0-16,0-4 0 0,0-5 0 16,0 3 0-16,0 2 0 15,0-4 0-15,0 3 0 0,0-4 0 16,0 1 0-16,0 3 0 15,-9 0 0-15,9 1 0 0,0 1 0 16,0-3 0-16,0 1 0 16,0 0 0-16,0-4 0 15,0 1 0-15,0 0 0 0,0-1 0 16,0-2 0-16,0 1 0 16,0 0 0-16,0-2 0 0,0 2 0 15,0 2 0-15,0 0 0 16,0 3 0-16,0-3 0 0,0-5 0 15,0 4 0-15,0-4 0 16,0 0 0-16,0-4 0 0,0 3 0 16,0-1 0-1,0 3 0-15,-7 2 0 0,7 2 0 16,0 2 0-16,-8-2 0 16,8-1 0-16,0 1 0 0,-9-5 0 15,9-1 0-15,-8 2 0 16,8-5 0-16,0-1 0 15</inkml:trace>
  <inkml:trace contextRef="#ctx0" brushRef="#br0" timeOffset="97076.88">10549 13236 2025 0,'0'0'-272'0,"0"13"-20"16,-13-1-2-16,5 1-6 16,-4-1-32-16</inkml:trace>
  <inkml:trace contextRef="#ctx0" brushRef="#br0" timeOffset="99124.95">6081 15908 400 0,'-19'-25'247'0,"3"4"-52"16,0 2-91-16,2 7-48 15,6 3-27-15,8 6-15 16,0 3 1-16,0 0-4 0,0 0 2 16,0 15 1-16,8 13 12 15,9 10 3-15,-1 9-5 16,1 8-10-16,3 2-2 0,-3 3-6 15,-3 1-4-15,3-4-8 16,1-4-20-16,-2-13-47 16,-1-2-46-16,1-5-30 15,1-10-5-15,3-10-20 16,5-13-15-16,-5-8 34 0</inkml:trace>
  <inkml:trace contextRef="#ctx0" brushRef="#br0" timeOffset="99389.26">6419 15619 134 0,'0'-49'281'0,"0"13"-57"0,-13 8-75 15,7 6-70 1,-3 6-38-16,9 4-13 0,-8 4 0 16,8 8-6-16,0 0-10 15,0 20-2-15,11 13-1 16,9 12 5-16,2 12-4 0,2 6-9 15,0 7 1-15,1-4-3 16,-1-2 1-16,-4-7-4 16,0-3-5-16,-3-10-18 0,-1-6-21 15,-4-10-28-15,-1-4-26 16,-3-7-12-16,-8-5-16 16,0-12-32-16,0 0 5 0</inkml:trace>
  <inkml:trace contextRef="#ctx0" brushRef="#br0" timeOffset="99823.94">6272 16152 165 0,'-56'9'274'0,"3"-9"-51"0,1 7-78 16,11-7-66-16,9 0-41 15,10 0-18-15,14-4-12 16,16-8-7-16,22-12-1 0,14-9-15 15,18-8-2-15,15-8-1 16,4 5 1-16,0-1-3 16,-9 5-10-16,-2 7 2 15,-10 4 7-15,-6 5 15 16,-10-1 6-16,-7 8-2 0,-9 2 18 16,-8 2 15-16,-7 1 24 15,0 4 8-15,-13-1 12 16,0-3 4-16,0-1 19 0,0 3 32 15,0 1-9-15,-10 1-26 16,10 5-20-16,-8 3-28 16,8 0-6-16,0 0-26 0,0 0-4 15,0 0-8-15,0 20 2 16,8 13 4-16,8 6 3 16,0 10-9-16,6 5-1 15,-2-7-3-15,0 3-1 16,-3-9-12-16,-3-5-48 0,0-2-83 15,-6-11-88-15,0-2-39 16,-3-9-4-16,-2-12-16 16,-3 0 66-16</inkml:trace>
  <inkml:trace contextRef="#ctx0" brushRef="#br0" timeOffset="99989.13">6756 15472 357 0,'-32'-57'231'0,"2"8"-48"15,7 13-82-15,-1 7-52 16,6 4-23-16,4 5-6 0,5 8-12 16,9 3-25-16,-8 6-42 15,8 3-48-15,0 0-13 16,3 12-50-16,5 0-40 0</inkml:trace>
  <inkml:trace contextRef="#ctx0" brushRef="#br0" timeOffset="100571.02">7279 15465 111 0,'17'-26'219'16,"-12"2"-53"-16,-5 0-39 16,0-1-47-16,-8 1-30 0,-1 4-9 15,1 4 9-15,0 4 7 16,8 2-9-16,-8 2-7 15,8 4-10-15,-9 4 4 0,9 0 7 16,-8 0-4-16,1 22 1 16,-6 9 8-16,1 10-4 15,1 4-2-15,-3 0-2 0,14-5-14 16,0-2-7 0,0-10-11-16,0-3-3 0,14-14-2 15,0-11 1-15,4 0-3 16,1 0 3-16,6 0-12 15,4-7 6-15,-1-2-2 0,-3 5-4 16,2 0 12-16,3 4-3 16,-3 13-7-16,-3 3 4 15,4 12 3-15,-2 7-5 0,-6 7 10 16,-1-2-3-16,-5-2-2 16,-11-2 0-16,-3 1 2 0,0-5 3 15,-17-4-2-15,-6-2-3 16,-2-7-3-16,-3-2 4 15,3-5 1-15,1-12 0 16,-1 0 1-16,6 0-3 0,2 0 1 16,5 0-7-16,0-3 0 15,12-6-1-15,-8 1-7 16,8-1-2-16,0 6 4 0,0-6-4 16,0 4 4-16,0 3-12 15,0-3-11-15,3 1-19 16,6 4-22-16,-1 0-30 0,4 0-20 15,-4 0-20-15,1 0-25 16,-1 0-41-16,-5 0 38 16</inkml:trace>
  <inkml:trace contextRef="#ctx0" brushRef="#br0" timeOffset="101702.1">7746 14983 46 0,'-15'-28'203'16,"-2"-1"-1"-16,1 2-34 15,4 2-24-15,-1 4-33 16,2 5-27-16,11 3-17 0,0 8-9 15,0 5-9-15,0 14 2 16,8 18 19-16,8 12 0 16,9 14-7-16,3 7-15 15,1 8-4-15,-6-3-18 0,3-1-11 16,-4-7-3-16,3-6-12 16,-3-3-7-16,-4-8-14 0,-1-9-39 15,-4-3-36-15,-4-9-50 16,-2-7-30-16,1-5-5 0,-5-3 7 15,-3-9-16-15,0 0 10 16,-11-13-119-16</inkml:trace>
  <inkml:trace contextRef="#ctx0" brushRef="#br0" timeOffset="102101.99">7686 15334 189 0,'-40'-20'228'0,"-1"3"-51"15,3 1-42-15,7 3-65 0,11 6-37 16,6-6-15-16,14 0-10 15,0 1-2-15,22-4-9 0,13-9 9 16,14-3-6-16,8 0-5 16,5-1 1-16,-1 5-8 15,-1-1 2-15,-4 1 2 0,-6 4 0 16,-4 3 6-16,-14 6 3 16,-8 2 4-16,-9 4 13 0,-2 5 9 15,-10 0 14-15,-3 0 12 16,0 9-1-16,0 11 6 15,-8 8 7-15,0 10-16 16,8 6-4-16,38 149 14 31,-11-173-58-31,3-4-3 16,-6-9-2 0,12-7 3-16,-24-7 1 15,-8-9-3-15,-4-9 6 16,-12-3 1-16,-4-10-8 0,-5 2 4 15,-3-1 0-15,-4 5-6 0,0 4-19 16,-1 2-26-16,-4 10-47 16,1 4-63-16,-1 0-44 15,5 4-42-15,7-1 12 16</inkml:trace>
  <inkml:trace contextRef="#ctx0" brushRef="#br0" timeOffset="102835.06">8258 14922 304 0,'22'-16'207'0,"-8"3"-38"16,0 1-47-16,-6 0-32 0,0 5 9 15,-4-2 11-15,-1 9-16 16,2 0-20-16,4 0-6 16,5 21-12-16,8 4-11 15,-1 7-21-15,-2 4-5 0,-2 1-12 16,-1-5-4-16,-5-4 1 15,-3-7-1-15,-8-5 1 0,0-3 2 16,0-13 4-16,0 0-6 16,-12 0-2-16,-3-13-2 0,-7-7-2 15,0-13 6-15,1-11-10 16,4-10 9-16,4 5-5 0,13 1 4 16,0 7 5-16,0 5-4 15,0 3 7-15,13 5-3 16,7 7 13-16,4 9 14 15,6 12 7-15,-3 0-10 0,3 9-12 16,-3 3-9-16,-3 0-9 16,-7-1-7-16,-6-1-40 0,3-10-73 15,-6 7-64-15,-4-7-45 16,-4 0-8-16,0 0 15 16,0 0 16-16,-9 0 28 0,-3-17 48 15,-4-10-23-15,4-7 149 16,4-2 10-16,8 3 39 15,0 9 114-15,0 3 50 0,0 9-65 16,0 5-48-16,8 7-40 16,1 0-22-16,2 12-1 15,6-5-9-15,-1 2-9 0,5-9-11 16,-2 0-1-16,6 0-10 16,-6-4-5-16,3-13 1 0,-3-3 6 15,-2-8-2-15,-5-1 1 16,-4-8 5-16,-5 1 5 0,-3-4 5 15,0-1 4-15,0 1 39 16,0 7 38-16,0 9 34 0,0 7 8 16,0 17 14-16,0 19 70 15,0 31 24-15,6 27-53 16,5 20-165-16,-3 15-23 16,4 4 0-16,1 3 0 0,-5-4 0 15,0-10 0-15,5-8 0 16,-2-11 0-16,1-17 0 0,1-11 0 15,-5-19-104-15,5-5-181 16,-2-10-37-16,-2-9-3 0,-1-4 3 16,0-11 17-16</inkml:trace>
  <inkml:trace contextRef="#ctx0" brushRef="#br0" timeOffset="103322.96">9456 14691 190 0,'-25'-9'184'0,"2"6"-61"16,-3 3-41-16,7 0-25 15,-1 0 0-15,-1 0 18 16,-6 8 112-16,13-8-95 15,3 0-37-15,2 0-7 16,9 7-11-16,-7-7 0 16,7 0 0-16,0 0-15 0,0 0-4 15,16 0-11-15,9 0 1 16,11-12-7-16,7-8 5 16,14-5-9-16,13-4 3 0,7-3 6 15,4 0-4-15,4-5-6 16,5 5 1-16,-8 3 2 0,-5 1 5 15,-16 7-4-15,-12 4-2 16,-14 5 6-16,-5 0 4 0,-11 5 6 16,-6 2 8-16,-5 1 3 15,0 1 16-15,-8 3 9 0,0 0-9 16,0 0-8 0,0 0-9-16,0 0-18 0,0 0-12 15,0 0-17-15,0 0-37 16,0 0-40-16,0 0-34 0,0 0-15 15,0 0-6-15,0 0-3 16,0 0 6-16,0 7-28 0,0-7-7 16</inkml:trace>
  <inkml:trace contextRef="#ctx0" brushRef="#br0" timeOffset="104398.84">10098 14154 383 0,'-12'-13'266'16,"-1"0"-59"-16,5 6-86 16,8-2-61-16,0-3-34 15,5-5-13-15,11 2-7 0,12-6-7 16,9 0-1-16,4 2-21 16,3-2-17-16,-3 4 5 0,-5 5 19 15,-6 5 8-15,-7-2 2 16,-6 9 1-16,-6 0 8 0,-3 0 2 15,1 0 6 1,-9 0 1-16,4 0 4 0,-4 9 0 16,0-2 9-16,0 5 15 15,0 5 22-15,0 4 8 0,0 7 9 16,0 5-16-16,0 3-3 16,0 4-7-16,0 6 3 0,-8 3 2 15,8 0-22-15,-8-5-9 16,8-2-2-16,0-10-8 0,0-8-11 15,0-3 2-15,0-6-7 16,0-2 2-16,0-1 2 16,0-4-1-16,0-8-1 0,0 0-1 15,0 0 9-15,0 0 3 16,0 0-4-16,0 0 2 16,0 0-3-16,0 0 6 0,0 0-1 15,0 0 9-15,0 0-1 16,0 0 2-16,0 0-6 0,0 0-13 15,0 0 2-15,0 0-9 16,0 0 4 0,-8 0 0-16,8 0-1 15,0 8 0-15,0 0 0 16,0-8 1-16,0 0 4 16,0 0-10-16,0 0 3 15,0 0 2-15,0 0-4 16,0 0 9-16,0 0-2 0,0 0-3 15,0 0-5-15,0 0 11 16,-8 0-3-16,8 0-3 16,0 0 4-16,0 0-11 0,0 0 3 15,0 0 8-15,0 0-8 16,0 0 1-16,0 0 4 0,-8 0-3 16,8 0 2-16,0 9-2 15,0-9 6-15,0 0-2 0,0 0-2 16,-9 8 2-16,9-8 7 15,-8 0-4-15,8 0 7 0,0 0-5 16,0 7 8 0,0-7-3-16,-8 0 29 15,8 0-33-15,-7 0-9 32,-2 0 0-32,1-7 0 15,-5-6 0-15,1-3 0 0,-1-5 0 16,2-3 0-16,-2-4 0 15,-4-5 0-15,1 1 0 0,-4-5 0 16,1-3 0-16,-2 3 0 16,1-1 0-16,4 10 0 15,-1 5 0-15,5-2 0 16,4 9 0-16,-1 3-4 0,9 5-7 16,0 5-9-16,0-1-2 15,0 4-12-15,0 0-4 0,0 0 5 16,0 0 9-16,0 0-19 15,0 0-7-15,-8 0-14 16,8 0-3-16,-8 0 2 0,8 0-2 16,0 0 4-16,0 0 8 15,0 0 2-15,0 0-9 0,0 0-1 16,0 0-32-16,0 7 95 16,-8 5-227-16,1 1-8 0,-5 3-20 15,-2 0-141-15</inkml:trace>
  <inkml:trace contextRef="#ctx0" brushRef="#br0" timeOffset="130281.22">13152 9285 441 0,'-41'-9'212'0,"4"9"-83"15,1 0-65-15,7 0-8 0,4-3 61 16,8 3 46-16,3-4-5 15,2-1-31-15,12 2-31 0,0 3-28 16,0 0-1 0,12 0 19-16,16 0 55 0,24-5-19 15,29-3-122-15,38-1 0 16,39-1 0-16,54-8 0 0,56 2 0 16,36 0 0-16,20 4 0 15,6-1 0-15,-13 6 0 0,-22 7 0 16,-29 0 0-16,-43 0 0 15,-40 0 0-15,-42 0 0 0,-38 0 0 16,-31 7 0-16,-20-7 0 16,-15 0 0-16,-18 0 0 15,-5 0 0-15,-6 0 0 0</inkml:trace>
  <inkml:trace contextRef="#ctx0" brushRef="#br0" timeOffset="130343.53">16559 9149 2047 0,'0'-2'0'0,"-8"-3"0"0,0 0 0 16,-1 5 0 0,9 0-80-16,0 0-384 0,0 0 0 15,0 10 37-15</inkml:trace>
  <inkml:trace contextRef="#ctx0" brushRef="#br0" timeOffset="131155.66">16961 9040 300 0,'0'-7'250'15,"0"-2"-63"-15,0 2-66 16,0 2-47-16,0-1 11 0,3 4 17 16,6 2 1-16,2 0-17 15,2-5-21-15,0 5-12 0,3 0-4 16,-4 0 4-16,-4 0-4 15,0 0-1-15,-5 0-4 0,3 0-5 16,-6 0 9-16,0 0-11 16,0 7-3-16,0-7-5 15,0 11-11-15,0-4-4 0,0-7-7 16,0 9 4-16,0-9-6 16,0 0 3-16,0 7-1 15,-9 1 4-15,-4-8-5 0,1 8 1 16,-2 0-6-16,-4-8 9 15,2 0-13-15,-1 0 12 0,6 0-4 16,0-8-2-16,-3 0 3 16,14-4 1-16,0-5-4 0,0 2-6 15,14-2 0-15,5-3 2 16,13 1 8-16,4 2 10 16,2 8 17-16,1 5-29 0,3 4-5 15,3 13 0-15,0 11 0 16,-6 4 0-16,-4 8 0 15,-13 6 0-15,-5-1 0 0,-17 4 0 16,-8 3 0-16,-17 5 0 16,-16 7 0-16,-15 6 0 15,-14-1 0-15,-2-8 0 0,3-4 0 16,7-13 0-16,10-12 0 16,12-6 0-16,10-6 0 0,7-16 0 15,11 0 0-15,12-9 0 16,0-7 0-16,12-3 0 15,8-6 0-15,13 0 0 0,7 1 0 16,12-1 0-16,10 9 0 16,7 4 0-16,9 12 0 15,3 0 0-15,2 0 0 16,4 12 0-16,-6 0 0 0,-4 5 0 16,-4-5 0-16,-13 0-194 15,-11-12-355-15,-12 0 17 0</inkml:trace>
  <inkml:trace contextRef="#ctx0" brushRef="#br0" timeOffset="131770.53">17789 8967 358 0,'-16'-12'259'0,"-1"5"-69"0,6 1-75 16,-1 6-47-16,-1-4 15 16,0 4 13-16,13 0-6 0,0 0-34 15,-8 0-23-15,8 0-9 16,0 0 7-16,8 12 9 16,5 5 12-16,9-1-1 0,0 5-8 15,21-1 2-15,7 4 29 16,15 9-8-16,14 4-14 15,6 3-22-15,-8 6-11 0,-8-2 0 16,-12-3 1-16,-16 0 1 16,-19-10 11-16,-8 2 14 0,-14 0-12 15,-17 1-34-15,-11-3 0 16,-17-3 0-16,-7 1 0 0,0-1 0 16,-2-7 0-16,5-5 0 15,10-16 0-15,2 0 0 16,7-13 0-16,7-7 0 0,5-8 0 15,10-5 0-15,8 2 0 16,0-7 0-16,14-2 0 16,6-5 0-16,3 4 0 0,10-4 0 15,4 1 0-15,4-2 0 16,-5 5 0-16,-3 1 0 16,-6 4 0-16,-6 3 0 0,-9-1 0 15,-7 7 0-15,-5-2 0 16,0 1 0-16,-13-1 0 0,-7 5 0 15,-8 4 0-15,-6 4 0 16,-1 0 0-16,-1 7 0 0,-2 1 0 16,-3 8 0-16,1 0 0 15,-2 0 0-15,7 12 0 0,-1 5-184 16,3 10-139 0,9 7-41-16,5-2-17 0,-3 10-8 15</inkml:trace>
  <inkml:trace contextRef="#ctx0" brushRef="#br0" timeOffset="133052.75">15721 12150 16 0,'-23'0'44'0,"-6"0"49"16,7-3 83-16,-13-2-40 0,2 1-35 16,-2 0-21-16,-6 4 3 15,1-4 19-15,3 0 40 0,9 0 16 16,6 4-3-16,10 0-41 16,12 0-32-16,17 0-31 0,24-4-21 15,24-5-14 1,33-3 3-16,32 0 18 0,31 0 55 15,26 0 11-15,16 4-23 16,-8 3-43-16,-16 2-20 0,-24 3-3 16,-34-5-9-16,-27 1-3 15,-25 2 3-15,-20-4 27 0,-17 1-7 16,-13-2-25-16,-10-2 0 16,-9 2 0-16,0-2 0 15,-28-6 0 1,19 15-290-16,2 0-162 15,7 0-3-15,-8 0 42 0</inkml:trace>
  <inkml:trace contextRef="#ctx0" brushRef="#br0" timeOffset="133285.01">17481 11829 480 0,'16'-37'362'0,"-4"5"-84"15,0 4-76-15,-3-1-2 16,-6 8 122-16,-3 0-119 15,0 11-203-15,5 10 0 0,-2 0 0 16,5 23 0-16,1 10 0 16,-1 8 0-16,-4 7 0 15,0 6 0-15,-4-1 0 0,0 3 0 16,0-8 0-16,0-2 0 16,0-9 0-16,0-9-152 15,0-4-356-15,4-7 55 0,0-17 64 16</inkml:trace>
  <inkml:trace contextRef="#ctx0" brushRef="#br0" timeOffset="133734.85">17728 11679 376 0,'17'-54'253'0,"-6"8"-37"16,2 15-56-16,-6 6-17 0,2 13 58 16,-5 4 70-16,4 8 43 15,-8 0-201-15,0 12-113 16,0 1 0-1,0-5 0-15,13-16 0 32,6-5 0-32,9-4 0 15,4-2 0-15,7 3 0 16,-4 4 0-16,3 7 0 0,-6 5 0 16,-1 0 0-16,-1 13 0 15,-6 7 0-15,-13 8 0 0,-6 8 0 16,-5 0 0-16,-19 6 0 15,-10-2 0-15,-4 2 0 16,2-9 0-16,2-5 0 16,4-4 0-16,5-8 0 0,8-3 0 15,24-19 0 1,11-1 0 0,10-1 0-16,4 8 0 15,-1 0 0-15,5 0 0 16,-4 15 0-16,-9 3 0 0,-3 3 0 15,-9-2 0-15,-8 5 0 16,-8 5 0-16,-13 0 0 0,-12 4 0 16,-2-1 0-16,-6 5 0 15,2 0-4-15,-11-1-561 0,3-3-26 16</inkml:trace>
  <inkml:trace contextRef="#ctx0" brushRef="#br0" timeOffset="134250.59">15381 13111 60 0,'-44'8'208'16,"-5"-8"17"-16,-5 0-28 15,-3 0-35-15,2 0-33 0,1 0 19 16,14 0 54-16,6 0 47 15,11 0-15-15,23-8-38 0,20 1-159 16,41-11-37 0,53-7 0-16,65-2 0 0,72-10 0 15,70-3 0-15,51-6 0 16,48 7 0-16,31-2 0 0,20 7 0 16,1 6 0-16,-11 4 0 15,-26 3 0-15,-36 1 0 0,-50 2 0 16,-61 4 0-16,-61-3 0 15,-61 1 0-15,-43 4 0 0,-42 0 0 16,-32-2 0-16,-25 7 0 16,-24-1 0-16,-24 8 0 0,-17 0 0 15,-16 15-333-15,-11 11-165 16,-11 2 18-16,-9 8-254 16</inkml:trace>
  <inkml:trace contextRef="#ctx0" brushRef="#br0" timeOffset="135082.48">17931 13258 139 0,'0'-11'241'0,"0"-4"-32"16,0 4-20-16,0-2-30 15,0 2-29-15,0 3 7 0,0-1 18 16,0 5 19 0,0 0 2-16,0-5-42 0,0 7-38 15,0-3-19-15,0 5-46 32,-9 0-31-17,-10 12 0-15,-1 5 0 16,-45 30 0-1,-8 20 0-15,35-36 0 16,11-3 0-16,3-2 0 16,7-6 0-16,4 8 0 15,13-16 0-15,0-3 0 16,16-1 0-16,8-8 0 16,14 8 0-16,3-8 0 0,7 0 0 15,0 0 0-15,0 0 0 16,-1 0 0-16,-4 0 0 0,-6-3 0 15,-3 3 0-15,-11-5 0 16,-2 1 0-16,-9 0 0 0,-3 4 0 16,-6 0 0-16,-3-4 0 15,0-1 0-15,-12-3 0 16,0-3-192-16,0-1-176 16,-1-4 26-16,-3-1 67 0,-1 5 118 15,3-5 77-15,-7 1 50 16,-4-1 37-16,3 1 18 15,8 0 17-15,-4 0 21 0,7 0 12 16,11-2 27-16,0 7 20 16,0-1 21-16,0 3 14 0,0 6 28 15,0 3 15-15,0 0 68 16,0 16-213-16,8 14-55 0,1 5 0 16,-1 5 0-16,0 13 0 15,-1 1 0-15,2 3 0 0,-6 4 0 16,5-5 0-16,0-6 0 15,-3-6 0-15,4-3 0 0,-1-7-322 16,-1-11-196 0,1-6 32-16</inkml:trace>
  <inkml:trace contextRef="#ctx0" brushRef="#br0" timeOffset="135554.81">18256 13254 212 0,'20'-57'226'0,"1"7"-25"16,-5 7-17-16,1 5 5 0,-1 6 46 16,-4 7 64-16,-4 6 24 15,-4 5-145-15,0 7-178 0,0 7 0 16,4 12 0-16,-2 11 0 16,-3 15 0-16,2 11 0 15,-5 7 0-15,0 10 0 16,0-1 0-16,0 1 0 0,0-2 0 15,0-3 0-15,0-8 0 16,0-7 0-16,0-7 0 0,0-5 0 16,0-10 0-16,0-8 0 15,0-9 0-15,0-23 0 32,0-7 0-32,-8-10 0 0,-2-8 0 15,10-8 0-15,-12-5 0 16,12 2 0-16,0 0 0 0,0 0 0 15,0-3 0-15,0 7 0 16,0 3 0-16,0 5 0 16,0 6 0-16,0 11 0 0,0 2 0 15,0 5 0-15,0 4 0 16,0-1 0-16,0 6 0 0,0 2 0 16,0 0 0-16</inkml:trace>
  <inkml:trace contextRef="#ctx0" brushRef="#br0" timeOffset="135808.01">18361 12992 2047 0,'-12'0'0'16,"1"12"0"-16,-6 2 0 15,-3 2 0-15,0 0 0 0,-5 0 0 16,1 2 0-16,3-3 0 15,1 2 0-15,7-1 0 0,2-4 0 16,-1-12 0-16,12 8 0 16,-9-8 0-1,9 9 0-15,0-2 0 16,0-7-190 46,0-5-341-62,0-2 16 16,0-2-295-16</inkml:trace>
  <inkml:trace contextRef="#ctx0" brushRef="#br0" timeOffset="136813.29">18929 13213 30 0,'5'-9'102'15,"-2"-3"92"-15,3 0-42 0,-6-5-27 16,0 6-30-16,0-1-20 16,0-4 9-16,0 3 38 15,0-4 30-15,0 1 23 0,0-3-13 16,0-6 5-16,-9 0 1 16,-4 1 6-16,-2 0-104 0,-5-1-70 15,-5 0 0-15,0 2 0 16,2 2 0-16,3 1 0 0,-2 4 0 15,2-1 0-15,0 6 0 16,-5-1 0-16,-1-2 0 0,-8 6 0 16,-2 0 0-16,-5 0 0 15,-3 5 0-15,-7 3 0 0,0-5 0 16,-6 5 0-16,-4 0 0 16,1 0 0-16,-7 0 0 15,7 0 0-15,-5 12 0 16,5-4 0-16,-2 4 0 0,-2 2 0 15,-6-2 0-15,1 4 0 16,4-1 0-16,5 1 0 0,-5 6 0 16,3 1 0-16,-3 5 0 15,5 2 0-15,-1 2 0 0,1 1 0 16,1-1 0-16,7 2 0 16,4-2 0-16,6-4 0 0,2 0 0 15,7 4 0-15,5 0 0 16,4 2 0-16,3 2 0 15,6 5 0-15,3-2 0 0,-2 7 0 16,14 0 0-16,-8 2 0 16,8-2 0-16,0-2 0 15,0-3 0-15,0-1 0 0,0 1 0 16,8 0 0-16,6-5 0 16,1 4 0-16,5-2 0 0,9-2 0 15,4-3 0-15,7-4 0 16,8-1 0-16,6 0 0 0,2 1 0 15,10-5 0-15,3 1 0 16,8-1 0-16,11-4 0 16,7-4 0-16,11-4 0 15,11-3 0-15,17-9 0 0,4 0 0 16,4 0 0-16,-4 0 0 16,-7 0 0-16,-14-5 0 0,-15-2 0 15,-19-5 0-15,-12-4 0 16,-10-1 0-16,-10-4 0 15,-2-7 0-15,-7-4 0 0,-11-12 0 16,-6-14 0-16,-4-8 0 16,-8-15 0-16,-7-9 0 15,0-3 0-15,-6 4 0 0,-9 3 0 16,-2 5 0-16,-7 12 0 16,2 5 0-16,-4 6 0 0,-4 9 0 15,-6 8 0-15,-5 8 0 16,-11 9 0-16,-2 8 0 0,-3 8 0 15,-8 3-256-15,-6 5-360 16,-4 0 73-16</inkml:trace>
  <inkml:trace contextRef="#ctx0" brushRef="#br0" timeOffset="137695.26">29651 9427 1147 0,'-22'-46'545'15,"3"11"-267"-15,-1 10-201 0,-1 12-77 16,2 13 0 0,-1 41 0-16,-11 29 0 0,0 31 0 15,-1 30 0-15,-1 16 0 16,5 12 0-16,7-2 0 16,5-5 0-16,4-17 0 0,12-17 0 15,0-17 0-15,0-20 0 16,0-15 0-16,0-19-358 15,0-13-84-15,0-22 84 0,3-20-11 16,6-20-150-16</inkml:trace>
  <inkml:trace contextRef="#ctx0" brushRef="#br0" timeOffset="137994.29">29371 10021 100 0,'0'-130'268'15,"-14"8"-62"-15,3 16-34 0,3 16-33 16,8 18-23-16,3 10-5 15,10 12 6-15,12 10-14 16,10 12-11-16,16 15-3 0,9 13 0 16,9 34-7-16,0 18-16 15,-5 17-28-15,-12 17-5 16,-14 4-17-16,-19-1 11 16,-19 0 1-16,-19-4 1 0,-20-6-10 15,-28-10-3 1,-18-8 1-16,-3-8 2 0,1-13 1 15,7-11-11-15,11-9-3 16,12-7-2-16,16-13-1 16,8 0-44-16,10 0-103 0,9-8-119 15,14-4-86-15,21-13-43 16,20-4-17-16</inkml:trace>
  <inkml:trace contextRef="#ctx0" brushRef="#br0" timeOffset="138776.78">30338 9871 354 0,'0'-38'426'15,"-26"6"-68"-15,-2 8-114 16,1 11-80-16,-8 13 17 16,-1 22 19-16,4 18-80 0,4 17-120 15,4 12 0-15,3 5 0 16,7-2 0-16,14-6 0 15,9-9 0-15,4-12 0 0,4-8 0 16,0-8-23-16,6-10-79 16,2-7-20-16,4-12 16 15,-1-12 41-15,4-16 25 16,-4-13 16-16,0-11 13 16,-6-9 25-16,-10-10 47 15,-6 6 29-15,-6 8 58 0,0 17-15 16,0 11-86-16,0 8-47 15,0 13 0-15,0 21 0 16,0 24 0-16,0 21 0 16,0 10 0-16,8 4 0 0,10 3 0 15,3-6 0-15,-3-12 0 16,4-13 0-16,1-7 0 16,-1-13 0-16,-2-12 0 15,-1-15 0-15,2-18 0 0,4-19 0 16,-1-21 0-1,0-12 0-15,-1-9 0 0,3 1 0 16,-1 3 0-16,-2 9 0 16,1 11 0-16,2 18 0 15,-3 12 0-15,2 12 0 16,1 16 0-16,-1 27 0 0,5 26 0 16,-4 25 0-16,-8 8 0 15,-1 2 0-15,-8-1 0 16,-9-11 0-16,0-14 0 15,0-17 0-15,0-12 0 16,0-13 0-16,0-11 0 16,0-18 0-16,0-15 0 0,8-17 0 15,11-16 0-15,15-12 0 16,11-9 0-16,12 9 0 16,-1 12 0-16,1 12 0 15,-6 22 0-15,-8 23 0 0,-10 19 0 16,-15 26 0-16,-18 19 0 15,-12 14 0-15,-16 7 0 16,-4-6 0-16,-4-10 0 16,-1-12 0-16,9-12 0 0,3-9 0 15,4-12 0-15,8-8 0 16,13-19 0 0,0-18 0-16,0-14-444 15,0-15-68-15,8-12 10 16</inkml:trace>
  <inkml:trace contextRef="#ctx0" brushRef="#br0" timeOffset="139376.28">31961 9529 331 0,'16'-56'268'0,"-3"-2"-75"15,-8 1-82-15,-5-4-37 16,-13 0 7-16,-4 0 59 0,-7 4 35 16,-13 0-16-16,-7 2-42 15,-16 4-13-15,-17 2-14 16,-21 5-9-16,-24-1-24 16,-25 4-15-16,-14 3-18 0,-15 10-24 15,-7 4 0-15,-4 8 0 16,4 4 0-16,5 12 0 15,8 7 0-15,4 14 0 0,6 12 0 16,5 12 0 0,11 15 0-16,5 22 0 0,9 16 0 15,12 28 0-15,8 24 0 16,14 26 0-16,11 12 0 16,20 1 0-16,14 6 0 0,25-4 0 15,18-14 0-15,19-6 0 16,21-9 0-16,21-8 0 15,24-6 0-15,33-6 0 0,29 1 0 16,32-8 0-16,36-15 0 16,33-9 0-16,31-17 0 15,29-17 0-15,12-20 0 16,10-20 0-16,-11-23 0 16,-9-21 0-16,-25-29 0 15,-30-32 0-15,-28-31 0 0,-24-27 0 16,-29-24 0-16,-36-26 0 15,-32-15 0-15,-37-16 0 0,-32-8 0 16,-29-1 0-16,-37 7 0 16,-29 10 0-16,-30 15 0 15,-47 14 0-15,-32 23-37 0,-23 25-540 16,-14 29 40-16,5 23 91 16</inkml:trace>
  <inkml:trace contextRef="#ctx0" brushRef="#br0" timeOffset="142372.24">31568 6233 552 0,'8'-43'370'0,"-5"7"-111"16,-3 8-120-16,0 7-58 16,0 6 7-16,0 2-2 15,0 13-35-15,-16 0-12 16,-21 16-6-16,-23 12-14 15,-26 13-9-15,-6 8 1 0,-6 4-2 16,4-3-7-16,12-6-5 16,9-8 6-1,8 2-9-15,14-6 7 0,11-5 4 16,10-2-5-16,14-4-2 16,16 0 5-16,13 3-3 15,15 4 1-15,12-4-2 16,16 0-2-16,17-3 4 15,9-4 3-15,12-1-8 0,7-4 2 16,1-4 0-16,-9 1-7 16,-8-9-26-16,-15 7-66 15,-18-7-67-15,-19 0-106 16,-17-4-41-16,-16-16-55 16</inkml:trace>
  <inkml:trace contextRef="#ctx0" brushRef="#br0" timeOffset="142636.6">31291 6346 150 0,'0'-28'256'15,"0"1"-57"-15,3 12-63 16,5 3-58-16,-2 4-34 0,-3 8 3 16,5 0-14-16,1 20 39 15,0 18 6-15,-1 23-6 16,-8 20 17-16,0 16 35 15,-22 16-19-15,-7 14-22 16,-2 11-30-16,-6 9-23 16,6 0-17-16,0-4-8 15,17-14-7-15,5-15-57 0,9-20-140 16,0-25-120-16,12-24 1 16,12-35-47-16</inkml:trace>
  <inkml:trace contextRef="#ctx0" brushRef="#br0" timeOffset="142970.18">32180 6415 394 0,'33'-69'300'0,"-11"14"-117"16,-13 28-95 0,-9 24-30-16,-96 148 271 15,47-50-224 1,1 6-22-1,-34 225 20 1,90-228-87-16,21-17-6 16,20-17-6-16,15-14 1 15,13-31-4-15,5-22-5 0,3-30 6 16,2-24-4-16,-13-24 6 16,-7-26-1-16,-15-13 2 15,-11-11 30-15,-12-3 50 16,-17 7 9-16,-12 10-12 15,-17 15-39-15,-12 13-29 0,-10 14-65 16,-10 27-101-16,-10 23-106 16,-9 38-33-16,-8 35 2 15,-3 26-37-15</inkml:trace>
  <inkml:trace contextRef="#ctx0" brushRef="#br0" timeOffset="146398.09">18971 13499 17 0,'0'-5'38'0,"0"5"43"15,-8 0 72-15,0-5-16 16,8 2-31-16,-12 3-40 0,12 0-26 16,-9-4-20-16,9 4-13 15,-8 0-5-15,8 0 2 0,0 0-2 16,0 0-1-16,0 0-2 0,0 0 5 16,-8 0 14-16,8 0 13 15,-9 0 12-15,9 0 3 0,-6 0 4 16,6 7 4-16,0-7 1 15,0 0-6-15,0 0 0 0,0 10 1 16,0-10 0 0,0 0 2-16,0 0 14 0,0 0-6 15,0 0-7-15,0 0-5 0,0 0-15 16,0 0 2-16,0 0-5 16,0 0-3-16,0 0-10 0,0 0-1 15,0 0 5-15,0 0 4 16,0 0 7-16,0 0-7 15,0 0-11-15,0 0-7 0,0 0-5 16,0 0 2-16,0 0 2 16,0 0-11-16,0 0 2 15,0 0 6-15,0 0-4 0,0 0 3 16,0 0 3-16,0 0-1 16,0 0-3-16,0 0-5 15,0 0 14-15,0 0 15 16,-8 0 11-16,-1 0 1 15,0 0-8-15,-3 0-8 0,-4 11-14 16,-3-11 7-16,-3 12 7 16,7-12 16-16,1 0 3 0,6 0-17 15,16 0-23 17,9 0 0-32,9 0 0 15,5 0 0-15,14 0 0 16,12-7 0-16,12-7 0 0,17 2 0 15,7 1 0-15,8-1 0 16,8-5 0-16,14 4 0 16,2 2 0-16,5-6 0 0,0 6 0 15,0-6 0-15,-9 0 0 16,-4 1 0-16,-5-1 0 0,-15 3 0 16,-12 0 0-16,-17 2 0 15,-6 0 0-15,-5-5 0 0,-5 5 0 16,0-1 0-16,2-2 0 15,0-2 0-15,-4 2 0 0,4-2 0 16,-4 1 0-16,-7 0 0 16,3 0 0-16,-6-1 0 15,-4 1 0-15,1 0 0 0,-4 2 0 16,-5 3 0-16,6-1 0 16,-3 0 0-16,7-1 0 0,1 2 0 15,6-1 0-15,4-2 0 16,4-1 0-16,-2 1 0 0,3 3 0 15,3 3 0-15,4-4 0 16,-1 0 0-16,2-1 0 16,-2 1 0-16,-1 0 0 0,-8-1 0 15,-3-3 0-15,-3 4 0 0,-3 0 0 16,-2-5 0 0,-4 6 0-16,1-2 0 0,0 1 0 15,3 1 0-15,5 2 0 16,-5 2 0-16,-3-3 0 0,-1 3 0 15,-7 1 0-15,1 4 0 16,-7 2 0-16,1 0 0 0,-5 0 0 16,3 0 0-16,-3-5 0 15,-1 1 0-15,-2 0 0 0,-1-1 0 16,6 0 0-16,3-2 0 16,1 3 0-16,3-4 0 0,6 4 0 15,-8 0 0-15,4 0 0 16,-6 0 0-16,1 0 0 0,-10-4 0 15,-1 3 0-15,-3 0 0 16,0-2 0-16,3 0 0 16,-3 2 0-16,7 1 0 0,-2-4 0 15,2-1 0-15,8 2 0 16,10-3 0-16,5 7 0 16,-1-1 0-16,6-2 0 0,-3-5 0 15,7 4 0-15,-2-5 0 16,0-1 0-16,1 1 0 0,-4 0 0 15,4 4 0-15,-2-4 0 16,4-1 0-16,5 1 0 16,6 0 0-16,1-1 0 0,15 6 0 15,7-2 0-15,6-3 0 16,5 0 0-16,2 5 0 0,-1-7 0 16,-4 2 0-16,-3-1 0 15,-9 2 0-15,-9-1 0 0,-1 0 0 16,-15 3 0-16,-7 2 0 15,-5-2 0-15,0-3 0 16,-2 0 0-16,-2 0 0 0,2-5 0 16,1-7 0-16,7-4 0 15,4-1 0-15,1-4 0 0,2 0 0 16,0 2 0-16,-3-3 0 16,-2 2 0-16,0 0 0 15,0-1 0-15,2 5 0 16,-6 3 0-16,-6 5 0 0,-6 1 0 15,-1 1 0-15,-5 2 0 16,-6 4 0-16,4-4 0 0,-4-1 0 16,5 1 0-16,2 4 0 15,0-5 0-15,0-2 0 0,2-7 0 16,-6 7 0-16,3-2 0 16,-1-3 0-16,-1 0 0 15,0-2 0-15,1 2 0 0,3 0 0 16,1-1 0-16,-2 1 0 15,-1 3 0-15,-3 1 0 16,6-1 0-16,1 2 0 0,-7-5 0 16,3 3 0-16,1-3 0 15,2 0 0-15,-6-2 0 0,3-2 0 16,2-1 0-16,1 1 0 16,-4-1 0-16,-1-3 0 0,0 0 0 15,-2 3 0-15,-9 5 0 16,5 3 0-16,-6 0 0 15,-3 6 0-15,-2 2 0 0,0-2 0 16,3 2 0-16,-3 1 0 16,2-1 0-16,0-4 0 15,-1 3 0-15,-1-3 0 0,2 1 0 16,3-8 0-16,6-2 0 16,-3-2 0-16,5-4 0 15,1 0 0-15,-3-2 0 0,0 1 0 16,-1 5 0-16,-2-1 0 15,1 1 0-15,-3-1 0 0,0 5 0 16,-5 0 0-16,1-4 0 16,2-1 0-16,5 2 0 0,2-7 0 15,1-2 0-15,6-2 0 16,-2 2 0-16,-2 0 0 16,4-1 0-16,-1-4 0 15,-3-4 0-15,4 0 0 16,-1-5 0-16,0-2 0 0,6 0 0 15,-3-1 0-15,-2-5 0 16,-1 2 0-16,4 0 0 16,1 1 0-16,-5 8 0 0,1 1 0 15,-2 6 0-15,2 7 0 16,-1 4 0-16,1 5 0 16,-1 0 0-16,-3-1 0 0,-4 5 0 15,-2 4 0 1,1 4 0-16,2-5 0 0,-2-3 0 15,5 0 0-15,2-6 0 16,6-2 0-16,-2-4 0 0,6-9 0 16,5-3 0-16,6-6 0 15,6 3 0-15,-2 1 0 16,-5 0 0-16,-1 11 0 0,-5 2 0 16,-4 5 0-16,-6 4 0 15,-2 3 0-15,-4-3 0 16,-2 3 0-16,2-3 0 15,-2 2 0-15,2-1 0 0,4-5 0 16,4-9 0-16,4 0 0 16,7-4 0-16,2 1 0 15,-2-5 0-15,3 1 0 16,4-5 0-16,-3-5 0 16,-3 1 0-16,0 5 0 0,-5 6 0 15,-3 7 0-15,-9 5 0 16,-5 10 0-16,-1 5 0 15,-2 1 0-15,4-1 0 16,5 3 0-16,7-4 0 0,2-1 0 16,1 1 0-16,1-5 0 15,-2 5 0-15,-2 0 0 16,0 5 0-16,1-3 0 16,4 1 0-16,-2 2 0 15,3 3 0-15,-3-1 0 16,-1 1 0-16,-5 4 0 15,-4-3 0-15,-1 2 0 0,-9 1 0 16,-2 1 0-16,-5 3 0 16,-4 0 0-16,1 0 0 15,-6-5 0-15,0 5 0 16,-14 0-336 0,-13 12-203-1,-21 4-6 1</inkml:trace>
  <inkml:trace contextRef="#ctx0" brushRef="#br0" timeOffset="147443.99">19706 13099 151 0,'0'-13'229'0,"0"-2"-46"0,0 3-40 15,0-5-41-15,0 5-32 16,0 0 7-16,0-4 24 16,0 4 1-16,9 3-20 0,-9 4-21 15,3 5-4-15,-3 0 0 16,0 0 13-16,0 0 19 0,0 14 10 15,-12 0 18-15,-4 12-17 16,-5 3-23-16,-4 3-20 0,-3 5-34 16,-9-2-23-16,2-1 0 15,-3-2 0-15,3 0 0 0,-4 1 0 16,5-5 0-16,-3-3 0 16,9 0 0-16,2-5 0 0,10-8 0 15,4-3 0-15</inkml:trace>
  <inkml:trace contextRef="#ctx0" brushRef="#br0" timeOffset="147895.75">19283 13413 2047 0,'8'0'0'0,"5"0"0"15,0 0 0-15,3 0 0 16,4 0 0-16,-1 0 0 0,2 12 0 15,4-1 0-15,3 6 0 16,1-1 0-16,2 9 0 16,3 3 0-16,2 1 0 0,1 3 0 15,-1 1 0-15,2 4 0 16,-4-2 0-16,0-5 0 0,-3-2 0 16,-1-7 0-16,-9-1 0 15,-7-4 0-15,3-4 0 16,-4-1 0-16,-5-11 0 0,-1 10 0 15,-1-10 0 1,-3 0 0-16,-3-5 0 31,0-7 0-31,0-8 0 0,0-12 0 16,0-6 0 0,0-10 0-16,0-9 0 0,0-9 0 15,-16-6 0-15,-5-1 0 16,4 4 0-16,3 3 0 0,1 9 0 15,0 4 0-15,1 4 0 16,4 5 0-16,8 7 0 0,-8 3 0 16,8 6 0-16,0 5 0 15,0 4 0-15,-6 4 0 0,6 7 0 16,-9 4 0-16,9 4-179 16,-9 0-141-16,-3 21-43 0,-1 4-9 15,-6 3 7-15</inkml:trace>
  <inkml:trace contextRef="#ctx0" brushRef="#br0" timeOffset="161673.84">11836 13849 78 0,'3'-13'199'0,"-3"3"-58"16,5 3-59-16,-5 7-39 15,3 0-22-15,-3 0-6 0,0 0 6 16,0 0 3-16,0 17 42 16,0-17-36-16,0 13 10 31,0-13 51-31,0 0-46 0,0 0-4 16,0 6-16-16,0-6-4 15,0 0-6-15,0 0 4 0,0 0-7 16,0 0 7-16,0-4-8 15,0-6-8-15,0-5-5 16,0 1 8-16,6-3-9 0,6 1 2 16,4-1-1-16,7 5 2 15,7 0-1-15,-3 0-3 0,6 8 4 16,-4 4 0-16,-1 7 0 16,1 10 0-16,-9 4 4 15,-4 3 3-15,-5 4-4 0,-5 2 2 16,-6-3 7-16,0 2-10 15,-17-1 6-15,1 1-5 16,-4-5 3-16,-1-9-1 16,5-2-1-16,4-1-3 0,4-12 2 15,8 9-5-15,0-9-6 16,0 0-4-16,11 0 8 16,11-9-1-16,2-3 5 15,9 5-2-15,-1 7 2 0,-1 0-2 16,2 0 0-16,-9 0 0 15,-2 12 9-15,-11 0-2 16,-3 4-5-16,-8 5 1 16,-8-1 1-16,-9 4 1 0,-1-4-2 15,-12 2 0-15,2-7-3 16,4 1 4-16,-1-4 3 0,6-3-9 16,2-9-10-16,5 7-17 15,-2-7-26-15,14 0-29 16,-6 0-38-16,6 0-12 0,0 0-25 15,0-7-43-15</inkml:trace>
  <inkml:trace contextRef="#ctx0" brushRef="#br0" timeOffset="162000.1">12385 13767 207 0,'0'-21'222'15,"0"4"-41"-15,-8 6-46 16,8 3-65-16,0 8-30 0,0 0-12 16,0 0-3-16,0 12-7 15,0-5-5-15,0-7-9 0,4 14-3 16,0-14 4-16,4 0-6 16,-5 0 1-16,5 0 0 15,-4 0 1-15,-4-10-6 0,0-1-3 16,0-6 2-16,0 0 1 15,0 1 0-15,-12-3 1 16,4 2 4-16,8 10 0 16,-11-3-4-16,11 7-1 0,-9 3-10 15,1 0-18-15,8 0-34 16,-12 16-27-16,12 1-28 0,-9 3-56 16,9-3 2-16</inkml:trace>
  <inkml:trace contextRef="#ctx0" brushRef="#br0" timeOffset="162239.73">12526 13693 226 0,'-11'-12'209'16,"2"-4"-62"-16,9 4-50 15,0 0-47-15,0 0-27 0,0 2-3 16,12-2-1-16,5-4-12 15,7 0 0-15,4-1-9 0,1 2 6 16,-1-2-12-16,1 6-10 16,-9 2-17-16,-4 9-16 15,-4-5-13-15,-7 5-14 0,-5 0-34 16,0 0-24-16,0 0 9 0</inkml:trace>
  <inkml:trace contextRef="#ctx0" brushRef="#br0" timeOffset="162738.97">12591 13575 35 0,'-8'-3'86'0,"-4"-6"92"15,4 1-29-15,-1 4-49 16,1 4-44-16,8 0-27 16,0 0-10-16,-8 0 0 0,8 17 18 15,0 1 1-15,-9 12-1 16,9 3 2-16,0-1-2 15,0-3-9-15,0-6-9 0,0 1 5 16,0-2-12-16,0-10-4 16,0-4-3-16,0-8-3 15,9 0 0-15,-1 0 0 0,0 0 6 16,6-8-4-16,1-4-1 16,2 0 0-16,-6 0-4 0,3 3 6 15,-8 6-5-15,2-2 2 16,1 5-2-16,-5 0-3 15,1 0 6-15,-1 0-4 0,-4 0 6 16,0 8 4-16,0 3-1 16,0 6 10-16,0 0 8 15,-13-5-1-15,1 0-15 0,-5-1 1 16,1 4-10-16,4-5 4 16,0-10 0-16,1 0-4 15,2 9-3-15,1-9 5 0,8 0-4 16,-8 0-7-16,8-9 2 15,0 1-5-15,0 1-3 0,0 2-9 16,0 0-5-16,0-2-15 16,3 0-9-16,5 2-17 0,1 5-22 15,-1 0-24-15,-4 0-37 16,0 0-32-16,-4 0 31 16</inkml:trace>
  <inkml:trace contextRef="#ctx0" brushRef="#br0" timeOffset="163755.51">12538 13876 26 0,'-9'-4'33'0,"9"1"21"15,0-2 23-15,0 1 33 0,0 4-2 16,0-5-43-16,0 1-25 16,0 2-19-16,0 2-1 15,0 0 10-15,0 0 8 16,0 0-7-16,0-6 2 0,0 4-7 15,0-8-4-15,0 5-5 16,9-2 3-16,4 3-7 0,-1-4-2 16,4 4-6-16,5-4 1 15,-5 4-6-15,-1 0 1 0,6 0 0 16,-4-5 5-16,-2 7 5 16,-3-3 1-16,1 5 4 15,-1 0 1-15,1 0 0 0,-3 7-7 16,-1 6-4-16,-1-1 3 15,0 1-9-15,1-1 5 16,-1 0-1-16,-8-12 0 0,5 7-3 16,-2 1 2-16,2-8 3 15,-5 9 7-15,0 0 8 16,0-9 15-16,0 12 9 0,0-5 5 16,0 2-13-16,0 3-9 15,0 0-11-15,0 0-8 0,0 0-1 16,-8 0 0-16,8-12-1 15,-8 9 8-15,8-9-3 16,-14 12-7-16,3-4-1 16,-5 0-2-16,0-1 5 0,-6 4-7 15,6-11 3-15,1 0-4 16,3 0 6-16,-1 7-6 16,13-7 2-16,-9 0-4 0,9 0 5 15,-8 0 7-15,8 0 5 16,0 0-7-16,0 0 1 0,0 0-6 15,0-5 4-15,0 3-6 16,0-3-3-16,0-1 3 0,0-1-6 16,5 4-10-16,-5-2-15 15,0 1-40-15,0 4-42 0,0 0-34 16,0 0-10-16,0 0-12 16,0 0-30-16,0 0 7 15</inkml:trace>
  <inkml:trace contextRef="#ctx0" brushRef="#br0" timeOffset="165967.9">12891 13579 14 0,'0'-7'40'0,"0"3"34"16,0-6 47-16,0 7 6 0,0-1-46 15,0 4-33-15,0-4-21 16,0 0 3-16,0-1 7 16,0 1 6-16,0 4-4 15,-7-4-6-15,7 0 1 0,-8-4-4 16,8 0 0-16,0 8-1 16,-9-4 2-16,9-1-4 0,-8-2-8 15,8 2 2-15,-11 2-1 16,11-5-2-16,-14-1-9 0,6 1 3 15,-3-4 1-15,-2-1 0 16,2 2-1-16,-2-1 7 0,1 0 5 16,-1 3-4-16,2 1-5 15,-1-1 3-15,3 2 3 0,0-3 12 16,1 10-2-16,0-2-2 16,-4-3-3-16,1 1-12 15,-1 4-9-15,-5 0 5 16,1 0-5-16,-4 0-5 0,-1 0 2 15,5 0 4-15,-4 0-1 0,-2 0 6 16,-1 0-7-16,3 0 0 16,-5 0-3-16,6 0 1 0,-2 0 1 15,1 0 6-15,0 0-3 16,3 0 7-16,-3 0 3 0,4 0 4 16,-6 9-3-16,4-9-8 15,-4 7 3-15,-3-7-3 16,1 9 5-16,0-1-6 0,1-8-1 15,-2 6 5-15,-1-6-15 16,3 15 13-16,-1-8-7 0,-5 1-7 16,4-8 5-16,1 13-1 15,-1-13 5-15,0 7-6 0,7 1 3 16,-4 1 6-16,6-1 2 16,1-8-4-16,3 11-8 0,4-11 1 15,-1 0 2-15,9 10 7 16,-13-10-9-16,13 0 7 15,-12 12-9-15,12 0 0 0,-11-3 3 16,3-2 1-16,0 1-1 16,-1 5 9-16,-3-1-3 15,0 1 3-15,-1-2-5 16,2 6 4-16,-6-6 6 0,5 6 3 16,0-5-9-16,-1 1 8 15,2-2 1-15,-1 1-8 0,0 2-4 16,4-3 7-16,-1-3-3 15,1 1-6-15,0-9 2 16,8 8 1-16,-12 3-2 0,4-1 6 16,8-3 0-16,-8 5-6 15,8 0 4-15,-8 1-3 16,8 3 5-16,0 5 4 16,0 4-8-16,0-2 1 0,0 2 3 15,0-1-11-15,0-4 5 16,4 1-1-16,-4-1-3 15,0-1 2-15,0-1 4 0,4-2-5 16,1-4 10-16,-2 0 2 16,0 5-8-16,2 0 1 0,-2-2-3 15,1 2-1-15,1-1 2 16,3 0-4-16,-5 5 1 16,5 2-3-16,2 2 3 0,-2 0-3 15,0-5 5-15,-2 1-3 16,8-1 0-16,-3 0 3 0,-3-3-4 15,1-5 5 1,-1 1-8-16,1-2 13 0,-2 1-7 16,1-1 0-16,0 3 2 15,0-2-2-15,1 0 3 0,-1 0-11 16,4-4 9-16,1 5 0 16,-1 2-1-16,-1-2 5 15,1-1-7-15,1 1 10 0,0-6-6 16,-1 3-7-16,0-3 10 15,0-7-2-15,-1 9-5 16,-3-2 1-16,1 1 2 16,4-8 3-16,3 0 5 0,-5 0-9 15,6 8 8-15,4-8-8 16,-2 8 10-16,3-8-12 0,-6 0 5 16,0 9-2-16,0-9-5 15,4 0 9-15,-1 0-10 0,3 0 4 16,-1 0 3-16,-2 0-3 15,1 0 5-15,2 0-3 16,-4 0-3-16,7 0-3 0,-4 0 8 16,4-4-1-16,-1-1 4 15,0-3-6-15,1 0-7 0,3 4 12 16,1-4-3-16,-1 5-3 16,-3-6 8-16,-2 2-11 15,-3 2 6-15,2-2 2 16,-7 2-3-16,2-3-5 0,-1 3 7 15,-1-3-6-15,6 4-2 16,-4-4 5-16,-2 3 1 0,2-2 0 16,0 2-1-16,-1-2-8 15,0-2 6-15,-5 1 2 0,2 1-2 16,-1-2 0-16,1 4-4 16,-2-2 7-16,-3 2-3 0,0 2-3 15,0-6 10-15,1 4-9 16,4-2-1-16,-6 3-1 15,2-4 8-15,3 4 0 16,0-5-7-16,0 1 6 0,-4 1-8 16,0-3 9-16,1 3-4 15,-1-5-3-15,0 4 3 0,-4 0 3 16,0 0-8-16,0-1 7 16,-4 2 1-16,6 3-8 15,0-4 13-15,-3-1-4 0,5-4-12 16,-3 2 8-16,-2-1-1 15,6 1 3-15,-4-2-2 0,-2-4-2 16,6 1 5-16,-5 0 1 16,1 3-9-16,-5 1 9 15,0-4-2-15,4-1-3 16,-2 1-2-16,3 4-3 0,-2-1 4 16,-3 1 3-16,0 1 0 15,0-5 2-15,0-1-1 0,5 4-5 16,-2-3 3-16,-3 4 4 15,5-4-3-15,-5-1-5 0,0 1 2 16,0-1 4-16,0 0-1 16,0 6 0-16,0-6 0 15,0 3 2-15,0-3-3 0,-8-4 3 16,0 1-10-16,1-1 6 16,-2-3-4-16,9 0 9 15,-13-4-5-15,13 2 1 16,-11 2 3-16,11-1-4 0,-14 5 4 15,6 1-5-15,-1 2 8 16,-5 0-10-16,2 1 2 0,-2 4 3 16,6 1-3-16,-3 1-1 15,-1 3 5-15,0-3 3 0,4 4-4 16,-1 1 4-16,-2-3-13 16,3 4 0-16,0-1-12 0,-1-3-16 15,1 4-17-15,0 4-48 16,-1 0-29-16,2 0-32 15,-6 0 0-15,1 0 8 0,-1 12-2 16,2 1 11-16,-1-1 2 16,0 5-4-16,-2-2-31 0,6 2 0 15</inkml:trace>
  <inkml:trace contextRef="#ctx0" brushRef="#br0" timeOffset="168695.49">10196 9858 3 0,'0'0'2'0,"0"0"-1"15,0 0 0-15,0 0 1 16,0 0 2-16,0-3 7 16,0-2 11-16,0 1 14 15,0 4 29-15,0 0 37 0,0 0 22 16,0 0-50-16,0 0-29 16,0 0-23-16,0 0-7 0,0 0 2 15,0 0 3-15,0-4 13 16,0 0-2-16,0-1-3 15,0 1-4-15,0 4-1 0,0 0-2 16,0 0 2-16,0 0-4 16,0 0 1-16,0 0-11 0,0 0-2 15,0 0 2-15,0 0-5 16,0 0-3-16,0 0 1 16,0 0 5-1,0 0-3-15,0 0 5 16,0 0-5-1,0 0-2-15,0 0-1 16,4 0 4-16,4 0 1 0,4 0 1 16,4 0 2-16,9 0-3 15,2 9 2-15,11-9-1 0,2 8-3 16,9-8 3-16,7 0 0 16,9 0-1-16,5-8 5 15,-2-1-5-15,3 1-4 16,-8 1 0-16,-1-6 2 15,-2 1 1-15,2-6-2 0,-7 8-2 16,7-7-1-16,-5 4 1 16,-5 2 1-16,2-6-2 0,-2 1-3 15,5 1 3-15,3-6-2 16,6-3 3-16,-1-2 1 16,5 2 0-16,-1 0-3 0,-5 2 3 15,0 7-2 1,-2 0-1-16,-10 3 2 0,-3-2-1 0,-3 2-1 15,-6 5 1-15,-9-2 1 16,-1-3 0-16,-3 0-1 16,3 0-2-16,-5 4 5 15,-1-1 1-15,-8 4 1 0,-5-3 2 16,2 8 5-16,-5 0-3 16,-5 0 5-16,2-4 4 0,-5 1-2 15,0-1-4-15,0 4-5 16,0 0-2-16,0 0-1 0,0 0-7 15,3 0 6 1,3 0-4-16,-3 0 2 0,-3 0 4 31,0 0-4-31,0 0 0 16,0 0 0-16,0 0 1 16,0 0 3-16,0 0 1 0,0 0-2 15,0 0 2-15,0 0-5 16,0 0 7-16,0 0-6 0,0 0 0 15,0 0 1-15,0 0 1 16,0-4-3-16,5 4 2 16,-5 0-5-1,0-5 0-15,0 5 7 0,0 0-8 16,3 0 3-16,2 0 4 16,-5-3-9-16,0 3 6 0,0 0-8 15,0 0 11-15,0 0 3 16,3 0-9-16,2 0 3 15,-1 0 1-15,-1 0-1 16,2 0 1-16,-1 0 0 0,0 0 1 16,0-5 5-16,0 1 8 15,5-3 5-15,-2 2 1 0,1-2 0 16,0 2 0-16,1-3-2 16,-1 4-11-16,3-5-2 0,3 2-1 15,-6 2 0-15,-1 2-5 16,2 3 6-16,-1-4-8 0,-5-1 1 15,2 5 2-15,-5-4 1 16,0 4-1-16,0 0 2 16,0 0 0-16,0 0-2 15,0 0-9-15,0 0 8 16,0 0-2-16,0 0 2 16,0 0-4-16,0 0 4 0,0 0 0 15,0 0-7-15,0 0-12 16,0 0-28-16,0 0-30 0,0 0-39 15,0 0-35-15,0 9-4 16,-8 3-22-16,-6-1-48 0</inkml:trace>
  <inkml:trace contextRef="#ctx0" brushRef="#br0" timeOffset="176116.95">9453 9805 11 0,'0'0'12'0,"0"-4"5"16,0 1 10-16,0-6 20 16,0 6 24-16,0-6 39 0,0 9-2 15,0 0-45-15,0-6-27 16,0 6-18-16,-9 0-8 16,9 0-1-16,0 0 0 0,0 0 0 15,0 0-7-15,0 0 2 16,0 0 0-16,0 0 3 15,0 0 0-15,0 0-1 16,0 0-4-16,0 0 2 16,0 0-3-16,0 0-2 0,0 0 3 15,0 0-4-15,0 0 1 16,0 15-1-16,0 0 4 0,0 5-1 16,3 9 0-16,6 7 1 15,-4 2-2-15,3-2 0 16,0-2 2-16,1-7-4 0,-2-3 0 15,-4-3 3 1,2-1-3-16,-2-4-3 0,2 1-3 16,-5 0-6-16,0-1-14 15,4 1-30-15,-4-6-44 0,0-2-13 16,0-9 12-16,5 7 28 16</inkml:trace>
  <inkml:trace contextRef="#ctx0" brushRef="#br0" timeOffset="176865.15">9591 9944 16 0,'8'-20'65'15,"-4"10"-16"1,0 3 1-16,0 2-2 0,-4 5-11 15,0 0-5-15,0 0-7 16,4 0 10-16,-4 0 22 16,0 0-22-16,0 0-17 0,0 10-6 15,0-3-2-15,0 2-6 16,0-9 3-16,0 0 0 16,0 8-3-16,0-8 0 0,0 0-2 15,0 0 0-15,0 0 3 16,0 0 1-16,0 0-2 15,0 0 7-15,0 0 0 16,4-4-3-16,0-4-2 0,4-2-5 16,1-2-1-16,-1 1-2 15,3-6-2-15,1 1 2 16,1 0 5-16,-5 3-2 0,1 1 1 16,-5 5 0-16,-1 7-2 15,5 0 0-15,-5 0-3 16,6 0 3-16,-1 11 0 0,-3 6 2 15,-2 0-2-15,2-1 3 16,-2-1 1-16,-3 1-2 16,0-4-1-16,0 6 0 15,0-6 1-15,0 1 0 0,0-1 3 16,-11 0-3-16,3 1 0 16,8-7 1-16,-9-6-2 15,9 9-5-15,0-9 7 0,0 0-1 16,0 0-4-1,0 0 5-15,0 0-7 0,0 0-2 32,4 0 5-32,4 0 2 15,0 0-3-15,6 0 3 0,1-9 9 16,10 3-3-16,0-7-1 16,-2 1 0-16,-3 0 0 15,2 3 0-15,-3 1-3 16,-3 0 1-16,-3 0-1 0,-1-2-3 15,-4 8 3-15,0 2-3 16,-5 0-1-16,-3 0-2 16,0 0-14-16,0 0-6 0,0 0-11 15,0 0-20-15,0 0-47 16,0 0-26-16,-8 12 6 0</inkml:trace>
  <inkml:trace contextRef="#ctx0" brushRef="#br0" timeOffset="178312.62">9741 9960 8 0,'-8'-3'21'16,"8"-6"26"-16,-14 5 43 16,14-4 60-16,0 0-40 0,-6-1-39 15,6 2-28-15,0-3-12 16,0 3-8-16,0-2 5 15,0 1 5-15,0-3-4 0,0-1-9 16,3-1-3-16,5-3-4 16,4-5-5-16,4 5-1 15,2 4-5-15,-7-1-4 16,6 5-1-16,-6-4 1 0,3 4-4 16,-3 3-1-16,-4 5-10 15,2 0 0-15,-4 0-3 16,-2 0-11-16,-3 0-12 0,5 0-10 15,-2 0-51-15,-3 0-42 16,0 13 8-16</inkml:trace>
  <inkml:trace contextRef="#ctx0" brushRef="#br0" timeOffset="179327.47">9701 9936 41 0,'0'-12'80'16,"0"0"40"-16,0 0 13 0,0 3-63 15,0 1-31-15,0 8-20 16,0 0-8-16,0 0-4 16,0 0-1-16,0 0 1 0,0 12-6 15,0 0 6-15,0 0-4 16,0 5-1-16,0-1 1 0,0 3 4 15,0-2-4-15,0 0-6 16,0-5 4-16,0-1 0 16,0-1-3-16,0 2 1 15,4-12 2 1,-4 7 4-16,3-7-4 0,2 0-1 16,-2 0 0-1,0 0 0-15,2 0 2 0,-5 0 2 16,4 0 3-16,1 0 4 15,3 0-2-15,0 0 2 16,1 0 1-16,3 0-3 0,2 0-1 16,3-7-5-16,5-2 1 15,-4 1-6-15,7-4 2 0,0 0 2 16,0-3-3-16,-2 2-2 16,2 1 6-16,-4 0-3 15,-5 3 0-15,-4 5 2 16,-4 0 3-16,-5 4 1 15,-3 0-3-15,0 0-2 0,0 0-3 16,5 0 4-16,-2 0-5 16,3 0 5-16,-3 8-1 15,2-8-3-15,-2 12 4 16,-3-12 0-16,0 9-1 16,5-9-1-16,-1 12 3 0,-1-5-1 15,-3 5 8-15,4 5-5 16,1-1 1-16,-2 1-2 15,2-1-3-15,-5 1 4 16,0-2 0-16,0 6 1 0,0-1 10 16,0 2-8-16,-8-3 4 15,-4 5-5-15,0 2 2 0,-5-7 0 16,1 2 2-16,-4-2-3 16,0-1-1-16,-2-2 2 15,2-4-6-15,-4-1-2 0,0-11-3 16,-1 10 3-16,5-10 0 15,5 0 4-15,1 0-5 0,6 0 0 16,8 0 8-16,0-10 1 16,0-1-4-16,0-1 4 15,0 0-2-15,5 0-2 16,3 0-5-16,1 0 3 0,2-2 2 16,1 2-4-16,5 1-1 15,0-2 1-15,-6 7-1 16,1-5-4-16,-3 11 6 0,-1 0-2 15,0 0-3-15,0 0 5 16,1 0-2-16,-3 11 2 0,7 0 0 16,0 5 6-16,-1-1-5 15,0 6-3-15,0 0 7 16,-4-5-8-16,0 0 7 0,1 0-9 16,-1-4 7-16,-5-12-1 15,-3 8-5-15,0 1 4 16,0-9-6-16,0 8-12 15,0-8-80-15,0 0 17 16,0 0-26-16,0 0-53 16,-8 0-33-16</inkml:trace>
  <inkml:trace contextRef="#ctx0" brushRef="#br0" timeOffset="180875.78">9486 9771 12 0,'-9'-7'24'0,"9"4"17"0,0-2 26 16,0 1 33-16,0-4 32 16,0 5-49-16,0-2-29 0,0 5-23 15,0 0-8-15,0 0-5 16,0-5 2-16,0 2 3 15,0-1-10-15,0 4-1 0,0 0 1 16,0 0-7-16,0 0-4 16,0 0-4-1,0 0 4 1,0 0-4-16,0 0-2 16,0 0 2-16,0 0 7 15,0 0-3-15,0 7-2 0,0 6 1 16,0-1 0-1,0-4 1-15,0-1 1 0,0 8 2 16,0-3-5-16,0 0 4 16,5-1-4-16,-1 6 4 0,3 3-4 15,-4 0 2-15,2 4 4 16,-2 10 4-16,6 1 1 16,-4 7-2-16,-5-1 2 0,0 3-4 15,0 2-5-15,0-1 4 16,0-4-5-16,0-10 2 15,0 2 2-15,0-4-1 16,0-6-4-16,0 2 1 0,3-4 1 16,-3 0-1-16,0-5 1 15,0-4-4-15,5 0 4 16,-2 0 1-16,2 0 3 0,-5 5-5 16,0-5 8-16,3 1-11 15,3-2 11-15,-3 3-5 16,1-3-1-16,-4-3 1 0,0 0-4 15,3 0 0-15,-3-8 1 16,0 8 1-16,0 1 0 0,0-9-5 16,0 0 7-16,0 0-3 15,0 7-1 1,5-7-2-16,-5 0 3 16,0 0 0-16,0 0 0 31,0 0 1-31,3 0-5 15,-3 0-11-15,0 0-16 16,0 0-8-16,0 0-6 16,0-3 0-16,0-6 0 0,0 1 7 15,0 0-5-15,0-4-34 16,0-7-50-16,0-6-15 16</inkml:trace>
  <inkml:trace contextRef="#ctx0" brushRef="#br0" timeOffset="181543.51">9351 9952 7 0,'0'0'13'0,"-8"0"12"16,8 0 17-16,-8 0 48 15,0 0 74-15,8 0-61 16,-9 0-38-16,9 0-31 0,0 0-12 16,0 0-8-16,0 0 5 15,0 0 2-15,4 0-4 16,5-4-9-16,-2-8 1 0,9-5-2 16,1-2-1-16,3-7 2 15,1 2-2-15,-2 0 4 16,-3 3-3-16,-2 5 0 15,-2 4 0-15,-3 4 0 0,-5 0-6 16,-2 8 4-16,-2-5-3 16,0 1-3-16,5 0 2 15,-5 4-2-15,0 0 0 16,0 0-4 0,0 0-3-16,0 0-5 15,0 0-4-15,0 0-15 0,0 0-21 16,0 0-20-16,0 8-58 15,0 5-29-15</inkml:trace>
  <inkml:trace contextRef="#ctx0" brushRef="#br0" timeOffset="209080.8">9697 11026 99 0,'-13'0'222'0,"0"-3"-52"0,1-1-48 16,1-1-43-16,3 2-32 16,8 3-18-16,-9 0-4 15,9 0 10-15,0 0-10 16,0 0-7-16,0-4-7 0,0-1-2 16,0 5-1-16,0-4-1 15,0 4 8-15,0 0-1 16,0 0 2-16,0 0 0 0,0-3-1 15,4-6-1-15,4 1-9 16,0-4-2-16,0 0-7 0,4-1 6 16,1-2-1-16,-5-2-1 15,1 4 3-15,-5 0-7 0,4 1 5 16,-5 5 3-16,0 0-8 16,2 2 6-16,-5 5-1 15,0 0-8-15,4 0 7 16,4 12 4-16,0 0-1 15,0 8-2-15,1 1 7 16,0 0-6-16,2 3 0 0,-2-4-4 16,-1-4 5-16,-5 0-1 15,5 1-3-15,-3-4 2 16,-2-3 1-16,-3-10 2 0,0 10-6 16,0-10-5-1,0 0-2-15,0 0-9 0,0 0-16 16,0 0-12-16,0 7-15 15,0-7-1-15,0 0-7 0,0 0-9 16,0 9-16 0,0-9-50-16,-16 0-47 0</inkml:trace>
  <inkml:trace contextRef="#ctx0" brushRef="#br0" timeOffset="209351.73">9640 11207 60 0,'-14'0'124'16,"14"0"55"-16,0 0-67 16,0 0-43-16,0 0-27 0,0 0-23 15,5 0 1-15,7-11-1 16,7 4-2-16,11 3-3 16,2-4-7-16,5 0 1 15,0 0-10-15,-4 1 8 0,-6-2-4 16,-5 4-3-16,-3 3 2 15,-6-4 0-15,-5 6-1 0,0 0-4 16,-8 0-11-16,0 0-10 16,0 0-22-16,0-6-26 0,0-4-52 15,0-6-18-15,0-1 20 16</inkml:trace>
  <inkml:trace contextRef="#ctx0" brushRef="#br0" timeOffset="209695.74">10001 10844 57 0,'0'-25'120'0,"0"6"68"0,0 2-57 16,0 1-26-16,-12 3-32 16,4 5-29-16,0 8-8 0,-1 0-10 15,9 0-4-15,-8 0-10 16,8 0-6-16,0 11-1 0,0 6-3 16,8 0-2-16,5 4 1 15,3 3 1-15,4 0-1 16,8-3-1-16,9-1 2 0,3-8-2 15,10-12-2-15,-2 0 0 16,-8 0 3-16,-8 0 6 0,-7-9-8 16,-9-1 3-16,-16-8-1 15,0-1 8-15,-11-2-2 16,-11 4 4-16,-5 0-3 0,-3 1-4 16,2 4 0-16,-1 5-4 15,1-3-4-15,1 10-19 16,3 0-24-16,2 0-16 0,2 0-21 15,0 17-32-15,0 0-58 16,0-6-3-16</inkml:trace>
  <inkml:trace contextRef="#ctx0" brushRef="#br0" timeOffset="210045.76">9469 11498 144 0,'-33'22'231'0,"9"-6"-90"16,8-4-64-16,8-12-40 16,8 0-18-16,0 0-7 0,20-9 4 15,25-7-5-15,15-9-3 16,26-7-3-16,23-13-4 15,21-3-3-15,17-9 5 16,3 4 2-16,134-49-1 16,0 5 2-1,-228 77-2-15,-14 7-3 16,-14 5-2-16,4-4-12 16,-29 12-14-16,-3 0-14 15,0 0-13-15,-14 12-47 16,-12 0-67-16,-5 5 11 0</inkml:trace>
  <inkml:trace contextRef="#ctx0" brushRef="#br0" timeOffset="210695.86">9936 11503 38 0,'0'-5'107'0,"-8"5"84"0,8 0-80 16,0 0-41-16,-8 17-30 15,0 4-21-15,-1-1-6 0,0 3-1 16,3 3-2-16,6-6-7 15,-8-4 0-15,8-4-3 16,-9-4 4-16,9 1-2 0,0-9 10 16,0 0 5-16,0-5 4 15,0-7 0-15,0-5-6 0,12-6-6 16,-1-1 0-16,7 0-6 16,1-5-5-16,6 8 5 15,0 0-3-15,-1 6 1 16,0 6-7-16,-4 2 7 0,1 7 2 15,-5 0-6-15,-4 0 5 16,1 16 7-16,-6 3 5 0,-7 11 3 16,0 2-4-16,0 4-2 15,-15 4-2-15,-2 3-6 16,1-3 1-16,-5-4-1 0,4-3-2 16,1-10 2-16,1 0-2 15,3-12-2-15,0 1 3 0,12-4 1 16,-10-8 2-16,10 0-2 15,0 0-1-15,0 0-4 0,0-12 2 16,0 0 1 0,6-5-5-16,6 0 7 0,8 2-8 15,4-1 9-15,1 7-8 16,-1 9 6-16,4 9 1 0,1 7-3 16,-1 3-1-16,1 6-3 15,-5 0 5-15,-1 4-3 16,-1-5-14-16,-1 0-21 0,-10-8-26 15,0 2-18-15,-6-11-36 16,-5-7-62-16,0 0-148 0</inkml:trace>
  <inkml:trace contextRef="#ctx0" brushRef="#br0" timeOffset="210995.51">10296 11417 59 0,'-8'-11'141'0,"8"1"36"15,-6 3-64-15,6 3-36 0,0-1-32 16,0 2-18-16,0 3-7 16,0 0-4-16,0 0-3 0,0 0-4 15,11 0-4-15,5 0-1 16,9 0-1-16,2-4-1 15,6-4-1-15,-4 4-5 16,-9 4 4-16,-4-4 1 0,-4 4-2 16,1-4-1-16,-5 4-6 15,-8 0-18-15,0 0-16 0,0 0-27 16,0 0-36-16,-8 0-48 16,-8-5 4-16</inkml:trace>
  <inkml:trace contextRef="#ctx0" brushRef="#br0" timeOffset="211660.01">10309 11348 58 0,'0'-4'106'16,"0"-1"72"-16,0 3-68 0,0 2-35 16,0 0-37-16,0 0-18 15,0 0-8-15,4 0 1 0,-4 0 5 16,0 0-6-16,0 0-5 15,0 0-2-15,0 0 3 0,0 16 6 16,0-1-5-16,0 10 1 16,0-1-6-16,0 5 3 0,0 0-6 15,0-1 0-15,0-3 5 16,0-5-6-16,0-1 3 16,0-2-2-16,0-5 3 15,0-12 4-15,0 9-1 0,0-9 7 16,0 0-1-16,0 0 6 15,0 0-5-15,0 0-6 16,0 0-5-16,0-9-3 0,8-3 3 16,0-1-5-16,0 2 2 15,5-1-2-15,-2-4 5 0,6-1-3 16,-1 5 0-16,5 0 0 16,-5 3 0-16,1 6-2 0,-6-1 3 15,1 4-2-15,1 0 1 16,0 0-4-16,-2 0 4 15,-3 12 3-15,4 4 6 16,-4 4 0-16,0 5-2 0,-3 4-1 16,-5-1 3-16,0 1-9 15,0-2 9-15,-8-2-7 0,-5-1 3 16,-2-2 3-16,-6 1-3 16,0-2-6-16,-2-1 6 0,1-5-4 15,7-2-1-15,-2-3 3 16,6-10-6-16,-3 0 4 15,14 0 3-15,-8 0-2 0,8-5-4 16,0-2 0-16,0-8 1 16,0 9-5-16,0-3 11 0,0 5-4 15,0-5-10-15,5 6-11 16,-2-1-11-16,3-1-11 16,-3 2-25-16,2-6-12 15,3 5-32-15,-5-4-47 0,-3 1-1 16</inkml:trace>
  <inkml:trace contextRef="#ctx0" brushRef="#br0" timeOffset="-206288.73">12271 14376 23 0,'0'0'57'0,"0"0"64"0,0 0 39 16,0 0-54-16,0 0-36 15,0 0-28-15,0 0-19 0,0 0-4 16,0-2 2-16,3-4 8 16,2-1 1-16,4-3-3 15,-2 3-5-15,1 0-2 16,0-2 9-16,4 1 8 0,1-4 8 15,-1-4 3-15,0 4-1 16,0 0-4-16,1-2-11 0,-2 7-8 16,-3 3-15-16,1 4-2 15,-6-4-5-15,-3 4 5 0,0 0 0 32,0 0-4-32,0 0 2 0,0 0 0 15,0 0 1 1,0 0 7-16,0 0-4 0,0 0 0 15,0 0 7-15,0 0-1 16,0 0 3-16,0 0-8 0,0 0 5 16,0 0-8-16,0 0 9 15,0 0-6-15,0 0 0 0,0 0-2 16,0 0 1-16,0 0-4 16,0 0-7-16,8 0 6 15,5 0-6-15,8-9 6 0,7-3-4 16,12 0-5-16,9 0 7 15,4-4-2-15,3-5 1 0,4 1 0 16,2-1-4-16,-1 2 8 16,-4-2-9-16,-8 4 5 15,-4 1-3-15,-14 4 0 0,-1 5 4 16,-9-3-1-16,-10 8-4 16,1 2 3-16,-4 0 2 15,-3 0-3-15,-5 0-1 0,0 0 3 16,0 0 1-16,0 0-37 15,0 0-41-15,0 0-43 0,-13 0-43 16,-7 7-26-16,-9 5-54 16,-12 4 9-16</inkml:trace>
  <inkml:trace contextRef="#ctx0" brushRef="#br0" timeOffset="-201978.81">9973 12321 9 0,'-9'0'12'0,"9"0"5"16,-8 0 5-16,8 0 12 0,-8 0 22 15,8 0 20-15,-9 0 41 16,9 8-38-16,-8-8-35 0,8 0-22 16,-8 7-9-16,1-7-6 15,-6 11 3-15,1-4 7 0,1 0 3 16,-3 2-1-16,-2-9 2 16,4 12-1-16,0-12 0 15,0 12 7-15,-1-4-2 16,2-8 0-16,11 9 0 0,-9-9 0 15,9 0 7-15,0 0 7 16,0 0 0-16,0 0-2 16,0 0 3-16,0 0 5 0,0 0-3 15,3 0-13-15,11-5-14 16,5-3-5-16,10-4 3 0,8 1-3 16,8-10-1-16,12 1-5 15,7-5 0-15,9-4-2 16,13 1 4-16,2-6-9 15,15 0 6-15,6-3-1 0,0-6 0 16,2 7-2-16,-7 4 1 16,-10 3-1-16,-9 6 0 0,-9 0-1 15,-21 9 1-15,-6 1-2 16,-14 5 3-16,-5 0-2 0,-10 4 1 16,-4 0 2-16,-3 4 1 15,-5-5 7-15,-2 5 5 16,-6 0 8-16,0 0 6 0,0 0 12 15,0 0 3-15,0 0-9 16,0-2-2-16,0-3-2 16,0-3-16-16,0-4-5 0,0-1-7 15,0-2 2-15,0-6-6 16,0-1-4-16,-11 3 8 16,11-2 2-16,-12-3-5 0,4 0-1 15,-4-4 1-15,-2-2-3 16,8 3 2-16,-7-6 2 0,1-1 2 15,-1 3-5-15,2-7-4 16,-2 6 4-16,2 4 2 16,-3 3 1-16,3 1-3 0,3 0-2 15,-5 3 2-15,5 4 6 16,8 1-7-16,-8 4 1 16,-1 1 4-16,9-1-2 0,-8-1-2 15,8 4 0-15,-8 1 2 16,0 1 3-16,8 3-3 0,-7-1 0 15,-1 1-4-15,0 4 3 16,-1-3-7-16,-3-1 10 0,-1-1-9 16,1 5 11-16,4-3-5 15,-3-1 1-15,-2-1-2 0,0 5-1 16,2-6 3-16,-1 4-2 16,-9-3 7-16,2 1-9 0,-3 4 4 15,3 0 0-15,-5 0-4 16,-1 0 1-16,-7 0 7 15,-9 11 2-15,-12 7-12 16,-8 3 10-16,-11-2-9 0,-14 9 3 16,-7 6 0-16,-8 3 0 15,-10 3 3-15,-2-4 4 0,3 1-5 16,8 0 3-16,8-8-2 16,13-5 0-16,13-3-4 15,11-5-5-15,7-4 5 0,15-12 5 16,5 0-2-16,11 0 1 15,3 0-3-15,2 0 2 0,14 0-4 16,-8 0 0 0,8 0-5-16,0 0 3 0,0 0-5 15,0 0 10-15,0 0-2 16,0 0-2-16,0 0-3 16,0 0 2-1,0 0 3-15,0 0 5 16,0 0-1-16,0 0-5 15,0 0 5-15,0 0 0 16,0 0 3-16,0 0-6 0,0 0 3 16,0 0-9-16,0 0 6 15,0 8 2-15,0 4 1 16,8 9-3-16,6 12 3 0,-2 15-4 16,5 13 5-16,-3 12 1 15,3 4-5 1,4 4 2-16,-2-3 0 0,3-4 2 15,-6-5 3-15,0-8-3 0,0-8-4 16,-4-9 6-16,4-3-7 16,-3-8 5-16,-1-8 1 0,-5-2-3 15,2-7-4 1,-4-4 2-16,-2 1 2 0,-3-13 2 0,0 8-2 16,0-8 5-16,0 0 0 15,0 0-3-15,0 0 4 16,0 0 0-16,0 0-5 15,0 0 0-15,0 0 2 0,0 0 1 16,5 0-6 0,3-4 5-16,4-8-5 15,8-9 3-15,11-2 2 0,16-7-3 16,10-2 3-16,11 0-11 16,8-1-54-16,3 0-120 0,2 1-114 15,-4 0-94-15</inkml:trace>
  <inkml:trace contextRef="#ctx0" brushRef="#br0" timeOffset="-200547.73">11280 11276 142 0,'0'-13'230'0,"0"1"-74"15,0 3-50-15,0 2-50 16,0 2-27-16,0 1-12 16,0 4 7-16,0 0 9 0,0-3-1 15,0 3-7-15,0 0-7 16,0 0-9-16,0 0-1 0,0 0-2 15,0 0 2-15,0 0 0 16,0 0 6-16,0 0-4 0,0 0 4 16,0 0-3-16,0 0 2 15,4 0-4-15,4-9 0 0,5 2-8 16,1-4 3-16,8 0-7 16,7 3 7-16,-6 0-4 15,-2 8-3-15,-2 0 4 16,-3 0-1-16,1 20 2 0,-4 10-2 15,-9 2-2-15,-4 9 2 16,0 4 0-16,-12 7 0 0,-4 1 3 16,-8-4-5-16,-1-8 2 15,3-8 1-15,8-9-1 0,1-8 2 16,13-4-4-16,0-4 4 16,0-8-3-16,5 0 3 15,9-4-4-15,11-8 2 16,7-4-3-16,9-6-11 0,8 2-12 15,5-3-41-15,-2 2-43 16,-8 5-28-16,-3-5-66 0,-9 2-4 16</inkml:trace>
  <inkml:trace contextRef="#ctx0" brushRef="#br0" timeOffset="-200132.06">11912 11080 86 0,'-8'-21'250'0,"0"6"-65"16,0 2-60-16,8 8-61 16,-11 5-27-16,-5 0-18 0,-1 18-11 15,-2-3 0-15,-3 6-5 16,2-1 4-16,0-4-5 0,3-4-4 16,1-12 5-16,4 12-5 15,5-12-7-15,7 0 3 16,0-12 0-16,0-4 1 0,3-4 2 15,9-1 0-15,8 2 3 16,9-2 1-16,4 4 1 0,3 1 12 16,1 4-5-16,0 12 6 15,-11 0 4-15,-1 16 1 16,-8 8 6-16,-9 9-10 0,-8 8-8 16,0 4 7-16,-11 4-8 15,-6 3-6-15,1-2 0 0,4-9 1 16,3-13-2-16,9-4 0 15,0-7 0-15,9-6-2 0,11-2 2 16,8-9 5-16,12 0-5 16,14 0-3-16,2-5-17 0,6-3-24 15,-2-4-41-15,-7 4-34 16,-8 0-59-16,-13 3-27 0</inkml:trace>
  <inkml:trace contextRef="#ctx0" brushRef="#br0" timeOffset="-198867.15">11969 13018 31 0,'0'0'102'0,"5"0"94"15,-1 0-58-15,1 0-36 0,-2 0-23 16,-3 0-24-16,0 0-6 16,0 0-1-16,0 0 4 0,0 0-8 15,0 0-9-15,0 0-7 16,0 0-3-16,0 0 7 0,0 0 1 16,0-14-11-16,0-5-7 15,0-9-8-15,0-10-3 0,0-5 2 16,0-14 4-1,0-12-4-15,-12-14 5 0,-1-6-2 16,2-5-7-16,-1-4 4 16,3-3-1-16,9 6-4 0,-11 9 4 15,11 16-1-15,-9 12 3 16,9 13-2-16,-8 12-5 0,8 8 0 16,0 9-2-16,0 4-2 15,0 12 2-15,-8 0-2 0,8 0 5 16,0 8 1-1,0 0-4-15,0 0-1 16,0-8 0-16,0 9 1 16,0-9-2-16,0 0 5 15,-8 0-4-15,8 0 4 16,-8 0 2-16,8 0-2 16,0 0 0-16,0 0-2 0,0 0-1 15,0 0 5 1,0 0-1-16,0 0 0 0,0 8 8 15,-8 4-2-15,-4 8 0 16,-9 13-2-16,-7 11-3 0,-1 9 1 16,-7 3 0-16,-1 1-7 15,9 0 3-15,0-2 2 16,2-11-2-16,10-7-2 16,1-9 3-16,3-8 4 0,12-7-4 15,0-6 4-15,0-7-4 16,0 0 0-16,4-7 3 0,7-14-3 15,6-12-4-15,2-11-11 16,7-12 4-16,2-6 4 16,-3 1 2-16,-1 4 2 0,-5 4 7 15,2 9-10-15,-4 7 8 16,-6 8-5-16,-3 9-2 0,6 4 5 16,-3-1 2-16,0 5-6 15,3 4 2-15,6 4 2 0,0 4-1 16,0 0-5-1,1 0 9-15,-2 0-4 0,-2 9-2 16,-1 2 2-16,-3 1 1 16,-2 1-1-16,2-1 0 0,-4 0-1 15,-1-12 1-15,-5 8 4 16,-3-8-9-16,0 0 7 0,0 13 2 16,0-2 5-16,-17 8 5 15,-2 11 0-15,-13 2-7 16,-9 9-1-16,-5 9-4 0,-3-3 1 15,2 3-2-15,-2-9-1 16,9-8 2-16,2-5-12 16,11-5-22-16,2-5-27 0,8-6-30 15,6-3-20-15,3-9-23 16,8 0-21-16,-8 0-47 16,8 0-8-16</inkml:trace>
  <inkml:trace contextRef="#ctx0" brushRef="#br0" timeOffset="-196054.63">7243 17556 292 0,'13'-20'322'16,"-6"7"-48"-16,-7 1-100 0,5 9-83 16,-5-1-44-16,3 4 5 15,2 0 34-15,-2 11 30 16,11 42 51-16,-11-20-120 15,-3-5 6-15,0 1 12 16,0-8 7-16,0-7-18 16,0-1-19-16,0 0-9 15,0-13-20-15,0 0-2 16,0 0-15-16,0 0-5 0,0-9-7 16,5-10-6-16,3-10-1 15,2-4 7-15,7 5 4 16,8 0 3-16,4-2 10 0,4 10-1 15,-1 8 10-15,-4 12-2 16,0 0-4-16,-3 16 12 0,-5 5-1 16,-9 11 1-16,-5 5 3 15,-6 8 2-15,-17 8-8 16,-8 4-2-16,-12 0-2 0,-2-3-6 16,-7-2 6-1,3-7 1-15,-4-4-8 16,4-13-1-16,7-9 8 0,7-6 4 15,9-13-23-15,7 0 1 16,13 0 1-16,5-8 3 0,15-9 9 16,17 1 8-16,19 1-2 15,14 2 7-15,6 13-1 16,10 9-5-16,-1 7-10 0,-3 8 6 16,-14 0-13-16,-6-3-34 15,-15-1-51-15,-9-4-61 0,-14-4-54 16,-12-3-31-1,-4-9 8-15,-8 0 0 0,-8-12 9 16,-4-9 53-16</inkml:trace>
  <inkml:trace contextRef="#ctx0" brushRef="#br0" timeOffset="-195848.58">7817 17393 138 0,'0'-25'287'0,"0"9"-63"0,0 4-72 15,0 4-70-15,8-1-39 16,11 2-15-16,9-1 1 0,13-1-9 16,4 1-12-1,0 0-26-15,-5 0-38 0,-4-1-29 16,-2 2-3-16,-11 7 0 16,-7-5 1-16,-2 5-18 0,-7 0-22 15,-7 0-3-15,-12 0-93 16</inkml:trace>
  <inkml:trace contextRef="#ctx0" brushRef="#br0" timeOffset="-195422.9">7926 17304 121 0,'-22'0'192'0,"11"0"-36"0,-1 0-34 16,12 0-30-16,-9-5-33 0,9 5-20 16,0 0 11-16,0 0 25 15,6 22 17-15,2 1-22 16,-1 10-14-16,1-1-21 15,1-4-5-15,-6 1-13 0,5-3-7 16,0-10 1-16,-3-4 0 16,4-1-3-16,-2-11-8 15,1 0 4-15,4 0 0 0,4-8 0 16,9-4-4-16,4 0-2 16,-1 0-3-16,1-1 5 0,-1 13 0 15,-4 0-2 1,0 0 10-16,1 13-6 0,0 4 4 15,-6 6 7-15,-6 6 9 16,-5-1 6-16,-8 0 2 0,0 2-2 16,-16-2-12-16,-5-5 7 15,-4-1-10-15,5-3-4 16,0-5-4-16,0-14-2 0,-2 0-2 16,8 0-8-16,2 0-11 15,3-17-7-15,9-4-27 0,-8 2-19 16,8-7-28-16,0 3-50 15,0-2-22-15,0 1-15 16,0-4-39-16,8 2 18 0</inkml:trace>
  <inkml:trace contextRef="#ctx0" brushRef="#br0" timeOffset="-194574">8413 16997 297 0,'0'-31'205'0,"0"-2"-46"15,0 5-44-15,0 7-51 16,-11 1-15-16,-2-1 11 16,0 5 6-16,-4-3-20 15,-6-3-16-15,-1 6 19 0,-8 1-20 16,-6-6-4-16,-6 1 2 15,-10 3 15-15,-6 1 13 0,-10 4-2 16,-7 3-18-16,-4 7-16 16,-4 2-7-16,-5 0-8 15,-2 11 4-15,-6 6-8 0,5 2 5 16,0 5 0-16,-1 5 20 16,4 9-3-16,5 2-6 15,4 5-4-15,4 3-5 0,7 6 2 16,2 3 10-16,8 2 4 15,3 8 4-15,10 2 3 16,12 4 12-16,10 8-6 16,10 4 7-16,15 14 6 0,0 7 19 15,15 3-5-15,10 5-12 16,7-4-5-16,4-9-46 16,6-6 0-16,1-10 0 15,11-8 0-15,3-8 0 0,8-3 0 16,8-9 0-16,12-8 0 15,5-9 0-15,6-8 0 16,3-3 0-16,6-8 0 16,1-6 0-16,3-1 0 0,1-14 0 15,0 0 0-15,-2 0 0 16,7-14 0-16,-6-10 0 16,0-8 0-16,-1-12 0 0,-7-11 0 15,-13-4 0-15,-10-8 0 16,-13-1 0-16,-16-6 0 0,-13-7 0 15,-12-4 0-15,-11-6 0 16,-13-6 0-16,0-7 0 0,-21-15 0 16,-8-7 0-16,-8-4 0 15,-3-1 0-15,-1 7 0 16,-3 16 0-16,8 14 0 16,-1 13 0-16,5 16 0 0,4 12 0 15,-2 8 0-15,6 9 0 16,-4 8 0-16,1 2 0 0,-2 11 0 15,4 1 0-15,1 7 0 16,-1 0 0-16,0 7 0 0,6 0 0 16,-2 0-93-16,1 0-37 15,4 0-19-15,3 0-6 16,1 0 1-16,0 0 12 0,0 0 14 16,4 7 9-16,0-7 1 15,0 12-3-15,-1-12-4 0,-2 12-32 16,-1-12-23-16</inkml:trace>
  <inkml:trace contextRef="#ctx0" brushRef="#br0" timeOffset="-185455.21">8152 17235 148 0,'0'-9'212'15,"0"1"-69"-15,-11 3-33 0,3 5-37 16,0 0-33-16,8 0-9 16,-9 0 1-16,9 0-12 0,0 0-11 15,0 0-2-15,0 0-4 16,0 0-1-16,0 0 8 16,0 0-4-16,0 0 6 0,0 0 4 15,0 0 3-15,0 0 1 16,0 0 3-16,0 0 0 0,0 0 11 15,0 0-4 1,0 0 4-16,0 0-1 0,-7 0-3 16,-5 0-15-16,-1 0-2 15,0 0 3-15,1 0-1 0,4 0 5 16,-3 0-5-16,-2 0-3 16,0 10 0-16,2-3 0 0,2-7-11 15,-2 7 0-15,3 3 2 16,-1-3 0-16,-3-7-4 15,4 9 1-15,8-9 2 0,-12 0-2 16,12 8 4-16,-13 1 4 16,13-2 4-16,-11 1 2 15,11 1-10-15,0-9 2 16,-9 12 0-16,9-12 12 0,0 11-6 16,-8-11 3-16,8 10 7 15,-12-3 8-15,12 5-5 0,-9 0-6 16,9 5-10-16,0 0-2 15,0-1 1-15,0 0-10 16,0 1 4-16,0-2 1 0,0 0-2 16,0 3-1-16,6-2 1 15,2-4 0-15,-6 0 5 0,3-3-12 16,-2-1 6 0,2-8-3-16,-5 9 5 0,3-9 0 15,6 0 2-15,-1 0 0 16,5 8-7-16,3-1 6 0,0-7-4 15,1 13 2-15,0-5-6 16,-3-1 2-16,4-7 6 16,-7 9-2-16,2-9-9 0,-1 0 11 15,-4 0-1-15,3 0-4 16,3 0-5-16,-2 0 10 0,3 0-18 16,1-5 5-16,-2-2-8 15,1 3 8-15,-3-4 4 16,1-1 4-16,-2 2-4 0,3-2 6 15,-7 1-1-15,1 0-3 16,1 4 4-16,-1-1 2 16,3 1-1-16,-3 4-8 15,1 0 8-15,-1 0 3 0,0 0-3 16,1 0-1-16,-1 0-4 16,0 0 8-16,4 0-8 15,0 9 7-15,-1 3-1 0,3-4-3 16,-3 1 5-16,-2-2-6 15,0 2 0-15,-3-1 5 0,2 3 7 16,5 11 3-16,-4-2 0 16,-1 0-6-16,0-1-3 15,-1 3 3-15,2 1-6 16,-1 1 2-16,-5-2 4 0,2-1 10 16,-2 0-5-16,3-6 2 15,-6 0 6-15,0 3 0 0,0-6-3 16,0 0-3-16,0 4-2 15,0-4 3-15,-14 5 4 0,3-5-2 16,-2 1-4-16,-3 2-3 16,-1-1-9-16,1-2 2 15,-8 0 3-15,-1-4-5 16,2-8-3-16,-1 0 0 0,0 0-5 16,-1 0 8-16,4 0-8 15,2 0 0-15,2 0-3 16,1-8 4-16,2-1-5 0,14-4 0 15,-7-3 11-15,7 1 2 16,0-5-13-16,0-2 17 0,0 2-6 16,0 0 0-16,0-4 1 15,0-1-1-15,0 0-3 16,0-3 4-16,0-1-6 0,0-3-2 16,0 0 10-16,4 6-6 15,-1 7 0-15,2 7 3 0,-5 0-2 16,4-2-1-16,4-1 4 15,0-1-5-15,9-1 2 16,-1 5 1-16,0 0 1 16,0-4 5-16,-2 4-9 0,0-2 8 15,0 1-4-15,-2 3 2 16,-4-3 2-16,0-4-1 16,-4 1 1-16,1 0-8 0,-5 0 1 15,0-4 4-15,0-4-5 16,0-2 4-16,0 7 4 0,0 2-4 15,0 1-5-15,0 4 6 16,0 0-6-16,0 0 10 16,0 0-5-16,0 2 7 0,0 3 9 15,0 3-5-15,-14 0 0 16,3 4-1-16,-1 0 0 16,-2 0-6-16,3 0-3 0,-1 0 5 15,-1 0-8-15,-3 0 4 16,0 8-4-16,-4-1 6 0,-5-7 1 15,2 13-4-15,-2-13-4 16,5 11 5-16,0-1 0 16,3-3-2-16,4-7-1 0,1 9 3 15,1-9-2-15,3 0 0 16,-1 8-2-16,-3 1 4 16,1-2-6-16,-3 1 2 15,3 1 3-15,-6-2 0 16,2 5-1-16,1-3 0 0,3 3 5 15,-3 0-7-15,3 0 5 0,4 0 0 16,-1 1-6-16,8-4-1 16,-9 2 8-16,9-1-6 15,0-3 6-15,0-7-8 0,0 11 10 16,0-1-8-16,0-3 7 16,0 1-5-16,0 5 5 0,0-5-3 15,0-1-4-15,3 3 5 16,6-3 0-16,-2-7-3 15,-2 12 1-15,3-4 1 16,1 0 1-16,-1-8-5 0,0 13 5 16,3-13-3-16,10 13 6 15,4-13-9-15,3 0 3 16,1 0 3-16,-1 0-3 0,5 0 0 16,-6 0 0-16,-3 0-8 15,0 0 6-15,-7 0 5 0,-1-5-2 16,1 1-3-1,-5 4 2-15,5-4 4 0,-6 4-4 16,3-4 0-16,0-1 1 16,4 1-2-16,-2 1 1 0,1 3-2 15,-6-5-7-15,0 5 10 16,3 0 0-16,-6 0-3 16,5 0 2-16,-7 8 7 0,2 1-7 15,5-1-2-15,-4-8 7 16,-1 12-4-16,0-12 2 0,-5 0-11 15,1 9 6-15,0-9 8 16,-4 7-3-16,0-7-1 0,0 9-8 16,5-1 7-16,3-1 2 15,-5 7-3-15,2-2-3 16,4 0 8-16,-6 4-5 0,2 3 0 16,3 4 0-16,-5 0 4 15,0 1 1-15,2 1 2 16,0-3 1-16,-5-3-4 15,0-3-1-15,0-3 2 0,0 3 2 16,0-4-2-16,0-3 4 16,0-2 6-16,0 1-2 0,0-8-5 15,-13 13 5-15,2-1-14 16,-6 0 5-16,1 1 2 16,0-13-5-16,0 11-1 0,-1 1 2 15,-2-3-1-15,-7-2-4 16,1-7 0-16,2 10-3 15,3-3 1-15,-5 1 8 16,5-8-5-16,4 0 7 0,-1 0-3 16,5 0-2-16,12 0-12 15,0 0 8-15,0 0-8 0,0 0 2 16,0 0-2-16,0-8 3 16,-12-4 4-16,12-4 7 0,-8-5 1 15,0-16-7 1,-1 17 2-16,9-4 5 15,0-1-7-15,0 2-1 16,0-3-3-16,0 2 4 0,0-1-2 16,0 5-1-16,0 4 8 15,0 5-4-15,0-2 1 16,0 3 0-16,4 3-3 0,4-2 6 16,0 2 3-16,5-1-4 15,-1-5 1-15,0 5-1 0,5 1-6 16,-6-3 5-16,3 3-2 15,-6-2-10-15,-2 1 7 16,2 0-6-16,2 1 12 0,-6-1-3 16,0-1-1-16,0 1 5 15,3 3-2-15,-2-2-1 0,-1 2 2 16,1-3 3-16,-5 5-8 16,0-2 8-16,0 1-1 15,3 1-6-15,0-6 7 16,2 2 0-16,-5-4-3 0,0 4 0 15,0-1 7-15,0 0-14 16,0 1 11-16,0 2 1 0,0 0-7 16,0 1-1-16,0-3 2 15,0 0 4-15,0-3-8 16,-8-1 5-16,8 2 9 0,0 1-7 16,-8 3 5-16,-1 2-5 15,2 3 3-15,-1-4-5 16,8-1 3-16,-14 5 0 15,6-3-2-15,-3-1 1 0,-1 4 3 16,-1-5-9-16,2 1 1 16,-2 1 3-16,-3-2 6 0,-1 5-8 15,1 0 0-15,4-4 3 16,0-4-1-16,0 3 1 0,-1 1-2 16,2 2 5-16,11 2-9 15,-12 0 6-15,12 0 0 16,-12 0 1-16,12 0-1 0,-14 0-3 15,6 0-3-15,8 0 9 16,-11 0-4-16,-1 0 4 16,-1 0-1-1,6 0-1-15,-6 0-6 16,13 0 1-16,-9 0-1 16,9 6 8-16,-11-6-3 0,11 0 2 15,-9 0-2-15,9 0-8 16,-8 10 10-16,0-10-6 15,8 0 6-15,-8 7 1 0,-1-7-5 16,2 8-4-16,-1-8 7 16,-1 9-5-16,9-9 8 0,-8 0-11 15,8 0 11-15,-8 0-6 16,8 7-3-16,0 2 4 16,0-9 3-1,0 8 1-15,-8 4-9 16,8-12 3-16,0 12-5 15,0 2 9-15,0-3-6 16,0 1 8-16,0 0-9 0,0-4 7 16,0 0 0-16,0-1-2 15,0 4 6-15,0-11-10 16,0 0 5-16,0 7 1 0,0-7-1 16,0 0 0-1,0 0-4-15,0 0 5 16,0 0-7-1,0 0 12 1,0 0-10-16,0 0 8 16,0 0-11-16,0 0-1 0,0 0 2 15,0 9-16-15,0-9-40 16,0 7-19-16,5-7-16 0,-2 0-8 16,5 8-11-16,-3-8-14 15,-2 8-9-15,-3-8-14 16,0 8-22-16,0-8-42 0,0 9 19 15</inkml:trace>
  <inkml:trace contextRef="#ctx0" brushRef="#br0" timeOffset="-178582.33">9534 17642 275 0,'-16'-8'223'0,"-1"-2"-33"16,2 3-64 0,-2 2-55-16,1 5-29 0,2-4 2 15,6 1 21-15,8 3 8 16,0 0-6-16,-6 0-23 0,6 0-7 16,0-4-2-16,0 4 15 15,0 0 4-15,0 0 8 16,0 0-10-16,0 0-7 0,0 0-9 15,0 0-2-15,0 0 6 16,0 0 4-16,11 0 1 16,14 7 2-16,15 7 2 15,20-2-24-15,14 4-10 0,24-1-9 16,24 6 10-16,28-1-2 0,24-3-2 16,16-6-4-1,15-11-2-15,2 0-6 0,-9 0 2 16,-16 0 3-16,-19-7-3 15,-24-1 0-15,-30-1-2 0,-27 5 1 16,-18 2 13-16,-19 2 55 16,-12 0-69-16,-13-6 0 15,-8 1 0-15,-9 3 0 0,-3-3 0 16,-6 5 0 0,-3 0-156-1,1 0-326 1,8 7 2-16,-12 6 40 0</inkml:trace>
  <inkml:trace contextRef="#ctx0" brushRef="#br0" timeOffset="-177717.68">12989 17304 237 0,'0'-9'238'0,"0"5"-32"16,0 0-32-16,0 0-47 0,0 1-24 16,0 3-12-16,0 0-4 15,0 24 10-15,-8 12-26 16,8 17-24-16,0 16-8 0,-8 12-3 15,8 5-2 1,-12 4 14-16,-13 89 43 16,13-94-72-16,1-7-4 0,-3-4-11 15,6-10 5-15,8-11-9 0,-7-8-9 16,-1-12-22-16,8-9-54 16,-9-8-64-16,9-7-88 15,0-9-42-15</inkml:trace>
  <inkml:trace contextRef="#ctx0" brushRef="#br0" timeOffset="-177169.1">13362 17584 336 0,'26'-7'205'0,"-11"7"-33"15,-2 7-38-15,-13 10-35 16,0 4-6-16,0-1 8 0,-13-4-5 15,1 0-20-15,-4 1-36 16,-5-4-15-16,-4-13-14 16,2 0-8-16,3-6 0 0,3-6 5 15,9-9-8-15,8-2 0 16,0-11-7-16,8 3 10 16,4 2-3-16,1 1 0 0,4 2 2 15,1 3-2-15,7 6 5 16,4 4 2-16,-1 6 16 0,-3 7 24 15,-4 20 20-15,-2 7 11 16,-2 19 9-16,-9 7-18 16,-8 9 5-16,0 2-5 15,-8 6-15-15,-9 0-5 0,-2-5-31 16,-7 0-18-16,-2-8 0 16,0-11 0-16,4-12 0 15,2-5 0-15,4-8 0 0,1-9 0 16,9-12 0-16,8-8 0 15,3-5 0 1,14-4 0-16,6-2 0 16,16 7 0-16,4 4 0 15,16 8 0-15,9 11 0 0,4 15 0 16,9 6 0-16,-2 5 0 16,-8 3 0-16,-9-4 0 15,-13 1-84-15,-8-3-86 16,-13-11-53-16,-16 2-34 0,-12-1-18 15,0-8 23-15,-17-4 6 16,-6-12 20-16,-2 0-87 0</inkml:trace>
  <inkml:trace contextRef="#ctx0" brushRef="#br0" timeOffset="-175704.97">15226 17601 123 0,'-11'-21'227'0,"2"-3"-61"16,9 4-41-16,-11-1-22 15,2 5-15-15,9-2 9 0,-9 8 15 16,9 1 16-16,0 1-4 16,0 5-29-16,0 3-23 0,0 0-13 15,9 0 26-15,14 15 40 16,16 11-14-16,9 5-29 15,9 11-39-15,12 5-21 0,7 3-10 16,11-6-23-16,-3-2-13 16,1-2-23-16,-12-2-7 0,-11-8-18 15,-10-3 10-15,-11-8 11 16,-14-3-4-16,-5 1-17 16,-11 0-40-16,-11-1-76 15,-16-1-51-15,-7-1-13 0,-11-7-23 16,0-7 40-16</inkml:trace>
  <inkml:trace contextRef="#ctx0" brushRef="#br0" timeOffset="-175454.42">15647 17580 317 0,'-14'-37'199'0,"2"5"-34"16,3 2-43-16,9 11-50 0,0-2-33 15,0 10-23 1,0 6-7-16,0 5 5 0,0 16 8 16,0 17 7-16,-11 16-5 15,-2 21-9-15,-4 16-15 0,-7 11-2 16,-4 1-21-16,-2-1-23 16,7-7-30-16,-2-9-29 15,10-7-16-15,3-13-35 0,12-15-30 16,0-11 31-16</inkml:trace>
  <inkml:trace contextRef="#ctx0" brushRef="#br0" timeOffset="-174621.95">16401 17679 112 0,'20'-17'169'0,"0"5"-51"15,-3-1-48-15,-3 5-36 16,4 3-18-16,-2 3 2 0,-1-3 10 16,-2 0 4-16,-1 1 3 15,-7 4 9-15,-5 0 4 0,0 0 2 16,0 0 13-16,0 0 3 16,-8 0-8-16,-6 0-7 0,3-3-14 15,5 3-4-15,-8 0-4 16,6 0-13-16,8-9-1 15,-12 1-11-15,12-7 2 16,0-2-9-16,0-3 1 0,0-1 4 16,3 0-2-16,10-2 0 15,8 3-2-15,10-1 0 0,9 4 2 16,7 1-3-16,1 4 5 16,6 4-5-16,-7 8 6 15,2 0 1-15,-9 12-3 0,-7 5 9 16,-13 2 11-16,-8 10 6 15,-6 9 9-15,-6 1 8 0,-14 7-6 16,-1-6-1-16,-7-3-13 16,2-10-4-16,0-2-5 15,8-8-7-15,-1-6-3 16,13 3-5-16,0-14 4 0,0 0-2 16,8 0-8-1,14-10 1-15,5 3-5 0,6-1 6 16,4 0-6-16,-1 8 10 15,4 0 0-15,-2 12-4 0,1 9 9 16,-1 7-1-16,-11 13-4 16,-5 9-3-16,-11 6 4 15,-11 8-1-15,0 3 10 0,-20 2 5 16,-13-5 0-16,-7-2 5 16,-8-5 1-16,-5-9 10 15,4-10-12-15,4-10-8 16,9-12 1-16,7-16-11 0,4 0 6 15,8-13-11-15,7-2 2 16,10-6-3-16,0 0-2 0,0 1-5 16,7-1-14-16,1 2-35 15,4 2-46-15,1 1-56 0,-1-1-53 16,5 1-25-16,3 5-35 16,5-2-170-16</inkml:trace>
  <inkml:trace contextRef="#ctx0" brushRef="#br0" timeOffset="-174289.07">18186 17918 424 0,'-23'-28'221'0,"-6"5"-97"16,7 2-66-1,4 4-25-15,6 5-7 0,12 4 9 16,0-1-10-16,12 2-10 16,15 7-8-16,15 0-6 0,14-5 3 15,9 1 0-15,3 4-7 16,6 0 0-16,-1 0 1 0,-3 0-25 15,-7 0-23-15,-1 0-26 16,-12 9-28-16,-18-9-20 16,-12 7-46-16,-12 5-7 0</inkml:trace>
  <inkml:trace contextRef="#ctx0" brushRef="#br0" timeOffset="-174116.12">18237 18142 122 0,'-38'21'257'15,"15"-4"-67"-15,23-5-53 0,7-5-66 16,26-7-37-16,16 0-12 16,19 0-4-16,13-12 7 0,12 0-8 15,10-4-13-15,-2-6-15 16,-8 3-51-16,-15-1-54 16,-17 1-45-16,-18-4-46 0</inkml:trace>
  <inkml:trace contextRef="#ctx0" brushRef="#br0" timeOffset="-173157.96">19429 17515 151 0,'0'-4'306'0,"-8"1"-34"15,-3 3-71-15,-1 0-85 16,-1 0-60-16,0 0-21 15,13 0-1-15,-8 0 10 16,8 0-12-16,0 0-5 0,0 0-14 16,0 0 1-16,0 0-5 15,0 0 10-15,5-4-12 0,7-13-8 16,5-4 1-16,6-4 0 16,10-3 0-16,2 4-2 15,8 0 3-15,-4 8 1 0,3 4 1 16,-2 12-5-16,-6 0 6 15,-3 15 20-15,-11 10 18 0,-7 7 7 16,-13 13 9-16,-13 9-16 16,-7 3 0-16,-8 0 4 15,-9 0-1-15,0-9-7 16,5-8 0-16,-1-7-12 0,9-7-15 16,3-11-1-16,9-7-6 15,12-8-20-15,4-3 2 0,17-10 1 16,6-3-1-16,11-3 2 15,0 2 0-15,5 8 9 16,1 9 2-16,2 12 1 0,-7 13 1 16,-1 7 3-16,-11 10-3 15,-5 6-4-15,-11 1 18 0,-11 4 8 16,0-1 11 0,-19 0-2-16,-11-2 7 0,-5-6-16 15,-5-7-9-15,-2-8-8 16,6-3-19-16,4-12-50 0,2 0-72 15,6-14-77-15,7 0-43 16,6-9-11-16,11-10 20 16,0-11-18-16,11-11 43 0</inkml:trace>
  <inkml:trace contextRef="#ctx0" brushRef="#br0" timeOffset="-172742">20551 17462 249 0,'57'-49'249'0,"-14"9"-58"16,-13 4-72-16,-9 7-42 0,-10 1-7 15,-11 2 32-15,0 7 36 16,-8 2 23-16,-8 1-4 0,-9 8-23 16,-5 8-22-16,-2 0-1 15,1 19-11-15,-6 9-23 0,1 14-77 16,3 12 0-16,4 6 0 15,9 5 0-15,9 9 0 16,11 2 0-16,0 5 0 0,16-7 0 16,7-4 0-16,10-12 0 15,8-13 0-15,1-9 0 16,0-13 0-16,4-10 0 0,-1-13 0 16,-5-8 0-16,-3-9 0 15,-12-7 0-15,-11-4 0 16,-6-1 0-16,-8-3 0 0,-19 4 0 15,-13 8 0-15,-13 3 0 16,-3 8 0-16,-5 9 0 0,4 9 0 16,4 8 0-16,6-6-121 15,4 1-123-15,11 1-62 0,12-1-17 16,12 0 11-16,0 0-2 16</inkml:trace>
  <inkml:trace contextRef="#ctx0" brushRef="#br0" timeOffset="-171877.23">21273 17133 27 0,'14'-42'62'0,"-6"10"54"16,-8 4 53-1,0 4-45-15,-17 0-23 0,-3 3-22 16,-2 5-18-16,-1 3 11 16,-3 1 7-16,2 0 2 0,1-4-14 15,-6 0-18-15,4-2-11 16,-3 2-6-16,-4 0 14 0,-1-3-8 16,-7 2-2-16,-5 0-13 15,-3 5 0-15,-9 0-6 0,-13 1 4 16,-12 1-9-16,-9 8 18 15,-17 2 31-15,0 0 38 16,-4 0 11-16,5 0-13 16,-4 0-40-16,7 0-7 0,2 7-7 15,9 5 16-15,3 4 9 16,5 5-68-16,3 8 0 0,5 2 0 16,3 7 0-16,1-3 0 15,5 7 0-15,3 2 0 0,7 6 0 16,6 2 0-16,-2 10 0 15,12 2 0-15,0 1 0 16,11 5 0-16,2 2 0 0,4 6 0 16,5 0 0-16,3 3 0 15,0 0 0-15,6 1 0 0,-3-5 0 16,8-4 0-16,6 1 0 16,-8-5 0-16,8-4 0 15,0-4 0 1,0-4 0-16,8 4 0 0,3-4 0 0,9-4 0 15,6 0 0-15,10 3 0 16,13-1 0-16,12-3 0 0,16 2 0 16,16-6 0-16,17-2 0 15,15-11 0-15,10-1 0 16,10-15 0-16,5-3 0 0,5-16 0 16,0 0 0-16,-5-12 0 15,-8-11 0-15,-13-18 0 16,-4-16 0-16,-18-17 0 0,-8-11 0 15,-11-21 0-15,-11-12 0 16,-12-12 0-16,-15-9 0 16,-10 5 0-16,-11 12 0 0,-13 16 0 15,-13 16 0-15,-3 12 0 16,-11 9 0-16,-10 12 0 0,-4 8 0 16,-3 5 0-16,-9 3 0 15,-2 4 0-15,-7 5 0 0,-7 4 0 16,1 0 0-16,-4 2 0 15,2 2 0-15,1-1-13 16,1 5-352-16,5 0 2 16,-1-5 55-16,9 4 78 0,7 6 38 15,7 7 25-15,8 8 30 16,2 0 23-16,7 0-43 0</inkml:trace>
  <inkml:trace contextRef="#ctx0" brushRef="#br0" timeOffset="-170628.98">22593 17536 208 0,'-29'-16'239'0,"1"4"-63"0,4 3-61 16,8 2-47-16,2 2-12 16,6-1 5-16,8 4 30 15,0 2 7-15,18-5 7 0,13 2-23 16,15-2-20-16,14 1-9 16,18-4-12-16,16 0-13 15,6-1-14-15,11-3-7 0,1 0-5 16,4-4-1-16,-12 4 2 15,-7 0-2-15,-19 4-9 16,-21-1 4-16,-17 5-3 0,-12 1-13 16,-10 3-35-16,-18 0-51 15,0 0-61-15,-21 0-41 16,-15 0-10-16,-10 12-42 0,-11 0-194 16</inkml:trace>
  <inkml:trace contextRef="#ctx0" brushRef="#br0" timeOffset="-170329.46">22427 17968 497 0,'-41'12'313'0,"8"0"-80"15,12-12-99-15,13 0-63 16,22 0-15-16,31 0 7 0,32 0 10 15,32 0-2-15,33-12-15 16,25 0-21-16,11-4-17 16,-2-1-8-16,-12 0-13 15,-15 1-6-15,-29 4-9 16,-25 5 4-16,-27-2-2 0,-19 4-11 16,-18-2-11-16,-18-1-39 15,-13 0-56-15,-22-5-61 0,0 6-47 16,-13-7-9-16,4 2-19 15</inkml:trace>
  <inkml:trace contextRef="#ctx0" brushRef="#br0" timeOffset="-170063.31">23681 17373 296 0,'0'-46'265'0,"0"6"-37"16,0 5-32-16,0 6-29 0,0 8-8 15,0 4 36-15,0 9 38 16,0 8 53-16,0 32-264 0,-11 34-22 16,-7 32 0-16,2 33 0 15,-4 15 0-15,6 13 0 16,4 0 0-16,10-14 0 0,0-9 0 16,0-23 0-16,0-19 0 15,0-21-225-15,0-16-143 0,0-16 27 16,-8-17 37-16,-5-24 0 15,4-8 60-15</inkml:trace>
  <inkml:trace contextRef="#ctx0" brushRef="#br0" timeOffset="-169697.42">23519 17423 203 0,'-25'-112'582'16,"14"76"-413"-16,3 8-80 0,8 7-42 15,0 4-6-15,0 6 24 16,19 7 17-16,15 4-11 16,18 0-32-16,17 12-18 15,17 0-16-15,7-4-23 0,3 3-29 16,-6 4-22-16,-12-4-2 16,-5 1 12-16,-17-4 23 15,-11-8 15-15,-9 12 9 16,-10-12 17-16,-3 28 75 15,-23-2 4-15,-11 10 35 0,-14 20 46 16,-7 26 19-16,-17 24 10 16,-12 25-59-16,-4 11-135 15,-3 10 0-15,3-2 0 0,3-8 0 16,13-15 0-16,10-19 0 16,9-13 0-16,9-23 0 15,7-15 0-15,6-14-220 16,-1-13-197-16,1-9-7 0,-1-14 8 15</inkml:trace>
  <inkml:trace contextRef="#ctx0" brushRef="#br0" timeOffset="-167882.98">25855 17235 510 0,'3'-9'266'0,"-3"1"-65"15,0 3-77-15,0 5-47 16,0 0 17-16,0 0 30 0,-8 0 10 16,-8 0-15-16,-6 13-42 15,-2-2-39-15,1 4-18 16,-3-4-7-16,9 1-10 15,8-12 5-15,1 0-8 0,8 0-7 16,0 0-2-16,0-12 1 16,8-10 8-16,10-1 4 15,12-5-2-15,2-1-7 0,5 5 7 16,2 3-1-16,7 9 7 16,2 5-1-16,0 7-4 0,-2 0 8 15,-5 19 2-15,-4 5-5 16,-9 9 11-16,-13 3-3 15,-15 9 12-15,-12 0 14 16,-16 5-9-16,-12-2-11 0,-9 1-9 16,2-3-1-16,-4-11-9 15,12-6 3-15,4-8-5 16,13-5 3-16,5-16-5 0,9 0 1 16,8 0-3-16,16-5-1 15,7-6 6-15,11-1-5 16,6-1 4-16,5 0 3 0,0 10-8 15,3 3 6-15,6 0-7 16,-2 0-4-16,8 12-22 16,0 0-83-16,2-4-91 15,-5-8-91-15,-4 0-36 0,-11 0 9 16,-11 0 4-16</inkml:trace>
  <inkml:trace contextRef="#ctx0" brushRef="#br0" timeOffset="-167547.08">26974 16954 460 0,'0'-42'259'0,"-16"11"-44"16,-12 5-76-16,-4 14-11 16,-5 12 47-16,0 0 24 0,6 21-19 15,1 4-56-15,10 2-47 16,11 6-34-16,14 1-22 15,15-3-10-15,14-2-4 16,5-9-4-16,10 0 0 0,5-4-4 16,-3 6-4-16,-3 2-4 15,-6 4 12-15,-11 5-7 0,-13 2 5 16,-18 7-7-16,-18-2 8 16,-7-2 3-16,-18-2-5 15,-4-3-5-15,-2-5-16 16,-2-5-47-16,8 0-77 15,-1-7-70-15,-2-5-55 0,10-11-10 16,7 0 11-16,4 0-4 16,14-11 46-16</inkml:trace>
  <inkml:trace contextRef="#ctx0" brushRef="#br0" timeOffset="-166934.79">27052 17241 222 0,'33'-11'312'16,"-11"4"-62"-16,-4-3-86 0,-2 6-74 15,-4 1-42-15,-1-5-4 16,6 0-11-16,4 1-13 16,3-8-15-16,9 4-17 15,8-6-17-15,-1-2-2 16,-1-3 4-16,-1-1 9 0,-6-1 6 16,-4-1 9-16,-7 0 3 15,-8 2 15-15,-9-7 15 16,-4 10 12-16,-17 3 11 0,-7 5 15 15,-4 12 44-15,-9 16 34 16,-2 14 10-16,-9 14-3 0,9 9-34 16,-1 3-34-16,7 6-73 15,12-5-12-15,21 0 0 16,0-5 0-16,21-6 0 0,7-10 0 16,9-11 0-1,7-13-60-15,10-12-69 0,3 0-17 16,4-12 2-16,3-9 28 15,0-15 21-15,1-14 24 16,-8-14 13-16,2-16 31 0,-3-16 15 16,1-8 17-16,-6-2 26 15,0-1 32-15,-15 9 16 16,-7 10 16-16,-9 14 13 0,-7 13 4 16,-10 8-22-16,-3 13-9 15,0 11-10-15,0 8 20 16,-11 5-59-16,11 9-32 15,-9 7 0-15,-4 32 0 16,1 17 0-16,0 24 0 0,4 17 0 16,8 7 0-16,-8 8 0 15,-1 6 0-15,9-5 0 16,-11-5 0-16,11-11 0 0,-8-4 0 16,0-14 0-1,-1-11 0-15,9-11 0 0,0-10-84 16,0-12-204-16,-9-8-25 15,9-3-8-15,-11-17 9 0,11-7 3 16</inkml:trace>
  <inkml:trace contextRef="#ctx0" brushRef="#br0" timeOffset="-166701.78">27795 17112 106 0,'-46'-25'295'0,"3"6"-66"16,5 3-47-16,11-1-63 15,2 9-17-15,25-1-4 0,8 2 10 16,21-2-20-16,19 2-30 16,22-5-28-16,6-2-21 15,6 3-2-15,4-1-4 0,-10 4-10 16,-5-4-16 0,-11 2-28-16,-16 3-49 0,-12-2-35 15,-10 6-26-15,-11-1-17 16,-11 0-20-16,0 4-27 15,-11 0-130-15</inkml:trace>
  <inkml:trace contextRef="#ctx0" brushRef="#br0" timeOffset="-165788.05">29131 16403 96 0,'11'-35'247'16,"-11"1"-59"-16,0-2-45 16,-11 4-54-16,-9-1-28 0,-4-3 8 15,-11-5 26-15,-4 1-6 16,-9-1-19-16,-12-3 2 16,-11 3 3-16,-7-4 16 0,-5 4 16 15,-7-1 2 1,-108-34 119-16,96 43-168 15,-3 8-26-15,-6 9-13 0,-6 9-17 16,-5 7 7-16,-8 0 0 16,-5 7 0-16,-2 5-1 15,-6 0 8-15,1 5 0 16,1 3 2-16,6 9-20 0,4 0 0 16,1 6 0-16,5 11 0 15,4 6 0-15,-3 2 0 16,8 6 0-16,0 9 0 0,-3 9 0 15,5 3 0-15,-1 0 0 16,7 4 0-16,4 1 0 0,13 0 0 16,5-3 0-16,17-8 0 15,9 0 0-15,15-3 0 0,17 2 0 16,6 2 0-16,22 8 0 16,6-4 0-16,10 6 0 15,52 92 0 1,-11-88 0-16,12-1 0 15,17 3 0-15,10-7 0 0,15 0 0 16,10-4 0-16,12 0 0 16,14-3 0-16,8-9 0 0,7-4 0 15,5-13 0-15,7-7 0 16,5-7 0-16,7-10 0 16,1-9 0-16,0-6 0 0,-4-13 0 15,-4-13 0-15,-4-15 0 16,-9-12 0-16,-8-24 0 15,-8-22 0-15,-3-25 0 16,-10-23 0-16,-8-9 0 16,-18 1 0-16,-21 3 0 15,-22 10 0-15,-18 10 0 0,-18 13 0 16,-7 13 0-16,-13 12 0 16,-4 12 0-16,-5 8 0 15,-3 11 0-15,0 5 0 0,0 8 0 16,-11 9 0-1,2 0 0-15,-3 3 0 0,4 5 0 16,0 3 0-16,-4 2 0 16,-1-2 0-16,2 1 0 15,-7 4 0-15,1 1 0 0,3-3 0 16,3 6-64-16,-3 4-160 16,2 0-14-16,-2 4 11 15,5 0 38-15,-4 0 45 0,-4 0 31 16,5 0 34-16,-1 8 22 15,1-8 15-15,1 8 5 16,2-8-3-16,9 0-34 16,0 0-72-16,0 0-29 0</inkml:trace>
  <inkml:trace contextRef="#ctx0" brushRef="#br0" timeOffset="-163940.17">31685 13469 372 0,'-8'-44'203'0,"8"5"-71"0,-11 9-49 16,11 4-10-16,-8 12 4 15,-5 0 21-15,-7 6 24 16,-17 8 15-16,-17 28-1 16,-14 25-10-16,-18 25-25 0,-3 24-24 15,1 19-35-15,10 10-21 16,18 0-11-16,17-1-4 16,24-8-3-16,19-13 0 15,25-14-6-15,20-19-3 0,20-20-19 16,12-17-1-16,7-28-11 15,1-19 0 1,-7-23 4-16,-14-27 18 0,-14-20 6 16,-19-15 11-16,-10-4 25 15,-16 2 23-15,-18 14-16 16,-19 15-22-16,-13 18 1 16,-6 24-5-16,-11 24-10 0,-7 15-33 15,-4 18-70-15,3 16-76 16,5 12-78-16,12 9-35 15,18-1-28-15</inkml:trace>
  <inkml:trace contextRef="#ctx0" brushRef="#br0" timeOffset="-163058.05">32648 13616 112 0,'0'-33'225'0,"0"1"-52"16,-12-1-57-16,-13 4-34 0,-11 6-5 16,-16 10 15-16,-13 13 42 15,-5 16-9-15,5 16-49 16,16 10-31-16,16 11-27 16,18 8-9-16,15 0 1 15,10 0-3-15,20-4-9 16,7 0 6-16,7-5-4 0,5-3 2 15,0 0-8-15,-5 1 6 16,-9-2-4-16,-9 5 8 16,-18 4-2-16,-8-9-1 0,-20-3 0 15,-17-4 2-15,-6-8-5 16,-8-9 4-16,7-8 4 16,4-4-6-16,9-3-5 15,5-9 5-15,9 0-25 0,17 0-75 16,0-9-87-16,0-7-51 15,13-8-48-15</inkml:trace>
  <inkml:trace contextRef="#ctx0" brushRef="#br0" timeOffset="-162509.14">32687 14185 363 0,'6'9'201'0,"-3"-9"-90"16,1 7-53-16,4-7-35 15,6 10-6-15,5-10-12 0,5 0 1 16,9 0-10-16,3-14-10 16,4-5 1-16,-3-5 5 15,-3-9 0-15,-6-8 6 16,-9-4-1-16,-1-4 14 16,-7 4 11-16,-2 9 17 0,-9 7 2 15,0 8-14-15,-12 15 10 16,-10 17 10-16,-7 12 9 0,-2 11-24 15,-6 11 0-15,4 0-20 16,9-1-2-16,11 2-3 16,13-6-4-16,0-8-6 0,9-4 9 15,4-1-8-15,7-8-12 16,8-8-21-16,9-11-18 16,11 0-19-16,9-11-8 15,3-14 15-15,7-8 20 0,-7-8 22 16,2-15 10-16,-6-8 8 15,-5-15 12-15,0-6 16 16,-6-3 20-16,-8-3 32 0,-10 10 23 16,-6 11 20-16,-9 12 5 15,-12 15-10-15,0 11-16 0,-12 10-15 16,-5 15-30-16,-6 7 24 16,-7 24 16-16,-2 16-28 0,-1 22-11 15,1 12-29-15,4 11-8 16,7 8-7-16,9 4-4 15,-1 1-11-15,13-8-5 16,0-5-54-16,0-11-71 0,0-13-71 16,0-8-57-16,9-8-16 15,-1-18-5-15,0-9 2 0</inkml:trace>
  <inkml:trace contextRef="#ctx0" brushRef="#br0" timeOffset="-162339.99">33318 13982 476 0,'0'-44'258'16,"0"3"-104"-16,0 8-74 16,0 5-42-16,6 4-15 15,16 3-5-15,15 4-9 16,12 5-7-16,6 5-4 0,10 7-35 16,1 0-45-16,-4 0-28 15,-6 7 110-15,-8 5-169 0,-3-3-52 16,-7-1 25-16</inkml:trace>
  <inkml:trace contextRef="#ctx0" brushRef="#br0" timeOffset="-161710.09">30825 15147 291 0,'-29'-16'210'0,"-7"3"-48"16,-6 0-53-16,6 5-31 16,3 1 9-16,11 2 27 15,8 1-16-15,22 4-36 16,32 0-37-16,51 0-8 16,54-5-10-16,51-2-5 15,34-11 2-15,32-9-4 0,13-6-9 16,13-8 7-16,9 0-4 15,-1 6 0-15,-7-2 1 0,-18 5 0 16,-20 3 2-16,-27 4-1 16,-133 5 2-16,-91 4 0 0,0 0 6 15,0 4-2-15,0 4-9 0,0-2-5 16,0-2-7-16,0 5-22 16,0-2-28-16,0 5-21 15,0 1-28-15,0 3-12 0,0 0-40 16,0 0-40-16,0 0-149 15</inkml:trace>
  <inkml:trace contextRef="#ctx0" brushRef="#br0" timeOffset="-158947.08">31628 16002 406 0,'8'-33'351'0,"-8"0"-105"16,0 9-112-16,0 3-67 15,-24 8 52-15,0 13 0 16,-12 22-10-16,-7 6-32 16,0 5-43-16,7-4-14 15,3-5-11-15,9-5 6 16,7-2-12-16,6-5-2 0,11-12 3 15,0 0-7-15,0 0-17 16,8 0-4-16,12-8-17 16,12-5-2-16,12-2 7 15,5-2 7-15,-4 1 21 16,-3 0-2-16,-7 3 11 16,-2 10-3-16,-5 3-1 0,-2-4 7 15,-10 4-3-15,-7 0-1 16,5 0 0-16,-6 0 3 15,-8 0 4-15,0 0 0 16,0 0 1-16,0 12 7 0,0 4 7 16,0 8 3-16,-13 6 7 15,-4 6-7-15,0 0-9 16,-5 0-4-16,3 1-6 16,-2-5 5-16,-4-3-4 15,1-4-7-15,-1-1 0 16,1-3-5-16,0-6 8 0,-4-1-3 15,3-2 3-15,-1-4-5 16,-45-8 4 15,54-5-7-15,17 5-20 0,0-3 11-1,54-14 4 1,-28 17 10-1,8 0-4-15,2 0 9 16,10 8-8-16,43 20-2 16,-45-7 5-1,0-1 4-15,-2 1-12 0,-7-5-30 16,-5-4-30-16,-10-5-34 16,-3 3-16-16,-6-10-19 0,-2 0 2 15,-9 0 4-15,0 0 1 16,0 0-2-16,0 0-52 15,-17-10-23-15</inkml:trace>
  <inkml:trace contextRef="#ctx0" brushRef="#br0" timeOffset="-158601.55">32156 15876 89 0,'8'0'181'0,"1"0"-33"15,-2-5-49 1,-7 5-39-16,8 0-28 0,6 0-5 15,2 0 7-15,7-5-5 16,6-2-6-16,-4 3-8 16,3-1-10-16,1 2-2 0,-5-1-1 15,-4 4-2-15,-5-4-7 16,-1-4-22-16,-6 4-24 16,-5-1-21-16,-3 2-37 15,0-2-40-15,0 0 8 0</inkml:trace>
  <inkml:trace contextRef="#ctx0" brushRef="#br0" timeOffset="-157050.03">32323 15814 59 0,'-9'0'147'16,"9"0"40"-16,0 0-52 15,0 0-40-15,-8 0-32 16,8 0-8-16,0 0 11 16,0 0 3-16,0 0-16 15,0 0-14-15,0 0-14 0,0 0 3 16,0 8 7-16,0 4 12 16,0 4-9-16,-8 5 9 15,2-1-8-15,-8 1-8 0,2 0-7 16,3-2-10-16,-4 2-1 15,4-1-5-15,-5 1 3 16,6-2 10-16,-3-2 0 16,1-5-15-16,10 1 1 15,-8-13-5-15,8 12-2 0,0-12 1 16,0 8 4-16,0 0-12 16,0 0 7-1,0 0 2-15,0 1 1 16,0-9-2-16,-11 7-1 0,11 2 3 15,-9-9-4-15,9 8-5 16,0-8 7-16,0 0-2 16,0 0 4-16,0 0 0 0,-8 0-2 15,8 0-4-15,0 0 8 16,0 0-2-16,0 0-2 16,0 0-2-1,0 0 2 1,0 0-5-16,0 0 9 0,5 0-7 15,7 0 5-15,3-8-5 16,7-3-3-16,-2-3 5 16,-1 2 1-16,-2 0-4 15,0 0 4-15,-2 4 0 0,1-1-1 16,1 5 0-16,-1 4 0 16,-3 0-3-16,-5 0 0 15,0 0 3-15,-5 0 4 0,6 0-4 16,-9 0-2-16,3 0 2 15,2 13 1-15,-5-5 5 16,0-1-8-16,0 2 2 16,3 3 4-16,2-4 1 0,-2 1-10 15,1-9 6-15,2 12-1 16,-3-5 0-16,2-7 0 16,-5 9 0-16,0-9 4 15,0 0-9-15,0 8 7 16,0 0-4-16,0-8 1 0,3 8 1 15,2-8 1-15,-5 0 1 16,3 9-4-16,-3-9-2 16,0 13 6-16,0-13 4 0,0 7-3 15,0 5-3 1,0-3 0-16,0-9 2 16,0 7 1-16,0 5-2 15,0-3 1-15,0-1 0 16,0-8-1-1,0 7-3-15,0-7 3 0,0 0 4 16,0 14-8-16,0-7 7 16,0 1-1-16,0 5 5 0,-11-1 12 15,11 0-6-15,-8 1-8 16,-2-1 0-16,10-4 2 16,-8-8-6-16,8 8-4 0,-8-1 1 15,0 2-3 1,8-2 6-1,0 4 6-15,0-11-7 16,-7 10-2-16,7-1 5 16,-13-9-5-16,5 11 1 0,8-11 3 15,0 14 9-15,-12-7-1 16,0 5-1-16,-2-3 1 16,6-9 0-16,8 8-3 0,-6-8-4 15,6 0 10-15,-8 0-9 16,8 0-4-16,-9 0 0 15,9 0 3-15,-12 0-4 0,4 0 0 16,-5 0 3 0,1 0-5-16,6-5 4 0,6-2 1 15,-9 2-8-15,9-2 2 16,0-5-8-16,0-5-4 16,0-4-1-16,0 4 13 0,9 1-6 15,-3 1 9-15,2 2 0 16,-4 6 0-16,5 2 0 15,-9 2-2-15,4 3-2 16,-4 0 2-16,4 0 5 0,0 0-3 16,0 0 0-16,4 0 2 15,1 0-2-15,-1 0 5 16,-2 8-7-16,-1-1 2 16,-2 2-2-16,6 3 7 0,0-5-5 15,-5-7 0-15,0 9 6 16,-4-2-5-16,0 4 11 15,0-5-3-15,0 7 4 16,0-2-9-16,0-2 13 0,0-1-10 16,0 3-3-16,0-1-7 15,0-10 4-15,0 0-2 16,0 7 1-16,0-7 1 0,0 0 4 16,0 0-23-1,-8 0-39-15,-1 0-49 16,9 0-77-16,0-3-46 0,0-6-2 15,-9-3-2 1,9 0 12-16,0 0 56 0</inkml:trace>
  <inkml:trace contextRef="#ctx0" brushRef="#br0" timeOffset="-155620.36">31056 17523 101 0,'12'-15'220'0,"1"-1"-52"16,-1-2-49-16,-1 6-53 15,1 1-28-15,2 1-19 16,-6 3 15-16,0-2 24 15,-8 7 19-15,0-3 11 0,0 5 3 16,0 0-1-16,0 0 0 16,0 0-9-16,0 0-13 15,0 0-6-15,0 0-5 16,4 0-17-16,7 0-9 0,10 0-14 16,15 0-15-1,12-5 4-15,14-2-5 0,2-2 6 16,6-3-6-16,-6 0-6 15,-2 0-9-15,-5 0-40 16,-9 3-31-16,-12 1-43 16,-7 3-41-16,-7 1-38 0,-11 2 1 15,-11 2 4-15,-11 0 5 16,-11 0 41-16,-4 0-49 16</inkml:trace>
  <inkml:trace contextRef="#ctx0" brushRef="#br0" timeOffset="-155186.15">31517 17337 39 0,'-19'0'102'0,"-1"0"93"16,4-5-55-16,3 0-33 16,5 1-32-16,2-3-8 15,6 2 23-15,0 5 32 16,-14 0 23-16,-2 12 1 0,-1 9-38 16,-1 0-47-16,1-1-15 15,1 1 11-15,7-2 11 16,9 2-12-16,0-1-16 15,0-5-16-15,0-2-7 16,0 1-14-16,0-7 13 0,9-7-16 16,7 8 5-1,4-8-10-15,8 0-10 0,7 0-12 16,7 0 2-16,6-8 0 16,2 4 6-16,-1 4 11 15,-8 0 3-15,-6 12 2 0,-7 4 12 16,-11 13-1-16,-9 8 7 15,-8 4-1-15,-13 4-4 16,-5 2-1-16,-12-1 3 16,-5-9-5-16,-3-4 2 0,6-8-3 15,-1-6-4-15,4-6-2 16,1-13 3-16,4 0-4 16,2 0-4-16,5 0-17 15,3-9-44-15,6-7-59 16,8-3-56-16,0-7-45 15,5-3-12-15,7-7-16 0,2-2-6 16</inkml:trace>
  <inkml:trace contextRef="#ctx0" brushRef="#br0" timeOffset="-154804.2">32083 17311 398 0,'16'-24'245'16,"-4"3"-73"-16,-4 7-73 16,-4-1-26-16,1 8 15 15,-5 3 38-15,0 4 27 0,0 15-33 16,-12 7-42-16,-2 6-29 16,6 2-28-16,8 1-4 15,0 2-13-15,8-5-6 16,13 0-10-16,12-7-24 15,7-4-34-15,8-4-12 0,6-13 3 16,3 0 25-16,-5-11 27 16,-1-4 16-16,-16-5 30 15,-5-3 30-15,-21-11 20 16,-9-3 13-16,-17 1-2 0,-17 3-25 16,-6 4-27-16,-13 5-9 31,-9 7-11-31,2 2-8 0,-1 7-22 0,4 8-76 0,3 0-138 15,2 19-119-15,8 7-65 16</inkml:trace>
  <inkml:trace contextRef="#ctx0" brushRef="#br0" timeOffset="-152471.25">30523 18021 225 0,'22'-17'270'0,"-6"0"-24"0,-4 6-77 16,-6 3-73-16,3 3-17 15,-9-3 35-15,0 5 19 16,0-1 2-16,0 4-33 16,0 0-27-16,-18 15-15 0,-15 9-35 15,-8 6-6-15,-12 2-17 16,-13 0 2-16,-3 0 5 15,-8 2-5-15,-8-6-3 16,-3-4 2-16,-2 6-2 16,0-7 2-16,-4 2-7 0,-2-1 11 15,-10-2-4-15,-11-3-8 16,-10 1 7-16,-7-1-1 16,-9 4-1-16,-7-4-4 15,-8 1 0-15,-3-3-5 16,-7 0 7-16,2-1-1 15,-4-1 7-15,-1 1-2 0,3-3-2 16,7 4 10-16,7-6-1 16,0 3-1-16,3-2-3 0,-4 1-5 15,0-6 3-15,5 1-5 16,2 0 8-16,-4-8-2 16,8 7-3-16,0-7-1 0,3 0 3 15,-3 0-2-15,-1 0-1 16,-2 0-5-16,-2-7 8 0,-1-1-6 15,0 3-1 1,-5 2 8-16,1-2-6 0,3 3 5 16,5-9-1-16,4 9-1 15,8-8-2-15,9 8-4 0,1-7 5 16,3 4-3-16,2-2 7 16,6 3-5-16,8 0 1 15,4-4-2-15,2 0 2 0,8-2 1 16,1 3-2-16,0-2-2 15,4 6 6-15,1-1-3 0,1 4 4 16,-1 0-7 0,3 0 1-16,5 0 7 0,-1 0-9 15,9 0 10-15,1-5-2 16,-1 2-11-16,3-6 11 16,7 5-4-16,0-3 0 0,2 1 4 15,5 3-4-15,8-1-5 16,-2 0 3-16,2-1 0 0,-2 2 2 15,7 3 5-15,-1 0-4 16,7 0-1-16,4-5 1 16,6 5 3-16,-3 0-15 0,6-4 11 15,1 4 0-15,-2 0-3 16,-1 0-3-16,3 0 2 0,4 0 5 16,-2 0-2-1,3-3 1-15,3 3 0 0,11 0 2 16,-8 0-5-16,8 0 5 15,0 0-5-15,0 0 8 16,0 0-6-16,0 0 6 0,0 0-4 16,0 0 2-16,0 0-5 15,0 0-3-15,0 0 7 0,0 0-6 16,0 0 9 0,0 0 1-16,0 0 8 15,0 0 1-15,0 0-2 0,0 0-4 16,0 0-1-16,0 0 8 15,0 15 12-15,0 11 7 16,0 2-21-16,0 4-2 16,0 5 7-16,0-5-8 0,0-4 5 15,0-2-7-15,0-3-3 16,0-6-1-16,0 0-2 0,0-5-4 16,0-12 5-16,0 7-1 15,0-7-5-15,0 0 7 16,0 0-4-16,0-12-3 15,0-7-26 1,0-14-1-16,0-8-2 16,-7-4 10-16,-1-7 3 0,0-2 6 15,-1 1 6-15,9 5 13 16,-13 3-10-16,13 4 0 16,-12 4 7-16,4 10-2 15,8 6 10-15,-9 5-12 0,9 4 1 16,0 3 6-16,0 1 0 15,0 8-6-15,0 0 4 0,0 0 1 16,12 0-2-16,13-4 9 16,12-4-10-16,13-6 3 15,10 0-6-15,8-7-5 16,10-2 1-16,0-2-7 0,3 0-10 16,-4 0 3-16,-7 4-1 15,-18 6 10-15,-13 2 11 16,-10 6-8-16,-13 2 11 0,-4 2 5 15,-7-2 3-15,-5 5 7 16,0 0 18-16,-17 8-5 0,-3 12 5 16,-5 9-29-16,-3 8-9 15,-4 7 0-15,-4 6 0 16,-1 2 0-16,0 4 0 0,0 6 0 16,-2 3 0-16,2-3 0 15,4-5 0-15,1 0 0 16,1-10 0-16,1 3 0 0,1-9 0 15,6-5 0-15,-3-8 0 16,1 0 0-16,6-6 0 16,3-3 0-16,3-5 0 15,4-14 0-15,9 7 0 0,-8-7 0 16</inkml:trace>
  <inkml:trace contextRef="#ctx0" brushRef="#br0" timeOffset="-152042.03">21459 18833 2047 0,'0'9'0'31,"5"-9"0"-16,-2 0 0-15,3 0 0 16,-6 0-93 0,0 0-74-16,0-4-15 15,0-1 4-15,0-2 22 16,0 0 41-16,0-2 46 0,0 1 35 16,0 4 23-16,0 4 21 15,0 0 26-15,0-4 18 16,0 0 26-16,0 0 11 15,0 4 6-15,0 0 9 0,0 0-13 16,0 0-4-16,0-9 0 16,0 1-18-16,0 1-8 15,0-7 0-15,0 2-12 0,0-4-39 16,3-4-12-16,2-1 0 16,-1-3 0-16,0-4 0 0,-4-1 0 15,0-4 0-15,0 2-15 16,0-2-60-16,0 5-51 15,-13 3-46-15,1 8-54 16,-1 6-56-16,2 6-15 0,-1 5-31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04:25:01.1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8579 6183 365 0,'-11'0'285'0,"3"0"-92"16,8 0-94-16,-9 0-44 15,9 0 1-15,0 0 14 0,0 0-24 16,0-5-21-16,0 2-15 16,0-1 0-16,0-5 16 15,0 1 19-15,0 4 10 16,-8-7-8-16,-4-7-24 0,-5-1-6 16,-8-6-10-16,-7 0 30 15,-4-4-17-15,-9 1-7 16,-7 4 3-16,-6 3-5 0,-7 10 1 15,-3 11-7-15,-14 11-1 16,-8 17 3-16,-7 22-4 0,-4 19 5 16,3 17 10-16,9 20 1 15,7 8 0-15,14-1 4 16,15 1 2-16,13-3 20 16,16-9-7-16,11-14-11 15,22-5-4-15,11-11 2 16,16-11-8-16,18-9 17 0,14-6 0 15,8-14 7-15,11-12-16 16,-2-6-10-16,-4-14 0 0,-15 0-4 16,-15 0-1-16,-10 0-5 15,-11 0-4-15,-11 0 3 16,-6 0-5-16,-5-9 5 0,0 1-20 16,-8-1-65-16,0-3-104 15,0-4-111-15,0-8-90 0,-12-5-16 16,-1-4-277-16</inkml:trace>
  <inkml:trace contextRef="#ctx0" brushRef="#br0" timeOffset="814.84">9981 5922 65 0,'0'-32'202'15,"0"4"-29"-15,0-1-59 16,-17 8-31-16,1 5-22 15,-1-1-6-15,2 6 0 0,-2-1-2 16,-2 3-10-16,-6 1-16 16,-4 5-4-16,-4 3-13 15,-8 0 2-15,-6 15 20 0,-10 10 0 16,0 4-2-16,-5 7-3 16,-3 4 3-16,5 1-3 0,2 3 1 15,10-2-3-15,7-5-14 16,13-5-2-16,7-4-1 15,15 6-1-15,6-7 0 16,11 6-4-16,17-4-3 16,12-1 11-16,14-3-13 0,7-4 3 15,12-5 1-15,8-1-2 16,17 5 8-16,3 2 5 0,-4 6-6 16,-7 3 1-16,-18 10-2 15,-15 4 4-15,-19 5 7 16,-23 2 6-16,-15 5-8 0,-37 5 1 15,-20 2-9-15,-22 5 0 16,-16-3-2-16,3-9 7 16,2-9 12-16,13-10 15 0,15-14 32 15,15-12-10-15,9-12-4 16,10-5-9-16,8-12-19 16,12-2 24-16,8-10-19 0,8 1-9 15,8 0-2-15,3 4-9 16,3 2 8-16,2 6 1 15,3 13 8-15,6 3-8 0,-1 0-8 16,2 15-12-16,-6 1-22 16,-3 2-80-16,-5-2-106 0,-4 0-116 15,-3-4-53-15,-5 0-29 16</inkml:trace>
  <inkml:trace contextRef="#ctx0" brushRef="#br0" timeOffset="1131.94">10781 5739 392 0,'20'-45'305'0,"-5"13"-98"15,-7 7-103 1,0-6-9-16,-8 26-36 15,6 12 43-15,-3 35 132 16,2 27-2-16,-1 20-52 0,-4 22-55 16,4 10-113-16,-4 10-12 15,4 0 0-15,-1-6 0 16,-3-6 0-16,0-14 0 0,0-15 0 16,3-15 0-16,-3-8 0 15,0-14 0-15,0-8-142 0,0-10-140 16,0-10-76-16,0-8 2 15,0-17-29-15</inkml:trace>
  <inkml:trace contextRef="#ctx0" brushRef="#br0" timeOffset="1381.11">10777 5789 189 0,'-29'-33'279'0,"9"3"-82"16,7 11-63-16,13 3-68 0,0 3-24 16,0 0-9-16,21 5 4 15,20 1 0-15,23-2-16 16,17 2-11-16,13-5 0 0,-1-2-5 16,-3 2-2-1,-9 5-15-15,-12-2-22 0,-12 1-29 16,16-4-138-1,-53 5 30-15,-12 7-71 0</inkml:trace>
  <inkml:trace contextRef="#ctx0" brushRef="#br0" timeOffset="1681.62">10646 6387 135 0,'-23'0'287'16,"6"0"-72"-16,9 0-76 15,8 0-61-15,8 0-19 16,20-4 32-16,26-1 12 0,17-3-11 16,28-4-21-16,17 0-25 15,11-4-20-15,-2 0-17 0,-10-1-1 16,-15 1-2-16,-18-1-17 15,-15 5-10-15,-25 0-16 16,-10 7-22-16,-15 3-28 16,-9-3-40-16,-8 0-36 0,-16 5-29 15,-7 0-64-15</inkml:trace>
  <inkml:trace contextRef="#ctx0" brushRef="#br0" timeOffset="2030.83">10736 7066 67 0,'-13'0'235'0,"1"0"-50"16,12 0-50-16,0 0-42 15,0 0-19-15,12 0 20 0,13 0 12 16,20 0 34-16,20 0-9 16,23-4-18-16,22-4-25 15,17-7-28-15,6-3-7 0,-3 2-19 16,-8 4-23-16,-17 0 1 16,-19 0-12-16,-20 2 4 0,-18 8-3 15,-17 2 0-15,-6 0-1 16,-12 0 0-16,-5 0-12 0,-8-5-25 15,0 0-70 1,-12-2-84-16,-8-2-73 0,-10 2-39 16,-1-2-34-16</inkml:trace>
  <inkml:trace contextRef="#ctx0" brushRef="#br0" timeOffset="3428">13242 6036 449 0,'-13'-36'303'0,"0"0"-93"16,1 3-90-16,4 9-40 16,8-2 25-16,0 3 29 0,-8 2-10 15,8 1-21-15,0-4-31 16,0-5-26-16,-12-9 5 16,-4-6-20-16,-8-13 0 15,-12-8 1-15,-15-4-18 0,-6-4-2 16,-8-1-7-16,-6-2 11 15,-11 2 17-15,1 5 0 0,-4-1 5 16,-2 5-33-16,3 4-5 16,-5 0 0-16,-1 3 0 15,-2 5 0-15,-2 1 0 0,-9 3 0 16,-5 4 0-16,-15 2 0 16,-11 0 0-16,-7 3 0 15,-9 4 0-15,-10-1 0 0,-1 0 0 16,-10 1 0-16,-4 8 0 15,-3-1 0-15,-2 4 0 16,6 5 0-16,8 4 0 16,2 7 0-16,6 5 0 0,5 4 0 15,-2 0 0-15,4 8 0 16,10 4 0-16,7 1 0 16,8 3 0-16,13 9 0 0,3 4 0 15,-4-1 0-15,-3 4 0 16,-10 9 0-16,-2 3 0 15,-9 1 0-15,-9 8 0 0,-3 0 0 16,-13 0 0 0,-8 0 0-16,-3-1 0 0,-4-2 0 15,-1-1 0-15,-1-1 0 16,-2 5 0-16,4 1 0 16,3 3 0-16,9 4 0 0,16 13 0 15,8 7 0-15,12 11 0 16,8 6 0-16,12 4 0 15,16 1 0-15,13 3 0 16,12-2 0-16,4 3 0 16,10 3 0-16,1-1 0 0,8 5 0 15,7-4 0-15,7 1 0 16,7 3 0-16,9-5 0 16,2 1 0-16,14-1 0 15,0 5 0-15,14 9 0 16,2 4 0-16,12 2 0 15,4 2 0-15,4 0 0 0,7-5 0 16,-4 4 0-16,6-4 0 16,-1-4 0-16,0-8 0 15,7-6 0-15,1-1 0 16,6-2 0-16,7-6 0 16,7-5 0-16,10-4 0 0,14-2 0 15,23-3 0-15,15 2 0 16,20-2 0-16,15-3 0 15,6-10 0-15,-4 2 0 16,-13-9 0-16,-6-4 0 16,-11-8 0-16,-7-4 0 0,-3-5 0 15,-3-7 0-15,7-4 0 16,7-10 0-16,16-1 0 16,18-10 0-16,10-12 0 0,12 0 0 15,9-8 0-15,2-4 0 16,-7-4 0-16,-3-1 0 0,-1 5 0 15,-2-4 0-15,-5-1 0 16,-1 0 0-16,2-2 0 16,-6-6 0-16,-4 0 0 0,1-8 0 15,4-2 0-15,0-6 0 16,4-3 0-16,5-2 0 16,2-7 0-16,5 2 0 0,0-7 0 15,-4-3 0-15,-12-5 0 16,-9-4 0-16,-12 1 0 0,-11 0 0 15,-16-4 0-15,-18 0 0 16,-11-4 0-16,-20-4 0 16,-18-9 0-16,-7-11 0 15,-8-18 0-15,-9-14 0 0,-6-22 0 16,-6-21 0-16,-4-2 0 0,-12 2 0 16,-7 5 0-1,-4 12 0-15,-9 8 0 0,0 10 0 16,-14 5 0-16,-5 10 0 15,-13 4 0-15,-17 0 0 0,-15 4 0 16,-23 4 0-16,-18 9 0 16,-29 7-209-16,-37 16-321 15,-24 13 38-15,-8 20-321 0</inkml:trace>
  <inkml:trace contextRef="#ctx0" brushRef="#br0" timeOffset="4959.72">19458 5394 527 0,'0'-33'360'16,"0"9"-67"-16,4 7-130 16,-4 5-86-16,0 7-37 15,0 5-9-15,0 13-4 16,0 39 237-16,0 48 1 0,-16 33-265 15,-4 25 0-15,1 14 0 16,-3 2 0-16,1-11 0 0,5-13 0 16,4-15 0-16,4-16 0 15,8-14 0-15,0-16-49 16,0-8-259-16,0-12-42 0,0-11 8 16,0-18 7-16,0-14 22 15</inkml:trace>
  <inkml:trace contextRef="#ctx0" brushRef="#br0" timeOffset="5290.81">19192 5710 576 0,'-30'-102'251'0,"14"13"-75"16,22 12-92-16,28 9-41 0,27 2-9 15,25 5 33-15,22 11 41 16,22 15-1-16,8 17-24 15,1 18-31-15,-13 30-28 0,-26 20-4 16,-21 13-4-16,-22 18 4 16,-35 13 13-16,-28 16-11 15,-43 12-7-15,-32 1-6 16,-20-9-6-16,-10-12 2 0,4-17 3 16,3-20-5-16,7-15-3 15,10-15 3-15,16-14 2 0,14-8-5 16,16-13 8-16,12 0-13 15,9 0-28-15,9 0-79 16,11-11-124-16,11-4-71 0,17-14-20 16,12-2-24-16</inkml:trace>
  <inkml:trace contextRef="#ctx0" brushRef="#br0" timeOffset="6090.57">20659 6040 260 0,'25'-12'302'16,"-13"5"-53"-16,-12-2-97 0,-32 9-55 16,-16 24 13-16,-13 13 36 15,-7 21-6-15,-3 14-40 0,6 16-30 16,11 11-27-16,15 0-22 16,13-6-9-16,20-3-5 15,9-14-5-15,14-10-4 0,12-18-2 16,2-11-2-16,11-17-8 15,6-20-24-15,0-11-4 16,3-23 10-16,-12-13 16 0,-10-22 11 16,-9-14 14-16,-9-6 10 15,-11-1 31-15,0 0 34 16,-8 9 61-16,0 17 43 0,8 10-188 16,-7 18 0-16,7 12 0 15,0 10 0-15,0 22 0 0,15 26 0 16,15 19 0-16,10 21 0 15,6 11 0-15,1 0 0 16,7 1 0-16,-6-10 0 16,0-10 0-16,-3-18 0 0,-4-7 0 15,0-14 0-15,-4-9 0 16,23-38 0 0,-12-74 0-16,-22 25 0 15,-7-12 0-15,38-198 0 31,-35 187 0-31,1 7 0 0,5 7 0 16,4 13 0-16,2 16 0 0,5 20 0 16,6 29 0-16,5 29 0 15,-1 27 0-15,-1 23 0 16,0 18 0-16,-8 5 0 0,-7 0 0 16,-7-4 0-16,-12-13 0 15,-5-16 0-15,-9-13 0 16,0-10 0-16,0-14 0 15,0-11 0-15,-9-14 0 0,3-7 0 16,6-28 0-16,0-20 0 16,15-30 0-16,18-26 0 0,18-16 0 15,11 7 0-15,3 10 0 16,-2 27 0-16,-12 23 0 16,2 27 0-16,4 26 0 0,3 29 0 15,2 28 0-15,-5 21 0 16,-10 11 0-16,-13 5 0 0,-14 0 0 15,-17-10 0 1,-11-10 0-16,-15-9 0 0,-6-8 0 16,-7-12 0-16,4-7 0 15,4-15 0-15,2-2 0 0,9-6 0 16,-2-15-172-16,-5 0-347 16,2-12 127-16,-2-7-43 0</inkml:trace>
  <inkml:trace contextRef="#ctx0" brushRef="#br0" timeOffset="7006.04">23644 5430 249 0,'-25'-65'276'15,"-2"3"-64"-15,-3 6-80 16,5-1-61-16,-5 4-35 16,6 3 3-16,-1 1 11 0,1 4 3 15,-1-3 5-15,-7-1-14 16,-9 2-6-16,-12-8 5 15,-16-2-5-15,-16 4-4 16,-11 1-7-16,-23-5 4 0,-11 0 18 16,-12 0 8-16,-4 0 21 15,-4 4 18-15,-2 3 6 16,2 6-16-16,-8 8-16 0,-8 8-8 16,-13 7-46-16,-11 12-16 15,-16 9 0-15,-14 0 0 0,-9 20 0 16,6 5 0-16,4 4 0 15,12 3 0-15,8 10 0 16,9-2 0-16,12 1 0 16,5 4 0-16,15 0 0 0,11 3 0 15,10 1 0-15,12 9 0 16,6 6 0-16,11 9 0 16,1 4 0-16,11 9 0 0,10 3 0 15,8 6 0-15,14 8 0 16,12 1 0-16,6 7 0 0,10 3 0 15,2 2 0-15,9 4 0 16,7 0 0-16,1 4 0 16,4-3 0-16,1-3 0 15,1 0 0-15,11 0 0 0,0-4 0 16,11-4 0-16,6 4 0 16,12 4 0-16,10 4 0 15,10 8 0-15,13 8 0 0,7 10 0 16,15-2 0-16,19 2 0 15,11-2 0-15,19-8 0 0,19-5 0 16,9-9 0-16,14-10 0 16,15-9 0-16,22-7 0 0,19-14 0 15,16-5 0-15,13-17 0 16,9-10 0-16,-1-16 0 16,0-12 0-16,4-11 0 15,5-13 0-15,3-13 0 0,0-11 0 16,-4-21 0-16,-13-21 0 15,-10-18 0-15,-22-30 0 0,-20-33 0 16,-21-33 0-16,-19-26 0 16,-19-10 0-16,-19 5 0 15,-23 2 0-15,-26 5 0 0,-19 9 0 16,-19-4 0-16,-23-1 0 16,-23 0 0-16,-20 0 0 0,-17 6 0 15,-19 4 0-15,-26 9 0 16,-26 20-389-16,-25 21-252 15,-19 18-375-15</inkml:trace>
  <inkml:trace contextRef="#ctx0" brushRef="#br0" timeOffset="15492.12">20327 11069 471 0,'13'-55'201'16,"-5"7"-62"-16,-5 3-64 0,-3 7-33 16,3 12-2-16,2 1 27 15,-1 5 25-15,-4 3 8 0,0 5-7 16,0 3-2-16,0 6 1 15,0 3-2-15,-9 0 10 0,-13 20 5 16,-27 17 22-16,-24 18-20 16,-25 24-92-16,-16 11-15 0,-3 15 0 15,-5 9 0-15,12 4 0 16,12-4 0-16,18-4 0 16,16-13 0-16,13-11 0 15,23-17 0-15,17-8 0 0,19-8 0 16,15-13 0-16,22-6 0 15,20-11 0-15,17-7 0 0,14-16 0 16,15 0 0-16,6-11 0 16,5-9 0-16,-4-1 0 0,-15 4 0 15,-21 5-23-15,-17 5-84 16,-14-2-8-16,-20 2-27 0,-9 7-30 16,-11-4-46-16,-3-4-15 15,-8-1 6-15,0-4-1 0,0-3-10 16</inkml:trace>
  <inkml:trace contextRef="#ctx0" brushRef="#br0" timeOffset="15791.96">20506 11344 428 0,'0'-62'236'16,"0"6"-46"-16,0 3-57 0,0 6-42 15,0 4 5-15,0 6 43 16,0 10 31-16,0 3 7 0,0 7-26 15,0 5-50-15,0 3-45 16,3 9-4-16,6 25-25 0,2 19-27 16,2 30 0-16,0 28 0 15,0 33 0-15,-4 26 0 16,-9 23 0-16,0 16 0 0,0 8 0 16,0-6 0-16,-14-2 0 15,2-17 0-15,-1-20 0 0,13-25 0 16,0-23 0-16,0-21 0 15,4-25 0-15,5-17 0 0,3-11 0 16,2-20-104-16,-5-21-399 16,7 0 24-16,6-24 42 0</inkml:trace>
  <inkml:trace contextRef="#ctx0" brushRef="#br0" timeOffset="16307.59">22233 11279 644 0,'31'-49'496'0,"-10"15"-161"15,-17 20-160-15,-12 14-87 16,-14 32-44-16,-9 22-2 0,-11 10 57 16,-6 5 25-16,-9 5-124 15,0 2 0-15,-8-6 0 0,0-9 0 16,0-11 0-16,-3-10 0 15,3-8 0-15,4-12 0 16,9-20 0-16,2-13 0 16,6-22 0-16,11-26 0 0,10-18 0 15,6-18 0-15,17-13 0 16,0 1 0-16,12 3 0 0,0 18 0 16,7 8 0-16,3 20 0 15,10 12 0-15,12 6 0 0,13 10 0 16,20 12 0-16,17 20 0 15,12 27 0-15,4 35 0 0,-5 36 0 16,-12 37 0 0,-19 38 0-16,-23 31 0 0,-17 17 0 0,-22-1 0 15,-21-9 0 1,-20-12 0-16,-14-15 0 0,-13-17 0 16,-9-17 0-16,-10-19 0 15,-2-17 0-15,6-18 0 0,1-16 0 16,13-24 0-16,11-15 0 15,10-13 0-15,8-12 0 0,8-16 0 16,3-4 0-16,6-17 0 16,11-7-65-16,0-13-365 0,0-4 16 15,6-3 46-15,10-5 24 16</inkml:trace>
  <inkml:trace contextRef="#ctx0" brushRef="#br0" timeOffset="17207.3">23502 11417 414 0,'-16'-37'243'0,"1"10"-61"16,2 1-75-16,2 15-55 15,11 4-24-15,0 7-1 0,0 0 25 16,0 7 13-16,11 9-15 16,9 5-26-16,9-1-10 15,9 0-2-15,1-4-10 0,4-4 1 16,3-12-3-16,-2 0-7 15,-1-12-7-15,-12-4-1 16,-11-9 1-16,-6-6 11 0,-14-2-2 16,0-8 2-16,-22 4 1 15,-7 5 18-15,-7 4 2 0,-4 11-2 16,-1 17 8-16,-5 20 9 16,3 18 10-16,3 14-10 0,3 9-13 15,12 12-7 1,14 0-11-16,11 0 4 0,11-7-9 15,6-14-10-15,7-11-5 16,0-12-16-16,-1-13 0 0,-1-16-16 16,-2-16 7-16,0-8-6 0,-3-9-11 15,-6-8-30-15,-6 1-49 16,-5 2-44-16,0 2-53 16,0 3 4-16</inkml:trace>
  <inkml:trace contextRef="#ctx0" brushRef="#br0" timeOffset="17639.61">24405 11064 81 0,'0'-18'222'0,"-13"7"-38"0,13 2-43 15,-8 2-42 1,8-1-37-16,0-1-26 0,8 2-12 16,11-2 2-16,11 1-1 15,10-1-2-15,9 2-11 0,8-1-5 16,4-1-3-16,-1 2 0 16,2-2-3-16,0 1-2 0,-11 0-1 15,-3 4-9-15,-1-1-36 16,-7 5-45-16,-3 0-31 0,-9 0-47 15,-13 0-31-15,-15 9-102 16</inkml:trace>
  <inkml:trace contextRef="#ctx0" brushRef="#br0" timeOffset="18120.66">24639 11026 358 0,'-48'0'183'0,"8"0"-55"15,6 0-49-15,6 0-20 16,9 0 4-16,6 0 26 0,0 0 19 15,13 0 15-15,-11 26 7 16,-3 18-13-16,3 17-40 0,-9 24-28 16,-6 17-23-16,9 5-22 15,-5 2 1-15,10-8 2 0,12-14-10 16,0-13 6-16,0-18-2 16,4-16-1-16,4-11 4 15,5-15 0-15,2-14-3 0,14-10-11 16,7-19 5-16,13-15-3 15,12-12 3-15,8-6 6 0,4 0 3 16,5 5-9-16,-1 12 10 16,-8 16-2-16,-9 18 13 15,-11 11 7-15,-3 23-1 0,-10 23 2 16,-7 15-7-16,-13 17-1 16,-16 3 2-16,-13 8 3 15,-11 0 10-15,-17-3-4 0,-13-9 2 16,-6-11-4-16,-10-14 4 15,-2-7 5-15,2-12-11 0,10-13-9 16,7-7-5-16,8-13-9 16,9-4 2-16,7-9 1 0,6-10-2 15,15-5-9-15,8-10-31 16,8 2-26-16,7-5-44 16,9-1-71-16,10 2-74 0,2 8-30 15,5 4 3-15,39-5-477 16</inkml:trace>
  <inkml:trace contextRef="#ctx0" brushRef="#br0" timeOffset="18986.97">26528 11396 248 0,'16'-43'251'15,"-8"-1"-88"-15,-3 3-66 16,-5 3-48-16,4 4-20 0,0 4 32 16,-4-4 36-16,0-6 5 15,-8-6-11-15,-5-5-19 16,-9-6 2-16,0 0-9 15,-7-10-14-15,-2-3 1 0,-12-10-19 16,-1-5-11-16,-10-8-16 16,-3-9 5-16,-7-5 0 0,-13 3-7 15,-8 0-5-15,-8 6 7 16,-12 10-1-16,-16 6-1 16,-23 9-1-16,-18 12-1 0,-21 5-5 15,-16 6 7-15,-16 5-2 16,-8 9-2-16,0 0 1 0,-3 3 2 15,-7 3 0-15,-4 7-7 16,-2 7 9-16,-4 4 8 16,-5-1-5-16,-3 9 4 0,-2 4 6 15,6 0 5-15,-1 0-2 16,-247 12 0-16,251 0-11 16,4 4 9-16,9 5-1 15,8 4-4-15,13 7-4 16,9 10-4-16,11 10 1 0,4 17 4 15,2 16 1-15,4 17-8 16,3 17 6-16,1 9-8 0,3 17 2 16,1 5-4-16,10 4 7 15,13 10-6-15,10-3 11 16,12 6 9-16,17 13-13 0,18 3 4 16,15 5 14-16,16 2 23 15,20 3 0-15,21-4-49 0,31 4 0 16,31-3 0-16,35 2 0 15,36-5 0-15,42 1 0 0,35-1 0 16,38-3 0-16,33-1 0 16,27-12 0-16,29-9 0 15,33-20 0-15,29-16 0 0,28-15 0 16,20-22 0-16,28-16 0 16,16-17 0-16,3-6 0 15,6-18 0-15,-5-11 0 0,0-21 0 16,-9-11 0-16,-14-27 0 15,-17-23 0-15,-22-24 0 16,-14-33 0-16,-20-24 0 0,-27-20 0 16,-28-19 0-16,-36-14 0 15,-36-12 0-15,-44-18 0 0,-46-10 0 16,-44-12 0-16,-50-8 0 16,-47 6 0-16,-50 10-224 15,-48 20-143-15,-36 26-10 0,-37 22-7 16</inkml:trace>
  <inkml:trace contextRef="#ctx0" brushRef="#br0" timeOffset="20118.81">26307 10420 366 0,'0'-19'186'0,"0"-2"-58"0,0 1-45 16,0 6-36-16,0 3-16 16,0 3 23-16,0 0 21 0,6 0 4 15,2 4-16-15,0 4-14 16,5 0-7-16,-2 0-11 15,5 0 5-15,9 0 16 16,7 16 10-16,9 7 1 0,8 11-8 16,14 6-19-16,19 10 18 15,16 10-4-15,11 13 0 0,15 10-15 16,0 10-11-16,-5 9-13 16,-14 12-9-16,-11-1-4 15,-13 5-39-15,-11 0-74 0,-18-11-103 16,-8-10-107-16,-4-16-54 15</inkml:trace>
  <inkml:trace contextRef="#ctx0" brushRef="#br0" timeOffset="49454.87">4795 12615 918 0,'0'14'414'16,"-17"4"-193"-16,-4-2-123 0,2-4-40 15,2-12 24-15,6 9 75 16,11-9-58-16,-8 0-99 15,8-12 0 1,11-17 0 0,19-20 0-16,13-13 0 15,23-11 0-15,10 0 0 16,14-4 0-16,8 8 0 0,-1 15 0 16,1 15 0-16,-13 14 0 15,-12 21 0-15,-16 20 0 16,-21 26 0-16,-23 26 0 15,-30 22 0-15,-23 19 0 0,-22 9 0 16,-14-4 0-16,-6-12 0 16,5-18 0-16,12-11 0 15,12-22 0-15,13-10 0 16,14-17 0-16,12-13 0 16,25-25 0-1,27-20 0-15,17-15 0 16,26 1 0-16,22 8 0 0,15 18 0 15,7 22 0-15,0 25 0 16,-3 19 0-16,-15 25 0 16,-26 17 0-16,-37 16 0 15,-44 17 0-15,-49 11 0 0,-44 9 0 16,-37-6 0-16,-25-8 0 16,-3-13 0-16,5-26 0 15,9-27 0 1,19-21 0-16,-70-27 0 15,135-35 0-15,27-13 0 16,33-10 0-16,37-3 0 16,32 2 0-16,23 5 0 0,15 11 0 15,-7 12 0-15,-2 8 0 16,-13 8-447-16,-15 4-203 16</inkml:trace>
  <inkml:trace contextRef="#ctx0" brushRef="#br0" timeOffset="50252.99">8543 12411 648 0,'28'0'386'0,"-11"0"-74"16,-5 0-138-16,-4 0-77 0,-4-5-1 15,1 1 19-15,-5 0-17 16,0-4-49-16,3 4-23 16,2-4-24-16,-5-9-2 0,0-10-7 15,-13-10 7-15,-11-4 11 16,-18 1 23-16,-9 8-28 0,-15 19-6 16,-18 28 0-16,-14 39 0 15,-5 40 0-15,2 28 0 0,16 23 0 16,23 11 0-16,35-6 0 15,30-7 0-15,38-17 0 16,37-20 0-16,36-25 0 16,31-28 0-16,26-28 0 15,12-30 0-15,-1-27 0 0,-2-28 0 16,-18-30 0-16,-12-24 0 16,-20-34 0-16,-20-30 0 0,-21-30 0 15,-20-8 0-15,-26 4 0 16,-13 22 0-16,-13 31 0 0,-10 37 0 15,-7 32 0-15,0 24 0 16,0 26 0-16,0 32 0 16,0 44 0-16,0 54 0 0,3 48 0 15,5 33 0-15,6 17 0 16,5-1 0-16,10-14 0 16,5-8 0-16,-2-23 0 15,1-19 0-15,-1-21 0 0,-1-26 0 16,-7-18-266-16,-2-18-276 15,-11-19 47-15</inkml:trace>
  <inkml:trace contextRef="#ctx0" brushRef="#br0" timeOffset="50442.08">9289 11543 1393 0,'-68'-32'573'0,"6"8"-492"15,19 3-81-15,15 6 0 16,11-2 0-16,17 4 0 0,28-2 0 16,49-11 0-16,53-10 0 15,50-12 0-15,35-6-36 16,7-3-529-16,-2 10-44 0</inkml:trace>
  <inkml:trace contextRef="#ctx0" brushRef="#br0" timeOffset="52017">12015 12435 455 0,'-37'16'298'0,"3"-4"-25"16,16-12-77-16,1 0-82 16,17 0-40-16,12 0 6 0,28-12 42 15,33-9 22-15,38-7-21 16,32-8-19-16,23-9-41 0,8-3-62 16,-3 3-1-16,-13 3 0 15,-20 6 0-15,-20 4-71 16,-25 4-152-16,-20 2-136 0,-21 2-51 15,-18-5-8-15</inkml:trace>
  <inkml:trace contextRef="#ctx0" brushRef="#br0" timeOffset="52532.78">14171 11325 727 0,'23'-14'496'0,"-6"7"-93"16,-9 2-133-16,-3 2-119 0,-13 3-151 47,0 0 0-31,8-4 0-16,0 0 0 0,0-2 0 15,0 3 0 1,11-5 0-16,10 0 0 0,7-4 0 15,13 0 0-15,8 12 0 16,-1 0 0-16,5 24 0 0,-4 9 0 16,-8 15 0-16,-9 17 0 15,-15 13 0-15,-17 14 0 0,-25 15 0 16,-20 3 0-16,-16 8 0 16,-11 2 0-16,-11-12 0 15,2-6 0-15,9-12 0 16,2-18 0-16,14-15 0 15,11-16 0-15,13-9 0 0,7-9 0 16,14-13 0-16,30-20 0 16,27-17 0-16,19-4 0 15,20-11 0-15,11 1 0 0,11 9 0 16,3 16 0-16,3 12 0 16,-3 4 0-16,-5 20 0 0,-3 9 0 15,-9 7 0-15,-8-1 0 16,-15-1 0-16,-13-6 0 15,-17-4 0-15,-15 2-466 16,-22-7-53-16,-12 3 44 0</inkml:trace>
  <inkml:trace contextRef="#ctx0" brushRef="#br0" timeOffset="53797.55">15653 10771 18 0,'-20'-21'2'0,"-6"4"-8"16,-2 5-6-16,5 1 11 16,3 2 3-16,-2 9 6 0,11-3 25 15,3-1 54-15,8-1 89 16,0 2-33-16,0-1-50 0,-8-1-44 16,8-3-23-1,-8 3-2-15,8 1 20 0,0 4 25 16,0 0 20-16,0-3 1 15,0-2 5-15,0 1-5 0,0 0 13 16,0-4 19-16,-8 0 8 16,0-7-36-16,-6-7-15 15,3-6-10-15,-5-8-11 0,0-5 3 16,-6-4 14-16,-1-4 45 16,-10-4-103-16,-4 1-17 0,-12-5 0 15,-10 0 0-15,-15 3 0 16,-16 1 0-16,-11 8 0 15,-13 10 0-15,-16 9 0 0,-12 18 0 16,-7 20 0-16,-6 33 0 16,-4 41 0-16,-4 44 0 15,-2 48 0-15,-2 60 0 0,12 59 0 16,17 47 0-16,33 31 0 16,35 4 0-16,46-17 0 15,48-26 0-15,52-32 0 0,48-40 0 16,58-48 0-16,62-53 0 15,45-53 0-15,33-50 0 0,17-47 0 16,3-51 0-16,-5-38 0 16,-17-42 0-16,-32-36 0 15,-31-46 0-15,-42-44 0 16,-48-54 0-16,-45-27 0 0,-53-13 0 16,-54 4 0-16,-42 12 0 15,-43 26 0-15,-36 32 0 0,-19 31 0 16,-14 41 0-16,-6 47 0 15,-9 38 0-15,-5 46-56 16,-1 49-330-16,7 49 11 0,9 57 33 16,0 48-28-16</inkml:trace>
  <inkml:trace contextRef="#ctx0" brushRef="#br0" timeOffset="54330.44">15096 15121 510 0,'-15'26'539'0,"2"-11"-65"0,13-15-222 15,8 0-122-15,20-15-65 16,26-14-9-16,19-13-35 0,20-2-21 15,16-10 0-15,18 2 0 16,7 0 0-16,5 2 0 16,-6 5 0-16,-16 15 0 0,-19 0 0 15,-22 10 0-15,-19 8 0 16,-14-1-220-16,-24 4-182 0,-16 9-15 16,-14 0 20-16</inkml:trace>
  <inkml:trace contextRef="#ctx0" brushRef="#br0" timeOffset="54522.91">15601 14043 521 0,'-25'-65'580'0,"1"13"-25"16,0 9-190-16,2 15-339 0,5 22-26 15,7 6 0-15,-3 27 0 16,4 18 0-16,9 12 0 15,0 12 0-15,0 0 0 0,0 0 0 16,0-7-595-16,9-10-63 16</inkml:trace>
  <inkml:trace contextRef="#ctx0" brushRef="#br0" timeOffset="54895.38">15410 15171 1559 0,'-29'16'488'16,"1"-16"-488"-16,7 0 0 0,5 0 0 16,24-12 0-1,13-4 0-15,15 0 0 16,9 6 0-16,12 10 0 16,-1 26 0-16,30 71 0 15,-64-23 0 1,-31 112 0-16,-17-80 0 0,-10 5 0 15,-4-5 0-15,-7 0 0 16,7-4 0-16,5-14 0 16,5-14 0-16,16-17 0 0,14-12 0 15,14-12 0-15,28-18 0 16,27-15 0-16,32-20 0 0,41-17 0 16,46-12 0-16,31-2 0 15,21-4 0-15,8 11 0 16,-7 7 0-16,-12 10 0 15,-20 9-296-15,-29 6-295 0,-24 12 66 16</inkml:trace>
  <inkml:trace contextRef="#ctx0" brushRef="#br0" timeOffset="57757.6">29091 3280 448 0,'-13'-12'369'16,"1"5"-153"-16,12-2-112 15,-14 1-51-15,14 4-14 16,0-1 6-16,0 5-4 0,0 0-2 16,0 0 21-16,0-3 33 15,0-6 26-15,0-3-4 16,0 0 15-16,0-9-61 15,17-3-35 1,9-4-17-16,5-1-7 16,6 10-5-16,-1 5-9 0,7 11 0 15,-1 3-4-15,0 20 7 16,-5 8-5-16,-14 10 0 16,-14 5 2-16,-21 19 2 15,-30 11 1-15,-23 5 2 16,-12 3 4-16,-8-4-2 15,6-7-3-15,14-18 2 16,14-11-4-16,15-8-2 16,12-9-2-16,24-8 4 0,3 1-1 15,23-2 4 1,26-1 3-16,25-7 2 16,20-7-5-16,13 11-4 15,7 2-5-15,2 4-72 0,-15-1-131 16,-9 1-108-16,-18-5-41 15,-16-12-13-15</inkml:trace>
  <inkml:trace contextRef="#ctx0" brushRef="#br0" timeOffset="58040.71">30455 3130 546 0,'8'-52'308'0,"-8"14"-154"15,-12 19-79-15,-5 14-35 16,-2 17-8-16,7 13-7 16,12 14-9-16,3 7 6 15,12 0 13-15,10-7 12 16,9-10 16-16,2-9 21 16,4-20 24-16,5-16-30 15,-2-12-22-15,-5-14-9 16,-9-6-18-16,-14-5-21 15,-15 4-6-15,-20 5-23 16,-20 6-74-16,-21 19-146 16,-17 19-98-16,-6 15-87 15</inkml:trace>
  <inkml:trace contextRef="#ctx0" brushRef="#br0" timeOffset="58572.84">29180 4990 350 0,'-12'11'229'15,"4"-3"-104"-15,8 5-61 16,-12 0-27-16,3-1 16 16,1-12 13-16,8 8 4 15,-8-8-6-15,8 0-6 0,0 0 2 16,0 0 16-16,0 0 5 16,0 0-7-1,0 0 5-15,8 0-18 0,9 0-24 16,12 0-17-16,10-5-15 15,12 5-8-15,3 0 5 16,-9 13-3-16,-8 7-1 16,-12 9 10-16,-14 13-8 15,-11 5 3-15,-31 15 5 0,-23 7-8 16,-11 9 7-16,-12-1-6 16,4 1 6-16,8-14 0 15,12-15 2-15,16-12 4 16,18-9 18-16,19-3-9 15,13-9 0-15,30-4-11 16,34-12-4-16,33 0 0 16,23-7-11-16,11-14-67 15,-6-4-125-15,-8-3-153 16,-14-9-131-16</inkml:trace>
  <inkml:trace contextRef="#ctx0" brushRef="#br0" timeOffset="58839.58">30853 5125 490 0,'-11'-16'321'15,"-6"7"-153"-15,-4 9-84 16,2 0-40-16,2 0-10 16,9 12 1-16,8 1-6 15,8 6-3-15,12-1 9 16,8-2 7-16,9-4-10 0,11-12-3 15,9-5-12-15,4-11 4 16,-4-13 45-16,-8 1 34 16,-18-1 31-16,-14 1-58 15,-26-1-44-15,-22 4-19 16,-26 5-26-16,-19 4-124 16,-23 16-189-16,-11 13-149 15</inkml:trace>
  <inkml:trace contextRef="#ctx0" brushRef="#br0" timeOffset="59354.79">29199 6936 480 0,'-22'0'395'15,"0"7"-141"-15,9-7-120 16,2 0-69-16,11 0 5 16,-8 0 40-16,8 0 49 15,0 0-29-15,0 0-34 16,0 0 1-16,8 0-40 0,0 0-57 15,4 0 0-15,14 0 0 16,13-12 0-16,12 5 0 16,8-2 0-16,1 6 0 15,-3 3 0-15,-7 16 0 0,-10 15 0 16,-12 19 0 0,-20 12 0-16,-24 10 0 15,-20 13 0-15,-24 13 0 0,-18 0 0 16,-8 0 0-16,1-12 0 15,11-8 0-15,18-21 0 16,13-14 0-16,9-10 0 16,12-9 0-16,22-7 0 0,8-17 0 15,32 0 0-15,24-12 0 16,30-12 0-16,27-4 0 16,12-2 0-16,6 2 0 15,-6 0-273-15,-8-9-395 16</inkml:trace>
  <inkml:trace contextRef="#ctx0" brushRef="#br0" timeOffset="59671.48">30876 7045 1007 0,'17'-56'489'0,"-3"10"-137"16,-14 11-153-16,0 5-199 0,0 10 0 15,-10 12 0 1,-6 20 0-16,-7 21 0 16,-2 15 0-16,-1 9 0 0,15 5 0 15,11-1 0-15,24-8 0 16,17-8 0-16,8-17 0 16,8-11 0-16,4-17 0 15,-5-21 0-15,-7-15 0 16,-13-14 0-16,-15-7 0 15,-21-6 0-15,-26-4 0 0,-30 3-443 16,-30 6-87-16,-21 9 3 16</inkml:trace>
  <inkml:trace contextRef="#ctx0" brushRef="#br0" timeOffset="60402.74">25920 3223 286 0,'-8'-16'263'16,"8"3"-92"-16,0 3-87 16,0 4-46-16,0 3-13 15,0-1 6-15,0 4 0 16,0 0-7-16,0 0 7 16,0-5 21-16,0 2 22 15,0-1 17-15,-9-1 7 16,0 1-20-16,-2-4-36 15,-6 8-22-15,-8 0-9 16,-12 0 1-16,-10 12-6 0,-5 12 20 16,-7 9 7-16,10 12-2 15,10 12-5-15,10 12-9 16,7 5-3-16,22 6-6 16,14 6 0-16,15-5-1 15,18-7-2-15,19-13 0 16,7-13-38-16,3-15-89 15,-2-21-96-15,-6-19-51 0,-6-22-22 16,-5-20-9-16</inkml:trace>
  <inkml:trace contextRef="#ctx0" brushRef="#br0" timeOffset="60586.59">26268 3354 216 0,'17'-65'292'16,"-3"4"-63"-16,0 11-23 15,-6 10-39-15,-5 11-16 16,2 12-57-16,-5 10-48 15,4 14-14-15,-4 27 52 16,0 30-16-16,0 26-37 16,-12 20-15-16,-5 13-4 15,3 2-6-15,-3-10-26 0,4-11-100 16,0-14-97-16,13-20-50 16,0-21-24-16,0-21-44 15</inkml:trace>
  <inkml:trace contextRef="#ctx0" brushRef="#br0" timeOffset="60743.35">26106 3285 460 0,'-17'-74'206'16,"4"17"-74"-16,13 17-64 0,0 7-29 16,0 13-25-16,30 8-7 15,27 3-46-15,19 9-75 16,22 0-89-16,11 0-75 15</inkml:trace>
  <inkml:trace contextRef="#ctx0" brushRef="#br0" timeOffset="60953.77">27543 3021 627 0,'16'-21'523'15,"-8"5"-162"-15,2 4-169 16,-7 4-83-16,-3 3-38 15,0 5-39-15,0 25-3 16,0 19 15-16,0 18-19 0,0 26-12 16,-9 26 0-16,-3 12-22 15,1 9-124-15,-3-2-193 16,-5-1-131-16,-10-9-80 16</inkml:trace>
  <inkml:trace contextRef="#ctx0" brushRef="#br0" timeOffset="61467.67">26220 5226 75 0,'0'8'279'16,"0"-8"-57"-16,-9 0-43 15,9 0-51-15,0 0-35 0,0 0 3 16,0 0 25-16,0 0 9 16,0-3-21-16,0-4-18 15,0-6-16-15,-11-1-13 0,-7-1-14 16,2 2-23-16,-7 6-4 16,-2-1-18-16,-4 8-5 15,-7 12 2-15,-1 12-5 16,1 17 10-16,7 10 1 15,14 20-1-15,15 10-5 0,7 0 1 16,13 0 4-16,19-12-5 16,4-8-6-16,4-11-43 15,7-14-100-15,0-15-102 0,6-21-54 16,4-21 4-16,1-15-6 16,-3-14-93-16</inkml:trace>
  <inkml:trace contextRef="#ctx0" brushRef="#br0" timeOffset="61684.07">26755 5185 152 0,'12'-41'290'0,"-8"9"-76"16,-4 7-79-16,0 5-53 15,0 8 6-15,0 0 25 0,0 4 9 16,0 8-35-16,0 0-49 16,0 20-6-16,0 12 11 15,0 18-7-15,0 19-12 0,0 12-4 16,0 16-11-16,0 6-1 15,-12-6-5-15,1-7-2 16,2-13-18-16,9-11-140 16,-11-14-89-16,-2-14-46 0,1-23-56 15</inkml:trace>
  <inkml:trace contextRef="#ctx0" brushRef="#br0" timeOffset="61811.64">26638 5224 557 0,'0'-50'248'0,"0"13"-120"16,12 4-62-16,7 9-33 0,15-1-18 16,14 1-10-16,17 7-22 15,3 4-79-15,6 2-107 16,-12 2-99-16</inkml:trace>
  <inkml:trace contextRef="#ctx0" brushRef="#br0" timeOffset="62183.74">27378 5178 309 0,'15'0'341'15,"-4"0"-17"-15,2 0-91 16,0 0-82-16,-5 0-10 16,0 0 28-16,-5 0 17 15,6 0-39-15,2 0-101 0,-3 0-46 16,-2 0 0-16,-6 7 0 31,-14 14 0-31,-2 7 0 16,-7 18 0-16,-14 11 0 15,-4 3 0-15,-3 1 0 0,-2-4 0 16,10-7 0-16,7-9 0 16,10-13 0-16,10-9 0 15,9 2 0-15,17-4 0 0,15-1 0 16,21-1 0-16,16-6 0 15,13-9 0-15,2 0 0 16,3 0-91-16,-16 0-208 16,-17 0-88-16,-18 12-22 0,-24 4 21 15</inkml:trace>
  <inkml:trace contextRef="#ctx0" brushRef="#br0" timeOffset="62666.83">26573 7949 141 0,'6'-12'215'0,"3"4"-97"16,-9-5-47-16,0 6-3 15,0-2 21-15,0 7 33 0,5-8 18 16,-2 7 8-16,2-1-19 16,-2 0-19-16,2 4-5 15,-2-5 1-15,7-3 6 0,-2-4-9 16,-4-4-11-16,0-5 10 15,-4-3-26-15,0 4-76 16,0 4 0-16,-12 4 0 0,-2 7 0 16,-2 5 0-1,-2 12 0-15,-3 9 0 0,0 7 0 16,1 9 0-16,4 4 0 16,7 3 0-16,9 2 0 15,6-2 0-15,5-3 0 0,12-1 0 16,7-3 0-16,2-10 0 15,5-4 0-15,-6-8-259 16,6-15-113-16,-1-9-17 0,10-15-2 16,-2-12 84-16</inkml:trace>
  <inkml:trace contextRef="#ctx0" brushRef="#br0" timeOffset="62866.46">27028 7766 238 0,'15'-37'290'0,"-2"9"-32"0,-5 8-36 16,1 4-37-16,-9 3-8 15,0 4 4-15,0 9-22 16,0 15-36-16,3 13 67 0,-3 13-166 16,6 11-24-16,2 9 0 15,-2 4 0-15,5-1 0 16,-2-2 0-16,0-10 0 0,-1-2 0 16,0-15-235-1,1-5-83-15,-6-10-8 0,2-8 43 16,-5-12 8-16,0-12 8 15</inkml:trace>
  <inkml:trace contextRef="#ctx0" brushRef="#br0" timeOffset="63011.61">27052 7743 323 0,'-27'-50'270'16,"5"15"-75"-16,11 9-83 0,11 5-49 16,0 9 3-16,8 0-8 15,17-1-31-15,18 1-9 16,18-4-40-16,12 0-61 0,0-4-54 15,-4 3-51 1,-9 1-68-16</inkml:trace>
  <inkml:trace contextRef="#ctx0" brushRef="#br0" timeOffset="63431.54">27766 7408 184 0,'20'-4'735'0,"-20"4"-604"15,0 0-4-15,0 0 19 16,0 0 12-16,0 0-21 16,0-5-40-16,0 2-41 15,0-2-16-15,-12-3-19 16,12-4 2-16,0 0 3 0,0-6-13 16,4 3-10-16,13 0-10 15,4-2 8-15,-1 6-4 16,0-4-5-16,0 8 6 0,-3 7-6 15,-6 0 4-15,-2 16 9 16,-9 13 19-16,0 4 28 16,0 8 13-16,-17 3-30 15,3 0-35-15,-3-2 0 0,4-11 0 16,13-1 0-16,0-2 0 16,0-3 0-16,16-1 0 15,9-3 0-15,7-4 0 16,4 2 0-16,1 3 0 15,-9-3 0-15,-3 1 0 16,-14 5 0-16,-11 13 0 0,-36 5 0 16,-26 11-57-16,-20 3-528 15,-29 0-23-15</inkml:trace>
  <inkml:trace contextRef="#ctx0" brushRef="#br0" timeOffset="67725.03">24973 4453 559 0,'-8'-4'249'0,"8"-5"-127"15,0 6-57-15,0-2-29 16,16 5 7-16,21 0 15 16,23-4 1-16,34 1 0 0,32-2 1 15,36-3 28-15,32 4-16 16,38 4 0-16,45 0-7 15,35 0-18-15,18 0-3 16,15 17-15-16,25 2-7 16,27 3-12-16,9-6-1 0,-8-1-5 15,-21-15 1-15,-10 0 3 16,-11-15-8-16,-10-18 0 16,-22-17 0-1,-24-14 4-15,-26-14 30 16,-31-11-3-16,-28-13 20 15,-23-7-19-15,-23-10 4 0,-24-3 7 16,-13 0-12-16,-19 0-31 16,-11 4 0-16,-17 4 0 15,-14 4 0-15,-12 3 0 16,-18 6 0-16,-13 8 0 16,-15 3 0-1,-13 4 0-15,-22 0 0 16,-23-3 0-16,-29 0 0 15,-38-10 0-15,-59-6 0 16,-65-4 0-16,-54-5 0 16,-41-5 0-16,-13-3-4 15,-9 8 8-15,-26 13-8 16,-23 15 8-16,-16 20-6 16,-4 19 2-16,-13 17-4 15,-17 23-2-15,-5 22 5 16,-892 213-9 15,472 73 5-31,143 63 5 16,445-174-5-1,55 7 0 1,50 14 2-16,-37 253 4 0,190-232-1 16,128 196-4-1,273-96 7 1,-77-201 3-16,52-26-8 15,48-19 8-15,29-16-6 0,5-18-1 16,-28-15-2-16,-42-9 5 16,-48-12-1-16,-55-8-8 15,-50-8 2-15,-49-3-12 16,-41-9-61-16,-30-5-93 16,-22-3-125-16,-22-5-86 15,-6-10-71-15</inkml:trace>
  <inkml:trace contextRef="#ctx0" brushRef="#br0" timeOffset="68274.8">33117 3118 368 0,'0'-40'229'0,"0"2"-96"15,0 9-53-15,0 6 18 16,0 7 31-16,0 3-19 16,0 4-53-16,0 9-31 15,0 0-18-15,-8 22-2 16,-3 10 0-16,-4 25-5 16,-6 24 3-16,-6 21-3 15,-6 13 2-15,-2 10 2 16,8-3-1-16,-2-9-17 15,9-14-66-15,0-22-107 16,8-19-33-16,12-30-75 16</inkml:trace>
  <inkml:trace contextRef="#ctx0" brushRef="#br0" timeOffset="68740.25">33436 2903 187 0,'0'-25'222'0,"0"8"-98"0,0 6-59 16,0 2-34-16,7 9 14 15,9 16 34-15,12 5 2 16,15 11-25-16,5 8-14 16,8 5-14-16,1 9-2 15,-12-6-13-15,-14 2-4 16,-14-3-1-16,-17 3 2 15,-28-2-5-15,-16 2 0 16,-17-6-2-16,-3-2 0 16,2-10 0-16,2-13-1 15,6-6 1-15,15-13 8 0,9-8-9 16,12-13-1-16,18-3 3 16,5-12-2-16,20-6-2 15,18-2-4-15,19-5 5 16,9-3-3-16,5-5 3 15,-8 4 1-15,-6 0-4 16,-14 0 3-16,-14 0-1 0,-23 3-2 16,-11 3 6-16,-16 1 5 15,-9 9-6 1,-2 6-2-16,-6 5-2 16,7 9 1-16,-2 10-2 0,1 7-18 15,-14 7-42-15,-16 19-92 16,-21 10-94-16</inkml:trace>
  <inkml:trace contextRef="#ctx0" brushRef="#br0" timeOffset="70438.31">31876 6715 405 0,'11'-31'272'15,"-2"-7"-104"-15,-9 7-89 16,0 2-36-16,0 1-11 15,-9 3 1-15,1 0-9 16,2 8-10-16,-7 1-17 16,1 5 6-16,4 3 2 0,0-1-2 15,-2 6-5 1,2-2 0-16,-3 5 7 16,-6-5 2-16,-28-2-1 15,22 7-5 1,-2-5-1-16,-2 1 6 0,-3-3-4 15,6 2 3-15,3 2-3 16,1-2 1-16,4 1 17 16,4 0 2-16,12 1 1 15,-12 3 2-15,12 0 0 16,0 0-5-16,-8 0 8 0,8-4-2 16,-9-1 4-16,9 2 8 15,0-2 11 1,-11 1 0-16,3-4-11 15,-5-1-18-15,-7 1-10 16,-37-15 0-16,8 9-5 16,-16 1-9-16,-104-10 5 15,66 11 1 1,-9 0 1-16,-10-4-1 16,-14-1-3-16,-10-4 4 15,-11 2-3-15,-14 2 4 16,-16 2 0-16,-14 2 11 0,-14 13 2 15,-11 0 2 1,-9 21-11-16,-10 7-6 16,-2 8 4-16,-1 5-4 15,-7 4 0-15,-9 7 10 0,-3 5 8 16,-5 5 13-16,2 7 28 16,12 9-8-16,13 3-13 0,12 9-15 15,24-2-19 1,-153 104 2-16,215-87-9 15,26 7 2-15,24-4-5 16,19 7 4-16,30-6 2 16,22 5 3-16,40 0 20 0,26-1 0 15,38-1-5-15,31-1-9 16,34-10 16-16,33-8 9 16,53-8-28-16,45-7-8 0,37-9 0 15,26-9 0-15,30-2 0 16,28-5 0-16,29-5 0 15,6-10 0-15,3-10 0 16,7-20 0-16,10-20 0 16,6-25 0-16,-18-28 0 0,-28-33 0 15,-36-32 0-15,-37-16 0 16,-48-17 0-16,-55-8 0 16,-47 0 0-16,-51 9 0 15,-54 6 0-15,-39 2 0 16,-43 4 0-16,-29 7 0 15,-32 3 0-15,-25 14 0 0,-13 17 0 16,-20 16 0-16,-3 19 0 16,4 17-94-16,13 17-210 15,15 11-54-15,20 17 17 16,18 12-19-16</inkml:trace>
  <inkml:trace contextRef="#ctx0" brushRef="#br0" timeOffset="70937.03">33053 6724 590 0,'0'-9'245'0,"0"6"-130"16,0 3-64-16,0-4-23 0,-12 4 12 15,12-5-4-15,0 2-9 16,-6-1-12-16,6 4-6 16,0 0 0-16,0 0-2 15,0 0 4-15,0 0 9 16,0 0 7-16,6 0 7 16,6-9-11-16,10 1-19 0,1 1 3 15,2-1 5-15,-1 2-1 16,-3 6-10-16,-7 0-5 15,0 0 13-15,-11 17-6 0,-3 4 12 16,0 7-2-16,-8 6-1 16,-7 1-4-16,-10 6-4 15,-3 8-7-15,-3-1 4 16,-4-2 3-16,8-2-4 0,7-7 3 16,12 0 1-16,8-9-6 15,3 1 3-15,10-5-1 16,5-1 2-16,12 3-2 15,5-6 2-15,11-8-2 16,3-3 2-16,-1-9 1 0,-7 0-20 16,-3 0-84-16,-11-9-119 15,-2-11-84-15,-9-8-48 16</inkml:trace>
  <inkml:trace contextRef="#ctx0" brushRef="#br0" timeOffset="71236.37">33829 6679 384 0,'7'-28'213'0,"-7"7"-83"0,0 6-69 15,0 6-26-15,-15 9 0 16,-4 9 10-16,-7 10-17 16,3 13-8-16,1 10 4 0,7 2-12 15,1-3-2-15,14 0 9 16,10-4 4-16,9-9 8 15,6-8-4-15,-1-3-7 0,6-17 9 16,-4 0-4-16,-5-12-9 16,-11-13 0-16,-10-3-9 0,0-4-2 15,0-6 0 1,0 6-13-16,0-1-15 0,0 9-45 16,0-1-70-16,-26 10-49 15,-10 1-59-15,-8 11-16 16</inkml:trace>
  <inkml:trace contextRef="#ctx0" brushRef="#br0" timeOffset="74128.42">30028 12525 215 0,'0'-5'224'15,"0"1"-48"-15,0 4-56 16,0 0-37-16,5 0-7 16,-5 0 17-16,0 0 4 15,0 0 0-15,3 0-13 16,3 0-8-16,-6 0 8 15,0 0 12-15,0 0-7 16,0 0-21-16,0 0 0 0,0 0-21 16,0 0 1-16,0 0-5 15,0 0 1-15,0 0-5 16,0 0 3-16,0 0-4 16</inkml:trace>
  <inkml:trace contextRef="#ctx0" brushRef="#br0" timeOffset="74282.5">30042 12536 2047 0,'0'33'0'0,"0"13"0"0,-14 11 0 16,6 5 0-16,8-3 0 16,-8-2 0-16,8-3 0 15,0-1 0-15,0-8 0 16,0-5 0-16,0-4-139 15,0-7-268-15,0-8 25 0,12-9 74 16,6-12 3-16,7-16 60 16</inkml:trace>
  <inkml:trace contextRef="#ctx0" brushRef="#br0" timeOffset="74664.37">30592 12501 444 0,'43'-79'317'15,"-26"16"-68"-15,-11 8-88 16,-6 15-9-16,-14 16 41 15,0 7 19-15,2 17-65 16,12 17-54-16,17 16-27 16,18 15-53-16,26 9-13 0,15 4 0 15,10 4 0-15,0 0 0 16,-5 0 0-16,-16-3 0 16,-21-8 0-16,-18-13 0 15,-26-10 0-15,-22-6 0 0,-13-5 0 16,-15-8 0-16,-7-12 0 15,-3-3 0 1,7-12 0-16,8-4 0 0,17-4-7 16,11-10-45-16,17-8-9 15,8-4 20-15,14-8 26 16,5 0 18-16,3 0 5 16,-13 4 9-16,-3-4-10 0,-14 0-2 15,0 1 8-15,-23 3 16 16,-15 8-11-16,-11 15-15 15,-7 19-5-15,-6 14-67 16,2 19-157-16,7 10-127 0,4 13-37 16,9 4-22-16</inkml:trace>
  <inkml:trace contextRef="#ctx0" brushRef="#br0" timeOffset="75495.56">30093 14280 393 0,'0'19'284'0,"-17"-2"-48"16,2-5-52-16,-1-12 25 16,-1 9 78-16,5-9 67 15,3 0-254-15,9-9-100 16,0-11 0-16,9-13 0 15,17-7 0-15,8-10 0 16,16 6 0-16,10 3 0 16,5 9 0-16,6 15 0 15,-7 17 0-15,-7 20 0 0,-12 17 0 16,-17 17 0-16,-17 2 0 16,-22 8 0-16,-17 5 0 15,-14-2 0-15,-6-6 0 16,-4-3 0-16,2-15 0 0,11-1 0 15,10-11 0-15,12-2 0 16,17-4 0-16,8-6 0 16,16-7 0-16,9-12 0 15,7 0 0-15,8 0 0 16,9-2 0-16,10-12 0 16,10-1 0-16,2-10 0 15,3-4-341-15,-1 1-123 0,-3-13 76 16,-5-4 74-16,-9-3 90 15,-10-6 81-15,-8-3 64 16,-15-3 43-16,-7 8 48 16,-6-3 90-16,-10 11 105 0,-8 3-40 15,0 10-21-15,-21 2-13 16,0 12 21-16,-2 17 56 16,-3 0 39-16,2 17 13 15,4 3-57-15,8 8-63 16,12 0-142-16,9 6 0 15,10-6 0-15,9-4 0 16,10-11 0-16,7-13 0 0,3-8 0 16,0-14 0-16,1-9 0 15,-13-10 0-15,-7-3 0 16,-13-2 0-16,-16 7 0 16,-11 9 0-16,-23 14 0 15,-11 7-85-15,-11 9-248 0,-10 12-124 16,-5 5-12-16</inkml:trace>
  <inkml:trace contextRef="#ctx0" brushRef="#br0" timeOffset="75822.67">28846 14551 430 0,'-12'17'303'0,"12"-5"-76"16,12-12-87-16,14 0-14 15,13 0 27-15,23 0 8 16,9-12-24-16,16-5-58 0,2-2-38 16,1-2-68-16,-14 1-150 15,-14-5-122-15,-14-4-49 16,-14-2 11-16,-23-7 56 16</inkml:trace>
  <inkml:trace contextRef="#ctx0" brushRef="#br0" timeOffset="75994.64">29306 14080 323 0,'-17'-17'311'0,"4"5"24"16,1 4-70-16,6 8-57 15,-2 0 2-15,-6 25 13 16,-2 15-51-16,4 18-172 0,3 15 0 16,9 16 0-16,0 5 0 15,0-1-216-15,9-3-317 16,3-13-43-16</inkml:trace>
  <inkml:trace contextRef="#ctx0" brushRef="#br0" timeOffset="76344.64">28721 15420 614 0,'-78'-12'574'15,"6"-5"-203"-15,7 1-189 0,12 3-113 16,11 2-28 0,16-3 13-16,9 7 45 0,17-1-56 15,17-5-43-15,35 5 0 0,52 1 0 16,63-3 0 0,57 2 0-16,60-3 0 15,53-6 0-15,52-3 0 0,25-9 0 16,6 1 0-16,-19-6 0 15,-31 2 0-15,-41 3 0 16,-44 4 0-16,-50 6 0 0,-45 3 0 16,-46 0 0-16,-40 3 0 15,-36 2 0-15,-25 2 0 16,-24 1 0-16,-19 4 0 0,-11 4-367 16,-22 0-153-16,-16 0 19 15</inkml:trace>
  <inkml:trace contextRef="#ctx0" brushRef="#br0" timeOffset="77991.87">30791 16414 117 0,'-31'-11'282'16,"2"-1"-47"-16,1 1-52 16,3 3-71-16,5 0-28 15,6 8 34-15,6 0 41 0,8-5 39 16,0 5 12-16,0 0-29 16,-6 0-31-16,6 0-132 15,-12 0-18-15,3 0 0 16,9-3 0 31,0-1 0-47,9-4 0 15,9-6 0-15,20-1 0 16,14-2 0-16,10 6 0 16,11 7 0-16,4 4 0 15,-4 7 0-15,-8 5 0 16,-11 4 0-16,-15 5 0 0,-13 4 0 15,-18 2 0-15,-16 6 0 16,-18 1 0-16,-5-6 0 16,-11 1 0-16,2-5 0 15,3-5 0-15,4-3 0 16,9-3 0-16,8 0 0 0,16-1 0 16,12 0 0-1,13 0 0-15,11 4 0 0,10 1 0 16,-7 3 0-16,-10 0 0 15,-9 10 0-15,-17 1 0 16,-3 7 0-16,-23-3 0 16,-14 3 0-16,-3-7 0 15,3-2 0-15,9-4 0 0,4-8 0 16,6-5 0-16,7-12-103 16,11 0-264-16,0 0-10 15,0-9 58-15,11-11 41 16,15-8 47-16,10-13 59 0</inkml:trace>
  <inkml:trace contextRef="#ctx0" brushRef="#br0" timeOffset="78507.75">31462 16311 205 0,'52'-74'297'0,"-11"13"-63"16,-8 18-84-16,-14 5-76 16,-1 14 8-16,-7 3 48 15,-2 10 29-15,-1 3 80 16,-8 18-144-16,0 15 6 15,5 12-15-15,3 4-40 16,3 4-13-16,10-1-17 16,4 0-9-16,6 6 6 15,6-2-6-15,0 1-12 16,-5-1 6-16,-5-2 0 16,-1 0-2-16,-14-10 15 0,-7-4 8 15,-5-4 3-15,-17-7-9 16,-3-1-16-16,-8-7 0 15,-5-5 0-15,1-8 0 16,-1 0 0-16,4-8 0 0,1-5 0 16,3-7 0-16,7-3 0 15,18-11-1-15,10-6-47 16,11-5-6-16,10-5 8 16,11-2 23-16,1 2 11 15,3 7 3-15,-10 5 15 16,-7 5 0-16,-8 5 0 0,-6-1 21 15,-11 4 19-15,-4 2-4 16,-16-1-15-16,-11 3-17 16,-11 9-6-16,-3 4-9 15,-2 8-39-15,-7 13-83 16,1 6-56-16,1 14-6 0,-6 13 24 16,2 6 29-16,3 0 20 15,3 2 4-15,15-6-11 16,7-3-2-16,11-4-24 15,13-13-37-15,0-7 9 16</inkml:trace>
  <inkml:trace contextRef="#ctx0" brushRef="#br0" timeOffset="79490.52">32632 16648 468 0,'8'-24'619'0,"-25"24"-440"16,-20 8-38-16,-25 25 10 16,-29 24 60-16,-28 19-27 15,-19 19-90-15,-12 9-94 0,0 11 0 16,-2-1 0-16,13 4 0 16,3-8-122-16,18-8-219 15,13-8-98-15,17-13 56 16,15-12-376-16</inkml:trace>
  <inkml:trace contextRef="#ctx0" brushRef="#br0" timeOffset="80038.89">31977 17691 368 0,'9'0'381'16,"-9"0"-67"-16,4 0-140 15,-4 0-65-15,0 0 63 16,0 0 127-16,0 0-69 16,0-10-230-16,0-1 0 0,0 3 0 15,0 0 0-15,5-4 0 16,9-1 0-16,11 6 0 16,16 2 0-1,3 5 0-15,7 12 0 0,-8 9 0 16,-12 10 0-16,-5 15 0 15,-13 11 0-15,-13 15 0 0,-26 12 0 16,-5-3 0-16,-11-4 0 16,-2-8 0-16,3-13 0 15,5-11 0-15,2-7 0 0,14-14 0 16,9-3 0-16,11-10 0 16,15-11 0-16,19 0 0 15,18-8 0-15,13-4 0 16,6-5 0-16,3-2 0 15,5-10 0-15,1-4-62 0,-7-3-366 16,-3-1-30-16,-8-4 46 16,-13 1 74-16</inkml:trace>
  <inkml:trace contextRef="#ctx0" brushRef="#br0" timeOffset="80488">33035 17259 402 0,'-22'0'239'0,"5"0"-69"0,9 0-82 15,8 0-41-15,8-5-27 16,9-2-3-16,6-5 8 16,16 0-11-16,9-2-9 0,5 7-1 15,4-1 0-15,0-1-6 16,-10 9-27-16,-4 0-21 0,-20 9-6 16,-15 6 13-16,-8 6 14 15,-25 3 16-15,-11 5 9 16,-13 4-4-16,-8-5 17 0,1 1 17 15,3-5 25-15,4 2 19 16,12-8 12-16,9-1-2 16,12-4-11-16,16-13 8 0,5 0-16 15,15 0-25-15,16 0-19 16,12-9-15-16,6-2-41 0,3-10-92 16,-1-7-81-16,-5-9-39 15,0-5-29-15,-7-6-185 16</inkml:trace>
  <inkml:trace contextRef="#ctx0" brushRef="#br0" timeOffset="80671.47">33829 16339 63 0,'0'-33'353'0,"0"10"-12"16,-11 1-78-16,-2 10-108 0,1 8-73 15,-8 4-13-15,-5 25 40 16,-7 11 26-16,-4 14-12 0,3 10-51 15,-2 10-33-15,4 8-17 16,2-6-74-16,7-3-155 0,5-8-122 16,1-15-55-16,-2-15-6 15</inkml:trace>
  <inkml:trace contextRef="#ctx0" brushRef="#br0" timeOffset="82202.27">33010 15627 130 0,'0'-24'272'0,"0"-1"-58"16,3 5-49-16,2 3-55 16,3 5-16-16,-8 5 9 15,0 7 11-15,0 7 52 0,0 17-27 16,0 14-50-16,0 10-41 15,0 9-14-15,0 9-19 0,-13-1-10 16,13-1-5-16,-8-3-7 16,8-4-25-16,0-7-89 15,0-10-117-15,0-6-55 16,0-11 4-16,0-15-28 16</inkml:trace>
  <inkml:trace contextRef="#ctx0" brushRef="#br0" timeOffset="82518.52">33505 15582 217 0,'28'-20'353'15,"-12"4"-67"-15,-8 4-121 0,-8 12-78 16,-16 0-27-16,-9 12 26 16,-7 0 6-16,-9-5-24 0,-5 2-30 15,3-9-13 1,4 0-16-16,5 0 1 0,6 0-6 15,11-12-11-15,9-4-8 16,8-5 3-16,16 2-1 0,12-3-2 16,10 3 15-16,6 5-5 15,-4 11 6-15,2 3-6 16,-10 12 7-16,-7 8 5 0,-13 8 1 16,-12 5 0-16,0 8-4 15,-21 4-7-15,-7 5-31 0,-14-3-89 16,-6 2-62-16,-3-3-32 15,-3-10-6-15,10-8-28 16,6-3 42-16</inkml:trace>
  <inkml:trace contextRef="#ctx0" brushRef="#br0" timeOffset="83582.77">32967 15728 92 0,'-47'-8'231'0,"-2"0"-80"0,-4 1-51 16,0-7-32-16,1 0-28 15,4 1 13-15,-3-4 8 16,9 6 8-16,-6 2-10 16,5 9-6-16,-10 0-4 15,-7 9-14-15,-13 6-10 0,-12 0-7 16,-23 8-4-16,-8-7 4 16,-19-5 26-16,-15-11 21 15,-12 0 24-15,-16 0-9 16,-10 0-15-16,-6 0-33 15,-5 0-7-15,-8 0-15 0,-5 8-4 16,-8-8-5 0,-10 12 1-16,-15-12 0 15,-10 9 8-15,-5-9 1 0,0 8 34 16,0 1 15-16,-3 6-10 16,-14 5-8-16,-6 5 13 15,-10 0-10-15,1 4 15 0,4-1 3 16,3 1-14-16,8-1-49 15,10 1 0-15,-1-1 0 0,-1 1 0 16,-2-5 0-16,-1 0 0 16,-1-3 0-16,1-2 0 15,0 2 0-15,-5-1 0 0,-3-5 0 16,-3-2 0-16,-5-3 0 16,-1-10 0-16,-3 0 0 0,-5 0 0 15,-3 0 0 1,-8 0 0-16,3 0 0 0,8-5 0 15,9 5 0-15,11 0 0 16,13 0 0-16,18 0 0 0,15 0 0 16,15 0 0-16,19 0 0 15,20 0 0-15,14 0 0 16,16 0 0-16,22 0 0 16,16 0 0-16,19 0 0 0,19 0 0 15,17 0 0-15,13 0 0 0,12 0 0 16,12 0 0-16,6 0 0 15,11 0-181 32,0-7-200-31,0-15-27-16,0-11 21 16,11-15 52-16</inkml:trace>
  <inkml:trace contextRef="#ctx0" brushRef="#br0" timeOffset="84047.81">18629 15256 762 0,'25'-33'373'15,"-12"9"-171"-15,-5 7-106 0,-8 10-52 16,-8 7-20 0,-21 24-4-16,-28 12 2 0,-28 23-2 15,-29 17 10-15,-28 22-1 16,-21 21 58-16,-8 6 16 0,1-3-2 15,16-9-21-15,23-19-39 16,31-16-28-16,21-21-13 16,32-12 0-16,23-5 0 0,27-3 0 15,34-1 0-15,34 10 0 16,25 3 0-16,29 4 0 0,22 8 0 16,14 4 0-1,20 8 0-15,0 1 0 0,-2-2 0 16,-16-2 0-16,-25-9 0 15,-25-8 0-15,-23-12 0 16,-25-13 0-16,-17-9 0 0,-15-6 0 16,-17-13 0-16,-8-25 0 15,-8-15 0-15,-13-24 0 0,-6-30 0 16,-6-33 0-16,3-27 0 16,0-38 0-16,1-20 0 15,5-11 0-15,4 0 0 16,12 18 0-16,0 31 0 0,0 27 0 15,0 36 0-15,0 30-173 16,0 19-109-16,-8 23-41 16,8 14-30-16,-12 12-41 0</inkml:trace>
  <inkml:trace contextRef="#ctx0" brushRef="#br0" timeOffset="92169.61">29988 1461 441 0,'16'-57'270'0,"0"7"-52"15,-3 10-55 1,-4 11-40-16,-1 10-41 16,0 2-35-16,-8 10-21 15,0 14-18-15,3 21-2 16,0 18-1-16,0 19 2 16,-3 12-4-16,0 9-1 15,0 7-2-15,-6 1 0 16,-2-5-142-16,0-9-154 15,-4-9-144-15</inkml:trace>
  <inkml:trace contextRef="#ctx0" brushRef="#br0" timeOffset="92535.38">31612 1296 405 0,'16'-42'300'0,"-8"4"-130"16,-8 14-87-16,0 3-42 15,0 9-21 1,-20 12-6-16,-28 0-6 0,-28 17-7 16,-24-5 7-1,-1-4-1-15,5-8-4 16,9 0 2-16,15-8 0 15,-18-23-4 1,68 5-1-16,22 2 0 16,8-1 5-1,27 5 10-15,20 8 3 16,23 12 15-16,17 16 7 0,4 20 12 16,8 31-5-16,-5 30-17 15,-17 19-8-15,-28 23-12 16,-57 11-1-16,-77 11-5 15,-86-3-64-15,-60-3-144 16,-30-18-94 0,-10-18-492-16</inkml:trace>
  <inkml:trace contextRef="#ctx0" brushRef="#br0" timeOffset="93550.32">25245 5678 34 0,'-9'-21'111'0,"0"1"93"16,1 8-52-16,8-1-41 0,-11 7-31 15,5-4-20 1,6 3 7-16,0 2 22 0,0 1 20 15,0 4 15-15,0-4-14 16,0 0-4-16,6 4-7 16,19 0-3-16,23 0 29 0,26 0-28 15,19-4-35-15,12 1-26 16,-4-6-11-16,-7 1-12 16,-16 4-1-16,-18-1-5 15,-15 5 0-15,-13-2 1 0,-7-3 21 16,-8 5-15-1,-11 0-7-15,-1-6 1 0,-5 4-7 16,0-3-25-16,0 5-61 16,0 0-120-16,0 0-150 15,0 7-69-15,0 6-2 16</inkml:trace>
  <inkml:trace contextRef="#ctx0" brushRef="#br0" timeOffset="94714.13">31938 4794 236 0,'0'-7'204'0,"0"2"-62"0,0 5-63 15,0 0-37-15,0 0-22 16,-13 0 3-16,-4 0-4 15,-4 12-5-15,-6 1-6 16,-11 2-2-16,-4-1 0 16,0-1-5-16,11-7 8 15,5-6 18-15,11 0 11 16,15 0 2-16,0 0-17 0,11-12-14 16,19-5-2-1,9-2-2-15,9-1-5 16,9 2-3-16,-8 6 5 15,-3 12-8-15,-6 0 14 0,-5 12 1 16,-5 10 3-16,-15 2-4 16,-6 4-1-16,-9 1-3 15,-9 4 5-15,-10-1-5 16,-15 5 0-16,-6-2 0 16,-3-1 0-16,-8-1-4 15,8-12-2-15,7-2 2 16,7-7 3-16,4 0-1 15,8-12 1-15,6 0-6 16,11 0 7-16,0 0 1 0,0 0 1 16,0 0 1-16,0 0 3 15,0 0 6-15,6 0 1 16,8 0-9-16,6 0-3 16,8 9-1-16,14-1-5 15,3 1 5-15,-2-9-1 16,-3 12-7-16,-1 0 4 15,-13-5 1-15,4 2 3 0,-10-9 2 16,0 7-6-16,-3-7-3 16,-9 0 6-16,-8 0-33 15,0 0-43 1,0 0-88-16,0-2-57 16,-14-15-78-16</inkml:trace>
  <inkml:trace contextRef="#ctx0" brushRef="#br0" timeOffset="95031.49">32550 4725 420 0,'4'-32'227'0,"-4"7"-83"16,0 6-47-1,0 7-31-15,0-1-13 0,-8 8-20 16,0 5-5-16,-1 0-15 15,3 20-7-15,6 13 3 16,0 8-14-16,1 8 11 16,16-1-6-16,4-3 1 15,8-4-1-15,-1-8 1 0,4-9 3 16,1-8 5-16,-4-16 33 16,-9-7-4-16,-4-22-20 15,-8-11-4-15,-8-15 0 16,-19 4-6-16,-14-3-3 15,-12 9-8-15,-9 10-83 16,-14 8-93-16,-9 16-54 16,-5 11-88-16</inkml:trace>
  <inkml:trace contextRef="#ctx0" brushRef="#br0" timeOffset="99774.47">14833 2429 341 0,'14'-53'210'16,"-8"-5"-7"-16,2 6-85 0,0 4-29 15,1 8 13-15,-6 7 4 16,-3 9-12-16,5 7-40 15,-2 5-33-15,2 12-13 0,3 15 2 16,5 18 9-16,1 23-2 16,8 24-8-16,-5 8 0 15,-2 9-4-15,2 7 1 16,-6-10-6-16,-3-10 0 16,1-10 0-16,-1-13 2 15,-4-13-2-15,0-10 4 0,-4-14-11 16,0-8-55-16,0-4-88 15,0-12-56-15,0 0-35 16,4-12-64-16</inkml:trace>
  <inkml:trace contextRef="#ctx0" brushRef="#br0" timeOffset="100173.72">15856 1962 190 0,'17'-9'219'16,"-6"9"-86"-16,-6 0-46 16,-5 16-18-16,0 8-15 15,-16 9-10-15,-13 0 3 16,-7 0-19-16,-4-4-10 0,-7-5-9 16,-2-12 6-16,6-12 14 15,2-8 18-15,5-18-5 16,3-13-6-16,12-10-8 15,10 0 4-15,11-1-7 16,8 6-7-16,8 7-11 16,12 9 0-16,12 11-2 15,14 17-2-15,3 22 6 0,4 17-4 16,-4 26-3-16,-12 20 4 16,-17 17 2-16,-16 10-5 15,-21-3-3-15,-19-4 2 0,-9-6 6 16,-7-13-2-16,-5-13-3 15,-5-16-2-15,7-12 4 16,1-9-10-16,14-12-47 16,8-7-83-16,7-10-74 15,17-14-60-15,8-22-15 16</inkml:trace>
  <inkml:trace contextRef="#ctx0" brushRef="#br0" timeOffset="100439.21">16241 1896 326 0,'22'-32'277'0,"-10"11"-108"16,-8 14-82-16,-4 7-28 0,0 15-1 15,0 10-8-15,0-5-24 16,8 1-16-16,0-4-2 16,3-6 3-16,-3-3-6 15,6-8 2-15,-6 0 1 16,3-3-1-16,-1-13 4 15,-7-11-3-15,-3-1-2 0,0-3 5 16,-13 2-11-16,2 8-14 16,3 9-29-16,8 0-76 15,-14 5-84-15,-2-3-110 16</inkml:trace>
  <inkml:trace contextRef="#ctx0" brushRef="#br0" timeOffset="100705.58">16826 1648 266 0,'13'-24'336'16,"-10"3"-48"-16,-3 9-103 16,6 0-72-16,-3 3-14 0,6 2 9 15,-1-2-38-15,-2 1-40 16,8 1-10-16,14-6-8 15,17 0-8-15,17-6-2 16,18-2-2-16,13 1 1 0,5 4-6 16,-6 4 0-16,-10 3-33 15,-12 9-59 1,-17 0-94-16,-18 0-73 0,-9 0-29 16,-15 0-9-16</inkml:trace>
  <inkml:trace contextRef="#ctx0" brushRef="#br0" timeOffset="101188.08">17098 1437 93 0,'-15'-12'230'0,"3"-2"-26"16,4 7-41-16,-1-1-75 16,9 8-44-16,-13 0-18 15,1 29 18-15,-2 19 21 16,-12 25-11-16,-2 17-20 15,0 8-13-15,2-5-9 16,7-13-8-16,2-9 2 0,17-14-4 16,0-13 1-16,12-12 5 15,9-7-4-15,8-12 1 16,8-13 3-16,8-13-1 16,11-12-1-16,9-2-1 0,3-6 1 15,0 8-2-15,-3 9 2 16,-3 13 9-16,-13 3 7 15,-8 24 6-15,-12 9-8 16,-14 7 15-16,-10 5 4 16,-16 2-3-16,-24 4-3 15,-12-3-17-15,-15-8-3 0,0-7-6 16,5-4 21-16,10-13-2 16,6-3 3-16,9-13 8 15,7 0 16-15,9 0 31 16,8-9-20-16,8-4-28 0,8-2-16 15,8-6-19-15,13 0-1 16,2-3-15-16,7 5-43 16,-2 1-79-16,-3 8-105 15,-7 0-83-15,-12 7-44 16</inkml:trace>
  <inkml:trace contextRef="#ctx0" brushRef="#br0" timeOffset="101838.1">18386 1196 195 0,'6'-27'215'0,"-6"-3"-55"0,0 2-50 16,-18-1-30-16,-7-8-3 16,3 1 41-16,-13-4-21 15,2-5-21-15,-2-5-25 16,-11-3-21-16,-11-4-13 0,-11-4-10 16,-17 2 1-16,-16-3 0 15,-18 5 1-15,-20 3-3 16,-19 10 4-16,-24 6 2 15,-20 19-1-15,-23 10 4 16,-14 9-11-16,-17 26 5 16,-20 14 5-16,-20 22-7 15,-25 14 1-15,-16 26 14 16,-4 25 17-16,-1 39 5 0,2 38 10 16,4 24-4-16,6 7-9 15,25 2-18-15,33-9 6 16,40-16-8-16,45-18 12 15,50-10 32-15,56-9 5 0,56 2 53 16,67-4-44-16,71 2-79 16,69-11 0-16,66-19 0 15,60-22 0-15,75-30 0 16,50-31 0-16,38-34 0 0,38-28 0 16,19-28 0-16,-4-34 0 15,-13-40 0-15,-24-28 0 16,-29-28 0-16,-47-25 0 0,-62-25 0 15,-78-25 0 1,-78-26 0-16,-81-23 0 0,-80-11 0 16,-72 8 0-16,-67 21 0 15,-66 27 0-15,-50 30-143 16,-60 36-139-16,-58 40-56 0,-45 46 8 16,-12 33 10-1,-4 31 18-15</inkml:trace>
  <inkml:trace contextRef="#ctx0" brushRef="#br0" timeOffset="107777.79">24835 8354 6 0,'-25'0'13'16,"1"11"11"-16,-1 1 16 0,6-4 21 16,-2 0 25-16,-1-8 37 15,8 8-45-15,-3-8-24 0,5 0-22 16,-2 9-8-16,6-9 5 15,8 0 12-15,-6 0 12 16,6 0 6-16,0 0 15 16,0 8-2-16,0-8 6 0,0 0 11 15,0 0 19-15,0 0 20 16,0 0-4-16,5 0-20 0,1 0-30 16,3 0-1-16,-1 0-13 15,4 0 2-15,10 0-4 0,4-5 15 16,19-7 23-16,12-4-45 15,8-4-51-15,4-5 0 16,0 6 0-16,-7-3 0 16,-9 3 0-16,-9 2 0 0,-13 5 0 15,-6 3 0-15,-8 2 0 0,-8 2 0 16,-6 5 0-16,-3 0-217 62,-8 0-103-46,8 0-49-16,-12 0-8 0,-6 0 23 16</inkml:trace>
  <inkml:trace contextRef="#ctx0" brushRef="#br0" timeOffset="108326.6">24961 8099 473 0,'-14'-16'208'0,"3"4"-83"16,11 4-68-16,0 4-26 0,8 0-1 15,13 4-10-15,15 0 1 16,18 0-12-16,11 8-6 0,8 5 2 16,4-2-7-16,-1-1 2 15,-5-3 1-15,-12 1 0 16,-11-8-3-16,-6 9 0 0,-14-9 6 15,-12 0 3-15,-8 0 13 16,-3 0 13-16,-5 0 12 16,0 0-2-16,0 8-3 15,0-8-14-15,0 8-10 0,-8 0-1 16,-1 8 14-16,-3 4 16 16,-4 12 23-16,-1 14-6 15,-2 3-26-15,-2 8-12 16,4 1-12-16,3 0-5 0,0 4-3 15,2 0-2-15,12-5 7 0,-13-4-5 16,1-4 4-16,12-5-8 16,-6-7 6-16,6-8-2 0,-8-5 0 15,8-8 3-15,0-8 35 16,-8-8 53-16,-6 0-9 16,-2-12-34-16,-8-12-30 15,-9-8-8-15,-4-10-10 0,1-3 11 16,-2-7-6-16,7-9-1 15,-3-9-6-15,8-10 2 0,4-6-9 16,7-3-2-16,2-1-24 16,13 7-13-16,0 10-31 15,0 17-39-15,-9 15-80 0,3 11-64 16,-7 16-26-16,-3 5-31 16,-9 9-267-16</inkml:trace>
  <inkml:trace contextRef="#ctx0" brushRef="#br0" timeOffset="131888.92">1981 3907 313 0,'-33'-33'231'0,"1"2"-30"16,-4-2-84-16,-1 4-49 16,-9 5-14-16,-1 3 20 15,-7 9 0-15,-3 12-10 16,-3 0-26-16,2 25-8 0,2 7 5 15,-1 16-11 1,8 9-2-16,13 10-10 0,7-3-5 16,12 1-5-16,17-4 5 15,0-4 1-15,9-8 8 16,8-4-2-16,11-9-1 16,16-8 20-16,21-4 9 15,25 2-1-15,24-6 0 16,15 5-16-16,9 7-5 0,6 5-5 15,-19 4-13-15,-16 3 0 16,-19 2 1-16,-30-6-2 16,-23 4 7-16,-25 1 7 15,-32-1-8-15,-29-2-6 16,-21-5 3-16,-15-13 3 16,-8-12 11-16,-4-16 2 15,-1-16 13-15,2-18 4 16,5-10-7-16,18-18 7 15,25-15-17-15,19-7-13 0,18-7 3 16,22-7-3-16,18-3-6 16,12 4-4-16,0 9 5 15,-2 17 4-15,-5 9-4 16,-11 17 6-16,-7 10-9 16,-7 10 2-16,-9 4-17 15,0 8-32-15,0 4-16 16,-9 6-33-16,-2-2-69 15,-2 6-81-15,1 3-68 16,-7 0-73-16</inkml:trace>
  <inkml:trace contextRef="#ctx0" brushRef="#br0" timeOffset="132304.57">2784 3309 687 0,'-33'-24'218'0,"-15"7"-89"15,-4 5-47-15,-1 12-29 16,8 12-24-16,5 21-7 16,6 32 0-16,11 41 29 15,11 32-8-15,12 17-11 0,16-5-12 16,17-8-1-16,10-16 2 15,10-15-12-15,4-25 5 16,5-17-8-16,3-21 3 16,3-15-9-16,-3-25 19 15,3-24 5-15,-2-24-4 16,-4-30 35-16,-15-29-8 16,-13-21 19-16,-22-12 49 15,-28 2-1-15,-28 13-38 16,-27 19-42-16,-22 20-23 15,-17 29-11-15,-8 21-18 16,-2 28-123-16,-2 21-115 0,7 14-95 16,18 20 4-16,21 5-40 15</inkml:trace>
  <inkml:trace contextRef="#ctx0" brushRef="#br0" timeOffset="133453.01">7888 1738 366 0,'0'-25'325'16,"0"1"-78"-16,0-1-94 16,-7 9-56-16,7 4-35 15,-9 8-29-15,1 4-18 16,8 0-9-16,-11 12-6 15,-3 13 1-15,-8 11 6 0,-16 12-5 16,-10 13 3-16,-18 4 0 16,-7-3-4-16,-3-10-1 15,-2-10 1-15,1-18 7 16,0-16-5-16,7-16 6 16,10-16-2-16,10-18 1 15,18-17 3-15,16-15-2 16,16-12-6-16,30-6 1 15,18 1-12-15,18 10 5 16,5 15 5-16,7 21-4 16,-1 22-2-16,-1 23-3 15,-2 20 4-15,-4 28 5 16,-5 27 0-16,-5 17 4 16,-6 22-5-16,-18 12 1 15,-16 9-2-15,-20 0 1 16,-20-6-2-16,-16-6-1 15,-15-14 3-15,4-14 2 0,-7-19-5 16,5-14 7-16,1-13-6 16,0-13-20-16,3-7-36 15,9-8-48-15,4-21-104 16,7-9-84-16,4-15-48 16</inkml:trace>
  <inkml:trace contextRef="#ctx0" brushRef="#br0" timeOffset="133885.45">9197 1465 528 0,'60'-21'205'16,"-19"9"-97"-16,-12 7-50 15,-13 5-27-15,-13 0-3 0,-3 26-14 16,-28 6-3-16,-17 12-4 15,-12 2 0-15,-3-6-4 16,-5-3-4-16,0-12 2 16,-3-13 8-16,-3-12-8 15,3-18 9-15,7-9-6 16,7-21-4-16,6-19 3 16,12-9 2-16,7-6-4 15,17 7 12-15,12 11-4 16,21 3-5-16,15 13 2 15,16 15 8-15,21 17 15 0,17 16 22 16,11 37 28-16,5 32 6 16,-8 33-20-16,-16 27-28 15,-22 23-19-15,-20 6-5 16,-24 0-10-16,-16-2 1 16,-32-10 0-16,-20-9 1 15,-29-6-3-15,-28-8-58 16,-30-4-124-16,-16-10-117 15,-11-12-126-15</inkml:trace>
  <inkml:trace contextRef="#ctx0" brushRef="#br0" timeOffset="135200.51">3829 3463 99 0,'-33'16'217'0,"1"-7"-68"15,7 0-36-15,4-9-29 16,9 0-22-16,12 0 0 16,0 0 27-16,0 0 6 0,0 0-22 15,9-5-17-15,15-12-32 16,25-11-7-16,44-16 1 15,45-17 11 1,41-9 2-16,36-12-8 16,25-2-3-16,16-1 1 0,24 2-11 15,4 6 2-15,-13 12-5 16,-23 12-8-16,-44 8 1 16,-46 12 1-16,-44 9-1 15,-29 5 5-15,-23 7 0 16,-22 3 12-16,-15 9 5 15,-11 0-4-15,-6 0-6 16,-8 0-2-16,0 0-12 16,0 0-8-16,0 0-23 15,-11 0-66-15,-5 0-84 0,-4 0-57 16,-6-8-81 0</inkml:trace>
  <inkml:trace contextRef="#ctx0" brushRef="#br0" timeOffset="135732.38">6199 2282 438 0,'-36'0'199'16,"4"0"-93"-16,4 0-36 15,6 0 3-15,11 0 2 16,11 0-26-16,11 0-33 15,22-6-1-15,24-4-9 16,20-2-5-16,13 0 4 16,8 0-12-16,-1 0-15 15,-7 1 1-15,-14 0 3 0,-16 11 5 16,-14 0 0-16,-18 0 4 16,-7 0 7-16,-13 22 2 15,-8 10 9-15,-21 13 11 16,-7 12 0-16,-9 12-12 15,-2 13 13-15,1 4-3 16,5 4-7-16,4-2-2 16,10-5-3-16,2-11 2 15,9-6-2-15,8-18-7 16,0-11 8-16,0-13 44 16,0-3 48-16,-8-9 31 15,8-12 13-15,-9 0-8 16,-6-16-60-16,-5-17-41 15,-8-14-15-15,-9-15-16 0,1-7 7 16,2-10-4-16,6-2 1 16,0-1-12-16,4 2-1 15,8 2-28 1,-1 9-14-16,5 11-20 16,0 10-94-16,-1 15-99 0,13 9-45 15,-11 12-65-15</inkml:trace>
  <inkml:trace contextRef="#ctx0" brushRef="#br0" timeOffset="140492.4">15288 4684 88 0,'-17'12'229'0,"-3"0"-81"16,3-2-51-16,6-10-31 16,3 7-25-16,8-7-14 15,0 0 9-15,0 0 11 0,0 0 6 16,0 0 4-16,0 0-8 16,0 0-6-16,0 0-4 0,0 0-11 15,0 0 0 1,0 0-5-16,0 0 7 0,0 0-3 15,0 0 5-15,0 0 0 16,3 0-8-16,-3 0 0 16,0 0-6-16,5 0-3 0,-2 0-6 15,2 0-6-15,-2 0 3 16,2 0-4-16,-2 0-3 16,6 0 4-16,-1 0-2 0,10 0 14 15,66-24 50 1,-7-1-44-16,24-12-1 15,32-11-6-15,28-5 1 0,21-9 0 16,13-2-11-16,3-1-3 16,2 0 0-16,-9 4-1 15,-17 8-2-15,-19 9 2 16,-22 2-1-16,-18 10 1 0,-26 8 8 16,-21 7-11-16,-19 5 5 15,-13 3 6-15,-12 6 5 16,-6 3-2-16,-7 0-1 15,-2 0 8-15,-6 0-4 0,-3 0-6 16,5 0 2-16,-5 0 4 16,0 0 16-16,0 0-1 15,0-4 6-15,0 4-13 0,0 0-9 16,0 0-4-16,0 0-8 16,0 0 0-16,0 0 0 15,0-5-3-15,0 5 6 16,0 0-2-16,0 0-4 15,0 0 5-15,0 0-6 0,0 0 1 16,0 0 3 0,0 0-3-16,0 0-2 15,0 0 10-15,0 0-10 16,0 0 7-16,0 0 1 16,0 0-9-16,0 0 2 15,0 0 13-15,0 0-12 16,0 0 4-16,0 0 3 0,0-4 28 15,0 1 42 1,0-2 30-16,0-6-28 0,-14-14-77 16,3-12 0-16,0-8 0 15,-7-13 0-15,2-1 0 16,1-7 0-16,3-3 0 0,-1 4 0 16,5 8 0-16,-1 3 0 15,9 11 0-15,-9 4 0 16,9 12 0-16,-6 7 0 15,6 3 0-15,0 9 0 0,0 0 0 16,0 4 0-16,0-1 0 16,0 2 0-1,0-1 0 1,0-1 0-16,-8 5 0 16,8-3 0 15,0-6 0-31,0 2 0 15,0-2-1-15,0-4-17 16,0 3 3-16,0-3 7 16,0 1 3-16,0 0 2 15,0 0-5-15,0-1 8 0,0-3-3 16,0 2-8-16,0 3 8 16,0-1 6-16,-8 0-6 15,8 4 3-15,-9-1 0 16,9 5-4-16,0 2-1 0,0 2 8 15,0 0-4 1,0 0-4-16,0 0 3 0,-12 0 2 16,4 0-9-16,-1 0 0 15,-10 0 6-15,-17 10 1 16,-34 7 3-16,-36 7-1 16,-41 5-14-16,-34 4 6 0,-31 6 5 15,-11 7 1-15,8-2 0 16,23-3 5-16,36-4-5 15,29-5-2-15,21-2 7 16,25-11-2-16,16 2 0 16,20-5-4-16,13-4-2 15,10-12 12-15,6 8-12 0,7-8 0 16,9 0 3-16,-10 0-3 16,10 0 3-16,0 0-4 15,0 0 2-15,0 0 1 16,0 0 1-16,0 0 8 0,0 0-7 15,0 0-3 1,0 0 3-16,0 0 5 16,0 0-8-16,0 0-1 15,0 0-3-15,0 0-4 0,0 0-2 16,0 0 1-16,-8 0-3 16,8 0-3-16,0 0 9 15,0 0 2-15,0 0 2 16,0 0 5-16,0 0 3 15,0 0-8-15,0 0 4 0,0 0 4 16,0 0 5-16,-8 0-12 16,8 0 7-16,0 0-4 15,0 0-1-15,-14 0 5 0,6 0-7 16,-6 0-3-16,-3 0-5 16,1 12-12-16,-5-3-8 15,1-2 3-15,1 2 12 16,-2-2 4-16,-1-7 4 15,6 10 1-15,4-10 6 16,12 0 1-16,-7 0 1 0,7 0 8 16,0 0-5-1,0 0 0 1,-8 0-1-16,8 0 1 16,0 0-5-16,0 0 4 15,0 0 0 1,-14 0-1-16,6 0 0 0,-3 0 0 15,2 0-6 1,3 0 6-16,-2 0 1 0,8 0 0 16,-9 0 1-16,9 0 1 15,0 0-4-15,-9 0 5 16,9 0-6-16,-13 0-1 16,13 0 1-16,0 0-3 15,0 0 4-15,0 0 7 0,-8 0-7 16,8 0-3-1,0 0 6-15,0 0-4 0,-12 13 5 16,-4-6-6-16,-4 1 3 16,-4 4-2-16,0 1 1 15,4-13-1-15,2 7 6 16,7-7-4-16,3 0 1 16,8 0-3-16,-9 0 2 0,9 0 4 15,0 0-1-15,0 0 0 16,0 0-6-16,0 0 4 15,0 0-4-15,0 0 9 0,0 0-8 16,0 0-3-16,0 0 2 16,0 0 4-1,0 0-4-15,0 0 6 16,0 0-5-16,0 0 3 16,0 0 3-1,0 0-2-15,0 0-4 16,0 0-1-16,0 0 4 15,0 0 1-15,0 0 1 16,0 0-2-16,0 9-8 0,0-9 3 16,0 16 1-16,0 8 3 15,0 12 0-15,0 9 4 16,0 12-4-16,0 5-3 0,0-2 1 16,4 6-1-16,1-2 3 15,3-2 4-15,0-6-6 16,1 2 0-16,-2-5 2 0,1-9 3 15,0-4-6 1,-5 1 5-16,6 0-1 0,-4 1 2 16,3-6-2-16,-8-3-3 15,3-5 1-15,2-4 1 0,-1-3 2 16,0-6 1-16,-4-1-3 16,0-2-3-16,0-12 4 15,0 7-1-15,4-7 1 0,-4 0 1 16,4 0-2-16,0 0-3 15,-4 0 2-15,0 0 4 16,0 0-2-16,0 9-4 0,0-9 0 16,0 12 0-16,0 0 5 15,0 1-2-15,0 6 5 16,0 6-5-16,0 0 4 0,0 3 1 16,0 0-4-16,0-3 2 15,0 0 2-15,0-6-3 16,0-7-4-16,0 1 1 15,0-13 8-15,0 8 3 0,0-8-3 16,0 0 14-16,0 0 11 16,0 0 15-16,0 0-2 15,0 0-5-15,0 0-1 0,0 0-9 16,0 0-14-16,0 0-2 16,0 0-13-16,0 0 2 15,0 0-1-15,0 0 1 0,0 0 3 16,0 0-2-16,0 0 4 15,0 0 7-15,0 0 4 16,0 0 1-16,0 0-2 0,0-4 1 16,4-4-5-16,4-1-14 15,1 2 0-15,7-5 0 16,12-17 0-16,24-16 0 0,26-12 0 16,28-9 0-16,23-5 0 15,30-8-82-15,24 3-149 16,7 2-142-16,1 1-105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04:27:33.6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13261 2149 395 0,'0'-17'283'0,"0"8"-72"0,0 2-109 15,0 2-56-15,-7 5-28 16,-5 17-14-16,-9 19 4 16,-7 26-7-16,-17 23 13 15,-12 30 1-15,-12 19 9 16,-8 13-4-16,-5 11 2 15,2 11-3-15,1 1-8 16,3-4-2-16,2-11-4 0,6-13 0 16,3-21-4-16,16-23-1 15,13-24-2-15,6-21 0 16,15-21-31-16,6-20-69 0,9-26-111 16,13-36-86-16,15-32 21 15</inkml:trace>
  <inkml:trace contextRef="#ctx0" brushRef="#br0" timeOffset="332.08">13074 2344 200 0,'29'-16'250'16,"-9"4"-89"-16,-4 3-57 15,-3 6-37-15,-1 3 10 16,-4 0 2-16,-4 0-18 15,2 0-29-15,0 24 14 16,7 16 8-16,-1 18-5 16,4 10-8-16,9 22-14 0,-1 12-5 15,4 12-6 1,4 12-3-16,5 12-2 0,-1 9-7 16,1 1 0-16,-4-6 0 15,-5-16 1-15,-3-17-4 16,-6-16 1-16,-3-19-2 15,-2-17-4-15,-3-17-15 0,-6-11-47 16,-5-15-50-16,0-14-85 16,-13-30-81-16,-4-14-29 15</inkml:trace>
  <inkml:trace contextRef="#ctx0" brushRef="#br0" timeOffset="682.05">12639 3219 257 0,'-52'13'200'16,"0"-5"-71"-16,3-8-31 15,9 7-17-15,7-7 14 0,13 0 4 16,20 0 13-16,3 0-42 15,30 0-10-15,27-7-2 16,34-5 9-16,24-5-7 16,12-4-10-16,6 6-18 15,-15-1-14-15,-16 4-11 16,-20 3 2-16,-12 6-5 16,-13-2-7-16,-10 5 7 0,-10 0-9 15,-11-4 5 1,-9 0 6-16,-9 0-18 0,-3 4-19 15,-3 0-28-15,-5 0-55 16,0 0-104-16,-13 0-100 16,-2 0-58-16</inkml:trace>
  <inkml:trace contextRef="#ctx0" brushRef="#br0" timeOffset="1081.81">14598 3078 443 0,'-28'0'257'0,"7"0"-82"16,9 0-79-16,12 0-3 0,0 0 40 15,21 0-24-15,27-9-18 16,38-7-25-16,35-9-13 16,28-3-3-16,15 0 3 15,-2-2-24-15,-12 2-11 16,-23 7-14-16,-28 6 3 0,-20 2-8 15,-22 5-29 1,-21 1-55-16,-16 2-42 16,-8 5-40-16,-12 0-53 0,-20 8-1 15,-17 8-13-15,-12 5-20 16</inkml:trace>
  <inkml:trace contextRef="#ctx0" brushRef="#br0" timeOffset="1314.95">15062 3244 326 0,'-76'36'191'15,"24"-7"-38"-15,12-9-49 16,15-2-29-16,14-6 3 0,11-12 23 16,0 0 2-16,14 0 21 15,25 0 0-15,21-10-14 16,21-3-12-16,20-2-14 16,9-5-15-16,3-5-30 15,-2 5-18-15,-10-1-12 16,-8 5 0-16,-12 1-5 15,-3 1-13-15,-13 2-55 0,-9 5-89 16,-11-1-105-16,-12-5-105 16,-9-2-74-16</inkml:trace>
  <inkml:trace contextRef="#ctx0" brushRef="#br0" timeOffset="1930.85">18330 2857 767 0,'36'-16'362'16,"-10"-1"-188"-16,-12 10-93 0,-11-1-35 16,-3 3 5-16,0 1-1 15,0 4-26-15,0 0-15 16,-6 0-1-16,-5 0 0 15,-3 0-6-15,6-4 5 16,8 0-5-16,-9 0 4 16,9 0 7-16,0-4-2 15,13-4 0-15,8-9-10 0,18-7-3 16,15-5 3-16,14 2-2 16,14 2 2-16,2 4-7 15,2 17-3-15,-12 8 2 16,-19 16 6-16,-15 8 5 15,-23 8 1-15,-17 10 15 0,-23 6 6 16,-22 10-3-16,-12-6-11 16,1-3-9-1,3-9-2-15,7-11 5 0,12-4 0 16,8-8 0-16,13-4-1 16,13-13 0-16,0 0 6 15,5 0-17-15,20 0 1 16,23 0-1-16,17 0 3 0,12 0 3 15,-1 15-4-15,-2 14 0 16,-4 19 4-16,-13 16-9 16,-21 18 11-16,-15 12-3 15,-13 3 6-15,-16 1-1 0,-17-4 6 16,-15-8 4-16,-17-9 4 16,-14-9 4-16,-2-13-9 15,2-15 4-15,6-12-12 16,8-8-2-16,10-20-1 15,12 0-47-15,2-7-145 0,9-22-134 16,8-17-78-16,16-10-6 16</inkml:trace>
  <inkml:trace contextRef="#ctx0" brushRef="#br0" timeOffset="2198.92">19816 2834 665 0,'4'-12'269'0,"-4"7"-140"16,0 5-66-16,0 0-34 15,0 0-14-15,0 0-8 16,0 0 0-16,0 12-6 16,8 0 7-16,1-3 0 0,-3-9-3 15,2 0 1-15,-3 0 3 16,3-9 2-16,-4-3-7 15,1-6-6-15,-5-1 2 16,0-1-23-16,0-1-71 16,0 1-104-16,0-4-93 0,0-1-336 15</inkml:trace>
  <inkml:trace contextRef="#ctx0" brushRef="#br0" timeOffset="2529.29">20421 2548 531 0,'40'-20'342'16,"-3"-5"-153"-16,3-3-91 0,8 0-34 15,14-6-9-15,11 6-7 16,12 4-20-16,8 3-6 16,6 9-8-16,-6 12-3 15,-8 0 19-15,-12 16-6 16,-16 16 0-16,-21 13 10 15,-18 16 67-15,-18 13 60 16,-26 11 9-16,-13 13-69 16,-15 8-101-16,-3-1 0 0,0 6 0 15,2 3 0-15,1 0 0 16,8-9 0-16,5-2 0 16,6-11 0-16,2-2-42 15,5-12-261-15,2-17-105 0,8-18-11 16,-3-18-8-16</inkml:trace>
  <inkml:trace contextRef="#ctx0" brushRef="#br0" timeOffset="2695.12">20612 3171 572 0,'0'-49'413'0,"0"8"-148"0,0 9-121 15,16 4-73-15,12 2-6 16,26 7-6-16,27-7-16 15,24 2-20-15,20 5-14 16,8-2-15-16,3 4-123 16,-10 5-161-16,-9-4-101 0</inkml:trace>
  <inkml:trace contextRef="#ctx0" brushRef="#br0" timeOffset="2927.84">22528 2743 445 0,'0'-21'284'15,"16"-3"-133"-15,17 0-74 16,16 1-19-16,8 1 30 16,14 3 9-16,11 2-35 15,12 1-37-15,4 4-14 16,-5 3-1-16,-4 6-18 0,-12-2-100 15,-17 5-114-15,-14 0-28 16,-21 0-101-16</inkml:trace>
  <inkml:trace contextRef="#ctx0" brushRef="#br0" timeOffset="3395.03">22762 2622 325 0,'-17'0'326'0,"0"0"-58"15,4 0-118-15,0 0-57 16,2 7-17-16,3-7-22 16,-4 0-26-16,-1 17-11 15,-8 7-5-15,-12 13 38 16,-10 7 7-16,-6 9-14 16,-3 0-20-16,1 0-9 0,9-4-10 15,-1-13-2-15,12-3 0 16,2-8-1-16,8-5 7 15,6-3-5-15,7-5 2 16,8-12 4-16,0 0 0 16,14 0-4-16,25 0 2 0,20 0-5 15,27 0 1 1,16 0-2-16,4 7 1 0,-1 10 3 16,-12 11 8-16,-8 8 11 15,-11 14-5-15,-18 7-10 16,-14 7 7-16,-24 3 33 15,-18-3 11-15,-22-3-6 0,-22-4 21 16,-26-4-5-16,-20-5-16 16,-4-6-54-16,6-14 0 15,15-8 0-15,16-7 0 16,12-13 0-16,11 8 0 0,15-8 0 16,4 0 0-16,15 0-11 15,0-8-314-15,0-1-79 16,0-3-1-16,0 0-23 15</inkml:trace>
  <inkml:trace contextRef="#ctx0" brushRef="#br0" timeOffset="4940.97">10745 5589 44 0,'-14'0'76'0,"3"12"49"16,-6-12 21 0,2 0-50-16,-2 0-31 0,1 0-19 15,-5 0-19-15,1 0 7 16,4 0 8-16,-1 0 8 15,6 0 6-15,3 0-5 0,-2 0 3 16,2 0-1-16,0 0 12 16,8 0 5-16,-8 0 9 15,8 0-8-15,0 0-19 0,0 0 2 16,5 0 12-16,14 0 6 16,46 0 71-16,63-12 3 15,73-21 3-15,96-20-34 16,98-11-115-16,51-10 0 15,29 5 0-15,12 7 0 0,-11 13 0 16,-34 8-130-16,-48 9-384 16,-54 7-85-16</inkml:trace>
  <inkml:trace contextRef="#ctx0" brushRef="#br0" timeOffset="8103.74">22225 9321 558 0,'-18'12'287'0,"5"1"-124"16,2-6-86-16,-1 6-37 16,1-2-20-16,3-1 22 0,8-3-2 15,0-7-13-15,0 0-8 16,-10 0 3-16,10 0 1 0,0 0 9 15,0 0 5-15,0 0-3 16,4 0 4-16,5-7-26 0,7-10-6 16,4-11-19-16,14-10 3 15,14 3 8-15,8-3-2 16,9 6 4-16,7 4-3 16,9 4 2-16,1 7 1 0,-4 13-4 15,-6 4 7-15,-2 11-3 16,-13 6 7-16,-3 8 28 0,-15 7-2 15,-5 9 15-15,-19 8 0 16,-12 8 4-16,-11 12-3 16,-15 0-16-16,-14 0-17 0,-8-4 1 15,-3-8-4-15,-1-8-15 16,9-14 2-16,7-5 0 0,10-10 2 16,6-8-2-16,8-3-29 15,9-9-15-15,9-4-8 16,14-13 16-16,18-3 23 15,16-4 6-15,8 3-2 16,4 9 8-16,4 12 1 0,0 17 6 16,-8 20 21-16,-3 15 10 15,-10 17-7-15,-13 8-12 0,-17 10-6 16,-22-1 2-16,-13-2 0 16,-15-2-2-16,-21-4 2 15,-8-5-10-15,-4-13 10 0,5-15-10 16,7-8 3-16,9-13-1 15,1-12-6-15,8-12 3 0,2-7 2 16,10-9-5 0,2-5-16-16,6-8-22 0,11-4-18 15,0 2-37-15,0-2-80 16,0 0-73-16,3 4-38 0,5 0-48 16</inkml:trace>
  <inkml:trace contextRef="#ctx0" brushRef="#br0" timeOffset="8435.54">23998 9118 691 0,'-20'-13'503'0,"0"6"-246"0,3 7-164 15,5 7-75-15,12 9-10 16,0-4 0-16,0 4-8 16,0-3 1-16,9 0-10 0,6-1-51 15,7-12-25-15,1 0-35 16,5 0-28-16,-3-8 12 0,-5-9 39 16,-8-3 48-16,-12-1 44 15,-12 2 7-15,-11 3 2 16,-15 3-2-16,-11 8-4 0,-4 5 1 15,-4 8-12-15,5 8-63 16,8 6-98-16,11 1-104 16</inkml:trace>
  <inkml:trace contextRef="#ctx0" brushRef="#br0" timeOffset="8735.06">24770 9105 1091 0,'-9'-37'328'0,"9"2"-198"15,17 1-148-15,19 6 2 16,16-1 13-16,18 1 4 0,12 7-5 16,6 7 0-16,-1 14 0 15,-10 11 4-15,-12 17 3 16,-13 21 8-16,-14 20 20 0,-21 28 20 15,-8 26 12-15,-9 20-15 16,-18 11-20-16,-12 1-16 0,-2 0 1 16,-4-9-12-16,-1-16-67 15,1-16-92-15,7-21-120 16,4-14-57-16,5-22-63 16</inkml:trace>
  <inkml:trace contextRef="#ctx0" brushRef="#br0" timeOffset="8919.29">25172 9781 580 0,'0'-40'378'0,"8"2"-165"16,14 2-109-16,12 3-54 16,19-3-22-16,21-1 6 0,11 1-3 15,9 0-14 1,10 3-22-16,19 4-65 0,11-4-86 15,4 5-94-15,3-5-65 16</inkml:trace>
  <inkml:trace contextRef="#ctx0" brushRef="#br0" timeOffset="9090.81">26528 9204 410 0,'0'-25'253'0,"12"0"-128"0,18 1-67 16,9-1-28-16,18 1-14 16,16-5-7-16,7 10-3 15,11-2-41-15,-1 8-87 16,-5 1-112-16</inkml:trace>
  <inkml:trace contextRef="#ctx0" brushRef="#br0" timeOffset="9501.92">26650 8999 584 0,'-54'0'360'16,"10"0"-173"-16,8 13-99 15,-5 4-43-15,1 10-23 0,-1 6-9 16,5 4 0-16,7 4-4 15,7-2 2-15,6 11-3 0,16-2 0 16,0 6 2-16,5-1 0 16,12-3 6-16,16-3 4 15,10-2-6-15,19-9-9 0,9-2-3 16,8-11 1-16,-6 3-1 16,-4-6-6-16,-11-4 4 15,-10 4 8-15,-16 4 13 0,-7 1 4 16,-17 3 5-16,-8 0-3 15,-25 6 2-15,-15-1-1 16,-8-5 13-16,-5 1-4 16,3-5-23-16,7-5 3 0,0-6-14 15,10 0 2-15,6-13-5 16,11 0-23-16,2 0-85 16,8 0-89-16,6-5-80 0,0-7-34 15,0-11-29-15</inkml:trace>
  <inkml:trace contextRef="#ctx0" brushRef="#br0" timeOffset="10033.83">28342 8674 709 0,'29'-73'357'15,"-20"-1"-174"-15,-21-2-136 0,-25-2-47 16,-25-12 3-16,-29-12-2 16,-36-16 4-16,-34-12-3 15,-48-7 0-15,-42 1 4 16,-42 6 7-16,-33 8-7 16,-34 16-4-16,-38 13 0 0,-37 11 3 15,-11 17-5-15,-13 24-3 16,-7 20 5-16,-7 21 15 15,12 39 17-15,21 29 8 0,24 41 9 16,11 46 34-16,24 45 33 16,19 44 55-16,25 28 12 0,38 26-185 15,39 27 0-15,57 26 0 16,67 7 0-16,88-6 0 16,104-4 0-16,120-14 0 15,100-8 0-15,98-22 0 0,94-30 0 16,62-38 0-16,43-50 0 15,33-39 0-15,10-45 0 16,-10-38 0-16,-17-34 0 0,-21-48 0 16,-21-50 0-16,-27-54 0 15,-20-49 0-15,-20-57 0 16,-35-64 0-16,-42-67 0 0,-69-32 0 16,-79-8 0-16,-92 0 0 15,-97 9 0-15,-109 11 0 16,-90 24-205-16,-87 39-288 15,-80 37 16-15</inkml:trace>
  <inkml:trace contextRef="#ctx0" brushRef="#br0" timeOffset="17122.33">12927 432 261 0,'14'-17'332'0,"-10"-4"-65"16,-4 2-82-16,0 2-64 0,0 5-63 15,0 8-23-15,0 4-18 16,-9 28-9-16,-11 17 1 15,-8 24 8 1,-9 21 21-16,-12 19-6 0,-11 29-7 16,-17 26-16-16,-5 10-2 15,2-3-4-15,6-16-5 16,9-25 6-16,12-32-59 16,13-29-87-16,7-37-108 15,4-44-119-15</inkml:trace>
  <inkml:trace contextRef="#ctx0" brushRef="#br0" timeOffset="17355.84">12628 304 428 0,'56'-81'357'0,"-14"25"-140"16,-7 27-115-16,-2 29-47 16,-1 40-3-1,5 34 53-15,-4 23-44 16,-2 25-29-16,9 18-16 0,-6 10-9 15,-2 17-1-15,-2 4 0 16,-2-4-12-16,-8-17 6 16,0-20-10-16,-3-24-76 15,-5-29-92-15,-8-20-39 16,-4-29-46-16,-20-28-70 16</inkml:trace>
  <inkml:trace contextRef="#ctx0" brushRef="#br0" timeOffset="17538.78">12336 1277 549 0,'-90'-11'201'0,"17"-1"-85"15,19 3-50-15,23 2-16 16,15 1-11-16,28-1 2 16,37-5 2-16,45-9-13 0,35 0-15 15,18-4-9-15,-6 6-21 16,-11 3-49-16,-20 0-31 15,-21-1-47-15,-16 1-92 16</inkml:trace>
  <inkml:trace contextRef="#ctx0" brushRef="#br0" timeOffset="17804.09">13538 1090 406 0,'-12'0'380'16,"4"0"-141"-16,8 0-116 0,0 0-46 16,16 0 6-16,24-16 25 15,34-8-11-15,36-9-29 16,35-3-30 0,16-1-21-16,6 5-4 0,-3 6-8 15,-18 7-20-15,-24 7-73 16,-25 3-79-16,-24 1-78 15,-25 8-9-15,-18-5-24 16,-23 5-14-16</inkml:trace>
  <inkml:trace contextRef="#ctx0" brushRef="#br0" timeOffset="18088.11">14281 627 416 0,'-29'-21'274'0,"5"4"-68"16,7 5-95-16,6 0-39 0,11 5 5 16,0 2-7-16,0 1-32 15,0 4-22-15,0 0-6 16,3 21-5-16,2 11 6 16,3 17 0-16,0 17 11 15,-1 15-1-15,-7 7-14 16,0 11 0-16,0-2-9 15,0-3 9-15,0-9-6 16,0-4 2-16,-12-12-10 16,1-7-35-16,-3-6-122 15,8-10-68-15,6-14-80 16</inkml:trace>
  <inkml:trace contextRef="#ctx0" brushRef="#br0" timeOffset="18354.24">15146 948 500 0,'12'-8'242'16,"-4"0"-88"-16,0 0-64 15,1 3-17-15,-1 0 8 16,4 5-16-16,3 0-24 15,23-2-16-15,14-8-9 16,21 3-4-16,12-2-7 0,1 1-3 16,0 1-22-16,-9 3-47 15,-9 4-58 1,-15 0-44-16,-13 0-17 0,-11-4-96 16</inkml:trace>
  <inkml:trace contextRef="#ctx0" brushRef="#br0" timeOffset="18686.25">15457 1144 51 0,'-24'15'212'16,"9"2"-35"-16,3-5-43 15,-2-12-32-15,3 8-26 0,11 0 2 16,0-8-1-16,0 0 0 15,0 0-26 1,0 0-13-16,0 0-8 16,0 0 8-16,8 0-5 15,17 0-4-15,18 0 14 0,19 0 11 16,15 0-7-16,5 0-15 16,-6 0-19-16,-6 0-4 15,-10 0-5-15,-9 0-4 16,-17 0 6-16,-4 0-4 15,-11 0-2-15,-3 0-6 16,-2 0-64-16,-11 0-122 16,-3-8-148-16</inkml:trace>
  <inkml:trace contextRef="#ctx0" brushRef="#br0" timeOffset="19486.16">18740 549 485 0,'20'-32'238'16,"-4"7"-67"-16,-8 8-66 15,1 5-34-15,-9 5-4 16,0-3-13-16,0 8-24 16,0 2-14-16,0 0-13 15,-22 12 4-15,-18 12-1 16,-16 16 4-16,-18 17-2 16,-7 12-7-16,4 9-4 15,12-4 7-15,8-5-5 16,20-8 9-16,12-13-7 0,14-7 3 15,11-4 4-15,17-9-5 16,15-3 5-16,17-5-5 16,14-8 1-16,7-12-4 15,7 0-1-15,-4-12-7 16,-8-4-6-16,-5-9-55 16,-10-4-20-16,-5-7-10 15,-8-4 33-15,-8-5 38 16,-10-5 19-16,-6-3 41 15,-5 6-5-15,-8-3 14 16,0 5 20-16,0 0 20 16,0 5-10-16,0 8 13 15,0 7 12-15,0 8-9 0,0 5-34 16,0 5-27-16,4 7-29 16,-4 12 1-16,0 24 5 15,0 24 7 1,0 32 3-16,-16 16 13 0,-6 28-13 15,4 14-9-15,-8 0 4 16,7-8-5-16,2-15 0 16,6-17 0-16,11-25-7 15,0-20-30-15,0-15-104 16,0-22-75-16,0-28-98 16,0-21-94-16</inkml:trace>
  <inkml:trace contextRef="#ctx0" brushRef="#br0" timeOffset="19767.81">19377 688 403 0,'4'-9'204'16,"-4"9"-100"-16,0 0-52 0,0 12-21 16,0 10-8-16,8 1 3 15,1 2-9-15,3 0-4 16,4-1-7-16,-4-8-3 15,0 2 7-15,0-12-6 16,-3-6 12-16,0 0-7 16,-1-12-3-16,-7-5 1 15,-1-6-4-15,0 2 19 16,0 1 8-16,0 4-17 16,0-1-21-16,0 6-57 15,0-2-85-15,-6 4-124 16</inkml:trace>
  <inkml:trace contextRef="#ctx0" brushRef="#br0" timeOffset="20320.05">19876 598 81 0,'8'-9'182'0,"-3"6"3"16,-5-1-40-16,0-1-32 0,0 5-33 15,0 0-7-15,0 0-4 16,0 0-3-16,0 0-20 15,0 0-11 1,-8 0-18-16,8 0-12 16,-13 12 2-16,-12 62 18 15,10-9-18-15,3 17-1 16,12 3-6-16,0 5 12 16,8-1-4-16,16-4 4 15,12-12 10-15,18-16-13 16,11-20 1-16,3-17 8 15,-3-20 29-15,0-23-15 16,-8-18-5-16,-4-13 22 16,-10-10-4-16,-10-14-4 0,-12-3-6 15,-13 0 25 1,-8 3-9-16,-20 3-21 16,-13 12-17-16,-7 6-9 15,0 8 22-15,-5 8-5 16,0 12-4-16,0 14-13 0,1 6-12 15,3 9-4-15,4 12-10 16,-3 9-34-16,0 12-127 16,-1 12-131-16,-8 7-59 15</inkml:trace>
  <inkml:trace contextRef="#ctx0" brushRef="#br0" timeOffset="22514.23">12848 6736 469 0,'11'-24'355'15,"-3"3"-85"-15,-8 5-130 16,0 7-79-16,0 9-37 15,0 0-13-15,-16 21 0 0,-12 20 5 16,-9 24 25-16,-11 25 2 16,-9 24-15-16,-5 20-16 15,2 20-4-15,4 15-1 0,-1-3-11 16,7-12-13-16,10-15-75 16,12-25-94-16,11-29-45 15,17-24 14-15,0-23-14 0,9-38-21 16</inkml:trace>
  <inkml:trace contextRef="#ctx0" brushRef="#br0" timeOffset="22763.49">12583 6989 230 0,'28'-106'272'0,"0"16"-84"0,-6 17-37 16,-2 19-73-16,-5 18-40 15,1 16-17-15,10 20 23 16,5 33 1-16,10 20 3 0,5 20-18 15,6 20-4-15,7 17 5 16,1 15-13-16,1 11-5 16,3 2-5-16,0-7-8 15,-2-4 1-15,-5-18 1 0,-13-16-2 16,-7-15 4-16,-9-18-7 16,-11-15-50-16,-5-16-65 15,-9-9-33-15,-3-12-39 0,-11-16-95 16</inkml:trace>
  <inkml:trace contextRef="#ctx0" brushRef="#br0" timeOffset="23062.97">12631 7673 205 0,'-56'-4'224'16,"2"-5"-76"-16,-21-8-1 15,50 15-104 1,8-7 18-16,17 6 5 0,0-6-26 16,17 0-16-16,23 2-3 15,25-1 0-15,20-5 11 16,22 1 8-16,1-5-8 0,-1 4-18 16,-18 6-11-16,-16-2-2 15,-16 6-1-15,-13-1 0 16,-11-1 1-16,-8 2 1 15,-10 3-16-15,-3-8-28 16,-4-10-72-16,0-5-64 16,1-14-95-16</inkml:trace>
  <inkml:trace contextRef="#ctx0" brushRef="#br0" timeOffset="23320.97">13879 7152 360 0,'9'0'412'16,"-5"0"-86"-16,-1 0-139 0,0 0-92 16,2 0-17-16,3 0 60 15,4 0-17-15,12-12-33 16,17-5-45-16,17-4-17 16,17-3-10-16,12 0-7 15,6 3-8-15,-3 4-5 0,-10 1-3 16,-10 5-17-16,-10 3-37 15,-15-1-53-15,-9 9-20 0,-12 0-8 16,-10 0 2-16,-6 0-13 16,-8 0-20-16,0 0-41 15,0-8-72-15</inkml:trace>
  <inkml:trace contextRef="#ctx0" brushRef="#br0" timeOffset="23562.27">15833 6801 359 0,'7'-4'319'0,"1"-4"-69"15,-3 5-111-15,1 3-73 16,0-5-25-16,2 1 4 16,0 4-5-16,4-5-24 0,12-2-9 15,12 0-2-15,17-3-5 16,12-2 2-16,6 0 2 15,-3 0-15-15,-3 3-54 0,-9 2-64 16,-8 7-62-16,-6 0-47 16,-10 0-47-16</inkml:trace>
  <inkml:trace contextRef="#ctx0" brushRef="#br0" timeOffset="23727.69">16128 7033 289 0,'-37'29'288'0,"9"-8"-85"15,13-7-87-15,15 0-52 16,3-6-28-16,20-8 20 0,23 0-2 16,15-8-20-16,21-8-20 15,23-1-7-15,25 1-3 0,17-1-107 16,7 0-102 0,3-2-107-16</inkml:trace>
  <inkml:trace contextRef="#ctx0" brushRef="#br0" timeOffset="24361.01">18698 6346 935 0,'-18'-21'300'16,"0"5"-159"-16,2 4-73 15,2 4-32-15,8 0-15 16,6 3-18-16,-8 5-1 0,8 0-4 15,-8 0 6-15,8 0 1 16,0 0-4-16,0 0 6 16,0 0-5-16,0-4-1 0,8-4 7 15,3-9-8-15,14-7-16 16,15-9-1-16,10-7 7 16,10 4 2-16,5 3 1 0,0 9 2 15,-5 7 2-15,-6 17 0 16,-10 0-6-16,-6 22 9 15,-16 6 1-15,-8 8 3 16,-14 13 17-16,-14 4 11 0,-14 8-5 16,-7-1-6-16,-3-6-15 15,6-10 1-15,7-11-3 16,8-5 0-16,3-7-2 16,14-9 1-16,0-12-1 0,0 7 2 15,14-7-6-15,11 0-11 16,16-7 2-16,17-5 0 15,3 3 8-15,0 9 3 0,-5 13-5 16,1 12 3-16,-4 15 7 16,-10 13-5-16,-8 8 3 15,-14 4 5-15,-21 4-4 0,-13-3 7 16,-21-1 13-16,-18-3-6 16,-12-6 4-16,-9-8 2 15,-1-2-5-15,6-14-11 16,6-8 4-16,8-8 3 0,15-4-4 15,2-12 7-15,9 0 1 16,7 0-2-16,10 0-6 0,2 0-11 16,9-5-18-16,0-2-70 15,0-5-87-15,0 0-72 16,0 0-32-16,0-1-15 0,9-2-17 16</inkml:trace>
  <inkml:trace contextRef="#ctx0" brushRef="#br0" timeOffset="25425.98">20201 6040 419 0,'0'-19'253'0,"-11"2"-87"16,2 8-84-16,0 9-38 0,9 0-21 15,-8 0 0-15,8 17-12 16,0 4-1-16,0 8-8 15,8-1 3-15,10-4 0 0,2-5-1 16,2-2-2-16,0-5 5 16,-1-12-10-16,-7 0 10 15,3-8-3-15,-4-7-13 16,-5-15-3-16,-3-6 8 16,-5-1 14-16,0 5 10 0,-13 6 10 15,0 12-20-15,1 0-1 16,1 7-9-16,3 7-1 15,-1 0-5-15,9 7 6 16,0 7-4-16,0-2 7 16,0-1 0-16,0 2-11 15,0-5-18-15,6-8-25 0,-3 8-21 16,2-8 0-16,-2 0 18 16,-3 0 18-16,0 0 13 15,0 0 9-15,0 0 7 16,0 0 0-16,-8 0 8 15,8 0-4-15,-9 0 1 0,9 0 8 16,0 0-7-16,0 0 2 16,0 0 11-16,0 0-3 15,0 0-3-15,0 0-2 0,6 0-6 16,-3 0 3-16,2 0 5 16,-2 0-6-16,-3 0 5 15,0 0 8-15,0 0 3 0,0 0 14 16,0 0 1-1,0 0 3-15,0 0 0 0,0 0-2 16,0 0-2-16,0 0 1 16,0 0-10-16,0 0-1 15,0 0-5-15,0 0-7 0,0 0 5 16,0 0-7-16,0 0-2 16,-8 0 0-16,-1-8-2 15,9 0 4-15,-8-1-10 0,8 1 2 16,0 3 2-16,-8 5 1 15,0 0-1-15,8 0-5 16,0 0 6-16,-13 0-3 0,5 0-3 16,-3 0 5-1,2 0-4-15,9 0 2 0,-8 0 3 16,8 0 3-16,-8 0-2 16,8 0-5-16,0 0 2 15,0 0 3-15,0 0-3 0,0 0-1 16,0 0 10-16,0 0-12 15,5 0 8-15,-2 0-7 16,2 0 1-16,-2 0 4 0,-3 0-3 16,0 0 3-1,0-2-5-15,0 2 0 16,0 0 0-16,0 0 0 0,0 0 1 16,0 0 0-16,-8 0 2 15,8 0-10-15,-8 0-6 16,8 0-22-16,0 0-10 15,0 0-31-15,-8 0-50 16,8 0-48-16,0-10-81 0</inkml:trace>
  <inkml:trace contextRef="#ctx0" brushRef="#br0" timeOffset="25842.06">21050 5601 45 0,'-13'11'120'15,"13"2"76"-15,0-13-68 0,0 0-35 16,5 0-36-16,11 0-12 16,20 0-6-16,18 0 2 15,14-7-3-15,17-5-12 16,5-5-2-16,8-4 5 15,-1 1-6-15,-9 4-12 0,-9-1-10 16,-19 5 1-16,-15 0 5 16,-12 3-12-16,-13 6-35 15,-12-1-43-15,-8-1-56 16,-13-3-88-16</inkml:trace>
  <inkml:trace contextRef="#ctx0" brushRef="#br0" timeOffset="26548.46">21376 5482 307 0,'0'-7'212'0,"0"0"-63"0,0 7-64 16,-8 0-44-16,0 11-5 16,-6 13 22-16,2 12 1 15,-4 14-11-15,-4 7-6 0,0 7-10 16,-6 10-9-16,7-5-3 15,-1-3-7-15,4-7-5 16,3-4 0-16,0-15-3 16,13-8-1-16,-8-6 4 15,8-7-3-15,0-7 3 0,0-12 5 16,0 0 1-16,13 0-3 16,12 0-1-16,10-8 1 15,16 1-2-15,0-7-6 16,5-1 6-16,1 2 4 0,49-7 9 15,-60 16-8 1,-6 4-9-16,-9 0 8 16,-1 12 4-16,-3 9 16 0,-2 12 7 15,1 3-5 1,-10 9 0-16,-1 8 7 0,-7 7 14 16,-8 2 12-16,0-5-8 15,-11-3 26-15,-9-3-7 16,-6-6-33-16,-2-9-11 0,-12-3-22 15,-8-4-2-15,-11-5-8 16,3-8-1-16,4-6 0 16,5-10 2-16,12 0 4 0,7-6-2 15,3-5-12-15,13-10 7 16,12-3 0-16,0-6-1 0,17 3-5 16,3 3 2-1,8 3 3-15,-3 4-7 0,2 10 19 16,3 7 3-16,27 12 25 15,-34 4-40 1,-1-4 0-16,-7 0 0 0,-4-4 0 16,-2 1 0-16,-5-2 0 15,1-7 0-15,-5 9 0 16,0-9-40 31,0 0-221-32,0 0-52-15,0-9-413 16</inkml:trace>
  <inkml:trace contextRef="#ctx0" brushRef="#br0" timeOffset="28969.91">12981 10221 162 0,'3'-2'249'16,"-3"-9"-42"-16,0 7-8 15,0 1-46-15,0-2-45 16,0 5-2-16,0 0-10 0,0 0-20 16,0 0-39-16,0 23-15 15,5 19 26-15,-2 24 11 16,3 23-11-16,2 16-15 15,0 10-12-15,0-1-20 0,3-4 9 16,2-4-16-16,-1-8-57 16,1-8-93-16,4-14-56 0,-5-7-27 15,-1-11 10-15,-2-19-34 16,-6-9 39-16</inkml:trace>
  <inkml:trace contextRef="#ctx0" brushRef="#br0" timeOffset="29486.13">12998 10632 406 0,'-25'-41'264'0,"1"1"-81"16,-1 3-76-16,6 5-51 0,2-1-16 16,5 9 4-16,12 0-3 15,0-2-19-15,20-3-16 0,20 6-4 16,22-1-2-16,14 7 0 15,10 17-1-15,0 12 5 16,-6 17-6-16,-11 8 7 0,-12 4-1 16,-13 2 10-16,-10 2 0 15,-14 0 1-15,-17-4 6 16,-14 4-4-16,-19-1-2 16,-12 2-10-16,-12-6 5 0,-3-4-5 15,4-10 2-15,8-6-6 16,8-8 2-16,14 1 1 0,10-13-14 15,13 0-16-15,8 0 5 16,20-13 0-16,12 1 9 0,14-1 9 16,11 6-2-16,4 7 3 15,5 20-1-15,-6 12 3 16,-11 21 0-16,-9 8 8 0,-15 13 0 16,-16 2 0-16,-17 10 15 15,-25-4 7-15,-11-1 5 0,-9-4-3 16,-4-11 11-1,1-15-9-15,-5-9-5 0,8-9-6 16,5-18-8-16,3-15-11 16,4 0-3-16,6-20-30 0,2-8-15 15,8-6-29-15,9 3-38 16,8-2-56-16,0 5-44 16,0-5-24-16,8 0-44 0</inkml:trace>
  <inkml:trace contextRef="#ctx0" brushRef="#br0" timeOffset="29868.03">15356 10444 204 0,'-15'-7'263'16,"2"-1"-53"-16,1 8-42 0,4 0-70 15,8 0-37-15,0 0-19 16,0 0-2-16,8 0-7 16,8 0-3-16,13-4-2 15,12-5-4-15,11 6 4 0,13-2-14 16,9-2-11-16,-3 2 1 15,3 1-8-15,-4-4-4 16,-13 4-20-16,-9-1-7 0,-8 1 2 16,-11 4 2-16,-8-2-3 15,-9-4-14-15,-4 6-37 0,-8 0-31 16,0 0-21-16,-17 0-69 16,-7 12-12-16</inkml:trace>
  <inkml:trace contextRef="#ctx0" brushRef="#br0" timeOffset="30085.59">15531 10757 319 0,'-42'43'252'16,"16"-11"-54"-16,1-7-84 15,9-11-42-15,4-4-17 16,12-10 8-16,12 0 24 0,12 0 7 16,13-10-20-16,24-4-20 15,20-7-17-15,12-3-2 0,8-5-1 16,2 0-18-16,-7 1-9 15,-10 3 0-15,-20 10-18 16,-13 0-27-16,-19 8-47 16,-8 3-67-16,-11 4-68 0,-7 0-21 15,-8 0-43-15,0 0-200 16</inkml:trace>
  <inkml:trace contextRef="#ctx0" brushRef="#br0" timeOffset="31366.21">18227 9611 50 0,'0'-10'128'16,"0"3"90"-16,0 2-64 0,0 2-22 16,0 3-37-16,0 0-29 15,0 0 6-15,0 0 2 0,0 0 14 16,-8 0-1-16,0 12-12 16,0 4-19-16,-1 0-26 15,1 5-15-15,0-5-5 0,8-4 1 16,-6-12-6-16,6 0 2 15,0 0 0-15,0 0-1 0,0-4 2 16,0-13-4 0,6-7-4-16,10-9 0 0,14-7 1 15,5-5-2-15,11 9-6 16,1 7 3-16,4 9 2 0,-2 8 0 16,-2 12 3-16,-7 25 13 15,-2 23 8-15,-14 18-1 16,-15 15-10-16,-9 8 7 0,-33 4 1 15,-11 0 10-15,-10-7-11 16,6-12-5-16,-1-17-1 0,13-15-3 16,8-11 1-16,7-10-1 15,8-8-9-15,13-13-10 16,0-5-7-16,29-9 16 16,10-4-7-16,18 2 6 0,5 4-7 15,3 12 10-15,-4 12 1 16,-9 16 6-16,-7 12 24 15,-11 14 0-15,-18 2 21 0,-16 6-12 16,-13 2-5-16,-15-2-10 16,-13 0-16-16,-6-11-8 0,-7-5 1 15,0-10-64-15,3-8-59 16,9-7-87-16,10-4-75 0,2-17-54 16,11-10-22-1</inkml:trace>
  <inkml:trace contextRef="#ctx0" brushRef="#br0" timeOffset="31541.93">18853 9914 451 0,'29'-36'490'15,"-13"8"-125"-15,1 7-167 16,-6 9-103-16,-8 0-31 0,-3 5 18 16,0 3-3-16,5-1-41 15,-2 5-22-15,3 0-13 0,-6 0-23 16,0 0-73-16,0 0-94 15,0 0-131-15,0 0-62 16,0-3-36-16</inkml:trace>
  <inkml:trace contextRef="#ctx0" brushRef="#br0" timeOffset="31982.58">19348 9630 447 0,'13'-3'450'0,"-13"3"-160"15,0 0-142-15,0 7-76 0,-16 5 8 16,-4 0 88-16,2-3 13 16,7-9-59-16,3 0-60 15,8 0-35-15,0-4-27 16,8-15 0 0,13-11 0-16,10-7 0 15,6 4 0-15,-1 9 0 16,-3 7 0-16,-4 15 0 0,-6 2 0 15,-7 28 0-15,-2 20 0 16,-14 26 0-16,-14 23 0 16,-5 13 0-16,-4 13 0 0,-3-6 0 15,1-2 0-15,6-13 0 16,2-16 0-16,5-17 0 0,12-18 0 16,0-9 0-1,8-9 0-15,16-9 0 0,25-12 0 16,29-12 0-16,150-12 0 15,55-25 0 1,-144 9 0-16,-15 0 0 16,-17-5 0-16,-22-3 0 15,-20-6-280-15,-16-5-48 0,-21-3 6 16,-12-3 37-16,-16 0-8 16,-24-3 32-16</inkml:trace>
  <inkml:trace contextRef="#ctx0" brushRef="#br0" timeOffset="32465.68">20379 9558 500 0,'17'-33'267'16,"3"0"-118"-16,16 4-80 16,18 1-32-16,17 4-20 0,3 0-10 15,13-2-2-15,2 7-6 16,-8 2-33-16,-4 0-30 0,-8 6-16 15,-12 3-4-15,-14-1 16 16,-13 2 17-16,-9 7 21 16,-13 0 4-16,-8 0 15 0,-16 0 5 15,-13 0 9-15,-7 0 1 16,-5 12 11-16,-4 0 9 16,-8 4 14-16,-4 4 15 0,-5 5 12 15,5 4 11-15,6 3-12 16,9-4-3-16,11 0 10 0,5 0-11 15,15 0 8-15,11-1-5 16,0-4-5-16,0 7-12 16,8-2-11-16,4-4-1 0,1 5 4 15,8-1-9-15,2 4-11 16,14 2-7-16,10-6 8 16,7-4-14-16,3 1 1 15,5-2-4-15,-6 5 16 0,-8 2 29 16,-6 7 20-16,-10-1 4 15,-13 4 6-15,-13 5-14 16,-20 5-27-16,-17 6-16 0,-26 6-33 16,-13 3-104-16,-15-4-127 15,-16-4-125-15,-13 0-51 0,-13 0 24 16</inkml:trace>
  <inkml:trace contextRef="#ctx0" brushRef="#br0" timeOffset="33495.79">13493 13888 759 0,'11'-37'496'0,"-3"10"-204"16,-8 2-177-16,0 13-92 0,0 12-19 16,0 12 25-16,0 13 44 15,0 15 2-15,0 17-34 0,0 13-12 16,0 7 6-16,10-1 10 16,-2-2-14-16,0-10-31 15,0-6 0-15,-1-13 0 0,1-12 0 16,-3-9 0-16,-2-8 0 15,-3-4 0-15,0-24 0 16,0-16 0-16,0-26 0 16,0-23 0-16,0-25 0 15,0-15 0-15,0-13 0 16,5-1 0-16,4 9 0 16,-6 16 0-16,5 21 0 0,1 15 0 15,3 14 0-15,4 15 0 16,4 8 0-16,5 13 0 0,4 12 0 15,-7 8 0-15,4 24 0 16,-6 13 0-16,-1 16 0 0,-5 8 0 16,-11 8 0-16,-3 5 0 15,0-1 0-15,-17-9 0 16,6-6 0-16,0-13 0 16,-1-12 0-16,12-9 0 15,-13-5 0-15,13-5 0 0,8-31 0 31,9-4 0-31,11 2-12 16,5-1-7-16,-1 2 3 16,3 11 7-16,6 7 1 15,-4 17 10-15,-6 11-8 0,-5 8 1 16,-4 4 8-16,-13 9 16 16,-9 8 2-16,-9 4 6 0,-17-4-24 15,-10 0-3 1,-10-8 0-16,-3-8 0 0,-3-6 0 15,4-10 0-15,-1-7 0 16,-1-6 0-16,7-12 0 16,2 0 0-16,3 0 0 0,7 0-67 15,7-5-135-15,6 1-82 16,7-4-53-16,11-5 22 0,0-7-29 16,16-4-153-16</inkml:trace>
  <inkml:trace contextRef="#ctx0" brushRef="#br0" timeOffset="33779.8">14861 13629 677 0,'33'-33'699'16,"-12"0"-168"-16,-7 4-391 0,0 5-140 15,-3 8 0-15,3 0 0 16,-2 4 0-16,8-5 0 0,12 4 0 15,9 2 0-15,12 2 0 16,7 6 0-16,2 3 0 0,3 0 0 16,-5 0 0-16,5 0 0 15,-5-5 0-15,-2-2 0 16,-2-8 0-16,-7 9 0 16,-8-6 0-16,-9 2 0 0,-7 3 0 15,-9 0 0-15,-5-2-63 16,-11 2-287-16,0-5-59 0,0-2 4 15,0 2 22-15</inkml:trace>
  <inkml:trace contextRef="#ctx0" brushRef="#br0" timeOffset="34151.69">15433 13783 31 0,'-11'0'46'16,"-1"0"-27"-16,12-4-38 0,-8-1-54 15</inkml:trace>
  <inkml:trace contextRef="#ctx0" brushRef="#br0" timeOffset="34653.46">16806 13229 293 0,'-11'0'291'16,"3"-4"-11"-16,8 4-49 0,0-4-79 16,0-4-54-16,8-4-43 15,15-4 10-15,22-6-5 0,12-6-16 16,12 4-13-16,9-3-20 16,3 2-4-16,-4 4-6 0,-4 5-45 15,-12 3-81-15,-17 1-83 16,-7 5-46-16,-12 7-20 0,-14 0-13 15,-11 0-138-15</inkml:trace>
  <inkml:trace contextRef="#ctx0" brushRef="#br0" timeOffset="34818.17">17122 13266 261 0,'-55'33'349'16,"6"-4"-22"-16,12-10-103 0,12-3-108 15,14-4-50-15,11-12 0 16,19 9 33-16,19-9 10 0,14 0-36 15,13-12-39-15,12-2-28 16,4 0-102-16,1-2-129 0,-4-1-101 16,-10-4-44-16,-3 5 31 15</inkml:trace>
  <inkml:trace contextRef="#ctx0" brushRef="#br0" timeOffset="35393.19">18621 12724 701 0,'5'-15'846'0,"-5"-8"-346"16,0 4-500-16,0 11 0 16,3 8 0-16,-3 13 0 15,0-1 0-15,0 4 0 16,0 1 0-16,0 0 0 0,-8-6 0 15,8-3 0-15,0 0 0 16,8-19 0 0,9-10 0-1,12-8 0-15,7 1 0 16,7 3 0-16,4 5 0 0,1 8 0 16,-2 12 0-16,-7 0 0 15,-2 12 0-15,-9 12 0 16,-8 9 0-16,-11 5 0 0,-9 1 0 15,-12 5 0-15,-5-2 0 16,-4-5 0-16,2-5 0 0,-3-7 0 16,6-5 0-16,10-8 0 15,6-4 0 1,14-8 0-16,20 0 0 0,14-5 0 16,14 2 0-16,6 3 0 15,-3 0 0-15,-8 8 0 16,-3 8 0-16,-15 13 0 0,-10 6 0 15,-7 11 0-15,-22 3 0 16,-9 3 0-16,-17 6 0 0,-7-2 0 16,-10-3 0-16,-6-8 0 15,-3 1 0-15,-10-6 0 0,2-3 0 16,-2-5 0-16,10-4 0 16,11-7 0-16,13-4-94 15,11-17-403-15,17-9 30 16,9-16 23-16</inkml:trace>
  <inkml:trace contextRef="#ctx0" brushRef="#br0" timeOffset="35601.4">19475 12634 875 0,'23'-24'510'16,"-7"3"-201"-16,-8 14-159 0,2 7-76 15,-6 7-24-15,0 10 22 16,-4-1-65-16,0 1-7 15,4-1 0-15,-4-4 0 16,0-4 0-16,0-16-111 31,0-4-80-31,-12-4-65 16,-1-6-56-16,5 3-32 16,8-10-22-16</inkml:trace>
  <inkml:trace contextRef="#ctx0" brushRef="#br0" timeOffset="35942.51">20148 12359 733 0,'5'0'662'16,"-5"0"-249"-16,-17 11-211 0,-7 13-165 16,-6 10-37-1,5 5 0-15,-6 10 0 0,8 7 0 16,3 11 0-16,7-2 0 15,13 0 0-15,13-8 0 0,10-7 0 16,10-10 0-16,7-12 0 16,12-11 0-16,7-17 0 0,-3-8 0 15,1-11 0-15,-9-20 0 16,-12-6 0-16,-10-12 0 0,-14-2 0 16,-12-8 0-16,-20-6 0 15,-14-1 0-15,-5 5 0 16,-5 4 0-16,-6 13 0 15,-3 10-32-15,-4 18-133 0,0 17-53 16,3 7-73-16,7 28-16 16,1 12-11-16,6 9-9 0</inkml:trace>
  <inkml:trace contextRef="#ctx0" brushRef="#br0" timeOffset="51483.91">8266 11890 461 0,'-52'-54'186'0,"4"6"-26"0,7 8-68 15,9 2-32-15,10 10 13 16,7 7 49-16,2 6-20 15,13 3-31-15,0-1-13 0,0 9-25 16,0 4-7 0,0 0-23-16,0 0 1 0,0 0-1 15,5 24 5-15,10 17 10 16,19 16 55-16,18 21-5 16,13 15-17-16,20 13-10 0,18 12-1 15,17 9 17-15,19 2 1 16,11 1-11-16,9-3-11 15,19-9-4-15,20-4 2 0,31-8-4 16,27-13-30-16,16-3 0 16,3-9 0-16,2-12 0 15,3-3 0-15,0-9 0 0,-4-9 0 16,-4-7 0-16,-20-8 0 16,-29-10 0-16,-37-6 0 15,-39-9 0-15,-34-8 0 0,-31 13 0 16,-25-13 0-1,-17 0 0-15,-12 0 0 0,-6 0 0 16,-16 0 0-16,-1 8 0 16,-21-16-103-1,-8-5-276 1,-12 2-44-16,-6-6 34 16,-6-3 25-16</inkml:trace>
  <inkml:trace contextRef="#ctx0" brushRef="#br0" timeOffset="51983.78">12794 12879 512 0,'-25'-29'308'0,"-6"5"-96"15,-6 1-109-15,1 1-48 16,7 6-31-16,9 8-4 0,7 1-4 15,13 7-7-15,8 0-1 16,25 11-1-16,19 9-10 16,18 4 4-16,7 5-4 0,7 4 3 15,-2 0-1-15,-9 1-4 16,-11-7 2-16,-10 2-1 16,-11-1 8-16,-17 4-6 15,-16 12 5-15,-19 14 1 0,-23 19 10 16,-18 22 6-16,-14 17 9 15,-9 19 46-15,-11 8 4 0,-3 4 11 16,7-9-8-16,9-13-27 16,8-10-10-16,12-22-20 15,13-15-13-15,12-21-3 0,16-13-7 16,12-14 4-16,0-14 1 16,8-16-2-16,7 0 0 15,5-26 1-15,9-22-6 16,4-30 0-16,-2-27 0 0,-1-34-9 15,-11-18-6-15,-3-14 0 16,-2-5 7-16,-11 0 0 16,-3 9-17-16,0 13-25 0,-9 20-35 15,-2 23-36-15,-2 26-25 16,6 24-37-16,-5 20-48 0,0 16-1 16,-1 23-46-16</inkml:trace>
  <inkml:trace contextRef="#ctx0" brushRef="#br0" timeOffset="58622.93">18849 14235 518 0,'0'-5'374'0,"0"-1"-29"16,-16-5-135-16,-1 4-89 15,-3-2 26-15,3 6 64 16,1-1-90-16,4-4-121 16,5 8 0-16,34 19 0 15,27 10 0 1,27 9 0-16,32-7 0 0,25-6 0 15,30-12 0-15,10-13 0 16,17-13 0-16,3-12 0 16,2-6 0-16,-7-13 0 0,-5-11 0 15,-14-10 0-15,-16-15 0 16,-11-23 0-16,-17-15 0 16,-15-13 0-16,-18-7 0 15,-17-4 0-15,-18-1 0 0,-13-2 0 16,-22-2 0-16,-19-5 0 15,-16 2 0-15,-15-1 0 16,-19 6 0-16,-15 4 0 0,-11 8 0 16,-22 9 0-16,-19 8 0 15,-25 7 0-15,-32 9 0 0,-27 12 0 16,-25 15 0-16,-21 15 0 16,-20 21 0-16,-18 25 0 15,-16 21 0-15,-7 27 0 16,3 33 0-16,9 38 0 0,16 36 0 15,17 35 0-15,23 34 0 16,33 15 0-16,45 6 0 16,56 4 0-16,57-2 0 0,62-3 0 15,64-8 0-15,65-16 0 16,70-26 0-16,55-27 0 0,51-32 0 16,23-38 0-16,21-28 0 15,7-28 0-15,-11-22 0 16,-35-14 0-16,-45-14 0 0,-55-13 0 15,-47-6 0-15,-47-3 0 16,-39-2 0-16,-36-5 0 16,-31 5 0-16,-23 9 0 15,-21 2 0-15,-10 11 0 0,-10 7 0 16,-4 8 0-16,0 4-38 16,5 4-437-16,5 0 16 15,6 0 32-15</inkml:trace>
  <inkml:trace contextRef="#ctx0" brushRef="#br0" timeOffset="61705.06">22285 12953 69 0,'8'0'173'16,"4"0"2"-16,-4 0-43 0,-8 0-28 15,0 0-30-15,0 0-15 16,0 0 25-16,0 0 21 0,0 0 14 16,0 0-15-16,0 0-26 15,0 0-2-15,0 0-17 16,0 0 9-16,0 0-13 0,0 0-1 16,0 0-17-16,0 0-13 15,0 0-10-15,0 0-7 0,0 0-4 16,0 0 3-1,0 0-2-15,0 0-1 0,0 0 1 16,0 0 8 0,0 0 4-16,0 0 15 0,0 0 13 15,0 0-12-15,0 0 3 16,0 0-2-16,0 0 13 0,0 0-5 16,-8 0 14-16,8 0-43 15,-9 0-12-15,2 0 0 16,7 0-32 31,0 0-316-32,0 11-143-15,0 1-51 0</inkml:trace>
  <inkml:trace contextRef="#ctx0" brushRef="#br0" timeOffset="62466.09">25439 12904 303 0,'3'-20'316'0,"-3"8"-18"16,0-1-111-16,0 8-92 16,0 5-37-16,-9 0 11 0,-4 13 88 15,-7 8 28-15,-6 2-22 16,-2 7-19-16,-1 2-72 0,1-1-72 16,1 3 0-16,-2-11 0 15,4 0 0-15,10-13 0 16,-2 3 0-16,4-13 0 0,22-13 0 47,12-10 0-47,13-14 0 15,20-5 0-15,11 3 0 0,9 2 0 16,-3 5 0-16,4 9 0 16,-6 12 0-16,-7 11 0 15,-7 0 0-15,-6 26 0 0,-12 5 0 16,-9 9 0-16,-17 5 0 15,-11 5 0-15,-16 2 0 0,-7-2 0 16,-11-5 0-16,-5-5 0 16,-4-3 0-16,4-4 0 15,7-10 0-15,4-1 0 16,8-8 0-16,3-4 0 0,9-10 0 16,8 7 0-16,8-7 0 15,16 0 0 1,12 0 0-16,9 0 0 0,3 0 0 15,6 11 0-15,-6 16 0 16,2 9 0-16,-5 16 0 16,-9 15 0-16,-3 6 0 0,-14-4 0 15,-10 0 0-15,-9-5 0 16,-22-2 0-16,-4-5 0 16,-16-5 0-16,-7-3 0 0,-7-8 0 15,-4-13 0-15,3-3 0 16,3-8 0-16,5-6 0 15,9-11 0-15,4 0 0 16,7 0 0-16,6 0 0 0,5 0 0 16,6-7 0-16,0-5-356 15,12 0-129-15,0-10 36 16,3-6 79-16</inkml:trace>
  <inkml:trace contextRef="#ctx0" brushRef="#br0" timeOffset="63098.18">26694 13236 271 0,'12'-32'226'16,"-3"0"-39"-16,-9 0-36 0,0 3-36 15,0 2-3-15,0 4 50 16,0 4 7-16,-9 3-13 16,1-1-7-16,1 5-28 0,-7 12-22 15,-2 0-18-15,-7 29-33 16,-11 20-48-16,3 20 0 0,2 12 0 16,7 16 0-1,13 6 0-15,9 2 0 0,15-3 0 16,9-12 0-16,8-9 0 15,6-15 0-15,1-14 0 16,6-11 0-16,8-17 0 0,-1-24 0 16,-2-8 0-16,-1-25 0 15,-10-19 0-15,-2-26 0 16,-12-11 0-16,-11-5 0 0,-14 0 0 16,-17 5 0-16,-9 8 0 15,-7 7 0-15,-2 12 0 16,-6 19 0-16,-8 6 0 0,2 9 0 15,1 11 0-15,1 9 0 16,9 8 0-16,3 0 0 16,4 8 0-16,6 4-40 15,2 9-304-15,8 0-44 0,3 3 7 16,10-5-15-16</inkml:trace>
  <inkml:trace contextRef="#ctx0" brushRef="#br0" timeOffset="63717.57">26005 12985 422 0,'0'0'289'0,"0"0"-127"0,0 0-77 16,0 7-42-16,0-7-11 15,3 10 23-15,-3-10-11 16,0 7-19-16,3-7-16 16,2 0-4-16,-2 0 0 0,-3 0-3 15,0 0 4-15,5 0 3 16,-2 0-5-16,3 0-4 16,-6 0 11-16,0 0 0 0,0 0 18 15,0-7 12-15,0-3-7 16,-9 8-4-16,-4-3-10 15,7 5-19-15,6-4 2 0,0 4 3 16,-9 0-9-16,9 0-7 16,0 0-16-16,0 0-49 15,0 0-81-15,0 0-54 16,0 9-36-16,0 3-50 0</inkml:trace>
  <inkml:trace contextRef="#ctx0" brushRef="#br0" timeOffset="64829.7">30089 12569 777 0,'17'-37'283'0,"0"9"-123"0,-11 8-81 15,3 8-29-15,-9 7 13 16,0 17 26-16,0 25 105 0,0 29 18 16,-15 27-72-1,-2 23-140-15,-4 4 0 16,-3 7 0-16,5 3 0 0,1-4 0 15,6-12 0-15,4-16-100 16,8-21-178-16,0-19-82 16,0-18-2-16,0-20 27 15,12-24 38-15</inkml:trace>
  <inkml:trace contextRef="#ctx0" brushRef="#br0" timeOffset="65095.73">30630 12734 254 0,'65'-128'250'0,"-21"26"-50"0,-15 20-55 16,-12 21-42-16,-11 21-13 16,-6 11-11-16,0 22-30 15,-11 23 8-15,11 19 3 16,0 31-8-16,11 16-21 0,14 12-6 16,12 7-9-16,3 6-6 15,-1-2-6-15,0-11-6 16,-10-13 8-16,-18-12-6 15,-11-12 3-15,-25-7-3 16,-15-14-8-16,-13-8-58 0,-7-12-126 16,-5-16-59-1,3-4-14-15,14-20 10 16,25-21 71-16</inkml:trace>
  <inkml:trace contextRef="#ctx0" brushRef="#br0" timeOffset="65279.78">31234 12285 342 0,'89'-109'258'0,"-20"23"-73"16,-17 24-88-16,-14 25-45 0,-14 25 31 16,-13 33 71-16,-2 32 21 15,-9 28-25 1,-12 25-55-16,-4 20-46 0,-4 12-18 16,0 5-16-16,-2 1-20 15,4-12-59-15,1-8-149 16,0-19-74-16,6-10-39 15,-1-20-17-15</inkml:trace>
  <inkml:trace contextRef="#ctx0" brushRef="#br0" timeOffset="65426.44">31088 13107 552 0,'-37'-69'374'16,"14"12"-125"-16,9 12-117 15,28 13-63-15,23 4-22 0,20 6 2 16,24 10-13-16,10 4-21 15,16 8-32-15,-2 0-172 16,-7-3-170-16,-17-6-106 16</inkml:trace>
  <inkml:trace contextRef="#ctx0" brushRef="#br0" timeOffset="66426.61">21880 829 340 0,'-17'0'211'15,"0"0"-60"1,5 0-64-16,-1 0-30 16,13 0-15-16,0 9 7 15,8 3 32-15,35 1 33 16,53 2-23-16,82 9-27 15,85 2-36-15,56 3-12 16,4-1 0-16,3 8-3 16,-5 0-8-16,-5 2-2 15,-23-6-3-15,-29 0 6 16,-46-6-8-16,-42-3 2 16,-47-6 0-16,-35-10 8 15,-29-7-8-15,-20 10 0 16,-13-3-41-16,-11 1-113 15,-6 8-82-15,-7 7-25 16</inkml:trace>
  <inkml:trace contextRef="#ctx0" brushRef="#br0" timeOffset="67575.05">28067 1342 204 0,'0'-23'245'15,"4"-2"-111"-15,0 4-54 16,1 5-43-16,-5 8-24 15,0 1-3-15,0 7-9 16,0 12-1 0,0 7 1-16,0 10-4 15,0-1 2 1,0-4 4-16,0 1-3 16,0-8 0-16,0-2 6 15,0-6-6-15,0-9 3 16,0 0 10-16,0 0 14 15,0 0 18-15,0 0 16 16,0 0 9-16,0-4-13 16,0-1-16-1,0 2-6-15,0-1-8 16,0 4-19-16,0 0 0 16,0 0-1-16,0 0-9 15,0 0 3 1,0 0 0-16,0 0 1 15,0 0-1-15,0 0-2 16,0-5 7 0,0 5-5-16,0-3 1 15,0-1-2-15,0-6 2 16,0-1-4-16,0-2 5 16,0 1-5-16,0 5 1 15,0-2 2-15,0 2 4 16,0 7-7-16,0 0-1 15,0 0-1-15,0 0 0 16,0 0 0-16,0 0 5 16,0 0 0-16,0 0-4 15,0 0-1 1,0 0 6 0,0 0 1-16,0 0-5 15,0 0 4-15,0 0 1 16,0 0-2-16,0 0-3 15,0 0 3 1,0 0-5-16,0 0 6 16,0 0-4-1,0 0-1-15,0 0 0 16,0 0 10 0,0 0-3-16,0 0-6 15,0 0 3-15,0 0 0 16,0 0 0-16,0 0-4 15,0 0-2-15,0 0 2 16,0 16-1-16,0 16 1 16,0 22 4-16,-9 10-3 15,-3 14 2 1,4 7 0-16,0 4 0 16,-1 2 1-16,9-6-1 15,0-9 0-15,0-5 3 16,0-14-2-16,0-10 2 15,0-8-5-15,0-8-17 16,0-6-80-16,0-6-83 16,-8-19-127-16</inkml:trace>
  <inkml:trace contextRef="#ctx0" brushRef="#br0" timeOffset="67941.78">28600 1376 232 0,'3'-30'206'15,"-3"10"-96"-15,-25 8-52 16,-4 12-29-16,-6 12-11 16,2 13-5-16,5 12-3 15,3 14 1 1,13 11 4-16,12 7-2 15,21 5 6-15,15-1-8 16,9-4-4-16,3-7 0 16,-6-9-7-16,-14-9-1 15,-17-7-3-15,-11-1 4 16,-36 0 0-16,-21 2 1 16,-5-2-1-16,7-3 0 15,6-4-16-15,12-10 0 16,12-7-2-16,10-12-8 15,15-3-22-15,4-19-49 16,15-21-32 0,24-22-16-16,17-25 22 15</inkml:trace>
  <inkml:trace contextRef="#ctx0" brushRef="#br0" timeOffset="68158.12">28846 1496 128 0,'62'-64'240'15,"-17"8"-77"-15,-11 10-60 16,0 10-37-16,-11 12-16 15,-6 3-22-15,-4 10-13 16,-5 11-12 0,1 7-1-16,-2 25 0 15,-7 17 0-15,8 17 0 16,-3 11-1-16,4 12-1 16,-3 1-1-16,2 0-1 15,0-7-2-15,-2-3-16 16,-6-12-48-16,0-11-35 15,-17-19-121-15</inkml:trace>
  <inkml:trace contextRef="#ctx0" brushRef="#br0" timeOffset="68305.77">28704 1896 128 0,'-47'-41'277'0,"13"0"-121"15,19 9-47-15,23 7-46 16,44 6-31-16,52 2-15 15,56 13-7-15,19 4-19 16,-6 12-70-16,-18 0-107 16</inkml:trace>
  <inkml:trace contextRef="#ctx0" brushRef="#br0" timeOffset="69655.05">30364 1701 145 0,'-31'-12'216'0,"-14"5"-97"16,-7 7-51-16,-5 0-32 16,4 14-8-16,3 11-18 15,10 11 4-15,8 9-6 16,13 8 2 0,10-1 4-16,13 6 3 15,23-5-8-15,24-12-1 16,17-8-8-16,17-18 1 15,8-15-7-15,1-19-10 16,-1-23 2-16,-6-18 2 16,-16-25 9-1,-14-25 6-15,-16-10 7 16,-12 7 21-16,-14 12 4 16,-7 20 7-16,-3 19-11 15,-5 18-17-15,0 12-11 16,0 10-2-1,0 22-6-15,0 22 4 16,-13 25 1-16,-2 31 2 16,-1 20 2-16,8 8-6 15,8 4 4-15,0-5-1 16,11-8-4-16,11-14-29 16,9-14-22-16,14-21-15 15,18-20-10 1,27-28-108-16,21-15 15 15,7-23 64-15,0-9 53 16,-9-7 69-16,-24 2 198 16,-28-1-51-16,-33 3-80 15,-35 9-35 1,-35 13-13-16,-19 16-12 16,-5 12-10-16,-1 24-6 15,0 17 2-15,15 16-3 16,13 11 3-16,13 3-2 15,18-7-5-15,24-6 0 16,13-13 0-16,6-17-2 16,11-20-2-16,6-21-4 15,6-23 0-15,-6-17 4 16,-11-12 8 0,-9-4 14-16,-8 8 12 15,-9 13 15-15,-2 5-18 16,-1 17-15-16,-3 10-7 15,3 11-4 1,0 5 0-16,5 24 3 16,7 13-2-16,8 7 1 15,9 6-2-15,3-6-1 16,5-7 1-16,0-12-2 16,0-14 1-16,0-15 2 15,4-17-4-15,-2-10 5 16,-3-10-4-1,-6-4 13-15,-6 8 30 16,-7 12 0-16,-5 9-25 16,-3 9-13-16,-6 7 0 15,9 11-4-15,0 14 2 16,5 3-1-16,-5 1 1 16,1 0-2-1,0-1 0-15,-6-7 1 16,4-10-1-16,3-11 3 15,10-4 1-15,14-12-2 16,14-8-2-16,4-1 5 16,-8 9 13-1,-5 4-9-15,-15 12-9 16,-12 16 4-16,-7 26 0 16,-17 22 7-16,-38 26-3 15,-38 18-8-15,-42 19-59 16,-52 9-95-16,-51-6-194 15</inkml:trace>
  <inkml:trace contextRef="#ctx0" brushRef="#br0" timeOffset="77575.69">2374 7330 512 0,'0'-24'161'0,"-8"3"-80"15,8 9-45-15,-9 12-21 16,9 0-3-16,0 12-3 16,0 5-6-16,0 3-3 15,0-1 7-15,-11 8 3 16,11-8-4-1,-11-2-3-15,-6 0 9 0,-3-1 2 16,-5-9 8-16,0-7 15 16,5 0 9-16,5-11-11 15,1-11-4-15,14-9-12 16,14-15-6 0,18-3-9-16,21-3 0 0,15-1-3 15,13 8-5-15,5 12 5 16,-1 9-1-16,-3 17-2 15,-14 7 0-15,-6 19 1 16,-9 18-2-16,-18 16 6 16,-14 33 0-16,-45 170 1 15,-17-109-4 1,-20-4 0-16,-11-9 0 16,-15-12 2-16,-1-11-1 15,-7-22 2-15,10-17-5 16,12-15 3-16,16-12 5 15,14-20 4-15,5-11-7 16,11-14 9-16,2 0 1 16,5-11 18-16,3-5-3 15,0-4-15-15,6-4-6 16,-1 3-4-16,12 0-5 16,-8 7 3-16,8-3 3 15,0 4-4-15,0 0-1 16,0 1 7-16,0 5-6 15,0 2 3-15,0 1-3 16,0 1 6-16,0-2-9 16,3-2 4-16,5-2-3 15,4 1 5-15,4-4 0 16,-2-1 3-16,-2 5-6 16,-4 1 8-16,-4 2-8 15,-1 1-2-15,-3 4 5 16,0 0-5-16,5 0 2 15,3 0-2 1,4-4 5-16,20-4 8 16,21-1 0-16,29 9 4 15,22 0-8-15,23 0 2 16,18 13 10-16,15 6-10 16,2 7 1-16,1 3-2 15,-9 2-10-15,-20-1-2 16,-28-3 0-16,-25-6 7 15,-24-5-1-15,-18-3-6 16,-13-6-15-16,-14-7-74 16,-12 0-135-16,-16-7-96 15</inkml:trace>
  <inkml:trace contextRef="#ctx0" brushRef="#br0" timeOffset="78175.14">3443 6781 115 0,'0'-9'206'0,"0"6"-52"15,-9-1-48-15,9 4-33 0,-8-5-20 16,8 5-15-1,0 0-8-15,0 0-9 16,0 0-9-16,-8 0-11 16,0 9 2-16,8 8-5 15,0 2 3-15,0 5 4 0,0 2 0 16,5-7 1-16,9-2 6 16,11-9 6-16,4-8-1 15,-1 0-6 1,4-13 1-1,23-23 6-15,-40 13-12 0,-7-7 2 16,-8 2 0-16,-13 0-6 16,-2 2 0-16,-10 7 2 15,0 7 2-15,-2 12-10 16,-3 0 5-16,-2 12-4 16,4 4 0-1,-26 16-7-15,40-11-3 16,0 0-32-16,6-2-35 15,8 3-27-15,0-3-97 16,0-3-33-16</inkml:trace>
  <inkml:trace contextRef="#ctx0" brushRef="#br0" timeOffset="78473.89">4133 6439 354 0,'-8'-12'183'0,"0"3"-71"16,8 2-55-16,0-1-28 16,0-1 2-16,0 2-4 15,24-5-6-15,21-10-8 16,20-6-4-16,17-8-2 15,1-1-3-15,-1 4-3 16,-9 4-1-16,-15 10 0 16,-14 2-8-16,-12 10-27 15,-8 7-24-15,-7 0-22 16,-9 0-66-16,-8 0-79 16</inkml:trace>
  <inkml:trace contextRef="#ctx0" brushRef="#br0" timeOffset="78939.45">4294 6318 146 0,'-19'7'203'15,"3"-7"-84"-15,8 12-51 16,8-3-36-16,0-2-10 16,0 10-3-16,-8 11 12 15,8 18-1-15,-14 11 4 16,3 7-12-16,-1 5-10 15,4-3-5-15,8-8 0 0,0-11-6 16,0-9 6-16,0-15 1 16,3-3 3-16,6-7-5 15,7-13 11-15,17-8-5 16,19-12-8-16,13-12-1 16,5-6 1-16,-5 2 15 15,-8 12-4-15,-9 7-9 16,-8 8-1-16,-7 9-3 15,-9 21 10-15,-8 15 6 16,-7 19-1-16,-9 4-8 16,-12 7-4-16,-12-2 0 15,-9 3-1-15,-5-7-6 16,-5-12 10-16,-6-6-8 0,5-14 9 16,4-6 1-16,1-11-4 15,12-11 15-15,6 0-4 16,9-9-2-16,4-8-16 15,8-6-21-15,8-10-47 16,9-8-57-16,2-3-114 16</inkml:trace>
  <inkml:trace contextRef="#ctx0" brushRef="#br0" timeOffset="79881.78">5261 5873 21 0,'0'-28'36'16,"0"4"18"-16,0 8 25 16,0 0 51-16,0-1-2 15,0-4-50-15,0 1-18 16,0-4-11-16,-12-9-7 16,1-4-4-16,-11-4-9 15,-2-7-9-15,-3-1 9 16,-5-4-1-16,-10 4 6 15,-6 1-2-15,-9 2-1 16,-13 2-11-16,-7-2 7 16,-13 7-4-16,-6 2 7 15,-15 9-19-15,-6 2-1 16,-14 10-2-16,-2 8-8 16,-9 8 1-16,1 12-1 0,-3 4 2 15,8 13-2-15,-3 9 3 16,-8 9-1-1,-8 11-3-15,-6 11 1 16,-2 13 0-16,-2 11 0 16,-2 5 0-16,9 16 3 15,6 12 6-15,7 20 4 16,-1 21-2-16,4 9 7 16,7 2-9-16,13 1-1 0,17-4-1 15,15 2 1-15,17-7 1 16,16 1-3-1,17-5 0-15,12 2 1 0,15-1 9 16,13-5 12 0,13-7-11-16,12-4-3 15,10-8 9-15,9-11-7 16,10-1-8-16,11-7-7 16,3-8 3-16,11-6 6 15,9 4 9-15,22 0 0 16,24-3 3-16,29-13 8 15,23-23 6-15,18-20 7 16,14-31-1-16,26-37 51 16,52-47 5-16,66-38-29 0,36-38-24 15,15-22-10-15,6-33-6 16,-8-32-7 0,-30-46-4-16,-49-37-7 15,-55-15 13-15,-57-13 5 0,-61-20-4 16,-62-21-3-16,-64-3-12 15,-63 31-9-15,-54 42-1 16,-47 49-5-16,-34 49-24 16,-18 39-51-16,-1 42-92 15,6 36-61-15,11 30-39 16,13 22 35-16,15 27-23 16,17 11-98-16</inkml:trace>
  <inkml:trace contextRef="#ctx0" brushRef="#br0" timeOffset="91586.49">5352 12216 38 0,'0'0'79'16,"0"0"77"-16,-10 0-22 15,10 0-54-15,0 0-29 16,-8 0-20-16,8 0-19 16,-8 0 7-16,8 0-4 0,0 0 11 15,0 0 3-15,0 0 4 16,0 0 0 0,0 0-9-16,0 0-4 0,0 0-4 15,0 0 0-15,0 0-5 16,0 0-6-16,0 0 3 15,0 0 7-15,0 0 12 16,0 0-1-16,0 0 2 0,0 0 7 16,0 0-8-1,0 0-4-15,0 0-4 0,0 0-4 16,0 0-12-16,0 0 0 16,0 0-2-1,0 0 0-15,0 0 3 31,0 0-5-31,0 0 5 0,0 0 2 16,0 0 1-16,0 0 7 16,5 0 4-16,-2 0-7 15,2 0-3-15,-5 0-3 16,3 0-4-16,2 0 4 16,0 0-5-16,-5 0 2 15,4 0 3-15,3 0-2 16,1 0-1-16,1 0 0 15,2 0 8-15,2-5 2 16,4 1-1-16,-2 1-2 0,2-2-5 16,-1 1 5-16,8-5-4 15,1 1-6-15,3 6 5 16,1-8 2-16,-1 3-1 16,0 2 9-16,-2 1-9 15,-7 1-1-15,1-2 5 16,-4 1 8-16,0 4-8 15,-3 0-3-15,-1 0-1 16,-4 0 0-16,0 0-5 0,0-4 1 16,5 0 6-16,3-4 7 15,1 0 1-15,-3-2 1 16,8 3-6-16,-1 2-4 16,-7-2 2-16,3 3-7 15,-4-1 2-15,4-3 0 0,-2 4-3 16,2-3-3-16,-1-2 4 15,0 1 1-15,0 4-8 16,-4 2 10-16,1-9-3 16,-5 7 2-16,0 1-2 15,-4 3-5-15,3 0 7 16,-2-9-1-16,3 2 6 16,1 2-6-16,2-2-3 0,0-5 2 15,6-3-3-15,1 5 3 16,-2 1 1-16,-5-2 0 15,6-2-5-15,-6 0 7 16,7 1-2-16,-7 5-3 16,1-6 4-16,4 1 3 0,1-4-5 15,3-5-1-15,0 1 4 16,5-5-4-16,-1 1-3 16,6-4 4-16,-2-1-4 15,-5 1 6-15,2 4 1 16,-5-1-4-16,3 0-5 15,2 6 6-15,-3-2 0 16,-3 4 3-16,-6 6-7 0,-2 3 3 16,-2 3 0-1,-1 5 1-15,-5-4 0 0,2-4 1 16,3-1-5-16,1 2 1 16,-2-1 2-16,1-1 2 0,6 5-2 15,0-3-2-15,8-6 3 16,-1 1 1-16,1-5-7 15,0 6 8-15,2-6-3 16,-5 1 3-16,3 0 3 16,2-2-8-16,1-1 1 15,-3-2-1-15,4 1 9 0,-1-5-11 16,-2-3 5-16,3-4-3 16,2-8 2-16,-1-6 1 15,2-3 2-15,4-8 3 16,-1-7 4-16,2-5 6 0,-7-5 24 15,2-7 6 1,-1-1 1-16,1-6-1 0,-1-3-14 16,0-2-11-16,1-6 0 15,-1 2-10-15,1-5-5 16,2-3-3-16,3-10-5 16,2-3 5-16,10 0 5 0,1 1-10 15,2 2 0-15,-4 10 4 16,-6 3 5-16,0-1-9 0,-7 6 6 15,1-1 3-15,-6-4-8 16,3 5 1-16,2-5-4 16,-1 1 8-16,6-5 0 0,-1-1-3 15,4-2-5-15,2-9 5 16,-2-4-1-16,6-9 0 16,1 0-3-16,-1 10 3 15,-5 3 9-15,-6 8-11 16,-2 5-1-16,-4 6-1 0,-1 9 3 15,-3 5 1-15,-1-1-2 16,-5 5 2-16,-2-1-2 16,0 2 1-16,-5-5 4 0,-1-5-3 15,6 0-3-15,-4 2-5 16,-2 2 9-16,3 3-4 16,-7 14 1-16,1 9 4 15,1 3 0-15,-1 3-5 0,0 6 5 16,0 8 4-1,1-2-3-15,-6 5-9 0,1 5 7 16,-1 3 4-16,2 1-5 16,-2-1-2-16,-3-3 5 15,0 0-6-15,5-4 0 0,-2-2-1 16,6 2 9-16,-1-1-8 16,0 5 0-16,1-5 0 15,-6 2 3-15,2-7-6 0,3 0 4 16,0 2-3-16,0-5 1 15,0-1 1-15,-3 6-5 16,-2 0 3-16,5-1-2 16,-4 2-2-16,4-3 2 15,-3 0 5-15,-2 2 0 0,2-1 0 16,-2 1-3-16,2 3 1 16,0 0 2-16,3 5 0 15,-8 0 2-15,4 2 1 0,0 7-1 16,-4 2 1-16,0 5-4 15,0 4-1-15,0 0 5 16,0 0-7-16,0 3 12 0,0 6-2 16,0-7-11-16,0 3 4 15,0 3 3-15,0 0 0 16,0-4 0-16,0 3 2 16,0 1-6-16,0 2 5 15,0-4-9-15,0 1 12 16,0 3-8-16,0 2 5 0,-8 0-1 15,8-5 0 1,-8 0-3-16,8 1 10 16,0 1-9-16,0 3 4 0,0-4-6 15,0-1 7-15,0 2-7 16,0 3 8 0,0-4-8-16,0 0 8 15,0-1-4-15,0 2-2 0,0-1-1 16,0-1-1-1,0 2 4-15,0-2 2 0,0-3-1 16,0-1 1-16,0 2-4 16,0-2 2-16,0 1 3 15,0-3-3-15,0 2 0 16,0 1-3-16,0 0 5 0,0 4-4 16,0-1 4-1,0-2 0-15,0 2-5 16,4-3 3-16,-4 5-1 0,0-6 5 15,4 6-5-15,0-6-1 16,0 1 1-16,-4-2 4 16,0 8-3-16,0-6 0 15,0 3-7-15,0 1 12 16,0 0-3-16,0 4-5 16,0 0 5-16,0 0 2 0,0 0 0 15,0 0-13-15,0-4 11 16,0 1-2-16,0-2 4 15,0 5-6-15,0 0 0 0,0 0 4 16,0 0-8 0,0 0 3-16,0 0 1 15,0 0-4-15,0 0 4 16,0 0 6-16,0 0-12 16,0 0-2-1,0 8 11-15,0 4-7 0,-8 1 10 16,0-1-8-16,-2 5 7 15,-1 2-9-15,-6 2 7 16,1 4-1-16,-4 3 9 16,-4 0-12-16,-6 5 8 0,4-4-10 15,-4-1 6-15,3 1-4 16,-3-1 7-16,5 1-6 16,-2-1 0-16,2-5 6 15,1 2-2-15,0-4-2 16,7-1-3-16,1 6 4 0,-4 2-3 15,-4 0 4-15,-1 4 0 16,-2 5-1-16,-2-5 1 16,4 0 1-16,5 2-6 15,4-10 9-15,3-3-6 0,2-6-1 16,11-2 5-16,-8-5 6 16,8-8-7-16,0 0 5 15,0 0 7-15,0 0 25 0,0 0 9 16,0-8 0-16,0-5-26 15,8-2-8-15,3-6-12 16,2-3-4-16,6-5 4 0,1-4-3 16,5-3 3-1,4-4-7-15,4-2 0 0,2 1 1 16,6 5-1-16,0-4 1 16,-5 2-8-16,1 2 7 15,-1 8 0-15,-4-1-1 16,-2 1 7-16,-3 4-4 0,3-2-3 15,-2 3-1-15,1-2 0 16,-6 4-2-16,-2 2 3 16,0 2 8-16,-7 0-10 0,0 1 7 15,-3 4 3 1,-3 1 1-16,1 1-3 0,-4 3-5 16,-5 1 6-16,0 4-7 15,4-3 2-15,-1 2 8 16,0 3-7-16,-3 0 7 15,5 0-6-15,-5 0-1 0,0 0 0 16,0 0-4 0,0 0 3-16,0-5 0 15,3 1 0-15,6 0 0 16,4 4 0-16,-1-4 6 16,1 1 0-16,-6-2-6 15,1 5 1-15,1 0 4 16,-6 0-5-16,2 0 0 0,-5 0 2 15,0 0-5 1,0 0 5-16,0 0-5 0,0 0 3 16,0 0-3-1,0 0 8-15,0 12-8 16,0 4 3-16,3 1 6 16,5 0-7-16,1-2 5 0,-1 5-3 15,4 5 7-15,1-1-5 16,-1 5-2-16,-1-1 3 15,6 4 0-15,3 2-3 16,1 2 7-16,-5-3-7 0,4-5 2 16,1 1 3-16,-5-5-6 15,-5-3 5-15,3-2-3 16,-6-2-5-16,0-1 12 16,-1 1-6-16,2-5-3 15,-5 0 5-15,-4 0-3 0,4-4 1 16,-1 5-3-16,5-1 1 15,0 0 6-15,1 4-5 16,2-4 1-16,3 0 6 16,-6 0-6-16,0 2-2 0,-4-3 2 15,0 2-2 1,0-13-3-16,-4 7 7 0,4 2 0 16,1-9 1-16,-2 12-5 15,-3-4 4-15,3 1-6 16,2 3 1-16,3 0 7 0,-5-1-7 15,6 1 9-15,-4 1-3 16,-5 0-4-16,3-1-1 16,2-5 6-16,-5-7-6 0,0 10 6 15,0-10 5-15,0 0-6 16,0 0 5-16,0 0-1 16,0 0 3-16,0 0 1 15,0 0-1-15,0 0-4 16,0 0-4-16,0 0 8 15,0 0-2-15,0 0 4 0,-13 0 3 16,1 0-8-16,-4 0-3 16,-8 0-2-16,-1 0-2 15,-3 0 1-15,-1 0 5 0,2 0-8 16,-3 0 6-16,3 0 0 16,-6 0-6-16,-5 0 0 15,2 0 5-15,-1 0-8 0,1 0 6 16,1 0-6-16,-4 0 11 15,4 0-9-15,2 0 3 16,-4 0 0-16,6 0 2 16,-6 0 1-16,1 0-9 15,-2 7 12-15,2-7-8 0,-1 7 5 16,1-7-6-16,-1 0 1 16,1 0 9-16,-2 0-7 15,7 0-3-15,-1 0 8 0,2 0-5 16,3 0 3-16,3 0-8 15,2 0 6-15,2 0-2 16,-3 0 6-16,3 10-7 0,3-10-2 16,1 0 2-16,-1 0 4 15,-3 0-5-15,3 0 3 16,1 0-1-16,4 0 3 16,5 0-4-16,-1 0 4 15,-1 7 0-15,1-7-4 16,8 9 6-16,0-9-3 15,0 0 2-15,0 0-2 16,0 0 4-16,0 0-7 16,0 0 8-16,0 0-3 15,0 0-8-15,0 0 7 16,0 0-6-16,0 0 8 16,0 0-8-16,0 0 2 15,0 0 6-15,0 0-9 16,0 0 12-16,0 0-13 0,0 0 9 31,0 0-5-15,0 0 8-16,0 0-8 0,0 0 4 15,0 0 3-15,3 0 4 16,5 0-2-16,1-9 2 16,6-3 1-16,18-7-12 0,13-14 4 15,11-8-2-15,7-4-4 16,6-4-2-16,-5 5-6 15,-2 0-7-15,-6 3-40 16,-2 8-27-16,-7 4-47 16,-7 5-82-16,-10 8-64 0,-10 7-14 15,-13 9-55-15</inkml:trace>
  <inkml:trace contextRef="#ctx0" brushRef="#br0" timeOffset="94133.07">27929 13591 307 0,'0'-23'294'15,"0"-7"-64"-15,0 2-84 0,0 0-71 16,0-1-20-16,0-4 39 16,-8-1 48-16,0-1 5 15,-1-5-11-15,-2 3-13 16,0-5-51-16,-3 7-25 0,6-6-16 15,-5 1-14-15,2-5-10 16,-2 0 5-16,-2-5 1 16,-1-3-5-16,-10 2-4 0,1-2 1 15,-10-5 3-15,-18-3 3 16,-15-5 1-16,-22 1 1 16,-18-3 5-16,-17-5 2 15,-16-6-20-15,-9 3 0 0,-10-2 0 16,4 9 0-16,6 4 0 15,3 8 0-15,5 4 0 16,7 12 0-16,8 9 0 0,7 11 0 16,-1 14 0-16,-6 14 0 15,-8 18 0-15,-7 15 0 16,-4 14 0-16,-8 6 0 0,-4 13 0 16,6 8 0-16,8 9 0 15,8 16 0-15,11 12 0 0,12 12 0 16,6 13 0-1,22 8 0-15,20 12 0 0,30 16 0 16,35 12 0-16,24 13 0 16,41 12 0-16,36 0 0 0,38-9 0 15,27-4 0-15,27-11 0 16,24-15 0-16,19-13 0 16,10-22 0-16,24-15 0 0,22-28 0 15,16-27 0-15,13-30 0 16,-3-35 0-16,-4-30 0 15,-4-44 0-15,-9-42 0 0,-13-46 0 16,-20-42 0 0,-37-38 0-16,-43-21 0 0,-63-1 0 15,-69 1 0-15,-79 8 0 16,-79 11 0-16,-61 18-150 16,-52 24-253-16,-35 27 1 0,-32 34 6 15</inkml:trace>
  <inkml:trace contextRef="#ctx0" brushRef="#br0" timeOffset="97659.44">5631 2824 357 0,'0'-28'263'0,"0"4"-95"16,0 0-75-16,-9 7-45 15,9 5-16-15,-8 3-16 16,8 6-14-16,0 3-1 15,0 12 0 1,0 12-3-16,0 12 11 16,-8 19 24-16,-12 18 22 15,-4 12-17-15,-9 29-2 16,-3 27-6-16,-4 23 0 16,-6 7 0-16,2-4-11 15,4-13-3-15,3-19-6 16,9-26-2-16,3-24 4 15,8-16-12-15,6-12 5 16,4-11 2-16,7-13-9 16,-9-9 2-16,9-3 1 15,0-2-3-15,0-2 4 16,0-5 0-16,0-4 1 16,0-8-4-16,0 0-1 15,0 0-3-15,0 0-21 16,0 0-72-16,0-13-70 0,-13-11-71 15,2-21-114-15</inkml:trace>
  <inkml:trace contextRef="#ctx0" brushRef="#br0" timeOffset="98525.42">4848 3529 226 0,'-12'-37'252'0,"-2"-4"-93"16,3 8-64-16,0 5-43 0,2 4-8 15,9 7-5-15,-8 4-13 16,8 6-14-16,0 7-10 16,0 7 2-16,0 16-2 15,8 12-5-15,7 22 3 16,1 17 3-1,1 18-5-15,1 15 7 16,-4 12 0-16,3 7-2 0,-4-1 6 16,-5 2 10-16,-5-13 10 15,1-9 1-15,0-15-2 16,-4-17-3-16,0-16-15 16,0-12 2-16,0-9 6 15,0-8 1-15,0-3 5 16,0 0-5-16,0-6-5 15,0-2-6-15,0 0 3 0,0-6-11 16,0 2 5 0,-8-13-4-16,8 9 4 15,-8-9-4-15,8 7 8 0,0-7 7 16,0 0 13-16,0 0 5 16,0 0 3-16,0 0 3 15,0 0 16-15,0 0 9 16,0 0 3-16,12-12-12 15,13-12-28-15,20-16-15 16,20-17-7-16,17-14-1 16,9-11 0-16,11 2-4 0,3 2-3 15,-7 6 3-15,-13 15 3 16,-15 8-9 0,-18 16 8-16,-15 8 1 15,-9 9 4-15,-11 4 2 0,-6 5 5 16,-3-2 3-16,-8 9 10 15,0-5 3-15,0 2 17 16,0-1 14-16,0-4 6 16,-14-9-44-16,-11-3-13 15,-15-10 2-15,-14-10-4 16,-2-8-4-16,-14-12-8 16,-12-7-4-16,-15-5 7 15,-16-1 3-15,-22-1 0 16,-6 1-4-16,2 4 3 15,14 11 0-15,15 9-2 16,22 9 9-16,18 4-11 16,17 7-4-16,17 5 6 15,12 7-3-15,7 6-17 16,10 2-17-16,7 1-17 16,0 8-62-16,0 0-104 15,0 0-99-15,0 12-3 16,-8 12-86-16</inkml:trace>
  <inkml:trace contextRef="#ctx0" brushRef="#br0" timeOffset="102169.46">3394 8800 24 0,'-13'12'35'0,"1"0"39"16,-4 0 85-16,4 1-31 15,-4-6-43-15,3 1-30 16,-3 7-23-16,-1-4-11 16,-2 5-12-16,-2 0-2 15,1-3-1-15,4 0 1 16,5-6 19-16,2-7 23 15,9 9 32-15,-8-9 31 16,-1 0 27-16,9 0 5 16,-9 0-12-16,9 0-9 15,0 0-7-15,0 0-7 16,6-5-10-16,6-6-32 16,16-23-27-16,29-24-14 15,36-26-3-15,54-34 3 16,56-28 8-16,40-31-9 15,29-14-17-15,8-3 7 16,13 10-17-16,-9 26 4 16,-28 22-5-16,-44 36 10 15,-54 26-5-15,-44 20 1 16,-38 13-7-16,-30 18-2 0,-32 15 0 16,-14 8-11-16,-32 12-17 15,-12 7-66-15,-13 10-61 16,-8 4-56-16,5 0-22 15,-2 3-22-15,6 2-35 16,-1 5-47-16</inkml:trace>
  <inkml:trace contextRef="#ctx0" brushRef="#br0" timeOffset="102821.6">3731 8890 119 0,'-28'20'200'16,"-1"1"-80"-16,1-4-46 15,3-1-35-15,2-1-15 16,1-3 2-16,11-12 18 0,-3 0 15 16,14 8 1-16,-8-8 6 15,8 0-2-15,0 0-6 16,0 0-5-16,0 0-17 15,0 0-5 1,0 0-12-16,0 0-3 0,5 0-7 16,3 0-5-16,1 0-2 15,2 0 10-15,14-8 19 16,20-7 14-16,32-19 1 16,36-18-2-16,42-21-14 15,23-17-8-15,18-13 8 16,2-6-4-16,-12 0-10 15,-15 2-7-15,-16 6 11 16,-17 7 11-16,-17 8 4 16,-19 10 10-16,-20 11 14 15,-17 7 18-15,-12 18 6 16,-13 7 2-16,-7 9-19 16,-14 3-26-16,-6 8-14 15,-4 2 4-15,-6 7-14 0,2 4-16 16,-5-4 0-1</inkml:trace>
  <inkml:trace contextRef="#ctx0" brushRef="#br0" timeOffset="102993.59">5758 7665 2047 0,'0'-5'0'16</inkml:trace>
  <inkml:trace contextRef="#ctx0" brushRef="#br0" timeOffset="103201.66">5750 7660 2047 0</inkml:trace>
  <inkml:trace contextRef="#ctx0" brushRef="#br0" timeOffset="103502.62">5750 7673 2047 0,'-9'13'-287'0,"-4"6"-207"15,-6 14-19-15</inkml:trace>
  <inkml:trace contextRef="#ctx0" brushRef="#br0" timeOffset="105747.02">18064 2021 245 0,'-52'14'202'0,"8"-7"-77"15,7-7-52-15,9 9-35 16,14-1-21-16,14 4 3 16,25 1 19-16,40-5 28 15,54 4-16-15,56-5 24 16,43-7 3-16,31 0-22 15,13 0-27-15,15 0-10 16,12 0-6-16,11 0-9 16,4 0-1-16,-7-11-2 15,-17-5 5-15,-28-14-3 16,-34-10-2-16,-30-12 6 16,-28-9 15-16,-31-19 0 15,-24-12 14-15,-20-10 10 16,-23-6-12-16,-26-3-12 15,-19-1-10-15,-17 4-3 16,-25-2-4-16,-14 3 1 16,-18 10-4-16,-22 5 3 15,-14-2-8-15,-17 8 6 16,-12 4-2-16,-12 8-4 16,11 10 56-16,15 12 15 15,10 7-36-15,-3-1-26 16,-20 6-188-16,-22 8 96 15,13 3 42-15,20 5 22 16,25 2 22-16,20 3 0 16,17-2 5-16,10 2 3 15,5-2 3-15,11 9-5 16,1 12-6-16,-12 0 0 16,-89 0-231-16,-132 12 145 15,-97 45 43-15,-18 9 29 16,9-2 6-16,21-7 2 15,22-12 3-15,22-8 23 16,22-14 9-16,38-2-8 16,43-9-5-1,45 1 0-15,39-5-9 0,31-8 1 16,20 12-14-16,16 0 8 16,13 5-1-16,8 2-1 15,6 9 6-15,8 6-6 16,-2 6 2-16,8 2 2 15,0 6-1-15,3 2-3 16,8 2 3-16,6 5-3 16,4 3-1-16,6 6 4 15,7-1-5-15,6 4 7 16,10 9-10-16,6 3 8 16,4 4-1-16,2 1-1 15,-2-6-4-15,2-1 4 16,-5-10 3-16,-4-3-7 15,6-6 8 1,12-3 2-16,5 0 3 16,14 0-5-16,2-5 0 15,6 1-2-15,5-7-1 16,6-6-1-16,9-8 4 0,4-6-5 16,-5-7 15-16,-11-2 1 15,-17-5-2 1,-7 0-10-16,-11-12-1 0,-4 9 1 15,-11-9 5-15,-7 0-10 16,-7 0 6-16,-16 0 1 16,-1 0 4-1,-5-5-4-15,5-2 1 0,7-5-12 16,9-5-1-16,5-5-37 16,-7-1-96-16,4-10-142 15</inkml:trace>
  <inkml:trace contextRef="#ctx0" brushRef="#br0" timeOffset="113356.15">28377 12900 31 0,'0'0'102'0,"0"0"96"0,0 0-55 16,0 0-50-16,0 0-38 0,0 0-10 16,0 0 6-1,0 0 13-15,0 0-6 0,0 0-15 16,0 0-16-16,0 0-9 16,0 0-7-16,0 0-6 15,0 0 1-15,0 0-3 16,0 0 0-16,0 0 10 0,0 0 6 15,0 0 16-15,-9 0 1 16,9 0 3-16,0 0-8 16,0 0-7-16,0 0-8 15,0 0-5-15,0 0-1 0,0 0-3 16,-9 0-3 0,9 0 1-16,-8 0 0 15,8 0 0 1,0 0 4-16,0 0 1 15,0 0 0-15,-9 0-4 0,9 0-5 16,0 0-2-16,0 0 2 16,0 0 5-16,0 0-1 15,-8 0 9-15,8 0 14 16,0 0 2-16,0 0-3 0,0 0 10 16,0 0-10-16,0 0-9 15,0 0 3-15,0 0-5 16,0 0-4-16,0 0 4 15,0 0 8-15,0 0 7 16,0 0 12-16,0 0 2 16,0 0 2-16,0 0 5 0,-8 7-1 15,8-7-9-15,0 0 3 16,0 0-5-16,0 0 7 16,0 0 12-16,0 0-47 15,5 0-12 16,3 0 0-31,8-12 0 16,17-11 0-16,20-23 0 0,24-15 0 16,21-25 0-1,24-24 0-15,15-24 0 16,23-25 0-16,4-15 0 0,16-6 0 16,2-6 0-16,13-7 0 15,4 3 0-15,0-2 0 16,-12 9 0-16,-20 17 0 15,-31 11 0-15,-20 8 0 16,-23 8 0-16,-22 10 0 0,-9 6 0 16,-12 9 0-16,-13 11 0 15,-6 15 0-15,-5 5 0 16,-3 15 0-16,-7 6 0 16,1 14 0-16,-5 3 0 15,-4 10 0-15,1 6 0 16,-6 4 0-16,-3 5 0 15,0 2 0-15,3 3 0 16,2-2 0-16,3 5 0 16,1 0 0-16,-1-5 0 15,0 6 0-15,-1-1 0 0,7 0 0 16,-3-5 0-16,0 5 0 16,6-3 0-16,4-8 0 15,3 0 0-15,4-6 0 16,1-7 0-16,-1-1 0 15,-3 1 0-15,-4-3 0 16,-2 12 0-16,-2 3 0 16,-9 4 0-16,-4 7 0 15,-4 1 0-15,0 4 0 16,0 4 0-16,0-1 0 0,-12 18 0 47,-10 7 0-32,-9 9 0-15,-17 11 0 16,-18 10 0-16,-10 10 0 16,-17 6 0-16,-9 7 0 15,-5 8 0-15,-3 9 0 16,2-2 0-16,6 3 0 16,14-10 0-16,18-12 0 0,17-15 0 15,16-14 0-15,13-11 0 16,12-10 0-16,12-10 0 15,0-13 0-15,24-24 0 16,21-21 0-16,23-24 0 16,18-10 0-16,7-5 0 15,0-2 0-15,1-1 0 0,4 6 0 16,-5 4 0 0,-5 7 0-16,-6 14 0 15,-9 7 0-15,-16 8 0 16,-12 9 0-16,-14 12 0 0,-5 7 0 15,-6 5 0-15,-9 3 0 16,-3 2 0-16,-8 2 0 16</inkml:trace>
  <inkml:trace contextRef="#ctx0" brushRef="#br0" timeOffset="114038.56">31523 8881 2047 0,'8'0'0'0,"4"17"0"15,5-1 0-15,2 5 0 0,6 3 0 16,-1 4 0-16,6 4 0 16,1 10 0-16,3 6 0 15,-3 10 0-15,1 4 0 16,1 1 0-16,-4 3 0 16,-4-5 0-16,-5 0 0 15,0-4 0-15,-3-8 0 0,-6-5 0 16,-3-2 0-16,8 10 0 31,-12-35 0-31,0-6 0 0,0 1 0 16,-4 1 0-16,5-4 0 15,-5-1 0 1,0-1 0 0,0 2 0-1,4 2 0 1,-4 1 0-16,0 1 0 15,0-4 0 1,0-1 0-16,0 0 0 16,4-1 0-16,-4 6 0 15,0-2 0-15,5 6 0 16,3 4 0-16,-2-1 0 16,6 1 0-16,1-2 0 15,0 2 0-15,-5-4 0 16,0-1 0-16,0-4 0 15,1 0 0-15,2 0 0 0,-3 0 0 16,-5 0 0-16,3 0 0 16,-3-2 0-16,-3 0 0 15,0 1 0-15,0 1 0 16,0-5 0-16,0 2 0 16,5-2 0-16,-2 2 0 0,1-9 0 15,1 7 0-15,-5 4 0 16,3-11 0-1,3 11 0-15,-3-11 0 16,-3 12 0-16,0-5 0 16,0 2 0-1,5-9 0-15,-2 8 0 16,2-8 0-16,-5 9 0 0,0-2 0 16</inkml:trace>
  <inkml:trace contextRef="#ctx0" brushRef="#br0" timeOffset="114724.98">32140 10277 2047 0,'-12'-2'0'0,"-5"-7"0"0,-3 1 0 16,-5-1 0-16,-7 2 0 15,-7-2 0-15,-7-3 0 16,-7-1 0-16,0-3 0 15,-4 4 0-15,3 1 0 16,7-1 0-16,3 1 0 0,7 9 0 16,1-3 0-16,2 2 0 15,-2-2 0-15,0 5 0 16,1-5 0 0,-4 2 0-16,-4-6 0 0,-3 6 0 15,-7-6 0-15,2 2 0 16,-3-2 0-16,1 6 0 15,5-6 0-15,2 1 0 16,1 4 0-16,11-1 0 16,0 2 0-16,11-1 0 15,1 4 0-15,6 0 0 0,3 0 0 16,2 0 0-16,0 0 0 16,-3 0 0-16,3 0 0 15,-2 0 0-15,0 0 0 16,2 0 0-16,-1 0 0 15,-1-5 0-15,1 1 0 16,-4 1 0-16,-2-2 0 16,2 5 0-16,-2 0 0 15,1 0 0-15,0 0 0 16,6 0 0-16,-1 0 0 16,4 0 0-16,-5 0 0 15,0 0 0 1,2 0 0-1,-2 0 0-15,1 0 0 16,1 0 0-16,-6 0 0 16,0 0 0-16,-3 0 0 15,-3 0 0-15,2 0 0 16,0 0 0-16,6 0 0 16,-1 0 0-16,2 0 0 15,6 0 0-15,0 0 0 47</inkml:trace>
  <inkml:trace contextRef="#ctx0" brushRef="#br0" timeOffset="114914.2">30300 10028 2047 0,'0'-7'0'0,"16"-14"0"16,18-10 0-16,22-24 0 15,26-17 0-15,27-22 0 0,8-8-16 16,2 9-315-1,-11 15-24-15,-21 18 7 16,-22 19-43-16</inkml:trace>
  <inkml:trace contextRef="#ctx0" brushRef="#br0" timeOffset="136456.51">4093 14805 279 0,'-22'7'288'16,"8"-7"-41"-16,-4 0-67 16,7 7-58-16,-3-7-2 15,6 0 30-15,8 0 31 16,-6 0-1-16,6 0-4 15,0 0-52-15</inkml:trace>
  <inkml:trace contextRef="#ctx0" brushRef="#br0" timeOffset="137728.85">4003 14819 2047 0,'8'-2'0'0,"0"-8"0"16,4 8 0-16,5-7 0 15,107-36 0 17,-73 30 0-32,9-2 0 15,220-84 0 1,-212 71 0 0,3 2 0-16,-6-6 0 15,-10 2 0-15,2 4 0 16,-3-4 0-16,3-5 0 15,4-4 0-15,4-7 0 16,8-6 0-16,4-3 0 0,9-3 0 16,1-1 0-1,3-1 0-15,82-52 0 16,-96 65 0-16,2 5 0 16,-5-1 0-16,-3 5 0 15,2-6 0-15,5 2 0 16,5-5 0-16,2 0 0 15,6-3 0-15,3-5 0 0,1 4 0 16,-4-1 0-16,76-43 0 16,-89 48 0-1,-9-4 0-15,-3 0 0 16,-8 0 0-16,-4-3 0 0,0-1 0 16,-4-5 0-16,-4-3 0 15,3-4 0-15,-3-1 0 16,0 1 0-1,49-78 0-15,-47 71 0 16,2 2 0-16,5 1 0 0,-3 0 0 16,7-4 0-16,-1-7 0 15,3 1 0-15,5-11 0 16,5 1 0-16,-1-2 0 0,4 10 0 16,-5 3 0-16,2 1 0 15,-4 4 0-15,2-5 0 0,-3 1 0 16,-4-1 0-16,-1 1 0 15,-3-4 0-15,-1-4 0 0,7-11 0 16,-8-4 0-16,2-5 0 16,0-10 0-16,0-1 0 15,-3-9 0-15,-7 3 0 16,2 8 0-16,-3 8 0 16,-5 8 0-16,-1 10 0 0,-4 6 0 15,1 4 0-15,-1 5 0 16,6-4 0-16,1-2 0 0,6 2 0 15,-1 0 0-15,2-4 0 16,-7-1 0-16,-1-4 0 16,-2 2 0-16,0-3 0 0,2 2 0 15,-5 3 0 1,-1 5 0-16,1 4 0 0,-6 0 0 16,-1-9 0-16,2-3 0 15,4-9 0-15,5-4 0 0,0-1 0 16,-1 11 0-16,2-3 0 15,-7 10 0-15,2-1 0 16,-4 5 0-16,-9 0 0 0,1 3 0 16,-6 2 0-16,-2 2 0 15,-1-5 0-15,5 4 0 16,-6-2 0-16,-2-1 0 0,3 6 0 16,1-3 0-16,-1 6 0 15,0 8 0-15,-5 4 0 16,3 4 0-16,-4 4 0 15,4 4 0-15,-6 4 0 0,0 10 0 16,0 2 0-16,1 1 0 16,-6-5 0-16,5-1 0 15,-4 3 0-15,4-6 0 0,1-4 0 16,-1-3 0-16,3-2 0 16,-2 1 0-16,-1 5 0 15,3-5 0-15,3 2 0 0,-2-3 0 16,0 1 0-16,4 5 0 15,1-1 0-15,-1 4 0 16,0 5 0-16,0-1 0 0,1 1 0 16,-2-2 0-1,2 3 0-15,-1-7 0 0,4 3 0 16,-4-8 0-16,5 2 0 16,-1 1 0-16,-4 0 0 15,5-1 0-15,-5 2 0 0,-1-7 0 16,7 0 0-16,-3 2 0 15,-3 3 0-15,0 1 0 0,-2 4 0 16,-6 8 0-16,0 6 0 16,-5 6 0-16,-3 4 0 15,0 4 0-15,-16 8-318 32,-4 0-362-32</inkml:trace>
  <inkml:trace contextRef="#ctx0" brushRef="#br0" timeOffset="138544.53">7970 2196 446 0,'-16'-11'296'16,"5"4"-121"-16,-3 7-93 15,6 0-43-15,0 0-19 16,-4 12-8-16,4 5-4 15,1 2-4-15,-7 2 12 16,3-2 11-16,-2-7 13 0,13-4 13 16,-12-8-13-16,12 0-6 15,0 0 9-15,0 0 8 16,0-8-4-16,0-4-3 16,8-12-31-16,4-9-5 15,13-3-6-15,12-1-1 16,6 1-3-16,10 7 3 15,1 9-12-15,-6 7 4 16,-6 13 4-16,-7 13 3 0,-10 7-7 16,-9 13 11-16,-16 12-6 15,-16 13-1-15,-17-2 2 16,-3-1 1-16,3 0 0 16,4-15-3-16,5-4 7 15,4-7-9-15,9-9 7 16,11-7 1-16,0-13-7 15,11 7 1-15,14-7 10 0,12 0-6 16,7 0-1-16,5 14 2 16,0 2-11-16,-5 8 9 15,-4 5-5-15,-7 8 5 16,-4 4-6-16,-14-1 7 0,-7 5-1 16,-8-5 1-16,-8 1-3 15,-11 0 2-15,-6-9-27 16,1-8-45-16,-4-2-79 15,-4-14-105-15,-10-8-100 16</inkml:trace>
  <inkml:trace contextRef="#ctx0" brushRef="#br0" timeOffset="138977.17">8786 2149 408 0,'0'-9'221'0,"0"1"-101"15,0 4-64-15,5-1-26 16,-5 5-15-16,3 0-5 16,6 0-14-16,-6 0-5 15,2 0 2-15,-1 0 9 16,0-2 2-16,-4-3 7 0,0 0 18 15,0 1 32-15,0 1 11 16,-8-6-3-16,0 6-1 16,-1-1-1-16,-2-5-18 15,3 6-13-15,-6 3-13 0,3 0-8 16,-2 0-11-16,-6 12-2 16,-3 7-6-16,-5 14 2 15,2 5 10-15,6 2-9 16,6 5 7-16,13-4-6 15,0-1 1-15,0-8 4 16,5-4-7-16,6-3 4 16,5-7-3-16,4-6-4 0,2-5-64 15,-4-7-75-15,-1 0-72 16,-1-5-63-16,-7-7-369 16</inkml:trace>
  <inkml:trace contextRef="#ctx0" brushRef="#br0" timeOffset="140207.92">8803 2007 62 0,'8'-21'209'16,"0"4"15"-16,0 1-40 15,-3-1-58-15,-2 5-42 0,2 5-12 16,-2-3-8-16,-3 10-22 15,0 0-17-15,5 0-9 16,3 10 1-16,4 9 5 16,-1 14 11-16,7 12 2 15,1 8-3-15,6 3-14 0,-5-1-9 16,0-7-3 0,-8-11 0-16,1-10-1 15,-10-1 2-15,-3-14 25 0,0-12 26 16,0 0 14-16,0-17-27 15,-11-12-24-15,3-15-17 16,8-9-2-16,0-4 9 16,0 0-11-16,0 4 4 0,0 13 5 15,8 7 5-15,0 9-11 16,0 10-3-16,-4 8-7 16,1 6 5-16,-2 0-1 15,5 0 5-15,0 16-9 16,-4-4-24-16,0 4-54 15,1-4-52-15,3-4-23 16,-8-8 16-16,8 0 32 0,-5-3 44 16,6-6 30-16,-1-8 15 15,-5 2 18-15,6-5 25 16,-5 3 13-16,5 0 18 16,-5 1-1-16,4 4-11 15,0 5-14-15,1-4-17 0,2 4-1 16,6-5 2-1,-1 3-5-15,3-5-3 0,-3-2-1 16,-2-1 2-16,-6-4 26 16,-5 6 21-16,-3 1 11 15,0 7 11-15,0 2-26 16,-11 5-23-16,11 0-13 16,-9 12-9-16,9 5 7 15,0-1-2-15,0 6-6 0,0 1-1 16,9 17 4-1,14-11-54 1,14-33-80 0,-17-14 42-16,5-12 23 15,-5-15 18-15,-4-12 6 0,1-12 20 16,-5-9 14 0,-8-3 7-16,-4 2 15 15,0 8 32-15,0 5 34 0,0 17 21 16,0 10-4-16,0 9-19 15,0 10-12-15,0 8-21 16,0 3-21-16,0 9-15 16,0 16-4-16,8 17 56 15,8 20 5-15,4 16-19 16,1 13-20-16,3-5-9 0,4 1-6 16,-4-14-6-16,1-11 3 15,-4-16-2 1,-5-8-1-16,-8-12 6 0,-5-6-5 15,-3-11 17-15,-11-9-18 16,-5-10 0-16,-8-6 0 16,2 0-2-16,6 5-8 15,0 9 2-15,4 2-2 16,4 9-1-16,8 0-6 16,-8 16 8-16,8 8 4 0,0 9 7 15,0 1-11-15,3-7-25 16,5-2-23-16,6-14 5 15,2-11 12-15,11-11-20 16,11-18-9-16,3-17 7 16,-5-10 30-16,1-8 20 15,-9-2 14-15,-8 8 52 16,-8 19 34-16,-4 5-11 16,-5 15-41-16,3 7-19 0,-3 8-14 15,-3 11-5-15,0 18-1 16,5 12-2-16,-5 7 5 15,3 1-11-15,2 4-84 16,-5-5-62-16,0 1-72 16,0-8-24-16,0-12-34 0,0-25 2 15</inkml:trace>
  <inkml:trace contextRef="#ctx0" brushRef="#br0" timeOffset="140313.57">9798 1123 274 0,'-8'-73'203'15,"8"8"-73"-15,-14 8-65 16,14 7-41-16,0 10-38 16,0 3-51-16,0 0-144 0</inkml:trace>
  <inkml:trace contextRef="#ctx0" brushRef="#br0" timeOffset="140493.44">9973 789 527 0,'8'16'175'16,"0"5"-64"-16,4 8 61 0,3 2-36 16,10 11 2-16,7 1-44 15,6 12-50-15,2-3-17 16,5 5-21-16,-5 0-124 16,-3-4-133-16,-14-2-55 15,-15-5-57-15</inkml:trace>
  <inkml:trace contextRef="#ctx0" brushRef="#br0" timeOffset="140630.76">10131 1164 256 0,'0'-50'274'0,"7"7"-83"16,6 0-98-16,4 9-55 16,2 0-32-16,5 14-83 15,1 8-105-15,-5 8-105 16</inkml:trace>
  <inkml:trace contextRef="#ctx0" brushRef="#br0" timeOffset="142390.6">11211 4693 255 0,'4'-17'204'0,"-1"-3"-54"16,5-4-59-16,0-1-41 15,1-3-5-15,4-5 20 0,3-3 4 16,0-13-5-16,9-13-10 15,6-13 1-15,9-24-4 16,9-25 18-16,9-24 0 16,7-19-9-16,8-9 0 15,-5-2-25-15,-2 7 11 0,-4 12 46 16,-14 21 15-16,-9 15-23 16,-9 21-10-16,-6 22 24 15,-7 10-10-15,-1 13-76 16,-4 7-12-16,-5 4 0 0,1 11 0 15,0-2 0-15,1 5 0 16,-1 4 0-16,0 0 0 16,0 6 0-16,1 3 0 15,-1 2 0-15,-4 6 0 16,1 0 0-16,-5 5 0 16,3 1 0-16,1-2 0 0,1-3 0 15,3 3 0-15,-2-5 0 16,2-1 0-16,1 0 0 15,-4 6 0-15,-1-2 0 16,0-3 0-16,-4 5 0 0,0-2 0 16,0 6 0-16,-8 3 0 15,-6 0 0 1,6 0 0 0,2 0 0-16,-11 12 0 15,-12 11 0-15,-12 6 0 16,-16 9 0-16,-11 2 0 15,-2-4 0-15,2 0 0 0,11-8 0 16,12-2 0-16,13-6 0 16,7-8 0-16,14-12 0 15,11 9 0-15,8-14 0 32,12-7 0-32,13-4 0 15,10-8 0-15,19 0 0 16,4-4 0-1,-3-1 0-15,-1 0-9 0,-1 1-11 16,-10 2 10-16,-5 2 9 16,-9 7 1-16,-12 5 5 15,-6 1 10-15,-7 3 5 16,1 4-20-16,-10 0 0 0,3 4 0 47,-2 11 0-32,2 10 0 1,2 16 0-16,6 12 0 0,2 8 0 16,1 0 0-16,-2 3 0 15,2-2 0-15,-1-10 0 16,-1-2 0-16,-2-14 0 16,-5-3 0-16,-3-8 0 15,-5-9 0-15,-9-12 0 31,-3-9 0-15,-8 1 0-16,-10-4 0 16,-5 0 0-16,-13-2 0 0,-9 7 0 15,-13 0 0-15,-8 7 0 16,-2 0 0 0,7 0 0-16,4 0 0 15,3 0 0-15,9 0 0 16,8 0 0-16,10-5 0 0,2-4 0 15,9 5 0-15,3-3 0 16,4 2 0-16,5-3 0 0,4 4 0 16,-1-1 0-16,6 2 0 15,-2 3 0 1</inkml:trace>
  <inkml:trace contextRef="#ctx0" brushRef="#br0" timeOffset="142554.97">11417 2498 2047 0,'0'-4'0'16,"0"0"0"-16,0 0 0 16,6 0 0-16,2-3 0 15,-1 2 0-15,4-6 0 16,14-6 0-16,21-8 0 16,6-3 0-16,8-4 0 0,2-2 0 15,3 6 0-15,4 4 0 16,-9 3 0-16,-4 6 0 15,-6 6-251-15,-13 1-376 16,-12 8-538-16</inkml:trace>
  <inkml:trace contextRef="#ctx0" brushRef="#br0" timeOffset="144517.78">6103 17099 494 0,'-13'-36'335'0,"1"13"-102"15,12 1-112-15,-8 11-55 16,8 1-6-16,0 8 16 16,0 2 17-16,0 0-8 0,0 0-6 15,0 7 13-15,0-7-12 16,0 9-11-16,0-9-10 15,0 0 2-15,0 0-17 16,0-9-44 0,0-10 0-1,0-23 0-15,11-10 0 0,11-10 0 16,6 1 0 0,9 9 0-16,2 10 0 0,7 14 0 15,2 16 0-15,1 12 0 16,1 20 0-16,-10 14 0 15,-12 19 0-15,-20 20 0 16,-24 20 0-16,-25 13 0 16,-20 4 0-16,-11-1 0 0,-10 1 0 15,-5-9 0-15,11-15 0 16,11-17 0-16,13-19 0 16,14-15 0-16,15-12 0 15,6-12 0-15,22-28 0 16,24-16 0-1,28-8 0-15,19 1 0 16,17-1 0-16,14 2 0 16,1 1 0-16,3 6 0 15,-15 7 0-15,-9 9 0 0,-19 3 0 16,-14 6 0-16,-10-1-175 16,-12 8-224-16,-7 0 11 15,-9 0 24-15,-8 0 20 16</inkml:trace>
  <inkml:trace contextRef="#ctx0" brushRef="#br0" timeOffset="145100.65">7447 16161 590 0,'0'-26'353'16,"0"10"-146"-16,4 8-109 15,-4 4-49-15,4 4 20 16,-1 0 32-16,2 0-25 0,-2 0-33 16,5 12-23-16,1-12-7 15,-6 9-6-15,5-9-3 16,0 0-7-16,1 0 9 16,8 0 2-1,-9 0-3-15,-8-9-5 16,0-7 0-16,0-4 0 0,0-1 3 15,0 6 12-15,-8 1 23 16,8 7 7-16,-12 7 15 16,12 0-10-16,-8 0 4 15,8 0-14-15,0 0-24 0,0 0-4 16,0 0-14-16,0 7 2 16,0-7-6-1,0 14 11-15,0-14-4 16,0 0 5-16,0 0 1 15,0 0 0 1,0 0-4-16,0 0-13 0,0 0-20 16,0-6-30-16,0-4-60 15,0-12-86-15,0-2-98 16,0-4-43-16,3-10-55 16</inkml:trace>
  <inkml:trace contextRef="#ctx0" brushRef="#br0" timeOffset="145633.13">7236 16380 366 0,'12'-65'313'0,"0"8"-60"15,-1 15-112-15,-3 15-74 16,9 18-15-16,6 26 26 16,11 23 18-16,3 25-12 15,2 20-29-15,3 17-24 16,-5 0-18-16,0-4-6 0,-1-9-38 16,-1-12-107-16,-2-11-66 15,-4-13-41 1,-4-16-20-16,-11-25-18 0</inkml:trace>
  <inkml:trace contextRef="#ctx0" brushRef="#br0" timeOffset="145798.07">8040 15814 445 0,'8'-52'255'15,"3"10"-116"-15,6 6-74 0,12 3-29 16,10 1-23-16,10 4-12 15,5 2-45-15,-2 7-79 16,-3 2-90-16,-4 4-52 0</inkml:trace>
  <inkml:trace contextRef="#ctx0" brushRef="#br0" timeOffset="146048.73">8234 15643 359 0,'-49'41'209'0,"8"-1"-73"15,10 1-46-15,11 3-26 0,20-3 7 16,4 4-4-16,18 0-22 16,17-4-16-16,12-4-10 15,14-5-11-15,1-4-2 0,-4-3-2 16,-15-5-7-16,-10 1 7 16,-17 3 0-16,-12 5-3 15,-8 4-3-15,-19 7 4 0,-15 5-15 16,2-4-58-16,0-6-45 15,-1-2-45-15,9-8-67 16,0-9-19-16</inkml:trace>
  <inkml:trace contextRef="#ctx0" brushRef="#br0" timeOffset="146497.69">8631 15019 569 0,'-31'-72'214'0,"-23"11"-83"16,-22 20-61-16,-27 15-34 16,-17 24 23-16,-18 13 33 0,-10 26 7 15,-1 20-19-15,2 21 0 16,6 19 0 0,10 25-2-16,9 38-23 0,9 23-21 15,16 17-5-15,19 7-2 16,21 0-12-16,26-11 4 15,17-10-1-15,31-10 2 16,24-17 7-16,24-12-7 16,27-19-6-16,26-13-4 0,37-30-5 15,35-30 2-15,30-44-10 16,12-39 6-16,4-34-2 16,-13-28 8-16,-24-31-4 0,-33-29-4 15,-31-31 10-15,-31-30-11 16,-33-28 27-16,-35-14 12 15,-66-243 27 1,-27 272-66-16,-23 27 0 16,-25 39 0-16,-18 40 0 0,-15 36 0 15,-4 42-26-15,-5 32-257 16,11 28-72-16,10 25-7 16,15 15 0-16,11 17-294 15</inkml:trace>
  <inkml:trace contextRef="#ctx0" brushRef="#br0" timeOffset="147397.26">13242 17389 753 0,'0'-85'787'16,"0"16"-280"-16,0 19-507 16,0 14 0-16,-9 20 0 15,-3 23 0-15,-2 30 0 0,8 27 0 16,6 22 0-16,0 21 0 16,0 7 0-16,0-4 0 15,12-8 0-15,-4-8-44 0,4-13-400 16,1-12-10-16,-1-17 12 15</inkml:trace>
  <inkml:trace contextRef="#ctx0" brushRef="#br0" timeOffset="147680.4">13156 17499 635 0,'-20'-69'621'0,"4"7"-225"15,16 2-208-15,28 6-105 16,28 6-45-16,21 8-8 15,13 14-5-15,15 23-18 0,2 27-5 16,-5 24-1 0,-14 30 0-16,-23 28 3 0,-24 21-2 15,-32 11-5-15,-31 9 9 16,-22-4-10-16,-17-10 16 16,-12-10-9-16,-9-21-3 0,2-14 0 15,-2-15 0-15,0-16 0 16,14-16 0-16,11-13-55 15,13-10-102-15,15-18-124 0,9-7-90 16,12-23-26-16,8-15 11 16</inkml:trace>
  <inkml:trace contextRef="#ctx0" brushRef="#br0" timeOffset="150608.76">14570 16750 393 0,'-17'-57'283'15,"-4"0"-77"-15,-3 0-81 0,-4 8-44 16,4 1-22-16,-6 3 23 16,-1-1 28-16,-6 7-7 15,-4-2-12-15,-3 0-19 16,-10 8-9-16,-3 5 0 0,-3 8-13 16,-5 3-11-16,-4 13-25 15,-7 4-7-15,-15 21 1 16,-14 11 4-16,-14 13-1 0,-14 11 4 15,-8 9 12-15,-10 6 30 16,5-2 17-16,3-5-72 0,14 3-2 16,6-3 0-16,18 5 0 15,12 12 0-15,16 9 0 16,15 11 0-16,19 13 0 16,13 13 0-16,13 3 0 15,17 9 0-15,14 3 0 0,15 10 0 16,15-2 0-16,16-4 0 15,13-3 0-15,17-13 0 16,13-12 0-16,4-12 0 0,12-12 0 16,7-22 0-16,4-15 0 15,4-16 0-15,-1-25 0 16,5-16 0-16,4-16 0 0,5-21 0 16,-9-19 0-1,-3-19 0-15,-13-19 0 0,-9-22 0 16,-11-10 0-16,-8-9 0 15,-10 4 0-15,-13 10 0 16,-16 6 0-16,-14 18 0 0,-13 10 0 16,-11 11 0-16,-17 6 0 15,-8 5 0-15,-13 0 0 16,-9 0 0-16,-10 9 0 0,-2-6 0 16,-6 5 0-16,1-4 0 15,-7 1 0-15,2-2 0 0,-5 1 0 16,5-4 0-16,-2 3 0 15,5 6 0-15,9 6 0 16,4 10 0-16,8 11-40 0,7 15-203 16,5 0-15-16,2 14 3 15,8 8 28-15,-10 17 11 16,-1 7-60-16,-7 14-254 16</inkml:trace>
  <inkml:trace contextRef="#ctx0" brushRef="#br0" timeOffset="151606.65">14537 16628 208 0,'4'-25'231'0,"-4"1"-74"0,0 3-40 16,0 6-46-16,4 2-17 16,-4 1-1-16,0 0 10 0,4 0 9 15,5 0-7-15,-6 0 6 16,0 3-4-16,3 6-4 15,-3 3-1-15,5 0 2 0,9 28 66 16,7 16-17 0,3 17-56-16,6 13-19 0,-4 7-26 15,-9 4 0-15,-4 0-13 16,-16 1-67-16,-16 9-145 0,-20 6-141 16,-26 9-55-16</inkml:trace>
  <inkml:trace contextRef="#ctx0" brushRef="#br0" timeOffset="153180.91">15995 2209 151 0,'4'-7'130'0,"0"1"-40"15,-1 2-30-15,-3 4 4 16,0 0-15-16,0 0-16 16,0 0-10-16,0 0-9 15,0 0-6-15,0 0-4 16,0 0 2-16,0 0-3 16,0 0 2-16,0 0-7 15,0 0 9-15,0-2-4 16,0-3 2-16,0 1 0 15,0 1 0-15,0 3-10 16,0 0-17-16,-7 0-98 16</inkml:trace>
  <inkml:trace contextRef="#ctx0" brushRef="#br0" timeOffset="155017.54">11121 11353 62 0,'-25'15'251'0,"2"-3"-68"16,-3-12-56-16,10 9-47 16,4-9-16-16,12 0 12 15,0 0 20-15,0 0 15 16,6 0 8-16,5-12 1 0,9-8-23 15,11-12 3-15,0-14-9 16,4-10 13-16,6-18-16 16,-1-23-25-16,10-29-8 15,-1-46-13-15,7-61-9 16,10-42-2-16,7-23-7 16,12-6-14-16,16-15 3 0,13-7-6 15,11-3-7-15,-2 8 0 16,-15 27 0-16,-13 38 0 15,-23 23 0-15,-10 26 0 16,-14 12 0-16,-12 8 0 16,-4-1 0-16,2-12 0 15,0-6 0-15,0-15 0 16,11 2 0-16,9 12 0 16,2 15 0-16,1 22 0 15,-1 14 0-15,2 14 0 0,-9 11 0 16,-14 8 0-16,-10 6 0 15,-9 8 0-15,-7-2 0 16,-9 1 0-16,0 1 0 16,0-6 0-16,0-3 0 15,0 0 0-15,0 4 0 16,0-1 0-16,-12 11 0 16,-1 10 0-16,5 12 0 15,-4 10 0-15,-3 6 0 16,2 9 0-16,1 5 0 15,-5 2 0-15,4 2 0 16,4-2 0-16,-5 3 0 16,2-7 0-16,-2 1 0 15,6 5 0-15,2-1 0 16,6 4 0-16,-8 4 0 16,8 8 0-16,0 5 0 15,0-1 0-15,0 5 0 16,0-1 0-16,3 1 0 15,5-1 0 1,0 5 0-16,1 1 0 16,-1 1 0-16,-4 2 0 15,-4 4 0-15,0 3 0 16,0 6 0-16,0-1 0 16,0-1 0-16,-12 22 0 46,-8 3-2-46,-5 5-2 16,-12 8 2-16,-8 7 0 16,-11 5 1-16,-13 0-1 15,-12 1 8-15,-4-4-10 16,-1 1 2-16,5-7 5 16,12-4-3-16,17-7-2 15,9-4-11-15,12-10 10 16,11-11 6-16,6 0 3 15,14 0-3-15,8-20-8 16,18-10 7-16,19-9-6 16,20-11 4-16,16-2 5 15,4-5-11-15,4 4 2 16,-4 8 2-16,-12 12-1 16,-11 12-8-16,-14 14 2 15,-3 7 7-15,-4 28-6 16,0 13 5-16,3 13 3 15,8 7-4-15,2 4 2 16,6-1 3-16,2-2 3 16,7-1-3-16,6-9 3 15,4 1-10-15,-6-4-4 16,-16-12-64-16,-12-9 28 16,-13-7 26-16,-16-9 9 15,-16-4 0-15,-40-8 12 16,-29 0-3-1,-28-8 9-15,-34-4-10 16,-27-12 4-16,-21-4-3 16,-12-6 10-16,8 1-6 15,21 1-1-15,29 3-1 16,26 5 4-16,31 8-20 16,22 3-123-16,21 13-161 15,22 0-18-15,19 13-146 16</inkml:trace>
  <inkml:trace contextRef="#ctx0" brushRef="#br0" timeOffset="158197.04">11495 17849 566 0,'-12'-3'498'15,"12"-2"-115"-15,0-3-176 16,0 4-96-16,0-4-41 16,0 4-14-16,0-4-28 15,8-3-19-15,8 1-9 0,5-2-56 16,2-2-36-16,3 7-20 16,-2 0-1-16,-1-3 0 15,7 3 24-15,-3 3 13 0,-2 4 24 16,-1 0 21-16,-3 0 9 15,-4 0 13-15,-6 0 10 16,-3 0-7-16,-8 0 25 16,0 0 39-16,0-4 31 15,-24-4-10-15,-13-3 36 16,-11-2 50-16,-9 3 7 0,-5 3-23 16,-2 3-106-16,7-4-43 15,12 4 0-15,9 0 0 16,12 0 0-16,10 0 0 0,14 0 0 15,0-1 0-15,8-3 0 16,18-4 0-16,10 0 0 16,8-5 0-16,6 6 0 15,-5-1 0-15,-9 7 0 0,-7 5 0 16,-6 0 0 0,-15 0 0-16,-19 0 0 15,-12 17 0-15,-16-1 0 16,-1 3 0-16,0-2 0 15,7-4 0-15,4-13 0 16,9 12 0-16,5-12 0 0,17 0 0 31,20-12 0-31,13-6 0 16,6-1 0-16,5 2 0 0,-10 6 0 16,-2 2 0-16,-16 6 0 15,-5 3 0-15,-21 0 0 16,-15 15 0-1,-19 10 0-15,-3 4 0 16,-9-1 0-16,3 3 0 16,6-1 0-16,8-5 0 0,9-11 0 15,8 0 0-15,11-2 0 16,22-12 0 0,15 0 0-16,13 0 0 15,11-16 0-15,10-5 0 0,-2 1 0 16,-11 4 0-16,-9 7 0 15,-6 7 0-15,-18 2 0 16,-32 15 0-16,-21 14 0 16,-13 4 0-1,-10-2 0-15,0-2 0 0,3-8 0 16,10-4 0-16,16-6 0 16,7-3 0-16,8-8 0 15,22 0 0 1,16 0 0-16,7-12 0 15,7-5 0 1,-1 4 0-16,-2 3 0 0,-9 1 0 16,-7 9 0-16,-9 0 0 15,-25 0 0 1,-9 9 0 0,-13 1 0-16,-1 3 0 0,1-3 0 15,2-3 0-15,3 2 0 16,11-9 0-16,11 0 0 15,28 0 0 1,17-16 0-16,11-9 0 16,8-3 0-16,-3 0 0 15,-4 2 0-15,-12 9 0 16,-9 5 0-16,-8 0 0 0,-7 4 0 16,-26 8 0-1,-15 11 0-15,-13 10 0 16,-11 8 0-16,-6 4 0 15,5-4 0-15,8-6 0 0,13-6 0 16,7-5 0 0,10-4 0-16,5-8 0 0,31-4 0 31,7-8 0-31,14-9 0 16,2-2 0-16,-4 3 0 15,-7 3 0-15,-12 6 0 0,-6 1 0 16,-19 10 0-1,-16 12 0-15,-17 0 0 16,-11 5 0-16,-10 3 0 16,2 0 0-16,-1-3 0 15,4-1 0-15,12 0 0 0,12-3 0 16,10-13 0-16,11 9 0 16,15-9 0-16,20 0 0 15,24 0 0-15,13-14 0 16,13-1 0-16,4-6 0 0,-4 5 0 15,-11 9 0-15,-13 2 0 16,-13 5-17-16,-11 0-9 16,-15 0 16-16,-10 12 30 15,-14 9 5-15,-21 7-17 0,-4 1-8 16,-6-5 0 0,9-8 0-16,4-4 0 15,7 1 0-15,9-13 0 0,8 0 0 16,16 0 0-1,19-13 0-15,19-8 0 16,6-10 0-16,8-10 0 16,5-1 0-16,-3 6 0 15,-9 8 0-15,-16 11 0 16,-14 5 0-16,-14 12 0 0,-18 0 0 16,-22 29 0-1,-26 12 0-15,-13 3 0 0,-12-3 0 16,-3-4 0-16,9-6 0 15,6-1 0-15,13-10 0 16,18-8 0-16,10-5 0 16,12-7 0-16,25-7 0 15,21-14 0-15,24-10 0 16,20-19 0-16,12-7 0 16,9-4 0-16,-1 4 0 0,-11 11 0 15,-17 12 0-15,-16 9 0 16,-18 11 0-16,-18 7 0 15,-26 7 0-15,-18 23 0 16,-23 15 0-16,-20 3 0 0,-5-1 0 16,-7 1 0-1,4 1 0-15,14-11 0 0,11-5 0 16,11-11 0-16,19-2 0 16,10-13 0-16,9 0 0 15,33-9 0 1,24-15 0-16,24-16 0 0,19-14 0 15,23-6 0-15,7 2 0 16,-5 5 0-16,-11 12 0 16,-21 8 0-16,-23 14 0 0,-22 2 0 15,-24 17 0-15,-32 0 0 16,-30 24 0-16,-19 14 0 16,-16 2 0-16,-7 2 0 15,-2-3 0-15,1 2 0 16,2 1 0-16,11-12 0 15,11 0 0-15,16-10 0 0,16-3 0 16,14-9 0-16,29-8 0 16,15 0 0-1,24-20 0-15,21-12 0 16,12-10 0-16,3 5 0 0,-9 4 0 16,-14 9 0-16,-17 8 0 15,-18 8 0-15,-22 8 0 16,-25 29 0-16,-28 11 0 15,-26 5 0-15,-13 5 0 16,-5-2 0-16,-1-3 0 0,6-9 0 16,14-8 0-16,21-2 0 15,16-11 0-15,11-6 0 16,13-9 0-16,16 0 0 16,24-9 0-16,26-16 0 0,19-10 0 15,12-10 0-15,5 4 0 16,-14 4 0-16,-11 8 0 15,-16 9 0-15,-16 8 0 16,-13 8 0-16,-16 4 0 0,-11 0 0 16,-23 16 0-1,-14 2 0-15,-8-2 0 0,-5-1 0 16,0 1 0-16,0 1 0 16,3 0 0-16,10-2 0 15,7-2 0-15,12-13 0 0,13 0 0 16,18 0 0 15,0 0 0-31,7 0 0 16,4 0-12-16,-5 0-479 0,2 0-61 15</inkml:trace>
  <inkml:trace contextRef="#ctx0" brushRef="#br0" timeOffset="164801.76">21258 16681 159 0,'-9'0'298'0,"1"0"18"16,8 0-1-16,0 0-20 15,-8 0 4-15,8 0 39 0,0 0-311 16,-8 0-27 0,8 8 0-16,-12 8 0 15,-4 8 0 1,-2 5 0-16,-2 4 0 0,1 3 0 15,-2-4 0-15,-1-2 0 16,5-7 0-16,-5-6 0 0,6-5 0 16,0-12 0-16,0 0 0 15,4 0 0-15,12-12 0 0,6-45 0 16,16 21 0 0,6-4 0-16,12-1 0 0,6 0 0 15,-2 13 0-15,5 2 0 16,5 14 0-16,-7 8 0 0,2 4 0 15,-4 14 0 1,-9 0 0-16,2 11 0 0,-11 7 0 16,-10 13 0-16,-10 12 0 15,-14 17 0-15,-18 7 0 0,-11 4 0 16,-15 1 0-16,-5-6 0 16,-4-1 0-16,-6-15 0 0,1-10 0 15,5-9 0-15,8-9 0 16,3-12 0-16,8-7 0 0,12-5 0 15,9-3 0-15,9-9 0 16,25-9 0 0,19-3 0-16,21-8 0 0,14-1 0 15,14 0 0-15,7 6 0 16,9 2 0-16,-2 5 0 16,6 1 0-16,-3 2 0 0,-3 5 0 15,-10 0 0-15,-17 0 0 16,-18 8 0-16,-8-8 0 15,-15 0-17-15,-9 0-588 0,-1-8 49 16,-1-4 126-16</inkml:trace>
  <inkml:trace contextRef="#ctx0" brushRef="#br0" timeOffset="165434.81">23198 16986 61 0,'-17'0'181'0,"-3"0"98"0,0 0 3 15,-5 0-39-15,-2 0-57 16,-3 0-3-16,5 0 49 15,7-3 31-15,1 3-126 0,9 0-137 16,8-4 0-16,4-1 0 16,13-3 0-16,14 4 0 0,19-4 0 15,15 0 0-15,12-5 0 16,10 1 0-16,0 0 0 0,2-4 0 16,-7 0 0-16,-10 3 0 15,-15 1 0-15,-11 3 0 16,-18 2 0-16,-12-5-124 15,-12 3-193-15,-12 2-5 0,-13-3 24 16,-10-2 24-16,-11 0-3 16,3 0 65-16</inkml:trace>
  <inkml:trace contextRef="#ctx0" brushRef="#br0" timeOffset="165634.59">23353 16558 139 0,'0'-28'352'0,"0"0"-7"0,-9 8-6 16,9 3-36-16,0 10-8 15,-8 7-21-15,8 19-274 16,0 19 0-16,3 13 0 16,11 24 0-16,-2 11 0 0,5 6 0 15,2 10 0-15,1 4 0 16,0-8 0-16,2-10 0 0,-2-6 0 16,-5-12 0-16,2-12-520 15,-1-15-26-15</inkml:trace>
  <inkml:trace contextRef="#ctx0" brushRef="#br0" timeOffset="166099.64">24668 16327 837 0,'56'-69'770'0,"-14"13"-330"16,-11 6-440-16,-5 17 0 0,-9 9 0 15,-9 12 0-15,-8 19 0 16,-16 22 0-16,-6 24 0 16,9 12 0-16,13 13 0 15,9 8 0-15,8-1 0 0,11-7 0 16,8-10 0-16,8-14 0 16,6-18 0-16,3-17 0 0,-1-19 0 15,-2-14 0 1,-6-20 0-16,-8-11 0 0,-7-12 0 15,-4-12 0-15,-11-4 0 16,0-4 0-16,-11 3 0 0,-3 9 0 16,0 12 0-16,0 8 0 15,0 13 0-15,0 7 0 0,0 9 0 16,0 8 0-16,0 32 0 16,8 31 0-16,-3 26 0 15,2 27 0-15,2 23 0 16,-4 12 0-16,3 7 0 15,-5-3 0-15,-3-5 0 16,0-9 0-16,0-10 0 0,0-8 0 16,0-17 0-16,0-18 0 15,0-10-252-15,0-18-428 0,0-10 134 16</inkml:trace>
  <inkml:trace contextRef="#ctx0" brushRef="#br0" timeOffset="166566.63">26691 16652 23 0,'-25'0'304'0,"14"0"-116"16,2 0 1-1,-3-8 6-15,0 5-3 0,12-2 42 16,0 1 41-16,-10 0 33 16,10 0-169-16,0 0-139 0,0-4 0 15,5 4 0-15,8-4 0 16,15-1 0-16,12 2 0 0,10-5 0 16,10 4 0-16,8-5 0 15,10-4 0-15,-1 5 0 0,-4 0 0 16,-5 4 0-16,-9 0 0 15,-10 8 0-15,-16 0 0 16,-10 0-303-16,-7 0-182 0,-12 16 56 16,-4 4 61-16</inkml:trace>
  <inkml:trace contextRef="#ctx0" brushRef="#br0" timeOffset="166815.79">26793 16974 382 0,'-54'23'338'0,"6"-2"10"16,3-8-25-16,8-1-7 0,7-12 24 16,16 0-340-16,22-8 0 15,20 0 0 1,21-1 0-16,21 2 0 0,15 3 0 16,8 4 0-16,4 0 0 15,1 0 0-15,-10 11 0 16,-10-2 0-16,-15-9 0 15,-7 8 0-15,-21-8 0 0,-7 0 0 16,-11 0 0-16,-9 0-539 16,-5-8-115-16</inkml:trace>
  <inkml:trace contextRef="#ctx0" brushRef="#br0" timeOffset="167966.68">28862 16041 239 0,'0'-44'294'16,"0"-8"-2"-16,0-2-37 0,0 6-48 16,-8 2 6-16,-3 7 54 15,-3 1 13-15,3 9-280 16,0 4 0-16,-6 10 0 16,-4 7 0-16,-7 8 0 0,-5 21 0 15,1 20 0-15,-5 23 0 16,1 26 0-16,4 24 0 15,2 16 0-15,10 12 0 0,13 4 0 16,7-3 0-16,21-17 0 16,15-20 0-16,16-20 0 15,10-26 0-15,9-23 0 0,7-24 0 16,4-29 0-16,-2-25 0 16,-10-17 0-16,-16-15 0 15,-23-12 0-15,-14-8 0 0,-17-1 0 16,-13 8 0-16,-16 17 0 15,-10 20 0-15,-13 21 0 16,-13 28 0-16,-5 20 0 16,-7 29 0-16,4 15 0 15,8 22 0-15,11 4 0 0,9 3-476 16,13 1-200-16</inkml:trace>
  <inkml:trace contextRef="#ctx0" brushRef="#br0" timeOffset="168815.48">30726 15451 597 0,'26'-81'393'0,"-7"8"-41"16,-2 11-29-16,-9 14 33 15,-8 8-330-15,3 11-26 0,-3 16 0 16,0 29 0-16,-19 41 0 16,-19 49 0-16,-9 54 0 15,-18 43 0-15,-12 28 0 16,-10 19 0-16,-2-3 0 16,0-2 0-16,1-18 0 15,3-15 0-15,3-17 0 0,9-19 0 16,8-26 0-16,11-26 0 15,14-30 0-15,12-25 0 16,8-30-301-16,20-27-370 16,3-32 139-16</inkml:trace>
  <inkml:trace contextRef="#ctx0" brushRef="#br0" timeOffset="169361.53">31088 16306 656 0,'0'-33'819'0,"-7"5"-247"0,-9 8-572 15,-1 9 0-15,-3 1 0 16,-2 10 0-16,7 0 0 16,3 0 0-16,4 0 0 15,-1 0 0-15,9-2 0 16,0-11 0-1,0-8 0-15,0-3 0 16,5-4 0-16,7-1 0 0,12-4 0 16,4 0 0-1,9 5 0-15,-1-1 0 0,6 10 0 16,-2 2 0-16,-5 8 0 16,3 9 0-16,-9 21 0 15,-9 24 0-15,-12 24 0 16,-16 21 0-16,-17 11 0 0,-12 6 0 15,-14-6 0-15,-14-3 0 16,-5-13 0-16,-4-7 0 16,6-18 0-16,8-10 0 15,9-19 0-15,15-5 0 16,12-26 0-16,24-13 0 16,13-24 0-16,15-20 0 0,17-12 0 15,7 5 0-15,9 7 0 16,-1 16 0-16,2 20 0 15,-5 21 0-15,-5 29 0 0,0 20 0 16,-6 16 0-16,-2 9 0 16,-7 2 0-16,-5 6 0 15,1 0 0-15,-10-9-89 16,3-4-432-16,-4-5 56 0,-5-12 50 16</inkml:trace>
  <inkml:trace contextRef="#ctx0" brushRef="#br0" timeOffset="169829.3">32278 16486 586 0,'-29'-62'473'16,"1"6"-101"-16,3 10-153 0,5 14-48 15,5 3 55-15,2 5-226 16,13 3 0-16,0 2 0 16,16-2 0-16,12 1 0 15,10-1 0-15,6 2 0 16,5 2 0-16,-1 5 0 0,1 0 0 15,-1 3 0-15,-1 9 0 16,-12 0 0-16,-5 0 0 0,-7 0-341 16,-7 12-109-16,-12 5 34 15,-4 7 40-15</inkml:trace>
  <inkml:trace contextRef="#ctx0" brushRef="#br0" timeOffset="169987.43">32170 16652 350 0,'-30'29'438'16,"-2"-5"208"-16,32-24-505 0,20-8 13 16,8-8 73-16,8-5-136 15,8-3-91-15,12 0 0 0,-5-4 0 16,2-1 0-16,-4 1-394 16,-9-5-169-16,-1-3 45 15</inkml:trace>
  <inkml:trace contextRef="#ctx0" brushRef="#br0" timeOffset="170511.47">33277 15961 792 0,'-52'-25'767'15,"-10"1"-279"-15,-6-5-488 16,-1 1 0-16,4 4 0 0,3-1 0 15,10 0 0-15,11 6 0 16,16 2 0-16,13-4 0 0,20-3 0 16,21-4 0-16,12 3 0 15,11 5 0-15,13 3 0 16,7 10 0-16,1 7 0 0,-3 0 0 16,-5 7 0-16,-3 14 0 15,-14 12 0-15,-11 15 0 16,-14 21 0-16,-23 12 0 0,-17 14 0 15,-14 2 0-15,-17 1 0 16,-12-9 0-16,-2-8 0 0,1-7 0 16,9-17 0-16,10-16 0 15,14-13 0-15,11-7 0 0,17-9 0 16,9-12 0-16,16-4 0 16,20-8 0-16,15 0 0 0,9 3 0 15,-1 9 0-15,2 9 0 16,-9 15 0-16,-5 16 0 15,-10 27 0-15,-5 16 0 0,-14 19 0 16,-10 9 0-16,-17 3 0 16,-12 1 0-16,-20-11 0 0,-17-6 0 15,-16-9 0-15,-17-15 0 16,-10-17 0-16,-19-16 0 0,-10-13 0 16,-19-11 0-16,-13-17 0 15,-8 0 0-15,-7 0-444 16,-6-5-343-16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04:30:30.99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10751 3691 162 0,'0'-57'247'15,"0"-3"-81"-15,0-1-43 0,8 8-23 16,0 9 8-16,2 6 15 16,-2 9 14-16,-4 9-21 15,0 8-37-15,-4 4-30 16,0 8-16-16,0 0-8 16,0 38 62-16,0 31 69 15,0 32-25-15,-16 37-17 16,-13 21-52-16,-8 12-33 0,0 0-29 15,1-3 0-15,4-18 0 16,2-17 0-16,11-18 0 16,3-18-91-16,3-16-94 0,4-16-70 15,9-16-28-15,0-16 34 16,22-21 46-16,11-28-46 0,10-34-4 16</inkml:trace>
  <inkml:trace contextRef="#ctx0" brushRef="#br0" timeOffset="215.97">11178 3953 399 0,'65'-152'297'16,"-20"34"14"-16,-14 29-85 16,-6 24-108-16,-7 20-57 0,-6 21-35 15,-5 11-10-15,-4 26-11 16,6 24 3-16,-1 32 0 16,0 28 0-16,0 21-5 15,6 12-2-15,-7 2 0 0,-4-3 2 16,-3-11-1-16,5-16-46 15,-5-18-57-15,0-14-51 16,0-17-27-16,0-15 6 0,0-19 23 16,-20-19-92-1,-17-17 23-15</inkml:trace>
  <inkml:trace contextRef="#ctx0" brushRef="#br0" timeOffset="499.33">11142 4485 127 0,'-86'-32'288'0,"-2"-1"-81"15,-10 5-52-15,9 4-34 0,15 3-20 16,22 9-17-16,14 1-31 15,19-2-37-15,19 13-5 16,33 0 1-16,31 0-9 0,26 0-1 16,19 0-2-16,13 0-18 15,-1 0-18-15,-2 0 15 16,-18-5 11-16,-9-4 4 16,-13 2 9-16,-22-1 26 15,-13 8 43-15,-15-4 50 16,-9 4 27-16,-4 0-1 0,-7 0-53 15,-6 0-42-15,2 0-37 16,-2 16-11-16,6 14 17 16,-2 0-2-16,1 12-6 0,0-1-10 15,0-2-4-15,-8-2-24 16,0-4-120-16,0-4-114 16,0-8-86-16,0-10-42 15</inkml:trace>
  <inkml:trace contextRef="#ctx0" brushRef="#br0" timeOffset="640.92">11783 3707 747 0,'-20'-60'430'16,"0"12"-222"-16,3 10-181 0,9 23-140 16,8 15-30-16,0 28-11 15,12 15-32-15,9 15-86 16</inkml:trace>
  <inkml:trace contextRef="#ctx0" brushRef="#br0" timeOffset="914.92">12372 4107 529 0,'-12'17'345'16,"0"-6"-127"-16,3-11-110 15,9 12-46-15,0-12-35 0,0 9 1 16,0 3-18-16,9 8 1 15,11 8-7-15,8 5-4 16,8 8 4-16,2 4-3 0,-5-5 0 16,-10 1-11-16,-11-4-5 15,-12-5 9-15,-20-4 2 16,-17 1-4-16,-15-3 7 16,-13-7-5-16,0-3-7 15,4-4-22-15,7-3-53 0,11-9-58 16,7 0-76-16,11-21-66 15,7-7 38-15</inkml:trace>
  <inkml:trace contextRef="#ctx0" brushRef="#br0" timeOffset="1481.1">12648 3724 349 0,'53'-73'342'0,"-12"11"-62"15,-9 14-107-15,-7 11-57 16,-6 8-16-16,-6 14-13 0,-4 6-41 15,-9 9-30-15,8 16-6 16,0 21 8-16,3 20 13 16,2 16-10-16,-2 12-12 15,-3 10 1-15,-8-2-5 16,0-3-7-16,0-9-47 16,0-12-63-16,-11-12-30 0,-1-12-4 15,-1-16 52-15,-2-17 24 16,-10-12 24-16,-4-21 15 15,4-11 22-15,0-8 21 16,7-10 11-16,1 2-1 16,4-6 8-16,13 6 17 0,0 11-4 15,0 5-22-15,16 4-4 16,14 2-19-16,14 2 3 16,10 7-2-16,11 10 7 0,0 7-2 15,-2 0 0-15,-1 12-1 16,-5 5-3-16,-5 2 1 15,-6 7-5-15,-10-2 5 16,-7 5-1-16,-9-1 2 0,-4-4-2 16,1 4 0-16,-6-4 0 15,1-7 1-15,0 0-4 16,1-9-9-16,-1-8-13 0,4 0 3 16,5-5-3-1,-5-15 14-15,-1-9 5 0,1-7 16 16,-6-4 27-16,-10-1 0 15,0-1-11-15,-21 6-17 16,-4 4-2-16,-3 7-5 16,-4 9-6-16,-1 8-49 0,4 8-72 15,1 0-70-15,8 12-94 16</inkml:trace>
  <inkml:trace contextRef="#ctx0" brushRef="#br0" timeOffset="1813.94">13758 3760 739 0,'15'-11'385'16,"-4"3"-170"-16,-3 8-104 0,1 0-57 15,-9 0-17-15,5 0-17 16,-2 16-11-16,6 13-4 16,0 7 2-16,-5-1-3 0,-4 3-4 15,0-9-3-15,0-10 9 16,0-5 7-16,0-14 8 15,0-10 4-15,0-18-24 16,0-17-12-16,10-15 0 0,12-10 5 16,3 5 21-1,-2 13 11-15,-3 11-13 0,-4 16-11 16,1 13-2-16,-1 12 8 16,0 17 5-16,1 11 3 15,-9 12-12-15,-4 1 0 16,-4 3 4-16,0-3-35 0,0-4-105 15,0-8-105-15,0-5-65 16,0-17-30-16,0-9-1 16</inkml:trace>
  <inkml:trace contextRef="#ctx0" brushRef="#br0" timeOffset="2063.46">14256 3525 428 0,'20'-12'191'15,"-3"12"-94"-15,-6 12-45 16,2 12-28-16,4 13-7 15,-1 4-7-15,11-1-2 0,11-7-2 16,6-9-3-16,13-12 3 16,3-12 10-16,10-20 27 15,-2-10 22-15,3 4 39 0,-15-3 8 16,-11 8-4-16,-16 10-33 16,-10 11-28-16,-2 16-28 15,-9 29 0-15,-8 36-2 16,-21 33-10-16,-15 31-48 15,-29 27-141-15,-25 14-117 0,-24 10-101 16</inkml:trace>
  <inkml:trace contextRef="#ctx0" brushRef="#br0" timeOffset="2528.94">11259 6748 426 0,'-8'-45'401'15,"-17"6"-140"-15,-15 2-130 16,-17 12-70-16,-7 9-29 16,-5 16 1-16,-1 0-7 0,8 16-7 15,19 0-2-15,11 5-6 16,15 6-8-16,17 3-5 0,21 2 7 16,18 5-4-1,23-1 4-15,7 6-15 0,-1-2 0 16,-6 5-1-16,-13 8 5 15,-22 7 7-15,-18 13-7 16,-26 10 7-16,-23 14 0 0,-16 5-1 16,-13-9 10-16,-1-11 3 15,5-12 6-15,5-18-9 16,7-11 2-16,12-9-18 0,8-12-47 16,14-7-64-16,10-13-58 15,12-20-31-15,27-21-84 16,14-24 8-16</inkml:trace>
  <inkml:trace contextRef="#ctx0" brushRef="#br0" timeOffset="3011.82">11134 7123 215 0,'57'-61'324'0,"-17"13"-65"15,-9 15-70-15,-5 9-83 0,-9 7-42 16,-6 8-4-16,-3 6-1 16,-5 3-20-16,3 0-17 15,2 12-16-15,4 5 1 0,1-2-2 16,2 6-4-16,5-5-1 15,2 1-12-15,1-4-27 0,5-7-11 16,1-6-25-16,-1 0 4 16,0-6 32-16,-2-5 20 15,-7-1 20-15,-7-4 22 16,-7 5 45-16,-5 3 15 16,0-1-13-16,-17 9-27 0,-2 13-6 15,-7 11-6-15,-2 12 2 16,0 9-11-16,4 5-8 15,8-1-1-15,8-5-10 0,8-4 1 16,8-7-7-16,12-9 2 16,12-7-23-16,21-17-21 0,17-13-75 15,15-19 1-15,8-21 42 16,0-13 41-16,-8-10 27 16,-7-5 36-16,-14-2 67 15,-16 11 60-15,-9 10 24 0,-13 18-23 16,-9 11-52-16,-4 16-50 15,-4 10-28-15,-9 19-17 16,0 20 16-16,0 17 30 0,0 16-14 16,3 9-20-16,9 0-11 15,5-5-1-15,2-9-12 16,6-12-52-16,-4-6-73 0,-2-18-94 16,-2-15-103-16,-1-22-70 15,5-28-2-15</inkml:trace>
  <inkml:trace contextRef="#ctx0" brushRef="#br0" timeOffset="3147.97">12486 6541 297 0,'-16'-147'460'0,"-4"17"-5"16,-1 20-121-16,0 25-145 15,6 24-92-15,3 17-45 0,3 11-29 16,9 11-15-16,0 22-26 16,0 22-59-16,0 23-91 15,0 24-103-15,13 17-43 0,10 11-15 16,15-4-23-16</inkml:trace>
  <inkml:trace contextRef="#ctx0" brushRef="#br0" timeOffset="3412.09">12998 6789 525 0,'8'27'325'16,"-8"3"-74"-16,-8-5-96 0,-6-1-22 16,0-4 6-16,1-4-15 15,13 0-40 1,0-4-37-16,10 1-10 0,4 0-22 0,14-13-6 15,12 0-1-15,6 0-3 16,-2-16-16-16,2-10 1 16,-10-2-18-16,-3-4 14 0,-14-5 10 15,-6 0 7-15,-13 5-5 16,-17 7-13-16,-6 14-29 16,-16 6-57-16,0 5-50 15,2 16-65-15,1 4-35 0,4 1 3 16,7-5-48-16,9 2 64 15</inkml:trace>
  <inkml:trace contextRef="#ctx0" brushRef="#br0" timeOffset="3777.07">13264 6760 649 0,'17'-8'401'16,"-9"4"-123"-16,-8 4-141 16,0 0-59-16,5 0-39 15,-2 0-13-15,3 0-13 0,2 0-9 16,-1 12-3-1,10 0-29-15,2 2-29 0,10-7-24 16,4-7-17-16,3 0-10 16,0 0 8-16,-2 0 41 0,-10-4 30 15,-4 4 12-15,-9 0 13 16,-2 0 5-16,-4 0 15 16,-5 0 3-16,0 0-2 0,0 12-8 15,3-4-1-15,2-1 4 16,2 4-7-16,2-11-4 15,2 7 6-15,2-7-5 0,4 0 7 16,-6 0-6-16,-2 0 7 16,0 0 13-16,-3 0 12 15,2 0 14-15,-2-5-2 16,-6 3-16-16,3-3-12 16,2-1-24-16,1 4-50 0,7-7-104 15,4-3-103-15,-1-9-106 16</inkml:trace>
  <inkml:trace contextRef="#ctx0" brushRef="#br0" timeOffset="3980.21">15024 6781 1156 0,'20'0'658'0,"-8"8"-425"0,-3-8-233 15,-6 0 0-15,2 0 0 16,-2 0 0 15,-3 0-474-15,0 0-90-16,-8 0 62 0</inkml:trace>
  <inkml:trace contextRef="#ctx0" brushRef="#br0" timeOffset="4625.56">17122 3765 701 0,'-68'0'587'0,"16"0"-125"16,11 0-213-16,16-5-201 0,17-2-48 16,33-5 0-16,45-18 0 15,51-6 0-15,56-12 0 16,63-10 0-16,61 2 0 15,31 3 0 1,10 9 0-16,-17 3 0 0,-37 8 0 16,-48 8 0-16,-53 9 0 15,-45 0 0-15,-40 7 0 0,-33 5 0 16,-20 4 0-16,-25 0 0 16,-24 0-542-16,-38 8-141 15</inkml:trace>
  <inkml:trace contextRef="#ctx0" brushRef="#br0" timeOffset="7321.9">25761 1221 116 0,'-33'-21'290'16,"5"9"-77"-16,3 0-70 15,4 0-30-15,10 5 16 16,11-6 11-16,0 4 18 15,0-3-60-15,20-4-53 16,22-9-18-16,31-7-11 16,32-4-11-16,23-7-1 15,27 0-1-15,12 6 0 16,-9 4-1-16,-15 4-2 16,-29 10 10-16,-25 3 21 15,-25 4 17-15,-19 7-3 0,-17 5-25 16,-10 17-7-16,-18 27 90 15,-26 30 59 1,-19 47-52-16,-15 46-110 0,-13 25 0 16,5 7 0-16,6 1 0 15,8-18 0-15,11-15 0 16,4-17 0-16,14-23 0 16,-1-29 0-16,9-20 0 15,3-20 0-15,0-18 0 16,14-12 0-16,-11-8 0 15,3-8 0-15,-2-3 0 0,-1-9 0 16,-6-9-467-16,-10-11-39 16,-8-18 0-16</inkml:trace>
  <inkml:trace contextRef="#ctx0" brushRef="#br0" timeOffset="7787.05">25866 2149 559 0,'-48'-33'382'0,"9"1"-158"15,17 2-114-15,13 7-58 16,30 2-18-16,36-3-17 16,45-9-13-16,46-3 6 15,52-5-6-15,45-8-4 16,19-4 1-16,11-4-3 16,1 0 5-16,-27 4 12 15,-42 4 69-15,-49 10 124 16,-46 5 121-16,-34 6-316 0,-39-4-13 15,-53-14 0 1,-38 46 0 0,-15 20 0-16,-7 20 0 15,1 22 0-15,10 16 0 16,10 7 0-16,19 4 0 16,23 1 0-16,22 1 0 0,26-7 0 15,24-7 0-15,25-15 0 16,24-23 0-16,17-17 0 15,1-22 0-15,-15-22 0 16,-18-17 0-16,-26-23 0 16,-28-12 0-1,-29-18 0-15,-21-16 0 0,-24-3 0 16,-15-1 0-16,-17 15 0 16,-12 12 0-16,-13 23-80 15,-11 31-437-15,-16 43 104 16,-10 35 6-16</inkml:trace>
  <inkml:trace contextRef="#ctx0" brushRef="#br0" timeOffset="8940.29">20648 3268 254 0,'-8'0'272'16,"0"0"-47"-16,8 0-71 15,0 0-54-15,0-4-4 16,11-13-44-16,22-11-22 16,15-13-17-16,14-2-6 0,-1 0 16 15,-9 8 30-15,-7 1 22 16,-13 11 12-16,-7 7 5 15,-5 4-31-15,-9 12-29 16,-1 0-22-16,-2 12-11 16,-4 15 19-16,-4 23 106 0,0 19-37 15,0 24-44 1,0 13-16-16,0 9-6 0,0 0-14 16,0-11 2-16,0-7-9 15,0-11 0-15,4-17 2 16,1-15-8-16,-2-14-72 0,-3-6-104 15,0-11-81-15,0-7-39 16,0-4 5-16,0-12-12 16,-8 0 45-16</inkml:trace>
  <inkml:trace contextRef="#ctx0" brushRef="#br0" timeOffset="9188.25">20648 4237 255 0,'-54'25'294'0,"15"-5"-81"16,5-5-92-16,14-1-52 15,9-14-2-15,11 0 21 16,19 0 32-16,27 0-18 0,27-14-26 16,28-9-27-16,17-7-18 15,7-2-14-15,-3-4-6 16,-15 3-8-16,-18 4-1 16,-19 6 5-16,-18 6-5 0,-13 4 6 15,-9 2-5-15,-9 4 2 16,-13 2-4-16,-8 5-30 15,0 0-70-15,0 0-69 16,0 0-58-16,0 0-21 0,-14 0-41 16</inkml:trace>
  <inkml:trace contextRef="#ctx0" brushRef="#br0" timeOffset="9468.43">21708 3509 445 0,'9'-58'283'0,"-9"13"-25"15,0 9-96-15,0 15-61 16,-13 21 8-16,-9 17 24 0,3 23-48 16,-1 17-40-16,8 16-20 15,12 6-6-15,4 2-8 16,9-8-5-16,10-9-3 16,14-11 6-16,11-11-4 15,0-13 7-15,-2-10 5 0,-10-19 6 16,-7-12-5-16,-13-28-12 15,-16-17 2-15,-12-17-3 16,-13-8-12-16,-11 2-70 16,-9 2-98-16,1 13-77 0,-2 12-72 15,2 12-95-15</inkml:trace>
  <inkml:trace contextRef="#ctx0" brushRef="#br0" timeOffset="10384.18">22539 2494 569 0,'-31'-73'260'0,"-11"4"-113"16,-10 3-67-16,-13 6-19 15,-8 2 50-15,-4 6 6 16,-4 7-24-16,-4 5-42 16,-3 2-11-16,1 10-2 15,-2 8-7-15,-1 9-10 16,-6 6-7-16,-11 5-1 16,-9 21-2-16,-19 11 3 15,-18 7 0-15,-20 16 18 0,-10 9 0 16,-4 10 2-16,-2 11 9 15,5 5 12-15,14 7 3 16,16 1 26-16,9 9-60 16,4 2-24-16,8 13 0 15,-6 17 0-15,-2 23 0 0,-1 18 0 16,0 11 0 0,-1 1 0-16,10-2 0 0,7-3 0 15,12-7 0 1,-98 182 0-16,121-160 0 15,1 28 0-15,4 27 0 0,5 18 0 16,-1 15 0-16,9 7 0 16,1 8 0-16,7 17 0 15,3 11 0-15,10 2 0 0,3-9 0 16,13-18 0-16,15-23 0 16,21-24 0-16,0-16 0 0,25-17 0 15,15-17 0-15,17-15 0 16,16-13 0-16,23-17 0 15,35-12 0-15,27-15 0 16,34-12 0-16,26-13 0 0,22-17 0 16,17-11 0-16,6-17 0 15,14-20 0-15,14-16 0 0,6-17 0 16,4-16 0-16,-9-16 0 16,-15-12 0-16,-22-9 0 15,-12-16 0-15,-2-13 0 0,-9-15 0 16,-4-21 0-16,-2-24 0 15,-3-29 0-15,-8-25 0 0,0-22 0 16,-11-23 0-16,-10-27 0 16,-15-33 0-16,-12-28 0 15,-13-17 0-15,-12 0 0 16,-17 13 0-16,-18 11 0 0,-22 6 0 16,-19 3 0-16,-27-5 0 15,-14-4 0-15,-16 14 0 16,-18 6 0-16,-16 11 0 0,-11 2 0 15,-13 0 0-15,-16-5 0 16,-17-6 0-16,-31 3 0 16,-29 12 0-16,-38 12 0 15,-35 22 0-15,-28 24 0 0,-17 19 0 16,-4 24 0-16,13 30-399 16,17 28-25-16,19 25 44 15,9 20-33-15</inkml:trace>
  <inkml:trace contextRef="#ctx0" brushRef="#br0" timeOffset="12745.92">15958 11254 356 0,'0'-43'274'0,"0"9"-39"0,-12 11-69 15,12 1-52-15,0 11-17 16,0-2 32-16,-8 5 32 15,8 8 26-15,0 0 0 0,-16 0-46 16,-10 21-141-16,-14 19 0 16,-8 10 0-16,-9 7 0 0,4 0 0 15,8-9 0-15,9-8 0 16,7-7 0-16,9-9 0 16,8-3 0-16,12-5 0 0,0 0 0 15,4 0 0-15,12 1 0 16,12-2 0-16,15 3 0 0,4-6 0 15,5 0 0-15,5 0 0 16,-1-1 0-16,-2-11 0 16,-6 10 0-16,-3-10 0 15,-3 0-180-15,-2 0-169 0,0 0-9 16,2-17 33-16,-10-7 15 16,-2-16 58-16</inkml:trace>
  <inkml:trace contextRef="#ctx0" brushRef="#br0" timeOffset="12945.97">16233 11064 404 0,'-23'-50'416'16,"-3"9"-42"-16,3 9-136 0,4 8-105 16,5 8-47-16,6 3 9 15,8 13 36-15,0 16 39 16,0 25-170-16,0 28 0 0,8 25 0 16,6 24 0-16,-3 21 0 15,0 11 0-15,6 5 0 16,4-3 0-16,0-13 0 0,2-8 0 15,2-16-377-15,2-21-72 16,3-20 46-16,-7-21 46 0</inkml:trace>
  <inkml:trace contextRef="#ctx0" brushRef="#br0" timeOffset="13227.98">16537 12004 685 0,'9'-66'428'15,"-1"14"-106"-15,1 11-156 0,-5 7-88 16,7 7-43-16,5 3-14 15,9 7-13-15,9 6 2 16,6 0-9-16,8 9 5 0,6 2-13 16,-1 0-10-16,-2 0-8 15,-2-4-8-15,-8-4 6 0,-4-1 17 16,-9-3 12-16,-3 0 32 16,-9 3 48-16,-5 5 59 15,-6 4 6-15,-5 13-147 0,0 28 0 16,-16 36 0-16,-8 34 0 15,-9 26 0-15,-3 13 0 0,-5 7 0 16,8-7 0-16,4-4 0 16,10-16 0-16,2-15 0 15,10-22-107-15,7-15-466 0,7-21 27 16</inkml:trace>
  <inkml:trace contextRef="#ctx0" brushRef="#br0" timeOffset="13844.64">17492 12178 695 0,'0'-36'808'0,"0"8"-264"0,0 6-544 15,0 6 0-15,5 1 0 16,7-1 0-16,12-6 0 16,13-6 0-16,7-8 0 15,13-5 0-15,0-4 0 0,-4 1 0 16,-11-1 0-16,-16 4 0 15,-8 1 0-15,-18 7 0 0,0 4 0 16,-18 13 0-16,-8 8 0 16,-8 8 0-16,-2 24 0 15,-4 17 0-15,1 20 0 0,4 7 0 16,5 7 0-16,16 0 0 16,14 0 0-16,0-14 0 0,11-8 0 15,14-13 0-15,15-12 0 16,9-11-263-16,7-17-121 15,14-19 76-15,12-19 128 16,96-72 92-16,-90 42 106 16,-9-10 11-16,-19 1 12 15,-11 4 46-15,-17 8 78 0,-15 15 78 16,-14 14 41-16,-3 11 11 16,-17 13-234-16,-5 12-61 0,-12 25 0 15,0 17 0-15,-1 5 0 16,2 6 0-16,11 0 0 15,9-4 0-15,13-9 0 16,3-2 0-16,10-10 0 0,3-8 0 16,9-11 0-16,4-13 0 15,-1-21-185-15,0-12 49 0,-2-12 75 16,-9-2 57-16,0-7 66 16,-9 1 34-16,1 7 46 0,-9 14-56 15,0 11-86-15,0 8 0 16,4 9 0-16,5 16 0 15,1 18 0-15,7 10 0 0,7 9 0 16,2 8 0-16,2 0 0 16,4 0 0-16,1-8-271 0,-5-9-217 15,1-8 38-15,-6-6 67 16</inkml:trace>
  <inkml:trace contextRef="#ctx0" brushRef="#br0" timeOffset="14210.52">18906 11674 137 0,'20'-69'374'15,"-3"7"5"-15,-9 13-33 0,-4 14-55 16,-4 10-54-16,0 4-3 16,0 14-185-16,4 27-49 15,0 20 0-15,0 17 0 16,6 9 0-16,-9 6 0 0,7-1 0 16,0-15 0-16,0-8 0 15,1-11 0-15,-9-12 0 0,0-9 0 16,0-37 0-1,0-19 0-15,8-21 0 16,1-12 0-16,0 0 0 16,-3 4 0-16,2 12 0 0,0 12 0 15,1 12 0-15,-1 8 0 16,0 4 0-16,5 10 0 0,0 6 0 16,-2 5 0-16,6 9 0 15,-6 3 0-15,2 0 0 0,-1 1 0 16,-3-5 0-16,-6-8 0 15,-3 12 0 1,0 1 0 0,-12-6-363-16,-5 2-165 0,6-2 46 15</inkml:trace>
  <inkml:trace contextRef="#ctx0" brushRef="#br0" timeOffset="15540.88">19778 11288 27 0,'0'-37'78'0,"8"0"90"0,0 5 9 15,6-1-42-15,-6 10-6 16,-4 1 7-16,-4 10 14 16,0 3 8-16,-12 6-8 0,-10 3 5 15,-5 0 5-15,-14 12 13 16,-8 8-21-16,2 13-53 16,-4 4-99-16,7-5 0 0,11 5 0 15,14-6 0-15,19 3 0 16,13-2 0-16,18-3 0 0,18 3 0 15,19 1 0-15,14 4 0 16,2 4 0-16,-2-1 0 16,-13 1 0-16,-19-1 0 0,-22 1 0 15,-28 4 0-15,-22 0 0 16,-17 5 0-16,-18 1 0 0,-8-2 0 16,-5-4 0-16,-2-1 0 15,2-2-193-15,10-5-128 16,11-5-29-16,10-7 7 15,9-6-11-15</inkml:trace>
  <inkml:trace contextRef="#ctx0" brushRef="#br0" timeOffset="16240.53">24566 10083 609 0,'0'-78'402'0,"-20"5"-94"16,-12 15-121-16,-12 13-90 0,-10 17-37 15,-8 16-5-15,-1 12 24 16,-7 21-31-16,10 11-21 0,12 9-14 16,9 12-4-16,25 11-2 15,14 10 4-15,14 13-12 0,20 10-2 16,15 5 9-16,3 8-12 16,2-5 12-16,-10-3-6 15,-6-8 0-15,-21-13 3 0,-17-7-11 16,-14-10 11-16,-14-10-1 15,-18-6 5-15,-2-12-10 16,-5-7-5-16,3-9 11 0,6-8-2 16,8-12 7-16,7 0-2 15,4 0-2-15,14 0-20 0,11-16-9 16,3-12 8-16,19-17 10 16,15-11 0-16,6-19 4 15,2 0 5-15,0-5 7 0,-9 4 12 16,-7 2-12-16,-9 6 3 15,-12 2 0-15,-8 9 10 0,-8 9-19 16,-9 11-16-16,-3 9-27 16,-5 7-36-16,10 5-85 15,3 4-106-15,12 8-74 0,0 4-8 16,8 0 14-16</inkml:trace>
  <inkml:trace contextRef="#ctx0" brushRef="#br0" timeOffset="16740.21">25184 10315 725 0,'0'-8'488'0,"-21"4"-218"16,-6 4-143-16,-3 12-61 16,7 8-36-16,6 5-4 15,9-1 6-15,8 5-8 0,8-1-10 16,17 1 0-16,7-10-12 15,12-7-6-15,8-12-8 16,5-3-5-16,5-13-15 0,0-13 0 16,-11-8 14-16,-3 1 7 15,-10-5 8-15,-9-4 3 0,-14 0 8 16,-7-3 12-16,-8 4 30 16,0 1 0-16,-20 7 13 15,-3 12 14-15,-19 11 13 0,-11 13-90 16,-16 28 0-16,-15 22 0 15,-9 23 0-15,-6 17 0 0,11 16 0 16,17 7 0 0,24 1 0-16,26 0 0 0,29-3 0 15,21-10 0-15,20-7 0 16,12-8 0-16,7-5 0 0,5-4 0 16,1-3 0-16,-14 2 0 15,-10 2 0-15,-14-1 0 0,-15 4 0 16,-21 2 0-16,-26 3 0 15,-18-2 0-15,-18-2 0 0,-12-6 0 16,-16-2 0 0,-13-6 0-16,-10-6 0 0,-2-8 0 15,19-13 0-15,14-10-85 16,22-15-546-16,18-23 39 0</inkml:trace>
  <inkml:trace contextRef="#ctx0" brushRef="#br0" timeOffset="17072.75">25883 11311 1520 0,'32'-19'527'0,"-7"3"-527"0,-6 3 0 16,2 1 0-16,1 0 0 16,0-4 0-16,7 0 0 15,7-9 0-15,5-3 0 0,3-5 0 16,2-5 0-16,-10-1 0 15,-7-7 0-15,-10-2 0 0,-10-1 0 16,-9 8 0-16,-9 9 0 16,-5 11 0-16,-16 14 0 15,-5 19 0-15,-16 24 0 0,-2 17 0 16,5 15 0-16,2 9 0 16,12 5 0-16,13 1 0 0,12-2 0 15,9-8 0-15,13-9 0 16,7-11 0-16,3-12 0 15,11-16 0-15,2-25-291 16,10-9-201-16,-3-19 77 0,7-17 46 16</inkml:trace>
  <inkml:trace contextRef="#ctx0" brushRef="#br0" timeOffset="17521.23">26612 10771 281 0,'29'-61'363'15,"-12"11"-11"-15,-6 18-84 0,-3 11-105 16,-8 21-11-16,0 29 157 15,-11 21-150-15,-9 14-159 0,4 5 0 16,-2 6 0-16,10-3 0 16,8-7 0-16,0-13 0 15,0-9 0-15,0-15 0 16,5-13 0-16,8-15 0 0,6-8 0 16,14-21 0-16,8-15 0 15,11-21 0-15,5-13 0 0,3-10 0 16,5-6 0-16,2 2 0 15,-10 21 0-15,-14 15 0 0,-9 18 0 16,-6 21 0-16,-12 26 0 16,-3 27 0-16,-13 21 0 15,-10 12 0-15,-6 4 0 0,-1-6 0 16,3-7 0-16,1-16 0 16,5-7 0-16,8-12 0 0,0-9 0 15,21-32 0 1,15-17 0-16,21-17 0 15,13-9 0-15,1-8 0 16,3 8 0-16,-9 13 0 0,-8 14 0 16,-13 15 0-16,-7 17 0 15,-9 25 0-15,-3 11 0 16,-9 10 0-16,-8 7 0 0,-8-2 0 16,-8 4 0-16,-8-7 0 15,-9 1-528-15,-6-4-137 0</inkml:trace>
  <inkml:trace contextRef="#ctx0" brushRef="#br0" timeOffset="19230.75">25846 9431 370 0,'0'8'321'16,"-8"-8"-64"-16,0 8-90 0,8-8-41 15,-9 0 38-15,9 0 67 16,0 0 52-16,0 0-155 15,0-3-128 1,0-6 0-16,0-11 0 16,0-18 0-16,0-14 0 15,0-12 0-15,0-14 0 16,0-13 0-16,9-14 0 0,-1-18 0 16,0-18 0-16,1-22 0 15,-3-12 0-15,-1-12 0 0,-2-5 0 16,-3 10 0-16,0 10 0 15,-8 13 0-15,-7 5 0 16,-5 12 0-16,-5 3 0 0,-3 9 0 16,-6 3 0-16,3 5 0 15,-2 4 0-15,-2 4 0 16,-2 0 0-16,0-3 0 0,0-2 0 16,-1 0 0-1,-2 3 0-15,0 1 0 0,0 9 0 16,-1 9 0-16,0 6 0 15,1 14 0-15,-1 4 0 0,0 9 0 16,-3 7 0-16,-1 3 0 16,5 6 0-16,-5 3 0 15,-1 3 0-15,-1 6 0 0,-5 3 0 16,-7 2 0-16,2 2 0 16,-7 3 0-16,-5 3 0 15,-9 2 0-15,-10-4 0 0,-5 2 0 16,-13-1 0-16,0-2 0 15,-4-2 0-15,-4-1 0 16,1 5 0-16,0 0 0 16,-3 1 0-16,9-3 0 0,-1 6 0 15,17 4 0-15,5-1 0 16,12 4 0-16,12 3 0 16,14-3 0-16,14 4 0 0,4 2 0 15,9 2 0-15,10 5 0 16,2-4 0-1,9 1 0-15,0-2 0 0,0 1 0 16</inkml:trace>
  <inkml:trace contextRef="#ctx0" brushRef="#br0" timeOffset="19316.86">22881 4416 1676 0,'-8'-4'-555'16,"-3"-9"42"-16</inkml:trace>
  <inkml:trace contextRef="#ctx0" brushRef="#br0" timeOffset="19917.47">23274 3874 330 0,'26'-13'316'16,"-10"2"-70"-16,-4 4-97 0,-4 7-73 15,-5 0 1-15,-3 0 34 16,0 0 13-16,0 0-15 16,0 0-19-16,0 0-27 0,-8 0-13 15,-1 0-16 1,-17 18 0-16,-19 12-4 0,-20 3-11 15,-16 7-8-15,-8 1 7 16,3-1-5-16,5 1-12 16,11-3 1-16,14-6-4 0,11-8 5 15,13 0-2-15,12-3-3 16,7 8 8-16,13 2-9 16,16 10 7-16,18 8-3 0,10 8-3 15,11 0 8-15,11 5-3 16,7-2-6-16,0 1 3 0,1-4 2 15,-9 1-2-15,-3-2 7 16,-15-11-4-16,-6-4 4 16,-8-8 14-16,-7-5 7 15,-12-9 1-15,-3-6 6 0,-2 0-35 16,0-13 0-16,-5 0 0 16,-4-9 0-1,0-16 0-15,0-23 0 16,0-26 0-16,-13-23 0 15,1-17 0-15,-1-16 0 16,4-4 0-16,-5-1 0 0,6 9 0 16,-5 9 0-16,5 15 0 15,0 16 0-15,8 20 0 16,-8 18 0-16,8 15 0 16,0 14 0-16,0 10 0 15,0 9-323-15,0 12-54 0,0 16 68 16,0 13 12-16,0 12-53 15</inkml:trace>
  <inkml:trace contextRef="#ctx0" brushRef="#br0" timeOffset="22130.95">29821 3953 322 0,'-12'-38'282'0,"12"6"-100"16,-8-1-82-16,8 9-12 0,-9 3 54 15,9 4 34-15,-8 6-22 16,8-1-53-16,-6 4-48 16,6 4-14-16,-13 4-6 15,13 0-4-15,-9 0-4 16,9 0-6-16,-16 12-3 15,-13 11 19-15,-10 18-9 16,-18 16 12-16,-8 14-14 16,-4 10-10-16,-1 9 1 15,5 7-3-15,3 2 3 16,14-7-6-16,11 2-5 0,18-1 1 16,7-8 6-16,12-4 2 15,9-12-13-15,10-7 1 16,13-9 7-16,16-5-1 15,14-6 2-15,11-9-14 0,9-12-6 16,7-21 1 0,1 0-12-16,-1-17-8 15,-9-8 18-15,-7-8-2 0,-7-3 12 16,-18-5 3-16,-12 3 12 16,-15 3 20-16,-13-1 19 15,-8-6-5-15,-29 5-47 16,-11 2 0-16,-13 1 0 15,-7 11 0-15,-10 7 0 16,2 6 0-16,0 10 0 0,0 0 0 16,9 10 0-1,2 1 0-15,9 5 0 0,6 1 0 16,6-2 0-16,7 6 0 16,4 0 0-16,5-6 0 15,5 2 0-15,2 0 0 16,13-1 0-16,-9-5 0 15,9 1 0-15,0-12-14 47,0 0-53-31,0 0-1-16,0 0 1 0,0 0 6 16,0 0 16-16,5 0 10 15,-1 0 9-15,0 0-8 16,-4 0-30-16,0 0-6 15,5 0 3-15,-1 0 2 16,0-2 5-16,0 2 11 16,0 0 9-16,-1-5 3 15,5 0-4-15,1-2-29 0,-1-5-72 16,9-4-29-16,3-6-41 16,-3-1-45-16</inkml:trace>
  <inkml:trace contextRef="#ctx0" brushRef="#br0" timeOffset="23529.55">31096 3801 174 0,'0'-15'254'0,"-12"-2"-48"16,4 5-68-16,-3-1-47 15,-6 5-3-15,5 1 7 0,-2 2-13 16,3 0-21-16,0 2-29 15,-3-2-13-15,7 5-4 16,-5 0 5-16,-6 0 10 16,-2 0 8-16,-8 0-4 15,-12 18 2-15,-5-3-8 16,-3 6-11-16,3 2 1 16,-4 7-8-16,5-2 5 15,-2 5-8-15,7 3 5 16,2 6-8-16,4 1 8 15,1 7 1-15,4-1 2 16,3-1-3-16,4-2-1 16,2-2 4-16,2-3-1 0,6-6-7 15,1-1 7-15,10 1 5 16,0 3-1-16,0-2-9 16,0 2 3-16,0-2 0 15,0 2-4-15,0-7-5 16,0-4 5-16,4 0-3 15,5-4-3-15,-1-3 3 16,5 2 7-16,2-3-9 16,1-3 3-16,1 0-2 15,-1-3 3-15,3 4 5 16,7-6-7-16,-1 1 4 0,3 2-2 16,4-1 7-16,6-7-12 15,11-6 6-15,10 0 1 16,18 0-2-16,5 0-5 15,-3 0-2-15,3-6 7 16,-4-7 3-16,-9-4 12 16,-7 1-7-16,-2-5 0 15,-4-4-9-15,1 1 4 16,-9-4 19-16,-2-5 10 16,-11 0-21-16,3 1 2 0,-8-5-9 15,-3-3-11 1,-3-1 0-16,-2 1 0 0,-8-1 0 15,-1-4 0-15,-5-5 0 16,0-1 0-16,-2-3 0 16,-6 2 0-16,0 3 0 15,0 3 0-15,0 2 0 16,0 8 0-16,-9-2 0 0,-4-2 0 16,-6-2 0-1,-11-1 0-15,-7-3 0 16,-2 3 0-16,-12-3 0 15,4 6 0-15,-2 0 0 16,6 3 0-16,-4 7 0 0,12 7 0 16,2 2 0-16,4 4 0 15,9 5 0-15,0 5 0 16,3 2 0-16,-2 5 0 16,-15 12 0-16,-17 13-417 15,-20 7-43-15,-5 9 24 16,0 8-297-16</inkml:trace>
  <inkml:trace contextRef="#ctx0" brushRef="#br0" timeOffset="25093.41">32606 3126 136 0,'-31'-17'305'0,"-3"5"-76"15,3 0-102-15,-2-4-58 16,1 4 26-16,-6-1 32 16,7-3 8-16,-6-1-14 15,-4 1-20-15,-4 0 4 16,-12-4-2-16,-8-4 6 15,-7-1 24-15,-14-7-27 16,-19-1-60-16,-22-3-46 16,-18-1 0-16,-15 1 0 15,4 3 0-15,-2 9 0 16,-2 4 0-16,14 2 0 16,25 6 0-16,14 8 0 15,18 4 0-15,8 0 0 16,4 0 0-16,1 16 0 15,-3 2 0-15,8 5 0 16,-8 2 0-16,6 4 0 16,-3 2 0-16,2 6 0 15,-3 0 0-15,0 3 0 16,4 1 0-16,-1 1 0 16,1-2 0-16,9-4 0 15,3 2 0-15,0-7 0 16,1 2 0-16,-7 3 0 15,-1 14 0-15,-6 2 0 16,6 2 0-16,6-2 0 0,6 1 0 16,8 0 0-16,2 1 0 15,7-1 0 1,2-5 0-16,9-4 0 0,3-3 0 16,-1-1 0-16,7 2 0 15,-1 1 0-15,-6 11 0 16,3 4 0-16,-1-1 0 15,-2 8 0-15,8 0 0 16,-7 4 0-16,5-4 0 0,-2-1 0 16,7-2 0-16,-1-2 0 15,-2-2 0-15,7-5 0 16,3-1 0-16,-1-3 0 16,9-4 0-16,-8-4 0 15,8 0 0-15,0-7 0 16,0-4 0-16,0-2 0 0,0 6 0 15,0-6 0-15,8 4 0 16,1 2 0-16,-1-2 0 16,0 1 0-16,5-1 0 15,-2 2 0-15,2-3 0 0,2 6 0 16,1 0 0-16,5 0 0 16,-4 4 0-16,4-1 0 15,2-4 0-15,3 1 0 16,-3-3 0-16,10-4 0 15,2 9 0-15,10-3 0 16,8 4 0-16,7 1 0 16,10 3 0-16,4-2 0 0,2-2 0 15,1 2 0-15,-4-6 0 16,-3-8 0-16,-10 1 0 16,-6-6 0-16,-5-2 0 15,-2 4 0-15,4-1 0 0,0 2 0 16,6-3 0-16,4 1 0 15,4-2 0-15,6-3 0 16,2 2 0-16,-2-2 0 16,6-2 0-16,1-5 0 15,3 2 0-15,5-7 0 16,8-7 0-16,2 7 0 16,9-7 0-16,2 0 0 15,6 0 0-15,8-12 0 16,10-7 0-16,7-10 0 0,1-8 0 15,-6-8 0-15,-3-8 0 16,-12-4 0-16,-7 1 0 16,-12-5 0-16,-5-5 0 15,-8-3 0-15,-9 0 0 16,-3 1 0-16,-6-1 0 16,5-6 0-16,4-3 0 15,4 6 0-15,-2-1 0 16,-3-4 0-16,1 2 0 0,-4 2 0 15,-5 4 0-15,-11 7 0 16,-3 5 0-16,-10 5 0 16,-3 0 0-16,-5-2 0 0,-2-3 0 15,-8-3 0-15,0-9 0 16,-2-5 0-16,-4-10 0 16,-3-12 0-16,-1-13 0 15,-3-17 0-15,-5-17 0 0,0-7 0 16,-5-4 0-1,-3 6 0-15,-11 11 0 16,-18 11 0-16,-24 2 0 16,-41 6 0-16,-47 9-89 15,-51 7-522-15,-56 25-15 16</inkml:trace>
  <inkml:trace contextRef="#ctx0" brushRef="#br0" timeOffset="35759.9">1614 12651 288 0,'-14'-8'348'16,"-4"-1"-23"-16,7 9-100 15,-2 0-65-15,4 0-9 16,3 0 7-16,6 0-48 16,-13 9-57-16,13 3-30 15,-9 8-1-15,9 14 19 0,-8 10 59 16,8 8-57-16,-12 2-43 15,3-2 0-15,9-6 0 16,-11-6 0 0,11-3 0-16,-11-5 0 0,2 1 0 15,1 0 0-15,-5-2 0 16,13-5-203-16,0-7-83 16,0-6-21-16,0-13 22 15,0 0 38-15,0-13-44 0</inkml:trace>
  <inkml:trace contextRef="#ctx0" brushRef="#br0" timeOffset="35931.97">1721 12826 556 0,'0'-7'401'0,"-12"-2"-120"15,-1 4-129-15,13-3-69 16,0 4-36-16,0 2-50 0,0 2-101 15,0 0-109-15,5-5-55 16,7 0-54-16</inkml:trace>
  <inkml:trace contextRef="#ctx0" brushRef="#br0" timeOffset="36225.24">2248 12745 877 0,'-20'-11'459'16,"5"1"-144"-16,1 3-45 16,3 1-144-16,11 4-126 15,-8 2 0-15,8 8 0 16,0 16 0 0,8 21 0-16,0 16 0 15,1 15 0-15,-1 5 0 0,0 6 0 16,-5-6 0-16,-3-6 0 15,0-11 0-15,0-7 0 16,4-9 0-16,-1-3 0 16,3-7 0-16,-3-11-37 15,-3-2-413-15,0-18-24 16,0-7 13-16</inkml:trace>
  <inkml:trace contextRef="#ctx0" brushRef="#br0" timeOffset="36674.76">4031 12842 462 0,'13'-20'332'0,"-5"1"-59"15,0 2-65-15,-5 4 6 16,2 5 46-16,-5 4-29 15,0 4-164-15,0 16-67 16,0 21 0-16,0 21 0 16,-8 14 0-16,8 14 0 15,-12 8 0-15,12 3 0 0,0-7 0 16,0-4 0-16,0-14 0 16,0-15 0-16,0-11 0 15,4-11 0-15,1-10 0 16,-2-13-502-16,0-12-20 15,-3-25 19-15</inkml:trace>
  <inkml:trace contextRef="#ctx0" brushRef="#br0" timeOffset="36872.5">4574 12941 1072 0,'-11'-30'712'0,"0"10"-449"16,1 1-263-16,2 6 0 16,8 1 0-16,-8 7 0 15,8 5-176 1,0 0-313 0,5 0 31-16,-2 0 10 15</inkml:trace>
  <inkml:trace contextRef="#ctx0" brushRef="#br0" timeOffset="37240.53">4848 12981 621 0,'0'0'542'0,"0"-5"-103"16,0-2-158-16,0-5-117 15,0-1-164-15,9 3 0 16,10-8 0-16,9-3 0 0,9 5 0 15,4 9 0 1,3 7 0-16,2 19 0 0,-7 24 0 16,-7 13 0-16,-10 15 0 15,-22 20 0-15,-17 18 0 16,-15 10 0-16,-9 2 0 16,-5-6 0-16,10-17 0 15,9-21 0-15,5-19 0 0,6-19 0 16,8-10 0-16,8-13 0 15,13-16 0-15,15-12 0 16,17-16 0-16,8-10 0 16,4 2 0-16,8 0 0 15,12-1 0-15,17 5 0 16,10 4-451-16,15-5-168 16</inkml:trace>
  <inkml:trace contextRef="#ctx0" brushRef="#br0" timeOffset="37490.16">6582 13132 1032 0,'-16'-33'732'0,"3"9"-449"16,1 8-283-16,12 4 0 15,0 7 0-15,0 24 0 16,12 24 0-16,4 16 0 15,5 20 0-15,-2 1 0 16,1 11 0-16,-2-3 0 16,-2-3 0-16,1-2 0 15,-3-9 0-15,3-10-532 0,0-7 5 16,-2-9 51-16</inkml:trace>
  <inkml:trace contextRef="#ctx0" brushRef="#br0" timeOffset="38039.23">7256 13432 495 0,'4'-35'544'15,"-4"1"-154"-15,0 6-203 16,0-1-84-16,0 5 13 0,-9 3 83 16,9 7-186-16,0-8-13 15,0 1 0-15,0 6 0 16,0-2 0-16,5-3 0 0,2 3 0 15,6-2 0-15,7 2 0 16,3 2 0-16,7-3 0 16,2 11 0-16,5 7 0 15,0 0 0-15,-6 16 0 16,-6 3 0-16,-8 6 0 0,-9 0 0 16,-8 3 0-16,0 8 0 15,-16 5 0-15,-5 4 0 16,2 0 0-16,-6 0 0 0,4 0 0 15,10-8 0-15,11-4 0 16,0-10 0-16,0-7 0 16,0-3 0-16,11-13 0 15,10 0 0-15,4 0 0 0,-3-4 0 16,0 0 0 0,-6-1 0-16,-5 5 0 0,-3 0 0 15,-3 0 0-15,-5 13 0 31,0 4 0-31,-8-2 0 0,-8 5 0 16,-4 6 0-16,-1-2 0 16,2-5 0-16,2-3 0 15,1-3 0-15,3-13 0 16,2 0 0-16,3 0 0 0,-1 0 0 16,-4 0 0-1,13-8-326-15,-12-9-63 16,0-6 12-16,1-6-1 15</inkml:trace>
  <inkml:trace contextRef="#ctx0" brushRef="#br0" timeOffset="38272.33">7150 13107 363 0,'-16'-23'451'16,"-17"-14"197"0,20 24-514-16,3 1-18 15,10 3 6-15,-9 0-37 16,9 9-52-16,0 0-47 16,0 0-46-16,0 0-46 0,0 0-91 15,0 0-100-15,0 9-36 16,0 4-54-16</inkml:trace>
  <inkml:trace contextRef="#ctx0" brushRef="#br0" timeOffset="38688.76">9128 12872 284 0,'0'-13'396'0,"0"4"-19"15,0 6-66-15,0-2-96 0,-8 5-22 16,8 0 22-16,0 0-159 16,0 19-56-16,0 15 0 15,0 7 0-15,0 8 0 0,8 0 0 16,-5-5 0-16,5 2 0 16,1-7 0-16,2-1 0 15,-3-3 0-15,1-1 0 0,4-2 0 16,-5-6 0-16,0-7-249 15,0-3-146-15,-5-4 38 16,2-3 48-16,-2-9 34 0,-3 0 69 16</inkml:trace>
  <inkml:trace contextRef="#ctx0" brushRef="#br0" timeOffset="38983.62">9486 12911 245 0,'-13'-4'348'16,"1"-3"-16"-16,4 2-40 15,-1-2-81-15,1-2 28 0,8 2 57 16,-8-4-212-16,8 9-84 16</inkml:trace>
  <inkml:trace contextRef="#ctx0" brushRef="#br0" timeOffset="39020.37">9428 12859 1671 0,'0'0'-502'0,"0"0"17"16</inkml:trace>
  <inkml:trace contextRef="#ctx0" brushRef="#br0" timeOffset="39369.94">9701 12753 592 0,'0'-8'434'16,"0"8"-102"-16,0 0-165 15,0 0-83-15,0 8-14 16,0 8 12-16,7 6-34 0,4 1-27 15,6 1-10-15,8-3-49 16,-2-8-62-16,2-13-30 0,4 0 8 16,-1-11 23-16,5-8 40 15,-1-9 22-15,-4-9 25 16,-6 1 32-16,-6-5 35 16,-5 0 46-16,2 4 62 0,-10 9 43 15,-3 12 37-15,0 7-228 16,0 22-15-16,0 22 0 15,0 27 0-15,0 20 0 0,0 11 0 16,-8 6 0-16,8 2 0 16,0-3 0-16,0-8 0 0,0-10 0 15,0-10 0-15,13-5-414 16,-1-12-137-16,1-8 29 16</inkml:trace>
  <inkml:trace contextRef="#ctx0" brushRef="#br0" timeOffset="39819.17">11689 12879 486 0,'0'-12'328'16,"0"-5"-112"-16,5 1-109 16,-2 1-53-16,3-1 16 15,-6 4 62-15,3-2 9 0,-3 6-16 16,0 8-28-16,0 0 4 15,0 0 22-15,0 0-56 0,0 17-67 16,5 11 0 0,2 12 0-16,-2 17 0 15,-2 8 0-15,-3 9 0 16,0 0 0-16,0-6 0 0,0-2 0 16,0-8 0-16,0-11 0 15,4-6 0-15,-4-4 0 16,0-9 0-16,0-8 0 0,0-3 0 15,0-8-304-15,5-9-142 16,-2 0 70-16,-3 0 65 0,5-16 52 16</inkml:trace>
  <inkml:trace contextRef="#ctx0" brushRef="#br0" timeOffset="41500.66">6329 13302 442 0,'-8'-12'323'0,"8"4"-61"16,0 0-117-16,0 8-65 16,0 0 5-16,0 0 44 0,5 8-7 15,3 4-21-15,1 5-41 16,-2-6-26-16,1 2-17 15,-8-13-9-15,0 9 1 0,0-9 1 16,0 0 11-16,0-5 25 16,0-12-22-16,0-15-9 15,0-9 6-15,9-11-2 16,-1-1 2-16,3 8 32 16,3 12-53-16,-3 9 0 15,6 16 0-15,6 8 0 0,13 25 0 16,10 20 0-16,-3 23 0 15,4 18 0-15,-15 19 0 16,-16 18 0-16,-16 7 0 0,-8 0 0 16,-8-16 0-16,-5-17 0 15,4-19 0-15,1-20 0 16,8-19 0-16,8-14 0 16,0-8 0-16,0-6 0 15,21-11 0 1,20-11 0-16,20-14 0 0,20-3 0 15,16-10 0-15,8 2 0 16,0 3 0-16,-10 5 0 16,-18 4 0-16,-17 3 0 15,-12 9 0-15,-15 9 0 0,-8 3 0 16,-8-5-385-16,-10-4-124 16,-7-3 55-16,0-7 109 15</inkml:trace>
  <inkml:trace contextRef="#ctx0" brushRef="#br0" timeOffset="41766.92">7486 13274 615 0,'5'-49'434'0,"-5"9"-29"16,0 2-104-16,0 7-9 16,0 1-292-16,0 5 0 15,-11 11 0-15,2 1 0 0,9 5 0 16,-8 8 0-16,8 33 0 15,0 24 0 1,8 19 0-16,4 22 0 0,-1 16 0 16,3 4 0-1,-2-4 0-15,-4-4 0 0,0-7 0 16,1-7 0-16,-3-6 0 16,-1-13 0-16,-2-11 0 15,-3-9-445-15,0-12-167 0</inkml:trace>
  <inkml:trace contextRef="#ctx0" brushRef="#br0" timeOffset="42581.36">9314 13061 526 0,'-19'-2'337'16,"-3"-7"-114"-16,3 1-106 0,3 0-27 16,-1 0 37-16,1 0 34 15,0-1-28-15,0 2-49 16,-1 2-42-16,9-2-22 0,8 2 10 15,-9-4 10-15,9 2 7 16,0-5-22-16,0-4-16 0,6-9-4 16,5 0 1-1,6-5-6-15,-1 7 6 0,0 4 6 16,0 5-5-16,1 12-7 16,-1 9 0-16,0 21 0 0,-13 22 0 15,-3 23 0-15,-24 20 0 16,-12 25 0-16,-18 21 0 0,-11 7 0 15,-3 4 0-15,-6-2 0 16,-2-15 0-16,11-20 0 16,7-21 0-16,18-23 0 0,13-20 0 15,5-17 0-15,14-12 0 16,16-20 0-16,24 0 0 16,22-16 0-16,28-18 0 0,19-5 0 15,21-3 0-15,8 10 0 16,3 3 0-16,-4 9 0 15,-10 9 0-15,-17 2 0 16,-21 4 0-16,-16 5 0 0,-16 0-278 16,-13-7-273-16,-12-5 45 15</inkml:trace>
  <inkml:trace contextRef="#ctx0" brushRef="#br0" timeOffset="43014.77">9936 13078 679 0,'-8'-56'432'0,"8"10"-69"0,-12 14-119 16,-1 7-41-16,1 10-77 15,1 2-126-15,-3 6 0 16,6-1 0-16,0 4 0 0,8-1 0 31,0-3 0-31,0-1 0 16,8-3 0-16,5-7 0 15,10-9 0-15,14-6 0 16,9 6 0-16,6 3 0 0,5 7 0 16,-5 16 0-16,-8 14 0 15,-6 21 0-15,-14 24 0 16,-15 18 0-16,-9 28 0 0,-25 11 0 16,-7 12 0-16,-4 9 0 15,-2-5 0-15,2-13 0 16,11-17 0-16,10-24 0 0,1-19 0 15,14-12 0-15,0-12 0 16,17-13 0-16,12-11 0 16,15-9 0-16,21-21 0 0,17-12 0 15,15-3 0-15,25-9 0 16,16 4 0-16,3 1 0 0,10-1 0 16,-4 4 0-16,-5 5-422 15,-13 4-104-15,-10-1 49 16</inkml:trace>
  <inkml:trace contextRef="#ctx0" brushRef="#br0" timeOffset="44112.04">11694 13022 339 0,'0'-4'257'0,"-13"4"-39"0,2 0-46 15,2-5-48-15,-2 5 1 16,3-4 18-16,8-1-1 0,-10 5-39 15,10 0-3 1,0-2-59-16,0-8 3 0,0 3-15 16,10-9-6-16,2-6-15 15,4-2 3-15,3-4-11 16,3 5 7-16,-3-2 3 0,-6 9 16 16,-2 4 14-16,-2 3 15 15,-4 4-25-15,-5 3-30 0,3 2 0 47,5 16 0-47,0-1 0 16,5 10 0-16,-2 0 0 15,6-2 0-15,-6 4 0 16,-3-4 0-16,-2-4 0 16,-6-3 0-16,0 1 0 0,0-4 0 15,0-5 0-15,-9 0 0 16,-4-8 0-16,-2 9 0 0,-1-9 0 15,-1 0 0-15,9 0 0 16,1-13 0-16,7-8 0 16,7-2 0-16,10-6 0 15,2 2 0-15,6 4 0 16,4 7 0-16,-1 9 0 16,5 7 0-16,-1 19 0 0,1 15 0 15,-1 10 0-15,-7 13 0 16,-11 8 0-16,-9 8 0 0,-5 1 0 15,-16 0 0-15,-1-5 0 16,1-9 0-16,5-7 0 16,11-12 0-16,0-9 0 0,4-8 0 15,16 1 0-15,11-8 0 16,20-1 0-16,6-5 0 16,4 6 0-16,-10 4 0 0,-2 3 0 15,-12 5 0-15,-17 11 0 16,-20 4 0-16,-16 10 0 15,-20 7 0-15,-12 4 0 16,-17 1 0-16,-9-1 0 0,-3-3 0 16,-4-6 0-16,8-12 0 15,8-3 0-15,15-12-121 0,18-15-539 16,7-14 73-16</inkml:trace>
  <inkml:trace contextRef="#ctx0" brushRef="#br0" timeOffset="44312.02">12429 13316 967 0,'35'-46'839'16,"-10"12"-598"-16,-8 11-241 15,-8 7 0-15,-6 4 0 16,-3 3 0-16,0 5 0 16,0 0 0-16,3 4 0 15,2 0 0-15,-5 0-113 47,0 0-591-47,-11 0 99 16</inkml:trace>
  <inkml:trace contextRef="#ctx0" brushRef="#br0" timeOffset="44545.23">12851 13104 1170 0,'5'0'771'0,"-2"0"-665"16,1 0-106-16,5 12 0 16,3 12 0-16,0 16 0 15,5 27 0-15,-3 8 0 16,8 16 0-16,-4 2 0 16,-9 1 0-16,4-1 0 0,-1-7 0 15,1-5 0-15,-5-12 0 16,1-12-15-16,-2-8-601 15,1-8 16-15</inkml:trace>
  <inkml:trace contextRef="#ctx0" brushRef="#br0" timeOffset="45310.6">14626 13591 225 0,'12'0'334'0,"-1"0"-24"16,-2 0-83-16,-4 0-107 16,-2 0-59-16,-3 0-7 0,0 0 32 15,0 0 6-15,0 0-32 16,0 0-32-16,0 0-10 15,0 0-11-15,0 0 2 0,0-5-9 16,0 2 7-16,0-5-7 16,0-4-1-16,5-4-2 0,3-5-2 15,8 1 2-15,9-4 3 16,7 3 0-16,1 4 3 16,-1 5 4-16,-2 5 4 0,-5 2 15 15,1 5 33-15,2 12 17 16,-3 9 6-16,-8 12 1 15,-14 7-9-15,-3 9-74 0,-17 5 0 16,-11 3 0-16,-9-5 0 16,-5-3 0-16,-1-5 0 15,7-11 0-15,7-9 0 0,4-3 0 16,9-9 0-16,5 0 0 16,27-24 0-1,12-4 0 1,6 4 0-16,-3 2 0 15,6 10 0-15,-1 14 0 16,2 10 0-16,-11 9 0 0,-2 12 0 16,-13 3 0-16,-8 2 0 15,-4-3 0-15,-13-1 0 16,-3-1 0-16,-9-9 0 0,-2-3 0 16,-3-9 0-16,-1-8 0 15,-1-4 0-15,-4 0 0 0,2-12 0 16,6 0 0-16,-1-3 0 15,1-11-114-15,4-9-365 16,3-13 24-16,9-17 31 0</inkml:trace>
  <inkml:trace contextRef="#ctx0" brushRef="#br0" timeOffset="45709.65">15084 13616 536 0,'25'-25'605'0,"-4"9"-107"15,-8 4-225-15,-3 4-138 0,-2 4-135 16,-8 0 0-16,0 0 0 16,0-1 0-16,0 1 0 15,5 0 0-15,-5 0 0 0,3-4 0 16,11 0 0-16,6-3 0 16,11-6 0-16,12 1 0 0,4 3 0 15,5 4 0 1,-2 9 0-16,-5 0 0 0,-5 22 0 15,-12 11 0-15,-7 6 0 16,-13 9 0-16,-8 10 0 0,-21 8 0 16,-7 3 0-16,-4 3 0 15,-1 3 0-15,5-7 0 16,8-7 0-16,3-8 0 0,4-7 0 16,13-10 0-16,0-8 0 15,5-3 0-15,6-10 0 0,11-15 0 16,2 0 0-16,12 0 0 15,13 0 0-15,21-7 0 16,9-5 0-16,21-1-295 0,12-7-360 16,13-4 114-16</inkml:trace>
  <inkml:trace contextRef="#ctx0" brushRef="#br0" timeOffset="45907.94">17179 13738 748 0,'0'-20'692'16,"0"-5"-181"-16,0 4-415 16,0 6-96-16,0 2 0 0,0 1 0 15,0 4 0-15,0 3 0 16,0 2 0-16</inkml:trace>
  <inkml:trace contextRef="#ctx0" brushRef="#br0" timeOffset="46343.78">17188 13616 2047 0,'8'8'0'0,"0"0"0"0,0 1 0 16,5 3 0-16,-5-5 0 15,0-7 0-15,-5 9 0 16,3-9 0-16,-6-4 0 47,3-8 0-32,5 0 0-15,0 0 0 0,0-6 0 16,5 3 0-16,9 2 0 16,3 2 0-16,10-3 0 0,1 7 0 15,1 7 0 1,-6 0 0-16,-6 0 0 0,-5 17 0 15,-3 15 0-15,-6 9 0 0,-8 11 0 16,-9 12 0-16,-13 5 0 16,-16 2 0-16,-6-6 0 15,-2-3 0-15,-2-6 0 16,0-4 0-16,-1-10 0 0,7-10 0 16,2-3 0-16,4-10 0 15,9 2 0-15,4-8 0 16,4-2 0-16,2-11 0 0,8 9 0 15,-2-9 0 1</inkml:trace>
  <inkml:trace contextRef="#ctx0" brushRef="#br0" timeOffset="46935.17">17079 14308 2047 0,'8'0'0'0,"0"0"0"0,0 8 0 16,3 0 0-16,3-8 0 15,-3 13 0-15,18-1 0 16,-9 0 0-16,9-12 0 16,4 0 0-16,7 0 0 15,7 0 0-15,10-5 0 0,0-7 0 16,10-4 0-16,-7-8 0 16,-4-9 0-16,1-8 0 15,-6-7 0-15,-12-9 0 0,-5 3 0 16,-11 9 0-16,-7 13 0 15,-3 7 0-15,-5 10 0 16,-4 6 0-16,-4 33 0 16,0 21 0-16,0 24 0 15,-12 17 0-15,2 13 0 16,10 1 0-16,-11 2 0 16,11-7 0-16,-13-10 0 0,13-16 0 15,0-9 0-15,0-15 0 16,0-7-273-16,0-19-224 0,0-19 114 15,0-5 39-15,8-18 106 16,5-18 101-16,-5-20 84 16,5-16 106-16,0-9 206 0,-6-3 81 15,1 3 48-15,-8 10 9 16,0 10-29-16,0 13-248 0,0 9-120 16,0 7 0-1,0 8 0-15,0 9 0 0,0 8 0 16,0-1 0-16,0 5 0 15,3 8 0-15,2 0 0 0,-2 0-82 16,2 0-619-16,-2 0 88 16</inkml:trace>
  <inkml:trace contextRef="#ctx0" brushRef="#br0" timeOffset="47241.06">18626 13905 814 0,'20'-41'455'0,"-8"3"-96"0,1 11-111 15,-4 7-77-15,-6 8-171 16,-3 2 0-16,5 10 0 16,-4 22 0-16,8 23 0 0,-1 14 0 15,0 15 0-15,6 12 0 16,2 3 0-16,0 3 0 0,0-8 0 15,1-3 0-15,-2-8 0 16,-1-9 0-16,-6-10 0 16,-5-5 0-16,-3-9 0 15,0-6 0-15,-8-1 0 0,-1-10-305 16,1-6-315-16,-4-17 77 16</inkml:trace>
  <inkml:trace contextRef="#ctx0" brushRef="#br0" timeOffset="47839.8">20221 13779 160 0,'0'-22'332'0,"0"3"-42"16,-11 3-37-16,11 8-52 16,-9 4-13-16,9 4 74 15,-8 23 49-15,8 18-261 0,0 16-50 16,0 12 0-16,8 9 0 16,4 3 0-16,7-8 0 15,11-8 0-15,-3-11 0 0,3-17 0 16,-1-13 0-16,7-16 0 15,5-16 0-15,3-16 0 0,5-17 0 16,1-16 0-16,-2-12 0 16,-5-5 0-16,-6 1 0 15,-9 11 0-15,-6 14 0 16,-6 10 0-16,-8 15 0 0,-3 15 0 16,-5 16 0-16,0 30 0 15,-18 18 0-15,-1 21 0 16,-6 17 0-16,5 4 0 0,0-1 0 15,3-4 0-15,1-7 0 16,4-13 0-16,12-16 0 0,-8-11-15 16,8-18-596-16,0-9 39 15</inkml:trace>
  <inkml:trace contextRef="#ctx0" brushRef="#br0" timeOffset="48001.43">21001 13966 697 0,'9'-57'602'0,"-9"8"-111"16,0 13-234-16,0 7-257 16,0 6 0-16,0 6 0 0,0 5 0 15,0-2 0-15,0 11 0 16,0 3-520 0,3 0-179-1</inkml:trace>
  <inkml:trace contextRef="#ctx0" brushRef="#br0" timeOffset="48439.13">21241 13831 691 0,'0'-28'523'0,"0"-1"-100"0,8 5-131 15,1-4-174 1,6-1-118-16,2 5 0 0,2-1 0 15,6 5 0-15,4-4 0 0,10-1 0 16,15 5 0-16,3 3 0 16,5 1 0-16,-6 4 0 0,1 12 0 15,-6 0 0 1,0 24 0-16,-15 17 0 0,-12 20 0 16,-19 25 0-16,-23 16 0 15,-18 12 0-15,-17 3 0 0,-7-3 0 16,3-8 0-16,9-13 0 15,11-10 0-15,7-19 0 16,24-7 0-16,12-7 0 0,31-10 0 16,32-3 0-16,37-5 0 15,41-4 0-15,30-8 0 16,30 1 0-16,16-4 0 0,2-6 0 16,176 14 0-1,-230-16 0-15,-21-2 0 16,-25-7 0-16,-22 7 0 15,-22-7-171-15,-24 0-330 0,-19 0 18 16,-20 0 57-16</inkml:trace>
  <inkml:trace contextRef="#ctx0" brushRef="#br1" timeOffset="55478.95">2004 6615 263 0,'-11'-13'227'16,"-1"5"-84"-16,-1 8-76 15,1 0-35-15,4 0-18 16,8 12-4-16,-7 0-4 16,7 4-1-16,0 1 1 15,7-2-2-15,5-2 1 16,1-5 3-16,-2-8 3 15,3 0 13-15,-3 0 11 16,2-3-15-16,-2-9-11 16,2-9-3-16,-4-8 1 15,-9 1-4-15,0-5-2 0,0 5 6 16,-14 3 7-16,-2 8 1 16,4 10-13-16,-3 7-3 15,-2 7-2-15,-8 16 6 16,2 4-3-16,1 6 4 15,5 3-3-15,6-3 2 16,11-10-3-16,0-2 1 16,0-8 5-16,8-5-2 15,4-8-6-15,4 0 7 16,8-8 1-16,1-8-5 16,-9-4-1-16,-2-1 2 15,-8-4-5-15,-6 1 5 16,0 0 0-16,-11 2-2 15,-6 11-6-15,-3 3 3 16,0 8 3-16,0 0 0 0,-5 17-2 16,5 2-1-16,3 5 3 15,9 2 1-15,8-2 2 16,8-5-3 0,9-2 2-16,6-5 1 15,11-12-3-15,3 0 5 0,7 0-9 16,2-12 2-16,-6-5-3 15,-4-7 2-15,-11-4 2 16,-10-4 3-16,-11-28 2 16,-20 35 9-1,-9 4-9-15,-3 5-4 16,-4 8 3-16,-4 8-3 16,-4 16-2-16,2 13 2 15,6 2 0-15,4 7 4 16,11-7-4-16,17-2-2 15,0-8 4-15,17-5 4 16,7-5-2-16,12-11-7 16,8-2 3-16,-2-11 3 15,-5-4 1-15,-5-7-6 0,-13-4-6 16,-5-6 1-16,-14 0 3 16,-14 0 4-16,-2 6-4 15,-4 8 1-15,-1 6-1 16,-1 14 1-16,-11 14 6 15,1 6 4-15,-2 8-2 16,6 0-1-16,11-3-3 16,17 0 4-16,0-6 0 15,5-2-2-15,12-5 3 16,6-12-4-16,11 0-2 16,-2 0 1-16,1 0 4 15,-5-8-3-15,-8-1 1 16,-5-3-4-16,-7-4-3 15,-8 1-1-15,0 2 0 16,-15 5 2-16,-5 3-2 0,-2 5 3 16,2 0 1-1,4 13 3-15,-1 2-2 16,10 2 0-16,7 0 0 0,0-1 3 16,7-4-1-16,7-4 0 15,5-8 2-15,6 0 0 16,-1 0-2-16,4-3 2 15,-3-10-3-15,-1-3-6 16,-8-5-1-16,-8 2-4 16,-8-2 2-16,-8-1 2 15,-12 8-2-15,-8 5 0 16,-9 9 6-16,-3 9-1 16,-1 5 3-16,6 12 4 15,5-2 2-15,11 5-6 16,11-5 3-16,8 0 2 0,10-3 3 15,15-8-4 1,8-2 0-16,4-11 3 16,-1 0-6-16,1 0-6 15,-5-3 8-15,-4-5 0 0,-8-5 3 16,-6-4-5-16,-14 1-3 16,-14 4 7-16,-6 0 1 15,-8 4-6-15,0 8-3 16,-4 0 5-16,7 0-2 15,0 0-5-15,8 12 6 16,10 0 0-16,7 5 3 16,7-1 0-16,10-1-2 15,5 2 0-15,6-5-2 16,0-12 0-16,4 0 5 16,5-3-3-16,-1-6-2 15,-7 0 1-15,-10-2 3 16,-5-1-4-16,-14-1 0 15,0 5 1-15,-22 1 0 0,-3-2-4 16,-1 9 5-16,-4 0 0 16,3 0 0-16,2 12 5 15,5 0-3-15,3 4-2 16,8 2 1 0,9-3-3-16,0-3 6 0,0-3-3 15,9-9-3-15,3 8 0 16,1-8 8-16,2 0-6 15,7-8-1-15,-6-5 1 16,0-8 3-16,-8-2-9 16,-8-2-4-16,-8-4-6 15,-13 5 10-15,-7 5-3 16,-5 2 1-16,-4 13 3 16,1 4-3-16,4 0 6 15,7 12 0-15,5-1 0 0,8 2 0 16,12 0 1-1,0-1-1-15,0 0 7 16,12-4-6-16,5-8-3 16,-1 9 2-16,4-9 0 0,1 0-1 15,-5 0-6-15,-5 0-2 16,1 0 1-16,-4 0 10 16,-8-5-2-1,0 1 15-15,0 0 0 16,-14 4 10-16,0 0-2 15,3 0-8-15,-3 0-7 16,7 0-1-16,7 0-4 16,0 0-5-1,4 0 2 1,5 0 4 0,2 0-2-16,2 0 0 15,-1-4-5-15,-1 0 3 16,3-4 5-16,-6-1-3 0,-8 2-2 15,0-2 1-15,0 1 2 16,-17 1-1-16,-2 2-7 16,-11 5 2-16,3 0-1 15,-3 0-2-15,5 7 2 16,6 6 5-16,3 0 1 16,8 2-3-16,8-2 3 15,3 0-2-15,10-1 0 16,7 0 3-16,4-12-1 15,0 0 1-15,5 0 2 16,-4 0-1-16,-2 0-2 16,-7-5 0-16,-2-2 0 15,-2-5-1-15,-9-1-2 16,-3 0-2-16,0 6 5 16,0-1-2-16,-11 4-3 0,-1 4-5 15,12 0 4-15,-14 0 2 16,14 0 0-1,0 0 3 1,0 0 1-16,8 0-4 16,1 0 4-1,8 0-1-15,3 0-1 16,-4 0 2-16,1 0-2 16,-9 0 0-16,-1-5 6 15,-7-2-7-15,0-3 0 16,0 3-4-16,-12-5 5 15,1 3-4-15,-3 3 4 16,3 0-4-16,-6 6 5 16,6 0 0-16,-1 0-4 15,3 0 3-15,1 0 2 16,0 0-9-16,8 0 4 16,0 0 4-16,0 0 0 15,0 0-4 1,0 0 6-16,0-5-1 0,8 3-7 15,-5-3 1-15,2 0-2 16,4 5 5-16,-6 0-1 16,2 0-2-16,-5 0-1 15,0 0 3-15,0 0-6 16,0 0 6-16,0 0-1 16,0 0 6-16,0 0-6 15,0 0 6-15,0 0-5 16,0 0-2-16,0 0 3 15,0 0-2 1,0 0 7 0,0 0-5-16,0 0-17 15,0 0-63-15,0 0-57 16,4 0-34-16,-4 12-127 0</inkml:trace>
  <inkml:trace contextRef="#ctx0" brushRef="#br1" timeOffset="58972.44">2095 6565 37 0,'0'0'105'0,"0"0"105"16,-12 0-47-16,-2 0-47 15,6 0-33-15,8 0-34 16,-6 0-13-16,6 0-1 15,0 0-3-15,0 0-5 16,0 0-10-16,0 0-1 16,0 0-2-16,3 0 0 15,8 0 0-15,11 0 32 16,2 0 3-16,4 0-4 16,4 0 12-16,6 0-1 15,-3 0 0-15,3 9-19 16,2-9-6-16,-3 0 4 15,-5 0 12-15,1 0-7 16,-1 0 2-16,1 0-6 0,10 0-2 16,10 0 1-16,4 0-14 15,8 0-3-15,5 0 12 16,4 0-11-16,2 0 0 16,1 0-4-16,-4 0 5 15,-8 0 0-15,-8 0 0 16,-3 0-9-16,-10 0 3 15,-9 0-4-15,-2 0 1 16,-4 0-8-16,-4 0 3 16,-10 0-3-16,1 0 2 15,-3 0 2-15,0 0-2 16,-7 0-5-16,2 0 0 16,1 0 1-16,4 0 4 15,-2 0-8-15,3 0 5 0,1 8 0 16,5-8 0-16,5 7-4 15,4-7 3 1,2 0-6-16,11 0 10 16,6 9-1-16,9-9 6 0,5 8-10 15,3 1 1-15,3-2-6 16,5 1 11-16,4-8-4 16,4 9-5-16,-7-2-4 15,-9-7 14-15,-8 9-7 16,-6-9 6-16,-9 0-2 15,-9 0-1-15,-6 0-7 0,-6 0 5 16,-4 0-1-16,-2 9 3 16,-3-9-5-16,1 8-1 15,-5-8 6-15,4 0-1 16,0 7-2-16,0-7-2 16,1 8 6-16,-2-8-7 15,3 9-2-15,-3-2 6 16,6 2-1-16,-2-9 2 15,5 8 0-15,2 0-7 16,-2-8 12-16,0 13-11 16,-4-13-2-16,4 7 11 0,-4 3-2 15,0-3-7-15,1-7 8 16,2 12-2 0,7 0-2-16,2 0 2 0,5 1-7 15,7 0 9-15,2-1-4 16,-2-1 3-16,0-3-3 15,0 5 2-15,-3-1-6 16,-4-4 7-16,-4 0-6 16,-6 1 4-16,-2-9-1 15,-4 7 0-15,-7-7 1 16,4 0-4-16,-3 9 1 0,6-2 7 16,-1 2 0-16,0-2-10 15,0 3 5-15,6-10 4 16,-3 12-11-16,2-12 11 15,-4 8-2-15,2 0 0 16,2 0 0-16,2-1-3 16,10 7-2-16,-1-7 7 15,6 5 1-15,-3 0-6 16,1 1 3-16,2-5-1 16,-2 0-4-16,1 1 1 0,-4-2 9 15,-1 0-3-15,-4 3-6 16,1-10 5-16,-1 12 2 15,-3-12-6-15,-1 12-1 16,0-12-1-16,1 12 4 16,0 0-2-16,-7-3 3 0,4-9-5 15,-2 7 6 1,-5-7-2-16,2 12-3 0,-1-4 3 16,5 0-3-16,-1 2 3 15,4 2 7-15,10 0-1 16,-2 0-3-16,1-4-1 15,-1 0-1-15,1 4 1 16,-1 0-1-16,-4 0 1 0,1-3-3 16,-1-1 4-16,-4 0 4 15,1 0 10-15,-6 1 1 16,2-1-10-16,-1 4 6 16,1 0-6-16,4 0-9 15,7 1 0-15,4 2 0 16,5 1 0-16,-1 6 0 15,2-3 0-15,-2 2 0 16,0 0 0-16,2-1 0 0,-7 1 0 16,-2-1 0-16,-4 0 0 15,-1-3 0-15,-3-1 0 16,1 3 0-16,-1-2 0 16,4 4 0-16,4-1 0 15,3 6 0-15,2-3 0 16,2-2 0-16,-4-1 0 0,0 1 0 15,2-4 0 1,-3 2 0-16,3-3 0 0,-2 1 0 16,-4-5 0-16,-4 0 0 15,4-1 0-15,-2 2 0 16,2 0 0-16,9-1 0 16,3 3 0-16,1 2 0 0,3-1 0 15,0 0 0-15,2 1 0 16,-1 0 0-16,4-6 0 15,4 6 0-15,-1 0 0 0,1-5 0 16,0 0 0 0,-4 0 0-16,-4 0 0 0,-1-1 0 15,0 6 0-15,-1-5 0 16,-4 1 0-16,-2 0 0 16,-5-6 0-16,2 1 0 15,-6 1 0-15,5-2 0 0,2 5 0 16,2 2 0-16,0-2 0 15,-1 0 0-15,2 4 0 16,-2-3 0-16,1 3 0 0,0 1 0 16,-5-6 0-16,1 1 0 15,-5 0 0-15,-1 0 0 16,-1-3 0-16,-5-1 0 16,-2 4 0-16,2-4 0 15,2 0 0-15,3 4 0 16,-2 0 0-16,1-1 0 0,-1 0 0 15,4-4 0-15,-4 5 0 16,6-3 0-16,-6-2 0 16,0 2 0-16,1-9 0 0,-4 12 0 15,-6-12 0-15,2 8 0 16,-5-8 0-16,4 9 0 16,5-1 0-16,7-8 0 0,13 11 0 15,8 1 0 1,7 0 0-16,0 2 0 0,5-2 0 15,-3 0 0-15,-5 0 0 16,-10-5 0-16,-1-7 0 16,-10 9 0-16,-6-2 0 0,-6-7 0 15,-5 10 0-15,-2-3 0 16,-2-7 0-16,2 8 0 16,5-8 0-16,5 13 0 0,9-1 0 15,14 0 0-15,7 0 0 16,3 0 0-16,5 0 0 15,-1 1 0-15,7 0 0 0,-6-1 0 16,-5-5 0-16,-7 2 0 16,-8-9 0-16,-5 12 0 15,-4-12 0-15,-7 9 0 16,-1-9 0-16,1 8 0 0,7-8 0 16,6 12 0-16,1-5 0 15,68 5 0 1,-46 1 0-16,4-1 0 0,4 1 0 15,3-2 0-15,2 2 0 16,-1-4 0-16,-4-9 0 16,-5 12 0-16,-1-5 0 0,-2 1 0 15,0-8 0-15,-5 8 0 16,0-1 0-16,-3-7 0 16,-3 11 0-16,-2-4 0 15,2 2 0-15,3-2 0 0,5 5 0 16,2 0 0-16,5 0 0 15,-1 1 0-15,1-4 0 16,-3 2 0-16,-7 1 0 0,-2 0 0 16,0-3 0-16,-3-2 0 15,-1 6 0-15,3-4 0 16,1-1 0-16,5 0 0 0,7 0 0 16,2-8 0-16,16 11 0 15,6 2 0-15,4-1 0 16,9 1 0-16,4-1 0 15,117 17 0 1,-109-13 0-16,-4 0 0 0,-10 4 0 16,-6-4 0-16,-4 1 0 15,-6 2 0-15,-2-2 0 0,0 4 0 16,3-1 0-16,4 6 0 16,5-3 0-16,-1 1 0 15,1 0 0-15,-2 2 0 0,1-7 0 16,2 3 0-16,3-3 0 15,-6-3 0-15,-3 1 0 16,-6-1 0-16,-11-3 0 0,-10-2 0 16,-7 1 0-1,3 1 0-15,4 0 0 0,2 2 0 16,13 6 0-16,4 3 0 16,9 4 0-16,4 1 0 15,4-1 0-15,3 5 0 16,0 0 0-16,5 1 0 0,0-3 0 15,0-3 0-15,3 5 0 16,4 0 0-16,6 0 0 16,2-1 0-16,5 5 0 0,8 3 0 15,1 1 0-15,5 4 0 16,0 0 0-16,-2 3 0 16,-4-3 0-16,1-1 0 15,-6 2 0-15,-4-6 0 0,-1-3 0 16,-15-4 0-16,-8-9 0 15,-15-4 0-15,-14-3 0 16,-6-5 0-16,-18-5 0 16,-11-7 0-16,-12 10 0 0,-9-10 0 15,-17 0 0-15,-14-10-601 16,-38-9-841-16</inkml:trace>
  <inkml:trace contextRef="#ctx0" brushRef="#br1" timeOffset="60273.59">823 10416 319 0,'-20'0'275'0,"-1"0"-38"15,5 0-82-15,4 0-46 16,4 0-17-16,8 0 2 16,0 0-17-16,0 0-27 15,0 0-17-15,0 0-1 16,0 0-8-16,0 0 17 16,0 0 13-16,0 0-8 15,0 0-14-15,0-3-2 0,0-2-6 16,0-2 14-16,0-2 7 15,0-8-20-15,12-12-7 16,4-6-9-16,10-6-10 16,2 4 6-16,0 0-13 15,4 5 7-15,-4 4 1 16,1 6-4-16,-8 10 2 16,-1 8-2-16,1 4 2 15,-2 0-1-15,-2 13-2 16,-1 7 2-16,-4 1-1 15,1 3 2-15,-6 1 5 0,-7-5-3 16,0 1 2-16,0-2-6 16,0-3 6-16,0 1-3 15,0-4 1-15,0-1 1 16,0-4-23-16,0-8-15 16,0 0-11-16,9 0-8 15,2 0 21-15,2 0 10 16,6 0 8-16,11 0 11 0,-5 0 1 15,-1 0 0-15,-5 17 1 16,1 2 4 0,2 10-1-16,-6 8 2 15,-9-1-5-15,-7 5 8 0,0-1 0 16,-20 1-1-16,-11 4-2 16,-20 5-2-16,-10-3 3 15,-6-2 6-15,-2-5 6 16,-2-6 8-16,6-6-3 15,8-10 42-15,14-8 41 16,7-10-12-16,7-3-2 0,4-10-22 16,9 1-66-1,4-4 0-15,4 0 0 0,8 0 0 16,0 0 0-16,0 4 0 16,0 3-20-16,0 1-233 15,0 8-118-15,0-4-68 16,3-1-18-16</inkml:trace>
  <inkml:trace contextRef="#ctx0" brushRef="#br1" timeOffset="61917.79">1871 10441 52 0,'-9'8'161'16,"-2"-8"50"-16,3 9-50 15,8-9-64-15,0 0-46 16,0 0-12-1,0 0-1-15,0 0 1 0,0 0 32 16,16 0 19-16,11 0 8 16,11 7-9-16,14 1-12 15,13 1-24-15,25-2-13 16,19 2-9-16,22-9-16 16,15 0 0-16,13 0 13 15,3 0 9-15,8 0-7 16,8-9 12-16,8 2-2 15,10-5 3-15,0 3-1 16,-3 1-7-16,-6-1-2 0,-12 6-12 16,-13 3 11-1,-7 0-9-15,-5 0 1 16,-3 0-4-16,-5 0 3 0,-4 0 11 16,5 0 4-16,2 0-1 15,2 0 0-15,-2 0-37 16,5 0 0-16,5 8 0 15,3-8 0-15,-3 0 0 16,0 0 0-16,-5 0 0 0,-4 0 0 16,-4 0 0-16,-3 9 0 15,-3-9 0-15,8 12 0 16,0-5 0-16,3 2 0 16,3-9 0-16,13 12 0 15,3-12 0-15,5 8 0 0,4-8 0 16,-4 8 0-16,-10-1 0 15,-6 2 0-15,-8 0 0 16,-14-2 0-16,0 5 0 0,-6-3 0 16,-1-9 0-16,5 12 0 15,2-12 0-15,5 8 0 16,4 1 0-16,5-9 0 0,-2 11 0 16,6-11 0-16,-6 13 0 15,-1-1 0-15,-11-3 0 16,-3 2 0-16,1-3 0 15,-5 1 0-15,-1 4 0 16,0-13 0-16,2 12 0 0,-1-12 0 16,2 7 0-16,-1-7 0 15,-1 9 0-15,-4-9 0 0,-5 7 0 16,-2-7 0-16,-7 9 0 16,3-9 0-16,-7 0 0 15,3 0 0-15,-2 0 0 0,-4 0 0 16,2 0 0-16,1 0 0 15,3 0 0-15,1 0 0 16,6 0 0-16,1 7 0 0,1-7 0 16,7 11 0-1,8-11 0-15,5 0 0 0,3 6 0 16,4 1 0-16,-6 3 0 16,-2-3 0-16,-9 2 0 15,-5-1 0-15,-8 3 0 0,-2-1 0 16,-2-3 0-16,6 6 0 15,-2-5 0-15,5-8 0 0,3 12 0 16,8-12 0-16,10 8 0 16,-1-8 0-16,1 0 0 15,2 0 0-15,-2 9 0 0,-5-9 0 16,-5 12 0-16,-3-12 0 16,-9 0 0-16,-7 7 0 15,-5-7 0-15,-2 0 0 16,-1 8 0-16,-2-8 0 0,6 0 0 15,0 0 0-15,3 0 0 16,2 0 0-16,2 8 0 16,9-8 0-16,3 0 0 0,-2 9 0 15,-7-1 0-15,0-8 0 16,-11 12 0-16,-8-12 0 16,-7 0 0-16,-11 8 0 15,-5-8 0-15,-4 0 0 0,-5 0 0 16,5 0 0-16,2 0 0 15,6 0 0-15,2 0 0 16,99 16 0-16,-81-7 0 16,-2-2 0-16,2 2 0 15,4-1 0-15,-6-8 0 16,-1 8 0-16,-10-8 0 0,-4 0 0 16,-8 9 0-16,-8-9 0 15,1 7 0-15,3-7 0 16,8 12 0-16,8-12 0 0,8 13 0 15,8 0 0-15,5-1 0 16,7 0 0-16,5 4 0 0,4 0 0 16,4 2 0-1,-1-4 0-15,2 3 0 0,-9-5 0 16,-9-4 0-16,-7-8 0 16,-9 8 0-16,-8-8 0 15,-3 9 0-15,-6-9 0 0,-6 8 0 16,-5-8 0-16,1 0 0 15,-3 0 0-15,-1 0 0 0,-6 0 0 16,1 0 0-16,-4 0 0 16,-2 0 0-16,-9 0 0 15,-2 0 0-15,-2 0 0 0,0 0 0 16,-7 0 0-16,-2 0 0 16,-7 0 0-16,0 12 0 15,-5-3 0-15,-9-9 0 16,-4 7 0-16,-4 2 0 15,-21 3-467-15,-18-12-164 0</inkml:trace>
  <inkml:trace contextRef="#ctx0" brushRef="#br1" timeOffset="62882.74">20413 10714 32 0,'3'-4'102'0,"-3"4"122"16,5 0-58-16,-5 0-30 0,0 0-37 16,0 0-32-16,0 0 5 15,4 0 14-15,4 0 9 16,0 0-1-16,9 0-10 15,2 0-2-15,5 11-23 0,4-3-20 16,6-8-18-16,-3 9-3 16,-1-9-11-16,-3 0-6 0,3 0 1 15,-9 0-1-15,-7 0-5 16,-1 0-15-16,-4 0-42 16,-9 0-104-16,0-9-92 0,-17-3-71 15</inkml:trace>
  <inkml:trace contextRef="#ctx0" brushRef="#br1" timeOffset="64563.31">543 6261 83 0,'0'0'252'16,"0"0"-64"-16,0 0-35 15,0 0-53-15,0 0-24 16,-9 7-6-16,-2-7 5 16,0 13 4-16,-2-13-12 0,0 8-10 15,1-8 6-15,4 0 18 16,8 0-1-16,-11 0-11 15,2 0-20-15,9 0-12 0,0-8-2 16,0-5-11-16,0-3-9 16,9-13-16-1,10-11-3-15,10-4 8 0,11-2 0 16,5 5-4-16,4 5-3 16,-5 7 1-16,-4 13-4 15,-3 9 1-15,-7 7-9 16,-7 19 17-16,-6 14-6 0,-14 13 6 15,-3 6-7-15,-20 9 1 16,-3-1 5-16,-2-6 1 16,-3-10 2-16,2-2-3 15,6-14 2-15,4-4-4 16,4-12 1-16,12-12 8 16,0 0-21-1,9-5-2-15,5-2 7 16,16-2 1-16,5 2-2 15,11 7 5-15,-5 0-7 16,-1 16 4-16,-6 4-3 16,-11 8 2-16,-6 5-3 15,-17 5 9-15,-14 2 3 0,-9 1 0 16,-19-2 1-16,-6-2-4 16,-1-8 6-16,2-9-6 15,1-3-4-15,5-9 9 16,14-8 3-16,2 0-25 0,-7-12-296 31,19-12 17-31,13-9-30 0</inkml:trace>
  <inkml:trace contextRef="#ctx0" brushRef="#br1" timeOffset="64728.27">966 6077 714 0,'3'-32'289'0,"-3"8"-138"15,0 3-42-15,0 4 27 16,0 0 18-16,0 6-69 0,0 3-45 16,0 4-47-1,0 4-113-15,0 0-137 0,0 0-99 16,0 0-91-16</inkml:trace>
  <inkml:trace contextRef="#ctx0" brushRef="#br1" timeOffset="65111.89">1606 5515 589 0,'22'-36'438'0,"-6"10"-176"0,-7 7-117 16,-6 7-65-16,-3 4-25 16,0 8-24-16,0 0-12 15,0 8-7-15,-12 9-4 16,-4 2-1-16,-9 2-5 15,-12-1 7-15,-8 0-4 16,-3-7 0-16,-4-13 0 16,-5 0-4-16,8-13 11 15,11-10-6-15,11-11-2 16,10-10-13-16,22-6-2 0,18 2 7 16,22 3 4-16,16 9-4 15,17 10 10 1,4 19 4-16,2 19 9 0,-7 21-3 15,-12 24-8-15,-24 29 0 16,-33 27 3-16,-32 21 1 16,-29 14-21-16,-19 2-98 15,-15-4-182-15,-1-8-104 16,-7-15-60-16</inkml:trace>
  <inkml:trace contextRef="#ctx0" brushRef="#br1" timeOffset="68243.37">11503 10021 245 0,'1040'-89'139'16,"20"40"-159"-16</inkml:trace>
  <inkml:trace contextRef="#ctx0" brushRef="#br1" timeOffset="68807.84">28778 15689 1532 0,'0'-98'515'0,"-14"15"-515"16,3 23 0-16,5 20 0 16,-3 11 0-16,-4 20 0 0,0 26 0 15,0 33 0 1,-1 35 0-16,2 29 0 0,-1 15 0 16,13 10 0-16,0-4 0 15,0-10 0-15,8-16 0 16,5-18 0-16,-1-14 0 15,-1-16-297-15,2-20-294 0,-1-20 90 16</inkml:trace>
  <inkml:trace contextRef="#ctx0" brushRef="#br1" timeOffset="69058.09">28932 15546 531 0,'21'-66'541'16,"-1"18"-163"-16,0 10-185 15,17 23-81-15,11 15 35 0,13 19-2 16,4 20-145-16,4 17 0 16,-4 25 0-16,-12 17 0 15,-13 11 0-15,-14 1 0 16,-26 1 0-16,-21-10 0 0,-24-13 0 16,-28-6 0-16,-17-8 0 15,-7-13 0-15,1-8 0 16,5-8 0-16,9-8 0 15,18-8 0-15,13-10-295 16,8-7-254-16,15-12 36 16</inkml:trace>
  <inkml:trace contextRef="#ctx0" brushRef="#br1" timeOffset="69988.88">30918 8674 508 0,'-21'-37'282'16,"0"8"-86"-16,6 9-71 16,4 5-38-16,-3 7-21 15,6 8-27-15,-4 19 7 16,-8 31 179-16,-13 31-23 15,-16 33-62-15,-21 36-65 0,-13 38-36 16,-12 26-22-16,-2 11-17 16,12-10-75-16,12-19-120 15,16-37-74-15,18-36-43 16,13-42-7-16,26-48-96 16</inkml:trace>
  <inkml:trace contextRef="#ctx0" brushRef="#br1" timeOffset="70220.25">30901 8886 559 0,'40'-65'356'15,"-10"20"-185"-15,-7 20-83 16,2 25-50-16,-1 25-1 16,1 23 63-16,-5 34 6 0,-4 24 5 15,-4 31-36-15,-3 27-30 16,-1 15-21-16,0 4-10 15,4-8-13-15,-4-12-55 16,0-15-106-16,-8-22-84 16,0-25-53-16,-8-19-39 15,-20-25-297-15</inkml:trace>
  <inkml:trace contextRef="#ctx0" brushRef="#br1" timeOffset="70371.64">30372 10230 621 0,'-91'-91'479'15,"18"9"-127"-15,22 19-156 16,27 9-109-16,29 9-23 16,36 8-3-16,45 5-28 15,39 4-20-15,38 1-88 16,18 4-113-16,8 3-128 16,-12 5-57-16,-11-6-75 15</inkml:trace>
  <inkml:trace contextRef="#ctx0" brushRef="#br1" timeOffset="70540.37">31672 9617 506 0,'-31'-11'445'15,"6"-6"-201"-15,16 1-132 16,18 1-53-16,20-6 8 16,19 0-28-16,26-3-17 15,24 5-42-15,6 2-80 16,7 0-70-16,95-19-404 15</inkml:trace>
  <inkml:trace contextRef="#ctx0" brushRef="#br1" timeOffset="70737.25">32411 9092 473 0,'-48'-24'351'0,"11"1"-132"0,9 7-101 15,4 4-52-15,7 1 8 16,4 11 10-16,13 18 36 15,0 19 58-15,0 20-70 16,0 24-51-16,0 33-30 16,0 29-26-16,0 15-129 15,0 14-117-15,0 2-83 16,9-8-64-16,-9-15-390 16</inkml:trace>
  <inkml:trace contextRef="#ctx0" brushRef="#br1" timeOffset="71435.05">30706 11882 445 0,'12'-48'348'16,"-7"6"-157"-16,-5 26-100 15,-12 16-47-15,-17 31-23 0,-12 27 3 16,-8 19 5-16,-6 17-11 16,-2 4-9-16,3 0-1 15,10-13-5-15,12-16 5 16,7-20 4-16,8-17-2 16,9-24 8-16,8-27-14 15,22-35-1-15,17-35 0 16,21-29-3-16,18-32-4 15,20-17 6-15,11-1 3 16,1 14 57-16,-11 24 119 0,-20 31-23 16,-17 26-71-16,-18 26-52 15,-6 29-4-15,-12 31 31 16,-4 31-2-16,-13 37-9 16,-9 38-23-16,0 14-28 15,0 9 0-15,0 2 0 16,0-9-20-16,0-17-190 15,8-18-162-15,-2-17-73 16,-6-25-33-16</inkml:trace>
  <inkml:trace contextRef="#ctx0" brushRef="#br1" timeOffset="71596.8">30630 12016 739 0,'-69'-44'526'16,"16"10"-248"-16,20 10-169 15,24 8-66-15,26 4 6 16,27 4-12-16,34 8-21 16,28 0-54-16,19 0-139 15,22 0-146-15,3-9-73 16,-3-3-464-16</inkml:trace>
  <inkml:trace contextRef="#ctx0" brushRef="#br1" timeOffset="71760.41">32042 11693 586 0,'-16'-2'383'0,"3"-3"-175"16,13-2-110-16,8-2-33 15,18-4 30-15,15 2 9 16,24-6-45-16,12 1-38 16,7-1-63-16,6-2-153 15,-9-2-137-15,-4-7-117 0</inkml:trace>
  <inkml:trace contextRef="#ctx0" brushRef="#br1" timeOffset="71934.83">32700 11173 997 0,'-40'0'354'0,"7"16"-181"16,3 14-88-16,8 10-18 15,-3 21 46-15,-2 25-47 16,-7 19-35-16,-5 25-27 0,-12 17-146 15,-17 16-208-15,-19 4-97 16,-17 0-501-16</inkml:trace>
  <inkml:trace contextRef="#ctx0" brushRef="#br1" timeOffset="73665.16">31209 15118 486 0,'-48'-90'413'0,"-32"-4"-164"16,-30 1-117-16,-36-5-62 16,-30-4-6-16,-22 5 84 15,-25 4 52-15,-25 16-13 16,-24 27-89-16,-33 42-98 0,-24 41 0 15,-16 52 0-15,-7 49 0 16,-2 36 0-16,12 39 0 16,23 31 0-16,39 21 0 0,51 15 0 15,70 2 0-15,74-3 0 16,85-1 0-16,60-10 0 16,82-8 0-16,78-11 0 0,71-22 0 15,79-24 0-15,54-26 0 16,35-44 0-1,15-39 0-15,10-53 0 0,-10-67 0 16,-26-70 0-16,-37-63 0 16,-51-57 0-16,-60-66 0 15,-64-55 0-15,-73-28 0 16,-82-2 0-16,-81 7 0 0,-98 23 0 16,-112 15 0-16,-100 32 0 15,-75 39 0 1,-48 35 0-16,-31 45-7 0,-16 48-503 15,9 42-111-15</inkml:trace>
  <inkml:trace contextRef="#ctx0" brushRef="#br1" timeOffset="85910.72">1769 10107 289 0,'-16'-24'235'0,"-1"-2"-87"16,6 7-64-16,-1 2-38 15,3 5-2-15,9 3-4 16,0 5-13-16,0 4-11 16,0 0-12-16,0 0 14 15,0 0 5-15,0-2 1 16,0 2-4 0,0 0-5-16,0 0 1 15,9-6-8-15,-1-1 4 16,-1-5 2-16,6 0-6 0,-4-9-3 15,-1-1 0-15,0-1 1 16,-5-1-2-16,-3 3 3 16,0 8 7-16,0 6-14 15,-11 7-7 1,-2 20 6-16,-4 8 2 16,10 5 0-16,7 8 3 15,0-1-3-15,12-2 3 16,5-7-6-1,6-5 6-15,11-14-2 0,-3-12-6 16,2 0 10-16,-4-5-4 16,-10-11-2-16,-2-13 5 15,-10-11-11-15,-7-5 4 16,-10-1 5-16,-7 6-2 16,-8 8-3-16,2 16 0 15,-7 11 2-15,2 13-3 16,-1 21-1-16,1 13 7 15,11 2-5-15,6-2 7 16,11-7-4-16,3-6-4 16,10-5 11-16,7-12-8 15,5-12 5-15,4 0-1 16,-6-17 2-16,-2-11-5 16,-4-13-1-16,-7-7 1 15,-10 8 17 1,0 2 7-16,0 14-10 0,-6 7-12 15,-6 13-5-15,-5 4 2 16,4 13-3-16,1 0 1 16,1-1-1-16,11-5 7 15,0-7-2 1,8 0-4 0,4 0-2-16,4-7-11 15,1-10-10-15,-2-4 5 16,-4-7 6-16,-2-9-5 15,-9 9 19-15,-9 5 15 16,-5 10-5-16,-4 9-4 16,-1 4-2-16,-6 24 2 15,-4 12 5-15,1 9 1 16,8 0-3-16,4-5 0 16,4 2-5-16,12-10 2 15,0-11-5-15,0-6 2 16,0-2 3-16,0-13 3 15,0 0 6-15,0 0 1 16,0 0-4-16,0 0 2 16,3-9-1-16,6 3-9 15,-1-7 3-15,4 1 1 16,1-5-2-16,2 1-8 16,6-1 6-16,3 0-1 15,4-2 1-15,6 3 4 16,-3-1 3-16,1 5 4 15,1 0-4-15,0 0-2 16,4-1-4-16,3 1 15 16,13 0 33-16,7-9-9 15,14 1-4-15,16-3 21 16,10-7-11-16,9-2-20 16,2 4-10-16,-10-1-15 15,-8 5 1-15,-14 3 2 16,-14 3-12-16,-13 7 7 15,-12 3 2 1,-7-3 13-16,-4-1 16 0,-4 3 24 16,-2-4 4-16,7 2-7 15,-4 2-2-15,4-3-21 16,5-4-32-16,15 0 0 16,10-6 0-16,13 2 0 15,5 1 0-15,7-2 0 16,-1 1 0-16,-2 4 0 15,-3 0 0-15,-8 3 0 16,-1 1 0-16,-5-1 0 16,-5-2 0-16,6 3 0 15,3-5 0-15,8 1 0 16,8-6 0-16,5-1 0 0,3 2 0 16,1-3 0-1,2-1 0-15,-1 5 0 0,-6-4 0 16,-3 3 0-1,-6 1 0-15,-3-1 0 0,-7 2 0 16,-2 2 0-16,6 1 0 16,2-3 0-16,1 2 0 15,4-4 0-15,4 1 0 16,5-1 0-16,7 0 0 16,4 2 0-16,3-3 0 0,-7-1 0 15,-4 1 0-15,-3 3 0 16,-6 3 0-16,-3 0 0 15,-4-2 0-15,-4 2 0 16,-8 1 0-16,-3-5 0 16,2-2 0-16,1-2 0 0,1-4 0 15,-1-1 0 1,0 1 0-16,3 4 0 16,2-1 0-16,4 0 0 0,-3 1 0 15,2 1 0-15,6-2 0 16,0 0 0-16,8 1 0 15,2-5 0-15,12 1 0 16,6-6 0-16,1-1 0 0,7 1 0 16,-1 2 0-1,-5 0 0-15,-3 4 0 0,-9 2 0 16,-7-1 0-16,-2-2 0 16,-1 1 0-16,-8-1 0 15,3 2 0-15,-5 0 0 0,5-1 0 16,4 4 0-16,3-4 0 15,7-1 0-15,14 1 0 16,8-5 0-16,4 0 0 16,8 0 0-16,5-3 0 0,-2 3 0 15,-3 1 0-15,-5 4 0 16,-3-1 0-16,-4 1 0 16,-7 0 0-16,-2 2 0 0,-9 2 0 15,-1-1 0-15,-6 1 0 16,1 4 0-16,-1-1 0 15,0 6 0-15,-3-2 0 16,-1 1 0-16,0-1 0 16,4 1 0-16,6-1 0 0,-2 0 0 15,0 3 0-15,7-3 0 16,3 0 0-16,3 1 0 16,0-3 0-16,-2-2 0 0,2 0 0 15,-5 1 0-15,-3-1 0 16,0 2 0-16,5-2 0 15,-2-4 0-15,4 2 0 16,1-4 0-16,-1 8 0 0,1-6 0 16,-9 5 0-16,-8 4 0 15,-7 0 0-15,-17 4 0 16,-12 0 0-16,-8 0 0 16,-5 3 0-16,-3-2 0 15,9-7 0-15,10 2 0 0,14-8 0 16,10 0 0-16,18 0 0 15,14-5 0-15,12-4 0 16,9 1 0-16,2 2 0 0,2 2 0 16,-2 5 0-1,-6-2 0-15,-6 0 0 0,-14 6 0 16,-8-4 0-16,-4 4 0 0,-1-1 0 16,-7 1 0-1,3-7 0-15,11-3 0 16,1 1 0-16,5-4 0 0,2-1 0 15,-6 0 0-15,-6 2 0 16,-10-3 0-16,-11 2 0 16,-10-4 0-16,1-2 0 0,1 2 0 15,-3-1 0-15,5 5 0 16,8-5 0-16,18 1 0 16,20 2 0-16,22 2 0 15,20 3 0-15,6 1 0 0,0-4 0 16,-7-1 0-1,-13 5 0-15,-15-1 0 16,-18 1 0-16,-16 4 0 0,-15 2 0 16,-14 3 0-16,-10-2 0 15,-10 2 0-15,-1 2 0 16,-9 1 0-16,12-1 0 0,6 1 0 16,7 0 0-16,6-1 0 15,4-3 0-15,-1-1 0 16,-2 5 0-16,-1-4 0 0,-5 3 0 15,-3 1 0-15,-8 0 0 16,-1-1 0-16,-2 1 0 16,-3-1 0-16,8 2 0 15,1-6 0-15,14 0 0 0,11 2 0 16,13-2 0-16,3 1 0 16,-4-6 0-16,-4 7 0 15,-8-1 0-15,-7 1 0 16,-13-4 0-16,-5 4 0 15,-6-1 0-15,-6-2 0 0,-3 7 0 16,1-2 0-16,-7 2 0 16,6-2 0-16,4 4 0 15,-2 1 0-15,7 1 0 0,-5-1 0 16,0 3 0 0,0 2 0-16,0-4 0 0,-5 0 0 15,1-1 0-15,0 5 0 16,-5-2 0-16,1-3 0 15,3 0 0-15,1 0 0 16,8-1 0-16,4 0 0 0,3 1 0 16,2 0 0-16,-2 0 0 15,2-1 0-15,-6 5 0 16,-5-4 0-16,-3 0 0 16,-6 5 0-16,-1-2 0 0,0-3 0 15,-1 0 0-15,3 4 0 16,-4-6 0-16,3 3 0 15,38-9 0 1,-44 12 0-16,-2 0 0 16,-6-1 0-16,0 1 0 15,-2 3 0-15,-9-2 0 0,1 2 0 16,-6 1 0-16,1 1 0 16,1 3 0-16,3 0 0 15,4 0 0-15,0 0 0 16,-1 0 0-16,4-4 0 0,0-1 0 15,1 2 0-15,-5-1 0 16,-4 0 0-16,2-1 0 16,-9 5 0-16,5 0 0 15,-6-3 0-15,0-1 0 16,0-1 0-16,1-3 0 16,-1 3 0-16,2 2 0 0,-1-1 0 15,4-1 0-15,-5 1 0 16,1 4 0-16,-1 0 0 15,-4 0 0-15,-1 0 0 47,2 0 0-31,-2 0 0 0</inkml:trace>
  <inkml:trace contextRef="#ctx0" brushRef="#br1" timeOffset="86015.34">23961 4228 1390 0,'0'13'-678'16</inkml:trace>
  <inkml:trace contextRef="#ctx0" brushRef="#br1" timeOffset="97393.91">1736 8356 5 0,'0'0'3'15,"0"0"1"-15,0 0-1 16,0 0 0-16,0 0 1 16,5 0 1-16,4 0 4 15,-1 0 6-15,-5 0 2 16,2 0 2-16,-5 0-8 16,0 0-3-16,0 12-15 15,0-3-32-15</inkml:trace>
  <inkml:trace contextRef="#ctx0" brushRef="#br1" timeOffset="99523.81">1843 8393 3 0,'16'0'10'0,"-4"0"13"15,0 0 22-15,-1 0 42 16,3-4 60-16,-3 0-39 16,-2 0-35-16,-1 0-21 15,-8 0-17-15,0 4-20 16,0 0-6-16,0 0-8 15,0 0-4 1,-12 0-2-16,-1 0-1 0,2 12 3 16,2 0 0-16,1-12 4 15,8 9-1-15,0-9 5 16,0 0-1-16,0 0-1 16,0 0 0-16,0 0 7 15,0 0 3-15,0 0 5 16,0 0 10-16,0-9 19 15,0 1 11-15,0 0-7 16,0 0-4-16,-7 0-19 16,7-1-7-16,0 7-12 0,0 2-6 15,0 0-1 1,0-5 3 0,0-4-2-16,7 0-5 15,1-1 3-15,4-7-5 16,1 0 5-16,-1 1 0 0,-7-1 2 15,-5 2-1-15,0-1 4 16,0-1 4-16,-14 5 9 16,-2 8-9-16,-1 4-9 15,-1 0 5-15,-4 16-1 16,2 1-5-16,9 2-5 16,11-2 8-16,0-1-7 15,0-4 6-15,8-12 1 16,7 0 4-16,9 0 2 15,8 0-2-15,2-12-1 16,-6 0-1-16,-3-4-4 16,-8-1 5-16,-11 0 11 15,-6 2-6-15,-11 2-1 16,-9 7-5-16,-5 6-2 16,1 0 1-16,0 11-5 15,0 5 0-15,7-4 4 16,9 0-5-16,8 0 3 15,0-3-2-15,11-9 1 16,7 0-3-16,5 0 6 16,10 0-8-16,-4-4 11 15,-4-4-5-15,-11-5 2 16,-2 0-2-16,-12 2 3 16,-7-6-4-16,-12 11 2 15,-11 6-6-15,-6 0 1 16,-5 15 9-16,4 4-11 0,6 7 1 15,5 3 7-15,15-5-2 16,11 0-4-16,8-9 7 16,16-2 3-1,12-13-5-15,9 0-3 16,0-13 2-16,-5 3 3 16,-7-7-3-16,-9-4 3 0,-11 1 3 15,-10-1 14 1,-3 5-2-16,-11 3-8 0,-11 2-3 15,-1 3 4-15,-5 4-7 16,-1 4-4-16,1 0 1 16,0 0 2-16,-1 8-3 15,4 5 3-15,1-1-4 16,8 0-2-16,3-5 7 16,1 2 3-16,12-9 0 15,-8 0 7-15,8 8 4 16,0-8 10-16,0 0 10 15,0 0-1-15,0 0 4 16,0 0-13-16,0 0-7 16,8 0-1-16,4 0 12 15,4 0-4-15,13-8 21 16,12-4-2-16,8-1-3 16,-1 0-13-16,0 2-7 15,6-1-2-15,-1 1-13 16,3 0 7-16,14-1-9 15,6-4-7-15,14 1 6 0,8-6-2 16,8-3-9 0,-2 3 11-16,-2 2-7 15,-9 2 1-15,-11 5-1 16,-14-4 0-16,-14 4-1 16,-15 3 1-16,-5 2-3 15,-11 7 2-15,-1-5 6 0,-6-1 0 16,-3 6-7-16,1 0-1 15,3-2 10-15,4-6-1 16,11-1 0 0,8 1-5-16,5 0-1 15,4 0-2-15,0 0 3 0,0 1-3 16,-1-3 8-16,-3 10-2 16,-5-3-4-16,-4-1-6 15,-4 0 6-15,-2 4 1 16,-3-5 2-16,3 1-6 15,2-4 7-15,1 4-7 16,4 0 3-16,0 0-4 16,2 4 8-16,-2-5-3 15,-1 2-6-15,-4-1 5 16,2 4-2-16,-11 0 5 0,2 0-5 16,-5 0 3-1,1 0 5-15,-2 0-8 16,6 0-4-16,0 0 9 0,4-5-6 15,14-2 9-15,10-2-11 16,9 0 7-16,3 9-2 16,0 0 7-16,-5 0-6 15,-2 0-2-15,-10 0-2 16,-4 0 6-16,-6 0-6 16,-6 0 7-16,1 0-8 15,-1 0 1-15,4 0 8 0,5-7-10 16,8-1 6-1,3 0-3-15,2 8 8 0,-3 0-6 16,-1-4 1 0,2-1-1-16,1 2-3 0,4-2 4 15,-1 1 5-15,1 0-4 16,-3 1-6-16,-5-2 4 16,3 1 1-16,2-4 1 15,2 4-7-15,5-3 5 16,-1 2 0-16,6-3 4 15,-1 4-7-15,3-5 5 16,5 1-1-16,-8 3 1 0,-3 3 1 16,-9-3-5-16,-10 1-1 15,-5 0-2 1,-10 0 9-16,-5 0-4 0,-1 4 4 16,-2 0-4-16,-4 0 0 15,-3-5-2-15,3 5 5 16,1 0-6-16,2-2 3 15,14-4 3-15,16-3-7 16,19-2 4-16,22-1 5 16,7-4-5-16,13-1 3 0,7 4-7 15,10 5 5-15,11 8-3 16,12 0 6-16,8 0 4 16,17 0 1-16,15 0 18 15,6 0 13-15,-5 0-13 16,-13 0 0-16,-25 0-4 15,-22 0-9-15,-30 0-5 0,-23 0-9 16,-18 0 0-16,-14-4 0 16,-18 0 0-16,-9 0 0 15,-1-4 0-15,-6-4 0 16,1 0 0-16,1-4 0 0,0 3 0 16,-6 4 0-16,0 7 0 15,-8 2-637 1</inkml:trace>
  <inkml:trace contextRef="#ctx0" brushRef="#br1" timeOffset="103334.83">9327 7461 179 0,'0'-7'286'16,"0"-3"-56"-16,0 3-51 16,0 3-64-16,4-5-9 0,0 1 22 15,-1 3 47-15,2-2 57 16,3-1 33-16,1-13-113 16,-1-15-152-16,3-35 0 0,10-38 0 15,-1-50 0-15,4-60 0 16,-4-66 0-16,-2-40 0 15,-14-34 0-15,-4-28 0 0,0-31 0 16,0-19 0-16,0 14 0 16,0 20 0-16,0 29 0 15,0 25 0-15,7 26 0 16,4 26 0-16,6 32 0 16,5 42 0-16,-4 35 0 15,4 38 0 1,-6 32 0-16,0 30 0 0,0 21 0 15,-4 26-250-15,-7 18-94 16,-5 17-4-16,0 19 43 16,-17 19-59-16</inkml:trace>
  <inkml:trace contextRef="#ctx0" brushRef="#br1" timeOffset="104033.42">10353 1388 322 0,'-19'-77'141'16,"-2"8"-38"-16,9 7-17 15,4 13-9-15,8 8-1 16,0 8 4-16,0 9-13 15,0 8-25-15,0 4-18 16,3 7-16-16,5 5-3 16,1 21 15-16,4 15-7 15,-2 26 6-15,-3 27 0 0,0 22-7 16,0 7-8-16,9-9 3 16,4-7-8-1,6-12 6-15,6-21 1 0,5-16 2 16,1-17-1-16,6-15-3 15,0-21 1-15,-8-10 10 16,-9-13 3-16,-12-18-10 16,-16-16-2-16,-16-12-4 15,-17 0-3-15,-11 0 1 16,-4 9 0-16,-10 10-4 0,1 13-15 16,0 13-32-16,-3 15-45 15,-5 9-59-15,4 17-66 16,7-1-100-16</inkml:trace>
  <inkml:trace contextRef="#ctx0" brushRef="#br1" timeOffset="104265.76">11300 867 538 0,'0'-23'239'0,"0"5"-116"16,-20 6-61-16,-1 12-30 15,2 12-20-15,2 8-3 16,9 17-2-16,8 8 4 16,0 12-7-16,8 12-6 15,3 8 5-15,3 8-3 16,-3 6-2-16,2-2-66 16,-5-8-64-16,-8-7-42 15,0-22-107-15</inkml:trace>
  <inkml:trace contextRef="#ctx0" brushRef="#br1" timeOffset="105031.49">10544 1289 352 0,'-82'-61'233'16,"22"4"-91"-16,36 5-73 0,45-1-34 16,42 4-19-1,51 1-9-15,33-7-1 16,24 8-3-16,4 6-3 15,-10 9 3-15,-18 15-5 0,-29 9-2 16,-27 8 1-16,-31 17 1 16,-29 11 6-16,-23 13-1 15,-24 11 3-15,-15 10-3 16,-10 2-7-16,4-2 4 16,9-11 1-16,7-1 4 15,5-8 0-15,16-10 4 16,0-6-3-16,8 1 6 15,8-8 2-15,12-7 0 16,6-12-1-16,2-8-7 16,-3-12 14-16,-1-10-5 15,-4-5 0-15,-4-5 11 16,-8-5-6-16,-2 0-9 0,-3 0-2 16,-3 1-7-16,1-2 8 15,-2 7 14-15,1 6 17 16,0 9 1-16,1 7-15 15,2 5-24-15,-3 12 0 16,6 0-1-16,-2 12 4 16,-4 7-3-16,-1 11 0 15,1-2-5-15,-8 0 3 16,0-2 1-16,0-12-2 16,0 3 3-16,0-8 1 15,0-9 0-15,0 0 14 16,8-12-8-16,6-13 2 15,6-7-8-15,8-5 28 0,5 3 6 16,-1 6-3-16,-1 9-19 16,12 7-10-16,5 12 6 15,13 0 12-15,4 23-11 16,0 11-8-16,-8 6 4 16,-8 4-8-16,-18 2 1 15,-6-6 2-15,-13-8-2 16,-9-7 9-16,-3-18 58 15,-6-9-12-15,-15-19-12 16,-3-16 5-16,0-16 3 16,7-16-12-16,17-17-18 15,17-15-12-15,23-5-4 16,28-7-12-16,30-6 0 0,19 1 5 16,22 13-28-16,-1 19-154 15,-8 25-149-15,-17 20-76 16</inkml:trace>
  <inkml:trace contextRef="#ctx0" brushRef="#br1" timeOffset="105303.75">13351 582 472 0,'0'0'284'0,"-8"7"-120"16,8 2-76-16,0-9-45 15,-8 16-29-15,8 2-1 16,-9 1-7-16,9 1-5 0,0 5 0 16,0-1 0-1,9-8 0-15,2-4 7 16,2 1-6-16,-1-13 1 16,5 0-5-16,-2 0 4 0,-2-13 2 15,-4-3-8-15,-6-8-13 16,-3-1-1-16,-9 2-1 15,-7-3-51-15,-4 11-76 16,-9-2-92-16</inkml:trace>
  <inkml:trace contextRef="#ctx0" brushRef="#br1" timeOffset="105480.38">13269 1144 335 0,'17'41'201'15,"-6"-10"-69"-15,3-5-51 16,-7-11-21-16,1-6-6 16,-5-9-15-16,-3 0-19 15,0 0-34-15,0 0-90 0,0-17-110 16,0-11-375-16</inkml:trace>
  <inkml:trace contextRef="#ctx0" brushRef="#br1" timeOffset="105644.77">12688 736 634 0,'-36'-28'152'0,"23"-1"-66"16,39-6-39-16,43-15-17 16,40-3-15-16,29-4-11 15,12 0-11-15,0 12-123 16,-6 5-197-16</inkml:trace>
  <inkml:trace contextRef="#ctx0" brushRef="#br1" timeOffset="106429.27">9697 2719 546 0,'-49'8'281'0,"12"-8"-130"16,20 0-79-16,38 0-43 16,56-17-4-16,89-19 14 15,98-25 23-15,85-29 28 16,115-29 2-16,84-19-1 0,65-17-27 16,57-11-36-16,16 3-12 15,-9 13-15 1,-18 19-75-16,-55 18-147 15,-74 19-88-15,-92 13-73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6012" y="2011152"/>
            <a:ext cx="4887832" cy="8727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660" y="3424114"/>
            <a:ext cx="7433791" cy="1049867"/>
          </a:xfrm>
        </p:spPr>
        <p:txBody>
          <a:bodyPr/>
          <a:lstStyle/>
          <a:p>
            <a:pPr algn="r"/>
            <a:r>
              <a:rPr lang="en-US" dirty="0"/>
              <a:t>Working at </a:t>
            </a:r>
            <a:r>
              <a:rPr lang="en-US" b="1" dirty="0" err="1"/>
              <a:t>Shikho.Tech</a:t>
            </a:r>
            <a:endParaRPr lang="en-US" b="1" dirty="0"/>
          </a:p>
          <a:p>
            <a:pPr algn="r"/>
            <a:r>
              <a:rPr lang="en-US" dirty="0"/>
              <a:t>Studying MSc in Computer Science at </a:t>
            </a:r>
            <a:r>
              <a:rPr lang="en-US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326800" y="6064087"/>
            <a:ext cx="116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Whatsapp</a:t>
            </a:r>
            <a:r>
              <a:rPr lang="en-US" dirty="0"/>
              <a:t>: 01765236683	Mail: </a:t>
            </a:r>
            <a:r>
              <a:rPr lang="en-US" dirty="0">
                <a:hlinkClick r:id="rId2"/>
              </a:rPr>
              <a:t>kowshiqueroy@gmail.com</a:t>
            </a:r>
            <a:r>
              <a:rPr lang="en-US" dirty="0"/>
              <a:t>		</a:t>
            </a:r>
            <a:r>
              <a:rPr lang="en-US" dirty="0" err="1"/>
              <a:t>Youtube</a:t>
            </a:r>
            <a:r>
              <a:rPr lang="en-US" dirty="0"/>
              <a:t>: Dadar Class </a:t>
            </a:r>
            <a:r>
              <a:rPr lang="en-US" dirty="0" err="1"/>
              <a:t>দাদার</a:t>
            </a:r>
            <a:r>
              <a:rPr lang="en-US" dirty="0"/>
              <a:t> </a:t>
            </a:r>
            <a:r>
              <a:rPr lang="en-US" dirty="0" err="1"/>
              <a:t>ক্লাস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164875" y="1409054"/>
            <a:ext cx="3472519" cy="343779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523-2A0B-4B63-8245-1479C00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F70-169D-4109-B3E6-524EFE8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81CD14-14BA-4B39-A78A-7AFF0992DFB5}"/>
                  </a:ext>
                </a:extLst>
              </p14:cNvPr>
              <p14:cNvContentPartPr/>
              <p14:nvPr/>
            </p14:nvContentPartPr>
            <p14:xfrm>
              <a:off x="736560" y="902160"/>
              <a:ext cx="1145592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81CD14-14BA-4B39-A78A-7AFF0992DF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0" y="892800"/>
                <a:ext cx="1147464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9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36B328-9260-4EC8-A451-F4E23DD58E48}"/>
                  </a:ext>
                </a:extLst>
              </p14:cNvPr>
              <p14:cNvContentPartPr/>
              <p14:nvPr/>
            </p14:nvContentPartPr>
            <p14:xfrm>
              <a:off x="459720" y="129960"/>
              <a:ext cx="11732760" cy="648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36B328-9260-4EC8-A451-F4E23DD58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60" y="120600"/>
                <a:ext cx="11751480" cy="64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2A6C03-0B28-4262-8FEF-DF22EB0D2577}"/>
                  </a:ext>
                </a:extLst>
              </p14:cNvPr>
              <p14:cNvContentPartPr/>
              <p14:nvPr/>
            </p14:nvContentPartPr>
            <p14:xfrm>
              <a:off x="394200" y="0"/>
              <a:ext cx="11698560" cy="681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2A6C03-0B28-4262-8FEF-DF22EB0D2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840" y="-9360"/>
                <a:ext cx="11717280" cy="68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1F6917-BA89-4817-B86E-DC4F75444104}"/>
                  </a:ext>
                </a:extLst>
              </p14:cNvPr>
              <p14:cNvContentPartPr/>
              <p14:nvPr/>
            </p14:nvContentPartPr>
            <p14:xfrm>
              <a:off x="160560" y="10080"/>
              <a:ext cx="11804760" cy="653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1F6917-BA89-4817-B86E-DC4F75444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00" y="720"/>
                <a:ext cx="11823480" cy="65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6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39</TotalTime>
  <Words>34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5</cp:revision>
  <dcterms:created xsi:type="dcterms:W3CDTF">2022-05-07T14:03:55Z</dcterms:created>
  <dcterms:modified xsi:type="dcterms:W3CDTF">2022-05-15T04:37:32Z</dcterms:modified>
</cp:coreProperties>
</file>