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25T16:54:25.62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7426 4644 190 0,'0'0'275'15,"0"0"-78"-15,0-7-46 0,0 2-9 16,0-1-15-16,-8 4-6 15,8-3-29-15,-9 5-16 16,9 0-20-16,0 0-17 16,0 0-10-1,-11 0-16-15,-2 20-7 0,-3 13 5 16,0 13-9-16,-1 10-6 16,6 8-1-16,2 3 5 15,9-3-3-15,9 2 10 16,10-8 0-16,13-11-6 15,10-9-6-15,6-10 8 16,14-10 3-16,2-18-10 16,6-13 4-16,3-8 6 0,-4-12 3 15,-12-8-9-15,-14-8 8 16,-10-9 2-16,-12-6 13 16,-13-5-5-16,-8-8-1 15,-16 0 12-15,-8 4-8 16,-1 6 8-16,-4 10-2 15,1 14 1-15,-4 5-8 16,-6 14-14-16,-1 8-6 16,-7 8-16-16,-2 8-29 0,4 8-24 15,-5 13-61-15,3 7-30 16,2 8-27-16,9 9-8 16,2 8-7-16,9-1-16 15,7-3-34-15</inkml:trace>
  <inkml:trace contextRef="#ctx0" brushRef="#br0" timeOffset="482.75">7763 5340 279 0,'0'-12'192'0,"0"4"-71"16,0 4-50-16,0 0-23 15,0 4 19-15,0 0 3 16,0 0-9-16,0 0-12 16,0 0-10-16,0 0-2 0,0 0 1 15,0 0 17-15,0 25 16 16,0 27 26 0,-17 34-5-16,-2 28 0 0,-5 28-18 15,-6 17-24-15,3 13-12 16,2-6-13-16,1-7-13 15,3-17-8-15,9-16 3 16,-1-21-7-16,7-19-5 16,6-20-39-16,0-19-74 0,0-17-52 15,0-14-41-15,0-16-3 16,6-12-8-16,10-22-36 16,6-17-186-16</inkml:trace>
  <inkml:trace contextRef="#ctx0" brushRef="#br0" timeOffset="848.89">7831 5544 94 0,'-6'-29'227'0,"-7"5"-67"15,5 8-50-15,0 3-29 0,8 2-4 16,-8 2 3-16,8 6-10 16,0-2-6-16,0 1 1 15,0 4-3-15,3 0 4 16,-3 0 1-16,5 0-14 16,3 0-20-16,9 21 1 15,15 10 13-15,25 19-8 16,24 11-6-16,12 8-17 15,4 5-1-15,2-2-10 0,-12-7-3 16,-8-7 0-16,-14-11-14 16,-8-4-60-16,-13-12-129 15,-8-2-59-15,-6-8 3 16,-12-9-23-16</inkml:trace>
  <inkml:trace contextRef="#ctx0" brushRef="#br0" timeOffset="1166">7831 5479 362 0,'-32'-28'215'16,"1"7"-97"-16,2 5-57 15,1 3-19-15,3 9 17 16,1 4 14-16,-5 21-7 16,-7 19-7-16,-5 21-15 15,-7 16 2-15,-9 14-2 16,-4 1-2-16,-1-2-8 16,5-4-17-16,0-8-13 15,1-9 0-15,-1-5-5 16,4-7-26-16,-4-4-77 0,5 1-79 15,-1-6-42 1,5-4-56-16</inkml:trace>
  <inkml:trace contextRef="#ctx0" brushRef="#br0" timeOffset="1697.64">7508 7143 306 0,'-9'-20'263'0,"9"-1"-113"15,0 9-75-15,0 0-36 16,0 5-6-16,0-2 7 16,0 1-12-16,12 3-7 15,13 5 3-15,12 0-4 16,11 17 5-16,17 14 2 16,12 19-2-16,13 19 0 15,3 12-10-15,4 9-9 0,-4 5-1 16,-6-6-4-16,-19-12-4 15,-14-11-23-15,-18-18-31 16,-12-11-59-16,-13-7-36 0,-11-11-7 16,-8-19-59-1</inkml:trace>
  <inkml:trace contextRef="#ctx0" brushRef="#br0" timeOffset="1997.36">7630 6947 474 0,'-28'-23'196'0,"2"7"-90"16,1 7-46-16,2 5-5 0,-3 4 48 16,4 13 26-1,-16 15-20-15,-11 25-23 16,-11 24-26-16,-10 25-12 15,-7 24-23-15,-5 17-10 0,3 3-6 16,1-2-5-16,9-11 0 16,7-10-3-16,10-14-5 15,4-16-46-15,7-15-66 16,8-17-80-16,9-12-53 16,7-16-51-16,17-16-267 15</inkml:trace>
  <inkml:trace contextRef="#ctx0" brushRef="#br0" timeOffset="2929.84">8023 2760 443 0,'4'-17'210'15,"-4"5"-85"-15,0 8-51 0,-16 4-27 16,-9 16 10-16,-11 17-7 16,-13 15 3-16,-4 18-19 15,-7 16-3-15,-1 15-9 16,-1 9-11-16,5-1-2 16,5-7-7-1,7-9-2-15,8-15 0 16,10-12-5-16,3-14-24 0,2-13-60 15,11-5-57-15,-3-5-38 16,14-13-53-16,0-12 7 16</inkml:trace>
  <inkml:trace contextRef="#ctx0" brushRef="#br0" timeOffset="3296.62">7735 3004 144 0,'4'-28'231'0,"0"2"-102"16,4 11-57-16,1-2-30 15,-1 2 4-15,-2 5 13 16,-1 3 2-16,-2 7-9 16,3 0-14-16,-6 0-9 15,3 0-7-15,10 0 1 16,4 21 3-16,6 7-5 15,5 9-2-15,10 12-3 16,2 11 5-16,4 9-4 0,2 9-7 16,1 3-6-1,2 4-2-15,-4-7 6 16,-3-9-8-16,-7-7 3 0,-2-10-6 16,-8-11 1-16,-10-13-3 15,-1-8-30-15,-11-7-27 16,-3-13-22-16,0 0-21 15,-8-4-20-15,-8-13-40 16,-6-12-57-16</inkml:trace>
  <inkml:trace contextRef="#ctx0" brushRef="#br0" timeOffset="3594.74">7393 3541 96 0,'-24'12'236'16,"8"-12"-103"-16,16 8-61 16,0 0-28-16,0-8 6 0,20 13 8 15,16-6 0-15,26-7 11 16,23 0 4-16,21 0-4 16,6-7-23-16,0-1-26 15,-15-5-2-15,-17 5-9 16,-15 1-5-16,-17 2-3 15,-10-4-3-15,-14 6 10 16,-4-1-7-16,-7 4-2 16,-4-5-6-16,-9 5-24 15,0 0-48-15,0 0-58 16,-14 0-48-16,3 9-88 0</inkml:trace>
  <inkml:trace contextRef="#ctx0" brushRef="#br0" timeOffset="5042.28">15341 3801 351 0,'0'-29'233'0,"-17"1"-65"16,-3 3-72-16,-1 6-51 15,-6 2-17-15,-6 6-3 16,-4 2-13-16,-3 9 0 16,-5 9-2-16,0 10-9 15,-3 14-3-15,-1 20 5 0,1 13-2 16,1 15-1-16,8 12 2 15,7 4-4-15,7-3 3 16,13-8-2-16,12-9-4 16,12-16 5-16,5-11 0 15,11-14-7-15,12-12 4 0,5-12 1 16,3-12 7-16,6-12-7 16,2-12 1-16,5-18 4 15,-1-9 5-15,-3-16-10 16,-8-1 5-16,-8-6 0 15,-9-2-1-15,-15-3 1 16,-9 6 4-16,-8 0 10 16,-11 4 4-16,-9 9-14 0,-6 3-5 15,-2 7 1-15,-5 9-1 16,1 9-18-16,0 12-14 16,2 8-10-16,-1 12-10 15,-3 8-14-15,-2 20-16 16,-4 22-10-16,-2 9-11 15,2 15-75-15,5 0-11 16</inkml:trace>
  <inkml:trace contextRef="#ctx0" brushRef="#br0" timeOffset="5376.43">15158 4542 222 0,'16'0'258'0,"-4"-4"-91"16,-3 4-82-16,-1 0-33 16,-8 0 0-16,0 0 2 15,0 0 1-15,0 0-15 16,0 20-19-16,0 13-5 16,-12 29-5-16,-5 26 5 0,-4 35-1 15,-6 32 5-15,-3 37-5 16,-1 22 1-16,-2 11-8 15,1-6-4-15,0-11 1 16,2-17-6-16,10-25 3 0,4-23-7 16,3-24 7-16,2-26 1 15,11-20-6-15,-9-20-11 16,9-16-28-16,0-12-43 0,0-13-33 16,0-12-24-1,0-12-14-15,0-25-80 0</inkml:trace>
  <inkml:trace contextRef="#ctx0" brushRef="#br0" timeOffset="5725.32">15251 4831 96 0,'-12'-24'241'16,"4"8"-76"-16,8 4-56 15,-8 2-42 1,8 3-25-16,0 2-5 0,0 5-9 16,0 0-9-16,0 0-4 15,8 0-12-15,3 0 7 16,6 17-1-16,12 8 12 16,11 7 9-16,13 9-4 0,4 8 0 15,8-1-4-15,3 5-3 16,8 1-11-16,-5-2-6 15,-6-6 0-15,-4-2 0 16,-9-8 1-16,-7-3-13 16,-12-4-32-16,-4-5-45 15,-14-3-37-15,-7-8-10 0,-8-13-67 16,-20 0-200-16</inkml:trace>
  <inkml:trace contextRef="#ctx0" brushRef="#br0" timeOffset="6040.57">15234 4810 274 0,'-11'-16'186'16,"3"4"-86"-16,8-1-50 16,-9 6-22-16,9 2-2 15,0 5 23-15,0 0 6 16,0 0-15-16,0 0-15 0,-11 0-10 15,-7 17-2-15,-1 12-1 16,-13 11-4-16,-21 17 4 16,-17 17-1-16,-18 11 1 15,-20 10-6-15,-7 2 0 0,-4-8-2 16,9-7-2-16,16-17-1 16,18-13 2-16,19-11 1 15,15-13-9-15,16-7-3 16,12-9-29-16,14-3-26 0,0-9-36 15,17 0-46 1,3-4-80-16</inkml:trace>
  <inkml:trace contextRef="#ctx0" brushRef="#br0" timeOffset="6673.12">14807 7111 170 0,'10'-14'267'16,"-6"3"-103"-16,0-1-82 16,4 0-42-16,0-1-14 15,-2 5-9-15,-3 0 26 0,5 1 21 16,-5 2 8-16,0 5-29 15,5 0-16-15,6 0 4 16,7 0 14-16,10 18-2 16,11 5-10-16,10 10 6 15,12 7 5-15,9 5-15 0,9 0-14 16,-1 3-10-16,61 38 2 16,-85-49-12-1,-9-9-10-15,-10-8-43 16,-8-3-50-16,-16-6-38 15,-6-11-28-15,-8 0-20 0,-11-7-63 16</inkml:trace>
  <inkml:trace contextRef="#ctx0" brushRef="#br0" timeOffset="6938.8">14918 7090 475 0,'-24'-7'242'15,"2"-2"-103"-15,11 9-73 16,0 0-32-16,-2 0-7 16,-3 12 8-16,-9 13 21 0,-6 16 2 15,-11 19-22-15,-7 22-18 16,-7 20-6-16,-9 15-4 16,-5 11-3-16,5-3-2 15,5-10-3-15,11-17-14 16,8-22-29-16,13-14-37 15,7-23-41-15,10-10-30 0,11-12-15 16,3-17-43-16,14-21 0 16</inkml:trace>
  <inkml:trace contextRef="#ctx0" brushRef="#br0" timeOffset="7737.61">15161 2434 303 0,'0'-13'169'0,"0"5"-64"16,5 8-40 0,-5 0-24-16,0 0-14 15,0 0-4-15,0 16-1 0,3 14-1 16,5 14-2-16,6 13 17 16,-2 17-4-16,0 11-17 15,-1 0-4-15,-3 1-8 16,0-4-1-16,-2-10 5 15,-6-7-4-15,0-8-4 16,0-12-2-16,0-12 1 16,0-9-3-16,0-3-23 15,0-9-25-15,0-12-22 16,0 0-26-16,-14-12-66 16,-2-16-41-16</inkml:trace>
  <inkml:trace contextRef="#ctx0" brushRef="#br0" timeOffset="8403.35">15199 2584 110 0,'7'-28'200'15,"2"4"-60"-15,-1-2-51 16,3 6-32-16,3 4-16 16,-3 0-1-16,1-2 3 15,-3 8-4-15,2 1-17 16,-3 5-12-16,1 0-5 15,3 4 3-15,5 0-7 16,7 0-2-16,-1 17 3 16,3-1-2-16,-4 3 6 15,-8 2-4-15,-3-5 1 16,-2 4 0-16,-9 5 1 16,0 4 1-16,-20 0-2 15,-4 4-4-15,-6-2 3 0,-1 2 4 16,-2-4-8-1,9-5 2-15,3-8 0 16,6-4 2-16,3 1-2 16,12-13-3-16,0 0 8 15,0 0-2-15,0 0 2 0,0 0-8 16,7 0 2-16,7 0 3 16,5 0-2-16,5 0 2 15,6 0-1-15,-4-4-3 16,4 4 6-16,-4 0 0 15,-4 0-2-15,3 16 0 16,-6 4-1-16,2 6-1 16,-4 5 0-16,-6 6 4 15,-2-1-4-15,-5 5 6 16,-4 0 0-16,-13 1-3 16,-6 2-1-16,-14 0 6 15,-8-3-1-15,-7 4 4 16,-5-5 7-16,-1-3 3 15,3-5 9-15,2-3 9 0,8-8 3 16,9-10 1-16,7-11-4 16,8 0-4-16,6 0 2 15,11 0-10-15,0 0-19 16,0-4 1-16,8-3-10 16,1 2-9-16,2-3-15 15,1 0-47-15,1 0-47 16,-1 1-56-16,-7-7-83 15,-5 2-38-15</inkml:trace>
  <inkml:trace contextRef="#ctx0" brushRef="#br0" timeOffset="10748.76">7146 4244 16 0,'0'0'30'15,"-8"0"32"-15,8 0 73 16,0 0 14-16,-12 0-56 16,12 0-30-16,-8 0-11 15,0 0 5-15,8 0-3 16,-14 10-10-16,14-10-11 16,0 0-10-16,-8 0-5 15,8 0 0-15,0 0 5 16,0 0-3-16,0 0 1 15,0 0-4-15,0 0 8 16,0 0 5-16,0-10-11 16,0-2-1-16,0-4-9 15,8-7-6-15,0-11 2 16,6-6-1-16,2-5-2 16,8-3-2-16,4-9-1 15,0-9 1-15,6-4-3 16,2 2 2-16,-1-1 0 15,7 0 6-15,-5 3-8 16,-9 6 3-16,-3 3 1 16,-2 7 1-16,-6 10-2 15,0 7 2-15,-5 9-3 16,-1 3-4-16,-2 9 10 16,-4 0-8-16,-2 4 1 15,0 4 2-15,2-1-2 16,-2 5 3-16,-3 0-4 15,0 0 4-15,0 0-3 16,0 0 3-16,0 0-12 16,0 0-11-1,0 0-12-15,0 0-20 0,0 0-9 16,0 0-14-16,0 0-8 16,0 0-1-16,0 9-55 15,0-1-49-15</inkml:trace>
  <inkml:trace contextRef="#ctx0" brushRef="#br0" timeOffset="11808.61">8653 4172 30 0,'0'0'47'16,"-9"0"35"-16,9 0 58 0,0 0-21 15,0 0-48-15,0 0-28 16,0 0-12-16,0 0 13 15,0 0 9-15,0 0 9 16,-8 0-4-16,0 0-7 16,0-9-13-16,-4 2 9 15,0-6 4-15,-2 1 0 0,3-5-4 16,3 2-9-16,-4-2-9 16,0-4-13-16,0-2-7 15,-4-2 6-15,0-3-5 0,-1-4-8 16,-4 3 0-1,5 0 3-15,-1 1-2 16,1-1-3-16,1 1 7 16,-2 4-9-16,0-2 5 15,3 2-5-15,0-1 3 16,3 5-3-16,-1 1-3 16,3-2 8-16,1 1-3 15,0-1 2-15,8 0-6 0,-9 6 3 16,9 0 1-16,0 2 3 15,-8 3-3-15,0-1-3 16,0-1 9-16,0 3-6 16,0-3 0-16,8-5-5 15,-8 5 6-15,8 0-3 16,0-4 7-16,-8-1-8 16,8 5 5-16,-12 0-6 15,12 0 2-15,-8 5-7 16,0-2-12-16,8-3-17 15,-9 5-26-15,9 2-29 16,0 5-36-16,0-6-17 16,0-1-72-16</inkml:trace>
  <inkml:trace contextRef="#ctx0" brushRef="#br0" timeOffset="12864.94">7409 3589 35 0,'0'0'66'0,"6"0"65"15,-3 0 13-15,-3 0-65 16,5 0-39-16,-5 0-17 16,0 0-5-16,0 0-3 15,0 0-1-15,3-3-2 16,0-5-1-16,6-1-1 15,0-7 2 1,2-5-4-16,5-2 0 16,4-7-3-16,2-2 0 15,29-33 9-15,-21 37-13 16,6-1 0-16,1-4 4 16,4 2-2-16,3 2-2 15,-3 1 2-15,-6-1-2 16,3 4 3-16,-11 5 6 15,3 4-1 1,-6-1 1-16,-8 5-4 16,-4 0-5-16,1 0-1 15,-1 4 0-15,-4-1-3 16,4 5 5-16,-3 0-2 16,-1 2 6-16,-5 2-3 0,2 0 0 15,-5-6 2-15,0 6 4 16,0-5 5-16,0 3-5 15,0 2-4-15,0 0-1 16,0 0-1-16,0 0-8 16,0 0-2-16,-8 0-9 15,8 0-15-15,-8 0-10 16,8 0-4-16,-9 0-17 16,0 0-51-16,1 7-53 15</inkml:trace>
  <inkml:trace contextRef="#ctx0" brushRef="#br0" timeOffset="13596.29">7463 3334 15 0,'0'0'58'0,"-8"0"96"15,8 0 14-15,0 0-68 16,0 0-41-16,0-9-24 16,0 1-5-16,0-8-11 15,11-5-8-15,9-7-1 16,18-13-7-16,19-4 7 15,11-3-6-15,0 3 3 16,-6 8 0-16,-10 8-1 16,-5 6-4-16,-15 6-1 15,-8 4-1-15,-12 6 3 16,-4 2-2-16,-4 5 1 16,-4 0-3-16,0 0 4 15,0 0-1-15,0 0-6 16,0 0 5-16,0 0 0 15,0 0-6-15,0 0 1 16,0 0-6-16,0 0 0 16,0 0-7-16,0 0-9 15,0 0-16-15,0 0-22 16,0 0-104-16,0 17-10 16</inkml:trace>
  <inkml:trace contextRef="#ctx0" brushRef="#br0" timeOffset="21266.26">8408 4957 9 0,'0'0'22'16,"0"0"31"-16,0 0 48 16,0 0 55-16,0 0-61 15,0 0-38-15,0 0-27 16,0 0-8-16,0 0-3 15,0 0 1-15,0 0-2 16,0 0-7-16,0 0 2 0,0 0 8 16,0 0-3-16,0 0 13 15,0 0-1-15,0 0 2 16,0 0 2-16,0 0-1 16,0 0-8-16,0 0-8 15,0 0-12-15,0 0 2 0,5 0-4 16,-5 0 0-16,0 0-4 31,3 0-1-31,5 0 5 0,-3 0 6 16,4 0-8-16,-1 0 9 15,3 0-5-15,2 0 2 16,-2 0 5-16,6 0-5 16,-4-4 3-16,-7 1-4 15,4-2 0-15,-6 5-3 0,0 0 1 16,-4 0-2-16,0 0-1 15,0 0 0 1,0 0 2-16,0 0-2 16,0 0-3-16,0 0 7 15,0 0-3-15,0 0-4 16,0 0 3-16,0 0 1 31,0 0 1-31,0 0 1 16,0 0-6-16,0 0 1 15,0 0 6-15,0 0-7 16,0 0 3-16,0 0-3 16,4 0-2-16,0 0 7 15,4 0-3-15,1-4 2 16,-1 0-4-16,3-4 5 0,1 3-3 16,5-2-2-16,3-3 1 15,0-1 1-15,10 3 0 16,-4-4-2-16,4-4 5 15,2 5-7-15,5-2 4 16,0-4 3-16,-1 1 0 16,4 0-7-16,2-2 2 15,-2 2 4-15,0 0 0 16,5-3-2-16,0-3-2 0,3 2 2 16,5 0 2-16,-1-4 0 15,5-1-5-15,5-3 3 16,7 0-1-16,8-5 3 15,8 0 1-15,8-3-3 16,9-1 3-16,8-4-5 16,3-4 5-16,12 1 1 15,5-1-3-15,1 1 4 16,0-2-5-16,-9 6 0 16,-9 4-1-16,-11 3 4 0,-9 4-2 15,-2 5-1-15,-12-1 3 16,-5 6 2-16,-9 2-5 15,-4 0 3-15,-10 1 1 16,-5-1-2-16,-6 4-4 16,-7 2 2-16,-5 4 7 15,-2 2-8-15,-12 0 4 16,3 5 1-16,-9 0-11 0,-8 0-28 16,-8 0-49-1,-12 0-57-15,-9 0-29 16,-12 13-74-16</inkml:trace>
  <inkml:trace contextRef="#ctx0" brushRef="#br0" timeOffset="22514.28">8617 5154 70 0,'0'0'105'0,"0"0"57"16,0 0-56-16,0 0-45 15,0 0-25-15,0 0-15 16,0 0-3-16,0 0-5 0,0 0-2 16,0 0 0-16,0 0 0 15,0 0 5-15,0 0 2 16,0 0-4-16,8 0-6 15,-2 0 6-15,7 0-8 16,7-5 8-16,4 5 13 0,9 0 8 16,4-5-2-16,4 1-12 15,3-4 3-15,5 4-8 16,0-3-2-16,3 2 1 16,5-2-10-16,5 2 9 15,2-2 1-15,6-3 2 16,-2-1-4-16,6-6 1 15,2 1 0-15,6-1-6 16,-2 0-7-16,2 7 0 16,3-8 3-16,5 6-3 0,0 0 1 15,2-4 2-15,3-1 2 16,1 0-6-16,1 3-1 16,6-7 1-16,-7 0 1 15,1 6 3-15,-7-2-3 16,-8 1-1-16,-9 0 2 0,-13 3-8 15,-3 4 9 1,-7 1-5-16,-10 1 4 0,1-2-4 16,-5 1 6-16,1 0-6 15,-4 1 4-15,-1-3-2 16,1 3 3-16,-2-6-1 16,1 6 1-16,-2-2-3 15,-5 2 1-15,-7-2-6 16,4 2 7-16,-2 2-2 0,0-2 4 15,5-4-6-15,-2 4 2 16,8-1 2-16,0 0-2 16,-2 1-3-16,-1 2 4 15,0 1-1-15,-4-4 3 16,0 4-7-16,5-1 6 16,-4 3-1-16,-5 2-3 15,-4 0 5-15,1-5-2 16,3 0-1-16,3-2-3 0,2 2 2 15,-1-3 1-15,1 0 0 16,-1 0 0-16,0 4 1 16,-2-1-1-16,-8 2 1 15,4-1 2-15,-5-1-3 16,-6 1 0-16,-2 4 3 0,-2 0 9 16,-3 0-4-1,0 0-7-15,0 0 4 16,0 0-2-16,0 0-2 0,0 0 2 15,0 0 3-15,0 0-3 16,0 0 7-16,0 0 1 16,0 0-5-16,0 0-4 15,0 0 3-15,0 0-2 16,0 0-5-16,0 0-1 0,0 0-8 16,-8 0-36-16,1 0-43 15,-2 0-59-15,-3 0-75 16,-4 0-65-16</inkml:trace>
  <inkml:trace contextRef="#ctx0" brushRef="#br0" timeOffset="24628.84">11218 2950 10 0,'0'0'34'16,"0"0"45"-16,0-3 67 15,0 3-14-15,0 0-56 16,0 0-35-16,0 0-17 16,0 0 2-16,0 0 2 15,0 0-6-15,0 0-7 16,0 0 0-16,0 0-7 15,0 0 6-15,0 0-2 16,0 0 6-16,0 0-6 16,0 0 1-16,0 0-1 15,0 0 1-15,0 0-8 0,0 0 0 16,0 0-2-16,0 0 0 16,0 0-2-1,0 0 0 1,0 0 0-16,0 0 2 15,0 0-2 1,0 0 3-16,0 0-3 16,0 0-2-16,0 0 7 0,0 0-2 15,0 0-1-15,0 0 0 16,0 0 0 0,0 0 0-16,0 0 4 15,0 0-6-15,0 0-4 16,0 0 1-16,0 0 6 15,0 0 1-15,0 0-6 16,0 0 4-16,0 0-1 16,0 0 1-16,0 0 4 15,0 0-2-15,0 0 0 16,0 0-3-16,0 0-1 16,0-5-1-16,0 5-3 15,0 0 5-15,0 0 5 16,0 0-5-1,0 0 0-15,0 0 3 16,0 0 3-16,0 0 4 16,0 0-3-16,0 0 2 15,0 0-1-15,0 0 1 16,0 0 0-16,0 0-3 16,0 0 0-16,0 0 1 15,0 0-2-15,0-4 3 16,0 4 0-16,0 0-1 15,0 0-2-15,0 0 0 16,0 0-1-16,5 0 2 16,-2 0 5-16,-3 0-9 15,0 0 5-15,0 0-6 0,0 0 2 16,0 0-9 0,5 0 4-1,4 9-2-15,-1 8 2 16,3 7 3-16,6 11 1 15,-1 3 3-15,0 7 2 16,0 3-5-16,1 2 1 16,-5-7-5-16,-3-1 6 0,-1-6 0 15,-2-2-3-15,2-11-4 16,-3-2 10-16,-5-6-3 16,0-1 2-16,0-2 1 15,0-12-7-15,0 7 2 16,0-7-1-16,0 0 3 15,0 0-3-15,0 0-6 16,0 0 2-16,0 0 2 16,0 0 0-16,0 0 1 15,0 0-10 1,0-4-31-16,0 4-36 16,0 0-44-16,4 0-10 15,4 13-3-15,0 2-80 0</inkml:trace>
  <inkml:trace contextRef="#ctx0" brushRef="#br0" timeOffset="25580.62">12059 4135 56 0,'0'-4'115'15,"0"1"76"-15,0 3-68 16,0 0-49-16,0 0-34 16,0 0-15-16,0 0-2 15,-8 0 2-15,8 0-6 16,0 0-4-16,0 0-4 0,0 0 2 16,0 0 3-16,0 0 6 15,-8 0-3-15,8 0 8 16,0 0-1-16,0 0 0 15,0 0 8-15,0 0 4 16,0 0-2-16,0-4 0 16,0-6-7-16,0 3-7 15,8-1-10-15,0 0 0 16,0-1-7-16,1 1-3 16,3 0-2-16,0-1-4 0,4 2 6 15,1 0-1-15,3 2-4 16,0 5 3-16,0 0-5 15,4 0 2-15,0 12 7 16,-2 4-4-16,-3 0 1 16,-2 9 1-16,-2 3 1 15,-1 5-7-15,-6 3 5 16,-8 1 2-16,0 4 2 16,-8 3-4-16,-9 1 1 0,-6 0 4 15,-2-8-6-15,0-1 0 16,1-7 0-16,-1-1-2 15,2-4 0-15,-7-3 3 16,7-5-1-16,3 1 2 16,3-4 0-16,3-13 2 0,8 0-2 15,6 0-3-15,0 0 3 16,0 0 9-16,0 0 0 16,0 0-9-16,0 0 3 15,3 0 0-15,10 0 2 16,11 0 4-16,7-11 8 15,15 4 2-15,12-5 12 16,6 4-2-16,5 0-3 0,4 4-15 16,1-1-2-16,-10 2-5 15,-11 3-2-15,-8 0-1 16,-9 0-3-16,-7 0 7 16,-9 0-10-16,-9 0 3 15,3 0 8-15,-11 0-7 0,-3 0 6 16,0 0-5-1,0 0-15 1,0 0-13-16,0 0-39 16,-8 0-44-16,-1 0-60 15,1 0-49-15,-9 0-86 16</inkml:trace>
  <inkml:trace contextRef="#ctx0" brushRef="#br0" timeOffset="26524.84">14622 3566 282 0,'0'-13'200'15,"0"6"-61"-15,0-3-46 16,0 6-23-16,-8-3 6 0,0-5 11 16,8 3 7-16,-14 2-1 15,6-2-10-15,-3 0-21 16,-1-3-3-1,-17-11 25-15,10 11-32 16,-6-4-18-16,-4-6-11 16,-7-2-9-16,-10-4 9 15,-14-5-8-15,-9 0-6 16,-17 1-1-16,-7-1 21 16,-3-3-8-16,-6-1-2 15,4 5-12-15,1-1 0 16,-5 9-4-16,1-2 3 15,-1 7-3-15,-5-1 2 0,3 3-7 16,2 4 3-16,5 1 13 16,8 5 2-16,11-2-5 15,14 1-2-15,10 4 7 16,14 0-3-16,7 4 0 16,9 0-11-16,13 0-4 15,2 0 9-15,1 0-5 16,8 0-6-1,0 0 6 1,0 0-3-16,0 0 3 16,0 0 1-16,0 0-8 15,0 0 1-15,0 0 0 16,0 0-21-16,0 0-18 16,3 0-26-16,2 0-30 15,-5 0-29-15,4 0-62 16,-4 0-50-16,5 0-26 0,-5-3-48 15</inkml:trace>
  <inkml:trace contextRef="#ctx0" brushRef="#br0" timeOffset="27357.32">12992 2515 160 0,'17'-9'215'0,"-4"1"-80"16,-4 4-53-1,-2 4-36-15,-7 0-10 0,0 0 5 16,0 0-3-16,0 0-17 15,0 0-9-15,-11 0-5 16,-2 12-4-16,0 0-2 16,-4-2 0-16,3-3-1 15,1 1 5-15,1-8 7 16,12 0 19-16,0 0 6 16,0 0 4-16,0 0-11 15,4-8-16-15,8-4-6 16,3-8 0-16,15-5-8 15,2 1-1-15,9-1 8 16,3 0-10-16,1 6 3 16,0 2 0-16,-8 10-2 15,-6 7 3-15,-6 0-7 16,-5 0 10-16,-8 7-7 16,-4 5 6-16,-8 5-4 15,0 7 1-15,-11 2 1 16,-6 2 2-16,-4-5-3 15,2-3 0-15,2 1 4 16,6-4-2-16,-2-6-1 16,5-1-3-16,8-10 0 15,0 0 3-15,0 0-7 16,0 0 4-16,8 0-5 16,9 0 7-16,7 0-3 15,1 0 7-15,1 0-6 16,-1 12-2-16,0 0 3 15,-4 0-2-15,-2 9 0 0,-2-2 2 16,-5 10-5-16,-3-4 2 16,-9-1-2-16,0-4 7 15,0 1-2 1,-13-5-2-16,-3 0 5 16,-4 2-4-16,0-6 3 15,0-12 3-15,-2 7-2 16,11-7-2-16,-3 0 1 0,14 0-3 15,0 0-10 1,0 9-24-16,0-9-35 16,0 11-6-16,0 6-7 15,8 2-20-15,1 6-90 16,4 3-177-16</inkml:trace>
  <inkml:trace contextRef="#ctx0" brushRef="#br0" timeOffset="28092.54">14488 4282 19 0,'0'0'51'0,"0"0"55"0,0 0 71 15,0 0-59-15,0 0-49 16,-8 0-32-16,8 0-17 16,0 0 0-16,0 0 19 15,0 0 10-15,0 0 4 16,0 0-2-16,-9 0 11 0,9 0 0 15,-12 0 7-15,4 0-12 16,-4 0-17-16,-9 0-16 16,-6 0-10-16,-14 0-6 15,-16 0 4-15,-12 0 8 0,-12-4 5 16,-7-5 17-16,-7 2 14 16,1-1-15-1,1 3-26-15,5 0-3 0,-3 2-7 16,6 3 2-16,7 0-6 15,15 0-1-15,6 0-1 16,10 0 3-16,16 0 1 16,5 0-3-16,7 0 3 15,7 0-3-15,4 0-3 16,8 0-1-16,0 0 6 16,0 0-5-1,0 0 4-15,0 0-5 16,0 0-9-16,0 0-4 15,0 0-21-15,0 0-26 16,0 0-24-16,4 0-27 16,0 0-8-16,-4 0 8 15,0 0 5-15,6 0-5 16,-3-9-56-16,5-2-19 0</inkml:trace>
  <inkml:trace contextRef="#ctx0" brushRef="#br0" timeOffset="29104.82">13375 3867 86 0,'8'-21'142'16,"0"4"21"-16,1 2-66 0,-1-2-36 15,0 6-13-15,-5-3 2 16,-3 2 9-16,0 5 7 16,0-2-2-16,0 9-18 15,0 0-19-15,0 0-11 16,0 0-1-16,0 0-7 16,0 0-7-16,6 0-1 0,-3 0 0 15,5 13 3 1,0-1-6-16,0 5 3 15,5-6-3-15,-5 2 6 16,0-5-3-16,4 0-3 0,-4-1 2 16,0-7 3-16,1 0 2 15,-1 0-3-15,4 0 4 16,-4 0-5-16,4 0-3 16,-1-7 3-16,3-5 0 15,-6-1 0-15,0-2 3 16,-1-2-2-16,2 1 2 0,2-1 1 15,-3 5-2 1,-8-1-2-16,5 5 3 16,-5 1 1-16,0 2-1 15,0-3-2-15,0 0-1 0,0 0-2 16,0-4 5-16,0 0-2 16,0 3 7-16,0 2 0 15,0-3 0-15,0 3-4 16,0 0-1-16,0 7-5 15,0 0 1-15,0 0-1 16,0-4 9-16,0-1-2 16,0 5-3-16,0 0 2 0,0 0 2 15,0 0-2-15,0 0 7 16,0 0-8 0,0 0 5-16,0 0 3 15,0 0-3-15,0 0 0 16,0 0-1-16,0 0-2 0,0 12-5 15,0-1 3-15,4 6-6 16,4 9 10-16,0 5-6 16,5 7 5-16,0 5 0 15,-2 7-2-15,1 0 4 16,-1-7 0-16,2 2-7 16,-4-5 6-16,-1-2 0 15,1-5-5-15,-2-5 2 16,-2-8-1-16,-2 1 10 15,-3-10-5-15,0 1 10 16,0 1-13-16,0-13 3 0,0 12-5 16,0-12 4-16,0 9-4 15,0-9 2-15,0 0-2 16,0 0 1-16,0 0 5 16,0 0-3-16,3 0-4 15,2 0-1-15,-5 0 8 16,3 0-1-16,-3 0-5 0,0 0-2 15,0 0 4 1,0 0-3-16,0 0 2 16,0 0-15-16,0-4-21 0,0-6-43 15,0-1-61-15,-11-2-65 16,-4-6-81-16</inkml:trace>
  <inkml:trace contextRef="#ctx0" brushRef="#br0" timeOffset="41268.18">25460 2442 99 0,'4'-13'227'0,"0"1"-53"0,-4-1-57 15,0 6-23-15,0-1-10 16,0 4 17-16,0-1 10 16,0 5-9-16,0 0-28 15,0 0-37-15,0 0-26 16,0 17-4-1,-12 15 3-15,-10 17-9 0,-9 21 4 16,-9 11-3-16,-6 12-3 16,-1 7 1-16,-4-8 1 15,8-6 1-15,7-13-3 16,2-8 1-16,11-13-17 16,3-10-51-16,4-10-49 15,3-4-31-15,13-3-17 16,0-8-17-16,0-17-42 0</inkml:trace>
  <inkml:trace contextRef="#ctx0" brushRef="#br0" timeOffset="41540.71">25330 2693 437 0,'33'-64'148'16,"-5"7"-71"-16,1 13-38 15,-7 6 16-15,-4 14 27 16,-2 7 3-16,-2 4-26 15,-8 13-24-15,5 18 7 16,6 14-10-16,5 17 3 16,1 17-14-16,5 12-5 15,1 10-4-15,-4 2-1 16,-1 0-8-16,1-3-1 16,-3-7-1-16,0-4-1 15,3-10-30-15,-6-13-44 0,-3-13-37 16,-8-14-12-16,-8-11-7 15,0-15-47 1,0-8-65-16</inkml:trace>
  <inkml:trace contextRef="#ctx0" brushRef="#br0" timeOffset="41817.19">25102 3004 266 0,'-39'-4'210'0,"10"-1"-80"0,7 2-57 16,22 3-34 0,0 0-3-16,14 0-7 0,18-4 21 15,22 0 11-15,18-1-10 16,14 5-23-16,-1 0-10 16,-7 0-8-16,-12 0-4 15,-12 0 0-15,-10 0 0 16,-9 0-6-16,-13-3-12 15,-5 3-34-15,-5 0-38 16,-4-4-23-16,-2-1-19 16,-6 2-58-16,3-7-30 15</inkml:trace>
  <inkml:trace contextRef="#ctx0" brushRef="#br0" timeOffset="42049.96">26358 2869 338 0,'6'-12'270'0,"3"5"-103"16,-1-2-84-16,5 2-44 0,8-3-18 16,15-3-13-16,18 6-1 15,11-1-2-15,3 8-9 16,0 0-36-16,-3 0-47 15,-12 0-39 1,-16 0-81-16,-14 8-15 0</inkml:trace>
  <inkml:trace contextRef="#ctx0" brushRef="#br0" timeOffset="42249.68">26522 2984 213 0,'-63'20'290'15,"11"-8"-95"-15,14 0-77 16,15-12-41-16,6 12-10 15,17-12 1-15,0 9-16 16,13-9-19-16,14 0-11 0,27 0-9 16,14 8-5-1,14-8-1-15,-5 0-7 16,-4 0-7-16,-8 0-50 16,-12 0-68-16,-10 0-63 15,-9 0-73-15,-9 0-263 0</inkml:trace>
  <inkml:trace contextRef="#ctx0" brushRef="#br0" timeOffset="42731.97">28187 2498 471 0,'6'-4'260'15,"-3"0"-78"-15,6 4-56 16,-5 0-39-16,0 0-21 16,0 0-17-16,1 0-32 15,8 16-13-15,1 17 7 16,6 12-2-16,2 17-9 15,-7 11 10-15,2 12 3 16,-6 4-16-16,-3-3 8 16,-8-1-37-16,0-7-66 15,0-9-54-15,0-8-34 16,-11-16-17-16,-5-15-52 16</inkml:trace>
  <inkml:trace contextRef="#ctx0" brushRef="#br0" timeOffset="43068.4">28165 2836 338 0,'0'-64'188'15,"0"7"-85"-15,0 7-51 16,0 10-11-16,13 4-10 16,2 7 1-16,14 4-6 15,7 8-6-15,12 5-2 16,5 9-4-16,-4 3 4 15,-4 15 9-15,-9 10-8 16,-7 9-13-16,-9 2-1 16,-9 4 1-16,-6 5-5 15,-5 0 4-15,-16-4-3 16,-8-3-6-16,-17-10 3 16,-8-5 1-16,-7-10 3 15,-6-13-3-15,0 0-2 16,11 0 2-16,6-5 2 15,10-3 0 1,10 0-18-16,12 0-22 0,13 1-35 16,0-2-53-16,13 4-97 15</inkml:trace>
  <inkml:trace contextRef="#ctx0" brushRef="#br0" timeOffset="44046.69">25537 4718 314 0,'9'-13'285'0,"-5"4"-64"16,-4 6-98-16,0 3-59 0,0 0-26 16,0 0-10-16,0 0-15 15,0 25 0-15,0 19 6 16,0 20-8-16,-17 17-4 16,0 19 0-16,0 9-10 0,3 6-1 15,1-6-8-15,5-7-56 16,8-12-47-16,0-14-29 15,0-15-19-15,0-15-61 16,-8-18 27-16</inkml:trace>
  <inkml:trace contextRef="#ctx0" brushRef="#br0" timeOffset="44562.82">25456 5022 407 0,'8'-72'205'16,"-4"10"-73"-16,0 12-60 15,6 15-32-15,-7 6 14 0,3 5 3 16,2-1-23-16,14 5-21 16,3 3-5-16,10 5-5 15,7 4 1-15,-6 8-4 16,2 0 0-16,-13 16 6 16,5 8 2-16,-9 14-5 15,-6 3-2-15,-7 8-3 16,-8-2 2-16,-12 3 3 15,-7-2 0-15,-10-7-2 0,-2-4-5 16,1-3-5-16,1-11 1 16,1-2 4-16,7-4-6 15,5-5-3-15,4-4-10 16,12-8-9-16,0 0 1 0,12 0 9 16,13-5 9-1,15-2 1-15,11 2 6 0,9 5 1 16,4 0-2-16,1 17 5 15,-3 10 4-15,-14 6-1 16,-7 13-5-16,-17 6 6 16,-20 5 1-16,-16 0-3 15,-17 0-1-15,-19 0 3 0,-13-5-2 16,-13-7-2-16,-6-8 8 16,2-9-4-16,10-11 0 15,6-17 2-15,16 0 0 16,15-3-7-16,11-11-8 15,20-5-25-15,0-10-31 16,20-8-52-16,17-7-94 16,8-1-209-16</inkml:trace>
  <inkml:trace contextRef="#ctx0" brushRef="#br0" timeOffset="44945.88">26646 5026 423 0,'-20'-7'303'15,"3"-3"-151"-15,4 8-79 16,13-4-39-16,0 6-2 16,8-2 2-16,10-4-21 15,15 3-2-15,18-1-9 0,28 4 4 16,12 0-2-16,7 0-3 16,-4 0 3-16,-12 13-10 15,-14-5-19-15,-19-8-28 16,-11 12-18-16,-15-12-13 15,-11 0-22-15,-12 12-7 16,0-12 0-16,-21 12-28 16,-10-5-8-16,-14 6 37 0</inkml:trace>
  <inkml:trace contextRef="#ctx0" brushRef="#br0" timeOffset="45128.5">26808 5254 53 0,'-69'38'214'15,"7"-10"-4"-15,19-8-34 0,10-4-63 16,11-4-45-16,13-4-21 15,9-8-8 1,8 0-7-16,2 0-14 0,19 0-8 16,15 0-1-16,15-8-3 15,9 1-7-15,9-1 2 16,-4-1-17-16,0 2-65 16,-8-5-68-16,-8-1-71 0,-4 0-38 15</inkml:trace>
  <inkml:trace contextRef="#ctx0" brushRef="#br0" timeOffset="45952.19">28665 4876 346 0,'-14'-12'171'0,"6"-1"-81"16,1 5-42-16,-1 1-17 16,8 2 12-16,-9 0 7 15,9-2-5-15,0-2-13 16,-11 6 12-16,3-5 11 15,-9 0-9-15,-3-4-7 16,-8-2-10-16,-5 6-8 0,-8 1-12 16,-4 3 2-16,0 4-3 15,-3 0 1-15,-1 11-3 16,5 6 3-16,1 8-5 16,12 7-1-16,7 9-3 15,11 4-2-15,13 3 2 16,13 1 0-16,8-4 5 15,4-4-8-15,6-9 6 0,1-10-3 16,1-10-6 0,-1-12 8-16,-4 0-3 15,6-12 1-15,-6-5-3 16,-4-11 11-16,20-43-3 16,-24 40 9-16,-7-2 24 15,0 9 7-15,-5 3-12 16,0 4-6-16,-4 5-14 15,1 5-5-15,-2-3-8 16,0 10 2-16,-3 0-1 16,5 0 2-16,-5 0-1 15,0 13-8 1,3 12 12-16,5 11 5 16,-2 26-4-16,-6 19 1 15,0 25-5-15,0 13-1 16,0 7 2-16,0-5-4 0,8-11-5 15,-1-16 7-15,1-20-3 16,1-17 3-16,-4-21 1 16,3-8 3-16,0-12-3 15,7-16 2-15,5-11-2 16,14-26-2-16,10-21 6 16,8-18-5-16,5-10-1 15,1 1 1-15,-10 7-6 16,-13 13-4-16,-5 13-28 15,-4 7-39-15,-12 7-39 16,3 7-45-16,-9 2-52 16,-4 1-62-16,-4 7-255 15</inkml:trace>
  <inkml:trace contextRef="#ctx0" brushRef="#br0" timeOffset="47541.5">30064 2850 220 0,'21'-28'191'15,"-4"-6"-71"-15,-4-6-43 16,-5-15-13-16,-8 0-5 16,0-11 5-16,-13 0 28 15,-8-4-23-15,-4 7-6 16,-6-3-32-16,-17 1-7 16,-11 4-13-16,-9 3-5 15,-11 2-2-15,-12-1-2 16,-11 4 5-16,-3 0 2 15,-5-3 6 1,0 1 11-16,-3 8-9 16,0-3 0-16,1 6-10 15,12 7 0-15,6 4-10 16,12 5 3-16,10 8 14 16,7 5-4-16,5 6-6 15,6 0 4-15,9 9-8 16,5 0 6-16,3 12-3 15,-2 14 5-15,-12 14-6 16,-6 13 1-16,-8 11 0 16,-3 10 1-16,-1-1 4 15,4 1-5-15,0-5 6 16,8-4 0-16,3 0-4 16,-34 61 14-1,47-64-11-15,1-2-6 16,-1 5 11-16,5 0-6 15,-1 1 2-15,1-1-3 16,-1 3 8-16,6 6-1 16,-7 4 0-16,5-1-12 15,4 1 6-15,1-5-1 16,6 8-4-16,0 5 7 16,1 3 1-16,2 0-10 15,2 2 12-15,5-1-5 16,-1 2-6-16,-2 5 5 15,3 6 3-15,4-1-6 0,8-1 7 16,-8 2-3-16,8-6 6 16,0-9-6-16,0-2-1 15,0-3 0-15,0-8-2 16,0 0-4-16,8-7 1 0,4-1 3 16,-1-3-2-1,1 5-3-15,1 0 1 16,-1 2 2-16,2-2-4 0,0 7 13 15,-3 7-4-15,3 2 6 16,2 8 2-16,5 0 6 16,-1 6-13-16,4-6 3 15,5 0 7-15,-1-3 0 16,4 0 3-16,-1-4-9 0,3-1-5 16,-3-4 5-16,8-3-3 15,-4-6-2-15,7-6 1 16,3-9 4-16,0-4-10 15,3-8 5-15,0-5-6 16,4-7 3-16,2-9 7 16,3-3-1-16,4-6-2 15,4-1-8-15,3-7 4 16,2-7-3-16,7 0 5 0,4 0 2 16,8-7 2-16,1-2 7 15,3-3 2-15,-3-5 5 16,-1-2-4-16,-4-9-5 15,-4-10 2-15,1-3 9 16,-6-8 1-16,-2-4 7 16,-1-8-2-16,-5-8-32 15,-3-8 0-15,1-4 0 16,-4-5 0-16,-2-8 0 16,-5-7 0-16,2-10 0 15,2 3 0-15,-2-7 0 16,-5 1 0-16,0 5 0 15,2 2 0-15,-5 10 0 16,-5 4 0-16,-4 2 0 16,0-3 0-16,7-3 0 15,-3-10 0-15,-3-9 0 0,-1-8 0 16,0-2 0-16,2-4 0 16,-3 4 0-1,2 0 0-15,-5 4 0 16,-2 4 0-16,-6 1 0 15,-5 6 0-15,2 6 0 16,-2 3 0-16,3 12 0 16,-1 4 0-16,-6 12 0 15,-2 5 0-15,-5 13 0 16,-8 11 0-16,-4 9 0 16,0 7 0-16,0 6 0 15,-8 0-106-15,0 12-76 16,0 3-83-16,8 4-69 15,-14 4-1-15,5-4-22 16</inkml:trace>
  <inkml:trace contextRef="#ctx0" brushRef="#br0" timeOffset="73696.52">13892 3559 71 0,'-10'-13'148'16,"2"3"16"-16,8 3-60 16,-8-2-39-16,8 9-15 15,0 0-1-15,0-3-6 0,0-1 1 16,0-5 4 0,-8 9-4-16,8 0-4 15,0 0-5-15,0 0 5 0,0-3-5 16,0-1 6-16,-9 4-4 15,9 0 5-15,0 0-6 16,0 0 3-16,0 0-10 16,0 0 2-16,0 0-6 15,-8 0-4-15,8-5-5 0,0 5-6 16,-8-4 0-16,2 0-7 16,6-1 13-16,-13 1-8 15,0-4-4-15,1 1 2 16,-4-2-3-16,1 5 2 15,-2-4-6-15,0 1 10 16,1-3-3-16,-1 4-4 16,2 1 3-16,2-3-4 15,1-1 3-15,0 5-4 16,-1 0 6-16,2 0-5 0,-5 0 2 16,3 1-6-16,1 3 1 15,-1-5 2-15,-2 1 7 16,3-1-9-16,0-2 0 15,-1 7 2-15,0 0 1 16,1-5-5-16,1 3 2 16,3 2 5-16,-5 0-3 15,0 0-4-15,-1 0 2 16,-3 0 0-16,-3 0 3 16,0 0 0-16,-5 7 3 0,0 0-6 15,-4 7 6-15,4-7-9 16,3 5 5-16,1-3-2 15,1-1 7-15,1 3-7 16,1 2-2-16,6-4 7 16,-1-9-5-16,2 12 2 15,3-1 0-15,-1 1 0 0,1 1-4 16,0-4 5 0,8-1 3-16,-13 0-7 0,5 4 8 15,8-5-5-15,-8 3-5 16,8 3 6-16,0-3-4 15,-8 3 0-15,8-1 6 16,-9 0-5-16,9-1 0 16,-11 3 1-16,11 2 5 0,-7 9-4 15,-2-1-3-15,1-1 8 16,0 7-5-16,0-2 0 16,8 0 2-16,-9 0-2 15,9 0-3-15,0-3 4 16,0 0 1-16,0 0-4 15,0-1 2-15,0-3-4 16,0-2 6-16,0 3-2 0,0-6-3 16,0 0 3-16,0 4-4 15,0-3 6-15,0 3-3 16,0-3 7-16,0-2-9 16,0 1 2-16,0 5 4 0,0-4-9 15,0 2 5-15,0 2 5 16,0-1-3-16,0 1-2 15,3-2-1-15,6 2 3 16,-4 0-5-16,-2-2 6 16,6-2-4-16,0 0 4 15,-5 3-2-15,3-4-3 16,4 0-1-16,3 1 4 0,-3-2 0 16,3 3-2-16,1-2-3 15,2-1 5-15,-1 6-2 16,0-4 0-16,0-1 0 15,4 1 3-15,-1-2 0 0,-2 0-3 16,1-2 4-16,-2 1-2 16,-1-2-3-16,1-1 2 15,6 1-6-15,-4-4 2 16,7 1 5-16,0-1-5 16,-1 4 1-16,-2-4 0 15,1 0-3-15,2 1 7 0,3-9 2 16,-3 7-4-16,-1-7 4 15,0 0-1-15,1 0-1 16,2 0-9-16,3 0 7 16,-6 0-4-16,-5 0-1 0,1 0 4 15,2 0 3-15,-2 0-4 16,0-7 9-16,5-2-8 16,0-3 5-16,-2 1-1 15,2-2-3-15,-1-4 4 0,1 1-8 16,3-3 5-1,1-8 1-15,-1 4-4 0,1-5 1 16,-7 4-1-16,3-5 4 16,1 1 4-16,-3 0-1 15,-2-6-3-15,-5 1-2 16,0-3 2-16,1-1 0 0,-6 1 2 16,1-5-2-16,-3 4 0 15,-5 1 3-15,-4 0-4 16,0-3 2-16,0 4 1 15,0 2 3-15,0 0 0 16,0-3-5-16,0 3 4 16,-8 2-1-16,0-2-1 15,8-1 2-15,-12 6-5 0,12 0 1 16,-13 0 0-16,1-2-2 16,0 11 8-16,1-2-6 15,-3 2 0-15,3 2 4 16,3 5 1-16,-1-2-7 0,1 7 2 15,8 0-2-15,-11-2 2 16,11 1 0 0,-13 4-3-16,13 0 3 0,-8 4 1 15,0 0-4-15,8 0 1 16,-9-4-5-16,9 4 4 16,0-5-2-16,-11 2-3 15,3-2 10-15,0 5-2 16,8 0 1-16,-13 0-6 0,5 0 8 15,0 0-8-15,8 0 9 16,-12 0 1-16,12 0-6 16,-13 0-4-16,5 0 5 15,1 0-1-15,-2-2-1 16,-3-4 5-16,-1 2-6 0,2 1 3 16,-3-2 6-1,3 0-8-15,0 1 2 16,-2 1 0-16,0-1-2 0,5 4 6 15,-4-5-3-15,4 5 1 16,-3 0-3-16,2 0-3 16,-3 0 5-16,4 0-2 15,-1-3 3-15,1-1 3 16,8 4-8-16,-8-4 3 0,8 4-4 16,0 0 0-16,0 0 12 15,-8 0-7-15,8 0-2 16,0 0 6-16,0 0-8 15,0 0 1-15,0 0-2 16,0 0 0-16,0 0 0 16,0 0 1-16,0 0 2 15,0 0-3-15,0 0 1 16,0 0-6-16,0 0-4 16,0-5-6-16,5 5-11 0,-2-3-5 15,-3 3 0-15,0 0-11 16,0 0-8-16,0 0-7 15,0 0-1-15,0 0-11 16,3 0-6-16,5 0-11 16,-3 0-11-16,-2 0-46 0,6 0-19 15</inkml:trace>
  <inkml:trace contextRef="#ctx0" brushRef="#br0" timeOffset="76756.66">13737 3479 10 0,'0'0'20'15,"0"-4"23"-15,0 1 22 16,0-6 29-16,0 9 24 15,0-3-44-15,0-1-33 16,0 4-14-16,0 0-10 16,0 0-4-16,0 0 0 15,0 0-1-15,0-5-3 16,0 1 4-16,0 1 4 16,0-2 5-16,0 5-4 15,0 0 2-15,0 0-3 0,0 0-9 16,0 0-3-16,0 0-3 15,0 0 2-15,0 0-6 16,0 0 3-16,4 0 1 16,4 0 0-16,1 8 0 15,-2 1 2-15,4 2 4 0,2-3-4 16,-1 1-2 0,5-1 1-16,-4 4-1 15,-3-3 0-15,7-2-2 0,-4 2 1 16,-2-2-2-16,2-7 1 15,-2 10-4-15,-3-10 6 16,1 7-3-16,-4-7 3 16,-2 8 1-16,2-8-3 15,-2 0 3-15,2 0-5 16,3 8 2-16,0-8 1 16,-4 9-1-1,5-9-3-15,-2 0 5 0,6 8-3 16,-5 0-2-16,-2 1 9 15,0-2-9-15,2-7 3 16,-4 7 1-16,4-7 3 16,-4 0-10-16,5 10 4 15,-5-3 3-15,1-7-1 0,-2 9 1 16,0-9-1-16,0 0 3 16,2 0-1-16,-5 0-4 15,0 8 0 1,4-8 3-16,1 9 0 15,-2-9 0-15,-3 0-2 0,0 0 4 16,0 0-7 0,0 0 8-16,0 0-7 15,0 0 5 1,0 0-1-16,0 0 4 16,0 0-4-16,0 0 0 15,0 0 4-15,0 0-2 16,0 0 0-16,0 0 4 0,0 0-6 15,0 0 1-15,0 0 1 16,-8 0 0-16,-1 0 0 16,3 0-6-1,6 0-2 1,-8 0-7 0,8 0-11-16,-8 0-24 15,8 0-32-15,0 0-69 0,-9 0-61 16</inkml:trace>
  <inkml:trace contextRef="#ctx0" brushRef="#br0" timeOffset="92618.62">13297 2007 72 0,'0'-14'171'15,"0"7"-25"-15,-8-6-67 16,0 5-24-16,0 0-19 16,-4 1-10-16,5-2-16 15,7 4-2-15,-12 3 1 16,12-3-9-16,0 0 2 16,-9 2 0-16,9 3 2 15,-9 0 1-15,9 0 3 16,-11 0-3-16,2 0 1 15,1 0 0-15,0 0-5 16,2 0 5-16,-8 0-8 0,6 0 6 16,0 0-2-16,-5 0-1 15,2 0-2 1,-3 0 4-16,6 0-5 16,-3 8 2-16,4-8 6 15,-7 12-2-15,3-12-1 0,-3 12 6 16,6-12-2-16,-2 12 3 15,-3-4-4-15,1 5-1 16,-2-1-4-16,3 0 3 16,0-1-1-16,-6 3 5 15,0-3-4-15,0 7-1 16,3-3 2-16,-3-2-2 16,1 2 2-16,0 1-1 15,0 6 3-15,-1-3-3 16,0 7-3-16,2-2 4 15,-2 4 1-15,4 1-9 16,-4-5 5-16,7 4-1 16,-3-4-1-16,4 2 2 15,1-2-2-15,0-4-1 0,8-1 3 16,-12 4 0-16,12-7-3 16,0 3-1-16,0 2 4 15,0 3-5-15,0 2 3 16,0-2 4-16,0 0-2 15,0 4-2-15,0 1 0 16,0-6 2-16,0 3-2 16,9-2-1-16,-1 0-1 15,0 1 3-15,4 0 0 16,5-1-2-16,-2 0 5 16,6 4-8-16,-1 1 5 15,1-4-3-15,-5 4 3 16,1-1 2-16,2-4-3 0,-2-3 0 15,4-6 0-15,-2 2-3 16,6-1 6-16,-1-4-3 16,4 1 0-16,2 0 0 15,2-1 1-15,0-5 0 16,4 2-1-16,1-9 0 16,-4 0 2-16,-1 8-1 15,-4-8-4-15,-3 0 1 16,0 0 3-16,-7 0-2 15,4 0 1-15,-2 0 3 16,0 0 0-16,0 0-3 0,0 0 0 16,6-8 5-16,-7-5-5 15,6-2 0-15,0-2 4 16,-1-4 3-16,0-3-2 16,1 0-3-1,-1-4 1-15,1-1 11 0,-1-4 13 16,0-8-10-16,-1-4 2 15,3-6-6-15,-6-7 1 16,-4-8 1-16,1 2 2 16,-6-3 0-16,-6 6 8 15,-5 4-7-15,0 0 8 16,0 5-7-16,-8-6-6 16,-6 6-2-16,-2-5 2 15,-2 5-6-15,-8-2 5 16,-1 1-11-16,-2 4-1 0,-4 5 4 15,0 2-4 1,0 11-4-16,2 2-7 16,-3 8-5-16,-2 9-15 15,-1 8-29-15,1 4-28 16,1 0-22-16,-4 16-8 16,7 0-5-16,4 6-55 0,5-3-1 15</inkml:trace>
  <inkml:trace contextRef="#ctx0" brushRef="#br0" timeOffset="98942.24">13452 1860 5 0,'0'-5'12'16,"0"-2"9"-16,0 2 15 16,0 1 15-16,0 1 15 15,0-1 26-15,0-1 8 16,0 5-40-16,0 0-24 16,0 0-20-16,0 0-3 15,0 0-1-15,0 0 5 16,0 0 1-16,0 0-3 15,0 0-3-15,0-6-1 16,0 6-5-16,0 0 2 16,0 0 1-16,0 0-4 15,0 0-1-15,0 0 0 16,-8 0 0-16,8 0-1 16,-13 0 3-16,13 0-3 15,-12 0 1-15,4 0-4 16,0 0 1-16,0 0 2 15,-4 0-3-15,0 0 0 16,0 11 1-16,-1-4-1 16,-4 2 1-16,3 3-1 15,-4-1 1-15,-1 2-1 16,2-5 2-16,2 1-1 16,-2-3 2-16,1-6-3 15,-1 14 2-15,3-6 1 16,0-1-5-16,-2 2 2 0,0-1 0 15,3 1 1-15,1-2 0 16,-4 6-3 0,0-2 5-16,0 6-3 15,-1-1 0-15,2 0 0 16,-2 1 2-16,1 0-5 16,-1-5 0-16,3 0 6 0,0-5-3 15,2 2 1-15,12-9 1 16,-14 0-4-16,14 0 4 15,0 7-3 1,0-7 0-16,0 0 4 16,0 0-4-1,0 0-1-15,0 0 5 16,0 0-4-16,0 0-2 16,0 0 5-16,0 0-3 15,0 0-2 1,0 0 4-16,0 0 6 15,0 0-6-15,0 0 3 16,6 0-5-16,-3-2 4 16,2-8-6-16,3 3 4 15,-4-2-1-15,4-2 2 16,1-2-2-16,5-4-6 16,8 1 7-16,3-4-1 15,2 0-5-15,10 0 3 16,4-1 0-16,-1 0-1 15,5 6-14-15,-5 1-11 16,2 8-13-16,-2 1-20 16,-4 1-89-16,-7 4-30 15</inkml:trace>
  <inkml:trace contextRef="#ctx0" brushRef="#br0" timeOffset="175069.97">14558 1717 187 0,'0'0'207'0,"0"0"-102"15,0 12-58-15,0 5-23 16,0 0-11-16,0 6-9 16,0 10-2-16,0 3-1 15,6 5-5-15,3-1 6 16,-1 2-1-16,0-6 0 15,1-8 1-15,-6-3 1 16,-3-8 7-16,0-6 10 16,0-2 10-16,0-9 10 15,0 0 11-15,0 0 0 16,0-12-15-16,0-4-14 16,0-6-11-16,0-1-2 15,0-10-4-15,0-3-3 16,0-2 1-16,0-7-3 0,5-7-4 15,7-5-2 1,3-3 4-16,6-2 0 16,4 5 1-16,-1 5 3 15,1-2 2-15,-1 8-9 16,0 6 6-16,1 10-1 16,-1 3 1-16,-8 11-8 15,1 13 9-15,-3 3-5 0,0 12 3 16,-2 11-6-16,5 15 6 15,-6 5 0-15,-3 7 0 16,1 3 5-16,-6-4-5 16,2-8 1-16,-5-9-3 15,0-2 4 1,0-11-3-16,0-7 12 16,0-3-1-16,0-9 3 0,0 0 3 15,0-9 0-15,0-11-13 16,0-14-6-16,0-13 1 15,0-7-7-15,11-3 7 16,7 1 5-16,2 3-5 16,4 3-2-16,0 10-1 15,4 8 7-15,5 7-2 16,1 10-6-16,-3 1 2 16,4 7 5-16,4 7-4 15,1 11 1-15,-4 18 3 16,-4 21 0-16,1 15 0 15,-8 12-1-15,-1 4 4 16,-8 5-3-16,-4-10 1 16,-4-9 2-16,-3-11-2 15,-1-8-1-15,0-11-1 16,-2-7 1-16,-2-11-2 16,0-3 1-16,0-3 3 15,0-13 1-15,0 0-3 16,0 0 2-16,0 0 1 15,0 0-8-15,0-4-13 16,0-9-40-16,6-2-59 16,-3-14-75-16,5-4-72 15</inkml:trace>
  <inkml:trace contextRef="#ctx0" brushRef="#br0" timeOffset="175335.83">15650 1457 402 0,'0'-9'231'15,"0"0"-103"-15,-9 7-60 0,9 2-36 16,0 0-14 0,0 0-10-16,-8 16-6 15,8 20-2-15,-12 17 0 16,3 16 2-16,9 14 0 15,-11-3-6-15,3-3 5 16,8-7-6-16,-8-13-17 16,8-9-24-16,-9-10-34 15,9-14-42-15,-8-24-95 0</inkml:trace>
  <inkml:trace contextRef="#ctx0" brushRef="#br0" timeOffset="175514">15571 1111 293 0,'0'-29'189'15,"0"4"-89"-15,0 10-52 16,0 1-29-16,0 7-10 16,0 3-14-16,0 4-15 15,5 0-20-15,7 11-42 0,4 3-121 16</inkml:trace>
  <inkml:trace contextRef="#ctx0" brushRef="#br0" timeOffset="175935.16">15909 1213 134 0,'0'0'199'0,"0"0"-65"16,0 0-57-16,-13 0-27 15,6 0-22-15,-6 0-7 16,-4 15-1-16,-6 11-8 16,-2 2-3-16,8 1-6 15,6 2 4 1,11 6-4-16,3 0-6 16,14-5 5-16,13-3 2 15,10-5 3-15,9-4-7 0,3-7-1 16,-3-1 2-16,-4-4-2 15,-9 5 2-15,-8 2 1 16,-4 1-3-16,-4 10 5 16,-7 2-1-16,-13 2 3 15,0 1-4-15,-16-3 0 16,-7 1 0-16,-7-6 0 16,-2 3 0-16,0-6-2 15,2-4-4-15,7-4-12 16,7-12-24-16,3 0-20 15,0 0-35-15,13 0-81 16,0-12 8-16</inkml:trace>
  <inkml:trace contextRef="#ctx0" brushRef="#br0" timeOffset="176352.12">16498 1307 304 0,'14'-30'174'0,"-14"7"-76"16,0-3-30-16,-14 11-18 16,2 2-22-16,4 9-16 15,-1 4-4-15,-2 0-1 16,-6 17-5-16,1 2 0 16,3 3 0-16,2 1-2 0,11-4-3 15,0-1 4-15,0 3-1 16,7-2 5-16,14 3-3 15,14 1-2-15,13 3 0 16,3 2-3-16,5 4 3 16,-2 2 0-16,-10 1 0 15,-3 2 0-15,-12 4 0 16,-13-4 0-16,-13-1 3 16,-3-3 0-16,-19-8-3 15,-16-2 3-15,-4-7 4 16,-6 1-2-16,1-9-3 15,-2-8 9-15,5 0-1 16,6-6-5-16,2 4 0 16,8-7-5-16,10 6-15 15,3-6-28-15,-1 9-32 16,13-5-55-16,-11 3-101 16</inkml:trace>
  <inkml:trace contextRef="#ctx0" brushRef="#br0" timeOffset="177965.3">14369 2299 26 0,'17'8'89'16,"3"1"107"-16,0-9-82 15,2 7-53-15,-3-7-20 16,2 9-3-16,4-9 0 15,3 0-8-15,7 0-2 16,7 0 3-16,-2 0-3 16,8 0 1-16,6 0 0 15,-1 0 0-15,3 0-11 16,1 0-6-16,3 0 3 16,6 0-2-16,8 0-10 15,6-4 0-15,10-6 1 16,6 3-2-16,7-5 2 15,3-1-1-15,4 3 4 16,-2-7-2-16,3-4-1 16,-7 1 10-16,-2-6 0 15,-5 2 9-15,-7 1 5 0,-9-1 5 16,-7-5 4-16,-6 1 7 16,-3-1-12-16,0-3-10 15,-3-2-9-15,-1-1-6 16,-4 2 2-16,-6-4-8 15,-2 0 6-15,-3 1-5 16,-2-4 7-16,-7-1 2 16,-6-5 9-16,-1-3-5 15,-6-8 4-15,1 0-10 16,-6-5-4-16,-1 2 3 16,-7-5 2-16,-2 0 3 15,-9 1 5-15,0 2 60 16,-17 1-29-16,-8-1-21 15,1-2-13-15,-9-1-6 16,-4-1 5-16,-6 2-1 16,-5 2 4-16,-5 4-10 15,-4 2 1-15,-8 4-3 16,-5 2 1-16,-3 6-7 16,-5 2 1-16,-3 11-2 15,4 2-4-15,1 4 6 16,-3 9 2-16,6 4-4 15,2 4-2-15,-3 8-3 16,1 0-2-16,3 0 0 16,1 13-1-16,1-2 3 15,6 5 4-15,2 1-3 16,4 0 2-16,3 2 5 16,4 2-7-1,-4-4-2-15,2-1 6 0,-5 4-3 16,0 1 1-16,-1-2-6 15,3 2 4-15,-2-2 2 16,-1 7-2-16,1 3 3 16,-1 2 4-16,-5 12-4 15,-1 0 5-15,-7 6-2 16,2 4 0-16,2-4 0 16,4-4-1-16,11-4 1 15,6-5-5-15,8-3 8 16,4-5-6-16,10-4 4 15,-3-3-3 1,7-1-4-16,-1 1 8 0,-1 3-2 16,-3 3-4-16,-1 3 2 15,5 7 2-15,-4 4 0 16,3 1-3 0,1 8 0-16,5 3 0 0,1 5-4 15,3 4 4-15,11 1 0 16,-8 3-8-16,8 3 12 15,3 5-4-15,10-1-11 16,7-1 10-16,9-1-2 16,-1-11 7-16,6-6-5 15,0-7 1-15,4-6-1 16,-3-8 4-16,-1-9-2 16,-3-4 3-16,-2 1 2 15,-4-10-6-15,0 3 3 16,-6-14-3-16,-2 0 6 15,-5 0 1-15,-3 0 0 16,-3 0-4-16,-1 0 0 16,-2 0-3-16,-3 0 6 15,0 0-2-15,0 0-2 0,0-4 3 16,0 4-5-16,0 0-8 16,0 0-11-16,0 0-9 15,0 0-13 1,0-5-7-16,0 0-4 15,0 3 5-15,0 2-1 0,0 0-4 16,-8-5-23-16,8-2-30 16,-6-2-8-16,-3-4-4 15,1 2-25-15,0-6-23 16,0-2 38-16</inkml:trace>
  <inkml:trace contextRef="#ctx0" brushRef="#br0" timeOffset="179481.95">14203 1082 264 0,'0'-8'179'0,"0"0"-78"16,-12-1-51-16,-4-3-21 15,-5 0-2-15,-4-4 16 16,3-1-8-16,-4-2-17 16,3 2-13-16,-2-3 1 15,-4 4 4-15,-2-5-1 16,-6 0 0-16,-4-2-2 15,0-2-3-15,-7 4 5 16,0-2-4-16,-11-7 6 16,-1 2-9-16,-2 0 8 15,-6-1 0-15,-5 1 0 16,-4-2-3-16,-1 7-3 16,4-1 18-16,6 3-11 15,0 5-10-15,-2-1 2 16,-4 0-4-16,-5 6 3 15,-16-1 0-15,-6 1-1 16,-8 3-3-16,-5-2 4 16,-4 3-4-16,-4 2 8 15,0 1-8 1,-3 1-3-16,2-6 6 16,10 5 1-16,3 0 1 15,5 4-3-15,-2 0-2 16,3 0 0-16,-7 0 2 0,3 0 1 15,-7 0 0-15,1 0 0 16,2 8 3-16,-7 4-6 16,-2-1 2-16,-6 4-1 15,-1-1-1-15,-3 3 5 16,4-1-4-16,6 1 1 16,11 4 6-1,9-2-10-15,9 2 5 0,2 4-1 16,0-2-4-1,5 6 3-15,-4 8 1 16,-6 4-4-16,2 0 9 16,-7 3-9-16,-7 1 7 15,1 3-3-15,-3 2 0 16,3-2-1-16,9-3-2 16,9-5 2-16,6 2 1 15,4 2 0-15,6 0 2 16,2 6 0-16,2 7-2 15,3 3 1-15,0 6 0 16,4-2-1-16,4 3-4 16,0-3 6-16,3-3-5 15,3 0 5-15,1-4 3 16,1-4-5-16,6-4-5 16,5-8 10-16,6-5-6 15,4-3-3-15,3 0 5 16,1 4-7-16,-1-1 7 15,1-1-3-15,-3 8 3 16,2-2-3-16,0-1 3 16,4-4 2-16,2 1-3 15,2-5-6-15,6-4 5 16,-2-2 2 0,13-7-1-16,-13 2 4 15,13-1-3-15,-8 1-5 16,8-5 7-16,0 1-6 15,0-1-1-15,0-4 6 16,0 0-2-16,0 0 1 16,0 0-1-16,0-4 2 15,0-8-4 1,0 9-2 0,0-9 7-16,0 0-2 15,0 0-3 1,0 0-1-1,0 0 6 1,0 0-4-16,0 0-2 16,0 0-1-16,0 0-6 15,0 0-16-15,0 0-22 16,0 0-26-16,-8-9-36 16,-4-1-124-16</inkml:trace>
  <inkml:trace contextRef="#ctx0" brushRef="#br0" timeOffset="180295.32">6808 2392 85 0,'8'-3'170'16,"0"-6"-17"-16,-2 5-61 15,-3 1-42-15,-3 3-23 16,0 0-9-16,0 0-12 15,5 0-4-15,-2 0-2 16,2 12 2-16,3 7-3 16,4 11-1-16,3 6 8 15,2 5-4-15,-1 4-3 16,1 0-1-16,-1 0 5 16,0-5-4-16,-5-4-1 15,-2-3 3 1,-4-9-2-16,-2-7 4 15,-3-2-2-15,0-2 2 16,5-3-3-16,-2-10-2 16,5 0 1-16,-3 0 3 15,0 0-1-15,-1 0 3 16,3 0-3-16,4-12-1 16,6-10 3-16,13-6-5 15,5-8 7-15,5-9-5 16,5 0-2-16,0-4 4 15,-3 5-2-15,-7 2-3 16,-2 9 4-16,-4 4 0 16,-10 9 1-16,-2 4 0 15,-9 4 0-15,-8 8 2 16,0 4-1-16,0 0 0 16,0 0-1-16,0 0-1 15,-8 0-1-15,-3 0 2 16,-11 0 0-16,-13 0-1 15,-22 12 1 1,-25-4-1-16,-16 1 8 16,-6-9 17-16,-2 8 6 0,0-8-8 15,9 0-9 1,15 0 0-16,25 0-7 16,16 0 0-16,17 0-16 15,13 0-7-15,11 0-9 16,0 13-15-16,11-1-15 15,18-1-61-15,4-11-112 16</inkml:trace>
  <inkml:trace contextRef="#ctx0" brushRef="#br0" timeOffset="181093.5">8312 2523 54 0,'-13'0'150'0,"2"0"22"0,11 0-69 16,-8 0-45-16,8 0-19 15,0 0-15 1,3 0-9-16,8-5-7 15,11-2-7-15,10-10 5 16,17-7-9-16,8-4 4 16,6-1-1-16,2-4 0 0,-8 5 0 15,0-1 5-15,-7 5-9 16,-10 1 4-16,-7 6 2 16,-9 5 1-16,-8 0 0 15,-4 3 3-15,1 4 0 16,-10 2-4-16,-3 3-1 15,0 0 2 1,0 0-6-16,0 0-8 16,0 0-8-16,0 0-20 15,0 0-24-15,0-4-66 16,0-3-48-16</inkml:trace>
  <inkml:trace contextRef="#ctx0" brushRef="#br0" timeOffset="181661.67">9107 1978 68 0,'9'-13'164'16,"-5"1"-8"-16,-1 4-72 15,5-1-37-15,-3 2-22 16,-2-1 2-16,3 4 3 0,-6 0 3 15,0 4-4-15,0 0 6 16,0 0-14-16,0 0-4 16,0 0-11-16,0 0-2 15,0 0 0 1,0 0-7-16,3 0 4 16,0 11-3-16,5 6-2 15,0 4 7 1,1 3-2-16,4 0-3 15,-5 1-2-15,0-6 7 0,0 3-3 16,-5-3 1-16,5-3-1 16,-3 1 0-1,-1-5 0-15,1-3 0 0,-5-1 0 16,0-1 1-16,3 2-3 16,2-1 5-16,-2 1-1 15,-3-3-2-15,0-6-3 16,0 11 2-16,0-11 2 15,0 0 0 1,0 0 3-16,0 0 1 31,0 0-3-31,5 0 4 16,-5 0-1-16,0-5-6 16,3-1 2-1,-3 0-10-15,0-6-12 0,0-5-26 16,0-8-22-16,4-4-23 15,0-2-58-15,-4-10-26 16</inkml:trace>
  <inkml:trace contextRef="#ctx0" brushRef="#br0" timeOffset="182427.66">9261 1710 92 0,'-12'-5'119'0,"1"5"31"16,-3 0-66-16,3 0-36 15,0 0-23-15,-2 0-10 16,-3 0-8-16,-1 0-3 16,-3 0 2-16,0 0-2 15,-2 8 2-15,8 0-1 16,-3-8 3-16,-4 8-1 15,5 1 3-15,-1-1 2 16,1-1-4-16,4 7-6 16,1 1-1-16,-1 5 1 15,3 5-1-15,9 3 3 16,-8 9-4-16,8 0 4 16,0 3-1-16,8 5-1 15,4 0-1-15,0 0-3 16,5 4 2-16,2 0 2 0,6-4-1 15,-1-6 1-15,1-2-4 16,-1-3 2 0,-3-6-1-16,-1-9 2 15,-1 3 0-15,7-12-1 16,-6 1 4-16,5-11-2 16,-2 0-2-16,-3 0 0 15,2-11 2-15,-3 1 0 16,5-7-1-16,1-7-1 0,0-4 1 15,-1-6 1-15,0 1-2 16,-4 2 0-16,-2-7 3 16,-7-2-2-16,0-5 3 15,-2-3-3 1,-4-2 6-16,-2 2 8 16,-3 3-3-16,0 1 0 15,0 3 14-15,0 8-2 16,-8-1-8-16,-4 8-2 15,-3-3-2-15,-2 1 0 16,1 2-6-16,-6 6-1 0,3 0-5 16,-2 3 1-16,-2 5-1 15,-7 4-6-15,3 4 7 16,2 4-1-16,0 0-11 16,10 0-11-1,-2 17-16-15,4-5-13 0,2 4-5 16,3 7 0-1,8 2-50-15,-8 0-66 16,0 0-124-16</inkml:trace>
  <inkml:trace contextRef="#ctx0" brushRef="#br0" timeOffset="187932.64">11463 2869 204 0,'0'-8'177'16,"0"0"-82"-16,0 0-45 15,0-1-21-15,-8 2-11 16,8 0-2-16,-9-4 0 16,1 4 2-16,1 3-4 15,-1 0-3-15,-6-4 4 16,3 4-7-16,-3-4 1 15,4 4 3-15,-7-1-3 16,1 2-1-16,-1-1-2 16,1-1 0-16,-4 1-1 15,0 1-5-15,-8 3 1 16,-1 0-3-16,1 0 6 16,-2 0-4-16,3 12 0 15,-6 0 4-15,1 0-7 0,-4 4 6 16,-2 6-5-16,-3 1 2 15,6 1 3 1,-3 0 1-16,6 5-4 16,4 3-3-16,4 6 4 0,-1 4 1 15,9-3-3-15,-1 6 1 16,6 8 0-16,-2 4 0 16,13 12 2-16,0 4 0 15,0 1-1-15,4-1 0 16,8-4-4-16,4-4 1 15,9-9 1-15,7-3 1 16,10-8 3-16,6-7-3 0,9-14 3 16,4-8-2-1,4-16 1-15,0 0-3 16,0-11 1-16,-2-15 1 0,2-15 1 16,1-20-4-16,4-11 0 15,-2-14 2-15,2-8 5 16,-10-4-6-16,-7 5 1 15,-13 3 4-15,-7 9-1 16,-9 4 6-16,-10 3 7 16,-14 5-2-16,0 4 6 15,-22 8 16-15,-6 5-12 16,-9 7-9-16,-7 7-10 16,-8 14-4-16,-5 8 1 15,-5 13-13-15,5 3-9 16,0 15-18-16,10 6-9 15,1 12-16-15,6 7-14 16,7 8-27-16,1 9-93 16</inkml:trace>
  <inkml:trace contextRef="#ctx0" brushRef="#br0" timeOffset="188897.34">12189 3924 75 0,'-8'-13'168'0,"0"2"-9"0,-3-3-72 16,2 2-38-16,-3 5-25 15,4-5-8-15,-1 0 9 16,-2-2 9-16,-2 3 3 0,1 3-4 16,0-1-5-1,-5 9-11-15,-2 0-1 16,-10 0-7-16,-4 17-7 0,-3 3 3 15,-5 14-5-15,-7 13-2 16,-5 10 6-16,-1 10-2 16,5 4 6-16,6 3-8 15,5 4 6-15,7-5-4 16,5-4-2-16,12-1-3 16,0-2 3-16,14-1 2 0,0 0 2 15,8 0-4-15,12 1-2 16,11-5 5-16,8-4-8 15,5-9 8-15,6-3-2 16,2-9 0-16,9-3-1 16,7-12 2-16,6-9-3 15,-1-12 4-15,3 0 1 16,3-7-4-16,-3-9 2 0,-2-10-1 16,-6-6 1-16,-6-4 2 15,-10-10 2-15,-3-7 4 16,-8-4 3-16,-8-7 8 15,-10-7 5-15,-6 0 7 0,-6-8 5 16,-5-3-3-16,-6 2-4 16,0-3-7-16,0 2-5 15,0 5-14-15,0 2 5 16,-9 9 3-16,-4 5-8 16,1 6 13-16,-3 6-3 15,-6 7-2-15,-2 4-4 16,-11 4-6-16,-6 8-3 0,-5 9 5 15,-7 4-8-15,-6 4-4 16,1 8-1-16,0 0-1 16,6 8 1-16,4-8 2 15,8 9-5-15,10-9-5 16,9 7-16-16,4 2-21 0,3 4-21 16,2-1-11-1,3 4-10-15,8 8-6 16,-8 0-24-16,8 0-58 0,0-3 11 15</inkml:trace>
  <inkml:trace contextRef="#ctx0" brushRef="#br0" timeOffset="190360.37">12062 6139 207 0,'0'-18'167'0,"0"6"-68"0,0 5-37 16,0-2-21 0,0 6-17-16,0 3-6 0,0 0-1 15,0 0-1-15,0 0-4 16,0 0 0-16,0 7-3 16,0 10 4-16,0 2 0 0,0 14 4 15,14 17 5-15,-2 10-2 16,0 13-5-16,7 12-8 15,11 10-3-15,5 3 1 16,14 3 1-16,13 5-3 16,11-4 1-16,9-5-1 15,6-3 2-15,5-5-5 0,6-11 3 16,2-8 5-16,9-10-3 16,7-12 9-16,13-7 2 15,11-13-5-15,18-7-2 16,20-9 9-16,12-12-1 0,12 0 4 15,4-8-2-15,2-7-10 16,-15-6 0-16,-15-7 0 16,-18-6 1-16,-6-1-1 15,-8-7-9-15,-6-8 7 0,1-1-4 16,-4-2-3-16,-4-4 0 16,-7 4 3-16,-9 4-2 15,-13-1-3-15,-9 7 2 16,-14-2 4-16,-14 4-2 15,-6 4 3-15,-12 4-1 0,-15 5 5 16,-6-1 5-16,-4 5 9 16,-6-4-5-16,-6-1 2 15,-1 4 12-15,-4-2-4 16,-4-2-5-16,-4-4 4 0,0-3-6 16,0-4-4-16,0-1-4 15,0-8-7-15,0-4-4 16,0-1 5-16,0 6 0 0,0 3-10 15,0 9 3-15,0 8-2 16,0 2 4 0,0 7-2-16,0 2-3 0,0 1 5 15,0 4 0-15,0-5-2 16,0 5 1-16,0-4-5 16,0-1 6-16,0-7-5 0,0-4-2 15,0-6 6-15,0-6 0 16,0-5 4-16,0 0-5 15,0-3 2-15,0 4-2 16,0 3 3-16,0 3-3 0,0 6 5 16,-8 4 0-16,0 4 7 15,8 3 8 1,-8 9-7-16,8 0-5 0,0 3-10 16,0 7 3-16,0-4 5 15,0 6-5-15,0 0-3 16,0 0-6-1,0 0-5 1,0 0-9-16,0 0-25 16,0 0-18-16,0 0-17 15,-8 0-32-15,8 0-18 16,0 0-3-16,0 0-2 0,0 0-39 16,0 0-5-16</inkml:trace>
  <inkml:trace contextRef="#ctx0" brushRef="#br0" timeOffset="191210.08">16981 5031 368 0,'0'-9'218'0,"0"1"-91"16,0 8-66-16,0 0-45 15,0 0-7-15,0 0-8 16,-8 0 0-16,8 0 2 0,-12 0-3 16,-1 0 4-16,7 0-7 15,-8 8 4-15,2-8 1 16,0 13-1-16,4-13-1 16,8 0 2-16,-8 0-1 15,8 0 1-15,0 0-1 16,0 0 3-16,0 0-2 0,3-4-5 15,5-8 3 1,9 0 2-16,3-5-6 16,5 1 2-16,-2-1 0 0,3 5 0 15,-3 0 7-15,-2 8-4 16,0 4 3-16,-1 0-3 16,-4 0 4-16,-5 0 0 15,3 12-1-15,-6 4-3 0,-1 1 7 16,-7 2-1-1,0 7 4-15,-7 5-1 0,-15 2 0 16,-2 0-1-16,-3 0-1 16,-3 0-7-16,-1-4 3 15,-3-6-3-15,6-3 0 16,4-3-1-16,7-1 1 0,1-4-4 16,5-12 4-16,11 9 2 15,-9-9 0-15,9 8 1 16,0-8-6-16,0 0-1 0,9 0 4 15,2 0 1-15,11 0-2 16,1 0 0-16,11 0 2 16,6-8-1-16,-1 3-6 15,1 1 7-15,2 4 4 16,-5 0-2-16,-9-3-5 16,-7-1 3-16,0 4 3 0,-9-5-4 15,-1 5 2-15,-3 0 1 16,-5-5-1-1,-3 3 3-15,0-3-7 0,0 1-18 16,0 4-28-16,0-3-39 0,-11-6-29 16,0 1-39-16,-6-4-42 15,-4-3-131-15</inkml:trace>
  <inkml:trace contextRef="#ctx0" brushRef="#br0" timeOffset="191876.55">17111 4912 59 0,'20'-33'76'16,"0"5"-16"-16,0-1-27 15,-3 6 2-15,-1 3 55 16,-3-2 7-16,-5 6-12 0,-3 4-6 16,-5 1-12-1,0-2-13-15,0 4-15 0,0 1 3 16,-13 1-13-16,-3-2-6 15,3 2 7-15,-4-2-6 16,-3 6 1-16,0-1-6 16,-5 4-8-16,2 0 4 0,3 0-6 15,-5 0-3-15,-7 11-4 16,-10 5-6-16,2 4 6 16,-4 6-3-16,-2-2 1 15,3 4-3-15,-2 8 3 0,0 3 1 16,3 0 0-16,2 2 6 15,4-1-2-15,4 0-9 16,7 1 8-16,5 2-4 16,8-4-1-16,12 3 5 15,0-3-2-15,8 7 0 0,11-2 2 16,11 2 3-16,10-1 0 16,9 0-5-16,8-9 1 15,64 21 8 1,-59-36-4-16,3-9-7 15,0-12 0-15,0 0 1 0,-1 0 2 16,-7-9 2-16,-3-3 6 16,-6-13 0-16,-3-7 5 15,-5-4 17-15,-4-5 6 16,-4-8-10-16,-2-9-4 16,-10-6-1-16,-3-6 7 15,-5-2 15-15,-9-6 2 0,-3 0-3 16,-12 5-7-16,-4 8 5 15,-5 8-16-15,2 4-3 16,-6 9-9-16,-4 6-18 16,-4 9-12-16,1 5-31 15,-2 8-50-15,-6 12-37 0,1 4-36 16,-10 20-14-16,-4 13 5 16,1 13-28-16,-1 1-34 15</inkml:trace>
  <inkml:trace contextRef="#ctx0" brushRef="#br0" timeOffset="-170828.4">29284 2670 526 0,'9'-9'253'16,"-5"7"-95"-16,-4 2-55 16,0 0-14-16,0 0 20 15,5 27 71-15,-1 14-26 16,0 16-18-1,0 9-43-15,3-2-16 16,1 6-26-16,4-5 11 16,4-8-6-16,6-9-56 15,2-3 0-15,9-4 0 16,12-13 0-16,12-16 0 16,20-24 0-16,35-21 0 15,52-24 0-15,51-15 0 16,40-18 0-16,20-8 0 15,4 2 0 1,-25 5 0 0,-26 13 0-16,-37 9 0 0,-33 8 0 15,-28 13 0-15,-24 7 0 16,-29 8 0-16,-20 12 0 16,-17 5 0-16,-12 9 0 15,-7 7 0-15,-8 0-239 16,-13 11-206-1,-13 18 60-15,-19 16 4 16</inkml:trace>
  <inkml:trace contextRef="#ctx0" brushRef="#br0" timeOffset="-170050.86">29465 4905 203 0,'8'-9'278'15,"-5"1"-55"-15,2 3-71 16,-1 5-33-16,1-4 8 16,-2 4 0-16,0 0-19 15,0 0-45-15,6 0-12 16,4 21 69-16,7 12 49 15,3 12-19-15,7 12 3 16,5 8-149-16,2 1-4 16,2 2 0-16,-4-3 0 15,3-3 0 1,-3-13 0-16,-4-8 0 16,7-10 0-16,6-10 0 15,26-21 0-15,31-24 0 16,45-21 0-16,48-21 0 0,39-10 0 15,20-15 0-15,1-1 0 16,-10 2 0-16,-20 8 0 16,-37 13 0-16,-33 11 0 15,-38 17 0-15,-30 9 0 16,-21 8 0 0,-20 7 0-16,-17 5 0 0,-7 4 0 15,-8 8 0 1,-5 0 0-16,-5 0 0 15</inkml:trace>
  <inkml:trace contextRef="#ctx0" brushRef="#br0" timeOffset="-169881.63">32371 4676 1855 0,'0'0'-424'16,"-11"17"4"-16,-10-2-29 15</inkml:trace>
  <inkml:trace contextRef="#ctx0" brushRef="#br0" timeOffset="-162907.62">26118 9703 710 0,'-29'-122'321'32,"29"106"-285"-32,-8 0-13 15,8-2-3-15,-11 7 18 0,2 3 10 16,1-1 10-16,-8 2-31 16,-5 3-4-16,-10 4-2 15,-11 0 2-15,-7 11-10 16,-7 6-3-16,-3 5 3 15,8 1-13-15,6-2 4 16,8-1-4-16,9 1 1 0,13-2 2 16,6 2 2-16,9 4 1 15,9 7-7-15,11 5-2 16,11 3-2-16,15 5 8 16,6 4 0-16,5 0-3 15,3 3-9-15,2-3 7 16,-8 1-2-16,-12-6 9 15,-8 2-2-15,-11-6-2 0,-15-4-4 16,-8 2 4-16,-11-10-4 16,-13-4 4-16,-14-4 3 15,-5-3-11-15,-2-17 16 16,-3 0-9-16,6 0 6 0,2 0-6 16,4-8 0-16,2-1 5 15,11-2-3-15,2-3-5 16,5 7 3-16,8 0-17 15,8-2-14-15,-9 1-31 0,9 4-51 16,0-4-40 0,0 4-21-16,13-6-5 15,3 8-42-15,9-8 2 0</inkml:trace>
  <inkml:trace contextRef="#ctx0" brushRef="#br0" timeOffset="-162507.35">26195 10185 258 0,'0'0'263'0,"0"0"-95"15,0 0-76-15,0 0-48 16,5 0-17-16,3 0-2 16,9 0-1-16,5 11-12 15,13-11-8-15,7 0 0 16,12 0-4-16,8-4 0 0,-2-12-3 15,-8-3 0-15,-8-7 5 16,-10-7-6-16,-9-3 11 16,-11-5-3-16,-6-4 9 15,-8 5 13-15,-11 4 13 16,-5 3 13-16,-4 12-9 0,-6 8-4 16,-5 13-4-1,-11 13 0-15,-6 15-7 0,-4 17-8 16,-1 12 1-16,8 5-10 15,11 2-10-15,17 3 3 16,8-6-2-16,9-2 0 16,17-4 2-16,6-7-24 0,6-11-19 15,2-5-51 1,6-7-55-16,-1-5-33 0,9-7-9 16,0-13-43-16,-2-13 29 15</inkml:trace>
  <inkml:trace contextRef="#ctx0" brushRef="#br0" timeOffset="-162076.56">26837 10152 205 0,'8'-38'290'0,"-4"7"-76"15,-4-2-71-15,0 9-62 16,0 3-1-16,4 4 1 0,1 5-13 16,-2 5-24-16,1 7-28 15,4 7-9-15,0 13 9 16,3 10-1-16,3 10 19 15,-2 5 9-15,-3 5-9 0,-6-3-16 16,-3 3-2-16,0-14-5 16,0-3-4-16,0-9 4 15,0-6 0-15,0-12 7 16,0-6-3-16,-9-6-4 16,9-12-4-16,0-10-18 15,0-8-7-15,6-9-8 0,10-8 6 16,4 3 9-16,3 6 9 15,7 6-1-15,-7 7 3 16,2 5 1-16,-4 12 0 16,1 4 5-16,0 10 4 0,-1 0-11 15,-7 0 2-15,3 0 2 16,-4 12-1-16,-5-4-8 16,-3-8 8-16,-2 13-9 15,-3-13-26-15,0 12-59 16,0-12-48-16,0 7-43 15,0-7-25-15,0 0-16 16,0 0 5-16,0 0-95 0</inkml:trace>
  <inkml:trace contextRef="#ctx0" brushRef="#br0" timeOffset="-161791.66">27297 9981 68 0,'22'-5'201'16,"-1"0"-4"-16,-5-2-35 15,1 7-31-15,-6 0-31 0,-2 0-4 16,2 0-3-16,2 17-18 15,-4 2-12-15,-1 9-12 16,-1 10-11-16,1-2-11 16,4 1-13-16,1 0-3 0,-4-9-13 15,-1-2 1 1,-4-10 8-16,4-4-6 16,-5-12 5-16,2 0 12 0,4 0-4 15,-1-16-9-15,3-13-1 16,1-11-1-16,4-7-8 15,2-1 3-15,-7-2-16 16,4 3-39-16,-2 2-50 16,4 0-80-16,0 4-47 0,1 8-39 15,4 5 12 1</inkml:trace>
  <inkml:trace contextRef="#ctx0" brushRef="#br0" timeOffset="-161342.39">27921 9986 309 0,'8'19'195'16,"0"-3"-77"-16,-4-4-56 0,2-4-17 15,-3-8 8-15,3 0-6 16,2 0-15-16,6 0-13 16,6-13-11-16,0-2-3 15,8-2 1-15,-3-3-2 16,0-4 2-16,-5 0 1 15,-4-2 6-15,-4-2 9 16,-3 0 29-16,-6-1 17 16,-3 1-15-16,0 3 6 15,-12 9 18-15,0 4-18 16,-4 7-22-16,-4 5-5 16,-9 17-8-16,0 6-9 0,1 11-4 15,4 11-5-15,7 5 10 16,17 2-1-16,3 5-11 15,19-4-3-15,7-4 0 16,7-3 2-16,10-7 2 16,-3-10-4-16,2-5 2 15,-3-7-6-15,-8-17-12 16,-5 0-9-16,-4 0-14 16,0-5-26-16,-10-3-32 15,-1-3-34-15,-3-6-29 16,2-4-25-16,-6-3-46 0,-4-4-26 15</inkml:trace>
  <inkml:trace contextRef="#ctx0" brushRef="#br0" timeOffset="-159228.1">9583 9313 655 0,'-22'12'331'16,"4"-12"-147"-16,-4-24-89 0,10-29-51 16,4-28-14-1,8-34-11-15,0-31-9 0,12-33-9 16,9-28 2-16,3-26-1 16,-4-11-4-16,5 3 4 15,-5 13 5-15,-3 18 6 16,-6 22-2-16,-3 26-1 0,1 22 1 15,-1 18-11-15,-5 21 2 16,-3 15-4-16,0 5 2 16,0 12 0-16,0 7 1 15,0 13 2-15,-8 9-1 16,-1 9 5-16,3 1 5 16,6 10-10-16,-13 3 10 15,13 5 7-15,-12 5 27 0,0 7 22 16,0 0-23-16,-9 12-22 15,-15 16-8-15,-18 18-1 16,-14 12-10-16,-17 21-2 16,-9 7 2-16,1-5 0 15,8-3-2-15,7-9 5 0,13-17-9 16,13-7 10-16,11-12-8 16,9-8 5-16,12-9-1 15,6-16-2-15,14 0-8 0,14-16-4 16,18-26 6-1,24-19-15-15,22-17 7 16,11-3-4-16,1 0 8 0,-2 7 3 16,7 10-6-16,-6 8 7 15,-1 6 1-15,-1 14 1 16,-11 7-3-16,-3 8 3 16,-7 9-2-16,-6-1 2 0,-3 5-1 15,-8 6 0-15,-4 2 3 16,-5 0 0-16,-8 0 1 15,-7 0 3-15,-9 0-4 16,-3 0 4-16,-5 8-3 16,0 0 1-16,-8 4 2 15,0 0 0-15,0 7 9 0,-16 7 6 16,-8 14-3-16,-14 13-9 16,-14 8 3-16,-16 13-4 15,-19-2-5-15,-13-2 7 16,-7-5-10-16,-1-8 7 15,-4-13 14-15,8-10 28 0,10-11 10 16,9-5 3-16,11-11-4 16,9-7-13-16,17 0-12 15,12 0-16-15,12 0-15 0,7-5-3 16,4 3-29 0,13-3-50-16,0-1-78 15,0 6-105-15,0 0-100 0,13 13-17 16,8 8-374-16</inkml:trace>
  <inkml:trace contextRef="#ctx0" brushRef="#br0" timeOffset="-158064.45">13623 10555 319 0,'0'48'264'16,"0"-3"-64"-16,0 1-52 16,-8-7-49-16,-1-1-16 15,9-14 32-15,-7-7 55 16,7-5 50-16,0-12-7 16,0-24-68-16,0-26-74 0,11-36-71 15,30-190 0 1,-20 92 0-16,-2-24 0 15,-2-19 0-15,-9-17 0 0,0-12 0 16,-8-14 0-16,0-2 0 16,0-1 0-16,0 13 0 15,0 15 0-15,0 25 0 0,0 29 0 16,0 28 0 0,0 33 0-16,0 25 0 0,0 19 0 15,0 13-14-15,0 11 2 16,0 9 8-16,-8 9-3 15,8 8 0-15,0 10 3 16,0 7 0-16,0 2 0 0,0 8-4 16,0 2-3-16,0 2-13 15,0 2-9-15,0-1-1 16,0 4 17-16,0 0 8 16,0 0 5-16,0 0 9 0,0 0 6 15,0 0 1-15,0 0 7 16,-11 0-7-16,-3 0 2 15,-1 0-9-15,-5 0-1 16,-5 16-4-16,-12 4 5 16,-11 13-4-16,-10 11 9 0,-11 9 3 15,-4 9-6-15,-4-5 0 16,4-5-3-16,13-2-4 16,6-14 0-16,10-8 6 15,12-4-3-15,10-6 0 0,8-10-1 16,5-8-13-16,9 0-8 15,0-6 2-15,20-9 0 16,26-14 0-16,15-4 0 16,11-3-4-16,14-1 1 15,6 1 5-15,6 3 1 0,0 1 1 16,-1 7 2-16,-9 5 9 16,-9-1-1-16,-11 5 5 15,-11 4-4-15,-12 9 6 0,-12 3-3 16,-9 0 12-16,-3 0-10 15,-9 12 8-15,-1 7-5 16,-2 2 5-16,-6 3-3 16,2 4-4-16,-2-3 2 0,2 0-5 15,-5-1-1-15,0-4 7 16,0 1 10-16,-21 3 4 16,-19 4-15-16,-17 5 8 15,-21-4-4-15,-11-1-3 16,-4-4-1-16,-5-7 9 0,6-5-5 15,2-1-3-15,5-11 7 16,12 0 4-16,11 0 8 16,10 0-22-16,11 0-4 0,18 0 0 15,2 0 0-15,8 0 0 16,21 0 0 15,6 0 0-15,1 0-79-16,2 0-43 0,-6 0-40 15,2 9-53-15,-5-9-39 16,-4 0-9-16,-4 0-12 16,0 0-28-16</inkml:trace>
  <inkml:trace contextRef="#ctx0" brushRef="#br0" timeOffset="-105432.2">28554 9187 15 0,'0'-8'40'15,"0"4"39"-15,0 0 49 0,0-5-11 16,0 5-46-16,0 0-30 15,0 4-14-15,0 0 2 16,0 0 4-16,0 0 2 16,0 0 11-16,0 0-5 15,0 0-3-15,0 0 2 16,0 0-5-16,0 0 2 16,0 0-4-16,0 0-1 15,0 0-6-15,0 0 0 16,0 0 0-16,0 0-3 0,0 0 11 15,0 0 6-15,0 0 7 16,0 0 6-16,0 0 1 16,0 0-11-16,0 0-19 15,3 0 0-15,3 0-7 16,-3 0-3-16,2 0 1 16,2 0-2-16,-2 8-5 15,4 1-1-15,2 3 0 16,2 0-6-16,-1-1 7 15,-1 2-3-15,1-1 2 0,2 1 1 16,-3-1 0-16,3 5-4 16,-5-5 6-16,4 0-8 15,0-1 9-15,0-2 7 16,-1-1 6-16,2 4 0 16,3 0 9-16,4 0-15 15,0-3-3-15,-1-2 1 0,-1 5-8 16,2 2 3-1,1-2-8-15,-4 0 1 16,-1-12 4-16,-1 12-6 0,-2 0 4 16,-5 0 0-16,5-2-2 15,-2-3-4-15,0 5 5 16,1-3-2-16,-2-2-2 16,0 5 5-16,3-1-9 15,-6 0 10-15,5 0-2 16,-2 6 5-16,2-6-10 15,-1 6 5-15,-4-1-6 16,0-3 7-16,1-6 1 16,-6-7-5-16,1 12 13 15,4-3 0-15,0-1-2 16,1 4-1-16,-1 0 6 16,0 1-13-16,0 2 1 15,0 1 7-15,0 1 10 0,0-1-12 16,0-3 5-16,-2 4 3 15,-3-6-4-15,2 1-8 16,-2 0 5-16,5 1 0 16,-5 0 2-16,0-1 0 15,3 4 10-15,-3 3-4 16,2 3 5-16,3-6-22 16,-4 4-3-16,0-4 0 15,-4 2 0-15,0-3 0 16,5-3 0-16,-1 5 0 15,0-5 0-15,-4 0 0 16,0 0 0-16,0 0 0 16,0 0 0-16,4 1 0 15,0 2 0-15,-1-2 0 16,2 0 0-16,-5 4 0 16,0-6 0-16,0 1 0 15,0-3 0-15,0-2 0 16,0 4 0-16,3-5 0 15,1-6 0 1,1 13 0-16,-5-5 0 16,0-1 0-1,3-7 0 1,2 0 0 0,-2 0 0 15</inkml:trace>
  <inkml:trace contextRef="#ctx0" brushRef="#br0" timeOffset="-105331.62">29354 10253 2018 0,'0'0'-83'16,"3"0"-52"-16,3 0-36 15,2 0-40-15,4-4-15 16,0-3 20-16,4-2 11 0,1 1 15 15,-2 2-19-15,2 6 18 16</inkml:trace>
  <inkml:trace contextRef="#ctx0" brushRef="#br1" timeOffset="-104303.92">27917 3753 440 0,'-27'0'150'15,"5"0"-69"-15,10 0-43 16,-1 0-16-16,13 0-3 16,0 0 10-16,9 16 45 15,21 3 8-15,17 3-17 16,31-6-16-16,28-16 8 15,22 0-24-15,32-12-6 16,22-16-13-16,16-17-3 16,5-21-8-16,-7-20-2 15,-13-15 7-15,-21-12-8 16,-24-15 8-16,-28-10-10 16,-34-4 7-16,-34-3 2 15,-35-3 0 1,-31 6-4-16,-41 14 4 15,-45 19 9-15,-51 23-6 16,-51 30-1-16,-32 26-7 16,-15 39 10-16,-1 37-5 15,12 30 3-15,21 27-7 16,21 15 5-16,25 17-4 16,39 3-5-16,44 4 3 0,41 4-4 15,49-4 8-15,42 1-6 16,39-8-3-1,40-17 10-15,45-13-5 16,46-19 1-16,27-18-2 16,10-15-5-16,-18-15-15 0,-30-15-4 15,-32-13 10-15,-40-10-3 16,-27-14 1-16,-30-1-5 16,-21-10-41-16,-17-4-19 15,-18 1 7-15,-8 4-20 16,-12 7-55-16,-13 5-85 15</inkml:trace>
  <inkml:trace contextRef="#ctx0" brushRef="#br1" timeOffset="-103771.3">29204 4860 506 0,'-73'-41'125'15,"-23"-4"-68"-15,-31 0-25 16,-20 4 2-16,-14 9 30 16,-11 13 34-16,2 8 3 15,-5 24-9-15,5 24-16 16,3 28-29-16,9 25-13 15,11 24-19-15,25 34-7 16,34 13-1-16,38 10-6 16,38 0 0-16,37-3 6 0,32-18-7 15,32-12-3-15,32-19 3 16,34-18-2-16,40-24 6 16,45-20-2-16,35-24-2 15,15-33 4-15,-1-12-1 16,-23-21 3-16,-29-24 9 15,-35-24 17-15,-33-21 41 16,-37-24 29-16,-50-21-18 16,-47-15-35-16,-47-1-16 15,-36 1-9-15,-38 11-2 16,-35 17-3-16,-30 15-4 16,-23 22-5-16,-17 19-8 15,-5 20 1-15,6 23 2 16,7 18-27-16,25 17-72 15,20 8-86-15,19 20-72 0,20 13-21 16,17 8 14-16,17 3-64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25T18:04:14.247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9679 3232 573 0,'0'-28'316'16,"-11"8"-144"-16,11 11-82 16,-12 9-4-1,-4 19 46-15,-1 22 26 16,1 28-46-16,0 21-21 0,3 17-30 15,4-2-25-15,9 0-23 16,0-6-2-16,0-18-10 16,0-19 1-16,0-15-20 15,0-14-56-15,0-16-111 16,0-17-118-16,0-24-25 16,0-26 12-16,6-26 23 0</inkml:trace>
  <inkml:trace contextRef="#ctx0" brushRef="#br0" timeOffset="138.99">9671 2950 435 0,'0'-121'251'16,"0"11"-77"-16,0 13-64 0,0 14-18 15,0 14 16 1,0 16-30-16,0 12-42 0,0 9-36 16,5 11-93-16,7 14-92 15,8 7-47-15,8 16-92 16</inkml:trace>
  <inkml:trace contextRef="#ctx0" brushRef="#br0" timeOffset="681.35">9939 2779 462 0,'9'30'125'0,"-6"-3"-49"16,-3 6-7-16,0 8 22 15,0 8 30-15,0 13-29 16,-12 9-15-16,1 12-28 15,-1-2-15-15,-1-1-11 0,4-10-9 16,9-13-6-16,-6-16-2 16,6-13 5-16,0-11 25 15,0-17 10 1,0-13-14-16,11-22-16 0,13-19-5 16,4-11-3-16,10-4 3 15,-3 3 8-15,2 18 18 16,-9 12-15-16,-6 11-18 15,-2 22-1-15,3 18 3 16,5 19 0-16,6 14 4 16,-3 12-3-16,8 2-6 15,-4-10-2-15,-3-11 4 16,1-16 5-16,7-18-3 0,5-19-4 16,8-23-7-16,4-22-1 15,3-17 0 1,-2-16 2-16,-9-12 6 0,-8 4-1 15,-9 9 39-15,-7 17 50 16,-7 14-1-16,-4 17-39 16,-3 12-30-16,-6 22-15 15,-5 23-2-15,0 20-2 16,0 21 5-16,0 16-5 16,0 18 6-16,-13 2-3 15,13 4-29-15,0-3-65 16,0-7-79-16,0-14-113 15,0-13-34-15,0-16-31 0,-11-14 53 16</inkml:trace>
  <inkml:trace contextRef="#ctx0" brushRef="#br0" timeOffset="825.98">10688 3317 487 0,'-22'-56'327'16,"5"6"-136"-16,6 14-78 15,-1 8-3-15,12 3 49 16,0 5-16-16,0 3-65 15,20 1-45-15,17 4-32 16,16-1-47-16,12 5-96 16,7 0-89-16,6 3-75 15,-4 5-89-15</inkml:trace>
  <inkml:trace contextRef="#ctx0" brushRef="#br0" timeOffset="1347.03">12696 2935 825 0,'16'-25'347'0,"-2"5"-176"16,-14-1-66-16,0 9-7 16,-25 5 21-16,-19 7 2 15,-16 15-32-15,-11 17-35 16,3 21-36-16,3 18 1 16,8 10-8-16,16 11-7 15,20 11-2-15,21-6-5 0,0-7-16 16,21-15-5-16,15-24-19 15,10-23-5-15,6-28-8 16,8-35-4-16,5-32 30 16,0-18 20-16,-11-19 5 15,-9-11 44-15,-13 1 16 16,-13 12 50-16,-5 17 36 16,-11 15-119-16,-3 20-22 15,0 27 0-15,0 69 0 16,-8 27 0-1,8 27 0-15,0 28 0 16,16 5 0-16,16 2-141 0,22-13-174 16,11-20-49-16,17-33-11 15,5-33 3-15</inkml:trace>
  <inkml:trace contextRef="#ctx0" brushRef="#br0" timeOffset="1581.1">13716 3090 710 0,'25'-118'332'15,"-13"15"-108"-15,-7 26-85 16,-2 21-41-16,-3 18 17 16,0 31-11-16,-8 38 134 15,-18 39-151-15,-10 41-87 16,-16 35 0-16,-10 21 0 16,7 7 0-16,6-5 0 15,12-25 0-15,17-18 0 0,20-27 0 16,0-22 0-1,23-25 0-15,22-18 0 0,24-34 0 16,21-17 0-16,12-28 0 16,11-27-130-16,9-30-444 15,-5-24-28-15</inkml:trace>
  <inkml:trace contextRef="#ctx0" brushRef="#br0" timeOffset="1742.66">14042 2836 878 0,'-74'-27'309'16,"20"2"-138"-16,14 5-62 16,7 4 27-16,19 4 9 0,5-2-72 15,13 2-61 1,23 0-130-16,35 0-143 16,28-4-139-16,30-1-67 15</inkml:trace>
  <inkml:trace contextRef="#ctx0" brushRef="#br0" timeOffset="2282.94">14796 2914 602 0,'-31'0'517'16,"5"8"-213"-16,7-8-155 15,5 0-65-15,6 0 44 16,8 0 32-16,0 0-57 16,5 0-103 15,6-12 0-31,14-5 0 16,12-7 0-16,12-4 0 15,12-2 0-15,7 7 0 0,-3 2 0 16,-8 9 0-1,-7 12 0-15,-7 17 0 16,-9 11 0-16,-14 13 0 16,-17 4 0-16,-3 0 0 15,-17-4 0-15,-1-6 0 0,1-6 0 16,4-8 0-16,1-5 0 16,12-4 0-16,9-12 0 31,16 7 0-31,18 3 0 15,11 2 0-15,3 9 0 16,-10 3 0-16,-9 7 0 16,-11 7 0-16,-5 2 0 15,-14 1 0-15,-8-1 0 16,-13-3 0-16,-4-7 0 16,1-11 0-16,-3-10-309 15,-3-14-100-15,3-16 32 16,7-11 48-16,12-12 46 0</inkml:trace>
  <inkml:trace contextRef="#ctx0" brushRef="#br0" timeOffset="2645.88">15479 2850 429 0,'19'-90'360'15,"-3"12"-82"-15,-2 18-55 16,-6 15-53-16,0 7-49 16,4 14-46-16,8 7-41 15,16 17-16-15,21 0-12 16,20 17-2-16,10 3-6 15,-7 1 3-15,-11-5-1 16,-12-4 6-16,-16-12 15 16,-13 0 133-16,-8 0-5 15,-6 0-149-15,-6 0 0 16,-8 9 0 0,3-9 0-1,-3 17 0-15,3 14 0 16,11 26 0-16,0 24 0 15,4 26 0-15,3 14 0 16,-11 19 0-16,-5-2 0 16,-5-5 0-16,-20-10 0 0,-14-9 0 15,-8-16 0-15,-17-22 0 16,-1-10 0-16,-2-14 0 16,2-11 0-16,-1-12-360 15,12-20-154-15,12-22 5 16</inkml:trace>
  <inkml:trace contextRef="#ctx0" brushRef="#br0" timeOffset="2806.43">16839 2992 643 0,'57'-54'523'16,"-17"9"-152"-16,-12 9-29 15,-3 3-174-15,-8 5-168 16,-5 8 0-16,-4 4 0 15,-5 4 0-15,1 7-157 16,-4 5-415-16,0 0 41 16</inkml:trace>
  <inkml:trace contextRef="#ctx0" brushRef="#br0" timeOffset="2985.38">17087 3135 728 0,'2'31'260'16,"7"2"-42"-16,-1 3 22 15,5 9 69-15,-1 9-32 16,1-2-262-16,-6 1-15 16,-7 5 0-16,-15 6 0 15,-32 6-33-15,-36 6-498 16,-40 5-56-16</inkml:trace>
  <inkml:trace contextRef="#ctx0" brushRef="#br0" timeOffset="5474.32">10211 7009 98 0,'0'0'180'0,"0"0"-22"15,0-4-52-15,0-1-32 16,0-2-14-16,0 3-6 16,0-4-3-16,5-4 16 15,-1-5 4-15,-4-4-3 16,0-2 2-16,-12-2-5 16,-14-3-18-16,-5 2-19 15,-17 11-8-15,-17 2-14 16,-14 9 2-16,-6 4 24 15,1 8-6-15,10 3-16 0,17 7-10 16,17 6 1-16,20 13 2 16,20 11-1-16,27 14 1 15,23 16-8-15,15 7 2 16,3 4-7-16,-6 1-14 16,-17-4-9-16,-22-17 24 15,-23-9 2-15,-27-11 7 16,-19-12-3-16,-14-4 0 15,-13-9 3-15,2-2 3 16,12-11-3-16,9-11 4 16,18 0-8-16,7 0-50 15,17 0-72-15,21 0-62 0,23-9-53 16,26-10-46-16</inkml:trace>
  <inkml:trace contextRef="#ctx0" brushRef="#br0" timeOffset="5674.42">10666 7155 486 0,'62'-72'227'0,"-31"10"-73"16,-23 13-53-16,-24 13-14 15,-28 19 10-15,-22 17 17 0,-13 24 20 16,-12 22-47-16,3 19-38 16,9 16-24-16,22 12-1 15,30 13-19-15,27 4-14 16,36-8-55-16,34-7-122 15,30-20-70-15,31-17-28 16,19-30-64-16</inkml:trace>
  <inkml:trace contextRef="#ctx0" brushRef="#br0" timeOffset="5974.5">11551 7318 590 0,'0'-73'257'0,"-20"11"-99"15,-20 19-52-15,-13 17-19 16,-11 26 4-16,-5 13-13 15,4 15-25-15,11 8-24 16,13 13-11-16,17 5-7 0,24 4-20 16,8-2-30-16,21-10-83 15,20-16-25-15,12-21 40 16,-2-20 54 0,-5-22 29-16,-9-17 45 0,-8-2 57 15,-17-5 95-15,-8 0 54 16,-12 13-19-16,0 7-80 15,0 12-63-15,0 12-35 16,-12 13-15-16,0 21-5 16,4 12-13-16,0 11-79 15,8 10-142-15,0 6-117 0,8-3-61 16,3-3-27-16</inkml:trace>
  <inkml:trace contextRef="#ctx0" brushRef="#br0" timeOffset="6290.14">11885 7164 585 0,'0'-17'175'0,"0"13"-78"15,-28 44 125 1,2 2-96-16,3 6-50 16,-2 5-38-16,5-4-20 15,3-8-5-15,6-13-6 16,2-7-3-16,9-21 8 0,0 0-9 15,12-25-7 1,13-11 0-16,8-9 4 0,7 0 3 16,1-1 10-16,-6 11-1 15,-5 6-5-15,-11 14-8 16,-6 15 3-16,4 20 2 16,-6 16 2-16,5 21-8 15,0 16-71-15,1 8-114 16,8-3-70-16,4-4-56 0,11-22 26 15</inkml:trace>
  <inkml:trace contextRef="#ctx0" brushRef="#br0" timeOffset="6622.62">13082 6765 455 0,'46'-135'319'0,"-22"21"-33"0,-12 20-25 16,-12 21-58-16,-12 26-77 15,-9 29-43-15,-10 38-8 16,-11 34 0-16,-7 27-26 16,-3 28-25-16,0 22-6 15,3 12-20-15,3 4-83 0,14 3-107 16,4-8-116-16,8-12-25 16,-1-24 23-16,0-32 17 15,2-37 79-15,-2-37 100 16,-8-25 103-16,-3-24 267 15,-4-17-22-15,3-6-59 16,4-2-32-16,4 1-22 16,15 7-28-16,10 6-31 15,19 3-33-15,19 12-17 16,22 9-40-16,26 3-86 16,23 9-97-16,16-2-38 0,15-2-39 15</inkml:trace>
  <inkml:trace contextRef="#ctx0" brushRef="#br0" timeOffset="6806.74">13882 6589 507 0,'16'-52'254'0,"-22"4"-36"15,-23 11 21-15,-16 17-14 0,-15 27-7 16,-13 34 17-16,-9 32-84 16,1 29-151-16,11 24 0 15,26 12 0-15,27 21 0 16,37 8 0-16,34-4 0 15,27-13-170-15,21-20-270 16,15-32-62-16</inkml:trace>
  <inkml:trace contextRef="#ctx0" brushRef="#br0" timeOffset="7821.12">14649 6594 290 0,'17'-33'257'0,"-4"5"-33"15,-5 9-54-15,-8 1-29 0,0 6-9 16,0 12-26-16,0 0-43 16,0 0-31-16,0 12-17 15,0 12 1-15,5 4-13 16,6 6-1-16,6-6-6 15,2-4 0-15,10-3-18 0,7-4-10 16,1-17 1-16,3-8 10 16,0-13 8-1,1-16 9-15,-3-11 8 0,-10-9 29 16,-4 0 27-16,-8 3 39 16,-8 13 32-16,-8 13-9 15,0 9-62-15,0 6-35 16,0 13-18-16,0 15-2 15,8 22-25-15,1 12-87 0,7 13-116 16,18 2-84-16,9-3-12 16,13-11-44-16</inkml:trace>
  <inkml:trace contextRef="#ctx0" brushRef="#br0" timeOffset="7989.11">15913 6558 495 0,'48'-44'448'16,"-14"5"-70"-16,-20 8-59 0,-8 5-83 15,-6 11-87-15,0 15-127 16,-16 15-22-16,-9 31 0 16,-8 19 0-16,1 21 0 0,-1 11 0 15,1 5-71 1,4-4-266-16,6-5-40 0,8-12 22 16,2-15-19-1</inkml:trace>
  <inkml:trace contextRef="#ctx0" brushRef="#br0" timeOffset="8126.78">15571 6822 707 0,'-19'-74'262'15,"-2"10"-128"-15,9 7-63 0,4 12-26 16,8 11-26-16,0 15-33 16,0 6-78-16,12 13-91 15,21 0-137-15</inkml:trace>
  <inkml:trace contextRef="#ctx0" brushRef="#br0" timeOffset="8274.71">16608 7143 393 0,'16'46'296'16,"-7"-10"-137"-16,-9-12-82 15,0-5-36-15,0-4-41 0,7-15-63 16,1 0-68-16,17-17-117 15</inkml:trace>
  <inkml:trace contextRef="#ctx0" brushRef="#br0" timeOffset="8685.44">17337 6309 465 0,'26'-81'277'0,"-6"19"-51"15,-9 17-23-15,-6 14-85 16,-5 18-63-16,0 29-4 15,0 32 36-15,0 34 10 16,0 20-22-16,0 17-15 0,0-5-24 16,0-6-27-16,0-14 0 15,0-11-5-15,9-18 3 16,-1-14-4-16,0-17-20 16,-5-13-15-16,-3-21-60 15,0-17-49-15,-11-21 21 16,-14-13 51-16,-7-11 68 15,-9 9 52-15,-5 8 11 16,-1 12-9-16,-7 21 14 0,-3 21 37 16,-3 15-32-16,8 17-16 15,11 9-25-15,22 1-7 16,19 7-4-16,19-9-10 16,26-6 6-16,24-5-3 0,16-9-12 15,8-17 4-15,5-12-10 16,-9-12-36-16,-11-9-46 15,-9-12-63-15,-14-11-84 16,-6-10-57-16,-7-3-34 16,-14-2-22-16</inkml:trace>
  <inkml:trace contextRef="#ctx0" brushRef="#br0" timeOffset="9035.76">18186 6057 778 0,'0'-24'366'0,"0"7"-149"16,-8 17-52-16,-7 17 11 0,-11 14-42 15,4 19-50-15,1 11-45 16,9 4-12-16,12 4-71 16,0-3-99-16,12-7-34 15,12-9-69-15,9-18-31 16,7-11 46-16,6-21 84 15,6-21 81-15,0-20 78 16,2-19 66-16,-6-18 89 0,-8-7 40 16,-3 4 33-16,-9 12 51 15,-3 16-37-15,-9 12-111 16,-4 11-143-16,-3 16 0 16,-4 14 0-16,1 27 0 15,-1 22 0-15,-5 13 0 16,0 7-293-16,0 7-136 15,-8 2-9-15,-3-5-1 16</inkml:trace>
  <inkml:trace contextRef="#ctx0" brushRef="#br0" timeOffset="9636.52">19840 7086 191 0,'0'0'323'0,"0"0"-51"0,0 0-107 16,0 0-35-16,0 0 31 16,0 0 8-16,0 0-47 15,0 9-57-15,0 3-36 16,-16 12-4-16,-14 9-14 16,-9 12-59-16,-18 3-120 0,-5 6-100 15,2-1-76-15,3-9-55 16</inkml:trace>
  <inkml:trace contextRef="#ctx0" brushRef="#br0" timeOffset="10432.54">20920 6769 287 0,'28'-25'244'0,"-4"5"-82"16,-3 4-58-16,-4 4-23 15,-6 3-16-15,-3 9-26 16,-5 16 15-16,2 17 9 0,-5 12 17 16,0 13-17-16,-24 2-3 15,-7 0-16-15,-12-5-8 16,0-11-5-16,-2-16-8 15,0-12-12-15,1-16-9 0,-2-16 11 16,6-21-2 0,12-15 0-16,12-14 3 0,16-10-14 15,11-10-1-15,22-11-8 16,20-14-2-16,16-3-1 16,12-8-14-16,4 0-3 15,1 9 23-15,-9 14 0 16,-11 17 13-16,-15 14 23 15,-17 11 29-15,-14 16 11 0,-12 8-3 16,-8 14-33-16,-25 10-11 16,-23 25 9-16,-26 29 31 15,-13 29-3-15,-16 23-4 16,5 17-26-16,13 5-13 16,23 2-9-16,27 1 0 15,22-4-1-15,26-4-11 16,22-8-42-16,19-12-95 15,11-14-118-15,12-13-83 0,4-15-48 16,9-15 9-16</inkml:trace>
  <inkml:trace contextRef="#ctx0" brushRef="#br0" timeOffset="10931.68">22146 6594 326 0,'28'-53'239'0,"-11"1"-89"15,-9 2-43-15,-8 9-23 16,0 4-1-16,0 9-8 16,-8 4-2-16,8 6-24 15,-14 8-19-15,5 1-4 0,-7 5 14 16,-10 4 13-16,-2 8 0 16,0 7-15-16,-9 12 6 15,1 4-7-15,-7 10-13 16,8 8-4-16,2 3-7 15,13 3-4-15,4-3 0 16,8-4-9-16,8 2 0 16,8-5-3-16,8-5-8 15,9-7-19-15,3-8-10 0,4-14 1 16,1-11 9-16,2-11 13 16,4-12 8-16,-7-12 7 15,0-18 6-15,-2-11 10 16,-8-11 31-16,-5 0 23 15,-5 0 44-15,-12 11 15 0,0 10 0 16,0 14-33-16,0 11-39 16,0 10-55-16,0 5 0 15,0 42 0 1,0 14 0-16,9 10 0 16,12 10 0-16,5 3 0 15,11-4 0-15,8-1-42 16,8-6-108-16,1-13-102 15,2-10-62-15,4-10-33 0,2-21-42 16</inkml:trace>
  <inkml:trace contextRef="#ctx0" brushRef="#br0" timeOffset="11397.33">22968 6235 371 0,'6'-40'304'15,"3"7"-72"-15,-6 4-24 16,2 10 18-16,-1-2 10 16,0 5 2-16,0 3-28 15,-4 6-188-15,0-1-22 0,0-1 0 16,0 5 0-16,0 1 0 16,4-2 0-1,1 0 0-15,-1 3 0 16,0 2 0-16,1 0 0 15,-2 0 0-15,3 7 0 0,3 17 0 16,-1 21 0 0,0 20 0-16,5 20 0 15,-4 14 0-15,-1 7 0 0,-4 3 0 16,-1-4 0-16,-3-6 0 16,0-9 0-16,0-17 0 15,0-12 0-15,0-11 0 16,0-15 0-16,0-12 0 0,0-1 0 15,0-10 0-15,12-12 0 47,21-8 0-47,12-8 0 0,20-5 0 16,12-3 0-16,8-5-57 16,9 1-281-1,1-5-38-15,-7-8 14 0,-7-12-42 16</inkml:trace>
  <inkml:trace contextRef="#ctx0" brushRef="#br0" timeOffset="11565.91">23531 6207 462 0,'-65'-29'323'16,"12"5"-125"-16,13 1-72 0,6 6-10 15,17 5-3-15,8 0-30 16,9-1-36-16,3 5-31 15,17 8-39-15,26 0-56 16,13 0-99-16,19-5-97 16,11-7-115-16</inkml:trace>
  <inkml:trace contextRef="#ctx0" brushRef="#br0" timeOffset="13105.47">24201 6289 179 0,'3'0'240'16,"-3"0"-67"-16,0 0-43 15,0-5-15-15,0 5 6 16,0 0 0-16,0-3-23 16,0 3-32-16,0 0-31 15,0 0-13-15,0 0-13 16,0 0-1-16,0 0-5 0,0 0-1 16,0 0 6-1,0 0 1-15,0 0 7 16,-8 0 3-16,8-5 11 0,0 5-16 15,0 0-7-15,0 0 1 16,0 0-2-16,0 0 2 16,0-4-7-16,0 0 1 15,0 0 4-15,0 4-3 16,0 0-4-16,0 0 9 0,0-3 8 16,0-2-9-16,0 1-2 15,0-1 5-15,0 5-5 16,0 0 0-16,0 0-6 15,0 0 2-15,0 0-2 16,0 0-3 0,0 0 6-1,0 0-6 17,0 0 6-32,0 0-1 0,0 0 2 15,0 0-7-15,0 0 1 16,0 0 4-16,0 0 4 15,0 0-8-15,0 0 4 16,0 0 1-16,0 0 2 16,0 0-2-16,0 0 3 0,0 0-1 15,0 0 1 1,0 0-2-16,0 0 3 16,0 0-8-16,0 0-2 0,0 0 6 15,0 0-6 1,0 0 9-1,0 0-8-15,0 0 5 16,0 0 1-16,0 0-6 16,0 0 0-16,0 0 5 15,0 0 2-15,0 0-9 47,0 0 13-47,0 0-4 16,0 0-2-16,0 0 6 15,0 0 15-15,0-7-11 16,0-5-4-16,5 0 10 16,3-5 2-16,-5 1 0 15,3-1 1-15,-3 5 12 16,-3-1 8-16,5 5 2 0,-2 1-8 16,2-1-21-16,-5 8-2 15,0-4-10-15,0 4 3 16,0 0-2-16,0 0 1 15,0 0-6 1,0 0 3-16,0 0 0 16,0 0 6-16,0 0-6 15,0 0-4-15,0 0 1 16,0 0 3-16,0 0-2 16,0 0 3-1,0 0 2-15,0 0-2 16,0 0-3-16,0 0-1 15,0 0 0-15,0 0 6 16,0 0-9-16,0 0 9 16,0 0-6-1,0 0 3-15,0 0 1 16,0 0 2-16,0 0-8 16,0 0 10-16,0 0-3 0,0 0 8 15,0 0-10-15,0 0 4 16,0 0-1-16,0 0-1 15,0 0-2-15,0 0 6 16,0 0 1-16,0 0 3 16,0 0 1-16,0 0-1 15,0 0 17-15,0-5 3 16,0 5-7-16,0-4-24 0,4-4 0 16,5 4 0-1,2-4 0-15,0 0 0 0,6-5 0 16,4 1 0-16,3 0 0 15,-4 0 0-15,-3 5 0 16,-5 7 0-16,-4 0 0 16,0 0 0-16,-2 15 0 15,-3 11 0-15,0 5 0 16,0 15 0-16,-3 2 0 0,0 5 0 16,0-2 0-1,0-1 0-15,0-4 0 0,0-6 0 16,-6-3 0-16,6-10 0 15,0-2 0-15,0-4 0 16,0-5 0-16,0-4 0 16,0 0-17-16,0 0-138 15,0-3-63-15,6-1-76 0,2-8-44 16,0 0-18-16,1 0 28 16</inkml:trace>
  <inkml:trace contextRef="#ctx0" brushRef="#br0" timeOffset="13778.23">24481 6207 141 0,'0'-17'240'0,"0"5"-61"16,0 0-46-16,-8 0-24 16,8-1-11-16,-11 3-9 15,11-3 1-15,0 0 7 16,-13 1 7-16,13 0-3 16,-13 0 8-16,-4 0-7 15,3 4-2-15,-11-1-22 0,-7 9-18 16,-9 0-20-16,-8 22-12 15,-8 6 4 1,0 13-11-16,0 6-3 0,10 10-14 16,5 5 8-16,10-1-9 15,12 3-2-15,6-2 2 16,14-5 3-16,6-4-4 16,6-8-1-16,13-9 0 15,6-8-1-15,6-7 1 0,7-13 2 16,5-8-3-16,0-12-4 15,-5-17 5-15,1-11 0 16,-4-13 2-16,-8-12 8 16,-5-8 1-16,-12-4 5 15,-3 3-17-15,-7 5 0 16,-6 7 0-16,0 10 0 16,0 11 0-16,0 13-104 15,0 7-111-15,-6 8-82 16,-3 11-41-16,1 2 0 0,0 0-12 15</inkml:trace>
  <inkml:trace contextRef="#ctx0" brushRef="#br0" timeOffset="14201.22">24786 5499 263 0,'-13'-31'208'16,"6"2"-82"-16,-6 4-49 16,6 8-12-16,7 2 0 0,-8 1 6 15,8 11 12-15,0 3-12 16,0 0-4-1,0 0 0-15,0 0-14 0,8 0-20 16,4 0-14-16,3 9-7 16,9 14 1-16,14 31 7 15,10 27 40-15,0 33 50 16,-6 29 27-16,-14 15-15 16,-20 13-29-16,-16 0-28 0,-20-4-24 15,-22-13-19-15,-10-20-8 16,-6-20-5-16,7-20-1 15,6-20-9-15,7-17-1 16,15-17-62-16,5-8-120 16,7-11-113-16,7-8-66 15,12-13-67-15</inkml:trace>
  <inkml:trace contextRef="#ctx0" brushRef="#br0" timeOffset="14875.69">24274 5687 155 0,'-40'-9'263'16,"7"0"-56"-16,13 9-51 15,4-4-33-15,8 4 7 16,8 0-29-16,12 0-40 16,15 0-26-16,27 0-9 0,27 0-3 15,15 0 3-15,12 13-7 16,-4-4-5-16,-5-9 0 15,-14 0-3-15,-16 0-7 16,-14 0-1-16,-9 0 3 16,-13-5-8-16,-9 1 6 15,-8 4-8-15,-4 0-35 16,-7 0-52-16,-5 0-79 0,0 0-33 16,-17 16-14-1,-2 5-48-15</inkml:trace>
  <inkml:trace contextRef="#ctx0" brushRef="#br0" timeOffset="15242.1">24048 7009 316 0,'-26'12'246'15,"10"-5"-49"-15,4-7-25 16,12 11-2-16,0-11-7 16,0 0-44-16,9 0-44 15,20 0-38-15,18 0-16 0,21-6-7 16,23 1-10-16,7-2 1 15,-7 2-3-15,-4 3 2 16,-10-7 1-16,-17 1-2 16,-12 0 4-16,-9 0-14 15,-11-4-50-15,-8 0-72 16,-3-2-86-16,-10 2-61 16,1-4-37-16,-8 0-247 0</inkml:trace>
  <inkml:trace contextRef="#ctx0" brushRef="#br0" timeOffset="15725.7">25597 5401 594 0,'-11'-57'233'0,"11"9"-114"15,0 6-44-15,0 14-31 16,0 13-20-16,11 1-14 16,15 11-8-16,10 3 0 15,10 0-4-15,1 0 9 16,-3 0-3-16,-6 0 8 16,-11 0 25-16,-2 0 53 0,-8 0 50 15,-5 0 40 1,-4 0 39-16,-8 0-11 0,0-4-159 15,0 20-49 17,5 25 0-32,3 32 0 15,-1 41 0-15,1 36 0 16,-8 30 0-16,0 20 0 16,-23 7 0-16,-19 0 0 15,-14-8 0-15,-17-11 0 0,-17-17 0 16,-11-21 0-16,-1-15 0 15,1-26 0-15,3-18 0 16,13-28 0-16,17-13 0 16,11-13 0-16,14-17 0 15,12-12-107-15,15-16-339 16,16-21-29-16,28-15 0 16</inkml:trace>
  <inkml:trace contextRef="#ctx0" brushRef="#br0" timeOffset="15911.04">26531 6150 629 0,'34'-69'407'16,"-15"11"-130"-16,-7 11-41 0,-4 6-22 16,-3 13-82-1,-2 7-74-15,7 4-56 16,-6 10-116-16,0 7-149 15,0 7-145-15,-4 10-76 0</inkml:trace>
  <inkml:trace contextRef="#ctx0" brushRef="#br0" timeOffset="16107.38">26638 6643 644 0,'28'41'180'0,"-3"3"-34"0,-1 9 75 15,-5 5 89 1,-5 5-11-16,-14 7-52 0,-17 3-247 16,-16 5 0-16,-24 3 0 15,-32 12 0-15,-28 14-128 16,-36 2-372-16,-40 2-67 16</inkml:trace>
  <inkml:trace contextRef="#ctx0" brushRef="#br0" timeOffset="16973.58">9501 9325 443 0,'17'-28'290'15,"-6"4"-84"-15,-3 7-63 16,-8 5-27-16,0 4 10 16,0 1 10-16,0 1-9 15,0 6-24-15,0 0-50 16,0 0-31-16,0 0-9 0,0 0-10 15,0 16-1-15,0 6 4 16,0 2-6-16,16 12 0 16,14 4 1-16,6 5-8 15,4 0 3-15,-2 0 6 16,-7 1-10-16,-1-2 10 0,-15 0-5 16,-15 5-1-1,-15 3 12-15,-24 6 1 16,-12-5 3-16,-18-4 13 0,-9-8 33 15,4-9 6-15,6-2-27 16,7-11-23-16,8-4-13 16,9 2-51-16,12-5-93 15,7 0-101-15,9-12-104 16,16 9-22-16,0-9-14 0</inkml:trace>
  <inkml:trace contextRef="#ctx0" brushRef="#br0" timeOffset="17356.68">10078 9461 605 0,'25'-58'191'0,"-14"13"-98"16,-3 8-44-16,-3 5 0 16,-5 7 67-16,0 5 47 0,0 7-15 15,-9 5-58-15,-3 8-38 16,0 0-24-16,-4 13 9 15,-1 3 13-15,-3 8-5 16,8-3-20-16,-1 3-7 16,13-3-7-16,0-2-4 0,0-3-4 15,0 1 0-15,5 0-2 16,-2-1 8-16,5 4-9 16,1 0 0-16,-1 2 0 15,1-3 9-15,-2 2-5 16,-2 3-4-16,3 0 1 15,0 5-4-15,4-5-2 0,4 1 5 16,5-1 2-16,4 0-2 16,2-3-26-16,2-4-38 15,-1-6-88-15,-3-11-107 16,2 0-40-16,6-4-72 16,4-13-258-16</inkml:trace>
  <inkml:trace contextRef="#ctx0" brushRef="#br0" timeOffset="17688.18">10731 9381 337 0,'8'-23'378'0,"-8"7"-101"15,-19 4-82-15,-10 3-47 0,-13 9-24 16,-1 12-14-16,-6 8-29 16,0 8-26-16,9 10-32 15,12 4-13-15,14-2-1 16,14 1-5-16,9-6-17 15,12-6-41-15,7-12-25 16,7-17 11-16,3-6 13 16,-2-13 19-16,2-18 28 0,-11-4 16 15,-6 1 41-15,-5-1 35 16,-4 8 33-16,-8 14-11 16,-4 2-33-16,0 8-42 15,0 9-17-15,0 0-12 0,0 26-3 16,4 10-29-16,4 4-100 15,0 0-117-15,6-1-90 16,-3-4-32-16,0-6-1 16</inkml:trace>
  <inkml:trace contextRef="#ctx0" brushRef="#br0" timeOffset="17970.99">10979 9435 446 0,'13'-20'239'16,"-5"8"-61"-16,0 3-31 15,-5 9-26-15,-3 12-1 0,0 17-19 16,0 9-33-16,0 9-23 16,0-2-21-16,8-4-15 15,1-3-19-15,2-15-11 16,6-11-15-16,8-16 0 16,3-20 13-16,5-10 14 15,-6 3 15-15,3-2 23 16,-11 9 9-16,-3 7-5 15,-2 8-18-15,-6 9-5 0,-2 9-8 16,8 10 3-16,-2 11-10 16,5-2-83-16,5 0-148 15,13-11-89-15,4-17-61 16</inkml:trace>
  <inkml:trace contextRef="#ctx0" brushRef="#br0" timeOffset="18287.22">11999 9048 256 0,'35'-98'430'0,"-18"12"-15"16,-17 14-45-16,-11 16-70 16,-11 18-89-16,-5 31-146 15,-11 35-65-15,-6 45 0 0,-4 33 0 16,-2 32 0-16,7 25 0 16,1 15 0-16,13 3 0 15,5-8 0-15,5-13 0 16,7-23-210-16,-1-21-229 15,13-27 40-15,0-33 52 0,0-34 57 16,0-34 111-16,0-34-1 16,0-27 233-16,0-17 270 15,-8-12 44-15,-9-3-10 16,6 11-46-16,-1 18-65 16,12 14-19-16,0 9-67 15,0 13-160-15,20 7 0 16,17 4-27-16,19 6-346 0,18-3-168 15,11 6-564-15</inkml:trace>
  <inkml:trace contextRef="#ctx0" brushRef="#br0" timeOffset="18569.9">13741 9073 939 0,'40'-61'499'0,"-7"4"-152"16,-14 4-85-16,-3 5-262 0,-2 11 0 16,-6 8 0-16,-5 5 0 15,2 11 0-15,-18 34 0 16,-12 31 0 0,-15 34 0-16,-12 37 0 0,-1 31 0 15,8 20 0 1,17 9 0-16,31 17 0 15,56 8 0-15,48-3 0 0,57-16 0 16,51-8 0-16,29-26 0 16,12-23-221-16,-6-20-495 15</inkml:trace>
  <inkml:trace contextRef="#ctx0" brushRef="#br0" timeOffset="19003.53">15008 9048 557 0,'-17'-44'421'0,"6"7"-33"15,2 8-100-15,9 13-106 16,0 4-64-16,0 8-25 0,0 24-93 15,0 13 0 1,0 3 0-16,0 9 0 16,4 1 0-16,4-6 0 15,0-8 0-15,4-7 0 0,1-9 0 16,11-16 0-16,4-9 0 16,13-14 0-16,8-11 0 15,-4-10 0-15,-6 0 0 16,-4 3 0-16,-13 8 0 15,-1 10 0-15,-9 6 0 16,-3 8 0-16,-5 25 0 16,1 10 0-16,1 9 0 15,8 11 0-15,0-2 0 16,8 0-106-16,4 2-317 16,-1-9 34-16,13-5 41 15,6-11 12-15</inkml:trace>
  <inkml:trace contextRef="#ctx0" brushRef="#br0" timeOffset="19219.41">15884 9130 331 0,'38'-44'387'16,"-11"3"-11"-16,-7 2 26 15,-7 12 53-15,-4 3-359 16,-1 7-96-16,-4 10 0 0,-1 7 0 16,-3 28 0-1,0 17 0-15,0 19 0 16,0 17 0-16,0 18 0 15,0 11 0-15,-11 12 0 0,-2-1 0 16,-3 2 0-16,-4-5-112 16,-4-12-230-16,-2-13-5 15,3-15 24-15,3-12-23 16</inkml:trace>
  <inkml:trace contextRef="#ctx0" brushRef="#br0" timeOffset="19401.91">15893 9456 603 0,'-20'-79'374'0,"3"10"-96"16,1 13-94-16,3 10-76 16,13 15-50-16,0 5-35 15,0 7-34-15,0 10-76 16,9 9-135-16,8 0-122 15,6 16-91-15</inkml:trace>
  <inkml:trace contextRef="#ctx0" brushRef="#br0" timeOffset="19559">16116 9696 478 0,'4'12'194'16,"0"-5"-40"-16,0-7-45 0,-4 9-59 15,4-9-45-15,0 0-73 16,10 0-87-16,0-11-122 16</inkml:trace>
  <inkml:trace contextRef="#ctx0" brushRef="#br0" timeOffset="20001.36">16904 9086 331 0,'44'-69'317'0,"-3"7"-71"16,-4 5-32-16,-6 13 4 16,-1 7-15-16,-6 8-45 0,-7 13-37 15,3 16 15 1,3 20-33-16,2 29-103 16,-4 24 0-16,-5 19 0 0,-5 16 0 15,-2 1 0-15,-4 5 0 16,1-12 0-16,2-16 0 15,2-17 0-15,-6-17 0 16,-4-15 0-16,0-20 0 0,0-21 0 16,-14-29 0-1,-5-24 0-15,-9-18 0 0,-13 0 0 16,-12 0 0-16,-11 15 0 16,-14 15 0-16,-4 21 0 15,-2 24 0-15,10 24 0 16,9 17 0-16,21 19 0 15,23 14 0-15,29 6 0 0,21 0 0 16,20-8 0-16,20-7 0 16,13-15 0-16,4-19 0 15,-5-18 0-15,-1-13 0 16,-7-16 0-16,-11-16-27 16,-10-14-495-16,-13-10-35 0,-14-2-381 15</inkml:trace>
  <inkml:trace contextRef="#ctx0" brushRef="#br0" timeOffset="20367.43">17761 8845 556 0,'8'-40'509'15,"-8"7"-96"-15,0 9-59 0,0 7-139 16,0 34-215-1,0 19 0-15,0 25 0 16,-13 16 0-16,5 5 0 16,8 0-60-16,-6-6-256 15,6-9 14-15,0-20 56 16,0-10 89-16,3-20 81 0,8-22 68 16,6-19 85-16,7-16 94 15,2-17 62-15,0-10 66 16,4 3 3-16,-11-3-219 15,2 16-83-15,-4 10 0 16,-5 8 0-16,-6 8 0 0,3 14 0 16,-4 11 0-16,-5 17 0 15,0 11 0-15,0 13 0 16,0 7 0-16,0 9-11 16,-14 9-566-16,0-1 5 15</inkml:trace>
  <inkml:trace contextRef="#ctx0" brushRef="#br0" timeOffset="20649.34">18722 9936 1629 0,'18'-45'418'16,"-7"9"-418"-16,1 14 0 15,-7 18 0-15,-5 25 0 16,-14 31 0-16,-12 27 0 16,-22 18 0-16,-22 17 0 15,-27 5 0-15,-16-1 0 0,-14-3-295 16,-9-15-269-16,3-6 17 15</inkml:trace>
  <inkml:trace contextRef="#ctx0" brushRef="#br0" timeOffset="27489.38">20770 9427 335 0,'28'-21'214'0,"-4"2"-56"16,1-2-39-16,-6 1 2 15,-3 4 15-15,1 3 32 0,-4 0-7 16,0 10-30-16,-7 3-38 16,2 0 19-16,-3 20-7 15,-5 5-13-15,0 3-17 16,-13 13-48-16,-10 0-27 0,-11-1 0 15,-1-7 0-15,-6-13 0 16,0-8 0 0,-6-12 0-16,-12-12 0 0,-1-8 0 15,-2-8 0-15,2-10 0 16,12 2 0-16,6-2 0 16,14-2 0-16,21-8 0 15,17-14 0-15,23-6 0 0,21-5 0 16,14-6 0-16,9 8 0 15,1 4 0-15,-4 7 0 16,-9 3 0-16,-11 8 0 16,-15 4 0-16,-7 4 0 0,-7 5 0 15,-14-1 0-15,-11 8 0 16,-16 6 0-16,-15 6 0 16,-20 9 0-16,-6 8 0 15,-3 20 0-15,-5 17 0 16,-3 7 0-16,7 13 0 15,12 10 0-15,16 1 0 0,25 5 0 16,20 0 0-16,20 0 0 16,19 0 0-16,9-11 0 15,9-9 0-15,4-9-213 16,0-3-129-16,0-13-49 0,-9-3-25 16</inkml:trace>
  <inkml:trace contextRef="#ctx0" brushRef="#br0" timeOffset="27991.96">22233 9183 244 0,'23'-25'256'0,"-6"0"-79"16,-5 1-59-16,-8 1-3 15,-4-2 24-15,0-3 45 0,-16-1 26 16,-9 4 13-16,-3 5 11 16,-1 9-87-16,-7 11-147 15,-5 7 0-15,-3 21 0 16,-10 18 0-16,6 6 0 0,3 9 0 15,13 3 0-15,16 6 0 16,16-4 0-16,11-5 0 16,18-8 0-16,10-13 0 15,12-16 0-15,-4-24-32 16,2-19-55-16,2-19 45 0,-12-14 32 16,-10-10 34-1,-10 2 58-15,-7 2-17 0,-7 10-65 16,-2 12 0-16,-3 10 0 15,0 10 0-15,5 16 0 16,4 16 0-16,7 17 0 16,8 17 0-16,9 15 0 0,7 3 0 15,1 6-227-15,3-5-223 16,1-12 10-16,-5-21 18 16</inkml:trace>
  <inkml:trace contextRef="#ctx0" brushRef="#br0" timeOffset="28220.84">22898 9187 408 0,'36'-73'299'0,"-7"7"-89"16,-9 13-34-16,-4 13-29 15,-3 11 5-15,-5 13-36 16,-8 16-4-16,-13 25 80 0,-11 27 40 16,-13 29-229-16,-11 30-3 15,-1 18 0-15,5 14 0 16,7 4 0-16,20-9 0 15,17-7 0-15,20-17 0 0,25-12 0 16,17-24 0-16,15-20 0 16,7-28-66-16,1-21-426 15,-3-29 5-15,-14-29 24 16</inkml:trace>
  <inkml:trace contextRef="#ctx0" brushRef="#br0" timeOffset="28366.29">23170 9179 528 0,'-49'-74'249'16,"9"14"-100"-16,7 10-43 0,18 10-21 16,15 3-35-16,1 5-24 15,24 0-16-15,15 7-29 16,22 8-90-16,12 5-89 16,13 0-56-16,-5 0-37 15</inkml:trace>
  <inkml:trace contextRef="#ctx0" brushRef="#br0" timeOffset="28620.68">23921 8987 465 0,'0'0'288'0,"-13"0"-95"16,4 0-42-16,3 0 6 15,6 0 13-15,0 0-4 16,0 0-35-16,0 0-34 0,0 0-32 15,0 0-21-15,0 0-13 16,0 0-5-16,0 0-1 16,0 0 2-16,0 0-16 15</inkml:trace>
  <inkml:trace contextRef="#ctx0" brushRef="#br0" timeOffset="28771.14">23893 9004 2047 0,'6'29'0'16,"-1"11"0"-16,-1 5 0 15,-4 8 0-15,0 5 0 0,0-2 0 16,0-8 0-16,5-4 0 16,-5-2 0-16,0-10-48 15,0-3-309-15,0-13-54 16,0-16-21-16,-14-7 39 15</inkml:trace>
  <inkml:trace contextRef="#ctx0" brushRef="#br0" timeOffset="29241.2">23760 9179 293 0,'-17'-12'268'0,"0"-1"-94"15,5 1-81-15,-1 0-34 16,5 3-6-16,8 2-13 15,0 2-23-15,0 1-12 16,0 4-20-16,0 0-34 0,0-3-14 16,0 3 2-1,5 0 11-15,-5 0 8 0,0 0 8 16,0 0 14-16,0 7 6 16,0-7 7-16,0 0 3 0,0 0 2 15,0 9 2-15,0-9 1 16,0 12 0-16,0-12 0 15,0 12 3-15,-8-12 6 16,-1 7 15-16,1-7 25 16,8 0 30-16,0 0 23 15,-8 0 10-15,8 0 10 16,0 0-13-16,0 0-25 0,0 0-23 16,8 0-30-16,3 0-10 15,11-7-13-15,2-5-9 16,6 3-2-16,1-3 4 15,-2 1 0-15,-7 2-1 0,0 1 3 16,-5-5-5-16,-5 6 1 16,-6-2 0-1,-6 2-20-15,0 7-22 0,0 0-62 16,0 0-76-16,0 0-56 16,0 0-39-16,0 0-8 15</inkml:trace>
  <inkml:trace contextRef="#ctx0" brushRef="#br0" timeOffset="29753.02">24173 8864 257 0,'0'-23'255'15,"0"-1"-55"-15,0 7-60 0,0 5-42 16,0 0 4-16,0 3-20 16,0 6-24-16,0-1-30 15,8 4-15-15,7-5-3 16,15-2-8-16,7 2 1 0,-2 0 0 16,3-2-1-16,-2 3 1 15,-6-4 6-15,-8 4 45 16,-2-1 58-16,-2-1 83 15,-10 0 81-15,-5 1-131 16,-3 3-145-16,0 15 0 31,-8 19 0-15,8 20 0-16,0 16 0 16,8 18 0-16,3 8 0 15,11 7 0-15,-2 6 0 0,0 2 0 16,0-1 0-16,-9-11 0 15,-6-9 0-15,-5-6 0 16,-19-5 0-16,-18-8 0 16,-19-3 0-16,-12-10 0 15,-6-2 0-15,1-9 0 16,6-4 0-16,10-4 0 16,13-6 0-16,8-5-218 0,17-7-427 15,5-2-536-15</inkml:trace>
  <inkml:trace contextRef="#ctx0" brushRef="#br0" timeOffset="30234.89">25456 8508 414 0,'-65'-38'635'0,"45"26"-459"16,12 0-71-16,8 8-49 16,11 4-28-16,23 20-6 15,14 26 28-15,17 26 0 16,3 34-1-16,-3 29-14 15,-14 20-5-15,-25 16-16 16,-18 12-1-16,-19-5-9 16,-17-7-4-16,-13-24-13 15,-8-25-54-15,0-29-92 0,4-23-78 16,5-29-62-16,3-41-78 16</inkml:trace>
  <inkml:trace contextRef="#ctx0" brushRef="#br0" timeOffset="30434.26">26397 8792 752 0,'18'-61'548'16,"-15"16"-241"-16,-3 9-119 16,0 10-37-16,0 7-50 15,0 7-101-15,0 3 0 16,0 2 0-16,5 7 0 0,7 0 0 15,4 7-131-15,0 5-258 16,5 4-70-16,-4 1-38 16</inkml:trace>
  <inkml:trace contextRef="#ctx0" brushRef="#br0" timeOffset="30617.28">26561 9105 789 0,'9'44'188'0,"-1"13"-34"0,7 17 85 16,1 23 87 0,-8 18-22-16,-8 10-257 15,-16 6-47-15,-15-5 0 0,-23 0 0 16,-22-3-175-16,-22-8-338 16,-19-14-49-16</inkml:trace>
  <inkml:trace contextRef="#ctx0" brushRef="#br0" timeOffset="38372.32">9883 12211 525 0,'-37'-21'222'0,"0"7"-73"0,-2-1-31 15,-7 4-13-15,1 3 26 16,-3 8 0-16,0 0-26 15,8 12-51-15,1 0-24 16,17 0-20-16,4 5-3 16,18 4 0-16,9 7-1 15,14 13-9-15,15 8 5 16,11 3 0-16,3 1-6 16,-3 5 2-16,-17-2-12 15,-12 1 7-15,-20-4 8 0,-23 1 3 16,-19-2-3-16,-10-7 6 15,-6-5-2-15,6-6-3 16,4-11-2-16,12 0 1 16,7-13-6-16,7-1-21 15,8-9-60-15,14 0-96 16,8 0-21-16,20-9-15 0,20-12-25 16,26-11-36-1</inkml:trace>
  <inkml:trace contextRef="#ctx0" brushRef="#br0" timeOffset="38570.92">10288 12386 297 0,'33'-57'352'16,"-20"8"-81"-16,-13 9-123 15,-16 11-57-15,-14 13 1 0,-5 7 19 16,-10 9-4-16,-3 30-24 16,2 10-34-16,5 13-27 15,17 8-8-15,13 4-9 16,14 1 0-16,17 2-3 15,22-8-26-15,15-5-73 16,14-5-121-16,19-15-56 16,8-13-33-16,-1-22-31 15</inkml:trace>
  <inkml:trace contextRef="#ctx0" brushRef="#br0" timeOffset="38905.29">11025 12354 616 0,'-21'-41'282'0,"-12"13"-110"0,-12 16-80 15,-3 12-39 1,-6 28 14-16,7 7-19 0,6 19-17 16,12 7-13-16,17 4-12 15,20 1-10-15,17-9-31 0,14-10-45 16,7-9-29 0,2-12 9-16,-3-19 21 15,-8-11 21-15,-6-15 33 0,-5-11 43 16,-10-11 38-16,-16-5 60 15,-8-2 26-15,-8 4 28 16,-5 5-23-16,4 9-15 16,1 4-46-16,4 11-53 0,12 11-21 15,0 4-9-15,0 24 6 16,9 13-3 0,7 11-19-16,7 4-46 0,3-2-108 15,-1-5-79-15,3-3-35 16,0-15 8-16,-5-6-34 15</inkml:trace>
  <inkml:trace contextRef="#ctx0" brushRef="#br0" timeOffset="39220.33">11251 12504 213 0,'17'-61'280'0,"-5"8"-91"16,0 12-58-16,-4 13-45 16,-3 8-23-16,-2 11-27 15,5 9-13-15,0 25 29 16,4 17 20-16,1 14-38 0,-5 8-13 15,1-2-13 1,-9-9-2-16,4-8-6 0,0-17 8 16,-2-11-4-16,-2-17-2 15,5 0 2 1,3-25-3-16,9-17-1 0,3-10 18 16,3 0 17-16,2 6 20 15,-8 9-1-15,-1 13-16 0,-3 16-16 16,3 16-12-16,7 21-4 15,11 8 0-15,5 11-9 16,10 4-46-16,8-2-101 16,16-13-72-16,12-21-25 15,18-24-57-15,11-30-194 16</inkml:trace>
  <inkml:trace contextRef="#ctx0" brushRef="#br0" timeOffset="39420.23">12744 11743 342 0,'14'-150'397'0,"-22"20"-48"15,-21 28-6-15,-16 29-51 16,-6 27-87-16,-6 43-86 16,-5 43-119-16,10 58 0 0,2 53 0 15,14 42 0-15,7 33 0 16,18 11 0-16,11-6 0 16,8-12 0-16,7-15 0 15,11-24-210-15,-2-30-225 16,-4-32 15-16,-12-41 30 15,-8-39 97-15</inkml:trace>
  <inkml:trace contextRef="#ctx0" brushRef="#br0" timeOffset="39553.12">12348 13034 241 0,'-20'-143'267'15,"3"2"-70"-15,5 8-67 16,12 25-54-16,0 17-35 16,12 20-21-16,16 16-7 15,21 15-12-15,21 11 0 16,18 13-15-16,14 8-70 15,11 8-55-15,2 0-61 0,-10 0-45 16</inkml:trace>
  <inkml:trace contextRef="#ctx0" brushRef="#br0" timeOffset="39769.37">13827 11665 514 0,'36'-88'315'0,"-11"9"-39"16,-15 23-24-16,-10 23-50 15,-10 25-31-15,-15 45 13 16,-11 57-51-16,-10 56-133 0,6 41 0 16,7 26 0-1,21 2 0-15,21-3 0 0,27-17 0 16,24-19 0-16,34-25 0 16,32-34-155-16,28-31-156 15,29-32-101-15,8-39-27 16,-12-31-290-16</inkml:trace>
  <inkml:trace contextRef="#ctx0" brushRef="#br0" timeOffset="40135.44">15068 11743 722 0,'-28'-50'353'15,"-1"14"-77"-15,9 8-134 16,4 8-73-16,3 16-32 16,13 4-20-16,0 29-8 15,0 16-3-15,0 8-5 16,13 7-2-16,6-2 3 0,11-15-14 16,2-5-27-16,5-18-1 15,0-20 4-15,-6-13 21 16,3-15 10-16,-14-21 11 15,-4-8 33-15,-8-4 61 16,-8 9 39-16,0 2 8 16,-8 14-36-16,8 10-92 15,-8 14-19-15,8 50 0 16,0 18 0-16,11 15-159 16,14 8-124-16,12 3-66 15,17-8-14-15,10-18-35 16</inkml:trace>
  <inkml:trace contextRef="#ctx0" brushRef="#br0" timeOffset="40319.1">16153 11674 951 0,'8'-65'759'16,"-8"12"-422"-16,-11 25-337 16,-7 28 0-16,-6 23 0 15,-4 35 0-15,-4 26 0 16,-1 30 0-16,9 17 0 0,2 4 0 15,11-1 0-15,11-5 0 16,0-9-285-16,0-17-198 16,0-19 35-16,0-18 46 15</inkml:trace>
  <inkml:trace contextRef="#ctx0" brushRef="#br0" timeOffset="40462.35">15833 12166 649 0,'-22'-98'387'15,"2"14"-102"-15,1 14-138 16,6 17-79-16,5 16-32 0,8 9-32 16,0 20-70-16,21 16-129 15,18 20-101-15,23 13-77 16</inkml:trace>
  <inkml:trace contextRef="#ctx0" brushRef="#br0" timeOffset="40602.54">16583 12532 655 0,'17'33'401'0,"-6"-12"-116"16,-3-9-165-16,0-4-126 15,1-8-55-15,0 0-54 0,2 0-103 16,9-20-106-16,13-18-31 16</inkml:trace>
  <inkml:trace contextRef="#ctx0" brushRef="#br0" timeOffset="41001.25">17171 11646 716 0,'22'-98'275'16,"-11"20"-73"-16,-3 17 15 0,1 17 2 15,-5 16-94 1,1 16-70-16,3 26 9 0,7 40 84 16,1 40-122-16,1 32-26 15,-1 21 0-15,-3-2 0 16,-2-5 0-16,6-14 0 15,-1-21 0-15,1-22 0 16,-2-24 0-16,-7-18 0 0,-4-25 0 16,-4-28 0-16,-9-29-63 15,-9-20-5-15,-15-15 34 16,-12-2 65-16,-9 13 31 16,-2 15 10-16,-4 22-72 15,3 21 0-15,4 23 0 16,8 20 0-16,17 16 0 15,19 15 0-15,18 2 0 0,19 0 0 16,22-7 0-16,10-6 0 16,5-11 0-16,-1-15 0 15,-7-11 0-15,-5-19-153 16,-10-6-141-16,-11-7-10 0,-6-17 8 16,-4-7 6-16,-13-8-22 15</inkml:trace>
  <inkml:trace contextRef="#ctx0" brushRef="#br0" timeOffset="41600.96">17871 11337 152 0,'0'-17'285'0,"0"6"-98"16,-9 1-89-16,1 7-45 15,8 3-13-15,-8 0-16 16,8 0-4-16,0 0 8 0,0 0-1 16,0 0 8-1,0 0 23-15,0 0 33 16,0 0 20-16,0 0 18 0,-13 20 4 15,3 3-28-15,-3 11-28 16,4 2-35-16,9 1-21 16,0-1-2-16,0 2-11 15,0-7-10-15,9-5-17 16,4-10-9-16,5-16 9 0,8-9 1 16,2-15 6-16,5-13 8 15,-1-11 8-15,1-6 40 16,-10 10 30-16,-3 4 44 15,-6 7 10-15,-6 8-90 16,-8 9-38-16,0 12 0 16,0 24 0-16,-14 17-95 15,3 20-245-15,0 16-97 16,-3 9-55-16</inkml:trace>
  <inkml:trace contextRef="#ctx0" brushRef="#br0" timeOffset="41854.98">18921 12347 997 0,'-15'-13'646'0,"7"4"-242"15,8 20-404 1,0 14 0-16,0 20 0 16,0 16 0-16,0 13 0 15,-12 12 0-15,-21 4 0 0,-19-2-238 16,-27 2-264-16,-17-9-2 16</inkml:trace>
  <inkml:trace contextRef="#ctx0" brushRef="#br0" timeOffset="43263.71">21193 12228 134 0,'0'-21'265'0,"0"4"-74"16,0 5-69-16,0 0-38 15,0 5-26-15,0 2-15 16,0 1-6-16,4 4-6 15,0 0 15-15,0 11 9 0,-4 6 1 16,0 9 2 0,0-2 7-16,0 4 2 15,-18 1-4-15,-10 3-8 0,-16 0-26 16,-17 1-10-16,-11 0-9 16,-6-5-3-16,5-8-10 15,17-4 10-15,10-3-4 0,10-13 9 16,10 0-12-16,10 0-8 15,8-17-11-15,8-15-1 16,8-17 2-16,14-20-2 16,7-16 4-16,2-17 4 0,6-2 0 15,-1-4 6-15,1 6 1 16,-6 10-5-16,3 6 0 16,-6 7 7-16,0 15-7 15,-7 7 8-15,-5 12 0 16,-4 9-1-16,-7 3 8 15,-5 10-3-15,0 2 9 16,0 4-8-16,-17 5 2 0,-8 4 2 16,2-1-9-16,-5 9 5 15,-1 0-8-15,-4 12 9 16,-8 10-3-16,5 11 2 0,-1 11-2 16,1 16 6-1,7 9 1-15,12 5-1 0,17 4 2 16,6 3-3-16,17 0 3 15,14 5-9-15,8-1 0 16,4 1 4-16,3-5 0 16,0-4-6-16,-1-12 2 15,-12-7-2-15,-2-14-2 0,-9-7 12 16,-3-13-10-16,-9-4 3 16,-3-7-1-16,-5-6 4 15,-2-7-3-15,3 0 4 16,-4 0-5-16,-2 0 2 0,2 0-1 15,-5 0 1 1,0 0-5 0,0 0-2-1,0 0 3-15,0 0-5 0,0 0-5 16,0 0-23-16,0 0-14 16,0 0-29-16,3 0-47 0,2 0-47 15,4 0-33-15,-1-7-93 16</inkml:trace>
  <inkml:trace contextRef="#ctx0" brushRef="#br0" timeOffset="43746.18">22590 11617 748 0,'-29'-61'344'16,"-9"8"-185"-16,-3 9-86 0,-6 11-40 16,-5 16-10-16,-10 17-8 15,0 25-5-15,-3 28-4 16,9 25-4-16,8 22-2 15,10 11 5-15,19-1-5 16,19-12 0-16,3-14-4 16,22-18 4-16,12-16-16 0,7-23-17 15,5-27-2-15,3-27 19 16,1-31 1-16,-3-28 15 16,-10-16 6-16,-8-12 11 15,-7 0 35-15,-8 13 9 0,-11 20 31 16,2 19-36-16,-8 17-29 15,0 20-20-15,0 25-2 16,0 42 4-16,0 40-2 16,5 32-8-16,4 24 2 15,7 4-14-15,8 1-85 0,12-14-78 16,9-14-76-16,9-22-38 16,-2-28-51-16</inkml:trace>
  <inkml:trace contextRef="#ctx0" brushRef="#br0" timeOffset="44013.32">23279 11385 489 0,'13'-41'300'16,"-5"13"-134"-16,-8 8-78 15,0 20-12-15,0 20 56 16,-13 25 28-16,-8 32-16 15,-5 28-30-15,-8 22-37 0,3 4-37 16,5-6-18-16,18-11-8 16,13-12 3-16,19-16-8 15,12-22-3-15,18-20-1 16,9-14-1-16,7-18-12 16,3-12-78-16,1-19-103 15,-3-19-133-15,-1-19-74 16,-8-17-26-16</inkml:trace>
  <inkml:trace contextRef="#ctx0" brushRef="#br0" timeOffset="44161.91">23494 11219 642 0,'-44'-37'317'16,"12"9"-162"-16,7 2-76 0,17 6-43 15,16 4-30-15,25 4-18 16,24 1-84-16,19 6-109 15,27 5-84-15,9 0-341 16</inkml:trace>
  <inkml:trace contextRef="#ctx0" brushRef="#br0" timeOffset="44562.07">24368 11327 525 0,'-37'17'329'0,"-3"-4"-152"16,-1 3-83-16,0 0-24 15,5 1 17-15,-1-2-9 16,6 2-13-16,5-9-11 0,7-8-20 16,7 0-13-16,12 0 1 15,0 0 1-15,0 0 3 16,12-12-17-16,20-9-1 16,15-7-7-16,10 0 2 15,10 3-5-15,-7 4 6 16,-3 9-1-16,-10 9-3 0,-4 3 10 15,-12 13-1-15,-11 10 12 16,-15 18 32-16,-5 7-17 16,-25 13 2-16,-6 5-3 15,-3-1-10-15,3-8 0 0,2-8-6 16,7-8 7-16,8-13-12 16,5-5-4-16,9 0 2 15,9-7 3-15,10-5-5 16,18 1-10-16,16-12-4 15,12 0-43-15,8 0-112 16,4-16-121-16,-3-7-97 16,-6-19-57-16</inkml:trace>
  <inkml:trace contextRef="#ctx0" brushRef="#br0" timeOffset="45044.92">24939 11054 612 0,'-11'-28'249'0,"-1"0"-108"0,4 3-31 16,8 6-36 0,0 3-26-16,8-1-28 0,15 5-4 15,16 12-5-15,9 0-5 16,9 24-6-16,0 12 9 16,-1 18 4-16,-7 15 17 15,-10 16 5-15,-6 17-14 0,-12 12 14 16,-13 8 4-16,-8 4 0 15,-16-3 8-15,-5-5-8 16,1-12-7-16,1-18-9 16,2-14-8-16,5-17-9 15,4-17 1-15,8-7-5 0,0-12 1 16,0-5-2-16,0-8 8 16,0-8-6-16,0 0 4 15,0 0 0-15,0 0 1 16,0 0-4-1,0 0-2-15,0 0 5 16,0 0-6-16,0 0 3 0,0 0-8 16,0 0 1-16,0 0 1 15,0 0 5-15,0 0-1 16,0 0-4-16,0 0-1 16,0 0-16-16,0 0-62 0,0 0-59 15,0-16-68 1,0-17-18-16,0-8 15 15,8-10 23-15,0-7-45 0,-4-4 31 16</inkml:trace>
  <inkml:trace contextRef="#ctx0" brushRef="#br0" timeOffset="45510.01">24642 12370 581 0,'-14'20'359'16,"-3"-8"-107"-16,9-3-68 15,8-9-36-15,0 0-41 0,0 0-42 16,17 0-33-16,23 0-14 16,24 0-11-16,18 0-1 15,4-5-12-15,-9-3-52 16,-12 0-47-16,-8-4-58 0,-8 0-40 16,-13 0 14-16,-4-6 7 15,-4-1-4-15,-7-6-71 16</inkml:trace>
  <inkml:trace contextRef="#ctx0" brushRef="#br0" timeOffset="46042.58">25951 10883 100 0,'-11'-31'280'16,"-6"3"-79"-16,0 4-49 15,2 3-42-15,-2 5-17 0,4 3 32 16,7 7 11-16,6-5-28 16,0 7-41-16,0 4-38 15,19 15-8-15,22 15-6 16,20 28-2-16,12 31 11 15,-1 36-3-15,-6 36-12 16,-14 25 10-16,-18 10-14 16,-25-1-1-16,-18-12-3 0,-22-20 8 15,-8-20-9 1,-10-26 7-16,1-21-5 0,-1-21 1 16,3-19 1-16,15-14-42 15,2-17-67-15,14-13-109 16,15-22-74-16,12-25-40 15,20-22 41-15</inkml:trace>
  <inkml:trace contextRef="#ctx0" brushRef="#br0" timeOffset="46186.68">26715 11296 364 0,'19'-73'318'0,"-10"11"-110"15,-9 13-78-15,0 8-36 16,0 14 6-16,0 2-20 15,0 8-51-15,0 5-54 0,0 4-120 16,0 8-111 0,5 0-74-16</inkml:trace>
  <inkml:trace contextRef="#ctx0" brushRef="#br0" timeOffset="46392.28">26889 11507 562 0,'12'25'289'0,"1"3"-138"16,3 8-34-16,8 14 41 0,4 11 37 16,1 8-20-16,-6 12-49 15,-1 4-58-15,-5 9-31 16,-17 0-27-16,-17 4-58 16,-14-5-106-16,-20-8-99 15,-17-5-109-15,-19-5-41 16</inkml:trace>
  <inkml:trace contextRef="#ctx0" brushRef="#br0" timeOffset="73798.19">7325 7502 261 0,'-12'-18'239'16,"12"2"-60"-16,-8 9-58 16,8 0-42-16,0 2-3 15,-9 0 23-15,9 5 19 16,-9 0-12-16,9 0-27 16,0 0-21-16,0 0-28 15,0 0-10-15,0 0-7 16,0 0-8-16,0 0 2 15,0 0-1-15,0 0-4 16,14 17 7-16,4 6-7 16,12 6-1-16,14-1 5 15,10 5-5-15,15 1 1 16,12-1 3-16,20-5-3 16,18-9 5-16,7-2-4 15,2-6-5-15,-1 0 3 16,-9-11 5-16,-18 0-6 0,-13 0 2 15,-22 0-3-15,-16 0 7 16,-13 0-5-16,-7 0 2 16,-15 0 1-16,0 0-1 15,-6 0 3-15,-5 0 4 16,-3 0-7-16,0 0-2 16,0 0-6-16,0 0-13 15,0 0-37-15,0 0-52 16,0 0-42-16,0 0-52 0,-8-11-16 15,-4-4-2-15,-1-13-35 16</inkml:trace>
  <inkml:trace contextRef="#ctx0" brushRef="#br0" timeOffset="74430.28">8682 7352 355 0,'0'-30'196'15,"0"10"-25"-15,0 1-35 0,-10 4-40 16,10 8-10-16,-8 3-12 15,0 4-12-15,0 0-29 16,-1 28-9-16,-2 26 10 16,-5 18-12-16,-8 23 0 0,-1 14 6 15,1 5-8-15,-1-3-8 16,6-9-7-16,2-17-4 16,4-15-1-16,13-22 5 15,0-12 0-15,0-11-3 16,0-8 7-16,0-10 4 0,0-7 2 15,0-7 15 1,0-18-22-16,-8-17 0 0,0-15 0 16,8-15 9-16,-11-9 8 15,11 3 26-15,-14 6 20 16,14 10-7-16,-11 9-16 16,11 13-18-16,0 7-13 15,0 8-19-15,0 8-2 16,0 5 0-16,16 4-2 0,9 3-3 15,16 5 8-15,10 0-1 16,7 0-9 0,-1 13-6-16,-5 4 1 0,-4 8-14 15,-6 3-2-15,-5 13 19 16,-9 4 3-16,-4 3 4 16,-11 6 5-16,-13 6-8 15,-13 10 14-15,-11 2 11 16,-17 6 4-16,-11-4-3 0,-10-1 8 15,-7-8 9-15,-1-4 8 16,7-13-13-16,1-3 12 16,15-11-10-16,4-11 6 15,12-2-12-15,5-9-6 16,12-12-16-16,6 8 8 0,8-8-12 16,0 0-2-16,0 0-19 15,0 0-19-15,0 0-47 16,0 0-50-16,0 0-62 15,8-5-53-15,6-10-47 16,12-17-65-16</inkml:trace>
  <inkml:trace contextRef="#ctx0" brushRef="#br0" timeOffset="76194.03">11877 5487 152 0,'-8'-17'232'0,"-4"5"-92"15,-1 0-59-15,0 0-44 16,-2 0-5-16,-1 0 9 16,-1 3 10-16,-3 5-6 15,-5 4-13-15,-7 0-15 16,-1 13-4-16,-8 7 8 16,-1 12 0-16,-3 9-6 15,-1 12-3-15,2 9-4 16,6 7-7-16,10 0 2 15,5-4-5-15,10-5 2 0,13-6 2 16,4-11-4-16,13-9 6 16,2-10-14-16,11-8 3 15,2-16-2-15,8-16 2 16,10-20-3-16,-2-17 7 16,1-21 3-16,-2-10 0 15,-6-14 3-15,-3 0 0 0,-10 4 8 16,-8 13 7-1,-5 16 14-15,-2 11 9 16,-10 18-3-16,-3 7 2 0,0 13-23 16,0 4-6-16,0 12-10 15,0 18 1-15,-8 21 0 16,8 26-2-16,0 25-3 16,0 16 4-16,14 4-1 15,6-5 7-15,11-3-12 0,9-12 1 16,15-13-16-16,5-12-41 15,0-17-40-15,5-15-44 16,0-21-59-16,0-19-72 16</inkml:trace>
  <inkml:trace contextRef="#ctx0" brushRef="#br0" timeOffset="76477.83">12603 5259 532 0,'0'-90'239'16,"-12"18"-107"-16,12 13-67 15,-8 14-35-15,8 14-5 16,0 10 9-16,0 9-13 0,0 20-3 16,0 24 25-16,-8 30 7 15,-4 28-7-15,-8 20-17 16,-2 15-9-16,-2 6-10 16,5 0-2-16,2-13 1 15,17-13-2-15,0-15 4 16,0-21-6-16,17-17-1 15,11-11 4-15,12-8 1 0,22-18-5 16,14-15 2-16,9-10-20 16,5-12-46-16,-4-10-42 15,-9-12-59-15,-8-18-22 16,-8-19-68-16,-12-9-10 16</inkml:trace>
  <inkml:trace contextRef="#ctx0" brushRef="#br0" timeOffset="76660.42">12970 4986 499 0,'-46'-41'264'0,"10"3"-128"15,11 14-69-15,5 5-37 16,8 6-10-16,12 0-10 16,0 6 2-16,0 2-8 0,20 5-1 15,25 0-51-15,16 12-66 16,15 1-30-16,5 4-76 15,-2-2-36-15</inkml:trace>
  <inkml:trace contextRef="#ctx0" brushRef="#br0" timeOffset="77159.5">13444 5194 348 0,'-8'0'221'0,"-3"0"-110"15,2 12-62-15,-4 6-20 16,1 1 1-16,0 6 32 16,1-6 9-16,-6-3-16 0,4 1-25 15,1-5-10-15,4 0-7 16,8-12 15-16,-12 0 19 16,12 0 23-16,-9 0 8 15,9 0-19-15,0-7-4 16,0-5-13-16,0-5-13 15,0-9-16-15,14-2-6 0,1 0 4 16,5 8-13-16,2-1-5 16,1 5 8-16,5 9-4 15,5 7 4-15,-4 0-3 16,-6 12-2-16,-1 11 6 16,-10 11-2-16,-8 10 9 0,-4 9-8 15,-16 8 0 1,-9 1 17-16,-3-2-10 15,-6-3-4-15,11-7 0 0,2-11-3 16,5-9 3-16,5-10-2 16,11-1 0-16,0-2 2 15,11-4-1-15,13-5 2 16,12-8-9-16,9 8 8 16,9-8-24-16,-1 0-52 15,-1-13-106-15,1-10-85 0,-4-15-65 16,-5-10 2-16</inkml:trace>
  <inkml:trace contextRef="#ctx0" brushRef="#br0" timeOffset="77558.88">14013 4905 404 0,'-12'-54'234'16,"-1"10"-79"-16,5 6-36 15,-4 10-23-15,12 9-10 16,-8 2-17-16,8 5-28 15,0 7-26-15,0 5-13 0,13 0 9 16,15 13-9-16,21 4-1 16,16-2-4-16,8-2-2 15,7-2-2-15,-5-3-5 16,-12 6 2-16,-10-6 6 0,-13-8 4 16,-7 7-4-1,-12 2 14-15,-10-2 4 16,1 5-1-16,1 15 20 0,-1 7 3 15,-3 20-7-15,-1 10-5 16,-8 11-7-16,0 6-8 16,0 9-1-16,0 7-5 15,0 5 3-15,0-9-4 0,-17-7 0 16,5-13-2-16,-4-15 12 16,-4-14 15-16,-14-7-4 15,-8-5-11-15,-20-8-7 16,-10-3-37-16,-3-4-48 15,7-5-54-15,6-12-75 16,13 7-49-16,10-7-85 16</inkml:trace>
  <inkml:trace contextRef="#ctx0" brushRef="#br0" timeOffset="78040.85">15438 5067 621 0,'-16'-24'324'16,"4"3"-144"-16,0 6-91 0,3 1-45 15,9 7-16-15,0-1-7 16,0 4-13-16,9 4-7 15,7 0-1-15,8 0 0 16,17-5 0-16,19 1 8 0,13 1-13 16,9 3-29-1,-4 0-77-15,-14 0-57 0,-11 12-11 16,-12 4 14-16,-18 3-21 16,-23 7 15-16,-15 2 41 15,-27 6 51-15,-14 1 39 16,-16 7 42-16,-6-3 109 15,5-5 141-15,3-6-75 0,12-7-47 16,15-9-49-16,7 0-30 16,7-12 15-16,12 8 30 15,6-8-10-15,11 0-35 16,0 0-27-16,8 0-17 0,15 0 2 16,15 0-5-1,14-8 0-15,13-4-49 0,8 0-74 16,5-2-59-16,-6 0-56 15,-1 0-64-15</inkml:trace>
  <inkml:trace contextRef="#ctx0" brushRef="#br0" timeOffset="78856.75">16681 4737 256 0,'-13'0'212'0,"13"-4"-80"16,-9 4-67-16,9 0-34 16,0-4-14-16,0 4-9 15,0 0-1-15,0 0-5 16,17 0 4-16,8 0-7 0,12 0 5 16,12 0 0-16,6 0-1 15,16-4 3-15,-3 1 1 16,0-6-1-16,-3 4 2 15,-11 2-5-15,-10-6-1 16,-6 6 1-16,-16 3-3 0,-4-5 1 16,-6 5-14-16,-12 0-40 15,0 0-37-15,-16-4-90 16,-12 1-39-16</inkml:trace>
  <inkml:trace contextRef="#ctx0" brushRef="#br0" timeOffset="79289.66">16551 4693 425 0,'0'0'168'0,"0"0"-84"15,0 0-44-15,0 12-18 16,8 5 2-16,5 7 17 16,1 12 8-16,0 4-8 15,-6 6-17-15,-5 3 10 0,-3-1-10 16,0-4-10-16,-8-6-3 15,-4-9-5-15,4-5-1 16,1-3-1-16,-2-5-6 16,9-4 4-16,0-12 2 15,0 0 0-15,0 0-6 16,5 0 3-16,9 0 0 0,16 0-5 16,10 0 0-16,9 8 6 15,4 1-2-15,-2 3-3 16,0 0 5-16,-7 4-3 15,-12 2-3-15,-7-3 2 0,-10 0 2 16,-7-1-3 0,-8 0 5-16,0 0 0 0,-14-2 8 15,-3 5 7-15,-3-5-6 16,0 0 0-16,-2-5-9 16,11-7 5-16,-1 0-10 15,12 0-12-15,0 0-40 0,0 0-70 16,0 0-31-16,15 0-64 15,9-16-17-15</inkml:trace>
  <inkml:trace contextRef="#ctx0" brushRef="#br0" timeOffset="79451.14">17492 4864 381 0,'29'-49'146'0,"-4"3"-56"15,-5 10-26-15,-8 8 4 16,-3 4 6-16,-5 8-13 15,-4 4-30-15,0 3-21 16,0 4-33-16,0 5-71 0,0 0-36 16,0 10-62-16,-9 1-26 15</inkml:trace>
  <inkml:trace contextRef="#ctx0" brushRef="#br0" timeOffset="79621.87">17614 4917 301 0,'20'12'232'0,"-2"0"-103"0,-4 9-53 16,8 7 11-16,-3 4 20 16,-2 1 0-16,-5 9-24 15,-12 5-40-15,-12 10-23 16,-21 22-10-16,-24 9-95 0,-25 12-95 16,-19 8-48-16,-24 3-76 15</inkml:trace>
  <inkml:trace contextRef="#ctx0" brushRef="#br0" timeOffset="81314.37">12665 5019 81 0,'0'-10'243'16,"0"0"-87"-16,0-3-63 15,0 1-50-15,4 0-22 16,11 0-13-16,19-5-2 15,9 1-6-15,14-1-9 0,13 5-11 16,-5 3-21-16,-4 6-64 16,-9 3-71-16</inkml:trace>
  <inkml:trace contextRef="#ctx0" brushRef="#br0" timeOffset="86213.36">7126 13344 356 0,'0'-5'190'16,"0"-4"-85"-16,8-3-51 15,12-4-19-15,26-8-8 16,22-5 21-16,25-7-12 16,29-1-8-16,16 5-15 15,9 4-6-15,-11 3-3 16,-17 9 2-16,-23 2-11 16,-17 7 7-16,-22 0-1 15,-18 7 6-15,-9 0-2 16,-14-5 6-16,-5 1 5 0,-3 0 2 15,0 4-11-15,-2 0-4 16,-6 0-7 0,0 0-32-16,0 0-45 0,0 0-38 15,0 0-49-15,0-4-73 16</inkml:trace>
  <inkml:trace contextRef="#ctx0" brushRef="#br0" timeOffset="87060.33">8348 12879 126 0,'8'-12'294'0,"0"-1"-110"16,-5 6-70-16,3 2-53 15,-6 5-23-15,0 0-1 0,0 0-8 16,0 0-9-16,8 17 28 16,4 15 5-1,0 11-9-15,-1 8-18 0,2 6-12 16,4 0-3-16,-2-4-6 15,2-4-4-15,0-8-1 16,-1-9 3-16,-5-12-7 16,-2-3 14-16,-1-10-8 15,-4-7 4-15,-4 0-1 16,0-16-7-16,0-12-1 0,-16-14 7 16,-5-10-5-16,-4-4 3 15,-2-7-6-15,-3 4 7 16,3 4 12-16,-3 12 14 15,3 0 0-15,-1 8 9 16,4 6-7-16,7 9-4 16,4 4-12-16,13 5-19 15,0 2 7-15,16 4-8 16,30 3 4-16,18 2 3 16,13 0-13-16,8 0 0 0,0 0 5 15,-3 0-4-15,-12 11-3 16,-10 1 8-16,-11-4 5 15,-8 0-7-15,-13 5 7 16,-13 6-6-16,-7 10 4 16,-8 16 6-16,-23 12 2 15,-13 9-6-15,-10 10 3 16,-1-2 2-16,-7-5 9 16,2-4 2-16,8-12 11 0,1-8-5 15,16-9-4-15,3-7-2 16,4-9-2-16,7-3-4 15,4-9 0-15,9-8 7 16,0 0-12-16,0 0 1 16,0 0 2-16,0 0 1 0,0 0-1 15,0 0-5-15,0 0 6 16,0 0-3 0,0 0-3-1,0 0-6-15,0 0 4 16,0 0-3-1,0 0 3-15,0 0-3 16,0 0-1-16,0 0 0 16,0 0 0-16,0 0-6 15,0 0-4-15,0 0-1 16,0 0-8-16,0 0-3 16,0 0-12-16,0 0-19 15,0 0-25-15,0 0-17 16,0 0-14-16,0 0-12 0,5 12 13 15,7 0-7 1,4 0-86-16,1-4-10 16</inkml:trace>
  <inkml:trace contextRef="#ctx0" brushRef="#br0" timeOffset="89757.13">15544 13302 378 0,'-30'-8'247'16,"-1"-4"-33"-16,-3 0-72 16,7 3-58-16,3-3-4 15,7 5 1-15,6-3-19 16,2 7-25-16,9-1-15 15,0 4-13-15,9 0-6 16,13 0 0-16,24 0 6 0,30 0-6 16,39 0 6-16,42 0-9 15,48 0 1-15,27 0 2 16,6 0-7-16,-6-4 7 16,-21 0-7-16,-28-5 6 0,-26 2-1 15,-25-2 0 1,-32 2 5-16,-24-2 39 0,-22 5 28 15,-18 0 16-15,-7-1-10 16,-9 3 12-16,-7-3-16 16,-4 5-13-16,-9 0-20 15,0 0-12-15,0 0-9 16,0 0-10-16,0 0-7 0,0 0-2 16,0 0 4-16,0 0-9 31,0 0 7-31,0 0-2 15,0 0-6-15,0 0 5 0,0 0 0 16,0 0 5 0,0 0-4-1,0 0-6-15,0 0 1 0,0 0-35 16,0 0-59-16,0 0-82 16,0 0-88-16,-14 0-45 15,-2 0-2-15,-7 12-29 16</inkml:trace>
  <inkml:trace contextRef="#ctx0" brushRef="#br0" timeOffset="91225.72">16576 13518 389 0,'-22'-17'207'0,"2"2"-72"15,4 1-58-15,4 3-38 16,12-1-8-16,-8 4 16 0,8 3 18 16,-8 5-8-16,8 0-11 15,0 0-24-15,0 0-11 16,0 21 3-16,4 16 21 16,8 16 20-16,3 16-18 0,10 12-5 15,15 13 3 1,14 8 2-16,19 6 4 0,20 7 2 15,25-1 13-15,25 0-15 16,28-4 0-16,24-4-11 16,35-13-17-16,35-8-3 15,34-16-8-15,27-14 8 16,24-18-10-16,21-14-1 16,20-11 3-16,1-12 5 0,-16-3-3 15,-14-14 17-15,-21-11 9 16,-18-13 3-16,-10-11-4 15,-20-15-1-15,-17-9-5 16,-24-9-4-16,-26-1-12 16,-25-4 1-16,-35 9-6 15,-29 8 3-15,-26 16 42 16,-30 7 47-16,-20 15-63 16,-18 5-31-16,-13 7 0 15,-9 7 0-15,-10 4 0 16,1 1 0-16,-4 4 0 0,-3 7 0 15,-5-8 0 32,0 4 0-47,3 0 0 16,2-5 0-16,3 2 0 16,0-5 0-16,0-9 0 15,0 1 0-15,1-6 0 16,-1-2 0-16,0-1 0 15,-2 2 0-15,8-5 0 16,2-6 0-16,-3 2 0 0,0 3 0 16,-4 2 0-16,0-7 0 15,-1 2 0-15,1-4 0 16,0-3 0-16,3 3 0 16,-2 0 0-16,4-1 0 15,-3 6 0-15,3-7 0 16,-2 4 0-16,-1 3 0 15,3-3 0-15,-3 7 0 0,-3 6 0 16,4 4 0-16,-4 6 0 16,-4 5 0-16,-4 3 0 15,0 0 0-15,-20 7 0 63,-8 0 0-63,-13 0 0 15,-11 0 0-15,-18 14 0 16,-11 3 0-16,-12 4 0 0,-9-4 0 16,-8-1 0-1,2-1 0-15,9-1 0 0,17-14 0 16,22 11 0-16,16-11 0 16,11 0 0-16,12 0 0 15,15 0 0-15,29 0 0 16,29-4 0-16,21-8 0 15,21-4 0-15,12 0 0 16,-1-1 0-16,5 1 0 16,3 0 0-16,3 0 0 15,-4-1 0-15,-6 5 0 16,-13 0 0-16,-11-2 0 0,-23 7 0 16,-13 2 0-1,-13 5 0-15,-9 0 0 0,-8 0 0 16,-2 0 0-16,-11 0 0 15,3 17 0 1,2 12 0-16,2 8 0 16,2 4 0-16,6 4 0 0,-1-2 0 15,8 2 0-15,1-4 0 16,2-3 0-16,-5-8 0 16,-1-4 0-16,-5-9 0 15,-6-5 0-15,-8-5 0 16,-17-7 0-16,-20 0 0 15,-14-4 0 1,-22-8 0-16,-23 0 0 16,-18 0 0-16,-10 0 0 15,-12 2 0-15,0 3 0 16,-3 0 0-16,9 2 0 0,14-4 0 16,16 7 0-16,19 2 0 15,18-6 0-15,12 2 0 16,14 4 0-16,15-2 0 15,3 2 0-15,16-5 0 0,0 0 0 32</inkml:trace>
  <inkml:trace contextRef="#ctx0" brushRef="#br0" timeOffset="91325.44">23089 13306 1710 0,'0'0'-429'15,"0"12"-20"-15</inkml:trace>
  <inkml:trace contextRef="#ctx0" brushRef="#br0" timeOffset="94248.53">20169 4274 509 0,'8'-33'154'16,"-8"0"-77"-16,0 1-38 0,-16-1-1 15,-6-3 21-15,-9-5 17 16,-11-3-11-16,-10 3-5 16,-13 3-15-16,-20 14-6 15,-16 12-10-15,-21 12-17 16,-21 17-5-16,-16 6 1 15,-6 11-7-15,-1 2 3 16,7 1 0-16,13 0-5 16,12 0 12-16,12-2-13 15,21-1 6-15,20-6-1 16,19-4-5-16,14-4 2 0,14-4 0 16,11 0 2-16,11-4-1 15,12 1-1-15,0-4 2 16,0-9 1-1,4 0 1 1,-4 0-13 0,0 0-6-16,0 0-12 15,0 0-18-15,0 0-27 16,25-29-690 15</inkml:trace>
  <inkml:trace contextRef="#ctx0" brushRef="#br0" timeOffset="94665.58">18366 3924 280 0,'0'-21'304'0,"-8"4"-114"16,-12 10-97-16,-17 14-48 16,-19 22-23-16,-17 13-6 15,-13 10 4-15,-4 10-4 16,8 2-3-16,14-6-4 15,15-10-1-15,16-7-5 16,14 1 3-16,23-8-3 16,9 0 1-16,18 2-1 0,19-3-2 15,10 0 3-15,9-2-10 16,3 2 10-16,-3-4 0 16,-5-5-6-16,-3-3 3 15,-3-4 3-15,-5-6 0 16,-8-3 3-16,-5-8 9 15,-10 8 6-15,-9-8 19 16,-3 0 39-16,-14-8-11 16,0-16-35-16,0-21-18 0,-17-16-5 15,-3-21-8-15,-5-20-2 16,2-8-1-16,-5 6-4 16,2 7 1-16,1 11-16 15,3 12-25-15,4 17-57 16,10 17-50-16,8 11-38 15,0 8-68-15,0 17-27 16</inkml:trace>
  <inkml:trace contextRef="#ctx0" brushRef="#br0" timeOffset="95598.04">20749 4200 638 0,'0'-53'182'0,"0"5"-69"15,-11 6-53-15,-3 7-14 16,6 10 4-16,-3 9-20 15,-5 7-18-15,-6 9-4 0,-2 16-3 16,-11 18 1-16,-5 15-6 16,1 4-1-16,11 6-3 15,8-1 4-15,8-5-2 16,12-8-14-16,0-13-3 16,8-11-1-16,5-14 7 15,3-14 1-15,7-17 1 0,3-18 3 16,-3-10 10-1,-2-14 18-15,-4 1 10 16,-5 8 27-16,-6 14-9 0,-6 9-24 16,0 13-17-16,0 9-7 15,6 12-3-15,2 24 3 16,0 19-3-16,9 8 6 16,3-2-1-16,3 1-8 15,7-15-5-15,-1-6 9 16,-1-12 2-16,-4-17 4 0,6-5-2 15,-5-15-1-15,5-13-1 16,-3-7 3 0,-2-1 12-16,1 0 0 0,-6 13-4 15,-4 5-11-15,0 9-6 16,-4 14 3-16,0 16 0 16,2 13 8-16,-3 8-7 15,1 3 1-15,-4-3 5 16,0-4-1-16,0-5 2 15,1-8-4-15,-5-4 4 0,1-7-6 16,1-9 5-16,2 0-2 16,9-9-6-16,4-7 9 15,7-12-5-15,-1-5 6 16,2 1-2-16,-4 3-1 16,-5 10-1-16,-4 5-6 15,-7 11-4-15,0 3 8 16,-6 20 2-16,5 12-4 15,-3 5 5-15,2-5-1 16,-4-2-2-16,5-10 6 0,-3-5 1 16,3-15-5-16,5-7 5 15,7-21-5-15,4-22 4 16,8-15 10-16,10-4 47 16,-5 4 38-16,-6 12 39 15,-6 12-20-15,-5 8-60 16,-8 14-36-16,-1 9-14 15,-3 10-5-15,6 26-5 16,-2 10 8-16,0 9-5 16,-4 8-8-16,-5 1-87 15,-3 3-150-15,0-5-116 16,0-7-95-16</inkml:trace>
  <inkml:trace contextRef="#ctx0" brushRef="#br0" timeOffset="95742.29">21627 3826 732 0,'-9'-54'400'0,"9"11"-212"15,0 5-207 1,0 14-134-16,0 12-19 16,13 4-16-16,13 4-107 15</inkml:trace>
  <inkml:trace contextRef="#ctx0" brushRef="#br0" timeOffset="98142.39">22065 3993 687 0,'-13'20'390'16,"13"5"-208"-16,-11 11-93 15,-6 9-48-15,1 8-17 16,0 3-12-16,-5-2-8 15,4-6-3-15,8-10-31 0,9-10 3 16,0-12 12-16,0-16 13 16,0-8-9-16,14-21 2 15,15-20 0-15,7-11 6 16,10-13 1-16,2 4 17 16,2 2 1-16,-11 15-5 15,-7 16-3-15,-4 10-8 0,-2 24 2 16,-6 14 4-1,-1 20-4-15,-2 21-1 16,1 3 3-16,-7 6-3 0,0-10 0 16,3-11-1-16,-8-12-6 15,3-10 12-15,0-5-3 16,-1-14-3-16,5-21 1 16,5-12-1-16,8-16 0 15,-2-8 5-15,4 0 3 16,-3 6 16-16,-9 13 22 0,-5 9-15 15,-3 10-8-15,-8 15-21 16,0 4 5-16,0 23-3 16,0 10-1-16,-11 8-2 15,0 3 4-15,11-3-2 16,-9-4-5-16,9-9-2 16,0-3 6-16,0-9 4 15,0-3-4-15,0-13-4 16,12 0 2-16,4 0 3 0,9-13-2 15,12-7 4-15,-3-8-1 16,6 3-1-16,-6 0-1 16,-4 6-6-16,-12 2 5 15,-1 9-8-15,-4 0 3 16,-4 8 4-16,3 0-7 16,-4 0 10-16,0 8-7 15,4-8 8-15,-4 8-4 16,0-8-2-16,4 0 5 15,0 0 1-15,2-8-4 0,2-9 3 16,2-4-1-16,3 3 0 16,0-3 7-16,-6 4-16 15,-2 9 5-15,-5 8-3 16,-5 0-4-16,2 16 5 16,-5 14 4-16,0 9 0 15,0 10 4-15,-13 3-3 0,-3 2-1 16,1-9 7-1,-1-9 2-15,-5-7 0 16,-2-8 5-16,-15-9 1 0,-6-12 0 16,-6-5 2-16,2-2 9 15,8-7 26-15,7 3 10 16,12-2-25-16,10-4-5 16,11 1-21-16,14-7-1 15,26-7-13-15,15-6-1 0,15 0 6 16,6-1-2-16,2 3 0 15,-1 11-2-15,-9 2 0 16,-11 7 5-16,-12 0-6 16,-12 7 3-16,-13-2 3 15,-5 5-14-15,-7 4-11 16,-3 0-20-16,-5 0-20 16,0 0-8-16,0 0 14 15,0 0 15-15,0 0 26 16,0 0 10-16,0 0 11 15,0 0 12-15,0 0 9 0,0 0 8 16,0 0 5-16,0 0-16 16,0 0-18-16,0 0-1 15,0 0-4-15,0 8-3 16,0 1-3-16,0-2 8 16,0 5-2-16,3-3-5 15,3-9 7-15,-3 12 2 16,-3-12-2-16,0 0-1 15,0 0 9-15,5 0-6 16,3 0 9-16,0 0 4 0,5-5 12 16,1-6 30-16,3-1 27 15,-1 3 25-15,-3 2-112 16,0 2 0-16,-5 5 0 16,-4 12 0-1,-1 4 0 1,2 5 0-16,3-1 0 15,-1 1 0-15,2 0 0 16,-1-6 0-16,0-2 0 16,-3-13 0-16,4 0 0 15,-6 0 0-15,2 0 0 0,1-5 0 16,14-6 0-16,5-10 0 16,3 1 0-16,10-5 0 15,-2 5 0-15,-4 4 0 16,-2 7 0-16,-3 9 0 15,6 0 0-15,-2 9 0 16,3 3 0-16,-3-1 0 16,-1 2 0-16,-1-1 0 15,-6 1 0-15,1-1 0 16,-3-12 0-16,-4 8 0 16,-3-8 0-16,4 0 0 15,-5 0 0-15,-2-8 0 0,-4-2 0 16,1 3 0-16,-3-1 0 15,-2 4 0-15,-3 0 0 16,5 4 0 15,4 0 0-15,-1 0 0-16,4 8 0 0,8-8 0 16,5 0 0-1,7 0 0-15,4-8 0 16,6 1 0-16,2-10 0 0,3-4 0 15,4-3 0-15,-12 0 0 16,-5 3 0-16,-6 0 0 16,-12 9 0-16,-4 5 0 15,-8-2 0-15,-4 18 0 47,0-2 0-31,0 3 0-1,8-10 0 1,6 0 0-16,3-13 0 16,13-8 0-16,2-3 0 15,-4-2 0-15,-2 7 0 16,-11 3 0-16,-2 8 0 16,-10 4 0-16,-3 16 0 15,0 9 0 1,0 8 0-16,0 2 0 0,5 2 0 15,4-5 0-15,2-7 0 16,10-13 0-16,15-16 0 16,16-24 0-1,18-30 0-15,15-28 0 0,13-20 0 16,-1-15 0-16,-4-6 0 16,-11 5 0-16,-17 11 0 15,-17 23 0-15,-15 18 0 16,-9 22 0-16,-10 18 0 15,-11 23 0-15,-20 30 0 16,-20 35 0-16,-20 32 0 16,-7 28 0-16,4 16 0 15,6 3 0-15,14 3 0 16,15-15 0-16,9-16 0 16,16-15 0-16,5-21 0 15,9-19-305-15,8-27-118 16,7-30 49-16,2-38 51 15,-2-36 96-15,1-25 127 16,-13-13 254-16,-8 2 117 16,-9 6-26-16,-12 18-20 0,1 15 20 15,0 21-12-15,2 17-41 16,9 11-65-16,0 10-67 16,9 7-60-1,16 12 0-15,29 0 0 0,23 12 0 16,29 0 0-1,19 3 0-15,19 3 0 16,6-6 0-16,-9 0 0 16,-11 0 0-16,-24-5 0 0,-24-7 0 15,-22 0 0-15,-16 0 0 16,-14 9 0-16,-15-9 0 16,-6 12-67-16,-9-4-169 15,-9 5-69-15,-23-1-89 16,-25 0-96-16</inkml:trace>
  <inkml:trace contextRef="#ctx0" brushRef="#br0" timeOffset="98958.4">27528 11279 745 0,'0'0'399'0,"0"0"-164"16,20-16-112-16,28-24-37 15,48-22 56-15,64-19 49 16,59-17-65-16,49-8-126 0,29-3 0 16,3 2 0-16,0 10 0 15,-15 4 0-15,-28 7 0 16,-36 13 0 0,-37 8 0-16,-42 11 0 0,-38 8 0 15,-25 7 0 1,-22 6 0-16,-21 9 0 15,-16 7 0-15,-6 5 0 16,-8 8 0-16,-17 20-476 31,-6 8-35-31,-4 2 18 16</inkml:trace>
  <inkml:trace contextRef="#ctx0" brushRef="#br0" timeOffset="100322.47">30636 9838 766 0,'0'-52'313'16,"0"7"-74"-16,0 7-32 16,0 10-22-16,0 8-80 15,0 11-53-15,0 9-31 16,8 26-4-16,9 15-8 15,14 7-8-15,3 8-19 16,11-2-15-16,9-11-8 16,2-9 8-16,4-18 11 15,-1-16 11-15,-3-24 8 16,-8-16 6-16,-2-14 19 16,-14-3 41-16,-8-1 56 15,-12 10-33-15,-4 11-86 16,-8 14 0-16,0 14 0 15,-11 22 0-15,-6 23 0 16,1 21 0-16,-2 12 0 16,18 5 0-16,0-5 0 15,22-13 0-15,18-16 0 16,17-23 0-16,21-24 0 16,10-26 0-16,10-24 0 15,8-13 0-15,-9 2 0 16,-11 2 0-16,-26 18 0 15,-15 10 0-15,-17 19 0 16,-48 55 0 0,-25 20 0-16,-16 18 0 15,-2 4 0-15,6-9 0 16,6-12 0-16,15-12 0 16,12-13 0-16,8-11 0 15,16-30 0 1,20-15-91-16,17-24 8 15,11-18 46-15,13-8 16 16,9-2 7-16,-2-3 13 16,-3 6 1-16,-9 9 10 15,-6 14 20-15,-13 14 18 16,-8 8 9-16,-10 9-17 16,-5 5-10-16,-8 6-19 15,2 4-4-15,-4 0-3 16,-4 4-2-16,0 0 6 15,-8 0-8 17,8 20 0-17,0 2 0 1,16 1 0-16,9 1-1 16,3 0-72-16,9-3 12 15,3-13 19-15,2-8 15 16,-6-3 24-16,-4-14 8 15,-7-7 39-15,-5-4 75 0,-8 2-80 16,-7 7-39-16,-5 2 0 16,0 5 0-16,0 4 0 15,0 33 0 1,0 11 0 0,0 9 0-16,3 0 0 15,6-4 0-15,4-8 0 16,-7-10 0-16,6-7 0 15,5-16 0-15,8-11 0 16,11-17 0-16,10-15 0 16,-3 0 0-16,2-7 0 15,0 3 0-15,-14 5 0 0,-5 10 0 16,-10 6 0-16,-7 11 0 16,-9 6 0-16,-14 21 0 15,-1 16 0 1,-2 10 0-16,1-2 0 15,4-3 0-15,4-5 0 16,8-3 0-16,0-9 0 16,0-4 0-16,11-12 0 15,9 0 0-15,10-7 0 16,5-14 0-16,11-8 0 16,-2-6 0-16,2-3 0 0,-6 6 0 15,-9-1 0-15,-5 5 0 16,-10 7 0-16,-4 4 0 15,1 5 0-15,-5 5 0 16,-5-2 0-16,0 9 0 16,3 0 0-1,2 0 0 1,-5 0 0-16,6 0 0 0,3 0 0 16,4 13 0-16,9-5 0 15,4 3 0-15,4 2 0 16,-2-1 0-16,1-3 0 15,1 2 0-15,-9-3-234 16,-2-8-169-16,-11 13 6 0,-11-6 15 16,-20 6-248-16</inkml:trace>
  <inkml:trace contextRef="#ctx0" brushRef="#br0" timeOffset="100805.44">31169 11207 571 0,'26'-5'383'15,"-12"5"-71"-15,-2 0-35 0,-4 0 37 16,-8 0-124 0,0 24-190-16,-11 18 0 15,-9 17 0-15,-5 15 0 16,5 4 0-16,0-6 0 0,9-10 0 15,11-10-65-15,0-19-573 16,-10-33-3-16</inkml:trace>
  <inkml:trace contextRef="#ctx0" brushRef="#br0" timeOffset="100946.63">31177 10754 653 0,'0'-102'514'16,"-16"17"-247"-16,-4 16-133 15,1 15-68-15,5 23-36 16,6 14-100-16,8 17-154 16,8 36-131-16,17 18-121 15</inkml:trace>
  <inkml:trace contextRef="#ctx0" brushRef="#br0" timeOffset="101437.86">31681 11044 924 0,'4'36'267'0,"-4"10"-70"16,-18 5-26-16,4 7 3 16,-6-1-54-16,7-1-59 15,5-3-23-15,8-8-24 16,0-16-11-16,8-13-17 16,13-16-41-16,10-21-38 15,15-20 33-15,11-15 23 16,8-13 19-16,-1-9 11 15,1 1 8-15,-8 4 29 16,-8 16 37-16,-16 16 15 16,-10 17-22-16,-9 24-6 15,-14 19 11-15,0 22-62 16,0 14-3-16,3 2 0 16,10-6 0-16,6-5 0 15,6-18 0-15,6-16 0 16,11-21-25-16,6-19-22 15,5-21 10-15,1-20 0 0,-6-20 25 16,0-17 7-16,-2-7 30 16,-7 2 70-16,-2 18-52 15,-15 18-43-15,-8 24 0 16,-5 13 0-16,-9 26 0 16,-17 33 0-16,-11 27 0 15,-12 21 0-15,-5 14 0 16,3 2 0-16,11 1 0 15,6-4 0-15,10-10 0 16,3-12-334-16,4-10-210 16,8-18 3-16</inkml:trace>
  <inkml:trace contextRef="#ctx0" brushRef="#br0" timeOffset="101589.48">32355 10876 961 0,'0'-36'507'0,"0"8"-258"16,0 7-126-16,13 4-36 15,10 10 5-15,22 7-64 16,20 0-28-16,20 12 0 16,8 0 0-16,5-1-96 15,-9 1-216-15,-10 2-117 16,-19-14-28-16</inkml:trace>
  <inkml:trace contextRef="#ctx0" brushRef="#br0" timeOffset="103034.43">32554 10802 130 0,'0'-23'280'0,"0"1"-45"15,0 9-55-15,0-5-40 16,0 6 0-16,-8 8 14 15,8 4-7-15,0 0-38 16,-14 23-18-16,0 27 22 16,-11 24-30-16,-4 23-33 15,-2 13-28-15,2 11-5 16,4 5-5-16,6-8-35 0,6-15-81 16,13-22-109-1,0-24-95-15,0-20-17 0,0-25-34 16,0-33-209-1</inkml:trace>
  <inkml:trace contextRef="#ctx0" brushRef="#br0" timeOffset="103284.59">32441 11011 172 0,'17'-94'356'16,"-3"9"-102"-16,3 10-105 16,4 12-75-16,1 10-29 15,12 12-11-15,11 8-2 16,4 12-11-16,4 21 4 0,-5 12-5 15,-3 13-6-15,-13 16-2 16,-7 6-5-16,-17 8-1 16,-20-2 3-16,-21-4-1 15,-20-6 4-15,-15-10 10 16,-5-8-4-16,7-9 3 16,10-7-18-16,10-9-36 15,15 0-50-15,9 0-37 16,22 0-33-16,0 0-28 15,17 0-95-15</inkml:trace>
  <inkml:trace contextRef="#ctx0" brushRef="#br1" timeOffset="128185.82">1492 5087 36 0,'0'-7'74'16,"6"-2"16"-16,-6 1-1 16,0 4-20-16,0 0-17 15,0 4-28-15,0 0-7 16,0 0-12-16,0 0-3 16,0 0 2-16,0 0-6 15,0 0 3-15,0 0 3 16,0 0 2-1,0 0 9-15,0 0-4 16,0 0 6 0,0 0 0-16,0 0 4 0,0 0 3 15,0 0 1-15,0 0-6 16,0 0-3-16,0 0-9 16,0 0 0-16,0 0 7 15,0 0-4-15,0 0 5 16,0 0-1-16,0 0-4 15,0 0 0-15,0 0-4 16,0 0 1-16,0 0-5 16,0 0 0-16,0 0-4 15,0 0 5 1,0 0-2-16,0 0-4 16,0 0 4-1,0 0 2-15,0 0-2 16,0 0 1-1,0 0 3-15,0 0-1 16,0 0-2-16,0 0 4 16,0 0-5-16,0 0 3 15,0 0-7-15,0 0 7 32,0 0-5-32,0 0 8 31,0 0-1-16,0 0-3-15,0 0 5 16,0 0-3-16,0 0 2 16,0 0 4-16,0 0-3 0,0 0 2 15,0 0 1-15,0 0-6 16,0 0 1-16,0 0-2 16,0 0-2-16,0 0 1 15,0 0 5-15,0 0-7 16,0 0 3-16,0 0-3 15,0 0 5-15,0 0-5 16,0 0 0-16,0 0 0 31,0 0 2-31,0 0-6 16,0 0 6-16,0 0-2 16,0 0 6-16,0 0 0 15,0 0-3-15,0 0 2 16,0 0 2-16,0 0 3 0,0 0-7 15,0 0 0-15,0 0 1 16,0 0 3-16,0 0-5 16,0 0 0-16,0 0 2 31,0 0 0-31,0 0 0 16,0 0-4-1,0 0-5-15,0 0 6 16,0 0 0-16,0 0 1 15,0 0-2-15,0 0 1 32,0 0 0-17,0 0-1-15,0 0 1 16,0 0-6-16,0 0 7 16,0 0-10-1,0 0 11-15,0 0-3 16,0 0 3-16,0 0-2 15,0 0-4-15,0 0 11 16,0 0 7 0,0 0-2-16,0 0 4 15,0 0 0-15,0 0-9 16,0 0-1-16,0 0 1 16,0 0-3-16,0 0 3 15,0 0-6 1,0 0-2-16,0 0-2 15,0 0-2-15,0 0-46 0,0 0-103 16,0 8-83 0,-17 12-431-16</inkml:trace>
  <inkml:trace contextRef="#ctx0" brushRef="#br1" timeOffset="142005.29">1943 4665 129 0,'-10'-9'224'16,"-4"-3"-104"-16,-2 5-40 15,-1-4-25-15,2 4-22 16,-2-1-6-16,1 4-7 16,4 4-7-16,-4 0-10 15,0 0 1-15,-5 0 7 16,-2 17-2-16,-6 3 3 16,-7 12-1-16,-5 14-5 15,-3 6 0-15,-7 10 0 16,8-2-5-16,2 6-1 15,3-2 7-15,10 3-7 16,9 2 2-16,10 0-2 16,9-4 1-16,0-5-1 15,12-6 1 1,4-11-5-16,1-9 2 0,4-10-2 16,3-11 2-1,4-13 2-15,10-13-3 16,-2-11 2-16,4-10-1 15,4-5 0-15,-3-10 2 16,-4-4 2-16,-1 0-4 16,-3-5 6-16,-9 6 3 15,-7 7 3-15,-6 4 4 16,-3 4-2-16,-3 1-5 16,-5 8 8-16,0-1 3 15,0 3 2-15,0 12 17 16,0-3 10-16,0 5 1 15,0-1-5-15,0 0-10 16,0 6 7-16,0 2-14 16,0-2-6-16,0 7-12 15,0 0-3-15,0-4 4 16,0-1 0-16,0 5-5 16,0 0-1-16,0 0 6 15,0 0-8-15,0 0 2 16,0 0-8-16,0 0 10 15,0 0-2-15,0 0-1 16,0-3-2-16,0-1 0 16,0-5 3-16,0 2 3 15,0-6-3-15,3 1-1 16,3 0 3-16,-3-1 6 16,2 1 6-16,-5 0-1 15,0 4 4-15,0 4 4 16,0 4 1-16,0 0-1 15,0 0-4-15,0 0-3 16,0 0-6-16,-8 17-9 16,8 11-4-16,-9 13 3 15,9 10 3-15,0 11-3 16,9 3 0 0,6 1-3-16,5-4 4 15,5-11-5-15,-2-1 1 16,-1-10-3-16,3-6-4 15,-7-10 0-15,7-4-10 16,0-4 4-16,-5-4-7 16,0-12-16-16,0 9-11 15,-3-9-22-15,-1 0-27 16,-4 0-32-16,-3 0-27 16,-1-5 1-16,0-11-82 15</inkml:trace>
  <inkml:trace contextRef="#ctx0" brushRef="#br1" timeOffset="142405.59">2541 4701 401 0,'0'-29'199'0,"0"6"-70"15,0 0-51-15,0 8-34 16,0 0-15-16,0 1-6 15,0 7-10-15,0 2-9 16,4 3-2-16,-4 2 0 16,0 0 6-16,0 7 12 15,5 14-4 1,-5 9-4-16,0 20-4 16,0 15-5-16,0 13 4 15,0 3-5-15,0 5 1 16,0-5-6-16,0-4 9 15,0-8-8-15,0-7 1 16,0-12 4-16,8-10 0 16,3-11 0-16,6-9-3 15,7-9 1-15,4-11 5 16,5-7-7-16,4-10-4 16,-2-8-17-16,6-7-37 15,-3-4-44-15,-2-9-19 16,-3 0-24-16,-13-4-63 15</inkml:trace>
  <inkml:trace contextRef="#ctx0" brushRef="#br1" timeOffset="142604.6">2680 4681 226 0,'-26'-21'231'0,"6"5"-70"16,1 4-72-1,5 4-47-15,7-1-24 16,7 5-8-16,0 0-7 16,16 4-3-16,12 0 0 15,14 0-28-15,5 12-36 16,2 1-29-16,0-1-99 16</inkml:trace>
  <inkml:trace contextRef="#ctx0" brushRef="#br1" timeOffset="142953.96">3333 4551 405 0,'0'-17'187'16,"0"5"-76"-16,0 3-41 16,0 2-24-16,0 2-1 15,-8 5-25-15,8 0-6 16,-13 21-7-16,2 15-5 15,3 9-3-15,8 8 5 16,0-1 1-16,0-3-6 16,8-7 7-16,8-5-5 15,0-13-1-15,4-8 1 16,-1-9 4-16,-1-7 1 16,-1-7-5-16,-6-18 0 15,-3-7 1-15,-8-8 2 16,0-6-7-16,-8-3-8 15,-9 2-22-15,2 1-31 16,-5 1-42-16,-5 5-64 16,4 2-89-16</inkml:trace>
  <inkml:trace contextRef="#ctx0" brushRef="#br1" timeOffset="143369.49">3613 4221 263 0,'3'0'184'0,"2"0"-95"15,4 0-43-15,7 16-27 16,7-4-8-16,6 5-7 16,7-1-6-16,4-4 0 15,2-12-4-15,-5 0 9 16,-1 0-1-16,-7-9 19 15,-4 2 26-15,-5-2 13 16,-8 6 2-16,-1-1 4 16,-2-1 0-16,-4 2 2 15,-5 3-22-15,0 0-16 16,0 0-14 0,0 0-7-16,3 15-3 0,5 13-6 15,3 14 6-15,11 15-3 16,2 13 0-16,12 2-5 15,1 5 4-15,0-4-4 16,0-4 0-16,-9-7-1 16,-12-9-6-16,-16 4-9 15,-30 0-39-15,-27 7-89 16,-22 7-54-16,-23-7-93 16</inkml:trace>
  <inkml:trace contextRef="#ctx0" brushRef="#br1" timeOffset="144018.32">1501 7123 85 0,'-12'-9'190'16,"4"2"-17"-16,0-5-45 0,-4 0-33 15,-1 0-17 1,2-1 8-16,1 4 7 16,4 1-24-16,-2 8-24 15,0 0-25-15,-6 13-6 16,-2 11-11-16,0 12-4 15,5 14 4-15,11 7-4 16,0 5-7-16,11-6-7 16,18-8-9-16,10-8-22 15,15-13 6-15,0-27 8 16,3-10 5-16,-5-18-6 16,-8-20 11-16,-7-18 20 15,-9-8 10-15,-12-7 19 16,-16 0 22-16,0 8 16 15,-8 11 12-15,0 17-15 16,-4 14-28-16,4 10-25 16,8 21-6-16,0 16-3 15,0 29 3-15,8 19-3 16,9 18-23-16,6 8-55 16,11 0-60-16,2-14-29 15,7-9-31-15,11-27-50 16</inkml:trace>
  <inkml:trace contextRef="#ctx0" brushRef="#br1" timeOffset="144301.21">2643 6639 288 0,'43'-81'223'16,"-10"19"-60"-16,-11 22-87 15,-7 16-38-15,-6 24-17 16,-9 15 0-16,0 29 12 15,0 26 7-15,-17 15-15 16,-4 5-10-16,2 1-7 16,2-19 2-16,6-12-6 15,11-14 3 1,-9-10-7-16,9-11 1 16,0-5-1-16,9-9-2 15,11 3 2-15,4-14-5 16,12 0-22-16,9 0-44 15,5-4-46-15,-2-13-18 0,0-7-85 16</inkml:trace>
  <inkml:trace contextRef="#ctx0" brushRef="#br1" timeOffset="144473.79">2898 6489 490 0,'-21'-25'263'0,"5"5"-116"15,4 3-84-15,12 1-56 16,0-1-9 0,20 1-3-16,22-1-44 0,15 2-60 15,12-1-34-15,4 0-83 16,-8 4-208-16</inkml:trace>
  <inkml:trace contextRef="#ctx0" brushRef="#br1" timeOffset="144768.91">3581 6284 331 0,'0'-8'224'0,"0"4"-39"16,0-4-60-16,0 5-31 16,-8-2 2-16,8 5 4 15,-8 0-22-15,8 0-32 16,0 0-21-16,0 0-17 15,0 16-2-15,0 14-6 16,-9 5 11-16,9 11-9 16,0 5 2-1,0 6-1-15,0-2 3 16,0-12-5-16,0-2-3 16,0-5-9-16,0-2-63 15,0-6-73-15,3-8-57 0,6-3-14 16,-1-5-49-16</inkml:trace>
  <inkml:trace contextRef="#ctx0" brushRef="#br1" timeOffset="145183.88">4003 6150 437 0,'-12'-19'310'15,"12"2"-137"-15,0 5-117 16,0 0-67-16,12-1-3 16,24 0-3-16,18 1-28 15,11 0-18-15,6 5 10 0,-6-3 20 16,-8 8 23-16,-10 2 26 16,-20 0 51-16,-6 0-11 15,-9 0-2-15,-4 0-23 16,0 12-12-1,-4 17-8-15,5 18-5 16,7 22-2-16,4 17-4 16,5 8-1-16,1 8 3 0,7-4-6 15,-4-10 2-15,-9-6 2 16,-12-13-6-16,-8-4 3 16,-28-3 3-16,-25-9 1 15,-19-2-3-15,-14-5-3 16,-6-6-26-16,-4-7-47 15,12-4-55-15,-1-6-105 16,0 3-253-16</inkml:trace>
  <inkml:trace contextRef="#ctx0" brushRef="#br1" timeOffset="145866.07">1736 8755 164 0,'-11'0'223'0,"-1"0"-36"15,-5 0-56-15,-8 0-56 16,-2 9-33-16,-11 6-10 16,3 14-15-16,-6 8 0 15,3 4-10-15,11 8-2 16,7-1-5-16,20 2 4 15,8-7-14-15,17-5-14 16,7-10-12-16,7-16 5 16,12-12 2-16,2-17 0 15,-2-11 3 1,3-17 8-16,-5-13 7 16,-10-6 7-16,-5 3 23 15,-11 4 24-15,-7 12 23 16,-7 14 8-16,-4 10-17 15,-5 9-31-15,0 12-13 16,3 12-6-16,4 16-3 16,1 13-6-16,6 8-14 15,5-1-56-15,6-3-34 16,4 0-36-16,2-9-80 16,-2-10-209-16</inkml:trace>
  <inkml:trace contextRef="#ctx0" brushRef="#br1" timeOffset="146164.78">2581 8413 378 0,'17'-16'299'15,"-5"8"-125"-15,-7 8-89 16,-5 29-42-16,0 20-17 15,-14 15-9-15,2 13-6 16,-5 8-6-16,-2 6-2 16,2-13-3-16,6-14 0 15,3-11 0-15,8-13 2 16,0-11-3-16,11-9-7 16,14-7-3-16,16-13-29 15,11 0-50-15,5-13-66 16,5-10-77-16,-5-16-13 15</inkml:trace>
  <inkml:trace contextRef="#ctx0" brushRef="#br1" timeOffset="146326.14">2724 8349 299 0,'-16'-25'238'16,"2"9"-95"-16,14 0-79 15,0 4-43-15,22-5-19 16,13-4-24-16,23 2-57 16,7-2-103-16,0 4-57 15</inkml:trace>
  <inkml:trace contextRef="#ctx0" brushRef="#br1" timeOffset="146697.82">3369 8356 314 0,'-11'33'191'0,"-6"3"-70"16,-4-3-60-16,2 1-35 15,3-11-11-15,7-2-2 16,9-9-1-16,-8-12-8 16,8 0-3-16,8-9-5 15,9-10 4-15,10-9 1 16,6-2 3-16,4 2-3 15,-1 4-1-15,-3 7 8 16,-12 9 4 0,-7 8-6-16,-5 25 4 15,-9 16-2-15,-9 19-3 0,-5 13-4 16,-7 1-1-16,-4-5 1 16,6-8 1-16,2-13-1 15,9-5-3-15,8-12-3 16,0-6 3-16,11-10-16 15,17-15-12-15,10-8-38 16,6-12-32 0,4-12-98-16,-2-13-191 0</inkml:trace>
  <inkml:trace contextRef="#ctx0" brushRef="#br1" timeOffset="147080.43">3774 8287 126 0,'0'-40'271'0,"-10"6"-98"15,10 11-59-15,0 1-61 16,0 3-33-16,10 3-8 16,20 0-15-16,6 3-12 15,5 6-21-15,4-3 8 16,-5 10 16-16,-3 0 3 16,-4 0 5-1,-9 0 10-15,-8 0 14 16,-4 0 17-16,-4 12 1 0,0-2 1 15,0 2 5-15,5 7-3 16,-2 7-2-16,6 10-13 16,2 13-7-16,7 8-6 15,2 12-9 1,5 5 6-16,-6 6-6 0,3 1-2 16,-5 0-5-16,-1-10 1 15,-8-6 6-15,-8-13 4 16,-8-7 5-16,-16-4-3 15,-16-2-9-15,-15 0-51 16,-10-3-60-16,-8-3-35 16,-3 0-47-16,-8-5-58 15</inkml:trace>
  <inkml:trace contextRef="#ctx0" brushRef="#br1" timeOffset="150609.76">2273 14376 231 0,'-17'-11'204'16,"-2"11"-51"-16,-5 0-50 16,-9 15-8-16,-4 11-7 15,5 5 0-15,-2 14-21 16,12 12-24-16,8 9-18 15,14-2-15-15,8-2-13 16,9-9-12-16,12-18-10 16,7-9-31-16,4-18-6 15,2-20 5-15,-7-17 20 16,-2-15 13-16,-8-14 12 16,-10-11 27-16,-6 0 26 15,-9 8 29-15,0 8 21 16,0 13 17-16,0 11-31 15,-9 14-23-15,9 9-22 16,0 14-21-16,5 22-1 16,12 22-8-16,3 16-11 15,9 11-39-15,2-2-75 16,9-3-64-16,1-18-45 16,0-19-53-16</inkml:trace>
  <inkml:trace contextRef="#ctx0" brushRef="#br1" timeOffset="150858.51">2861 14166 286 0,'13'-41'263'0,"-4"20"-10"16,-1 17-47 0,-8 20-54-16,0 22-50 15,-8 19-33-15,8 12-24 16,0 2-17-16,0 0-14 15,0-6-8-15,12-13-6 16,8-11-16-16,7-9-22 16,14-10-32-16,7-10 0 15,10-12-39-15,-1-12-58 16,0-10-31-16,-7-10-43 16,-10-4-2-16</inkml:trace>
  <inkml:trace contextRef="#ctx0" brushRef="#br1" timeOffset="151038.39">2971 14026 403 0,'-32'-14'266'16,"8"1"-94"-16,7 5-93 16,17-5-46-16,5-3-26 15,18-1-13-15,19-2-45 16,14-2-70-16,9 4-87 15,3 5-65-15</inkml:trace>
  <inkml:trace contextRef="#ctx0" brushRef="#br1" timeOffset="151473.24">4128 13819 581 0,'16'-12'334'0,"-7"0"-91"16,-9 12-86-16,0 0-71 16,-12 12-37-16,-4 5-18 15,-5 10-22-15,2 10 1 16,-9 4-2-16,-7-4-22 16,-4-4 10-16,-9-6 6 15,-1-10-1-15,-6-17-13 16,7 0-6-16,7-17 8 15,5-10-1-15,12-18 1 16,24-9 3-16,0-5 0 16,21 1 1-16,10 13 7 15,6 12-1-15,8 16 6 16,3 17-8 0,6 34 7-16,3 18-9 0,-4 17 6 15,-10 9-6-15,-10 2-2 16,-12 2 1-16,-18-3-15 15,-3-6-55-15,-16-9-38 16,-8-12-32-16,-4-6-14 16,-4-13 1-16,-1-12-2 15,4-14-50-15,6-14 31 16</inkml:trace>
  <inkml:trace contextRef="#ctx0" brushRef="#br1" timeOffset="151840.65">4218 13779 411 0,'19'-36'193'16,"-2"7"-62"-16,4 1-69 15,7-1-30-15,10 1-19 16,10-1-5-16,9 4-16 0,8 5-17 16,-5 3-11-16,0 5 12 15,-5 4 14-15,-12 0 20 16,-5 8 27-16,-14 0 31 15,-9 0 46-15,-2 12 37 16,-4 4 11-16,-1 9-10 16,-5 3-39-16,2 10-16 15,3 9-30-15,8 10-33 16,4 13-11-16,1 8-13 16,3 7-12-16,-4 0 11 15,-1 1-12-15,-5-5 4 16,-14 0-5-16,0-6-8 15,-25-7-25-15,-8-3-38 16,-11-12-65-16,-12-8-78 0,-10-13-42 16,-7-12 16-16,0-8-12 15,5-12-5-15</inkml:trace>
  <inkml:trace contextRef="#ctx0" brushRef="#br1" timeOffset="159194.37">5094 4456 149 0,'0'0'230'15,"0"0"-95"-15,0 0-55 0,0 0 9 16,0 0-31-16,0 0-18 15,0 0-14 1,0 0-11-16,0 0-8 16,5 0-4-16,-1 0 1 15,4 0-2-15,-3 0-1 16,-2 0-6-16,2 0 6 0,-5 0-2 16,3 0 3-16,3 0 2 15,-2 0-4-15,-4 0 3 16,0 0 10-16,0 0 10 15,0 0 5-15,0 0 6 16,0 0-11-16,0 0 1 16,0 0 7-16,0 0-1 15,0 0-5-15,0 0-5 16,0 0-9 0,0 0-4-16,0 0-5 15,0 0 4-15,0 0-9 16,0 0 6-16,0 0-2 15,0 0 3-15,0 0-7 16,11 0 3-16,6-3 0 16,7-1 1-16,3-5-3 15,6 1 3-15,4 4 2 16,0-4-3-16,3 0 1 16,1-5-2-16,3 1 1 15,4 0-2-15,2 0 8 16,-2 0-6-16,-6 4 0 15,-10 0 4-15,-7 8-9 16,-9 0 6-16,-9 0-7 16,-7 0 1-16,0 0-11 15,0 0-39-15,0 0-28 16,0 0-6-16,0 0 8 16,0 0 16-16,-7-5 7 15,-1-1 27-15,0-5 14 16,-1 4 12-16,9-5 6 15,-13 0 12-15,13-4 1 16,-11-1 8-16,11 5 2 16,-9-4 3-16,9 3 1 15,0 2 5-15,0 2 4 16,0 1-3-16,0 4-7 16,0 0-1-16,0 4-13 15,0 0 0-15,0 0-10 16,0 0-2-16,0 21 0 15,0 11 11-15,0 17 2 16,0 16-6-16,0 12 1 16,0 1-3-16,0-2-2 15,0-2-4-15,0-10 2 16,0-15 1-16,0-12-5 16,0-9 6-16,0-7 2 15,0-21 3-15,0 0-6 16,0-12-6-16,0-16 0 15,-11-13 8-15,-1-13-5 16,3-5 0-16,9-8 2 16,-8 3 4-16,8 2 6 15,0 10-3-15,0 6 3 16,0 12-6-16,0 4 3 16,0 10-10-16,0 8-1 15,0 4 2-15,11 3-5 16,18 5 7-16,8 0 2 15,8 0-8-15,4 0 4 16,3 13-4-16,-3-1 0 16,-4-1 1-16,-5 1 3 15,-8-3-3-15,-8 3-2 16,-2 0 1-16,-10 1 3 16,-8 7 1-16,-4 4-2 15,0 9 2-15,-21 8 1 16,-4 8 3-16,-2-1-3 15,-6 1-3-15,5-7-1 16,2-7 3-16,7-6 2 16,2-9-3-16,6-3 1 15,-1-5 2-15,3 0-4 16,9 1 5-16,-8-13 1 16,8 7-6-16,0-7 3 15,0 0-4 1,0 0-8-16,0 0-36 15,0 9-45-15,8-9-34 16,4 7-59-16,1-7-72 16</inkml:trace>
  <inkml:trace contextRef="#ctx0" brushRef="#br1" timeOffset="160459.42">3211 14007 414 0,'-119'7'386'15,"-5"19"-8"-15,-6 14-184 16,8 12-98-16,21 6-46 16,22 6-20-16,31 6-14 15,31 0-13 1,34-2-39-16,36-11-16 15,29-16-26-15,22-29-7 16,24-24 6-16,0-24 5 16,-6-18 14-16,-16-10 13 15,-24-10 21-15,-39-7 15 16,-43-4 34-16,-40 7 40 16,-45 9 22-16,-37 19 31 15,-25 26-15-15,-11 33-29 16,-8 36 7-16,4 27 10 15,16 23-27-15,19 19-12 16,30 7-29-16,33-3-12 16,35-3-4-16,37-18-25 15,46-16-25-15,39-24-16 16,40-33-25-16,39-31-18 16,26-38 26-16,34-28 29 15,23-21 16-15,5-15 19 16,-12-10 1-16,-24-7-10 15,-37-9-3-15,-38 1 10 0,-39 16 18 16,-37 26 69 0,-32 30 53-16,-33 33-14 0,-33 29-12 15,-23 41-28-15,-18 23-27 16,4 19-5 0,11 3-10-16,18-2-10 15,21-7-17-15,32-11 2 0,34-18-8 16,30-23-21-16,33-25-10 15,27-20 3-15,17-21-24 16,-3-16-22-16,-14-12 15 16,-30-9 28-16,-38-7 26 15,-35-1 56-15,-34 5 69 16,-27 12 54-16,-29 12 44 16,-24 17-195-16,-17 15-18 15,-11 12 0-15,-5 13 0 16,5 16 0-16,1 6 0 15,10 2 0-15,14 4 0 16,10-3 0-16,18-5-330 16,10-3-125-16,10-10-1 15,12-7 60-15</inkml:trace>
  <inkml:trace contextRef="#ctx0" brushRef="#br1" timeOffset="161524.63">6935 4111 418 0,'0'-25'184'0,"0"0"-35"15,-18 2-44-15,-1-2-28 16,-6 5-27-16,1 8 3 16,-1 0-20-16,6 12-11 15,-5 12-12-15,-1 20-4 16,-3 12-5-16,2 13 2 15,10 12-3-15,5 2 2 16,11-7-1-16,0-2-6 16,8-14-9-16,3-8-10 15,6-11-2-15,4-20 7 16,3-18-6-16,1-20 11 16,2-19 9-16,3-21-1 15,-2-13 9-15,-4-7 12 16,-3 0 19-16,-9 15-2 15,-4 14 13-15,-4 14-1 16,-4 14-23-16,0 10-8 16,4 20-11-16,4 14-2 15,5 16 0-15,-2 20 3 16,9 22-1-16,6 11-4 16,-4 13-4-16,3 8-46 15,-1 4-90-15,-2-1-66 16,-14-3-109-16</inkml:trace>
  <inkml:trace contextRef="#ctx0" brushRef="#br1" timeOffset="161874.16">5453 6959 380 0,'-22'13'257'0,"7"-13"-108"0,3 9-73 16,12-9-39 0,0 0-16-16,9 0-10 15,9 0-2-15,29 0-5 16,18 0 2-16,20-9-3 15,7 1 1-15,3-4-3 0,-11-4-3 16,-7 4 2-16,-15 3 0 16,-19 2 4-16,-10 1-7 15,-8 3-14-15,-9 3-31 16,-8-4-35 0,-3-5-41-16,-5 1-62 0,0 1-32 15</inkml:trace>
  <inkml:trace contextRef="#ctx0" brushRef="#br1" timeOffset="162373.12">5891 6586 233 0,'-8'-25'297'15,"8"10"-82"-15,0 2-102 16,0 5-61-16,0 3-27 15,0 5-13-15,0 0-3 16,16 0-4-16,9 13-5 16,10 2 0-16,14 2 2 15,5 7-4 1,-5 2 0-16,0 2-3 0,-10 8 4 16,-7 5-1-16,-7 4-7 15,-9-1 5-15,-7 2 1 16,-9-2 5-16,-12 0-2 15,-4 2 2-15,-6-7 0 16,7-1 0-16,-2-9 0 16,1-5 5-16,1-8 2 0,2-4-4 15,1-12 3-15,3 8 2 16,9-8 13 0,-8 0 0-16,-1 0-8 15,3-12-4-15,-7-4-2 16,-4-14 0-16,2-5-4 0,-2-11 2 15,-2-1-3-15,2-7 3 16,2 1-7-16,1 5-7 16,14 6-20-16,0 6-16 15,0 3-25-15,0 5-22 16,0 4-13-16,5 3-21 16,6 6-88-16,5 2-210 15</inkml:trace>
  <inkml:trace contextRef="#ctx0" brushRef="#br1" timeOffset="162857.04">6658 6297 357 0,'17'-25'249'15,"-9"5"-66"-15,0 3-92 16,-8 10-40-16,3 2-32 15,-3 5-10-15,5 10-9 16,-2 13-1-16,3 18 4 16,-6 20 2-16,0 8-2 15,0 5 0-15,0-1 5 16,-9-8-5-16,1-13-3 16,8-7 2-16,-8-12 1 15,8-9 1-15,0-8-1 0,0-9 6 16,0-7-7-16,0 0 1 15,3-2-7-15,19-11-9 16,7-2 3-16,2 1 5 16,6 7-2-16,-1 2-2 15,1 5-6-15,-4 12 4 16,-9 5 6-16,-4 3-5 16,-4 5 6-16,-16-1-4 15,0 1 3-15,-19-6 0 16,-10-2 8-16,-4-5-4 15,-3-3 1-15,-2-9 0 16,6 0 1-16,7 0-14 16,6-12-19-16,3-1-21 15,8-3-2-15,8 0-7 0,-14 4-15 16,6 3-76-16,-6 9-51 16</inkml:trace>
  <inkml:trace contextRef="#ctx0" brushRef="#br1" timeOffset="163238.1">5701 8593 355 0,'-17'12'207'0,"9"-12"-47"15,8 7-50-15,0-7-44 16,0 0-17-16,8 0-13 16,20-7 2-16,18-10 2 15,22-3-3-15,17 0-11 0,9-5-12 16,-4 6-8-16,-11 2 3 15,-5 4-10-15,-17 1-10 16,-16 1-31-16,-9 2-23 16,-10 5-19-1,-8-4-9-15,-6 1-32 0,-2-10-36 16,-6-4-33-16,4-8 32 16,0 2-50-16</inkml:trace>
  <inkml:trace contextRef="#ctx0" brushRef="#br1" timeOffset="163720.22">6451 8239 35 0,'9'-33'163'0,"-1"0"68"15,-5 5-52-15,2 8-39 16,-5 4-48-16,0 4-37 16,0 12-14-16,0 0-24 15,0 20 8-15,0 17-3 0,0 20 0 16,0 12-5-16,0 5-9 16,0 2-1-16,0-7-4 15,0-12-1 1,0-12 4-16,0-12 0 0,0-9-2 15,0-12-5-15,0-12 5 16,0 0-1-16,0-24-15 16,0-17 8-16,0-13 0 15,-8-10 7-15,0-10 1 16,8 5 12-16,-9 8 10 16,9 8 2-16,0 8-4 15,0 14-7-15,0 2-8 16,0 8-4-16,0 9-8 15,17 7-1-15,11 5 2 16,12 12-5-16,6 14-6 16,-2 3 0-16,-4 11 1 15,-7 8 0-15,-13 9 10 16,-15 5-2-16,-5 0 0 0,-22-6 7 16,-5 1-5-16,-1-9 1 15,-4-8 2-15,2-6 2 16,6-11-5-16,4 0 4 15,4-12-8-15,4-3-9 16,0-8-28-16,12 8-39 16,-8-8-46-16,8 0-33 15,0-4-71-15,0-13 9 16</inkml:trace>
  <inkml:trace contextRef="#ctx0" brushRef="#br1" timeOffset="164104.04">7194 8168 236 0,'17'-14'201'15,"-9"0"-75"-15,0 7-41 0,-3-1-33 16,-1 4-26-16,-4 4-13 16,4-4-6-1,-4-1-3-15,3-3-1 16,-3 3 0-16,0-2 25 0,0 2 36 15,0 5 39-15,-7 0-4 16,-10 0-2-16,-2 0-3 16,-6 0-20-16,-4 17-32 15,1 4-12-15,-2 3-16 16,6 6-4-16,8 2-2 16,16-1 0-16,0 2-5 15,0 0-3-15,13-1 0 16,7 1-7-16,3-5-3 0,7-4-29 15,2-7-26 1,5-5-21-16,0-12-22 16,-1 0-10-16,-7-8 6 15,-6-4 1-15,-7-4 2 0,-2-1-55 16,-11 1-53-16</inkml:trace>
  <inkml:trace contextRef="#ctx0" brushRef="#br1" timeOffset="168345.25">7483 4237 277 0,'-12'-9'230'15,"-4"-3"-88"-15,-1-4-58 16,5-1-36-16,1 2-2 16,-3 3 2-16,14 3-3 15,-8 2-3-15,8 2-11 16,0 1-12-16,0 4-8 15,0 0-6-15,0 0-8 16,8 0 6-16,6 0-6 16,5 0 4-16,13 0-2 15,10 12-2-15,6 1 5 16,4 3-2-16,2 5 4 16,1 2-4-16,10 5 0 15,1 13 5-15,-1 4-6 16,-3 7-3-16,-5 6 2 15,-2-1 3-15,-1 0 1 0,-2 4-1 16,-3-4-1-16,3 0 2 16,2 1-2-16,-5-7-4 15,0-6 4-15,3 1 4 16,1-6-2-16,4-2 1 16,-4-7-3-16,-1-2-3 15,1-3 0-15,0-7 3 16,-4 1 5-16,-1 2-6 0,6-7 2 15,7 1 0-15,-1 0-4 16,8 7 4-16,6-4 2 16,7 6-3-16,9-6-2 15,10 2 2-15,11-1 3 16,7-4-7-16,-1 1 5 16,0-2-1-16,-11-2 0 15,-8-13 4-15,-16 8-6 0,-14-8 2 16,-14 0 2-16,-14 0-1 15,-7-3 4-15,-5-2-5 16,-7-2 1-16,-2-1 2 16,1-5-4-16,6 1 1 15,-4 0 0-15,3-5 0 16,-3 0-2-16,-7 1 4 0,2-3-2 16,-6 2 0-16,3-3-5 15,-7 2 7-15,1 2 2 16,-4 1-4-16,0 2 0 15,-4 1 2-15,0 4 4 16,0-1 8-16,0 1-1 0,0 8 3 16,0-4 1-1,0 4-7-15,0 0-7 0,0 0 2 16,0 0-7 0,0 16 1-16,0 6 10 15,0 6 11-15,0 12-4 16,0 8-7-16,-12 7-3 15,12-3-1-15,-8 5 0 0,8-7 2 16,-8-7-9-16,8-2 3 16,0-9-3-16,0-7 4 15,0-5 0-15,0-8 1 16,0-3-5-16,0-9 3 16,0 0 4-16,0 0-4 15,0 0 7-15,0-13-6 16,0-11-14-16,0-16-4 15,0-13 8-15,0-4 6 0,0-4 1 16,0-1 4-16,0 10 7 16,0 4 14-16,0 6-4 15,0 10 6-15,0 7-5 16,0 5-4-16,0 3-5 16,0 6-5-16,0 2-5 15,0 1-3-15,0 8-8 0,5 0 3 16,2 0 6-16,9 0 0 15,4 0-3-15,8 0 2 16,2 12 2-16,2 4-4 16,1-4 3-16,2 6-4 15,-2-2 4 1,-1 0-6-16,1 1-3 0,-4-2 3 0,-6 2-1 16,-1-6 2-16,-6 3 2 15,0-7 5-15,-8-7-1 16,-5 12-9-16,-3 4 5 15,0 9 1-15,-16 3 4 0,-7 13 1 16,-11 4 7 0,-5 0-1-16,-2 0-6 15,1-5 8-15,-1 0-8 0,9-6-2 16,-1-2 2-16,5 0 0 16,2-6 1-16,11-6-7 15,-1-8 6-15,7-1 2 16,9-11-1-16,0 10-2 15,0-10 0-15,0 0 3 16,0 0-4-16,0 0 0 16,0 0-17-16,0 0-40 15,0 0-85-15,0 0-81 16,0-10-79-16</inkml:trace>
  <inkml:trace contextRef="#ctx0" brushRef="#br1" timeOffset="170209.32">6816 6834 5 0,'0'0'6'0,"0"0"3"16,0 0 5-16,0 0 13 15,0 0 20-15,0 0 46 16,0 0 71-16,5 0-56 15,-2 0-32-15,3-5-32 16,-6 5-17-16,0-2-9 16,0-3-1-16,0 5-1 0,0-6-4 15,0 6-7-15,0 0-4 16,0 0 3-16,3 0 1 16,5 0 3-16,0 0-4 15,0 0 2-15,5 0-1 16,-2 0-2-16,3 0 0 15,-3 0 7-15,6-2-6 16,3-3 1-16,5 1 3 16,-2 0 0-16,7 0-3 15,-3 0 1-15,3 4 1 16,-4-4-2-16,4 1-2 16,-6-2 1-16,1 1-2 15,3-1 0-15,1 5 0 0,-1 0-3 16,-3 0 1-16,1 0 1 15,-1 0 4-15,0 0 2 16,-1 0-6 0,1 0-1-16,-1 0 3 15,-3 0-6-15,-1 0 6 0,-4 14-3 16,1-14-3-16,-2 7 8 16,2-7-3-16,-1 0 2 15,1 8-1-15,-1-8 4 16,0 0-3-16,-5 0-2 15,-2 8 5-15,-4-8 8 0,-2 0-1 16,-3 7 9-16,0-7-1 16,0 0-2-16,0 0 3 15,0 0-4-15,0 0 1 16,0 0-8-16,0 0-2 16,0 0-3-16,0 0-3 15,0 0-3 1,0 0-3-1,0 0-1-15,5 0 6 0,3 11-6 16,0-4 3-16,8 5 4 16,9 0-6-16,11 1 2 15,7-1 2-15,11 4-3 16,6 4 3-16,10-3-1 16,4-1 0-16,-1-4-1 0,-1 1 2 15,1-5-2-15,0-8 5 16,-2 8-3-16,-8-8 5 15,-6 0-4-15,-5 0 9 16,-1 0-2-16,-4 0-1 0,-1 0-1 16,2 0-3-1,-3 0-4-15,0 0 1 16,0-4-2-16,-5 0-2 0,0 0 9 16,-3 4-10-16,-9 0 0 15,0 0 4-15,-8 0 2 16,2 0-9-16,-10 0 10 15,-1 0-2-15,-2 0 5 0,-6 0 2 16,2 0 13-16,-5 0-6 16,0 0 2-1,0 0-2-15,0 0 0 0,0 0-5 16,0 0-4-16,0-4 0 16,0 4-3-16,0 0-5 15,0 0-1-15,0-5 6 16,0 2-6-16,0 3-11 0,0 0 2 15,0 0-4-15,0 0 10 16,0 0 0-16,0 0 4 16,0 0-2-1,0 0 4-15,0 0 1 16,0 0 2-16,0 0 3 31,0 0-4-31,0 0 1 0,0 0-7 16,0 8 0-1,0-8 7-15,0 12-4 16,0-12-1-16,-8 8 3 16,8-8 1-16,-9 8-2 15,9 1-5-15,0-9 10 0,0 12-10 16,0-5 2-16,0 1 2 16,0 0 2-16,0-8-1 15,0 9 1-15,0-1-1 16,0-8-3-16,0 8 4 0,0-8-1 15,0 0 1 1,0 0 0-16,0 0-5 16,0 0 5-16,0 0 1 0,0 0-7 15,0 0 6 1,0 0 7-16,0 0-12 16,0 0 9-1,0 0-7-15,0 0 4 0,0 0-4 16,0 0-4-1,0 0 7 1,0 0-16-16,0 0-60 16,0 0-63-16,0 0-32 15,0 12-36-15,0-3-49 0</inkml:trace>
  <inkml:trace contextRef="#ctx0" brushRef="#br1" timeOffset="170743.06">9208 6829 368 0,'-11'-36'312'0,"-1"8"-93"15,0 7-98-15,-2 1-63 16,14 8-24-16,0 3 15 0,0 2-5 16,0 7-22-1,0 0-16-15,8 0 0 16,6 0-8-16,10 12 4 0,4 0-3 15,4 0-4-15,1 0 1 16,-4 2-2-16,-10-3-4 16,-2 1 12-16,-6-4-10 15,-3 4 2-15,-8 3 8 16,0 8-8-16,-11 0 6 0,-6 10 5 16,-6 8-5-16,-5 4 4 15,3 0-3-15,1-5-1 16,3 1 0-16,1-5 1 15,4-8-2-15,4-2 2 16,3-7 0-16,9-2 3 16,-9-5-3-16,9-12-5 15,0 8 4-15,0-8 6 0,0 0 2 16,0 0-2-16,0-4 0 16,0-8-6-16,-8-4-3 15,8-8 5-15,0-5-7 16,0-4 9-16,0-5-8 0,0-1 5 15,0 2-7-15,0 1-8 16,0 3-18 0,0 5-11-16,8-1-19 0,1 0-24 15,0 6-6-15,3-6-6 16,-1 4-3-16,5-4-18 16,1 1-59-16,-4-1 0 15</inkml:trace>
  <inkml:trace contextRef="#ctx0" brushRef="#br1" timeOffset="174669.39">28298 2190 453 0,'-15'-9'267'0,"-2"1"-136"16,4 8-66-1,13 0-17-15,0-5 10 0,0 1-5 16,0 4-20-1,0 0-17-15,0 0-3 16,0-3-1-16,0-1 2 16,0 0 16-16,0 0 23 15,0-5 7-15,-12 1 2 16,-3-3-25-16,-10 1-18 16,-6 10-10-16,-17 0-4 15,-3 25-2-15,-5 12-8 16,-3 11 9-16,10 7-8 15,10 1 6-15,10 1-2 16,18-4-2-16,11-1 8 16,11-3-5-16,18-3 0 15,7-6-1-15,7-10-3 16,-1-7 4-16,3-7 2 16,-4-4-6-16,-3-12-14 15,-7 0-36-15,-5-3-67 16,-3-11-80-16,-3-9-66 15,2-13-86-15</inkml:trace>
  <inkml:trace contextRef="#ctx0" brushRef="#br1" timeOffset="174925.35">28673 2242 220 0,'-13'-12'276'0,"4"0"-102"16,9 1-81-16,0 0-45 15,14 5-29-15,17-3-12 16,20 6 0-16,9 3-1 16,8 0-8-16,10 0 4 15,-4 0-5-15,-14 0-15 16,-8 0-29-16,-11 0-26 15,-13 0-28-15,-12 0-67 16,-12 0-23-16</inkml:trace>
  <inkml:trace contextRef="#ctx0" brushRef="#br1" timeOffset="175119.23">28818 2434 135 0,'-37'32'251'0,"9"-8"-96"16,13-3-72-16,15-9-35 15,0-12-3 1,18 0-9-16,28 0-10 16,14 0-10-16,18-8-10 15,3-4-14-15,-4-1-39 16,-4-2-45-16,-8-11-93 16,-8-2-43-16</inkml:trace>
  <inkml:trace contextRef="#ctx0" brushRef="#br1" timeOffset="175519.13">29882 2046 341 0,'24'-32'224'16,"-12"4"-58"-16,-7 7-28 16,-5 9-44-16,-20 4-29 15,-9 8-21 1,-10 28-14-16,-9 20-17 15,6 19-3-15,2 9-2 16,10 7-6-16,9-7-12 16,21-7-23-16,0-12-12 15,12-16-12-15,10-16 17 16,1-17 2-16,6-16 15 16,4-21 13-16,-5-21 8 15,-2-10 6-15,-4-12 2 16,-5-6 24-16,-5 9 15 15,-3 12 17 1,-5 11-8-16,-4 18-30 16,0 20-8-16,0 21-9 15,-13 20 3-15,-4 19 0 16,0 17-8-16,3 9 0 16,5-6 2-16,9 2-44 15,0-8-63-15,0-13-89 16,9-16-107-16</inkml:trace>
  <inkml:trace contextRef="#ctx0" brushRef="#br1" timeOffset="175897.74">30584 1884 483 0,'29'-74'250'15,"-12"17"-61"-15,-6 17-44 16,-3 11-46-1,-8 14-53-15,0 15-26 16,0 32-4-16,0 34-8 16,-14 27 1-16,-8 16-3 15,-3 6-4-15,7-9 1 16,1-14 0-16,4-13-5 16,4-23 5-16,9-14 5 15,0-15-1 1,0-10 5-16,0-17-2 15,0 0-7-15,0-13-5 16,6-2 2-16,2-1 2 16,3-7 0-16,3 4-5 15,-5 3 6-15,4 0-6 16,-4 4-3-16,-1 3-9 16,-8 6-38-16,0 3-60 15,0-4-76-15,0-1-53 16,0-3-94-1</inkml:trace>
  <inkml:trace contextRef="#ctx0" brushRef="#br1" timeOffset="176082.17">30154 2295 318 0,'-36'-9'254'15,"11"1"-117"-15,25 1-74 16,17-5-28-1,27 0-16-15,38 3-8 16,32 1-11-16,24 4 3 16,9-1-50-16,-6-2-79 15,-10-11-138-15</inkml:trace>
  <inkml:trace contextRef="#ctx0" brushRef="#br1" timeOffset="176566.04">31791 1725 431 0,'23'-43'256'15,"-5"0"-99"-15,-7 15-32 0,2 8-9 16,-4 4-47 0,-6 16-44-16,-3 16-10 15,0 32-7-15,0 30-2 16,-12 19-2-16,-4 6 1 15,-10-6-6-15,3-11 6 16,3-13 1-16,-1-20-8 16,3-16 4-16,9-14 17 15,9-5 25-15,0-18 4 16,0 0-15-16,6-18-11 16,19-9-17-1,15-11-7-15,14 2 3 16,6 4-6-16,5 7-1 15,-4 13 1 1,-7 12 0-16,-11 20-1 0,-10 12 2 16,-17 14 4-16,-16-1 0 15,-19 0 0-15,-23-5 4 16,-14-11 2-16,-4-13-2 16,3-16-2-16,11-4-23 15,14-13-32-15,12-11-31 16,20-8-29-1,3-9-40-15,11-5-20 16,-6 2-50-16,-5 8-30 16</inkml:trace>
  <inkml:trace contextRef="#ctx0" brushRef="#br1" timeOffset="179711.5">7118 7942 330 0,'-32'-33'225'0,"-6"-4"-40"16,-3 5-91-16,-3-2-46 16,-8 7-24-16,-5-2 0 15,-8 8 3-15,-5 6-8 16,-2 6 1-16,-6 9 3 15,-7 17 27-15,-8 11 2 16,-2 13-5-16,-2 11-18 16,4 18-3-16,3 7-11 15,6 13-10-15,11 3 3 16,20 5 2-16,13 4-5 16,18 4 2-16,22-5-3 15,22 0-2-15,27-6 9 16,22-9-6-16,32-13-5 15,25-17 5-15,24-14 0 16,15-19-4-16,6-23-3 16,7-4 2-16,-6-15 2 15,-8-15 3-15,-11-10 0 16,-13-9-1-16,-20-13-1 0,-21-10 4 16,-19-10 8-16,-22-15 2 15,-23-18-6-15,-26-11 6 16,-11 0 21-16,-31 4 13 15,-22 12-6-15,-7 16-32 16,-14 16-16-16,-11 18-71 0,-13 23-101 16,-21 20-80-1,-14 21-64-15,-14 17-25 0</inkml:trace>
  <inkml:trace contextRef="#ctx0" brushRef="#br1" timeOffset="181309.16">4283 8226 281 0,'0'-8'210'15,"0"3"-33"-15,0 3-48 0,0-3-36 16,-11-3-11-16,2 4 0 15,0-5-17-15,1 5-28 16,-4 2-16-16,1-4 11 16,-2-1 6-16,-4-3 10 15,2 3 26 1,-5-5 18-16,-5 0 5 0,-4-1-9 16,-7 0-18-1,-4-3-13-15,-10-4-12 16,-7-3-13-16,-3 1-10 15,-5-1-3-15,0-3 1 16,-5 3 3-16,7-2 2 16,1 4-14-16,6 2-2 15,-1-2-12-15,-5 4 7 16,-3 5-8-16,-3 0 2 16,-3 5 5-16,3 7-1 15,-8 0-5-15,-3 0 9 16,3 0-5-16,-1 0-1 15,-1 0 4-15,-2 0-4 16,-7 12 4-16,-2 0-2 16,-4 8 1-16,-5 5 0 15,-2 3-12-15,-1 0 13 16,6 4 0-16,11 1-2 16,-3 5-5-16,7 2 2 15,2 5 1-15,1 3 0 16,1 2 0-16,-3 2 4 15,6 4-6-15,5 6 8 16,0-1-6 0,2 5 2-16,1 2 2 0,3 2 3 15,7-1 8-15,1 0-5 16,5-1-5 0,10-1-5-16,-3-7-1 15,11 1 2-15,2 1-1 0,4-1 0 16,8 0 0-16,6 0 0 15,11 0 0-15,0 0 0 16,11 0 0-16,11 1 0 16,9-6 0-16,9 4 0 15,17 2 0-15,13-5 0 16,15-1 0-16,13-3 0 16,16-3 0-1,7-10 0-15,9-3 0 16,4-5 0-16,4-3 0 15,4-13 0-15,1-8 0 16,-1-8 0-16,5-3 0 16,-3-14 0-16,3-7 0 15,0-9 0-15,-6-7 0 16,-2-5 0-16,-1-5 0 16,4-7 0-16,-3-3 0 15,-3-1 0-15,-1-3 0 16,-5-3 0-16,-12-2 0 15,-8-4 0-15,-13-4 0 16,-12-1 0-16,-17-7 0 16,-13-5 0-16,-15 2 0 15,-8-3 0-15,-7 6 0 16,-8-1 0-16,-11 5 0 16,-6 0 0-16,0-1 0 15,-12 5 0-15,-4-1 0 16,-1 5 0-16,-1 13 0 15,-7 3 0-15,0 8 0 16,1 8 0-16,-9 5 0 16,-4 7 0-16,-7 4 0 15,-16 1 0-15,-11 4 0 16,-8 4 0-16,-8 3 0 16,3 5 0-16,6 8 0 15,9 0 0-15,12 0 0 16,13 0 0-16,11 0-187 15,4 11-163-15,1 15-32 16,-1 6-24-16</inkml:trace>
  <inkml:trace contextRef="#ctx0" brushRef="#br1" timeOffset="191594.02">27531 4953 264 0,'0'-29'266'16,"0"1"-71"0,0 8-89-16,0-1-40 15,0 4 0-15,0 1 31 0,0 4 0 16,0 5-9-16,-8 7-14 15,8 0-29-15,-12 0-19 16,-1 0-9-16,-2 0-8 16,-10 16-9-16,1 3 9 15,-6 11-11-15,5 2 2 0,8 5 1 16,-1 0-1-16,18-2 2 16,0 3-6-16,8-5 1 15,10-4-5-15,5-6-6 16,6-1-14-16,2-10-9 15,2-12-9-15,-4-9 3 16,-1-11 7-16,-8-13 18 16,2-8 12-16,-11-3 6 0,-2-6 18 15,-9 5 19-15,0 9-2 16,0 3 3-16,0 9-1 16,0 8-14-16,0 8-11 15,0 8-8-15,0 0-6 16,0 0-3-16,0 8 5 0,0 8 0 15,3 8-6 1,8 4-1-16,7 10-47 0,-2-2-55 16,-1-3-56-16,6-1-25 15,4-4-15-15,2-2-56 16</inkml:trace>
  <inkml:trace contextRef="#ctx0" brushRef="#br1" timeOffset="191958.12">27998 4626 693 0,'-12'-44'233'16,"-2"8"-115"-16,3 8-59 15,3 7 4-15,8 9 34 16,-6 1-14-16,6 3-39 16,0 8-26-16,-10 0-12 15,2 28-6-15,-8 20 8 16,-4 25-8-16,-8 20 5 0,-1 14-5 15,-4 2 3-15,4-2-2 16,4-13-4-16,6-8 3 16,3-10 2-16,8-10-5 15,8-13 4-15,0-13-1 16,0-11 0-16,0-8-20 16,4-10-8-16,7-3-19 15,6-8-10-15,2-4-7 16,2-8-3-16,4-8-21 15,0-6-35-15,-1-2-12 16,6 0 14-16,-5-1 11 0,5 5-21 16,-6 0 1-16,-4 3-4 15</inkml:trace>
  <inkml:trace contextRef="#ctx0" brushRef="#br1" timeOffset="192242.84">27893 4660 295 0,'-8'-23'216'0,"-1"1"-76"15,9 6-63-15,0 4-29 16,0 4-19-16,0-1-13 16,6 2-9-16,8 2-3 15,19 5-7-15,10 0-23 0,8 0-40 16,6 0-58 0,-5 0-125-16</inkml:trace>
  <inkml:trace contextRef="#ctx0" brushRef="#br1" timeOffset="192757.68">28380 4807 163 0,'-17'12'244'0,"2"-5"-101"15,-2 3-70-15,6-3-16 16,-3 1-4-16,3-8-3 15,-1 9-11-15,3-9-2 16,9 8-18-16,-8-8-2 16,8 0 4-16,0 0 17 15,0-13 3-15,0 1-6 16,0 0-20-16,11-9-4 16,3 2-5-16,6-7-1 0,0 7-8 15,8-2 0-15,1 9 1 16,3 0 3-16,-2 12-7 15,-7 0 9 1,-7 12 0-16,-3 8 3 0,-5 9 0 16,-8 12 1-16,-21 5-1 15,-7 1 8-15,-5 7-3 16,-7-11 4-16,0-1-6 16,7-6-6-16,5-10 4 15,7-11 4-15,8 1-1 16,13-7-3-16,0-9-2 0,0 0-3 15,8 0-2-15,8 0 2 16,13 0 0 0,13 0-2-16,3 0 0 15,3 0 0-15,-5 0-4 0,-1 0-17 16,-11 0-23-16,-2 0-49 16,-4-5-40-16,0-6-27 15,-1-6-38-15,-3-7-27 16</inkml:trace>
  <inkml:trace contextRef="#ctx0" brushRef="#br1" timeOffset="193256.96">28647 4513 148 0,'-16'-31'263'0,"4"5"-98"15,12 10-75-15,0 4-49 16,0 0-23-16,9 0-6 15,14 4-7-15,19 8-1 16,6 0-4-16,9 0 3 16,7 0-1-16,-3 0-1 0,-6 0-5 15,-12 0 8-15,-12 0 18 16,-5 0 41-16,-13 0 44 16,-6 0 26-1,-7 0 0-15,0 0-43 0,0 0-36 16,0 0-30-16,0 12-14 15,0 12-2-15,0 10-8 16,0 13 8-16,0 15-4 16,0 12-3-16,0 6-1 15,5 1-1-15,3-3 1 16,1-1 4-16,2-4-6 16,0-7 2-16,2-8 5 0,0-7-3 15,-1-5-1-15,-4-6-8 16,0-7 3-16,-8-4 2 15,0-1 5-15,0 1-2 16,-19-1-1 0,-10 1-3-16,-8-1 4 0,-13 1 1 15,-6-1-12-15,-9 1-81 16,-9 0-92-16,-2-1-66 16,-6-5-30-16,10-1-6 15</inkml:trace>
  <inkml:trace contextRef="#ctx0" brushRef="#br1" timeOffset="194088.42">29533 4791 406 0,'0'0'225'15,"-12"0"-91"-15,12-4-59 0,0-1-21 16,0 5-4-16,0 0-19 16,9 0-17-16,8 0-8 15,5-3 1-15,15-2-7 16,8-4 1-16,3 1 2 16,6 4-2-16,-6 1 0 15,-5-1 2-15,0-1-1 16,-12 1-10-16,-7 0-6 15,-6 0-22-15,-7 4-15 16,-2 0-31-16,-1 0-17 16,-8 0-2-16,0 0-20 15,-17 12-42-15,-2 0 2 16</inkml:trace>
  <inkml:trace contextRef="#ctx0" brushRef="#br1" timeOffset="194420.64">29572 5035 114 0,'-19'15'262'0,"4"-2"-67"15,-2-5-63-15,4-8-44 16,13 9 8-16,0-9 2 16,0 0-17-16,0 0-28 15,0 0-19-15,17 0-17 16,14 0-6-16,11 0 0 15,11 0 0-15,7 0 6 16,2 0-9-16,-5 0 10 16,-5 0 7-16,-8 0 8 15,-7 0 19-15,-7 0-4 16,-11 0-16-16,-3 0-14 16,-2 0-8-16,-6 0 0 15,-5 0-16-15,2 0-1 16,-5 0-59-16,0 0-87 15,0 0-84-15,0 0-36 16,-8 0-49-16</inkml:trace>
  <inkml:trace contextRef="#ctx0" brushRef="#br1" timeOffset="197200.8">30553 4782 106 0,'0'0'201'15,"0"-8"-44"-15,0-1-35 16,0 6-20-16,0-2-11 16,-8 5 3-16,0 0-3 15,-2 0 0-15,10 0-14 16,-11 0-28-16,3 0-28 15,-1 0-17-15,-2 12 1 16,-2 13-1-16,-3 7-4 16,-6 10-1-16,3 7-6 15,7-1-10-15,12 1-19 16,0-8-2-16,0-9-18 16,0-3-5-16,12-8 6 15,4-9 9-15,5-12 10 16,-1-17 10-16,1-6 7 15,-1-19 15-15,-9-3 18 16,-7-8 22-16,-4 5-1 16,0 3 23-16,0 7 5 15,0 10-24-15,0 9-23 16,0 2-10-16,0 8-3 16,0 6-7-16,0 3 0 15,0 12 5-15,9 13 2 16,-1 7-3-16,5 5-1 15,-1 2-8-15,-1 7-39 16,6-6-63-16,3-2-57 16,0-10-101-16</inkml:trace>
  <inkml:trace contextRef="#ctx0" brushRef="#br1" timeOffset="197533.18">30946 4701 604 0,'0'-25'202'0,"0"5"-99"16,0 8-47-16,0 5-15 15,0 2-17-15,0 5-12 16,0 12-8-16,0 20 0 16,-8 25 1-16,-7 17 1 15,-11 15 1-15,-5 8 2 16,-7 7-6-16,1-7-5 15,1-4 6-15,-1-12-2 16,11-15-2-16,0-13 1 16,9-14 0-16,4-9-2 15,13-10-1-15,0-3 2 16,8-17-12-16,18 0-20 16,15-13-24-16,16-14-33 15,11-15-14-15,11-11-33 16,0-4-37-16,-5-4-35 15</inkml:trace>
  <inkml:trace contextRef="#ctx0" brushRef="#br1" timeOffset="197685.85">30799 4619 300 0,'-31'-23'142'0,"10"-3"-72"16,21 7-34-16,16 2-17 15,17 5-10-15,24 3-18 16,19 9-52-16,9 0-112 16</inkml:trace>
  <inkml:trace contextRef="#ctx0" brushRef="#br1" timeOffset="198166.25">31543 4799 166 0,'-9'0'221'15,"1"0"-61"-15,-1 0-57 16,-2 0-30-16,3 0-9 16,8 0 6-16,-12 0-14 15,4 0-22-15,-4 0-19 16,-5 16 0-16,-2 12-12 16,-1 8 2-16,-2 9-2 15,10 5 4-15,12-2-9 16,0-7-6-16,8-4-2 15,9-9-3-15,9-7 0 16,-1-8-5-16,5-13 9 16,-3-13 5-16,3-15 7 15,-6-13 11 1,-2-8 12-16,-11-4-8 0,-11 4 13 16,0 8-1-16,-11 4-23 15,-3 8-14-15,6 10-17 16,0 7-53-16,0 3-71 15,0 9-46-15,8 0-56 16</inkml:trace>
  <inkml:trace contextRef="#ctx0" brushRef="#br1" timeOffset="198697.85">31750 4522 403 0,'-12'-28'172'0,"-2"2"-79"15,8 7-33-15,6 7 14 16,0 3 7-16,0 1-18 16,0 4-26-16,0 4-24 15,0 0-4-15,0 0-1 16,0 0-11-16,0 12 2 15,0 16 6-15,5 17 5 16,-5 22-6-16,0 9 0 16,0 5-2-16,-13 4 1 15,1-2-1-15,-1-2-2 16,13-8 1-16,-8-4 0 16,8-7 2-16,-10-6-4 15,10-10 3-15,0-10-8 16,0-8 5-16,0-7 2 15,0-4 0-15,0-5 4 16,0-5-5 0,0-7 1-16,0 0 1 15,-6 9-2-15,6-9 6 16,-11 0 4-16,2 0-1 16,-4 8-5-16,-8 4-7 15,-1 0 6-15,-3 4 0 16,-1-4-11-16,1 5-13 15,8-1-49-15,-9 0-67 16,4-3-48-16,8-13-61 16,-3 7-166-16</inkml:trace>
  <inkml:trace contextRef="#ctx0" brushRef="#br1" timeOffset="198906.62">31311 4722 363 0,'-17'-38'173'16,"11"7"-89"-16,6 2-50 0,6 4-12 16,16 5-16-16,15 4 1 15,11 7-15 1,13 6-38-16,0 3-61 15,-8 0-94-15</inkml:trace>
  <inkml:trace contextRef="#ctx0" brushRef="#br1" timeOffset="199233.17">31990 4883 315 0,'-8'0'201'15,"8"0"-76"-15,0 0-52 0,0 0-32 16,4 0-15-16,13 0-14 16,9 0-7-16,16 0 0 15,3-4-20-15,3 1-35 16,1-1-27-16,-9-4-48 16,-7-1-87-16</inkml:trace>
  <inkml:trace contextRef="#ctx0" brushRef="#br1" timeOffset="199463.39">32156 4746 108 0,'-16'-9'266'0,"4"5"-71"16,3 0-75-16,9 4-48 16,-8 0-26-1,8 0-18-15,0 0-18 0,0 17-6 16,0 6 3-16,0 15-9 15,0 10 4-15,-9 4-10 16,1 6-38-16,8-4-41 16,0-6-44-16,0-6-78 15,0-14 24-15</inkml:trace>
  <inkml:trace contextRef="#ctx0" brushRef="#br1" timeOffset="199879.9">32472 4725 179 0,'9'-29'252'15,"-5"5"-77"-15,-4 8-67 16,0 4-52-16,0 5-15 16,0 2-17-16,-13 5-11 15,-1 12-4-15,-8 12-5 16,3 16 3-16,-7 14-4 15,6 3 0-15,9 0-8 16,3-9-5-16,8-7-13 16,0-5-12-16,0-6 1 15,3-14 2-15,5-16 7 16,5 0-4-16,-1-12 17 16,-1-14 14-16,7-9 14 15,-2-6 17-15,-4 1 3 16,-4-2-7-16,0 10 10 15,-8 4-1-15,0 11-13 0,0 5-10 16,3 3-8-16,-3 2-6 16,0 7 0-16,0 0-7 15,0 16 9-15,4 4-5 16,0 8-39-16,1 0-52 16,-5 6-44-16,0-10-83 15,0-3 16-15</inkml:trace>
  <inkml:trace contextRef="#ctx0" brushRef="#br1" timeOffset="200262.46">32705 4632 300 0,'0'-36'318'16,"0"3"-107"-16,0 4-93 15,-9 13-43-15,9 4-3 16,0 3-34-16,0 9-21 15,0 13-10-15,-9 15-5 16,1 16 3-16,2 18-5 16,-7 12 5-16,-4 2-7 15,1 6 3-15,0-5 2 16,-1-8-3-16,6-4 0 16,0-8 5-16,-3-7-6 0,14-10-2 15,-8-6 3-15,8-10-2 16,0-8-4-16,0-4-8 15,0-12-1-15,0 8 5 16,0-8 1-16,8 0-6 16,0 0 2-16,12-12-1 15,0-5-5-15,10-2-12 16,2-7-27-16,0-2-29 16,-2 3-15-16,-3-2-30 15,-3-3-54-15,-2 2-16 16</inkml:trace>
  <inkml:trace contextRef="#ctx0" brushRef="#br1" timeOffset="200446.67">32684 4615 202 0,'-8'-24'212'16,"8"3"-92"-16,0 5-64 0,8 0-28 15,13 3-21-15,7 6-9 16,8 7-30-16,4 0-42 16,-2 0-78-16,-11 0-21 15</inkml:trace>
  <inkml:trace contextRef="#ctx0" brushRef="#br1" timeOffset="200845.82">33018 4725 132 0,'0'0'242'15,"-13"0"-75"-15,13 0-72 16,0 0-48-16,0 0-15 16,0 0-15-16,8-3-8 15,9-6-5-15,2-3-3 16,2-1-2-16,1 1 2 15,-5 4 7-15,1 0 14 0,-6 1 19 16,-4-2 17 0,0 4-2-16,-8 5-10 0,0 0-13 15,0 0-14-15,0 0-9 16,0 0-9-16,0 0-6 16,0 17 7-16,0 8-1 15,0 12 0-15,0 2 0 16,-12 11 0-16,4-6-1 15,0 1 1-15,8-4 1 0,-10-4-4 16,10-4 2-16,0-9-25 16,0-5-53-16,0-2-41 15,0-4-29-15,0-13-55 16,0 0-7-16</inkml:trace>
  <inkml:trace contextRef="#ctx0" brushRef="#br1" timeOffset="201027.07">33018 5104 90 0,'-13'8'224'16,"13"-8"-38"-16,-9 9-53 15,9-9-41-15,0 0-37 16,0 0-16-16,6 0-14 0,10 0-14 16,7 0-11-16,11 0-51 15,5-9-46-15,2-3-36 16,0-1-80-16,-9-7-147 15</inkml:trace>
  <inkml:trace contextRef="#ctx0" brushRef="#br1" timeOffset="201510.41">33264 4542 178 0,'-11'-32'230'0,"-1"4"-84"15,-1-1-68-15,5 4-29 16,8 5 6-16,0 4-2 16,0 4-23-16,0 3-19 15,8 6-7-15,14-2-3 0,0 5-8 16,4 0 5 0,-6 0 3-16,-6 0 0 0,0 0 2 15,-2 0 0-15,-8 0-3 16,0 0 8-16,-4 0 1 15,0 0 3-15,0 0-5 16,0 0-2-16,6 8-1 16,-6 8-1-16,0 5 4 0,3 11 5 15,5 10-4-15,0 6-1 16,-2 9-1-16,3 9-2 16,-1-1-2-16,1-1 1 15,0 3-2-15,2-4-1 16,-3-1 0-16,0-5 4 15,-2-5 1-15,-3-10-3 0,-3-5-4 16,0-5 2-16,0 0 8 16,0-4-4-16,0 0 1 15,-9 2 11-15,-2 2-2 16,-5 0-6-16,-10 6-10 16,-8 1-34-16,-15 7-91 0,-10-6-93 15,-1-3-74-15</inkml:trace>
  <inkml:trace contextRef="#ctx0" brushRef="#br1" timeOffset="205704.86">29411 3016 359 0,'3'-9'187'15,"2"2"-77"-15,-5 2-51 16,0 2-6-16,0 3 6 16,0 0-3-16,3 0-13 0,6 0-5 15,-1 0-14-15,1 12-5 16,3 0-2-16,1 0 1 16,-1 0 1-16,-1 1 0 15,1-2-1-15,1-2-6 16,-4-9 5-16,-1 0 0 15,1 0 6-15,-3 0 29 16,-3 0 17-16,5 0-14 16,6-9-26-16,-2-6-16 15,4-6-4-15,1-7-7 16,-3 0-2-16,3-2 0 16,4 2 2-16,0 0-18 15,-1-1-17-15,0 6-12 16,0-2-15-16,2 0-13 15,-8 1-11-15,-1 3-25 16,-5 4-25-16,0 5-14 16,-8 5-33-16,0 2-34 15</inkml:trace>
  <inkml:trace contextRef="#ctx0" brushRef="#br1" timeOffset="206320.16">29525 2836 56 0,'0'-2'183'0,"0"-3"20"16,0 5-52-16,0 0-68 15,0 0-38-15,0 0-11 16,0 0-9-16,0 0-11 15,8 0 0-15,0 0 10 16,4 12-5-16,-1 4-7 16,3 0 10-16,-2 8 4 15,0 1 0-15,-4 0-3 16,0 4-2-16,0-5-3 16,0-8-1-16,1-4-4 15,-1 0-1-15,0-12-6 16,5 9 9-16,-2-9 12 15,5 0-4-15,4-5-4 16,6-5-13-16,7-8-4 16,6-6-3-16,10-4 4 15,3-5-4-15,1-5 2 16,0 6-7-16,-4 5 1 16,-4 2 2-16,-6 4 4 15,-10 9-4-15,-4 0 1 16,-8 3 5-16,-6 9-1 15,-2 0-1-15,-9 0 5 16,0 0-7-16,0 0 2 16,0 0 6-16,0 0-6 15,0 0 4-15,0 0-8 16,0 0 7 0,0 0-8-16,0 0 2 15,0 0-3-15,0 0-3 16,0 0-20-16,0 0-5 15,0 0-22-15,0 0-17 16,0 0-44-16,0 0-38 16,0 0-78-16,0 0-207 15</inkml:trace>
  <inkml:trace contextRef="#ctx0" brushRef="#br1" timeOffset="208449.08">27555 6097 119 0,'-12'-16'234'0,"0"-3"-75"0,-4-3-37 15,-1 3-26-15,2-2-30 16,-2 4-2-16,0 5 1 15,6 5 7-15,3-2 8 16,0 4-4-16,-1 5 1 0,9 0 4 16,-12 0 1-16,12 0-11 15,-8 0 2-15,8 0-5 16,0 0-4-16,0-3-8 0,0 3-25 16,3 0-16-1,18 0-4-15,15 0-2 0,17 0-12 16,26 0-7-16,17 0 4 15,18 0-11-15,16 0 12 16,12 0 1-16,0 0-1 16,-3 0 0-16,-11 0-6 15,-12-8-1-15,-18 0 8 16,-24-1-2-16,-15 1 9 0,-16 1 4 16,-13-3 15-16,-15 6 21 15,-7 1-8-15,-8-6-2 16,0 6-9-16,0-6-14 15,-8 5-11-15,8 4-27 16,-6 0-75-16,6 0-101 16,0 0-94-16,3 0-16 0,8 0-30 15</inkml:trace>
  <inkml:trace contextRef="#ctx0" brushRef="#br1" timeOffset="209048.94">30723 5886 364 0,'-31'-13'299'16,"-12"5"-48"-16,-1 1-108 16,4-1-71-16,2-1-33 15,10 1 1-15,9 3 24 16,5 5 4-16,7 0-7 16,7 0-22-16,4 0-26 15,16 0-5-15,24 0 3 16,21 0-7-16,17 0-4 15,12 0 0-15,11 0 14 16,1 0-14-16,-9 0 4 16,-9 0 3-16,-15 0-3 15,-11 0 2-15,-13 0 3 0,-9 0 8 16,-15 0-4-16,-3 0 5 16,-13 0-9-16,-1 0-3 15,2 0-21-15,-6 0-44 16,0 0-69-16,4 0-64 15,6 0-51-15,8-4-5 16,16-3-38-16</inkml:trace>
  <inkml:trace contextRef="#ctx0" brushRef="#br1" timeOffset="209646.35">32761 5698 84 0,'-15'9'247'0,"2"-9"-36"16,-4 8-39-16,1-8-52 16,0 7-36-16,5-7 1 15,-2 0 24-15,4 0 10 16,1 0-15-16,8 0-28 15,0 0-26-15,-7 0-12 16,7 0-8-16,0 0 4 0,0 0-12 16,0 0-14-16,7 0-2 15,15 14-6-15,13 1 4 16,22 2-3-16,12-1-6 16,16 5 8-16,9-2-2 0,7 2 7 15,1-1-4-15,-4-4 5 16,-7 0 7-16,-4 1-7 15,-14-5 5-15,-9 1-5 16,-14-13 2-16,-13 8 9 0,-9-8 10 16,-11 0 32-16,-6 0-2 15,-2 0-3-15,-9 0-16 16,0 0-22-16,0 0-7 0,0 0-20 16,0 0-73-16,0 0-128 15,0 0-129-15,-12 0-72 16,-9 0-21-16</inkml:trace>
  <inkml:trace contextRef="#ctx0" brushRef="#br1" timeOffset="210713.29">27503 1469 229 0,'-12'-12'262'16,"4"-1"-52"-16,8 1-76 0,-9 5-53 15,9 2-26-15,0 5-9 16,0-4-21 0,0 4-14-16,12 0 3 15,17 21 4-15,15 7-3 16,8 8 1-16,10 9-10 0,6 7-1 16,2 2-2-16,1-1-2 15,-6-5 1-15,-14-3-1 16,-6-11-1-16,-8-6 3 15,-12-9-2-15,-11-6 5 16,-1-4-45 0,-9-9-55-16,-4-5-50 15,-9-12-45-15,-5-7-68 0</inkml:trace>
  <inkml:trace contextRef="#ctx0" brushRef="#br1" timeOffset="211129.27">26299 1526 469 0,'-39'-25'241'15,"7"9"-88"-15,12 4-77 16,7 0-42-16,13 4-15 15,8 8-6-15,14 0 2 16,5 12-6-16,11 8-3 16,1 5-1-16,-4 4 3 0,4-1 15 15,-7 1-12-15,-5-5-3 16,-6-5-1-16,-7-6 0 16,-3-5 6-16,-3-8 16 15,-3 0 24-15,-4 0 18 16,5-8 6-16,-3-12-32 15,6-16-19-15,3-21-17 16,6-9-6-16,0-3 8 16,6 4-9-16,-2 11-6 15,-1 14-22-15,-2 3-36 16,-2 9-66-16,4 5-67 0,1 1-41 16,7 6-71-16</inkml:trace>
  <inkml:trace contextRef="#ctx0" brushRef="#br1" timeOffset="211527.24">27147 1102 286 0,'0'-7'305'0,"-14"-2"-122"16,2 9-97-16,-5 0-52 15,-2 9-13-15,2 3-4 16,1 0-11-16,-2 8 2 15,4 5-2-15,2 7-2 16,12 14-11-16,0-3-18 16,3-2-17-16,11-4 4 15,0-8-6-15,3-10-6 0,-5-10 20 16,2-18 14-16,-3-14-1 16,0-11 18-16,-2-9 16 15,-9-2 28 1,0 0 9-16,0 9 12 0,0 3-2 15,-9 8 0-15,9 9-16 16,-8 4-21-16,8 3-17 16,0 5-4-16,0 4-9 15,0 13 0-15,8 7 3 16,9 7-19-16,3 12-25 16,3-3-33-16,2 0-38 15,1-4-26-15,-6-7-72 16,-9-9-9-16</inkml:trace>
  <inkml:trace contextRef="#ctx0" brushRef="#br1" timeOffset="211945.01">27267 1090 534 0,'0'-16'276'16,"0"4"-147"-16,0 4-78 15,0-1-27-15,0 9-8 16,0 0-12-16,0 12 1 15,8 9-4-15,5 8 0 16,-1-1 2-16,1 6-2 16,-4-11 4-16,1-2-5 15,-6-6 0-15,-4-1 8 16,0-14-3-16,0 0-4 16,0-10-3-16,0-9 9 15,4-6-9-15,4-6 11 16,6-7-11-16,2 5 6 0,2 4-4 15,3 10 0-15,3 2 3 16,1 5-1-16,0 3 2 16,-1 9 11-16,0 0 1 15,-4 0-3-15,-2 0 0 16,-7 9-2-16,-3-9 11 16,1 0 26-16,-9 0-4 15,0 0-10-15,0 0-19 16,0 0-11-16,0 0 1 15,0 0-3-15,0 0-27 16,0 0-90-16,3 0-92 16,5 12-20-16,0 5-67 15</inkml:trace>
  <inkml:trace contextRef="#ctx0" brushRef="#br1" timeOffset="212566.1">27373 3947 377 0,'-8'-19'304'15,"-1"2"-59"1,9 6-117-16,0 2-72 0,0 4-24 15,0 5-19-15,6 0-9 16,10 14 1-16,10 5 1 16,11 9-6-16,8 10 1 15,3-1 0-15,-2-2-1 0,-7-6 1 16,0-4 0-16,-13-5 2 16,-4-4 0-1,-7-4-3-15,-1-3-15 0,-8-9-23 16,2 8-30-16,-8-8-34 15,0 0-21-15,0 0-9 16,0 0-16-16,0-8-20 16,-8 3 10-16,-12 5 48 0</inkml:trace>
  <inkml:trace contextRef="#ctx0" brushRef="#br1" timeOffset="212893.11">27580 4176 62 0,'-25'12'152'0,"4"-3"45"15,10-9-62-15,3 11-63 0,8 2-34 16,0-2-19-16,13 1-3 15,7 1 0-15,3-1 5 16,7 1-7-16,1-5-2 16,1-1-2-16,-4-7 0 15,-2 0-2-15,-3 0 0 16,-1 0 1-16,-2-3 2 16,0-9-2-16,0-8-6 0,-4-5 1 15,1-4 0-15,-5-3 2 16,-4-1 2-16,-2-3 18 15,-6 3 2-15,0 2 17 16,0-3 10-16,0 10-12 16,0 8-4-16,0 7 3 0,-14 9-22 15,2 0-11-15,-8 12-13 16,-8 4-3-16,-2 9-37 16,-2 5-48-16,4-2-47 15,-1 0-39-15,1-3-71 16</inkml:trace>
  <inkml:trace contextRef="#ctx0" brushRef="#br1" timeOffset="213274.24">26720 3760 414 0,'-22'-11'233'15,"7"3"-58"-15,1 8-82 16,14 0-50-16,0 0-17 0,0 8-15 16,0 8-4-16,14 5-2 15,1 3 1-15,7-1-5 16,1-1-3-16,-3-5 1 15,2-6 4-15,-6-11-3 0,-6 0 1 16,3 0 12-16,-5 0 1 16,1-16-4-16,3-13 0 15,0-8-9-15,-1-7 0 16,2-6 2-16,4-6-13 16,-2 4-19-16,7 2-35 15,1 5-56-15,3 4-42 0,7 6-67 16,-2 5 5-16</inkml:trace>
  <inkml:trace contextRef="#ctx0" brushRef="#br1" timeOffset="213807.01">27313 3447 552 0,'-13'25'193'0,"-4"7"-98"15,-4 10-47-15,5 1-28 16,1 2-11-16,2-4-1 15,5-5-3-15,8-3-7 0,0-5-18 16,0-3-8-16,0-8 4 16,0-5-6-16,0-5-3 15,0-7-8-15,5 0 17 16,-5-7 5-16,3-9 7 0,2-13 10 16,3-8 8-16,-1-4 5 15,-2 5 10-15,-2 3 9 16,2 5 11-16,-2 8-6 15,-3 8-12-15,0 4-9 16,5 8 2-16,3 0-9 16,0 8-4-16,0 7-2 15,6 2 1-15,-3 4 0 0,3-5-9 16,4 1-7-16,-6-5-27 16,1-12-4-16,0 0 15 15,2-9 13-15,1-7 9 16,1-9 10-16,-2-3 12 15,2-5-1-15,-6 4 8 0,3 6 20 16,-6 6-6 0,-4 4-2-16,-1 6-6 0,-3 7-16 15,5 0-7-15,3 0 0 16,-4 0-2-16,4 0 1 16,-3 0 2-16,-2 7-3 15,0 2 8-15,6-9-9 16,-4 0 1-16,-2 0 4 0,1 9-12 15,4-9-39-15,0 0-70 16,9 0-67-16,3 0-98 16</inkml:trace>
  <inkml:trace contextRef="#ctx0" brushRef="#br1" timeOffset="-214674.42">29626 928 256 0,'3'-16'200'16,"2"4"-82"-16,-5 3-58 16,0 9-32-16,0 0-7 15,3 0-4-15,6 0 0 16,-1 11-2-16,4 6-1 16,2 12 20-16,2 11 4 15,-4 5-13-15,-1 4-6 16,-3 4-10-1,1 0-2-15,0-3-3 16,-1-6-5-16,0-3 3 16,-4-10-1-16,-4-3 1 15,5-6-2-15,-2-6 1 16,-3-4 2-16,0-5-6 16,0-7 5-16,0 0-23 15,0 9-17-15,0-9-8 16,0 0 4-16,0 0 9 15,-12 0 12-15,-4 0 11 16,-2-4 7-16,-1 4 3 16,2 0 7-16,6 0 12 15,3 0 6-15,8 0 4 16,0 0-10-16,0 0-8 16,0 0-4-16,8 17-3 15,8 4 2-15,7-2-3 16,6 1-4-16,2 1 3 15,3 0-1-15,-6-5-3 16,-3-4 5-16,0-5-6 16,-10-7 1-1,-3 0 3-15,1 0 7 0,-10-2-3 16,-3-19 3 0,0-8 0-16,0-7 4 15,-11-5 7-15,-1 4 12 16,-1 4-4-16,2 10-19 15,-2 5-8-15,0 2-28 16,-4 9-40-16,0 7-49 16,-9 23-73-16,-2 11-62 15</inkml:trace>
  <inkml:trace contextRef="#ctx0" brushRef="#br1" timeOffset="-213907.6">32083 936 356 0,'-8'-12'171'0,"8"0"-71"16,0 0-34-16,0 3 6 15,0 1 23-15,0 3-8 16,-9 1-34-16,9 4-28 16,0 0-12-1,0 0-10-15,0 21 0 16,0 12 5-16,0 15 2 16,0 9-1-16,5 9-6 15,-1 4 3-15,1-1-3 16,-2-5-5-16,5-12 3 15,-5-7 1-15,-3-7-2 16,8-6-30-16,-8-7-49 16,0-9-51-16,0-5-11 15,0-3 5-15,0-8 0 16,0-10 6-16,-8-13 38 16,2 4 63-1,-7-1 97-15,1 2 88 16,0 6-53-16,3 1-43 15,9 3-23-15,-8 4 15 16,8 4 13-16,0 0-16 16,0 0-13-16,0 12-7 15,0 9-11-15,0 3-1 16,3 4-8-16,11 4-1 16,1-2-8-16,2-6 3 15,2-8-2-15,2-9-1 16,-4-7 2-16,-1 0 12 15,-2 0-2-15,-4-11-4 16,-6 3 8-16,-4-4-7 16,0-1-30-16,-11 5-61 15,-14 8-81-15,-7 0-92 16</inkml:trace>
  <inkml:trace contextRef="#ctx0" brushRef="#br1" timeOffset="-213110.09">31599 3504 273 0,'-8'-12'198'0,"8"-1"-89"16,-6 1-67-16,6 5-26 15,0 3 8-15,0 4 9 0,0 0-3 16,0 0-5-16,0 0 10 16,0 0 23-16,-14 19-6 15,-5 19 20-15,-10 10-5 16,-8 13-32-1,-8 3-15-15,5-1-8 16,3-7-12-16,4-6 1 16,10-10 2-16,3-11-6 0,7-6-12 15,4-6-37 1,9-5-38-16,-7-12-37 0,7 0-7 16,-13 0 10-16,1-7-38 15,-4-9 22-15,1-9 39 16,-6-3 49-16,0-5 35 15,1 4 76-15,1 9 146 16,1 3-37-16,7 4-32 16,11 11-64-16,-12 2-31 15,4 7-7-15,0 10 18 16,8 6-16-16,0 11-7 16,0-1-19-16,3-2 5 15,13 2-3-15,4 0-4 16,9-8-8-16,-1-4 0 15,1-10-11-15,-4-4 4 16,-3-7 2-16,0-7 7 16,-6-9 3-16,-3-9-7 0,-10-3 6 15,-3-10-2-15,0 2-4 16,-11 8-24-16,-6 2-36 16,5 12-45-1,-5 0-49-15,1 14-76 16</inkml:trace>
  <inkml:trace contextRef="#ctx0" brushRef="#br1" timeOffset="-212623.9">33448 3219 195 0,'-8'-8'175'0,"8"1"-81"16,0 2-49-16,0 0-21 16,0 5 2-16,0 0 15 15,0 0 8-15,-8 0 4 16,-5 0 9-16,5 0 0 0,-9 22 5 16,-5 14 2-1,-13 25-20-15,-12 20-15 16,-10 17-13-16,-5 13-7 0,0-7-2 15,10-1-8-15,5-13-7 16,10-14 5-16,4-9 0 16,9-16 4-16,7-10-6 15,4-13-3-15,7-8-47 16,-3-3-74-16,9-17-41 0,0 0-22 16,0 0-22-16,0-12 29 15</inkml:trace>
  <inkml:trace contextRef="#ctx0" brushRef="#br1" timeOffset="-212328.43">32821 3900 162 0,'-12'-21'297'15,"1"3"-26"-15,3 12-128 16,-5 6-72-16,-3 12-38 0,1 16-12 16,-1 8 0-16,-1 14-6 15,17 7-7-15,0 4-2 16,3-4-4-16,11-5-12 15,5-11 4-15,1-8-6 16,9-9-34-16,-1-6 3 16,5-18 12-16,-6-6 10 15,-2-15 10-15,-8-7 9 16,-9-9 13-16,-8-2 2 0,0 2 10 16,-13 0 0-16,1 9-18 15,-8 3-30-15,-8 2-54 16,-6 6-63-16,-5 4-73 15,-2 5-23-15</inkml:trace>
  <inkml:trace contextRef="#ctx0" brushRef="#br1" timeOffset="-208999.14">30556 6247 55 0,'-11'0'165'15,"-3"0"27"-15,2-3-42 16,4-1-49-16,8-1-18 15,-8 5 10-15,8 0 24 16,0 0 3-16,0 0-2 16,0 0-29-16,0 0-1 15,0 0-8-15,0 0-25 16,0 0-27-16,13 0-4 16,16 0-14-16,18 9-2 0,22 3-5 15,25 0 2-15,18 1-4 16,15-3 2-16,9 1-3 15,-3-11-4-15,-12 0 1 16,-10 0-4-16,-18 0 6 16,-20 0-5-16,-11 0 6 15,-18 0 7-15,-17 0-6 16,-7 0 7-16,-6 0 15 16,-6 0-2-16,-4 0-8 15,4 0-5-15,-8 0-1 16,3 0-8-16,-3 0 2 15,0 0 5-15,5 0-12 0,-5 0 4 16,0 0 9-16,0 0-9 16,0 0 8-1,0 0-8-15,0 0 0 16,0 0 3-16,0 0 2 16,0 0 3-16,0 0-5 15,0 0-3-15,0 0-3 16,0 0 3-16,0 0 3 15,0 0-5-15,0 0 2 16,0 0 6-16,0 0-6 16,0 0 4-1,0 0 3 17,0 0 1-32,0 0-5 15,0 0-5-15,0 0 8 16,0-11-10-16,0-4 4 15,0-5-3-15,0-3 4 16,0-7 2-16,0 2-2 16,0-6-6-16,0-2-1 15,0-5-7-15,4 5 13 16,1-5-14-16,-2 1-7 0,2 2 1 16,-5 2 4-16,3 0 5 15,-3 4 3-15,0 3 4 16,0 4-1-16,0 10 2 15,0-2 2-15,0 5 1 16,0-1 6-16,0 6-4 16,0 2 4-16,0 1-3 15,0 4 4-15,0 0-1 16,0 0-5-16,0 0-3 16,0 0 2-1,-8 0 3-15,8 0 0 16,0 0-5-16,0 0 2 15,0 0-1-15,-8 0 9 0,8 0-8 16,-9 0 7-16,-2 0-9 16,-1 0 4-16,-5-4 1 15,-8-1-2-15,-3-2-2 16,-6 7 8-16,-1 0-1 16,-4 0-6-16,-4-5-1 15,-4 5 6-15,-7 0-3 16,-3 0-7-16,-8-4 10 15,-3 4-3-15,-2 0-2 16,6 0 3-16,7 0-9 16,8 0-30-16,9 0-63 15,10 0-61-15,10 0-27 16,5 12 2-16,2-3-18 16,1 4-43-16</inkml:trace>
  <inkml:trace contextRef="#ctx0" brushRef="#br1" timeOffset="-208268.11">30341 5736 82 0,'-8'0'165'0,"8"-5"3"16,0 0-51-1,-8 1-47-15,8 1-34 16,0 3-10-16,0 0 10 15,0 0 0-15,0 0-7 16,0 12-12-16,0 8 2 0,0 13 19 16,-13 16 8-16,5 11-12 15,-3 6-19-15,2 3-3 16,9-4-3-16,0-8-4 16,0-8 2-16,0-8-4 15,-8-9-2-15,8-7 0 16,0-4 9-16,0-6-10 15,0 1 3-15,0-4-2 16,0-12 0-16,0 9 4 16,0-9 6-16,0 0-5 15,0 0 0-15,0 0 1 16,0 0-3-16,0 0 4 16,5 0-9-16,14 0 1 0,11 0-1 15,12-9 5-15,15 1-9 16,10 4 2-16,2-4 3 15,1 4-6-15,-7 0 0 16,-1 1-17-16,-6-2-27 16,-5-2-34-16,-3-2-29 15,-9-3-9-15,-7-9-40 16,-12-3-32-16</inkml:trace>
  <inkml:trace contextRef="#ctx0" brushRef="#br1" timeOffset="-207918.62">30211 5743 77 0,'-20'-7'119'0,"8"-3"59"16,0 3-66-16,12 3-41 15,0 4-32-15,0 0-13 16,8 0-3-16,17 0 3 16,18 0 5-16,22 0 4 15,25 0 1-15,20 0 0 16,9 7-14-16,-4-7-10 16,1 0-9-16,-16 9-4 0,-10-9-2 15,-13 0-14-15,-12 0-11 16,-18 0-9-16,-9 0-3 15,-14 0-11-15,-4 0-25 16,-8 0-53-16,-3 0-37 16,-9 0 22-16</inkml:trace>
  <inkml:trace contextRef="#ctx0" brushRef="#br1" timeOffset="-202227.28">25425 15137 465 0,'0'-19'300'0,"0"-2"31"15,-8 5 22-15,-1 8-147 0,1 8-98 16,-5 17-55-16,-3 14-27 15,-9 23-1-15,-4 19 3 16,1 16 7-16,-4 22-12 16,-6 6 1-16,3 7-17 0,-1 1-3 15,3-3 0-15,1-8-4 16,-1-8 3-16,4-17-2 16,1-7 5-16,4-18-13 15,2-11 5-15,6-15 0 16,6-10 4-16,10-8 1 0,0-7-9 15,10-1 13-15,20-3-8 16,18-9-1-16,17 0 6 16,20 0-8-16,13 0-3 15,8 0 5-15,13 0 0 0,5 0-8 16,1 0 5-16,5 0 2 16,-3 0 5-16,-9 0 0 15,-16 0-6-15,-19 0 4 16,-13 0 4-16,-16 0-6 15,-18-6 13-15,-12-1-10 16,-11-10 5-16,-13-7 0 0,0-14-1 16,-17-10-11-16,-3-12 3 15,0-21 5-15,-1-22-5 16,5-15-5-16,8-11 11 16,8-11-9-16,0 3 1 0,8-3-1 15,1 15-2 1,-2 15 2-16,-2 16 6 0,-5 12-3 15,0 13 4-15,-8 16-4 16,-13 9 2-16,-12 6-1 16,-13 13 6-16,-14 14-6 15,-24 11 2-15,-18 9 0 0,-16 16 0 16,-13 2 3-16,-2 9 2 16,-4 2-3-16,-2-2 4 15,9-3-5-15,8-1 6 16,18-7 1-16,18-4-1 0,17-6-7 15,20-6-5-15,12-9 5 16,12 11 1-16,10-3-4 16,15 1 3-16,0 4 0 15,7 3-20-15,9-4-9 0,5-1-32 16,4 3-51-16,-1-3-45 16,-4 2-64-16,1-5-35 15,0 4-2-15,2 1-16 16,-2-1-7-16</inkml:trace>
  <inkml:trace contextRef="#ctx0" brushRef="#br1" timeOffset="-199549.18">25603 15546 219 0,'0'-9'257'0,"0"1"-69"16,0 8 22-1,0 0-152-15,0 0-9 16,-9 17-7-16,-4 2-8 0,-2 7-5 15,2 2-10-15,-3-4 2 16,3-3-4 0,2-6 4-16,-3-3-3 0,5-3-4 15,9-9-9-15,-8 0 3 16,8 0-6-16,0-9-9 16,0-5-1-16,8-7 12 15,1-4-8-15,13 2 2 0,-1 2-2 16,-2-1-1-16,1 10 3 15,-4 5-1-15,-3 2 8 16,-5 5-8-16,-3 0 6 16,-2 0-1-16,3 12 2 0,-6 0-1 15,0 1 5 1,0-4-6-16,0-9 1 0,0 7-1 16,0-7-4-16,0 0 4 15,0 0-4-15,0 0 5 16,0 0-8-16,3 0-1 31,5 9 14-31,0 3-12 16,0 0 7-16,0 0 4 15,0-4-4-15,0 1-7 16,0-9-4-16,1 8 13 16,-4 0-8-16,-2-8 1 0,2 0 6 15,-2 0-3-15,3 0 1 16,0-8 2-1,-3-5-6-15,5-7 2 0,-3-1-2 16,-1 2 0-16,-4-7 6 16,0 2-5-16,0-5 1 15,0 1 0-15,-9 0-1 16,-2-6-6-16,-1 6 8 0,1 0-3 16,-3 4 0-16,2 7 4 15,-4 1 2-15,-1 4-4 16,6-1 0-16,-6 5 3 15,5 4-4-15,-5 4 3 16,6 0-2-16,-1 0-3 16,12 0 2-16,-8 0 1 15,8 0-4-15,0 0 5 0,0 0 0 16,0 0-5-16,0 0 1 31,0 0-5-15,0 0 6-16,3 0-4 0,9 0-9 15,9 0-13-15,3 0-8 16,4 0-3-16,5 0 2 16,1 0-4-16,1 0 6 15,-4 0 12-15,2 0 13 16,-4-4 4-16,-4 1 2 16,-5-1-1-16,-8-1 12 15,-4 5 6-15,1-5 6 0,-9 2 2 16,0-5-10-16,0 3-2 15,0 2 1-15,0-1 0 16,0-1-1-16,0 1 2 16,0 4 4-16,0-3-10 0,0-1 12 15,0-1 3-15,0 1 0 16,0 4 7-16,0 0 4 16,0 0-1-16,0 0 4 15,0 0-11-15,0 0 0 0,0 0-2 16,0 16 3-1,0 13 3-15,0 17-5 0,0 6-13 16,0 10-1-16,0-2-3 16,0-3-3-16,0-8-2 15,0-8 0-15,0-9 2 16,0-7 0-16,0-6-7 0,0-2 1 16,0-9 5-16,0-8-5 15,0 0-21-15,0 0-26 16,0 0-43-16,0 0-37 15,0-11-20-15,0-10 6 16,0-4 17-16,8-3 3 16,5-5-24-16,-1-3 15 0,3-4 34 15,2-2 37-15,5 1 30 16,-5 5 23-16,9-1 36 16,-6 5 64-16,-1 4 99 15,-2 3-48-15,0 9-43 0,-8 7-33 16,-6 9-12-16,-3 9 5 15,0 7 7-15,-12 9-8 16,-5 6-3-16,0 7-10 16,3-5-5-16,1-4 0 15,1-6-4-15,12-7-5 16,-8-3-10-16,8-13-1 16,0 0-2-16,0 0-1 0,0-9-8 15,12-6-5-15,4-11 2 16,3-2-7-16,6 0 3 15,1 3-1-15,-7 4 3 16,-2 9-3-16,-6 5 2 0,-2 3 10 16,-5 4 6-16,-4 0-4 15,0 0 0-15,0 11-1 16,0 6-7-16,0-6-2 16,0 2-3-16,0-4 6 15,0-9-6-15,5 8-1 16,3-8 4-16,9 0-7 0,-3 0 1 15,7 0-1-15,1 0 9 16,-5 0-8-16,5 8-2 16,-1 4-2-16,-2 0 9 15,-2 5-1-15,-1 2 6 0,0-2-11 16,-3-5 3-16,-5 1 1 16,-4-13 4-16,1 8-4 15,1-8 2-15,-1 0 14 16,3-8-7-16,0-9-7 15,0-8 1-15,0 0 2 0,-8-7-3 16,0 0 8-16,-8 0 3 16,-13 3 17-16,-7 0 7 15,-12 5-5-15,-13 4-14 16,-4 8-2-16,1-1-5 16,-1 9-10-16,8 4 2 0,8 0-4 15,9 0 0-15,7 0 1 16,11 0-3-16,0 0-6 15,14 0 0-15,0 13-8 16,0-2-10-16,8 1-28 16,1 1-16-16,2 0 3 0,6-2 3 15,-1 1 10-15,0-2 11 16,0-10 3-16,-5 7 16 16,-2-7 13-16,-1 0 3 15,-3 0 7-15,-1 0 1 16,-4 0 2-16,0 0-4 15,0 0 4-15,0 0 0 0,0 0-5 16,0 0-1-16,0 0 6 16,0 0 1-1,0 0-5-15,0 0 8 16,0 0-4-16,0 0 0 0,0 0-4 16,0 0 4-1,0 0-3-15,0 0-6 16,0 0-23-1,0 0-35-15,0 0-33 16,0 0-18-16,3 0-9 16,3 0-41-16,2 0-12 0</inkml:trace>
  <inkml:trace contextRef="#ctx0" brushRef="#br1" timeOffset="-198466.74">28826 14743 427 0,'8'-56'289'16,"-4"6"-111"-16,-4 14-82 0,0 11-55 15,0 9-16 1,0 16 11-16,0 28 55 0,-12 34 2 16,-7 37-31-1,-10 26-27-15,-8 25-15 0,0 13-9 16,-2 3-8-16,2-7 4 16,1-7-3-16,7-23-1 15,1-14-6-15,7-26 9 16,4-20-3-16,4-16-7 15,5-16 4-15,8-13 1 0,8-13 3 16,22-11-2 0,19-11 2-16,24-8-4 15,16-9 0-15,15 2-6 0,15 6 3 16,2 4 2-16,6 4 1 16,-2 12 1-16,-7 0-2 15,-7 0 4-15,-10 0-6 16,-16 0 4-16,-12 0 2 15,-16-9 7-15,-12-2-13 16,-8-14 12-16,-9-12-12 16,-5-17 6-16,-6-19 10 15,-9-12 9-15,-4-16-1 16,-4-13-5-16,0-14 0 16,0-5-13-16,0-9 2 15,-12-1-2-15,-11 4 12 16,-10 12 13-16,-16 18 8 15,-13 17-1-15,-14 17-9 16,-17 21-5-16,-18 31 32 16,-7 23-18-16,-4 28-20 0,1 21-9 15,11 15-6-15,17 11-14 16,15 3-18-16,31-1-48 16,18-9-58-16,16-6-68 15,18-9-53-15,14-9-33 16,10-8-43-16</inkml:trace>
  <inkml:trace contextRef="#ctx0" brushRef="#br1" timeOffset="-197152.61">29232 15133 311 0,'0'-19'284'0,"0"-2"-51"15,0 4-83-15,0 5-70 16,0 5-29-16,0 1-7 16,4 6-2-16,5 11 11 15,4 8-21-15,-4 9-14 16,5 10-8-16,-6-3-7 16,0-1-1-16,1-6-2 15,-5-4 1-15,-4-3-1 16,0-4 5-16,0-9-6 15,0-8-15-15,-13 0-4 16,-3-8 3-16,-7-4 10 0,-7-1 11 16,-2 0 10-16,-1 6 16 15,1 7-9-15,-1 0-4 16,4 0-1-16,4 11-13 16,8 1-2-16,-1 1-13 15,18-1-51-15,0-3-67 16,12-2-56-16,8-7-11 15,13 0-3-15,7 0 4 16,1-11 48-16,0-9 55 16,-1-6 47-16,0-2 47 15,-2-5 84-15,-3 1 125 16,-5 4-46-16,-6 7-36 0,-8 4-44 16,-4 5-25-16,-4 8-3 15,-4 4 15-15,-4 16 2 16,0 8-19-1,0 14-12-15,-7 3-27 0,-1-2-1 16,8-6-10-16,-9-8-2 16,9-4-1-16,0-9-6 15,3-12 0-15,6-17-8 16,-1-14 7-16,1-15 0 16,-9-15 6-16,-12-12-2 15,-13-9 6-15,-11-3 11 16,-21 7 8-16,-16 14 9 15,-12 10 15-15,-6 18 5 0,1 20 10 16,11 11-8 0,8 5-36-16,23 16-6 15,20 10 2-15,28 2-8 0,28 4-3 16,34 0-6-16,22-3-36 16,24-5-10-16,8-12 1 15,9-12 8-15,-1-3 16 16,-7-11 12-16,-8 0 2 15,-8-3 11-15,-11-4 2 16,-12 2 9-16,-18 2 6 16,-8 5 3-16,-9 4 9 15,-17-1-1-15,-5 9 25 16,-8 13 62-16,-8 11 72 0,-5 17-20 16,-13 12-66-16,-4 4-45 15,-1 0-45 1,4-10-12-16,3-5 0 15,11-9 0-15,0-9 0 16,0-8 0-16,0 0-5 0,0-16-14 16,0 0 7-16,0 0-11 15,0-11 4-15,-14-13 12 16,-2-9 5-16,0 0 2 16,-4 0 8-16,-1 9 17 15,0 7-8-15,1 5-7 16,1 8 2-16,-2 4-4 15,-1 0-4-15,6 0-2 16,7 0-6-16,9 9-1 16,-10-9-1-16,10 0 1 15,-8 0-12-15,8 0-8 16,0 0 2-16,-12 0 7 16,-1 0 3-16,-1-5 16 15,-11 1 4-15,-9 4 25 16,-11 0-10-16,-3 13-10 15,-6 2 1-15,2 6-7 0,5 1 3 16,10-3-5-16,9 5-7 16,7 4 9-1,8-2-8-15,13-7 4 0,0 2-7 16,9-4 6-16,-1-1-12 16,0-4 4-16,1-5-8 15,-6-7 3-15,2 0-4 16,-5 0-9-16,0 0-29 15,0 0-44-15,0 0-63 16,0-11-50-16,0-1-21 16,0 0-13-16,-8-5 6 15,-1 5-22-15,1 0 41 0</inkml:trace>
  <inkml:trace contextRef="#ctx0" brushRef="#br1" timeOffset="-191894.84">21127 16014 434 0,'9'0'372'15,"-9"0"-164"-15,0 0-107 16,0 19-54-16,-13 2-19 15,1 3-13-15,-2 5-4 16,3 4 8-16,-3-1-9 16,0 0 1-16,2 1-7 0,3-4-5 15,9-5 4-15,-8-3 2 16,8-5-8-16,0-4 0 16,0-12 1-16,0 0 4 0,0 0-14 15,0-9 5-15,13-10 4 16,17-19-2-16,9-14 5 15,9-17-15-15,12-8-14 16,8-1-19-16,0 4-29 16,1 13-33-16,-8 8-28 15,-8 13-20-15,-16 12-51 0,-14 7 0 16</inkml:trace>
  <inkml:trace contextRef="#ctx0" brushRef="#br1" timeOffset="-191112.81">20863 15876 232 0,'-36'0'223'0,"15"-14"-99"16,21-1-50-16,11-10-28 15,23-4 8-15,19 1 17 16,19 4 10-16,10 7-7 16,8 17-23-16,-5 12-9 15,0 21-2-15,-9 20-12 16,-11 14-8-16,-8 8-4 0,-12 11-8 15,-11 4 3-15,-15-5-10 16,-2-16 8-16,-9-11-2 16,1-19 1-16,-6-6 12 15,-3-13-2-15,0-20 1 0,0 0-5 16,9-15-4-16,2-23-6 16,9-14-6-16,9-17 0 15,7-10-1-15,6 4 5 16,2 0 0-16,0 15-5 15,1 12 5-15,-8 15-2 16,-4 16 4-16,-6 17 6 0,-6 12 10 16,-5 16-7-16,-3 10-4 15,-4 6 6-15,-3 5-15 16,-1-4 8-16,-5-9-8 16,3-3 3-16,10-10-2 15,7-5 0-15,9-11-4 0,2-7-3 16,9-2-16-16,7-10 2 15,-4 1 4-15,0 4 12 16,-7 7-2-16,-4 0 6 16,-4 20 5-16,-9 9 1 15,-1 11 2-15,-10 5-6 0,-8 5 1 16,0-4-2-16,-8-11 2 16,-4-2 1-16,-5-5-2 15,3-11 6-15,-3-10-4 0,4-7-4 16,13 0-5-16,-9-7-7 15,9-10 12-15,0-11-3 16,17-1 2-16,8-4-1 16,3 4-1-16,4 2 2 0,9 2-2 15,2 1 1 1,3-1-2-16,1-4 1 0,4-2-12 16,-2-10-1-16,-5-4 7 15,-4-4 2-15,-7-5 7 16,-9-2 0-16,-7-1 10 0,-17 0 4 15,-12 5 21-15,-14 6 5 16,-18 14-16-16,-13 11-8 16,-8 13-4-16,-11 8-9 15,2 12-1-15,4 9-17 0,13-1-48 16,18 5-57-16,10-1-60 16,21 5-35-16,13 4-31 15,10-1-14-15</inkml:trace>
  <inkml:trace contextRef="#ctx0" brushRef="#br1" timeOffset="-190364.35">24238 17373 607 0,'-9'-17'353'16,"-8"5"-66"-16,-7 5 166 15,1 7-207-15,-3 19-145 16,10 18-101-16,16 7 0 16,21 6 0-16,12 2 0 0,16-3-2 15,11-8-66 1,8-12-5-16,2-8-14 0,-1-14-15 16,-7-7 13-16,-9-16 37 15,-13-12 25-15,-7-6 32 16,-15 3 21-16,-1 2 31 15,-12 1 29-15,-5 7-9 0,0 3-6 16,-13 8-24-16,13-3-21 16,-12 6-6-16,6 7-22 15,6 0-1-15,0 11 3 16,0 1-6-16,1 6 3 0,12-2-9 16,-1-4-21-1,10-12-5-15,1 0-27 0,5 0 4 16,9-5-9-16,0-6 19 15,0-1 17-15,-9-1 16 16,-4 5 14-16,-7 8 6 16,-5 0 0-16,0 0 3 0,-1 16-5 15,3 1 0-15,-2-1 0 16,5 0 0-16,2-4 8 16,6-4-2-16,4-8 0 15,-1 0 5-15,0 0 6 0,1-8-8 16,-1-4-3-1,-4-4 3-15,0 0-12 16,1-7-30-16,4 0-31 0,7-1-63 16,4 3-54-16,5 1-11 15,6 4 11-15,11 0 26 16,9 7 10-16,5 9 1 16,9 0 19-16,5 0 15 0,7 13 24 15</inkml:trace>
  <inkml:trace contextRef="#ctx0" brushRef="#br1" timeOffset="-190197.51">26488 17397 135 0,'85'9'248'16,"-17"-9"-89"-16,-15 0-2 16,-13 0-18-16,-11 0 9 15,-7 0 26-15,-2 0 41 0,-1 0 41 16,2-4-114-16,15 4-70 16,26-5-57-16,29-3-71 15,36-1-51-15,20 6-44 16,11 3-45-16,8 0-24 15,5 0-12-15,-10 0-146 16</inkml:trace>
  <inkml:trace contextRef="#ctx0" brushRef="#br1" timeOffset="-190031.09">28725 17418 316 0,'65'0'211'0,"-17"0"-12"16,-6 0-34-16,-6 0-11 0,-4-9 15 15,4-3 101-15,-3 0-57 16,-1 0-98-16,6-5-65 15,1-2-63-15,12-7-55 16,8 2-38-16,7-4-61 16,3 4-91-16,3-2-47 15,10 2-16-15,-1 5-299 16</inkml:trace>
  <inkml:trace contextRef="#ctx0" brushRef="#br1" timeOffset="-189148.95">30666 16318 384 0,'32'-20'218'0,"4"-1"-43"16,-2 2-73-16,-3 2-45 15,3 1-8-15,-1 5 27 16,-10 11 26-16,-5 11 48 16,-18 22-4-16,-18 20-39 15,-13 16-51-15,-20 12-25 16,-4 1-9-16,-2-10 7 16,3-15 29-16,14-15-13 15,12-10-19-15,8-16-15 16,20-16-9-16,8-12-3 15,15-11-4-15,14-11-4 16,3 1 4-16,-3 5 3 0,-9 8 0 16,-2 4 4-16,-15 4 9 15,-11 0-9 1,-32-5 1-16,-21-8-3 16,-12-3 2-16,-3-9 8 15,3-8-4-15,6-7-1 0,20-1-2 16,18-9-6-16,21 0 1 15,21 4 2-15,18 0-12 16,28 1-52-16,10 8-101 16,10 13-113-16,8 11-54 15,0 17-13-15,-13 8 24 16</inkml:trace>
  <inkml:trace contextRef="#ctx0" brushRef="#br1" timeOffset="-188899.46">31104 16283 376 0,'-16'44'404'0,"-4"-7"-4"16,0-10-191-16,8-4-112 16,12-8-57-16,12-7-16 15,21-8-7-15,16 0-17 16,11-17-33-16,9-12-2 0,0-10-17 16,-5-15-18-16,-7-7-5 15,-11-4-14-15,-18 0-12 16,-17-1 8-16,-11 2 18 15,-11 6 11-15,-9 15 4 16,-9 6 11-16,-4 7 6 16,2 11-4-16,-3 6-10 15,3 13-40-15,2 0-76 16,7 9 1-16</inkml:trace>
  <inkml:trace contextRef="#ctx0" brushRef="#br1" timeOffset="-188678.82">31786 15964 296 0,'17'0'335'15,"-6"0"-130"-15,3 9-111 16,-6-9-115-16,-1 12-51 0,1-12-6 15,1 8 0-15,-1-8-14 16,-3 0-51-16,1 0-33 16,2 0-93-16</inkml:trace>
  <inkml:trace contextRef="#ctx0" brushRef="#br1" timeOffset="-188500.54">32119 15945 361 0,'0'-17'405'0,"-20"-3"-119"16,-4 3-128-16,0 2-86 0,2 1-58 16,11 2-45-16,2 1-46 15,9-6-73-15,9 1-45 16,7-9 7-16,9 2-35 16,7-2 22-16</inkml:trace>
  <inkml:trace contextRef="#ctx0" brushRef="#br1" timeOffset="-188390.2">32188 15733 348 0,'-35'12'209'0,"-7"-12"-61"16,2 8-152-16,-5-8-211 16</inkml:trace>
  <inkml:trace contextRef="#ctx0" brushRef="#br1" timeOffset="-184291.94">12712 15444 955 0,'0'0'347'16,"0"0"-92"-16,0 16-63 0,22 8-18 15,10 14-50-15,17 10-124 16,12 13 0-16,4 8 0 15,3 0 0-15,2-7 0 0,-5-10-122 16,-5-12-212-16,-6-6-44 16,-9-10 20-1,-19-12 12-15,-12-12 94 0</inkml:trace>
  <inkml:trace contextRef="#ctx0" brushRef="#br1" timeOffset="-184123.46">13294 15647 301 0,'-57'-175'870'16,"16"114"-497"-16,-3 20-126 15,-2 22-60-15,3 19-118 16,-2 32-69-16,0 29 0 16,-1 29 0-16,7 19 0 0,10 10 0 15,13-3 0-15,16-1-350 16,16-18-66-16,13-19 15 16,10-25 8-16</inkml:trace>
  <inkml:trace contextRef="#ctx0" brushRef="#br1" timeOffset="-183806.54">13550 15391 528 0,'24'-110'270'15,"-7"28"-41"-15,-9 16-15 0,-8 18-11 16,0 14-26-16,4 19 14 16,-1 27 44-16,6 30-235 15,7 22 0-15,4 26 0 16,9 3 0-16,7-4 0 0,13-14 0 15,17-23 0 1,9-23 0-16,12-29 0 0,1-29 0 16,2-23 0-16,-9-23-13 15,-11-9 18-15,-18-2 3 16,-17 8-8-16,-13 18 0 0,-22 23 0 16,-16 32 0-16,-25 38 0 15,-21 40 0-15,-14 42 0 16,-6 32 0-16,1 19 0 15,4 14 0-15,12-1 0 0,16-8 0 16,16-21-279 0,17-24-271-16,16-27 39 0</inkml:trace>
  <inkml:trace contextRef="#ctx0" brushRef="#br1" timeOffset="-183507.9">14736 15154 591 0,'32'-103'426'16,"-7"28"-97"-16,-5 18-88 16,-4 14-3-16,2 16-16 15,-4 19-222-15,6 29 0 0,-3 26 0 16,-8 35 0-16,-9 32 0 16,-26 16 0-16,-5 10 0 15,-6-3 0-15,0-10 0 16,5-18 0-16,11-18 0 15,9-18 0-15,12-21 0 0,12-14 0 16,12-19 0-16,14-19 0 16,10 0 0-16,8-12 0 15,14-4 0-15,3-13 0 0,-4-2-411 16,-4-7-32-16,-13-2 49 16,-19-9 28-16</inkml:trace>
  <inkml:trace contextRef="#ctx0" brushRef="#br1" timeOffset="-183369.33">14847 15476 656 0,'-100'-16'381'0,"-1"7"-81"16,13 2-81-16,13 2-21 15,23-2-56-15,27-10-28 16,58 5-152-16,33-4-151 16,27-9-165-16,20-7-39 15,9-4-10-15</inkml:trace>
  <inkml:trace contextRef="#ctx0" brushRef="#br1" timeOffset="-183075.47">15791 14824 410 0,'-37'-28'405'0,"4"8"84"16,2 8-221-16,2 12-122 0,6 12 7 16,6 12 23-16,3 17-176 15,14 19 0-15,0 15 0 16,10 6 0-16,2-1 0 16,9 2 0-16,-7-7 0 15,3-7-95-15,-4-4-273 16,0-6-8-16,1-8 35 0,3-10 5 15,-4-6-192-15</inkml:trace>
  <inkml:trace contextRef="#ctx0" brushRef="#br1" timeOffset="-182895.93">16099 15040 706 0,'25'-69'530'0,"-7"20"-247"15,-7 17-132-15,-8 16 15 16,-3 23 45-16,0 31-211 15,-6 21 0-15,6 20 0 16,0 1 0-16,0 2 0 16,0-4 0-16,6-9-39 15,11-9-336-15,-1-10-13 0,5-10 23 16,1-10 22-16,-5-14 81 16</inkml:trace>
  <inkml:trace contextRef="#ctx0" brushRef="#br1" timeOffset="-182493.5">16441 15178 336 0,'23'-69'245'16,"-1"11"-51"-16,-6 19-21 0,-3 10-11 16,-2 13 35-16,-3 16 59 15,-5 16 65-15,-3 8-158 16,0 9-163-16,-16 3 0 16,1 2 0-16,-5-5 0 15,3-5 0-15,6-13 0 0,-3-2 0 16,14-22 0-1,0-19 0-15,14-17 0 16,9-12 0-16,11-12 0 16,10-4 0-16,8 0 0 0,5 12 0 15,2 11 0-15,-8 19 0 16,-3 15 0-16,-6 16 0 16,-11 35 0-16,-10 23 0 15,-21 20 0-15,-7 10 0 16,-15 6 0-16,-1-1 0 0,-3-11 0 15,7-12 0-15,2-13 0 16,17-12 0-16,0-10 0 16,20-5 0-16,17-14 0 0,13-16 0 15,10-12 0-15,5-11-207 16,0-11-309-16,-5-16 65 16,2-14 72-16,-5-13-114 15</inkml:trace>
  <inkml:trace contextRef="#ctx0" brushRef="#br1" timeOffset="-182093.63">17527 14687 250 0,'11'-46'312'16,"-11"13"-30"-16,0 13-52 16,-11 4 3-16,-3 12 16 15,-2 4-8-15,3 0-54 0,2 12-124 16,3-4-63-16,8 0 0 16,16-8 0-1,12 0 0-15,4-3 0 16,9-6 0-16,3-3 0 0,-4 5 0 15,-2-2 0-15,-6 4 0 16,-7 5 0-16,-5 0 0 16,-4 17 0-16,-3 3 0 15,-5 0 0-15,0 1 0 16,-1-4 0-16,1-6 0 16,8-11 0-16,10 0 0 0,2-11 0 15,9-10 0-15,-1-3 0 16,2-1 0-16,-10 0 0 15,-1 11 0-15,-1 1 0 0,-3 4 0 16,2 9 0-16,-4 0 0 16,-2 0 0-16,-2 17 0 15,2 0 0-15,2-1 0 16,4-5 0-16,3 1 0 0,4-12 0 16,5 8 0-16,2-8-242 15,4 0-136-15,-4 0-20 16,-2 0 0-16</inkml:trace>
  <inkml:trace contextRef="#ctx0" brushRef="#br1" timeOffset="-181910.66">14374 15847 32 0,'-191'48'23'15,"29"2"-21"-15,23-2-21 16</inkml:trace>
  <inkml:trace contextRef="#ctx0" brushRef="#br1" timeOffset="-180762.07">13182 16334 94 0,'-30'0'216'16,"-8"0"-45"-16,-5 0-20 15,-10 0-20-15,-12-7-41 16,-4-2-21-16,-5 6 4 16,2-1 17-16,3 4 15 15,11 0 17-15,15 0 1 16,4 0-16-16,16 0-28 0,23 0 2 15,15 0 15-15,35 11 20 16,40-3-10-16,48-8-79 16,47 0-27-16,60-15 0 0,64-13 0 15,51-10 0-15,51-9 0 16,36-11 0-16,36-3 0 16,24-13 0-16,10-2 0 15,7-2 0-15,-5 0 0 16,-18 13 0-16,-35 12 0 15,-41 13 0-15,-42 12 0 0,-54 7 0 16,-62 9 0-16,-55 4 0 16,-62 4 0-16,-50 4 0 15,-41 0 0-15,-39 0 0 0,-37 0 0 16,-20 0 0-16,-15-9 0 16,-13 1 0-16,-4-5 0 15,-69-27 0 1,69 8 0-16,4-9 0 15,3-16 0-15,11-17 0 16,9-16 0-16,10-16 0 0,7-11 0 16,6-5 0-16,2 0 0 15,9 3 0-15,8 10 0 16,0 7 0-16,0 11 0 0,-9 10 0 16,0 5 0-16,-5 7 0 15,-11 13 0-15,-15 6 0 16,-25 9 0-16,-28 13 0 15,-34 11 0-15,-35 10 0 0,-38 7 0 16,-32 0 0-16,-34 12 0 16,-39 4 0-16,-40 8 0 15,-37 5 0-15,-25 3 0 0,-15 5 0 16,-12 3 0 0,-8 5 0-16,3 0 0 0,13 3 0 15,23 2 0-15,33-3 0 16,38-1 0-16,38-6 0 15,40-7 0-15,39-4 0 16,40-9 0-16,41-3 0 0,36-5 0 16,25-12 0-16,24 8 0 15,13-8 0-15,12 0 0 16,8 0 0-16,7 0 0 16,1-5 0 15,8 2 0-31,-8-1 0 0,0 4 0 15,1 0 0-15,-2 0 0 16,-3 0 0-16,-1 12 0 16,-3 8 0-16,-4 26 0 15,-4 23 0-15,-6 28 0 0,3 25 0 16,-6 16 0-16,5 18 0 16,4 3 0-16,3 0 0 15,4-5 0-15,6-8 0 0,-1-7 0 16,12-17 0-1,0-15 0-15,0-24 0 0,0-16 0 16,0-20 0-16,0-9 0 16,0-15 0-16,0-6 0 15,0-9 0-15,0 0 0 47,7-8 0-16,18 0 0-31,20 0 0 16,26 0 0-16,28-4 0 16,28-8 0-16,26-5 0 15,35-2 0-15,19 3-240 16,8 4-224-16,0-2-50 16</inkml:trace>
  <inkml:trace contextRef="#ctx0" brushRef="#br1" timeOffset="-179015.48">8429 16298 342 0,'9'-15'289'15,"-9"2"-90"1,3 13-93-16,10 0-52 0,6 20-27 16,11 8-6-16,6 13-1 15,7 8-5-15,3 4-3 16,-2 1-4-16,-3-5-7 15,-4-5 1-15,-4-8 0 0,-5-8 0 16,-7-3-4-16,-10-8 7 16,2-4 0-16,-6-6-3 15,-2-7 10-15,-2 0 11 16,-3 0 3-16,0-5-6 0,0-15-13 16,5-17-2-1,3-15-8-15,0-13 2 0,1-18 1 16,3-5 4-16,0-13-3 15,-1-2-2-15,2 13 4 16,-1 9-14-16,-3 12-12 16,-6 12-16-16,0 13-25 0,2 7-22 15,-5 12-29-15,0 10-18 16,0 6-34-16,3 9-51 16,-3 0-131-16</inkml:trace>
  <inkml:trace contextRef="#ctx0" brushRef="#br1" timeOffset="-178266.6">9088 16005 406 0,'3'21'241'0,"-3"-8"-62"15,0-2-66-15,0-11-55 0,0 0-30 16,12 0-6-16,8 0-18 16,13-9-2-16,8-6-7 15,3-2-15-15,-4-2-1 16,-3-7 1-16,-9 7 17 0,-6-7 10 15,-16 7 21-15,-6-3 6 16,-23 6 10-16,-14 9 17 16,-12 7 21-16,-3 21 4 15,-5 11 7-15,4 12-20 16,8 9-14-16,10 4-24 16,13 0-17-16,22 0-5 15,22-8-9-15,18-8-25 0,17-17-66 16,12-16-38-16,12-16-8 15,9-12-6-15,3-17 19 16,-3-12 32-16,-10-7 34 16,-15-10 27-16,-20-3 23 0,-17-5 28 15,-19 2 35-15,-18 6 40 16,-11 9 38-16,-8 17 5 16,-9 7-21-16,1 18-42 15,-1 10-24-15,0 5-25 16,5 25-10-16,7 10-12 15,4 10-6-15,10 5 2 0,11 3-15 16,5-3-4-16,6-11-22 16,9-6-40-16,4-13-14 15,5-8 7-15,-1-12 33 16,1-12 20-16,-4-12 17 0,-5-10 14 16,-4 0 21-16,-3-5 12 15,-5 8 14-15,-5 5 12 16,2 6 22-16,-5 9-4 15,0 11-27-15,3 11-15 16,5 22-2-16,4 20-14 16,4 11-5-16,5 15-5 0,4 6-6 15,3-4 0-15,-4-8-3 16,0-12-4-16,-4-11 5 16,-2-15 5-16,-7-8-1 15,-3-12 4-15,-3-15 8 0,-5 0 0 16,0-15-12-16,0-19-11 15,0-12 6-15,3-5-17 16,3-7-26-16,-3-3-23 16,5-4-37-16,0 5-33 15,1-6-41-15,3-3-26 16,0-1-18-16,-1 1-44 0,-3 9 26 16</inkml:trace>
  <inkml:trace contextRef="#ctx0" brushRef="#br1" timeOffset="-177833.25">9997 15272 372 0,'-12'-24'361'0,"0"8"-97"16,3 3-86-16,9 6-71 0,-8 2-9 15,8 1 5 1,0 4 4-16,0 13-32 15,0 11-13-15,8 25-22 0,9 20-18 16,3 17-12-16,3 11 1 16,-1 1-5-16,-3-4-10 15,-3-8 3-15,1-16-3 0,-4-19 4 16,-6-10 3-16,2-17 2 16,-1-8 3-16,0-16 1 15,0-7 5-15,9-22-11 16,2-11 1-16,5-14 4 15,1-3-8-15,3 4 4 0,-4 8-1 16,22-12 13 0,-30 44-3-16,0 13-5 15,4 0-2-15,5 23-5 16,-1 4-10-16,0 5-3 16,5 1-62-16,-4 0-99 0,-2 0-83 15,7-4-56-15,2-10 11 16,1-6-2-16,-1-13 73 15</inkml:trace>
  <inkml:trace contextRef="#ctx0" brushRef="#br1" timeOffset="-177467.72">10946 15451 132 0,'0'-48'309'16,"0"11"-26"-16,-20 8-10 0,-8 14-49 15,-9 11-22-15,-3 11-21 16,-4 21-19-16,-5 13-34 15,9 9-31-15,7 7-47 16,16 0-44-16,17 0-6 0,8-6-39 16,12-9-38-16,13-14-27 15,4-6-21-15,-1-22 19 16,0-10 26-16,2-18 24 16,-11-13 30-16,-2-11 18 15,-9-10 40-15,-4 3 51 16,-12 1 23-16,0 8 46 0,-8 14-25 15,1 8-11-15,-1 8-111 16,8 7-5-16,0 6 0 16,0 27 0-16,0 12 0 15,11 13 0-15,5 8 0 16,5-4 0-16,2-8-97 16,3-5-175-16,-1-8-49 15,-3-11 1-15,4-17 35 0,-3 0 4 16,-1-17 55-1</inkml:trace>
  <inkml:trace contextRef="#ctx0" brushRef="#br1" timeOffset="-177083.56">11202 15118 60 0,'13'-86'246'0,"-5"16"-15"16,0 14-58-16,-5 15-32 0,-3 9 2 16,0 11 8-16,0 9-12 15,6 12-24-15,-6 17 13 16,0 19-18-16,3 20-10 15,2 18-41-15,3 12-23 0,-5-1-11 16,6 1-12-16,-1-4 2 16,0-6-14-16,0-6 6 15,0-9-6-15,-3-3-2 16,3-14 2-16,-5-3-2 16,0-8 4-16,-3-5-3 15,0-8-6-15,0-4 6 0,0-4-2 16,0 0 0-16,0-3 9 15,0-9-2-15,0 12-6 16,0-4 5-16,-6-8 3 16,-11 9-13-16,-3-9 8 0,-5 0-5 15,0 0 7-15,-2-9-2 16,3-4-10-16,-1 1-8 16,1-4-29-16,-1 0-32 0,11-4-28 15,0 3-41 1,6-3-85-16,8-4-47 0,0-9-21 15,8-8-27-15</inkml:trace>
  <inkml:trace contextRef="#ctx0" brushRef="#br1" timeOffset="-176914.58">11137 14899 524 0,'-8'-23'293'0,"8"9"-122"15,-8 1-78-15,8 1-61 0,0-1-62 16,13 6-53 0,11-3-37-16,12 8-38 0,4-3-77 15,-2 5-4-15</inkml:trace>
  <inkml:trace contextRef="#ctx0" brushRef="#br1" timeOffset="-176486.57">11433 14893 464 0,'-10'0'285'16,"-4"0"-88"-16,14 0-51 15,-8 0-34-15,8 0-35 0,0 13-26 16,0-5-21-16,13 9-15 16,11-1-4-16,9 4-11 15,3 0 0-15,-4 0-21 16,1-3 3-16,-9-5 9 0,1-4 0 15,-8-1-2-15,-5-7 1 16,-1 0-20-16,1 0-26 16,1 0-13-16,4-3-15 15,3-13 9-15,0-9 29 0,-4-4 24 16,0-2 13-16,-4-2 21 16,-3 5 23-16,-9-1 25 15,0 5 26-15,0 3 34 16,0 5 22-16,-9 4 9 15,-7 7-44-15,-4 5-31 16,-5 14-11-16,-7 10-15 0,-1 12-8 16,1 12-17-16,-1 13-20 15,1 5-2-15,4-1-34 16,3 1-93-16,5-2-102 16,3-6-78-16,6-9-21 15,3-4-26-15</inkml:trace>
  <inkml:trace contextRef="#ctx0" brushRef="#br1" timeOffset="-175816.64">12306 14451 164 0,'-11'-21'312'0,"-5"-3"-70"16,-8-2-8-16,-4-3-63 16,-1 6-25-16,4-1-8 15,1 2-3-15,2 8-16 16,8 0-24-16,1 3-25 0,1 3-21 16,12 3 14-1,-8 5 2-15,8 24-21 0,0 26-44 16,-8 22 0-16,8 27 0 15,0 6 0-15,0 6 0 16,0-9 0-16,4-19 0 16,4-9 0-16,-4-17 0 0,4-16 0 15,-4-8 0-15,1-13 0 16,-2-12 0-16,5-8 0 16,9-4 0-16,7-16 0 0,3-8 0 15,12-13 0-15,1 1 0 16,-4-2 0-16,1 7 0 15,-9 5 0-15,-7 10 0 16,-5 12 0-16,-4 4 0 16,-1 4 0-16,-3 12 0 15,2 4 0-15,-2 5 0 0,0 2 0 16,-2-1 0-16,0-3 0 16,-3-2 0-16,2-6 0 15,-2-11 0-15,2 9 0 0</inkml:trace>
  <inkml:trace contextRef="#ctx0" brushRef="#br1" timeOffset="-175484.06">12489 14987 2047 0,'5'0'0'16,"-2"0"0"-16,-3 0-39 15,6 13-61-15,-3-6 3 0,2 2 19 16,-1-1 7-16,-1 4 11 16,0 0 13-16,2-3 24 15,-5-9 9-15,0 7 6 16,0-7 9-16,0 0 0 15,0 0-3-15,0 0 6 0,0 0-5 16,0 0-1-16,0 0 0 16,0 0-22-16,0 0-39 0,0 0-38 15,0 0-23-15,0 0-21 16,0 0-1-16,0 0-1 16,-15-2 16-16,-2-9-1 15,-4-4-8-15,-2-5-7 16,-3-5 46-16</inkml:trace>
  <inkml:trace contextRef="#ctx0" brushRef="#br1" timeOffset="-175154.83">12034 14772 163 0,'-48'-21'256'0,"4"6"-73"16,3-2-22-16,13 1-18 16,8 4-20-16,6-5-9 0,14-4-11 15,14-3-17-15,18-4-13 16,12-1-16-16,10 6-4 15,3 6-9-15,-4 11-17 0,-5 19-3 16,-5 20 7 0,-10 20 10-16,-12 16 11 0,-13 16 16 15,-8 1 8-15,-19 4 2 16,-15-1-10-16,-6-7-45 16,-5-14-23-16,4-6 0 15,8-17 0-15,10-16 0 0,11-8 0 16,12-14 0-16,16-12 0 15,20-14 0-15,18-14 0 16,14-12-82-16,8-8-116 16,6-7-35-16,0-7-33 0,-1 3-24 15,-7-1 11-15,-11 4-17 16</inkml:trace>
  <inkml:trace contextRef="#ctx0" brushRef="#br1" timeOffset="-174845.23">12693 14294 252 0,'-17'-59'237'16,"2"2"-83"-16,-2 4-43 16,4 8-11-16,13 8 14 15,-6 13 22-15,6 6-6 0,0 11-3 16,0 7-10-16,0 18-8 16,0 13-38-16,0 23-9 15,-9 18 12-15,9 13 17 0,-8 10-17 16,8-2-17-16,0-3-26 15,0-10-31-15,3-10 0 16,2-14 0-16,-2-15 0 16,3-8 0-16,-6-8 0 15,0-9 0-15,0-4 0 0,3-12 0 16,0 0 0 0</inkml:trace>
  <inkml:trace contextRef="#ctx0" brushRef="#br1" timeOffset="-174039.38">12631 14862 2047 0,'0'-17'0'16,"0"-9"0"-16,8-14 0 15,10-13 0-15,6-8 0 16,-1 4 0-16,3 5 0 0,-3 11 0 16,-2 8 0-16,-4 17 0 15,-2 12 0-15,5 12 0 16,-3 21 0-16,-1 11 0 0,-3 14 0 16,-1 3 0-16,0-4 0 15,0-13 0-15,-1-7 0 16,3-4-27-16,-2-10-287 15,0-10-36-15,1-9 21 0,1-14 54 16,3-9 32-16,-4-14 58 16,0-7 62-16,-2-14 63 15,-3-6 62-15,-5-10 112 16,2-71 217 0,-5 87-214-16,0 17-16 0,4 13 3 15,1 7 8-15,3 13-3 16,0 8 10-16,4 17 6 15,0 6-27-15,8 11-39 16,1 2-33-16,3-3 0 16,1-9-9-16,-2-3-8 15,3-9 2-15,-7-12-2 0,-2-10-1 16,-1-9-7-16,1-14 2 16,-2-7-2-16,-3-5 4 15,-4 0 11-15,-3 9 36 16,-5 8 22-16,0 7 13 0,0 5 0 15,0 12-23-15,3 4-45 16,5 16-19-16,5 13 0 16,3 6 0-16,4 3 0 0,5-2 0 15,0-7 0-15,2-9 0 16,3-7 0-16,-6-13 0 16,-5-17 0-16,-3-11 0 15,-10-10 0-15,-6-5 0 16,0-6 0-16,-17-5 0 15,1 5 0-15,0 4 0 0,0 5 0 16,-1 11-183-16,4 10-277 16,6 5-31-16,7 14 43 15</inkml:trace>
  <inkml:trace contextRef="#ctx0" brushRef="#br1" timeOffset="-173423.85">14219 13893 336 0,'29'-50'368'15,"-12"10"-71"-15,-14 4-47 16,-3-2-37-16,0 6-36 16,-16 4-41-16,0 3-34 0,-4 0-23 15,-8 2-23-15,-9 2-23 16,-17 1-33-16,-22 3 0 15,-31 1 0-15,-34 4 0 0,-46 12 0 16,-48 0 0-16,-53 28 0 16,-45 20 0-16,-37 23 0 15,-32 22 0-15,-36 29 0 16,-29 25 0-16,-20 19 0 16,-6 17 0-16,11 21 0 15,19 12 0-15,31 15 0 0,52 11 0 16,47 5 0-16,56 3 0 15,62-6 0-15,57-13 0 16,57-20 0-16,60-23 0 16,61-22 0-16,62-18 0 15,59-31 0-15,66-26 0 16,70-36 0-16,60-29 0 0,56-26 0 16,47-33 0-1,33-20 0-15,24-20 0 0,7-20 0 16,7-22 0-16,-3-26 0 15,-22-31 0-15,-24-31 0 16,-30-26 0-16,-39-32 0 16,-42-23 0-16,-55-22 0 0,-53-4 0 15,-56 22 0-15,-54 36 0 16,-56 41 0-16,-47 40 0 16,-63 36 0-16,-60 33-108 0,-53 28-297 15,-42 33 54 1,-35 29 105-16,-24 33 96 0,-13 28 65 15,-5 24 37-15,2 17 14 16,14 15-12-16,23 9-51 16,19 5-80-16</inkml:trace>
  <inkml:trace contextRef="#ctx0" brushRef="#br1" timeOffset="-172725.33">5640 17014 532 0,'-37'-7'336'16,"9"2"-93"-16,11-2-101 15,21-9-64-15,34-9-13 16,38-13 5-16,46-10-5 15,48-12-31-15,33-7-22 0,12 7 2 16,-8 3-25-16,-19 7-47 16,-30 6-12-1,-33 8 9-15,-28 7 5 16,-26 8 10-16,-19 6-11 0,-20 2-35 16,-7 0-62-16,-13 6-29 15,-4-5 3-15,-8-8-30 16,0-5 12-16</inkml:trace>
  <inkml:trace contextRef="#ctx0" brushRef="#br1" timeOffset="-172259.92">7260 16128 151 0,'-28'-29'291'0,"2"8"-44"15,6 2-25-15,4 7-90 16,7-2-50-16,9 7-31 16,22 2-9-16,18-2-10 15,16-2-7-15,18 1-15 16,2 1-4-16,-3-2-12 15,-8 1-30-15,-8 8 3 16,-11 0 15-16,-18 12 61 16,-12 17 44-16,-16 19 0 0,0 23-27 15,-16 12-17-15,-4 3-5 16,-1-1 6-16,5-7-8 16,-1-13-18-16,6-8-5 15,11-12-6-15,-8-12-5 0,8-9-4 16,-13-4 10-16,13-7-3 15,-16-13-4-15,-1 0-13 16,-2-13 0-16,-5-10 6 16,-1-15 2-16,-3-14 4 15,-1-17 1-15,4-14-11 16,1-5-8-16,5-7-1 16,-3 6 0-16,6 12-7 15,7 15-2-15,9 19-15 0,-6 10-12 16,6 12-14-16,0 4-8 15,0 10-10-15,0-1-25 16,0 4-15-16,0 4 12 16,0 0 16-16,0 8 9 15,6 3-2-15,3 3-35 16,-4 0-28-16,3 8 15 16</inkml:trace>
  <inkml:trace contextRef="#ctx0" brushRef="#br1" timeOffset="-172110.44">7698 16119 5 0,'110'-41'4'16</inkml:trace>
  <inkml:trace contextRef="#ctx0" brushRef="#br1" timeOffset="-171930.11">10841 16083 1348 0,'23'-8'386'15,"-6"-1"-321"-15,-4 2-394 16,-1-11-55-16,0-2 91 16,5-4 31-16,-1 4 25 15</inkml:trace>
  <inkml:trace contextRef="#ctx0" brushRef="#br1" timeOffset="-171721.7">11921 15822 1140 0,'13'-20'603'16,"-5"4"-299"-16,0-1-304 16,0-7-41-16,8-5-190 0,9-8 5 15,-1 5-8-15,1 0-30 16,-6 8-42-16,-2 11-38 15</inkml:trace>
  <inkml:trace contextRef="#ctx0" brushRef="#br1" timeOffset="-169463.95">4863 4057 209 0,'0'-3'230'16,"0"-1"-60"-16,-6 4 0 16,6 0-44-16,-9 0-12 15,9 0-10-15,0 0-12 0,0 0-34 16,0 0-22-1,0 0-23-15,0 0-2 16,0 0-4-16,0 7 7 16,0 10 11-16,0 10 12 15,0 15 20-15,-9 12 8 16,-2 11 10-16,-3 16-3 0,3 8-20 16,-1 4 2-16,4 6-19 15,8 2-9-15,-8 5 6 16,0 8 10-16,8 4 22 15,-13 13-20-15,13 12-31 16,-8 2-13 0,8 10 0-16,0 4 0 0,0-5 0 15,0 1 0-15,0-8 0 16,0-12 0-16,0-8 0 16,0-11 0-16,0-2 0 15,0-3 0-15,0-9 0 16,0-5 0-16,0 1 0 15,0-5 0-15,3 1 0 16,2-9 0-16,-2 1 0 16,-3 0 0-16,5-1 0 15,0 5 0-15,3-1 0 16,-5 0 0-16,5 2 0 16,-3-2 0-16,-5-5 0 15,0 2 0-15,0 4 0 16,0 0 0-16,0-4 0 15,0-5 0-15,0 0 0 0,0 0 0 16,0 1 0-16,0-5 0 16,-8 1 0-16,8-5 0 15,0-4 0-15,0-4 0 16,-8 0 0-16,8-8 0 16,0 0 0-16,-8-4 0 15,8-6 0-15,-10 3 0 16,10-4 0-16,0-10 0 15,-8 1 0-15,8-9 0 16,-6 0 0-16,6-7 0 16,0-9 0-16,0-3 0 15,0-2 0 1,0-7-16 0,0 0-260-16,-8-11-40 15,-6-6 17-15,-2-8 55 0,0 1 64 16,-9-1 43-16,1 1 10 15,-3 0 12 1,-6-1 40-16,1 6 53 16,-2 2 91-16,7 0 69 15,-2 5-25-15,4 5 3 16,5-2 10-16,8 4 13 0,0 5-9 16,12 0-10-16,0 0-21 15,0 9 18-15,3 11 9 16,13 13-20-16,9 7-14 15,3 14-5-15,1 7-13 16,-1-1-15 0,-4-3-26-16,-3-3-5 0,-1-15-2 15,-4-1-17-15,1-9-9 16,-4-5 0-16,-2-8 0 16,-3-4 0-16,0-12 0 15,5 0 0-15,4 0 0 16,7-16 0-16,9-17 0 15,2-8 0-15,6-2 0 16,0-7 0-16,-5-7 0 16,-4-4 0-16,1 0 0 15,-8 5 0-15,-5-2 0 0,-8 9 0 16,-4 9 0-16,-8 7 0 16,0 8 0-1,-16 5 0-15,-8 4 0 16,-9 8 0-16,-4 4 0 0,-8 4 0 15,-7 0 0-15,-5 12 0 16,0 1 0-16,0 4 0 16,5-3 0-16,4 3 0 15,11-6 0-15,7 2 0 16,7-4 0-16,11-9-3 16,4 12-288-16,8-12-36 15,0 7 8-15,8 2 35 16,1-9 2-16,2 0 27 15</inkml:trace>
  <inkml:trace contextRef="#ctx0" brushRef="#br1" timeOffset="-168430.94">8198 15689 208 0,'-13'-10'335'15,"4"8"-58"-15,9-3-82 0,0-1-89 16,0 4-39 0,14-3 37-16,14 2 28 0,17 3 7 15,8 0-2-15,7 8-15 16,2 7-16-16,-5 2 1 15,-9 7-95-15,-9 1-12 16,-4-5 0-16,-13 5 0 0,-5-1 0 16,-4 1 0-16,-10-2 0 15,-3-7 0-15,0-3 0 16,0-4 0-16,6-9 0 16,2 0 0-16,-1-11 0 15,4-16 0-15,11-13 0 16,2-24 0-16,4-28 0 0,5-21 0 15,7-18 0-15,1-10 0 16,3-9 0-16,4 6 0 16,-1 10 0-16,-7 17 0 15,-4 18 0-15,-4 18 0 0,-7 16 0 16,-4 16 0-16,-9 13 0 16,-1 6 0-16,-6 15 0 15,-5 3 0-15,0 7 0 16,-11 22-179-1,-6 11-134 1,-4 8-30-16,2 9 13 0,-10 9 8 16,1 2 51-16</inkml:trace>
  <inkml:trace contextRef="#ctx0" brushRef="#br1" timeOffset="-167973.36">8726 15019 376 0,'-16'13'260'15,"2"-13"-67"-15,6 0-41 0,8 0-31 16,0 0 6-16,0 0 33 16,0 0 19-16,16 12-10 15,17 1-19-15,5 6-38 16,6 10-64-16,5 9-48 16,-1 6 0-16,2 4 0 15,-10 6 0-15,-4-1 0 0,-4-8 0 16,-7-10 0-16,-4-6 0 15,-10-8 0-15,3-4 0 16,-8-17 0-16,2 0 0 16,0 0 0-16,14-24 0 0,10-21 0 15,12-24 0-15,9-21 0 16,8-17 0-16,7-3 0 16,-2-3 0-16,-1 6 0 15,-3 14 0-15,-5 12 0 16,-10 7 0-16,-1 13 0 15,-5 12 0-15,-9 8 0 16,-12 13 0-16,-4 7 0 0,-3 6 0 16,-2 3 0-16,-3 3 0 15,-8 6 0-15,5 3 0 16,-2 0 0-16</inkml:trace>
  <inkml:trace contextRef="#ctx0" brushRef="#br1" timeOffset="-167503.28">9939 14344 2047 0,'-11'12'0'0,"3"0"0"0,0 0 0 16,-1 2 0-1,0 0 0-15,3 0 0 0,6-2 0 16,-14 0 0-16,6 0 0 16,8 0 0-16,-8 5 0 15,8-5 0-15,-8 0 0 0,8 1 0 16,0-5 0-16,-9-8 0 15,9 12 0-15,-7-12 0 16,7 12 0-16,0 0 0 16,-8-12 0-1,8 12 0-15,-9-4 0 0,9 5 0 16,0-6 0 0,-11-7 0-16,11 14 0 0,0-7 0 15,-8-7 0 1,8 12 0-16,-8-12 0 15,8 9 0-15,0-2 0 16,-9-7 0 0,9 8 0-1,0 1 0-15,-8-1 0 16,8 1 0-16,-7-1 0 16,7 0 0-16,-14 0 0 15,6-1 0-15,8 2 0 16,-8-9 0-16,8 7 0 0,0 4 0 15,0-4 0 1,-12-7 0-16,12 8 0 31</inkml:trace>
  <inkml:trace contextRef="#ctx0" brushRef="#br1" timeOffset="-167437.55">9724 14772 2047 0</inkml:trace>
  <inkml:trace contextRef="#ctx0" brushRef="#br1" timeOffset="-167394.11">9716 14784 2047 0,'-8'9'0'15,"-3"3"-193"-15,-7 2-321 16,-2 8 33-16,1 2 63 16</inkml:trace>
  <inkml:trace contextRef="#ctx0" brushRef="#br1" timeOffset="-166301.83">21553 17344 587 0,'0'0'375'0,"0"0"-185"16,-7 0-91-16,7 17-27 15,0 7 25-15,0 9 5 16,0 7-11-16,11 10 2 15,7 7-14-15,5 0-14 16,14 0-19-16,10-9-10 16,7-8 14-16,8-23 14 15,6-20-63-15,14-30-1 0,14-29 0 16,15-31 0-16,10-29 0 16,12-26 0-16,11-21 0 15,0-6 0-15,0 4 0 16,-14 15 0-16,-16 26 0 0,-18 24-13 15,-17 29-165-15,-23 15-86 16,-16 22-67-16,-6 12 13 16,-15 16 37-16,-15 12-2 15</inkml:trace>
  <inkml:trace contextRef="#ctx0" brushRef="#br1" timeOffset="-166019.14">22893 17218 397 0,'-52'77'259'0,"3"-4"-68"16,5-4-50-16,3-2-51 16,17-6-7-16,7-14 40 15,17-5 64-15,20-17 17 16,22-18-11-16,27-14-43 0,20-22-121 16,24-16-29-1,17-17 0-15,7-7 0 16,6-12 0-16,-7-4 0 0,-16-5 0 15,-8 1 0-15,-8 0 0 16,-24 7 0-16,-19 13-76 16,-17 20-255-16,-10 17-29 15,-18 22 34-15,-9 31 34 0,-7 24 5 16</inkml:trace>
  <inkml:trace contextRef="#ctx0" brushRef="#br1" timeOffset="-165402.5">24229 17798 615 0,'29'-14'432'0,"-4"-3"-41"15,-1 1-171-15,9-4-80 16,7 4 6-16,13 7-43 0,3 9-103 16,6 28 0-16,-2 22 0 15,-3 20 0-15,-4 16 0 16,-4-1 0-16,-5-8 0 15,-10-16 0-15,-7-16 0 0,3-22 0 16,1-23 0-16,14-20 0 16,8-24 0-16,7-21 0 15,0-16 0-15,5-17 0 16,5-8 0-16,4-7 0 16,2-11 0-16,9-5 0 15,1 1 0-15,1 11 0 16,-6 20 0-16,-13 15 0 0,-11 21-47 15,-12 16-357-15,-17 21 23 16,-11 11 98-16,-17 13 72 16,-13 25 38-16,-16 15 26 15,-16 8 49-15,-6 2 52 0,-8 0 91 16,7-10 122-16,5-11-28 16,9-10 28-16,5-2 11 15,10-1 38-15,-2 3 120 16,5 3 23-16,-1 6-176 15,5 12-183-15,2 13 0 16,6 18 0-16,8 9 0 16,0 6 0-16,5 3 0 0,7-7 0 15,1-14 0-15,4-10 0 16,6-17 0-16,11-16 0 16,9-25 0-16,19-17 0 15,9-23 0-15,16-16 0 16,1-23 0-16,7-5 0 15,2-8 0-15,4 0 0 16,2 2 0-16,1 12 0 0,7 13 0 16,1 19-168-16,7 23-169 15,-1 23 18-15,-4 29 51 16,-17 19-79-16</inkml:trace>
  <inkml:trace contextRef="#ctx0" brushRef="#br1" timeOffset="-165119.7">27194 18195 445 0,'-36'34'362'0,"-6"-7"54"16,-6-3-119-16,0 5-90 15,2-1-18-15,10 1-58 16,16 4-131-16,20-1 0 0,25-3 0 16,27-9 0-16,29-7 0 15,24-13 0-15,19-20 0 16,1-14 0-16,4-13 0 15,-4-15 0-15,-1-16 0 16,-11-11 0-16,-8-18 0 16,-12-1 0-16,-11 6 0 0,-22 11 0 15,-15 22 0-15,-17 20-276 16,-11 20-123-16,-9 17 24 16,-8 24 19-16,0 22 44 15</inkml:trace>
  <inkml:trace contextRef="#ctx0" brushRef="#br1" timeOffset="-164787.83">28404 18496 536 0,'16'26'354'16,"-4"-14"-74"-16,-3-12 150 16,0 12-42-16,5 0-329 15,11 9-59-15,12-2 0 16,15-3 0-16,13-16 0 15,13 0 0-15,8-16 0 16,7-17 0-16,-6-15 0 16,4-13 0-16,-6-8 0 15,135-195 0 1,-164 178 0 0,30-61-46-1,-61 94-243-15,-6 16-29 16,-2-1-199-1,-17 38 357-15,-17 14 31 0,-2 8 5 16,-6 6 7-16,-7 2 19 16,-4 9 23-16,-2-8 11 15,2 6 13 1</inkml:trace>
  <inkml:trace contextRef="#ctx0" brushRef="#br1" timeOffset="-163855.64">27831 17511 351 0,'0'-49'178'16,"0"10"-49"-16,0 5-69 16,0 6-33-16,-8 4-20 15,8-2 5-15,-12 2 22 16,1-4 31-16,-6-1 3 0,-12-3 9 15,-11 0 20-15,-13 3 7 16,-20 4 39-16,-20 10 28 16,-24 9 1-16,-30 19-28 15,-24 23-22-15,-13 33-36 16,2 30-86-16,16 30 0 16,27 22 0-16,40 16 0 15,37 9 0-15,45-1 0 0,37-13 0 16,31-15 0-16,25-20 0 15,25-26 0-15,28-27-4 16,22-27-53-16,16-21 24 16,9-35 14-16,-4-31 10 15,-9-39 21-15,-21-33 15 16,-17-34 24-16,-17-27-19 0,-27-18-32 16,-21-8 0-1,-24 0 0-15,-27 8 0 16,-26 20 0-16,-23 24 0 0,-25 32 0 15,-17 26 0-15,-11 32 0 16,-8 25 0-16,-5 23 0 16,5 21 0-16,3 22 0 15,9 10 0-15,10 9 0 16,19 8 0-16,13 8 0 0,5 10 0 16,5 4 0-16,5 3 0 15,1-1 0-15,0 1 0 16,5-8 0-16,2-9 0 15,-2-12 0-15,9-8 0 16,3-13 0-16,0-7 0 16,2-8 0-16,12 0 0 0,-8-6 0 15,8-2 0-15,0-1 0 16,0-12-157-16,0 12-86 16,5-12-10-16,-2 8-5 15,6 1 9-15,-6-9 11 16,3 7-25-16</inkml:trace>
  <inkml:trace contextRef="#ctx0" brushRef="#br1" timeOffset="-163223.64">25482 16995 303 0,'-40'-41'242'0,"-15"-1"-22"16,-26 2-24-16,-32 8-16 15,-42 11 25-15,-32 21-62 16,-30 40 5-16,-6 34 9 15,0 33 12-15,16 26-85 16,25 21-84-16,35 18 0 16,46 8 0-16,48-3 0 15,53-4 0-15,47-19 0 0,44-24 0 16,47-32 0-16,46-32-42 16,35-42-43-16,20-41 11 15,9-44 12-15,-12-39 32 16,-24-40 9-16,-26-31 22 0,-28-24 36 15,-25-26 37-15,-31-14 29 16,-28-5-4 0,-38 16-99-16,-36 20 0 0,-23 33 0 15,-27 33 0-15,-27 37 0 16,-21 34 0-16,-21 35 0 16,-14 32 0-16,-5 20-142 0,1 25-122 15,3 21-98-15,8 15-47 16,-1 12-14-16</inkml:trace>
  <inkml:trace contextRef="#ctx0" brushRef="#br1" timeOffset="-160777.33">10435 16705 306 0,'21'-19'301'0,"-6"2"8"16,-2 6-11-16,-5-3-35 15,-3 6-15-15,-1 8-9 16,8 0-156-16,8 16-83 0,4 18 0 16,9 9 0-16,8 11 0 15,2 6 0-15,3-3 0 16,-7 1 0-16,3-2 0 15,-5-11 0-15,-5-7 0 0,-4-6 0 16,-4-7 0-16,-3-6-150 16,-10-2-111-16,-2-1-39 15,-1 1-3-15,-8-3 1 16,0 3-14-16</inkml:trace>
  <inkml:trace contextRef="#ctx0" brushRef="#br1" timeOffset="-160428.05">10570 17494 487 0,'-21'14'264'16,"5"-7"-46"-16,7-7-82 15,9 12-57-15,9-12-22 16,15 9-20-16,12-2-6 16,12 2-7-16,10-1 4 15,7 0 1-15,0-8-8 16,0 12-9-16,-8-12-15 0,-8 0 1 15,-5 0-4-15,-11-3-2 16,-6-6 2-16,-5-7 2 16,-6-9-4-16,-8-3 13 15,-8-9 5-15,0-2 10 0,-13-4-5 16,-6 3 22-16,-6 4 5 16,-7 3-7-16,-10 3-12 15,-6 7-25-15,-5 11-25 16,-4 12-25-16,4 7-14 15,1 17-50-15,3 14-59 16,5 14-44-16,12 10-34 0,7 3-24 16</inkml:trace>
  <inkml:trace contextRef="#ctx0" brushRef="#br1" timeOffset="-158895.66">11161 18135 729 0,'14'-12'386'15,"-3"-2"-135"-15,-3 7-125 0,-3 3-63 16,-5 4-31-16,3 0-12 16,6 25 0-16,-2 11 15 15,6 13-19-15,-4 4-6 16,-1-1-4-16,-5-7-4 15,-3-9-3-15,5-7-5 0,-5-9-3 16,0-7-10-16,0-13-29 16,0 0 18-16,0-17 11 15,6-14 2-15,4-15 13 16,2-3 0-16,9 1 0 0,1 3 7 16,4 5-5-1,-3 7 7-15,7 12-4 16,-5 8 11-16,-7 6 1 0,-1 3 8 15,-4 4 8-15,-4 0 0 16,-6 0-13-16,-3 7-8 16,4-7-6-16,0 9-2 15,4-9-20-15,0 0-13 0,8-9 0 16,1-2 13-16,7-2 7 16,0-4 7-16,-4 3-2 15,2 0 11-15,-6 7-1 16,0 3-2-16,-5 4 0 0,-3 0-2 15,0 0 6 1,1 0 1-16,-1 0-2 16,1 0 3-16,-2 0-2 0,1 0-8 15,5 0 2-15,-1 0-3 16,0-8-4-16,9-9-11 16,-1-4 1-16,-5-3 9 15,1 0 10-15,-2 0 7 0,-10 3 34 16,-4 5 37-16,0 4 41 15,0 4 35-15,-12 8-1 16,-2 0-153-16,3 13 0 16,-1 3 0-16,12 3 0 0,0 2 0 15,9 4 0 1,10-5 0-16,10-1 0 0,7-2 0 16,5-9-144-16,3-8-17 15,2 0 22-15,-2-8 37 16,-4-9 32-16,-2-2 22 15,-11-9 26-15,-2-6 13 0,-8-3 3 16,-10 1 20-16,-4 1 25 16,-3 4 17-16,0 7 21 15,0 8 8-15,0 4 13 16,0 3-12-16,0 9-8 0,0 0-44 16,0 17-19-1,0 3-7-15,5-1-8 0,7 7-3 16,4-5-21-16,1-4-40 15,3-2-46-15,0-15-12 16,5 0 15-16,-4-4 34 16,-2-12 20-16,-2-12 26 0,-1-10 14 15,-3-2 10-15,-5-5 11 16,-4-3 21-16,0-1 21 16,-4 3 28-16,0 11 18 0,0 5 21 15,0 14 0-15,0 7-7 16,0 9-6-16,0 0-103 15,0 14-1-15,0 6 0 16,0 3 0-16,0 6 0 16,0-4 0-16,6 4 0 15,3-5 0 1,4-3 0-16,-2-6 0 0,7-2 0 0,-7-13-60 16,1 8-76-16,1-8 4 15,-5 0 26-15,1 0 22 16,-2 0 19-16,1-8 12 0,6-8 16 15,-8-1 18-15,2 1 12 16,0-5 3-16,1-3-2 16,-6-1 7-16,2-2 11 15,-5-6-2-15,0-4 2 16,0 0 5-16,0 1 2 16,0-2 6-16,0 6 3 0,0 4-5 15,0 2-1-15,0 7 8 16,0 7-1-16,0 0 4 15,0 3 6-15,0 1 9 0,0 4 8 16,0 4 1-16,0 0 0 16,0 0 7-16,0 0 21 15,0 0-43-15,0 17-42 16,0 6 0 0,0 11 0-1,0 2 0-15,3 2 0 0,6-3 0 16,4-2 0-16,-1-9 0 15,-1-3 0-15,-2-4-98 16,2-6-119-16,-3-2-18 0,1-9-10 16,0 8 12-16,-9-8 25 15,0 0 49-15,0 0 23 16,-12 0 32-16,-10-8 9 16,-5-5 44-16,-6 1 145 0,0-9 46 15,1 2 10-15,7 2-19 16,5 1-31-16,9-1-12 15,11 1-3-15,14-3-9 0,16-3-32 16,8-2-25 0,9 1-14-16,5-6-43 0,2 0-60 15,-2 8-44-15,-6 5-21 16,-18 4-38-16,-13 0-25 16</inkml:trace>
  <inkml:trace contextRef="#ctx0" brushRef="#br1" timeOffset="-141930.86">27567 6684 158 0,'10'-18'263'0,"-2"-2"-77"15,-5 1-47-15,2 2-44 16,-5 5-25-16,0 3-9 15,3 2 3-15,2 2-7 16,-1 5-16-16,-4 0-7 0,3 17-3 16,5 11 14-1,0 16 13-15,5 26 14 16,0 21-11-16,-5 13-3 0,-2 27-13 16,3 19-2-16,-9 25-7 15,0 17-1-15,0 12-4 16,0 8 12-16,0 4-20 15,0 7-11-15,-9 5-4 0,3 8 1 16,-2 8-5-16,-1 3-6 16,9 3 5-16,0-3 12 15,4-2 32-15,9-13 9 16,5-12-6-16,7-12-7 0,4-4-10 16,-2-5-13-1,2 0-20-15,1-3 0 16,-3-1 0-16,3-3 0 0,-4-2 0 15,0-7 0-15,-4-3 0 16,-13-9 0-16,-4-10 0 16,-5-13 0-16,0-13 0 15,-11-13 0-15,-6-16 0 16,1-17 0-16,-2-16 0 0,4-16 0 16,2-12 0-16,-1-12 0 15,13-9 0-15,-8-7 0 16,8-5 0-16</inkml:trace>
  <inkml:trace contextRef="#ctx0" brushRef="#br1" timeOffset="-141855.36">27860 13722 2047 0,'8'0'-83'0,"-3"0"-235"15,-2 0-121-15,-3 0 50 16,0-8 4-16</inkml:trace>
  <inkml:trace contextRef="#ctx0" brushRef="#br1" timeOffset="-140909.11">27064 13494 382 0,'-8'0'201'0,"8"0"6"16,-9-8-55-16,9 4-46 15,0 4-24-15,0 0 19 16,9 0 14-16,8 7 35 15,6 14 9-15,10 7-15 0,7 9-12 16,6 12-28-16,6 8-92 16,9 8-12-16,7 8 0 15,5 5 0-15,6 3 0 16,1 0 0-16,2-3 0 0,-6-4 0 16,3-10 0-16,-15-11 0 15,-7-7 0-15,-12-12 0 16,-9-8 0-16,-12-6 0 15,-2-8 0-15,-13-12 0 16,1 9 0-16,-6-9 0 16,-4-13 0-16,0-15 0 15,4-21 0-15,0-12 0 16,8-16 0-16,5-13 0 0,6-8 0 16,7-7 0-16,10 0 0 15,5-1 0-15,3-1 0 16,4 5 0-16,-2 4 0 15,-1 6 0-15,-5 9 0 16,-3 14 0-16,-13 17 0 0,-8 11 0 16,-3 13 0-16,-9 4 0 15,-3 7 0-15,-5 5 0 16,0-2 0-16,0 7 0 16,0 2 0-16,-13 5 0 15,0 0 0-15,-11 0 0 16,-13 0 0-16,-14 12 0 0,-20 6 0 15,-8 7 0-15,-19 3 0 16,-5 4 0-16,-6 5 0 16,-5-1 0-16,-4 1 0 15,5 0 0-15,-1-5 0 0,4-2 0 16,0-2 0-16,11-9 0 16,9 2 0-16,8-4 0 15,13-5 0-15,8-5 0 16,12-7 0-16,13 9 0 15,10-9 0-15,7 0 0 0,7 0 0 16,4 0 0 0,8 7 0-1,0 1 0 32,4-8 0-47,5 13 0 0,-2-1 0 16,4 5 0-16,2-4 0 15,-1-2 0-15,1 1 0 16,3 4 0-16,3 1-160 16,6 0-149-16,1-3-96 15,-1 0 33-15,2-14 35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25T18:09:11.00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15143 3040 273 0,'0'-36'240'0,"0"-1"-97"15,-13 8-74-15,-4 1-27 16,-12 8-8-16,-7 3 13 16,-9 5-3-16,-12 12 7 15,-11 8-13-15,-14 16-6 16,-3 18-9-16,0 15-10 16,4 12-1-16,16 12-9 0,16 12-3 15,24 6 4-15,25-1-2 16,20-13-3-16,17-13-7 15,16-18-3-15,4-18 2 16,3-19 9-16,-1-17-3 16,-4-29 7-16,-1-21-8 15,-5-18 8-15,-5-14 1 16,-4-7-3-16,-3 0 19 16,-8 4 33-16,-10 11 46 15,-6 17-11-15,-5 12-24 16,-4 12-30-16,-4 10-11 15,0 5-17-15,0 31-5 16,0 20-6 0,0 28-3-16,-8 28 9 15,8 33-6-15,4 22-28 16,12 9-55-16,4 10-58 16,0 0-52-16,-3-4-59 0,-8-16-87 15</inkml:trace>
  <inkml:trace contextRef="#ctx0" brushRef="#br0" timeOffset="482.31">14682 5093 629 0,'-8'11'152'0,"-3"10"-73"16,-6 16-43-16,-7 32-15 15,-6 32 14-15,-4 29 2 16,-8 20 6-16,-3 17-9 16,5-3-17-16,12-10-8 0,8-16-3 15,6-24-6-15,14-29 0 16,0-18 1-16,0-22 6 16,5-17 3-16,7-28-4 15,8-13-6-15,13-28 1 16,16-27 4-16,8-23-6 0,8-2 5 15,4 8 3-15,4 16-6 16,-4 17 0-16,-9 18-4 16,2 27 3-16,-11 22 1 15,-1 26-1-15,-13 21-3 16,-14 15 10-16,-14 11-4 16,-18 2-3-16,-22-4 0 15,-23-8-2-15,-14-9 3 0,-14-17 1 16,-2-16-2-16,-3-10-1 15,7-19 4-15,3-7-4 16,13-12 1-16,5-12-15 16,15-9-11-16,8 0-6 15,7 5-20-15,7 4-39 16,11 7-62-16,11 5-95 16,-8 12-278-16</inkml:trace>
  <inkml:trace contextRef="#ctx0" brushRef="#br0" timeOffset="881.43">14674 7538 344 0,'0'36'251'0,"0"-6"-108"16,0-5-72-16,-11-11-26 0,11 1-3 15,0-8 6 1,0-7 1-16,0 8-11 15,0-8-13-15,3 0-13 0,2 0-1 16,-2 0 4-16,-3 0 17 16,0 0 21-16,0-8-9 15,-25 3-10-15,-10 5-15 16,-21 21-2-16,-19 14 28 16,-13 20 4-16,-6 14 16 0,1 7 4 15,6 6-17-15,21 3-13 16,12-2-8-16,26-10-10 15,28-4-9-15,15-9 1 16,30-10-11-16,19-14 2 16,27-11-7-16,8-25-4 15,13 0-11-15,-6-17-33 16,-10-7-49-16,-10-1-41 0,-17-3-37 16,-12-3-37-16,-17-2-15 15,-15 4-49-15</inkml:trace>
  <inkml:trace contextRef="#ctx0" brushRef="#br0" timeOffset="5691.57">21391 3000 90 0,'8'-8'198'16,"-8"0"-24"-16,0 0-64 0,0-4-34 16,0-5-27-16,0 5 11 15,0-1 9-15,0 1-8 16,-13-1-12-16,13 2-14 15,-10 3-10-15,10 3-9 16,-8 1-4-16,8 4-6 16,-8 0-1-16,8 0 1 15,-14 0-1-15,6 0 2 16,-4 0-11-16,-5 0 5 16,-2 17-4-16,-6 4 0 0,-4 10 5 15,-2 7-2-15,-6 2 1 16,1 1-1-1,1-1 0-15,10-2 0 16,3-2-5-16,4 0-2 0,12-3-5 16,6-1-9-16,0-3-6 15,0-1 1-15,0 2 2 16,11-7 8-16,6 1-7 16,4 2 6-16,7-7 2 15,1-3 6-15,2-4-2 16,7-12 4-16,2 0-7 0,0 0 9 15,-3-7 0-15,-4-9-1 16,-6-5 0-16,2-8-2 16,-3 1 0-1,-8-8 4-15,-2-2 4 0,2-5 0 16,-7-2-7-16,-2-5 6 16,-9 2 1-16,0-1 0 15,0 1 8-15,0 6-1 16,0 10-1-16,0 3 2 15,-12 4 2-15,4 5-1 16,8 4 0-16,-9 4-4 16,9 1 0-16,0 1-4 15,0 8 3-15,0 2 0 16,-9 0-2-16,9 0-1 16,0 0-6-16,0 0 1 15,0 14 6-15,0 7 2 16,0 12-6-16,0 3 2 15,14 5 0-15,1 8 3 16,10 8-2-16,0 8-3 0,4 4 4 16,-1 4 1-16,4 1-2 15,-1-6-4-15,-1-6 0 16,-6-10 8-16,0-10-4 16,-4-5-1-16,-2-9 2 15,-2-8-2-15,-4-8 3 16,-4-4-1-16,0-8-2 15,0 0-3-15,-5 0-6 16,2 0-25-16,-5-11-30 16,0-14-35-16,4-7-87 15,0-9-37-15</inkml:trace>
  <inkml:trace contextRef="#ctx0" brushRef="#br0" timeOffset="6123.62">22398 2597 331 0,'0'-16'174'0,"0"2"-77"15,0 7-46-15,0 7-30 16,0 0-6-16,0 17 1 15,0 11 0-15,0 20 6 16,0 18 3-16,0 11-3 0,-12 8-7 16,-7 6-4-16,-2-2-3 15,-1 0 1 1,3-4-2-16,3-11-2 16,3-8 7-16,13-13-4 0,0-14-3 15,0-5-3-15,0-6 3 16,0-4-2-16,13-8-4 15,11-3 4-15,12-6 1 16,9-7-4-16,12 0-6 16,8-11 12-16,4-8-8 0,1-8-10 15,-6-1-18-15,-12-4-31 16,-7-5-21-16,-9-4-28 16,-10-4-76-1,-11-3-214-15</inkml:trace>
  <inkml:trace contextRef="#ctx0" brushRef="#br0" timeOffset="6288.86">22418 2731 299 0,'-24'-16'193'16,"8"4"-91"-16,16 2-57 15,0 3-23-15,8 0-11 16,15 2-2-16,25 5-12 15,15 0-21-15,18 0-46 16,4 0-120-16</inkml:trace>
  <inkml:trace contextRef="#ctx0" brushRef="#br0" timeOffset="6622.13">23361 2751 312 0,'0'0'234'0,"0"0"-78"16,0 0-70-16,-17 13-36 16,-4 2-21-16,2 17-9 0,-2 10-4 15,4 12-11-15,7 6 0 16,10 1-1 0,0 1-2-16,10-10-5 15,7-10 1-15,0-15 5 16,5-6 1-16,-5-21 4 0,0 0 3 15,-4-16 1-15,0-14 1 16,-13-6 22-16,0-5-16 16,-13 1-13-16,-9-1-18 15,-3 5-20-15,-10 8-34 16,4 2-38-16,1 6-34 16,7-1-70-16,1 5-21 15</inkml:trace>
  <inkml:trace contextRef="#ctx0" brushRef="#br0" timeOffset="7004.73">23502 2601 307 0,'13'-12'194'0,"-5"0"-93"16,6 7-52-16,0 5-26 15,11 0-10-15,7 0-6 16,12 0-3-16,2 0-14 15,-1 9-10-15,-1 3 15 16,-3 5 0-16,-10-5 1 16,-5 0 4-16,-7-5 1 15,-2 3 7-15,-6-2 5 16,3-2 1-16,-7 8 6 16,-2 0 10-16,3 12 17 15,1 10 12-15,-3 13-1 16,7 12 8-16,-1 9-21 15,4 11-20-15,2 9-9 0,-4-2-10 16,3 7 0-16,-5-6-8 16,1-7 7-16,-4-10-11 15,-6-1-20-15,-3-11-2 16,-29-7-35-16,-18 3-51 16,-15-2-29-16,-15-6-80 15,-13-3-242-15</inkml:trace>
  <inkml:trace contextRef="#ctx0" brushRef="#br0" timeOffset="7571.8">21321 4962 151 0,'-12'-9'291'0,"12"1"-64"15,-11 0-82-15,3 0-65 0,-4 3-36 16,-8 5-20 0,-5 0-9-16,-3 17-7 0,-6 7-7 15,3 12 1-15,-3 13 2 16,11 10-1-16,3 1-6 16,11 10 3-16,9-1-18 15,12-3-12-15,13-10-9 0,3-11-5 16,4-13-7-16,4-15 1 15,2-22 2-15,2-23 4 16,-4-12 25-16,-3-17 25 16,-7-9 17-16,-10-3 19 0,-6-5 11 15,-10 5 31-15,0 8 21 16,0 13-5 0,0 10-33-16,0 10-33 0,-8 11-25 15,8 10-5-15,0 27 0 16,0 12-2-1,0 8-2-15,5 14-14 16,3 4-53-16,3-5-60 0,11-1-49 16,-3-7-91-16</inkml:trace>
  <inkml:trace contextRef="#ctx0" brushRef="#br0" timeOffset="7870.84">22163 4803 483 0,'20'-21'238'16,"-9"8"-117"-16,-2 13-60 15,0 10-3-15,-5 18 27 16,-4 16-4-16,0 12-26 0,-9 18-15 16,-12 12-15-16,-2 9-9 15,-6 2-8-15,-4-3-7 16,5-8 3-16,-1-10-2 15,4-15-2-15,7-12 3 16,5-12-3-16,13-8-8 16,0-13-5-16,0-4-3 15,13-5-8-15,14-7-13 0,15 0-40 16,10-7-47-16,9-9-30 16,4-5-22-16,-5-8-53 15,-1-2 20-15</inkml:trace>
  <inkml:trace contextRef="#ctx0" brushRef="#br0" timeOffset="8040.87">22259 4957 334 0,'-34'-36'273'16,"3"3"-123"-16,14 9-70 15,17-2-42-15,0 10-25 16,26 4-8-16,19 1-9 0,20 3-46 15,25 4-63-15,7-1-91 16,-1 5-51-16</inkml:trace>
  <inkml:trace contextRef="#ctx0" brushRef="#br0" timeOffset="8469.78">23161 4896 358 0,'0'-3'213'16,"6"-2"-88"-16,-6 0-50 0,0 1-18 15,0 4 6-15,3 0-11 16,2 0-14-16,-2 0-7 16,-3 0-11-16,0 0-2 15,0 0-2-15,0 14 44 0,0 10 5 16,0 12 29-16,0 10-16 15,0 10-17-15,0 5-28 16,0 5-12-16,0-1-7 16,0 0-6-16,0-3 0 15,0-6-7-15,0-7-3 16,0-13 5-16,0-7-4 0,0-5-7 16,0-8-8-16,0-7 4 15,0-9 5-15,0 0-6 16,0 0 4-16,0 0-14 15,0-13-10-15,-8-2-20 16,8-6-17-16,0-4-1 16,-9-7-20-16,9-4-19 0,-8 3-22 15,1-3-38-15,-1-2-48 16,-1 2-11-16</inkml:trace>
  <inkml:trace contextRef="#ctx0" brushRef="#br0" timeOffset="8985.12">23787 4615 674 0,'-16'-19'320'16,"0"2"-153"-16,7 6-102 15,9 1-45-15,0 6-17 16,0 4 2-16,14 0-7 16,3 0 1-16,17 9-11 15,6 3-4-15,5 0-4 0,-3 0 6 16,-5-4 8-16,-9 0 1 15,-9 1 1-15,-6-9 10 16,-5 8-2-16,-3-1 8 16,-5 3-4-16,0 6 2 15,3 12 15-15,6 12-2 16,2 14 5-16,1 10-4 16,1 9-6-16,-1 4-12 0,3 2 4 15,6 3-10-15,4-10 2 16,-1-7-1-16,-5-8-1 15,3-12 4-15,-6-7-4 16,-3-9-12-16,-13-10-3 0,0 1-9 16,-25-1-26-1,-20 8-44-15,-25 4-57 0,-18 7-41 16,-9 2-42-16,-2 5-38 16</inkml:trace>
  <inkml:trace contextRef="#ctx0" brushRef="#br0" timeOffset="9617.54">21407 7266 91 0,'-13'-9'260'16,"2"1"-57"-16,-4-1-67 0,-11 9-64 15,-2 0-37-15,-8 9-10 16,-6 8 19-16,-1 7 8 16,-2 8 6-16,0 10-8 15,5 10-4-15,3 9-5 0,4 3-21 16,9 3-4-16,8-6-7 15,16-3-2-15,0-11-14 16,3-6-6-16,10-13-12 16,8-11-2-16,10-17-16 0,11-24-26 15,1-21-4 1,5-19 14-16,3-20 30 0,-15 3 31 16,-8 3 31-16,-7 10 30 15,-13 11 13-15,-5 16 2 16,-3 13-31-16,0 11-28 15,0 10-13-15,0 18 0 0,0 18 9 16,0 17 6-16,0 10-4 16,0 8-9-16,0 5-4 15,0 1-12-15,5-4-52 16,7-9-59-16,4-12-43 0,5-12-50 16,0-16-56-16</inkml:trace>
  <inkml:trace contextRef="#ctx0" brushRef="#br0" timeOffset="9900.83">21906 7016 483 0,'25'-27'370'16,"-11"7"-82"-16,-8 8-129 0,2 12-82 16,-8 24-35-16,0 16-5 15,0 17-6-15,-14 12-1 16,-4 12-13-16,2 2 1 15,2-3-10-15,8-3 5 0,6-11-4 16,0-9-7 0,0-12-2-16,0-8 3 0,15-9-6 15,10-2-18-15,15-10-25 16,13-16-36-16,10 0-61 16,-4-14-26-16,2-5-20 15,-9-14 13-15,-3-3 5 0,-11-9-31 16,-17-13 12-16</inkml:trace>
  <inkml:trace contextRef="#ctx0" brushRef="#br0" timeOffset="10044.79">22081 6936 235 0,'-20'-21'294'0,"8"5"-94"15,4 3-96-15,8 1-58 0,11 4-28 16,24 0-8-16,8 0-14 15,10 1-63-15,12-7-76 16,8 1-88-16,0 2-228 16</inkml:trace>
  <inkml:trace contextRef="#ctx0" brushRef="#br0" timeOffset="10435.59">22893 6895 334 0,'5'20'248'16,"-5"-4"-75"-16,0 0-72 15,-8 1-53-15,-4 0-14 16,-1-5 8-16,-3 0 16 16,3-3 5-16,1-9 8 0,12 0 7 15,-8 0-13-15,8 0-4 16,0 0-2-16,0-9-4 16,0 1-14-16,0 0-17 0,8-4-12 15,4 4-7-15,1-2-6 16,3 10-1-16,0 0-2 15,-4 10-2-15,1 2 11 16,-10 7-4-16,-3 9 17 16,0 10 13-16,-11 7-9 15,-6-1-6-15,6 0-9 0,-1-6 4 16,3-9 2-16,9-5-11 16,0-3 12-16,0-6-14 15,3-2 6-15,10 0-3 0,12-13-3 16,7 0-4-16,9 0-32 15,3 0-57-15,5-13-85 16,-6-4-92-16,4-11-47 16,-4-9-34-16</inkml:trace>
  <inkml:trace contextRef="#ctx0" brushRef="#br0" timeOffset="10799.47">23316 6752 726 0,'-12'-28'419'15,"4"7"-253"-15,8 5-135 16,0 1-28-16,0 1-5 16,17 2 5-16,6 9-11 0,14 3-64 15,8 0-21-15,3 0 23 16,-3 0 23-16,-5 0 22 16,-7 0 10-16,-9 8 27 15,-13-8 34-15,-3 7 22 16,1-7 18-16,-4 14 0 15,-5 5 18-15,0 10-1 0,0 16-1 16,0 12-27-16,0 16 2 16,8 9-34-16,0 7-25 15,5 4-9-15,-2 5 2 16,6 4-11-16,-6 0 0 0,-3-9 0 16,-3-11 8-16,-5-8-4 15,-13-13-6 1,-12-8-12-16,-10-9-42 15,-22-7-78-15,-16-9-82 0,-12-12-47 16,-10-3-23-16,-1-13-23 16,2-13-276-16</inkml:trace>
  <inkml:trace contextRef="#ctx0" brushRef="#br0" timeOffset="43451.13">18406 2095 1220 0,'25'-31'386'0,"-4"9"-198"15,-10 11-93-15,-8 6-46 16,2 5 23-16,-2 25-35 15,6 31-37-15,-4 33 0 0,3 38 0 16,-8 40 0 0,0 46 0-16,0 48 0 0,-8 39 0 15,-6 35 0 1,-17 379 0-16,14-343 0 16,-3 4 0-16,-4 5 0 0,3-11 0 15,-2-11 0-15,-2-10 0 16,1-19 0-16,0-17 0 15,4-13 0-15,-1-15 0 0,0-16 0 16,4-23 0-16,3-17 0 16,1-28 0-16,0-23 0 15,4-27 0-15,1-23 0 0,8-29 0 16,-11-25 0-16,5-16 0 16,-3-15 0-16,0-14 0 15,-3-8 0-15,-9-8 0 0,-4 0 0 16,-7 2 0-16,-9-2 0 15,-8 3 0-15,-16 6 0 16,-11 3 0-16,-17 4 0 0,-17 6 0 16,-27-2 0-16,-32 9 0 15,-24-1 0-15,-36 1 0 0,-30 3-34 16,-29 6 16-16,-20 11 33 16,-21 3 22-16,-16 6-37 15,-9 8 0-15,1-1 0 16,12-4 0-16,12-7 0 15,11-10 0-15,15-11 0 0,19-8 0 16,19-8 0-16,25-10 0 16,34-7 0-16,31-12 0 0,29 0 0 15,28 0 0-15,24-7 0 16,30-5 0-16,19-13 0 16,28-16 0-16,20-19 0 0,27-21 0 15,11-21 0-15,16-17 0 16,4-11 0-16,-2-13 0 15,-2-16 0-15,-8-12 0 16,-8-29 0-16,-7-32 0 0,-8-36 0 16,-4-46 0-16,-14-43 0 15,-8-51 0-15,-13-48 0 16,-4-36 0-16,-2-21 0 0,-1-19 0 16,-1-14 0-16,5 12 0 15,-1 21 0-15,6 30 0 16,-5 34 0-16,-5 42 0 15,-4 50 0-15,1 46 0 16,-1 59 0-16,2 50 0 0,3 39 0 16,3 36 0-16,1 31 0 15,4 28 0-15,-1 20 0 16,13 12 0 0,-7 11 0-16,7 8 0 0,0 10 0 15,0 2 0-15,-9 5 0 16,1 0 0-1,8 9 0 1,-8-1 0 0,8 4 0-1,0 0 0-15,0-4 0 16,8 5 0-16,16-1 0 16,34 0 0-16,42-12 0 15,58 0 0-15,62 0 0 16,60-12 0-16,62-13 0 15,65-7 0-15,47-4 0 16,11-7 0-16,4 9 0 0,-22-3 0 16,-33-1 0-16,-40 5 0 15,-46 5 0-15,-39-1 0 16,-37 1 0-16,-33-2 0 16,-34 7 0-16,-22-1 0 15,-32 3 0-15,-29 6 0 16,-20-2 0-16,-17 6 0 15,-15-3 0-15,-4 7 0 16,-9 2 0-16,-14 3 0 16,-2 2 0-16,-4 0 0 15,-6 0 0-15,-1 0 0 0,-2 0 0 16,-5 0 0-16,5 0 0 16,1 0 0-16,-1 0 0 15,-2-5 0-15,3-1 0 16,0 4 0-16,-5 2 0 15,0 0 0-15</inkml:trace>
  <inkml:trace contextRef="#ctx0" brushRef="#br0" timeOffset="43581.31">18094 632 2047 0,'9'28'0'0,"6"25"0"16,10 23 0-16,-1 26 0 15,0 21 0-15,1 9 0 16,4 18 0-16,-6 15 0 16,10 1 0-16,-1 5-20 15,1-4-517-15,1-9-31 0</inkml:trace>
  <inkml:trace contextRef="#ctx0" brushRef="#br0" timeOffset="45690.6">19811 1896 920 0,'-17'-8'326'16,"6"8"-156"-16,5 0-93 16,6 0-58-16,-14 0-8 15,14 0-8-15,-8 13 4 16,8 15 2-16,-13 16 2 16,-3 29 17-16,-1 30 11 0,-5 26 19 15,-4 29 7-15,-7 31 7 16,-2 27-5-16,-7 28-14 15,2 25-10-15,0 15-10 16,-2 14-6-16,6 3-18 0,-1 0-9 16,6-8 0-16,2-3 0 15,4-5 0-15,6-4 0 0,1-9 0 16,7-8 0 0,2-7 0-16,-2-9 0 0,0-4 0 15,-3-4 0-15,6-3 0 16,0 0 0-16,-2-2 0 15,10-7 0-15,0-9 0 0,0-10-14 16,0-14-16-16,0-17 10 16,0-10 14-16,0-17-2 0,0-14 12 15,-6-6-9-15,6-17 11 16,-8-4-2-16,0-8 4 16,8-8-10-16,0-10-1 15,0-11 1-15,0-14 11 0,0-13-1 16,0-12-3-16,0-5-3 15,0-12-5-15,0-5-9 16,3-12 1-16,2 0 1 0,3 0 6 16,3-4 7-16,6-4-8 15,4-4 11-15,10-5 2 0,9-4-9 16,11-7 3-16,13-4-5 16,17-11-5-16,20 4-6 15,26-11-7-15,20 2-3 0,19-4 9 16,24 2 15-16,18 1-3 15,19 1 15-15,11 7 3 16,19 3 5-16,14 3 8 16,17 2-9-16,18 4 2 0,7 9 1 15,-1 7 0-15,-3 13-22 16,-13 0 0-16,-16 10 0 16,-23 2 0-16,-31 4 0 0,-30 3 0 15,-28 2 0-15,-35 0 0 16,-24-1 0-16,-24-4 0 0,-19 0 0 15,-18-7 0 1,-16-9 0-16,-7 0 0 0,-14 0 0 16,-2 0 0-16,-6 0 0 0,-10-20 0 31,-9-18 0-31,-1-26 0 16,-3-31 0-1,0-22 0-15,4-34 0 0,4-33 0 16,12-29 0-16,0-32 0 15,12-28 0-15,15-17 0 16,16-15 0-16,13-21 0 0,9-12 0 16,4-6 0-16,3 1 0 15,-7 13 0-15,-5 17 0 16,-3 11 0-16,-3 17 0 0,-5 5 0 16,-3-1 0-16,-11 0 0 15,-7 4 0-15,-3 8 0 16,-9 8 0-16,0 14 0 15,-3 15 0-15,-1 25 0 16,4 22 0-16,-4 26 0 16,-3 21 0-16,-1 20 0 0,1 21 0 15,-9 15 0-15,0 18 0 16,0 10 0-16,0 8 0 16,0 15 0-16,0 3 0 15,0 7 0-15,0 1 0 16,0-1 0-16,0 2 0 15,0-7 0-15,0 2 0 16,0 1 0-16,0-11 0 16,0 1 0-16,0 4 0 15,0 1 0-15,0 0 0 16,0 5 0-16,0 0 0 0,0 9 0 16,0 1 0-16,0 5 0 15,-9 4 0-15,1 0 0 16,-1-1 0-16,-3 1 0 15,-9 4 0-15,-10 0 0 16,-26 0 0-16,-25 0 0 16,-37 13 0-16,-34 3 0 0,-47 7 0 15,-35 2 0-15,-37-4 0 16,-29 0 0 0,-27-9 0-16,-17-12 0 0,-9 0 0 15,6 0 0-15,9 0 0 16,17 0 0-16,11 0 0 15,16 0 0-15,19 12 0 16,15 4 0-16,22 1 0 16,21-1 0-16,19 0 0 0,23-4 0 15,26 1 0-15,25-6 0 16,26 3 0-16,26-10 0 16,21 7 0-16,10-7 0 15,15 0 0-15,10 0 0 16,4 0 0-16</inkml:trace>
  <inkml:trace contextRef="#ctx0" brushRef="#br0" timeOffset="45976.34">19514 1713 2047 0,'0'16'0'0,"5"12"0"15,-2 22 0-15,2 22 0 16,4 31-199-16,6 15-428 0,2 8-591 16</inkml:trace>
  <inkml:trace contextRef="#ctx0" brushRef="#br0" timeOffset="47224.6">8919 4929 710 0,'-14'0'300'15,"1"0"-147"-15,0 0-86 0,13-5-53 16,8-7-7-16,21-4-1 16,28-12 10-16,36-14 5 15,54-10 12-15,60-14 7 0,70-5 21 16,58-8-7-16,40 3-16 16,26-2-19-16,-2 13-5 15,-21 11-8-15,-42 10-2 16,-51 3-7-16,-54 9 6 15,-49 4-6-15,-40 7 4 16,-40 3 1-16,-24 8 2 0,-21-3-4 16,-22 6-7-16,-10 2-36 15,-9 5-48-15,-8 0-62 16,-16 0-76-16,-20 8-20 0,-20 12-35 16</inkml:trace>
  <inkml:trace contextRef="#ctx0" brushRef="#br0" timeOffset="47607.41">9482 7028 989 0,'-57'43'558'15,"11"-19"-247"-15,13-8-202 0,18-16-170 16,27-9-10-16,45-19 36 16,47-25 21-16,60-25 9 15,56-10 14-15,52-9 6 16,39-3-6-16,31 3-2 16,14 8 2-16,3 7-4 0,-14 10 0 15,-37 6-5-15,-43 9 6 16,-50 12-7-16,-50 9 10 15,-38 7 27-15,-34 8 34 0,-28 2 7 16,-16 7-67-16,-16 0-10 16,-22 3 0-16,-11-3-124 15,-16-1-83-15,-20 4-85 0,-16 9-27 16,-17 0 12-16,-21 22-8 16</inkml:trace>
  <inkml:trace contextRef="#ctx0" brushRef="#br0" timeOffset="48095.76">9185 9696 733 0,'-37'28'405'0,"9"-8"-129"0,2-8-164 16,15-12-120-16,22-15-45 15,31-23 15-15,30-21 16 16,42-15 14-16,37-7 5 0,38-5 3 16,40-4-9-16,34 6 14 15,26-3-7-15,19 6 0 16,10 3 4-16,2 5-2 0,-15 8 4 15,-21 4 0-15,-31 8-2 16,-38 8 9-16,-33 5 13 16,-32 2 32-16,-29 7 30 0,-28 2 36 15,-19 8 30-15,-20 5 32 16,-18 4-170-16,-7 0-14 16,-13 4 0-16,-4 3 0 15,-4 5 0-15,0 0 0 0,-8 0-86 47,0 0-55-31,0 7-20-16,0 4-28 15,0-11-15-15,0 7-8 16,0-7-2-16,0 0-28 0,0 0-29 16</inkml:trace>
  <inkml:trace contextRef="#ctx0" brushRef="#br0" timeOffset="50836.41">23450 858 57 0,'0'-3'97'0,"0"-2"64"16,0 5-40-16,0 0-35 15,0 0-27-15,-9-4-5 16,2 2 5-16,7-4-8 16,-13 1-9-16,13 5-1 15,-8 0-3-15,-1 0-1 16,9 0-5-16,-8 0 0 16,8 0 4-16,-6 0-5 15,6 0-4-15,-13 0-5 16,1 0-14-16,0 0-1 0,-2 0-1 15,3 0-5-15,-1 13 7 16,-4 4-10-16,-1-2 3 16,0 2 0-16,2 2-3 15,4 3 3-15,3-1 1 16,8-2-1-16,-10-1 1 16,10-3-9-16,0 2-13 15,0 2 5-15,10-2-2 16,1-1-15-16,6 1-9 0,2-5-4 15,2 0-1-15,1-4 12 16,-5-8 8-16,5 8 4 16,-1-8 3-16,-7 0 3 15,3-8 1-15,-4 0 10 16,-5-4 2-16,-5-5 1 0,-3-7 4 16,0-4 5-1,0-1 9-15,-11-4 9 16,3 1-1-16,-1 2-2 0,9 7-5 15,-13-1 0-15,7 7 15 16,6 5-5-16,-8 3 6 16,8 6-3-16,0 3 3 15,0 0-4-15,0 0-13 16,0 0-9-16,0 7-3 16,0 15 2-16,0 1-3 0,3 11-3 15,8 6 5-15,6 4-9 16,4 2 10-16,3 2-9 15,4-3 8-15,1 0-26 16,1-9-34-16,-7-7-30 16,1-4-42-16,-5-10-50 15,-3-4-74-15</inkml:trace>
  <inkml:trace contextRef="#ctx0" brushRef="#br0" timeOffset="51185.91">23681 919 329 0,'0'-33'206'0,"3"5"-78"16,3 3-36-1,-6 6-20-15,0 3 9 0,3 4 4 16,-3 3 0-16,0 9-17 16,0 0-14-16,0 0-7 15,0 0-5-15,0 17-2 16,0 3 5-16,0 16-10 15,0 16-4-15,0 10-9 16,0 7-13-16,0 0-2 16,0-2-6-16,0-11 0 0,0-8 9 15,0-10-10-15,8-10-3 16,0-4 3-16,5-8 7 16,8-3-9-16,2-13 2 15,10 0-4-15,1 0-4 16,1-10-19-16,-4-1-62 15,-1-2-63-15,-6-6-41 16,1-9-32-16,-5-10-42 16,-8-3 12-16</inkml:trace>
  <inkml:trace contextRef="#ctx0" brushRef="#br0" timeOffset="51360.86">23833 810 196 0,'-16'-16'241'15,"-2"4"-88"-15,10 1-69 16,8 9-36-16,0-3-21 16,0 2-16-16,0-1-2 15,12-1-7 1,18 5-2-16,5 0-15 0,10 0-58 16,3 0-70-16,-3 0-92 15</inkml:trace>
  <inkml:trace contextRef="#ctx0" brushRef="#br0" timeOffset="51999.75">24113 895 231 0,'0'12'222'16,"0"-12"-67"-16,0 0-35 0,0 0-23 15,0 0-8-15,0 0-15 16,0 0-12-16,0 0-24 15,0 0-12-15,0 0-13 16,0 0 3-16,0 0 2 16,0 0-12-16,3 0-2 15,4-7 2-15,6-7-7 0,8-1 5 16,3-1-1-16,4-6-3 16,4 6 0-16,1 4-4 15,0 1 2-15,0 3 4 16,-11 8-6-16,0 0 4 15,-4 0 3-15,-9 0-1 16,4 12 4-16,-4 4 3 16,-9 3 6-16,0 6-2 0,-14 0 8 15,0 4-5-15,-7-1-12 16,-1-4-2-16,8-3 0 16,2-10 4-16,4 2 1 15,8-13-9-15,0 0 4 16,0 0 0-16,0 0-9 15,0 0-1-15,8 0 3 0,10 0 5 16,12 0-3 0,5-4 4-16,3 4-1 0,-2 0-5 15,1 9 1-15,-7 3-2 16,-8 0 6-16,-1 4-2 16,-7 4-3-16,-11 1 4 15,-3-2-1-15,0 2 7 16,-21 1-3-16,-7 1-4 0,-5-3 6 15,1 1-2-15,4-10 0 16,-1 2-4-16,7-4-7 16,6-9-7-16,7 0-16 15,9 0-26-15,0 0-26 16,0 0-20-16,0-12-13 16,0-5-33-16,6-8-96 15,5-11-184-15</inkml:trace>
  <inkml:trace contextRef="#ctx0" brushRef="#br0" timeOffset="52482.86">24599 663 275 0,'-8'-17'217'16,"8"5"-71"-16,0 10-61 15,0 2-41-15,0 0-24 16,0-5-13-16,12-1-5 15,18 4 1-15,5 2-7 16,5-5 2-16,5 2-4 16,-9-2 8-16,-2 5 4 0,-9 0 26 15,-10 0 43-15,-7 0 28 16,0 0 19-16,-8 0 16 16,0 0-17-16,0 0-27 15,0 0-47-15,0 0-21 16,4 13-12-16,0 2-13 0,5 11 3 15,3 10 4-15,1 13-1 16,2 4 1-16,1 4-4 16,1 0-1-16,-1 0 0 15,0-5-5-15,1-2 3 16,-1-10-1-16,-3-5 2 16,-5-5-5-16,0-6 8 15,-5-3-7-15,0-10 1 16,2 2 3-16,-5-1 3 0,0-3 19 15,0-2 6-15,0 2 26 16,-16 3-3-16,-4 1-26 16,-6-1-21-16,-1 4-19 15,-6 0-29-15,2 4-72 16,-7-3-101-16,6 3-108 16,-1-1-37-16,9-2 2 15</inkml:trace>
  <inkml:trace contextRef="#ctx0" brushRef="#br0" timeOffset="56909.07">15122 12336 267 0,'0'13'302'0,"0"-1"-132"15,0 2-62-15,0-7-22 16,-9-7-21-16,9 0-14 16,0-7-19-16,0-14-9 0,4-16-9 15,9-16 0-15,3-21-5 16,-1-14-1-16,1-14-8 16,2-8 3-16,-4-8-3 0,8-3 2 15,-5-2-4-15,-6 8-2 16,1 13 3-16,0 17 3 15,-4 20-2-15,-3 16 5 0,-2 17-2 16,-3 6 3-16,0 16 12 16,0 10 3-16,0 0-14 0,0 10 3 15,0 7-6 1,0 4-3-16,0-1 4 0,0 6 8 16,0-3-9-16,-11 1 2 15,11 2 0-15,-11 2-8 16,-7 1 7-16,-2 2 6 0,-4 7-6 15,-8 2 4-15,-5 0 0 16,-8 6-8-16,-4-2 8 0,-3 0 1 16,3 1 4-16,0 0 3 15,8-7 2-15,5-10-8 16,12-8-9-16,8-20-2 0,16 0-9 16,19-17 6-16,14-14-5 15,16-19-6-15,11-14-22 16,10-7-8-16,7-2 0 15,-1 0 13-15,3 4 7 0,-3 4 3 16,-8 8 9-16,-3 8 3 16,-3 10 6-16,-10 5 4 0,-6 13 1 15,-5 9 19-15,-5 12 20 16,-4 21-4-16,-4 15-11 16,1 5-9-16,-4 8-6 0,0-2-2 15,-2 3-5-15,2-8-1 16,-5-10-9-16,-8-4 0 15,1-8-3-15,-4-3-13 16,-9-6-3-16,-13 2-3 0,-13-1 11 16,-17 1 1-16,-19 4 3 15,-14 2 13-15,-14 5 11 16,-4 2 0-16,4 2 6 0,2 1-4 16,6-5-7-16,10 0-8 15,16 2-14-15,6-7-16 0,19 2-36 16,5-5-38-16,18-2-42 15,12 4-37-15,16-6-73 16</inkml:trace>
  <inkml:trace contextRef="#ctx0" brushRef="#br0" timeOffset="58239.56">20408 12085 341 0,'-12'0'469'15,"-5"0"-118"-15,1-4-129 16,7-9-122-16,9-10-48 0,0-22-31 15,9-17-9-15,7-11-3 16,6-4-4-16,-2-1-7 16,3 2 2-16,2 2 0 15,1 1 4-15,21-66-9 16,-21 73-13-16,-3 7-3 16,-2 2-6-16,-5 3 3 0,-4 11 6 15,-4 0 5-15,0 7 8 16,-8 3 0-16,0 9 7 15,0 0-1-15,0-2-2 0,0 3-1 16,-8-1 2-16,8 0 1 16,-8-2 6-16,0 7-7 15,8 6 0-15,-8 3 0 0,8-1 2 16,0 7 18-16,-8 4 3 16,8 0 3-16,-14 0 4 15,3 15-8-15,-3 4 10 0,-8 9 1 16,-4 9-6-16,-2-1 5 15,-4 4-9-15,-4 1 6 0,-1 0-15 16,-5-1 5-16,2 3-3 16,1-12-10-16,-4-3-5 15,9-2 11-15,-3-7-6 0,4-3-15 16,4-3 9-16,9-4-3 16,4-9 1-16,4 8-9 15,12-8 9-15,0 0-7 0,9-5 0 16,5-7 0-16,16-8-5 15,5-1-7-15,11-2-12 16,1-3-7-16,9 2 2 0,4 0-4 16,5 4-3-16,3-1-11 15,-2 5 5-15,-1 4 5 0,-1-1 11 16,-2 4 8-16,-5 5 16 16,-13 4 4-16,-4 0 5 15,-7 13 4-15,-6 0-4 0,-5-6 6 16,-7 5-2-16,-1 0 4 15,-3 1 5-15,-2 0 2 0,-6 4 4 16,-3-6-4-16,5 1 3 16,-2 4-15-16,2-3 1 15,-5-2-2-15,0-3 0 16,0-8 2-16,0 14-2 0,0-14 9 16,0 12-5-16,-16-1 8 15,-9-11-10-15,-7 12 6 0,-9 1 2 16,-11-1 5-16,-5 0-2 15,-8 1 1-15,-6-1-3 16,-5 5-1-16,0-6 14 0,-6 2-1 16,3-1 15-16,5 4-6 15,1 1 4-15,5-1-11 0,11 4 4 16,10-4-23 0,7 1-2-16,11-6-1 0,9-2-6 15,7-9 0-15,4 8-3 16,9-8 3-16,0 0 1 0,0 8-1 15,6-8 1-15,2 0 0 16,0 0 4-16,-1 0-9 16,2 0 3-16,-5 0 6 0,4 0 4 15,-4 0-6-15,1 0-6 16,4 0 4-16,-3 0-2 0,2 0-6 16,0 0-1-16,1 0-4 15,-1-8 0-15,4 0-8 16,5-9 1-16,5-3-5 15,8-4-9-15,6-9-9 0,6-11-6 16,0-5 3-16,6-8-12 16,-1 1 1-16,2-6-16 0,-4 0-17 15,-1 5-15-15,-3 0-21 16,0 9-10-16,-5 8-32 16,-3 7-42-16,-1 10-127 0</inkml:trace>
  <inkml:trace contextRef="#ctx0" brushRef="#br0" timeOffset="61302.14">22642 11727 396 0,'8'-24'243'0,"0"0"-77"15,-3-2-42-15,-5-2-11 0,0-13-10 16,0-11-30-16,0-10-29 16,3-7-20-16,2-7-15 15,2-10-2-15,6-4-9 0,-2-5 1 16,2 3-5-16,0 1-3 15,-1 3-1-15,-1 6-4 0,-3 5-4 16,1 8 5-16,-9 8 3 16,0 11 1-16,0 9 7 15,0 7 0-15,0 0 4 16,0 6-4-16,0-2-2 0,0 6 8 16,0 9-9-16,0 2 5 15,0 1 0-15,0 3 4 0,0 6-2 16,0-2 5-16,0 5-5 15,0 0-1-15,0 0 2 16,0 0 1-16,0 0-5 16,0 0 4-16,0 0-5 15,0 0 14-15,0 0-1 0,0 0 20 16,0 0 12-16,0 0 16 16,0 8-2-16,-9 7 1 15,1 4 3-15,-3 4-7 16,-6 5-11-16,-4 2 14 0,-3 2-17 15,-4 5-16-15,-9 0-6 16,1 8-4-16,-5-1 0 0,1 5-4 16,1 1 0-16,-4 1 0 15,7-1-8-15,4-7-2 16,2-5-4-16,10-9-7 0,9-13-1 16,11-8-14-16,8-8-10 15,12-16-1-15,8-14 3 16,9-9-20-16,3-10-10 15,2-1-1-15,2-1 12 0,-4-4 11 16,1 3 3-16,-5 4 8 16,-2 6 10-16,-6 1 3 0,0 5-6 15,-8 4 5-15,0 2-2 16,0 2-1-16,1 4 4 0,-2 7-2 16,3 5 14-16,-3 5 6 15,2 7-2-15,4 7 5 16,-1 10 1-16,6 3-9 0,-5 5 1 15,10 4 3-15,-4-1-8 16,3 3-18-16,2 3-7 16,-3-1 6-16,-4-5 2 15,-1 1 13-15,-5-1 7 0,2-5 0 16,-5 0 5-16,-4-9-1 16,-3-1 6-16,0-1-3 0,-4-12 1 15,-9 8-1-15,0-8 9 16,0 12 9-16,-9 0 5 15,-12 1 8-15,-8 3-2 0,-8 4 10 16,-11 2 1-16,-14-3-8 16,-11 5 0-16,-7 1 1 15,-5 4-7-15,-5 0-1 16,-4-1 13-16,4 1 3 0,2 3-12 16,7-4 2-16,4 0-19 15,12 1 1-15,6-8-8 0,16-5 2 16,7-4-8-1,11-3-9-15,9-9 4 0,8 8-5 16,8-8 2-16,3 0 4 0,10 0-4 16,-1 0 5-16,6 0-1 15,-2 0-3-15,-1 0-1 0,-4 0 7 16,-2 0-6-16,0 0 9 16,-5 0 1-16,0 0-6 15,-4 0 8-15,0 0-3 16,0 0-1-16,0 0 0 0,0 0-5 15,0 0 2-15,0 0 8 16,0 0-15-16,5 0 8 16,3-8-4-16,-2-1 1 15,6-7-3-15,4-1-10 16,2-7-7-16,5-9-19 0,1-8-3 16,5-3 3-16,-1-4-8 15,1-10-1-15,4 2 4 0,-5-1-4 16,1 3-12-16,-6 6-3 15,2 7-24-15,1 4-35 16,-12 8-58-16,-1 13-58 16</inkml:trace>
  <inkml:trace contextRef="#ctx0" brushRef="#br0" timeOffset="107867.45">22168 13168 134 0,'0'0'188'16,"0"0"-49"-16,0 0-47 16,-8 0-28-16,8 0-15 0,0 0-9 15,-8 0-10-15,8 0-16 16,0 0-3-16,0 0 0 16,0 0 8-16,0 0 7 15,0 0 11-15,0 0 1 0,0 0 0 16,0 0-3-16,0 0-8 15,0 0 3-15,0 0-3 16,0 0 1-16,0 0-10 16,0 0 2-16,0-5 1 15,0 3-11-15,-10-7-2 0,10 4 3 16,-12-2 0-16,4 2-1 16,0-2 2-16,-5-2 6 15,2 1-5-15,-1 1-4 0,-1-3-6 16,0 2 3-16,2 0-5 15,3 1 3-15,-1 2-1 16,1 5 4-16,0 0-6 16,8 0-3-16,-7 0 3 0,7-5 1 15,-9 3-3 1,-4 2 3-16,5 0-2 0,-1-5 2 16,-2 1-5-16,0 1 3 15,2 3-2-15,1 0 2 16,0 0 3-16,-1 0 0 15,9 0 0-15,-12 0 4 0,4 0-6 16,-3 0 0-16,-1 0 0 16,-1 12 1-16,0 0-2 15,2 3 4-15,-5 3-6 16,-1-3 7-16,0 1-6 16,2 5 5-16,2-1 1 15,1 1-3-15,-1-1-1 0,2 5-1 16,-1-1 11-16,0 0-15 15,3 2 4-15,1-3 3 16,8 6 2-16,-8 0-5 0,8-1 10 16,0 0 2-16,0 1-6 15,0-1-3-15,0 5-1 16,0-1 5-16,3 0 1 16,5 2-5-16,6-3 3 15,-2 2 1-15,5-5-3 0,5 1 9 16,3-4 2-1,1-9-5-15,-3-4-6 16,1-1 2-16,2-1-8 0,-3-10 5 16,2 0 1-16,-5 0-3 15,0 0 2-15,-3 0 5 16,-6 0-3-16,2 0-7 16,3 0 2-16,0 0 3 0,-4-5-1 15,1 0-1-15,-1 3-7 16,-3-3 3-16,-1 5 8 15,-5 0-4-15,-3 0 0 16,0 0-4 0,0 0 0-16,0 0-24 15,0 0-23-15,0 0-37 16,0 0-44-16,0-4-42 0,0 1-17 16,0-2-13-16,0 5-16 15,0 0 40-15</inkml:trace>
  <inkml:trace contextRef="#ctx0" brushRef="#br0" timeOffset="108315.82">22403 13472 136 0,'0'-15'215'0,"0"2"-55"16,0 5-42-16,0 1-29 15,0 7-4-15,-14 0-4 16,14 0-23-16,-11 0-23 0,0 7-14 16,-3 10-6-16,-1 8-3 15,-7 3 2-15,11 4 3 16,-1 5-2-16,12-1 0 16,0 2-2-16,0-1-11 15,12-5 2-15,4-4 3 16,9-7-8-16,-1-9 7 0,4-12-5 15,-4 0-1-15,2 0 4 16,-8-5-3-16,-2-12 0 16,-2-7-1-16,-6-8 4 15,-4-9-3-15,-4 0-3 0,0 1 6 16,-12-1 1-16,-5 4 1 16,-2 5-1-16,-6 7-8 15,-4 6 5-15,1 7 0 16,-34 7-38-16,39 5-35 15,3 0-37-15,3 12-34 16,9 0-15-16,8 0-38 16,0 1 4-16</inkml:trace>
  <inkml:trace contextRef="#ctx0" brushRef="#br0" timeOffset="108709.61">22590 13432 161 0,'14'-7'263'0,"0"-5"-33"16,-6 3-39-16,-8 6-42 16,0 3-24-16,0 0-35 0,0 0-41 15,0 12-15-15,0 7-17 16,3 15-5-16,5 6-10 16,5 5-6-16,0 0 6 15,2-5-11-15,4-7-8 16,7-9-17-16,2-7-3 15,0-17 14-15,1-9 1 0,4-11 8 16,-1-8 9-16,-4-14 5 16,-3-1 3-16,1-7 14 15,-10 4 12-15,-7 6 8 16,0 9 15-16,-4 5 2 0,-5 9-15 16,0 6-12-16,0 3-16 15,0 4-2-15,0 4-8 16,0 0-3-16,4 16 1 15,4 5-3-15,-4 8 4 16,1-1-24-16,3 4-54 0,-3 1-71 16,-2 3-51-16,3-8-12 15,-1-3-16-15,-5-8 2 16</inkml:trace>
  <inkml:trace contextRef="#ctx0" brushRef="#br0" timeOffset="109275.47">23146 13380 293 0,'12'-29'236'0,"-3"8"-40"16,-1 9-41 0,-5 0-23-16,-3 5-27 0,0 7-36 15,0 0-38-15,0 12-10 16,3 12 2-16,-3 9-8 16,0 7-3-16,0 1-8 15,5-4-3-15,-2-5 1 0,2-3-6 16,-5-8 6-16,4-6 3 15,1-7-2-15,-2-8-5 16,1-5-4-16,4-9-1 16,9-15 8-16,8-8 0 0,-2-3-4 15,7-1 4-15,-7 2 6 16,-3 16-3-16,-3 4 1 16,-5 5-6-16,-1 14 11 15,2 0 1-15,-1 21 4 16,-4 12-2-16,4 3-3 15,-3 5-12-15,4-1 6 0,-1-7-4 16,-1-9 0-16,1-7-6 16,5-17-6-16,5-12 7 15,3-17 0-15,5-11 4 16,-3-18 2-16,3-6 3 16,-1-14-4-16,-1-3 0 15,1-4-2-15,-4-1 19 16,-11 13 22-16,-1 15 16 0,-5 14 16 15,0 11-20-15,0 9-25 16,-8 7-13-16,0 17-5 16,0 10 1-16,0 18 0 15,0 17-1-15,-12 13-7 0,4 5 1 16,8 6 6-16,0 0-10 16,0-3 0-16,0-6-43 15,0-10-107-15,8-10-90 0,0-5-39 16,-4-5-14-16,-4-14 19 15</inkml:trace>
  <inkml:trace contextRef="#ctx0" brushRef="#br0" timeOffset="109607.21">23709 13286 74 0,'-25'-32'260'0,"6"3"-53"0,3 5-63 16,3 8-55-16,13-1-28 15,0 5-19-15,0 0-22 16,13 3-16-16,11 2 3 15,9 7-26-15,7 0-20 0,1 0-18 16,5 12 1-16,-2 0 17 16,-5-3 13-16,-2-9 12 15,-9 0 29-15,-6 0 30 16,-7 0 40-16,-1 0 40 16,-6 0 26-16,-5-5 4 15,2 5-18-15,-5 0-44 0,0 0-53 16,0 0-13-16,0 0-17 15,3 16 4-15,0 13-2 16,3 6-6-16,-6 7-6 0,0 2-4 16,0 2-16-16,0-6-101 15,0-4-90-15,0-2-71 16,0-6-44-16,0-8 29 16</inkml:trace>
  <inkml:trace contextRef="#ctx0" brushRef="#br0" timeOffset="109741.46">24185 12953 305 0,'0'-65'308'0,"0"8"-100"0,0 12-96 15,0 9-45-15,0 10-35 16,0 11-24-16,0 6-64 16,0 26-210-1,11 11-43-15</inkml:trace>
  <inkml:trace contextRef="#ctx0" brushRef="#br0" timeOffset="110074.42">24372 13107 452 0,'8'0'281'0,"-8"12"-105"16,0-3-61-16,0 3-16 16,0 4 24-16,0 13-22 15,0 3-39-15,0 9-25 0,-12-5-22 16,-2-2-12-16,14-11 7 15,0-2-7-15,0-9 3 16,-6-12 1-16,6 0 4 16,0-12-10-16,0-13 2 0,11-6 20 15,10-7 5-15,7-8-3 16,5 6 6-16,-1 4 10 16,-4 8-8-16,-8 7-9 15,-3 13-17-15,-4 8 6 16,-1 12-6-16,-4 12-7 0,-5 4-53 15,-3 6-98-15,0-2-89 16,8 0-22-16,1-3 21 16,3-8-3-16,2-4 24 15,2-17 62-15</inkml:trace>
  <inkml:trace contextRef="#ctx0" brushRef="#br0" timeOffset="110672.45">24810 13185 72 0,'30'-45'244'0,"-11"9"-21"0,-3 7-39 16,-8 4-52-1,-4 9-41-15,-4 8-24 0,0 8-3 16,-8 16-17-16,-5 8-21 16,6 4-13-16,-1 2-5 15,8-2-6-15,0 0-40 16,3-7-11-16,6-5-21 0,3-8 6 16,0-8 11-16,9-4 20 15,-1-13 20-15,-1-2 31 16,-1-5 21-16,-2-2 32 0,-4 2 24 15,-4 4 8 1,-8 4 10-16,0 2-6 0,0 3-20 16,0 3-24-16,0 4-19 15,0 0-25-15,3 4-7 16,-3 0-3-16,5 0-9 16,4 8 3-16,3 9 3 0,5 8 13 15,-1 7-3-15,-1 8 7 16,1 8 1-16,-4 9 1 15,-3 0-8-15,-4 9-1 16,-5 7-6-16,0 4 4 0,-14 8 8 16,-1 1-9-1,-2 0-4-15,-2-1 1 0,-6 1-6 16,-4-8 3-16,1-10-1 16,-1-10 12-16,1-13 16 15,-5-13 4-15,-2-7-2 16,-3-13-5-16,1-12-18 0,6-17-13 15,2-11 0-15,12-22 0 16,17-10 0-16,0-10 0 16,17-7 0-16,12 4 0 15,7 4 0-15,4 7 0 0,5 10 0 16,0 6 0-16,-6 14-3 16,2 7-33-1,-8 6-28-15,-4 2-8 0,-10 2-7 16,-2 2-33-16,-5 9-58 15,-8 4-71-15,-4 0-60 16,0 0-20-16,-24 0-323 16</inkml:trace>
  <inkml:trace contextRef="#ctx0" brushRef="#br0" timeOffset="111184.58">23511 14324 576 0,'0'-20'347'0,"-9"4"-60"16,9 3-61-16,0 6-118 15,0 7-54-15,0 20-25 0,9 20-3 16,3 26 43-16,5 27-4 16,2 25-25-16,6 13-4 15,2 7 27-15,3 4-7 16,-1-4-25-16,-6-8-15 0,-2-16-11 16,0-19 0-16,-10-18-2 15,3-20-8-15,-8-12-2 16,-6-17-83-16,0-12-93 15,0-8-89-15,0-12-58 16,0-11 22-16,-11-13 30 16,-9-6 27-16</inkml:trace>
  <inkml:trace contextRef="#ctx0" brushRef="#br0" timeOffset="111539.46">23198 15448 239 0,'-37'0'305'16,"8"0"-21"-16,5 0 2 15,12 0-135-15,21 8-70 16,18 12-43-16,19 16 38 16,16 17 19-16,2 13-39 15,5 8-25-15,-1 7-12 16,-7 4-14-16,-9-4 7 0,-4-7-7 16,-14-13-9-16,-8-8 13 15,-7-13-8-15,1-6-8 16,-4-15 12-16,5-7 4 15,4-16-5-15,7-21-6 0,7-15 7 16,8-20-5-16,-4-17-1 16,-1-10-2-16,-5-3 7 15,-8 1 20-15,-10 12 60 16,-10 8 21-16,-21 12-22 16,-22 12-35-16,-19 9-48 15,-19 12 0-15,-18 10 0 0,-11 14 0 16,-9 14-44-16,-3 5-138 15,7 9-120-15,11 10-91 16,19 6-46-16</inkml:trace>
  <inkml:trace contextRef="#ctx0" brushRef="#br0" timeOffset="112036.26">25136 15506 331 0,'-13'-26'265'0,"2"6"-119"0,-7 4-73 15,2 4-24-15,-4 0 39 16,-4 3 29-16,-9 9 8 16,-11 11-18-16,-8 15-29 15,-10 10-28-15,0 5-12 16,10 4-6-16,13-5-7 16,9 1-9-16,18-3 2 0,20-7-10 15,21-3-1-15,15-3-12 16,16-5-8-16,5 1 1 15,2-4-1-15,-7 2 9 0,-7 7-4 16,-13 2 9-16,-16 8-1 16,-20 1 12-16,-15 4 8 15,-14-5 13-15,-11 0 22 16,-1-3 8-16,-4-9-19 16,5 1-28-16,-1-8-18 15,6-4-53-15,6-1-108 0,5-12-107 16,6 0-58-16,14 0-18 15,14-10-249-15</inkml:trace>
  <inkml:trace contextRef="#ctx0" brushRef="#br0" timeOffset="112353.38">25293 15908 258 0,'13'-13'365'0,"-5"1"-71"0,-5 5-130 16,7 2-67-16,1 5-20 15,9 0-32-15,13-5-23 16,10-2-12-16,8-2-23 16,1-2-37-16,0-6 4 15,-6 1 19-15,-14-4 14 0,-8-4 26 16,-10-10 17-16,-14 2 19 16,-18 0 17-16,-10 7 19 15,-13 13 26-15,-8 12 14 16,-4 9 0-16,1 14-38 0,8 9-40 15,6 13-19-15,14 9-9 16,12 3-15-16,12 0-37 16,17-4-82-16,7-5-115 15,14-6-77-15,5-14-10 16,5-8 29-16,2-8 17 16,-1-12 69-16</inkml:trace>
  <inkml:trace contextRef="#ctx0" brushRef="#br0" timeOffset="112968.68">26092 15550 213 0,'9'-44'225'16,"-4"3"-41"-16,-5 8-24 16,-14 9-16-16,-5 3 28 15,-9 9 4-15,-12 12-21 16,-6 8-26-16,2 17-37 15,-5 11-19-15,9 13-25 0,-2 11-19 16,15 6-18-16,6 4-6 16,13-1-2-16,8-5-3 15,11-10-27-15,11-11-17 16,1-5-38-16,5-14-9 0,6-15-2 16,-3-9 18-1,4-21 23-15,-4-12 24 16,-7-12 15-16,2-7 20 0,-8-6 6 15,4-3 16-15,-6 5 4 16,-4 2 1-16,-3 9 10 16,-6 14-2-16,0 5 2 15,-3 7-6-15,0 6 9 0,0 2-6 16,0 6-2-16,0 5-13 16,0 24 25-16,0 14 2 15,-11 18-19-15,-1 17 2 16,0 12 1-16,4 10-2 0,8 2-2 15,-9-4-16 1,9-3-17-16,0-4 0 0,13-10 0 16,3-10 0-16,1-14 0 15,-3-10 0-15,3-14 0 16,0-7 0-16,-5-14 0 16,1-14 0-16,2-17 0 0,1-26 0 15,1-24 0-15,3-11 0 16,0 0 0-16,5 4 0 15,-5 7 0-15,0 12 0 16,-3 19-5-16,-1 5-196 0,-3 6-54 16,-2 7-46-1,0 6-17-15,3 2-23 0,-6 6 34 16</inkml:trace>
  <inkml:trace contextRef="#ctx0" brushRef="#br0" timeOffset="113501.96">26703 15394 466 0,'17'-52'194'0,"-9"-1"-87"0,-5 8-43 16,-3 0 19-1,0 5 38-15,-11-1 39 0,-11 4-5 16,-7 0-39-16,-10 5-51 16,-13 3-27-16,-13 5-6 15,-17 4 6-15,-16 3 6 16,-15 14-4-16,-18 3 9 16,-10 24 18-16,-14 11 2 0,-12 15 17 15,-3 19-33-15,-2 16-53 16,11 17 0-16,11 22 0 15,20 9 0-15,19 15 0 16,27 6 0-16,27 5 0 16,29 0 0-16,31-5 0 15,30-11 0-15,24-10 0 0,29-15 0 16,23-15 0-16,25-18 0 16,24-24 0-16,13-22 0 15,11-13 0-15,9-26 0 16,-1-12 0-16,-6-20 0 0,-14-26 0 15,-12-23 0-15,-16-25 0 16,-15-25 0-16,-18-23 0 16,-18-22 0-16,-22-10 0 15,-22-1 0-15,-26 3 0 16,-21 9 0-16,-32 13-96 16,-25 11-241-16,-17 8-58 0,-15 13 5 15,-8 3-1-15</inkml:trace>
  <inkml:trace contextRef="#ctx0" brushRef="#br0" timeOffset="116064.12">21533 16734 931 0,'-20'-12'251'16,"0"6"-131"-16,3 6-59 15,-3 30-25-15,-2 15-7 16,8 19 8-16,1 14-15 0,5 12-9 16,8 3-8-16,0 0-2 15,0-7 2-15,13-8-28 16,-1-17-81-16,-2-14-77 16,4-8-40-16,-3-11 23 15,3-16 47-15,-6-20-24 16,0-21 19-16,-8-20 36 15,0-16 44-15,-13-12 48 16,1-3 85-16,-4-4 170 0,1 7-23 16,-6 4-43-16,3 13-43 15,7 11-27-15,4 12-24 16,7 8-17-16,0 10-16 0,7 7 5 16,17 12 24-16,9 19 1 15,12 27-17-15,-1 15-18 16,5 15-5-16,-5 7-5 15,-3 3-7-15,-4-10-3 16,-6-12 5-16,-6-14 2 0,-9-14 34 16,-3-11 28-1,0-25 10-15,-7-9-17 0,3-27-23 16,-1-26-12-16,0-18-10 16,5-22-20-16,0-8-9 15,4-9 6-15,-6 5-13 16,3 9-23-16,0 20-42 15,-6 19-85-15,0 18-110 0,2 20-50 16,-2 16 14-16,-2 12 11 16</inkml:trace>
  <inkml:trace contextRef="#ctx0" brushRef="#br0" timeOffset="116379.9">22078 16836 154 0,'9'19'312'0,"-6"-2"-85"16,-3 0-90-16,0 3-39 15,0 12 22-15,-17 17 2 16,9 13-35-16,8 11-39 16,0 4-19-16,5 1-16 15,6-6-5-15,9-11-8 0,9-12-5 16,1-12-4-16,1-16-6 16,3-21 8-1,-8 0 4-15,4-26 7 0,-10-10 7 16,-5-9 17-16,1-3 6 15,-2-6 22-15,-2 9 14 16,-3 9-17-16,-1 4-8 16,-5 11-27-16,2 10-16 0,1 11-5 15,3 11 7-15,2 18-8 16,2 12-74-16,5 7-96 16,-7 1-83-16,4 0-20 15,-2-8-27-15,-4-13 48 0</inkml:trace>
  <inkml:trace contextRef="#ctx0" brushRef="#br0" timeOffset="116880.71">22573 17337 169 0,'17'-54'251'15,"-3"6"-61"-15,0 7-55 0,-3 8-39 16,-3 12-2-16,1 10-14 16,-5 11-6-16,1 16 12 15,-2 16-17-15,2 14-23 16,-2 11-21-16,-3-5-11 15,0-4-4-15,0-5-8 16,0-12 0-16,0-6 2 0,0-12 3 16,0-13 1-16,0-13 9 15,9-15-12-15,-1-14-3 16,6-6 7-16,4-9 0 16,4 0 0-16,0 4-1 0,-2 13-6 15,-2 7 0-15,-7 11 7 16,0 10-13-1,-2 12 22-15,-1 22 15 0,0 9-7 16,-3 6-5-16,-2 4-14 16,-3-5-4-16,6-3 5 15,-2-12-8-15,-1-6-10 16,5-15 1-16,5 0 6 0,2-19 2 16,10-10-1-16,4-9 0 15,-7 3 2-15,4-1 0 16,-4 7 3-16,-8 8-4 15,3 9 6-15,-6 7 3 16,3 5 4-16,-2 22-3 16,0 6 3-16,-1 8-6 0,2 5-4 15,-1-4-6-15,0-1-51 16,2-8-83-16,-6-3-74 16,-2-9-42-16,2-4 9 15,1-12 1-15,-4-7 35 16</inkml:trace>
  <inkml:trace contextRef="#ctx0" brushRef="#br0" timeOffset="117262.98">23260 17007 65 0,'11'-69'215'0,"1"3"-20"15,1 9-37-15,-5 12-30 0,-4 14-29 16,1 6-7 0,-2 8-19-16,-3 9-27 0,0 8 0 15,0 27 36-15,0 23 0 16,0 15-15-16,0 13-11 15,-8-1-24-15,0 0-8 16,8-7-15-16,-8-18 0 16,8-11-6-16,0-13 2 0,0-11-3 15,0-5 5-15,0-12 17 16,4 0-9-16,13-12-5 16,6-5-10-16,6 0 0 15,-1 3 2-15,-3 0 0 16,-6 7-6-16,-1 3-4 15,-7 4 15-15,-2 11-6 16,-9 10 0-16,0 3-4 0,-12 5 9 16,-10-4-6-16,-1-1 4 15,-2-4-12-15,1-7-11 16,-1-5-51-16,4-8-47 16,2 0-44-16,2-8-44 0,9-8 5 15,8-10-41-15,13-2 10 16</inkml:trace>
  <inkml:trace contextRef="#ctx0" brushRef="#br0" timeOffset="117960.43">23507 17104 69 0,'16'-7'263'15,"-2"1"-11"-15,-6 6-71 16,-8 0-66-16,0 0-35 16,3 0-23-16,8 0-15 0,6 13-18 15,9-1-11-15,5 1-23 16,6-13-30-16,-6 0-5 15,3-8 15-15,-6-9 20 16,-8-7 8-16,-12-4 29 0,-8-10 25 16,-14 3 15-16,0 2 28 15,-3 3 28-15,-3 11-22 16,3 6-21-16,1 13-27 16,1 13 1-16,-1 16-15 15,3 11-12-15,5 12-12 16,8 6-5-16,0-5-10 15,11 1-33-15,2-11-85 16,3-6-87-16,1-9-45 0,-1-8 19 16,5-10 50-16,-4-10 16 15,-3-17 25-15,3-7 42 16,-5-9 48-16,0-8 60 16,6-4 89-16,-9-7 13 0,5-2-24 15,2 1-21 1,1 5-1-16,-5 6 9 0,-6 11-1 15,3 5-4-15,-1 11-10 16,0 11-4-16,0 11 27 16,1 22 6-16,0 11-4 15,-9 10-14-15,0 6-32 16,0-3-17-16,0-8-10 0,0-7-1 16,0-9-1-16,0-14-2 15,0-15 28-15,0 0-4 16,0-21-4-16,0-16 0 15,8-12 2-15,9-7-8 16,6 0 3-16,1 3-2 16,2 8 6-16,-3 7-14 15,2 14 0-15,2 7 9 0,-3 11 6 16,2 6 2-16,-6 0 0 16,-4 16-9-16,-4-4 3 15,1 0-10-15,-6-5-4 16,-1 2-9-16,-3-2-5 0,-3-7 8 15,0 13-34-15,0-1-92 16,0 1-69-16,-12-1-34 16,0 5-18-16,-5-2-9 15,-7 2-12-15,-4-1-12 0</inkml:trace>
  <inkml:trace contextRef="#ctx0" brushRef="#br0" timeOffset="119569.62">21496 18301 142 0,'-20'-21'176'15,"3"6"-68"-15,6-1-32 16,3-2-27-16,8 7-10 16,-7-1 0-16,7-1 10 15,0 5 16-15,0 4 14 16,0 1 3-16,0-2 0 16,0 5-18-16,0-4-6 15,0-4-14-15,0-1-10 0,7-3-11 16,9 0 0-16,13-5-1 15,7 2 2-15,18-10-4 16,22 1 14-16,26 0 9 16,31-4-9-16,33-6 6 15,33-3-2-15,29 1-12 0,21-8-5 16,9-2-11 0,16-3-2-16,6-4-10 15,13-3 8-15,2-2-1 0,1 1-2 16,-12 1-7-16,-19 8 10 15,-19 2-8-15,-14 1 8 16,-4 4-8-16,-9 4 3 16,-3 1-1-16,-9 3 6 15,-12 5-3-15,-8 4 25 16,-17 3 31-16,-12 6 31 0,-11-2 18 16,-17 5-47-1,-25 3-27-15,-15 5-18 16,-16 1-1-16,-19-2-11 0,-11 5-1 15,-10-4-2-15,-6 4 2 16,-9 0 16-16,-5-3 9 16,-7 3-28-16,1 0 0 15,-8-5 0-15,6 5 0 16,-3 0 0 0,-3-4 0 15,0-9 0-31,0-10 0 15,0-14 0 1,0-21 0-16,0-18 0 0,0-26 0 16,0-17 0-16,0-14 0 15,5-15 0-15,-5-10 0 16,0-1 0-16,0 4 0 16,0 5 0-16,0 3 0 15,0 2 0-15,0 5 0 16,0 3 0-16,0-3 0 0,0 6 0 15,0 13 0-15,0 7 0 16,0 16 0-16,0 11 0 16,0 18 0-1,-8 17 0-15,8 11 0 0,0 13 0 16,-9 7 0-16,9 8 0 16,-9 6 0-16,9 2 0 15,-11 5 0-15,-3 0 0 16,3 0 0-1,-6 0 0-15,-6 12 0 16,-14 1 0-16,-13 0 0 16,-13-1 0-16,-24 0 0 15,-12 5 0-15,-20-5 0 0,-17 0 0 16,-13 4 0-16,-13-4 0 16,-12 0 0-1,-13 5 0-15,-14 2 0 0,-9 2 0 16,-13 0 0-16,-12 3 0 15,-14 5 0-15,-2 7 0 16,-5 4 0-16,6 2 0 16,5 2 0-16,13 6 0 15,13-6 0-15,12-3 0 0,13-1 0 16,-3-3 0-16,12-5 0 16,5 1 0-16,7-4 0 15,6-1 0-15,9 1 0 16,11-5 0-16,9 0 0 15,8 1 0-15,14-1 0 16,0-7 0-16,11 0 0 16,3-1 0-16,4-4 0 0,2 0 0 15,2-1 0-15,4 1 0 16,2 1 0-16,3-4 0 16,-1 3 0-16,5 0 0 15,3-1 0-15,6-1 0 16,7-3 0-16,0 6 0 0,1-5 0 15,2 0 0-15,0 1 0 16,5-9 0-16,1 12 0 16,4-5 0-16,2 2 0 15,6-9 0-15,6 8 0 0,7-8 0 16,2 9 0 0,9-9 0-16,0 0 0 15,7 0 0-15,6 0 0 0,-1 0 0 16,0 0 0-1</inkml:trace>
  <inkml:trace contextRef="#ctx0" brushRef="#br0" timeOffset="120375.16">19930 15366 2047 0,'0'25'0'16,"0"16"0"-16,0 11 0 15,0 17 0-15,0 9 0 16,3 3 0-16,2 9 0 0,3 3 0 15,-1 5 0 1,2 8 0-16,3-1 0 0,6 6 0 16,-7-6 0-16,0 2 0 15,6-2 0-15,-5-8 0 16,-4-2 0-16,4-7 0 16,-4 2 0-16,3-9 0 15,3-3 0-15,-2-9 0 0,0-4 0 16,-1-11 0-16,3-6 0 15,-6 1 0-15,3-3 0 16,2-2 0-16,0-3 0 16,-2-1 0-16,1 1 0 15,-4-1 0-15,3 0 0 16,3 3 0-16,-2-3 0 16,2 1 0-16,-6-1 0 0,0-2 0 15,-2-2 0-15,3-3 0 16,-1-5 0-16,-5 1 0 15,6 3 0-15,-5 0 0 16,5 1 0-16,-5-1 0 16,0 2 0-16,0-7 0 0,2 2 0 15,-1-8 0-15,-1-2 0 16,-4-7 0-16,0-3 0 16,5-9 0-16,-2 8 0 15,2-8 0 1,-2 0 0 15,5 0 0-31,6 0 0 0,1 0 0 16,13-3 0-16,15-6 0 15,17 1 0-15,17-1 0 16,15 1 0-16,19 0 0 16,15 0 0-16,7 0 0 0,9-5 0 15,8 1 0 1,1-4 0-16,-1-5 0 15,-3 1 0-15,-5-4 0 0,-12 4 0 16,-8 4 0-16,-18 0 0 16,-10-1 0-16,-20 5 0 15,-13-4 0-15,-13 5 0 16,-12-2 0-16,-2 3 0 16,-11 3 0-16,2-2 0 0,-7 2 0 15,-7-1 0-15,0 4 0 16,-2 4 0-16,-6 0 0 15,2 0 0-15,-2 0 0 32,6 0 0-1,-5 0-1-31,1 0-279 16,3 0-33-16,-2 12-47 15,2-12-29-15,6 12 55 16</inkml:trace>
  <inkml:trace contextRef="#ctx0" brushRef="#br0" timeOffset="137296.72">25363 12834 478 0,'15'-8'254'0,"-2"1"-107"16,-4-2-74 0,-1 4-21-16,1 3 7 0,-6 2-8 15,2 0 0-15,3 0-22 16,-2 0-5-16,6 0 15 15,5 7 16-15,0 5-11 16,-3 4-7-16,3 0-17 0,0-3-9 16,0-1-2-16,-1 0 3 15,-4-3 4-15,4-9-3 16,0 0-2-16,9 0-3 16,7-12 8-16,9-15 0 0,12-8 1 15,4-18-3 1,8-11-8-16,3-16-1 15,8-17-3-15,6-13 2 0,4-8-10 16,1 0 2-16,-8 0 8 16,0 17-3-16,-14 16 0 15,-13 20 1-15,-13 15-5 16,-9 15-1-16,-10 6-1 16,-5 8-1-16,-7 9-18 0,-3 3 1 15,-5 9-11-15,0 0-8 16,0 0-39-16,0 0-54 15,0 0-43-15,-13 18-27 16,-7 6-36-16,-9 5-36 16</inkml:trace>
  <inkml:trace contextRef="#ctx0" brushRef="#br0" timeOffset="137812.04">25874 12092 377 0,'-16'-16'235'16,"4"-3"-102"-16,12-4-64 16,0 0-25-16,0 3 28 0,9 5 14 15,-3 0-6-15,7 15 3 16,7 15-3-16,9 13-20 16,2 16-4-16,3 12-7 15,2 16-3-15,5-1-17 16,0-1-2-16,-1-5-11 15,1-8 10-15,-3-10 19 16,-3-4 17-16,-4-13 7 0,-1-17 2 16,-1-13-13-16,2 0-24 15,11-13-7-15,6-14-11 16,3-4-5-16,6-14-5 16,10-9-6-16,2-12 2 15,4-6-4-15,0-6 5 16,-4-4-2-16,-4 6-1 15,-4 2 0-15,-10 6 1 0,-5 11 2 16,-10 7-6-16,-7 10 3 16,-9 8 2-16,-4 7-2 15,-3 4 1-15,-5 11 0 16,0-5 0-16,-8 8-1 16,0 7 5-16,0 0-10 0,0 0 3 15,0 0-11-15,0 0-23 16,0 0-45-16,0 0-56 15,0 0-82-15,0 0-61 16,0 12-18-16,0-12-26 16,0 12 37-16</inkml:trace>
  <inkml:trace contextRef="#ctx0" brushRef="#br0" timeOffset="139342.82">28311 11166 319 0,'12'-34'290'15,"-9"10"-102"-15,-3 4-73 0,0 3-31 16,0 5-2-16,0 5 2 16,0-1 1-16,0 3-36 15,0 5-19-15,0 0-14 16,0 0-7-16,0 0-7 16,0 0 3-1,5 0-4-15,-2-4 5 16,-3-5 1-16,0 2-2 15,0-10-5-15,-19 1 17 16,-5-1 2-16,-9 5 16 16,-12 12-11-16,-3 16 7 15,-9 18 4-15,-5 18 1 0,10 15-4 16,8 1-12-16,15 9-2 16,15 0-6-16,24 1-6 15,14-6-2-15,16-10-3 16,22-13 1-16,14-17-24 15,10-16 10-15,7-16-12 16,5-16 9-16,-5-16 2 16,-11-12 12-16,-14-10 4 15,-14-3 5 1,6-60 60-16,-52 68-7 16,-8 12 13-16,-8 9-32 15,-7 16-18-15,-6 12-9 0,-3 15-9 16,4 13-10-16,7 6 9 15,13 3-1-15,16-1-13 16,7-4 4-16,11-8-24 16,2-7-1-16,-3-17 8 15,-1-8 11-15,-7-12 3 16,-9-13 3-16,-16-13 2 16,0 1 6-16,-24 2 5 15,-4 0-14-15,-5 8-24 16,-1 6-52-16,11 9-81 15,2 4-73-15,8 12-29 0,13 4 58 16,13 0 25-16,13 0 8 16,5 0 37-16,7 0 65 15,1 0 84-15,3 0 175 16,-11-9 7-16,-2 2 14 16,-7 2 11-16,-13 3-19 15,-1 2-49-15,1 0-56 16,-4 7-17-16,-5 13 3 15,0 10-32-15,8 1-20 16,4 6-22-16,5-1 4 16,11-3-17-16,4-4-11 0,1-10-10 15,4-10 17-15,3-9 7 16,-3-11 8-16,-9-16 0 16,-4-4 23-16,-3-9 28 15,-1-5 36-15,-9 7 44 16,-3 6-92-16,-2 12-44 15,-3 3 0-15,-3 12 0 16,0 27 0 0,0 10 0-16,-9 9 0 15,9 4 0-15,0-4-151 16,0 0-210-16,6-8-7 16,10-10 83-16,8-16 43 15,4-14 42-15,9-14 78 0,3-14 111 16,-1-15 155-16,0-7-10 15,-2-4-2-15,-9 5-5 16,-4 6 5-16,-3 10 31 16,-9 11-1-16,-4 13-53 15,-8 8-39-15,0 8-15 16,0 24-1-16,0 5-16 16,0 4-19-16,0-2-8 15,0-3-3-15,0-2-4 16,0-10-2-16,0-16 3 15,11-4 0-15,7-17-7 16,2-6 1-16,2-15 7 16,8-3 3-16,-3 1 6 15,-2 7 9-15,1 5-10 16,-7 12-10-16,1 8 2 16,-6 12 4-16,-2 16 6 15,-1 8-2-15,3 7-7 16,-3 7-3-16,0-5-1 15,6-9-3-15,4-7-10 16,1-17-7-16,17-13 8 16,4-19-6-16,8-17 5 15,0-16 12-15,6-17-5 16,-4-8 7-16,-8-7 1 0,-5 3 38 16,-6 13 48-16,-15 16 16 15,-2 15-58-15,-10 19-49 16,-7 10 0-16,0 42 0 31,-12 15 0-31,0 14-77 16,1 10-188-16,-2 6-81 0,-3-3-3 15,-6-1 10-15,-5-9 35 16</inkml:trace>
  <inkml:trace contextRef="#ctx0" brushRef="#br0" timeOffset="139709.41">30171 10694 336 0,'0'-30'199'15,"0"-2"-90"-15,12 0-56 16,8 7-29-16,8 5 1 16,14 9-6-16,1 11-3 15,10 0 1-15,-1 11-14 16,2 5 3-16,-6 0-4 16,-6-3 1-16,-6-6 1 15,-7-7 25-15,-10 0 38 16,-2 0 18-16,-5 0-5 15,2-7-8-15,-8-10-15 16,2 1-9-16,0-5-18 16,1-4-18-16,-1 5-4 15,-8-4-1-15,0 5 9 16,0 2 25-16,0 8 32 0,-13 9-3 16,-7 12 2-16,-8 17 14 15,-6 12-12 1,3 8-39-16,5 12-18 15,12 1-5-15,14-2-7 16,13-4-32-16,14-6-93 16,17-8-99-16,13-10-64 0,8-8-27 15,0-24-27-15,-4 0-177 16</inkml:trace>
  <inkml:trace contextRef="#ctx0" brushRef="#br0" timeOffset="140108.98">31084 10689 492 0,'9'-65'312'0,"-9"4"-93"15,0 8-71-15,3 8-7 16,-3 12-26-16,0 14-36 16,0 9-40-16,0 20-13 15,0 21 28-15,0 23-10 16,0 6-18-16,-15 10-6 16,-1-4-9-16,2-10-5 15,3-15 1-15,11-13 14 16,0-19 32-16,0-23-10 15,8-21-9-15,12-18-10 16,16-13 30-16,16-7-21 16,13 0-8-16,2 8-11 15,-2 17-7-15,-13 16-7 16,-5 14 0-16,-4 18 0 16,-12 0 0-16,-5 20 0 15,-10 5 0-15,-5 4 0 16,-5-5 0-16,-6-8 0 15,0-4 0-15,0 0 0 16,0-3 0 0,-9-9-43-1,1 0-371 1,-5 0-6-16,1 8 53 16,0 0 27-16</inkml:trace>
  <inkml:trace contextRef="#ctx0" brushRef="#br0" timeOffset="140774.21">32042 10677 310 0,'52'-77'333'0,"-6"-9"-75"0,-10-8-92 16,-10-3-45-16,-15-5 35 15,-11-8 31-15,-37-5 2 16,-31-3-52-16,-34 4-6 16,-56 5-72-16,-65 12-59 15,-79 14 0-15,-63 23 0 16,-48 22 0-16,-47 31 0 15,-27 43 0-15,0 47 0 16,7 42 0-16,14 42 0 0,22 38 0 16,39 17 0-1,47 19 0-15,61 11 0 16,67 9 0-16,67 0 0 0,69-5 0 16,66-14 0-16,69-16 0 15,68-26 0-15,78-34 0 16,73-32 0-16,73-33 0 15,86-32 0-15,64-23 0 0,41-34 0 16,32-36 0-16,12-38 0 16,-19-43 0-16,-32-50 0 15,-45-44 0-15,-40-26 0 16,-46-10 0-16,-51-14 0 16,-49 1 0-16,-55 4 0 15,-52 9 0-15,-53 14 0 0,-48 23 0 16,-45 13 0-1,-47 23 0-15,-34 20 0 0,-39 23 0 16,-30 25 0-16,-25 24 0 16,-7 23 0-16,-3 18 0 15,2 21-59-15,12 8-146 16,16 28 1-16,20 5-3 16,22 7-2-16,15 1 24 15,21-1 18-15,10-2-4 16,19-2-63-16,4-3-171 15</inkml:trace>
  <inkml:trace contextRef="#ctx0" brushRef="#br0" timeOffset="156914.96">28854 874 176 0,'8'-11'176'0,"-4"-2"-78"15,2 7-52-15,-3-9-17 16,2 7-1-16,-5 4-7 16,0 4-1-16,0-3-5 15,0 3-1-15,0 0 0 16,0 0-1-16,0 0 0 16,0 0 0-16,0 0-1 15,0 0 4-15,0 0-8 16,0 0 4-16,0 0 4 15,0 0 0-15,0 0 4 16,0-4 5-16,0 4-1 16,0-5-1-16,0-2 11 0,3-2 6 15,2 2-10 1,-2-4 5-16,2 4-8 16,-1-5 4-1,1 1 2-15,-5 2 1 0,0 1 10 16,3 4 8-16,0 1 1 15,2-1-1-15,-2 4-4 16,-3 0-12 0,0 0-14-16,0 0-8 15,0 0-4-15,0 23-2 16,0 12-4 0,0 20-4-16,0 2 1 15,0 8 1-15,0 4-2 16,0-4 0-16,0-3-5 15,0-2 2-15,0-7 9 16,0-8-5-16,0-8 0 16,0-7-4-16,0-7-2 15,0-7 9-15,0-4-3 16,0-12 4 0,0 0 2-16,0 0-3 15,0 0-1-15,0 0 13 16,4-9-9-16,5-3 1 15,7-8-5-15,6-5 1 16,1 6-8-16,5-5 3 16,3 2-1-16,8 3-5 15,-4 3 9-15,2 4-5 16,16 2-4 0,-27 10 0-1,-4 0 7-15,-2 17-6 0,-2 4 4 16,-10 5-7-1,0 8 9-15,-8 5-5 0,0-9 0 16,0-2 2 0,-16 2 3-16,-10-2 4 15,-5 0-7-15,-6-7 0 16,0-4 7-16,5-10 2 16,4-7-2-16,8-4-1 15,-2-11 1-15,5-11 0 16,6-2 6-16,11-4-1 15,0-5-5-15,0 0 0 16,0 9-7-16,0 0 3 16,0 1-10-16,3 8-11 15,2 3-13-15,-2 0-17 16,-3-1-14-16,0 2-13 16,0-2-8-16,0 9-4 15,0 0 4-15,0 4-10 16,0 4-17-16,0 0-28 15,0 0-57-15,-11 0-6 16</inkml:trace>
  <inkml:trace contextRef="#ctx0" brushRef="#br0" timeOffset="158295.51">29691 1225 47 0,'8'-12'119'0,"1"3"59"15,-6 1-64-15,2-3-41 16,-5 2-22-16,0 2 1 16,0 2 7-16,0 0-1 15,0 5-1-15,0 0-13 16,-8 0-18-16,-4 0-17 15,-1 21-2 1,-7 3-2-16,0 14 3 16,3 2 1-16,9 4-4 15,8 1-8-15,0 0 6 16,5-8 1-16,6-5-2 16,6-11-6-16,4-14 5 15,-2-14-1-15,6-17-3 16,-5-14 1-16,-3-10-1 15,0-6 7-15,-8 1 9 16,-1 9 14 0,-8 7 3-16,0 9-1 15,0 7-6-15,0 8-14 16,0 6-6-16,0 7-6 16,0 0 4-16,0 18-1 15,0 1-31 1,0 5-62-16,0 4-62 15,0-2-84 1,0-7-21-16</inkml:trace>
  <inkml:trace contextRef="#ctx0" brushRef="#br0" timeOffset="158778.24">29955 996 309 0,'21'-52'208'16,"-9"3"-48"-16,-1 12-22 15,-3 8-20-15,-3 10-39 16,-1 7-40-16,-4 12-21 16,0 23-1-16,0 19-4 15,-17 14-8-15,3 10 3 16,-3 3-6 0,1-9 2-16,3-5-3 15,13-16 4-15,-13-5-2 16,13-15-6-16,0-3 4 15,0-8 3-15,5-8-3 16,6 0 0-16,10-12-13 16,12-7-6-16,7 3 1 15,5-1 4-15,0 9-3 16,-9 8 6-16,-3 12-1 16,-6 8-10-1,-10 8 6-15,-13 10 5 16,-11 2 10-16,-18-3 2 15,-11-9-2-15,-1-7 5 16,5-10 15-16,2-11-7 16,7-11-7-16,6-10 5 15,9-7-8-15,8-6-4 16,0-1-7-16,0-2-9 16,0 0-30-16,0 5-43 15,0 7-51 1,0 1-51-16,0 4-57 15</inkml:trace>
  <inkml:trace contextRef="#ctx0" brushRef="#br0" timeOffset="159195.35">30836 981 340 0,'9'-12'211'0,"-9"-5"-68"15,-12 9-66-15,-14 8-24 16,-13 0 4-16,-11 25-12 16,-7 15-11-1,-3 13-18-15,7 12-8 16,13 4-4-16,15 1-2 16,14-10-11-16,11-10-10 15,16-15 2-15,7-14 4 16,11-21 5-16,5-28 4 15,13-18 0-15,4-16 7 16,-9-6 3 0,2-1 16-16,-9 5 25 15,-7 7 29-15,-13 13 17 16,-4 10-25-16,-3 14-33 16,-5 8-26-16,-8 12-4 15,0 16-2-15,0 21-2 16,0 10-2-1,0 15-4-15,-8 12-71 16,8 0-80-16,0-10-55 16,5-12-64-16,3-10 5 15</inkml:trace>
  <inkml:trace contextRef="#ctx0" brushRef="#br0" timeOffset="159511.42">31380 944 463 0,'30'-49'230'16,"-10"12"-88"-16,-9 8-55 16,0 10-20-16,-1 7-16 15,-10 12-25-15,0 16-9 16,0 16 24-16,0 22-9 16,-18 10 6-16,-8 10-18 15,-12-1-9-15,3 1 4 16,1-10-4-1,6-11-7-15,4-13-4 0,8-11 2 16,7-8-2-16,9-5 1 16,0-4 4-16,9-12-9 15,11 0 2-15,19-9-20 16,20-14-54 0,10-11-53-16,4-6-76 15,0-8-70-15,-13 3-271 16</inkml:trace>
  <inkml:trace contextRef="#ctx0" brushRef="#br0" timeOffset="159668.31">31482 814 272 0,'-20'-28'194'15,"10"6"-88"-15,10 6-50 0,10 4-33 16,14 4-14-1,24 8-21-15,17 0-49 16,3 0-127-16</inkml:trace>
  <inkml:trace contextRef="#ctx0" brushRef="#br0" timeOffset="160858.29">31995 924 91 0,'0'-5'227'0,"0"-2"-47"15,3 7-69-15,5-5-42 16,-1 0-22-1,6 3-22-15,8-3-10 16,3 1-7-16,4 4-3 16,4 0-14-16,-2 0-35 15,-7 0-39-15,-5 0-34 16,-7 0-44-16,-11 0 6 16</inkml:trace>
  <inkml:trace contextRef="#ctx0" brushRef="#br0" timeOffset="161243.06">32111 863 41 0,'0'0'66'0,"-12"0"63"16,12 0 18-16,-8 0-52 15,0 0-42-15,0 0-19 16,-8 11-6 0,-1 6-5-16,1 4-4 15,-1 3-6-15,6 0-3 16,3 1-2-16,8-1-7 15,0-7 5-15,0-1-4 16,8-4 0-16,12-12-1 16,4 8 4-16,9 1-4 15,3-9-1 1,1 0-2-16,-5 11-1 16,-2-11 3-16,-10 8 0 15,-9-8 1-15,-3 0 1 16,-8 9 7-16,0-9 0 15,0 8 1-15,-14-8-1 16,-3 7-2-16,-5-7-1 16,2 9-2-1,5-9-6-15,2 0 3 16,5 0-15-16,8 0-25 16,0 0-38-16,0 0-47 15,0-4-85-15</inkml:trace>
  <inkml:trace contextRef="#ctx0" brushRef="#br0" timeOffset="161707.12">32343 646 289 0,'0'-14'170'15,"0"1"-80"-15,0 0-48 16,0 5-23-16,12 4-8 15,9 4-3 1,7 0-5-16,4 0-1 16,-4 0-1-16,1 8 17 15,-7-8 22-15,-8 0 12 16,-2 0 7-16,-7 0 15 16,-5 0-12-16,0 0-17 15,0 0-15-15,0 12-16 16,4 6 25-16,4 5 1 15,0 13-14-15,1 5-10 16,2 13-7 0,0 4-1-16,6 0 0 15,5 9-8-15,-2-8 2 16,3-1 3-16,-2-5-8 16,1-7 1-16,-3-6 2 15,-3-4 3-15,-4-1 2 16,-4-1 2-16,-8-10-3 15,0 4 11-15,-16 1-5 16,-12 4-3-16,-18 8-12 16,-9 0-98-16,-19 8-132 15,-12 0-139-15</inkml:trace>
  <inkml:trace contextRef="#ctx0" brushRef="#br0" timeOffset="162623.91">27907 3675 513 0,'0'-37'465'0,"0"9"-231"0,0 12-158 16,0 4-48-16,0 4-19 16,0 8-6-16,0 20 1 15,0 24-6-15,0 21 6 16,0 20-6-16,0 6-2 16,-8-1 10-16,2-9-8 15,-2-17 7-15,8-15-1 16,-9-15 2-16,9-10-2 15,0-8 0-15,0-16 6 16,0 0-4-16,6-12-9 16,5-13 3-16,17-7-8 15,12-5 5-15,6 5-3 16,-2 4-1-16,-4 11 0 16,-4 6-9-16,-7 11 9 15,-12 0-1-15,-6 14 2 16,-11 7 4-16,0 2 1 15,-19 0 1-15,-6-4 2 16,-7-6 2-16,-5-13-6 16,0 0 2-16,5 0-7 15,8-9-7-15,-1-3-7 16,5-4-10-16,4-9-42 16,-2 2-58-16,9-5-36 0,-5-2-20 15,14 2-60-15</inkml:trace>
  <inkml:trace contextRef="#ctx0" brushRef="#br0" timeOffset="163022.45">28647 3729 497 0,'0'-18'176'0,"-19"7"-83"16,-17 2-33-16,-18 9 25 15,-8 16-14-15,2 9-31 16,7 12-18-16,13 12-12 0,8 7-4 16,10 1-2-1,22 0-9-15,8-7-22 16,13-10-10-16,12-17-11 16,4-13 21-16,3-20 8 15,2-17 6-15,-8-18 11 16,0-12 11-16,-14-8 25 0,-9 1 21 15,-3 7 10-15,-8 12 1 16,0 11-24-16,0 10-26 16,0 13-13-16,0 11-5 15,0 24 0-15,0 16 6 16,0 17-3 0,0 7-1-16,0 7 0 15,0-2-48-15,9-5-78 0,0-6-71 16,2-14-105-16</inkml:trace>
  <inkml:trace contextRef="#ctx0" brushRef="#br0" timeOffset="163455.12">29061 3578 575 0,'8'-53'319'0,"-8"20"-180"16,0 8-86-16,0 18-30 15,0 19-11-15,0 25-5 16,0 23-1-16,-11 18-3 16,-6 11 0-16,3 1-5 15,-4-9 3-15,2-12 0 16,1-12-1-16,2-12-17 0,13-12 10 16,0-13 3-16,0-8-14 15,0-12-12-15,19-12 4 16,18-8 3-16,11-5 13 15,6 5 1-15,3 4 3 16,-9 9-3-16,-12 7 7 16,-7 0 2-1,-8 18 2-15,-14 12-2 0,-7 7 0 16,-19 3 3-16,-16 0 2 16,0-7 1-16,-4-8 12 15,1-9 5-15,3-16-5 16,2 0-9-16,7-13-5 15,6-7 0-15,6-8-27 16,14-5-40-16,0-4-50 16,0 0-39-16,11 1-59 15,3 3-31-15</inkml:trace>
  <inkml:trace contextRef="#ctx0" brushRef="#br0" timeOffset="163871.53">29736 3867 414 0,'0'-17'212'0,"-13"0"-106"16,-11 10-46-16,-9 7-12 16,-4 0-12-16,2 24-16 15,-3 9-12-15,7 8-1 0,2 11-5 16,9 5 2-1,12 1-9-15,8-6-12 16,8-7-5-16,6-12-13 16,4-10 16-16,7-23 2 15,-2 0-3-15,3-19 7 16,-2-13 10-16,-1-14 11 16,-1-2 18-16,-10-6 20 15,-3 6 7-15,-1 4 10 16,-5 10 16-16,2 6-12 15,-2 9-19-15,-3 2-24 16,0 8-17-16,0 9-6 16,5 0 1-16,4 21-2 15,5 3 4-15,7 13-4 16,0 7-14-16,5 6-64 16,8-1-80-16,3-9-60 15,0-4-97-15</inkml:trace>
  <inkml:trace contextRef="#ctx0" brushRef="#br0" timeOffset="164470.06">30364 3428 120 0,'0'-42'237'16,"0"10"-73"-16,-8 7-63 15,8 9-46-15,0 4-17 16,-6 8-8-16,6 4-15 16,-12 28 10-16,-4 22 3 15,-6 22-12 1,-2 22 6-16,-4 12 15 0,-1 0-10 16,5-4-15-16,4-14-1 15,7-14-5-15,5-17-6 16,8-12 3-16,0-13 4 15,17-11 2-15,12-10 3 16,10-11-11-16,18 0 3 16,8-11-5-1,3-10-58-15,6-6-72 0,-7-19-79 16,-10-10-63 0</inkml:trace>
  <inkml:trace contextRef="#ctx0" brushRef="#br0" timeOffset="164596.44">30459 3444 165 0,'-30'-41'212'16,"16"13"-99"-16,14 0-58 15,14 6-25-15,23 6-20 16,20 8-37-16,17-1-120 16</inkml:trace>
  <inkml:trace contextRef="#ctx0" brushRef="#br0" timeOffset="164885.72">31401 3472 397 0,'-17'12'186'16,"-6"5"-87"-16,-10 7-40 16,-7 12-5-16,3 13-19 15,1 8-4-15,11 5-15 16,17 2-1-16,8-2-13 15,16-14 2-15,7-10 1 16,11-15 0-16,-1-23-3 16,-2-11-4-1,-2-31 6-15,-7-19-3 16,-16-17 0-16,-6-8-1 16,-12 6-4-16,-4 6-31 15,-1 14-41-15,2 6-60 16,1 14-104-16</inkml:trace>
  <inkml:trace contextRef="#ctx0" brushRef="#br0" timeOffset="165201.32">31612 3199 435 0,'21'-15'160'0,"-1"2"-76"15,4 5-46-15,9 4-18 16,7 4-9-16,13 7-7 15,12 11-5-15,0 2-1 16,-3-1-1-16,-10 2 1 16,-8-1 5-16,-16-4 8 15,-7 8 16-15,-5 1 15 16,-8 7 7-16,-8 13 35 16,0 12-15-16,0 12-19 15,-11 9-22 1,3 8-15-16,-6 4-6 15,-1-4-3-15,-2 2 1 16,-2-3-13-16,-14 5-42 16,-16 0-109-16,-19-2-123 15</inkml:trace>
  <inkml:trace contextRef="#ctx0" brushRef="#br0" timeOffset="165634.57">30938 5608 167 0,'3'-28'268'0,"2"4"-88"16,3 0-85-16,-4 3-32 16,5 6 3-16,-1-2-6 15,0 0-6-15,0 6-11 16,1 2-10 0,-3 1 6-16,-1-1 37 0,-2 6 20 15,-3 3 8-15,0 0-31 16,0 0-34-16,0 17-15 15,0 14-7-15,0 18 2 16,0 8-11-16,0 8-2 16,0 1-1-16,0-1-6 15,0-9-26-15,0-3-50 16,0-8-66-16,0-7-61 16,0-11-25-1,0-2-31-15,0-5-11 0</inkml:trace>
  <inkml:trace contextRef="#ctx0" brushRef="#br0" timeOffset="166151.84">30825 6786 342 0,'-13'15'201'0,"13"-2"-84"15,-8 0-60-15,8-13-4 16,0 7 31-16,0-7 20 15,0 0 7-15,0 0-8 16,0 0 5-16,3-7-21 16,10-11-36-16,3 2-29 15,6 0-4-15,1 4-12 16,-3-1-8-16,2 5-2 16,-7 8 1-16,-4 0 2 15,-2 14 3-15,-9 5-2 16,0 5 7-16,0 2 2 15,0-3 3-15,-12-2 1 16,-2-6-7-16,14-2-5 16,0 0 2-16,0-6-1 15,0-7-1-15,0 9-3 16,9-9 6-16,12 8-5 16,8-8-1-16,8 7-29 15,3-7-65-15,14 9-119 16,10 3-61-16,5 1-39 15,-5 10 32-15</inkml:trace>
  <inkml:trace contextRef="#ctx0" brushRef="#br0" timeOffset="166550.94">31195 7440 735 0,'-39'0'311'0,"8"0"-202"16,6 0-70-16,9 0-9 15,5 0 18-15,3 0-21 16,8 0-6 0,0 0-12-16,0 0 12 15,0 0-4-15,0 0-1 16,3 0 2-16,10 0-11 16,-6 0-4-16,5 0-6 15,0 0 5-15,1 0-7 16,-8 9 6-16,-5 3 2 15,0 4 13-15,-14 4 16 16,-2 1-3-16,0 2-16 0,5-2 0 16,-2 0-12-16,4 0 5 15,9-5-3-15,0 5 2 16,0 3-3-16,0 4 0 16,0 1 6-1,0-1-8-15,0 1 4 16,0-2-4-16,0-2-11 15,0-4-67-15,0-1-74 16,-15 6-79-16,-2-3-63 0,-2 2-41 16</inkml:trace>
  <inkml:trace contextRef="#ctx0" brushRef="#br0" timeOffset="166932.4">30924 8299 140 0,'0'0'282'0,"0"0"-19"16,0 0-5-16,0 0-75 15,0 9-94-15,0 7-43 16,0 4-23-16,0 1-9 16,0 3 9-16,0 0-17 15,8 1 3-15,6-1-2 16,7-5 0-16,3-6-6 0,4 1 1 15,1-14-2-15,-1 0 3 16,-4-14 34 0,-2 1 39-16,-6 2 39 15,-1-1 7-15,-4 5-22 16,-2 2-40-16,-5 5-28 16,-4 0-20-16,0 0-6 0,0 8-4 15,0 8-48-15,5 6-105 16,-1 1-111-16,5 1-49 15,-1 2 20-15,-2-3-22 16,0 1 44-16</inkml:trace>
  <inkml:trace contextRef="#ctx0" brushRef="#br0" timeOffset="167383.45">31051 8792 66 0,'-20'0'206'16,"3"8"-43"-16,3-8-36 16,0 0-39-16,3 8-24 15,3 1 0-15,-1-2-5 0,0 5 0 16,-2 6 10 0,2-3-17-16,9 2-7 0,-6 3-12 15,6-4-2 1,0 4 7-16,0-3-8 15,0-5-8-15,0 0-8 16,0 0-3-16,0-12-4 16,0 9-1-16,0-9 1 0,1 0 0 15,13 0-2-15,6 0-2 16,8-9-5-16,8-3 6 16,7 5 1-16,-4-2-3 15,-2 9 6-15,4 0-1 16,-5 0 8-16,-3 0 3 15,-4 0 2-15,-10 12-12 16,1-12 0-16,-2 8-5 16,-2-8-2-16,-8 0-52 15,1 0-52-15,-9 0-49 16,0 0-18-16,0 0 17 16,0 0 23-16,-9 0-2 15,-4 0-6-15,5 0 3 16,8-4 34-16</inkml:trace>
  <inkml:trace contextRef="#ctx0" brushRef="#br0" timeOffset="168082.78">31104 8959 124 0,'-23'0'249'0,"-2"0"-48"15,5-4-32-15,-2-1-72 16,8 5-49-16,0 0-27 16,7 0-9-16,-1 0 16 15,-1 0 13-15,-4 14-9 16,2-2-8-16,-4 3 19 16,-1 6 12-16,2 0-8 15,2-6-13-15,-2 1-13 16,8-4-2-16,6-12-6 15,-8 10-8-15,8-10 5 16,0 0-3-16,0 0-5 16,0 0 5-16,0 0-6 15,0 0 0 1,0 0 2-16,0 0-7 0,0 0 8 16,0 0-2-16,0 0-9 15,0 0 3 1,0 0 6-16,0 0 0 15,0 0-3 1,0 0-2 0,0 0-12-16,0 0-19 15,0 0-28-15,0 0-32 16,0 0-12-16,0 0 0 16,0 0 19-16,0 0 20 15,0 0 28-15,0 0 15 16,0 0 10-16,0 0 19 15,0 0-1 1,0 0 13-16,0 0 10 16,0 0 10-16,0 0 6 15,0 0 0-15,0 0-2 16,0 0-15-16,0 0-17 16,0 0 1-16,0 0-7 15,0 0-7-15,0 0-5 16,0 0-18-16,-8 0 3 15,8 0-8-15,0 0 2 16,0 0 0-16,0 0-4 16,0 0-14-16,0 0-19 15,0 0-47-15,0 0-43 0,0 0 1 16</inkml:trace>
  <inkml:trace contextRef="#ctx0" brushRef="#br0" timeOffset="169080.39">30986 9076 296 0,'-28'-8'236'16,"-7"4"-9"-16,-7 1-39 16,-3 3-100-16,5 0-42 15,4 12-22-15,10 1-15 16,15-1-8-16,11-1-1 16,16 1-25-16,21 0-33 15,20-12-35-15,11 0-12 16,10 0 26-16,-6-3 34 15,-7-9 27-15,-20-4 37 16,-16-5 29-16,-16-4 43 16,-13 2-3-16,-26-4-7 15,-18 8-30-15,-13 3-9 16,-8 9 8-16,0 7-1 16,8 0-19-16,13 0-6 15,11 15-12-15,17 1-5 0,16 6-10 16,16-3-9-16,17 1-29 15,23-3-25 1,14-4-22-16,10-13-6 16,2 0 15-16,-12-5 34 0,-14-3 39 15,-16-4 43 1,-16 3 47-16,-19-3 22 0,-17 5-5 16,-21 7 2-16,-16 0 0 15,-8 12-6 1,5-5-20-16,3 2-35 0,13 3-22 15,15-4-14-15,8 3-15 16,13 2-17-16,16-4-16 16,13-9 2-16,16 0-6 15,9 0 13-15,2 0 13 16,-7-9 14-16,-10 2 15 16,-10 1 16-16,-7 3 20 15,-11-5 9-15,-6 3 0 16,-5 2-33-16,-13 3-12 15,-4 0-43-15,-6 0-52 16,-10 0-52-16,-8 0-51 16,-3 8-29-16,-5 3 6 15,-4-1-40-15,1-10 13 16</inkml:trace>
  <inkml:trace contextRef="#ctx0" brushRef="#br0" timeOffset="171591.43">27169 3317 789 0,'0'-45'275'16,"0"13"-155"-16,0 8-71 16,0 7-33-16,0 8-8 15,0 9-10-15,0 0 4 16,0 38-2-16,9 31 4 16,-6 37 1-16,-3 37 4 15,0 40-7-15,-17 24 6 16,-6 20-3-16,-5 9 1 0,-3 14-1 15,-8 13-7-15,4 15 0 16,-2 0 6-16,4-10-3 16,9-17-3-16,2-15 3 15,14-25 0-15,8-18 4 16,5-27-2-16,7-16 0 16,8-15-8-16,5-14 2 15,0-14-1-15,-1-14 5 0,1-10 5 16,-2-11-9-16,-2-6 2 15,0-9 6-15,-7-7-4 16,3-6 1-16,0-3-4 16,-3-10 4-16,-3-2-2 15,-5-3-5-15,2-3 8 0,1-2-5 16,-1-7 9-16,0-1-2 16,2-3 3-16,1 1 8 15,6-3 7-15,7 0 9 16,8 0-2-16,9-8 1 15,11 9 9-15,13-1 7 16,17 1 9-16,11-1-4 16,18-1 1-16,14 1-8 15,17 5 20-15,9-2-16 16,7 1-16-16,4 6-12 0,1-2-11 16,-1 5-14-16,-4-2 14 15,-8 6-14-15,-6 0 6 16,-3-6-1-16,-2 2 3 15,-6-1-9-15,1 1 6 16,0-1 2 0,-7 0-2-16,-10 1-4 0,-8-5-1 15,-11 0 9-15,-14-3-5 16,-5 0-2-16,-11-6 4 16,-3 1-4-16,-4 0 10 15,4 0-2-15,4 0-3 16,-1 0 5-16,2 1-7 15,0-9 12-15,-10 13-19 16,-3-13 14-16,-9 7-5 16,-6-7 1-16,-7 0 0 15,-2 0-10-15,-5 9 13 16,-2-9-7-16,-6 7 0 16,-1-7 0-16,-2 0 1 15,3 0-2-15,0 8-1 16,5 0 3-16,-1-8-1 15,0 8-2-15,4-8 0 16,1 9 5-16,1-9 1 16,-3 12-1-16,4-12-11 15,7 0 12-15,0 8-7 0,-2-8 3 16,1 0 6-16,-6 0-4 16,3 0-5-1,-7 0-8-15,-2 0 18 16,-2 0-11-16,-2 0 4 15,-4 0 0-15,-5 0 5 0,0 0-7 16,1 0 3-16,-2 0-5 16,1 0 7-16,-4 0-3 15,1 0 0-15,0 0 5 16,-6 0 0-16,-3 0 5 16,0 0 12-16,0 0-4 15,0-3-18 1,5-6 0-1,3-11 0-15,0-12 0 16,4-18 0-16,-1-19 0 16,7-24 0-16,-2-31 0 15,2-26 0-15,-1-20 0 16,0-9 0-16,-1-8 0 16,-4-10 0-16,-1-2 0 0,3-4 0 15,-2-1 0-15,5-7 0 16,2-1 0-16,6-4 0 15,4 9 0-15,-1 15 0 16,0 19 0-16,1 13 0 16,-1 21 0-16,0 17 0 15,-3 12 0-15,-5 11 0 16,1 7-12-16,3 6-31 16,-4 5 4-16,4-1 13 15,-2 1 17-15,-3 4 3 16,-3 4 5-16,0 4-10 15,-2 0 2-15,-3 2-2 16,3-1-9-16,3-6-3 16,1-7-17-16,-2-4 14 15,-5-8 13-15,1-1 6 16,1-5-7-16,-4 7 8 16,-1 2 6-16,4 4-5 15,0 5 5-15,1 3-9 16,1 5-8-16,3 3 9 15,1 7 0-15,-2 5 8 16,-4 13 4-16,-6 12-6 16,-1 5-3-16,-5 11 4 15,0 5-3-15,0 5 1 16,0 2-4-16,-6 1-4 16,-8 4 7-16,-5 0 2 15,-19 0-1-15,-18 0 4 16,-26 0-2-16,-28 16 3 15,-26 4 3-15,-45 5-2 16,-42-1 3 0,-49 5-13-16,-36-1 10 15,-17 5-4-15,-5-4 2 16,19-1-4-16,11 5 7 16,12-1 0-16,2-4-6 15,11-2 3-15,14-7 3 16,20 2-4-16,23-1-5 15,23 1 5-15,30-5-2 16,22 1-1-16,29-1-3 16,21-4 1-16,20-12 5 15,12 8-3-15,12-8 8 16,9 0-4-16,7 0-3 16,4 0-1-16,9 0 0 15,9 0 7-15,-3 0-6 16,7 0-21-16,7 0-7 15,0 0-11-15,0 0-12 16,0 0-43-16,0 9-63 16,0 3-53-16,7 4 14 15,2-1-56-15,2 6-29 16</inkml:trace>
  <inkml:trace contextRef="#ctx0" brushRef="#br0" timeOffset="172639.87">30812 8296 66 0,'0'-13'201'0,"0"1"-19"16,0-5-44-16,0-2-57 15,0-3-17-15,0 3 10 16,0-2-9-16,4 2-1 16,5 2 3-16,-1 1 32 15,-5 4 17-15,3 0-2 0,-6 2-20 16,0 6-11-16,0 1-8 15,0 3-4 1,0 0 18-16,0 0-4 16,0 0 2-16,0 0-18 15,0 0-26-15,0 0-23 16,0 17-20-16,-9 7 0 0,9 11 0 16,0 15 0-16,0 3 0 15,0-4 0-15,9-1 0 16,2-3 0-16,2-8 0 15,2-8 0-15,1-4 0 16,5-6 0-16,-1-7 0 16,0-4 0-16,1-8 0 15,0-8-10-15,-2-7-14 16,5-14 6-16,1-12-6 16,-5-4 7-16,4-8 12 15,-3 0-1-15,-4-4 1 16,-3 6 10-16,-1 1-5 15,0 4 1-15,0 11-3 16,-7 5 14-16,0 10 3 16,-6 5 13-16,0 6-16 15,0 2 8-15,0 2-8 16,0-1-6-16</inkml:trace>
  <inkml:trace contextRef="#ctx0" brushRef="#br0" timeOffset="172873.34">31215 7974 2047 0,'0'24'0'0,"0"18"0"16,-9 15 0-16,-2 19 0 15,-2 14 0-15,-5 12 0 16,4 3 0-16,2 5 0 16,-1 1 0-16,0-10 0 0,1-12 0 15,0-6 0-15,0-11 0 16,1-10 0-16,-3-13 0 15,14-9 0 1,-8-11 0-16,8-9 0 16,0-4 0-16,0-7 0 15,0-9-63 17,-12 0-424-32,-5-13-7 15,3-6 52-15</inkml:trace>
  <inkml:trace contextRef="#ctx0" brushRef="#br0" timeOffset="182122.24">28178 5325 351 0,'-8'-17'230'15,"8"5"-97"-15,-8 3-77 16,8 2-29-16,0 2-15 16,0 1-2-16,0 4-5 15,0 0-1-15,0 0 0 16,0 0-6-16,0 0 0 15,0 0 4-15,0 0-4 16,0 0 5 0,0 0-2-16,0 0 2 15,0 0-6-15,3 0-11 16,-3 0-27 0,8 0-25-16,-2 0-27 15,2 9-80-15,-8 3-44 16</inkml:trace>
  <inkml:trace contextRef="#ctx0" brushRef="#br0" timeOffset="183538.66">20724 4033 296 0,'-11'-7'227'16,"0"3"-63"-16,11-1-69 16,-9 1-46-16,9 0-13 0,0 4-1 15,0 0 13 1,0-4-4-16,3-1-8 15,14 2-9-15,16-1-13 0,24-4 4 16,31-1-4-16,31-3 1 16,25-5-8-16,23 1 1 15,14 0-4-15,-4 1 0 16,-6-2 3-16,-16 1 3 16,-18 4 4-16,-20 3-7 15,-18 1-3-15,-14-1-2 0,-16 2 9 16,-12 3 29-16,-13 0 17 15,-11 0-20-15,-4-1-6 16,-10 5-3-16,-6 0 0 16,-1 0-10-16,-3 0-15 15,-6 0 0-15,-3 0 5 16,0 0 1-16,0 0 3 16,0 0 7-16,0 0 10 15,0 0-8-15,0 0-9 0,0 0-4 16,0 0-3-16,0 0-6 15,6 0 6-15,-6 0-8 16,3 0 3-16,2 0 0 16,-2 0 0-16,-3 0 2 15,0 0-1-15,0 0 1 0,0 0-1 16,0 0 6 0,0 0-6-16,0 0-6 0,0 0-14 15,0 0-42-15,-11 0-66 16,-3 0-89-16,-7 13-55 15,-10 7-65-15</inkml:trace>
  <inkml:trace contextRef="#ctx0" brushRef="#br0" timeOffset="184239.1">20939 6460 61 0,'-11'-8'206'0,"0"0"-35"15,-7-2-51-15,7-2-39 16,-3 1-38-16,3 3-11 15,11-1 16-15,-12 2 11 0,4 7 1 16,0-4-2-16,8-1-9 16,-13 2 8-16,13-2 6 15,-13 5 9-15,7 0 9 16,-2 0 0-16,8 0-8 16,-9 0-9-16,9 0-13 15,0 0-12-15,0 0-1 0,0 0-9 16,9-4-8-16,10-1-13 15,24-3 0-15,28 1-8 16,33-6 6-16,27-2-6 16,15 1 1-16,4 1-5 15,-3 3 6-15,-9 1-7 0,-16 5 6 16,-17-3 4-16,-24 2-5 16,-19 1 1-16,-16-1 16 15,-15 5 29-15,-10 0 19 16,-5 0 0-16,-10 0-19 15,3 0-6-15,-9 0-14 16,0 0-14-16,0 0-8 0,0 0 7 16,0 0-7-16,0 0-21 15,0 0-35-15,0 0-54 16,0 0-63-16,0 0-58 16,-9 0-46-16,9 0-14 0,0 0-26 15</inkml:trace>
  <inkml:trace contextRef="#ctx0" brushRef="#br0" timeOffset="184803.52">23791 6073 172 0,'-20'-4'256'16,"1"-1"-62"-16,2 3-57 0,4 2-55 16,5 0-25-16,8 0-4 15,0 0-1-15,0 0-7 16,0 0-13-16,12 0-8 15,14 0 2-15,9 0 6 16,11 0 17-16,10 0 13 16,8 0 6-16,9 0 11 15,-3 0-9-15,-5 0 3 16,-8 0-3-16,-9 0-6 0,-7 0-6 16,-3 0-30-16,-7-5-8 15,-2 0-12-15,-1 2-2 16,-8-1-6-16,-3 4-4 15,-6 0-36-15,-8 0-73 0,-3 0-118 16,0 0-94 0,-14-9-32-16</inkml:trace>
  <inkml:trace contextRef="#ctx0" brushRef="#br0" timeOffset="185352.5">23958 4249 144 0,'-12'-12'223'0,"-2"3"-61"16,3 2-35-16,-6 2-45 0,6 1-27 16,-1 4-8-16,-1 0-3 15,13 0 5-15,-9 0 3 16,9 0-6-16,0 0 0 16,0 0 7-16,0-4-13 15,9 0-8-15,12 0-11 0,6 1 4 16,18-6 11-16,20 1 17 15,14-4 2-15,1 0-20 16,1 3-15-16,-7 2-12 16,-9 2-4-16,-17 5-63 15,-17 0-57-15,-9 0-76 16,-19 16-45-16,-14 9-62 16</inkml:trace>
  <inkml:trace contextRef="#ctx0" brushRef="#br0" timeOffset="186071.43">21029 8109 314 0,'-39'8'228'16,"-3"-8"-52"-16,6 0-61 15,3 0-56-15,5 0-17 16,8 0 14-16,3 0 2 0,9 0 1 16,8 0-16-1,0 0-2-15,0 0-15 0,3 0-9 16,10 0-2-16,16-8-4 16,24-2 0-16,25-2-1 15,20-7-10-15,19-1 1 16,7-5 8-16,3 4-5 0,-8 5-1 15,-15 4 1-15,-14 5-7 16,-17-4 9-16,-16 11 12 16,-17 0 50-16,-12 0 23 15,-8 0 0-15,-2 0-12 0,-10-2-10 16,-8-3-16 0,0 5-13-16,0 0-22 0,0 0-1 15,0-3-11-15,0 3-2 16,0 0 0-1,0 0-25-15,0 0-33 16,0 0-48-16,0 0-79 16,0 0-72-16,0 0-43 0,0 0-14 15,0 0 6-15</inkml:trace>
  <inkml:trace contextRef="#ctx0" brushRef="#br0" timeOffset="186701.43">22917 8393 256 0,'-31'0'200'15,"-3"-4"-64"-15,1-4-49 0,2 4-39 16,5 0-16-16,4-1 23 16,5 2 26-16,5 3 5 15,-2 0-10-15,14 0-17 0,0 0-12 16,10-4-11 0,11-1-13-16,19-2-9 0,25-2 7 15,24-2-7-15,22-7 6 16,9 3 2-16,6-6-3 15,-4 0-2-15,-12 6 8 16,-13-1 20-16,-21-1 38 16,-8 5 37-16,-25-1 31 0,-10 5 18 15,-13 3-64-15,-4-2-105 16,-8 2 0-16,-3 3 0 16,-5-3 0-16,0 5-100 62,0 0-270-62,0 7-41 16,-13 5 0-16,-3 1 39 15</inkml:trace>
  <inkml:trace contextRef="#ctx0" brushRef="#br1" timeOffset="196917.79">23339 3643 32 0,'8'-12'142'16,"6"-2"55"0,-2 3-80-16,-3 4-43 15,-1-3-14-15,-5 3 0 0,0-1 7 16,-3 3-7-16,0 5-3 15,0 0-16-15,0 0-12 16,0 0-7-16,0 0 9 16,0 0 14-16,0 0-4 15,0 0 0-15,0 0-11 16,0 0-15-16,0 0-5 16,0 0-8-16,0 9 4 15,0 7-8-15,0 7 14 16,0 7 4-16,0 9-5 15,0 7-4-15,0 3-1 16,5 3-9-16,-2 1 7 16,2 4 0-16,-5 0 1 15,0-3 2-15,0-1 0 0,0-9-10 16,0-2 4-16,0-3-4 16,0-5 5-16,0-3-2 15,0-2 7-15,0-4-6 16,0-5-2-16,0-4 1 15,0 1 3-15,0-5-7 0,0 0 8 16,0-3-6-16,0-9 4 16,0 12-2-1,0-12 3-15,0 7-3 0,0-7-2 16,0 0 6-16,0 0-2 16,0 0-4-16,0 0 0 15,0 0 7-15,0 0-2 31,0 0-2-15,0 0-3-16,0 0-4 16,0 0-1-16,0 0 3 15,0 0-2-15,-13-3-1 16,-1-1 1-16,-3-5 3 16,-9 6 1-16,9-2 2 15,-9 5 0-15,4 0-4 16,4 0 4-16,5 0 2 15,2 0-1-15,11 0 0 16,0 0-7 0,0 0 4-16,11 0 6 0,6 12-6 15,2 0-2-15,10 6 7 16,2 2-5-16,3 4 8 16,-3-4-7-16,2 5 4 15,-4-6-7-15,-4-2 3 16,-5-1 1-16,-3-5 2 15,-5 2-4-15,-4-13 9 16,-2 0-6-16,2 0 9 16,-8 0 11-16,0 0 14 15,0 0-6-15,6 0 3 0,-3-7-14 16,-3-10-8-16,0 1-2 16,0-4 3-16,0-1 2 15,0 1-7-15,0 0 4 16,-9-4 3-16,1 4 1 15,2 2-6-15,-5 2-6 16,-3 4 3-16,6 0-5 16,0 4-2-16,-5-1-4 15,-3 9 2-15,-4 0-2 16,-1 0 6-16,-7 0-10 0,1 13 7 16,1 0 0-16,1-1-17 15,7 0-54-15,1 5-60 16,4-1-36-16,4 3-26 15,9 2-16-15,0-1-65 16</inkml:trace>
  <inkml:trace contextRef="#ctx0" brushRef="#br1" timeOffset="199131.03">23048 6141 42 0,'3'-2'128'0,"-3"-6"78"16,5-2-53-16,-5 7-45 0,0-1-29 15,0 4-14-15,0 0-21 16,0 0-13-16,0 0-8 16,0 0-4-16,0 0-6 15,0 0-6-15,0 0 11 16,0 0 0-16,0 7 1 16,0 13 4-16,0 14 11 15,0 2-1-15,0 14-10 0,-13 3-11 16,3-1-1-16,-3 0-4 15,5 2-3-15,-1-10-1 16,9-7-2-16,-8-8-1 16,8-5 2-16,-9-8 3 15,9-4-5-15,0 0 0 0,0-12 4 16,0 0 0-16,0 0-2 16,0 0 1-16,0 0 3 15,0 0 0 1,0 0-5-16,0-3 1 15,0-1 0 1,0-1 0-16,0 1-2 16,0 1 0-16,0-2 0 0,0 1 1 15,0-4-3-15,0 4 3 16,0 0-1-16,0 4-2 16,0 0 4-1,-9 0 4-15,9 0 4 0,-6 0-6 16,-2 0 3-16,0 0-2 15,-4-4-7-15,-5 0 8 16,0-1 2-16,1 5 4 16,-4 0-8-16,5 0-1 15,-2 0 4-15,4 0-2 16,4 0 5-16,9 0-8 16,0 0 5-16,0 0-6 0,0 0 2 15,0 0 0-15,5 0-2 16,7 0-1-16,4 0 7 15,10 0-11-15,2 0 4 16,0 13 0-16,1-5-2 0,-1 4 3 16,1 0 1-16,-6 0-1 15,-2 0-4-15,-4-4 7 16,-2 5 0-16,-3-1-5 16,-4-3-1-16,-3-9 5 15,-2 8 3-15,-3-8-3 16,0 0-4-16,0 0 2 15,0 0 3-15,0 0-6 16,0 0 8-16,0 0-5 16,0 0 5-16,0 0 0 15,0-5-5-15,5-7-3 16,-2-4 1-16,6-4 1 0,-4-1 1 16,-2-3 3-1,6 3-1-15,-6 2-5 16,3 2 1-16,-6 5-1 0,0 0 2 15,0 3-2-15,0 3 2 16,0 0-1-16,0 6 2 16,0 0-2-16,0-5 1 15,0 3 0-15,0-3-3 0,0 0 3 16,0 5 2-16,0 0 1 16,0 0-6-1,0 0 4 1,0 0 6-1,0 0 5-15,0 0 7 0,0 0 1 16,0 0-7 0,-14 0 5-16,2 0-6 15,0 0-6-15,-4 0-3 0,-1 0 3 16,-2 0-2-16,-2 0 2 16,-1 0-4-16,0 0-2 15,1 0 4-15,-2 0-4 16,1 0-2-16,2 0 0 0,0 0 1 15,4 0 4-15,-1 0-2 16,6 0 1-16,-2 0-1 16,13 0 5-16,-8 0-1 15,8 0-10 1,0 0 8-16,0 0-5 0,0 0 0 16,0 0 3-1,0 0-2-15,0 0 4 0,0 0-1 16,0 0-6-16,0 0 7 15,0 0-8 1,0 0 4-16,0 0-2 16,0 0 8-1,0 0-4-15,0 0-4 16,0 0 5-16,0 0-4 16,0 0 6-16,0 0-8 15,0 0 7 1,0 0 0-1,0 0-6-15,0 0 2 16,0 0-1-16,0 0-1 16,0 0 2-16,0 0 4 15,0 0-5-15,0 0 1 16,0 0 2-16,0 0 2 16,0 0-7-1,0 0 5-15,0 0 0 0,0 0-4 16,-8 10 7-16,-1-10-4 15,1 7-6 1,-3-7 9-16,-2 0-5 0,5 0 4 16,8 8-2-16,-13-8 3 15,4 0-3-15,1 0 1 16,2 0-6-16,-2 0 7 16,8 0 1-16,-9 0-3 0,9 0 4 15,0 0-6 1,-8 0 4-16,8 9 1 15,0-9-10-15,0 0 9 16,0 0 1-16,0 0-7 16,0 0 7-16,0 0 2 0,0 8-11 15,0-8 1-15,0 0 3 16,0 0 5 0,0 0-7-16,0 0 5 15,0 8-3 1,0-8 6-16,5 12-10 15,4-4 10-15,2 1-2 16,3 3-5-16,0 0 1 0,2-4 1 16,-3-8 1-16,1 13-15 15,3-6-14-15,-1 1-18 16,5 1-22-16,-1-2-29 16,1 2-41-16,3 0-17 0,1-1-12 15,-5-1-73 1,-8 5 10-16</inkml:trace>
  <inkml:trace contextRef="#ctx0" brushRef="#br1" timeOffset="208019.45">1766 5299 191 0,'-13'9'208'0,"5"-9"-56"0,-1 0-3 16,9 0-55-16,0 0-10 16,0 0-1-16,0 0-2 15,0 0-8-15,0 0-6 16,0 0 6 0,-8 0 8-16,8 0 11 15,0 0-1-15,-7-5-6 0,-1 1-21 16,-4 1-30-16,-4-6-11 15,-6 9-17-15,-2-5-5 16,-9 5 0-16,-7 0-1 16,-5 10-2-1,-6 6 2-15,-6 4 4 0,-5 5-6 16,5 4 9-16,4-1 4 16,10 4-12-16,5-4 4 15,11 1-1-15,5-2-4 16,11 0 7-16,11-4-2 15,0 2 4-15,8-1-7 16,8 1 7-16,3-6-2 16,11-1-6-16,1-2 5 15,11-4-3-15,6 4-1 16,6-4 1-16,3 1 2 16,-6-5-2-16,3 0 1 15,-6-1-2-15,-6 7-2 16,-11-2 2-16,-2 0-10 0,-10 4 10 15,-5 9 1-15,-6 7 6 16,-8 13 8-16,-8 3-5 16,-14 9 1-1,-10 5 0-15,-12-5 3 16,-13-5 0-16,-11-7 2 16,-6-10 36-16,1-8 3 0,5-12-1 15,3-15-46-15,8 0-8 16,3-8 0-16,13 1 0 15,10-7 0-15,5-1 0 16,11 2 0-16,2 1 0 16,5 0 0-16,8 0 0 15,0 5 0-15,0 2 0 0,0 0 0 16,0 5-190 31,0 0-157-47,0 0-46 0,5 10-3 15</inkml:trace>
  <inkml:trace contextRef="#ctx0" brushRef="#br1" timeOffset="210096.19">2838 4950 193 0,'8'-9'235'15,"-5"5"-19"1,-3-4-51-16,0 3-49 16,0 5-27-16,0 0 12 15,0 0-6-15,0 0-19 16,0 0-20-16,-19 29-4 15,-13 25 82-15,-18 32 2 16,-15 32 1-16,-8 24-42 16,-1 8-32-16,9 9-16 15,13-4-6-15,16-8-41 0,16-14 0 16,20-11 0 0,8-16 0-16,21-13 0 15,15-15 0-15,16-13-36 16,14-16-11-16,-1-13-27 15,-5-7-3-15,-6-13-21 16,-13-7 17-16,-10-9 3 16,-10 0-20-16,-4-9-85 15,-9-7-98-15,-13-4-46 16,-3-8-3-16</inkml:trace>
  <inkml:trace contextRef="#ctx0" brushRef="#br1" timeOffset="211275.27">3633 5446 262 0,'-8'-16'193'16,"-1"4"-54"-16,9 4-63 15,0-1-40-15,0 9-16 16,0 0-1-1,0 0-1-15,0 0-6 16,0 0 6-16,0 13 25 16,0 3 12-16,-11 5 20 15,-1 3 3-15,0 4 5 16,-10 6-4-16,-4-3-5 16,-13 2-30-16,-4 0-17 15,-7-5-10-15,7-3-10 0,2-9 0 16,3-9-7-16,6-7 3 15,13 0-1 1,-3 0-6-16,11-3-9 16,11-6-13-16,0-7-1 15,0-4-2-15,0-13 12 16,11-3 5-16,14-9 10 16,12-4-5-16,4 1-8 15,8-2-5-15,3 2-5 16,0-2-4-16,-3 1-9 15,-1 1 5-15,-6 4 13 16,-10 7 10-16,-7 5 10 16,-5 2-5-16,-8 10 3 15,-7-1-4-15,-5 6 6 0,-8-2-3 16,-5 1-3 0,0-1 7-16,-7 1 5 15,-5 4-2-15,-2 4 3 16,-3 8 2-16,-5 0-3 15,-3 0 0-15,6 0-2 16,1 12 2-16,2 5 0 16,4 7-2-16,6 9 6 15,2 3-5-15,4 4-1 16,13 2 4-16,13 2-6 16,4 5 0-16,5 1 1 15,13-2 4-15,1 1-1 16,1-4 2-16,-1-4-12 15,-9-13 8-15,-2-4-4 16,-9-3 7-16,-2-8-7 16,-7-6 2-16,-4-7-4 15,-3 0 4-15,5 0 2 16,-2 0-4-16,2 0-4 16,-5 0-6-16,0 0-16 15,0 0-18-15,4 0-47 16,-4 0-66-16,0 0-68 15,0 0-54-15</inkml:trace>
  <inkml:trace contextRef="#ctx0" brushRef="#br1" timeOffset="212027.12">4498 5097 76 0,'0'-10'201'0,"0"3"-49"16,-8-2-16-16,-1 1-19 16,2 0-21-16,-6 3-4 15,7-2 9-15,-3 2-2 16,1 2-14-16,-5-1-22 15,-4-1-11-15,-2 5-7 0,-5 0-9 16,-5 17-13 0,-4 3-10-16,2 10-2 15,-4 5-11-15,8 11 3 16,3 6 2-16,4 4-5 16,20 2 2-16,0-4-2 15,6-6-19-15,8-8-6 0,6-7-19 16,3-11-9-16,2-11 1 15,4-11 6 1,-1-9 6-16,2-15 7 0,-3-9 5 16,-3-10 14-1,-8-14 14-15,-3-5 4 16,-4 5 18-16,-9 5 4 0,0 7-9 16,0 7 12-16,0 10 9 15,0 4-1-15,0 7-10 16,-9 8-13-16,9 9-12 15,0 9-11-15,0 12 18 16,0 15 0-16,4 10 0 16,9 10 3-16,-2 6-12 15,6-2 1-15,-2 1 0 16,7-4 0-16,-2-8-23 16,-1-8-50-16,-1-9-51 15,-7-6-54-15,1-7-14 16,1-19-22-16,7-7-1 15</inkml:trace>
  <inkml:trace contextRef="#ctx0" brushRef="#br1" timeOffset="212359.68">4912 5100 321 0,'24'-45'203'16,"-7"12"-19"-16,-4 10-56 0,-7 2-41 15,4 8-15-15,-6 5-6 16,-4 8-17-1,0 0-11-15,0 12-8 16,0 12 24-16,0 14-11 16,-9 7-4-16,-2 7 5 0,-5 5-5 15,-1 5-5-15,0-6-21 16,2-3-8-16,2-12 3 16,13-13-6-16,0-2 4 15,0-7-1-15,0-2-5 16,13-5 0-16,6 0 0 15,14 1-7-15,7-13 2 16,4 8-24-16,5-8-14 16,2 0-34-16,-7 0-23 15,-4-8-30-15,-3-9-38 16,-9-8-18-16,-3-4-21 16,-13 1-23-16</inkml:trace>
  <inkml:trace contextRef="#ctx0" brushRef="#br1" timeOffset="212527">5091 5121 160 0,'-40'-38'252'16,"7"10"-53"-16,8-1-80 15,9 4-64-15,8 10-35 0,8-2-14 16,3 10-5-16,15 2 0 16,15 5-6-1,16 0-13-15,3 0-45 16,5 0-52-16,0 8-78 0,-9 5-14 15</inkml:trace>
  <inkml:trace contextRef="#ctx0" brushRef="#br1" timeOffset="212875.75">5684 5059 262 0,'0'-4'215'0,"0"4"-39"16,-13 0-53-1,2 0-40-15,-1 0-16 16,-5 0-10-16,0 21-7 0,-3 7-11 16,1 8-18-16,-2 9-12 15,10 1-2-15,11-2 0 16,0-3 1-16,11-4-4 16,13-8 3-16,4-14-5 15,6-15-1-15,-3-3-1 16,2-17-14-16,-4-14 2 15,-9-10 6-15,-12-5 1 16,-8-4 10-16,-8 3-12 16,-9 3-3-16,-7 5-2 15,0 6-19-15,-1 7-22 16,6 4-39-16,-3 10-46 16,6-2-29-16,1 5-42 15,15 3 24-15</inkml:trace>
  <inkml:trace contextRef="#ctx0" brushRef="#br1" timeOffset="213342.55">5761 4753 301 0,'8'-12'203'0,"-4"0"-45"16,0 5-79-16,4 3-44 16,8 4-18-16,12 0-8 15,14 0-9-15,11 7-17 16,4 1-4-16,3 0 3 15,-3 1 12-15,-12-9-1 16,-9 12 7-16,-11-12 12 16,-4 7 15-16,-10-7 29 15,-2 0 3-15,-6 0-17 16,-3 0-12-16,5 18-12 0,-2 2 25 16,2 11 16-16,-5 14 0 15,0 9-3-15,0 8-15 16,0 2-17-1,0 5-7-15,0 0-4 0,0 1-9 16,0-1-2-16,0-3 2 16,0-10-4-16,0-11 6 15,0-8-7-15,0-9-1 16,0-4 5-16,0-8 1 16,0 1 14-16,0-9 19 15,-16 1 8-15,-13-9-11 16,-8 11-19-16,-8-11-8 15,1 0 1-15,3 0-4 16,0 0-9-16,9 0-56 16,7 0-64-16,6 0-67 15,6 0-55-15,5-7-41 16,8-6 16-16</inkml:trace>
  <inkml:trace contextRef="#ctx0" brushRef="#br1" timeOffset="213791.37">6585 4513 452 0,'0'-19'266'0,"0"1"-32"15,0 8-81-15,0 0-41 0,0 3-35 16,5 2-33-16,11 5-28 16,12 17-6-16,18 16-3 15,14 19 5 1,13 26 1-16,0 20-6 0,-4 18 19 15,-12 24 17-15,-16 22 12 16,-16 10 37-16,-25 3 26 16,-14-9 27-16,-19-7 20 15,-10-16-165-15,-10-17 0 16,-9-17 0-16,5-15 0 16,5-20 0-16,7-21 0 15,9-12 0-15,8-13 0 0,7-7 0 16,10-6 0-16,3-15-96 15,-1 0-388-15,-4-13 0 16,2-6 16 0</inkml:trace>
  <inkml:trace contextRef="#ctx0" brushRef="#br1" timeOffset="-214591.33">1582 7921 213 0,'-11'-33'247'16,"-2"5"-18"-16,-2 4-56 15,-7 7-53-15,-1 4 14 16,-5 6 18-16,-11 7-24 16,-4 13-40-16,-6 6-36 15,1 6-13-15,3 7-19 16,8 1-5-16,9 0-5 15,12-1-1-15,16 0-2 16,0 2-5-16,19 1 3 16,19 7-10-16,14-3 4 15,8 6-11-15,5 5-3 16,1 3 3-16,-4 4 4 16,-15 0-2-16,-7 0 4 15,-15-5 0-15,-25 2 13 16,-11-5 16-16,-17-10 12 15,-18-5 9-15,-10-11-6 16,-5-10-7-16,-1-13 6 16,5 0-7-16,8 0 0 15,10-13-7-15,7 2-14 16,7-6-27-16,9 0-27 16,7 3-25-16,9-3-68 15,-7 1-95-15,7 4-57 16,0 0-19-16,0-2-25 15</inkml:trace>
  <inkml:trace contextRef="#ctx0" brushRef="#br1" timeOffset="-214208.69">2501 7665 362 0,'24'-33'239'0,"-8"5"-26"16,-7 7-57-16,-9 9 4 15,0 3 39-15,-9 9-21 16,-12 17-35-16,-11 19-13 15,-12 35-4 1,-14 22 5-16,2 16-121 16,4 9-10-16,11 1 0 15,17-2 0-15,10-5 0 16,14-15 0-16,14-9 0 16,4-10 0-16,12-14 0 15,7-9-110-15,8-12-165 16,7-10-104-16,0-9-27 15,2-15-9-15</inkml:trace>
  <inkml:trace contextRef="#ctx0" brushRef="#br1" timeOffset="-213701.76">3301 7864 13 0,'0'-4'20'16,"0"0"9"-16,0-4 14 16,0 3 38-16,0 2 68 15,0-6-29-15,0 7-16 16,0-3-17-1,0 5-12-15,0-5-7 16,0 5-8-16,0-4-15 16,3 1-13-16,2 3-14 15,-2 0-11-15,2 0 7 16,3 0 7-16,-5 0-2 0,2 0 0 16,-2 0-14-16,-3 0-1 15,0 0-1-15,5 0-3 16,-2 0-34-16,-3 7-54 15,6 10-70-15,-6-1-76 16,0 0-20 0</inkml:trace>
  <inkml:trace contextRef="#ctx0" brushRef="#br1" timeOffset="-212544.34">3121 8194 360 0,'-8'12'212'0,"8"-12"-61"16,-8 0-66-16,8 7-16 15,0-7 13-15,0 0 6 16,0 0-8 0,0 0-18-16,0 0-14 15,0 0 6-15,0 0-8 0,0 0 3 16,8 0-25-16,9-2-8 15,7-7-10-15,14-8 1 16,6-2 0-16,5-10-4 16,2-11-2-16,3-5-10 15,-6-12 1-15,-6-9 5 16,-11-3-2-16,-6-5 2 16,-18 4 7-1,-7 6 11-15,0 8-1 16,-19 1 8-16,-5 16 4 15,-4 5-5-15,-1 10-3 16,-7 7-8-16,-5 11-4 16,-5 6 7-16,-3 6 9 15,1 11-6-15,8 4-16 16,6 3 4-16,15 0-2 16,7 4 2-16,12 10-5 15,3-2 1-15,19 7-6 16,10-3 1-16,7 0-5 15,7 1 0-15,3-1 8 0,0-3-2 16,0 0-6 0,-5-4 11-16,-4-3 3 15,-7 0-7-15,-6-5 9 16,-2-5-10-16,-3 1 7 16,-4-5-5-16,-1-4 5 15,-4 0-9-15,-4 0 6 16,-6-4 4-16,0-8-9 15,-3 9 7-15,0-1-3 16,0-8-3-16,0 8 8 16,5-8-4-16,-5 0 2 15,3 0-4-15,2 8-1 16,-5-8 9-16,0 0-4 16,0 0-5-1,0 0 4-15,0 0 0 16,0 0 1-16,0 0 4 15,0 0-2-15,0 0 8 16,0 0 5-16,0 0 4 16,0 0-15-16,0 9 0 15,0-2-2-15,-13 0-3 16,7 4 3-16,6 0-5 16,-14 1 1-16,3-1-2 15,-3 2 6-15,6 0 2 16,1 2-6-16,-1-1 0 15,-1-2 3-15,-2 0-2 16,-3 0 1-16,3 0-5 16,-1 1 6-16,-5-5-2 15,1-1-1-15,-1 3 0 16,6-10 5-16,-2 7-9 16,5-7 7-16,0 7-2 15,-4-7-2-15,1 0-1 16,-5 0 2-16,-1 0-2 15,-1 0 0-15,4 0 9 16,-3 0-9-16,4 0 8 16,2 0-7-16,3 0 2 15,8-3 2-15,0 3-1 16,0 0-4-16,0-4 1 16,-8-1 2-16,8 3-4 15,0 2-8-15,0 0-14 16,0 0-14-16,0 0-23 15,0 0-42-15,0-5-37 16,0 0-48-16,0 1-26 16,0 4 5-16,0-3-28 15,0-3 26-15</inkml:trace>
  <inkml:trace contextRef="#ctx0" brushRef="#br1" timeOffset="-211997.49">3467 8329 12 0,'-8'0'29'0,"0"8"19"0,0-1 33 15,-6-7 71 1,3 10-29-16,0-10-17 0,-2 0-30 16,0 0-12-16,-2 0-4 15,-7 0 13-15,3 0 6 16,-2-10-21-16,2-3-14 15,2 3-12-15,2-7 7 16,-2-4 2-16,4 1-12 16,1-4-16-16,12 3-3 15,-8 5-7-15,8 4-15 16,0 1-21 0,0 0-46-16,0 9-70 15,0-3-60-15,0 5-86 16</inkml:trace>
  <inkml:trace contextRef="#ctx0" brushRef="#br1" timeOffset="-211113.04">4376 7571 345 0,'0'-25'165'16,"0"4"-37"-16,0 2-53 15,0-3-4-15,-11 6 41 16,2 4 28-16,-4 0 12 16,-3 8-24-16,0 4-36 15,-1 0-30-15,-2 21-27 16,-5 7-13-1,2 13-11-15,3 12 0 16,7 5-8-16,12-1-22 0,0-9-49 16,8-3-19-16,9-12-29 15,6-9-9-15,11-12 25 16,-3-12 20-16,1-17 26 16,-2-11 20-16,-2-16 30 15,-8-11 27-15,-8-1 27 16,1 0 21-16,-4 6 9 15,-6 9 18-15,-3 17-13 16,0 7-39-16,0 10-31 16,3 19-7-16,5 17 15 15,4 16-5-15,5 12-14 16,8 4-6-16,0-3-28 16,1-11 30-16,7-2-294 15,0-12-24-15,-4-13-17 16</inkml:trace>
  <inkml:trace contextRef="#ctx0" brushRef="#br1" timeOffset="-210813.38">4920 7341 358 0,'21'-64'227'16,"-1"15"-65"-16,-9 18-15 16,-1 10-53-1,-6 13-2-15,0 8 37 16,-4 23 32-16,0 14-30 0,0 12-42 15,-8 8-22-15,-5 8-3 16,2 1 1-16,3-9-36 16,-1-8-8-16,9-9-11 15,0-10-1-15,0-11-7 16,0-2-1-16,0-1 1 16,0-4-8-16,12-1-8 15,12 0-35-15,14-11-14 16,13 0-30-16,16 0-15 15,5-11-39-15,-3-4-34 16,-4-9-28-16,-8-10-34 16,-14-5-50-16</inkml:trace>
  <inkml:trace contextRef="#ctx0" brushRef="#br1" timeOffset="-210652.89">5080 7189 497 0,'-25'-18'201'0,"7"6"-56"16,7 0-81-16,11 5-31 16,3-2-15-16,19 5-14 15,13 4-29-15,20 0-82 16,4-4-71-16,2-5-85 16</inkml:trace>
  <inkml:trace contextRef="#ctx0" brushRef="#br1" timeOffset="-210230.62">5712 7191 184 0,'0'-2'220'0,"0"-7"-86"0,0 5-60 16,0-1-32-1,4 2-1-15,0-6-6 16,9 2-14-16,4-2-12 15,-1 1 3-15,3 0 6 0,-3 0 27 16,-2 3 17-16,-3 2 27 16,-3-1 43-16,-5-1 2 15,-3 5-17-15,0 0-25 16,0 0-23-16,0 0-16 16,0 0-19-16,0 0-12 15,0 17 22-15,0 11 42 16,0 14 17-16,-8 14-12 15,-3 5-38-15,11 4-28 16,-12 1-19-16,12-1-6 16,0-13 0-16,0-10 0 15,0-6 0-15,0-10-4 16,0-7-65-16,0-8-55 16,0-11-68-16,0 0-57 15,0 0-26-15,0-11-4 0,0-1 6 16,0-1 13-16</inkml:trace>
  <inkml:trace contextRef="#ctx0" brushRef="#br1" timeOffset="-210031.73">5709 7716 343 0,'-13'0'208'16,"5"11"-75"-16,8-11 21 15,-9 0-22-15,9 0-39 16,0 0-45-16,5 0-28 15,15 0-7-15,12 0-7 16,9-5-24-16,0-3-28 16,-4-1-29-16,-9 2-31 15,-3-5-57-15,-9-5-43 16,-3 6-20-16</inkml:trace>
  <inkml:trace contextRef="#ctx0" brushRef="#br1" timeOffset="-209425.28">6041 7119 295 0,'0'-24'184'16,"0"3"-68"-16,0 9-53 0,0-1-23 15,0 5 1-15,0 6-5 16,0 2-14-1,8 0-9-15,9 0-8 0,3 0-2 16,8 0-2-16,1 6-1 16,-1-6 0-16,-3 0 2 15,0 0 0-15,-10 0 2 16,-3 9 21-16,-4-9 12 16,-3 12 16-16,-5 0 9 15,0 5 50-15,0 11-2 16,0 8-32-16,0 14-4 0,-8 7-2 15,8 7-29-15,-8 10-5 16,8 4-12 0,3-2-13-16,10-2-8 0,-2-8 2 15,5-9-5-15,1-13-2 16,-1-12 0-16,-3-7 8 16,-4-4-10-16,-6-5 0 15,-3-4 9-15,0-4 2 16,0 0 10-16,0-8 8 15,-12 0-13-15,-1 0-8 16,2 0-5-16,-3 0 5 16,4 0-3-16,-4 0-1 15,6 0-10-15,0 0-19 0,-3 0-25 16,2 0-16 0,2-8 1-16,7 4-14 15,-8 0-27-15,8 4-12 16,0 0 0-16,0 0 13 0,0 0 10 15,0 0 2-15,0 0 1 16,4 0-13-16,0 0-19 16,-2 0-3-16,-2 0 16 15,5 0 34-15</inkml:trace>
  <inkml:trace contextRef="#ctx0" brushRef="#br1" timeOffset="-208617.3">6926 7028 438 0,'-12'-12'263'0,"4"1"-15"16,8 3-121-16,0 0-64 15,0 4-21-15,0 4-23 16,0 0-12-16,11 0-13 15,11 0-4-15,7 0-6 16,2 8 5-16,1-1 4 16,-2-7 0-16,-5 0 11 15,-10 0 8-15,-3 0 25 0,-4 0 35 16,-8 0 35-16,5 0 13 16,-5 0 3-16,0 0-21 15,0 0-23-15,0 0-27 16,0 0-20-16,0 0-12 15,0 14-17-15,0 0-1 16,8 24 55-16,1 19 18 16,-6 24-75-16,-3 26 0 15,0 15 0-15,-12 7 0 16,-4-3 0-16,-9-2 0 16,-12-15 0-16,-7-12 0 15,-8-6 0-15,-5-15 0 16,-5-14 0-16,10-13 0 15,3-14 0-15,11-10 0 16,7-4 0-16,7-9 0 16,3-4 0-16,4-8 0 0,9 0 0 15,0 0-18 17,8-8-384-32,-11-4 2 15,11-4 37-15,-9 4-1 16</inkml:trace>
  <inkml:trace contextRef="#ctx0" brushRef="#br1" timeOffset="-207668.83">1745 10173 178 0,'-20'-29'324'16,"-9"4"-45"-16,-4 8-91 15,-2 5-69-15,-1 5 20 16,-7 2 44-16,4 5 18 16,-1 20-40-16,-3 8-70 15,7 10-40-15,9 2-13 16,6 2-18-16,12 1-8 16,9 0-15-16,17-4 3 15,12 3-19-15,7-2 8 16,9 1-7-16,0-1 3 15,-2 1-2-15,-5-1 8 16,-19-3-1-16,-5 0 16 16,-14-5 3-16,-17 4 0 15,-12-2 5-15,-10-6 20 16,-12-3-2-16,4-9 1 16,-2-7-10-16,4-9-18 15,5 0-5-15,11-9 0 16,5-3 0-16,7-4-52 15,6-4-35-15,1-1-46 16,10 1-81-16,0-1-81 16,0 0-40-16,0 6-3 15,0-1-251-15</inkml:trace>
  <inkml:trace contextRef="#ctx0" brushRef="#br1" timeOffset="-207320.17">2386 9900 324 0,'37'-54'326'15,"-7"9"-38"-15,-7 8-103 16,-6 9-51-16,-6 5 45 15,-11 10 30-15,0 13-25 16,0 20-53-16,-25 31-44 16,-1 33-87-16,-16 25 0 15,2 17 0-15,7 5 0 16,8-1 0-16,13-4 0 16,12-12 0-16,17-11 0 15,11-18 0-15,9-16 0 16,3-13 0-16,8-15-179 15,1-13-225-15,9-11-49 16,-2-17-14-16</inkml:trace>
  <inkml:trace contextRef="#ctx0" brushRef="#br1" timeOffset="-205938.82">3296 10253 295 0,'-8'0'236'0,"8"0"-21"16,0 0-74-16,0 0-56 16,0-4-39-16,0 1-19 15,16-5-9-15,8 0-12 16,14-3-1-16,11-7-3 16,3-3-4-16,5-2-2 15,0-8-5-15,-8 3 2 16,-10-1-2-1,-5 1-2-15,-11 0 7 16,-7-4 1-16,-2-1-4 16,-10-3 7-16,-4-2 2 15,0-3-9-15,-12 6 13 16,-2 1 6-16,-2 6 0 16,1 5-6-16,-10-3 4 15,-4 6-1-15,-4 8-1 16,-2 3 24-16,-5 9 13 15,-7 17 7-15,4 7-7 16,2 9-11-16,3 3-11 16,16 9-4-16,8 4-3 15,14 1-2-15,14 2-8 16,17 1-8-16,14-8-18 16,15 0-4-16,10-4-1 15,4-1 12-15,-1 5 8 16,-5 4-6-16,-10 0 7 15,-14 1 6-15,-12-3 8 16,-16-2 9-16,-16 0 8 16,-16-7 13-16,-19-11-6 15,-14-7-13-15,-4-8-11 16,-4-12-1-16,1-3-8 16,6-14-1-16,4-11-20 15,11-6-26-15,5-5-8 16,16-6-2-16,14 0-21 15,0-3-54-15,0-2-36 16,6 5-33-16,2 9-66 16</inkml:trace>
  <inkml:trace contextRef="#ctx0" brushRef="#br1" timeOffset="-204939.49">4653 9601 347 0,'0'-24'189'0,"-13"8"-40"16,-6-1-12-16,-11 4-41 15,-9 11 3-15,-7 2-6 16,-2 20-19-16,-2 12-26 15,7 10-13-15,11 7-18 16,7 3-6-16,11 1-10 16,14-1 2-16,0-3-9 15,14-8-10-15,5-8-13 16,10-9-11-16,7-6 2 16,2-18 5-16,1-8 0 15,-2-14 3-15,-4-10 11 16,-4-9 10-16,-6-4 14 15,-7-3 16-15,-2-6 5 16,-11 10 27-16,-3 7 24 16,0 8 22-16,0 9 6 15,0 4-15-15,0 7-26 16,0 9-32-16,0 9-1 16,0 16-2-16,5 7-9 15,6 5-6-15,10-1-5 16,7 5-1-16,4-5-8 15,14-3-51-15,1-4-106 16,2-5-138-16,-3-3-49 16,-11-5-38-16</inkml:trace>
  <inkml:trace contextRef="#ctx0" brushRef="#br1" timeOffset="-204457.19">5391 9154 335 0,'8'-21'267'16,"-3"6"-50"-16,-2 2-94 16,-3 6-63-1,0 7-19-15,6 7 31 16,-6 25 64-16,0 18-17 16,0 24-23-16,-17 14 8 15,-5 10-3-15,0-3 13 16,1-3-15-16,1-6-13 0,-1-12-33 15,1-13-29-15,4-16-24 16,3-9 0-16,13-12 0 16,0-3 0-16,0-8 0 15,5-2 0-15,10 1-8 16,14-1-19 0,12-1-18-16,8-10-32 15,2 7-23-15,4-7-40 0,-6 0-32 16,-14 0-29-16,-5-4-55 15,-11-11-39-15,-10-15-24 16</inkml:trace>
  <inkml:trace contextRef="#ctx0" brushRef="#br1" timeOffset="-204300.02">5429 9463 243 0,'-22'-60'247'0,"6"10"-73"16,5 10-53-16,2 12-64 15,9 4-33-15,12 7-13 16,18 4-7-16,10 5-22 16,12 8-66-16,5 0-76 15,0 0-101-15</inkml:trace>
  <inkml:trace contextRef="#ctx0" brushRef="#br1" timeOffset="-203856.73">5818 9435 397 0,'-12'9'173'0,"12"-9"-78"15,-8 0-49-15,8 0 31 16,-8 0 20-16,8 0-19 16,0 0 3-16,0 0-19 15,0 0-5-15,0 0-7 0,0-5-12 16,0-3-20-16,8-4-13 15,3-4-8-15,9-6 6 16,10 7-5-16,-3 7-2 16,-2-1 1-16,1 9 5 15,-4 0-8-15,0 12 8 16,-5 8 2-16,-10 10 7 16,-7 3 7-16,0-2 10 15,-16 6 17-15,-9 0-5 16,2-9-1-16,-2-4-10 15,8-2-8-15,4-11-13 16,7 1-8-16,6-12 2 16,0 0 4-1,0 9-18-15,6-9 0 16,16 0-6-16,7 0-17 0,7 0-21 16,4 0-34-1,5-4-60-15,-5-3-53 16,1-7-19-16,-9-5-57 15</inkml:trace>
  <inkml:trace contextRef="#ctx0" brushRef="#br1" timeOffset="-203392.54">6152 9109 304 0,'-18'-33'230'0,"7"5"-103"15,11 13-63-15,0 1-36 16,0 1-1-16,0 11-3 15,11 2-4-15,15 0-11 16,13 0-3-16,10 0-5 16,4 0 2-16,0 0-5 15,-7 0 5-15,-6 0 1 16,-9 0 11-16,-9 0 36 16,-6 0 39-16,-9 0 22 15,2 0 11-15,-9 0-11 16,0 8-19-16,0 4-32 15,0 0-17-15,3 13 8 0,2 16 28 16,3 11-5-16,0 13-31 16,1 13-17-1,-1 12-10-15,-1 7-1 0,5 0-11 16,4-3 1-16,-2-13 1 16,-3-8-7-16,0-16-4 15,-6-15 10-15,-5-10 25 16,0-11 28-16,-16-2 14 15,-12-6-69-15,-12 0-4 16,-9-6 0-16,-4-7 0 16,0 0 0-16,8 0-6 15,5 0-242-15,8 0-122 0,2-7-45 16,5-10-3-16</inkml:trace>
  <inkml:trace contextRef="#ctx0" brushRef="#br1" timeOffset="-202959.52">7048 8926 245 0,'8'-33'241'15,"-3"2"-71"-15,-5 5-50 16,0 2-36-16,0 8 24 16,0 4 10-16,0 4-6 15,0 4-30-15,3 4-38 16,5 0-13-16,8 16-4 16,14 13-5-16,6 10 3 15,10 19-10-15,2 19 0 16,-3 24 40-16,-13 30 32 15,-13 23-3-15,-19 18 31 0,-11 7 42 16,-17-5-67-16,-14-7-90 16,-7-6 0-1,-4-20 0-15,2-14 0 0,5-22 0 16,7-14 0-16,5-22 0 16,11-18 0-16,2-8 0 15,9-17 0-15,3-8 0 16,9-10 0-16,0-8-273 15,0-8-185-15,0-12 15 16,0-4 40-16</inkml:trace>
  <inkml:trace contextRef="#ctx0" brushRef="#br1" timeOffset="-186552.75">1933 3292 182 0,'-17'-3'183'16,"-5"-6"-81"-16,-1 1-45 15,-2 4-13-15,-3-3 11 16,-9 2 11-16,-3 1-4 16,-5 4-7-16,2 0-8 15,-4 0 0-15,4 0-13 16,-2 12-9-16,0 9-6 15,3 7-5-15,7 13-4 16,3 3-10-16,7 5 5 16,4 5 2-16,21-6-1 15,0-3 2-15,8-5-2 16,14-7-1-16,10-4-5 16,9-6 4-16,-1-1-2 15,-3-6-1-15,0-8-1 16,-6-1 1-16,-10 2 2 15,-8-9 1-15,-10 0 6 16,-3 12 28-16,-16 5 12 16,-13 2 0-16,-11 7-15 15,-5 2-11-15,-1 0-12 16,7-3-1-16,7-4-3 0,10-2-1 16,11-2-7-16,11-1 4 15,16 1-4-15,12-5 4 16,10 0-5-16,-3-1-1 15,3 2 4 1,-6-1 2-16,-12-4-2 0,-4 5 6 16,-8-1-6-16,-8 4 5 15,-11 8 11-15,-5 10-3 16,-10 1-5-16,3 3-1 16,1-7 4-16,6 2-11 15,16 8 0-15,0 4 6 16,0 5-6-16,8 2-2 15,5 0-22-15,7 4-64 16,0-1-83-16,6-3-59 16,-4 2-42-16,3-3-32 0</inkml:trace>
  <inkml:trace contextRef="#ctx0" brushRef="#br1" timeOffset="-185571.05">1448 12176 276 0,'-17'10'307'0,"2"-1"56"16,-2-9-53-16,1 9-58 0,4-9-56 15,5 0-45-15,7 0-41 16,7-5-47-16,13-4-44 16,16 5-19-16,2 4 0 15,3 0 0-15,-9 9 0 16,-4 12 0-16,-12 7 0 16,-6 8 0-16,-20 9 0 15,-9 5 0-15,-9-7 0 16,-9 2 0-16,0-7 0 15,3-7 0-15,12-4 0 16,0-14 0-16,10 1 0 16,12-2 0-16,12-4 0 15,4-8 0-15,9 11 0 0,4-1 0 16,-1-3 0-16,1 6 0 16,-1 3 0-16,0 5 0 15,-2 6 0-15,-4 15 0 16,-5 2 0-16,-1 1 0 15,0 4 0-15,0-4 0 16,1-5 0-16,0 2 0 16,3-6 0-16,-3-4 0 15,-1-7 0-15,-4-1 0 16,-1-7 0-16,-11-6 0 16,0-2 0-16,-20-9 0 15,-16 0 0-15,-12 0 0 16,-9 0-74-16,-5-11-159 0,2-6-89 15,2-3-46-15,9-10 8 16</inkml:trace>
  <inkml:trace contextRef="#ctx0" brushRef="#br1" timeOffset="-184024.03">2025 2347 5 0,'-9'-12'25'16,"9"-5"37"-16,-7 3 39 15,7-12 37-15,0 2-58 16,-11 0-31-16,-6 1-13 16,-4-3-16-16,2 9-4 15,-6 6 6-15,0 3 2 16,-4-1-1-16,5 9 2 15,-4 0-3-15,4 9 7 16,-1 3 1-16,0 9-7 16,2 8 13-16,-2 6 7 0,5 13-9 15,5 14-13 1,1 3-8-16,3 8-6 16,-3 2-1-16,14-6-6 15,0-5 3-15,0-2-6 16,0-11 5-16,0-5-7 0,6-13-11 15,-3-5-9-15,2-8-15 16,-5-4-19-16,0-6-9 16,0-10-7-16,0 0-23 15,0-17-43-15,-8-4-9 16</inkml:trace>
  <inkml:trace contextRef="#ctx0" brushRef="#br1" timeOffset="-183565.47">1339 2625 46 0,'-36'-8'156'16,"2"1"34"-16,11-2-57 15,7 5-49-15,3 0-43 16,13-5-22-16,13 6-12 16,15-6-1-16,20 4-3 0,13 3-5 15,17-3-3-15,4 5 2 16,-3 0-4-16,0 0 5 15,-11 0-2 1,-11 0 4-16,-13-4 2 16,-7 1 3-16,-12-2 6 15,-8 0 16-15,-9 5 16 0,-8 0 8 16,0 0-6-16,-17 13-10 16,-4 8-1-16,-2 7-1 15,-6 13-16-15,7 4 0 16,11 3-7-16,11-3-2 15,5-5 2-15,10-3-9 16,6-8-4 0,3-9 3-16,4-8-3 0,-3-12 5 15,-5-12-1-15,-11-12 2 16,-9-9 3-16,0-9-6 16,-14-2 3-16,-1 4-1 15,-5 4-4-15,-2 4 2 16,4 2-19-16,-4 11-28 15,3 6-38-15,2 0-35 16,6 6-23-16,-2 2-70 16,13 5-179-16</inkml:trace>
  <inkml:trace contextRef="#ctx0" brushRef="#br1" timeOffset="-183091.09">2055 2523 201 0,'14'-12'201'16,"0"-1"-54"-16,-2 1-55 16,-4 4-42-16,0 5-13 15,-1 3 2-15,6 11 3 0,-1 9-8 16,4 17-3-16,0 9 9 16,-3 6-4-16,-5 0 0 15,-5-2-12 1,-3-1-9-16,0-7-5 15,0-11-4-15,0-10 3 16,0-10 9-16,0-11-3 16,0-4-6-16,-11-16 10 15,-2-12-2-15,2-5-6 16,3-7 0-16,8-9-6 0,0-1-4 16,32-34-5-1,1 58 3-15,7 6 1 16,5 7-3-16,-2 5 5 15,0 5-6 1,-12 2 4-16,-1 5-1 16,-15 0 10-16,-4 0 39 15,-11 0 17-15,0 0-13 16,0 8-22-16,-8-8-11 16,0 0-5-16,8 0-21 0,0 0-21 15,0 12-68-15,0-4-68 16,0 5-49-16,0-1-38 15,5 0-37-15</inkml:trace>
  <inkml:trace contextRef="#ctx0" brushRef="#br1" timeOffset="-182791.97">2956 2185 299 0,'15'-36'196'0,"-3"8"35"16,-4 2-57-16,-8 10-16 0,0 16-36 15,-17 25 32-15,-6 28-9 16,-13 32-22-16,-5 17-55 16,5 15-30-16,3 6-9 15,12-9-17-15,21-8-3 16,9-13-11-1,14-11-15-15,16-12-45 16,9-17-75-16,5-17-51 16,-1-15-47-16,4-21-11 15,-2 0 6-15,-9-21-57 16</inkml:trace>
  <inkml:trace contextRef="#ctx0" brushRef="#br1" timeOffset="-182475.84">3459 2539 175 0,'8'-28'226'0,"-3"3"-63"16,-5 5-4-16,0 3-50 15,0 4-13-15,0 3-12 16,0 5-28-16,0 5-24 15,3 13-11-15,2 12 1 16,1 14 16-16,-1 16 32 16,-5 9-12-16,0 1-32 15,0 1-9 1,0-5-10-16,-8-13-19 0,8-8-51 16,0-6-47-16,0-15-53 15,0-19-40-15,-11-12-25 16,11-23-23-16</inkml:trace>
  <inkml:trace contextRef="#ctx0" brushRef="#br1" timeOffset="-182261.5">3511 2076 263 0,'0'-38'192'0,"-8"14"2"0,8 8-68 15,-12 4-43 1,12 4-39-16,0 8-11 15,0 0 3-15,0 12-18 16,0-4-9-16,0 4-7 16,0-4 6-16,0-8-6 15,0 0-5-15,0 0-12 16,0 8-37-16,0-8-58 16,0 12-43-16,0 1-86 15</inkml:trace>
  <inkml:trace contextRef="#ctx0" brushRef="#br1" timeOffset="-181875.82">3905 2498 158 0,'0'-12'210'0,"0"1"-79"16,0-3-2-16,0 2-25 0,0-1 3 16,0 3-7-1,0 1-12-15,0 5-28 16,0 0-28-16,8 4-14 15,14 0-12-15,6 0-1 16,12 0 2-16,9 0-7 16,8 0 1-16,0 0-4 15,-5 0-3-15,-3 0-41 16,-8 0-54-16,-8 8-35 0,-15-8-19 16,-4 9-42-1,-14-9-29-15</inkml:trace>
  <inkml:trace contextRef="#ctx0" brushRef="#br1" timeOffset="-181561.21">4036 2653 207 0,'-30'17'207'16,"7"-5"1"-16,6-1-51 15,5-11-44-15,1 10-29 16,11-10-20-16,0 12-24 15,11-5-19-15,21 7-3 16,13-7-8-16,12-7-7 16,8 8 3-16,0-8-6 15,-8 0 3-15,-5 0-3 16,-6 0-4-16,-14 0 5 16,-7-3-4-16,-6 3-6 15,-7 0-18-15,-4 0-31 16,-3 0-33-16,-5 0-32 15,0 0-7-15,-13 0-10 16,-2 0-34-16,-6 0-3 16</inkml:trace>
  <inkml:trace contextRef="#ctx0" brushRef="#br1" timeOffset="-179280.62">4912 2332 159 0,'4'-16'183'0,"0"-1"-73"16,-4 4-26-16,0 3-15 16,0 0-18-16,0 3 4 0,0 7 3 15,0 0-4-15,-11 0-16 16,-2 0 0-16,1 12 11 16,-4 12 11-1,-4 13 2-15,0 7-19 16,3 9-18-16,9 8-6 15,8 2-6-15,3-6 3 16,13-8-15-16,10-10 3 0,2-6-3 16,8-9-1-16,5-15 0 15,-4-13 3-15,-1-13-1 16,-3-16 5-16,-9-16-5 16,-13-7-2-1,-11-14 17-15,0-4 6 16,-19 5 6-16,-5 0 0 15,-4 9-6-15,-5 6-11 16,4 13-11-16,9 13-12 0,4 9-43 16,0 5-63-16,8 7-58 15,8 7-13-15,0 21-19 16,0 3-51-16</inkml:trace>
  <inkml:trace contextRef="#ctx0" brushRef="#br1" timeOffset="-179017.08">5546 2376 243 0,'12'-8'237'0,"-3"1"-59"16,-9 3 41-16,0 4-84 15,0 0-26-15,0 0-44 16,0 0-35-16,0 0-14 15,0 0-10-15,0 0 1 16,3 0-12-16,2 0 5 16,-2 0-3-16,-3 0-23 15,5 0-41-15,-5 0-63 16,0 0-47-16,0 0-40 16,0 0-56-16</inkml:trace>
  <inkml:trace contextRef="#ctx0" brushRef="#br1" timeOffset="-178813.89">5591 2634 378 0,'3'12'231'15,"-3"1"-52"-15,9 2-19 16,2 4-3 0,3 10-6-16,-2 4 12 15,-4 4-56-15,-8 5-46 16,0-3-38-16,-12 6-5 15,-5-4-25-15,-2-5-84 0,-11-3-113 16,-2 0-91-16,-5-9-53 16,-3 0-332-16</inkml:trace>
  <inkml:trace contextRef="#ctx0" brushRef="#br1" timeOffset="-178499.63">6098 2466 353 0,'25'-57'270'0,"-9"9"7"16,-3 10-34-16,-2 10-69 15,-3 9-46-15,-8 6-46 0,3 13-48 16,2 23-8-16,4 23 3 15,-1 14 5-15,0 14 4 16,1 3-16-16,-6 2-11 16,2-10-6-1,-5-9-20-15,0-7-67 0,0-12-102 16,0-13-74-16,0-8-35 16,0-20-38-16,0-12-230 15</inkml:trace>
  <inkml:trace contextRef="#ctx0" brushRef="#br1" timeOffset="-178312.43">6204 2111 434 0,'-21'-69'188'0,"1"9"9"16,0 2-76-16,3 13-8 16,5 9-4-16,4 7-20 15,8 6-40-15,0 6-30 16,0 6-19-16,0 1-21 15,0 8-45-15,0 2-52 16,0 0-51-16,0 19-33 16,0 2-86-16</inkml:trace>
  <inkml:trace contextRef="#ctx0" brushRef="#br1" timeOffset="-177145.45">6996 2100 58 0,'0'-5'76'15,"3"2"32"-15,2-1 22 16,-5 0-59-16,0 4-27 16,0 0-10-16,0 0-4 0,0 0-1 15,0 0 5-15,0 0-4 16,0 0 16 0,0 8 16-16,0 4-4 0,-13 7-7 15,-7 7 3-15,-12 6 7 16,-9 8-7-16,-11 10-10 15,-10 2-19-15,-3 1-11 16,1-3 6-16,2-1-3 16,10-9-6-16,4-2-4 15,11-10 5-15,3-8-9 16,15-4 0-16,2-4-3 16,6-12 0-16,11 9 0 15,0-9 2-15,0 0 4 16,0 0-11-16,0 0 0 15,0 0 6-15,0 0-6 16,3 0 8-16,2 0-7 0,-5 0 0 16,0-4 6-1,0 4-3-15,0 0-4 16,0 0-2-16,0 0-2 16,0 0-12-16,3 0 2 15,-3 0-3-15,5 0-3 0,-5 0-4 16,3 0 2-16,-3 0 9 15,0 0 5-15,0 0 2 16,0 0 3-16,0 0 7 16,0 0-4-16,0 0 3 15,0 0 1-15,0-5-1 16,0 5 0-16,0 0 1 16,0-4 4-1,0 4-7-15,0 0 5 16,0 0 0-16,0 0-3 15,0 0 7-15,0 0-4 16,0 0-4-16,0 0 1 16,0 0-2-16,0 0 9 15,0 0-6-15,0 0 3 16,0 0 0-16,0 0-5 16,0 0 6-16,0 0-2 15,0 0 2 1,0 0 8-16,0 0 10 15,0 0 2-15,0 0 8 16,0 0-3-16,6 0-6 0,0 0-7 16,16 0 2-16,10 0-5 15,12 13-2-15,10 0-2 16,11-3-4-16,3 8 5 16,9-4-6-16,-4 3 2 15,-8 0-5-15,-11-5 2 16,-15 0 3-16,-10-12-7 15,-4 9 3-15,-9-9 1 16,-4 0-2-16,-5 0 0 16,1 0-3-16,-8 0-13 15,0 0-65-15,0 0-62 16,0 0-50-16,0 0-62 16,0-9-236-16</inkml:trace>
  <inkml:trace contextRef="#ctx0" brushRef="#br1" timeOffset="-176201.58">7406 2286 35 0,'0'-4'90'0,"-8"0"82"0,0 2-49 15,8 2-45 1,-9-10 7-16,-3 7-44 16,12-6 11-16,0 5 4 15,-8 1-10-15,8 3-7 16,0 0-5-16,0 0 3 15,0 0 0-15,0 0 0 16,0 0-6-16,0-5-8 16,0 1-1-16,5-4-4 15,2 4-9-15,1-1-2 16,1 2-3-16,2 3-6 16,3 0 4-16,0 0-2 15,4 0 2-15,6 0-4 16,-1 0 7-16,7 0-3 15,-3 0-4-15,3 0 2 16,-3 0-1-16,-2 0 4 0,-1 0-3 16,-3 0-3-16,-4 0 6 15,-6 0 7-15,-6 0 23 16,-5 0 17-16,0 0 1 16,0 0-2-16,0 0-12 15,0 0-3-15,0 0-17 16,0 0-7-16,0 0-6 15,0 0 0-15,0 0-3 16,0 0 1 0,0 0-5-16,0 0-17 15,0 0-24-15,0 0-30 0,0 0-13 16,0 0-9-16,0 0 0 16,0 0 12-16,0 8 9 15,0-8 13-15,-8 9-2 16,8-9-2-16,-14 7-12 15,6-7-40-15,-3 0-22 16,-2 0 16-16</inkml:trace>
  <inkml:trace contextRef="#ctx0" brushRef="#br1" timeOffset="-174756.87">7466 2409 32 0,'-11'12'129'0,"3"-4"70"15,-1-8-87-15,0 7-38 0,9-7 10 16,-11 0-21-16,11 0 9 16,0 0-5-16,0 0-15 15,-9 0-13 1,9 0-7-16,0 0-6 16,0 0-9-16,0 0-1 0,0 0-3 15,0 0 3-15,0 0 5 16,0 0-2-16,0 0 8 15,0 0-6-15,0 0 2 16,-8 0 0-16,8 0 1 16,-11 0 1-16,11 0-6 15,-9 0-4-15,9 0-5 16,-8 0 0-16,8 0-2 16,0 0-2-16,0 0-2 15,0 0 3-15,0 0 4 16,0 0-5-16,0 0-3 15,3 0-3-15,11 0 0 16,2 0 5-16,7 0-3 16,6 0-3-16,7 0 1 15,6 0 1-15,-2 0-1 0,-3 0 5 16,-4 0-5-16,-6 0 6 16,-5 0-4-16,-11 0 5 15,-3 0-3-15,1 0 1 16,-9 0-2-16,0 0 1 15,0 0-1 1,0 0-1-16,0 0-5 16,0 0 0-16,0 0-5 15,0 0-21-15,0 0-42 16,0 0-62-16,0 0-53 0,0 0-23 16,0 0-43-16,0-7-223 15</inkml:trace>
  <inkml:trace contextRef="#ctx0" brushRef="#br1" timeOffset="-173887.97">7966 2132 117 0,'9'-21'225'15,"-6"5"-86"-15,-3 5-49 16,0 6-16-16,0 5-8 0,0 0-26 15,0 0-1-15,0 13 6 16,0 2 5-16,-12-1-1 16,4-3-8-16,0-3-9 15,8-8-3-15,-7 9-5 16,7-9-5-16,0 0-7 16,0 0 5-16,0 0 6 15,0 0-1-15,0-4-10 16,0-9-15-16,0 2-5 15,7-3-2-15,4-1 2 0,11 2 2 16,-2 1 7-16,0 4-3 16,0 0 0-16,0 8 2 15,1 0 1-15,0 0-3 16,-7 0 1-16,3 0-1 16,5 0 2-16,-7 13 3 15,-3-1-4-15,-4-4 1 16,0 3-3-16,-3 5 1 15,-5 9 5-15,0 3 6 16,0 4 10-16,-13 7-6 0,-4-3 0 16,2 0-11-16,-2-8-4 15,1-2 6-15,4-7 3 16,1 2-6-16,-1-9 4 16,-2 1 6-16,3-13-8 15,-1 8-2-15,-4-8-1 0,-1 0 5 16,-3 0-1-16,3 0-8 15,1 0 4 1,4 0 4-16,0 0-2 0,3 0-4 16,9 0 7-1,0 0-9 1,0 0 20-16,0 0 1 0,0 0 7 16,0 0-9-16,0 0 1 15,0 0-6-15,0 0-6 16,6 0 0-16,5 0-4 15,5 0 2-15,8 8 13 16,9-8-6 0,11 12 3-16,10-5 7 0,6 2 2 15,10-9 4-15,3 12-7 16,1-12 11-16,-3 8-4 16,-5-8-1-16,-14 0-6 15,-7 0 4-15,-12 8 1 16,-9-8 7-16,-7 0 1 0,-6 0-15 15,-3 0-8-15,-3 0-1 16,-2 8-7-16,-3-8-10 16,0 0-8-16,0 0-45 15,0 0-54-15,0 0-84 16,0 0-54-16,-8 0-19 0,-3 0-60 16</inkml:trace>
  <inkml:trace contextRef="#ctx0" brushRef="#br1" timeOffset="-172396.83">9103 2071 290 0,'0'0'194'0,"0"0"-84"16,0 0-45-16,0 0 24 15,0 0-25-15,0 0-27 16,0 0-15-16,0 0-19 16,0 0-15-16,0 0-19 15,0 0-19-15,4 0-26 0,1 0-12 16,-1 0-83-16,-4 0-46 16</inkml:trace>
  <inkml:trace contextRef="#ctx0" brushRef="#br1" timeOffset="-172175.98">9094 2434 297 0,'18'25'138'0,"1"-2"-47"16,1 6-11-16,2-1-15 16,2 0-8-16,-5-2 2 15,3-2-20-15,-11-7-16 0,-3 0-7 16,0-7-6-16,-8 3-3 0,-19 4-7 15,-14-5-28 1,-7 4-47 0,-10-4-41-16,7 0-53 0,5-4-50 15</inkml:trace>
  <inkml:trace contextRef="#ctx0" brushRef="#br1" timeOffset="-171892.19">9623 2242 402 0,'20'-35'199'0,"-7"6"-44"0,-1 4-15 16,-4 8 7 0,-5 4-6-16,2 1-48 0,-1 12-50 15,5 0-24-15,-1 29 4 16,3 16-1-16,1 12-9 15,1 5-4-15,-2 7-2 16,-2-6-3-16,-4-1-3 16,-5-7-11-16,0-11-48 0,0-7-83 15,0-10-70-15,0-6-31 16,-14-21-36-16</inkml:trace>
  <inkml:trace contextRef="#ctx0" brushRef="#br1" timeOffset="-171727.15">9656 2092 361 0,'-16'-74'195'0,"2"13"-73"0,3 8-48 15,11 4 3-15,0 8-12 16,0 9-21-16,0 13-28 16,0 2-35-16,8 9-32 15,12 8-49-15,5 13-57 16,4 3-109-16</inkml:trace>
  <inkml:trace contextRef="#ctx0" brushRef="#br1" timeOffset="-171525.72">9858 2214 100 0,'5'21'244'16,"-2"-9"-100"-16,5-5-50 15,6-7-28-15,5 9-11 16,10-9 5-16,8 0-15 0,14 0-16 15,14 0-11-15,6 0-11 16,-6 0-7-16,-4 0-2 16,-13 0-28-16,-7-4-41 15,-17-8-47-15,-8-5-75 16,-16-4-11-16</inkml:trace>
  <inkml:trace contextRef="#ctx0" brushRef="#br1" timeOffset="-171310.05">10208 2095 81 0,'-12'-7'202'0,"12"-2"-37"16,-9 1-51-16,9 1-38 16,0 2-9-16,0 0 15 15,0 5-16-15,0 0-27 16,0 0-15-16,0 13 0 16,0 12 21-16,0 15 0 0,0 9-12 15,0 8-15 1,0 4-9-16,0 1-7 15,0-6-21-15,0-7-61 0,0-9-44 16,0-7-44-16,0-7-83 16</inkml:trace>
  <inkml:trace contextRef="#ctx0" brushRef="#br1" timeOffset="-171041.87">10476 2238 23 0,'8'0'88'0,"5"0"116"0,-5 0-69 16,0 0-48-16,-2 0-23 15,8 0 5-15,2 0 2 16,9 0-17-16,7 0-17 15,8 0-16-15,13 0-9 16,7 0-6-16,2 9-6 0,-5-9-18 16,-9 0-35-1,-6 0-39-15,-10-12-51 0,-13-5-77 16</inkml:trace>
  <inkml:trace contextRef="#ctx0" brushRef="#br1" timeOffset="-170827.11">10889 2054 42 0,'-19'-12'137'0,"-1"1"59"16,2 1-71-16,10 10-43 16,0 0-18-16,0 10 5 0,-4 5-1 15,1 18-9-15,-2 9 0 16,5 10-19-16,0 10-9 16,-3-2-15-16,11 2-9 15,-9-6-8-15,9-8-37 16,0-6-40-16,0-10-35 15,0-7-9-15,0-4-54 16,0-9-20-16</inkml:trace>
  <inkml:trace contextRef="#ctx0" brushRef="#br1" timeOffset="-170445.27">10979 2042 163 0,'13'-60'241'15,"-9"2"-78"-15,0 5-64 0,0 9-12 16,3 8 9-16,1 2-19 16,9 11-28-16,8 6-27 15,2 13-6-15,14 16-2 16,5 20 9-16,2 21 10 16,-3 21 3-16,-5 15 6 15,-12 9 28-15,-11-1 9 16,-17 1 5-16,-9-7 10 15,-8-12-10-15,-5-4-28 0,-7-9-11 16,-4-14-19-16,5-7-11 16,4-9-12-16,2-7-5 15,6-4-3-15,5-10-5 16,3-2-49-16,8-13-48 16,0 0-24-16,0 8-11 15,0-8 13-15,0 0 3 16,0 0 11-16,0-8 16 15,0-5-4-15,0 1 7 0,0-7-68 16,0-2-37-16</inkml:trace>
  <inkml:trace contextRef="#ctx0" brushRef="#br2" timeOffset="-161324.8">5716 5356 234 0,'0'-12'168'15,"0"5"-75"-15,0 2-39 16,0 1-25-16,0 4-7 16,0 0-2-16,0 0-10 15,0 0-2-15,0-3-6 16,0-2 0-16,0 5 1 0,0 0-1 16,0-4-4-1,4 4 4-15,1 0 0 0,-2-4-1 16,2 4-4-1,-2 0-13-15,2 0-30 16,-2 0-75-16,-3 8-77 16</inkml:trace>
  <inkml:trace contextRef="#ctx0" brushRef="#br2" timeOffset="-160833.71">5733 7391 15 0,'0'-4'10'0,"0"4"1"16,0-4-3-1,0 4-3-15,0-3-8 16,0-2-15-16</inkml:trace>
  <inkml:trace contextRef="#ctx0" brushRef="#br2" timeOffset="-158129.96">4365 1798 110 0,'-14'0'206'0,"6"9"-70"16,8-9-50 0,-7 0-35-16,7 0-12 15,0 0 10-15,0 0 15 16,0 0-2-16,0-9-13 15,0-3-16-15,7-4-10 16,9-3-9-16,14-7-7 16,14-5-3-16,13-7-2 15,13-3 0-15,15-4 0 16,8-4-4-16,13 1-1 16,8 0 9-16,0 2-1 15,-5 9-9 1,-9 9 3-16,-7 3 1 15,-14 9 0-15,-14 4 3 16,-13 5-3-16,-16-2 0 16,-6 6 5-16,-9 3-5 15,-10 0 1-15,-3 0-4 16,0 0 6-16,-4 0 2 16,1 0-5-1,-5 0 4 1,0 0-6-1,0 0 6 1,0 0-7-16,0 0 1 16,0 0-9-1,0 0-23 1,0 0-24-16,0 0-29 16,3 0-24-16,2 0-39 15,-2 0-49-15</inkml:trace>
  <inkml:trace contextRef="#ctx0" brushRef="#br2" timeOffset="-157399.52">5594 1074 158 0,'-19'-12'220'0,"-2"0"-89"15,5 4-59-15,4-1-29 16,12 4-15-16,-8 3-13 16,8 2-9-16,11 0 0 15,18 0-3-15,13 0-1 16,9 0-1-16,7 0-1 16,6 7-3-16,0-7 5 15,-7 9 2-15,-8-9-5 16,-8 0 1-1,-9 0 1-15,-7 0 0 16,-8 0 1-16,-9 0 9 16,-4 0 0-16,-4 0-1 15,0 0-2-15,0 8-10 16,0 4 5-16,0 4 4 16,-12 13 11-16,-8 8-6 15,-5 11-1-15,1 5-2 16,-6 4 2-16,8-1-6 15,1-3-2-15,-1-3 4 16,8-10-7-16,0-12-1 16,14-3 7-16,-11-9 0 15,11-4 5 1,-9-12 9-16,9 0-1 16,-12-7-7-16,1-10-7 15,-6-12 1-15,1-6-3 16,-5-11-1-16,2-3-2 15,-6 1 6-15,4-1-1 16,1 4-4-16,-1 4 1 16,6 5 3-16,3 8-1 15,12 3-3-15,-8 5-1 16,-1 8-1-16,9-1-1 16,0 5-1-16,0 5 4 15,-8-2-3-15,8 5 0 16,0 0 3-1,0 0 1 1,0 0-3-16,0 0-1 16,0 0-6-16,0 0-15 15,0 0-36-15,0 0-26 16,0 16-34-16,8 4-117 16</inkml:trace>
  <inkml:trace contextRef="#ctx0" brushRef="#br2" timeOffset="-155968.97">7161 752 144 0,'-11'-7'225'15,"-1"-2"-84"-15,0 1-65 16,-4 0-33-16,-6 8-18 16,-2 0-2-16,5 0-9 15,-1 0-4-15,2 12-2 16,7 4 0-16,-2 7 0 15,1 11 0-15,12 7-4 16,0 4-3-16,0 0 1 16,12 0 1-16,4-5-4 15,10-7 10 1,-3-5-9-16,7-11 1 16,-7-17-1-16,5 0 3 15,1-9 1-15,-4-10-4 16,-5-10 1-16,-4-8 0 15,-8-4 0-15,-8 1 1 16,0-1-1-16,-13 4-3 16,-7 5 2-16,1 7 0 15,-10 7 3-15,1 8-10 16,-4 1-1 0,2 9-9-16,5 0-14 15,6 0-19-15,6 0-11 16,2 0-75-16,11 9-69 15</inkml:trace>
  <inkml:trace contextRef="#ctx0" brushRef="#br2" timeOffset="-155535.1">7442 741 178 0,'5'-9'213'0,"-1"1"-76"15,-4 1-44 1,0-2-32-16,0 1 5 16,0-1 4-16,0 1-1 15,0 4-28-15,0 4-27 16,0 0-5-16,0 0-7 15,4 17 4-15,-1 4-2 16,2 10 3-16,-5 10-6 16,0 3 4-16,0 6-2 15,0-1 1-15,0-5-7 16,0-3 6-16,0-8-3 16,0-9 1-16,0-3 4 15,0-5-4 1,0-4 0-16,0-12 3 0,3 0 2 15,-3 0-10 1,5 0-25 0,4 0-46-16,-3-9-40 15,2-6-31-15,6-2-94 16</inkml:trace>
  <inkml:trace contextRef="#ctx0" brushRef="#br2" timeOffset="-154841.5">7836 981 221 0,'0'0'182'0,"0"0"-62"15,0 0-49-15,0 0-31 16,0 0-10-1,0 0 10-15,0 0 5 16,0 0-5-16,-8 0-2 16,8 0 5-16,0 0 7 0,0-10-2 15,0 3-2-15,8-5-17 16,4 0-14-16,9 0-8 16,3-2-4-16,1 2-7 15,0 10 9-15,2 2-8 16,-3 0 9-16,5 14-7 15,-1 8 1-15,-8 6 4 16,-4 8-1-16,-6 2 4 16,-10 2-5-1,-13 5 0-15,-3 1 0 16,-4-7 3-16,-5-5 0 16,5-10-4-16,3-5 4 15,9-8-4-15,8-11 6 16,0 0 3-16,0 0 4 15,13 0-3-15,19-7-8 16,13-5 1-16,20-4 0 0,11-3-1 16,6-7 4-16,8 6-1 15,-6 0-4-15,-3 3 5 16,-2 4-1-16,-3 2 8 16,-8 3 11-1,-10 0-2-15,-14 0 0 16,-10 4-7-16,-11-1-1 15,-2 5-4-15,-9 0-4 16,-3 0 0-16,-3 0-5 16,-1-3-6-16,-5-1 9 15,0 4-8-15,3 0 3 16,-3 0-2-16,0 0-13 16,0 0-26-16,6 0-39 15,-6 0-25-15,0 0-8 0,0 0-7 16,0 0-11-1,0 0-20-15,0 0-59 16</inkml:trace>
  <inkml:trace contextRef="#ctx0" brushRef="#br2" timeOffset="-149894.75">5693 4872 127 0,'0'-4'166'16,"0"0"-44"-16,0 4-51 15,0 0-33-15,0 0-17 16,0 0-7-1,0 0 8-15,0 0-1 16,0 0 4-16,0 0 3 16,0 0 6-16,0 0 3 15,0 0 2-15,0 0-10 16,0 0 12-16,0 0-1 16,0 0-3-16,0-4 1 15,0 4-7-15,0 0-1 16,0 0-4-16,0-5 2 15,0 1 2-15,0 4 9 16,0 0-1-16,0 0 1 16,0 0 5-16,0 0 1 15,0 0-12-15,0 0-12 16,-9 0-9-16,9 0-4 16,0 0-4-16,-8 0-7 15,8 21 2 1,0 7 7-1,0 13 13-15,-13 11-3 16,7 10-2-16,-7 8 4 16,5 6-7-16,8 5-9 15,-8 2-1-15,-1-6 3 16,9-4 2-16,0-12-4 16,0-12-4-1,0-12 6-15,0-8-1 16,0-10-3-16,0-7 2 15,0-3 5-15,0-9 1 16,0-9-6 0,0-6-36-16,0-14-98 15,0-8-62-15,0-3-55 16,0-13-52-16</inkml:trace>
  <inkml:trace contextRef="#ctx0" brushRef="#br2" timeOffset="-149277.92">5676 4466 80 0,'0'-17'135'16,"0"0"34"-16,-8 5-54 16,0 0-44-16,8 3-23 15,-9 6-5-15,9-1-8 16,-7 4-11-16,7 0-11 16,-8 0-9-16,8 0-1 15,0 12 2-15,0 0-4 16,0 4 2-16,0 5 1 15,0 0-2-15,0-1 1 16,8-4 1-16,8-1-2 16,0-2-3-16,4-5 3 15,0-8 3-15,5 0-5 16,-5-4 3-16,1-13-5 16,-5-2 1-16,1-5 5 15,-9-5 1-15,-8 4-3 16,0 1 1-16,0 0 3 15,-14-2 5-15,-2 7-3 16,0 8-7-16,0-2 3 16,-1 13 5-16,1 0-8 15,4 13 3-15,5-2 0 16,7 5-1-16,0 4-1 16,0 1-2-16,3-1 2 15,10-4-2-15,-2 0 2 16,3-4 3-1,-3-12-3-15,-3 0-1 16,0 0 0-16,0 0-3 16,-3-7-11-16,-2-5-35 15,-3 3-14-15,0 1-27 16,0 4-64-16,0 4-66 16</inkml:trace>
  <inkml:trace contextRef="#ctx0" brushRef="#br2" timeOffset="-146033.11">754 8287 114 0,'0'0'209'0,"0"0"-74"16,0 0-49-16,0 0-39 15,0 0-21-15,0 0-10 16,0 0 6-16,0 0-4 16,0 0 2-16,0 0-5 15,0 0-1-15,0 9 9 16,0-9 9-1,0 0 4-15,0 0 8 0,0 0 5 16,0 0-1-16,17 0 0 16,23 0 1-16,34-13 30 15,48-7-8-15,55-8-12 16,70-9 1 0,72 0 3-16,49-3-8 15,50-5-11-15,42 4-17 16,11-4 0-16,-17 1-15 15,-39-2 1-15,-55 6-3 16,-46-1 2-16,-54 5 36 16,-49-1 49-16,-35 5 17 15,-40-1-9-15,-30 10-37 16,-24-3-37-16,-17 9-30 16,-13 6-1-16,-7 3 0 15,-14 3 0-15,-6 5 0 16,-8 0 0-16,-4 0 0 15,-6 0 0-15,2 0 0 16,-9 0-37-16,0 0-89 16,0 0-50-16,-9 0-58 15,-11-4-62-15,-17 4-9 16,-25-4-14-16</inkml:trace>
  <inkml:trace contextRef="#ctx0" brushRef="#br2" timeOffset="-145501.46">1513 8198 352 0,'-82'-19'181'0,"22"-4"-71"15,15 4-49-15,18-1-27 16,14 0-7-16,21-6-7 16,32-5 6-16,47-14 11 15,63-8 16-15,68-12 33 16,70-13 29-16,58-5-3 15,61 8-29 1,42 0-26-16,14 11-2 16,-12 6-3-16,-28 5-9 0,-33 14-16 15,-54 5-10 1,-56 6-5-16,-56 6-7 16,-54 7 12-16,-43 2 43 15,-39 6 33-15,-23-1-16 0,-18 8-19 16,-15 0-33-16,-13 0-5 15,-2 0-21-15,-9 0 2 16,-5 0-11-16,-3 0-6 16,0 0-53-16,0 0-56 15,0 0-51-15,0 0-38 16,0 12-4 0,-19 0 8-16,-17 5-26 0,-21-6-51 15</inkml:trace>
  <inkml:trace contextRef="#ctx0" brushRef="#br2" timeOffset="-145052.56">1936 8109 449 0,'-110'0'253'0,"29"0"-124"16,21 0-77-16,22 0-31 15,27 0-10-15,31 0 6 16,52 0 6-16,62-10 1 16,73-6 16-16,67-4 14 15,51-3 6-15,60-6 9 16,42 4-7-16,11 6-8 15,0 1 9 1,-8 2-9-16,-24-1-5 16,-40 1-24-16,-49 4-8 0,-49-4-8 15,-53-4 19-15,-45-1 34 16,-40 2 26-16,-32 3 8 16,-24-1-16-16,-26 4-30 15,-12 5-20-15,-11 0-22 16,-4 8-10-16,-10 0-1 15,-8 0-65-15,-3 0-91 16,0 0-85-16,-6 0-53 16,-19 0-25-16,-23 8-25 15</inkml:trace>
  <inkml:trace contextRef="#ctx0" brushRef="#br2" timeOffset="-144585.71">2496 7888 399 0,'-73'-36'240'0,"13"3"-115"15,15 0-63-15,13 5-27 16,10 4 6-16,14 4 7 16,8-1-22-16,30-3-14 15,38-4-2-15,54-5-3 16,53-4 25-16,51 0 18 16,60 5-3-16,45 7-4 15,31 4 8-15,8 5 18 16,-13 0-20-16,-20 3-15 15,-36 6-14 1,-44-1-7-16,-51-1-1 16,-47 2 29-16,-43-2 28 0,-34 6 19 15,-25-1-5-15,-16 4-16 16,-17 0-35-16,-8 0-19 16,-4 0-12-16,-7 0-34 15,-5 0-58-15,0 0-57 16,-25 0-95-16,-23 11-57 15,-34 1-46-15</inkml:trace>
  <inkml:trace contextRef="#ctx0" brushRef="#br2" timeOffset="-141940.2">2651 7995 507 0,'-180'23'388'15,"44"-10"-182"-15,38-4-153 16,36-9-47-16,38-5-5 16,48-12-1-16,62-15 8 15,67-12 8-15,62-10 6 16,62-3 14-16,61 0 4 16,43 5-9-16,16 11-15 15,-3 12-2-15,-19 9-10 16,-29 12 2-16,-47-1-5 15,-59 9 2-15,-61 0-1 16,-53-7 8-16,-45-2 11 16,-45-3-10-16,-61-1-4 15,-64 5-14-15,-69 8-11 16,-74 21-10-16,-76 16 12 16,-62 12 2-16,-28 7 11 15,-11 11 11-15,11-3 16 16,31-3-10-16,60-8-2 15,63-13 0 1,61-11-10-16,58-4 2 16,54-6-8-16,71-2-2 15,57-17 5 1,66-5 1-16,59-18 1 0,55-18 3 16,38-8-6-16,13 0 2 15,-24 0-10-15,-44 9-22 16,-54 4-30-16,-65-5-12 15,-72-1-8-15,-74 6 15 16,-76 8 17-16,-66 15 20 16,-56 21 30-16,-50 25 25 15,-36 24 31-15,-16 22 18 16,8 8 1 0,29 11-20-16,43 0-29 15,53-12-8-15,59-9-7 16,56-12-4-16,64-4-7 15,69-11-5-15,70-22-2 16,68-28 2-16,55-17 7 16,18-20 1-16,-13-11-4 15,-33 0-2-15,-48-1-26 16,-52-5-32-16,-47 7-1 16,-54 1 24-16,-65 12 22 15,-57 15 1-15,-48 19 6 16,-30 12 9-16,-7 17 23 15,4 11 4-15,20 10-2 16,30 2-3-16,25 1-9 16,41 4 1-16,41 0-13 15,46 0-1-15,54-5 5 16,60-14-1-16,63-22-4 16,47-29 6-16,15-16-4 15,-11-11-12-15,-37-9-20 16,-41-12-28-16,-48-9-6 15,-42-7 29 1,-40-4 28-16,-43 7 14 16,-50 15-9-16,-55 17 0 15,-46 23 11-15,-33 19 11 16,-15 35 3-16,-10 19 22 16,17 7-4-16,32 0-15 15,37 0-12-15,35-8-5 16,48-3-5-16,38-7 3 15,50-6-7-15,51-13 1 16,55-24-1-16,51-16 1 16,33-20-2-16,8-16 9 15,-20-10-22 1,-31-12-15-16,-44-11-36 16,-46-8-9-16,-54-10 28 15,-56 2 14-15,-57 15 23 16,-62 24 13-16,-43 34 28 15,-30 28 21-15,-20 45 8 16,-4 33 1-16,15 24-5 16,25 11-17-16,38 6-19 15,44-6-10-15,49-6-5 16,53-10 4-16,52-8-8 16,53-19 3-16,61-29-1 15,54-33 9-15,47-28-11 16,25-29-2-16,-5-16 2 15,-23-13-6-15,-40-15-22 16,-46-14-20-16,-45-6-17 16,-51-9 22-16,-51 4 22 15,-55 12 11-15,-62 23 0 16,-55 36 6-16,-43 42 7 16,-35 46 14-1,-8 48 19-15,7 33-10 0,20 25-1 16,37 8-9-16,49-5-5 15,49-3-2 1,57-12-5-16,53-19-3 16,58-21-1-16,64-30 4 15,52-32 1-15,54-33-5 16,35-29 6-16,3-28-10 16,-22-16 4-16,-37-20-20 15,-46-26-19-15,-45-16-5 16,-44-15 23-16,-42 0 6 15,-44 15 39-15,-47 22-19 16,-53 32 3-16,-50 40-15 16,-39 41 8-16,-25 51 17 15,-9 41-3-15,13 24 0 16,33 10-9 0,41 2 4-16,46-11-10 15,57-10 4-15,58-15 0 16,64-22-4-16,72-26-2 15,59-32 7-15,44-24-5 16,30-24 1-16,8-25-5 16,-12-17-8-16,-33-15-37 15,-45-16-10-15,-53-18-2 16,-52-12 25-16,-53 5 31 16,-56 12 5-16,-54 16-5 15,-52 33 6-15,-37 40 11 16,-29 57 17-16,-25 53 12 15,-5 47-8-15,1 20-4 16,30 12-12-16,41-5-8 16,47-13-6-16,54-16 3 15,56-21 2-15,57-27-6 16,59-34-2-16,54-30 2 16,45-31-1-16,35-27-1 15,5-26 0-15,-14-20-25 16,-37-20-41-16,-42-24 2 15,-45-17 15 1,-42-3 24-16,-46 14 61 16,-40 28 9-16,-50 26-26 15,-51 45-5-15,-63 52-1 16,-48 64 6-16,-33 43 1 16,2 24-11-16,19 4 3 15,44-11-3-15,49-14-4 16,49-15-4-16,57-21-3 15,54-24 1-15,58-25-5 16,51-24-6-16,41-23-6 16,28-29 0-16,7-35 2 15,0-23-12-15,-12-28-12 16,-27-28-21-16,-39-13 12 16,-39 0 26-16,-40 15 36 15,-49 22 11-15,-46 28-3 16,-40 33 3-16,-31 37-8 15,-31 36 2-15,-15 40-2 16,-3 38 6-16,7 24-4 16,20 12-5-16,33 8-9 15,37-4 3-15,36-8-5 16,25-14 4-16,32-12-7 16,27-25-5-16,30-18 8 15,29-25-11-15,27-23 2 16,16-25-7-16,4-26-2 15,-6-18-5-15,-22-22-2 16,-27-16 16-16,-34 3 23 16,-33 5 21-16,-30 17-12 15,-38 15-7-15,-32 22-11 16,-47 27 2-16,-35 25-2 16,-22 38-8-16,-16 31 1 15,10 23 5-15,21 10-6 16,32 5 1-16,40 0 4 15,32-15-6-15,45-11-2 16,43-15-12-16,33-25 5 16,35-25-12-16,24-29-12 15,10-19 4-15,-1-25-3 16,-10-24-9-16,-20-21 5 16,-21-11 17-16,-24-3 10 15,-24 15 57-15,-28 18 33 16,-32 20-33-16,-32 25-29 15,-38 30-13-15,-33 42 4 16,-24 35-4-16,-9 23 0 16,18 10-5-16,23-1-1 15,35-5-4-15,26-10 5 16,33-17-5-16,30-22 4 0,18-18-4 16,16-20-14-1,14-21 1-15,4-22-5 16,-8-18-8-16,-11-14-20 15,-10-10-20-15,-15-9-26 16,-13-6-63-16,-25 9-18 16,-32 17-117-16</inkml:trace>
  <inkml:trace contextRef="#ctx0" brushRef="#br2" timeOffset="-139394.71">1238 10657 438 0,'-13'0'275'0,"0"0"-117"15,5 0-79-15,2 0-41 16,6 0-20-16,0 0-6 15,0 0-8-15,0 0-2 16,6 0 4-16,15-5-4 16,12-6-2-16,15-10 1 15,13-8-9-15,-1-7 3 16,-3-9 2-16,-11-4 1 16,-18 1 10-1,-20-2-2-15,-20 10 12 16,-24 11-5-16,-17 17 6 15,-21 24 11-15,-11 26 23 16,-4 22-2-16,5 18-15 16,13 3-13-16,24 4-8 15,21 0 1-15,26-6-13 16,34-15 1-16,27-15-13 16,36-21 1-16,28-28 5 15,17-20-5-15,5-20-2 16,-14-27-10-16,-18-18-27 15,-25-24-11-15,-33-13 23 16,-34-5 32-16,-35 9 44 16,-33 26-3-16,-25 21-1 15,-19 38 0 1,-12 30 4-16,0 27 9 16,4 21-11-16,20 21-18 15,15 6-9-15,34 11-4 16,28 2 4-16,40-8-9 15,37-8-5-15,41-20-18 16,41-25 7-16,24-24 5 16,4-16-26-16,-9-16-31 15,-28-13 3-15,-28-21 8 16,-33-20 20 0,-37-18 24-16,-30-10 18 15,-30 7 47-15,-38 23-12 16,-27 26-12-16,-29 41-7 15,-11 42 15-15,-5 36 10 16,4 29-14-16,21 11-11 16,25 10-6-16,28-10-14 15,40-8 5-15,27-11-8 16,43-17-1-16,39-24-2 16,38-25 0-16,30-27-8 15,19-26 3 1,3-17-15-16,-17-19-15 15,-22-25-15-15,-40-19-3 16,-33-13 16-16,-40-1 20 16,-39 9 13-16,-32 19 9 15,-33 35 3-15,-23 31 13 16,-18 37 16-16,-8 53 0 16,0 33-1-16,18 27-13 15,18 22-7-15,26 3-2 16,28-3-10-16,27-13 9 15,35-15-5-15,27-22-8 16,32-26 9-16,36-25-6 16,43-34-6-1,26-20-4-15,18-25-8 16,-4-24-27-16,-26-25-36 16,-40-28-6-16,-48-16 11 15,-53-13 39-15,-57 8 40 16,-57 12 12-16,-53 30 3 15,-35 39 9-15,-22 47 26 16,-8 46 20-16,6 43-9 16,15 33-16-16,23 19-14 15,30 5-16-15,31-6-7 16,42-6-9-16,31-13 6 16,43-22-6-16,44-27 3 15,51-23-9-15,50-34 4 16,45-25-5-16,18-24-6 15,4-25-37-15,-24-23-29 16,-35-25-12-16,-39-20 16 16,-46-15 26-16,-51 3 43 15,-42 16 37-15,-53 25-5 16,-46 32-10-16,-35 40 16 16,-33 41 4-16,-20 43 16 15,-9 43 6 1,12 28-18-16,25 9-17 15,37-2-14-15,36-2-5 16,49-13-1-16,45-16-3 16,50-22-6-16,52-26 0 15,43-26 5-15,30-29-9 16,27-19-14-16,17-25 1 16,-1-17-21-16,-18-18-12 15,-28-24-12-15,-34-10 30 16,-45 1 13-16,-41 10 52 0,-48 22 12 15,-46 15-13-15,-44 31-9 16,-36 25-3 0,-24 34 14-16,-6 33 0 15,6 24 3-15,16 17-5 16,23 7-12-16,26 9-4 16,24-4-6-16,28-9 2 15,39-8-13-15,43-22 7 16,35-24-16-16,29-22-6 15,26-26-5-15,15-26 0 16,-1-23 6-16,-12-19 1 16,-22-26 1-16,-27-14-8 15,-35-5 4-15,-38-4 10 0,-31 11 8 16,-34 17 22-16,-28 20 28 16,-24 26-22-1,-28 31-1-15,-16 25-9 16,-19 46 16-16,0 26-8 15,15 26-6-15,18 17-9 16,35 2 0-16,35-8-1 16,38-7-3-16,31-12-3 0,37-26-7 15,33-18 1-15,29-30-20 16,15-23-16-16,7-25 1 16,2-34-3-16,-12-29 7 15,-14-18 5 1,-22-13 9-16,-26-12 10 0,-28 3 15 15,-24 9 27-15,-30 17 40 16,-11 18-32-16,-32 27-20 16,-20 23-9-16,-17 32-8 15,-17 42 19-15,-15 36-5 16,-9 34 4-16,0 34-12 16,14 17-1-16,25 11-4 15,28-11-3-15,29-12 2 16,31-20 4-16,23-20-2 15,26-25-13-15,23-31-20 16,13-39 0-16,11-26 4 0,5-31-5 16,-7-28-1-1,-18-23 1-15,-20-17 4 16,-24-5 14-16,-27 9 18 16,-22 14 8-16,-14 10-1 0,-19 21-8 15,-13 12-4-15,-2 20 6 16,0 17-13-16,0 20 7 15,-3 20 7-15,7 20-5 16,0 17-1-16,8 16-2 16,10 1-4-16,18-1 0 15,8-12-33-15,13-12-32 16,8-16-32-16,2-16-11 16,2-22 7-16,-2-20 26 15,-1-19 30-15,-5-9 30 16,-17-13 11-16,-9 2 15 15,-12 7 5-15,-11 0 1 16,-12 7-11-16,-9 14-5 16,-3 9 3-16,-1 4-7 15,0 16-28-15,-1 7-52 16,4 0-54-16,6 0-86 0</inkml:trace>
  <inkml:trace contextRef="#ctx0" brushRef="#br2" timeOffset="-129573.89">5614 5178 21 0,'0'0'26'15,"0"0"8"-15,-8 0 7 16,8 0 10-16,0 0 14 16,0 0 14-16,0 0-1 15,0 0-34-15,0 0-16 16,0 0-15-16,0 0-6 0,0 0 0 16,-6 0-4-1,6 0-1 1,0 0 0-16,0 0-1 15,0 0 0-15,0 0 0 16,0 0 2 0,0 0 1-16,0 0-2 15,0 0-1-15,0 0 7 16,0 0-1-16,0 0 0 16,0 0 0-16,0 0 5 15,0 0-5-15,0 0 1 16,0 0 1-16,0 0 3 15,0 0-1 1,0 0 0-16,0 0 2 0,0 0-1 16,0 0-1-16,0 0-6 15,0 0 9-15,0 0-7 16,0 0 2-16,0 0 0 16,0 0-2-16,0 0-3 15,0 0 3-15,0 0 1 16,0 0-7-16,0 0-3 15,0 0 5-15,0 0 2 16,0 0-2-16,0 0-1 16,0 0 1-16,0 0-5 15,0 0 3 1,0 0 0-16,0 0 4 16,0 0-1-16,0 0 6 15,0 0 1-15,0 0 2 16,0 0-5-16,0 0-5 15,0 0 5-15,0 0-9 16,0 0 3-16,0 0 0 16,0 0 1-1,0 0-5 1,0 0 4 0,0 0-4-1,0 0 3 1,0 0 1-16,0 0-1 15,0 0 0-15,0 0-8 32,0 0 12-32,0 0-7 15,0 0 5-15,0 0-5 16,0 0 3-16,0 0 2 16,0 0-1-16,0 0-7 15,0 0 7-15,0 0-4 31,0 0 3-31,0 0 0 32,0 0 1-17,0 0-6-15,0 0 5 16,0 0 0 0,0 0-3-1,0 0 3-15,0 0 0 16,0 0 3-16,0 0-3 31,0 0 0-15,0 0 1-1,0 0 0 1,0 0-1-16,0 0 3 16,0 0-8-16,0 0 2 15,0 0 5-15,0 0-1 16,0 0 1-16,0 0 1 15,0 0-6 1,0 0 8 0,0-4-6-1,0 4 4-15,0-5-1 16,0 5-2-16,0-3 4 16,0 3-3-1,0 0 3 1,0 0-9-16,0 0 5 15,0 0-3-15,0 0 4 16,0 0-1 0,0 0 1-16,0 0-4 15,0 0 4-15,0 0-1 16,0 0 4 0,0 0 4-16,0 0 12 15,0 0-2-15,0 0 1 16,0 0-6-1,0 0-7-15,0 0-3 16,0 0-2-16,0 0-1 16,0 0 1-16,0 0 0 15,0 0-1-15,0 0 2 16,0 0-4-16,0 0 3 16,0 0-7-16,0 0 3 15,0 0 0 1,0 0 5-16,0 0-1 15,0 0 1 1,0 0-5-16,0 0-2 16,0 0 5-16,0 0-2 15,0 0-2-15,0 0 4 16,0 0 6-16,0 0-10 16,0 0 1-1,0 0 4-15,0 0-1 16,0 0 3-16,0 0-7 15,0 0 4 1,0 0 1 0,0 0-4-16,0 0 4 15,0 0-1-15,0 0 0 16,0 0-5 0,0 0 6-1,0 0-6 1,0 0 2-16,0 0 4 15,0 0 0-15,0 0-5 16,0 0 4 0,0 0 2-16,0 0-1 15,0 0-4-15,0 0 6 32,0 0-6-17,0 0 5-15,0 0 0 16,0 0-2-1,0 0 4 1,0 0-4-16,0 0 4 16,0 0-2-16,0 0 4 15,0 0-4-15,0 0 2 0,0 0-1 16,0 0 0-16,0 0 6 16,0 0-9-1,0 0 2-15,0 0 8 0,0 0-2 16,0 0 4-16,0 0-4 15,0 0-6-15,0 0 4 16,0 0 0-16,0 0 0 16,0 0-4-16,0 0-1 15,0 0-1-15,0 0-3 16,0 0 3 0,0 0 0-16,0 0-4 15,0 0 8-15,0 0-9 16,0 0 1-16,0 0-14 15,0 0-53-15,0 0-63 16,-14 12-91-16,-2 0-80 16</inkml:trace>
  <inkml:trace contextRef="#ctx0" brushRef="#br2" timeOffset="-124452.06">19081 3969 673 0,'-8'-12'285'0,"8"-2"-125"16,0 2-42-16,0-8-43 0,16-5-26 15,19-11-32 1,33 0-4-16,19-6-10 16,27 6 5-16,25 0-5 0,19 8-2 15,11 7-1 1,7 1 4-16,-10 6 1 0,-13 3 2 15,-17-1-4-15,-24 4 12 16,-18 0 11-16,-20-1 15 16,-17 1 8-16,-18 0-13 15,-9 4-12-15,-9 4-9 0,-10 0-9 16,-8 0-4-16,-3 0-9 16,0 0-6-1,0 0-54-15,0 0-73 0,0 0-39 16,-11 10-24-16,-5 0-9 15,-9 3-37-15,-7-1-15 16</inkml:trace>
  <inkml:trace contextRef="#ctx0" brushRef="#br2" timeOffset="-123819.97">19768 3772 401 0,'-73'0'242'15,"14"0"-76"-15,16 0-45 16,10 0-23-16,9 0-4 16,10 0-11-16,14 0-42 15,0 0-19-15,18 0-11 0,13 0 2 16,26 0 10-16,24 0 27 16,26 0 7-16,15 0-10 15,6 0-13-15,4 0-9 16,-7 0-12-16,-12 0-4 15,-11 0 3-15,-20 0-9 0,-18 0 7 16,-15 0-2 0,-12 0 5-16,-12 0-2 15,-6-3-2-15,-6 3-6 0,-1-4 3 16,-8 4-3-16,-4 0 0 16,0 0-1-1,0 0 0-15,0 0-1 16,0 0-4-1,0 0 8-15,0 0-3 0,0 0-4 16,0 0-1-16,0 0 7 16,0 0-7-16,0 0 7 15,0 0-9 1,0 0 12-16,0 0-6 16,0 0 1-16,0 0 0 31,0 0-3-31,0 0 2 15,0 0-3 1,0 0 1 0,0 0 4 15,0 0-10-15,0 0-3-16,0 0-33 15,0 0-43-15,0 0-31 16,0 0-48-16,0 0-30 0,0 0-11 15,0-8-5 1,-16-5-33-16,-5-2-118 0</inkml:trace>
  <inkml:trace contextRef="#ctx0" brushRef="#br2" timeOffset="-123204.41">20602 3451 231 0,'-19'-40'229'15,"-1"-1"-57"-15,-1 5-50 16,5 3-8-16,-1 8-1 0,3 5 5 15,0-1-18-15,14 9-31 16,0 5-32 0,0 2-21-16,0 5-10 0,9 0-6 15,10 12 0-15,14 0 3 16,11 9-5-16,10-1 5 16,-1 5-3-16,-5-1 0 15,-3 0 0-15,-4-3 2 16,-5-1 1-16,-8-4-8 15,1 0 7-15,-10-3-5 16,-2-4 8-16,-9-2-7 0,-8 5 2 16,0 9 1-16,0 8 3 15,-11 11 0-15,-6 10 3 16,-2 7-1 0,-2 2-6-16,-1 3 0 0,8-5 5 15,-3-4-3-15,5-8-2 16,-2-9-2-16,14-3 6 15,-8-9-3-15,8-8 4 16,-6-4 9-16,6-12 24 16,-12 9 24-16,4-9 18 0,0 0 12 15,-5-9-9-15,-3-10-33 16,-6-10-23-16,0-8 3 16,1-7-13-16,-1-5-3 15,6-4-5-15,1-4-2 16,3-5-6-16,12 6 8 15,0 8-9-15,0 4-5 16,0 2-10-16,0 4-11 16,0 6-12-16,4 3-10 0,-4 5-11 15,4 5-24-15,-4 3 5 16,0 4-18-16,0-1-31 16,0 8-14-16,0 5-7 15,0 0 12-15,0 0 16 16,-8 0 12-16,0 0 4 15,-6 13-39-15,3 4-28 16</inkml:trace>
  <inkml:trace contextRef="#ctx0" brushRef="#br2" timeOffset="-119325.61">7466 7140 389 0,'-11'-5'180'0,"3"1"-28"15,8 0-45-15,-13 0-47 16,13 4 1-16,-8 0-24 16,8 0-18-16,0 0-12 15,0 0-2-15,12 17-8 16,8 7 8-16,8 3-6 0,6 10 1 16,5 8 3-1,7 8 2-15,3 4 4 16,0 0 3-16,3 0-3 0,1 0 1 15,-5-3-3-15,0-10 3 16,-6-8-8-16,-5-2-1 16,-6-10 6-16,-2-8-7 15,-9-4 0-15,-4-3 2 16,-2-9 0-16,-6 0 1 0,-8 0-1 16,0 0 3-16,0 0-4 15,0-9-16-15,0-3-46 16,-8-7-32-16,-6-8-30 15,-2-1-11-15,-4-8-26 16,-4-5-47-16</inkml:trace>
  <inkml:trace contextRef="#ctx0" brushRef="#br2" timeOffset="-118961.4">7978 7074 131 0,'0'-25'249'15,"0"9"-74"-15,0 4-43 16,0 5-6-16,-12 7-23 16,0 0-19-16,4 0-4 15,-4 12-3-15,-9 16 7 16,-4 13-8-16,-7 7-20 16,-3 13-4-16,-7 8-6 0,2-1 3 15,-1 7 8-15,0-7-8 16,0 2-14-16,1-4-4 15,4-5-14-15,7-13-11 16,4-6-1-16,5-14-4 16,9-3 4-16,3-6-2 15,8-6-1-15,-9-13 2 16,9 8-6-16,0-8-16 16,0 0-37-16,0 0-50 15,0 0-64-15,0 0-56 16,0 17-18-16,9 0-1 15,2 1-57-15</inkml:trace>
  <inkml:trace contextRef="#ctx0" brushRef="#br2" timeOffset="-118422.79">7983 9183 317 0,'-13'0'195'0,"4"0"-45"15,9 0-8-15,-11 0-34 16,11 0 15-16,-7 0 10 0,7 0-13 16,0 0-30-16,0 0-43 15,0 0-18-15,0 0-11 16,0 0-10-16,0 0-3 15,7 0 2-15,9 16 1 0,9 4-1 16,11 5-7-16,8 4 6 16,10-1 0-16,2 4-6 15,1 5 3-15,-1-1-4 16,-2 2 5-16,-5-7-9 16,-8-3 8-16,-6 0-9 15,-2 2 10-15,-8-10-10 0,-5-3-1 16,-3-4-36-16,-6-1-35 15,-2-5-30-15,-9-7-21 16,0 0-17-16,0 0-6 16,0 0 9-16,0-7 0 0,0-2-27 15,-9-7 6-15</inkml:trace>
  <inkml:trace contextRef="#ctx0" brushRef="#br2" timeOffset="-118078.31">8421 9313 195 0,'-8'-24'240'0,"0"-1"-78"16,8 9-52-16,-8-1-57 16,8 2-17-16,0 3 34 15,0 3 72-15,-8 1 22 0,8 4-20 16,-8 0-20-16,0 4-21 16,-1 0 1-16,9 0-19 15,-13 0 11-15,13 8-20 0,-11 9-11 16,-9 8 13-16,-6 10-78 15,-2 18 0-15,-4 11 0 16,-1 6 0-16,1-1 0 16,-1-8 0-16,6-3 0 0,2-10 0 15,9-7 0 1,-1-8 0-16,6-8 0 16,11-6 0-16,-8-7 0 0,8-3 0 15,0-14-140 16,0-6-132-31,0-10-47 16,0-12-34-16,0-20-51 0</inkml:trace>
  <inkml:trace contextRef="#ctx0" brushRef="#br2" timeOffset="-89753.5">22865 1489 146 0,'-16'-16'222'16,"3"4"-69"-16,13-1-57 15,-8 4-2-15,8 2 5 0,0 2 8 16,0 5-6-16,0 0-14 16,0 0-19-16,0 0-28 15,0 0-21-15,0 12 31 16,0 14-11-16,0 5-8 16,13 15-15-16,8 8 2 15,10 2-6-15,14 5 1 16,12 0-3-1,15 1 9-15,22-2 14 16,16-3-2-16,20-7-8 0,20-11-11 16,25-5-1-16,15-10 1 15,17-8-4-15,6-9-3 16,-3-7-1-16,-10-7 0 16,-15-14 0-16,-18-7-4 15,-12-13 2-15,-17-7-2 16,-13-6 1-16,-9 1-3 15,-20 1 12 1,-12 0-2-16,-10-2-3 16,-9 5 1-16,-8-4 0 0,-8 0 4 15,-8 1 2 1,-4-6 4-16,-9 2 4 16,-9-1 5-16,-6-1-2 0,-5-3 8 15,-3 2-19-15,-5 1 10 16,-8 1-12-16,-10 0-2 15,-6 0 0-15,-13 0-2 16,-11 0-8-16,-14 4 6 16,-13 0-4-16,-20 0 0 15,-15 4-6-15,-6 8 9 16,-9 5-5 0,-10 3-1-16,-4 6 3 15,-8 2 0-15,-1 8 1 16,-7 5-6-16,0 4 8 15,6 8-8-15,2 0 7 16,13 0-3-16,7 0 2 16,11 16-1-16,3 0-2 15,2 6 2-15,5 1-1 16,0 1 6-16,8 5-10 16,-2 4 5-16,-1 3 0 15,3 4 0-15,5-3-5 16,7 4 8-16,12-4-6 15,14 0 1-15,8-6 3 16,9 7-1-16,17-5-2 16,5-1 6-16,5 5-4 15,8-6 0-15,8-3-2 16,0 1 1-16,8 4 3 16,8-4-1-16,5 4-5 15,5 0 11-15,14-2-7 16,-1 7 0-16,4-7-1 15,3 3 4-15,3-2-5 16,-3-4 4-16,-3-3 0 16,-7-2-4-16,-3-2 2 15,-6-4-2-15,-2-5 1 16,0 0 1-16,-4-5 0 16,-5 3 6-16,-4-10-9 15,0 7 6-15,-4-7-9 16,0 8 4-16,-2-8-1 15,-3 8 6-15,-3-8 3 16,0 0-12-16,0 0-1 16,0 0 3-1,0 0 6-15,0 0-1 16,0 0-4 0,0 0 5-16,0 0-4 15,0 0 5-15,0 0-6 16,0 0 11-1,0 0-12-15,0 0 5 16,0 0-6-16,0 0 11 16,0 0-3-16,0 0-1 15,0 0-5 1,0 0 0 0,0 0 10-16,0 0-13 15,0 0 12-15,0 0-11 16,0 0 4-16,0 0-1 15,0 0 9-15,0 0-9 16,0 0 0-16,0 0 4 16,0 0-10-16,0 0-5 15,0 0-24-15,0 0-36 16,0 0-52-16,0 0-46 16,0 0-50-16,0 0-44 15,0 10-40-15</inkml:trace>
  <inkml:trace contextRef="#ctx0" brushRef="#br2" timeOffset="-84399.71">10253 13518 418 0,'-17'-36'248'16,"1"7"-54"-16,0 5-54 15,-1 3-49-15,4 5-19 0,7 4-6 16,6 4-10-16,0 8-10 16,11 0 22-16,18 12 24 15,16 5-28-15,20-2 9 0,19 1 11 16,15-4-23-16,6 1-18 16,4-1-17-16,-3-12-17 15,-5 0-3-15,-7 0-1 16,-17 0-10-16,-17 0-1 15,-11 0-2-15,-17 0-18 16,-7 0-22-16,-12 0-58 0,-13 0-76 16,0 0-70-16,-21-3-21 15,-7-2 20-15,-12-3-23 16,-9 8-148-16</inkml:trace>
  <inkml:trace contextRef="#ctx0" brushRef="#br2" timeOffset="-83829.93">10399 13453 123 0,'-38'-17'273'16,"11"6"-75"-16,2-6-72 15,4 6-56-15,6-2-6 16,3 4 2-16,12 6-14 0,-8 3-11 16,8 0-15-16,0 8 4 15,0 16 38-15,0 13-12 16,0 16-5-16,-14 8-8 15,0 8 14-15,-7 4-9 0,-1 2-11 16,0-6-4 0,-7-5-1-16,1-12-14 0,-2-8 3 15,6-5-7-15,4-11 1 16,7-13-8-16,13-5 7 16,0-10 5-16,5-5-8 15,12-12-6-15,10-7-5 16,14-4 6-16,7 0-2 0,6 3 3 15,2 9 6-15,1 11-13 16,0 5 11-16,-4 21 2 16,4 14 0-16,-9 11-4 15,-3 11-5-15,-12 5 5 0,-9-4 0 16,-16-2 2-16,-20 1-1 16,-16-9 6-1,-12-3-14-15,-13-5 13 0,-9-11 9 16,2-9 14-16,3-2 34 15,5-18 0-15,9 0-14 16,12 0-45-16,5 0-13 16,12 0 0-16,6 0 0 0,16 0 0 31,3 0 0-15,2 0 0-16,3 0-24 15,1 0-28-15,-3 0-37 0,0 0-37 16,-3 0-39-1,2 0-58-15,-8 0-38 16,-5 0-29-16,0 0-44 0</inkml:trace>
  <inkml:trace contextRef="#ctx0" brushRef="#br2" timeOffset="-74266.61">15647 14063 55 0,'0'-23'162'0,"0"-3"-19"16,0 3-67-16,0 1-33 16,0 7-14-16,0-1-2 15,0 4 4-15,0 3 5 16,0 1 8-16,-9-4 16 15,-4-2 7-15,0 7 9 0,2 0-8 16,-5-2-14 0,-9 9 8-16,-4 16 4 15,-7 8-11-15,-5 14-12 0,1 10-13 16,2 13-4-16,7 8-11 16,2 0-2-16,12-3-8 15,6-5-4-15,11-8-1 16,8-10-4-16,4-5 2 15,4-9 0-15,5-10-5 0,4-19 7 16,3 0-13-16,0-12 5 16,3-16-5-1,-1-13 6-15,2-11 1 0,-4-15 2 16,1-3 4-16,-4-5-5 16,-1 2 8-16,-8-2 1 15,-4 12 2-15,-1 1-6 16,-3 5 1-16,1 5 0 15,-9 11 4-15,0 3 1 16,0 10 10-16,0 12 12 0,0 4 4 16,-9 4 5-16,9 3-8 15,-11 5-6-15,0 0-10 16,-6 13-12-16,1 12 7 16,3 11-3-16,13 9 4 15,0 8-6-15,0 7 1 16,3 1-2-16,11 5-1 15,3-4 2-15,3-5-3 16,8-5 0-16,4-4 3 16,1-6 0-16,-1-10-3 0,1-9 3 15,-5-5-5-15,-4-6 3 16,-3-12-6-16,-1 0 5 16,-3 0 3-16,-5 0-2 15,-1 0 0-15,-2-4-5 16,-6 0-3-16,2-4 2 0,-5 4-17 15,0-6 3 1,0 8-11-16,0-8-8 16,0 8-15-16,0-7-15 0,0 1-35 15,0-4-26-15,0 4-27 16,-8 0-26-16,-1-3-60 16</inkml:trace>
  <inkml:trace contextRef="#ctx0" brushRef="#br2" timeOffset="-73300.7">16153 13363 241 0,'0'-16'209'0,"-8"-1"-61"16,-1 3-40-16,9 0-17 15,-12 2 16-15,12 0 10 16,-8 4-7-16,8-1-26 0,0 9-31 15,0 0-26-15,-8 25 9 16,8 19 20-16,-12 30-12 16,-1 23-3-16,1 21-14 15,4 9-11-15,1 3-13 0,7-5 8 16,0-5-7-16,0-15-8 16,0-15 7-1,0-12-3-15,0-18 5 0,0-11-7 16,0-15 1-16,0-11 3 15,0-3-1-15,0-7 5 16,7-13 5-16,-2 0 2 16,1 0-4-16,3 0-3 15,7 0-3-15,9-13-3 0,12-7 9 16,8-3-14-16,3-7 5 16,4 2-3-16,5 0-11 15,1-5-7-15,-7 0-22 16,-2-1-29-16,-7 3-20 15,-5 3-12-15,-10-1-24 16,-1 5-22-16,-11-2-9 16,-7-2-7-16,-8 0-43 0,0-4 10 15</inkml:trace>
  <inkml:trace contextRef="#ctx0" brushRef="#br2" timeOffset="-72993.91">16176 13420 103 0,'-20'-19'261'15,"9"4"-95"-15,2 4-60 0,9 4-38 16,0-3-28-16,0 10-7 15,6 0-17-15,13 0-5 16,17 0-6-16,21 0 1 0,12 0-6 16,4 10 3-16,-5-10-3 15,-11 7 2-15,-11-7-6 16,-10 0-12-16,-12 0-17 16,-6 0-15-16,-7 0-18 0,-8 0-22 15,-3 0-77 1,0 0-19-16</inkml:trace>
  <inkml:trace contextRef="#ctx0" brushRef="#br2" timeOffset="-72761.5">16916 13501 335 0,'12'-19'259'0,"2"-2"-68"15,-3 1-60 1,-3 4-42-16,1 4-41 0,2 0-26 15,10 8-17-15,6 4-3 16,7 0 1-16,1 0-6 16,6 0-15-16,-4 7-16 15,-5 2-32-15,-2-2-24 0,-10-7-19 16,-9 12-8-16,-8-3-36 16,-3-9-26-16,-8 0 26 15</inkml:trace>
  <inkml:trace contextRef="#ctx0" brushRef="#br2" timeOffset="-72369.53">17079 13436 85 0,'-12'-7'199'16,"-1"-2"-26"-16,13 2-39 0,-8-2-34 15,8 6-18 1,0 3-22-16,-13 0 9 0,-2 15 4 16,-6 13 6-16,-3 14-9 15,-1 6-22-15,-49 106 11 31,60-113-50-31,2-8 3 16,3-8-5-16,9-5 3 0,0-8 3 31,17-12 11-31,7-7-26 0,9-6 6 16,2-3-2-16,6 5 0 16,3 1-5-16,2 10 5 15,-6 0-8-15,-2 12 7 16,-11 5 1-16,-7 7-2 15,-7 2 0-15,-9 2 7 16,-4 0-2-16,0-4 1 0,-17 0-10 16,1-3 6-16,-1-5-7 15,3-4-15-15,-4 1-31 16,1-6-37-16,9-7-45 16,8 0-32-16,0 0-35 15,0-13-30-15,0-10 18 16</inkml:trace>
  <inkml:trace contextRef="#ctx0" brushRef="#br2" timeOffset="-71853.42">17440 13258 296 0,'16'-57'180'0,"-4"8"-52"0,1 8-39 16,-5 14-24-16,0 4-27 15,0 12-19-15,0 3-9 16,6 8-1-16,0 8 2 15,6 3-9-15,1 3 0 16,0 2 4-16,-6-3-5 16,6-1 3-16,-4-12-3 0,-2 8 14 15,-3-8 8 1,1 8 12-16,-5-8-3 0,-5 0-3 16,6 0-12-16,-5-8-10 15,0-5 2-15,0 6-5 16,1-3 10-16,-2 7 21 0,-3-2 5 15,6 5-1-15,-6 0 2 16,0 0-2-16,3 0 0 16,0 18 50-16,2 10 24 15,-5 16-29-15,0 12-12 0,0 14-19 16,-8 14-24 0,-4 16-5-16,-1 5-9 0,0 1-2 15,13-4-1-15,-11-4-2 16,11-9-5-16,-8-7-4 15,8-13 1-15,0-12-1 16,0-12 0-16,0-13 4 16,0-9-3-16,0-5 0 15,-8-6 1-15,-1-4-1 0,-2-8 3 16,-7 8 0-16,-1-8-19 16,-4 0-37-16,-3 0-68 15,-2 0-101-15,-5 0-70 16,4 0-17-16,1 0-32 15</inkml:trace>
  <inkml:trace contextRef="#ctx0" brushRef="#br2" timeOffset="-69821.79">11847 12838 518 0,'-36'-47'237'0,"-4"1"-89"16,-5 1-67-16,0 0-2 15,-4 7 8-15,2 3 12 16,-7 1-12-16,2 2 1 0,-10 8-3 15,-14 4-6-15,-17 4 24 16,-29 11-18 0,-33 5-12-16,-27 21-15 0,-23 8-17 15,-18 6 7-15,-3 7 3 16,3 2-51-16,8 9 0 16,11 8 0-16,14 13 0 15,10 16 0-15,23 19 0 16,18 29 0-16,30 31 0 0,22 16 0 15,35 15 0-15,28 4 0 16,24-1 0-16,36-7 0 16,26-18 0-16,28-10 0 15,26-18 0-15,34-19 0 16,38-22 0-16,43-23 0 16,42-30 0-16,23-31 0 15,3-38 0-15,-14-31 0 16,-20-37 0-16,-30-45 0 0,-28-41 0 15,-29-41 0-15,-28-20 0 16,-36-4 0-16,-36 7 0 16,-42 14 0-16,-36 11 0 15,-33 18 0-15,-27 16 0 16,-27 18 0-16,-9 26 0 0,-17 29 0 16,-9 23 0-16,0 26 0 15,-2 19 0-15,0 18 0 16,11 7 0-16,8 19-133 15,6 14-188-15,10 11-16 16,16 10 26-16,12 3 33 16,16 0-17-16</inkml:trace>
  <inkml:trace contextRef="#ctx0" brushRef="#br2" timeOffset="-68158.38">11926 13441 346 0,'-8'-5'159'15,"8"1"-63"-15,-9 4-48 0,9 0-25 16,0 0-6 0,0 0-2-16,0 0 3 0,0 0-2 15,0 0 10-15,3 0 12 16,6 0-1-16,4 0 18 16,-3 0 10-16,7-3-7 15,0-6-11-15,4-7-14 0,3-4-9 16,9-6-8-16,-1-2-8 15,7-3 0-15,7-7-3 16,4-2 0-16,-2-1-1 16,4 1-6-16,-3-6 6 0,0 6-3 15,0-1 2-15,-1 1-3 16,5 1-1 0,1 0-2-16,2 5 8 0,-3 4-7 15,-1-4 6-15,2 6-7 16,2-5 2-16,5 1 2 15,4 3 1-15,1 1 0 16,-6-2 2-16,-4 7-3 0,1 1-2 16,-3 3 1-16,2 2-2 15,-2 1 2-15,-3 0 0 16,3-2 5-16,-1 4-7 16,-2-2 3-16,3-1 2 15,-1 0 2-15,-2 1-2 0,-2 0-7 16,5 1 4-1,-2 1 4-15,2 2-7 16,0-1 4-16,-2 6-3 0,0-1 3 16,0 0 1-16,5-1 4 15,1 2-11-15,-1 2 5 16,-6 2-4-16,3 3 2 16,-1-4 6-16,-5-1-3 0,1 1 0 15,0 1 3-15,-5 3-4 16,-2 0-4-16,-2 0 6 15,-3 0-1-15,-1 0-1 16,-1 0 5-16,3 0-10 0,-3 0 5 16,3 0 1-1,-5 0 3-15,-2 0 7 16,3-5 0-16,2 1-5 0,-3 1 7 16,2 3-9-16,-1 0 2 15,-3 0-8-15,-2 0 0 16,-1 0 3-16,0 0 3 15,-2 0-1-15,-3 0-5 16,1 0 2-16,2 0-4 0,-6 0 6 16,0 0-2-16,1 7 3 15,0 1-5-15,-7-8 6 16,8 13 4-16,-6-13-9 16,5 12 3-16,-1-4-1 15,3 4-1-15,3 1 3 16,-4-5-1-16,0-1 1 15,2 5-1-15,-5 2-6 0,3-7 7 16,-5 1-2-16,3 4-1 16,0 1 4-16,-4 0-4 15,0-6-1-15,5 5 7 16,-6 0-5-16,5 1 6 16,1-6-3-16,-4 0-1 0,2 8 1 15,-3-3-1 1,1 0 4-16,3-1-7 0,0 1 5 15,5-1 3-15,1-1-8 16,-4 3 1-16,3-1 3 16,0 0-1-16,-1-1 7 15,-5 1-2-15,3-2-3 0,-6 2 1 16,0 0 2-16,-4-3-4 16,1-2 2-16,-2 0-1 15,-1-7-3-15,-4 14 7 16,-1-14-13-16,3 0 4 0,-8 0 3 15,0 9-4 1,0-9 2-16,0 0-9 16,0 0-20-16,3 0-63 15,3 0-65-15,-6 0-55 16,0 0-23-16,0-5-61 16</inkml:trace>
  <inkml:trace contextRef="#ctx0" brushRef="#br2" timeOffset="-66877.2">15958 12750 16 0,'-17'0'55'16,"6"0"68"-16,-6 0 49 16,5 0-64-16,4 0-39 15,8 0-10-15,0 0-2 0,0 0 9 16,0 0-1-16,0 0 13 16,0 0-10-16,0 0-1 15,0 0-16-15,0 0-3 16,8 0-11-16,0 0-5 15,9 0 6-15,3 0-3 16,3 0-8-16,3 0-4 0,2 0-6 16,5 0-8-16,-1 0-7 15,-4 0 7-15,1 0-11 16,-1 7 2-16,1 1 1 16,1 0 0-16,-5 5-4 0,5-6 2 15,-6 3 5-15,-4-3 2 16,-4-7-8-16,-3 9-3 15,-2-9 8-15,3 0-1 16,-6 0 8-16,-5 0-2 0,2 0 7 16,-2 0 11-16,1 0 0 15,0 0 7-15,-4 0 3 16,0 0-16-16,0 0 5 16,0 0-5-16,0 0-12 15,5-9-2-15,-1-8-4 16,0 1 2-16,-4-4-10 0,4-3 5 15,-4-7 4-15,4 1-4 16,4 1 1-16,-5-2 5 16,3 2-6-16,-3 0 4 15,-3-1-10-15,0 1 2 0,0 3 6 16,0 5 5 0,0 4-2-16,0 3-12 0,0 1 8 15,0 0-2-15,0 4 5 16,0 0-4-16,0 0 1 15,0 4 0-15,0 1 1 16,0-6 3-16,0 4-6 0,0 3 1 16,0-3 5-16,0 5-12 15,0 0 11 1,0 0-10-16,0 0 8 16,0 0 1-16,-9 0-5 15,3 0 3-15,-7 0 1 16,0 0 0-16,-3 12-1 15,-4 0 2-15,-5 4-2 16,-3 1-3-16,0 0 7 16,-4 2 0-16,-5 1-4 15,0-1-2-15,1 8 2 0,-1-8 2 16,4 2-3-16,6-5 3 16,-3 1-8-16,7-5 6 15,2 0 0-15,5 0 4 16,-1-5-3-16,3 3-2 15,-4-2 1-15,6 0 7 0,0-8-12 16,3 12 6 0,-2-4-6-16,-3 1 6 0,8-2 3 15,-3 6-10-15,1-6 8 16,-1 4 1-16,1-4-5 16,-3-7 4-16,3 12 1 15,8-12-6-15,-14 9 1 0,14-9 3 16,0 0 2-1,0 0-1-15,0 0-4 16,-6 0 2 0,6 0 6-16,0 0-7 15,0 0-2-15,0 0 4 0,0 0 1 16,0 0 2-16,0 0 7 16,0 0-7-16,0 0-2 15,0 0-1 1,0 0 4-16,3 0 0 15,5 0-3-15,4 0-4 16,4 0 0-16,9 0 1 0,12 0 8 16,4 0-10-16,-2 0 0 15,6 0-23-15,0 0-18 16,-5 0-39-16,-3 0-50 16,-9 0-59-16,-3 7-55 0,-9 5-72 15</inkml:trace>
  <inkml:trace contextRef="#ctx0" brushRef="#br2" timeOffset="-64431.62">10431 13217 542 0,'12'-56'268'16,"1"2"-71"-16,-7 13-67 15,0 13 10-15,-6 3 18 0,0 9-15 16,0 16 3-16,-17 41 92 16,-15 49-153-16,-18 48-85 15,-10 57 0-15,-21 37 0 16,-4 20 0-16,0 0 0 16,8-15 0-16,8-18 0 15,7-19 0-15,13-29 0 16,9-24 0-16,7-29 0 15,10-32 0-15,6-24 0 0,8-23-21 16,9-39-446-16,5-20 25 16,12-42 53-16,10-38 38 15</inkml:trace>
  <inkml:trace contextRef="#ctx0" brushRef="#br2" timeOffset="-64131.53">10581 12736 509 0,'12'-61'249'0,"-4"20"-116"16,-8 24-59-16,-11 39 22 15,-9 30 85-15,-14 43 70 16,-14 35 5-16,-9 38-28 16,-5 26-158-16,-3 27-70 15,8 6 0-15,6-3 0 0,6-17 0 16,8-20 0-16,12-20 0 15,6-25 0-15,7-19 0 16,0-25 0-16,12-22 0 16,-14-19 0-16,14-16 0 15,0-13 0-15,0-11 0 16,0-34-321 0,6-23-99-16,5-29 27 0,10-24 12 15</inkml:trace>
  <inkml:trace contextRef="#ctx0" brushRef="#br2" timeOffset="-63278.74">10528 12941 115 0,'13'-18'206'0,"-5"2"-57"16,0-3-28-16,-3 3-2 15,-1 3-1-15,-4 1 12 0,0 3 2 16,0 5-19-16,0 4-20 15,0 20 25-15,4 26 86 16,2 30 31-16,2 32-41 16,9 33-194-16,13 35 0 15,5 26 0-15,10 21 0 16,8 10 0-16,7-4 0 16,5-14 0-16,-3-15 0 0,-5-22 0 15,-4-23 0-15,-5-16 0 16,-7-20 0-16,-5-22 0 15,-4-20 0-15,-2-20 0 16,-10-17 0-16,-4-11 0 16,-4-13 0-16,5-23 0 15,-6-26 0-15,9-25 0 16,6-34 0-16,2-44 0 0,5-39 0 16,2-53 0-16,2-48 0 15,-1-25 0-15,-3-4 0 16,-1 11 0-16,-7 21 0 15,-4 21 0-15,-7 29 0 16,0 27 0-16,-3 29 0 0,-3 29 0 16,-2 29 0-16,-3 26 0 15,2 23 0-15,-2 15 0 16,-3 16 0-16,0 8 0 16,0 14 0-16,0 23 0 15,-17 27 0 1,-2 36 0-16,-13 35 0 15,-6 29 0-15,2 23 0 16,-5 25 0-16,1 26 0 0,-2 23 0 16,7 12 0-16,-3 0 0 15,3-8 0-15,2-21 0 16,5-23 0-16,4-20 0 16,2-30 0-16,6-23 0 0,0-26 0 15,5-20 0 1,11-15 0-16,-8-18 0 15,8-15 0-15,0-7 0 0,0-14 0 16,-8-12 0-16,-1-12 0 16,1-21-49-16,0-21-402 15,-5-22 13-15,2-19 31 16,-6-10 63-16</inkml:trace>
  <inkml:trace contextRef="#ctx0" brushRef="#br2" timeOffset="-62817.35">10593 13147 358 0,'8'-43'151'16,"0"0"-54"-16,0 12-13 15,1 3 13-15,-4 7 12 16,-5 9-2-16,0 12-30 16,0 23 36-16,-17 39 77 15,-13 45-7-15,-13 50-9 16,-10 43-32-16,-16 25-12 0,-7 6-95 15,-3-8-35-15,2-14 0 16,4-22 0-16,8-21 0 16,5-19 0-16,10-21 0 15,10-25 0-15,4-18 0 16,7-23 0-16,9-14 0 0,7-17 0 16,13-10 0-16,0-10 0 15,0-35 0 1,5-13 0-16,3-24-122 15,4-17-218-15,3-18-44 16,2-13-9-16,5-6 12 16</inkml:trace>
  <inkml:trace contextRef="#ctx0" brushRef="#br2" timeOffset="-62052.91">11417 10315 379 0,'0'-26'172'15,"0"12"-79"-15,0 0-37 0,0 6-2 16,0 8 22-16,0 13 14 15,-11 10-23-15,-6 15-3 16,-6 15-2-16,-10 16 7 16,-4 12-9-16,-3 13-18 15,-5-1-19-15,-5 4-8 16,1 2-9-16,2-1-4 16,1-9-2-16,1-4 1 15,6-2-1-15,2-12-2 0,9-9-28 16,4-9-32-16,2-13-63 15,6-6-30-15,9-11-9 16,7-9 17-16,4-19-39 16,12-19-32-16</inkml:trace>
  <inkml:trace contextRef="#ctx0" brushRef="#br2" timeOffset="-61786.22">11441 10575 167 0,'33'-54'215'0,"-4"15"-72"16,-12 6-38-16,-6 13-18 0,-3 7-7 16,-8 10-5-16,0 15 15 15,-19 21 6-15,-10 28-8 16,-16 20-3-16,-8 17-22 16,-4 4-24-16,-3 2-3 15,2 3-16-15,6-6-1 0,7-2-12 16,5-11 2-1,6-10-7-15,12-13-5 16,1-9-10-16,9-15-24 0,12-13-43 16,0-6-64-16,0-10-51 15,0-20-25-15,16-20-57 16</inkml:trace>
  <inkml:trace contextRef="#ctx0" brushRef="#br2" timeOffset="-61402.78">11808 10164 131 0,'0'0'217'16,"0"0"-82"-16,0 0-48 16,0 0-26-16,0 0-28 15,11-3-15-15,14-12-5 16,19 5-5-16,21-7-5 16,16-4 6-16,18 1 2 15,1-1-2-15,-2 5-4 16,-13 1 2-16,-7-2-2 15,-18 4-6-15,-11 3 1 0,-13 0 1 16,-6 3-3-16,-15 2-14 16,-3 1-13-16,-12 4-28 15,0-3-26-15,-15-2-89 16,-9 5-21-16</inkml:trace>
  <inkml:trace contextRef="#ctx0" brushRef="#br2" timeOffset="-60986.2">12214 10013 192 0,'0'-8'198'0,"-13"-3"-74"0,13 3-47 16,-12 3-18-16,-1 5-17 16,-1 15-1-16,-12 15-5 15,-2 10 1-15,-4 13-3 16,-4 4-9-16,3 0-8 15,4-8-10-15,9-8-3 0,4-4 3 16,3-9 3-16,13-8-6 16,0-8-2-16,0-12 2 15,0 0-2-15,15 0 0 16,19-4 3-16,14-9-7 16,14-2 2-16,7-2 2 15,-3 6-4-15,-7 11 7 16,-10 0-1-16,-8 11 1 15,-9 10 4-15,-7 7 1 0,-12 10 3 16,-13 2-1-16,0 1 4 16,-21-1-5-16,-7-4-8 15,-5-3-5-15,-7-4 5 16,-6-5-3-16,5-4-2 0,6-3-16 16,7-9-28-1,7-8-51-15,8 0-46 0,13 0-51 16,5-8-41-16</inkml:trace>
  <inkml:trace contextRef="#ctx0" brushRef="#br2" timeOffset="-60503.87">13071 9994 356 0,'11'-34'167'0,"-2"6"-52"16,-9 3-35-1,0 4-22-15,0 2-9 0,-12 2-11 16,4 0-3-16,0 1-6 16,8-3-8-16,-9-8-5 15,9-3 8-15,0-8-6 16,4-2-7-16,9-6-3 16,7-1 0-16,9 2-7 15,7 0-4-15,9 4 2 0,4 5 7 16,7 7-7-16,-3 4 1 15,-4 9-4-15,-9 13 9 16,-4 3 3-16,-8 19 9 16,-6 13 4-16,-6 10 17 15,-13 10 1-15,-3 10 6 16,-11 7 2-16,-5 8 13 16,-9 1-8-16,-6 3-18 15,-3-4 2-15,6-2-14 16,-1-7 0-16,1-4-3 0,3-5-1 15,5-6-16-15,3-9 5 16,6-3 1-16,-3-4-5 16,14-9-5-16,0-3 2 15,0-6 0-15,9-2-2 16,4-5-25-16,-2 0-65 0,7-3-110 16,-4 3-84-1,3 0-62-15</inkml:trace>
  <inkml:trace contextRef="#ctx0" brushRef="#br2" timeOffset="-60303.52">13329 10982 443 0,'0'20'230'0,"0"-3"-26"16,0-10 6-16,6-7-9 16,2 0-37-16,-5 0-40 15,5 0-29-15,-3 0-40 16,4 0-29-16,-2 0-11 15,1 0-31-15,-3 0-66 16,-2 0-78-16,-3-3-64 0,0-1-34 16,0-4-10-16,0-1-54 15</inkml:trace>
  <inkml:trace contextRef="#ctx0" brushRef="#br2" timeOffset="-55413.9">16761 13347 11 0,'0'-8'37'0,"0"-1"45"0,0 1 79 16,0 2-38-16,0-4-41 15,0 3-26-15,0-2-10 16,-9-3 2-16,3 0 15 16,6 0 4-16,-8 5 5 15,0-4 0-15,8 4-2 16,-9-1-10-16,9 8-11 0,-8 0-13 15,8 0-22-15,0 0-7 16,-8 11 4-16,8 15 4 16,-12 10 11-16,12 14 6 0,-12 14 6 15,4 14 8-15,-6 15-9 16,8 9 1-16,-2 4-15 16,-4 0-7-16,12 0-10 15,-9-8 1-15,9-13-3 16,0-9 3-16,-8-14-4 15,8-14-2-15,0-10-1 0,0-10-3 16,0-8 8-16,0-8-1 16,0-12 2-16,-8-8-4 15,8-13-6-15,0-19 6 16,0-17-5-16,8-25 1 16,0-14-5-16,4-19-1 15,5-6 4-15,-2-2-1 0,1 8 5 16,1 13-4-16,-5 10-1 15,2 11 5-15,-3 7-5 16,0 13 5-16,-2 8 3 0,-6 4-2 16,-3 13-5-1,0 7 6-15,0 4-3 0,0 10 2 16,0 3 0-16,0 3 1 16,0 6-4-16,0 3-2 15,0 0 5-15,0 0-5 16,5 0 7-16,3 19 4 0,0 14 6 15,5 3 4-15,-2 14-4 16,6 1-6-16,2 7-1 16,10 11-2-16,4 9 6 0,-1 7-9 15,2 8 1-15,-2 6-2 16,-1-2 0 0,-1-3 6-16,-4-4-1 0,-1-9-3 15,-3-7 4-15,-1-10-5 16,-10-11 4-16,0-8 2 15,3-10-2-15,-6-10-10 16,-5-7 15-16,1-6 0 16,-4-12 41-16,0-5-9 0,0-20-27 15,0-14-2-15,0-18-4 16,0-22-9-16,0-14 2 16,0-16-1-16,0-7 2 15,0 0-3-15,0-2-2 0,0 3-3 16,0 6 12-1,0 6-11-15,0 10 2 0,0 8 1 16,0 7 6-16,0 9-7 16,0 8 0-16,0 9 4 15,0 2-6-15,4 13 6 16,-4 5-2-16,5 8 4 0,-5 7 0 16,0 4-4-16,0 11-6 15,0 2 0-15,0 0 0 16,0 0 3-16,0 13 6 15,0 1 0-15,4 7-1 16,-4 8-1 0,0 7 1-16,0 3 0 0,-9 16 7 15,-2 5 5-15,-2 11 0 16,1 6 2-16,-1 7-8 16,-2 10 0-16,3 8 10 15,-2 4-7-15,3 0-7 0,-2 0 1 16,13-9-4-16,0-7-4 15,0-8 8-15,0-14-8 16,0-15 4-16,0-8-5 16,0-17 4-16,0-7 2 15,0-3 4-15,0-7-10 0,0-11 7 16,0 0-1-16,0-11-2 16,0-23 4-16,0-19-11 15,5-16 7-15,3-17-4 16,3-15-7-16,3-13 2 15,-2-4 2-15,0-1 2 16,4 2-1-16,-4 3 8 0,4 4 1 16,1 12-5-16,-5 11 10 15,-1 11-5-15,-2 15-5 16,-4 13-2-16,1 10 5 16,-6 10 0-16,0 9-1 0,5 7 0 15,-2 1-4-15,-3 9 2 16,0 2 0-16,0 13 8 15,0 15 4-15,0 13 0 16,0 15 3-16,-14 16-1 16,-3 13 10-16,6 10 2 15,-2 10-3-15,-3 13-7 0,3 4-5 16,1-3-3-16,4-6-6 16,8-6-4-16,-8-9 9 15,8-13 0-15,0-11-4 16,0-10-1-16,0-6 1 15,0-9 0-15,0-9 0 0,0-9 2 16,0-1-10 0,0-5 8-16,0-11-5 0,0 0 4 15,0-5 5-15,0-9 1 16,0 0-9-16,0 0 6 16,0 0 1-16,0-9-5 15,0-7-2-15,0-5 3 16,0 1-4-16,0 0 4 0,0-5-4 15,-9 1 10-15,2-2-6 16,-1-2 0-16,0-3 0 16,-1-7-6-16,-4-2 3 15,2-5-1-15,-1-4 3 0,0-4 4 16,-2 0-5-16,3-4 2 16,-2-5-1-1,3 2 2-15,-3 4 1 0,0-2-2 16,0 1-6-16,-1 0 5 15,0 8-7-15,3 1 10 16,-6 6 2-16,2 2-9 0,1 4 2 16,-2 3 7-16,4 4-7 15,-3 0 2-15,-2 6-9 16,4 2 8-16,1 1 5 16,4 5-7-16,1 2 4 0,7 3-3 15,-8 3 6-15,8 3-7 16,0-4 3-16,0 4-4 15,0 0 10-15,0 4 2 16,0 0-3-16,0 0-10 16,0 0 2-16,0 0 0 15,0 0 2-15,0 0 3 0,0 0 4 16,0 0-9 0,0 0 6-16,0 0-1 15,0 0-5-15,0 0-4 0,0 13 10 16,0 6-3-16,0 14-3 15,0 8 6-15,0 4-1 16,0 6-3-16,0 7 3 16,-13 6 6-16,4 10-6 15,-2 9 0-15,-1 5 0 16,1 2-1-16,-3 4 8 0,2-5-8 16,4-3-2-16,-4-5 1 15,-1-8-1-15,5-4 2 16,-1-3 4-16,3-5-1 15,-2-5-7-15,-1-2 6 0,0-10-4 16,9-7 4-16,-8-8 1 16,8-10-4-16,-8-2 1 15,8-5 3-15,0-4-3 16,0-8 2-16,0 0-4 16,0 0 8-16,0-12-8 15,0-4-5 1,0-5 5-16,0-3-10 0,8 0-6 15,-3-1-12-15,-2 1-36 16,-3-5-43-16,0 1-68 16,0-1-51-16,0 1-11 15,-8 4-14-15,-3 2-41 0</inkml:trace>
  <inkml:trace contextRef="#ctx0" brushRef="#br2" timeOffset="-54297.78">11961 11223 165 0,'-8'-12'206'0,"-1"-5"-73"16,3 0-38-16,6 1-36 15,-9 0-14-15,9-1 6 16,0 5 20-16,-11 0 28 0,11 0 0 15,-14 3-1-15,3 6-12 16,-1-1-19-16,-4 4-28 16,-2 0-26-16,-4 7-6 15,-11 14-1-15,-5 7-1 0,-2 9-5 16,-1 13 4 0,0 7-2-16,5 4 1 15,-1 3 1-15,1 10-1 0,4 2 4 16,4 9 1-16,3 0-4 15,1-2 0-15,3-9-8 16,4-10 8-16,7-6-4 16,1-13 6-16,9-5-4 15,-8-3-5-15,8-9 3 0,0-7 0 16,0-8 1 0,0-2 4-16,0-11-1 0,0 0-1 15,0 9-1-15,0-9-3 16,0 0-7-1,0 0-34-15,0 0-48 16,0 0-73-16,0-5-58 16,-13-8-11-16,1-2-36 15</inkml:trace>
  <inkml:trace contextRef="#ctx0" brushRef="#br2" timeOffset="-53865.95">11178 11931 117 0,'8'-33'241'15,"0"0"-74"-15,0 9-49 16,-3 7-44-16,-5 4-34 16,0 9-13-16,0 4 4 15,0 17 10 1,-8 16 1-16,-5 15-17 0,-4 8-10 16,6 11-7-16,3-5 0 15,8-5 1-15,0-5-5 16,11-7 4-16,14-4-3 0,7-9-4 15,9-7 4-15,5-6-3 16,2-5-5-16,0-7 2 16,-3-7 9-16,-3 0-6 15,-10 0-2-15,-4-7 1 16,-12-9 5-16,-3-14 0 16,-13-7-7-16,0-8 18 15,-21-3 21-15,-7-4 12 16,-5 2-15-16,-4 14-8 0,-4 9-20 15,0 0 1-15,1 15-4 16,4 8-7-16,-2 4 6 16,7 0-9-16,-1 0-6 15,8 13-16-15,2-1-39 16,11 0-32-16,11 5-26 0,0-1-2 16,0 4-9-16,0-4-63 15,0 1 8-15</inkml:trace>
  <inkml:trace contextRef="#ctx0" brushRef="#br2" timeOffset="-49087.77">7665 2461 241 0,'-16'-2'151'0,"0"-3"-60"16,4 0-43-16,-1 3-18 0,13-3-13 15,0-1-3-15,0 4-10 16,8-3-3-16,6-3-1 16,2 0 1-16,0-1 6 15,-5-3-2 1,2 5 3-16,-1-5 7 0,-4 0 13 16,-3-2 14-16,-5 2 5 15,0-5 4-15,-13 3-2 16,-7 0-7-16,-9 6-19 15,-4 8-9-15,-2 0-5 16,-6 17 7-16,9 7-2 16,4 5 2-16,6 4-7 15,15 3-1-15,11 2-1 16,15-7-7-16,18-3 2 16,16-7-3-16,13-7 0 15,7-14 3-15,-2-14-4 16,-1-10 6-16,-10-5 1 15,-6-3-2-15,-18-9 12 16,-11 1 14-16,-17-1 8 16,-8 4 26-16,-13 1-18 15,-7 7-22-15,-4 13-4 0,-3 11-14 16,-12 17-1-16,-4 17-3 16,-1 20 5-16,1 9-5 15,15 2-3-15,17 1 4 16,15-4-2-16,17-8-4 15,15-11 7-15,16-14-4 16,18-24 3-16,12 0 3 16,5-21 0-16,-1-11-5 15,-4-13 2-15,-13-5 6 16,-17 1 11-16,-15-3 16 16,-26-1 6-16,-11 4-1 15,-27 8-19-15,-22 13-14 16,-19 11 5-16,-19 17-7 0,-5 17-5 15,-3 7 2-15,10 8 1 16,12 4-9-16,16 7 4 16,21-3 4-16,20-5-2 15,16-1-5-15,21-6-3 16,15-8-6-16,16-6 8 16,13-14-9-16,8-14 15 15,4-10-5-15,-7-9 6 16,-13-7 3-16,-17-5 3 15,-12-8-7-15,-20-4 8 16,-8 0 5-16,-24 5-6 16,-17 2-1-16,-11 14-6 15,-13 11 1-15,-8 25-3 0,-9 18 2 16,-3 13 5 0,4 19-5-16,7 7 0 15,18 0 0-15,15-5-5 16,13-2 7-16,15-7-1 15,21-5-1-15,22-10-2 0,19-12-1 16,19-16-2-16,8-8-11 16,6-11 5-16,-9-11 2 15,-7-7 10-15,-13-11-20 16,-16-10 8-16,-14 2 5 16,-20-1 10-16,-9 0 3 15,-20 8-3-15,-13 13-2 16,-18 15-1-16,-13 21-1 15,-7 21 3-15,-4 19 1 16,4 12-1-16,12 17-4 16,11 5 3-16,18 0-1 15,16-5 2-15,20-8-5 16,17-8 6-16,14-11-7 16,15-18 8-16,14-12-7 15,14-16-4-15,8-16-5 0,-7-9 6 16,-10-13-6-16,-12-5 1 15,-16-15-2-15,-17-3 12 16,-15-1 2-16,-13 7 4 16,-17 1 13-16,-12 9-19 15,-11 8-2-15,-6 13 3 16,-2 7 3-16,-1 14-3 16,5 7-5-16,8 0-6 15,6 11-25-15,11 6-53 16,5 3-73-16,6 0-41 15,8 1-13-15,8-2-63 16</inkml:trace>
  <inkml:trace contextRef="#ctx0" brushRef="#br2" timeOffset="-47269.96">8101 1598 18 0,'4'-2'36'15,"0"-3"31"-15,0-4 43 16,-4 6 26-16,0-1-53 15,0-1-27-15,0-2-3 0,0-2 3 16,0 6-6-16,0-2-5 16,0 1-9-1,0 4-1-15,0 0 2 16,0 0-7-16,0 0-9 16,0 0-6-16,0 0 0 0,0 0-2 15,0 0-12-15,0 0 2 16,0 9-3-16,0 7 5 15,-8 4 2-15,8 8-5 16,-8 9 1-16,8 5-1 16,-13 2-2-16,13 0-1 15,-8-5 1-15,8 4 1 16,0-6 1-16,0-9 0 16,0-4 0-16,0-4 2 15,-8-3 0-15,8-4-4 16,-9-6 4-16,9 1-4 15,0-8 6 1,0 0-10-16,0 0 6 16,0 0 1-16,0 0-2 15,0 0-4-15,0 0 5 16,0 0 0-16,0 0 9 16,0 0 1-16,0-8 11 15,0 1-4-15,0-3 0 16,0-1-7-16,0-6-7 15,0-3-1-15,0-4-4 16,4-1 4-16,1-4-6 16,-2-2 9-16,-3 2-5 15,0 1-2 1,0 2-2-16,0-22 5 16,0 25-6-16,5 1 4 15,-2 6 3-15,2-1-1 16,4 1-8-16,-9 1 5 15,4-2 0-15,0 5-2 16,-4-1 2-16,0 1 1 0,0-1-4 16,0 5 8-1,0 0-7-15,4 1 5 16,0-3-3-16,0 8-3 16,-4-3 0-16,3 1 1 15,0 1 5-15,3-2 0 0,-3 5 0 16,-3 0-2-16,0-4 1 15,0 4-1 1,0 0 3-16,0 0 0 16,0 0-7-16,0 0 4 15,0 0 3-15,0 0 0 16,0 0 0 0,0 0-8-1,0 0 2 1,8 12 5-16,0-1-6 15,0 3 4-15,1-3-1 16,-1 2 1-16,4-1 0 16,0 0 4-16,1 0-4 15,-1 5-3-15,0-1-4 16,0 1 6-16,1-1 3 16,3 4 3-16,1 6 2 0,-3-3-5 15,4 6-1-15,-2-6-1 16,-4 2-1-16,-1 0 1 15,3 0-2 1,-3-2 2-16,-2-2 3 0,0 4-10 16,-3-5 7-16,2 0 2 15,-3-4-3-15,-2-4 1 16,2 1 3-16,-5-13 1 16,4 8-1-16,1-8 7 15,-5 0-1-15,0 0-3 16,0 0 3-16,0 0 6 15,0 0 3-15,0 0-6 16,0 0 4-16,0 0 1 0,0 0 3 16,0 0 4-16,0 0 5 15,0-4 7 1,0 0-4-16,0-5-1 16,0 5 2-16,0-3-4 15,0-5-16-15,0-9-8 0,0-7-1 16,0-9 0-16,3-8 0 15,2-7-7-15,3-2 3 16,-5 1-3-16,5 4 2 16,-3 5 2-16,-2 3-8 15,2 9 6-15,-2 3-2 16,2 3 2-16,-5 7-3 16,0 7 8-16,0 0-5 15,0 4-5-15,0 2 5 16,0 3-5-16,0 3 10 15,0 0-8-15,0 0-1 16,0 0 6-16,0 0-6 16,0 0 8-16,0 0-5 15,0 0-3-15,0 0 6 16,0 0-5-16,0 0 7 0,0 0-1 16,0 0-1-16,0-3-1 15,0 3-5 1,0 0 0-1,0 0 3-15,0 0-5 16,0 0 10-16,0 0-3 0,0 0 1 16,0 0 2-16,0 0-19 15,0 0-24-15,0 0-66 16,0 0-88-16,0 12-65 16,-8-1-67-16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25T18:19:16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19328 3724 18 0,'-8'0'27'16,"1"0"16"-16,-2 0 25 0,1 8 39 15,-5-8 27-15,4 0-39 16,1 0-24-16,8 0-5 15,-10 0 10-15,1 0 14 16,9 0 10-16,-13 0-1 16,13 0 4-16,-8 0-11 15,8 0-11-15,0 0-17 16,0 0-13-16,0 0-19 0,8 0-27 16,10 0 0-16,4 0-2 15,17 0-3-15,9 0 4 16,1 12-3-16,-1-12 4 15,-3 9-9-15,-4-9 8 16,-9 0-2-16,-7 0 0 16,-4 0-2-16,-10 0-3 0,-3 0-7 15,-5 0-18 1,-3 0-36-16,0 0-54 0,0 0-38 16,0 0-26-16,-16 0-19 15,-4 0-52-15,-9 7 44 16</inkml:trace>
  <inkml:trace contextRef="#ctx0" brushRef="#br0" timeOffset="514.61">19283 3781 233 0,'-9'-4'226'16,"9"-1"-62"-16,0 2-61 0,0-1-30 16,-8 4-2-16,8 0-1 15,0 0-10 1,0 0-6-16,0 0-6 0,-10 16 9 15,-3 13 4-15,-4 4-14 16,0-2-14-16,3 6-7 16,2-5-14-16,-1-3-3 15,0-1-2-15,13-6-2 0,-8-6-4 16,8-4 3-16,0-5 1 16,0-7-1-16,0 0-1 15,0 0 4-15,0 0 1 16,0 0-2-16,3 0-1 0,11 0 0 15,6 0-8-15,3 0 3 16,7 0-3-16,2 0 3 16,1 17-2-16,-4 0-1 15,-1 6-1-15,-4 6 5 16,-8 0 1-16,1 3 0 16,-9 1-2-16,-8-1 3 15,0 0-1-15,-16 2 6 0,-9-1 14 16,-4-5-4-16,-2 1-10 15,-3-10 4-15,6-2 4 16,4-4 2-16,2-5-8 0,11-8 3 16,0 0-8-16,11 0-3 15,0 0 0-15,0 0-14 16,0 0-15-16,0 0-23 16,0 0-31-16,8 0-33 15,-2-6-22-15,8-2-23 16,10-4-13-16,8-7-14 0,9-6-52 15</inkml:trace>
  <inkml:trace contextRef="#ctx0" brushRef="#br0" timeOffset="830.27">19962 3826 462 0,'0'-16'264'0,"-13"3"-103"16,-3 13-45-16,-7 17-22 15,-11 12-3-15,-2 11-18 16,4 13-22-16,2 8-9 0,15 3-15 16,15 3-12-16,15-2-5 15,18-9-5-15,12-11-4 16,9-13 0-16,2-15-11 16,-5-17 4-16,-5-8 0 0,-10-16 20 15,-15-13 1-15,-16-16 12 16,-18-9 9-16,-11-3 8 15,-13 0 10-15,-8 8-27 16,-4 4-23-16,2 13-33 16,1 11-53-16,10 5-81 15,2 8-74-15,11 3-50 16,3 13-48-16</inkml:trace>
  <inkml:trace contextRef="#ctx0" brushRef="#br0" timeOffset="1762.65">20696 3814 41 0,'-12'12'139'16,"12"-12"73"-16,-11 0-50 15,11 0-28-15,-9 0-22 0,9 0 12 16,-8 0 13-16,0 0-6 16,0 0-33-16,-4 0-23 15,0 7-30-15,-5 3-21 16,-4 2-9-16,3 5-3 0,-8 2-7 15,1 1-3-15,6 5-4 16,2-1 0-16,5 1 6 16,12-5 2-16,0-3-5 15,0 4 4-15,4-3-3 16,12 3-1-16,4-2-7 16,8-1-1-16,11-6 9 0,1-3-5 15,3-2-1-15,-1-7 0 16,-2 12-2-16,-3-12 8 15,-4 13-3-15,-5-2 5 16,-2 6-4-16,-9-1 1 0,0 5-4 16,-4 4 6-16,-13-2-4 15,0 3 6-15,-8 2 12 16,-9 1-2-16,-2-5 6 16,-10 0-7-16,-4-3 4 15,1-9-18-15,-5 0 7 16,4-12 1-16,4 7 1 0,10-7-1 15,3 0-8-15,4 0 12 16,12 0-3-16,0-7-1 16,0-1-1-16,0-1-11 0,0 5-5 15,0 1-11-15,0-2-7 16,0 5-21-16,4 0-38 16,0 0-51-16,0 0-59 15,4 0-41-15,3 0-38 0,5 0 1 16</inkml:trace>
  <inkml:trace contextRef="#ctx0" brushRef="#br0" timeOffset="2161.32">21001 4200 425 0,'0'-7'218'16,"0"7"-85"-16,0-5-62 15,0 5-32-15,9 0-17 16,2 0-11-16,10 0 0 0,9 9-8 16,4-9 3-16,11 0-5 15,1 0 0-15,-7-9 0 16,-2-3-3-16,-4-8 9 16,-9-5 2-16,-8 1 10 15,-7-1 38-15,-9 0 26 16,0 6 9-16,-13 7-12 0,-3-1-35 15,-4 9-17-15,-5 4-6 16,-7 13-12-16,-4 8 1 16,-1 7-4-16,1 12 3 15,7 5-1-15,9-4-6 16,9-1-6-16,17 34 5 16,14-42-5-16,14-4-38 15,5-7-55-15,10-9-57 16,4-12-27-16,4 0-18 15,-1-17-23-15,-2-7-9 16,-6-9-77-16</inkml:trace>
  <inkml:trace contextRef="#ctx0" brushRef="#br0" timeOffset="2494.21">21663 4124 49 0,'8'-23'186'0,"-8"8"42"16,0 3-54-16,0 4-56 15,0 8-30-15,0-5-25 0,0 5-30 16,0 0-21-16,0-4-3 15,3 1-8-15,2-1-11 16,4-1 3-16,3-2-2 16,-4-2 6-16,1 2 6 15,-6-6 12-15,-3-3 25 16,0 4 29-16,-12 3 15 16,-5 1-14-16,-3 4 5 0,-3 4-1 15,-11 12-21-15,-5 13-19 16,-3 7-13-16,5 5-5 15,5 4-7-15,8-5-5 16,8 1 0-16,16-5-1 0,0-3 1 16,10-1-5-16,12-3-17 15,11-6-17-15,2-6-49 16,8 0-64-16,-1-13-43 16,9 0-16-16,-3-9-17 15,0-3-28-15</inkml:trace>
  <inkml:trace contextRef="#ctx0" brushRef="#br0" timeOffset="3043.15">22346 3513 579 0,'-22'-41'289'0,"-1"4"-107"16,-5 5-57-16,-11-1-16 15,-4-1-1-15,-10-1-9 16,-7-2-29-16,-13 5-27 16,-9-1-8-16,-12 0-16 15,-15 5-1-15,-25-1-7 16,-24 10-3-16,-21 2-1 16,-20 13-6-16,-16 4 9 0,-8 23-9 15,4 15 8-15,3 16 2 16,9 23 4-1,5 23-2-15,5 23 2 0,15 15-2 16,16 12-9-16,19 6 8 16,22 2-10-16,23-7-1 15,24-6-3-15,29-9 12 16,25-5 1-16,24-11-8 0,21-1 8 16,23-8-4-16,34-6 11 15,32-8 6-15,36-6 3 16,56-15 6-16,67-10 34 0,55-13-38 15,38-14-29-15,12-9 0 16,-1-30 0-16,-19-17 0 16,-27-26 0-16,-38-31 0 15,-40-32 0-15,-51-28 0 16,-52-29 0-16,-47-25 0 16,-43-17-13-16,-38 4 11 0,-44 8-24 15,-35 18-38-15,-36 21-79 16,-38 23-95-16,-27 26-47 15,-21 32-1-15,-10 28 42 16,-13 25-67-16</inkml:trace>
  <inkml:trace contextRef="#ctx0" brushRef="#br0" timeOffset="3675.42">13436 3638 940 0,'-11'-77'479'0,"-3"20"-196"16,6 16-200-16,0 17-76 16,8 13-10-16,-7 30 1 0,7 43 6 15,0 51-4 1,-13 53 0-16,6 43 5 15,-7 15-99-15,14-5-77 0,0-15-48 16,0-22-23-16,14-18-19 16,-3-33-63-16</inkml:trace>
  <inkml:trace contextRef="#ctx0" brushRef="#br0" timeOffset="4141.14">13233 4147 590 0,'-12'-166'346'0,"4"18"-105"16,8 22-75-16,8 25-90 16,25 8-40-16,31 12-19 15,29 10-9-15,22 19-4 16,10 23-2-16,5 29 2 16,-13 29-9-16,-22 32 6 15,-38 25 4-15,-38 24 1 0,-42 20-8 16,-35 3 8-16,-27 2 3 15,-12-8 2-15,-1-21 10 16,13-21 16-16,12-24 2 16,16-17-8-16,16-11-6 0,14-13-15 15,10-7-1 1,17-13-15-16,8 0 2 16,20 0 0-16,24 0 2 0,21 8 0 15,9 16-2-15,4 16-6 16,-14 14-17-16,-15 11-3 15,-25 13 2-15,-19 3 8 0,-26-5 12 16,-19-2 13-16,-16-5 7 16,-9-8 0-16,-8-7-4 15,-8-6-7-15,0-7-9 16,4-4-12-16,4-13-18 0,8-3-34 16,13-9-46-16,15-12-68 15,21-17-46-15,19-23-27 16,26-22-28-16</inkml:trace>
  <inkml:trace contextRef="#ctx0" brushRef="#br0" timeOffset="4441.45">14459 3651 317 0,'60'-115'310'16,"-18"26"-84"-16,-19 20-74 0,-6 20-51 15,-8 17-27 1,-9 11-2-16,0 9 0 0,-9 9-5 15,-11 3-13-15,-16 28-3 16,-18 19 26-16,-19 33 32 16,-15 29 53-16,-11 21-20 15,-3 8-81-15,15 5-61 16,13-8 0-16,26-13 0 16,23-18 0-16,25-14 0 0,28-16 0 15,17-17 0-15,24-17 0 16,15-19 0-16,23-21-5 15,15-9-102-15,11-15-92 16,6-16-62-16,4-22-23 0,-10-28 0 16,-12-27 4-16,-14-34 35 15,-15-20 63-15</inkml:trace>
  <inkml:trace contextRef="#ctx0" brushRef="#br0" timeOffset="4840.28">15426 3244 72 0,'15'-135'275'15,"-7"26"-26"-15,-8 23-28 16,-8 25-54-16,-11 25-66 15,-14 19-12-15,-15 17 10 16,-16 34 2-16,-7 18-10 0,3 9-25 16,11 8-34-16,20 5-13 15,17-5-7-15,20-5 1 16,12-2-4-16,20-11-5 16,17 3-1-16,11 0 1 15,11 3-7-15,1 3 0 16,-3 17 0-16,-12 14 1 15,-16 13 4-15,-22 16 1 16,-19 5 16-16,-32 1 4 0,-24 0-6 16,-17-7 1-16,-4-17-11 15,0-21 2-15,8-17 13 16,9-19-8-16,14-12 10 16,10-16 3-16,10-17-9 0,15-9-25 15,11-11-21-15,3-13-1 16,19-8 3-16,10 2 11 15,12 1 2-15,5 9 2 16,1 15-21-16,-7 9-57 16,-3 5-54-16,-7 12-74 0,-4 12-23 15,-13 3-7-15,-7 12-31 16,-9 1-165-16</inkml:trace>
  <inkml:trace contextRef="#ctx0" brushRef="#br0" timeOffset="5257.84">12791 6472 579 0,'-70'19'422'16,"18"-2"-141"-16,19-17-158 0,16 0-95 15,29-12-15-15,38-20-7 16,43-26 7-16,49-18 0 16,56-31 3-16,71-19-7 15,61-16-2-15,38-8 8 0,14 2 19 16,-8 10-10-16,-25 8 0 16,-37 12-4-16,-42 16 17 15,-47 13 51-15,-44 10 72 16,-43 19-25-16,-30 12-135 15,-32 10 0-15,-23 9 0 16,-12 10 0-16,-12 6 0 0,-6 1 0 16,-9 4 0-16,-3 8 0 15,-6 0 0-15,-3 13-268 47,0-1-129-47,-12-1 21 16,-5 5 3-16,-2 9-257 15</inkml:trace>
  <inkml:trace contextRef="#ctx0" brushRef="#br0" timeOffset="6687.2">20433 8242 740 0,'0'-12'460'0,"0"8"-133"15,0 17-144-15,-12 19-81 0,-1 28-29 16,1 22 10-16,-5 25-4 15,6 10-79-15,-3 6 0 16,8-2 0-16,6-11 0 16,0-9 0-16,0-14 0 0,0-22 0 15,0-17 0-15,0-19 0 16,0-17-47-16,0-20 3 16,6-25 6-16,8-28 20 0,2-28 8 15,1-20 27-15,3-14 21 16,3-8 2-16,-2 2 13 15,4 6-44-15,-6 21-9 0,-2 26 0 16,-1 19 0-16,-3 19 0 16,0 23 0-16,-3 15 0 15,6 29 0-15,2 19 0 16,-6 17 0-16,4 12 0 0,-5 1 0 16,5-2 0-16,1-7 0 15,1-7 0-15,-4-13 0 16,3-17 0-16,-1-7 0 0,5-18 0 15,4-14 0-15,7-21 0 16,7-17 0-16,7-21 0 16,3-10 0-16,-6-7 0 0,-5-1 0 15,-5 2 0-15,-5 13 0 16,-4 16 0-16,-6 16 0 16,-9 13 0-16,0 24 0 15,-1 24 0-15,-3 25 0 16,-2 25 0-16,2 11 0 0,4 4 0 15,3 0 0-15,8-3 0 16,7-8 0-16,16-13-292 16,13-13-196-16,9-14-15 0</inkml:trace>
  <inkml:trace contextRef="#ctx0" brushRef="#br0" timeOffset="7004.55">22041 8137 936 0,'0'-33'475'0,"0"5"-199"16,0 7-158-16,0 6-97 0,0 2-26 15,0 4 13-15,0 5-5 16,0 4-5-16,0-3 5 16,0 3-9-16,0-5 8 15,0 5 15-15,-13 0-15 16,-10 0-4-16,-20 25 3 15,-8 7-1-15,-5 14 16 16,-6 11 3-16,8 3 0 0,11 6-9 16,13 3 1-16,21 0-7 15,9-5-21-15,22-7-10 16,22-7-63-16,23-9-74 16,9-9-64-16,17-8-22 15,18-7-14-15,2-17-6 0,0 0-10 16</inkml:trace>
  <inkml:trace contextRef="#ctx0" brushRef="#br0" timeOffset="7369.82">23251 7701 372 0,'0'-114'302'0,"-11"16"4"16,-11 17-100-16,-7 20-93 15,-11 25-53-15,-13 19 15 16,-10 25 48-16,-18 31 34 15,-13 41 19-15,-13 33-38 0,2 26-119 16,12 17-19-16,19 1 0 16,26-6 0-16,23-17 0 15,25-16 0-15,25-15 0 0,18-22 0 16,22-25-114-16,14-23-33 16,10-33-2-16,1-25-7 15,-6-24 33-15,-10-31 49 0,-17-27 37 16,-18-23 23-16,-18-16 26 15,-16-10 15-15,-5 6 22 16,-13 12 10-16,-3 19-12 16,-4 25-8-16,4 17-17 15,-1 20-17-15,-1 17-26 0,9 14-27 16,-4 15-43-16,-4 11-53 16,-4 26-49-16,-3 17-17 15,1 18-27-15,-3 13-16 0</inkml:trace>
  <inkml:trace contextRef="#ctx0" brushRef="#br0" timeOffset="7570.05">22731 8063 352 0,'0'13'378'0,"0"-13"-13"16,0 11-94 0,0-1-118-16,6 5-60 0,8 18 37 15,11 16 59-15,15 25-73 16,9 14-116-16,8 14 0 15,-2 5 0-15,2-7 0 0,-2-5 0 16,-6-10-17-16,-6-12-259 16,-10-12-79-16,-12-11-11 15,-8-15 8-15,-13-10 30 0</inkml:trace>
  <inkml:trace contextRef="#ctx0" brushRef="#br0" timeOffset="12178.06">10114 9928 92 0,'-11'-9'240'15,"11"-3"-56"-15,-14 0-29 0,14 3-30 16,-8 1-29-16,0 4-14 16,8 4-4-16,-8 0 1 15,8 0 3-15,-7 9-20 16,-5 15-7-16,-2 26-22 0,-2 14-13 16,1 13-10-16,-1 14-7 15,4-5-1-15,-2-1-6 16,3-4-35-16,2-8-56 15,9-8-67-15,-8-3-30 16,8-14-10-16,0-8-45 0,0-12 24 16</inkml:trace>
  <inkml:trace contextRef="#ctx0" brushRef="#br0" timeOffset="12380.31">10160 9771 313 0,'0'-51'309'0,"0"10"-102"16,0 13-79-16,0 7-66 16,0 14-41-16,0 14-2 15,8 21-12-15,11 27-1 16,10 18-4-16,8 19 0 0,3 6-8 16,4 0-30-16,-3-3-29 15,-4-15-35-15,-4-10-28 16,-5-18-46-16,-3-10-56 0</inkml:trace>
  <inkml:trace contextRef="#ctx0" brushRef="#br0" timeOffset="12534.54">10041 10416 400 0,'-56'-13'265'16,"10"2"-94"-16,10 3-91 15,7-1-89-15,18-3-37 16,19-5 8-16,24-6-7 0,29-11-22 15,29-9-31-15,27-11-73 16,30-12-25-16</inkml:trace>
  <inkml:trace contextRef="#ctx0" brushRef="#br0" timeOffset="13044.68">14248 8617 1223 0,'4'17'575'15,"-4"3"-326"-15,-21 12-249 0,1 13 0 16,9 12 0-16,11-4 0 16,0-8 0-16,0-9 0 15,0-8-35-15,8-11-22 0,3-5-33 16,14-12-5-1,4-12 27-15,7-13 14 0,8-11-5 16,6-14 5-16,-2-6 11 16,6-6 21-16,-6-2 9 15,0 7 11-15,-8 8 8 0,-2 8 1 16,-14 13 30-16,-4 8 19 16,-7 8 16-16,-5 3 8 15,-8 9-36-15,-8 16-16 0,-8 9-7 16,-1 7-13-16,1 2-13 15,3-6 5-15,13-4 4 16,0 1-1-16,18-9-9 16,18 0-3-16,15-4 0 0,17 6-11 15,0-3-10 1,-8 2-12-16,-7 7-8 0,-13 4 6 16,-15 5 12-16,-17 8 19 15,-19 11 0-15,-23 5-5 0,-19 5-31 16,-16 3-60-16,-12-1-51 15,-7-3-44-15,-6-4-12 16,-4-4-35-16,-4 1-6 0</inkml:trace>
  <inkml:trace contextRef="#ctx0" brushRef="#br0" timeOffset="13443.04">11743 12166 603 0,'-29'62'496'16,"4"-17"-214"-16,9-17-159 16,16-8-168-16,13-7-59 15,15-13 31-15,21-17 30 0,7-8 11 16,2-6-21-16,-6-7-26 15,-12 1-7-15,-10 1 26 16,-22 4 38-16,-24 6 48 16,-22 15 34-16,-22 20 49 15,-14 23 32-15,-10 17 11 0,-1 20-28 16,3 12-32-16,13 13-34 16,11 0-15-16,23-5-18 15,13-8-5-15,27-7-20 0,29-13-26 16,26-14-49-16,34-17-42 15,26-21-13-15,44-21 19 16,34-17-2-16,34-20 2 0,28-20 111 16,23-13-228-16,22-18-27 15,17-29-32-15</inkml:trace>
  <inkml:trace contextRef="#ctx0" brushRef="#br0" timeOffset="13809.92">15768 10864 1016 0,'7'-28'779'0,"-20"11"-527"16,-6 17-252-16,-3 13 0 0,12 19 0 15,10 25 0-15,15 17 0 16,10 11 0-16,10 1 0 16,6-6 0-16,-3-1 0 0,-7-15 0 15,-1-11 0-15,-7-13 0 16,-6-11 0-16,-6-8 0 15,-11-33 0 1,-8-21-132-16,-8-28-40 16,-2-26 67-16,-8-26 64 0,6-21 34 15,4-13 48-15,16 4 29 16,8 10 7-16,16 19-9 16,20 20-31-16,16 34-13 0,19 30 15 15,6 30 5-15,8 42-16 16,-8 22-4-16,-15 22-19 15,-27 8-26-15,-26 3-72 16,-34-3-88-16,-26-1-84 0,-34-3-47 16,-26-13-13-16,-14-12-28 15</inkml:trace>
  <inkml:trace contextRef="#ctx0" brushRef="#br0" timeOffset="14841.32">9058 7743 507 0,'-24'-50'261'0,"-9"5"-66"0,-7 5-80 15,-5 6-61-15,0 11-19 16,1 2 10-16,0 9 14 16,4 12 5-16,-2 20 5 15,2 21-18-15,4 21-19 16,11 26-13-16,13 23-6 15,20 16-8-15,21 3-5 0,24-9-18 16,19-18-10-16,18-31-21 16,11-23-18-16,0-33-9 15,-4-32-3-15,-7-25-6 16,-21-31 23-16,-24-31 19 16,-20-19 21-16,-25-15 14 0,-25-11 9 15,-20 6 16 1,-20 11 14-16,-20 18 13 0,-8 21 42 15,-4 34 29-15,-2 20-9 16,15 21-20-16,10 17-42 16,17 12-22-16,17 21-9 15,24 20-5-15,19 25-2 0,26 20-3 16,20 15-1-16,16 10 1 16,16-1 0-16,9-3-1 15,3-6 2-15,-3-7-4 16,-11-8 3-16,-8-17-16 15,-14-12-7-15,-17-11-20 0,-15-6-7 16,-14 0-30-16,-11 2-18 16,-11 3-19-16,-11 0-31 15,-2 0-21-15,-4-9-17 16,3-11-34-16,10-17 0 16</inkml:trace>
  <inkml:trace contextRef="#ctx0" brushRef="#br0" timeOffset="15673.38">9668 7518 261 0,'3'-36'221'0,"-3"3"-39"16,0 0-28-16,0 4-31 16,0 10-23-16,0 3 7 0,0-2 31 15,0 10 31 1,0 4-6-16,0 4-24 0,0 0-40 16,0 0-44-16,0 12-22 15,0 8 4-15,0 17 29 16,13 26-66-16,4 13 0 15,1 14 0-15,7 4 0 0,1-6 0 16,-3-9 0-16,1-11 0 16,-3-15 0-16,-4-7 0 15,-6-14 0-15,3-8 0 16,-6-3 0-16,-2-9 0 0,-1-12 0 16,-5 0-156 15,0 0-79-31,0-8-54 15,0-4-14-15,0-1 23 16,0 1-22-16,0 0-179 16</inkml:trace>
  <inkml:trace contextRef="#ctx0" brushRef="#br0" timeOffset="16238.3">10094 7522 185 0,'-33'-123'274'0,"-15"1"-92"0,-20 0-64 16,-19 6-55-16,-19 5-42 15,-20 10-19-15,-18 10 4 16,-24 27 10-16,-18 19 21 16,-17 24 57-16,-18 30 33 0,-2 31 25 15,-3 33-9 1,7 38-36-16,19 39-39 16,21 44-13-16,38 39-25 0,43 24-13 15,49 12-12-15,49 0-5 16,60-22-22-16,56-24-14 15,50-30-31-15,44-43 3 16,45-44-3-16,34-53 2 16,29-53 14-16,15-46 15 0,-2-43 4 15,-17-41 9-15,-37-33 4 16,-54-32 11-16,-61-36 1 16,-66-27 12-16,-53-11 36 15,-61-8 57-15,-38 1 47 16,-33 12 57-16,-24 23-31 15,-19 34-24-15,-1 31-114 0,-5 43-33 16,-4 36 0-16,4 35 0 16,4 38-50-16,3 43-67 15,9 48-32-15,5 42-40 16,11 49-37-16,22 42-23 0,23 41-19 16,28 22-65-16</inkml:trace>
  <inkml:trace contextRef="#ctx0" brushRef="#br0" timeOffset="16937.13">10208 9480 456 0,'-90'-45'273'0,"-12"16"-88"0,-11 26-90 16,0 23-47-16,-1 30-27 15,4 30-8-15,8 34 24 16,12 33 63-16,14 27 17 0,24 18-39 16,22 3-37-16,30-7-17 15,33-18-21-15,32-20-26 16,29-26-13-16,27-35-29 15,26-40-26-15,18-40 15 16,18-37 30-16,4-39 19 16,-12-26 15-16,-25-29 14 0,-37-28 1 15,-39-34 5-15,-41-19-2 16,-41-18 16-16,-37 6 28 16,-27 11 10-16,-23 29 2 0,-15 29-31 15,-7 36-15-15,-5 28-34 16,0 37-19-16,5 34-14 15,10 31-26-15,10 41-10 16,21 45-42-16,19 48-36 0,24 41-55 16,33 21-49-16</inkml:trace>
  <inkml:trace contextRef="#ctx0" brushRef="#br0" timeOffset="17386.62">11828 12053 419 0,'-32'-25'255'0,"-34"-3"-92"16,-32 4-88-16,-31 2-65 16,-25 22-19-16,-20 7 24 15,-18 23 45-15,-2 24 75 16,-2 19 75-16,14 25 42 15,18 22-26-15,31 30-57 0,35 27-102 16,46 14-67-16,44 14 0 16,45-3 0-16,43-6 0 15,47-21-23-15,31-33-55 0,33-40 18 16,27-40 6-16,31-46 17 16,27-44 14-16,17-43 8 15,7-27 18-15,-15-27 1 16,-34-25 1-16,-44-26-3 15,-52-23-3-15,-54-20 4 16,-58-10 5-16,-43 5 22 0,-60 17-1 16,-46 24-9-16,-30 28-9 15,-31 29-23-15,-17 32-27 16,-2 33-25-16,-1 29-13 0,16 20-22 16,26 18-46-16,31 19-34 15,32 8-39-15,37-1-24 16,45 0-48-16</inkml:trace>
  <inkml:trace contextRef="#ctx0" brushRef="#br0" timeOffset="17853.7">15052 8097 376 0,'-44'-111'359'0,"-26"23"-37"15,-18 21-84-15,-31 32-117 16,-28 25-66-16,-19 43-17 0,-21 36-20 16,-7 41 20-1,-2 29 37-15,6 23 32 0,12 20 18 16,23 23 19-16,25 19-113 15,33 15-31-15,37 6 0 16,43-9 0-16,44-16 0 0,43-25 0 16,40-27 0-16,44-35 0 15,40-38 0-15,38-47-42 16,25-48-4-16,11-40 25 0,-10-40 7 16,-25-40 3-16,-39-34-4 15,-44-29-2-15,-43-26-18 16,-43-19 12-16,-43-16 22 15,-37 0 17-15,-33 8 12 16,-33 24 14-16,-28 34 0 16,-27 40-16-16,-26 40-37 0,-23 49-48 15,-9 49-57-15,-1 36-52 16,14 42-43-16,19 36-28 16,30 24-26-16,35 16-58 0</inkml:trace>
  <inkml:trace contextRef="#ctx0" brushRef="#br0" timeOffset="18189.62">16034 10185 528 0,'-76'57'426'0,"-34"16"-110"16,-23 28-148-16,-14 29-88 0,1 34-39 15,15 27-13-15,17 20 59 16,30 9 73-16,31-1-2 16,41-10-103-16,36-18-55 0,46-20 0 15,34-32 0-15,40-34 0 16,33-36 0-16,35-41 0 16,28-35 0-16,7-34 0 0,-12-32 0 15,-23-25 0 1,-37-24 0-16,-46-24 0 0,-47-23 0 15,-47-17 0-15,-43-18 0 16,-44-17 0-16,-38-6-93 16,-32-9-134-16,-31 4-60 0,-34 6-116 15,-28-4-16-15</inkml:trace>
  <inkml:trace contextRef="#ctx0" brushRef="#br0" timeOffset="18866.23">11061 7368 351 0,'-50'15'342'0,"2"-2"-90"0,-1-5-97 16,5-8-86-16,6 0-32 16,11 0 3-16,7 0 19 15,12 0-7-15,8-8-14 16,28-5-19-16,28-11-10 15,43-21 1-15,50-20 7 16,66-20 24-16,77-21 24 0,61-16 18 16,50-21 6-16,43-16 21 15,33-7 12-15,13 0-35 16,-5-3-87-16,-11 14 0 16,-33 18 0-16,-42 15 0 0,-51 25 0 15,-63 19 0-15,-59 21 0 16,-53 12 0-16,-45 13 0 15,-33 6 0-15,-27 10 0 16,-27 4 0-16,-9 5 0 16,-11 2 0-16,-10 1 0 0,-5 4 0 15,1 0 0-15</inkml:trace>
  <inkml:trace contextRef="#ctx0" brushRef="#br0" timeOffset="19037.9">17063 5349 2047 0,'0'16'-121'0,"0"13"-311"16,-17 19 6-16,-11 25 22 0</inkml:trace>
  <inkml:trace contextRef="#ctx0" brushRef="#br0" timeOffset="24059.86">7893 11503 627 0,'0'-9'236'0,"3"2"-99"16,-3 7-67-16,0 0-39 16,5 0-11-16,4 16-19 15,2 4 10-15,11 5 2 0,-4 4-8 16,4-5-5-16,1-4 3 15,-2-5 3-15,0-15-4 16,-1 0 12-16,9-2 1 16,2-19 8-16,7-15-5 0,10-21-4 15,9-21-4 1,12-16-2-16,4-24-7 0,9-12 5 16,-3-13-8-16,0 10 4 15,-14 14-4-15,-14 21-27 16,-9 25-31-16,-10 21-31 0,-7 11-26 15,-14 16-9-15,-6 22-2 16,-18 15-26-16,-15 21-50 16,-24 15 27-16</inkml:trace>
  <inkml:trace contextRef="#ctx0" brushRef="#br0" timeOffset="24940.56">8247 11002 312 0,'-33'24'211'0,"12"-11"-66"16,4-6-53-16,7-7-41 15,10 0-21-15,0 0 8 0,10 0 26 16,12 8 14-16,6 2 4 16,9 2 2-16,8 4-36 15,-5 8-14-15,1 9-11 0,-6 3 5 16,-2 2-10-16,-4-2-2 16,-4-7-6-16,-5-8 5 15,-5-5 0-15,-1-4-2 0,-3-12 4 16,6 0 6-16,7-17-11 15,12-15-2-15,12-21-5 16,9-16-2-16,9-14-3 16,2-5 0-16,3-6 1 15,-6 5 5-15,-5 6-6 16,-12 18 2-16,-6 14 3 0,-13 9 3 16,-10 10-1-16,-2 7 2 15,-6 9-4-15,-3 4 14 16,-4 8 9-16,-4 4 3 0,4 0 7 15,-4 0-1-15,0 0-4 16,0 0-8-16,0 0-9 16,0 0-4-16,0 0-1 15,0 0-9-15,0 0 4 16,0 0-2-16,0 0-6 16,0 0 7-16,0 0-2 15,0 0 3-15,0 0-2 16,0 0-5-1,0 0-1-15,0 0 6 0,0 0-7 16,0 0 11-16,0 0-13 16,0 0 6-1,0 0 4-15,0 0-8 16,0 0 6 0,0 0-2-16,0 0 5 15,0 0-4-15,0 0-9 16,0 0 3-16,0 0 5 15,0 0-4-15,0 0 6 16,0 0-6-16,0 0 0 16,0 0 0-16,0 0-1 31,0 0 2-31,0 0 3 16,0 0-3-16,0 0-1 0,0 0-2 15,0 0-1-15,0 0 2 16,0 0-5-16,0 0 5 15,0 0-5-15,0 0 2 16,0 0 3-16,0 0-2 16,0 0-5-16,0 0 8 0,0 0 0 15,0 0-2-15,0 0 1 16,0 0 3-16,0 0-8 16,0 0 4-16,0 0-11 0,0 0-8 15,0 0-9-15,0 0-8 16,0 0-22-16,0 0-28 15,0 0-31-15,0 0-29 16,0 0-21-16,5 7 3 0,3-7 5 16,9 0-54-1,2 0 8-15</inkml:trace>
  <inkml:trace contextRef="#ctx0" brushRef="#br0" timeOffset="26105.8">22422 3879 597 0,'0'-41'369'16,"-13"-4"-175"-16,7 1-106 16,6 2-58-16,-14-2-13 15,3-4 3-15,-9-1 33 0,-6-4 10 16,-10 0 25-16,-9-1-19 16,-12 2-28-16,-15 2-20 15,-17 2 0-15,-13 8-10 16,-19 2-3-16,-29 14-4 15,-34 8-2-15,-34 16 5 16,-36 12-4-16,-21 16 12 16,-5 26-11-16,3 27 1 15,15 28-4-15,13 22 2 0,26 23-1 16,28 22 2-16,28 12-1 16,38 7 1-1,43 7-5-15,58 2 1 0,64 0 0 16,73 0 0-16,83-9 0 0,88-17-5 15,86-23 3-15,56-32-2 16,42-33 11-16,10-38-6 16,-15-35-3-16,-42-45 7 15,-55-41-1-15,-61-37 55 0,-70-28 31 16,-56-22 29 0,-56-15-90-16,-46-12-29 0,-42-11 0 15,-44-11 0-15,-35-2 0 16,-46 2 0-16,-52 6 0 15,-48 16 0-15,-37 19 0 16,-20 31 0-16,-15 19 0 16,-1 34 0-16,3 22-45 0,8 33-224 15,17 25 1-15,15 37-12 16,24 32 21-16,30 24 10 16,25 21-58-16</inkml:trace>
  <inkml:trace contextRef="#ctx0" brushRef="#br0" timeOffset="27187.52">11308 7302 259 0,'-40'16'270'15,"3"-4"-81"-15,5-3-80 0,8-9-50 16,2 8-29-16,11-8 1 15,11 0 21-15,0 0-4 16,0 0-15-16,0 0-15 16,8 0-9-16,20 7 6 0,34-7 2 15,42-7 11 1,55-18 11-16,68-14 6 0,61-28-15 16,58-14-8-16,51-26-7 15,63-19-7-15,35-24 6 16,20-16 7-16,19-14 5 15,-8-3 0-15,-23 9 14 0,-43 6-16 16,-49 18-9-16,-53 15-8 16,-55 18-1-16,-42 14 0 15,-47 19 13-15,-44 16 19 16,-43 13 24-16,-34 18 61 0,-28 9 67 16,-20 7-86-16,-16 9-104 15,-13 4 0-15,-10 0 0 16,-17 8 0-1,-12 0 0 1,-19 0 0-16,-10 16-97 0,-17 0-327 16,-22 6-27-16,-13 1 1 15</inkml:trace>
  <inkml:trace contextRef="#ctx0" brushRef="#br0" timeOffset="27953.97">10497 4596 424 0,'0'-17'204'0,"-13"8"-83"16,5 7-53-16,8 2-29 16,-14 0-7-16,14 0 5 15,-6 0 10-15,6 0 9 16,-13 7-2-16,1 0-6 0,0-7-7 16,0 0 18-16,-1 0 12 15,2 0 5 1,11 0-10-16,-8 0-14 0,8-12-16 15,0-4-13-15,3-13-15 16,13-7-3-16,9-4-5 16,7-5 0-16,14 4 0 15,6 4-6-15,5 8 0 0,0 14 6 16,0 15-6-16,-5 12 8 16,-8 12-6-16,-6 9-5 15,-19 12 12-15,-19 12-5 16,-19 15 3-16,-27 10 2 15,-17 7-1-15,-11-3 0 0,-4-8-3 16,4-14-4 0,14-10 9-16,16-18-1 0,15-12-3 15,9-7 3-15,7-5 2 16,13-3-9-16,13-9 2 16,20 0 0-16,24-13 0 15,23-12 4-15,22-6-2 0,11-14 1 16,6 0 1-16,-10 0-2 15,-15 9-1-15,-22 7 1 16,-15 9-20-16,-16 2-59 16,-12 6-72-16,-13 1-88 0,-16-10-15 15,0-3-15 1,-12-9 24-16</inkml:trace>
  <inkml:trace contextRef="#ctx0" brushRef="#br0" timeOffset="28269.99">11243 4168 188 0,'0'-67'254'0,"0"16"-98"16,-9 10-57-16,-2 8-18 0,-10 14-28 16,-3 9-4-16,-4 10 3 15,-4 22-1-15,-5 14-16 16,0 20-15-16,9 14-4 16,8 3-9-16,20 1-2 15,0-5 1-15,15-8 0 16,13-13-3-16,10-10 1 15,3-19-1-15,2-19 0 0,-2-7 2 16,0-23 2-16,-8-9-4 16,-9-16 11-16,-11-3 13 15,-13-9 0-15,-17 7-11 16,-7 3-1-16,-14 16-14 0,-10 13-23 16,-12 14-29-16,-5 14-18 15,0 14-25-15,4 6-22 16,15 0-20-16,15 0-47 15,19-4-35-15</inkml:trace>
  <inkml:trace contextRef="#ctx0" brushRef="#br0" timeOffset="28602.95">11608 3603 116 0,'21'-67'252'0,"-12"10"-86"16,-9 13-34-16,-14 15-32 15,-17 13-34-15,-14 16 0 0,-12 13 12 16,-3 16 5-16,3 2-25 16,7-2-28-16,18-1-12 15,16 5-10-15,16 0-1 16,16 3-3-16,19 2-3 16,19-2 3-16,14 4 0 15,6-4-2-15,-4-3-4 16,-13-5-7-16,-18-4 9 15,-10 2-2-15,-12-2 4 16,-17 5 2-16,-9 7-4 0,-14 14 3 16,-16 6-2-16,-9 6-5 15,-4-2-38-15,8-3-64 16,7-8-57-16,9-8-33 16,11-13-64-16</inkml:trace>
  <inkml:trace contextRef="#ctx0" brushRef="#br0" timeOffset="29301.42">11831 3749 351 0,'0'-30'206'0,"0"11"-95"16,0 2-61-16,0 6-25 16,0-1-3-16,0 3-7 15,16-4-1-15,22-3-8 16,15-3-2-16,11-6-2 15,1-7 1-15,-8-1 1 16,-11-5 21-16,-18 2-3 16,-12 0 7-16,-16-1 30 15,-16 7 19-15,-9 7-8 16,-12 11-23-16,-6 12-16 0,-16 20 2 16,3 18-3-16,4 14 2 15,11 12-15-15,13 7-10 16,15-2 1-16,13-5-5 15,25-2-4-15,15-15 1 16,17-13-16-16,11-18-22 0,17-25-21 16,13-27-12-16,8-21-1 15,0-24 21 1,-9-15 21-16,-7-12 15 0,-13-1 15 16,-20 2 4-16,-21 7 19 15,-16 5 24-15,-16 19 40 16,-4 9 6-16,-16 15 1 15,-4 16-36-15,-4 11-14 16,4 8-17-16,-1 10-23 16,8 2 1-16,5 5-7 15,8 0 1-15,0 9-4 0,5 3-12 16,6 0-7-16,11 0-10 16,2-12-6-1,4 0 15-15,0-8 5 0,0-8 10 16,-6-5 8-16,-6-7 8 15,-12 4 15-15,-4 0 17 16,-17 6 28-16,-16 8-29 16,-10 10-8-16,-19 10 1 15,2 20-10-15,-1 10-3 16,7 5-8-16,11 8-3 16,13-1 3-16,18 5-8 0,15 0-4 15,27 5 7-15,14-10-46 16,21-2-58-16,20-15-54 15,18-13-48-15,19-22-19 16,19-9-43-16,26-14 1 16</inkml:trace>
  <inkml:trace contextRef="#ctx0" brushRef="#br0" timeOffset="29872.09">15231 2311 56 0,'0'-7'66'15,"0"2"59"-15,0 5 38 16,0 0-60-16,3 0-35 16,-3-4-23-16,0-1 2 15,0 1 12-15,0 0 17 16,0 0-2-16,5-3-4 15,-2 2-16-15,6-7-17 16,-1-4-16-16,10-8-11 16,1-5 2-16,13-3-7 0,4 0 4 15,2-1-2-15,-7 9-1 16,-1 6-8-16,-10 7 13 16,-5 2 7-1,-2 9-1-15,-5 0 9 16,-8 9 22-16,0 7 20 0,-13 4 18 15,-4 4-23-15,2 2-21 16,-2-2-20-16,6-5-9 16,-2-2-4-16,13-8-9 15,8-9 6 1,17 0-3 0,7-5-6-16,9-2 3 15,5-3 0-15,-2 10-5 16,-9 0 7-16,-5 0-8 15,-9 10 5-15,-7 8 3 16,-5 7-5-16,-9 13 9 16,-9 2-11-16,-5 5 5 15,-3-4 1-15,0-5-2 16,0-3-21-16,3-9-62 0,2-4-72 16,3-3-64-16,9-4-20 15,0-13-34-15,0-10 20 16</inkml:trace>
  <inkml:trace contextRef="#ctx0" brushRef="#br0" timeOffset="30166.78">16048 1901 368 0,'43'-87'206'0,"-6"24"-80"16,-12 13-47-16,-14 18-5 16,-2 11 12-16,-9 17-3 15,0 12-10-15,-12 17-5 16,1 11-24-16,-3 4-24 15,14 0-5-15,0 3-3 16,17-8-7-16,6-5 4 0,15-10-3 16,2-5-4-16,4-15-1 15,-3-2 5-15,-4-15-1 16,-12-8-4-16,-14-12-5 16,-11-4-6-16,-16 1-6 15,-17 4-20-15,-7 8-33 16,-17 14-48-16,-3 14-38 15,-4 21-10-15,2 13-76 16,8 1-233-16</inkml:trace>
  <inkml:trace contextRef="#ctx0" brushRef="#br0" timeOffset="30584.56">16619 1465 340 0,'26'-89'191'0,"-18"2"-63"16,-25 11-38-16,-33 2-37 16,-34 9-2-16,-39 12-3 15,-24 17 4-15,-29 20 13 16,-21 28 3-16,-9 33 17 16,-14 43-13-16,-4 47-10 15,6 36-18-15,20 20-21 0,37 0-15 16,45-11 3-16,59-13-4 15,57-21-3-15,49-15-3 16,53-25 7-16,48-25-9 16,44-33 5-16,47-23 0 15,38-32-4-15,27-26-11 16,-6-29-4-16,-23-19 0 16,-40-25 11-16,-32-20 2 15,-43-22 4-15,-34-13 4 16,-38-8 21-16,-36 12-6 15,-34 10 1-15,-35 16-11 16,-39 27-28-16,-35 19-33 16,-42 23-41-16,-27 29-35 0,-15 25-39 15,-10 24-55-15,4 16-79 16</inkml:trace>
  <inkml:trace contextRef="#ctx0" brushRef="#br0" timeOffset="36057.93">5464 4615 404 0,'0'-16'164'15,"0"-4"-78"1,9-8-45-16,11-5-21 16,16-11-7-16,18-10-7 15,20-8-4-15,10 1 0 16,4 5-3-16,-1 12-13 15,-19 10-23-15,-14 11-19 16,-19 7-20-16,-10 11-58 16,-17 5-23-16,-8 0-102 15</inkml:trace>
  <inkml:trace contextRef="#ctx0" brushRef="#br0" timeOffset="36440.01">5859 4266 40 0,'-30'12'119'0,"2"4"72"15,0 1-89-15,-1-2-31 16,5 6-28-16,0 7-14 16,-1 9-10-16,5 7-8 15,5 6-1-15,15 2-3 16,0-7-4-16,8-4 1 16,11-4-4-16,14-10 0 15,12-6 1-15,12-9 0 0,16-12 0 16,4 0-3-16,5 0 7 15,-1-4-8 1,-9 0 5-16,-10 4-2 16,-14 0-1-16,-12 0-1 15,-15 8 4-15,-17 8-2 16,-15 9 0-16,-19 3 2 16,-5 5-1-16,-12 0-2 0,7-4 1 15,1-10 1-15,10-6-5 16,9 0-16-16,3-13-11 15,17 0-3-15,4-5 1 16,12-11-46-16,9-6-50 16,4-9-2-16,2-7 36 15</inkml:trace>
  <inkml:trace contextRef="#ctx0" brushRef="#br0" timeOffset="36604.42">6318 4668 42 0,'28'-31'143'0,"-7"-3"51"15,-2 6-95-15,1-1-44 16,6 1-26-16,2-5-10 15,16-8-8-15,10 1-3 16,11-6-7-16,-2 12 3 16,7-5-3-16,-10 11-6 15,-3 3-13-15,-13 9-13 16,-9 0-22-16,-19 4-63 16,-13-4-29-16,-3 0-90 15</inkml:trace>
  <inkml:trace contextRef="#ctx0" brushRef="#br0" timeOffset="36806.35">6773 3964 99 0,'-25'-40'219'0,"5"-1"-90"16,3 8-44-16,5 9-23 15,4 3-22-15,8 9-20 16,0 12-10-16,0 12-1 16,8 16 10-16,9 22 4 15,4 14-10-15,1 15-4 0,3 6-1 16,4 1-5-1,4-5-12-15,2-12-24 16,1-17-20-16,10-19-36 16,-2-16-79-16,2-26-28 15</inkml:trace>
  <inkml:trace contextRef="#ctx0" brushRef="#br0" timeOffset="37000.65">7305 3757 317 0,'0'-54'170'15,"0"14"-77"-15,0 4-45 16,8-2-23-16,4-2-14 16,12-5-5-16,12-3-3 15,17-2-3-15,20-2 0 16,8 2-7-16,-3 10-14 16,-5 4-18-16,-8 7-12 15,-17 8-60-15,-18 6-47 16,-15 6 22-16</inkml:trace>
  <inkml:trace contextRef="#ctx0" brushRef="#br0" timeOffset="37254.85">7760 3190 66 0,'-33'26'183'15,"1"-2"-29"-15,-1 8-70 16,1 0-30-16,4 0-16 16,7-2-11-16,4-6-9 15,9 2-4 1,8-3-3-16,20 5-5 15,17 2 3-15,15-7-7 0,14 3-2 16,-1 2 0-16,-5 4 1 16,-6 0-2-16,-10 2 2 15,-15 5 1-15,-12 15 4 16,-17 7-3-16,-17 4-2 16,-12 1 1-16,1-6-22 15,-2-11-24-15,6-14-43 0,8-12-90 16</inkml:trace>
  <inkml:trace contextRef="#ctx0" brushRef="#br0" timeOffset="37488.08">8753 2584 488 0,'8'-31'156'0,"-8"10"-84"15,0 21-38-15,-8 21-3 16,-8 31-3-16,-8 34 10 16,-3 27-10-16,-3 30-16 0,5 28-5 15,2 12-3 1,3-5-39-16,11-10-35 0,9-22-38 16,9-28-66-16,7-36-62 15</inkml:trace>
  <inkml:trace contextRef="#ctx0" brushRef="#br0" timeOffset="38239.01">9221 2979 444 0,'0'-32'238'0,"0"11"-68"0,0 5-68 15,0 3-55 1,3 6-18-16,-3-2 0 15,5 6-5-15,4-6-21 0,-1 5-1 16,3 0 3-16,10 4-4 16,-1 0 4-16,0 0 0 15,-3 12 4-15,-1 18 10 16,-7 14 22-16,-9 25-5 16,-14 21-13-16,-5 11-7 15,-2 13-6-15,1-3-9 16,4-11 0-16,3-17 1 15,13-23-1-15,-8-16 3 16,8-10-1-16,0-15-1 16,0-5-2-16,16-23 3 15,14-15-5-15,13-29-25 0,23-30-52 16,18-21-47-16,11-27-19 16,6-16 21-16,-1-7 50 15,-1-9 29-15,-15 0 21 16,-10 9 16-16,-21 7 20 15,-20 16 12-15,-25 15 18 16,-29 4-7-16,-35 20-2 16,-46 13 8-16,-45 22-9 15,-51 22 11-15,-62 35 13 16,-65 32 23-16,-48 54 15 16,-38 56 6-16,-35 56 18 15,-31 77-22-15,15 74-29 16,45 54-32-16,63 21-22 15,77-6-2-15,79-14-8 16,76-30 1-16,72-40-4 16,72-40-7-16,63-47 0 15,73-47-13-15,70-62-17 16,61-77-47-16,56-77 10 16,52-82 46-16,46-77 9 0,15-56 15 15,-10-63 2 1,-31-65-1-16,-43-47 1 15,-65-26 8-15,-73-11 6 16,-75-5 5-16,-71 17 22 0,-77 47 0 16,-67 68-24-16,-60 79-37 15,-64 94-95-15,-57 91-37 16,-54 85 8-16,-24 72 5 16,5 49 0-16,28 38-104 15</inkml:trace>
  <inkml:trace contextRef="#ctx0" brushRef="#br0" timeOffset="38870.04">8079 5063 294 0,'5'-4'210'0,"-5"0"-92"16,0 4-61-16,0 0-33 16,0 0-19-16,0 0 1 15,0 0 8-15,0 0 3 16,-8 0-4-16,-5 0-6 15,-2 0-4-15,-10 12 4 0,-23 4-4 16,-26 13 9-16,-28 16 17 16,-32 24 10-16,-40 33 14 15,-38 38 23-15,-42 33 38 16,-34 44 6-16,-17 34-8 16,-1 43-2-16,9 55-19 15,22 58 5-15,24 49-11 16,39 46-16-16,41 27-38 15,51-8-15-15,55-37-4 16,51-57 0-16,64-64-2 16,55-66-9-16,62-66-3 15,71-62-12-15,67-72-3 16,52-64-21-16,29-59 9 16,1-39-16-16,-17-16-14 15,-38-13-32-15,-44 1 0 0,-51 8 45 16,-52 11 22-16,-47 13 32 15,-37 13 73-15,-30 7 20 16,-31 8-15-16,-29 5-48 16,-19-1-11-16,-16 5-34 15,-17 8-9-15,-8 4-19 0,-2-2-39 16,-2 7-84-16,-1-5-83 16,3 0-51-16,-2-9-32 15,-1-2-277-15</inkml:trace>
  <inkml:trace contextRef="#ctx0" brushRef="#br0" timeOffset="39202.21">7921 9817 853 0,'5'-12'350'0,"-5"1"-166"16,3 3-104-16,11-1-40 15,9 9-19-15,14 9-7 0,8 10-6 16,12 14-2-16,4 15-1 15,3 18-2-15,0 15 4 16,-10 17-2-16,-18 17 4 16,-23 8-7-16,-29 2-1 0,-25 1 6 15,-19-8-11-15,-11-12 4 16,-2-21 6-16,0-19 9 16,-4-22-6-16,4-14 0 0,4-19-12 15,4-20-31 1,3-23 0-16,15-29-1 0,7-34-14 15,15-34-25-15,25-34-38 16,8-27-22-16,17-15-22 16,10-3-10-16,9 18-16 15,7 19-84-15</inkml:trace>
  <inkml:trace contextRef="#ctx0" brushRef="#br0" timeOffset="53380.68">22946 12370 773 0,'-20'0'499'15,"-8"0"-120"-15,-5 0-182 0,-4 0-100 16,6 0-59-16,5 0-36 15,9 0-7-15,11 0 4 16,6 0-2-16,0 0 11 0,0 0 2 16,0 0 16-16,3 0 1 15,5-9-27-15,9 2 0 0,4 0 0 16,10-6 0-16,14 0 0 16,16-4 0-16,12 5 0 15,13 5 0-15,7 7 0 16,0 0 0-16,1 16 0 15,-9 12 0-15,-6 4 0 0,-11 9 0 16,-16 4 0-16,-16 5 0 16,-15 1 0-16,-21 2 0 15,-21 1 0-15,-23-5 0 0,-17-3 0 16,-16-10 0-16,-13-8 0 16,-3-4 0-16,5-3 0 0,6-4 0 15,13-2 0-15,13-2 0 16,14-13 0-16,19 0 0 15,15 0 0-15,22 12 0 0,28-5 0 16,23 6 0-16,24-2 0 16,20 3 0-16,13 1 0 15,17-1 0-15,2-2-7 16,6 4-194-16,0-4-52 0,-14 0-44 16,-15-4 6-16,-13-8 37 15,-20 0 7-15,-20 0 38 16,-20 0 68-16</inkml:trace>
  <inkml:trace contextRef="#ctx0" brushRef="#br0" timeOffset="53913.33">24848 12443 217 0,'-13'-28'206'0,"1"3"-74"16,3 5-22-16,9 4-36 0,-8 4-11 15,8-1 5-15,0 5 15 16,0 0 5-16,0-1 18 16,0 9 11-16,0 0 23 0,0 0 31 15,0 0-50-15,0 17-41 16,4 16-30-16,4 11-27 16,6 9-5-16,-3 9-9 0,0 3-9 15,6-4 4-15,4-9-9 16,0-2 4-16,2-10-1 15,6-2 0-15,2-10-17 16,3-3 11-16,2-9-17 0,0-16-4 16,2 0 1-16,-6-4 4 15,-2-8 11-15,-8-6 7 16,3 2 6-16,-9 0 2 0,-5 4-2 16,-3-1 2-16,-3-3-13 15,-5 0-51-15,0-8-73 16,0-6-57-16,0-6-41 0,0-5 5 15,0 1 19-15,0-6-5 16,0 7 22-16</inkml:trace>
  <inkml:trace contextRef="#ctx0" brushRef="#br0" timeOffset="54445.15">25106 12176 264 0,'-43'-42'245'15,"-8"5"-20"-15,0 8 4 0,3 6-35 16,1 1-15-16,13 6-23 15,5 4-57-15,12 5-53 16,17 7-34-16,0 0-15 0,20-4 3 16,9-1-10-16,-1 2 12 15,-4-1 3-15,-6-7 7 0,-7-3 12 16,-11-11 50-16,0-4 22 16,-24-11 11-16,-9-2-16 15,-12 3-91-15,-3-1 0 16,-2 1 0-16,2 7 0 15,5 7 0-15,5 10 0 0,11 3 0 16,5 4-9-16,14 8-249 16,8 0-27-16,16 0 6 0,12 12 20 15,18 11 65-15,6 6 21 16,8 4 5-16,5 1 21 16,4-2 41-16,-4 0 39 0,0-4 32 15,2 1 35-15,-2-9 73 16,-5-3 140-16,-3-4-49 15,-13-2-9-15,-12-11-36 0,-7 8-35 16,-5-8-11 0,-8 0 12-16,1 0 18 0,-1 16 26 15,2 5 21-15,-3 15 12 16,-5 17-5-16,-1 17-36 16,-5 16-41-16,0 7-30 0,0 4-25 15,0 1-10-15,0-4-9 16,0-5-3-16,0-11-12 15,0-12-8-15,0-13-45 0,0-18 62 16,0-6-259-16,0-12-21 16,0-6-3-16,0-11 19 15,0 0 24-15,-11-11-16 16</inkml:trace>
  <inkml:trace contextRef="#ctx0" brushRef="#br0" timeOffset="54796.8">24778 12317 230 0,'-62'-41'314'16,"-3"0"-48"-16,1 10 2 15,3 5-32-15,8 7-46 16,16 2-70-16,20 5-54 0,39 4-34 16,30 0-17-16,42 8-11 15,27 8-1-15,25 8-6 0,18 5-12 16,-2-2-4-1,-4 7-10-15,-6-2 6 0,-19-5 13 16,-12 2 2-16,-15-4 4 16,-16-5 11-16,-19-5 1 15,-17-7 8-15,-13 9 11 0,-17-9 15 16,-8 0 9-16,-16 0-20 16,0 0-25-16,-19-9-42 15,-10 2-64-15,-4-1-47 0,1-1-36 16,4 2-7-1,-1 7 7-15,7 0 14 0,8 0 8 16,5 0-25-16,9 0 1 16,0 0-93-16</inkml:trace>
  <inkml:trace contextRef="#ctx0" brushRef="#br0" timeOffset="55526.01">26234 12166 118 0,'18'-36'291'0,"-6"-2"-56"16,-12 3-67-16,0-3-65 16,0 3-41-16,-8-7-10 15,-20-47 4-15,3 40-51 16,-12-7 0 0,-15-6 0-16,-21-7 0 0,-25-5-3 15,-27-3 3-15,-39 0 6 16,-34-3-5-16,-42-6 6 0,-29 3 30 15,-22 12 54-15,-25 9 24 16,-18 12-9-16,-20 26 40 16,-11 24 23-16,0 36 16 0,12 30-168 15,23 31-22-15,36 34 0 16,40 27 0-16,52 22 0 0,51 15 0 16,62 16 0-16,59 5 0 15,55 4 0-15,49-8 0 16,48-13 0-16,41-15 0 15,35-18 0-15,42-14 0 16,27-19 0-16,26-11 0 0,20-19 0 16,13-22 0-16,10-21 0 15,4-22 0-15,-6-26 0 16,-10-29 0-16,-19-20 0 0,-21-19 0 16,-19-21 0-16,-30-12 0 15,-29-10 0-15,-30 1 0 16,-39-4 0-16,-34 1 0 0,-42-9 0 15,-38-5 0 1,-31-1 0-16,-37-3 0 0,-29-3 0 16,-25-5 0-16,-25 9 0 15,-9 8 0-15,-5 13 0 0,8 11 0 16,11 17 0-16,20 17 0 16,20 15 0-16,20 8 0 15,13 12 0-15,14 5 0 0,11 5 0 16,12 7 0-16,14 0 0 31,8 0 0-31,3 0 0 0,4 7 0 16,-1-7 0-16,3 12 0 15,-1-3 0-15,-7-9 0 16,3 8 0-16,-9-8 0 16,0 0 0-16</inkml:trace>
  <inkml:trace contextRef="#ctx0" brushRef="#br0" timeOffset="55761.01">25321 11922 2047 0,'6'0'0'0,"-3"0"0"16</inkml:trace>
  <inkml:trace contextRef="#ctx0" brushRef="#br0" timeOffset="55829.31">25330 11931 1888 0,'0'0'-239'0,"0"0"-43"0,0 7-9 15,0 2 24-15,0-2-3 16,0-7 23-16</inkml:trace>
  <inkml:trace contextRef="#ctx0" brushRef="#br0" timeOffset="57804.9">26299 11767 4 0,'-8'-3'10'0,"8"-1"10"15,-9-1 16-15,0 5 26 16,9-4 40-16,-13 1 29 16,5-6-55-16,-2 6-25 0,-1-1-16 15,0-1-13-15,-1-1-7 16,4 4 0-16,-1 2-3 16,9 0 6-16,-13 0 4 15,13 0 7-15,-7-4 3 16,7-1 11-16,0 2 3 0,0-1 7 15,0 4 7-15,0 0 1 16,0 0-3-16,0 0 1 16,0 7 2-16,7 10 2 0,6 11 6 15,-1 18-1-15,1 14 1 16,-4 13-30-16,-9 21-12 16,0 12-13-16,-14 7-10 0,3 1-4 15,-7 0-8-15,2-7-23 16,-4-14-32-16,-8-7-57 15,-6-16-48-15,-1-13-47 0,-6-9 5 16,-8-11-26 0,-7-13 30-16</inkml:trace>
  <inkml:trace contextRef="#ctx0" brushRef="#br0" timeOffset="60035.84">20843 3814 67 0,'0'-26'157'15,"0"3"0"-15,-12 2-55 0,-2-4-31 16,0 2-25-16,-6-1-18 16,-6-1 2-16,-2-5 20 15,1 7 16-15,-11-5 18 16,-6 3-12-16,-13 1-19 0,-16 4-11 16,-16 2-9-16,-15 11 4 15,-12 7 24-15,-8 20 10 16,-9 8-3-16,3 18 3 15,5 10 0-15,2 13 3 16,3 17-10-16,7 20-24 16,6 16 3-16,14 16-23 0,20 9-11 15,27 3 5-15,35 6-7 16,36-2-9-16,40-4 11 16,40-3-4-16,37-9-5 15,41-15 5-15,48-21-2 0,41-25 0 16,28-20 1-1,22-21 2-15,6-15 7 0,-3-21 2 16,-8-25-2-16,-21-25 24 16,-22-18-2-16,-36-22 35 15,-35-19 1-15,-36-22-19 16,-37-11-52-16,-45-13 0 0,-42-4 0 16,-43-7 0-16,-43-5 0 15,-47-1 0-15,-43 6 0 16,-50 12 0-16,-35 18 0 15,-35 23 0-15,-27 23 0 0,-21 21 0 16,-7 20 0-16,3 24 0 16,25 18 0-16,24 14 0 15,33 18 0-15,32 11 0 16,37 5 0-16,33 5 0 16,27-2 0-16,25 6-151 15,25 2-7-15,18 4 2 16,14 2-7-16,12-5-41 0,12-3-9 15,9-7 10-15,7-1 13 16,1-11-46-16</inkml:trace>
  <inkml:trace contextRef="#ctx0" brushRef="#br0" timeOffset="63796.16">23576 2190 655 0,'0'0'321'0,"0"0"-139"15,0 0-95-15,0 0-46 0,0 0-20 16,0 0-12-16,0 0-11 16,0 12 3-16,0 12 4 15,0 13-2-15,4 11 0 16,0 14 4-16,-4 7-1 16,0 0-8-16,4 1 2 15,-4 0 4-15,4-6-19 16,0-7-60-16,2-7-58 15,-3-11-43-15,3-7-6 16,-6-7-10-16,0-12-31 16</inkml:trace>
  <inkml:trace contextRef="#ctx0" brushRef="#br0" timeOffset="64478.09">23958 2361 276 0,'-8'-9'233'0,"-1"1"-41"15,-3-1-72-15,4 6-54 0,8-1-28 16,-13 4 5-16,13 0 3 16,-9 0 4-16,-1 0-10 15,-2 0-17-15,-1 7-10 16,0 15 0-16,-4 6-8 16,3 8 0-16,5 4-1 15,9 2-6-15,0-2 4 16,9-2 2-16,5-6-5 15,3-7-1-15,4-10 6 16,-4-3 1-16,-7-12-2 0,7-4 6 16,-1-16-7-1,5-16-4-15,1-9 5 16,-8-4 0-16,3-3 15 16,-9 6-7-16,-8 6 1 0,0 7-10 15,0 9-5-15,0 7-6 16,-11 4-41-16,-3 3-26 15,3 10-29-15,-6 0-2 16,-6 14-3-16,-2 7 19 16,1 8 2-16,3-5-22 15,4 1-28-15,5-1 11 16,12-3 35-16,0-6 34 16,0-3-7-16</inkml:trace>
  <inkml:trace contextRef="#ctx0" brushRef="#br0" timeOffset="64811.21">24651 2482 338 0,'-18'-12'211'0,"-4"1"-12"15,6 1-72-15,3 3-51 0,13-1-28 16,-8 3 4-16,8 2-5 16,0-2 0-16,0 5-9 15,0 0-18-15,8 0-9 16,9 0 0-16,4 0-2 16,7 0 2-16,1 0-9 15,-2-4 6-15,-2 0-6 16,-1 0 1-16,-4-1-1 15,1 2-1-15,-5-1-21 0,0 4-71 16,-2 0-81 0,0 0-46-16,3-5-70 15</inkml:trace>
  <inkml:trace contextRef="#ctx0" brushRef="#br0" timeOffset="65010.38">25411 2235 428 0,'31'-17'190'0,"-1"1"-100"0,-3-1-44 16,7-4-26-16,6 6-4 15,10-2-5 1,6 8-6-16,9 7-2 16,0 2-2-16,0 0-2 15,-3 0-41-15,-13 11-49 0,-18-3-77 16,-10-8-59-16</inkml:trace>
  <inkml:trace contextRef="#ctx0" brushRef="#br0" timeOffset="65398.34">25516 2157 256 0,'-31'0'276'16,"6"0"-108"-16,4-4-85 15,7 4-40-15,0 0-18 16,14 0 6-16,0 0-10 15,0 0-2-15,-11 15-7 16,2 9-2-16,0 2-1 16,1 3 18-16,-3 0 3 15,3-1-17-15,8-9-1 0,-9-2-8 16,9 0 4-16,0-6-5 16,0-3 1-16,0 5-2 15,17 2-2-15,7 2-2 16,14-2 5-16,1 3-5 15,10 3 3-15,-4-6 4 16,-6 1-9-16,-4 1 2 16,-13-5 4-16,-5 1-5 15,-5-13 3-15,-8 12 1 16,-4 0-1 0,-12-3 3-16,-9 3-8 15,-1 5-43-15,-7 2-72 16,-1 3-39-16,7-8-64 15,2 0-13-15</inkml:trace>
  <inkml:trace contextRef="#ctx0" brushRef="#br0" timeOffset="65875.96">26231 2436 266 0,'0'-10'212'15,"0"-3"-69"-15,-11 4-51 16,-9 2-29-16,-2-1 23 16,-7 8 18-16,-2 0-13 15,-3 12-36-15,3 4-27 16,5 1-13-16,7 3-1 16,7 4-11-16,12 1-3 15,0 0-3-15,12 3-6 16,13-3 9-16,7 4-8 0,4-5-10 15,1 1 6-15,-4-10 0 16,-4 2-1-16,-9-5 7 16,-9-5-4-1,-11-7-11-15,-11 9-4 16,-22-1-24-16,-11 1-28 0,-15-9-11 16,-66 24-213-1,72-24 69-15</inkml:trace>
  <inkml:trace contextRef="#ctx0" brushRef="#br0" timeOffset="66640.98">24797 2259 279 0,'0'-17'192'0,"-11"5"-52"15,11 3-55-15,-8 2-38 16,8 2-10-16,0 3 5 15,0 2 15-15,0 0-9 16,0 0-18-16,0 0-16 16,0 0-6-16,0 14-6 0,0 12-4 15,0 3 2-15,0 6 2 16,0 6 0-16,0 4-2 16,0 5-5-16,8-3-36 15,3 2-59-15,6-3-37 16,4-6-93-16</inkml:trace>
  <inkml:trace contextRef="#ctx0" brushRef="#br0" timeOffset="67057.28">26440 2426 298 0,'3'-5'179'0,"5"-3"-73"16,8-1-56-16,8 2-23 15,13-1-12-15,13-1-7 16,2 5-7-16,9 4-2 15,7 0-12-15,0 0-31 16,-3 0-38-16,-8 9-75 16,-14-9-15-16</inkml:trace>
  <inkml:trace contextRef="#ctx0" brushRef="#br0" timeOffset="67201.63">26763 2518 234 0,'-35'14'193'0,"5"-14"-67"15,15 7-58-15,1-7-38 16,14 14-18-16,14-14-4 0,15 12-4 16,14-5-13-16,21-7-40 15,15 0-47-15,5 0-94 16</inkml:trace>
  <inkml:trace contextRef="#ctx0" brushRef="#br0" timeOffset="67439.75">27401 2295 498 0,'3'-24'207'0,"2"3"-112"15,-1 6-48-15,0 1-14 16,-4 11 20-16,0 3-21 16,0 0-20-16,0 0-7 15,9 12-8-15,-1 12 7 16,4 17-2-16,0 8-3 15,-1 4 1-15,3-1-15 0,-2-3-48 16,4 1-55-16,4-9-27 16,8-8-83-16</inkml:trace>
  <inkml:trace contextRef="#ctx0" brushRef="#br0" timeOffset="67632.87">27907 2316 563 0,'14'-38'165'16,"-6"10"-86"-16,0 8-48 16,2 4-21-16,-4 4-1 15,5 2-8-15,6 8-2 16,12 2-24-16,12 0-31 16,-1 0-15-16,1 12-7 15,-8-5-46 1,-11-7-55-16,-4 0 21 15</inkml:trace>
  <inkml:trace contextRef="#ctx0" brushRef="#br0" timeOffset="67923">28091 2181 61 0,'-24'0'98'0,"0"0"4"16,-4 0 21-16,2 15-48 16,6 3-25-16,1-2-5 15,-6-4-2-15,4 5-13 16,7 0-6-16,0-3-10 15,6 7 0 1,8 0-5-16,0-1-1 16,5 4-6-16,12 1-1 15,6 3 3-15,1 2-2 16,3-3 1-16,-2 2 0 16,-4-9-1-16,-8 1 0 15,-5-5-1-15,-8-4 0 16,0 1-6-16,-8 0-26 15,-5-6-43-15,-3-7-100 16,3 0-35-16</inkml:trace>
  <inkml:trace contextRef="#ctx0" brushRef="#br0" timeOffset="68438.88">28404 2100 311 0,'0'-79'221'15,"-19"-6"-89"-15,-18-3-44 16,-16-7-35-16,-16-2-7 16,-21-1-7-1,-23 1-6-15,-25 5 8 0,-37 0-17 16,-49 7-11-16,-52 7 5 16,-50 6-7-16,-37 11 7 15,-44 16-1 1,-24 11 3-16,-11 23 36 15,-2 20-2-15,15 23-15 16,14 30-2-16,30 26-10 16,39 30-12-16,58 24-10 0,61 17-8 15,73 22-2-15,80 16 5 16,87 16-2-16,88 2 3 16,85 10 7-16,78 3-8 15,83 4 3-15,74-8-7 16,51-18-24-16,34-29-4 15,26-35 6-15,2-45 4 0,-25-52 9 16,-24-61 6 0,-29-58 8-16,-40-47 22 15,-41-31 20-15,-60-19 18 16,-53-7 10-16,-69-5-8 16,-63-5-20-16,-65 5-39 15,-65 0-29-15,-74-1-37 16,-62 5 13-16,-58 12-9 15,-31 20-15-15,-14 34-60 16,2 36-38-16,19 39-12 16,35 38-73-16</inkml:trace>
  <inkml:trace contextRef="#ctx0" brushRef="#br0" timeOffset="69769.83">27551 5009 576 0,'0'-10'287'15,"-8"-8"-134"-15,8 6-88 16,-9 5-45-16,9-2-18 15,0 6-6-15,0-6 1 16,0 9-9-16,0 0 2 16,0 0 6-16,0 0 2 15,0 0 3-15,0 0 4 0,0 0-4 16,0 0 2-16,0 0 0 16,0 0-2-16,0 0 10 15,0 0 2-15,0 0 0 16,0 0 0-16,0 0-6 15,0 0 1-15,-6 0-6 0,6 0 0 32,0 0-1-32,0 0 3 0,0 0-7 15,0 0 4-15,0 0 1 16,0 0-6-16,0 0 6 16,0 0-1-16,0 0-6 15,0 0 3 1,0 0 5-1,0 0-1 1,0 0-1-16,0 0-3 16,0 0 1-16,0 0 3 15,0 0 1-15,0 9-6 16,0 3 0 0,0 4 3-16,0-1 6 15,0 6-9-15,0 3 1 16,6 5 3-16,8-3 4 0,1-3-4 15,2-2-5-15,-1-4-4 16,-1-9 4-16,2-8 8 16,0 0-2-16,2 0-2 15,-2-13 30-15,0-4 8 16,-1-6-19-16,0-6-4 0,0-4 11 16,-5 5 4-16,3 8 5 15,-7-1-7-15,1 8-12 16,-2 5-12-16,-3 1-4 15,-3 2 0-15,0 5-1 16,0 0-2-16,0 17-5 16,0 2 6-1,0 14-1-15,-12 12 7 16,3 12-8-16,1 9 4 0,8 11-5 16,-12 4-36-16,12 1-72 15,0-5-67-15,3 0-35 16,6-16-58-16,3-16 8 15</inkml:trace>
  <inkml:trace contextRef="#ctx0" brushRef="#br0" timeOffset="70102.11">28165 5076 608 0,'8'-45'401'15,"-8"7"-215"-15,0 14-124 16,0 12-51-16,0 5-6 15,0 7-9-15,0 0 6 16,0 19 4-16,0 11-7 16,0 2-2-16,11 4-9 0,6 1-18 15,4-1-15 1,-2-7-12-16,1-8-6 16,6-14 1-16,-2-7 7 15,-4-15 15-15,0-13 18 0,-8-10 22 16,-12-7 23-16,0-4 2 15,-15 1 19-15,-10 7-24 16,-11 4-17-16,-10 9-17 16,-8 3-18-16,3 8-17 15,-2 13-14-15,4 4-25 16,9 14-16-16,7-1-57 16,9-2-50-16</inkml:trace>
  <inkml:trace contextRef="#ctx0" brushRef="#br0" timeOffset="71085.44">27393 5394 502 0,'-9'-18'333'15,"3"3"-71"-15,-2-6-102 16,8 1-76-16,0-1-43 0,0 2-14 16,0-10-25-16,9 4 4 15,13-4-8-15,7 6-7 16,-1-2 2-16,5 8 3 15,-1 6 3-15,4 2-9 16,1 9 3-16,-5 0 3 16,-7 0-2-16,-2 13 3 15,-7-1 1-15,-2 5-4 0,-6 3 0 16,-8 0 8-16,-13 10 26 16,-15 9-7-16,-13 10-7 15,-11 7-11-15,-5 6 5 16,3-10-8-16,15-8-4 15,10-5 9-15,12-8-10 0,17 2-1 16,12 0-19-16,14-4 1 16,10-1-9-16,12 0 4 15,5 4 13-15,-7 1 2 16,-6 0 4-16,-4 0 6 16,-7-2-1-16,-4 7 10 15,-11-7-5-15,-6-1 5 16,-8-2 13-16,0-2 4 15,-11-3 10-15,-14 6-15 0,-7-2-7 16,-7 3 0-16,-6-6-43 16,3-3-57-16,10-4-92 15,12-6-67-15,7-11-62 16</inkml:trace>
  <inkml:trace contextRef="#ctx0" brushRef="#br0" timeOffset="71289.99">28213 5251 785 0,'-12'-33'258'16,"-2"5"-157"-16,14 7-106 16,0 6-15-16,0 1 13 15,14 6 3-15,15 1-2 16,15 7 5-16,21 0-5 15,16 0-49-15,9-4-95 16,0-5-85-16,-14-3-84 16</inkml:trace>
  <inkml:trace contextRef="#ctx0" brushRef="#br0" timeOffset="71633">28238 5087 490 0,'-45'22'332'0,"8"-3"-168"0,8-3-85 16,7 6-43-16,5-3-17 15,4 2-5-15,13-1-6 16,5 8-6 0,15 5 1-16,24 5-3 0,21 2-6 15,24 1 3-15,14-1-2 16,-7-4 5-16,-10 1-6 15,-18-3-5-15,-20 6 4 16,-22 4 3-16,-26 1 8 16,-29-1 11-16,-24 6-2 15,-24-5-7-15,-13-4-2 16,-1-6-6-16,4-6-40 0,15-5-77 16,11-3-47-1,12-9-17-15,13-12-46 16,10 0-173-16</inkml:trace>
  <inkml:trace contextRef="#ctx0" brushRef="#br0" timeOffset="72049.63">29013 4986 454 0,'25'-107'272'0,"-42"2"-142"15,-42 7-86-15,-44 9-27 16,-39 12-8-16,-29 11 44 15,-16 18 56 1,-16 27 16-16,-6 28-19 0,-17 39-32 16,-4 32-17-16,-7 35-19 15,8 33-20-15,15 30-11 16,33 20-1-16,42 11-16 16,55 5 5-16,50 0-8 0,55-9-15 15,64-8-10-15,58-20-31 16,46-20 15-16,43-24 18 15,38-26 20-15,22-28 5 16,10-36-4-16,4-41 0 16,-13-53 9-16,-30-48 12 0,-31-54 19 15,-40-53 23-15,-52-32 23 16,-51-8 5 0,-46 9 7-16,-51 15-37 15,-46 24-44-15,-31 25-33 16,-29 32-53-16,-16 36-56 0,-8 31-63 15,0 32-50-15,13 26-38 16,18 18-266-16</inkml:trace>
  <inkml:trace contextRef="#ctx0" brushRef="#br0" timeOffset="74162.71">29436 6687 375 0,'0'-3'152'0,"0"3"-37"16,0 0-32-1,0 0-30-15,0 0-17 0,0 0 1 16,0 0-2-16,0 0-2 15,12 0 7-15,8 16-8 16,16 12-1-16,13 13-11 16,8 17-4-16,16 27 2 0,14 36 5 15,1 45-7 1,2 46-9-16,-10 35 1 16,-19 21-7-16,-27 12 1 15,-28-7 3-15,-25-14-7 16,-33-10 3-16,-30-17 20 0,-28-16 27 15,-29-17 19-15,-19-16 34 16,-11-14 21-16,-7-29 18 16,4-13-22-16,11-11-35 15,11-24-37-15,20-9-17 16,25-20-17-16,19-18-7 16,25-8 3-16,17-12-30 15,16-10-44-15,10 0-61 16,18-15-61-16,8 0-48 0,18-23-35 15,10-9 8-15,13-16-35 16</inkml:trace>
  <inkml:trace contextRef="#ctx0" brushRef="#br0" timeOffset="74479.25">28900 9744 578 0,'-46'-20'301'16,"-14"20"-92"-16,-17 20-94 15,-9 25-52-15,-4 24-21 0,2 30-15 16,15 18-8-16,13 10-15 16,17 4-12-1,24-10-22-15,19-11-25 0,25-13-13 16,18-13-10-16,24-21-14 16,8-18-4-16,14-16 10 15,11-29 21-15,-4-17 25 16,-3-33 19-16,-16-31 17 15,-13-28 10-15,-13-29 21 0,-23-16 22 16,-16-5 19-16,-24 7-5 16,-16 14-29-16,-17 16-31 15,-4 19-30-15,1 18-37 16,3 13-55-16,12 10-52 16,13 4-100-16</inkml:trace>
  <inkml:trace contextRef="#ctx0" brushRef="#br0" timeOffset="75377.69">30686 6969 213 0,'-16'-10'300'0,"-2"3"-11"16,7-5-38 0,5 3-61-16,6 2-72 15,0 2-45-15,0 1-18 16,0 1 14-16,0-1 9 15,0-5-22-15,6 1-26 16,11-5-19-16,7 1-8 0,8-4-3 16,9 0 0-16,3 4 1 15,2-1-3-15,-6 9 2 16,-2 4-11-16,-7 0 8 16,-2 0 2-16,-9 11 1 15,-9 7 0-15,-11 3-2 16,0 2 2-16,-11 11 2 15,-9-3-7-15,-9 7 8 16,-7 2 1-16,-9 5-2 16,-3-4 6-16,-1-5-2 15,7-8-6-15,11-2 5 16,6-7-7-16,8-2 0 16,17-5-3-16,0-12-2 15,5 12 0-15,15-3 7 16,12 2-9-16,18 2-6 15,7-1 6-15,7-12 5 16,1 0 8-16,-5 0-12 16,-6 0 10-16,-14 0-1 15,-2 0 2-15,-11 0-2 16,-2 0-10-16,-8-5-56 16,-3-2-86-16,0-6-96 15,-6-7-52-15,0 0-46 0</inkml:trace>
  <inkml:trace contextRef="#ctx0" brushRef="#br0" timeOffset="76059.73">31762 6957 736 0,'0'-29'336'16,"0"9"-177"-16,0 3-98 0,0 4-32 16,0 9-16-16,0 4-11 15,0 0-1 1,0 21-7-16,-16 12 13 0,-1 11-8 16,-5 10 1-16,-4 3 3 15,3 0 1 1,-2-8-7-16,4-10 5 0,5-6 0 15,5-9 4-15,11-3 0 16,-9-9 10-16,9-12 2 16,0 0 11-16,0 0-6 15,0-4-15-15,9-16-18 16,10-17-14-16,18-16 6 16,11-11 2-16,13-14 6 15,8 1 1-15,-4 11 7 16,-3 9-2-16,-13 11-3 15,-15 16 4-15,-4 4-2 16,-9 14-2-16,-7 12-2 16,0 17 13-16,-11 15-4 15,-3 17 1-15,-12 7 4 16,-4 6-1-16,-4 0 0 16,4-14-3-16,3-11 6 15,0 4 19-15,13-41-4 16,0-5-24-16,0-19-24 15,13-16 5-15,12-15 7 16,10-4-2-16,16-8-3 16,-4 8 11-16,-3 9 2 15,-6 17 1-15,-9 14-1 16,-6 14 3-16,-6 17 7 16,-5 17-2-16,1 16 5 15,-5 7 1-15,-5 5-7 16,1 1-4-16,1-8 8 15,-2-15-39-15,2-7-110 16,-2-7-90-16,5-9-55 0,5-12-7 16</inkml:trace>
  <inkml:trace contextRef="#ctx0" brushRef="#br0" timeOffset="76225.89">32818 6655 525 0,'11'-21'165'15,"2"17"-86"-15,-8 17-38 0,-5 10-20 16,0 14 9-16,-13 18 2 16,-3 3 1-16,1 12-14 15,-7 3-7-15,2-4-4 16,5-7-6-16,-1-12-48 16,2-14-98-16,3-8-117 15</inkml:trace>
  <inkml:trace contextRef="#ctx0" brushRef="#br0" timeOffset="76373.86">33101 6033 662 0,'22'-107'338'16,"-10"26"-248"-16,-4 20-178 16,0 20-61-16,1 13 37 15,-1 16 32-15,0 12-12 16,-2 12-93-16</inkml:trace>
  <inkml:trace contextRef="#ctx0" brushRef="#br0" timeOffset="76758.3">33199 6378 344 0,'5'25'207'0,"-1"-10"-84"0,-4 1-60 15,0 2-22-15,0 2-1 16,0 9 19-16,0 7 10 15,-17 9-15-15,2 3-18 16,-1-3-8-16,-1-8-6 16,1-8-8-16,6-10-2 0,10-2-6 15,0-8 1-15,0-9 25 16,0 0 24-16,0-5 0 16,10-11-26-16,14-13-11 15,7-7-8-15,15 0 5 16,7-1-7-16,-2 4 9 15,-3 9 3-15,-17 7-11 0,-6 12-8 16,-5 5 4-16,-8 17 2 16,-1 16 4-16,-11 8 0 15,0 11 0-15,-14 9 0 16,-11 3-6-16,-4 3-39 0,-2-7-77 16,-7-3-82-16,2-3-50 15,-2-13-42-15,6-5-8 16</inkml:trace>
  <inkml:trace contextRef="#ctx0" brushRef="#br0" timeOffset="77257.92">33821 6073 282 0,'24'-114'232'0,"-12"0"-61"16,-12 0-78-16,-28-5-45 16,-21 6-6-16,-23-2 3 0,-24 11 33 15,-23 2 5 1,-28 11 8-16,-31 13 18 16,-37 26 34-16,-38 36 51 15,-40 44 11-15,-39 62-39 16,-36 77-101-16,-23 75-65 0,7 54 0 15,25 42 0-15,37 24 0 16,51 13 0-16,52-10 0 16,60-15 0-16,56-27 0 15,55-34-12-15,57-32-100 16,52-38-4-16,55-40-5 16,68-45 8-16,62-49 30 15,64-57 29-15,44-56-12 16,37-64-13-16,18-64 35 15,16-52 31-15,15-39 22 0,-10-22 33 16,-23 3 29-16,-45 15 56 16,-90 18-9-16,-272 22-36 15,0 19-46-15,0 13-52 0,0 13-41 16,0 2-39-16,0 5-59 16,0 14-23-16,0 19-23 0,-94 31-13 15,-171 31-12-15,-23 36-32 16</inkml:trace>
  <inkml:trace contextRef="#ctx0" brushRef="#br0" timeOffset="79770.35">26943 12663 492 0,'-51'0'407'0,"8"0"41"16,2 0-212-16,4 0-112 15,9-4-62-15,8 0-33 0,20 4-8 16,16-4-5-16,33 0-6 16,31-4-3-16,38-2 0 15,29 3-3-15,17 0-7 16,5 2 8-16,2 1-1 15,-16-1-11-15,-22 2 3 16,-24 3 7-16,-24 0-3 0,-20-4 6 16,-23-4-2-16,-19 0-8 15,-14-1-1-15,-9-1-25 16,-17-5-41-16,-2 7-45 16,-7 1-56-16,8 3-53 15,2-1-32-15,7 1 6 0,9 4-10 16,3-7 32-1</inkml:trace>
  <inkml:trace contextRef="#ctx0" brushRef="#br0" timeOffset="80420.36">28586 12297 185 0,'-11'-12'210'0,"-7"0"-78"0,-1 0-31 16,-1-2-22-16,4 2-3 16,-2 5 8-1,7-3-2-15,11 3-20 0,0 0-6 16,0 2-17-16,11 1-17 16,23-5 6-16,14 7-1 15,14-4-9-15,9 6-8 16,8 0 6-16,-6 0 1 15,-13 8-6-15,-9 1 10 0,-17 3 17 16,-17 9 13-16,-17 7-10 16,-35 5-20-16,-20 3-6 15,-14-2-6-15,-4-11 22 16,9-7 47-16,7-8 9 16,8-8-24-16,13 0-19 0,15 0-30 15,21-12-6 1,9-7-4-16,20-7-7 15,18 2 8-15,22 0-8 16,9 12 0-16,2 8 2 0,7 4-2 16,-2 19 7-16,-12 11-6 15,-13-3 2-15,-19 10 2 16,-25 4-3-16,-24 4 1 16,-27 3 9-16,-19 2-11 0,-11-3 25 15,0-4 38-15,4-11 10 16,9-7-23-16,15-9-32 15,15 0-11-15,22 0-4 16,17 10-3-16,17 2 7 16,9 8 1-16,4 8-12 15,-8 6 0-15,-10 2 3 16,-9 1-4-16,-20 0 6 0,-14-9-4 16,-13-3 5-16,-17-3-12 15,-10-10-25 1,-3 1-58-16,-52 16-321 15,64-31 131 1,13 0 4-16,7-2-11 0,17 1 20 0</inkml:trace>
  <inkml:trace contextRef="#ctx0" brushRef="#br0" timeOffset="81268.7">30175 12769 416 0,'-26'-40'212'0,"3"7"-21"16,3 9-24-16,3 7-5 15,1 5 1-15,4 20 5 16,-4 27-47-16,-1 36-66 0,1 22-31 16,0 18-10-16,5 6-4 15,2 2-11-15,1-10 4 16,8-18 6-16,0-22-5 16,0-25 6-16,0-24 0 15,0-28-1-15,17-28-8 16,5-34 5-16,13-28-1 15,4-23-3-15,9-22-4 16,6-4-2-16,2 9 2 16,-2 12-2-16,-6 12 5 15,1 15 7-15,-5 18-5 16,-3 17 3-16,-5 11-4 16,26-20 2-1,-34 48-4-15,-2 5-2 0,-9 8 2 16,5 7-2-16,-10 5 8 15,2 0-5-15,-8 0 3 16,-1 0 2-16,-2 12 2 16,-3 17 4-16,0 19-1 15,0 13 0-15,-11 17 5 16,-2 12 2-16,5 4-16 16,8-2 7-16,-8-2-8 15,8-8 5-15,0-8-11 16,0-14 2-16,0-10 7 15,-8-10 0-15,8-11-2 16,-9-5-10-16,9-13 9 0,-13-11-15 16,13-7-16-16,0-17-5 15,0-21 11-15,16-17 7 16,18-14 12-16,11-14 5 16,12-4-3-16,8 0-3 15,6 9 4-15,-1 12 5 16,1 16-8-16,-11 20 1 15,-3 21 2-15,-10 24 8 16,-5 30 9-16,-14 21 0 16,-8 27-11-16,-16 11 2 15,-4 10 6-15,-15-6-12 0,-5-10-3 16,-2-18 0-16,7-21-82 16,1-15-137-16,14-16-60 15,0-21-10-15,22-12 20 16,13-21 20-1,16-17 71-15</inkml:trace>
  <inkml:trace contextRef="#ctx0" brushRef="#br0" timeOffset="81432.67">31783 12501 269 0,'53'-58'398'0,"-16"17"53"16,-14 17-167-16,-11 16-135 16,-12 20-70-16,0 21-16 15,-21 19 5-15,-1 17-14 0,-7 10-12 16,-4 2-14-16,-3-4-18 15,7-8-29-15,6-11-121 16,1-17-137-16,10-9-99 16,-2-13-6-16,5-19 35 15</inkml:trace>
  <inkml:trace contextRef="#ctx0" brushRef="#br0" timeOffset="81569.5">31791 11869 479 0,'9'-109'409'0,"-9"23"-9"16,0 25-205-16,0 15-202 16,0 22-150-16,0 24-115 15,11 28-25-15,18 30-58 16</inkml:trace>
  <inkml:trace contextRef="#ctx0" brushRef="#br0" timeOffset="81917.84">32396 12667 451 0,'0'0'640'0,"0"0"-134"0,-13 0-224 16,-2-8-141-16,-1 0-114 16,-1 4-27-16,-1-4 0 15,4 3 0-15,3-2 0 16,-3 2 0-16,6-2 0 15,8 2 0-15,0-4 0 16,0-6 0-16,0-10 0 16,22-11 0-16,9-5 0 15,14-4 0-15,7 4 0 0,9 13 0 16,-4 12 0-16,-1 16 0 16,-7 16 0-16,-8 25 0 15,-17 32 0-15,-16 25 0 16,-8 24 0-16,-20 12 0 0,-8 9 0 15,0-5 0-15,-6-3-274 16,0-5-250-16,-14-8 5 16</inkml:trace>
  <inkml:trace contextRef="#ctx0" brushRef="#br0" timeOffset="86361.07">26247 12102 386 0,'17'-10'361'16,"1"3"-122"-16,-9 3-111 16,4 4-18-16,4 11 106 15,8 15 50-15,10 10-51 0,7 17-95 16,6 20-114-16,9 13-6 15,-6 15 0-15,-4 10 0 16,-15 2 0-16,-24 1 0 16,-33 0 0-16,-28-3-20 15,-27-6-76-15,-18-4-5 16,-13-7-48-16,3-11-78 0,-2-10-77 16,5-12-37-16,-2-17-32 15</inkml:trace>
  <inkml:trace contextRef="#ctx0" brushRef="#br0" timeOffset="87857.36">19247 5779 655 0,'-24'0'249'15,"10"-7"-123"-15,14-6-69 16,0 1-29-16,22-4-17 16,21-5 13-16,31-7 37 15,40-13 22-15,49-11-6 0,49-5-3 16,33-5-17-16,13 6-7 16,-12 7-19-16,-18 9-12 15,-21 2-11-15,-27 5 0 16,-26 5-8-16,-28 8 4 15,-21-1-2-15,-25 5 5 16,-18 4-7-16,-14 4 3 16,-11-1-8-16,-13 6-3 15,-6 3-22-15,-7 0-101 0,-11 0-92 16,0 17-27-16,-11 11 23 16,-18 8-39-16,-21 14-224 15</inkml:trace>
  <inkml:trace contextRef="#ctx0" brushRef="#br0" timeOffset="88290.04">19124 6418 690 0,'-116'26'393'16,"26"-14"-174"-16,30-12-109 15,18 0-84-15,30 0-26 16,33-17-5-16,44-16 6 15,47-20 5-15,60-16 3 16,64-12 11-16,63-8 6 0,52 3 7 16,10 5-10-16,-12 7 2 15,-25 13-14-15,-35 8-7 16,-50 4 5-16,-48 8 13 16,-45 13 50-16,-32 5 19 15,-32 1-3-15,-25 10-17 16,-18 0-13-16,-9 5-14 15,-10 7-43-15,-13 0-1 16,-2 0 0-16,-2 0 0 63,2 0 0-48,3 0 0-15,-8 0-23 16,3 0-139-16,3 0-82 0,-3 0-80 15,-3 11-36-15,5 2-49 16</inkml:trace>
  <inkml:trace contextRef="#ctx0" brushRef="#br0" timeOffset="90103.73">22492 14625 348 0,'-13'0'154'0,"5"0"-62"15,8 0-47-15,0 0-29 16,3 0-6-16,19 0-3 0,13 0 14 15,30 0 25-15,30 0 16 16,33 0 0-16,48 0 15 16,55 0 12-16,80-13-5 15,76-3 0-15,77-4-21 16,76-5-26-16,61-7-19 16,44-8-13-16,39-9 6 0,6-13 0 15,0-7 18-15,-17-6 48 16,-43-8 46-16,-65 5 4 15,-79 6-31-15,-84 2 42 16,-73 9-23-16,-73 13-115 16,-64 10 0-16,-47 10-165 15,-40 8-125-15,-27 4-49 16,-24-1 8-16,-31 5 49 16</inkml:trace>
  <inkml:trace contextRef="#ctx0" brushRef="#br0" timeOffset="90736.22">22909 14919 417 0,'0'31'145'16,"25"-5"-55"-16,27-11-43 15,39 1-29-15,38-7 0 0,58-9 13 16,64-12 25-16,71-5 18 15,60-8 18-15,59-3 16 16,54-5 9-16,42-3-6 16,28-1-31-16,20 2-32 15,3-9-20-15,-3-6-14 16,-17-12-10-16,-22-10 7 16,-34-6-11-16,-46 4 0 15,-61 10-4-15,-60 7 5 16,-56 16-1-16,-55 8-8 0,-45 12 6 15,-44 6 1-15,-39 7-1 16,-29 8 1-16,-23 0 4 16,-18-5 0-16,-15 5-2 15,-10-3 2-15,-3-6-1 16,-8 6 2-16,0-7-5 16,-11 3-1-16,-3-5 2 15,-1-1 8-15,-7 1-10 16,3 0 9-16,3 0-5 15,-1-1 1-15,4 5-3 16,5 0 5-16,-4 4-7 16,12 4-4-16,0 0 2 0,0 0-16 15,-6 0-25-15,6 0-44 16,0 0-68-16,0 12-111 16,0-12 35-16,0 13-51 15</inkml:trace>
  <inkml:trace contextRef="#ctx0" brushRef="#br0" timeOffset="99030.88">20795 13111 330 0,'3'-12'261'0,"-3"-1"-40"16,0 2-53-16,0-3-39 0,0 7-26 15,0 0-11-15,5 2-13 16,1 5-21-16,2 0-19 16,10 0 2-16,4 12 17 0,0 9 5 15,7 3 5-15,-1 9 5 16,0 7 10-16,-7 1-12 15,-5 0-20-15,1-9-18 16,-6-2-7-16,2-11-26 16,-1-3 0-16,0-4 0 0,5-12 0 15,3 0 0-15,9-7 0 16,15-21 0-16,16-18 0 16,18-19 0-16,15-24 0 0,21-30 0 15,22-23 0-15,11-25 0 16,20-20 0-16,14-13 0 15,-1-4 0-15,0 13 0 16,-9 16 0-16,-21 25 0 0,-20 23 0 16,-21 26 0-16,-20 18 0 15,-18 20 0-15,-24 17 0 16,-10 13 0-16,-9 9 0 16,-7 8 0-16,-9 4 0 15,-7 4 0-15</inkml:trace>
  <inkml:trace contextRef="#ctx0" brushRef="#br0" timeOffset="99190.3">23382 11080 2041 0,'0'0'-110'15,"0"0"-31"-15,0 0-35 16,0 12-26-16,-17 0-22 16,-12 5-7-16,-7 7 13 0,-16 4-29 15,-15 10 7-15</inkml:trace>
  <inkml:trace contextRef="#ctx0" brushRef="#br0" timeOffset="99679.39">21785 11693 517 0,'-41'-14'362'15,"14"-4"-50"-15,1 3-111 16,6 3-96-16,9 3-51 0,11 1-31 16,0 8-7-16,0 0-7 15,6 19 24-15,16 19-1 16,7 15-5-16,7 16 11 15,4 8-8-15,4 9-5 0,2 0 0 16,-2-5-3-16,-3-8-3 16,-4-11 4-16,-9-14 8 15,-3-10 5-15,-2-15 5 16,-3-7 3-16,1-16-22 16,12-8-22-16,19-23 0 0,37-40 0 15,37-29 0-15,37-42 0 16,28-27 0-16,19-17 0 15,18-11 0-15,8-6 0 16,4 4 0-16,-6 7 0 0,-11 18 0 16,-16 15 0-16,-23 24 0 15,-23 22 0-15,-25 14 0 16,-27 17 0-16,-23 18 0 0,-18 15 0 16,-18 12 0-16,-14 13 0 15,-12 4 0 1,-8 7 0-16,-4 6 0 0,-7 7 0 15</inkml:trace>
  <inkml:trace contextRef="#ctx0" brushRef="#br0" timeOffset="99729.53">25241 9912 2000 0,'0'0'-198'16,"-14"7"-87"0,-5 2-42-16,-9 3-2 0,-9 0-17 15</inkml:trace>
  <inkml:trace contextRef="#ctx0" brushRef="#br0" timeOffset="107126.9">16993 7045 414 0,'0'-12'206'16,"0"-5"-59"-16,0 6-58 15,0 3-43-15,0 0-22 0,0 4-9 16,0 0-9-16,13 12-6 31,7 12-3-31,17 12 1 16,11 13-1-16,9 9 4 0,5 5-1 15,-6 10-2-15,1 2 5 16,-6 1-6-16,0 1-21 16,-7-6-49-16,0-14-35 15,-7-16-44-15,-12-20-81 16,-11-17-114-16</inkml:trace>
  <inkml:trace contextRef="#ctx0" brushRef="#br0" timeOffset="107276.94">17552 7028 178 0,'-6'-64'259'16,"-2"15"-94"-16,0 20-81 16,-1 21-45-16,-3 32-19 15,-5 38-3-15,-7 40-6 0,-7 48-7 16,-20 45 0-16,-9 42-26 15,-13 20-65-15,-12 4-108 16</inkml:trace>
  <inkml:trace contextRef="#ctx0" brushRef="#br0" timeOffset="109173.9">20586 12953 115 0,'-8'-6'250'16,"8"0"-90"-16,0 1-28 0,0 3-41 15,0-4-34-15,0 1-24 16,0 5-1-16,0 0-6 16,0 0 7-16,5 13 1 0,6 8 15 15,11 12-11-15,-4 11 11 16,7 13 0-16,5 13 9 15,-3 1 1-15,6 3-8 16,1 0-15-16,-3-5-9 16,2-8 0-16,-6-8-3 0,3-9 1 15,-3-10 14-15,6-15 1 16,7-19-6-16,14-7-10 16,15-27-9-16,17-22-9 15,19-21 1-15,20-25 3 0,30-24-8 16,23-25-5-16,22-28 8 15,23-20-2-15,9-17-3 16,3-5 1-16,-8 2 1 0,-7 11-7 16,-17 17 10-16,-17 20-2 15,-18 25-6-15,-27 24 3 16,-23 25 1-16,-25 18 4 16,-19 22-5-16,-23 12 8 15,-10 17-6-15,-11 8 8 0,-10 7 6 16,-8 5-6-16,-4 1-6 15,-3 7 3-15,-5 0-4 16,0 0 1-16,0 0-1 16,0 0 1-16,0 0-12 0,0 0 3 15,0 0-9-15,0 0-18 16,0 0-14-16,0 0-17 16,0 0-20-16,0 0-13 0,0 0-2 15,0 7-12-15,0 1-11 16,-13 0 14-16,1 5 5 15,-8-1 10-15,-5 4-2 16,-3 5-14-16,-6 3-55 16,3 5-3-16</inkml:trace>
  <inkml:trace contextRef="#ctx0" brushRef="#br0" timeOffset="110637.84">20473 10807 390 0,'0'-21'189'0,"-12"6"-54"0,3 1-63 16,1 7-35-16,8 7-23 15,-11 0-8-15,3 17-4 16,-1 16 5-16,-2 24-3 16,-1 27 6-16,-5 29 1 0,-8 44 4 15,-3 41 1-15,-1 34-3 16,1 20-6-16,-6 14-4 15,9-3 0-15,-5 1-6 0,1-9 7 16,6-11-5 0,-6-4 5-16,-1-8 9 0,3-13 14 15,-3-7-4-15,4-8-7 16,-4-14-9-16,1-7-6 16,7-11 2-16,4-14 0 15,7-3-5-15,-3-8 5 0,14-12-2 16,-11-14-3-1,11-10-4-15,-11-17 0 0,11-13 6 16,-13-8 0-16,0-12-2 16,4-13 0-16,9-7-1 0,-8-13 5 15,8-7 1-15,-8-9 0 16,8-12-11-16,0 0 6 16,0-7 4-1,13-14-4-15,16-3 4 16,19-8 3-16,22-2 5 0,19 2-11 15,21 4 2-15,20-1 2 16,16 4 3-16,11 5 2 16,11-1 7-16,-2 2 2 0,-3 2 20 15,-10 5-16-15,-13 0-8 16,-23 3-4-16,-19 1-12 16,-24 0-43-16,-19 1-34 15,-14-3-33-15,-18 3-26 16,-6-6 23-16,-12-15-23 15,-5-8-108-15</inkml:trace>
  <inkml:trace contextRef="#ctx0" brushRef="#br0" timeOffset="111454.01">20294 10139 441 0,'-40'-13'190'16,"12"-2"-64"-16,3 2-60 15,9 5-43-15,16 1-14 16,13-7-6-16,18-1-2 16,23-1 6-16,26-9-3 0,26-2 6 15,19 1 2-15,19 2-2 16,0 2-1-16,3 10-4 15,-8 5 1-15,-9-2-11 16,-21 6 12-16,-14 3-7 16,-14 0 2-16,-16-5 3 0,-17 1 14 15,-13 1 10-15,-10 3 4 16,-9 0-5-16,-3 0-4 16,-5 0-9-16,0 0-7 15,-5 0-4 1,-3 0-3-16,0 0 0 15,0 0 2-15,0 0-2 0,6 0-3 16,-6 0 4-16,0 0 0 16,0 0-4-16,0 0 0 15,0 0 0 1,0 0 1 0,0 0-1-1,0 0 6-15,0 0-6 16,0 0 5-16,0 0-2 15,0 0-3-15,0 0-1 16,0 0-1 0,0 0 7-16,0 0-2 15,0 0 1-15,0 0-3 0,0 0 5 32,0 0-8-17,0 0 8-15,0 0-2 16,0 0-4-16,0 0 0 0,0 0 4 15,0 0-13-15,0 0-11 16,0 0-25-16,0 0-24 16,0 0-26-16,0 15-8 15,0 6-3-15,-9 4-68 0,-7 3-40 16</inkml:trace>
  <inkml:trace contextRef="#ctx0" brushRef="#br0" timeOffset="111819.34">20659 10057 319 0,'-8'-52'187'0,"0"4"-78"16,8 3-51-16,-9 7-36 0,9 10-28 16,0 8-5-16,0 8 2 15,-6 3 4-15,6 9-5 16,-12 28 2-16,-5 39 5 15,-11 46-4-15,-14 47-9 0,-14 36-24 16,-9 18-19 0,-7 22-60-16,-2 9-29 0,5-5-102 15</inkml:trace>
  <inkml:trace contextRef="#ctx0" brushRef="#br0" timeOffset="112933.94">23545 9708 274 0,'0'-16'199'16,"0"3"-48"-16,0 1-20 15,0 3-32-15,0 2-21 16,0 7-29-16,0 0-13 16,0 0-11-16,0 16-6 15,0 13-4-15,0 6-1 16,0 5-6-16,0 3-2 0,0-2-4 15,0-5 6-15,0-8-6 16,0-7 6-16,0-9 9 16,-8-12 23-16,8 0 8 15,0 0-9-15,0 0-11 0,0-12-12 16,0-14-9-16,0-10-10 16,0-13 1-16,8-3 2 15,1-5 0-15,8 4-4 16,0 9-4-16,3 10-12 15,-1 15 1-15,11 14 1 16,3 17 14-16,3 17-2 16,4 16-1-16,-7 7 2 0,-4 9 1 15,-9 1-1-15,-4-10 11 16,-3-6-8-16,-5-13-2 16,0-9 10-16,-8-9-6 15,0-15 7-15,0 0-3 0,3-8-17 16,-3-11 1-16,8-14 1 15,4-8 3 1,4-4 1-16,5 0 10 0,1 4-7 16,-3 8-1-16,5 10 9 15,1 2-6-15,-2 9 3 16,3 9-6-16,-5 3 5 16,-6 0-2-16,-4 11 0 0,3 6 4 15,-2 3-2-15,-4 1 3 16,-4-1-16-16,4-4-58 15,0 1 71-15,-5-1-222 16,5 0 28-16,6-4-46 0,6-12 48 16</inkml:trace>
  <inkml:trace contextRef="#ctx0" brushRef="#br0" timeOffset="113649.8">24478 9692 422 0,'0'-17'310'16,"0"5"-14"-16,0 0-145 0,0 7-93 15,0 5-52-15,0 0-15 16,0 0 7-16,0 0-6 16,0 12 5-16,6 2 0 15,8 1-29-15,-3-2-9 0,1-5-11 16,5-8-2-16,5 0-2 16,-5 0 10-16,5-12 16 15,-1-5 9-15,-2-7 10 16,2-1 12-16,-4-4 16 15,-4 5 5-15,-4 0 8 16,0 2-4-16,-1 11-7 0,-3 3-10 16,-5-1-8-16,0 9 1 15,0 0-7-15,0 13 5 16,3 2 5-16,2 3-8 16,-2-2 7-16,7 0-4 0,-6-3 3 15,0-13-5-15,-1 7 3 16,2-7-1-16,3-3 15 15,7-14-8-15,7-11 6 16,1-5 20-16,5 2 18 16,1-2 9-16,1 8-13 15,-12 9-23-15,3 4-7 0,-4 12-5 16,2 20 2-16,2 20-4 16,-4 22-3-16,-5 7-2 15,-3 9 4-15,-9 2-9 16,0-6 2-16,-17-5-2 0,-1-12 2 15,2-13-14-15,5-12-19 16,4-6-25-16,-2-14-24 16,1-12-33-16,-1-12-17 15,9-14 19-15,0-14 38 16,0-16 33-16,17-13 19 16,7-17 16-16,4-8 9 0,9-3 12 15,-1 0 10-15,1 2 1 16,-1 9 16-16,2 14 0 15,-10 15 16-15,-4 11-4 16,-8 18-14-16,-5 9-17 0,-2 14 2 16,-1 16 1-16,0 23 36 15,-8 27 1-15,0 25-7 16,0 28-7-16,-16 15-24 16,-1 6-17-16,6 0-4 0,-1-9 0 15,12-12-14 1,0-17-91-16,0-19-81 0,0-18-29 15,0-14-47-15,0-18 7 16</inkml:trace>
  <inkml:trace contextRef="#ctx0" brushRef="#br0" timeOffset="113813.95">25078 9769 550 0,'-20'-56'244'0,"3"10"-118"0,10 13-77 16,7 5-35-16,13 8-8 15,18 7-2-15,19 5-4 16,15 1 2-16,12 7-43 16,4 0-81-16,1 0-69 15,-11 0-63-15</inkml:trace>
  <inkml:trace contextRef="#ctx0" brushRef="#br0" timeOffset="120073.36">29199 11479 5 0,'0'-28'324'16,"0"-6"-27"-16,-6-6-35 15,-10 0-116-15,-1-5-57 16,-4 7-43-16,5 7-24 0,-1 4-9 16,6 13-5-16,-2 5 5 15,0 9-6 1,-7 0 9-16,-16 23 21 0,-15 23 39 15,-23 28-5-15,-20 23-22 16,-10 29-12-16,-15 21-18 16,-2 17-4-16,-3 9-8 15,7 8 2-15,4-3-1 16,15-1-2-16,13-7-11 0,19-4 8 16,22-2-1-16,24-2 10 15,29 1 1-15,30 0 0 16,37-9-4-16,48-12-1 15,46-11-2-15,53-12 0 16,46-18-2-16,43-15-7 16,37-15-2-16,33-14 1 15,15-14-1-15,7-28 3 16,-17-23-6-16,-12-32 5 16,-21-29 2-16,-21-29 8 0,-21-28 10 15,-24-21 44-15,-19-7 50 16,-32-5 67-16,-36 0-127 15,-38-3-51-15,-50-6 0 0,-48-4 0 16,-57-6 0-16,-60-5 0 16,-59-4 0-16,-50 4 0 15,-48 7 0-15,-45 21 0 16,-29 20 0-16,-32 26 0 16,-12 28 0-16,-12 20 0 15,7 16 0-15,14 16 0 16,29 13 0-16,31 16 0 15,21 0-225-15,22 28-42 0,18 14 6 16,13 6 11-16,14 14 37 16,11 2 46-16,22 5-30 15,20 2-6-15</inkml:trace>
  <inkml:trace contextRef="#ctx0" brushRef="#br0" timeOffset="121387.52">17318 14040 612 0,'-41'15'217'0,"2"-2"-88"16,-3-13-62-16,9 0-33 15,9 0-6-15,7 0-1 0,17-9-7 16,0-15-5-16,14-17-9 16,13-12 10-16,18-7 0 15,11-9-3-15,14 3-8 16,12 8 2-16,7 11-3 15,1 9-3-15,-11 14 0 16,-8 13-1-16,-19 11 11 0,-16 18 4 16,-20 15 4-16,-16 13 1 15,-11 11 5-15,-12 0-10 16,-3 0-4-16,6-12 2 16,-1-9-12-16,9-8 3 0,12-4-7 15,12-2 1-15,13-6-5 16,17-9 5-16,5-7-6 15,5 12 6-15,2 2-1 16,-10 5 1-16,-6 5 3 0,-15 9-5 16,-10 8 7-1,-13 3 1-15,-13 6-4 0,-10-2 6 16,-15 2-12-16,-11-2-19 16,0-3-60-16,-3 0-53 15,5-6-38-15,1 0-13 16,10-8-46-16,7-2 11 0</inkml:trace>
  <inkml:trace contextRef="#ctx0" brushRef="#br0" timeOffset="122469.57">18248 16180 57 0,'0'0'126'0,"-11"0"66"16,1 0-71-16,2 0-23 15,0 0-30-15,8 0-18 16,-8-4-4-16,8 0-12 0,0-4 3 16,13-4 5-16,11-5-3 15,17-2-4-15,11-7-7 16,15 2-12-16,4-3-9 15,6-3-3-15,-4 2-18 16,-5 4-31-16,-6 3-26 0,-9 8-16 16,-8 6-6-16,-8 3-3 15,-14 4-18-15,-6 0 114 16,-9 0-180-16,-16 0 46 16,-15 0 53-16,-15 11-3 0,-5 2 85 15,-11 3 11-15,-3 5 35 16,-5 3 86-16,2 5 67 15,-4-1-73-15,-1 1-23 16,0 4-26-16,8-2-26 16,11 2-16-16,13-4-14 0,14-1-1 15,6 1-1-15,13-1-7 16,18-4-4-16,10-8-4 16,12 2-4-16,8-6 2 0,8-4-4 15,-2 0-2-15,-5 3 1 16,-8 6 2-16,-13-1 1 15,-7 4 0-15,-10 1 0 16,-11 0 3-16,0 3-8 0,-11-4-1 16,-6 1-9-16,1 0-27 15,0-6-20-15,3-2-20 16,1-13-29-16,12 0-56 0,0 0-10 16</inkml:trace>
  <inkml:trace contextRef="#ctx0" brushRef="#br0" timeOffset="122687.92">19068 15973 304 0,'50'-40'222'0,"-11"7"-45"16,-4 9-40-16,-4 10-50 0,6 14-18 16,7 16-10-16,0 14-16 15,9 9-17-15,4 11-10 16,-1 3-12-16,1 4-29 15,0-3-35-15,-8-11-27 16,-8-6-23-16,-8-8-6 16,-13-9 2-16,-8-8-20 0,-12-12-30 15,-6-8 1-15</inkml:trace>
  <inkml:trace contextRef="#ctx0" brushRef="#br0" timeOffset="122884.47">19703 15773 403 0,'-22'-8'225'0,"-6"16"-19"16,-12 25-48-16,-13 20-54 16,-4 24-28-16,4 13-23 15,4 12-26-15,9 0-15 0,7-5-12 16,9-10-41-16,11-15-50 16,13-15-46-16,0-13-27 15,13-16 2-15,8-15-33 0,10-13-18 16</inkml:trace>
  <inkml:trace contextRef="#ctx0" brushRef="#br0" timeOffset="123092.89">19868 15696 184 0,'21'-40'273'0,"-8"11"-75"15,-5 5-41-15,0 12-47 0,4 12-21 16,7 12-11-16,15 21-31 15,14 15-22-15,12 9-18 16,5 4-1-16,-3-4-10 16,-5-8-42-16,-9-10-43 0,-8-5-28 15,-7-10-18-15,-13-8 1 16,-8-16-18-16,-12-7-26 16,-12-17 35-16</inkml:trace>
  <inkml:trace contextRef="#ctx0" brushRef="#br0" timeOffset="123267.74">20275 15537 140 0,'-17'-44'267'0,"-9"19"-61"16,-8 25 5-16,-19 28-38 0,-13 29-46 15,-4 26-62-15,2 17-33 16,3 11-19-16,13 3-32 16,11-9-36-16,9-15-38 15,10-16-44-15,14-17-24 0,8-22-11 16,21-13-42-1,14-22 26-15</inkml:trace>
  <inkml:trace contextRef="#ctx0" brushRef="#br0" timeOffset="123466.71">20571 15370 399 0,'37'-24'209'0,"-5"8"-8"16,-8 8-4-16,5 20-71 15,7 20-57-15,5 17-39 0,6 12-13 16,7 4-10-16,0-3-7 16,-3-6-37-16,2-7-46 15,-2-12-63-15,-8-9-34 16,-7-8-4-16,-8-20-37 16,-7-7 26-16</inkml:trace>
  <inkml:trace contextRef="#ctx0" brushRef="#br0" timeOffset="123650.02">21111 15256 326 0,'-20'-21'253'0,"-8"21"-23"15,-17 16-47-15,-9 30-56 16,-11 27-35-16,1 22-34 0,-1 14-30 16,5 8-11-16,9-2-38 15,12-9-59-15,10-16-52 16,15-17-47-16,14-20-12 15,9-17-31-15,21-24-1 16</inkml:trace>
  <inkml:trace contextRef="#ctx0" brushRef="#br0" timeOffset="123849.72">21391 15194 287 0,'60'-68'278'0,"-9"18"-83"16,-15 14-70-16,-4 24-45 0,4 24-8 15,9 21 28-15,8 15 10 16,7 9-2-16,5 5-48 16,9-5-33-16,-6-8-25 15,-3-8-68-15,-3-8-79 16,-5-9-69-16,-9-8-19 0,-3-16-63 16</inkml:trace>
  <inkml:trace contextRef="#ctx0" brushRef="#br0" timeOffset="124015.58">22378 14881 619 0,'-29'-16'405'0,"-19"16"-16"0,-19 34-165 15,-12 26-107 1,-6 21-66-16,3 16-45 0,9 10-47 16,8-5-69-16,13-9-73 15,15-10-78-15,12-14-33 16,25-17-20-16,12-18 17 15</inkml:trace>
  <inkml:trace contextRef="#ctx0" brushRef="#br0" timeOffset="124194">22833 14817 600 0,'76'-29'296'0,"-8"13"-93"16,-6 16-104-16,-5 12-46 15,5 11-32-15,-2 7-16 16,1 2-46-16,-4-2-81 16,0-3-60-16,-3-3-18 0,-10-12-44 15,-4-12 20 1</inkml:trace>
  <inkml:trace contextRef="#ctx0" brushRef="#br0" timeOffset="124332.25">23584 14764 310 0,'-30'-33'275'16,"-9"17"13"-16,-21 23-17 15,-26 39-99-15,-17 31-81 16,-10 25-50-16,-6 24-34 16,2 8-69-16,16-4-65 15,13 1-80-15,23-17-45 0,20-17-70 16</inkml:trace>
  <inkml:trace contextRef="#ctx0" brushRef="#br0" timeOffset="126778.44">25861 9261 337 0,'0'-57'269'16,"-6"-5"-92"-16,-11-4-70 16,-9 2-63-16,-7 0-29 15,-10-3-5-15,-14 3 0 16,-12-2 13-16,-20 8 22 16,-29 7 26-16,-32 14 6 15,-45 16-11-15,-40 21 2 0,-33 38 11 16,-29 31 4-16,-20 28-2 15,-13 29-31-15,-2 24-16 16,16 22-13-16,31 15-9 16,47 4-2-16,41 0 1 0,55-10-5 15,57-10 1-15,66-17-2 16,74-16-6-16,79-16 5 16,78-24-1-16,65-23-5 15,64-33-1-15,56-26 1 16,32-23 3-16,3-25 6 15,-21-30-8-15,-38-36 6 0,-44-35-4 16,-49-43 3-16,-53-23 1 16,-51-13 13-16,-59 8-6 15,-52 14 9-15,-49 18-10 16,-50 22-12-16,-42 23-3 0,-37 22-23 16,-34 19-21-16,-35 21-44 15,-35 19-40-15,-25 27-38 16,-22 19-34-16,-13 19-15 15,5 22 11-15,9 25-61 0</inkml:trace>
  <inkml:trace contextRef="#ctx0" brushRef="#br0" timeOffset="130473.52">17114 8076 439 0,'-19'-28'158'15,"-5"-2"-57"-15,-1 7-46 0,2-3-27 16,2 6-10-16,8 4 10 15,0 4 11-15,13 4 3 16,-6 4 2-16,6-5 4 16,0 7 16-16,0-3-3 0,0 5-1 15,0 0-17 1,0 0-14-16,0 0-17 16,-9 7-6-16,-4 19-1 0,-2 10-1 15,-11 16-1-15,-7 17-2 16,-7 4 2-16,1 6-2 15,2-10 1-15,6-5 0 16,9-9 0-16,10-8-9 0,12-6 11 16,0-1-7-16,12-3-7 15,10-8-11-15,0-4-18 16,11-9 3-16,3-9 9 16,-3-7-10-16,-1-7 15 0,1-14 10 15,-4-15 4 1,-10-17 8-16,-7-8 10 0,-7-3 24 15,-5-10-1-15,0 5 9 16,-8 7 13-16,-1 12 8 16,9 11-21-16,0 7-13 15,0 6-14-15,0 14-16 0,0 5 1 16,0 7-5-16,9 7 5 16,7 10 4-16,1 4-9 15,-5-1 2-15,-1 3 3 16,-2-2-2-16,-1-3 9 15,0-7-7-15,-5-11 2 0,3 0 1 16,-6 0 0 0,0 0-5-16,4-9 8 0,4-6-2 15,4-11-1-15,-1-2-5 16,5-1-3-16,1 5 5 16,3 5-4-16,0 2 1 15,5 17 4-15,4 0-4 0,4 20 1 16,-1 8 0-16,-1 5 2 15,-1 0-3-15,-9-4 3 16,-7-10-2-16,-1-2 5 16,-1-6 7-16,-4-11-2 15,-3 0-3-15,4-11 0 16,-2-12-5-16,1-16 2 16,0-4-3-16,4-6-3 15,1-4 0-15,3 0 2 0,0 4 2 16,1 8-6-16,-1 8 2 15,-1 10-22-15,-2 6-46 16,-5 4-31-16,-3 13-21 16,-5 0-1-16,0 13 29 15,0 7 25-15,-21 5 24 0,-7 3 22 16,-5-3 12-16,1-4 16 16,-1-10 14-16,9-4 11 15,2-7 10-15,6 0-9 16,10 0 9-16,6-3-12 15,0-10-11-15,6 1-4 16,15-4 2-16,4 4 1 16,2 4 1-16,11 4 8 0,6 4 2 15,5 20-3-15,0 12-1 16,-6 10 1-16,-4 11-7 16,-7 7 4-16,-8 6-5 15,-4-2-1-15,-8-7-4 16,-3-12-5-16,-1-11 3 0,-8-11-4 15,0-6 7 1,0-10 11-16,0-7 11 0,0-12-15 16,0-15-12-16,0-19 0 15,5-14-2-15,5-18-2 16,6-15-3-16,6-10 2 16,5 2 9-16,6 8 3 15,-1 11-5-15,6 17 2 0,5 11-5 16,7 13-4-16,7 17 0 15,3 19 5-15,5 18 2 16,5 24 2-16,1 16 9 16,3 12 1-16,-9 10-2 0,-6 0-4 15,-16-5-1 1,-12-13-6-16,-6-12-1 16,-3-8 2-16,-10-13 6 0,-6-11 20 15,-6-13 30-15,0 0 15 16,0-8-10-16,-10-14-33 15,-3-13-13-15,-4-19-8 16,6-11-10-16,2-13 5 0,9 2-1 16,0 9 6-16,0 15-10 15,0 12-4-15,0 14-5 16,0 14 0-16,4 12-4 16,9 25 11-16,-2 20 1 0,11 13 3 15,-6 6-9-15,0 2 4 16,-5-6 3-1,-2-10 0-15,-1-15-4 0,-4-5 1 16,-4-14 3-16,0-4-1 16,0-12-6-16,0 0 9 15,0-18-11-15,0-5 9 16,-12-12-7-16,0-15 3 0,-1 1-5 16,-4 5 7-16,7 5 4 15,-3 16-6-15,1 7-3 16,-1 8 1-16,-4 8 6 15,-5 0-5-15,-7 17 1 0,1-2-4 16,3 0 5 0,4 3-2-16,10-6-1 15,11-12 4-15,0 0 0 0,0 0-1 32,0 0 7-32,0-3-10 15,0 3-4 1,0 0 10-16,0 0-11 0,0 0 2 15,0 0 2-15,-8 7-3 16,-4 9-7-16,-1 4-58 16,0 6-59-16,2-2-62 15,3 4-40-15,-6 1 11 16,6-6 18-16,8-2-33 16,-10-4 22-16</inkml:trace>
  <inkml:trace contextRef="#ctx0" brushRef="#br0" timeOffset="130887.89">18106 7562 581 0,'-16'-28'304'0,"-1"7"-96"15,5 5-102-15,12 3-58 16,-8 1-17-16,8 8-22 15,0 4 1-15,0 21-4 16,0 24-2-16,8 29 6 16,8 32-6-16,5 16-1 15,2 11-2-15,2 2 5 16,1-9-9-16,-4-12-2 16,0-16-34-16,-6-20-45 15,0-18-32-15,-5-11-26 0,-2-13-15 16,-1-8-38-16,-3-11-62 15</inkml:trace>
  <inkml:trace contextRef="#ctx0" brushRef="#br0" timeOffset="135268.39">18561 7929 13 0,'0'-3'33'16,"0"-2"34"-16,0-3 61 0,-8 4 23 15,8 0-56-15,-8 4-40 16,8 0-23-16,0-5-13 15,-9 5-11-15,9 0 2 16,0 0-5-16,0 0 1 16,0 0 3-16,-8 0 0 15,8-2-2-15,-12-3-4 0,12 5 9 16,-9-5-4-16,9-2-4 16,-11-2 0-16,3-3-3 15,-6 0 2-15,0 0-1 16,-7 0-4-16,-4 0 1 15,-3-1 1-15,3 5 0 0,2-4 2 16,-2 4-1-16,9 8 1 16,3 0 0-16,2 0-4 15,3 0 2-15,-1 0 1 16,-2 12-4-16,3 4 6 16,8 4-5-16,-10 4 1 15,10-3 1-15,0 0 1 16,0-1-2-16,0-4-1 0,0 5 0 15,10-7 3-15,1 4-2 16,-3-2 1-16,1 0 0 16,-1-4-2-16,0 1 5 15,0-13-6-15,-5 9 0 0,-3-9 5 16,0 0 3 0,0 0-7-1,0 0 6-15,0 0-6 16,0 0 4-16,0 0-5 15,0 0 4 1,0 0 3-16,0 0-7 16,0 0 1-16,0 0 4 15,0 0-1 1,0 0 1 0,0 0-5-16,0 0 1 15,0 0-7-15,0 0-14 0,0 0-24 16,0 0-42-1,0 8-71-15,0-8-7 0</inkml:trace>
  <inkml:trace contextRef="#ctx0" brushRef="#br0" timeOffset="136012.92">25262 9325 390 0,'52'-8'203'16,"-8"-1"-33"-16,-2 9-61 16,-8 9-28-16,4 11-3 15,3 13 4-15,-4 8-7 16,-1 9-37-16,1 1-12 16,-6 2-13-16,-2-12 3 15,-4-8 16-15,-5-9 19 0,-4-12 20 16,1-12-12-16,1 0-18 15,4-20-18-15,3-8-7 16,4-18-4-16,7-6-5 16,9-10-11-16,4-6 3 15,3-6-6-15,74-64 3 16,-58 77-39 0,-3 11-53-16,-8 10-80 0,-7 8-55 15,-10 11-8-15,-12 9-24 16,-16 12 16-16</inkml:trace>
  <inkml:trace contextRef="#ctx0" brushRef="#br0" timeOffset="136246.62">25877 9399 251 0,'-43'36'212'0,"10"-10"-49"16,10-12-37-16,10-5-29 0,13-9-15 15,0 0-8 1,14 0 2-16,19 0-17 0,21-11-5 15,16-11 6-15,13-2 1 16,12 0 8-16,-1-9-25 16,-3 0-25-16,-1 0-5 15,-12 2-4-15,-9-3-39 0,-12-1-41 16,-12-7-56-16,-17-2-48 16,-20-10-17-16,-24-4-37 15,-41-6-57-15</inkml:trace>
  <inkml:trace contextRef="#ctx0" brushRef="#br0" timeOffset="136813.91">18722 7929 204 0,'0'0'227'0,"-8"0"-77"15,8 0-47-15,0 0-39 0,0 0-22 16,0 0-10-16,0 0 2 16,0 0-14-16,0 0-15 15,0 0-1-15,8 13 0 16,10 1-2-16,5 4-1 15,7 3 1-15,7-2 3 16,6-2 21-16,13-17 2 0,14 0-4 16,12-20-3-16,7-12-2 15,1-18-9-15,-2-11-4 16,-7-5-3-16,-4-2-1 16,-12-1-2-16,-8 0 3 15,-8-2-7-15,-8 7 6 0,-8 7-9 16,-7 7-18-1,-12 10-19-15,-3 9-23 0,-5 9-19 16,-6 10-13-16,0 8-1 16,-17 4-37-16,-6 16-23 15,-16 6 17-15</inkml:trace>
  <inkml:trace contextRef="#ctx0" brushRef="#br0" timeOffset="137112.87">19410 7558 71 0,'0'0'243'15,"0"0"-74"-15,0 0-47 16,0-4-56-16,0 4-28 0,8 0-17 16,3 0-2-16,6 12-2 15,4 5 0-15,1 4-6 16,3-1-5-16,5-1-5 16,-6 3 1-16,1-6 5 15,-2-9 11-15,-3-7 6 16,5 0-8-16,4-15-4 15,2-15-10-15,3-5-1 16,-3-11 1-16,3-3 0 0,-6 1-6 16,-3-1-13-16,-2 4-21 15,2 0-24-15,-5 4-14 16,1 1 0-16,3 7-34 16,-1 1-42-16,3 4 5 15,-1-1-57-15</inkml:trace>
  <inkml:trace contextRef="#ctx0" brushRef="#br0" timeOffset="137362">20218 6902 41 0,'0'-19'88'15,"-11"2"59"-15,-3 1-14 0,-2 0-64 16,3 4-30-16,5 4-18 16,0 8-9-16,8 0-5 15,0 0 0-15,0 0 0 16,0 0 1-16,0 20 0 0,0 8-1 15,13 9-2 1,-2 7 2-16,7 13 2 0,21 261-62 47,-39-261-13-47,0-11-52 16,-8-13-12-16,-28 2-116 15</inkml:trace>
  <inkml:trace contextRef="#ctx0" brushRef="#br0" timeOffset="138492.93">20082 7456 88 0,'-16'-23'204'0,"7"-6"-44"16,-1-4-62-16,10 1-45 0,0-1-36 16,19-5-20-16,11 3 3 15,10-1-2-15,9-2 8 16,4 6 3-16,-2 2 3 16,-4 16-3-16,-12 2 6 15,-5 3-8-15,-6 9-2 16,-5 0 2-16,-2 0-5 0,-1 16 3 15,-3 1-1-15,-5 2 2 16,0 2-4-16,-5-4 4 16,3-5-4-16,-6-5 4 0,0-7 13 15,0 0 12-15,0 0 5 16,0 0 5-16,0-12-14 16,6-12-7-16,2-9-5 15,5-7 1-15,5-1 11 0,-1 5-11 16,-3 8-5-1,-3 2-1-15,3 10-11 0,-2 9 3 16,0 1-2-16,-1 6-5 16,2 0-2-16,-1 0-4 15,1 17-23-15,0 0-23 16,-2-1-12-16,0-4-9 0,3 1 13 16,-6-1 20-16,-1-1 12 15,2-11 15-15,-1 0 7 16,-8 0 7-16,0 0 0 15,0 0 7-15,0 0-1 0,0 0 7 16,0 0-4 0,5 0 3-16,3 0-4 0,0 9 0 15,-1-9 0-15,4 0 7 16,2 0-7-16,8 0-1 16,2 0-1-16,2-9 1 0,1 2 2 15,-7-1-4-15,1-5 5 16,-7 0 6-16,-6 1 2 15,-1 1 0-15,-6-1 4 16,0 0 9-16,0 2-4 0,-10 7 1 16,2 3-6-16,-3 0-10 15,-3 0-4-15,6 0 2 16,8 0-5 0,0 9 1-16,0-9-1 15,0 7 1-15,5-7-8 16,7 0 0-16,9 0-9 0,3 0 1 15,4 0-1-15,1-13 3 16,-4-3 2-16,-3-4 3 16,0 0 2-16,-5-4 8 15,-8 3-2-15,-9 1 7 0,0-1 0 16,0 5 4-16,-13 4-3 16,0 4 0-16,-3 4 0 15,-4 4-2-15,0 0-2 16,-6 12 5-16,7 4-7 15,2 5 3-15,9-1 0 16,8 0-1-16,0 0-3 0,8-3-7 16,9-1 6-16,2 0-3 15,10-3-10-15,-1-13-5 16,5 0 4-16,-1 0 9 16,2-13-1-16,-8 1 6 0,-1-4-3 15,0-5 3-15,-4 1 6 16,-5 0 6-16,-4 3 7 15,-4 3 6-15,-4-3 0 16,-4 0-5-16,0 5 6 0,0 0-2 16,0-1 0-1,-9 5-12-15,2 1 1 0,-6-1-3 16,2 2 2-16,-1 6-6 16,-1 0 2-16,0 0-7 15,2 14-3-15,-2 1 2 16,13 10-3-16,-9-1 2 0,9 0 2 15,0 5-4-15,9-4 4 16,7 0-5-16,9-6-8 16,12-3-7-16,8-4-16 15,6-12-11-15,11 0-14 16,-5 0-13-16,-3 0-12 16,-7-8-17-16,-9-4-68 15,-10 1-21-15</inkml:trace>
  <inkml:trace contextRef="#ctx0" brushRef="#br0" timeOffset="139241.9">17176 9149 285 0,'-57'13'259'0,"17"-13"-90"0,7 0-84 15,13 0-63-15,9 0-42 16,14 0-3-16,28-13 9 15,34-10 9-15,38-17 7 16,39-13-2-16,48-9 3 0,50-7-3 16,40-4 0-16,33-5-2 15,24-3-2-15,20-1 5 16,21-7 0-16,11-4-1 16,-3-9 2-16,-24-8-2 0,-28-4 17 15,-31 1 11-15,-38 2-2 16,-41 13-8-1,-47 13 1-15,-43 16-8 0,-32 16-4 16,-33 8-1-16,-20 16-6 16,-21 8 1-16,-11 5-8 15,-5 3-12-15,-9 10-5 0,-3 3-12 16,0 0-20-16,-15 16-23 16,-5 12-10-16,-10 14-69 15,3 6-33-15</inkml:trace>
  <inkml:trace contextRef="#ctx0" brushRef="#br0" timeOffset="140173.85">25954 10038 108 0,'0'16'268'16,"0"-4"-119"-16,0 0-58 16,0 5-30-16,0 2-22 0,0 6-11 15,0 5-3-15,0 2-1 16,5 0 0-16,3-7-3 15,1-6 7-15,3-2 24 16,8-4 31-16,13-13 8 0,10-18-10 16,19-13-18-16,17-14-23 15,3-16-12-15,14-17-15 16,6-15 5-16,-3-10-9 16,9-6 5-16,-1-5 1 15,9-4 3-15,-4 0 22 16,-1 3 18-16,-15 17-8 15,-10 18-9-15,-13 15-29 0,-17 10-6 16,-10 20-7-16,-10 2-13 16,-7 9-4-16,-8 8 0 15,-6 4-10-15,-3 7 5 16,-3 5 5-16,-5 0 5 16,-4 0-2-16,0 0-6 0,0 0 3 15,0 0-31 1,0 0-46-16,0 0-52 0,0 0-24 15,0 9 16-15,0 7-8 16,-13 4-56-16,1 4 17 16</inkml:trace>
  <inkml:trace contextRef="#ctx0" brushRef="#br0" timeOffset="140822.59">26837 9366 334 0,'-32'0'298'0,"7"0"-44"16,4 0-103-16,10 0-67 16,2 0-30-16,9 0-18 15,0-5-11-15,0 2-8 0,0 3-4 16,0 0-5-16,4 0-1 16,4 12-10-16,4 12 5 15,10 13 2-15,-2 16-7 16,-1 7 7-16,-2 10-6 15,-5-1 3-15,0-4 0 16,-4-12 4-16,0-12-5 0,0-12 20 16,1-9 14-16,-1-4 22 15,4-4 10-15,8-12-18 16,8 0-19-16,9 0-22 16,12-17 2-16,12-7-5 15,7-8-4-15,5-4 7 0,9-10-9 16,8-5 5-16,4-11-2 15,2-8-4-15,9 1 8 16,2-4 0-16,-2 0-1 16,0 4 7-16,-7 8 17 15,-12 4 12-15,-13 8 17 16,-13 8 9-16,-11 8-24 0,-12 10-20 16,-5 2-10-16,-8 4-1 15,-7 5-8-15,-5 0 2 16,0 5 0-16,-4-2-5 15,-5 4 0-15,2 5 3 16,-5-2-6-16,0-4 11 16,0 2-10-16,0 1 3 15,0 3 4 1,0 0-3 0,0 0-9-16,0 0 12 0,0 0-7 15,0 0-10-15,0 0 4 16,0 0-2-16,0 0-32 15,0 0-15-15,0 0-29 16,-8 0-51-16,0 0-57 16,-4-4-77-16,-12-5-60 15,-17 1-31-15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25T17:04:08.56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7178 4570 50 0,'0'-7'94'16,"0"2"72"-16,0 1-53 15,0 4-43-15,0 0-21 16,0 0 2-16,0 0-18 16,0-3-1-16,0 3 1 15,0 0-6-15,0 0-6 16,0 0 0-16,-12 0-4 16,4 0-4-16,0 0 2 15,1 0 2-15,-7 0-6 16,3 0 2-16,-6 0 0 0,-3 0-8 15,0 12-1-15,-5 4-1 16,-4 4-1-16,1 7-5 16,4 7 4-16,-5 7-4 15,6 4 5 1,1 3-2-16,7 1 2 16,3 1-1-16,12-6-3 0,0-3 2 15,0 0 4-15,12-5-4 16,12 2 1-1,9-3-1-15,12-1 2 0,4-2 2 16,6-2-2-16,7-11-4 16,4-3 0-16,-3-16 7 15,7 0-5-15,3-12-1 16,1-11 5-16,-3-7-4 16,-1-7 0-16,-10-8 0 15,-10-8 4-15,-13-5-2 16,-9-2 3-16,-12-5 0 15,-16-4-2-15,-8-1 8 16,-17 5-4-16,-8 0 15 0,-7 9-6 16,-4 6-7-16,-10 10-9 15,-3 7 0-15,-3 9-2 16,-5 7-1-16,5 10 3 16,3 7 1-16,-1 16-7 15,7 13-2-15,-6 12-15 16,2 15-21-16,6 4-25 15,14 7-22-15,5-3-25 16,8-3-85-16,5-9-208 16</inkml:trace>
  <inkml:trace contextRef="#ctx0" brushRef="#br0" timeOffset="466.29">7287 5361 93 0,'0'-21'222'16,"0"1"-77"-16,0 3-54 16,6 6-44-16,-3 6-12 15,2 0 5-15,-5 3-4 16,0 2-13-16,0 0-13 16,0 0-5-16,4 16 7 15,0 16 4-15,-4 37 3 16,0 37 5-16,-13 41 9 15,-12 36 9-15,-3 24-5 16,-4 9-6-16,-1 3-2 16,-2-3-6-16,2-12-5 15,1-13-9-15,7-20-3 0,3-32-3 16,8-29 0-16,1-25-6 16,13-24-27-16,0-25-42 15,0-14-35-15,0-31-46 16,3-32-73-16,11-36 6 15</inkml:trace>
  <inkml:trace contextRef="#ctx0" brushRef="#br0" timeOffset="765.96">7284 5622 287 0,'0'-33'159'16,"0"12"-64"-16,0 6-43 16,0 6-22-16,0 9-10 15,0 0 5-15,12 16 11 16,11 13-3-16,19 11-14 16,15 13 1-16,11 12-5 15,13 9-4-15,6 2-5 16,-2-2-2-16,-3-5-2 15,-10-7-5-15,-4-10 1 0,-10-7-17 16,-9-9-29-16,-8-7-25 16,-17-12-35-16,-13-17-110 15</inkml:trace>
  <inkml:trace contextRef="#ctx0" brushRef="#br0" timeOffset="1032.05">7451 5580 288 0,'-33'-43'220'15,"5"5"-107"-15,-13-8-27 16,25 39-51-16,-1 7 12 16,-12 16-13-16,-7 21-13 15,-15 24-9-15,-15 20-3 16,-7 14-1-16,-5 2-7 15,6 1 1 1,7-8-1-16,3-14-8 16,10-7-19-16,6-7-34 0,2-9-37 15,3-4-53-15,6-4-76 16</inkml:trace>
  <inkml:trace contextRef="#ctx0" brushRef="#br0" timeOffset="1381.15">6846 7885 588 0,'0'8'178'0,"0"-8"-91"16,0 12-47-16,16 4-15 15,17 17 5-15,11 15 16 16,13 18 2-16,3 15-15 16,10 12-11-16,4 9-12 0,-3-4-5 15,-1-4 1 1,-5-8-4-16,-13-15-8 15,-8-9-32-15,-10-17-45 0,-11-12-68 16,-6-17-80-16,-17-16-62 16</inkml:trace>
  <inkml:trace contextRef="#ctx0" brushRef="#br0" timeOffset="1564.89">7069 7688 742 0,'-70'-19'247'0,"-12"19"-121"16,-11 45-68 0,-15 32-27-16,-15 25-13 15,-10 19-8-15,-1 10-7 0,4 7-6 16,15 2-61-16,18-12-93 16,21-14-62-16,19-19-90 15</inkml:trace>
  <inkml:trace contextRef="#ctx0" brushRef="#br0" timeOffset="2230.04">15433 2731 511 0,'16'-118'182'0,"-2"23"-92"15,-6 31-52-15,-5 27-24 16,-3 37-3-16,-8 42 30 16,-17 52 44-16,-24 68 77 15,-27 99 33-15,-34 97 31 16,-34 80-29-16,-32 96-59 15,-18 67-57-15,-10 60-32 0,12 43-30 16,17 13-11-16,27 8-8 16,29-16 0-16,30-34 0 15,23-49 0-15,23-43-2 16,10-58-7-16,9-58 2 16,2-63-15-16,3-67-38 0,3-64-60 15,4-66-73-15,12-55-70 16,0-63-33-16,20-57-1 15,16-64-36-15</inkml:trace>
  <inkml:trace contextRef="#ctx0" brushRef="#br0" timeOffset="3195.23">21140 3615 604 0,'-60'-16'173'15,"-7"16"-80"-15,-7 7-50 0,-2 21-20 16,-4 21-5-16,2 21 6 16,5 20-4-16,18 14-5 15,20 10-6-15,27 5 3 16,21-2-5-16,23-6-7 0,24-13 5 16,18-22-1-16,10-21 4 15,7-24-13-15,2-31 5 16,-1-24-1-16,-6-33 1 15,-16-33-2-15,-17-27 7 16,-24-31-2-16,-21-10 26 16,-20 3 52-16,-21 13 9 15,-16 20-35-15,-17 26-22 16,-9 16-26-16,-5 29-16 0,-3 21-35 16,3 30-66-16,2 37-66 15,6 37-36-15,3 32-107 16</inkml:trace>
  <inkml:trace contextRef="#ctx0" brushRef="#br0" timeOffset="3478.99">21201 4905 996 0,'7'-50'581'16,"-7"10"-296"-16,0 7-172 15,0 8-92-15,-7 9-18 16,7 8-4-16,-8 8-6 0,-1 32 7 16,-4 41 3-16,1 67 1 15,-2 76-6-15,-8 58 7 16,-4 34-11-16,4 9-21 0,-3-7-56 16,7-26-40-16,7-28-49 15,11-35-34-15,0-44-25 16,0-41-9-16,0-39 6 15,0-47-28-15</inkml:trace>
  <inkml:trace contextRef="#ctx0" brushRef="#br0" timeOffset="3695.03">21586 5019 445 0,'9'-66'364'0,"-9"18"-170"15,3 19-103-15,2 17-50 16,1 24-21-16,7 24-8 16,8 21-7-16,10 24 2 0,15 23-5 15,10 13-2 1,5 9-2-16,5 1 2 0,-7-10-30 16,-2-15-56-1,-15-17-71-15,-13-20-36 0,-13-19-56 16</inkml:trace>
  <inkml:trace contextRef="#ctx0" brushRef="#br0" timeOffset="3910.51">21054 5174 932 0,'-78'-34'260'0,"14"6"-129"0,12 9-63 15,6 6-38-15,15 4-15 16,-3 9-11-16,-5 12 5 15,-20 21-8-15,-15 29-5 16,-22 35-3-16,-14 34-37 16,-3 19-52-16,0 13-60 15,11 4-49-15,12-4-44 0,18-13-63 16</inkml:trace>
  <inkml:trace contextRef="#ctx0" brushRef="#br0" timeOffset="4193.43">20961 7926 594 0,'24'0'467'0,"-8"7"-152"15,9 14-149-15,15 20-86 16,30 27-32-16,27 30-1 0,21 16-14 16,4 12-20-1,0-4-6-15,-9-3-3 0,-20-18-36 16,-14-11-34-16,-22-17-97 16,-18-15-77-16,-14-18-38 15,-13-15-14-15,-12-25-12 0</inkml:trace>
  <inkml:trace contextRef="#ctx0" brushRef="#br0" timeOffset="4343.56">21639 7774 753 0,'-69'-101'443'0,"-20"43"-65"16,-24 54-170-16,-30 53-98 0,-16 53-57 16,-16 49-23-1,-6 33-20-15,-8 15-16 0,4 9-97 16,10-6-151-16,6-6-149 15,1-12-124-15</inkml:trace>
  <inkml:trace contextRef="#ctx0" brushRef="#br0" timeOffset="5142.63">8312 1965 448 0,'12'-48'181'16,"-12"23"-96"-16,0 34-42 15,-33 35-3-15,-16 42 20 16,-17 36 10-16,-9 24-7 16,-12 21-18-16,2 5-16 15,4-10-11 1,7-12-11-16,17-22 2 0,13-28-6 16,12-31-8-16,12-40-27 15,20-37-20-15,9-41 7 16,15-40-4-16,17-46 21 15,15-38 21-15,14-32 15 16,2-8 40-16,-7 18 37 16,-12 37 23-16,-13 36-23 15,-7 32-47-15,-8 33-22 16,-6 28-2-16,-3 39-10 16,1 41 0-16,3 39 6 15,5 27-8-15,7 26 5 16,4 9-4-16,6-2-4 15,1-6-11-15,6-18-70 16,-3-17 82-16,-5-19-238 16,-9-21 21-16,-13-29-35 15,-19-23 4-15</inkml:trace>
  <inkml:trace contextRef="#ctx0" brushRef="#br0" timeOffset="5294.12">8093 2836 439 0,'-93'-25'197'0,"14"6"-76"15,19 3-45-15,16 4-7 16,15 3-14-16,12 2-30 0,17 7-13 16,28-5-6-16,37-2-6 15,46-2 1-15,33-3-39 16,25-5-82-16,0 1-119 16</inkml:trace>
  <inkml:trace contextRef="#ctx0" brushRef="#br0" timeOffset="6307.33">21894 2042 550 0,'17'-44'326'15,"-5"11"-147"-15,-4 4-93 16,-2 14-45-16,-6 7-17 15,0 16-13-15,0 28 3 0,0 33 8 16,-10 28 13-16,-2 22-11 16,-6 7-7-16,4-4-6 15,3-15-10-15,2-22 8 16,9-19-1-16,0-22-3 16,0-14 6-16,0-73-20 15,9-29-3 1,10-42 4-16,13-43 8 15,16-29 0-15,17-18 1 16,8 9 3-16,4 21 5 16,-4 36-4-16,-11 31-5 15,-5 29 3-15,-4 31-10 16,-5 22 1-16,-7 32 8 16,-8 34-1-16,-22 33 1 15,-22 18 10-15,-30 19 4 16,-28 7-3-16,-21 0-15 15,-7-16 3-15,1-21 7 16,14-19 9-16,17-22 12 16,11-19 4-16,18-21-8 15,16-9-10-15,20-8-11 16,8-6-10-16,18-6-7 16,21 0 4-16,21 13-4 15,18 16 8-15,4 20-1 16,-10 22 4-16,-10 15-3 15,-17 12 0-15,-21 3 5 0,-29 3 0 16,-21-7 6-16,-27-7-13 16,-20-12 8-16,-14-16-1 15,-3-8-30-15,11-25-71 16,6 0-87-16,12-13-66 16,13-6-40-16,7-3-303 15</inkml:trace>
  <inkml:trace contextRef="#ctx0" brushRef="#br0" timeOffset="14981.98">8446 5995 63 0,'0'-4'156'15,"-13"4"18"-15,4 0-62 0,9 0-36 16,-11 0-20-16,3 0-5 16,8 0-6-16,-8 0-9 15,8 0-9-15,0 0 0 16,0 0-7-16,0 0-9 15,0 0 9-15,0 0 17 16,0 0 22-16,0 0 15 0,0 0 5 16,0 0 8-16,0 0 0 15,0-4 3 1,0 0 0-16,0-3-9 0,0 2-22 16,0 0-21-16,0-2-17 15,0-2-8-15,5 2-6 16,1-5 1-16,7-10-1 15,12-6-7-15,10-8 2 16,19-13-7-16,23-11 3 16,15-14 9-16,23-4-10 0,10 1 5 15,19 0-1-15,14 3 0 16,16 5-11-16,21 0 3 16,21 5 5-16,18 3-7 15,19 3 2-15,10 1-7 16,17 0-7-16,20 0 6 15,27 0 3-15,10 3 1 16,-5 2 9-16,-16 0 0 16,-23 2 1-16,-21 5 5 0,-16 4-4 15,-12 4 0-15,-17 5-3 16,-12 4 1-16,-7-1 0 16,-10 5 10-16,-3 0-9 15,0 9 7-15,-3 2-6 16,-7 3-5-16,3 10 4 0,-6 0-4 15,-3 0 2 1,0 17 1-16,-1 0 2 16,-4-1 0-16,-6 4 0 0,-10 1 0 15,-8-1 3-15,-8-4-1 16,-9 0-5-16,-14 1-1 16,-18-2 3-16,-7-2 1 15,-14-1 4-15,-2-12-7 16,-4 9 4-16,-1-1 3 0,-2-8-6 15,3 7 5-15,-7-7-3 16,-7 0-5-16,-7 0 6 16,-10 0 1-16,-2 0 0 15,-3 9 0-15,-6-1-4 16,1 1 2-16,3-2 2 16,-1 5 0-16,6-3-4 15,5 3 2-15,2 0-2 0,5 0 4 16,7-1 1-1,5 2-6-15,0 1 5 0,-3-7-2 16,-5 5 0-16,-9-3-5 16,-8-9 7-16,-7 7-5 0,-7-7 9 15,-12 0-9-15,0 0 6 16,-7 0 2-16,1 0-7 16,-8 0 6-16,0 0-8 15,0 0 5-15,4 0-3 16,1 8 7-16,3-8-7 15,-3 9-2-15,3-9 4 0,-5 0 2 16,6 0 4-16,-3 0-13 16,2 8 7-16,0-8-3 15,2 9 5-15,2-9 0 16,0 11-2-16,3-3-1 0,7 1-6 16,2 3 11-16,0 0-3 15,1 1 0-15,4-1-1 16,-6-1-4-16,1 5 5 15,2-4-1-15,-6 1 3 16,-6 0-6-16,0-5 9 16,-6-8-9-16,0 7 0 15,1-7 1-15,-2 0 2 0,1 0 4 16,0 0-8-16,1 9 6 16,-6-9-1-16,5 0 0 15,-3 0 2 1,-2 0 0-16,-3 0-5 0,0 0-3 31,0 0 2-31,0 0 11 16,6 0-4-16,-2 0-1 15,-1 0-6-15,-3 0 1 16,0 0-2-16,0 0 8 16,0 0-7-16,0 0 0 15,0 8 0-15,0-8 5 16,0 0-1-1,0 0 4-15,0 0-2 16,0 0-2-16,5 0 4 16,-2 0 3-16,-3 0-4 0,5 0-5 15,-5 0 4-15,3 0 3 16,-3 0 7-16,0 0-8 16,0 0 1-16,0 0-5 15,0 0-6-15,0 0 4 16,0 0 0-1,0 0 2-15,0 0-5 16,0 0 6 0,0 0 10-1,0 0-13-15,0 0-2 16,0 0 8-16,0 0-3 0,0 0-6 16,0 0 13-16,0 0-6 15,0 9 2-15,0-9 3 16,0 0 1-16,0 0-7 15,0 0 0-15,0 0 3 16,0 0-7-16,0 0 0 16,3 0 6-1,3 0-7-15,2 0 11 0,-5 0-8 16,2 0 1-16,-2 7 2 16,2-7-9-16,3 0 7 15,-8 9 0-15,4-9-1 16,-4 0 3-16,0 0-5 0,0 0 5 15,0 0-5-15,0 0 6 16,0 0 0 0,0 0-2-16,0 0 1 15,0 0 1-15,0 0 1 16,4 0-4-16,-4 0 3 16,4 0 1-16,-4 0 6 15,0 0-4-15,0 0 2 0,0 0-1 16,0 0 1-16,0 0-4 15,0 0 1-15,0 0-1 16,0 0 1-16,0 0-2 16,0 0-6-16,0 0 8 0,0 0-10 15,0 0 8-15,0 0-9 16,4 0 3-16,4 0 4 16,-2 8-3-16,-3 0 4 15,5-8-2-15,0 13-4 16,-2-13 9-16,3 7-9 15,-4 1 2-15,-1-8-2 0,4 9 7 16,-4-9 0-16,1 0-4 16,-1 0-2-16,0 7 2 15,1-7 2-15,-2 9 6 16,-3-9-12-16,0 0 5 16,0 0 4-16,0 0 1 0,0 0 9 15,0 0 28-15,0 0 9 16,0 0 14-16,0 0-34 15,-12-9-32 1,-5-3 0 0,-8-4 0-16,-6-4 0 15,-14-1 0-15,-17-8 0 0,-15 1 0 16,-13-5 0-16,-15 2 0 16,-8-7 0-16,-14 3 0 15,-6-2 0-15,-9-5 0 16,-4 2 0-16,-1-1 0 0,-3 5 0 15,3-1 0-15,-3 5 0 16,-11 7 0-16,-15 9 0 16,-21 3 0-16,-23 10 0 15,-21 3 0-15,-10 0 0 16,-4 0 0-16,1 12 0 16,-1 5 0-16,-1-2 0 15,-8 1 0-15,-8 4 0 0,-3 5 0 16,-3-1 0-1,-2 5 0-15,0-1 0 16,-280 27 0-16,285-32 0 16,5 5 0-16,15 2 0 15,15-2 0-15,17 5 0 0,16 3 0 16,9 0 0-16,3 6 0 16,0 6 0-16,0 1 0 15,0-1 0-15,9 7 0 16,7-8 0-16,7 3 0 15,14-6 0-15,9 4 0 16,15 2 0-16,12 0 0 16,7-2 0-16,15-3 0 15,13-1 0-15,16-3 0 0,14-5 0 16,11-7 0-16,14-8 0 16,7-5 0-16,10 0 0 15,-2-3 0-15,0-1 0 16,6 4 0-16,-6 1 0 15,2 3 0-15,-10 3 0 16,-3 6 0-16,-1-4 0 16,-4 0 0-16,5-5 0 15,4-5 0-15,3-1 0 16,6-7 0-16,7-7 0 0,16 0 0 47,-2-7 0-32,3-7 0-15,12-6 0 16,14-12 0-16,27-13 0 16,28-20 0-16,31-16 0 0,47-9 0 15,50-8 0 1,51-3 0-16,35 3 0 16,32 1 0-16,34 7 0 15,41 7 0-15,31 14 0 0,16 13 0 16,18 14 0-16,22 15 0 15,14 7 0-15,-7 10 0 16,-15 10 0-16,-13 13 0 0,-21 8 0 16,-40 7 0-16,-38 5 0 15,-41-1 0-15,-36 5 0 16,-34-1 0-16,-26 4 0 16,-35-2 0-16,-28-9 0 0,-31-5 0 15,-33-8 0 1,-28-4 0-16,-26 0 0 0,-21-12 0 15,-9 9 0-15,-14-9 0 16,-8 0 0-16,-19 0 0 31,-10 0 0-31,-9 0 0 16,-13 0 0-16,-13 0 0 16,-14-9 0-16,-11-6 0 15,-14-6 0-15,-15-12 0 16,-18-3 0-16,-24-9 0 15,-17-8 0-15,-24-8 0 16,-30-5-11-16,-15 2-11 0,-30-6 9 16,-26 5-20-16,-37 12 5 15,-56 13-2-15,-46 16 8 16,-39 15 8-16,-40 21 0 16,-32 21 1-16,-8 16 5 15,0 16 2-15,4 13 2 0,16 3 4 16,36 12 5-16,37 4-3 15,42 10 8-15,34 11-5 16,43 4 0-16,40-9-5 16,47-6 2-16,49-10 2 15,51-15-1-15,40-13-8 16,31-15 8-16,29-19 1 16,21-6-10-16,19-5 4 15,13-8 10-15,24-16-7 0,25 0 5 16,24-19-2-16,26-19 0 15,23-13-5-15,22-18 3 16,28-22-2-16,31-11 2 16,40-3-2-16,50-10 1 15,45-2 2-15,35-2-2 16,37 5 0-16,45 9-1 0,40 15 2 16,17 12-2-1,24 21 1-15,24 26-6 0,0 19 4 16,-3 19-2-16,-14 17 0 15,-14 17 4-15,-42 8-3 16,-56 3-4-16,-58 5 7 16,-59 1 0-16,-55-6 2 15,-49-2-2-15,-46-10-3 0,-44-7 5 16,-29-9 12-16,-27-2 23 16,-19-10 23-16,-17-4-10 15,-10-8-51-15,-15 0 0 16,-27 0 0-1,-23-13 0-15,-18-2 0 16,-9-7 0-16,-21-10 0 0,-7-5 0 16,-7-7 0-16,-17-10 0 15,-27 1 0-15,-31-4 0 16,-39-4-26-16,-41 0-71 16,-41 4-8-16,-48 7 6 0,-53 11 33 15,-33 10 25-15,-25 5 21 16,-17 8 13-16,-24 11 9 15,2 14 17-15,0 15 3 16,-4 17-6-16,-1 16 17 16,24 4-7-16,41 3 3 15,49 3 1-15,58-7-9 16,59-6-9-16,54-5-2 0,56-13-5 16,45-8-10-16,38-4 6 15,30-2-5-15,37-3 2 16,34 2 4-16,40-4 0 15,41-9-2-15,52-16 3 16,73-18 0-16,79-17 3 0,67-23-8 16,65-12 3-16,74-7 0 15,44-4 4-15,33 3 10 16,27 12 8-16,6 18 0 16,-9 18 4-16,-16 19 0 15,-27 14-9-15,-43 17-8 16,-57 21-12-16,-51 12 8 15,-50 8-8-15,-44 11-1 16,-46 7 2-16,-38-1-3 0,-43-7 3 16,-35-1 6-16,-39-10-9 15,-25-11 6-15,-29-8-2 16,-23-8 15-16,-10-10 14 16,-12-1 3-16,-13-2-22 0,-5-12-10 15</inkml:trace>
  <inkml:trace contextRef="#ctx0" brushRef="#br0" timeOffset="15244.96">18626 5166 2047 0,'3'0'0'16</inkml:trace>
  <inkml:trace contextRef="#ctx0" brushRef="#br0" timeOffset="15542.35">18632 5166 2047 0,'6'0'0'0,"-3"0"0"16,2 0 0-16,-5-4 0 47,0-1 0-31,0 2 0 30,0-2 0-14</inkml:trace>
  <inkml:trace contextRef="#ctx0" brushRef="#br0" timeOffset="15931.26">18646 5149 1850 0,'3'0'-446'0,"10"0"7"0,8 0-9 15</inkml:trace>
  <inkml:trace contextRef="#ctx0" brushRef="#br0" timeOffset="19252.37">8190 6016 7 0,'-9'0'20'0,"9"0"32"0,0 0 55 16,0 0 55-16,0 0-64 15,0 0-32-15,0 0-25 16,0 0-17-16,0 0-6 16,0 0-2-16,0 0 4 15,0 0 0-15,0 0-6 0,0 0-1 16,0 0-7-16,0 0 9 15,0 0-3-15,0 0 6 16,0 0-12-16,0 0-2 16,0 0-1-16,0 0 4 15,0 0-1-15,0 0 6 16,0 0-2-16,0 0-1 16,0 0 8-16,0 0-4 15,0 0 0-15,0 0-3 0,0 0-8 16,4 0-1-16,9 0-4 15,7-8-2-15,17-9-23 16,28-8-55-16,28-15-47 16,37-17-109-16</inkml:trace>
  <inkml:trace contextRef="#ctx0" brushRef="#br0" timeOffset="20267.58">18703 6159 278 0,'0'-9'233'16,"0"6"-47"-16,0-3-56 15,0 6-46-15,0 0-20 0,3 0 27 16,2-2 27-16,-5 2 27 15,0 0-5-15,0 0-38 16,8 0-28-16,9 11 4 16,7 14-10-16,9 16-30 15,7 7-14-15,4 13-1 16,0 4 3-16,6 1-9 0,-2-2-5 16,-3-2-7-16,-4-5-8 15,0-9 4-15,-9-7-1 16,-7-9-26-16,-5-6-66 0,-9-7-48 15,-2-8-34-15,-9-11-24 16,0 0-18-16,-12 0-11 16,-5-15 26-16,-5-9-36 15,-8-9 44-15</inkml:trace>
  <inkml:trace contextRef="#ctx0" brushRef="#br0" timeOffset="20615.37">19040 6276 95 0,'8'-36'268'0,"0"3"-71"0,4 9-70 16,-4 0-50-16,0 6-29 16,-3 3 23-16,-2 3 46 15,-3 0 22-15,0 7-15 16,0 5-17-16,0 0-7 0,0 0 4 16,-8 0-22-16,-3 21-13 15,-11 11 6-15,-5 17 0 16,-11 13-1-16,-5 10-30 15,-2 6-3-15,0 0-28 16,5-6-13-16,-5 1 0 0,5-7 0 16,1-8 0-16,8-11 0 15,2-6 0-15,7-9 0 16,0-8 0-16,10-2 0 16,0-10 0-16,12-1 0 0,-8-11 0 15,8 10 0-15</inkml:trace>
  <inkml:trace contextRef="#ctx0" brushRef="#br0" timeOffset="21331.99">18553 6957 1935 0,'0'0'-145'0,"0"0"-24"0,0-5-18 16,0 0-4-16,0 1 14 15,-14-8-1-15,0 0 22 16,-12-8 20-16,-7-5-75 15</inkml:trace>
  <inkml:trace contextRef="#ctx0" brushRef="#br0" timeOffset="22103.23">8925 2389 389 0,'-33'20'195'16,"9"-3"-9"-16,4-7-44 15,4-10-22-15,3 0-2 16,13 0-16-16,0 0-21 16,4 0-25-16,16-10-29 15,16-15-13-15,13-8 3 16,7-3 1-16,6-1-8 15,-1 5-5-15,-1-1-3 16,-3 5 2-16,-3-1-6 16,-10 9 3-16,-12 3 0 15,-7 4-1-15,-4 1 2 16,-9 5-2-16,1 3 7 16,-10-1-9-16,-3 5-20 15,0 0-51-15,3 0-83 16,-3 0-52-16,0 0-16 15,0-3-38-15,0-5-284 16</inkml:trace>
  <inkml:trace contextRef="#ctx0" brushRef="#br0" timeOffset="22535.43">9591 1763 121 0,'0'-22'277'16,"0"2"-101"-16,0 4-57 15,0 5-14-15,0 1-8 16,0 3-15-16,0 7-38 16,0 0-13-16,0 0-11 15,0 0-13-15,0 0-6 16,3 17-1-16,6 14 4 16,3 18 9-16,-1 13 14 15,3 9-4-15,-3 8-2 16,-3-1-7-16,4-10 1 15,-4-8-2-15,1-5 0 16,0-12-4-16,-1-5 0 16,0-9 3-16,-8-10-1 15,0-6 10-15,0-1 9 16,0-12 17-16,0 0-5 16,0 0 0-16,0 0-5 15,0 0-16-15,0 0-6 16,0 0-7-16,0 0-4 15,3 0-45 1,0 0-52 0,-3 0-54-16,0 0-58 15,0 0-16-15,0 12-17 16,0 1-39-16</inkml:trace>
  <inkml:trace contextRef="#ctx0" brushRef="#br0" timeOffset="24363.02">18991 6675 99 0,'0'16'231'0,"-13"-4"-78"16,13 0-48-16,-7-12-43 15,7 9-27-15,0-9-17 16,0 0 2-16,0 0 17 0,0 0 27 16,0 0 15-16,0 0 17 15,0 0 2-15,0 0 5 16,0 0 5-16,0 0 9 0,0 0-14 16,0-4-18-16,0-4-15 15,-8-1-15-15,8-3-5 16,-8 0-10-16,8-3-8 15,-12-3-15-15,3-1-9 0,1-6 7 16,0-3-3-16,-4-5 8 16,1-7 5-16,-7-1 1 15,-1-1 5-15,-3-1 2 16,-1-7-33-16,-3-3 0 16,-1 0 0-16,-5-4 0 15,-42-65 0-15,30 58 0 16,-10-5 0-1,-88-87 0-15,55 74 0 16,-21-3 0-16,-8 4 0 0,-8 3 0 16,-6 6 0-1,-3 1 0-15,-13 7 0 0,-8 0 0 16,-18-3 0-16,-15 2 0 16,-14 0 0-16,-15 4 0 15,-12 1 0-15,-3-7 0 16,-12 3 0-16,-14-2 0 0,-18 2 0 15,-27 7 0-15,-14 7 0 16,-9 10 0-16,-9 16 0 16,-3 19 0-16,-16 14 0 15,-12 15-24-15,-5 12 8 16,10 14 6-16,15 7 7 0,7 5-2 16,18 2 10-16,15 0-5 15,25 7 4-15,25-11-11 16,23-3 3-16,28-3-1 15,30-6 6-15,24-3-2 16,16-5 5-16,15 2-3 16,19-6-3-16,7 0-2 15,6 6 11-15,2-1-11 0,4-2 6 16,5 3-4-16,-3-7 7 16,7 3-5-16,7-5 3 15,8-4-4-15,8-6 1 16,9-3-4-16,7 2-2 15,8-6 6-15,10 0 2 16,-2-4-8-16,6 4 10 0,-3 4-4 16,-2 4-3-16,0 5 3 15,-3 4-1 1,-6 4 1-16,1 4-3 0,-6-2 1 16,7-1 7-16,3-11-9 15,-2 2 16-15,8-3-13 16,-3-11-1-16,4 1 2 15,5-4 1-15,8 1 2 16,-8-13-3-16,8 8-3 0,0-8 0 16,0 0-2-16,0 0 9 15,0 0-7-15,0 0-2 16,0 0 6-16,0 0-4 16,0 0-10-16,0 0-7 15,0 0-28-15,0 0-42 16,0 0-50-16,0 0-49 15,0 0-33-15,0 0-32 16,4 0-17-16,0-8-29 0</inkml:trace>
  <inkml:trace contextRef="#ctx0" brushRef="#br0" timeOffset="24719.21">8373 5482 192 0,'20'-52'282'0,"-5"16"-123"0,-7 7-69 15,-3 13-43-15,-5 4-26 16,0 12-12-16,0 0-3 16,0 12-2-16,-16 13-1 15,0 11 3-15,0 7 4 16,2 7-7-16,3 3-2 16,-1-3 7-16,12-6-1 0,0-7-5 15,0-9-6-15,0-4 7 16,9-7-1-16,2-1 3 15,0-9-7-15,6-7 2 16,1 0 2-16,-4 0-4 16,-1 0 2-16,-4 0 0 15,-1 0-3-15,-5 0 3 16,2 0 2-16,-5 0-14 16,0 0-9-16,0 0 0 15,0 0-13-15,0 0-24 16,0 0-39-16,0 0-80 15,-13-3-252-15</inkml:trace>
  <inkml:trace contextRef="#ctx0" brushRef="#br0" timeOffset="25087.86">8750 4639 608 0,'-21'33'172'0,"2"-9"-85"0,2-7-62 16,2-1-25-16,15-8-15 15,0-8-29-15,0 9-52 16,4-9-50-16,7 0-100 15</inkml:trace>
  <inkml:trace contextRef="#ctx0" brushRef="#br0" timeOffset="25925.49">23559 2164 224 0,'-44'0'263'0,"4"0"-85"16,12 0-57-16,2 0-37 15,14 9 11-15,12-9 35 16,0 0 34-16,0 0-8 16,9 0-44-16,14-9-60 15,22-2-23-15,28-6-17 16,25-3-3-16,22-4-1 16,19-1-8-16,5 4 5 15,-8 1-5-15,-12 4 4 16,-28-1-6-16,-19 6 11 15,-19 2-11-15,-22 1-1 16,-6 5-2-16,-14-2-6 16,-15 1-23-16,-1 1-79 15,0 3-104-15,-9 0-66 16,-5 0-25-16,6 0-11 16</inkml:trace>
  <inkml:trace contextRef="#ctx0" brushRef="#br0" timeOffset="26352.18">25148 1860 441 0,'28'-28'202'0,"-2"3"-88"16,-9 0-44-16,0 6 29 16,-4 2 47-16,-5 5 11 15,0-1-23-15,0 5-40 16,-5 8-36-16,-3 0-27 15,0 0-14-15,0 0-5 16,0 0-11-16,0 12 3 16,8 14-4-16,1 9 0 15,-4 11 2-15,-2 1-2 16,5 3 2-16,-3-1 4 16,-2-6-6-16,-3 0 6 15,0-12-6-15,0-3-3 16,0-2 1-16,0-7 4 15,0-2 5-15,0 0-5 16,0-10-2-16,4 2 1 16,-4-9 4-16,0 0-6 15,0 0-3-15,0 0 2 16,0 0-65-16,0-4-497 31,0-18 267-15</inkml:trace>
  <inkml:trace contextRef="#ctx0" brushRef="#br0" timeOffset="26874.98">25382 1554 73 0,'0'-25'204'0,"0"2"-17"15,0-1-75-15,-8 3-45 16,-3-1-22-16,-1 3-1 16,-1 3-6-16,-4 0-11 15,5 4-14-15,-8 5-5 16,-4 7 1-16,-8 0-7 16,-8 13 10-16,-5 13-7 15,-5 14 12-15,2 22-10 16,-1 10 6-16,5 17-9 15,3 14-1-15,8 2 0 16,9 2 0-16,8-5-4 16,16-9 3-16,0-8-2 15,0-7 5-15,11-13-8 16,6-8 3-16,8-8 1 16,2-8-1-16,7-8 1 15,10-9 1-15,5-3-5 16,7-9 5-16,10-12-1 15,3 0-1-15,4-17 2 16,0-11 8-16,0-8 12 16,-4-14 6-16,-9-6 16 15,-9-6 50-15,-16-7-24 16,-5 0 14-16,-13-5-17 16,-8 0 15-16,-9 1-32 15,-9 0-7-15,-5 4-26 16,-3 5-10-16,-3 6-22 15,-11 5-88-15,-15 14-84 16,-11 9-64-16,-12 14-14 16,-4 7-58-16</inkml:trace>
  <inkml:trace contextRef="#ctx0" brushRef="#br0" timeOffset="27636">8949 3171 2 0</inkml:trace>
  <inkml:trace contextRef="#ctx0" brushRef="#br0" timeOffset="95298.84">3228 5144 545 0,'-22'0'143'16,"-5"38"-41"-16,-9 34 74 15,-5 48-26-15,-8 43-30 16,0 36-43-16,4 20-19 15,9 9-20-15,8-13-19 16,7-19-13-16,8-30-8 16,13-31-19-16,0-30-34 15,0-31-37-15,0-25-64 16,0-32-36-16,8-43-15 16,6-47-50-16</inkml:trace>
  <inkml:trace contextRef="#ctx0" brushRef="#br0" timeOffset="95546.82">3013 5439 397 0,'8'-147'187'16,"0"29"-82"-16,0 24-34 15,0 21 18-15,0 23 7 16,9 26 4-16,10 24 12 16,22 29 6-16,16 35-14 15,257 544 72 16,-250-425-165-31,-3-13-6 16,-9-16-8-16,-3-23-7 16,-12-28-46-16,-8-26-64 15,-8-21-69-15,-13-18-39 16,-13-26-17-16,-3-29-57 0</inkml:trace>
  <inkml:trace contextRef="#ctx0" brushRef="#br0" timeOffset="95796.79">3092 6178 454 0,'-101'12'159'16,"16"1"-66"-16,17 0-14 15,14-6 60-15,18-7-3 16,12 0-50-16,24 0-44 16,12-7-24-16,33-10-7 15,32-4 2-15,21-7 4 16,7-1-13-16,-3 1-5 15,-8 4 3-15,-23 7-3 16,-13 5-11-16,-15 5-43 16,-10 2-51-16,-9 5-49 15,-7-5-20-15,-4-2-11 16,-5-5-41-16</inkml:trace>
  <inkml:trace contextRef="#ctx0" brushRef="#br0" timeOffset="96262.29">3824 4476 348 0,'-28'-133'228'0,"-26"15"-112"16,-19 21-58-16,-15 12-7 16,-21 18 42-16,-27 22-14 15,-17 33-15-15,-26 36 3 16,-24 50 54-16,-17 60 21 15,-4 62-21-15,6 68-20 16,12 75-19-16,23 48-41 16,36 23-10-16,45 2 2 15,57-23-12-15,45-25-5 16,45-36 8-16,49-38-6 16,44-41 16-16,53-45-1 15,49-54-16-15,52-57-4 16,53-65 5-16,37-69-11 15,11-60 3-15,-15-55-9 16,-41-34 3-16,-48-38-3 0,-55-44-3 16,-50-47 9-16,-55-34 20 15,-48-22-5 1,-51-7-22-16,-52 13 0 0,-38 22 0 16,-41 36 0-16,-38 52 0 15,-34 43 0-15,-31 49 0 16,-16 49 0-16,2 49 0 15,10 41-265-15,18 35-104 16,20 38 0 0,31 24 6-16</inkml:trace>
  <inkml:trace contextRef="#ctx0" brushRef="#br0" timeOffset="100671.32">4421 5751 407 0,'-29'17'163'0,"2"-1"-30"16,-5-4-65-16,2-3-29 15,10-9 28-15,4 0 4 16,16 0-12-16,0 0-28 16,8-16-21-16,25-14-6 15,24-10-4-15,19-14 5 16,14 1-3-1,3 1-2-15,-4-1 3 0,-7 8-5 16,-14 8 1 0,-11 6 4-16,-11 5 1 0,-14 11 1 15,-7 2-1-15,-5 1-5 16,-8 4 4-16,-1 4-5 16,3-4 2-16,-3 3 1 15,1 1-1-15,-4 4 4 16,-3 0-4-16,-5 0-8 15,0 0 3-15,0 0-9 16,0 0-9-16,0 0-30 16,0 0-18-16,0 0-13 15,0 0-7-15,0 0 4 16,0 0-3-16,0 0-40 16,-17 0-61-16</inkml:trace>
  <inkml:trace contextRef="#ctx0" brushRef="#br0" timeOffset="101187.56">4961 5201 227 0,'-8'-16'187'15,"8"0"-61"-15,-12 1-16 16,4 1-28-16,8 6-15 16,-8 1 2-16,8-2-14 15,0 9-23 1,0-4-13-16,0 1-12 0,0 3-15 15,8 0 9-15,12 0-1 16,13 0-3-16,10 0 5 16,8 0-7-16,-4 0 0 15,2 0 3-15,-4 0 0 16,-12 0 1-16,-6 12-5 16,-10-1 3-16,-4 11 3 15,-13 6 0-15,0 14-3 16,-16 14 3-16,-5 8 4 15,-4 2-4-15,-3-1 4 16,5-8-8-16,-2-9 6 16,8-6-1-16,4-14 5 15,3-9-5-15,10-6 7 16,0-13 6-16,0 0 20 16,-9-4-4-16,1-17-7 15,0-14-3-15,-1-15-6 16,-4-11-4-16,-1-4-7 15,-3-5-2-15,-1 2-4 16,-1 3 4-16,-1 4-14 16,-1 7-8-16,5 13-23 15,5 13-24-15,-3 12-33 16,6 8-27-16,8 8 8 16,0 12-66-16,0 12-28 15</inkml:trace>
  <inkml:trace contextRef="#ctx0" brushRef="#br0" timeOffset="106280.1">21951 11132 78 0,'0'-4'102'0,"0"-3"32"0,0 2-39 16,0 1-32-16,0-4-16 15,0 4-6-15,0 0 5 16,0 0 2-16,0 0 3 15,0-1 3-15,0-2 2 0,0 7-1 16,0-5-4-16,0 5-8 16,0 0-13-16,-11 9 1 15,-2 15 7-15,1 26 1 16,-9 19 7-16,-7 28-7 16,-4 25-8-16,-4 15-9 0,-1 5-10 15,-4 2-9-15,3-14-1 16,7-11 2-16,7-22-7 15,6-19 2-15,7-20-11 16,2-15-29-16,9-18-45 0,0-18-52 16,0-18-32-16,14-25-1 15,1-26-43-15,6-28 5 16</inkml:trace>
  <inkml:trace contextRef="#ctx0" brushRef="#br0" timeOffset="106595.2">22001 11059 277 0,'0'-15'232'15,"0"2"-74"-15,0 5-58 16,0-1-37-16,4 6-19 0,-1 3 6 16,5 0 3-16,0 0 3 15,9 20 7-15,3 8-7 16,9 17-9-16,3 17-5 15,6 18-11-15,-4 18-8 16,6 12-12-16,2 7-4 16,-2 3-6-16,-3-7 1 0,-4-3-7 15,-10-17 2-15,-1-10-7 16,-5-19-20-16,-5-14-22 16,-9-14-38-16,0-12-25 0,-3-8-19 15,0-16-12-15,0 0-17 16,0-16-37-16,0-13 25 15</inkml:trace>
  <inkml:trace contextRef="#ctx0" brushRef="#br0" timeOffset="107297.24">21666 11788 57 0,'-9'0'159'16,"-5"0"7"-16,2 0-53 15,12 0-35-15,-13 0-19 16,13 0-9-16,0 0-5 15,0 0 0-15,0 0-5 16,9 0-12-16,12 0-1 16,10 0-2-16,13-4-3 0,15 4-10 15,1 0 4-15,4 0 4 16,1-5 1-16,-3 2 2 16,-5-6-8-16,-5 2 7 15,0 2 0-15,-3-2 5 0,-3 2-2 16,-14 1 1-1,-4 4-2-15,-2 0 2 0,-12-3-3 16,-5 3 2-16,-4-4-5 16,-5 4 3-16,0 0-7 15,3 0-4-15,-3 0-6 16,0 0-2-16,0 0 0 0,0 0-6 16,0 0 7-16,0 0-4 15,0 0-6-15,0 0 13 16,0 0-10-1,0 0 3-15,0 0 7 16,0 0 6-16,0 0-5 16,0 0 2-16,0 0-7 15,0 0 0-15,0 0 2 16,0 0-9 0,0 0 6-1,0 0-5-15,0 0 4 0,0 0 2 16,0 0-6-16,0 0 4 15,0 0-9 1,0-5-4-16,0 5-44 0,0 0-56 16,0 0-37-16,0 0-27 15,-8 12 1-15,-1 0-28 16,3 1-20-16</inkml:trace>
  <inkml:trace contextRef="#ctx0" brushRef="#br0" timeOffset="107993.8">21756 14646 341 0,'8'-41'261'16,"-8"4"-57"-16,0 8-100 15,5 5-58-15,-2 3-22 16,-3 9-13-16,0 5-2 15,0 7 2-15,4 0 35 16,5 32 13-16,-4 26-2 16,-5 18-19-16,0 19-8 0,-8 10-14 15,-5 13-6-15,0 4-4 16,1-4-3-16,-1-3-3 16,2-14-4-16,3-10 4 15,8-23 0-15,-8-15-15 0,8-14-22 16,0-9-39-16,0-14-36 15,0-16-32-15,0 0-14 16,0-23-14-16,4-19-49 16</inkml:trace>
  <inkml:trace contextRef="#ctx0" brushRef="#br0" timeOffset="109980.12">21801 14625 6 0,'-8'-7'14'0,"8"1"15"16,0 2 15-16,0 1 9 16,0-6 13-16,0 1 0 15,0 0-20-15,0 0-27 16,-8 1-43-16,8 2-41 15,0 1-11-15,0-1 5 0,0 5 20 16</inkml:trace>
  <inkml:trace contextRef="#ctx0" brushRef="#br0" timeOffset="111387.86">21846 14576 20 0,'0'-8'64'16,"0"0"101"-16,-17 4-8 15,1 4-27-15,-7 0-16 16,-6 24 9-16,-9 21 19 16,-11 29-12-16,-7 23-18 15,-1 21-26-15,1 16-36 0,7 8-20 16,13 2-12-16,10-10-14 16,26-20-3-16,8-24-15 15,23-29-30-15,21-29-15 0,16-32-21 16,10-29-6-16,3-23 28 15,-8-24 33-15,-8-24 21 16,-18-10 28-16,-13-7 13 16,-17-2 35-16,-17 14 39 15,-8 19 42-15,-21 21-20 0,-16 24-20 16,-17 25-19-16,2 32-33 16,-5 25-14-16,0 24-19 15,12 15-15-15,13 12-14 16,21-3 6-16,19-3-36 15,22-10-35-15,29-14-43 0,17-17-22 16,17-21-6-16,5-24 20 16,3-19 25-16,-7-19 51 15,-22-10 38-15,-19-10 61 0,-17-3 31 16,-20 0 34-16,-16-1 23 16,-12 5 8-16,-7 5-18 15,-2 7-33-15,-5 12-34 16,7 4-39-16,-2 6-30 15,9 6 0-15,3 4-82 16,5 5-167-16,12 0-126 0,8-4-47 16,19-7-17-16</inkml:trace>
  <inkml:trace contextRef="#ctx0" brushRef="#br0" timeOffset="112685.54">24294 11019 137 0,'8'0'215'0,"-3"0"-77"16,-1 0-28-16,0 0-34 16,1 0-7-16,-2-5 16 15,2 2 33-15,-2 3 14 0,-3 0-18 16,0 0-32-16,0 0-33 16,0 0-19-16,0 20 10 15,0 13 3-15,5 15 8 0,-1 17-1 16,-4 9-16-16,5 12-12 15,-5 3-9-15,0 0-13 16,0-8 6-16,0-16-2 16,0-11-7-16,0-14 4 0,0-11 2 15,0-9 0 1,0-20-9-16,0-12-4 0,0-20 1 16,0-21-7-16,0-20 11 15,0-18 0-15,6-10-3 16,11-9 5-16,3-3 3 0,3 2 0 15,7 5 3-15,-1 8-6 16,2 13 6-16,3 12 5 16,-3 13-10-16,6 15-1 15,-1 7 6-15,6 10-8 0,1 11 8 16,-1 17-5-16,-5 13 8 16,-5 12-1-16,-4 11 0 15,-12 14 1-15,-16 6 7 16,0 6-8-16,-25 2 0 15,-6-2 2-15,-11-10-6 0,3-4 2 16,-4-10 3-16,8-6 3 16,4-7-5-16,1-8 1 15,4-6-5-15,9-3 5 16,3-8-9-16,14 0 10 0,0 0-1 16,0 0-8-16,5 0-2 15,7 0-3-15,7 0 4 16,10 0-8-16,2 9 4 15,8 7 9-15,-4 9 1 0,-1 7-2 16,-6 8-4-16,-9 6 6 16,-10 6-4-16,-9 0-3 15,-20 1 5-15,-8-3 4 16,-14-5-7-16,-2-13 5 0,-3-5-2 16,-4-6 9-16,3-8-5 15,6-13-5-15,7 0 3 16,2 0 0-16,9 0-1 15,8 0-3-15,2 0-1 0,3-9 3 16,11 5-11-16,-6 0-27 16,6 2-34-16,0 2-38 15,0 0-33-15,0 0-42 16,0 0-14-16,0 0-1 16,0 0-30-16,0 10 20 15</inkml:trace>
  <inkml:trace contextRef="#ctx0" brushRef="#br0" timeOffset="115209.48">21252 13059 146 0,'-24'-12'243'15,"1"-5"-93"-15,-6 0-32 0,1 6-47 16,-1-1-13-16,4-2 1 15,6 7 9-15,7-1-12 16,3 4-13-16,9-6-18 0,0 7-2 16,0 3-3-16,12-3 5 15,13 3 4-15,16-5 24 16,28 3 3-16,28-13-5 0,45 0 0 16,61-10-5-16,73-7-10 15,64-5-5-15,64-4-11 16,54 1-11-16,57-3-1 15,34 4-8-15,24-2 0 16,20 4 2-16,4 4 7 16,-9 10 16-16,-8 7 41 15,-23 3 24-15,-46 8-12 0,-64 5-34 16,-69 0-26-16,-66 0-6 16,-64 0-13-16,-56 0 4 15,-50 0 4-15,-41 0 12 16,-29-7 7-16,-22-6-6 15,-22 1 3-15,-15-5-5 16,-13-2 12-16,-21-2-11 16,-2 1-12-16,-7 4-5 15,4 4 3-15,9-1-1 16,-5 5-4-16,6 4 3 16,8 0-1-16,8 4-1 15,0 0 0-15,0 0 0 16,0 0-4-16,0 0 5 15,0 0 6-15,0 0 3 0,8 0-11 16,0 0 0-16,5 23 0 16,4 16 0-1,6 21 0-15,6 30 0 16,2 32 0-16,3 34 0 0,-1 31 0 16,3 31 0-16,4 27 0 15,9 12 0-15,3 7 0 16,5-12 0-16,-3-16 0 15,-5-24 0-15,-7-29 0 16,0-33 0-16,-14-31 0 16,-7-33 0-16,-9-26 0 15,-12-18 0-15,-12-22 0 16,-23-20 0-16,-22-16 0 16,-25-13 0-16,-24-9 0 15,-19-6 0-15,-17-4 0 16,-21-2 0-16,-18 5 0 15,-16 5 0-15,-22 7 0 16,-21 4 0-16,-24 10 0 0,-17 2 0 16,-23 10 0-16,-23 7 0 15,-32 0 0-15,-22 7 0 16,-15 6 0-16,-5 7 0 16,-7 4 0-16,-5 5 0 0,8 3 0 15,15 0 0-15,12 6 0 16,16-5 0-16,14-2 0 15,11-2 0-15,7-1 0 16,14 2 0-16,11-1 0 16,17-5 0-16,21 0 0 0,18 0 0 15,29-3 0-15,31 0 0 16,26-3 0-16,29 0 0 16,24-2 0-16,25-4 0 0,15 0 0 15,18-3 0-15,12-9 0 16,10 0 0-16,15 0 0 15,4 8 0-15,3-8 0 63</inkml:trace>
  <inkml:trace contextRef="#ctx0" brushRef="#br0" timeOffset="115489.47">20487 15496 2047 0,'0'-12'0'0,"0"-12"0"16,0-14 0-16,0-14 0 15,0-17 0-15,0-20 0 16,8-22 0-16,-2-23 0 0,8-26 0 16,-3-22 0-16,1-18 0 15,5-7 0-15,-1 1 0 16,-1 9 0-16,7 23 0 15,-2 19 0-15,3 16 0 16,-1 24 0-16,-2 23 0 0,-8 13 0 16,-1 22 0-16,-6 14 0 15,-5 5 0-15,0 15 0 16,0 2 0-16,0 1 0 0,0 8 0 16,0-1 0-16,-8 5 0 15,0 8 0 1</inkml:trace>
  <inkml:trace contextRef="#ctx0" brushRef="#br0" timeOffset="115650.61">20705 12822 2047 0,'0'-3'0'16,"8"3"0"0,8 0 0-16,12 0 0 15,18 0 0-15,11 0 0 16,11 7 0-16,5 5 0 0,-2-3 0 15,-7-2 0-15,-7 6-87 16,-9-4-85-16,-8-9-27 16,-3 12-26-16,-4-12-20 15,-8 0-4-15,-15 0-22 16,-10 0-19-16</inkml:trace>
  <inkml:trace contextRef="#ctx0" brushRef="#br0" timeOffset="116281.15">18548 13242 442 0,'0'-45'170'16,"0"9"-73"-16,0 7-47 0,-15 8-21 15,-5 14 0-15,-10 7 29 16,-6 24 4-16,-8 11 1 16,-7 23-5-16,0 20-24 15,-5 20-21-15,-3 20-3 16,7 16-12-16,4 4 6 15,3-4-2-15,8-12-12 0,9-16-23 16,3-20-39-16,14-22-49 16,11-19-28-16,0-24-17 15,0-21-46-15,11-21-142 16</inkml:trace>
  <inkml:trace contextRef="#ctx0" brushRef="#br0" timeOffset="116514.86">18330 13344 354 0,'22'-58'279'16,"-4"19"-117"-16,-6 5-84 16,-2 10-42-16,-2 7-19 15,-5 6-3-15,3 11 4 16,8 7 6-16,6 22 13 0,3 16 6 16,7 19-18-16,2 27-7 15,-4 13-7-15,1 11-6 16,-4-2-2-16,-6-6-6 0,-2-14-16 15,-5-10-24 1,1-19-34-16,-4-15-39 0,-9-8-17 16,0-13-13-16,0-11-45 15,-13-17 5-15</inkml:trace>
  <inkml:trace contextRef="#ctx0" brushRef="#br0" timeOffset="116730.43">17993 13969 367 0,'-53'-15'231'0,"8"-1"-51"16,12 4-90-16,9-2-47 15,12 7-26-15,12-1-9 16,7-6-8-16,22 3 2 16,20-1 2-16,19 3-7 0,11 1-2 15,-3 1-14-15,-7 2-44 16,-7 0-40-16,-9 5-26 15,-10-2-60-15,-9 2-20 16</inkml:trace>
  <inkml:trace contextRef="#ctx0" brushRef="#br0" timeOffset="117513.09">23401 12582 392 0,'17'-13'311'0,"-9"9"-225"16,-5 0-10-16,5 2 297 31,-4 2-227-31,5 19-14 16,4 18 9-16,2 121 106 15,-10-31-146-15,-5 34-59 16,0 39-42-16,0 33 0 16,-8 19 0-16,8 9 0 0,0-14 0 15,0-14 0-15,0-26 0 16,0-32-3-16,8-37-174 15,3-31-60-15,6-31-72 16,0-26-16-16,3-25 2 16,3-34 5-16</inkml:trace>
  <inkml:trace contextRef="#ctx0" brushRef="#br0" timeOffset="118126.77">26033 12722 291 0,'-14'-31'162'0,"3"3"-30"16,-1 4-25-16,-4 2-40 16,3 6-27-16,0 1-10 0,7 1 2 15,6 7 8-15,-8 3 20 16,8 2 20-16,0 2 14 16,0-6-5-16,0 1-13 15,0 1-10-15,3 4 11 0,-3 0 35 16,0 0 10-1,5 9 4-15,-2 24 33 0,0 32-74 16,2 34-85-16,-5 35 0 16,0 36 0-16,0 37 0 15,0 26 0-15,0 16 0 0,8-1 0 16,5-9 0-16,9-18 0 16,-5-22 0-16,5-25 0 15,-2-27 0-15,-5-28 0 16,-2-27 0-16,-1-23 0 0,-4-19-94 15,-8-17-266-15,0-16-40 16,0-22 41-16,-11-23-16 16</inkml:trace>
  <inkml:trace contextRef="#ctx0" brushRef="#br0" timeOffset="121606.49">27551 11454 90 0,'12'-28'220'16,"5"-2"-75"-16,-1 2-57 0,-4 4-38 15,-1 0-7-15,-2 3 15 16,0 4 11-16,-5 6 7 16,-4 3-7-16,0-1-19 15,0 9-12-15,0 0 2 16,-17 0-15-16,-2 14-5 15,-6 0-10-15,0 3-9 16,4 4 3-16,7-2 6 0,0 3-8 16,6-6-1-16,8 3 5 15,0-2-5-15,13-1 3 16,10 6-4-16,10 2-2 16,8-1 4-16,9 2-1 0,2 3-2 15,-5-2 4-15,-4-2-6 16,-12-4 3-1,-6 0 2-15,-13 0-2 0,-12 5 4 16,-8-4 1-16,-9-1-4 16,-7-4 8-16,0-8-3 15,0-8-3-15,-1 0-3 16,0 0 0-16,5 0 0 16,3 0-2-16,1-8-5 15,6 1-4-15,-3-2-22 16,13 1-55-16,-8 4-56 0,8-1-23 15,0-2-33-15,13-5-25 16</inkml:trace>
  <inkml:trace contextRef="#ctx0" brushRef="#br0" timeOffset="121939.03">27947 11679 156 0,'9'0'236'0,"4"0"-91"16,-1 0-72-16,1 0-37 15,3-5-13-15,8 1-4 0,4-5-6 16,10 1-9-16,2 1-1 16,4-5-2-16,2-5 3 15,-7-4 0-15,-2 2 18 16,-12-7 26-16,-8 7 6 16,-17-2-1-16,0 1 19 15,-17 4 8-15,-8 0-9 16,-4 3 5-16,-4 5-10 15,6 8-19-15,-3 0-17 16,5 16-13-16,3 9-10 16,4 7-7-16,18 8 3 0,0 5-1 15,18 0-11-15,7-4-43 16,3-4-57-16,9-5-53 16,-1-11-37-16,4-5-2 15,2-16-43-15</inkml:trace>
  <inkml:trace contextRef="#ctx0" brushRef="#br0" timeOffset="122337.46">28518 11536 370 0,'3'-38'170'0,"2"6"-64"0,-5 8-39 16,4 8-13-16,1 3 12 16,-2 6 3-16,0 7-16 15,2 0-23-15,3 15 6 16,1 15 0-16,-1 10-1 15,-4 8-6-15,-4 9-8 16,0 0-17-16,0-3 7 16,0-13-13-16,0-13 9 0,0-8-2 15,0-9 1 1,0-11-5-16,-12-11 0 16,3-18-3-16,9-6 3 0,0-11-7 15,9-4-4-15,3 3 4 16,5 1 5-16,2 10 1 15,-2 8 0-15,-6 12 0 16,1 4 1-16,2 7 6 16,-3 5 2-16,6 8-1 15,-2 4 0-15,6 4-7 0,-3 0 2 16,-4 1-8-16,-3 0-18 16,3-6-66-16,2 2-78 15,-3-2-50 1,-2 1-60-16</inkml:trace>
  <inkml:trace contextRef="#ctx0" brushRef="#br0" timeOffset="122690.11">28973 11532 242 0,'14'-9'261'0,"0"1"-84"16,-2 0-76-16,-4 8-31 0,1-4 12 15,-1 4 5-15,3 0-9 16,9 17-16-16,9 6-27 15,-1 1-16-15,1 2-9 16,-4-2-4 0,-6-5-4-16,-2-2-1 0,-9 0-1 15,-8-5 2-15,0-12 12 16,0 0-1-16,0 0 8 16,0 0-7-16,0 0 1 15,0-12 2-15,0-7-16 16,4-3 3-16,4-6-3 15,9-2 0-15,-3-2 3 16,8 4-3-16,-1-1-9 16,-5 1-10-16,-1 3-5 0,-2 5-26 15,-4 0-29 1,-1 4-30-16,-4 4-31 16,-4 4-3-16,0 3-4 0,0 5-39 15,0 0-7-15</inkml:trace>
  <inkml:trace contextRef="#ctx0" brushRef="#br0" timeOffset="123286.8">29408 11498 16 0,'-8'0'40'0,"8"0"55"15,-9 0 72-15,9 9-62 0,0-9-45 16,0 8-23-1,0-8-11-15,0 0-1 0,9 0-4 16,2 0-3 0,9 0-5-16,6 0 2 15,2-8-4-15,4-1 6 0,-2-2 5 16,-5-1 2-16,1-4-6 16,-6-1 11-16,-4 1 4 15,-4-1 10-15,-4 1 1 16,-3 0-7-16,-5 4 6 15,0 0 12-15,-13-2 1 16,-4 12-3-16,-2 2 10 16,-9 0-8-16,-1 11-1 15,1 9-2-15,-1 5-13 16,9 8-5-16,9 4-9 16,11 3-7-16,11 0-12 15,9 1-1-15,9-4-2 16,7-5 1-16,5-6 0 0,8-7-3 15,-4-2-1-15,-1-11 2 16,-5-6-2-16,-1 0-20 16,-3 0-63-16,-5 0-84 15,-6-6-59-15,-7-6-25 16,-9 0-50-16</inkml:trace>
  <inkml:trace contextRef="#ctx0" brushRef="#br0" timeOffset="125881.7">21897 13836 101 0,'-6'7'232'0,"-2"1"-80"0,0-8-47 15,-1 9-35-15,9-9-11 16,0 0 4-16,0 0-3 15,0 0-8-15,0 0-11 16,0 0-11-16,0 0-7 16,6-5-6-16,5-9 4 15,9-12-6-15,4-6-7 0,3-5 8 16,-2 1 3-16,1-2 5 16,-3 7 5-16,-2 1 7 15,0 10 2-15,-10 4-2 16,-2 4 0-16,-1 0-9 0,0 8-2 15,-5 0-14-15,-3-1 11 16,0 5-5-16,0 0 4 16,5 0 9-16,-1 17 15 15,0 11-12-15,-4 8-6 16,4 10-6-16,-4 7-9 16,0 3-4-16,0 6 6 15,0-1-8-15,0 4-3 0,4-3-2 16,0 55 6-1,-4-64-3-15,4-8-5 16,-4-4-1-16,0-9 0 0,0-7 5 16,0-6-2-16,0-7-4 15,0 0 4-15,0-3-1 16,0-9-26 0,0 0-16-16,0 0-11 0,0-13-12 15,0-2-10 1,0-6-11-16,0 1-3 0,0-6-17 15,0 3-16-15,0 3-19 16,0-1-12-16,-8 2-52 16,-4-2-4-16</inkml:trace>
  <inkml:trace contextRef="#ctx0" brushRef="#br0" timeOffset="126281.24">21997 14268 56 0,'0'7'169'0,"-13"-7"14"15,13 7-42-15,0-7-27 16,0 0-21-16,0 0-6 15,0 0 1-15,0 0-10 16,0 0-16-16,0 0-19 0,8 0-11 16,5 0-8-1,10 0-6-15,10 0-12 0,7 0 0 16,5 0-5-16,3 0 1 16,-3-2 2-16,-3-3 1 15,-10 1 2-15,-4 1-4 16,-8 3 3-16,-6 0 7 0,-6 0 6 15,-2 0-9-15,-1 0-6 16,-5 0 5-16,0 0-11 16,0 0-35-16,0 0-56 15,0 0-75-15,-8 0-53 0,-3-10-80 16</inkml:trace>
  <inkml:trace contextRef="#ctx0" brushRef="#br0" timeOffset="128178.35">27446 13629 55 0,'3'-5'107'0,"1"-3"66"16,4 3-53-16,-8 1-31 15,0 0-23-15,0 4-19 16,0 0 1-16,0 0-6 16,0 0-9-16,0 0-10 15,0 0-11-15,0 0-2 0,0 0 3 16,0 0 3-16,0 0-3 16,0 0 1-16,0 0 3 15,0 0-5-15,0 0 1 16,0 0-4-16,0 0-2 15,0 0 0-15,0 0-4 16,0 0 2-16,0 0 0 16,5 0-5-16,-2-3 3 15,-3 3-2-15,0 0-3 16,0 0 1-16,0-4 3 0,0-1-4 16,0 5 8-16,0 0 4 15,0 0-5-15,0 0-2 16,0 0 2-16,0 0 0 15,0 0 5-15,0 0-6 16,0 0-1-16,0 0-8 0,0 0 11 16,0 0-2-16,0 0 2 15,0 0-5 1,0 0 5-16,0 0 2 0,0 0 3 16,0 0-3-16,0-5 5 15,0 5 2-15,0 0 1 16,0 0 2-16,0-3 1 15,0-1-6-15,0 4-1 16,0-4-4-16,0 4 5 0,0 0 2 16,0 0-4-16,0 0-4 15,0 0 5-15,0 0 3 16,0 0-2-16,5 0-1 16,-2 0 2-16,3 0-2 15,2 0 14-15,4 0 15 16,0 11 12-16,4 3-16 15,-4 2-11-15,0 4 2 16,4 4-4-16,1-3 7 0,0-1 7 16,-3-3-6-16,4-6 2 15,-5 3 6-15,1-7-11 16,3-7 9-16,0 0-13 16,-1 0-3-16,5-7-5 15,1-10-7-15,7-12 2 16,8-8-11-16,8-4 1 0,4-10-1 15,6-7-1 1,7 1-3-16,4 1 4 16,-1-2-1-16,0 1 1 0,-4 7-1 15,-4 7-4-15,-9 10 0 16,-7 9 5-16,-10 3 2 16,-7 9-3-16,-6-1-4 15,-7 11-2-15,-6-4 2 16,-5 6-3-16,0 0-7 0,0 0-8 15,0 0-16-15,0 0-11 16,0 0-3-16,0 0-11 16,0 13-36-16,0-5-42 15,-12 4-39-15,-10 5-21 16,-2-1-10-16,-7 1-19 16,-10 2-11-16</inkml:trace>
  <inkml:trace contextRef="#ctx0" brushRef="#br0" timeOffset="129160.22">24462 13783 23 0,'-13'-16'66'0,"13"-1"72"15,-13 0 2-15,4 6-55 16,-2-1-32-16,0-5-22 15,2 5 1-15,1 3 17 16,0 2 9-16,0-1 7 0,-2 0-10 16,-1 3-1-16,0 5-7 15,-6 0 1-15,1 13-2 16,0 2-5-16,-6 14-8 16,8 3-8-16,-3 7-12 0,8 4-6 15,9 2-1-15,0 0-4 16,12-5 1-16,10 1 0 15,9-3-3-15,11-11-1 16,6-2-1-16,4-13 2 16,5-12 2-16,1-8-5 15,-1-4 5-15,-9-13-1 0,-13-6 0 16,-5-12-1-16,-13 0 3 16,-13-7 16-16,-4-2-4 15,-18 0 12-15,-2-2 1 16,-7 1-7-16,-8 7-14 0,4 10-4 15,-3 8 2 1,0 7-11-16,-3 9 6 0,1 12-14 16,-7 0-29-16,4 21-66 15,2 4-49-15,9 7-18 16,7 0-27-16,5 1-30 16</inkml:trace>
  <inkml:trace contextRef="#ctx0" brushRef="#br0" timeOffset="131156.12">20624 15496 156 0,'0'-7'198'16,"0"7"-79"-16,0 0-52 15,0 0-20-15,0 23-3 16,0 18 3-16,-8 21-3 0,8 19-4 16,-8 25 4-16,-1 20-11 15,1 12-1-15,-5 12 4 16,3 6 3-16,2-6 1 0,-10 0 9 16,2-3-14-16,-1-8-7 15,-2-14-9 1,2-14-8-16,2-18 3 0,1-12-6 15,14-12 0-15,-11-12 14 16,3-8 3-16,-1-4-4 16,9-9 7-16,-11 2-7 15,-1-7-4-15,3-5 0 0,9-7-7 16,-8 3-7-16,8-6 1 16,0-8-2-16,0-8 5 15,8 0-12-15,13 0 7 16,10 0 0-16,10-8 3 0,16-8-1 15,11-1-2 1,19-3-2-16,19-5 11 0,24 1 0 16,25-4 9-16,17-1 8 15,27 0 4-15,29 1-4 16,24 4 4-16,20 3 6 16,7 5-12-16,1 9-8 0,-8 7-12 15,-10 0-1-15,-4 0-2 16,8 12 2-16,6-1 3 15,4 5-10-15,4 1 3 16,0 0-4-16,-3-2 3 0,-6 1 2 16,1-4 0-1,-1 2-2-15,0-14 0 16,-13 12-2-16,-10-12 6 0,-16 12-6 16,-9-4 2-16,-5-8-3 15,-3 0 7-15,-6 0-4 16,-6 0 5-16,-1 0-7 15,-3 0 5-15,3 0 1 16,4 0-5-16,-5 0-1 16,3 0 2-16,-6 0-2 15,-7 8 2-15,-16-8 0 16,-13 0-2-16,-15 0 3 16,-18 0-1-16,-12-4 7 15,-9-4-7-15,-15 4-2 16,-12-5 8-16,-7 1-4 15,-9 3-4-15,-14-2 29 16,-14-5 56-16,-8 3 22 16,-13 1 26-16,-8 0-62 0,-8 5-69 15,0-6 0-15,0 1 0 16,0 4 0-16,0 0 0 16,0 0 0 30,0-5 0-46,0-3 0 16,0 0 0-16,0-9 0 16,0-7 0-16,3-13 0 15,-3-19 0-15,0-30 0 16,0-28 0-16,0-37 0 16,0-28 0-16,0-21 0 15,0 3 0-15,-15 3 0 16,-10 23 0-16,-5 29 0 15,-1 24 0-15,-1 26 0 16,4 22 0-16,-1 17-141 16,1 17-160-16,-1 14-82 0,-4 11 14 15,-15 1-42-15</inkml:trace>
  <inkml:trace contextRef="#ctx0" brushRef="#br0" timeOffset="131906.62">26024 14899 210 0,'0'-18'190'16,"3"2"-60"-16,3 4-37 16,2 4-25-16,4 4 8 15,8 4 31-15,5 12 22 16,-2 21 16-16,-1 28 4 0,-11 32 0 16,-7 42-27-16,-4 41-1 15,-20 35-9-15,-12 33-13 16,-4 12-30-16,-7 4-25 15,4-8-25-15,2-14-4 16,9-27-18-16,8-25-18 16,3-27-80-16,5-33-76 0,12-32-82 15,-8-24-58-15,-3-30-16 16,-6-28-25-16</inkml:trace>
  <inkml:trace contextRef="#ctx0" brushRef="#br0" timeOffset="132508.57">23531 15334 207 0,'9'-16'199'16,"-1"-5"-72"-16,-5 5-50 15,5 3-28-15,4 1 12 0,-3 4 17 16,-1 4-14-16,6 4-2 16,0 21 32-16,3 23-5 15,-1 30 17-15,-8 44 3 16,-8 45-10-16,0 35-17 0,-16 30-31 16,-9 16-18-16,1-4-10 15,0-12-16-15,4-16 2 16,3-20-9-16,1-25-5 15,-1-25-10-15,5-28-48 16,-19 106-955 15</inkml:trace>
  <inkml:trace contextRef="#ctx0" brushRef="#br0" timeOffset="133418.78">21911 16755 50 0,'4'-21'91'16,"0"-4"80"-16,-4 2-55 0,0 2-16 16,0 0-35-16,0 1-26 15,0-1-8-15,0 5 5 16,-8 1 16-16,0 1 6 0,8 2-6 15,-12 0-10 1,4 5 1-16,-3 7 5 0,-3 0-6 16,2 0-7-16,-5 7-18 15,1 5-5-15,1 6-3 16,2 2 1-16,0 4 3 16,5 4 2-16,8 5 1 0,-8-1-13 15,8 6 4-15,0-3 1 16,0 3 0-16,8-3-3 15,4 2-5-15,5-5 2 16,3 1-2-16,4-3 3 0,5-7 1 16,2-7-4-1,9-3-2-15,-6-1 6 0,3-12-2 16,-4 0-4-16,-1 0-1 16,-4-8 7-16,1-4-3 15,-4-4-3-15,-3-5 3 16,4-3 2-16,-4 0-3 15,-8-5 1-15,-2-3-1 16,10-47 4 0,-19 36 1-16,-3-7-3 0,0-3 3 0,0 4 8 15,-9 10 2-15,-2-3 4 16,-11 6-5-16,0 3 0 16,-7 4-1-16,-2 6 2 15,-7 2-10-15,-3 9 0 16,-4 3 0-16,1 9-2 15,0 9-9-15,1 10 9 0,4 10-4 16,2 4-8-16,9 4-25 16,4 4-23-16,8 4-45 15,7-2-51-15,9 2-47 16,0-4-59-16,0-1-268 0</inkml:trace>
  <inkml:trace contextRef="#ctx0" brushRef="#br0" timeOffset="134734.96">24380 16107 260 0,'-18'0'201'0,"4"0"-3"16,2 0-68-16,-1 0-52 16,1 0-19-16,3 0 28 0,9 0 17 15,0 0-14-15,0 0-25 16,0 0-15-16,0-8-21 16,9-1-5-16,8-3-12 0,6-4-4 15,6-5-11 1,2-2 4-16,2-2 5 0,1-4-1 15,-6 5-3-15,-8 3-4 16,-3 10 8-16,-5-2 20 16,-4 7 14-16,-5 0 5 15,-3 6-13-15,0 0-9 0,0 0-6 16,0 17 18-16,0 16 10 16,0 11 12-16,0 20-2 15,0 14-21-15,-11 12-5 0,-1 3-11 16,-1 1-13-16,0-8 7 15,5-4-12-15,0-14 4 16,8-7-2-16,-12-13 1 16,12-11-8-16,0-7 5 0,0-7-4 15,-8-7 9 1,8-4-14-16,0-3-8 0,0-9-35 16,0 0-37-16,0 0-51 15,0-13-17-15,-8-2-34 16,8-6-7-16,-11 0 3 15,11 1 5-15,-13 0-26 0,5 8 18 16</inkml:trace>
  <inkml:trace contextRef="#ctx0" brushRef="#br0" timeOffset="134999.85">24263 16912 103 0,'-16'9'252'16,"3"-9"-61"-16,0 0-25 15,13 0-34-15,0 0-21 16,0 0 5-16,0 0 10 0,0 0-34 16,17 0-36-16,14-5-27 15,15 1-16-15,11 4-8 16,7 0 3-16,1 0-10 0,-3 0-3 16,-8 0-8-16,-7 0 2 15,-7 0-22-15,-12 0-9 16,-2-3-39-16,-14-6-40 15,-4-2-52-15,-8-1-21 16,0-1-52-16,-17-4 10 16</inkml:trace>
  <inkml:trace contextRef="#ctx0" brushRef="#br0" timeOffset="136182.29">28018 16408 287 0,'-11'-17'295'15,"-2"1"-6"-15,13 5-127 16,0 3-77-16,0-1-28 16,0 6 13-16,8 3-16 15,8 0 1-15,9 12-20 16,12 7 2-16,5 9-18 15,15 10 3-15,8 3 7 16,6 7-10-16,2 6-5 0,0-2-9 16,1 1-1-16,-9-1-4 15,-8-7-20-15,-10-7-37 16,-13-10-44-16,-11-3-29 16,-12-13-25-16,-11-12-15 15,-16-12 19-15,-2-10 29 16,-12-6 15-16,-2-13 19 0,-1-6 8 15,1-6 11 1,4-9 28-16,8-7 37 16,3-4 59-16,9-1 64 0,8 5-29 15,0 7-2-15,0 10-5 16,0 11 0-16,0 13 10 16,0 5 23-16,0 9 10 15,0 14 23-15,-17 16 4 16,-2 21-24-16,-15 16-39 15,-6 12-30-15,-8 9-18 0,-9 3-19 16,0 0-4-16,4-4-11 16,5-6-8-1,2-11-10-15,7-8-77 0,5-2-94 16,11-7-106-16,2-5-47 16,0-6-35-16</inkml:trace>
  <inkml:trace contextRef="#ctx0" brushRef="#br0" timeOffset="146748.4">27076 8727 538 0,'28'-62'114'0,"-7"9"-23"16,-9 9-4-16,-2 12-16 15,-7 7-12-15,-3 6-14 16,0 8-26-16,0 11-9 0,-9 34 31 15,-11 28 25-15,-16 23-4 16,-21 25-15-16,-13 20-11 16,-12 16-21-16,-6 17-3 15,-2 0-8-15,9-6-3 16,8-9 2-16,8-22 5 16,17-17-2-16,6-23-6 15,11-20 1-15,10-21 0 16,5-12-12-16,16-16-181 15,0-34-38-15,0-25-32 16,8-15-41-16</inkml:trace>
  <inkml:trace contextRef="#ctx0" brushRef="#br0" timeOffset="147147.69">26041 9467 372 0,'-14'-11'176'0,"6"2"-83"0,8 1-47 16,0 8-21-16,0 0-3 15,0 8 9-15,8 20 27 16,10 22 15-16,2 19 3 16,-1 20-20-16,3 17-20 15,-7 7-4-15,-1-2-13 0,-6-13-6 16,-2-17-7-16,-1-15 2 15,-1-17 5-15,-4-12 17 16,0-12 8-16,0-6 2 16,0-6-4-16,0-6-6 15,0-7-18-15,5 8-6 16,6-8 3-16,10 9-7 16,12-9-4-16,15 0 0 0,9 0 5 15,4 0 0-15,-1 0-2 16,-6 0-6-16,-5-5 9 15,-10-2-4-15,-5 2-10 16,-9-2-47-16,-11-10-79 16,0 2-55-16,-14-10-33 15,0-8-55-15</inkml:trace>
  <inkml:trace contextRef="#ctx0" brushRef="#br0" timeOffset="147629.56">25894 9503 303 0,'0'-28'154'0,"0"4"-67"16,0 4-37-16,0 4-17 16,0 4 0-16,0 3 10 15,0 4 1-15,0 5-14 16,12 0-6-16,5 0-6 15,3 10 12-15,4-3 2 16,-3 6 2-16,-1-1 2 16,-4 4-3-16,5 4 2 15,-1 9 3-15,4 12 5 0,1 16 17 16,4 12 0-16,6 12-1 16,7 13-12-16,6 8-8 15,8 3-9-15,1-4-8 16,2-5-10-16,-2-11-2 15,-6-9-7-15,2-9-1 0,-8-16 1 16,-8-5-5 0,-8-13 9-16,-7-9-7 0,-5-7 2 15,-5-6 2-15,-8-11 6 16,-4 8 12-16,0-8 6 16,0 0-7-16,0 0-8 15,0 0-2-15,0 0-9 16,0 0 6-16,0-3-12 0,0-2-31 15,0 1-52-15,0 0-73 16,-8 1-69-16,-8-6-19 16,-4-3-55-16</inkml:trace>
  <inkml:trace contextRef="#ctx0" brushRef="#br0" timeOffset="153936.45">29976 9114 625 0,'0'-62'189'0,"0"5"-83"16,0 10-55-16,-16 1-21 15,-2 6 1-15,2-1 29 0,1 4 30 16,-1 1 8-16,-1 3 0 15,-3-3 4-15,-3-1 1 16,-7-4-25-16,-5-4-32 16,-19-3-16-16,-11-9-5 15,-17-9-10 1,-19-8 6-16,-18-7-5 0,-18-4 3 16,-17-5-5-16,-16-3 2 15,-19-1 28-15,-4 0 7 16,-15 8-16-16,-7 6-11 15,-21 10-8-15,-18 9-9 16,-26 8-5-16,-17 12 0 0,-4 12 1 16,-7 9-3-16,-18 12 0 15,-11 8 0-15,-16 15 0 16,-8 15 0-16,8 10 0 16,4 17 0-16,7 13 0 15,5 12 0-15,-4 20 0 16,4 16 0-16,16 16 0 15,12 13 0-15,12 12 0 0,17 12 0 16,9 7 0-16,6 10 0 16,13 14 0-16,14 18 0 15,9 16 0-15,17 17 0 16,23 7 0-16,14 10 0 0,19 2 0 16,7 10 0-16,24 10 0 15,15 10 0-15,21-1 0 16,16-8 0-16,16-13 0 15,13-16 0-15,6-5 0 16,14-8 0-16,7-6 0 0,17-6 0 16,0-5 0-16,13-5 0 15,12 5 0-15,4-7 0 16,10 2 0-16,7-6 0 0,3 6 0 16,6-10 0-16,7-3 0 15,-2-13 0-15,0-15 0 16,2-17 0-16,0-13 0 15,-2-15 0-15,1-12 0 0,-1-14 0 16,-3-10 0 0,5-14 0-16,8-3 0 0,7-10 0 15,11-6 0-15,10-5 0 16,7-12 0-16,9-8 0 16,7-5 0-16,-2 1 0 15,-2-5 0-15,-11 2 0 0,-8-1 0 16,-9 4 0-16,-17-2 0 15,-7 3 0-15,-3 4 0 16,0-3 0-16,-4 0 0 16,10-8 0-16,5 3 0 0,3-7 0 15,1 3 0-15,5-3 0 16,-1 3 0-16,-1-7 0 16,-7 3 0-16,1-1 0 15,-6-2 0-15,-3 2 0 16,-3 0 0-16,3-4 0 15,5-1 0-15,13 1 0 0,12-5 0 16,10 0 0-16,8 3 0 16,3 7 0-16,-9 2 0 15,-4 2 0-15,-10-3 0 16,-9 6 0-16,-2-2 0 0,0-9 0 16,-5-2 0-16,5-7 0 15,8 1 0-15,6-7 0 16,9-2 0-16,13-1 0 15,7-1 0-15,7 2 0 16,-3-1 0-16,1 1 0 16,-4-5 0-16,-4 0 0 0,-4 4 0 15,-1-3 0-15,7-2 0 16,1 3 0-16,8-3 0 16,10-7 0-16,11 12 0 15,12-1 0-15,12 2 0 0,11 0 0 16,0 0 0-16,1-2 0 15,-1 6 0-15,-8-1 0 16,-5-1 0-16,-12 7 0 16,5-6 0-16,-7-4 0 15,4 4 0-15,1-8 0 16,3-8 0-16,5 0 0 16,-6 0 0-16,3 0 0 15,-1 0 0-15,-5 0 0 0,-4-8 0 16,1-25 0-16,-7-12 0 15,-7-2 0-15,-1-3 0 16,1-3 0-16,-9-7 0 16,0-6 0-16,-3-3 0 15,1-4 0-15,0-6 0 16,1-1 0-16,-2-10 0 16,1-12 0-16,265-272 0 31,-160 92 0-16,-133 136 0-15,174-318 0 32,-203 293 0-32,74-223 0 15,-86 170 0-15,-7-12 0 16,-7-9 0-16,-3-6 0 16,-6-7 0-16,-13-6 0 0,-18-4 0 15,-15-6 0-15,-12 6 0 16,-11 11 0-16,-10 17 0 15,-10 17 0-15,4 19 0 16,-4 16 0-16,-4 21 0 16,7 17 0-16,0 12 0 15,-1 7 0-15,3 14 0 16,3 3 0-16,2 1 0 16,2-7 0-16,-3-2 0 15,3-5 0-15,-3 1 0 16,-2 4 0-16,-5 4 0 0,-3 13 0 15,0 7 0-15,-6 4 0 16,-3 9 0-16,-7 8 0 16,0 4 0-16,-5 4 0 15,-2 3 0 1,2 1 0-16,9 4 0 0,4 4 0 16,4 4 0-1,1 3 0-15,12 3 0 0,2 1 0 16,-1 1 0-16,3 1 0 15,-3-1 0-15,0 0 0 16,-4-3 0-16,-3-2 0 16,-2-2 0-16,-3-1 0 15,-1-1 0-15,-7 6 0 16,-3-1 0-16,0 4 0 16,0 0 0-16,2 1 0 15,1 2 0-15,8 10 0 16,10 4 0-16,8 5 0 15,8 1 0-15,6 6 0 16,3 4 0-16,3 0 0 16,1 2 0-16,7 2 0 15,-13 8-164-15,5-4-100 16,-5 1-42-16,0 3 5 16,-2 0 33-16,-10 0-33 15</inkml:trace>
  <inkml:trace contextRef="#ctx0" brushRef="#br0" timeOffset="178774.57">29160 5850 553 0,'8'-61'267'16,"1"11"-86"-16,-1 9-44 15,-5 12-5-15,2 10-33 16,-2 6-52-16,5 26-16 16,0 28 37-16,0 36 2 15,-8 36 10-15,-16 29 7 16,-20 22-10-16,-18 19 10 15,-19 12-10-15,-12 17-23 16,-12 16-54-16,-6 4 0 16,-2-4 0-16,8-16 0 15,7-17 0-15,11-24 0 0,14-24 0 16,6-21 0-16,15-24 0 16,11-26 0-16,11-14 0 15,4-17 0-15,6-12 0 16,2-13 0-16,10-9 0 15,0-11-13-15,0-19-223 16,10-22-106-16,6-21 8 16,9-11 45-16,-2-12 13 15,7-8 11-15</inkml:trace>
  <inkml:trace contextRef="#ctx0" brushRef="#br0" timeOffset="179419.5">28201 7669 140 0,'-8'-17'280'16,"8"1"-75"-16,-9 4-58 15,9 3-39-15,0 5-12 16,0 4 0-16,0 0-34 16,-6 18-17-16,-2 13-16 15,-6 23-4-15,2 15-1 16,0 12-2-16,12 9-4 15,-10 4-7-15,10-2-4 16,0-6-2-16,0-4 0 16,0-13-1-16,5-12 0 15,8-12 10-15,3-9 4 0,7-8 5 16,7-6 0-16,5-10-8 16,19-5 3-1,7-7-4-15,12-4-7 16,5-8 3-16,4-5-3 0,-6 2 1 15,-6-6 14-15,-10 0 19 16,-12 1 16-16,-6 0 20 16,-14-4 25-16,-8 0-17 15,-8-1-18-15,-7-2 1 16,-5-6-30-16,0-8-38 16,-21-4 0-16,-6-9 0 15,-12-6 0-15,-4-6 0 16,-8-6 0-16,-4-11 0 15,-5 2 0-15,-2 5 0 16,-3 2 0-16,3 9 0 16,5 12 0-16,9 8 0 15,11 11 0-15,9 11 0 16,4 7 0-16,8 7 0 16,2 1 0-16,14 3 0 0,0 2 0 46,0-1 0-30</inkml:trace>
  <inkml:trace contextRef="#ctx0" brushRef="#br0" timeOffset="179850.85">28238 7404 2047 0,'-12'0'0'15,"3"17"0"-15,-7 6 0 16,-6 15 0-16,-1 10 0 16,-1 13 0-16,-3 8 0 0,-7 0 0 15,6 1 0-15,3-5 0 16,9-3 0-16,0-9 0 16,8-5 0-16,8-7 0 15,-9-10 0-15,9-5 0 16,0-6 0-1,0-4 0-15,0 2 0 0,0-7 0 16,0-11-28 0,0 0-20-16,0 0-9 15,0 8 1-15,0-8-11 16,0 0-13-16,0 8-3 16,3-8-21-16,-3 0-27 15,0 0-27-15,0 0-29 16,0 7-15-16,0-7-10 15,0 10-33-15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25T17:06:45.55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9651 3073 477 0,'-32'-9'88'0,"4"9"-43"16,-2 21-18-16,-10 24 18 15,-8 32 33-15,-17 45 14 16,-12 37-9-16,-13 20-23 16,-3 11-26-16,-5-2-10 0,9-17-14 15,12-24-3-15,16-25-12 16,16-32-48-16,20-26-51 15,15-31-31-15,17-37-87 16,21-38-325-16</inkml:trace>
  <inkml:trace contextRef="#ctx0" brushRef="#br0" timeOffset="249.88">9662 2950 638 0,'26'-32'158'15,"-1"24"-79"-15,-2 29-39 16,2 20-18 0,4 23 39-16,7 35 9 0,9 34-14 15,7 27-21-15,6 11-18 16,-1-1-8-16,-1-8-4 16,-4-15 1-16,2-21-2 15,-7-19-10-15,-8-26-9 16,-12-17-45-16,-6-19-35 15,-18-16-40-15,-11-29-45 16,-17-12-38-16,-18-21-10 0</inkml:trace>
  <inkml:trace contextRef="#ctx0" brushRef="#br0" timeOffset="483.56">9298 4135 302 0,'-113'-21'179'0,"16"1"-77"16,18 4-50-16,28 4-20 15,12 3 14-15,25 6 0 16,22-1-11-16,37 4-4 16,35 0 18-16,30 0-1 15,23 0-22-15,11 0-9 16,-8 11-7-16,-9 2-11 0,-22-1 3 16,-15 1-11-16,-22-1-6 15,-18 1-20 1,-13-13-37-16,-17 7-23 0,-5-7-29 15,-7 0-112-15</inkml:trace>
  <inkml:trace contextRef="#ctx0" brushRef="#br0" timeOffset="1316.21">13473 3040 497 0,'0'-29'194'16,"0"6"-67"-16,0 7-33 15,0 3-39-15,0 4-30 16,0 9-12-16,0 29-3 15,0 26 9-15,0 33 7 16,0 37-6-16,-12 31-8 16,3 10-7-16,1 1 5 15,8-17-11-15,0-23-15 16,0-21-68-16,0-28-78 16,0-31-51-16,0-29-95 15</inkml:trace>
  <inkml:trace contextRef="#ctx0" brushRef="#br0" timeOffset="1830.56">13501 2935 496 0,'17'-74'102'0,"7"17"-55"16,11 17-23-16,14 12-2 15,10 11 12-15,1 17-6 16,1 17-7-16,-13 7-7 15,-10 12-1-15,-19 9-1 16,-19 11 10-16,-16 11 1 16,-21 3-4-16,-15-7 5 15,-9-1 2-15,1-5 0 16,6-12-11-16,6-9-7 16,11-12-1-16,9-3-1 15,11-9-5-15,4-12-2 16,13 7-2-16,8-7 3 15,14 0-3-15,13 0 4 16,18 9-1-16,4 7-2 16,7 14-1-16,-2 10 4 15,-5 17 0-15,-5 16 0 16,-11 13 0-16,-12 2 1 16,-21 2 2-16,-40 77 2 15,-17-93-1 1,-15-14 5-16,-9-7 3 0,-5-13-2 15,4-10 1-15,10-10-3 16,6-3 13-16,10-17 14 16,12 0 4-1,11 0-11-15,4 0-11 0,10 0-8 16,11 0-4-16,0-10-31 16,0-1-31-16,0-1-53 15,0-4-54-15,11-9-52 16,3-8-92-16</inkml:trace>
  <inkml:trace contextRef="#ctx0" brushRef="#br0" timeOffset="2663.35">19121 2822 457 0,'9'-50'204'0,"-6"9"-105"16,-3 8-63-16,0 14-28 16,0 1-5-16,-12 10 4 15,-12 8 13-15,-9 8 3 16,-12 10-4-16,3 6-1 16,-1 4-2-16,7 5-2 15,7-1-4-15,13-4-9 16,16 1 1-16,5-1 1 15,14 5 0-15,22 0-1 16,18-4 3-16,4-1-3 16,10 2-5-16,-3-3 3 15,-14 2-2-15,-7-1 0 16,-17 4 6-16,-16 2-4 16,-16-2-2-16,-19 4 4 15,-19 1 0-15,-15-1 1 0,-7-2-2 16,-9-11 0-16,-4 1-2 15,8-8-2-15,9-6 5 16,14-10-2-16,11 0-2 16,9 0-24-16,22 0-35 15,0 0-36-15,22-10-67 16,9-6-116-16</inkml:trace>
  <inkml:trace contextRef="#ctx0" brushRef="#br0" timeOffset="3013.25">19438 3194 509 0,'24'-8'205'0,"-3"6"-113"15,2 2-47-15,11 0-25 16,-3-6-6-16,11-1-8 16,6-1-2-16,6-5-3 15,-1 1 3-15,-10-4-6 16,-6 0 8-16,-9 0-2 15,-12-10-3-15,-16 2 0 16,0-5 6-16,-19 6-2 16,-11 2 4-16,-5 8 0 15,-5 9-3-15,1 4-1 16,5 22 1-16,0 10-3 16,9 8-1-16,11 6-1 15,5 6 1-15,9 0 3 16,15-2-7-16,15-9-19 0,10-9-48 15,13-7-57 1,4-25-45-16,-1 0-59 16,-2-13-120-16</inkml:trace>
  <inkml:trace contextRef="#ctx0" brushRef="#br0" timeOffset="3921.24">20096 3138 332 0,'8'-36'209'0,"-4"3"-95"15,0 4-54-15,4 10-13 16,0 2 16-16,0 5 0 15,-5 4-30-15,6 8-14 16,7 0 4-16,5 20-4 16,1 10 2-16,-3 5-8 15,1 5-1-15,-4 1 1 16,2-5-6-16,-9-3 0 16,-1-8-2-16,-8-5 2 15,0-8 2-15,0-12 2 16,0 0 2-16,0-4-5 15,0-12 2-15,6-8-8 16,10-9-2-16,5-3 0 16,7-1 1-16,0 8 2 15,1 5 1-15,-5 4-3 0,-4 7-4 16,1 7 7-16,-2 6 1 16,-2 0 1-16,4 0 4 46,-13 19-1-46,-8-11-19 16,5-8-39-16,3 20-196 16,-5-20 94-1,4 0-1-15,1 0-29 16,8-8 29-16,2-4 63 16,2 0 61-16,-4-1 93 15,1 0 136-15,-1 1-60 16,-3 5-53-16,-2-2-36 15,-3 6-9-15,0 3-9 16,1 0-10-16,-1 0 2 16,3 12 20-16,7 7-5 15,-2 7-7-15,-1 3-6 16,6 2-5-16,-5-2-3 16,-2-1 6-16,-5-4 5 15,4-3-14-15,-1-4-1 16,-4-1-4-16,-3-4-7 0,-5-12 4 15,0 8-6-15,0-8 3 16,0 0-1-16,4 0 19 16,0 0 9-1,4-8 3-15,0-13-24 0,3-7-6 16,11-8-2-16,-1-5-1 16,1-4-2-16,3 4 1 15,0 4-5-15,-4 2 2 16,-5 5 4-16,-4 6-1 15,-4 3-6-15,0 5-1 16,-4 4-5-16,0 0 5 16,-4 8-10-16,0 4-5 15,0 0 5-15,0 0-12 16,0 0 2-16,0 0 4 16,0 0 5-16,0 0-1 15,0 0 0-15,0 0 4 16,0 0 4-16,0 0 6 15,0 0-17-15,0 0-18 16,0 0-11-16,0 0-2 16,0 0 9-16,0 0 5 15,0 0-11-15,5 8-20 0,-1-8-20 16,-4 8-66-16,0-8-31 16</inkml:trace>
  <inkml:trace contextRef="#ctx0" brushRef="#br0" timeOffset="5310.73">20201 3216 24 0,'-8'-9'61'0,"8"1"84"0,0-1 17 16,0 3-60-1,0-3-31-15,0 0-11 16,0 6-6-16,5-1-11 16,-2 4-16-16,-3 0-17 15,6 7-3-15,-3 17 19 0,-3 26 16 16,0 19 6-16,-12 25 7 15,-5 12-10-15,-3 2-19 16,-2 4-12-16,3-15-6 16,3-12-4-16,0-11-3 15,7-14-4-15,9-11-22 16,0-12-53-16,-8-12-62 0,0-9-33 16,8-16-92-16</inkml:trace>
  <inkml:trace contextRef="#ctx0" brushRef="#br0" timeOffset="5641.6">20193 3366 363 0,'14'-37'137'0,"0"0"-58"16,3 6-20-16,3 2-1 15,10 1-1-15,5-1-20 16,10 8-14-16,3 5-6 15,-3 13-4-15,-5 3-10 16,-7 12 3-16,-12 12 2 16,-13 4-1-16,-8 8-3 15,-16 5 5-15,-10 0-3 16,-5-4-2-16,2-9-1 16,4-7 9-16,5-8 2 15,9-13 0-15,2 0-2 16,9-5-2-16,0-8-1 0,0-3-6 15,5-5-3-15,7-4-20 16,8 2-36 0,-1-1-43-16,10-4-52 0,-1-1-104 15</inkml:trace>
  <inkml:trace contextRef="#ctx0" brushRef="#br0" timeOffset="6424.99">21013 3053 51 0,'0'-9'122'0,"0"5"74"15,0 0-62-15,0 2-44 16,0 2-27-16,0-6-16 16,0 1-19-16,0 3-18 15,-9 2-4-15,9 0-3 16,-11 0-2-16,11 0-13 0,-8 0 2 15,8 0 3 1,0 0-2-16,0 0-14 16,-13 0-7-16,5 0-16 15,-3 0-1-15,-3 0-9 16,3 0-8-16,0 7-6 0,-7-7 10 16,7 8 23-16,-3-8 19 15,14 0 13-15,-8 0 21 16,2 0 21-16,-7 0 27 15,5 0-1-15,0 0-24 16,8 0-13-16,-9 0-3 16,9 0 7-16,0 0 7 15,0 0 9-15,0-2 5 16,0 2-5-16,0 0 1 16,0 0-9-16,0 0-7 15,0 0-14-15,9 0-4 16,-1 10-3-16,10 10-2 15,-4 6-1-15,6 6 3 16,1 0-4-16,-2 4-4 16,3-3 4-16,-6-4-4 15,-3-9 5-15,-5 0 1 0,0-3-8 16,-2-9 15-16,0-8 38 16,-3 0 39-16,-3-4-2 15,0-17-36 1,8-10-23-16,3-11-22 0,3-2-2 15,3-5 4-15,0-4-17 16,-3 3-3-16,3 6 5 16,4 0-31-16,-2 6-27 15,1 6-31-15,-4 3-51 16,-2 10-46-16,-7 2-60 16,1 1-5-16</inkml:trace>
  <inkml:trace contextRef="#ctx0" brushRef="#br0" timeOffset="7006.39">21233 2926 16 0,'3'16'52'0,"5"1"141"15,0 0-56-15,1-5-63 16,-1 0-24-16,-4-1-9 15,4 1-6-15,1-1-6 16,2-5 2-16,2-6-1 16,-1 13-5-16,4-13-8 15,2 8-4-15,-2-8-3 16,2 0-4-16,4 0 1 16,2-8-1-16,0-5 1 15,1-4 3-15,-1-2-6 16,-8-6 17-16,-4 0 1 15,0 6 9-15,-12-2-11 16,0 0-2-16,0 1 0 16,-7 4-6-16,-10 4-1 15,-2 1-7-15,-6 6 3 16,-4 5-2-16,-11 0 2 16,-5 12 3-16,0 8-1 15,6 5 1-15,1 7 0 16,14 4 14-16,7 10-7 15,17-2-2-15,0 2-6 16,17-1 7-16,10-5-3 16,11 1 2-16,6-10-7 15,5-2 8-15,1-8 4 0,-2-9 1 16,-5-4-7-16,0-8-6 16,-12 0-5-16,-2 0-1 15,-8 0 1-15,-6 0-2 16,-4-8 2-1,3-4-27-15,-6 0-35 0,-4-5-49 16,0-4-61-16,-4 2-49 16,0-2-73-16</inkml:trace>
  <inkml:trace contextRef="#ctx0" brushRef="#br0" timeOffset="8070.85">22134 3000 142 0,'-8'-5'207'0,"8"2"-77"0,0-1-48 15,0 0-34-15,0 4-21 16,0-5-13 0,0 5-3-16,0 0-10 0,0 0 1 15,0 16-1-15,0 5 4 16,4 7 0-16,4 6-1 16,0 2-2-16,1 4-2 15,4 0 2-15,-7 1-1 16,3-4 3-16,-1 0-4 15,0-4 2-15,0-5-2 16,-3-8 3-16,-5-4-3 16,0-4 5-16,0-12-4 15,0 0 0-15,0 0 6 0,0-12-3 16,0-12 0 0,0-16-3-16,8-10-4 15,5-7 0-15,2 0 5 16,1 1-2-16,5 7 2 15,-1 10-5-15,-4 5 3 0,1 10-3 16,-2 7 4 0,2 12-5-16,-1 5 8 0,1 13-3 15,-2 4 1-15,-2 10-2 16,-1 6 7-16,2 1-2 16,-8-3 1-16,2 7-6 15,-8-10 0-15,0-4 5 16,0-4-7-16,0-7 4 15,0-1 1-15,0-12 3 16,0 8-4-16,0-8 2 16,0 0 2-16,3 0 5 15,5-12-1-15,6-5-10 16,6-7 0-16,3 0 2 16,7-1-4-16,-3 5 3 15,3 4-4-15,-6 4 4 16,-8 2-1-16,1 10 1 15,-3 0 4-15,4 14 2 16,4 2 1-16,0 4-10 16,-2 4 7-16,2 0-1 15,-12-3-2-15,3 0-2 16,-4-6-3-16,-9 2-14 16,0-5-44-16,0 1-36 0,0-5-82 15,0-8-40-15</inkml:trace>
  <inkml:trace contextRef="#ctx0" brushRef="#br0" timeOffset="8280.07">22977 3057 485 0,'14'-36'166'16,"-2"7"-83"-16,1 9-40 16,-4 7-16-16,-6 4 3 15,3 9-13-15,3 0-9 16,-1 17-5-16,5 11 5 15,0 5-6-15,-1 0-1 16,-5-2 0-16,2-1-9 16,-6-5-21-16,2-1-41 0,-5-9-28 15,0-2-69-15,-14-13-70 16</inkml:trace>
  <inkml:trace contextRef="#ctx0" brushRef="#br0" timeOffset="8437.04">22986 2682 530 0,'9'-31'116'0,"-1"9"-79"15,-4 6-22-15,1 4-7 16,3 8-17-16,5 4-53 16,-3 0-53-16,6 13-87 15</inkml:trace>
  <inkml:trace contextRef="#ctx0" brushRef="#br0" timeOffset="8821">23437 2800 106 0,'4'0'197'16,"-4"0"-49"-16,0 0-51 15,0 9-28-15,-23 4-15 16,-5-1-4-16,-6 4-13 15,6-1-18-15,4 1-4 16,3 6-8-16,4-7 1 16,11 2-2-16,6-5-6 15,6 5 5-15,20 3-5 16,10 0 3-16,9-3-2 16,0-2 1-16,-5 2-7 15,-7-6 8-15,-9 3-3 16,-8-2-1-16,-7 0-3 15,-9 4 4-15,-21 1 0 16,-12-2 1-16,-6 1-4 16,-4 2 1-16,12-8-3 15,5 0-8-15,10-10-16 16,7 7-9-16,9-7-22 16,1 0-7-16,15 0-36 15,14-12-59-15,2-3 10 16</inkml:trace>
  <inkml:trace contextRef="#ctx0" brushRef="#br0" timeOffset="9119.37">23633 2910 38 0,'29'-49'92'15,"-7"5"109"-15,-5 6-65 16,-9 10-49-16,0 13-32 16,-8 6-20-16,0 9 0 15,-8 0-3-15,-3 16-1 16,-3 5-16-16,8 3-1 15,6-1-5-15,0 7 0 0,0-2-2 16,15 6 6 0,9-2-9-16,5 0 1 15,2 1 2-15,3 1-3 16,-6-7-7-16,-8-3 2 16,-7 0 0-16,-4 2 1 15,-9-7-2-15,0 2 7 16,-42 15-30-16,14-19-33 15,-9-1-38-15,-7-4-95 16</inkml:trace>
  <inkml:trace contextRef="#ctx0" brushRef="#br0" timeOffset="10917.81">18539 4101 217 0,'-23'0'238'16,"6"-7"-87"-16,17-1-75 0,0 4-36 15,29-4-22-15,32-5-9 16,39 2 4-16,44-6 18 16,42 1 15-1,55 4-12-15,53 0-11 0,62 4-7 16,28 4 1-16,24 4-6 16,9 0 1-16,10 0-2 15,3 12 2-15,-20 0-4 16,-34-12-5-16,-30 8 5 15,-25-8 27-15,-24 0 26 16,-25 0 6-16,-29-8-15 16,-40 3-23-16,-44-2 3 0,-38 2-7 15,-31 2 16-15,-25 3 11 16,-21 0-1 0,-10 0-7-16,-13 0-21 0,-11 0-5 15,-2 0-9-15,0 0-9 16,-3 0 1-16,-2 0 4 15,3 0-11-15,-6-4 11 16,0-1 10 0,0-2 11-16,-9-15-14 15,-4-14-4-15,2-18-6 0,-5-15 0 16,-6-19 0-16,3-13-2 16,-1-14-2-16,-1-8-6 15,5-3 9-15,-1-3-7 16,-2 2-6-16,-6 1 9 15,1 9-6 1,-1-2 1-16,2 5 6 16,-2 8-6-16,-3 4 2 15,-1 9 0-15,6 7-6 0,-7 8 4 16,4 13 2-16,4 13-3 16,-7 10-2-16,-4 11 0 15,-11 4-3-15,-17 13 1 16,-25 9-12-16,-23 5-8 15,-36 0-26-15,-44 12-18 16,-54 6 19-16,-51-2 1 16,-45 0 22-1,-26 4 21-15,-37 3 1 16,-32 4 10-16,-18-4 1 16,13 2 2-16,21-9 1 15,27-16 14-15,27 0 1 16,31 0-7-16,40 0-10 15,42 0 5-15,42 0 1 16,51 0-4-16,45 0-2 0,33 12-7 16,23-1 4-16,19 6-1 15,15-1-2-15,11-3-3 16,4-1 5-16,8-3 3 16,0-9 5-16,0 7-3 15,0-7-2 1,0 0 0-1,0 0 4-15,0 0-8 16,0 0 9-16,0 9-6 16,0-9 8-16,0 12-7 15,0 0-1-15,0 13 1 16,8 7 0-16,4 13 2 16,-3 11 2-16,-3 15-4 0,-6 8 2 15,0 13 0-15,0 9 6 16,0 6-3-1,-6 7-5-15,-7 8 2 16,-3 8 4-16,-6 3-4 16,7-2 2-16,-1 0-2 0,3-11-4 15,5-1 7-15,8-12-4 16,-8-7 5-16,8-5-5 16,0-14 0-16,-8-3 3 15,8-9 0-15,0-11-2 16,0-11 1-16,0-6-4 15,0-13 0-15,0-7 3 0,0-6 7 16,0-6-4-16,0-9-6 16,0 0 5-1,0 0 2-15,0 0-8 16,0 0 5-16,0 0-4 16,0 0 6-16,0 0-1 15,0 0 1-15,0 0-2 16,0 0-5-16,0 0 6 15,0 0-3-15,0 0 2 0,5 0-1 16,1-3 5-16,3-5-3 16,4 0-5-16,4-5 5 15,6-3-2-15,6-1 5 16,2 1-7-16,7-6 1 16,6 3 3-16,6-5 0 15,10-4-5-15,18-1 0 16,14-4 3-16,14 5 0 15,16 0-3-15,0 7-2 0,-9 5 2 16,-6 7-6-16,-16 2-9 16,-12 2-12-16,-19 1-23 15,-10 4-47-15,-16 0-32 16,-4 0-54-16,-9 0-74 16</inkml:trace>
  <inkml:trace contextRef="#ctx0" brushRef="#br0" timeOffset="13494.85">26565 1978 233 0,'0'-13'169'0,"0"1"-75"0,5 0-45 16,3 0-13-16,-2 4 8 15,3 0 9-15,-6-1-5 16,2 6-11-16,3 3-18 15,0 0-8-15,-3 0-3 16,-1 0 1 0,4 0-7-16,-4 12 5 15,-1-12-4-15,2 8 6 16,-5-8 0-16,0 0 3 16,0 0 8-16,0 0 0 15,0 0 5-15,0 0-3 16,0 0 0-16,0 0 1 15,0 0 9-15,0 0-2 0,0 0 2 16,0 0-5-16,0 0-11 16,0 0-6-1,4 8-10-15,4 16 1 16,3 21-6-16,6 28 5 16,0 24 1-16,0 25 2 15,2 17 1-15,1 13-6 16,1 6 6-16,4 6-2 15,-6 2-6-15,6-12 6 0,-6-16-1 16,-3-24-5-16,-2-20 5 16,-6-20-3-1,-8-21 3-15,0-13-1 0,0-11 1 16,0-8 1-16,0-6-2 16,4-2 3-16,4-13 2 15,1 0-4-15,2 0-2 16,14 0-2-16,15 0 7 15,25 0-6-15,31 0 2 16,31-9-1-16,40-3-3 16,39 5-2-16,55 2 7 15,49 5-5-15,21 0 4 16,14 0-7-16,-6 12 4 16,-20 0 3-16,-22 1 0 15,-30-2-3-15,-39 3 5 16,-36-7-1-16,-42-7-1 15,-33 7 4-15,-30-7 9 16,-23 0 19-16,-21 0 23 16,-14 0 14-16,-7-14-35 15,-11-15-17-15,-3-20-9 16,-8-20 0-16,0-24-12 16,0-18-15-16,9-15-2 15,2-8 3-15,1-8 6 16,5-10-7-16,0-2-5 15,6-8-2-15,2-1 16 16,-2-1 7 0,7 1 3-16,2 9-4 15,1 3 7-15,-4 18-6 16,-4 18 4-16,-7 25 2 16,-5 17 0-1,-13 15-6-15,-17 14 1 16,-22 7-4-16,-40 9 8 15,-37 11-6-15,-55 13 5 16,-48 4 0-16,-42 26-1 16,-35 9 2-16,-33 11-10 15,-24 1-3-15,-8 3-5 16,3-5 4-16,14-3 4 16,8-10 5-16,25-4 1 15,20-4 6 1,22 0-4-16,38 1-5 15,30 0 8-15,43-1-7 16,33 0-7-16,32 2-7 16,23-3 0-16,26-6-4 15,14-1 9-15,13-4 4 16,3 1-1-16,14-6 10 16,0-7-7-16,0 9-3 15,0-9 4-15,0 0-13 0,0 0-8 16,0 0-8-16,8 0-19 15,7 0-26 1,10 0-31-16,5 0-89 16</inkml:trace>
  <inkml:trace contextRef="#ctx0" brushRef="#br0" timeOffset="13928.24">27580 2304 457 0,'0'-9'212'0,"0"0"-105"15,-13 1-58-15,1 8-21 16,-9 0-7-16,-7 8-10 15,-9 10-3-15,2 1-6 16,5 10 2-16,10-1-8 16,9 1 7-16,11 4-3 15,14 0 0-15,16-2-3 16,11 2 4-16,4 5 3 16,3-2-7-16,-3 2 3 15,-4-7-5-15,-14 6 6 16,-10-5-4-16,-14 1 3 15,-3 0 0-15,-11 0 4 16,-9-5-3-16,-1-3 5 16,-3-6-7-16,1-3-11 15,1-4-39-15,2-3-51 16,0-9-45-16,0 0-93 16</inkml:trace>
  <inkml:trace contextRef="#ctx0" brushRef="#br0" timeOffset="14244.06">27676 2776 351 0,'30'0'146'0,"2"0"-72"15,4 0-40-15,9 0-15 16,9-9-7-16,2-3-6 16,1-4-2-16,-5-1 2 15,-2-7 2-15,-11-4 11 16,-10-4 20-16,-7-5 11 15,-13-4-3-15,-9 4-3 16,0 4-1-16,-17 9-21 16,-5 12-11-1,-7 12-7-15,1 16 1 0,-1 12 0 16,5 13-5 0,4 13 0-16,9 4 2 15,11 1-2-15,0 3 1 16,0-5-19-16,11-8-51 15,5-5-56-15,9-7-54 16,4-12-60-16</inkml:trace>
  <inkml:trace contextRef="#ctx0" brushRef="#br0" timeOffset="14643.27">28411 2841 409 0,'30'-41'209'15,"-7"1"-95"-15,-3 2-48 16,-2 7 10-16,-2 5 9 15,-4 7-18-15,-1 7-29 16,2 7-25-16,-1 5-1 16,8 22 1-16,2 9 1 15,-2 14-4-15,-5 4-4 16,2-3 3-16,-4-11-6 16,-10-6 0-16,-3-8 0 15,0-14 2-15,0-7-4 16,0-17 2-16,0-11-3 15,9-7 0-15,5-15-9 16,8-3 4 0,4 4 3-16,-4 13 6 15,3 7 2-15,-4 13-9 16,2 16 18-16,5 12 1 16,2 4-9-16,-3 6-7 15,3-3 2-15,-10-3 2 16,-6-4-22-16,0-3-33 15,-2-9-49-15,-4 0-61 16,1 0-35-16,-1-9-63 16,3-7-147-16</inkml:trace>
  <inkml:trace contextRef="#ctx0" brushRef="#br0" timeOffset="14926.43">29131 2617 290 0,'20'-7'250'0,"0"2"-96"15,2 1-75-15,1 4-21 16,11 0 25-16,-3 0 0 15,2 9-24-15,-1 6-20 16,1 1-15-16,-1 4-8 16,-4 1-11-1,-2-5 7-15,-6 1-12 16,-9-10 1-16,-3-7 28 16,-4 0 6-16,-4 0-10 15,4-12-14-15,-4-5 2 16,5-6-10-16,3-6-10 15,5 1 10-15,-1-1-9 16,2 5-23-16,4-1-43 16,-2 5-57-16,4 3-33 15,-1 1-5-15,7 0-63 16,-1 4 4-16</inkml:trace>
  <inkml:trace contextRef="#ctx0" brushRef="#br0" timeOffset="15242.8">29787 2543 82 0,'10'24'166'16,"-2"-2"-22"-16,4-10-59 16,6-12-40-16,-1 0-24 15,9 0-8-15,7-12-5 16,-2-5-1-16,7-7 1 16,-6-6 19-1,-8-2 8-15,-7 0 27 16,-9-1 17-16,-8 4-3 15,-11 10-13-15,-15 10 19 16,-10 21 16-16,-4 16 1 16,-2 17-8-16,14 12-34 15,11 4-25-15,17 1-14 16,21-5-3-16,23-7-5 16,18-10-7-1,14-7-1-15,9-8-2 16,2-9-24-16,-15-16-60 15,-11 0-124-15,-15 0-61 16,-27-14-57-16</inkml:trace>
  <inkml:trace contextRef="#ctx0" brushRef="#br0" timeOffset="16074.81">12408 2307 466 0,'16'-41'196'15,"-8"10"-98"-15,-8 10-53 16,0 21-20-16,0 40 20 16,-19 53 99-16,-13 75 67 15,-26 105 57-15,-27 114-46 16,-26 105-72-16,-9 119-73 0,-10 80-42 15,4 71-22-15,13 23-46 16,14 1-47-16,18-20-16 16,21-50-13-16,11-65-13 15,8-60 12-15,9-71-33 16,-1-68-20-16,1-70 14 16,4-76-31-16,6-78-57 0,11-74-22 15</inkml:trace>
  <inkml:trace contextRef="#ctx0" brushRef="#br0" timeOffset="16457.84">16453 2409 726 0,'-15'-33'304'0,"-2"9"-157"15,0 16-101-15,1 32-25 16,-12 50-15-16,-18 61 20 15,-22 92 57-15,-33 107 35 16,-26 97-1-16,-23 107-44 16,-11 84-33-16,-7 71-21 0,10 51-14 15,19 21-5-15,32 5 0 16,28-25-25-16,26-49-35 16,25-57-51-16,28-51-51 0,5-61-41 15,6-55-21-15,6-64-23 16,-17-70-59-16</inkml:trace>
  <inkml:trace contextRef="#ctx0" brushRef="#br0" timeOffset="17122.97">7418 2784 319 0,'-82'12'220'15,"17"1"-82"-15,21-5-71 16,23 4-36-16,29 0-13 16,46 0-6-16,63-12 4 15,90 0 1-15,97-8-7 16,88-8 6-1,95-4 0-15,89-5 0 16,74 5 6-16,69 4 11 16,40 7 3-16,44 9-3 15,18 0-4-15,12 0-3 16,-4 0 10-16,-38 16 0 0,-52 5-13 16,-70-1-11-16,-87 6-7 15,-103-7-5-15,-109-3-46 16,-98-4-28-16,-86-12-11 15,-72 0-7-15,-73 0-33 16,-72-12-35 0,-69-9-92-16</inkml:trace>
  <inkml:trace contextRef="#ctx0" brushRef="#br0" timeOffset="19369.09">7828 2715 285 0,'0'-24'199'0,"-11"-2"-90"16,2 7-54-16,0-2-26 16,9 9-9-16,-8 4-7 15,-1 4 5-15,9 4-8 16,-11 16-4-16,-5 28 12 15,-8 38 49-15,-9 44-3 16,-8 58-17-16,-3 52-12 16,-10 34-13-16,3 9-8 15,-2 2-11-15,7-13-1 16,6-18 0-16,12-11-2 16,6-18 0-16,8-22 1 15,14-27 0-15,-9-34 1 16,9-34-1-16,0-25-1 15,0-23 0-15,0-20 2 16,0-10-2-16,0-14 3 16,0-12-2-16,0 0 7 15,0 0-6-15,5 0 3 16,-5 0-2-16,4 0 3 16,4-10-5-16,4 2 5 15,4 0-9-15,4 1 7 16,12-1-2-16,9-5 1 15,8 6-5-15,16-1 2 0,17-1 2 16,15 1-1 0,20-1 6-16,22 2 6 15,27-5 11-15,25 0-1 0,20-2-4 16,13 3 1-16,7-1-10 16,12 3-9-16,4 1 6 15,6 8-7-15,6-3-2 16,6 3 6-16,-2 0-2 15,2 0-1-15,3-5 5 16,4-4-2-16,11 2-8 0,11-5 3 16,-3 3 7-16,-6 2-6 15,-18-2-2 1,-14 9-1-16,-9 0 2 0,-14 0 1 16,-5 0 3-16,-7 0 0 15,-6 0 3-15,-5 0 5 16,-4 0-6-16,0 0 5 15,0 0 9-15,4 0 7 16,8-4-7-16,5-5 2 0,6 1-11 16,3 1 3-16,-2-2-2 15,2-3 8-15,-11 5 4 16,-3-7 5-16,-9 7-5 16,2-5-7-16,11 3-4 15,18-3 0-15,17 0 1 16,15 0-4-16,3 7-3 15,-9 5-8-15,-6 0 8 16,-10 0-2-16,4 0 0 16,2 0 3-16,-3 9 2 0,3-9-10 15,-3 0 3-15,4 0 7 16,-2 0-3-16,2-9 1 16,12-4 2-16,14-2-1 15,8 0 3-15,4-2-10 16,-4 8 9-16,-7 7-7 15,-5 2-2-15,-8 7 4 0,-2 5-7 16,0 4 2 0,-4 0 1-16,7 4 0 15,-8 1 1-15,-7-1 0 16,-5 1-2-16,-1 0-3 0,-5 3 4 16,1-1-5-16,-4-1 4 15,-6 2 4-15,-2-3 1 16,-8-6-7-16,-13 2-3 15,-4-6 1-15,-1 3 8 16,1-7-3-16,7 1 3 16,1-8-12-16,3 9 11 15,-3-9-3-15,-3 7 2 16,-10-7-2-16,-6 0-2 16,-9 0-2-16,-5 0 7 15,1 0-4-15,-1 0 1 16,-3 0 0-16,-1 0 5 15,-2 0-8-15,2 9 3 16,-3-1-2-16,-2 4 2 16,-2 0-3-16,-11 1 5 15,-14-1 0-15,-16 5-9 16,-12-5 10 0,-9-5-8-16,-11 2 1 15,-10 3 9-15,-6-4-7 16,-14-8 2-16,-1 9 1 0,-10-9-3 15,0 0-2-15,-6 0 7 16,2 0-1-16,-4 0 1 16,-9 0-6-16,-2 0 4 15,-15 0 8-15,-2 0 20 16,-9 0 9-16,0 0 3 16,-3 0-4-16,-6 0-11 15,-3 0-9-15,0 0-9 16,0 0 1-16,0 0-12 15,0 0 11-15,0 0-6 16,0 0 4-16,0 0 19 16,0 0-6-16,0-9 6 15,0-3-15-15,0-5-2 16,0-8-8-16,3-14-3 16,2-18 7-16,3-29 1 15,4-21-5-15,0-9-9 0,-4-19 6 16,1-8 0-16,-9-8 5 15,0-4-6-15,0 0-4 16,-17 5 4-16,5 9 8 16,0 5-10-1,-1 14 1-15,1 13 2 16,4 15-2-16,8 13 2 16,0 14-8-16,0 11-1 15,0 12-15-15,-7 3-14 16,7 8 15-16,0 5 7 15,-8 4 1-15,8 3-4 16,-9 0 14-16,9 1 3 16,0 0 1-16,0 0 6 0,-8 0-7 15,0-1 3-15,8-4-2 16,-14 6 3-16,8 3-2 16,-10-1-7-16,-168-19-204 31,-169 22-161 0,86 14 69-31</inkml:trace>
  <inkml:trace contextRef="#ctx0" brushRef="#br0" timeOffset="20683.74">7211 5821 249 0,'3'-4'152'15,"-3"4"-57"-15,5 0-41 16,-5 0-23-16,0 11 1 15,0 23 10 1,0 26 26-16,0 39 13 16,0 39 22-16,-13 49 15 15,-222 1754 479 17,150-1349-568-32,-12 54-13 15,-6 48-8-15,-1 25-6 16,1 17-1-16,10 8 4 15,3-15-7-15,10-25-2 16,11-29-22-16,8-47 7 16,8-58-22-16,9-61-7 15,11-73-44-15,14-70-65 16,19-78-66-16,0-72-39 16,14-69-38-16</inkml:trace>
  <inkml:trace contextRef="#ctx0" brushRef="#br0" timeOffset="21517.96">11353 11657 187 0,'0'-4'229'16,"0"2"-87"-16,0 2-47 15,0 0-42-15,0 6-8 16,0 11 28-16,0 12 34 15,0 7 18-15,0 21 20 16,-9 25 20-16,-2 40 12 16,-3 44-15-16,0 46-24 0,-15 49-43 15,-7 41-44-15,-10 35-23 16,-6 21-11-16,-9 13-11 16,-4 2-3-16,3 6 1 0,6 5-4 15,4-2 0-15,11-7-24 16,3-14-22-1,10-19-37-15,4-29-53 0,8-23-65 16,8-38-33-16,8-40-14 16,0-45-2-16,0-41-12 15,0-40-8-15</inkml:trace>
  <inkml:trace contextRef="#ctx0" brushRef="#br0" timeOffset="22164.73">15206 11792 147 0,'0'-4'255'0,"0"0"-80"15,-11 4-9-15,2 0-39 16,0 0-33-16,1 0-22 16,-3 20 2-16,-4 21 7 15,-6 24 18-15,-8 41 5 16,-8 49 1-16,-11 49-10 0,-14 50-30 16,-6 58-29-16,-3 41-23 15,3 39-9-15,3 22 2 16,5 12-17-16,4 10-5 15,6 5-34-15,9-10-15 0,8-12-8 16,8-14-14-16,7-28-28 16,-4-23-37-16,3-24-32 15,-1-32-4-15,-1-42 3 16,-1-40-58-16</inkml:trace>
  <inkml:trace contextRef="#ctx0" brushRef="#br0" timeOffset="23462.28">25594 2385 342 0,'16'-5'144'15,"-3"5"-68"-15,-1 0-37 16,-4 0-15-16,-8 0 6 16,3 0 19-16,2 0 3 0,3 9 6 15,0 11 36-15,0 18-14 16,0 9 0-16,0 24-14 15,1 15 8-15,4 18-11 16,-5 34 0-16,-8 38 29 16,0 44 12-1,0 27-33-15,-13 31-39 0,-8 15-9 16,-3 20-14-16,-4 32 2 16,-4 30-11-16,-2 17 1 15,-2 7 3-15,-1 16-3 16,1 20 4-16,4 17 20 0,7 1 43 15,4 1 10-15,10 18 33 16,3 14-33-16,0 10-78 16,-1 17 0-16,-2 21 0 15,-3 19 0-15,-6 17 0 0,-8 15 0 16,-18 13 0-16,-5 6 0 16,-13-6 0-16,2-4 0 15,8-7 0-15,19-13 0 16,10-8 0-16,12-13 0 15,13-8 0-15,0-4 0 0,0-16-53 16,0-109-47-16,0-416 23 16,0 0 7-16,-10 0-29 0,-7 0-10 15,-8 0-21-15,-3 0 5 16,-9 0-7-16,-3 0 21 0,-2 0 15 16,8 0 28-16,0 0 9 0,11 0-3 15,10 0-53-15,13 0-53 16,13 0-23-16,10 0-87 0</inkml:trace>
  <inkml:trace contextRef="#ctx0" brushRef="#br0" timeOffset="24611.09">24875 2836 214 0,'-9'-7'219'0,"9"2"-88"16,-12 3-56-16,12 2-36 15,0 0-18-15,0 0-7 16,0 0 17-16,0 0 8 16,0 0 3-16,0 0 6 15,0 0-1-15,9 0-11 0,11 0-2 16,25 0 7-16,36 14-12 15,38 3-6-15,37 3 6 16,45 0-2 0,45 5 2-16,34-1-3 15,5-2-15-15,-20 2-4 16,-41-5-2-16,-46-3 5 16,-42-3-9-16,-33 0-5 15,-34-13 8-15,-21 0-9 16,-19 0-35-16,-12 8-76 15,-17 4-69-15,-33 4-61 16,-19 1-70-16</inkml:trace>
  <inkml:trace contextRef="#ctx0" brushRef="#br0" timeOffset="26724.66">6996 7727 329 0,'-13'-11'204'16,"1"5"-59"-16,12-3-62 0,-8 1-33 15,8 8-21-15,0-5 7 16,0 5-1-16,0 0-19 15,5 0 0-15,1 0-5 16,8 0-6 0,2 0 10-16,8 0 12 0,4 0 1 15,12 0 11-15,14 0 2 16,23-7 8 0,29-1-9-16,35-7 11 0,31-2 3 15,21 0-15-15,16 1-8 16,1-1-3-16,-3 5-16 15,-8-1 2-15,-7 1-2 16,-2-1-6-16,-3 2 2 16,5-6 3-16,2 1 25 15,4 1 11-15,1-2 1 16,5 1 10-16,-5-6-16 0,-4 3-4 16,-8-2-3-16,-9 5-9 15,1-3-1-15,4-3-12 16,-1 6-4-16,9-1 5 15,4 3-2-15,4-1-2 16,-1 4-3-16,2-1-2 16,-2 4-3-16,-3-1 0 15,1 2 1-15,6-5 2 0,10 2 11 16,6 2-15-16,11 0 5 16,3 1-4-16,-2 7-1 15,-2 0 7-15,-5 0-8 16,-8 0 5-16,-3 0-5 0,-5 0 1 15,1 0 3 1,-6 0-2-16,1 13 2 16,0-13-4-16,-4 10 2 0,0-10 2 15,-3 13-8-15,-3-13 7 16,3 9 1-16,3-2-2 16,4 2-2-16,7-1 4 15,5-8-10-15,2 12 14 0,-2-3 3 16,-5-2-8-16,2 3 3 15,-3-3-2-15,0 0 2 16,12 2-11-16,5 3 10 16,8 0 0-16,7-3-12 15,-1-1 11-15,-8-1 3 16,-9 3 1-16,-16-3-1 0,-12 2 6 16,-9-9-10-16,1 11 1 15,4-11-9-15,8 0 15 16,7 0-10-16,6 0-2 15,3 0-1-15,-3 0 3 0,-5 0 5 16,-5 8-5-16,-3-8 0 16,4 9 0-16,6-1 0 15,1 3 0-15,10 2 0 16,-2 3 0-16,7 5 0 16,-3-1 0-16,-2 1 0 15,-2-5 0-15,5 1 0 16,14-6 0-16,4 6 0 15,-1 0 0-15,5 2 0 16,-4 7 0-16,-14-2 0 0,-4-1 0 16,-5 5 0-16,-1 6 0 15,3-5 0-15,-2-2 0 16,0-2 0-16,2 0 0 16,-5 0 0-16,-3-6 0 15,-5 2 0-15,5 4 0 16,3 3 0-16,5 0 0 15,11 5 0 1,4 3 0-16,1 2 0 16,-2-2 0-16,-5 0 0 15,-9-4 0-15,-10-3 0 0,-7-3 0 16,-14-7 0-16,-8 2 0 16,-11 0 0-16,-8-1 0 15,-4-4 0-15,0 4 0 16,6-4 0-16,-3 1 0 15,10-1 0-15,13-4 0 0,-2 0 0 16,-43 0 0-16,-139-3 0 16,0-1 0-1,0-1 0-15,0 3 0 16,0-10-195 31,0-10-407-32,0-5 6-15</inkml:trace>
  <inkml:trace contextRef="#ctx0" brushRef="#br0" timeOffset="29998.24">6821 9219 390 0,'-13'0'220'16,"3"0"-41"-16,10 0-73 16,0 0-43-16,0 0-7 0,0 0-16 15,0 0-17-15,0 0-6 16,15 0-8-16,10 0 1 15,7 10 12-15,12-10 5 16,10 10-5-16,9-1 7 16,19-9 1-16,11 8 1 15,14-8 0-15,9 8-15 16,14-8-1-16,6 9-6 16,5-9-1-16,6 0-3 15,3 0 13-15,0 0-7 16,0 0 3-16,-9-9-2 0,-5 1-9 15,-11-4 0-15,-8 4 4 16,-6 1-12-16,-7-6 6 16,-1 3 2-16,-5 3-1 15,-2-2-2-15,6-2 5 16,11-1-8-16,6 3 5 0,6 0 2 16,1-3-6-16,4 5 2 15,0-2 4-15,1 2-3 16,-1-2 1-16,-5 2-2 15,4-2-5-15,-2 1 8 16,-1 3 0-16,-4-3 4 16,-2 1-1-16,-6-2 5 0,1 2 13 15,-5 2 13-15,0 1 3 16,-5-3 5-16,-4 2-10 16,-3-2 15-16,3 2 0 15,0-1 3-15,2-1-13 16,-2 3-20-16,0 0 12 15,1 4-3-15,0 0 0 0,-1 0-16 16,-4 0 0-16,-4 0-12 16,-3 0 3-16,0 0 4 15,-6 0 2-15,-3 0 2 16,4 0-6-16,2 0 10 16,7 0-1-16,2 0-15 0,11 0 0 15,6 0 0-15,7 0 0 16,7 0 0-16,-1 0 0 15,-4 0 0-15,-4 0 0 16,-1 8 0-16,-7-8 0 0,0 7 0 16,1-7 0-16,-7 11 0 15,1-11 0-15,-3 7 0 16,4-7 0-16,0 9 0 16,-1-9 0-16,5 0 0 15,3 0 0-15,-3 0 0 16,-1 0 0-16,110 0 0 15,-106 0 0-15,1 12 0 16,5-12 0-16,2 7 0 16,6 2 0-16,-1-2 0 15,-4 6 0-15,3-2 0 0,-3 2 0 16,4-4 0-16,-1 3 0 16,2-5 0-16,3 7 0 15,8-3 0-15,0 2 0 16,-1-1 0-16,-2 0 0 15,-2-12 0-15,-2 9 0 16,-5-2 0-16,-10-7 0 0,-5 0 0 16,-7 0 0-16,-8 0 0 15,-8 0 0-15,0 0 0 16,7 0 0-16,-2 0 0 16,8-5 0-16,10 3 0 0,6-7 0 15,13 4 0-15,14 2 0 16,1-1 0-16,1 0 0 15,-4 4 0-15,-4 0 0 0,-7 0 0 16,-10 0 0 0,-11 8 0-16,-5-8 0 15,-3 8 0-15,-1-8 0 0,5 0 0 16,6 9 0-16,15-2 0 16,8 1 0-16,2 2 0 15,6-3 0-15,3 5 0 0,-4 1 0 16,-4-1 0-16,-4 0 0 15,-4 0 0-15,-2-5 0 16,-5 2 0-16,-6-1 0 16,2 4 0-16,-1-12 0 15,-4 13 0-15,-1-13 0 16,0 7 0-16,-3-7 0 0,-5 0 0 16,2 0 0-16,0 0 0 15,-3 0 0-15,2 8 0 16,3-8 0-16,5 13 0 15,8-13 0-15,4 13 0 0,7-1 0 16,1 0 0-16,1 0 0 16,-5 4 0-16,-5 1 0 15,-4 0 0-15,-2-1 0 16,-1-4 0-16,-1 3 0 16,7-2 0-16,-3 0 0 0,4-2 0 15,-3 1 0 1,-1 0 0-16,6-12 0 15,3 12 0-15,6-3 0 0,5 4 0 16,0-1 0-16,-7-1 0 16,-4 1 0-16,-4 0 0 15,-9 2 0-15,-3-3 0 16,-8 6 0-16,-2-2 0 16,7 1 0-16,7 1 0 15,7-1 0-15,8 1 0 16,8 3 0-16,-2-4 0 15,5 5 0-15,-6-4 0 16,-4 2 0-16,-8 2 0 16,-1-2 0-16,0 3 0 15,-1-1 0-15,-8-2 0 16,-1 1 0-16,2 1 0 16,1 0 0-16,4-2 0 15,0-2 0-15,-4-1 0 16,-5 1 0-16,-8-1 0 15,1 0 0-15,-3-3 0 16,-2-1 0-16,-4 0 0 0,-1-3 0 16,2-2 0-1,5 2 0-15,1-2 0 16,4 6 0-16,-4-1 0 16,1-3 0-16,-1-9 0 15,-8 7 0-15,-2-7 0 0,-4 0 0 16,-11 0 0-16,-5 0 0 15,-4 0 0-15,-5 0 0 16,-2 0 0-16,2 0 0 16,0 0 0-16,1 0 0 15,-1 0 0-15,-1 0 0 0,3 9 0 16,-2-9 0-16,-2 12 0 16,2-5 0-16,-3 5 0 15,-6-2 0-15,-4-2 0 16,-2-8 0-16,-9 12 0 15,-8-12 0-15,-5 0 0 0,-13 0 0 16,2 0 0-16,-9 0 0 16,0 0 0-16,-3 0 0 15,4 0 0 1,-8 0 0 0,8 0 0-16,-1 0 0 15,0 0 0-15,-2 0 0 0</inkml:trace>
  <inkml:trace contextRef="#ctx0" brushRef="#br0" timeOffset="30069.79">33861 10319 2047 0,'-16'-8'-409'15,"-3"-14"-177"-15,-14-9 64 0</inkml:trace>
  <inkml:trace contextRef="#ctx0" brushRef="#br0" timeOffset="32299.11">32790 5665 11 0,'0'0'21'16,"5"0"38"-16,6 13 68 15,4 0 18-15,2-1-61 0,4 0-34 16,0-5-20-16,-2-7-9 16,-2 9-4-16,-2-9 7 15,-1 0 5-15,-6 0-1 16,-8 0 1-16,0 0 8 15,0 8-4-15,0-8 0 16,0 8-5-16,0 4 11 16,0 1 12-16,0 4-3 15,0 2 29-15,0 10-5 16,0 3-7-16,0 6 31 16,0 2-37-16,-8 4 34 15,-1 10 10-15,9 6 0 16,-13 6-10-16,6 3-31 0,-7 9-4 15,3 7 7-15,-6 8-21 16,2 5-9 0,-2 4-17-16,1 3 12 0,-1 9-1 15,3 4-28-15,-4 8-1 16,2 12 0-16,1 5 0 16,-6 0 0-16,4 3 0 15,-4 2 0-15,7-2 0 16,-8-3 0-16,3-10 0 15,-2-7 0-15,1-8 0 16,4-7 0-16,3-5 0 0,1-10 0 16,3 3 0-16,9-6 0 15,-9 1 0-15,1 3 0 16,2 6 0-16,6 2 0 16,-11 6 0-16,-3-2 0 15,-11 98 0 1,10-112 0-16,-2-7 0 15,1-6 0-15,-5-2 0 16,5-5 0-16,-4 0 0 16,4-7 0-16,-5 1 0 0,1 0 0 15,6 4 0-15,-8 0 0 16,1 6 0-16,2 2 0 16,2 0 0-16,-4 3 0 15,5 8 0-15,1 5 0 16,7 5 0-16,8-1 0 15,0 0 0-15,0 1 0 16,-8-4 0-16,0 4 0 16,8-1 0-16,-9 5 0 15,9 5 0-15,0 3 0 16,0 3 0-16,12 2 0 0,4-1 0 16,4 0 0-16,6-2 0 15,-2 4 0-15,-6-2 0 16,4 4 0-16,-2 4 0 15,0 5 0-15,5-2 0 16,-1 2 0-16,-3 3 0 0,2 1 0 16,-2-1 0-1,-5-4 0-15,1 0 0 0,-6 1 0 16,-3-10 0-16,1 2 0 16,-5-9 0-16,0-9 0 15,0-7 0-15,-4-9 0 16,0-3 0-16,0-3 0 15,0-2 0-15,5-1 0 16,4 2 0-16,-1-4 0 0,0-5 0 16,-2-4 0-16,3 0 0 15,-1-5 0-15,-4 3 0 16,0-3 0-16,-4 5 0 16,0 0 0-16,0 2 0 0,0-2 0 15,0-5 0 1,0 2 0-16,0 3 0 0,0-4 0 15,-8 1 0-15,8-2 0 16,0 1 0-16,-8-3 0 16,8-1 0-16,0 3 0 15,0 5 0-15,0 5 0 16,3 4 0-16,2-2 0 0,-5 5 0 16,0 5 0-16,0-4 0 15,-14-1 0-15,5 0 0 16,-4-3 0-16,4-4 0 15,9-5 0-15,-8-3 0 16,8-7 0-16,0-9 0 16,0-2 0-16,5-7 0 0,4 1 0 15,-1-6 0-15,1 0 0 16,8 1 0-16,0-2 0 16,0-1 0-16,-1-1 0 15,-1 3 0-15,-2 4 0 0,-5 1 0 16,1 0 0-16,-5-4 0 15,-4-1 0-15,0 2 0 16,0-1 0-16,0-1 0 0,0-4 0 16,0 1 0-1,0 3 0-15,3-3 0 0,5 4 0 16,1-6 0-16,-1-2 0 16,0-3 0-16,0-23 0 15,-5-3 0-15,3 0 0 0,-3 0 0 16,-3 0-21 15,0-31-311-15,0-15 37-16,0-10 19 15,-17-6 43-15,3-7 57 16,-3-5-12-16,-8-4-69 0</inkml:trace>
  <inkml:trace contextRef="#ctx0" brushRef="#br0" timeOffset="37924.19">8941 1526 566 0,'8'0'157'16,"-5"0"-78"-16,-3 0-40 16,0 0-19-16,6 0-7 15,2 16-2-15,2 9 0 0,7 11-8 16,8 13 5-16,-1 4-8 15,5-1 5-15,-1-2 1 16,-4-2 1-16,-2-7-7 16,-11-3 3-16,0-10 3 15,-2 0 0-15,-4-4 1 16,-1-3 3-16,-4-5-9 16,0 0 6-16,0-4-5 0,0 1-4 15,0-1 6 1,0-5-2-16,0 3-4 0,0-3 3 15,0-7-6-15,0 12 2 16,0-12-6-16,0 9-15 16,0-9-19-16,0 0-20 15,0 0-23-15,0 0-19 16,0 0-24-16,0-9-41 16,-12-3 12-16</inkml:trace>
  <inkml:trace contextRef="#ctx0" brushRef="#br0" timeOffset="38681.57">8925 1965 57 0,'-12'-3'179'0,"4"3"0"15,8 0-78-15,0 0-49 16,0 0-14-16,0 0-10 16,0 0 0-16,0 11-2 0,8 6-2 15,12 3-2-15,13 5-9 16,2 7-7-16,6 1 5 15,0-5-1-15,-1 1 2 16,-4-8-1-16,-2-7 0 16,-11 1-7-16,-1-8 8 15,-6-7-1-15,-5 7 2 0,2-7 9 16,-10 0 0 0,-3 0 4-16,0 0-2 15,0 0-4-15,5-7-8 0,4-11-5 16,-1-5-3-16,0-10-5 15,3-3 5-15,2-4 0 16,-5-6-4-16,0 6 6 16,1 3-4-16,-1 3 2 15,-5 6 3-15,-3 9 16 16,0-2-1-16,0 9 3 16,0-1-1-16,0 9-3 15,0 4-1-15,0-3-1 16,0 3 2-16,0 0-6 15,0 0 4-15,-8 0 3 0,-4 0-6 16,-1 0-5-16,-7 0-3 16,-3 12-7-16,-7 1 2 15,-6-2 1-15,0 1-3 16,-1 0 5-16,1 0 1 16,4-3 5-16,2 4-1 15,6-1-4-15,-1-1 1 0,-3 6-7 16,-1-1 0-16,2-4-1 15,3 1 3-15,-1-2-5 16,5-1 4-16,-1-3 0 16,5 1-4-16,0-8 7 15,-1 8-8-15,6-8 1 16,11 0 4-16,-9 0-6 16,9 0 7-16,0 0-1 15,0 0-1-15,0 0-4 16,0 0 7-16,0 0-7 31,0 0 1-31,0 0 0 16,0 0-7-16,0 0-8 15,0 0-16-15,0 0-23 16,0 0-21-16,0 0-57 16,0 12-58-16,3 1-98 15</inkml:trace>
  <inkml:trace contextRef="#ctx0" brushRef="#br0" timeOffset="49428.39">9046 6594 41 0,'0'8'116'15,"0"-8"67"-15,0 0-67 0,0 0-42 16,-8 16 76-1,8-16-95 1,0 0-3-16,0 0-1 16,0 0-8-16,0 0-1 0,0 0-11 15,0 0-6 1,0 0-4-16,0 0-4 0,0 0-6 16,0 0-3-16,0-3-2 15,8-6 0-15,-4 1-6 16,4-1 2-16,5-3 0 15,-1 0 4-15,4-5-5 16,1 2-1-16,-2-2 3 0,-1 4 3 16,-3 1 1-16,-3 1 0 15,1 3 8-15,-6 4-1 16,2 4 9-16,-5 0 3 16,4 0-2-16,-4 0-2 0,0 0-7 15,0 0-10 1,0 0 0-16,0 0-4 0,0 0 0 15,4-4-1-15,4 0-3 16,-3-4 2-16,1 0 4 16,2-2-2-16,0-2 2 15,1 5-3-15,-1-2 0 16,-3 6 7-16,-2-6-5 0,-3 9 1 16,0 0 9-16,0 0 3 15,0 0 19-15,0 0 7 16,0 0-9-16,0 0 1 15,0 9-9-15,0 3-7 0,0 5-6 16,0 7 0 0,0 4 4-16,0 8-1 15,0 2-7-15,0 2 5 0,0-4-6 16,5-4-1-16,-2 2-2 16,1-6 0-16,0 2 6 15,-4-2-2-15,0-5-5 16,0-3 2-16,0-3-1 0,0-1 0 15,0 0 0-15,0-3 3 16,0-2-11-16,0 2 7 16,0-13 0-16,0 13-5 15,0-5 4-15,0-1 2 16,0 2-3-16,0 3-5 16,0-4 3-16,0 1 2 15,0-1 2-15,0-8 1 0,0 8-3 16,0-8-2 15,0 0 1-15,0 0 10-16,0 0-12 0,0 0 5 15,0 0-7-15,0 0 1 16,0 0 7 0,0 0-5-16,0 0 3 15,0 0-3 1,0 0 4-16,0 0-4 15,0 0-4-15,0 0 4 0,0 0-17 16,0 0-6-16,0 0-15 16,0 0-26-16,0 0-39 15,0 0-43-15,0-4-23 16,0 0-8-16,0 0-6 0,0 0-41 16,0 4 28-16</inkml:trace>
  <inkml:trace contextRef="#ctx0" brushRef="#br0" timeOffset="50336.81">9083 7049 68 0,'0'0'142'0,"-12"0"35"16,12 0-64-16,-8 0-42 15,0 0-32-15,8 0-4 16,-9 0 6-16,9 0 2 0,0 0-13 16,0 0-4-16,0 0-7 15,0 0-1-15,0 0 4 16,0 0 9-16,0 0-1 15,0-4 9-15,0 0 4 0,0 2-9 16,0 2 2 0,0 0-7-16,4 0-6 0,4 0-21 15,5 0 4-15,4 0-3 16,7 0 0-16,9-6-3 16,7 1 2-16,-1 3 0 15,7-8 1-15,-2 8-3 0,2-3 3 16,-6 5 0-16,-4-4-2 15,-8-1-6-15,-4 2 5 16,-8 3 1-16,-2 0 3 16,-6-4-2-16,0 0 0 0,-8 0 6 15,0 0 3 1,0 4 21-16,0 0 5 16,0 0-3-16,0 0-2 0,0 0-6 15,0 0-2-15,0 0-7 16,0 0 0-16,0 0 0 15,0 0 0-15,0 0 0 16,0 0-2-16,0 0 2 0,0 0-8 16,0 0-3-16,0 0 1 15,0 0-5-15,0 0 0 16,0 0-5-16,0 0-10 16,0 0-24-16,0 0-58 0,0 0-59 15,0 0-44-15,0 8-28 16,0 0-56-16</inkml:trace>
  <inkml:trace contextRef="#ctx0" brushRef="#br0" timeOffset="52948.75">13501 6415 402 0,'0'-9'246'16,"0"1"-90"-16,0 0-76 16,0 5-41-16,0-1 0 15,0-1 29-15,0 2 14 0,-8-6 8 16,-1 4-10-16,9 2-3 16,-8 3-19-16,8 0-8 15,-6 0-16-15,6 0-9 16,-13 0-4-16,13 0-12 0,-13 0 2 15,5 0-9-15,-3 8 3 16,-3 1-6-16,-2-1 9 16,-4 3-15-16,4 1 8 15,0 4 4-15,-6 1-7 0,7 0 5 16,-2-1-8 0,6 1 4-16,-3-3 2 0,4-1-7 15,10 0 3-15,-12-1 10 16,12 5-11-16,0-1 3 15,0-1-3-15,0 6 5 16,0-4-2-16,8 2 4 0,3 1 2 16,1 1-11-16,4 0 0 15,6-5 6-15,-4 4-3 16,4-4 8-16,-2-4-9 16,0 2 7-16,0-7-2 0,5-7 3 15,0 8-8-15,-2-8 4 16,2 0-4-16,0 0 7 15,-1 0-1-15,1 0-6 16,-2 0 3-16,5 0 1 16,-3-8-2-16,1 1 3 15,-6-2-8-15,-1-3 7 0,-2 5-2 16,-5-3 3-16,-4-2 2 16,1 0 4-16,-3 0-10 15,-1 0 7-15,-5-4-2 16,0-2 1-16,0 3-1 0,0-2 2 15,0 1-2 1,-8 0 6-16,-4 0 7 0,0 0-9 16,0 4 6-16,-6 0-4 15,4-5-4-15,-6 4 6 16,2 0-2-16,-1 1 1 16,-3 1-2-16,6 3-7 0,0 0 1 15,-1 0 3-15,6-1-7 16,3 6 7-16,8-2-6 15,-8 0 3-15,8 5-3 16,-12 0 3-16,12-2 3 0,-12 2-2 16,12-5 5-16,0 5-3 15,-14 0-2-15,14 0 6 16,-8 0-5-16,0 0 11 16,0 0-14-16,1 0 3 15,-1 0 1-15,0 0-3 16,0 0 0-16,8 0-3 15,-13 0 0-15,13 0-3 0,-13 0 5 16,13 0 7-16,-6 0-4 16,-3 0-6-16,9 0-1 15,-8 0 0-15,8 0 5 16,0 0-3-16,0 0 5 0,0 0 2 16,0 0-8-16,0 0 6 15,0 0-5-15,0 0 7 16,0 0-7-16,0 0 0 15,0 0 1-15,0 0 2 16,0 0-6-16,0 0-5 16,0 0-14-16,0 0-27 15,0 0-41-15,0 0-45 16,0 0-46-16,0 7-37 16,0 6-2-16,-8 0-46 15,8 2 20-15</inkml:trace>
  <inkml:trace contextRef="#ctx0" brushRef="#br0" timeOffset="56026.86">27792 6602 71 0,'8'-4'222'0,"0"-5"-48"15,-5 6-52-15,2-1-34 16,-5-1-15-16,0 2 10 16,0 3 10-16,0 0 17 15,0 0-5-15,0 0-23 16,0 0-12-16,0 0-15 0,0 0-9 16,0 0-16-16,-8 15-9 15,0 6-4-15,-6 8 0 16,-1 7-11-16,-7 9 1 15,-1 7-1-15,3 3-7 16,-5 1 1-16,5-3 3 0,0-4-5 16,-2-8 0-16,8-5 7 15,2-8-7-15,4-4 2 16,0-7-4-16,8-5 5 16,0-12-5-16,0 0-18 15,0 0-2-15,0 0 1 16,8-16 1-16,8-14 9 15,7-13 6-15,6-18-1 0,-1-13 8 16,5-6 1-16,-1 1-6 16,-4 6 2-16,-2 8 5 15,-7 8 5-15,1 12-2 16,-3 9-5-16,-5 8 7 16,-4 6 0-16,1 10 1 15,-4 5-5-15,-5 7 3 0,3 0-2 16,0 0 1-1,5 24 5-15,5 12 14 16,-1 14-4-16,6 2-4 16,-4 10 0-16,3 2-3 0,-1 2-10 15,0-6-2-15,5-3 3 16,-1-7-2-16,-4-5 0 16,-3-12-1-16,3-6 4 15,-4-6-2-15,-4-5-10 16,-5-8-13-16,-3-8-26 15,0 0-38-15,0 0-46 0,0 0-47 16,0-12-27 0,0-4 19-16,-11-3-26 15,-1-11-1-15</inkml:trace>
  <inkml:trace contextRef="#ctx0" brushRef="#br0" timeOffset="56376.92">27692 6858 111 0,'-11'0'220'0,"-2"0"-65"15,13 0-53-15,-7 0-40 16,7 0-18-16,0 0-8 16,0 0 12-16,12 8-5 15,4-8-11-15,13 12-9 16,7-12-7-16,10 0 1 15,1 8-5-15,2-8-5 0,2 0-4 16,-9 0 0-16,-8 0 4 16,-11 0 2-16,-2 0 0 15,-8 0 3-15,-2 0 5 16,-2 0-2-16,-4 0 4 16,-5 0 1-16,0 0-6 15,0 0-8-15,0 0-2 16,0 0-9-16,0 0-29 15,0-3-45-15,0-2-59 16,0-2-69-16,0-6-63 16</inkml:trace>
  <inkml:trace contextRef="#ctx0" brushRef="#br0" timeOffset="56893.89">28595 6834 375 0,'8'-12'201'0,"-3"4"-48"16,-5-5-40-16,0 5-15 16,0 1-1-16,0 2-18 15,0 1-28-15,0 4-25 0,0 0-13 16,0 0-1-16,0 0-1 15,0 0 17-15,0 0 14 16,0 0 24-16,0 0 18 16,0 0 22-16,0 0 14 15,0 0-7-15,0 0-15 16,0 0-22-16,0 0-11 16,0 16-45-1,0 18-20-15,0 10 0 16,0 16 0-16,0 9 0 15,3 9 0-15,2-4 0 0,-2-5 0 16,1-5 0-16,1-2 0 16,-2-10 0-16,2-7 0 15,-5-12 0-15,0-8 0 16,0-9 0-16,0-4 0 16,0-4 0-1,3-8 0 16,1 0 0-31,0-8 0 16,-4-4-30-16,0-4-369 16,0-9-69-16,0-8-1 0</inkml:trace>
  <inkml:trace contextRef="#ctx0" brushRef="#br0" timeOffset="63285.59">9254 8254 53 0,'0'0'134'0,"0"-3"41"16,3 3-67-16,-3 0-37 15,0 0-27-15,0 0 0 0,0 0 15 16,0 0 4-16,0 0 4 16,0 0 1-16,0 8-5 15,-8-8-17-15,8 12-4 16,-11-3-13-16,2 3-8 0,-4 0 1 15,-1 0-9 1,1-4-5-16,0-1 2 16,1-7-5-16,-1 9 0 0,13-9-2 15,-6 0 6-15,6 0-5 16,0 0 0-16,0 0 4 16,0-3-5-16,0-3-2 15,0-1-1-15,3-6-2 0,5-2-3 16,3-6 4-16,7 0 1 15,-1-3 2-15,2 5-5 16,6-2 2-16,-1 4 4 16,1 0-1-16,-2 6-4 15,-3 3-1-15,2 0 0 16,-3 4 4-16,-2 0-3 16,-1 4 1-16,0 0-3 0,-5 0 6 15,3 0-6-15,-3 12 4 16,-2 0 4-16,0 4-4 15,-3 2 2-15,2-3 3 16,-8 4-4-16,0-2-4 16,0 4 7-16,0-1-3 0,0 1 0 15,0-2 1-15,-10 1 5 16,-3 3-1-16,1-4 3 16,-5 5-6-16,-76 66 0 31,64-66 1-16,-4 1-6-15,1-5 3 16,-1 4-4-16,2-3 4 0,2 0-6 16,1-6 7-16,4 2 2 15,6-6-4-15,4 3-2 16,0-14 1-16,6 7-3 16,8 0-4-16,-12-7 11 0,12 11-6 15,-8-11 5-15,8 0-7 16,-7 0 10-16,-1 0-2 15,8 0-7 1,0 0 6-16,0 0-1 16,0 0-4-1,0 0 4-15,0 0-3 32,0 6 7-32,-9-6-10 15,9 0 7-15,0 9 0 16,-8-9-4-16,8 0 3 15,0 0 0 1,0 0 3-16,0 0-6 16,0 0-1-1,0 0-1-15,0 0 1 16,0 0 5 0,0 0-3-16,0 0 5 15,0 0-1-15,0 0-5 16,0 0 4-16,0 0-7 15,0 0 2-15,0 0 6 16,0 0 2 0,0 0-7-16,0 0 3 15,3 0-1-15,2 0-4 16,-1 0 9-16,1 0-10 16,-2 0 2-16,5 0 3 15,0 0 1-15,5 0 6 16,6 0-5-16,6 0-3 15,7 0 1-15,13 0 8 0,12 0-3 16,5 0 0-16,6 0 9 16,5 0 3-16,-5 0-2 15,-3 0-10-15,-8 0 8 16,-12 0-7-16,-8 0 2 0,-9 0 0 16,-6 0-2-16,-7 0-6 15,-4 0 1-15,-2 0 1 16,-1 0 4-16,-8 8-4 15,0-8 3-15,0 0 5 16,5 0-7-16,-5 0 4 16,0 0-5-16,0 0 6 15,0 0-5-15,0 0-5 16,0 0 4-16,0 0 4 16,0 0-3-1,0 0-1 1,0 0-8-16,0 0 8 15,0 0-4-15,0 0 5 16,0 0 1-16,0 0 2 16,0 0 5-16,0 0 1 15,0 0-1-15,0 0-8 16,0 0 2-16,0 0 1 16,0 0 6-16,0 0-10 15,0 0 4-15,0 0-2 0,0 0 2 16,0 0-4-16,0 0-5 15,0 0-3-15,0 0 7 16,0 0-6-16,0 0-1 16,0 0-19-16,0 0-45 0,0 0-72 15,0 9-77-15,0-9-81 16,0 12-378-16</inkml:trace>
  <inkml:trace contextRef="#ctx0" brushRef="#br0" timeOffset="64447.2">13379 8052 38 0,'0'-4'94'0,"0"-1"103"16,0-3-48-16,0 8-39 0,0 0-39 15,0 0-19-15,0 0-8 16,0-4 23-16,0 0 4 15,0 4-14-15,-8 0-6 16,8 0-7-16,-12 0-5 0,12 0-8 16,-13 0 0-1,2 0-11-15,-3 13-10 0,-1-5-1 16,-5 3-5-16,-2 1 0 16,8 0-1-16,-3 2 3 15,5-2-2-15,-2 0-2 16,8 7 0-16,6 7-3 0,-13 2 4 15,13 8-3-15,0 5 1 16,0-1 2-16,0-2 3 16,13-2 2-16,2 2-1 15,6-7-2-15,6 2-2 16,6-5 4-16,5-4-5 16,-2-3-1-16,4-4-3 15,1-6 2-15,3-11 4 0,6 0 1 16,-5 0-2-16,-2-11 0 15,-5-6 1-15,-5 0 1 16,-6-3 2-16,-1-4-1 16,-11-8 3-16,-4-1 2 0,3-4-3 15,-11-4 3-15,-3 1 9 16,0-1 1-16,-12 1 11 16,-1-1-1-16,-2 8 6 15,-5 1 9-15,-8 2-18 16,-5 2-15-16,-8 5 1 15,1 2-11-15,-6 0-4 16,5 5 5-16,2 9-4 0,2 7-3 16,4 0 7-16,5 0-4 15,4 15-16-15,-1 10-32 16,5 4-44-16,8-1-56 16,4 4-44-16,8 5-35 0,0-1-60 15</inkml:trace>
  <inkml:trace contextRef="#ctx0" brushRef="#br0" timeOffset="66045.25">28334 8446 91 0,'5'-12'269'16,"-5"1"-74"-16,0 6-57 15,0 5-53-15,0 0-29 16,0 0 3-16,-8 0-8 16,-3 0-17-16,-6 20-5 15,-9 12-5-15,-7 18-7 16,-6 10-4-16,-10 14-4 0,-2 3 3 16,-3 0-1-16,1-4-11 15,8-6 2-15,9-16 2 16,9-10-1-16,2-13-3 15,7-4 6-15,7-7-11 16,11-8 7-16,0-9 3 16,0 0-10-16,0 0 4 0,3-16-8 31,10-10-3-31,8-10 5 16,5-13 5-16,12-7-1 15,3-5 0-15,4-1 0 0,-6 5 3 16,-1 8 4-16,-6 8-6 15,-2 10 2-15,-13 5 4 16,0 11-4-16,0-1 2 16,-4 4 3-16,-4 3 6 15,-6 1 1-15,0 3 3 16,-3 5-5-16,0 0-7 16,0 0 4-16,3 0 2 15,-3 0-4-15,5 0-3 0,4 8-1 16,-1 6 1-1,3 5 9-15,7 5-3 16,2 5 1-16,-1 8-2 16,2 4 3-16,4 4 2 15,-1 7-7-15,4 5-6 0,4 0 3 16,1-4 4-16,0-3-3 16,-6-11-2-16,-6-5-3 15,-4-10 6-15,-4-3-9 16,-2-10 10-16,-2 2-5 15,-6-13-4-15,2 0-6 16,-5 0-19-16,0 0-29 16,0 0-17-16,0 0-30 0,0-4-47 15,0-9-35 1,-13-8-51-16</inkml:trace>
  <inkml:trace contextRef="#ctx0" brushRef="#br0" timeOffset="66560.31">28038 8991 65 0,'-20'8'163'16,"0"-1"11"-16,3-7-63 15,5 11-47-15,12-11-21 0,0 0 1 16,0 0-4-16,0 0-12 16,0 0-5-1,0 0-4-15,0 0-6 16,0 0 3-16,0 0-5 0,12 0-2 15,14 0-2-15,10 0-2 16,17 0-1-16,13 0-2 16,-2 0 2-16,1 0-2 15,-1 0-1-15,-3 0 0 16,-9 0 1-16,-10 0-6 16,-14 0 8-16,-9 0 9 15,-5 0 16-15,-7 0 9 16,-2 0-3-16,-5 0-3 0,0 0-14 15,0 0-4 1,0 0-11-16,0 0 0 16,0 0-6-16,0 0-6 15,0 0-20-15,0 0-36 0,0 0-46 16,0 0-44-16,0 0-64 16,0 7 7-16</inkml:trace>
  <inkml:trace contextRef="#ctx0" brushRef="#br0" timeOffset="67176.89">29017 8910 43 0,'4'-4'104'16,"2"0"91"-16,-6 0-60 16,0-1-49-16,0 5-36 15,0 0-15-15,0 0 10 16,0 0 8-16,0 0 11 0,0-3-3 16,0 3 6-16,0 0 7 15,0-4 1 1,0 4 1-16,0 0-3 15,0 0-8-15,0 0-12 0,0 0-17 16,0 0-11-16,0 0-3 16,0 0-9-16,0 16-4 15,3 13 18-15,2 7 27 16,-2 9-17-16,3-1-8 16,-1-2-9-16,4-3-8 15,-6-1 2-15,2-7 6 16,-5 2-5-16,0-3 2 15,0-10-9-15,0-1 7 0,0-6-2 16,0-4-7 0,0-9 0-16,0 7 1 15,0-7 0-15,0 0-12 16,0 0 12-16,0 0-3 0,0 0-3 16,0 0 6-16,3 0-8 15,2 0 3-15,-1 0 0 16,0 0 2-16,-4 0-11 15,0 0 3-15,0 0 0 16,0 0-10-16,0 0-11 16,0 0-33-16,0 0-54 0,0 0-81 15,0 0-59 1,0 0-8-16,0 0-20 16,-13 0 6-16</inkml:trace>
  <inkml:trace contextRef="#ctx0" brushRef="#br0" timeOffset="74065.88">4998 10062 335 0,'-12'-5'286'15,"3"-2"-32"-15,1 7-115 16,8-5-59-16,0 1-33 16,0 1-11-16,0-2-15 15,3 5-14-15,26 0 0 16,29 8-2-16,31 8-3 16,29 1-2-16,20 4 6 15,1-2-6-15,-11 3-7 16,-9-6 3-16,-23-4 0 15,-23 0-5-15,-16-12 10 16,-15 9 2-16,-14-9 5 16,-8 0-4-16,-9 0-6 15,-11 0-16-15,0 0-38 16,0 0-70-16,-6-12-65 16,-10-9-60-16,-1-8-30 15</inkml:trace>
  <inkml:trace contextRef="#ctx0" brushRef="#br0" timeOffset="75304.14">6155 9764 419 0,'0'-16'202'0,"0"4"-81"16,0 0-51-16,0 8-31 0,0 4-8 15,0 0-9-15,0 0-10 16,0 16-8-16,5 17 5 15,3 19-5-15,-2 22 2 16,3 12-2-16,7 7-1 16,1-3 0-1,-2-12 0-15,2-13-2 0,-1-12-1 16,1-12 3-16,-5-10-2 16,-4-5 0-16,1-11-1 15,-1 1 1-15,-5-4 0 16,2-12 0-16,-5 9-4 15,0-9 0-15,0 0 8 16,0 0-1-16,0 0 0 16,0 0-3-1,0 0 6-15,0-9 6 16,-13-6-9-16,-7-10 1 16,-4-11-4-16,-6-9 2 15,4-12 2-15,-4-5 4 16,2-3-5-16,-1 5 6 15,6 2-1-15,1 6 10 16,7 12-13-16,3 2 5 16,12 9-7-16,-8 10-1 15,8 2-4-15,0 1 1 16,0 4 0-16,0 3-1 16,0 1 4-16,0 3-1 15,0 1-2-15,0 4-3 16,0 0 5-1,0 0-1-15,0 0-6 16,0 0 6-16,0 0 0 16,0 0 5-1,0 0-5 1,-8 0 1-16,8 0-1 16,-8 0-1-1,8 0 1-15,0 0 1 16,0-3 2-16,0-2-7 15,0 1 0-15,0 4 1 16,0 0 4-16,0 0-9 16,0 0 10-16,0 0-7 15,0 0 0-15,0 0 1 16,0-3 3-16,3-1-3 16,2-1-2-16,-2 5 2 15,-3 0 1 1,0 0 0-16,0 0 3 15,0 0 6-15,0 12-5 16,0 9 2 0,-11 15 11-16,-6 26-8 15,-4 19-2-15,-7 13 0 16,1 3 0-16,-2-6 0 16,1-10-8-16,3-17 5 15,4-10-4-15,10-13 3 16,-3-13 2-16,14-4 1 15,-8-8-4-15,8-3 0 16,0-5 1-16,0-8-3 16,0 0 5-16,0 0-1 15,0 0-4-15,0 0 5 16,0 0-8-16,0 0 3 16,14 0 8-16,5 0-11 15,10 0 5-15,10 0 0 16,10 0 6-16,8 0-2 15,5 0-4-15,-1-4 0 16,-1 0-4-16,5 4 4 16,-3 0 0-16,-5 0 1 15,-4 0 0-15,-5 0-4 16,-8 0 4-16,-7 0-3 16,-9 0 8-16,-7 0-5 15,-6 0 9-15,-3 0 10 16,-8 0 6-16,0 0-1 15,0 0-6-15,0 0-5 16,0 0-8-16,0 0 1 16,0 0-11-1,0 0 0-15,0 0-9 0,0 0-41 16,0 0-63 0,-8 0-72-16,0 0-79 15</inkml:trace>
  <inkml:trace contextRef="#ctx0" brushRef="#br0" timeOffset="76977.39">6553 11259 176 0,'-17'-5'237'0,"0"5"-64"0,7-3-52 15,2-2-50-15,8 5-19 16,-8 0 9-16,8 0 2 15,0 0-9-15,0-4-10 16,0 4-16 0,8 0-12-16,7 0-6 0,18 0 9 15,24 0 3-15,36 0-4 16,41-7 11-16,40-2 5 16,42-3-11-16,41-8 7 15,37 3 16-15,33-3 18 16,13 3 14-16,10 3 1 15,10 0-19-15,10 6-25 0,0 0-1 16,-5 0-21-16,-7 3 0 16,-1 5-4-16,-4 0 3 15,-4 0-2-15,-4 0 2 16,-15 0 1-16,-13 0-1 16,-21 9-9-16,-7 3 16 15,-17 0-10-15,-13 0-4 0,-11 5-3 16,-12-5 3-16,-18 0-6 15,-14 1 8-15,-10 1-9 16,-7 1 0-16,-7-3 1 16,-6-5 5-16,5-7-2 0,0 9-2 15,2-2 2-15,8-7-1 16,0 8 4-16,1-8-2 16,2 0 8-16,-6 0-7 15,2 0-7-15,-1-8 9 16,380-19 20-1,-143 22 7 1,25 5-22 0,-216 9-9-16,-2-9 4 15,12 12-2-15,9-5-3 0,13-7 0 16,7 0 0-16,8 0-1 16,-3 0 0-16,-6 0-2 15,-8 0 6-15,-2 0 1 16,-2 0 13-16,2 12-7 0,2 2-1 15,5-3 5-15,-3 6-5 16,-5-2 1 0,-2 1-13-16,0 1 3 0,-4 0 0 15,-1 2 5-15,-11 2-10 16,-5 4 5-16,-14 3-1 16,-16 0 2-16,-12 1-9 15,-12 3 7-15,-13-4-2 0,0 2 3 16,1 3 3-16,5-6-5 15,5-2-5-15,3-1 8 16,-6 2 0-16,-3-7-4 16,-8 2 4-16,-9-5 4 15,-8-4 0-15,-9 1-7 16,-10-13 16-16,-9 7-9 16,98 3-6-1,-116 1 0-15,4-3 0 16,4 0 0-16,7 0 0 15,2 1 0-15,8-1 0 16,6-8 0-16,-2 7 0 16,0-7 0-16,0 0 0 15,-13 0 0-15,-3 0 0 16,-1 12 0-16,-3-3 0 16,0 3 0-16,9 0 0 15,4 4 0-15,3 2 0 16,6-2 0-16,3 0 0 15,-4-4 0-15,-4 0 0 16,-9-4 0-16,-5-8 0 16,-12 9 0-16,-11-9 0 15,-11 0 0-15,-13 0 0 16,-13 0 0-16,-11 0 0 16,-13 0 0-16,-7 0 0 15,-8 0-82-15,-12 0-210 16,-5 0-104-16,-17 0-34 15,-21 0-414-15</inkml:trace>
  <inkml:trace contextRef="#ctx0" brushRef="#br0" timeOffset="79040.62">6367 13119 151 0,'-13'-8'223'0,"-3"4"-72"16,-1 1-52-16,-3-2-38 15,0 0-18-15,3 2 19 16,1-2 19-16,-1 5 21 16,11 0-7-16,6 0-19 15,0 0-23-15,0 0-7 16,0 0-15-16,11 0 6 16,17 0 4-16,21 0 15 15,24 0 9-15,37-2 26 16,31-7 16-16,38 0 16 0,36 2-17 15,33 2-6-15,32-2-53 16,17 2-47-16,8 1 0 16,-5-4 0-16,-8 4 0 15,-3-4 0-15,0 3 0 16,3 1 0-16,1-1 0 16,2 3 0-16,-1-8 0 0,-3 3 0 15,1-2 0-15,9 2 0 16,7-1 0-16,2-6 0 15,-11 8 0-15,-5-1 0 16,-18 1 0-16,-8 6 0 0,-4 0 0 16,0 0 0-16,3 0 0 15,-3 8 0-15,-4 3 0 16,-9 3 0-16,-11-6 0 16,-3-8 0-16,-6 12 0 15,0-1 0-15,0-1 0 16,5-3 0-16,1 2 0 0,-8-1 0 15,-1 0 0-15,-4-8 0 16,-4 8 0-16,-5-8 0 16,-5 8 0-16,-5-8 0 0,-3 0 0 15,5 0 0-15,-5 0 0 16,5 0 0-16,5 0 0 16,3 11 0-16,-3-1 0 15,3 3 0-15,2-6 0 16,1 1 0-16,5 0 0 0,-8 4 0 15,-5-3 0-15,-10 3 0 16,-11 0 0-16,-8-1 0 16,-8 2 0-16,2 3 0 15,0-4 0-15,4 5 0 0,4-6 0 16,12 4 0-16,8-8 0 16,8 0 0-16,4 6 0 15,1-1 0-15,-1 1 0 16,-6 4 0-16,0 2 0 15,-5 2 0-15,-2 3 0 0,1 4 0 16,-6 0 0-16,4 2 0 16,-10-7 0-16,-9 3 0 15,-12-11 0-15,-6-15 0 16,-14 0 0-16,-6-12 0 16,-3-7 0-16,-8-8 0 15,-4-1 0-15,2 0 0 0,2-2 0 16,0 2 0-16,8 5 0 15,-8 4 0-15,0 2 0 16,2 4 0-16,-2 5 0 16,-8 8 0-16,2 0 0 0,-1 0 0 15,5 0 0 1,5 0 0-16,11 0 0 16,12 12 0-16,7 0 0 15,4-3 0-15,1-2 0 0,5-7 0 16,-6 0 0-16,-4 0 0 15,-7 0 0-15,-1 0 0 16,-3 10 0-16,1-10 0 16,4 0 0-16,7 7 0 15,10-7 0-15,12 12 0 16,5-12 0-16,-1 11 0 16,5 6 0-16,-12 0 0 15,-4-1 0-15,-14 5 0 16,-15-1 0-16,-16 0 0 15,-10 0 0-15,-14 6 0 16,-6-7 0-16,-6 5 0 16,-4-3 0-16,-4-4 0 15,-3-2 0-15,-1-2 0 16,1-1 0-16,0-12 0 0,-2 13 0 16,-6-5 0-16,-6 0 0 15,-3-1 0-15,1 2 0 16,-6 3 0-16,-6-12 0 15,-13 12 0-15,-9-12 0 16,4 9 0 0,-32-9 0-16,-3 0 0 15,-9 0-345 1,-21-13-166-16,-10-2 15 16</inkml:trace>
  <inkml:trace contextRef="#ctx0" brushRef="#br0" timeOffset="79939.88">31275 12102 21 0,'-9'-10'71'15,"2"8"126"-15,7-7-27 16,-8 4-39-16,0 2-35 15,8-6-10-15,-14 6 18 16,14-5 8-16,-11 3 1 16,11 2-18-16,-9 3-16 15,9 0-3-15,0 0-6 16,9 0-16-16,10 0-25 16,27 19-8-16,27 9-6 15,23 6 8 1,15 1-2-16,7-1 5 0,1-1-3 15,-11-5 7-15,-10-4-4 16,-13-7-4-16,-20-5-10 16,-11 0 0-16,-20-12-8 15,-8 0-2-15,-10 0-43 16,-10 0-87-16,-15-17-170 16,-25-7-92-16,-35-9-46 15</inkml:trace>
  <inkml:trace contextRef="#ctx0" brushRef="#br0" timeOffset="82868.16">8944 10242 61 0,'5'-9'159'15,"4"6"14"-15,-9-2-59 16,0 1-38-16,0 2-19 15,0-4-5-15,0 1 18 0,0 1 15 16,0 1 2-16,0-2 1 16,0 5-14-16,0 0 4 15,0 0 1-15,0 0 5 16,0 0 8-16,-9 0-12 0,9 0-11 16,-13 0-10-16,2 0-25 15,-5 12-10-15,-9 5-10 16,0 4-7-16,-2 3 1 15,1 5-7-15,3 4 1 16,1-5-3-16,11 4 5 16,11 1-13-16,0 0 12 15,0-2 1-15,11 1-2 0,11 2-8 16,1-6 4-16,11 2-2 16,5-7 3-16,1-7-6 15,2-4-12-15,3-12 15 16,-1 0-13-16,0 0 4 0,-2-12 7 15,-2-4-1-15,-8-5 2 16,-2-3 5-16,-7-4-4 16,-3-1 9-16,-6-4 1 15,-11 2-3-15,-3-7 4 16,0 2 4-16,-9 0-2 16,-2-1 15-16,-6 3 0 0,2 6 6 15,-7 0-8-15,0 3 1 16,-7 6-12-16,-5-1-3 15,2 3-1-15,5 4 4 16,-3 5-4-16,3 0-9 0,-3 8-3 16,7 0 5-16,2 0 2 15,0 0-6-15,6 0 1 16,3 8-7-16,-2 0 9 16,3 5-11-16,3 4-23 15,8 3-41-15,0 4-66 16,0-4-33-16,0 5-29 15,0-1 2-15,8-3-1 0,3-1-43 16,-1 1-6-16</inkml:trace>
  <inkml:trace contextRef="#ctx0" brushRef="#br0" timeOffset="84296.07">12661 10078 142 0,'0'0'284'15,"0"0"-81"-15,0 0-75 16,0 0-61-16,0 0-21 0,0 8 36 16,0-8 39-16,0 0 13 15,0 0-20-15,0 0-49 16,0 0-24-16,0 0-13 16,4 0-12-16,7-3-11 0,6-11-4 15,8-1-3-15,7-6 9 16,9-3-5-16,-1 1-2 15,-4-3-4-15,-4 6 5 16,-7 4 1-16,-4 4-2 16,-5 0-2-16,-4 3 6 15,-1 1-2-15,-3 8 4 0,-2 0 0 16,-3 0 21-16,-3 0 18 16,0 8-2-16,0 8-6 15,0 9 10-15,0 14 1 16,0 18-14-16,0 10-6 0,-9 2-7 15,9 0-6-15,-8-3-2 16,8-9-7-16,0-5 1 16,0-7-4-16,0-4 0 15,0-8-5-15,0-9 4 16,0-4-1-16,0-4-4 16,0-7 6-16,0-9 5 0,0 7-12 15,0-7 7-15,0 0 1 16,0 0-6-1,0 0-1-15,0 0-4 0,0 0-13 16,0 0-34-16,0 0-27 16,0-3-35-16,0-1-34 15,0-5-37-15,0 5-13 16,0-4-10-16,0 0-7 0,0-1-38 16</inkml:trace>
  <inkml:trace contextRef="#ctx0" brushRef="#br0" timeOffset="84830.59">12856 10551 48 0,'-8'0'94'0,"8"0"85"0,-14 0-40 16,14 0-44-16,-8 0-30 15,8 0-13-15,0 0 6 16,0 0 16-16,-8 0-1 0,0-5-6 16,-3 5-15-1,-5-2-2-15,-6-3 0 16,3 5 11-16,3 0-8 0,-6 0 2 16,6 0 5-16,4 0-12 15,5 0-6-15,7 0-10 16,-8 0-8-16,8 0-3 0,0 0-13 15,0 0 2-15,8 0-3 16,7 0 1-16,10 0 6 16,16 0-3-16,11 0 5 15,13 0 9-15,9 0 5 16,7 0 6-16,0 0-11 16,-2 0-9-16,-11 0-3 0,-7 0-11 15,-13 0 3-15,-12 0-2 16,-12 0 20-16,-7 0 16 15,-5 0 4-15,-3 0-10 16,-5 0-11-16,-4 0 1 0,0 0-14 16,0 0-5-16,0 0-10 15,0 0-10-15,0 0-17 16,0 0-21-16,0 0-58 16,0 0-63-16,0 0-77 0,0 0-52 15,-9 0-24-15,-7 0 12 16</inkml:trace>
  <inkml:trace contextRef="#ctx0" brushRef="#br0" timeOffset="85979.28">19441 10277 252 0,'0'-11'236'0,"5"3"-125"15,-1-1-57-15,4 2-31 16,-4-2-9-16,5-3 4 0,-5 4 3 15,1-1 11-15,-2 1 12 16,-3 8-4-16,0 0-3 16,0 0 14-16,0 0 28 15,0 0 7-15,0 0 5 16,0 0 6-16,0 0 2 16,-8 17-15-16,-5 12-9 0,-3 6-32 15,-4 15-11-15,-5 7-9 16,-4 8-12-16,5 0-5 15,4-8-2-15,-1-8-7 16,10-9 5-16,3-6 4 0,8-11-7 16,-9-7 3-16,9-5-1 15,0-11-4-15,0 0-3 16,0-11-7-16,12-12 5 16,4-18 1-16,10-15 4 15,5-18 1-15,6-12-4 0,3-7 0 16,38-91 4-1,-46 103-1-15,-4 7 4 16,-6 13-2-16,-1 13 3 16,-10 10 2-16,0 10-1 15,-2 8 3-15,-4 11-2 0,-2 9 0 16,-3 0-2-16,4 12 1 16,4 22 14-16,0 15 3 15,9 20 2-15,3 7-13 16,4 13-2-16,2 7-3 15,0-6 0-15,8-2-2 16,-6-7 2-16,0-11 1 0,-2-9-7 16,-6-11-4-16,-4-15 9 15,-5-8-9-15,-2-8-10 16,-5-8-12-16,-4-11-29 16,0 0-25-16,0 0-48 0,0-7-48 15,0-10-19-15,0-7 12 16,-8-13 9-16,-5 0-36 15,2 0 8-15</inkml:trace>
  <inkml:trace contextRef="#ctx0" brushRef="#br0" timeOffset="86340.9">19345 10501 173 0,'0'0'214'16,"0"0"-71"-16,0 0-59 15,0 0-36-15,0 0-15 16,8 0-9-16,11 0 8 16,16 0 12-16,8 0-2 0,10 0-17 15,4 9-8-15,-1-9-11 16,1 0 0-16,-9 0-2 15,-6 0 2-15,-11 0-3 16,-1 0 13-16,-11 0 11 0,-6 0 15 16,-5 0-8-16,-8 0 3 15,0 0-17-15,0 0-4 16,0 0-9-16,0 0-5 16,0 0-20-16,4 0-33 0,1 0-43 15,-5 0-33 1,3 0-34-16,-3 0-62 0,5 0 16 15</inkml:trace>
  <inkml:trace contextRef="#ctx0" brushRef="#br0" timeOffset="86936.97">20421 10401 286 0,'0'-9'187'15,"0"1"-57"-15,0 4-39 16,0-1-25-16,0 5-13 0,0-4-9 16,0 2-10-16,0-4-6 15,0 3-11-15,0 3-6 16,0 0 1-16,0 0 7 0,0 0 16 15,0 0 11-15,0 0 17 16,0 0 2-16,0 0-2 16,0 0-8-16,0 0 5 15,0 0-26-15,0 0-5 0,0 0-6 16,0 0-9-16,0 0-2 16,0 0 5-1,0 0 7-15,0 0 1 0,0 0 4 16,4 11-3-16,4 10 19 15,3 7 7-15,3 10-11 0,-3 2 10 16,1 1-16-16,-3-1-10 16,2 1 5-16,-3-1-9 15,1-6 0-15,-1-2-12 0,-5-4 3 16,2-8-5-16,-1-3 7 16,-4-1-3-16,0-9 4 15,0-7 3-15,0 10-6 16,4-10 14-16,-4 0-22 15,5 0-4 1,-1 0 0 15,0 0 0-31</inkml:trace>
  <inkml:trace contextRef="#ctx0" brushRef="#br0" timeOffset="87366.97">20555 10824 2047 0,'0'0'-4'0,"0"0"-1"0,0 0 8 16,0 0-5-16,0 0 3 16,0 0 0-16,0 0 4 15,0 0-4 1</inkml:trace>
  <inkml:trace contextRef="#ctx0" brushRef="#br0" timeOffset="87749.67">20555 10824 2046 0,'0'0'-91'0,"0"0"-57"15,0 0-66-15,0 0-62 16,0 0-7-16,0 0-5 16,-8 0-28-16</inkml:trace>
  <inkml:trace contextRef="#ctx0" brushRef="#br0" timeOffset="88858.32">28213 10429 81 0,'17'-26'211'0,"-6"7"-33"15,-3 4-33-15,-4 2-43 16,-4 3-10-16,0 3-5 16,0 7 12-16,0 0-5 15,0 0-13-15,0 0-14 16,-12 21-1-16,-3 11 18 15,-10 20-3-15,-6 18-23 16,-12 19 2-16,-4 9-10 16,-2 1-28-16,-1-5-7 0,6-10-8 15,3-8-2-15,10-9-4 16,2-15 1-16,9-11-2 16,7-9-7-16,2-7-20 15,2-14-60-15,9-1-57 16,0-10-69-16,0 0-34 15,0-4 17-15,9-16-71 16</inkml:trace>
  <inkml:trace contextRef="#ctx0" brushRef="#br0" timeOffset="89224.4">28127 10544 59 0,'26'-46'183'16,"-6"9"8"-16,-9 5-59 15,-2 6-18-15,-1 11-11 16,-8 7 2 0,0 3-9-16,0 5-15 0,0 0-23 15,0 0-19-15,0 13-12 16,8 12 0-16,0 6 5 16,5 14-6-16,-2 10 0 15,1 4 3-15,1 7-4 16,-2 3-3-16,3-5-2 15,-2-2-12-15,0-5-4 0,-1-9 0 16,2-3-2-16,-1-5 7 16,-4-6-12-16,1-10 6 15,0-8-3-15,-1-4-9 16,-5 2-6-16,2-14-49 16,-5 0-53-16,0 0-47 15,0 0-27-15,0-9 0 16,0-8-32-16,0-7 14 15</inkml:trace>
  <inkml:trace contextRef="#ctx0" brushRef="#br0" timeOffset="89544.83">27964 10933 57 0,'-23'-4'197'0,"3"4"-6"15,6 0-70-15,14 0-48 16,0 0-36-16,0 0-10 0,18 0 5 16,7 12-4-16,6 1 0 15,11-1-4-15,2-5-7 16,-3-7-6-16,-5 9 6 16,-2-9-4-16,-11 0-7 15,-2 0 3-15,-5 0 0 16,-5 0-4-16,-2 0-7 15,2 0 4-15,7 0-3 0,-7 0 3 16,2-4-8 0,-1-1-4-16,-4 1-20 15,-8 4-19-15,0 0-33 0,0-3-30 16,0-1-76-16,0-1-14 16</inkml:trace>
  <inkml:trace contextRef="#ctx0" brushRef="#br0" timeOffset="90489.41">28611 11014 118 0,'5'0'232'15,"-2"9"-79"-15,-3-9-51 0,0 0-42 16,0 0-19-16,0 0 1 15,0 0 9-15,0 0-4 16,0 0-10-16,0 0 1 16,0 0-1-16,0 0 3 15,0 0 5-15,0-4 6 16,0-1-8-16,0-2-2 0,9-2-25 16,6-3-3-16,7-1-11 15,3 6 0-15,-3-2-1 16,-1 9 0-1,-1 0 2-15,-1 0 2 0,-1 0-3 16,-1 16 7-16,-1 6-5 16,-5 2 4-16,-7 3 5 15,-4 3 9-15,0-6 7 16,0 2-9-16,-12-3 5 16,-7 1-10-16,-7-1 0 15,-2 7-7-15,-4-5 2 0,4-5-8 16,3-3-5-1,8-1 13-15,9-4-8 0,8-3-7 16,0-9 4-16,14 12-3 16,2-1 4-16,15-2-5 15,18-9 3-15,16 0 3 16,13 0-5-16,10 0 5 16,2 0-7-16,4 0 10 15,-4 0-8-15,-15 0 2 16,-5 0 3-16,-13 0 2 0,-13 8 2 15,-7-8 9-15,-14 0 7 16,-5 0 12-16,-6 0 13 16,-4 0 2-16,0 8 4 15,-8-8-8-15,0 0-22 16,0 0-4-16,0 7-3 16,0-7-6-16,0 0-4 15,0 0 2-15,0 0 3 16,0 0-1-16,0 0-8 15,0 0 3-15,0 0 4 16,0 0 1-16,0 0 1 16,0 0-5-16,0 0 1 15,0 0-3-15,0 0 1 0,0 0-2 16,0 0 0-16,0 0-3 16,0 0 9-16,0 0 23 31,0 0-19-31,0 0 2 0,0 0-9 15,0 0 9 1,0 0-7 0,0 0-2-16,0 0-6 0,0 0-2 15,0 0 6-15,0 0 1 16,0 0-9-16,0 0 6 16,0 0 3-16,0 0-3 15,0-3-11-15,0 3-31 16,0 0-91-16,0 0-120 15,0 0-84 1,-16-9-47-16,-6 6-362 16</inkml:trace>
  <inkml:trace contextRef="#ctx0" brushRef="#br0" timeOffset="95064.72">8933 11596 455 0,'-14'-17'204'0,"8"5"-107"15,6 1-51 1,-8 3-27-16,0-1-6 16,8 6 7-16,-13 3 13 0,5 0 7 15,0 0-1-15,-1 0-3 16,1 0-7-1,0 7-7-15,-3 6-9 0,-2 8-4 16,-3 11-3-16,-4 12 5 16,-5 10-6-16,1 11 1 0,0 4-6 15,2 4 0-15,12-3 5 16,10-6-5-16,0 2 6 16,15-4-8-16,5-10 4 0,13-4-3 15,7-7 7-15,6-11-4 16,6-16-4-16,5-14 0 15,3 0 0-15,2-7 2 16,-2-13-5-16,2-13 9 16,-9-7-4-16,-5-5 1 15,-7-10-3-15,-14 3 11 0,-7-4 2 16,-3-2 1-16,-12 5 10 16,-5 4 5-16,-14 1 8 15,0-1-9-15,-11 4 3 16,-7 1 3-16,-6 2-8 15,-2 6-8-15,0 3-10 0,-2 4-6 16,7 10-9 0,2 3-8-16,8 4-19 0,5 7-19 15,5 1-47-15,6 4-47 16,9 0-13-16,4 17-8 16,12 3-60-16,8 3 17 15</inkml:trace>
  <inkml:trace contextRef="#ctx0" brushRef="#br0" timeOffset="96104.65">12611 12190 272 0,'0'-14'226'0,"0"-1"-32"16,0 8-53 0,0 0-61-16,0 7-44 0,0 0-17 15,0 0-7-15,-8 0-3 16,8 0 7-16,-6 0 2 16,6 0 1-16,0 0-3 0,0 0-1 15,0 0-1-15,0 0-7 16,0 0-3-16,0 0 2 15,0-5-8-15,0-3-6 16,0 4 4-16,11-4-2 0,6-5 7 16,6 1 1-16,5 0-5 15,0 0-1-15,2 7 4 16,-3 1-3-16,3 4 4 16,-3 0-1-16,-2 0-2 15,-5 0 9-15,1 17 4 0,-6-1 6 16,-1 9-3-16,-8 3 3 15,-1 6-4-15,-5 0 0 16,0 4 3-16,0-5 14 16,-11-5 7-16,-3 2-3 0,-5-7-7 15,-2 1-9-15,-7 0-6 16,-4 1-1-16,-1-5-11 16,-3 1 1-16,-1-4 2 0,-4-2-2 15,5-2 10 1,3-1 0-16,4-5-2 0,4-7-1 15,11 11-8-15,2-11 0 16,12 0 2-16,0 0-3 16,0 0 7-16,0 0-9 15,8 0 11 1,16 6 10-16,16-6 3 16,13 7-6-16,15-7-6 15,19 0-5-15,6 0 2 0,4 0-11 16,4 0 10-16,-3 10 1 15,-1 2-9-15,-12-5 4 16,-14 2 0-16,-12-9-4 16,-9 7 0-16,-15-7 4 15,-10 10 2-15,-4-10 1 0,-10 0 2 16,-3 0-5-16,-3 0 5 16,-5 0-5-16,0 0-8 15,4 0-7-15,1 0-33 16,-5 0-40-16,0 0-44 0,0 0-63 15,0 0-43-15,0 0-53 16</inkml:trace>
  <inkml:trace contextRef="#ctx0" brushRef="#br0" timeOffset="97777.2">19546 12475 413 0,'-6'0'242'0,"6"0"-106"16,0 0-65-16,0 0-16 16,0 0 13-16,0 0-5 0,0 0-6 15,0-8-25-15,4-3-13 16,6-6-13-16,7-7 0 15,8-9-5-15,1-7 3 16,1-5 0-16,1 0-4 16,-2 0 10-16,-3-1-6 15,-2 11 5-15,-5 1-1 0,-2 6 7 16,-5 4-1-16,4 3-8 16,-4 6 5-16,-1 2-6 15,-4 1-4-15,4 9-2 16,1-1 2-16,-6 4-1 0,0 0 2 15,2 0 12-15,-2 12 12 16,5 15 12-16,6 19 3 16,-6 15-10-16,3 11-1 15,-1 14-11-15,-7 8 3 16,-3-5-5-16,0-4-10 16,0-7-2-16,0-14-4 0,0-9-1 15,0-10 0-15,0-12 0 16,0-10 2-16,0-6-7 15,0-17-26-15,0 0-39 16,0 0-26-16,0 0-22 0,0-17-45 16,0-11-12-16,8-9 10 15,-3-4-30-15,-5-4-25 16</inkml:trace>
  <inkml:trace contextRef="#ctx0" brushRef="#br0" timeOffset="98032.76">19560 12484 127 0,'-16'-5'253'0,"4"-2"-92"15,-1 2-59-15,13 1-42 16,0 4-24-16,0-4-3 0,17 1 4 16,15-6 12-16,8 5-8 15,13 4-17-15,4 0-7 16,3 0-10-16,-1-4-1 15,-7 4-4-15,-8 0-2 0,-7-4-15 16,-9 4-9 0,-9 0-14-16,-1 0-18 0,-10-5-29 15,-8-3-21-15,0-3-51 16,-8-2-34-16</inkml:trace>
  <inkml:trace contextRef="#ctx0" brushRef="#br0" timeOffset="98649.78">20371 12370 389 0,'8'0'175'0,"-3"12"-80"15,-5-12-35-15,0 12-18 0,-13 0 9 16,1-3 12 0,-3-2 4-16,-2-7-24 0,1 0-17 15,2 0-15-15,6 0 4 16,8 0 4-16,-6 0 1 15,6 0 4-15,0-7-5 16,5-6-8-16,4-7-1 0,13-1-5 16,3-4-2-16,7 2 3 15,5 2 1-15,-1 5 6 16,2 4-7-16,-7 12 9 0,2 0 15 16,-7 9 0-16,-9 7-6 15,-3-1-11-15,-6 10 2 16,-8 7-6-16,-14 5 7 15,-10 8-7-15,-3-2-2 16,-9 3-4-16,-2 0 2 0,5-9 0 16,5-9-4-16,5-4 2 15,6-7 2-15,4-5-2 16,4-4 4-16,9-8-4 16,14 0 6-1,14 0-7-15,17-13 5 16,15-3 3-16,22-4 11 15,11-6 4-15,14-2 1 0,-2 5-1 16,-8 4-7 0,-2 1-11-16,-12 6 3 0,-10-1-6 15,-8 1-2-15,-11 5 2 16,-15 2 2-16,-5 5 11 16,-11 0 12-16,-7 0 21 15,-2 0 9-15,-6 0 10 0,-4 0 0 16,-4 0 1-16,0 0-15 15,0 0-13-15,0 0-14 16</inkml:trace>
  <inkml:trace contextRef="#ctx0" brushRef="#br0" timeOffset="98829.5">21493 12492 2031 0,'0'0'-58'16,"0"0"-41"-16,0 0-36 16,0 0-52-16,0 0-62 15,0 0-52-15,0 0-25 0,0 0-7 16</inkml:trace>
  <inkml:trace contextRef="#ctx0" brushRef="#br0" timeOffset="101504.47">28226 12529 21 0,'0'-4'75'16,"0"-1"104"-16,0 1-17 16,0 4-25-16,0-3-32 15,0-1-9-15,0-1 14 0,0 2 17 16,0-1-9-16,0 4-24 16,0 0-23-16,0 0-9 15,-9 0-22 1,9 0-20-16,0 12-5 0,0 11-5 15,-8 17-5-15,0 15-5 16,0 9 0-16,-1 10 6 16,3-1-1-16,-7-11 0 15,13-9-8-15,0-14 1 16,0-5 5-16,0-10-6 16,0-8 5-16,0-7-7 0,0-9-5 15,0-14-3-15,0-9 5 16,0-13 8-16,0-19-8 15,0-8 2-15,0-11 7 16,5-2-2-16,3 1-3 16,1 5 7-16,9 6-3 15,3 6-7-15,2 6 4 16,5 12-1-16,10 1 1 16,2 16 1-16,1 7 3 15,0 8-4-15,-2 8 5 16,-1 0-4-16,-11 20-5 0,-2 5 12 15,-5 0-4-15,-11 2 5 16,-9 5-6-16,-9 6-1 16,-14-8 2-16,-10 4-1 15,-5-1-1-15,-1-4 1 16,-3-5-2-16,8-8 5 16,5-4-6-16,7 1 3 15,11-13-18-15,11 8-11 16,5-8 4-16,14 0 6 15,13 0 5-15,8 0 0 0,7 0 2 16,-3 12 2-16,0-4-1 16,-7 3 0-16,-1 12-3 15,-8-3 6-15,-7 4 3 16,-13 4-1-16,-8 5 4 16,-11 0 6-16,-15-1-7 15,-5-4 2-15,-6-1 1 16,1-4 4-16,3-4-2 15,-1-5-2-15,7-7 4 16,6-7-5-16,5 7 3 0,5-7-1 16,3 0 2-16,8 0-5 15,-14-7-3-15,14 0-6 16,-8-7-7-16,8 2-6 16,0 1-7-16,0 2-12 15,0 1-13-15,0 0-10 16,0-1-15-16,5 6-11 0,4-6-11 15,2 6-20-15,2-1-42 16,-3 4 5 0</inkml:trace>
  <inkml:trace contextRef="#ctx0" brushRef="#br0" timeOffset="102353.76">29087 12700 51 0,'19'-16'187'15,"-2"-1"9"-15,-6 1-41 16,-3 4-34-16,-2 0-20 15,-6 2 9-15,0 8 15 16,0 2-2-16,0 0-18 16,0 0-43-16,0 0-19 15,0 0-3-15,0 0 4 0,0 0 6 16,0 0 7-16,0 0-8 16,0 12 2-16,0 12-7 15,0 9-3 1,-9 7-14-16,-4 1-12 0,7 4-9 15,-3-1 1-15,1-7-4 16,8-5-1-16,-12-2 3 16,12-7-4-16,-9-2-1 15,9-5 1-15,0-3 4 16,0-13-3-16,0 8 2 16,0-8-1-16,0 0 2 15,0 0 5-15,0 0 0 16,0 0 3-16,0 0-8 15,0 0 2-15,0 0 1 16,0 0-6-16,0 0 3 16,0 0 2-16,0 0 2 15,0 0-3-15,0 0-3 16,0 0 2-16,0 0 3 16,0 0-3-16,0 0 4 15,0 0-3-15,0 0-3 0,0 0 6 16,0 0-6-16,0 0-6 15,0 0 11-15,0 0-3 16,0 0 0 0,0 0-13-16,0 0 9 15,0 0 2 1,0 0-7-16,0 0 0 16,0 0 10-16,0 0-3 46,0 0-1-46,0 0-6 0,0 0 9 16,0 0-8-16,0 0 4 16,0 0-4-16,0 0 5 15,0 0-14-15,0 0-14 16,0 0-15-16,0 0-26 16,0 0-4-16,0 0-18 15,0 0-24-15,0 0-49 16,0 0-54-16,-13 0-30 15,-4 8-44-15,-5 4-29 16</inkml:trace>
  <inkml:trace contextRef="#ctx0" brushRef="#br0" timeOffset="115115.76">4280 12244 318 0,'-26'-12'128'16,"1"-2"-54"-16,2 3-39 16,-5-1-17-16,0 3-7 15,3 1 5-15,4 1-2 16,5-3-9-16,4 8-1 16,12-3 2-16,0 1 5 15,0 4 2 1,0 0 3-16,0 0-4 0,0 0 2 15,0 0-1-15,0 0 2 16,0 0-2-16,0-3-7 16,0-2-3-16,0-3 1 15,12 4 3-15,9-4 1 16,6 0-2-16,15-2 7 16,14-2 1-16,13-4 9 15,9 1-8-15,7-1-4 16,1-1 1-16,-2 5-6 15,-2 0-3-15,-5 3-2 16,-9 5-3 0,-6 4 0-16,-10 0 2 0,-3 0 0 15,-9 0 0-15,2 0 1 16,-2 0 1-16,1-3-2 16,0 3-3-16,-1 0 4 15,1 0-2-15,0-4-1 16,-2-1 0-16,6-2 4 15,-3 2-7-15,-2-3 4 16,0 3-1-16,5 2 2 16,0-6 2-16,3 5-1 15,6-3-4-15,-3 2 9 16,-1 1-9-16,-2 4 0 16,1 0 3-16,-5 0 0 15,-3 0 2-15,-1 0-5 16,1 0 0-16,0 0-4 15,0 0 5-15,-1 0 3 16,-4 0 1-16,5 0-2 16,0 0-3-16,-4 0 3 15,0 0 2-15,-2 0-2 16,3 0 0-16,-6 0 0 0,4 0 1 16,1 0 0-16,-1 0-1 15,5 9-3 1,0-9 3-16,-1 0-1 15,1 7 2-15,0-7-4 0,-1 13 5 16,-3-13-2-16,0 8-2 16,-1 0 4-16,-4-8-2 15,-4 0-5-15,2 9 7 16,-6-9-2-16,-5 0 1 16,6 0-4-16,4 0 8 15,-1 0-5-15,1 0-2 16,-1 0 2-16,0 0-2 0,1 0 3 15,-10 0 0 1,3 0-4-16,-7 0 3 16,-3 0 2-16,-4 0 1 0,-3 0-2 15,-2 0 1-15,-3 0-4 16,0 0 5-16,0 0-2 31,0 0-4-31,0 0-16 16,0 0-18-16,0 0-34 15,0-4-24-15,0-1-46 16,0-1-42-16,0 4-113 0</inkml:trace>
  <inkml:trace contextRef="#ctx0" brushRef="#br0" timeOffset="115847.71">7385 11686 104 0,'0'-21'228'16,"0"7"-67"-16,0-1-47 16,0 8-44-16,0 3-21 15,0 0 4-15,0 4 6 16,-9 0-1-16,9 8-7 16,0 4-14-16,0 4-15 15,0 18-10-15,0 14-9 16,0 14 2-16,0 6-5 15,0 10 4-15,0-2-3 16,0-7 0-16,0-7 1 16,0-9-2-16,0-13 2 0,0-7-6 15,0-12 0-15,0-5 8 16,0-4-6-16,0-12-11 16,0 0-14-16,0 0-6 15,0-4-7-15,0-12 6 16,0-17 4-16,0-15 9 15,0-19 13-15,0-4 3 16,0-12 1-16,0 7 5 16,-10 2 2-16,10 9 7 15,-13 12 13-15,13 7 9 16,-12 10 8-16,12 4 4 0,-8 12 8 16,0 4 2-16,8 4-7 15,-9 2-17-15,9 8-12 16,0 2-11-16,0 0-9 15,9 0 2 1,10 14-2-16,13 3 6 16,10 8-4-16,6 5-3 15,10-2-3-15,2 3-3 16,2-2-4-16,-10-1-3 16,-4 1 6-16,-12-3-21 0,-6-7 21 15,-14 1 18-15,-16 5 1 16,-11 11 2-16,-15 9 2 0,-14 7-9 15,-16 10-3 1,-6 4 12-16,-4-6 2 16,7-3 9-16,2-4-5 0,4-9-3 15,13-7-9 1,7-5-4-16,9-6-10 0,10-7 1 16,14-2-8-16,0-5-38 15,14 0-41-15,4-3-48 16,16-9-27-16,6 0-74 15</inkml:trace>
  <inkml:trace contextRef="#ctx0" brushRef="#br0" timeOffset="116941.15">9798 13905 267 0,'-37'28'182'15,"4"-4"-71"-15,2-7-33 16,5 0-35-16,6-7-11 0,9-10-4 16,2 0-8-16,9-2-5 15,17-19-6 1,6-12-1-16,19-12 2 0,15-6 0 15,11-15 2-15,14-3-4 16,14-9-7-16,15-3-1 16,1-2 4-16,7 3-2 0,-1-1-3 15,-4-1-1-15,-9 5 6 16,-11 0 0-16,-10 6-6 16,-6 8 2-16,-13 6 0 15,-8 7-1-15,-12 9 3 0,-10 13-1 16,-2 4-1-16,-4 0 1 15,-4 3-1-15,-6 4 0 16,2 1 1-16,-5 4 0 16,1-5-4-16,-3 0 5 15,0 1-1-15,-2 4-1 0,1 1-2 16,-5 2 5-16,-1 1-6 16,1 0 3-16,1-4 2 15,-1 3-4-15,3 2 2 0,5-5 1 16,6 0-4-16,-3-3 4 15,2 4-1-15,-5 3 4 16,-4 0-7-16,1 5 4 16,-4-2 3-16,-6 5-3 0,0 0 8 15,-3 0-5-15,0 0 8 16,0 0-10 0,0 0-1-16,0 0-8 15,0-4 9-15,0 0 3 16,0 0-6-16,0 0-1 0,5 4 4 15,-2 0 2-15,2 0 8 16,-5 0 4-16,0 0-5 16,0 0 5-16,0 0-8 0,0 0 2 15,0 0-8-15,4-5 0 16,0 3-1-16,5-8-1 16,0 3 2-16,2-2-4 15,1 1 3-15,-1 0 1 16,3 0 1-16,-2 5-5 15,-4-2 2-15,-5 5-4 0,0 0 3 16,3 0 1-16,-6 0 1 16,0 0-2-16,0 0-7 15,0 0-16-15,0 0-20 0,0 0-33 16,0 0-19-16,0 0-12 16,0 0-49-16,-9 0-14 15,2 0 38-15</inkml:trace>
  <inkml:trace contextRef="#ctx0" brushRef="#br0" timeOffset="117960.83">11511 12235 264 0,'-12'-19'175'0,"4"2"-45"15,0 4-33-15,8 5-37 0,-9 1-26 16,9 2-14-16,0 5-5 15,0 0 9-15,0 0-3 16,0 0 7-16,0 0-5 16,0 0-1-16,0 0 0 0,0 10 8 15,9 9 18-15,-1 14 0 16,4 12-13-16,0 11-16 16,-4 5-13-16,0 0 1 15,6 1 1-15,-8-6-7 16,2-8 0-16,1-2 0 0,0-9-3 15,-1-8 6-15,-3-5-10 16,-2-8 11-16,-3-4-8 16,0-12-2-16,0 0-3 15,0 0 1-15,0 0-6 0,0-8-8 16,-8-8 0-16,-5-12 2 16,0-10 2-16,-1-6 11 15,-3-5 2-15,0-8 5 0,1 0-2 16,0 1 1-1,0 3 3-15,2 3-4 0,3 5 3 16,-1 5 0-16,3 7 5 16,1 4 7-16,8 10 6 15,-8 2-3-15,8 5-2 0,0 4-3 16,0 0-1-16,0 8-5 16,0 0-10-16,0-5 4 15,13 5 5-15,6 0-9 16,14 0 4-16,12 0-2 0,3 0-7 15,6 0-7-15,-3 0-6 16,-1 0 5-16,-5 0-4 16,-4 0-7-16,-5 0 5 15,-7 0 12-15,-9 0 3 16,-4 0 5-16,-8 0 16 0,1 0 13 16,-9 0 6-16,0 0 8 15,0 13-10-15,-14 3-13 16,-2 5-6-16,1 6-8 0,-1 5 1 15,-5 6 2-15,1-2 7 16,0 6 14-16,-1-1-2 16,-3-1-8-16,-1 1 0 15,5 0 4-15,0-6 10 0,4-2 2 16,0 0 1 0,4-4-13-16,-1-5-14 0,0-3 8 15,13-7-1-15,0 0 9 16,-8-3 1-16,8 0 2 15,0-4-7-15,0-7 3 0,0 7-10 16,0-7-6-16,0 0-4 16,-7 9 5-16,7-9-6 15,0 0 3-15,0 0-1 16,0 0-6-16,0 0 13 16,0 0-12-16,0 0 0 15,0 0 1 1,0 0 3-16,0 0-5 31,0 0 1-31,0 0-1 0,0 0-2 16,0 0-3-16,0 0 0 15,0 0-10-15,0 0-10 16,0 0-18-16,0 0-24 0,0 0-30 16,0 0-44-16,0 0-29 15,0 0-15-15,0 0-51 16,-8 12-15-16</inkml:trace>
  <inkml:trace contextRef="#ctx0" brushRef="#br0" timeOffset="121904.91">2566 4183 459 0,'-8'38'176'0,"-5"3"-91"16,-7 8-42-16,-1-2-22 16,2 3-8-16,-3-9-4 15,12-8 0-15,-4-9-2 16,14-8-1-16,0-8 0 15,0-8 4-15,0 0 11 16,0 0-7-16,0 0 7 16,0-12-7-16,0-9-12 15,17-8 1-15,6-11 0 16,15-8-3-16,6-6-3 16,5 2 1-16,9 6 7 15,-7 15-7-15,3 6 0 16,-5 12-1-16,-5 13 1 15,-4 0-1-15,-4 17 3 16,-7 4 0-16,-9 3 1 16,-7 12 2-16,-13 8-1 15,-13 13 5-15,-19 17-1 16,-16 7 4-16,-17 5-3 16,-5-4-2-16,5-10 0 15,5-10-6-15,7-13 3 16,13-8-2-16,10-13 0 15,11-8-2-15,11-8 2 16,16-3-3-16,19-9 2 16,26 0 9-16,20-12-3 15,21-13 0-15,8-5-5 16,8-1 4-16,-5-2 1 16,-7 5 0-16,-16 4 0 15,-15 2-4-15,-15 6 0 16,-14 4 0-1,-10 0 5-15,-12 5-2 16,-3-2 0-16,-13 4-24 0,0-2-67 16,-16-1-62-16,-12-1-54 15,-14-3-66-15</inkml:trace>
  <inkml:trace contextRef="#ctx0" brushRef="#br0" timeOffset="122686.72">3056 3460 336 0,'-25'-44'160'0,"-2"3"-69"15,-3 2-27-15,4 7-38 16,-4 8-6-16,7 5 2 15,-6 5 4-15,-7 7-7 16,-13 7-9-16,-21 16-6 16,-15 4 15-16,-13 8 24 15,-7 10 5-15,-12 6 12 16,-1 14 3-16,-1 7-11 16,6 8-4-16,11 17-3 15,9 15-6-15,17 18-7 16,14 10-13-16,18 14-14 15,19 3-1-15,25 5-4 16,17-1 1-16,15-2 6 16,12-6-5-16,13 0 0 15,5-5-1-15,1-16-3 16,8-12 3-16,-3-10 4 16,2-15-1-16,7-10-4 15,4-9 3-15,15-11 2 16,15-15 0-16,11-13 2 15,12-18-3-15,8-20 1 16,8-20-5-16,4-17 4 16,-2-12-9-16,-11-9 8 15,-12-4-5-15,-15-6 8 16,-16-10 0-16,-16-7-5 16,-14-9-1-16,-19-9 7 15,-12-7 6-15,-21-8 12 16,-16-9 6-16,-13-6 4 15,-16-6-5-15,-15-7 32 16,-13 2 29-16,-11 6 27 16,-9 11 14-16,-1 17 5 15,1 18-89-15,9 14-48 16,-2 12 0-16,10 18 0 16,6 10 0-16,11 14 0 15,1 13 0-15,10 6 0 16,2 4-72-16,7 9-33 15,2 0-5-15,2 0-6 16,3 12-5-16,2 0 6 16,-2 9-11-16,-3 7-17 15,-3 6-24-15,6 1-11 16,4 3-4 0,12-2-58-16</inkml:trace>
  <inkml:trace contextRef="#ctx0" brushRef="#br0" timeOffset="125598.97">2869 3304 14 0,'-11'0'27'0,"2"0"32"15,1 0 46-15,8 0 39 16,-8 0-40 0,8 0-36-16,0 0-13 15,0 0-1-15,0 0 9 16,0 0-4-16,0 0-26 15,0 0-11-15,0 0-11 16,5-3-4-16,3-1 2 16,4-4-1-16,7 4-5 15,10-1 2-15,4 1 0 16,-1 4-1-16,5 0-4 16,-5 0 0-1,6 13 3-15,-6 2-5 16,4 10 2-16,1 5 5 15,-6-3-3-15,-1-2 0 16,-6-4 2-16,-4-2 6 16,-4-3 0-1,-3-4-3-15,-10-3 1 16,-3-9-3-16,5 9-4 16,-5-9 4-16,0 0 0 15,0 0-1-15,0 0-6 16,0 0 5-16,0 0-1 15,0 0 1-15,0 0-2 16,3 0-1 0,-3 0 1-16,0 0-4 15,0 0 6-15,0 0-6 16,0 0-11-16,0 0-19 16,0 0-29-16,0 7-38 15,8 6 0-15,-3-1-82 16,4 5-32-16</inkml:trace>
  <inkml:trace contextRef="#ctx0" brushRef="#br0" timeOffset="130724.5">9697 9858 440 0,'-18'-16'232'0,"-2"-5"-104"16,-4 1-56-16,0 0-39 15,4 0-15-15,-2 0 6 16,3-1 8-16,3 1-12 0,-5-1-11 16,4 5-3-16,-2-3-1 15,-5 2-1-15,-4 1 4 16,-6-1 3-16,-3 4 1 16,1 2-3-16,-4-1 7 15,-5-4-7-15,1 3 0 16,0 4-2-16,-2 1 0 15,5 4 0-15,1-1-1 16,-2 5-2-16,7 0-6 16,-1 0 5-16,-1 0-5 0,-4 0 3 15,0 13 1-15,1 0-4 16,-2 2 4-16,2 6 0 16,1 0-9-16,-7 7 6 15,6 4 5-15,-4 5-3 16,-2 0-6-16,5-1 1 0,6-3 4 15,2 4 4-15,1 8-7 16,-2 8 0-16,2 11-1 16,-1 17 5-16,5 11 6 15,-1 5-7-15,2 1-2 16,-1-1-2-16,2 1 6 16,6-8 0-16,1-5-2 15,1-4 2-15,7-7 1 0,-1-5-10 16,12 0 7-16,-8 0 1 15,8 4-1-15,0 8 4 16,0 9-4-16,0 7 0 16,0 10 0-16,0 8 0 15,0 1-5-15,0 3 2 0,0-5 3 16,0-5 5 0,0 0-4-16,3-2 3 15,11-4-9-15,-3-6 12 0,5-7-9 16,0-9 2-16,9-4 2 15,0-8-5-15,-2-11 5 16,5-5-1-16,1-9-1 16,4-3-2-16,-1-4 2 0,1-1 0 15,8-3 2-15,-2-1 1 16,3-4-2-16,-2-3-1 16,5-5 3-16,4-3-2 15,-2-1 0-15,7-8 6 16,4-8-8-16,2 0 4 15,9 0-5-15,8-12 3 0,1-12 0 16,2-5-1-16,1-7 1 16,1-9-1-16,0-8 7 15,-3-8-9-15,3-12 6 16,-1-17-4-16,-3-16 3 0,-5-16-1 16,-3-20 4-16,-11-8-1 15,-5-11-3-15,-5-2 4 16,-10 9 6-16,-5 12-4 15,-11 4 2-15,-1 3-3 0,-11 1 4 16,-2 3 0 0,-9 1 5-16,0-3-2 15,-9-7-1-15,-8 2-6 0,-2-4 4 16,-5-1-1-16,-1 5-2 16,-3 8-3-16,4 11-5 15,0 14 3-15,-6 15-3 16,3 17 5-16,-3 11-4 15,-1 10 6-15,-6 11-3 0,5 8-10 16,-1 9 2-16,0 8-3 16,5-1-5-16,4 10-14 15,7 7-2-15,4 0-15 16,3 0-9-16,-4 0-18 16,3 11-17-16,2 14-17 15,1 8-21-15,8 7-22 16,0 6-73-16,0-6-188 15</inkml:trace>
  <inkml:trace contextRef="#ctx0" brushRef="#br0" timeOffset="131973.6">13375 9700 353 0,'-13'-25'180'0,"-3"1"-51"0,-1 3-60 16,3 2-34-1,-7 6-9-15,-4-4-3 16,-2 6 12-16,-8 2 17 0,-4 1-7 15,-6-1 8-15,-4 9 0 16,-7 0-16-16,-5 0-7 16,-8 17-3-16,-4 11-19 15,-8 10 1-15,-9 10-5 0,-8 13-2 16,2 13 1-16,-3 7-2 16,6 4-1-16,5 8-3 15,2 14 2-15,4 6 4 16,6 11 1-16,7 7-4 15,4-6 2-15,8 1-4 16,8 0 5-16,9-8 2 16,2-3-5-16,11 2 3 0,5 5-3 15,11 8 4-15,11 0-6 16,-9 1 9-16,9-1-1 16,0 4 19-16,0-4 7 15,0 1-11-15,0-10-4 0,9-7-14 16,2-3 8-16,2-5-4 15,5-8 3-15,5-4-2 16,10-5-3-16,7-3 3 16,12-6-3-16,6-6 2 15,7-5-2-15,3 0-1 16,5-7 8-16,9-14-7 0,7-6 0 16,1-11 6-16,7-10-7 15,4-13-4-15,-3-8 5 16,0-13 4-16,-2-3-4 15,-1-12 5-15,-2-9-7 0,-3-2 9 16,-7-11-6-16,4-7-6 16,1-7 4-16,2-10 1 15,1-8 0-15,0-15 3 16,11-17-7-16,0-16-1 16,4-10 9-16,-9-3-6 15,78-141 10-15,-102 146-5 16,-13 7 21-16,-10 5 25 15,-18 5-4-15,-7-2-14 16,-9 1 1-16,-9-4-7 0,-7-9-17 16,0-3 2-16,-7-9-8 15,-6-8 1-15,-4 5-1 16,1-1 11-16,-3 6 3 0,-6 10 14 16,-8 12 16-16,-7 13 13 15,-5 17-15 1,-8 12-40-16,1 8-9 0,-1 7 0 15,0 8 0-15,-4 11 0 16,5 2 0-16,3 9 0 16,0 3 0-16,-5 4 0 15,2 8 0-15,-5 4 0 0,-3 9-27 16,-6 8-12-16,-2 13-28 16,-2 8-13-16,5 3-69 15,5 4-61-15,7 6-29 16,13-6-14-16,12 4 6 0,7 1-36 15</inkml:trace>
  <inkml:trace contextRef="#ctx0" brushRef="#br0" timeOffset="135982.76">9899 10458 162 0,'0'0'192'0,"-11"0"-87"16,11 0-47-16,-8 0-25 16,8 0-15-16,-9 0 0 15,9 0 7-15,0 0-3 16,0 0 1-16,0 0-6 0,0 0-6 15,0 0-2-15,0 0 1 16,0 0 4-16,0 0 0 16,0 0 0-16,0 0-2 15,0 0 3-15,0 0-6 16,0 0-4-16,0 0 3 0,0 0 1 16,0 0-3-1,0-5-2-15,0 5-2 0,0-4 1 16,3-1-2-16,6-2 0 15,2-1-2-15,7-5 4 16,6 0-1-16,4-2-4 16,1-2 5-16,2 2-5 15,6 3 4-15,0-5-6 0,3 1-2 16,-4 4 5-16,1 0 1 16,-1 0 3-16,-1-2-3 15,-4 2-1-15,1 5 4 16,6-2-3-16,2-3 0 15,8 4 0-15,0-1 0 16,3 1-3-16,2 1 3 0,-5-2 0 16,1 5 2-16,3-3-4 15,-3 2 2-15,0-2-2 16,-5 2 2-16,2-1 3 16,-6-1-3-16,-1 4-6 0,-1-2 10 15,-3 5-4-15,3 0-2 16,-5 0-2-16,-1 0 2 15,-4 0-2-15,-3 0 8 16,-1 0-8-16,-8 0 5 16,-5 0-1-16,3 0 2 15,-3 8-4-15,-2-1 0 16,0-7 2-16,-1 15-1 0,-2-15 1 16,7 8 0-16,-1-1 0 15,1-7 0-15,4 13 2 16,-2-13-3-16,2 12 1 15,-1-12 2-15,-4 7-2 0,0 4 1 16,-4-11-3-16,1 6 3 16,-1-6-3-1,0 8-1-15,1 1 4 0,2-9-1 16,1 7 0-16,1 2-2 16,-1-1 5-16,-1-8-3 15,6 9 0-15,-6-9 0 16,3 12-2-16,-2-12 2 0,0 7 1 15,-4-7-1-15,-5 0 0 16,2 0 0-16,-2 0 1 16,-3 0 1-16,5 0-4 15,4 0 1-15,-1 9 2 16,-1-1-3-16,1-8 1 0,1 8 1 16,-1-8 2-16,0 0-2 15,-5 0 0-15,-3 0 3 16,5 0 0-16,-5 0-6 15,4 0 2-15,-4 0 2 16,5 0-4-16,-5 0 7 16,0 0-6-16,0 0-1 0,0 0 4 15,0 0 1-15,0 0 1 32,0 0-13-17,0 0-8-15,0 0-20 16,0 0-21-16,0 0-15 0,0 0-45 15,0 0-43-15,-14 0 2 16</inkml:trace>
  <inkml:trace contextRef="#ctx0" brushRef="#br0" timeOffset="137297.9">11458 10441 19 0,'-9'0'43'0,"9"0"45"15,-8 0 61-15,8 0-25 16,0 0-45-16,0 0-35 16,0 0-22-16,0 0-13 15,0 0 3-15,0 0-2 0,0 0 1 16,0 0-1-16,0 0 2 15,0 0 0-15,0 0-5 16,0 0 2-16,0-4 2 16,0-1-3-16,5 2-3 0,4 3 4 15,-1-4 3-15,3-1-2 16,3 1 2-16,1 4-7 16,5 0 3-16,5 0-5 15,-1 0 4-15,5 0-2 16,2 0-8-16,7 0 3 15,-2 0 2-15,-4 0 1 16,-2 0-1-16,-6 0 3 0,-5 0-1 16,-2 0 1-16,-6 0-1 15,3 13 0-15,-6-13-2 16,0 8-1-16,-4-8 0 16,4 7-1-16,-4-7 4 0,-1 0 1 15,-3 0-6-15,0 0 8 16,0 0 3-1,0 0 2-15,0 0 1 16,0 0 4-16,0 0 5 16,0-7 5-16,0-5-11 15,0-10-5-15,-11-6-8 0,3-3 1 16,-4-10-4-16,-1-4 1 16,0 0 1-16,7 1-5 15,-8 1 3-15,3 3-2 16,-2-1 2-16,5 5 0 15,8 8-2-15,-11-1 1 0,11 5 1 16,-14 3 5-16,6 0-5 16,0 6-5-16,8 2 9 15,-8 5-3-15,8 4-3 16,0 4 1-16,0 0-1 16,0-4 5-16,0 0-4 15,0 4-1-15,-7 0 2 16,-2 0 0-16,9 0-3 15,0 0 5-15,0 0-7 16,0 0 3-16,0 8-2 16,-8-8 1-16,8 12 3 15,-12 1 0-15,4 2 2 16,0 11-2-16,-6 6-1 0,4 10 3 16,-6 5-1-16,2 3-1 15,-2-2 0-15,4-3 0 16,-3-2 0-16,-2-13 0 15,4 3 1-15,1-4 4 16,1-1-9-16,-2-4 7 16,1-7-3-16,4-5-2 0,8-1 3 15,-7-11-5-15,-2 10 6 16,9-3-2-16,-8-7 0 16,8 9 2-16,0-9-3 15,0 0 3-15,0 0-4 16,0 0 3-16,-8 0-3 0,8 0-1 15,0 8 4 1,0-1-1-16,-8-7 5 16,8 0-10-1,0 0 3-15,0 0 0 16,0 0 3-16,0 0 3 31,0 0-5-31,0 0 4 16,0 0-6-16,0 0 1 15,0 0 5-15,0 0-5 16,0 0 1-16,0 0 6 0,0 0-4 16,0 0 0-16,0 0-5 15,0 0 7 1,0 0-7-16,3 0 2 0,-3 0 4 16,0 0-1-1,5 0-3-15,-2 0 0 16,5 0 0-16,6 0 2 15,1-3-1-15,2 3 1 0,8 0-8 16,2 0-14-16,2 0-14 16,-6 0-24-16,7 0-5 15,-3 0-7-15,3 0-16 16,-6 0-31-16,0 8-21 0,-4 1 4 16</inkml:trace>
  <inkml:trace contextRef="#ctx0" brushRef="#br0" timeOffset="146915.97">6081 9833 99 0,'-8'-12'205'0,"8"1"-67"16,0 2-35-16,0 2-33 0,0 2-33 15,0 5-18-15,0 0-9 16,0 0-3-16,0 0-4 15,5 16 3 1,7 5-1-16,9 3 4 16,7 12 4-16,4 14-2 15,1 8-1 1,2 10 13-16,7 9-1 16,-2 5-5-1,50 85-2-15,-50-90-10 0,2-8 6 16,-7-12-8-16,-5-12-2 15,-6-12 4-15,-8-8-1 16,-5-5-2-16,3-5-1 16,-3 0 0-16,-8-9 6 15,2-6 5-15,-5 0 5 16,0 0 1-16,0 0-2 16,0 0 0-16,0 0-2 15,0 0 2-15,0 0-1 16,0 0-2-16,0 0-6 15,0 0-2-15,0 0-3 16,0 0-8 0,0 0-19-16,0 0-24 15,0-4-45-15,0 2-32 16,0 2-47-16,0-6-79 16</inkml:trace>
  <inkml:trace contextRef="#ctx0" brushRef="#br0" timeOffset="153555.79">9724 12394 222 0,'-11'-4'185'16,"3"0"-71"-1,8 0-42-15,-8 4-27 0,8 0-4 16,0 0 1-16,0 0 0 15,0 0-5-15,0 0-10 16,0 0-11-16,0 0-8 16,0 0 1-16,4 0 0 15,11 0 6-15,13 0-1 0,18 0-6 16,19 8-1-16,19-8-3 16,26 0 0-16,15 0-2 15,19-4 3-15,0-4 3 16,0 0-10-16,-11-1 0 15,-11-3 6-15,-15 5-3 16,-19-1-3-16,-18-1 4 0,-13 1 0 16,-17 0-1-16,-7 3 11 15,-13 2 2-15,-4-1 9 16,-3-1 12-16,-5 2 3 0,-5 3-11 16,-3 0-7-16,0 0-9 15,0 0 5-15,0 0-11 16,0 0-2-16,0 0 0 15,0 0 1-15,0-4-4 32,0-1-9-32,0 1-26 0,-8 1-57 15,0 3-52-15,-4 0-34 16,-4 0-58-16,3 0 10 16</inkml:trace>
  <inkml:trace contextRef="#ctx0" brushRef="#br0" timeOffset="154186.99">11215 12045 430 0,'-13'-29'171'0,"2"1"-59"16,3 7-54-16,8 5-26 0,-8 7-16 16,8 5-6-1,0 4-3-15,0 16 4 0,0 18-3 16,-9 12-1-16,9 17-3 15,-8 16 2-15,8 6-1 16,0 3-4-16,0-2 1 0,0-8-2 16,0-13 1-16,0-14-3 15,0-5 4-15,0-12 4 16,0-14-9-16,0-8-6 16,0-12 3-16,0 0-5 0,0-7 8 15,0-18-3 1,0-17 13-16,0-10 21 0,0-15 3 15,-13-2 12-15,5-4 18 16,0 9 13-16,0 7-12 16,-1 12-32-16,9 9-12 15,0 10-9-15,0 7-8 0,6 2-3 16,5 5-5-16,13 4 5 16,14 4 2-16,5 4-8 15,11 0 8-15,-1 12-4 0,-5 0-6 16,-6 5-5-16,-10 0 6 15,-12 2 6-15,-8 9 13 16,-12 13 3-16,-16 12 2 16,-14 8 9-16,-10 4-2 15,-3 1 10-15,-7-6-3 16,-4-2 2-16,7-6-5 0,-2-7-6 16,9-12-3-16,7-4-2 15,9-10-2-15,8-2-9 16,2-5-3-16,6-12 2 15,8 0 1-15,0 0-7 0,0 0 2 16,0 0-10-16,0 0-8 16,0 0-17-16,0 0-28 15,0 0-25-15,0 0-12 0,0 0-22 16,0 0-19 0,0 0-5-16,0 0-42 0,5 0-35 15</inkml:trace>
  <inkml:trace contextRef="#ctx0" brushRef="#br0" timeOffset="163624.54">5026 6805 300 0,'-28'0'266'15,"2"0"-89"-15,7 0-66 16,2 0-56-16,9-4-16 16,8 0 11-16,-8 0 9 15,8 4-14-15,0 0-25 16,0 0-7-16,0-4-10 15,0 1-3-15,5-2 0 16,6 1 3-16,19-1-4 16,19-2 1-16,16 0 1 15,20-7 0-15,16 2 0 16,7 0-5-16,7 0 4 16,2-5-1-16,5 5 2 15,5 5 2-15,-1-1-6 16,-4-1 7-16,-4 0-4 15,-10 2 0-15,-5 2 0 16,-7 1-3-16,5 4 4 16,2 0-2-16,-2 0-1 15,5 0 5-15,-6 0-3 0,-1 0-2 16,-5 9-3-16,-7-2 10 16,-5 5-8-16,-9 2 1 15,-7-7 3-15,-4 5-1 16,-10-3 1-16,-11-9-3 15,-5 12 1-15,-7-12-2 16,-7 8-1-16,0 0 2 16,-5 0 4-16,1 4 0 15,4 0-5-15,3 0 6 0,2 2-8 16,3-3 5-16,-3 1-1 16,-3 1 2-16,1-1 0 15,4-3-1-15,2 3-3 16,3-5 4-16,-3-7 4 15,6 9-8-15,-4-9 3 0,0 0 1 16,0 0-1 0,-11 0 0-16,4 0 4 0,-6 0-9 15,-1 0 7-15,-2 0-1 16,1 0-3-16,-4 0 1 16,-1 0 5-16,-1 0-3 15,-4 0-3-15,0 0 2 0,-4 0-6 16,0 0-23-16,-4 0-28 15,0 0-36-15,0 0-32 16,0 0-11-16,0 0-38 16,-11 0-42-16</inkml:trace>
  <inkml:trace contextRef="#ctx0" brushRef="#br0" timeOffset="164337.76">8373 6439 307 0,'0'-12'184'0,"0"3"-49"15,0 9-59-15,0 0-33 0,-9 0-16 16,9 0-13-16,-8 14-2 16,8 18 15-16,-11 20 3 15,-3 18-8-15,3 10-9 16,-1 12-7-16,-2-4 2 15,14-3-1-15,-6-7 0 16,6-9-3-16,0-12 0 16,0-9-2-16,0-10-2 0,0-14 3 15,0-3-1-15,0-10-2 16,0-11 4-16,3 0-8 16,-3-4-5-16,0-12-12 15,0-20-11-15,0-17 10 0,0-18 15 16,0-5 4-16,0-9 3 15,0-5 4-15,0 9 11 16,0 7 3-16,0 13 4 16,0 8 12-16,-8 13-1 15,8 6 0-15,-9 11-8 16,9 3-9-16,0 7-6 16,0 5-8-16,0 8-4 15,0 0-2-15,9 8 4 16,10 9 1-16,15 3-1 15,11 4-2-15,3 5-1 16,1 4-5-16,-5-1-4 0,2 0 5 16,-6 0 0-16,-9-2-1 15,-1-2 2-15,-11-4 3 16,-3 0-1-16,-2 1-5 16,-14 0 9-16,0 3 2 15,-22 5 2-15,-10 3-4 16,-12 4 2-16,-5 1-2 15,-8 4 1-15,-3-4 2 0,3-4 3 16,0-1 0-16,5-6-1 16,11-7-8-16,12-7 7 15,9-4-9-15,7-3 3 16,13-9-15-16,0 0-8 0,0 8-27 16,13-8-39-16,3 9-31 15,28-9-319 1</inkml:trace>
  <inkml:trace contextRef="#ctx0" brushRef="#br0" timeOffset="165188.17">10793 8083 204 0,'-21'16'246'0,"5"-3"-97"0,8-13-57 16,8 0-40-16,0 0-18 16,0 0-7-16,3 0 2 15,10-13 4-15,12-3-2 16,15-8-9-16,17-12-10 15,20-18 0-15,16-10-4 16,12-10-4-16,18-7 3 16,2-4-6-16,11-6-1 0,-8 1 4 15,-1 5-3-15,-9 8 1 16,-13 8-1-16,-15 7-5 16,-19 11 2-16,-14 6 0 15,-10 12 11-15,-12 10-9 0,-10 0 7 16,-5 12 9-16,-7 3 2 15,-1 0-3-15,-4 4-2 16,-5 0-2-16,-3 4-5 16,0 0-5-16,0 0 0 15,0 0-2-15,0 0-5 0,0 0 7 16,0 0 0 0,0 0 4-16,0 0-7 15,0 0 3 1,0 0 1-16,0 0-7 15,0 0 8-15,0 0-7 16,0 0 3-16,0 0 2 16,0 0-3-1,0 0-11 1,0 0-30-16,0 0-47 16,0 0-36-16,0 0-20 0,0-9-76 15,-11-4-189-15</inkml:trace>
  <inkml:trace contextRef="#ctx0" brushRef="#br0" timeOffset="166184.72">12344 6720 158 0,'-13'-20'225'0,"13"-1"-85"16,-8 6-53-16,8-3-31 15,0 6-20-15,0 5 0 0,0 2 9 16,0 1 3-1,0 1-15-15,0 3-16 16,0 0-11-16,0 0 2 0,13 15-2 16,2 6 2-16,6 12-1 15,3 7 4-15,1 5-11 16,4 2 3-16,-6 3-2 0,1-4 0 16,-3-11-1-16,-4-1-2 15,-1-6 5-15,-4-9-4 16,0-6 3-16,-4 0-2 15,-4-13 2-15,-4 8 3 0,0-8-2 16,0 0-2 0,0 0 11-16,0 0-4 0,-16-13-8 15,-1-8-2-15,-2-7 3 16,-5-3-3-16,-1-2 5 16,0-4-2-16,1-4-3 15,-5 5 1-15,6 0 1 0,2 2 3 16,5 6-1-16,-1 0-4 15,6 7 5-15,-3 4-4 16,14 5 3-16,0 5 4 0,0-2-5 16,0 9 0-16,0 0 0 15,0 0-3-15,8 0 1 16,14 0 1-16,10 0 2 16,13 0-7-16,3 0 6 15,6 0-1-15,2 0-4 16,-2 13 0-16,-6-5 1 0,-3-1 3 15,-10-7 2-15,-5 8-2 16,-7-8 1-16,-6 0-1 16,-6 0 0-16,-5 0 0 15,-6 0 3-15,0 9 8 0,0-9 6 16,0 9 3-16,0-9-2 16,0 7-2-16,-14 5 2 15,3 0-6-15,-2 9 0 16,-3 3-6-16,-1 9 4 15,-2 1-3-15,-1 1 1 16,-1-2 5-16,5 0-5 0,-1-9 1 16,6-4-6-16,-2 1 1 15,5-5-4-15,0-4-2 16,0-5 3-16,8-7 0 0,-9 11 0 16,9-11-4-16,0 0 8 15,0 0-4-15,0 0 1 16,0 0-5-16,0 0 7 15,0 0-2-15,0 6-1 0,0 3 1 16,0-9-1-16,0 12 6 16,-8-12-10-16,8 8 3 15,0-8 3-15,-8 0 0 16,8 0-2-16,-6 0 1 16,6 0 1-16,0 0 0 0,0 0 0 15,0 0 0-15,0 0 0 31,0 0-4-31,0 0 5 16,0 0-7-16,0 0 11 0,0 0-12 16,0 0 2-1,0 0-27-15,0 0-38 16,0 0-49-16,-10 0-53 16,-2 0-61-16,-4-3-58 15</inkml:trace>
  <inkml:trace contextRef="#ctx0" brushRef="#br0" timeOffset="169045.86">28973 6582 484 0,'-8'-12'177'0,"-1"0"-92"16,9 0-45-16,0-5-15 15,0 4 14-15,0 0 9 16,0-1-1-16,-8 0-6 0,8 3-11 16,-8-6 0-16,-5 2 10 15,2-2-1-15,0-4 2 16,-6-3-16-16,-5 0-6 16,-1-1 6-16,-5 1-10 15,-6-1-3-15,0-3 0 16,-9 3-7-16,-1 1-4 15,-5 0 2-15,-5 0 5 16,3 3-7-16,-2 0 4 16,4 6-2-16,4-2-6 15,6 6 4-15,-4 1-1 16,7 7 2-16,4-1-9 16,1 4 9-16,-3 0 2 15,3 0-2-15,-7 0-6 16,1 0 1-16,1 0 2 15,-5 0 1-15,5 7 0 0,4-7 4 16,4 10-6 0,-1-10 2-16,4 11 2 15,0-3-2-15,2 1-3 16,1 3 3-16,-1 0 1 0,-6 5 1 16,4 2-4-16,-2 6 2 15,-2 3-2-15,1 2 2 16,3-2-3-16,4-5 1 15,7 7 3-15,-3-3-3 16,0-2 3-16,0-1-1 16,1-3 1-16,1 2-1 0,-1 3 5 15,-2-2-3 1,-2 6-7-16,1 2 5 16,-6-1 1-16,4 2-5 0,2 3 6 15,-1-3 6-15,-1 0-6 16,5 3-3-16,-1-7 3 15,1-5-7-15,0 2 8 16,3-7-3-16,1 6 2 16,4-1 2-16,-3-4-1 0,2 5-3 15,9 4 2-15,-8-1-4 16,8 3 4-16,0 7-4 16,0-7-1-16,0 7 4 15,0-5 0-15,0-4 3 16,0 2-4-16,0 2 1 15,4 0-1-15,6-5 0 16,-4 4-2-16,2-3 4 0,3 4-2 16,3 5 3-16,2-3 0 15,5 1-5-15,-1 1 10 16,-1-3-10-16,2-1 3 16,1-4 0-16,-5-1 4 15,1 0-5-15,4 1 2 16,-5-1-5-16,5 0 2 0,-1-3 1 15,-2-1-4 1,6 0 5-16,0 2 2 16,-1-3-3-16,4 2 4 0,0-2-3 15,2-2 2-15,-7 0 0 16,6-5-1-16,-1 0 0 16,-3 0 1-16,-1 1-8 15,3-1 9-15,2-4-8 16,1 1 5-16,-3-1-4 15,3-4 1-15,-4 0 4 16,4 3-1-16,2-1-5 0,1-3 8 16,-1 1 2-16,-4-8-4 15,1 13-2 1,1-13 1-16,-3 0 4 16,3 0 1-16,-4 0-5 0,8 0-5 15,-3 0 5-15,3 0-1 16,2 0-2-16,4 0 8 15,0 0-9-15,7 0 7 16,-3 0-7-16,0 0 7 16,-4 0-2-16,2 0 0 15,-2-9-2-15,-9 3-2 16,3 0 5-16,-3-1-2 16,3-5 3 15,112-45 5-31,-85 23 3 15,-31 14-7 1,26-25 5 0,-33 26-3-16,2-6-1 0,-1 0-4 15,1 1 6-15,-5-4-5 16,4-6-1-16,2-7-3 16,-3 1 5-16,-2-6-6 15,-2 3 3-15,1-1-2 16,-4 2 2-16,-2 1 0 15,-2 5 1-15,-4-2 1 16,1 3-3-16,-1 2 0 16,-2 0-3-16,2 3 4 15,1 3-1-15,-9-4 5 16,0-3-4-16,5 6-2 16,-2 4-1-16,1-5 5 15,1 1-5-15,-5 7 4 16,0-1 5-16,0 3-7 15,0-1 0-15,0-5 2 16,-9 1-5-16,1 0 1 16,-1-2 20-16,-2 3-7 15,3-1-7-15,0-5 4 0,-1 1 0 16,2 2-5 0,7 6-5-16,-8 0 0 15,8 3 3-15,-8 5 2 16,8 0-5-16,-14-4-5 0,14 4-6 15,-11 0-13-15,-1 0-16 16,-4 0 1-16,-1 3 6 16,-3 0 1-16,-3 1 6 15,-3 1 6-15,1-1 4 16,6 4 8-16,2-1 6 16,2-2 1-16,-2 2 5 15,6 1-6-15,-3-4 6 16,6 4-5-16,1 0 4 15,7 0 3-15,-9 0 3 16,9-1-1-16,-8 2 1 16,8-1 4-16,-8-1-9 15,8-2 5-15,-8 2 1 16,-1 1 3-16,9 4-9 16,0-3-1-16,-8-2 1 0,8 0 3 15,0 5-3 1,0 0 0-16,0 0-6 15,0 0 2-15,0 0 0 16,0 0-1-16,0 0-12 16,0 0-14-16,-6 0-49 15,-12 0-103-15,-6 0-54 16,-13 0-91-16</inkml:trace>
  <inkml:trace contextRef="#ctx0" brushRef="#br0" timeOffset="173040.82">1566 9004 718 0,'-36'-13'167'0,"4"13"-27"15,-5 13-56-15,-3 23-29 16,-6 26 10-16,2 31-16 15,-4 25-17-15,3 25-16 16,8 7-9-16,4 0-4 16,8-6-3-16,10-11-42 15,3-14-71-15,12-22-60 16,0-14-49-16,0-23-63 16</inkml:trace>
  <inkml:trace contextRef="#ctx0" brushRef="#br0" timeOffset="173355.61">1391 9048 323 0,'8'-57'210'0,"-8"16"-80"16,0 13-35-16,0 8-54 15,6 8-15-15,-3 3-10 16,5 9-2-16,-3 0-10 15,5 25 16-15,15 24 17 16,17 25 1-16,9 23-9 16,6 25-13-16,5 7-6 15,-2 6-6 1,1-1-3-16,-4-9 1 16,-3-10 2-16,-6-15-15 15,-3-17-28-15,-5-16-44 16,-12-23-48-16,-6-16-33 15,-10-17-45-15</inkml:trace>
  <inkml:trace contextRef="#ctx0" brushRef="#br0" timeOffset="173704.58">1038 9826 505 0,'-60'0'205'0,"10"0"5"15,18 0-106-15,12 0-56 16,12 0-23-16,8-5-19 16,25-2 1-16,27-6-10 15,38-2 10-15,32-15-9 16,20-2 4-16,-1 0-2 15,-15-2 1-15,-24 10 5 16,-25 4-3-16,-20 4-1 16,-21 4-3-16,-12-1-3 15,-6 1-11 1,-15 9-25-16,-3 3-38 16,0 0-40-16,-7 0-22 15,-1-5-37-15,8 1-44 16</inkml:trace>
  <inkml:trace contextRef="#ctx0" brushRef="#br0" timeOffset="173956.72">2196 9337 318 0,'9'-7'235'0,"-6"-2"-93"16,2 5-58-1,-2 4 11-15,2-4-35 16,2-5-33-16,13-3-9 16,18-4-9-16,19-8-7 15,6 3 1-15,7-4-9 16,-5 6-27-16,-8-1-25 16,-9 7-21-16,-11 1-24 15,-17 7-19-15,-7 5-62 16,-13 0-13-16</inkml:trace>
  <inkml:trace contextRef="#ctx0" brushRef="#br0" timeOffset="174170.67">2281 9461 331 0,'-33'23'223'0,"9"-11"-108"16,13-12-49-16,11 0-21 15,0 0-27-15,18-4-2 16,24-8-4-16,15-5-5 15,8 1 2-15,3-4-4 16,-3-1-5-16,-4 4 0 16,-7 2-19-16,-14-6-48 15,-7 1-51-15,-8 0-96 16,-10-4 2-16</inkml:trace>
  <inkml:trace contextRef="#ctx0" brushRef="#br0" timeOffset="174804.8">2765 8910 470 0,'-14'-12'229'0,"14"4"-116"15,0-1-19-15,-8 9-35 16,8 0-32-16,0 0-11 16,0 21-6-16,17 25 2 15,7 18-2 1,5 16-6-16,4 11 2 15,-2-1-8-15,-5-5 5 16,-3-12 3-16,-7-12-8 16,-2-11 2-16,-6-15 5 15,-1-6-6-15,-7-12 10 16,0-17-10-16,0 0-14 16,0-12-5-16,0-22-17 15,0-23 12-15,-20-24 13 16,-5-16 6-16,-6-6 15 15,-3 1 14 1,3 13 29-16,-1 12-14 16,7 16 0-16,3 13-8 15,7 10-6-15,6 14-14 16,9 8-7-16,0 4-8 16,0 4-1-16,16-1-7 15,17 9-4-15,16 0 6 16,9 0-18-16,1 12-1 15,3 0 1-15,-5 5 3 16,-5-1-1-16,-11 8 9 16,-3 4 5-16,-16 1 6 15,-5 4 12-15,-17 12 9 16,-12 17 1-16,-15 7-1 16,-16 8 9-16,-1 0 1 15,0 0 2-15,7-7-6 16,4-6-11-16,10-2 0 15,3-14-4-15,6-11 0 16,6-7-8-16,8-16-11 16,0 0-19-16,0-14-30 15,5-5-35-15,12-16-45 16,3-24-51-16,3-12-60 16</inkml:trace>
  <inkml:trace contextRef="#ctx0" brushRef="#br0" timeOffset="175153.04">3551 8308 493 0,'0'-9'147'0,"0"6"-79"16,0-1-21-16,5-1 8 16,4-2-20-16,2-2-17 15,21-8-5-15,26-7-10 16,18-8 1-16,13-5-1 16,1 5-3-16,-11 7 0 15,-16 4 0-15,-9 6 1 16,-13 2-6-16,-9 6-3 15,-12-1-16-15,-7 8-20 16,-13 0-32-16,0 0-14 16,-17 0-38-16,-11 0-65 15,-9 12-125-15</inkml:trace>
  <inkml:trace contextRef="#ctx0" brushRef="#br0" timeOffset="176090.41">3690 8190 232 0,'-12'0'179'16,"12"0"-74"-16,0 0-50 15,0 0-22-15,0 0 14 16,0 0 23-16,0 0 2 16,0 0-7-16,0 0-8 15,-9 0-9-15,9 0-9 16,-8 12-16-16,2 4-9 15,6 13-6-15,-14 16 1 16,3 12 1-16,2 12-5 16,1 0-8-16,8-5 5 15,0-3-1-15,0-8 1 16,0-12-4-16,0-9 2 16,0-6 4-16,0-6-5 15,0-4 1-15,0-4 4 16,0-12-3-16,0 0-3 15,3 0 1-15,2 0 4 16,4 0 0-16,-1-12 3 16,9-9-11-16,6-3 5 15,10-8 0-15,4 2-5 16,3 2 8-16,-4 0-4 16,1 8-3-16,-5 4 9 15,-4 3-6-15,0 5-3 16,-6 1 6-16,-2 7-2 15,-5 0 1-15,1 0 1 16,1 0-4-16,1 11 8 16,-4 1 0-16,0 4-9 15,2 9 5 1,0 0 0-16,0-1 6 0,1 5-7 16,-1-1 3-16,-4-4-3 15,0-3 2-15,-1-4 0 16,-2-1 3-1,-4 61 63 17,-5-65-60-17,-14 4-4-15,-18 22 1 32,13-19-1-32,-6-3-3 0,-4 2 5 15,1-6-11-15,-1-5 5 16,-4-7 4-16,2 0-2 15,2 0-3-15,4 0 0 16,6-12 1-16,3-6-8 16,3 3-5-16,13-5 7 15,0 4-4-15,0-1 9 16,13 1 0-16,6 8 0 16,5 8 2-16,10 0 7 15,3 0 0-15,-1 8 8 16,-1 5 7-16,-2 0-1 15,-4-2-4-15,-4 1 3 16,-11-4-5-16,0-8 3 16,-7 8-8-16,1-8-7 15,-8 0 3-15,5 0-1 16,-1 0-7-16,1 0-9 16,-5 0-23-16,0 0-50 15,0 0-67-15,0 0-68 16,-9 0-53-16,-4 0-35 15</inkml:trace>
  <inkml:trace contextRef="#ctx0" brushRef="#br0" timeOffset="177051.91">1660 11703 109 0,'3'-21'245'16,"2"4"-79"-16,-2 9-48 15,-3 4-19-15,0 4-35 16,0 0-19-16,8 17-5 16,6 16 0-16,6 19-9 15,8 17-11-15,4 12-4 16,2 2-6-16,-3-7-8 15,-1 2-1-15,-4-9-3 16,-1-12 5-16,-3-8-11 16,-7-7-33-16,-6-15-34 15,-6-2-31-15,-3-14-14 16,0-11-19-16,0-7-29 16,0-18-5-16</inkml:trace>
  <inkml:trace contextRef="#ctx0" brushRef="#br0" timeOffset="177648.73">1660 11596 107 0,'-37'-48'217'0,"9"11"-75"16,7 13-56-16,5 3-29 16,7 6-18-16,9 2-13 15,0 4-15-15,0 1-8 16,17-4 1-16,12-1-2 15,15 2-4-15,18-1 3 16,6 0 2-16,6 4-1 16,-6 8 5-16,-6 0 2 15,-13 15 6-15,-13 13 4 16,-11 5 5-16,-17 13-4 16,-8 11-2-16,-22 4 2 15,-9-1-1-15,-9-3 0 16,-7-3 1-16,7-11-11 15,5-5 2-15,5-5-3 16,10-13-5-16,9-4-2 16,11-8-3-16,0-8 1 15,20 0-3-15,16-8 1 16,17-8 6-16,13 0-3 16,-1-1 0-16,-2 5 2 15,-6 12-7-15,-8 0 2 16,-9 12 3-16,-6 9-3 15,-6 7 5-15,-11 9-1 16,-6 12 4 0,-11 4 6-16,-16 3-7 15,-12 6-1-15,-9-5 5 16,-5-5 3-16,2-11-11 16,5-8 16-16,5-5-5 15,7-12-1-15,3-3-12 16,3-6 6-16,0-7-15 15,6 0-15-15,3 0-13 16,8 0-17-16,-8-3-16 16,8-18-6-16,0-12-48 0,0-11-36 15,8-9-13 1</inkml:trace>
  <inkml:trace contextRef="#ctx0" brushRef="#br0" timeOffset="177940.9">2411 11653 413 0,'-11'-2'236'0,"11"-8"-120"16,0 3-48-16,0-2-37 15,3-3-17 1,22-12-9-16,23-9-2 15,29-8-2-15,16-4-8 16,4 4-17-16,-7 5-18 16,-12 8-3-16,-18 7-2 15,-15 4-4-15,-13 10-1 16,-10 7-2-16,-19 0-5 16,-3 12-63-16,-25 4-30 15,-10 4-76-15</inkml:trace>
  <inkml:trace contextRef="#ctx0" brushRef="#br0" timeOffset="178197.99">2659 11661 109 0,'-44'46'207'0,"1"-10"-67"15,12-7-56-15,10-5-40 16,10-9-9-16,11-4 0 16,0-11-11-16,8 0-11 15,16-5-2-15,24-11-2 16,22-13-1-16,14-11-2 15,11-1-2-15,-7 1-7 16,-10 6 6-16,-18 10-5 16,-11 2-2-16,-13 7-3 15,-10 2 1 1,-9 6-19-16,-9 3-20 0,-8-5-28 16,0 1-42-1,0-9-58-15</inkml:trace>
  <inkml:trace contextRef="#ctx0" brushRef="#br0" timeOffset="178880.85">3056 11173 322 0,'-19'-19'194'16,"3"3"-87"-16,3-1-57 16,4-4 25-1,9 21-20 1,0 0 0-16,0 21-34 15,9 12 11-15,7 20 11 16,5 19 12-16,4 10-16 16,2 8-18-16,-3-5-4 15,-2-8-12-15,-2-8-1 16,-4-12-4 0,-3-12 0-16,-5-18-3 15,-2-4 7-15,-1-12-2 16,-2-11-9-16,-3 0-11 15,0-9-8-15,-11-10-9 16,-6-19 8-16,-6-14 5 16,-5-14 20-16,-5-2 3 15,1 3 7-15,2 3 15 16,6 13 2-16,-1 9-7 16,8 7-8-16,7 5-16 15,10 8 8-15,7 0-6 16,18-2-4-16,10 3-5 15,20-2-4-15,5 1-6 16,5 8-3-16,-5 3 8 16,-3 9 7-1,-7 0 3-15,-5 0 3 16,-9 0 2-16,-9 0 1 16,-2 12 2-16,-9-3 7 15,-7 4 3-15,-4 6 4 16,-5 14-5-1,-25 69 9-15,3-37-10 16,3 0-1-16,-5-5-5 16,2-6 11-16,3-8 2 15,3-11-9-15,0-2-1 16,4-9-2-16,4-7 1 16,8-5 2-16,0-12-10 31,0 0-4-31,0 0-22 15,0 0-26-15,0-8-30 16,8-1-40-16,4-3-70 16,0 1-55-16</inkml:trace>
  <inkml:trace contextRef="#ctx0" brushRef="#br0" timeOffset="179994.61">4022 10607 88 0,'0'0'231'0,"-8"8"-74"15,0-8-56-15,8 0-31 16,0 9-20-16,-6-1-14 16,6 4-13-16,0 4 1 15,0 6-9-15,-9-3-4 16,1 1-1-16,8-3-2 15,-8-5 0-15,-1-5-5 16,9-7 1-16,-12 10 1 16,12-10 2-16,0 0-11 15,0 0-11-15,0-4-3 16,0-9 5-16,12-8 5 16,5-7 2-16,11-9 2 15,5 1 3-15,2 4-2 16,3 7 4-16,-5 9-1 15,-1 7 2-15,-4 9 1 16,-1 0 0-16,3 9-2 16,-3 7 4-16,-2 4 5 15,-3 9-2-15,-7 3 9 16,-6 10 0-16,-9 2-3 16,0 4-4-16,-22 2 0 15,-5 2-2-15,-14 1-1 16,-5-4-2-16,3-4-2 15,-2-4-2-15,0-9 1 16,6-2-2-16,1-7-1 16,10-2 2-16,8-9-2 15,3 1 1-15,6-13 1 16,11 7 5-16,0-7-8 16,6 0 3-16,16 0 0 15,18 0-4-15,20-3 6 16,22-12 1-16,16-4 15 15,10-4 1-15,2-3 1 16,1 2-9-16,-10 0-5 16,-11 3 1-16,-13 1-6 15,-13 4 0-15,-15 4 0 16,-12-1 4-16,-9 5 23 16,-8 4 9-16,-7 4 0 15,-6 0-12-15,-1-4-13 16,-6 4-25-16,0 0-72 15,0 0-67-15,-13 8-51 16,-3 4-91-16</inkml:trace>
  <inkml:trace contextRef="#ctx0" brushRef="#br0" timeOffset="192756.66">4068 7701 18 0,'0'-8'31'0,"0"1"20"15,0 2 37-15,0 1 53 16,0 0-40-16,-8 4-28 15,8 0-20-15,-8 0-9 16,8 0 1-16,0 0-3 16,0 0 8-1,0 0 2-15,0 0-1 16,-8 0 6-16,8-4 4 16,-8 4 0-16,0 0-7 15,-6 0-9-15,0 0-18 16,-3 0-15-16,-9 0-7 15,-2 0 4-15,1 0 1 16,-2 0 0-16,-4 0 12 16,6 0 4-16,2 0-3 15,-3 0-9-15,-1 0-7 16,1 8-4-16,-1 1 0 16,1-2-3-16,3 1-3 15,5-8 5-15,0 13 5 16,-2-5 1-16,6-1-2 15,0 7 0-15,0-2-3 16,-4 4-1 0,1-4-2-16,-2 4 2 15,4 0-2-15,1 5-3 16,-4 7 4-16,3 1 2 16,2-1-3-16,-1 0 0 15,-1 2 4-15,1-3-6 16,0 7 7-16,0 2-8 15,2 0 3-15,3 6 3 16,-2-2-6-16,2-4 4 16,3 2 4-16,8 2-5 15,0-4 6 1,0 1-5-16,0 0-1 16,0 3 0-16,0-4-2 15,0 1 3-15,0-3-3 16,0-6 2-16,0 1 1 15,0 3-3-15,0 0 4 16,0 5 1-16,0 0-5 16,0-1 0-16,0 4 5 15,3-2-5-15,5-2 3 16,0-4 5 0,2 2-8-16,-4-4 3 15,2 4 3-15,0-6-5 16,6 6 6-16,-6-3-4 15,3 3-6-15,2 3 6 16,3-2 8-16,1 6-4 16,-3 0 6-16,4-1-6 15,2 2 1-15,4-1 0 16,4-5 4-16,1-4-4 16,4 0-2-1,2-3-4-15,4-8 1 16,1-1 3-16,-4-4-3 15,5-2 4-15,0-14-1 16,2 0-4-16,6 0 2 16,5 0-2-16,-2-10-3 15,5-7 2-15,0-2 3 16,0 2 1-16,-10 1 3 16,-1 0-7-16,-5-4-3 15,-6 3 0-15,4-3 14 16,-4 1-10-16,2-3-6 15,-4 2 6-15,-2-5 10 16,3 0-6-16,-6 2 2 16,1-5 4-16,-6-5-7 15,1-3 4-15,-2-2 5 16,-3-2 10-16,-3-10-14 16,-2 3 5-16,-3-6 2 15,2-1 7-15,-5 6-9 16,-5-4 2-16,2-3 3 15,-5 7-4-15,0-1 9 16,0 1-8-16,0 3 2 16,0-5-9-16,0 5 7 15,0 5-4-15,-8-1-1 16,0 1-2-16,8-1 5 16,-13 1-7-16,5 2 1 15,0 2-3-15,-4-1 0 16,-1-4-3-16,5 5 0 15,-3-1 1-15,-2 5-2 16,1 4 9-16,-1 3-14 16,5 0 6-16,-1 6-3 15,3-2 5-15,-2 1 13 16,-4-1 2 0,-2 0 0-16,-2 2-8 15,1-2-1-15,2 1-7 16,1 4 10-16,-5-2-9 15,5 3 5-15,1 3-3 16,-2-1 3-16,1-3 5 16,0 4 12-16,0 1-2 15,-1-2-2-15,2 0-7 16,-3 0-11-16,-1 2 4 16,3-1-5-16,-1 5 1 15,1-8 0-15,-1 4 2 16,2 3 1-16,-1-1 2 15,0 5-4-15,-2-3-7 16,6 2 5-16,-3-3 1 16,-1 4 4-16,-1-4-7 15,2 0 2-15,-2-1 2 16,-3 5-10-16,-1-3 9 16,6 2 7-16,-2 0-6 15,-3 2-2-15,5 3-2 16,-3 0 0-16,3 0 0 15,-1 0 0-15,3 0 0 16,1 0 0-16,-4 0 0 16,-1 0 0-1,2 0 0-15,-1 0 0 16,0 0 0-16,-2 0-2 16,6 0 3-16,2 0 0 15,-2 0-1-15,-6 0 0 16,3 0 0-16,-2 0 0 15,2 0 0-15,-5 0 0 16,-1 0 0-16,-5 0 0 16,4 8 0-16,1-8-2 15,1 12 4-15,0-4-7 16,0-8 7-16,-1 8-2 16,-3 5 3-16,-1-4-3 15,5-9 0-15,0 8 0 16,-1-8-3-1,6 0 6-15,-3 11-3 16,6-11-6-16,1 9 8 16,-1-9 2-16,-1 12-4 15,1-12-6-15,0 7 4 16,-1-7 5-16,1 0 0 16,0 9-9-16,1-1 4 15,-2 1-2-15,-2-1 7 16,3-8 2-16,0 9-14 15,-1-2 13-15,9 1-4 16,-11 1 0-16,3 3 0 16,-2 0 1-1,-1 0-6-15,-2 4 1 16,1 5 11-16,1-2-8 16,-3-2-7-16,3 4 5 15,-1-1 6-15,0 1 0 16,-1-2-3-16,1 2 8 15,4-5-8-15,0 1-8 16,0-2 10-16,8-1-2 16,-8 1-2-16,8 1-6 15,-8 5 10-15,0-1-1 16,8 1-5-16,-8-5 6 16,-1 4-1-1,9 1 1-15,-13-5-8 16,13 3 6-16,-10 3 2 15,10 1-5-15,-14 3 4 16,14 3-10-16,-8-5 12 16,8 0-1-16,0-3 2 15,0 3-8-15,0-4 2 16,-8 0 0-16,8 2 3 16,-9-3 1-16,1 1 6 15,8-1-15-15,0 8 7 16,0-8 3-16,0 5-2 15,-6-2-4 1,6-2 5-16,0-1-3 16,0 3 3-16,0-2-4 15,0 0 4-15,0-3-6 16,0-2 1-16,0 2 5 16,0-4-4-16,0-1 3 15,0 0-1-15,0-5 0 16,0 2-1-16,0 3-2 15,0 0 1-15,0 5 3 16,0 2-2-16,0 7 1 16,0-2 1-1,0 0 3-15,3-3-2 16,0 3-1-16,5 0-6 16,1 1 7-16,-1 0-7 15,0-2-1-15,0 1 7 16,2 2 0-16,-4-2 5 15,2-1-5-15,6 3 1 16,-3-2-4-16,2-4-4 16,-5 5 8-16,0 0-8 15,3-2 7 1,3 2 5-16,-3 0-6 16,0-1 7-16,3-1-6 15,-2 3 0-15,0-2-8 16,1 0 5-16,2-3 3 15,1-2-2-15,2-2 2 16,-7 0 2-16,6-1-9 16,-1 1 12-16,-5-6-3 15,5 2 1-15,6-1-2 16,-3-4-7 0,2 1 6-16,4-2-2 15,-6 2 1-15,6-2 0 16,-1-7 1-16,1 0-4 15,0 0 5-15,-2 0-1 16,-3 0 3-16,2 9-5 16,1-9-3-16,-3 0 4 15,2 0 0-15,-3 0 0 16,5 0-3-16,1 0-1 16,4-4 8-16,-1-3-15 15,0 2 10-15,-2 0-5 16,-7-2-6-16,1-3 6 15,4 4-5-15,0-4 11 16,-2 3-18-16,2-6 2 16,1 2-6-16,-3-1 9 15,0-4 0-15,2 3 7 16,-4 0 3-16,1 0 1 16,-2 2 2-16,-3-1-5 15,1 5 2-15,-1-5 5 16,0-2-7-16,1 2 0 15,4-4 5-15,-6 3-5 16,5 1 8 0,2-5-6-16,-2 6-1 15,-4-2 2-15,1 2 8 16,-2-1-9-16,-3-1 9 16,4 0-8-16,1 1-1 15,-2 0-7-15,2-4 4 16,-1 0 3-16,1-1 5 15,-2-3 1-15,2-4-5 16,-1-1 2-16,1 0 3 0,-6 2-2 16,3-2-5-1,-2 0 11-15,-4 1-9 16,1-4 2-16,-3 3 1 16,2 2 0-16,-3-3-1 15,4-2 3-15,-6-1-6 16,5 2 10-16,-3 2-5 15,-5 1 2-15,0-2-4 16,0 2 1-16,0-4 2 16,0 5-4-16,0-2 6 15,0 0 0-15,-8 0-7 16,0 1 5-16,-6-4-3 16,3-1-3-16,3-4 9 0,-4-1-2 15,0-1-8 1,-5-1 8-16,1-1-6 15,-1 1 4-15,1-5-4 16,0-1-1-16,5 1 6 16,-3 7-3-16,3-5 2 15,-2 3-2-15,2 3-2 16,-2 5 4-16,1-1-4 16,-1 1 9-16,2 4-4 15,-1-1-1-15,4 4 5 16,-4 3 1-16,-2-3-5 15,-2 0 1-15,1 1-2 16,2 3 4-16,-3 0 2 16,0 1 0-16,-1 4 2 15,1 0-1-15,-1 0-8 16,1 0 1-16,0 1-2 16,-1-2 0-16,6 0 5 15,-1 0-10-15,0 2 4 16,4-1-4-16,-5-1 5 15,1 2 8-15,1-1-8 16,3-2-1-16,-5 3-2 16,0-6 9-16,1 4-3 15,-4 1-10 1,4 1 7-16,-1 1 3 0,2 3-8 16,-2-2 5-1,2 2 7-15,-3 2-14 16,-2-2 6-16,0 3 1 15,0-1-3-15,-4 5 3 16,1 0 1-16,-2 0 3 16,-1-4-7-16,-1 4 3 15,-2-4 0-15,2-1 0 16,-2 5-2-16,0 0 5 16,2 0 0-16,-2 0-7 15,1 0 4-15,-1 0-4 16,3 0 6-16,4 0-4 15,1 0 2-15,1 0 3 16,4 0-3 0,-1 0 1-16,2 0-1 15,2 9 0-15,-3-9-2 16,4 0-6-16,8 13 8 16,-17-6-7-16,1 5 9 15,-1 1-1-15,7 0-3 16,-7 2 4-16,1 2-4 15,-1 4-1-15,2-5-2 16,-2 0 10-16,4 6-4 16,-4-3-4-16,6 2 4 15,-2-5 2-15,2 4-8 16,3-4 5 0,-1 5 1-16,-2-1-6 15,3 4 1-15,-6 4 5 16,3 6 3-16,2 2 0 15,-3 0-4-15,1-2-4 16,3-6 1-16,-1-4 4 16,9-4 0-16,-13 1-6 15,13 0 8-15,-8-1 1 16,8 0-12-16,-8-1 10 16,8 4-5-16,-8 0 0 15,8 5 2-15,-8 1 3 16,0-1-1-1,8 6 0-15,-12-6 1 16,12 0-1-16,-13 1 2 16,13-1-9-16,-6-4 5 15,-4-1 4-15,10 4-4 16,-8-4-4-16,8 2 9 16,0-4-4-16,-8-2-1 15,8 2-1-15,0-1 4 16,0-3-4-16,0 3 4 15,0-1-1-15,0 3-1 16,0-1-1 0,0 3 7-16,-8 0-9 15,8 0 1-15,0 4 2 16,0-2 0-16,0-2 4 16,0 0-6-16,0-3-4 15,0-4 10-15,0 2-1 16,0 1-3-16,0-3-10 15,0 3 12-15,0-4-7 16,0 5 12-16,0-1-12 16,0 1 5-1,8 3 5-15,-3-1-5 16,-2-1 4-16,-3-3-8 16,0-3 4-16,0 1-1 15,5-1 2-15,-2-3 0 16,3-1 3-16,-2-3-12 15,-1 3 6-15,5 0 8 16,-5-1-5-16,5 2-1 16,1 3-6-16,-1 5 10 15,5-2-4-15,-5 3 0 16,0-2-2 0,3-4 1-16,3 5 5 15,-6-4-8-15,0-1 2 16,4-4 3-16,0-1-1 15,-4 6 3-15,1-4-2 16,-1-2-9-16,0-3 10 16,3 4 0-16,1-4 2 15,1 0 2-15,3 1-9 16,0-1 4-16,4 0-10 16,2-8 10-16,-4 13 1 15,7-1-9 1,-3-5 8-16,-4 2 3 15,4-1 2-15,1 1-12 16,3-9 7-16,-2 7-3 16,4-7 2-16,-3 0 1 15,-1 0-1-15,1 0 6 16,-2 0-9-16,2 0 0 16,0 0 2-16,-1 0-1 15,4 0 2-15,0 0-13 16,1 0 6-16,-2-4-5 15,3-4 17-15,-3 4-16 16,3-1 12-16,-6-2-1 16,1 0 0-1,-1 2-2-15,0-4-3 16,-1 2-10-16,2-2 8 16,1-4 3-16,-3 6-10 15,1-6 5-15,5 2 2 16,-4-6 5-16,-1 6-6 15,1-6-5-15,-6 0 10 16,6 5 0-16,-4 0-2 16,-2 3 3-16,1-3-2 0,2 0-2 15,-7 0 4-15,5-4-4 16,2 4 2 0,-6 0 3-16,0 0 2 15,0-1-1-15,1 0-7 16,-6 1 9-16,2 0-4 15,-5 5 2-15,0-2 1 16,0 1-1-16,1-4-3 16,-1 0 5-16,-2-1-2 15,2 1-5-15,-3-4 0 16,4-3-2-16,-2-4 7 16,1 4 0-16,1-6 1 15,-1 5-3-15,-5-1 2 0,2 2 7 16,-2-2-12-1,2-4 0-15,-2-2 8 16,-3-3 2-16,0 2-5 16,0-1-3-16,0 1 8 15,0-5-10-15,0 1 9 16,0 0-7-16,0-1 12 16,0-3-11-16,-8-2-2 15,0-2 4-15,8-1-2 16,-11 0 8-16,11 1-5 15,-9 3-4-15,9 5-3 16,0 4 12-16,0 2-6 16,0 7 0-16,-8 2-2 15,8 5 4-15,-7-4-7 16,7 4 4-16,-9 0 5 16,9-4-3-16,-13 3-2 15,13 1-1-15,-6 3 4 16,6 2 0-16,0-2-1 15,0 1-5-15,0-1 8 16,0 6-2-16,0-1-7 16,0-1 6-16,-8 5-4 15,8 0 6-15,0 0-1 16,0 0-8 0,0 0 1-16,0 0 3 15,0 0-2-15,0 0 1 16,0 0-4-16,0 12 7 15,0 9-3-15,-9 3 2 16,9 8 2-16,-8 2-5 16,0 2 4-16,8 5 3 15,-8-2-9-15,8 3 4 16,0-5 4-16,0-1-2 16,0 2 2-16,0 2-5 15,0 1 5-15,0-1-1 16,0 1-2-16,0-1 3 15,0 3-5-15,0-8 5 16,0-1-2-16,0-6-3 16,0-5 0-16,-9 2 6 15,2-4-1-15,7-5 0 16,-8-4-5-16,-1-4 6 16,9 0-2-16,-8 1 1 15,8-2 0-15,-8 2 1 16,0-9-3-16,8 7-2 15,-9-7 2-15,2 9 1 16,7-9-5 0,-8 7 6-16,8-7-7 15,0 0 2-15,0 0 4 16,0 0-7-16,0 0 8 16,0 0-4-16,0 0-10 15,3 0 9-15,2-4-9 16,2-3-1-16,-3-1-2 15,4-5 8-15,5 0-5 16,-5-3-5-16,4 1-7 16,0-6 6-16,0-2 8 15,-4-3 2 1,0 2 3-16,-3-1-7 16,4 1 8-16,-9-1 4 15,3 1 0-15,-3 4 0 0,0 4-3 16,0 0 4-16,0 4-1 15,0-1-6-15,0 0 3 16,0 1 6-16,0 0-3 16,0 0-2-16,0 0-3 15,0 4 4-15,0 0 1 16,0-1 0-16,0 1 0 16,0-4 0-16,0 5 5 15,0-2-6 1,0 1-1-16,0 4 2 15,0-4-2-15,0 4 2 16,0 0 3-16,0-1 3 16,0 5-8-16,0 0 6 0,0 0-8 15,0 0 5-15,0 9-4 16,-9 7-5-16,9 8 8 16,0 9 2-16,-11 8-7 15,3-1 10-15,8 1-4 16,-14-1-5-16,14-3 4 15,-7-5 4-15,7 1-8 16,0 1 4 0,0-11 2-16,0 1-5 15,0-7 2-15,0-6 2 16,0 2 0-16,0-13 2 16,0 0 0-16,0 0 4 15,0 0-4 1,0 0 0-16,0 0 9 15,0-7-7-15,0-10-6 16,0-8-6-16,0-7 0 0,0-9 6 16,0-4 1-1,0-3-2-15,0-6 3 16,0 6-1-16,0-2-6 16,0 5 12-16,0 2-7 15,0 1 3-15,0-1-5 16,0 1 5-16,0 0 4 15,0 3-4-15,0-2-2 16,0 5-2-16,-11 2 0 16,2 7 5-16,1-2-2 15,0 5-7-15,-5-1 8 16,2-3 8-16,-2 3-9 16,1 1 2-16,-1 4-7 15,2-5 9-15,-1 4-1 16,0 1 2-16,-2 5-5 15,3-6 3-15,-2 5 7 16,1 0-10-16,1 4 3 16,-3-2-2-16,7 1 3 15,-6 3-9-15,1-3 15 16,1 1-8-16,-2-4-3 16,1 4 0-16,0 0 2 15,0-1 3-15,4 1-8 16,-5-1 2-16,4 1 3 15,1 5-1-15,0-2 1 16,8 6-2-16,-7-3-1 16,7 2-1-16,-9-2 6 15,1-4 0-15,0 3-10 16,-4-6 6-16,-1 5-3 16,7 0 3-16,-2 4 9 15,-1-4-3-15,0 4-2 16,1-3-1-16,-4-4 1 15,1 5-7-15,-2 1 1 16,-4 1 7-16,2 1 1 16,3-7-4-16,-4 10 1 15,-1 0-2 1,4-2 6-16,2-3-6 16,-27-3-7-1,27 8 12 1,-35 0-2 15,35 0-6-31,-1 0 7 16,-4 0-9-16,-2 0 2 15,4 0 1-15,-3 0 2 16,4 0-3-16,2 0 6 16,-2 0 1-16,2 0-8 15,-3 0 1 1,3 0 5-16,-2 0-3 15,2 0-10-15,-2 0 11 16,5 0 6-16,8 0-11 16,-12 0 2-16,12 0-1 47,0 0 5-47,0 0 0 15,0 0-3-15,0 0-5 31,0 0 5-31,0 0-4 16,0 0 8-16,0-4-7 16,3 0-2-16,6-3 2 15,-4 7-3-15,3-6 1 16,2 2 7-16,7 4-2 16,5-5-1-16,-3 3 0 15,5-3-2-15,1 5 4 16,8 0-1-16,2 0-4 15,7 7 3-15,-2 8 4 16,5-4-3-16,0 1-1 16,-5 0 3-16,-4 0-5 15,-4-1 0 1,1 2 5-16,-4 4-2 16,-4-1 2-16,0 1-2 15,-2 0 1-15,2-1-2 16,-5 1-1-16,-5-3 6 15,2-1 5-15,-4-1-12 16,-6-12 9-16,-7 9 0 16,0-9-6-16,0 0-1 15,0 0 10-15,0 0-3 16,0 0 11-16,0 0-5 16,-15 0-8-16,-1 0-1 15,-2 0-3-15,-5-9 1 16,-7-3 3-16,3-4-2 15,-6 0 6-15,-4-2-7 16,1 3-4-16,-4 3 4 16,3-1-2-16,0-3 1 15,1 4-3-15,4 3 7 16,2 2-6-16,3-1 0 16,-3-1 4-16,-1 2 3 15,-6 2-7-15,1 0 1 16,-1 5 4-16,0 0 0 15,5 0-5-15,2 0 0 16,7 0 2 0,3 0 8-16,4 0-9 15,4 0 1-15,-1 0 1 16,5 0-2-16,8 0-1 16,-8 0-2-16,8 0 10 15,0 0-12 1,0-2 11-16,0-3-12 15,0 1-1-15,0 0-5 16,4 4 4-16,0-4-4 16,4 0-3-16,-3-3 7 15,-2 1 2-15,5 2 4 16,1-1-5 0,-1 3 6-16,0-7 3 15,3-3-3-15,7 3-1 16,2 2 1-16,4-6 4 15,3 5-4-15,6-1-1 16,5 1 7-16,6 4-1 16,5 4-2-16,0 0-3 15,0 0 9-15,-6 12-11 16,-1 1 2-16,-2 4 1 16,-4-1 0-16,1 0 7 15,-4 0-5-15,-6 1 0 16,-2-5 2-16,-3 0-6 15,-7 0 6-15,2-3-5 16,-6-1 7-16,-6-8-2 16,-5 7 3-16,0-7-4 15,0 0 5-15,0 0-4 16,0 0 4-16,0 0-2 16,0 0-5-16,0 0 8 15,-13 0-2-15,1 0-3 16,-1 0-1-16,-3 0 1 15,-8-7-5-15,-3-5 4 16,-6-5-1 0,-3 1-2-16,-7-1-1 15,4-2-4-15,-1-2 4 16,-1-3-3-16,-5 2 9 16,2 2-2-16,3 4-5 15,1 3 6-15,4 1-2 16,7 5-7-16,4-2 6 15,6 1-1-15,3 3 0 16,7 5 4-16,9 0-7 16,-8 0 8-16,8 0-5 15,0 0-6 1,0-2 3-16,0 2-2 16,8-5 3-16,1 5-3 15,7 0 3-15,3 0 1 16,6 12 2-16,4-4 2 15,7 1-4-15,1 3-2 16,2 4 9-16,4 1-4 16,-4-2 1-16,-2 2-7 15,-4-1 2 1,-6 0 4-16,3 1 4 0,-2 3-2 16,-4 1 0-16,-5-1-2 15,3 1-3 1,3-1 3-16,-7 1 2 15,4 3-5-15,2-1 3 16,-4 6 0-16,4 0 1 16,-4-4 2-16,-2-1-11 15,-7 0 5-15,2-1 10 16,-6 4-7-16,6-4 0 16,-2 2-2-16,-1-1 0 15,1-3-1-15,0 2 5 16,3-1 0-16,-3-3-2 15,3 2 3-15,-3-1-8 16,1-3 10-16,-3-2-3 16,-1 2 0-16,-5 0-5 15,2-5 4-15,-2 0 1 16,2-3-7-16,-1-2 5 16,1-7 1-16,-5 9 0 15,0-9-2-15,0 0 4 16,0 0-1-16,0 0-3 15,0 0-1-15,0 0 6 16,0 0-1-16,0 8-7 16,0-8 5-16,0 0-4 15,0 0 0 1,0 7 8-16,0-7-8 16,0 0-1-1,0 0 5-15,0 0-2 16,0 0-15-16,0 0-11 15,0 0-40-15,0 0-46 16,0 0-59-16,0 0-61 16,0 0-90-16</inkml:trace>
  <inkml:trace contextRef="#ctx0" brushRef="#br0" timeOffset="201494.66">3796 7171 131 0,'0'0'218'0,"0"0"-99"16,0 0-44-16,0 0-21 15,0 0-11-15,0 0-1 16,0 0-3 0,0 0-9-16,0 0-2 0,0 0-12 15,0 0 8-15,0 0 5 16,0-3 14-16,0-1 0 15,3-1 3-15,2 1-4 16,4-4 3-16,-6-4-17 16,2-4-16-16,3-8-9 15,3-9 0-15,2-3-3 16,4-1 5-16,-1-5-5 16,0-3-1-16,3-2 2 15,9-11-3-15,9-3 6 16,5-3-6-16,74-88 0 31,-37 66 0-31,9 1 3 0,9-3 0 16,9-7-4-16,9 6 1 15,2 7 1-15,-3 6 4 16,-8 7-1-16,-9 8-4 16,-12 11 2-16,-3 5-2 15,-9 8 2-15,-5 5-3 16,-8 3 5-16,-2 5-6 15,-9 8-2-15,-9 4 10 16,-7 0-4-16,-8 4-2 16,-10 3 3-16,-3 1 3 15,-4 4-2-15,-3 0 3 16,-5 0-8 0,0 0 9-16,0-4-6 15,0 4-11-15,0 0-17 16,0-4-51-16,0-4-53 15,-8-4-15-15,-3-7-13 16,-2-7-71-16</inkml:trace>
  <inkml:trace contextRef="#ctx0" brushRef="#br0" timeOffset="208316.83">5469 5144 161 0,'-13'-7'207'16,"2"2"-91"-16,11 5-44 15,0-4-30-15,0 1-10 16,0 3-4 0,11 0-7-16,11 0-8 15,13 0-9-15,14 0-2 0,8 0-2 16,3 0 1-16,2 0 1 15,-2 0-2-15,-6 0 3 16,-10 0-7-16,-6 0 4 16,-11 7 0-16,-7-7 3 15,-6 0 7-15,-7 8 1 16,1 1 0-16,-8 8 6 16,0 2 3-16,0 9-6 15,-13 13 0-15,-3 13 0 16,-4 12-1-16,-3 6-3 15,-2-3-6-15,3 0 0 16,3 0-2-16,-1 0 5 16,2-2 4-16,4-6 3 15,0-4 1-15,3-9-2 16,3-3-6-16,0-12-1 16,8-4-4-16,-9-10 1 0,9-7 1 15,0 0 0-15,0-12 12 16,0 0 13-16,0 0 12 15,0 0 6-15,0 0-5 16,-7-3-1 0,7-6-6-16,-13-11-17 0,1-4-6 15,-1-13 1-15,1-11-8 16,-3-15 0-16,-2-10 0 16,-4-8-5-16,-2-4 0 15,-3-5 7-15,6 0-7 16,1 14 2-16,2 7 0 15,5 12-1-15,1 8 0 16,2 12-3-16,9 12 4 16,-8 5-2-16,8 3-2 15,0 6 5-15,0 2 2 16,0 1-9-16,0 4 2 16,-8 1 3-16,-1 3-1 15,9 0 2 1,0 0 3-16,0 0-4 15,0 0-4 1,0 0 5-16,-8 0-5 16,8 0 5-16,0 0-1 15,0 0-4 1,0 0 2-16,-7 0-2 16,7 0 0-16,0 0 8 15,0 0-8 1,0 0 0-1,0 0 2-15,0 0 5 16,0 0-2-16,0 0-6 16,0 0 2-16,0 0-1 0,0 0 5 15,0 0-8-15,0 0 1 16,0 0 8-16,0 0-1 16,0 0-1-1,0 0-6 16,0 0 3-31,0 0 6 16,0 0-6 0,0 0-1-16,0 0 1 15,0 0-5-15,0 0 2 16,0 0 3 0,0 0-2-16,0 0 6 15,0 0 0-15,0 0-8 16,0 0 0-16,0 0 4 15,0 0-11-15,0 0-3 16,0 0-3-16,3 0 5 16,-3 0 2-16,0 0 0 15,0 0 13-15,0 0-4 0,0 0 4 32,0 0 1-32,0 0-1 15,0 0-4-15,0 0 0 31,0 0-1-15,0 0 7-16,0 0-2 16,0 0-3-16,0 7-1 15,4 5-3-15,-1 0 6 16,6 4 1-16,-4 2 0 16,-2 2 0-16,2-1 1 15,3 6-1 1,1 0-3-16,-6 4 3 0,5 3 3 15,-5 0-4-15,2 6-3 16,-1-2-1-16,0 4 6 16,1 1-2-16,3-1 0 15,-5 1-4-15,5-3 7 16,-3-3-3-16,4 3-2 16,-6 2 4-16,0 1-2 15,5-1 0-15,0 6-1 16,-2-7 5-16,2 3-6 15,-4-3 5-15,0-5-6 16,3-6 5-16,2-4-4 16,-1 2 0-16,-5-11 6 15,2-2-6-15,-5-5 3 16,0-8 1 0,0 0-1-16,0 0 1 15,0 0 1-15,0 0-1 16,0-12 0-16,0-12 1 15,-13-14-6-15,1-10 2 16,1-17-6-16,-1-9 1 0,-2-2-1 16,3-6-1-16,11 0 4 15,-12 5 2-15,12 4 0 16,-13 8-1 0,5 8 0-16,0 7 4 15,8 10 0-15,-13 3 1 16,7 5-7-16,6 7 7 0,-14 5-2 15,6 3-2-15,8 6 7 16,0-1-4-16,0 3 0 16,0 6 1-16,0 3-4 15,0 0 0 1,0 0 0 0,0 0-2-1,0 0 7-15,0 15-6 16,14 10 0-16,0 12 9 15,4 7 1-15,1 18-2 16,1 7-2-16,2 7 2 16,-6 6 2-16,-3 0-6 15,-2-9 1-15,0-9 1 16,3-6-2-16,-6-9-1 16,0-13 4-16,-5-8-3 15,-3-6-4-15,0-10 5 16,0-12 2-16,0 8 3 15,0-8-8-15,0 0 7 16,0-13-5-16,-11-12 2 16,-2-11-6-16,1-17 3 15,-4-16-7-15,-4-9 2 16,-1 2 3-16,2-2 7 16,-3 9-2-16,2 9-4 15,0 6-2-15,3 6 2 16,6 11 6-16,-3 5-3 15,14 6-4-15,-7 10 0 0,7 4 4 16,0 4-5-16,0-1 4 16,0 9-5-16,0 0 0 15,0 0 2-15,0 17-2 16,4 16 4 0,8 20-1-16,4 16 3 0,6 13 1 15,-3 11-3-15,5 0 2 16,-4-4-2-16,-4-2-3 15,-2-19 4-15,-2-6-1 16,0-13 1-16,-4-13 0 16,-5-12-1-16,2-3 0 15,-5-9 3-15,0-12 3 16,0 0-2-16,0-12 1 16,0-13-7-16,-16-11 0 15,0-18 9-15,0-14-11 16,-1-14 2-16,0 0 2 15,-2 2 1-15,2-2-4 16,-3 9 3-16,3 4 0 16,1 7 3-16,4 10-3 15,5 12 2-15,7 7-5 16,-8 9 5-16,8 7-6 16,0 5 0-16,0 3 4 15,0 9-5-15,0 0 1 16,0 16 0-16,8 18 2 15,7 11 1-15,2 12 6 0,3 15-8 16,0 13 10 0,0 5-2-16,2 3-3 15,-3-3-4-15,2-4 2 16,-4-12 0-16,-6-10 0 16,0-15 1-16,-2-12 1 15,-4-9-3-15,-5-7 4 0,0-9-1 16,0-12 2-16,0 0 2 15,0-5 5-15,0-10-11 16,-14-18-1-16,-2-17 2 16,1-19-7-16,-5-16 0 15,-5-8-1-15,0-8 5 16,5 7 0-16,0 9 1 16,0 14 6-16,3 15-9 15,5 12 4-15,1 7 0 16,2 12 1-16,9 4-3 15,0 10 5-15,0 3-3 16,0-1-3-16,0 6-1 16,0 3 7-16,0 0-8 15,0 0 1 1,0 24 0-16,12 22 4 16,3 12 0-16,2 25 4 15,-1 10-6-15,1 5 6 16,-1 3-2-16,0-7 1 15,0-4-3-15,1-17-3 16,-6-11 4-16,3-17-2 16,-6-9 1-16,-4-12 2 15,-1-8 3-15,-3-4-2 16,0-12 1-16,0 0 1 16,0-7-4-16,0-14-5 0,0-20-1 15,-15-12 0-15,1-12-7 16,3-12 2-16,0-9 2 15,-6-4 4-15,4 5 5 16,1 4-4 0,0 3 3-16,1 14 1 15,2 6 1-15,1 14-1 16,0 9-10-16,-1 1 14 0,9 10-8 16,0 7 3-16,0 5 1 15,0 0-4-15,0 8-2 16,0 4 2-16,0 0 2 15,0 11-1-15,4 14 6 16,9 15-6-16,4 17 2 16,-3 17 1-16,7 12 2 15,-5 7 1-15,1 1-2 16,-1-4 3-16,1-9-9 16,-2-8 2-16,-3-11 4 15,1-14 0-15,-1-8-2 16,-4-12-2-16,-3-2 3 15,-2-11 2-15,-3-2-4 16,0-13 7 0,0 0-3-1,5 0-5-15,-5 0 0 16,0-8-2-16,3-4-1 0,-3 4 5 16,0-1-4-1,0 5 7-15,0-4-2 16,0 3 2-16,0 3-6 15,0 2 7 1,0 0-7-16,0 0 1 16,0 0 0-16,0 0 5 15,0 0-5-15,0 0-2 16,0 0 6-16,0 0-5 16,0 0 8-16,0 0-3 15,0 0-1-15,0 0-6 16,0 0 7-16,0 0-1 15,0-5-3-15,0 5 0 16,0-4 4-16,0 0-4 16,0 0 0-16,4-5 0 15,0 1-6-15,1-3 2 16,-2-1 2-16,5-9-4 16,6-3 4-16,-3-5 1 15,-3 1 5-15,5-6 0 16,-5 2-8-16,0 4 2 15,0-1 0-15,4 0-2 16,-1 6 1-16,-3-2-6 16,1 0 0-16,0 6 2 15,-9 2 4-15,0 5-1 0,0 3-4 16,0 1 6 0,0 8 1-16,0 0-7 15,0 0 5-15,0 0-10 16,0 0 1-16,0 0 1 15,0 0-2-15,0 0 7 16,0 0-6-16,0 0 5 0,0 0 0 16,0 0-4-16,0 0-6 15,0 0-1-15,4 8 0 16,0 1 4 31,-4 138-1-47,0-107 19 15,-12 5-1 1,-2-4 3-16,3-2 1 16,3-1-3-16,-4-6-2 15,-1 1 0-15,2-4 0 0,2-5 4 16,-3-4-4-16,1 0 1 16,2-3 0-16,9-5 3 15,-13-5-2-15,13 1-3 16,-8-8 2-1,8 0 2-15,0 0-1 16,0 0 0-16,0 0-1 31,0 0 0-31,0 0 1 16,0 0-1-16,0 0 2 16,0 0 1-16,0 0-6 15,0 0 7-15,0-2 1 16,8-6-6-16,0-5 0 15,0-3 1-15,1-5-1 16,-1-8-2-16,4 0 5 16,5-3-7-16,-6 0 0 15,3 4 2-15,-3 4 3 16,-3 3 2 0,1 4-3-16,-6 6-3 0,6-2 5 15,-5 1-1-15,0 3-2 16,-1 6 1-16,-3-6 2 15,0 9 0-15,0 0-1 16,0 0 0-16,0 0-2 16,0 0-1-16,0 0 4 15,0 0-1-15,0 0 2 16,0 0 4-16,0 0-5 16,0 0 7-16,0 0-3 15,0 0-3-15,-7 9-5 16,-1 3 2-16,0 5 0 0,-6 2 0 15,3 9 1 1,-6 1 3-16,-2 4-3 16,-2-1-1-16,4 0 1 15,1-3 0-15,0-4-2 16,5 0 1-16,-2-1 1 16,1-3-2-16,4-2 3 0,-3-2-1 15,11-1-3 1,-9-4 2-16,9-4 4 15,0-8-1 1,0 0 5-16,0 0-2 16,0 0 1-1,0-8 0-15,0-8-9 0,0-4-5 16,9-14 4-16,2-5 0 16,0-6-1-16,6-8 6 15,-4-1-5-15,3-3 1 16,-5 5-1-16,6 0 3 15,-1 6 1-15,-3 6-2 16,-2 6 2-16,2 2-2 16,-1 7 1-16,-4 6-2 15,0 2 0-15,-5 6 1 16,3 2 1-16,-3 6 2 16,2 3-2-16,-5 0-2 15,4 0 2-15,-4 0-4 16,0 0 2-16,0 0 4 31,0 0-4-15,0 0 4-16,0 0-1 15,-9 0-2-15,9 0-5 16,-9 0 7-16,9 12-4 16,-11 7 5-16,3 9-3 0,-4 10 0 15,-1-1-3 1,2-2 8-16,2-1-6 15,2-6 2-15,7-4 0 16,-8 1 0-16,8-8 2 16,0-5 0-16,0-5-1 15,0-7-5-15,0 0-2 16,8-11 0 0,3-10-5-16,10-11 7 15,4-14-3-15,3-6 7 16,1-9-1-16,-1-5-5 15,1 10 4-15,-7 11 2 16,-5 5-2-16,-4 11 2 16,-2 3 4-16,-3 10-1 15,-8 4-2-15,0 9 6 16,0 3-6-16,0 0-4 16,-10 12 4-16,-7 12 2 15,-5 12 0-15,0 7-2 16,-7 0 3-16,4 2-6 15,1 0 1-15,2-9 4 16,3-8 1-16,2-2-6 16,6-10 5-16,-2-1-1 0,13-6-2 15,-8-9 1-15,8 0 2 32,0 0-6-32,0-5 5 15,8-11-7-15,5-16 1 16,3-12-4-16,7-18 4 15,7-3 2-15,-3 0 2 0,3 5-3 16,-5 6 3-16,-7 8 0 16,-1 11 1-16,-4 6-1 15,-2 8 0-15,-3 6 2 16,-3 7-2-16,-5 8 1 16,0 0 2-16,0 11-3 15,-15 22 5-15,-7 17-2 16,-6 14 0-16,-4 10 0 15,-1 7-3-15,1 0 2 16,4-8-2-16,3-11 0 16,9-9 0-16,0-13 0 15,3-12 4-15,13-7-4 16,0-8 2-16,0-6 0 16,0-7 5-16,5 0-3 15,3-12-7-15,3-13 7 16,5-10-8-16,9-19 4 15,3-7 0-15,-3-5 1 0,3 2 1 16,-8 7-6 0,-2 0 4-16,-7 7 0 15,0 10 0-15,-6 12 0 16,-5 4 1-16,0 7 0 0,0 10-1 16,0 7-5-16,-8 0 6 15,-5 24-3-15,-2 12 3 16,-11 18 2-16,-1 6-5 15,-2 5 1-15,1-4 4 16,3-4-3-16,1-8 0 16,8-8 2-16,4-13-2 15,12-7-3-15,-8-9 5 16,8-4-4-16,0-8 9 16,0 0-8-16,8 0 4 15,1-8-6-15,7-17 2 16,8-11 3-16,4-17-4 15,5-13 0-15,-1-4 0 16,1 2 2-16,-8 4 2 16,-7 7-5-16,-1 7-5 15,-4 10 10-15,-4 11-7 0,-9 5 5 16,0 12-4-16,0 8-1 16,0 4 1-16,0 16 4 15,0 3 2 1,0 2-2-16,-14 4 3 0,14-2-3 15,-8-2 3-15,8-4-6 16,0-5 6-16,-8-12 0 16,8 8-1-16,-9-8-4 15,9 0 6-15,-8 0 0 16,0 0 1-16,-3 0 0 16,-5-3-8-16,-6-9 8 15,-6-1-7-15,-1-7 2 16,-2-1-3-16,-2 1 4 15,4-5-3-15,5 5 2 0,0 4-1 16,4 0 5-16,1 4-2 16,2-1 2-1,-1 1-7-15,2 0 6 16,1 3-3-16,2 2 6 16,2 7-6-16,-2-5 3 0,2 1 0 15,3 1 0-15,-6 3-1 16,6 0 1-16,-4 0-3 15,12 0-2 1,0 0 3-16,0 0-6 16,0 0 7-1,0 0-6-15,9 0 2 16,7 12 2-16,7 4 0 16,11-1 0-16,2 7 1 15,5-2 0-15,3-1-2 16,5-2 1-16,-1-1 3 15,2 1-7-15,-10-5 4 16,-7 0-2-16,-9-12 7 16,-4 0-7-16,-7 0 5 15,-5 0 0-15,-5 0 1 0,-3 0 5 16,0 0 1-16,-8 0 0 16,-8 0-1-16,-9-7-1 15,-10-7-6 1,-10 7-1-16,-3-1 1 15,-9 0-4-15,-5 1 0 0,10-4 3 16,2 9 0-16,10-3 2 16,4 0 1-16,7 1-5 15,13 1 0-15,4-1-2 16,12 4 8-16,0 0-6 16,0 0-1-16,0 0-1 15,3 0-4 1,11 0 4-16,1 0 7 15,13 0-6-15,5 0 3 16,7 0-1-16,2 11 2 16,1-1-2-16,-2-3-2 15,-3 1 6-15,-3 0-7 16,-5-8 4-16,-7 0-3 16,-6 9 3-16,-5-9 0 15,-4 0 3-15,0 0-2 16,-8 0-3-16,0 0 5 0,0 0-3 15,-11 0-1-15,-6 0-8 16,-3-9 4-16,0 1 2 16,-5-5 4-1,4 6-4-15,2-2 6 0,2 6-4 16,1-1-3-16,3 4-2 16,13 0 1-1,0 11 2 1,13 1 5-1,-2-1-6-15,3-4 3 16,2 1 2-16,-5-8-4 16,2 8 3-16,-5-8-8 15,0 0-14-15,-5 7-20 16,3 7-35-16,-6-2-40 0,0 0-88 16,0-1-10-16</inkml:trace>
  <inkml:trace contextRef="#ctx0" brushRef="#br0" timeOffset="-64015.15">4803 10266 531 0,'8'0'217'16,"0"0"-22"-16,-5 9-3 15,-3 3 33-15,6 8-1 16,-3 0-39-16,2 4-45 15,3-4-48-15,0-3-46 16,0-4-46-16,8-6 0 16,12-7 0-16,9-7 0 15,12-10 0-15,4-11 0 16,3-5 0-16,-4-3 0 0,2-5 0 16,-5-1 0-16,-8 7-119 15,-5-3-93-15,-7 9-90 16,-6 10-46-16,-10 5 5 15,-13 7-1-15</inkml:trace>
  <inkml:trace contextRef="#ctx0" brushRef="#br0" timeOffset="-63732.34">5086 10102 420 0,'-11'0'273'0,"-1"-4"-87"16,12 4-81-16,0 0-15 15,0 0 75-15,9 16 39 16,5 6-28-16,8 6-59 16,7 4-32-16,-1 5-32 15,-1-9-18-15,2-2-15 16,-1-10-7-16,1-16-6 16,-1 0-10-16,5-14-5 15,2-9 1-15,7-13-8 16,3-18-15-16,4-11-33 15,-1-8-38-15,0-5-30 16,3 4-63-16,-7 9-80 16,-4 15-29-16,-8 10-47 0</inkml:trace>
  <inkml:trace contextRef="#ctx0" brushRef="#br0" timeOffset="-54968.32">4613 10657 58 0,'0'0'205'16,"0"0"-37"-16,0-5-44 15,0 1-12-15,0 0-28 0,0 4-7 16,0-3-9-16,0-2 5 16,0 1 18-16,0 4-4 15,0 0 9 1,-9-4 1-16,9 0-12 16,-13 0-9-16,5-1-16 15,-4 3-8-15,1-8-13 16,-7 3-18-16,-1-2-1 15,-6-3-2-15,1 0 1 16,-4-5-1-16,-2 1 13 16,-2-4-2-16,-1-1 7 15,1 2-1-15,-1-7-16 16,-2 2-10-16,-1 0-4 0,-7-1 0 16,4-2 22-1,-6-2 0-15,-4 3 1 16,-7 3-3-16,-9-1-9 15,-5 3-9-15,2 1-7 16,-6 4 0-16,6 0 0 16,-2 4 0-16,2-1 0 15,2 5 0-15,1 3 0 16,5 5 0-16,-2 0 0 16,1 0 0-16,1 13 0 15,-2 0 0-15,2 3 0 16,-5 3 0-1,0 2 0-15,-4 4 0 16,0 3 0-16,-8 0 0 16,-10 10 0-16,0-1 0 15,-6-3 0-15,2 4 0 16,3-2 0-16,-2-3 0 16,0 3 0-16,0-3 0 15,1 1 0-15,4-3 0 16,12-4 0-16,8 0 0 15,8-8 0-15,4 2 0 16,5-2 0-16,2-2 0 16,7 0 0-16,7-1 0 15,2 1 0-15,3-1 0 16,2 4 0-16,6 3 0 16,-3 15 0-16,-2 7 0 15,-1 0 0-15,1 3 0 16,-3 5 0-16,2 1 0 15,1-1 0-15,-1 4 0 16,4 4 0-16,1-2 0 16,5 8 0-16,-2-7 0 15,4 1 0 1,6 1 0-16,7-1 0 0,0-1 0 16,0-3 0-1,0 1 0-15,0-6 0 16,0 5 0-16,0 0 0 0,0-1 0 15,0 1 0-15,7 5 0 16,6-5 0-16,-2-1 0 16,2-2 0-16,0-5 0 15,-1-2 0-15,4 3 0 16,1-4 0-16,-1-6 0 16,3 1 0-16,2 0 0 15,3 0 0-15,1-5 0 16,-5 2 0-1,-1-7 0-15,7 3 0 0,-3-7 0 16,7-2 0-16,-3 0 0 16,3-5 0-16,-3 1 0 15,-3-1 0-15,1 0 0 16,-1-3 0-16,6-5 0 16,-7 1 0-16,6-3 0 15,-1 7 0-15,9-4 0 16,-1-5 0-16,4 4 0 15,5-4 0-15,5 3 0 16,-1-2 0-16,7-1 0 16,6 4 0-16,3-3 0 15,6-9 0 1,3 12 0-16,4-12 0 16,-1 8 0-16,-1-8 0 15,3 0 0-15,-7 0 0 16,-8 0 0-16,1 0 0 15,-3 0 0-15,-2 0 0 16,2-4 0-16,-2-5 0 16,1-2 0-16,4-1 0 15,0-5 0-15,-5 1 0 16,2-4 0-16,-2-1 0 16,5 1 0-16,9-10 0 15,7-1 0-15,12-9 0 16,13-6 0-16,3-3 0 15,5 4 0-15,1 0 0 16,-7-3 0-16,-7 2 0 16,-5 2 0-16,-13-1 0 15,-4 5 0-15,-11-6 0 16,-7 2 0-16,-7-5 0 16,-3-4 0-16,-5-3 0 0,-2-10 0 15,-3-3 0 1,-8 0 0-16,-6 0 0 15,-3-1 0-15,-2 10 0 16,-6 7 0-16,-5 9 0 16,-3 2 0-16,1 10 0 15,-9 4 0-15,5 3 0 16,-5 0 0-16,0 0 0 16,0 2 0-16,0-6 0 15,0 1 0-15,0-1 0 16,0-4 0-16,0 0 0 0,0-3 0 15,0-1 0 1,0-4 0-16,0 5 0 0,0-4 0 16,0 2 0-1,0 3 0-15,0 5 0 16,0 2 0-16,0-1 0 16,0 5 0-16,0-1 0 15,0 1 0-15,0 0 0 16,0 3 0-16,0 2 0 0,-9 2 0 15,1 1 0-15,8-5 0 16,-12 6 0-16,3-2 0 16,1 2 0-16,0-3 0 15,-3 2 0-15,-3 0 0 16,3 0 0 0,-2 0 0-16,2-1 0 15,-6 1 0-15,1 0 0 16,5-1 0-16,-2 4 0 0,0 1 0 15,1 1 0-15,-1 2 0 16,2 2 0-16,-1-5 0 16,0-1 0-16,-2 1 0 15,3 3 0-15,0 2 0 16,-3-2 0-16,3 1 0 16,-3-1 0-16,-1 7 0 15,-2-8 0 1,6 7 0-16,-6-1 0 15,5-1 0-15,1 5 0 0,-3-4 0 16,3 0 0-16,-3 0 0 16,8 4 0-16,-6 0 0 15,-2 0 0-15,3 0 0 16,-2 0 0-16,1-4 0 16,4 0 0-16,8 0 0 15,-8 0 0-15,-1 4 0 31,2 0 0-15</inkml:trace>
  <inkml:trace contextRef="#ctx0" brushRef="#br0" timeOffset="-54664.54">4466 10563 2047 0,'-8'0'0'16,"8"-5"0"31,0 5-195 0,0 0-123-47,0 0-29 15,0 0 33-15,0 9-15 16,0-1-214-16</inkml:trace>
  <inkml:trace contextRef="#ctx0" brushRef="#br0" timeOffset="-53016.21">997 8018 259 0,'0'-39'227'16,"0"-3"-57"-16,0 5-32 15,0 5-40-15,0 4-16 16,0 7-18-16,0 4-23 16,0 6-21-16,0 6-1 15,0 5-10-15,0 16 4 16,0 22 13-16,10 20 14 15,-2 13-9-15,0 15 1 16,-2 4-7-16,3-5-11 16,-4-11-1-16,3-13-7 15,-5-13-7-15,-3-10 3 16,0-10-2-16,5-3-6 16,-2-14-32-16,-3-3-52 15,0-8-49-15,0 8-35 16,0-8-23-16,-8-8-76 15</inkml:trace>
  <inkml:trace contextRef="#ctx0" brushRef="#br0" timeOffset="-52433.16">706 8406 227 0,'-22'-9'201'0,"11"1"-57"15,11 0-65-15,0 0-40 16,16 8-6-16,22 0 20 15,14 12-11-15,13 9-15 16,4 11-7-16,-1 9-9 16,-3 3 0-16,-8 1-10 15,-12-5 3-15,-9-6-3 16,-8-6 0-16,-7-5 3 16,-4-1-2-16,-6-10 8 15,-3-3 11-15,0-9 7 16,1 0 13-1,-1-9-13-15,1-12-18 0,3-11-2 16,-1-8-5-16,-3-10 5 16,1-3-5-16,-4 1 3 15,-5 7 30-15,0 8 11 16,0 8-3-16,0 10-20 16,-14 7-3-16,-5-1-11 15,-10 10-2-15,-11 3-5 16,-8 0-7-1,-7 10 1-15,-2 8 6 16,0-6 2-16,6 4-2 16,6-4 5-16,8 0-4 15,9-3 3-15,7-9-5 16,5 8 1-16,8-8 0 0,8 0 3 16,-9 0 0-16,9 0 4 15,0 0-12-15,0 0 3 16,0 0 1-16,0 0-1 15,0 0-3 1,0 0-26 0,0 0-30-1,0 0-39 1,0 0-47-16,6 0-12 0,5 12 12 16,11 4-46-16,5 0-43 15</inkml:trace>
  <inkml:trace contextRef="#ctx0" brushRef="#br0" timeOffset="-51571.79">4511 11173 325 0,'0'0'164'16,"0"0"-69"-16,0 0-44 16,0 0-5-16,0 0 5 15,0 0-1-15,3 0-5 16,-3 0-1-16,0 0-9 16,0 0-20-16,0 0 10 15,0 0-4-15,4 0 3 16,1 0 0-16,-2 0 2 15,-3 0 3-15,0 0-8 16,0 0-4-16,0 0-9 16,0 0-7-16,0 0 2 15,0 0-33-15,0 0-67 16,0 0-76-16,-8 0-67 16,-4 0-44-16</inkml:trace>
  <inkml:trace contextRef="#ctx0" brushRef="#br0" timeOffset="-47092.67">2439 13933 43 0,'0'-12'112'16,"-8"0"61"0,0 0-56-16,-1-2-42 15,9 7-20-15,-8 0-10 16,8-2 18-16,-6 0 4 16,6 1 5-16,0 6-2 15,0-8-9-15,0 5-11 16,0 3-28-16,3-3-2 15,5 5-16-15,4 0 4 16,4 0-6-16,5 12 8 16,7 8 0-16,1 5-3 15,4 11 6-15,3 18-6 16,1 6 2-16,-1 11 3 16,-4 6-4-1,-4 0 6-15,-4 4-1 16,-7-5 5-16,-4-2 2 15,-10-5-3-15,-3-8 5 16,0-8 7-16,0-8-11 16,-8-6-4-16,0-16-2 15,8-2 0-15,0-9-6 16,0-5-3-16,0-7 3 16,0 0-11-1,0 0-11 1,0 0-32-16,0 0-51 0,-9-7-50 15,9-2-21 1,-10-3 11-16,2 0 4 16,-6-1-11-16,-2 3 20 15,-1-1 42-15,2 11-16 16</inkml:trace>
  <inkml:trace contextRef="#ctx0" brushRef="#br0" timeOffset="-46743.09">2615 14738 81 0,'0'0'219'0,"-8"-2"-35"16,8-3-53-16,0 0-59 15,0 1-31-15,0 1 6 16,0-1 21-16,0 4-12 16,0 0-31-16,8 0-12 15,6 11 2-15,11 12 4 16,4 0-9-16,7 5-4 16,1-4-1-16,0 1-2 15,-5-5 5-15,1-3 1 16,-4-4-2-16,-5-13 4 15,-4 0 11-15,-9 0 26 16,3 0 21-16,-11-13-2 16,-3-4-18-16,-8-7-2 15,-12-2-4-15,-8 3-13 16,-6-1-18 0,-2 8-2-16,-4 9-20 15,3 7-27-15,5 0-51 16,8 0-74-16,7 0-53 15,10 10 7-15,7 3-40 16,10-1 23-16</inkml:trace>
  <inkml:trace contextRef="#ctx0" brushRef="#br0" timeOffset="-46094.09">3483 13897 43 0,'3'-28'164'0,"-3"2"8"16,0 2-57-16,0 4-31 15,0 4-16-15,0 5 5 16,0-4 10-16,5 13-3 15,-5 2-12 1,0 0-10-16,0 12-1 16,9 20 22-16,-1 20-9 15,0 23-20-15,-5 13-23 16,5 14-6-16,1 0-7 16,-2-4-6-16,6-8 0 15,-4-9 7-15,-1-12-11 16,0-17 1-16,0-10-2 15,-4-10 1-15,-4-11-6 16,0-5 3-16,0-9 4 16,0-7-4-16,5 0-1 15,-5 0-3-15,0 0-11 16,3 0-14-16,-3-4-18 16,0-3-24-16,0-5-33 15,0 0-23-15,0 0 1 16,0-5 22-1,0 1 28-15,0 4 18 16,0 0 6-16,0 2-4 16,0 3-44-16,0 3-35 15,0-4-2-15</inkml:trace>
  <inkml:trace contextRef="#ctx0" brushRef="#br0" timeOffset="-45645.05">3467 14466 210 0,'-13'-15'193'16,"5"-2"-53"-16,0 5-47 15,-1-2-26-15,9 7-9 16,0 3-2-16,0 1-2 15,0 3-14-15,0 0-3 16,0 0-18-16,0 19-1 16,0 19 12-16,5 5-1 15,4 12-15-15,-1-3-5 16,8-3-7-16,0-5 5 16,9-7-7-16,0-4 9 15,1-13-11-15,4-4 6 16,2-9-1-16,-4-7 1 15,1-7 6-15,-4-9 2 16,-5-12 11-16,-12-13 18 16,-8-9 4-16,-16-3 16 15,-4 6 16-15,-6-3-23 16,3 5-29-16,-7 9-29 16,-2 8-63-16,-1 2-59 15,1 14-64 1,4 12-21-16,-1 0 16 0,-4 21-45 15</inkml:trace>
  <inkml:trace contextRef="#ctx0" brushRef="#br0" timeOffset="-43415.32">2691 15643 113 0,'-8'-12'258'0,"8"0"-42"16,0 1-59-16,0 1-48 15,0 3 7-15,0 3-2 16,0 4-31-16,0 0-43 16,0 0-9-16,0 0-2 15,3 0-6-15,5 0-4 16,6 0-9-16,-3 0 1 16,6 0-5-16,3 0-4 15,-3 0 3-15,-1-5-3 16,-4 1-2-16,-4 0 0 15,-1 0 3-15,-1 4-9 16,-3-5 8-16,2 5-5 31,-2-3 7-31,-3-1-14 16,0-1-25-16,0 5-65 16,5 0-50-16,3-3-44 15,4-6-39-15,-4 5-55 16</inkml:trace>
  <inkml:trace contextRef="#ctx0" brushRef="#br0" timeOffset="-42912.57">3500 15541 319 0,'-14'-7'278'16,"3"-2"-101"-16,-2 6-83 16,5-3-41-16,8 6 18 15,-8-4 31-15,8 0 4 16,0 2-39-16,0-3-26 16,0 0-15-16,0-2-6 15,8-2-7-15,13 1-9 16,7 1 4-16,5-2 0 15,-1 4-5 1,-2-2-6-16,-7 7 15 16,2 0 3-16,-10 0 8 15,-2 0 17-15,-5 0-4 16,-3 0-1-16,-5 0-7 16,0 0-9-16,0 0-14 15,3 0 1-15,2 0 2 16,-5 0-4-16,3 0 0 15,-3 0-3-15,5 0 5 16,-5 0-4-16,0 0 4 16,0 0-10-16,0 0 7 15,0 0-10-15,0 0 5 16,0 0-26-16,0 0-50 16,0 0-60-16,0 0-69 15,0 0-37-15,0 0 8 16,-13-5-41-16</inkml:trace>
  <inkml:trace contextRef="#ctx0" brushRef="#br0" timeOffset="-41384.51">4534 8137 113 0,'-28'19'203'0,"3"-2"-89"15,2 0-49 1,-2 4-25-16,-3-2-15 16,-4 2 13-16,0-1-2 15,7-4 7-15,3-7 3 16,11-9-10-16,11 0-5 16,8 0-6-16,25-13-1 15,32-16 3-15,41-19-5 16,30-18 5-16,24-11 9 15,10-3 11-15,2 2-4 16,-7 4-9-16,-18 17-7 16,-34 10-2-16,-27 8 15 15,-21 16-9-15,-21 6-6 16,-15 5-12-16,-13 5-9 16,-8 2 4-16,-5 5-20 15,-3 0-4-15,-8 0-28 16,-11 0-47-16,-13 19-58 15,-22 11-44-15,-14-2-92 16</inkml:trace>
  <inkml:trace contextRef="#ctx0" brushRef="#br0" timeOffset="-40769.12">4458 7815 275 0,'11'-32'151'16,"1"-1"-52"-16,2-1-26 15,-6 6-2-15,0 5 11 16,-5 1 22-16,-3 8-11 16,0 0-34-16,0 10-21 15,-11 4-20 1,-11 25-5-16,-13 20-7 15,-13 20 0-15,-7 18-6 16,-2 1 0-16,5 1 5 16,11-7-3-16,17-9 2 15,16-8-4-15,13-13 4 16,15-3-1-16,17-7 0 16,12-10 1-16,12-8-4 15,11 1 1-15,1-4 4 16,-3-6-5-16,-5 1-3 15,-14 0 7-15,-10-3-10 16,-11-9 3-16,-11 7 14 16,-2-7-1-16,-5 0 17 15,-4 0 26-15,-8 0 29 16,0 0 13-16,0-7 6 16,0-9-30-16,0-17-29 15,-16-8-24-15,3-15-7 16,0-14-9-16,7-8-2 15,-2-8-4-15,-1 1 1 16,9 4 5-16,-8 12-21 16,8 8-14-16,0 16-13 15,0 9-19 1,0 12-23-16,0 11-12 0,0 5-15 16,0 8-9-1,0 0-1-15,0 12 11 16,0 12 14-16,0 9-2 15,0-1-91-15</inkml:trace>
  <inkml:trace contextRef="#ctx0" brushRef="#br0" timeOffset="-35576.81">2607 15203 15 0,'0'0'31'0,"0"0"24"16,0 0 25-16,0 0 17 15,0 0-10 1,0 0-40-16,0 0-24 16,0 0-9-16,0 0-6 15,0 0 4-15,0 0 2 16,0 0 2-16,0 0 6 15,0 0 8-15,0 0 1 16,0 0 1-16,0-4-2 16,0-1 8-16,0 1-5 15,0 4 10-15,0 0 10 16,0 0 18-16,0-3 21 16,0-2 14-16,0 5-1 15,0 0-11-15,0 0-21 16,3 0-18-16,5 0 0 15,3 12 15-15,14 13-13 16,7 7-11-16,9 14-24 16,5 3-9-16,3 3-5 15,-2 1-5 1,-1-3 0-16,-10-5 1 16,-4-4-3-16,-7-9 3 15,-4-8-6-15,-5-3 3 16,-5-8 0-16,-3-13-1 15,-8 0-11-15,0 0-27 16,0 0-35-16,0 0-56 16,0-5-57-16,0-8-32 15,0-3 11-15,-8-8 45 16,0-4-23-16,0-10-30 16</inkml:trace>
  <inkml:trace contextRef="#ctx0" brushRef="#br0" timeOffset="-34792.84">2971 15187 62 0,'0'-33'155'16,"0"0"17"-16,0 9-48 15,0 3-39 1,0 7-32-16,0 0-5 16,0 6 13-16,0 0 25 15,0 8 8-15,0 0-16 16,-7 0-4-16,7 0-15 15,-13 0-9-15,1 19-8 16,-4 11 3-16,-9 10 4 16,-4 14 3-16,-2 6-6 15,-2 6 7-15,-4-1-9 16,2 1-16-16,2-5-4 16,1-4 5-16,2-4-6 15,7-9-7-15,2-7-7 16,5-9 6-16,4-4-8 15,4-12 4-15,8-2 7 16,-8-3-12-16,8-7 8 16,0 0-2-16,0 0-1 15,0 0-5-15,0 0-3 16,0 0-6 0,0 0-2-16,0 0 7 15,0 0-5 1,0 0 9-1,0 0-4-15,0 0-5 16,0 0 7-16,0 0-2 16,0 0-4-16,0 0 1 31,0 0 3 0,0 0-4-15,0 0-1-16,0 0 2 15,0 0-2-15,0 0 4 16,0 0-7-16,0 0 11 16,0 0-6-16,0 0-1 15,0 0 0-15,0 0 0 16,0 0 5-16,0 0-8 16,0 0 10-16,0 0-4 15,0 0 1-15,0 0-5 16,0 0 6-1,0-3 0-15,0 3-1 16,0 0-5-16,0 0 0 16,0-4 2-16,0-1-3 15,0 0-1 1,0 5-16-16,0 0-24 0,0-3-64 16,3 3-68-16,2 0-83 15,3 0-38 1,-2 0-72-16</inkml:trace>
  <inkml:trace contextRef="#ctx0" brushRef="#br0" timeOffset="-32699.45">3325 15073 9 0,'0'-9'21'16,"0"2"23"-16,0-2 51 16,0 5 59-16,0 0-50 15,0 4-32-15,0 0-26 16,0 0-13-16,0 0 5 16,0 0 9-16,0 0-7 15,0 0-8-15,0 0-6 16,0 0 2-16,0 0 0 15,0 0-1-15,0 0-3 16,0 0-5-16,0 0 3 16,0 0 1-16,0 0 5 15,0 0 8 1,0 0-6-16,0 0-8 16,0 0 6-16,11 22 13 15,6 6 6-15,8 8-12 16,4 9-8-16,7 3-15 15,4 1-4-15,1 1 5 16,3-10-11-16,-4-4 7 16,1-8-3-16,0-2 2 15,-5-6-8-15,-6-8 2 16,-6 1 1-16,-8-13 0 16,1 8-4-16,-6-8 3 15,1 7-2-15,0-7-4 16,-4 0-1-16,-3 8-20 15,-2-8-15-15,-3 0-31 16,0 0-23-16,0 0-26 16,0-4-19-16,0-7 6 15,0-6 1-15,-16 1-55 16,-3-1 21-16</inkml:trace>
  <inkml:trace contextRef="#ctx0" brushRef="#br0" timeOffset="-32064.29">3742 14967 44 0,'0'-17'120'16,"0"1"61"-16,0 4-66 16,0 4-31-16,0 0-35 15,0 1 3-15,0 1 23 16,0 6 18-16,0 0 6 16,0 0-12-16,0 0-14 15,0 0-19-15,-11 13-10 16,-5 7-9-16,-4 13-7 15,-6 15-4-15,-5 9-1 16,-6 12-12-16,-5 1 6 16,7 3-15-16,-3 2 0 15,6-6 8 1,4-5-12-16,0-2 3 0,2-10-5 16,12-7 9-1,0-9-4-15,3-7-2 16,11-9 4-16,-8-7 1 15,8-6-4-15,0-7 4 16,0 0 1-16,0 0 3 16,0 0-4-16,0 0 6 15,0 0-3-15,0 0-6 16,0 0 6-16,0 0-2 16,0 0-8-1,0 0 6-15,0 0-1 0,0 0 2 16,0 0-12-16,0 0 5 31,0 0-1-15,0 0-5-16,0-3-11 15,0-1-14-15,0-1-22 16,0 2-46-16,0 3-72 16,0-5-46-16,0 1-67 15</inkml:trace>
  <inkml:trace contextRef="#ctx0" brushRef="#br0" timeOffset="-28505.62">4928 13676 256 0,'0'-11'214'0,"0"-1"-44"16,0 0-55-16,0 3-18 15,0 1 13-15,-12 8-13 16,5 0-31-16,-6 17-26 15,-4 18-16-15,1 22 0 16,-3 22-11-16,-6 6-7 16,6 4-5-16,-3-4 2 15,6-12 0-15,3-16-5 16,2-15 6-16,11-10 0 16,-9-13-3-16,9-5-4 15,0-14 1-15,0 0-1 16,0-14-7-1,14-17 11-15,0-31-8 0,7-18 7 16,1-17-2-16,0-1 2 16,0 13 2-16,-6 6-4 15,0 14 3-15,1 17-1 16,-6 10 0-16,-3 13 6 16,-4 11-6-1,0 5 5-15,1 9-4 0,3 20 8 16,3 21 6-16,-2 21-8 15,-1 19 0 1,0 7-6-16,0 2-1 16,-8 0 0-16,0-9 6 15,0-12-3-15,0-11-12 16,0-9-8-16,0-13-18 16,0-13-14-16,0-6-21 0,0-5-30 15,0-12-28-15,0-4-29 16,-11-7-13-16,-11-10-27 15,-2-3 32-15</inkml:trace>
  <inkml:trace contextRef="#ctx0" brushRef="#br0" timeOffset="-28289.31">4702 14226 137 0,'-24'0'216'16,"7"0"-76"-16,4 0-59 15,13 0-40-15,0-2-19 16,0-4 3-16,13 1 10 15,7 5-6-15,12-2-5 16,9-8-10-16,5 6-12 16,-7-3 6-16,-7-1-7 15,-7 8 2-15,-5 0-5 16,-3 0-17-16,-6 0-20 0,3-4-30 16,0-5-20-1,4 6-47-15,2-6-29 16,-1 1-91-16</inkml:trace>
  <inkml:trace contextRef="#ctx0" brushRef="#br0" timeOffset="-27976.44">5184 14076 257 0,'8'-8'189'16,"-2"3"-47"-16,-4 5-50 16,3-4-39-16,-5 4 7 15,0-4 26-15,0 4 30 16,0 0-7-16,0 0-36 15,3 13-15-15,5 16 17 16,-3 15-11-16,4 12-4 16,-6 10-10-16,2-1-9 15,-2 1-11-15,2-6-7 16,-2-7-11-16,2-9 1 16,-5-11-11-16,0-9 0 15,0-7 1-15,0-5-2 16,0-12 1-16,0 0 0 15,0 0-20-15,4 0-57 16,-4 0-57-16,0 0-69 16,0 0-56-16,0 0-4 15,0 0-28-15</inkml:trace>
  <inkml:trace contextRef="#ctx0" brushRef="#br0" timeOffset="-27241.03">4982 15028 74 0,'0'-9'222'0,"0"2"-40"16,0-1-36-1,0-1-47-15,0 9-39 16,0-4-11-16,0 4-8 15,0-4-8-15,0 4-13 0,0 0-3 16,0 0 1-16,0 0 3 16,0 0 12-16,0 13 9 15,0 6 13-15,0 10-4 16,0 8 2-16,0 9-23 16,0-2-12-16,4-3-4 15,-4-6-9-15,0-2-1 16,0 1 7-1,0-6-8-15,0-4 9 16,0-3-5-16,0-9 0 16,0 0-2-16,0-1-8 15,0-11 4-15,0 0 0 16,0 11 3-16,0-11-2 16,0 0-7-16,0 0 3 15,0 0 4-15,0 0 4 16,0 0-1-16,0 0-7 15,0 0-2-15,0 0 5 32,0 0 4-17,0 0-4-15,0 0-5 16,0 0 2-16,0 0 3 16,0 0 2-16,0 0 2 15,0 0-7 1,0 0 3-16,0 0-2 15,0 0-2 1,0 0 2-16,0 0 2 16,0 0 3-1,0 0 2-15,0 0-12 16,0 0 5-16,0 0 2 16,0 0 1-1,0 0-6-15,0-5-4 0,4 5-10 16,-4-6-6-1,0 2-7-15,0 4-30 16,0 0-48-16,0 0-63 0,0 0-37 16,0 0-58-16</inkml:trace>
  <inkml:trace contextRef="#ctx0" brushRef="#br0" timeOffset="-26092.28">5651 13750 215 0,'0'-12'153'15,"0"3"-65"-15,0 2-42 16,0 7-26-16,0 0-9 16,0 0-1-16,0 0 9 15,0 0 4-15,0 0 3 16,0 0-2-16,0 0-4 16,0 0-1-16,0 0 0 15,0 0-3-15,0-4 6 16,0 0-3-16,0 4 4 15,0-4-1-15,0-1-5 16,0 1 6-16,0 0 2 16,0 4 9-16,0 0 5 15,0 0 0-15,0 0-3 16,0 0-8-16,0 17 4 16,0 12 10-16,0 23 0 15,0 22 2-15,0 14-8 16,-7 10-13-16,-1 4-6 15,8-12-4-15,-14-13 5 16,14-16-14-16,-8-16 2 16,8-17-2-16,0-11 12 15,0-17-4-15,-8-21-6 16,8-27-5-16,0-26-3 16,0-19-4-16,0-18 3 15,5-3-6-15,3 0 6 16,4 13-6-16,5 20 6 15,-2 16 6-15,-2 15-3 16,-1 26-4-16,4 24 9 16,0 37 16-16,5 35 5 15,-1 35-7-15,-4 15-5 16,0 8-5-16,0-3 2 16,-2-13-5-16,-3-17-5 15,-2-20-3-15,-1-20 2 16,0-16-23-16,-4-13-25 15,-1-11-38-15,-3-17-64 16,0-4-44-16,0-17 6 16,-15-15-1-16,-10-14-29 15,-3-2 61-15</inkml:trace>
  <inkml:trace contextRef="#ctx0" brushRef="#br0" timeOffset="-25726.96">5660 14308 75 0,'-32'-14'209'15,"4"8"-53"-15,3 0-60 16,8 6-40-16,5 0-28 15,12 0-8-15,0 0 3 16,8 0 2-16,13 0-4 16,15 0-9-16,10 0-9 15,1 0-22-15,2 0-35 16,-1 0-24-16,-3 0-57 16,-8 0-25-16,-1 0 36 15,-7 0 52-15,-4-7 36 16,-6 0 35-16,-3-7 83 15,-3 3 129-15,-4-6-35 16,-1 4-19-16,-5 1-44 16,-3 5-32-16,0 3 1 15,0-1-1-15,0 5 17 16,0 9 3-16,0 15 40 0,5 21-15 16,-2 16-51-1,2 4-30-15,3 0-27 16,0-8-6-16,-5-3-16 15,2-11-67-15,-2-5-107 16,-3-2-68-16,0 1-33 16,-11 0-21-16,-5-5 22 0</inkml:trace>
  <inkml:trace contextRef="#ctx0" brushRef="#br0" timeOffset="-25443.27">5855 14983 240 0,'-12'0'315'15,"-2"0"-69"-15,14 0-106 16,0 0-69-16,-6 0-22 16,6 0 45-16,0 0 9 15,0 0-28-15,0 21-11 16,0 15-7-16,0 17-20 16,0 8-1-16,0 4 4 15,-14 5 5-15,14-8-18 16,-8-10-9-16,8-7-3 15,0-9-11-15,-8-8-4 16,8-6 6-16,0-10-6 16,0-12-4-16,0 0-64 0,0 0-91 15,0-12-85 1,0-14-29-16,5-17 0 16,6-14-27-16</inkml:trace>
  <inkml:trace contextRef="#ctx0" brushRef="#br0" timeOffset="-24828.37">6680 13969 135 0,'0'-19'236'16,"0"-2"-63"-16,0 1-35 0,0 4-43 15,0-1-5-15,0 5 3 16,0 8-6-1,0 4-13-15,0 0-27 16,0 33 3-16,0 19-8 16,0 17-16-16,-14 10-11 15,3-3-5-15,-2-2-3 0,5-13-7 16,8-14 0-16,-8-9 1 16,8-14-2-16,0-7 4 15,0-10-6 1,0-10-14-16,8-23-3 0,9-17 9 15,7-28 4-15,3-12 10 16,11-16 2-16,-2 6-4 16,-4 12 12-16,-2 15 9 15,-11 18 9-15,-3 15 0 16,1 16 1-16,-1 17 4 16,1 17 3-16,-1 16-4 15,0 12 5-15,-3 12-8 16,-2 8-16-16,1 3-9 15,1-2-6-15,-5-6-1 16,1-10-45-16,-2-10-81 16,1-7-69-16,1-9-46 15,-9-7-7-15,0-5-22 16,0-12 31-16</inkml:trace>
  <inkml:trace contextRef="#ctx0" brushRef="#br0" timeOffset="-24679.29">6751 14312 333 0,'-23'-8'210'0,"6"-2"-97"16,5 4-60-16,12-2-28 16,9-4-7-16,7-5 15 15,16-4-5-15,10 2-8 16,6-7-12-16,1 7-42 16,3-3-59-16,0 10-44 15,-3 1-91-15</inkml:trace>
  <inkml:trace contextRef="#ctx0" brushRef="#br0" timeOffset="-24461.63">7268 14121 403 0,'3'0'328'0,"2"-5"-110"16,-2 1-112-16,5 0-47 0,-2-4 12 16,-3 5 40-16,6-1-7 15,-5 4-36-15,0 7-14 16,2 14-23-16,3 7-12 15,-1 8-5-15,0 9-8 16,-3 5-22-16,-5-2-65 16,0 0-70-16,0 1-60 15,-8-4-29-15,-8 4 6 16,-8-3-26-16</inkml:trace>
  <inkml:trace contextRef="#ctx0" brushRef="#br0" timeOffset="-24111.16">6821 15044 787 0,'-8'0'544'15,"8"0"-229"-15,0-4-160 16,0 4-76-16,0 0-35 16,0 0 6-16,0 0-15 15,0 17-11-15,0 11-10 16,0 18-14-16,3 5 0 15,2 2 0-15,-5 6 0 16,0-7 0-16,0-7 0 0,0-4 0 16,0-5 0-16,0-8 0 15,-13-8 0-15,13-7 0 16,-6-5 0-16,6-11 0 31,0-15-9-31,-10-2-87 16,10-4-13-16,-8 0-8 15,8 2-45-15,-8 4-43 16,8 1-28-16,0 5-1 16,-8-5-15-16,-1 6-31 15</inkml:trace>
  <inkml:trace contextRef="#ctx0" brushRef="#br0" timeOffset="-21566.57">1286 10169 243 0,'-20'-17'244'0,"-5"-4"-73"16,-4 4-53-16,-2 5-30 16,-2 5-8-16,-4 7-16 15,2 0-26-15,-6 19-11 16,0 19-13-16,0 14 0 16,1 26 5-16,-13 20 42 15,-7 20-12 1,-10 20 9-16,-7 21-5 15,-4 8-1-15,-5 9-21 0,9-3-3 16,9-5 4-16,11-11-12 16,11-9 9-16,19-10-3 15,5-3 5-15,14-6-7 16,8-2-14-16,0-10-3 16,0-3 2-16,0-3-13 15,8-9 4-15,6 0 5 16,-2 0-3-16,-1 3 6 0,1 1-9 15,1 8 1-15,-1 1 4 16,4-1-4-16,0-5 1 16,0-4 5-16,1 2-4 15,-1-10-1-15,0 1 2 16,5-4-3-16,-1-6-2 16,4-2 3-16,9-5 8 15,0 1-8-15,2-5 3 16,6-4-2-16,5-3 3 15,2-3 1-15,0-9-2 16,6 0-2-16,-3-4-5 16,-2-6 4-16,4 1 3 0,-3-3-1 15,-1-7 4-15,-5-7-7 16,0-3 2-16,-4-1-2 16,-2 1-2-1,-2-4 2-15,2-1 2 16,1 2-2-16,1-2-2 15,6 0 3-15,1 0 3 16,7 1-2-16,3 4-3 16,0-5 2-16,1 0 2 15,-7 1-4-15,-2-6-2 16,-5 3 11-16,-3-3-9 16,-3-2 5-16,-6-5-4 15,-4 0-2-15,-4-12-1 16,-8 0 3-16,-2 0 4 15,-6 0-2-15,-8 0 0 16,0 0-23-16,0-3-51 16,-8-10-46-16,-9-3-48 15,0-5-19-15,-3 2-31 16,-5-2 11-16,0 0-38 16,1 1-7-16</inkml:trace>
  <inkml:trace contextRef="#ctx0" brushRef="#br0" timeOffset="-21067.53">1766 15143 472 0,'-13'-12'315'0,"1"2"-93"16,-1 3-109-16,6 2-54 15,7 5-34-15,4 0-8 16,16 9-9-16,16 6 1 15,18 2-9-15,11 4 6 16,-5-2-3-16,-4 3-3 16,-6-6-2-16,-13 0 2 15,-14 1-3-15,-6 6 5 16,-4 15-2-16,-13 6 6 16,-13 12-5-16,-4 6 3 15,-6 7 0-15,-6 0 8 16,-4 0 8-16,5 5 6 15,-1 0-10-15,5-1-5 16,0-8 3-16,7-9 1 16,6-11-7-16,3-12-1 15,8-11 6-15,0-11 6 16,0-11 12-16,0-11-12 16,0-23-3-16,0-15-12 15,0-24-4-15,0-15-7 16,0-15-3-16,-14 1 3 15,4 5-9-15,-7 3-8 16,1 12-6-16,-1 13-2 16,6 16-28-16,-2 15-34 15,13 10-35-15,-8 8-17 16,8 7-11-16,0 5-15 16,0 8-65-16</inkml:trace>
  <inkml:trace contextRef="#ctx0" brushRef="#br0" timeOffset="-16857.35">7602 13726 209 0,'0'-16'182'0,"-10"-1"-65"15,10 5-49-15,-8 3-30 16,8 2-11-16,0-1 19 15,0 0 31-15,0 0 26 16,0-1 14-16,0-4 2 16,0 1 1-16,-8 1-24 15,8-2-2-15,-9-2 1 16,-2-2-27-16,3-4-20 16,-4 1-10-16,0-4-9 15,-1-1-12-15,-4-4-5 16,3 1 6-16,-3-1-7 15,-4 5 8-15,2 1-14 0,-3-3 1 16,-3 2-1-16,2 0-2 16,-2 2-4-16,-2 7 1 15,-6-1-2-15,1 4 7 16,-4 3-4-16,-3 1-6 16,7-1 10-1,-1 7-1-15,6-3-1 0,-3 5-9 16,8 0 3-16,1 0 4 15,4 0 2-15,1 0 1 16,0 0-9-16,0 7 12 16,-4 6-6-16,-5 3-1 15,1 0-2-15,-5 1-4 16,-2 5 6-16,-3 1 4 16,-2 9-2-16,-5 10-4 0,1 0-1 15,-2 13 7-15,-1 3-4 16,-4-2-1-16,7 0 4 15,5-2-4 1,2-5 1-16,5-1 3 16,3 2-6-16,-4 2 3 15,5 5-3-15,5 0 10 16,-3 0-4-16,6-4 0 0,-1 0-5 16,7 3 5-16,-4-2 0 15,3 3-3-15,-2 0-4 16,4 0 5-16,3 3-1 15,-2 2 2-15,8 2 23 16,-8 2-5 0,8-2-1-16,0 3-6 15,0 2-4-15,0 0-4 0,0 0 5 16,0-5-2-16,0-3 0 16,0 1 8-16,3-5-5 15,5-4 9-15,3 0 2 16,3 0 2-16,-3 0-13 15,6 1 5-15,-2-6-16 16,2 4 0-16,4-2 0 16,-2-6 0-16,6-2 0 15,0-7 0-15,-1-1 0 16,5-6 0-16,2 0 0 16,7 1 0-16,6-5 0 15,5-3 0-15,-1-1 0 16,6-4 0-16,-7-7 0 15,2-9 0-15,2 0 0 16,1 0 0-16,0-9 0 0,2-3 0 16,7-12 0-16,-1-10 0 15,5 0 0-15,0-8 0 16,-5-8 0-16,2-2 0 16,-5-4 0-16,-9-2 0 15,0 1 0-15,-6-9 0 16,-3-3 0-16,-4 0 0 15,-4 0 0-15,-2 0 0 16,-2-4 0-16,-2-5 0 16,0-3 0-16,-4-5 0 0,-7 0 0 15,0-4 0-15,-3 2 0 16,-6-6 0-16,-5-8 0 16,0-1 0-16,0-1 0 15,0-2 0-15,0 0 0 16,0 0 0-16,-13 3 0 15,-4 10 0-15,3 9 0 0,-7 10 0 16,-4 9 0 0,0 12 0-16,6 9 0 0,-2 6 0 15,2 10 0-15,2-1 0 16,6 10 0-16,-2 2 0 16,0 5 0-16,1 3 0 15,-1 2-18-15,-2 7-82 16,-1 0-33-16,-5 0-54 15,2 0-32-15,-3 12-25 16,6 4 0-16,0 4 9 0,-1 0-40 16</inkml:trace>
  <inkml:trace contextRef="#ctx0" brushRef="#br0" timeOffset="-11915.34">7584 13392 17 0,'0'-6'35'0,"0"4"31"0,0-2 43 16,0-1 18-1,0 2-46-15,0-1-33 0,0 4-18 16,0-5-7-16,0 0-3 16,0 3-10-16,0-3 0 15,0-2-3-15,0 7 6 16,0-5 7-16,0-4 6 15,0 7 0-15,-8-8-3 0,-4 8-1 16,4-3-7-16,8-4 5 16,-11 6-2-16,11-6-6 15,-14 5 3-15,3-4-6 16,-7 4-4-16,2-4 2 16,-4 0 0-1,-4-1 4-15,0-4-3 0,4 6 9 16,-5-1-3-16,1 0 5 15,0-1 3-15,8 2-2 16,3 2-10-16,4 2-1 16,9-1-5-16,0-1-2 15,0 5 1-15,0-4-3 0,0 4 2 16,0 0 3-16,0-4-5 16,0 4 1-16,0 0-3 15,0 0 0-15,0 0 1 31,6 0 3-31,6 0-6 0,-1 13 4 16,6-1 1-16,3-1-1 16,0 6-1-16,0 7 1 15,2 1-2-15,1 3 1 16,2 0 4-16,-2 0-2 16,7 0-4-16,-6-1 7 15,-5-8-2-15,3-2-5 16,-6-5 3-16,-8-1-1 0,0-11 2 15,-5 10 0-15,-3-10 2 16,0 0-2-16,5 0 1 16,-5 0 0-16,0 0 1 15,0 0 4 1,0 0-9 0,-16 0 5-16,0-10 0 15,0-1-5-15,-6-6 3 16,-5 2-2-16,-6-6-2 0,0-1 5 15,-2 4-5-15,-3-3 5 16,6 2 0-16,4 2-1 16,4 0-1-16,7 1 0 15,1 4-3-15,4 4 1 16,12 4 6-16,-8-1-3 16,8 5 2-16,-8 0-1 15,8 0-5-15,-13 0 10 16,13 0-4-16,0 0-2 15,0 0 0 1,0-2-3-16,0-3 0 16,0 5-2-16,5 0 7 15,6 0-3-15,6 7 1 16,7 5 0-16,8 5-2 0,5 4 2 16,3-2-1-16,5 2-4 15,0-2 6-15,-4-2-2 16,-6 0 2-16,-5-5-2 15,-6-3-3-15,-7-2 5 16,-6-7 3-16,-6 9 3 16,-5-9 0-16,0 0 5 15,0 7-5-15,0-7-2 16,0 0-1-16,0 0-1 0,-13 0-6 16,1 0 4-16,-7 0-6 15,-2 0 1-15,-4 0 3 16,0 0-6-16,2-4 0 15,-2-3-1-15,5-2 7 16,4 1-8-16,-2-3 3 16,7 0-5-16,2 5 2 15,9-2-7-15,0-1-2 0,0 2-5 16,0 2-11 0,0 5-18-16,0 0-15 15,0 0-21-15,0 0-66 16,-11 0-107-16</inkml:trace>
  <inkml:trace contextRef="#ctx0" brushRef="#br0" timeOffset="-5609.22">4498 11567 94 0,'-8'-2'189'0,"-4"-3"-80"16,3 1-51-16,9 4-26 16,-11 0-16-16,11 0-5 15,-9 0-6-15,9 0-4 16,0 0 2-16,0 0-2 15,0 0 7-15,0 0 7 16,-8 0 4-16,8 0 10 16,-11 0 0-16,11 0 7 15,-9 0 0-15,9 0 3 16,0-5 0-16,0 2-7 16,9-9-2-16,16-4-5 15,23-6-1 1,20-1-1-16,25-10-4 15,18-8 11-15,10-3 10 16,6-2 16-16,-2 3-5 16,-3 1-11-16,-12 5-10 15,-9 5-5-15,-20 7-2 16,-15 5-4-16,-18 4-5 16,-15 3 0-16,-14 6-9 15,-6 0 1-15,-13 7-7 16,0-5-55-16,-13 0-41 15,-3 0-15-15,-8 5-2 16,-13 0-20-16,-8 15-20 16,-12-1-91-16</inkml:trace>
  <inkml:trace contextRef="#ctx0" brushRef="#br0" timeOffset="-4627.34">4534 11691 42 0,'-28'24'155'15,"3"-3"6"-15,5-6-66 16,5-2-31-16,2-1-19 16,5-12 4-16,8 8 12 15,-9-8 0-15,9 0-19 16,0 0-21-16,0 0-6 15,0 0-3-15,0 0-7 16,0 0 1-16,0 0 0 16,5 0 3-16,4 0-2 15,7-8 2-15,12-1 8 16,12-3 11-16,17-4-3 16,17-4-8-16,10-6-6 15,15 3 6-15,6-11 2 16,5 3-2-16,-5 3 2 15,-7-1-1-15,-13 9 7 16,-17 3 12-16,-14 0 1 16,-14 10-4-16,-7-1-12 15,-10 4-11-15,-2 4 2 16,-8-5-1-16,-2 1-5 16,-2 1-8-16,-6 3 6 15,2 0-3 1,-5 0-6-16,3 0 3 0,2 0 5 15,4 0-4-15,-9 0-3 16,3 0 5-16,6 0-5 16,-1 0 7-16,1 0-6 15,2 0 0-15,0 0 4 16,6 0 2-16,-4 0-7 16,-2 0 0-16,-3 0 5 15,0 0-5-15,-3 0 4 16,-5 0 0-16,0 0 4 15,0 0-2-15,0 0-5 16,0 0 1-16,0 0 5 16,0 0 0-16,0 0-7 15,0 0 4 1,0 0 1-16,0 0 6 16,0 0 3-16,0 0 10 15,0 0 3-15,0-4-7 16,-8-4-5-16,-5-5-10 15,5 1 0-15,0-5-2 16,0 1 6-16,0-4-6 16,8 4-2-16,-9-2 2 15,1 4 0-15,8 0-9 16,0 2 3-16,-8 5-8 16,8 3-20-16,0 4-30 15,-6 0-16-15,6 0 2 16,-9 0 5-16,9 0 16 15,0 0 19-15,-12 0 13 16,12 0 11-16,-8 0 8 16,-6 0-3-16,6 0 7 15,2 0-4-15,-3 0 7 16,9 0 0 0,0 0-4-16,0 0-3 15,0 0-25-15,0 0-12 16,0 0-22-16,0 0-7 15,0 11-3-15,0 1-51 16,0 2-53-16</inkml:trace>
  <inkml:trace contextRef="#ctx0" brushRef="#br0" timeOffset="-2896.32">3791 7954 335 0,'0'-17'177'16,"17"-7"-63"-16,11-8-55 16,29-13-28-16,28-17-9 15,33-11 4-15,20-4-1 16,9-1-8-16,-5 4-3 15,-12 10-4-15,-21 10-5 16,-23 11-1-16,-18 9 5 16,-18 6-4-16,-15 7 8 15,-7 5 0-15,-6 3 5 16,-10 5-2-16,-9 6-8 16,-3 2-5-16,0 0-17 15,0 0-25-15,0 0-38 16,-11 8-21-16,-7 7-35 15,-13 10-93-15</inkml:trace>
  <inkml:trace contextRef="#ctx0" brushRef="#br0" timeOffset="-2181.35">3516 8154 59 0,'-13'0'200'16,"4"0"-32"-16,9 0-44 16,-8 0-41-16,8 0-39 15,0 0-21-15,0-5-4 16,17-4-6-16,13-6-3 16,21-11-3-16,34-10 6 15,29-4 2-15,24-9 6 16,12 1 3-16,5-6-3 15,-8 6-3-15,-14 7-4 16,-15 8 4-16,-21 5-5 16,-15 4 3-16,-22 7 1 15,-11 5 8 1,-17 3-2-16,-7 1-2 16,-8-1 6-16,-5 7-8 15,-4 2-1-15,-4 0 2 16,-4 0-4-16,0 0 8 15,0 0-7-15,0 0-1 16,0 0 2-16,0 0-6 16,0-5 4-16,0 5-2 15,0 0 1-15,0-4-5 16,0 4 6-16,0 0-12 16,0 0 5-16,0 0-5 15,0 0-1-15,0 0-6 16,0 0 6-1,0 0-2-15,0 0-5 16,0 0 3-16,0 0 2 16,0 0 0-16,0 0 1 15,0 0-1-15,0 0-50 16,0 0-59-16,-9 0-90 16,-2 16-48-16,-7 5-72 15</inkml:trace>
  <inkml:trace contextRef="#ctx0" brushRef="#br0" timeOffset="7004.44">6923 16926 441 0,'0'-29'222'16,"0"9"-73"-16,0 2-40 15,0 11-20-15,0 7-28 16,0 20-9-16,-9 20 34 16,-7 27-20-16,-1 13-24 15,-2 10-23-15,3-4-4 16,3-10-15-16,1-10 4 16,-1-18-2-16,13-7 2 15,-6-13 1-15,6-7-3 16,0-9 1-16,0-12-1 15,3-19-6-15,13-23 1 16,4-18 0-16,12-19-6 16,6-11 9-16,3-10-3 15,-2 3 6-15,-2 3 3 16,-4 16 4-16,-6 18 11 16,-2 10 4-16,-4 19-12 0,-9 5 0 15,-4 18-6 1,4 8 14-16,5 29 3 15,0 15-8-15,-3 17-2 16,4 9-7-16,-2 2-5 16,-4 2 3-16,-1-8-4 15,-3-9-6-15,-3-14-5 0,4-5-30 16,-9-10-36-16,0-8-34 16,3-7-20-16,2-5-5 15,-5-8-3-15,0 0-8 16,0 0 1-16,-8-8-46 15,-9-9 25-15,-8 1 54 16,-7 0-19-16</inkml:trace>
  <inkml:trace contextRef="#ctx0" brushRef="#br0" timeOffset="7236.53">7078 17218 6 0,'-57'-5'26'0,"4"5"58"16,2 0 99-16,15 0-55 16,9 0-46-16,6 0-30 15,9 0-22-15,12 0 2 16,20-4 2-16,17 1 7 15,11-5 5-15,14 0-3 16,-2 1-5-16,-4-3-7 16,-6 3-10-16,-10-2-6 15,-11 6 0-15,-9 3-10 0,-7 0-1 16,-6 0-6-16,1 0-8 16,-8-5-21-1,0 5-24-15,0-4-24 16,0 4-16-16,5-5-23 15,-5 2-34-15,8-5-12 0</inkml:trace>
  <inkml:trace contextRef="#ctx0" brushRef="#br0" timeOffset="7586.84">7466 17052 44 0,'17'-9'164'0,"-1"-3"38"0,-4 4-37 15,-3-1-20-15,-5 2 7 16,-4 2 7-16,0 0-5 15,0 3-10-15,0 2-31 16,0 0-35-16,0 0-30 16,0 0-13-16,0 12 4 15,0 12 55-15,0 16 21 16,0 10-10-16,0 6-16 16,0 4-87-16,0 7-2 0,4 2 0 15,-1-5 0-15,2-7 0 16,-1-8 0-16,-4-4 0 15,5-11 0-15,-5-6 0 16,0-8 0-16,0-9 0 16,0-1 0-16,0-20 0 31,0-6 0-31,0-3-51 16,0-5-186-16,0-2-82 15,0 7-50-15,-9-2-16 16</inkml:trace>
  <inkml:trace contextRef="#ctx0" brushRef="#br0" timeOffset="8019.53">7966 17213 329 0,'-29'-19'191'0,"2"2"-51"15,5 6-22-15,6-1-6 16,5 3-19-16,3 1-30 16,8 4-22-16,0 4-11 15,0 0-7-15,11-4 6 0,13 0 11 16,22-5 7-1,20 2 2-15,13-5-6 16,15-2 12-16,13-1-7 0,2-6-5 16,-3 5-17-16,-19-1-4 15,-13 0-18-15,-17 6 3 16,-12 4-2-16,-17 7 17 16,-8-5-7-16,-7 5-5 0,-5 0-1 15,-3 0-5-15,-5 0 0 16,0 0-9-1,0 0-9-15,0 0-37 16,-13 0-62-16,0 0-74 16,1 0-58-16,1 16-11 15,-6 1-54-15</inkml:trace>
  <inkml:trace contextRef="#ctx0" brushRef="#br0" timeOffset="11047.46">9311 16596 4 0,'0'-5'9'16,"-8"1"11"-16,8 4 9 15,0 0 15-15,0 0 21 16,0 0 41-16,0 0-1 15,0 0-42-15,0 0-27 16,0 0-19-16,0 0-6 0,0-3-4 16,0 3 0-16,0-5 2 15,0 0-2-15,0 5 4 16,0 0 5-16,0 0 3 16,0 0-5-16,0 0 4 15,0 0-4-15,0 0-2 16,0 0 1-16,0 0 4 15,0 0-4-15,0 0 4 16,0 0-7-16,0 0 2 0,0-2-2 16,0 2 3-16,0-6-1 15,0 4-2-15,0 2 1 16,0 0-2-16,0 0 3 16,0 0 3-16,0 0-3 15,0 0 1-15,0 0 0 16,0 0-5-16,3 0 4 0,-3 0-7 15,0 0 4 1,0 0-6-16,0 0 7 0,0 0-7 16,0 0 0-16,0 0 1 15,0 8 8-15,0 4 8 16,0 4 1-16,0-1 6 16,5 2-6-16,-5-1-9 15,0-4-2-15,3 0-4 16,-3 2 5-16,0-3-1 0,0-11-1 15,4 8-2-15,-4-8 0 16,0 11 1 0,0-11 0-16,0 11 2 0,0-11 0 15,0 0-3-15,0 7-1 16,0 0-1-16,0 2-4 16,0-1-1-16,0-8 5 15,0 12 1-15,0-4-3 16,0-8-6-16,0 0-1 15,0 0 9 1,0 8-7-16,0-8 3 16,0 10-1-16,0-10 3 47,0 0-5-47,0 0 3 15,0 0-6-15,0 0 6 16,0 0 3-16,0 0-3 15,0 0-3-15,0 6 1 16,0-6 4-16,0 0-6 16,0 0 5-16,0 0 0 15,0 0-1-15,0 0-4 16,0 0 4 0,0 10 3-16,0-10-6 0,0 12-3 15,0-5 8 1,0-7-7-16,0 9 6 15,0-9 1-15,0 7-4 16,0-7-2 0,0 8 5-1,0-8-3 1,0 0-2-16,0 0 6 16,0 9-1-16,0-9 2 0,0 8-6 15,0-8-1 1,0 9 3-1,0-1 3 1,0-8 2-16,0 0-10 16,0 0 3-16,0 0 3 31,0 0 0-15,0 0-3-16,0 0 3 15,0 0 0-15,0 8-1 16,0-8-3-16,0 0 4 15,0 0 1-15,0 0-5 16,0 8 6 0,0-8-6-16,0 7 5 15,0 2 1-15,0-9-8 0,0 8 5 16,0-8-2 0,0 9 2-1,0-1 5 1,0-8-7-16,0 12 2 15,0-4 0 1,0 0 2 0,0-8-5-1,0 9 2-15,0-9 3 16,0 7-6-16,0-7 6 0,0 7-2 16,0-7 2-16,0 0-1 15,0 10-7-15,0-3 7 16,0-7 0-16,0 13 2 15,0-13 0-15,0 13-3 16,0-6-3 0,0 1 3-16,0-8 3 15,0 8-6-15,0-8 5 16,0 13-2-16,0-6 2 16,0-7-4-16,0 8 0 15,0-8 4 1,0 0-6-16,0 8 4 15,0-8 5 1,0 0-10 0,0 0 7-16,0 0-1 15,0 0-2 17,0 0-1-32,0 0 0 0,0 0 5 15,0 0-4-15,0 0 0 31,0 0 4-31,0 0-5 16,0 0 4-16,0 0-4 16,0 0 3-16,0 0 1 15,0 0-4-15,0 0-2 0,0 10 4 16,0-10 2-16,0 0 5 31,0 0-9-31,0 0-2 0,0 7 6 16,0-7-1 15,0 0-4-31,0 0 5 16,0 0-4-16,0 0 5 15,0 0-2-15,0 0 0 16,0 0-3-16,0 0 3 16,0 9 3-16,0-9-9 15,0 8 6-15,0-8-4 16,0 0-1-16,0 0 7 31,0 0 1-15,0 0-6-16,0 0 6 15,0 0-7-15,0 0 2 16,0 0 6-16,0 0-8 0,0 0 1 16,0 7 8-16,0-7-8 15,0 0-2 1,0 0 5-16,0 0-2 15,0 0 5-15,0 0-6 16,0 0-1-16,0 0 2 16,0 0 5-16,0 0-3 15,0 9-3-15,0-9 4 16,0 0-4 0,0 0 0-16,0 8 2 0,0-8 1 15,0 0 2 16,0 0-4-31,0 0 3 16,0 0-6-16,0 0 1 16,0 0 6-16,0 0-5 15,0 0 5 1,0 0-2-16,0 0-3 31,0 0 4-31,0 0-1 16,0 0-3-16,0 0 0 15,0 0 5 1,0 0-6 0,0 0 8-16,0 0-4 15,0 0-3-15,0 0 0 16,0 0-2-16,0 0 2 0,0 0 6 16,0 0-6-16,0 0 4 15,0 0 0-15,0 0-1 16,0 0-3-16,0 0 0 15,0 0 4-15,0 0-4 16,0 0 5 0,0 0-2-16,0 0-3 31,0 0 5-31,0 0-8 16,0 0 11-16,0 0-3 0,0 0-7 15,0 0 2-15,0 9 1 16,0-9-1-16,0 0 7 15,0 0-3-15,0 0-6 32,0 0 5-32,0 0 1 0,0 0-43 15,0 0-47 1,0 0-61-16,0 0-42 16,0 0-105-16</inkml:trace>
  <inkml:trace contextRef="#ctx0" brushRef="#br0" timeOffset="16023.52">9088 17734 28 0,'-8'0'71'0,"8"0"88"16,0 0-37-16,0 0-51 16,0 0-28-16,0 0-15 15,0 0 1-15,0 0 0 16,0 0-7-16,0 14 7 15,0-2-2-15,0-12-3 16,0 0 1-16,0 7 2 16,0-7-4-16,0 0 3 15,0 0-2-15,0 0 8 16,0 0 2-16,0 0-6 0,0 0-10 16,0-7-4-16,3-2-6 15,8-4-8-15,11 2 4 16,1-1 0-16,2 1-6 15,0 0 6-15,-1 4-5 16,1 2 4-16,-6 5 0 16,-3 0 4-16,-3 0-2 15,-10 17 4-15,-3 4 8 16,0 3-3-16,0 0 1 16,0 7-2-16,-8-3-9 15,-3 0 1-15,2-3-1 0,-3-6-1 16,4-3-1-16,0-4-2 15,8 2 3-15,-9-6-5 16,9-8-5 0,0 7 8-16,0-7-3 15,0 0 3-15,0 0 1 16,0 0 3-16,0 0-7 16,0 0 0 15,0 0 0-31,0 0 3 0,0 0 3 31,0 0-2-15,0 0-5-16,0 0 0 15,0 0 1-15,0 0 4 16,0 0-5-16,0 0 6 16,0 0-4-16,0 0-2 0,5 0 0 15,7 0 5 1,8 0-2-16,5 0-2 15,3-3 5-15,1-6-3 16,-1-3 0-16,5-1 6 0,2 1-6 16,-1 1-4-16,-3 2 6 15,2-3-1-15,-4 5 1 16,-1-4-3-16,-3 4 5 16,-4-1-6-16,-5 4 2 15,-10 4 0-15,3 0-2 16,-9 0-13-16,0 0-10 0,0 0-30 15,0 0-21-15,0 0-25 16,-9 0-3-16,3 9-7 16,-7 1-28-16,1 3-11 15,-4 1 24-15</inkml:trace>
  <inkml:trace contextRef="#ctx0" brushRef="#br0" timeOffset="16654.73">9453 18231 47 0,'-9'0'297'0,"9"0"-191"15,0 0-41-15,0 0-23 16,0 0-5-16,0 0 0 16,0 0 4-16,0 0 2 15,0 0-7-15,0 0-3 16,0-2-6-16,0-4 7 16,0-1-3-16,9-1-7 15,2-8 1-15,7-1-9 0,1 1-1 16,6-1-2-16,-1 1-6 15,4 3 5 1,-3 2-5-16,-2 3 2 0,-6 4-1 16,-4 4 4-16,-7 0 2 15,3 8 0-15,-9 3 10 16,0 6-4-16,-9 4-7 16,-2 3-4-16,-5-3-7 15,4-5 0-15,4-1-6 16,8-7 2-16,0-8 3 0,0 0-3 15,0 0-2-15,0 0 0 16,8 0 5-16,12 0 2 16,-1 0-3-16,11 0 0 15,-3 0 0-15,-2 13 2 16,-3-5-2-16,-7 5 5 16,-3 2-6-16,-7 2 2 15,-5 3-5-15,0 5-2 16,-14-1-4-16,0 2-21 15,2-3-23-15,-5-2-18 16,4-1-14-16,1-3-10 0,4-6 4 16,8-2 4-16,-7-9-31 15,7 0-31-15,0 0 6 16</inkml:trace>
  <inkml:trace contextRef="#ctx0" brushRef="#br0" timeOffset="17154.75">10098 18216 19 0,'13'0'71'0,"3"0"114"15,-5-5-32-15,2 2-37 16,-4-1-26-16,-1-1-18 16,-2 1-16-16,-1 4-9 15,3 0-14-15,1 0-4 16,3 9-14-16,0-2-4 16,4 5-5-16,4 5-4 0,6-5-2 15,-4-12 2-15,3 9 0 16,-1-9 3-16,1 0-3 15,-1-12-4-15,0-6 1 16,1-2 2-16,-8-4 10 16,-1 0 15-16,-3-2 20 15,-2 7 22-15,-3 3 13 16,-5 4-2-16,2 3-17 16,-5 7-5-16,0 2-9 0,0 0-14 15,0 15 4-15,0 4-8 16,0 10-4-16,4 4-17 15,1 8-7-15,3-5-26 16,-5 1-64-16,2-1-48 16,-5-3-50-16,3-4-31 0,2-5-13 15,0-4-34-15</inkml:trace>
  <inkml:trace contextRef="#ctx0" brushRef="#br0" timeOffset="17388.25">10922 18113 358 0,'4'-19'239'15,"0"4"-85"-15,-4 2-59 16,8 1-39-16,5-2-32 16,10 7-10-16,14-1-6 0,8 0-7 15,3 0-4-15,1 3-14 16,-3 0-3-1,-11 5-7-15,-7-2-9 0,-6 2-10 16,-6-5-24-16,-11-4-34 16,-5 2-65-16,0-6-33 15</inkml:trace>
  <inkml:trace contextRef="#ctx0" brushRef="#br0" timeOffset="17923.85">11065 17948 305 0,'-12'0'192'0,"3"0"-62"16,1 0-46-16,8 0-20 15,0 0-9-15,0 11-1 16,0 6-15-16,0 6-7 16,0 7-6-16,0-3-8 0,0-2-8 15,0 0-2-15,0-5-8 16,0-4 1-16,0-4 1 15,0 1-2-15,3-13 4 16,5 13-4-16,6-13-1 16,6 0-1-16,0 0 5 15,5 0-7-15,-1 0 0 0,4 0 5 16,-4 0 0-16,-3-5-4 16,-1 5 6-1,-4 0-1-15,-3 0 1 0,-5 0 1 16,-4 12 9-16,-4 5-3 15,0 2 1-15,0 7 5 16,-12 2 9-16,-4 1 5 16,-6-1 4-16,-1-4-14 15,-5-1 4-15,-2-5-4 0,6-6 0 16,4 0 10-16,-1-12 9 16,6 8 3-16,3-8 4 15,12 0-7-15,-8 0-8 16,8 0-13-16,0 0-3 15,0 0-2-15,0 0-6 16,0 0-2-16,0 0-10 16,0 0-15-16,0 0-20 15,0 0-45-15,0 0-79 16,0 0-60-16,0 0-21 0,3-4-53 16</inkml:trace>
  <inkml:trace contextRef="#ctx0" brushRef="#br0" timeOffset="21264.5">10383 16472 560 0,'-22'-19'303'0,"4"-5"-130"16,-4 3-96-16,2 0-35 16,-25-32 13-1,-65-56 204 1,67 60-205-1,-11-4-20-15,-6-4 5 16,-95-76 38 0,62 66-23-16,-8 3-9 0,-13 3-26 15,-12 4-1-15,-9 12-13 16,-7 9 5-16,-8 7-13 16,-4 8 2-16,-4 9 7 15,3 5-5-15,8 7 6 16,6 0-5-16,7 12 6 0,4 4-2 15,1 9-5-15,2 3 5 16,5 4-5 0,4 10-7-16,4 2 11 15,10 0-7-15,7 10 6 16,7-2 0-16,8 1-4 0,14 4 2 16,6 9 3-16,5 8-2 15,5 2 2-15,11 5-6 16,5 4-4-16,7 1 1 15,4-4 4-15,9-1 1 16,4 0-2-16,12 5 6 16,0 0-5-16,9-1 8 15,2 0-3-15,5-7-1 16,9-5-7-16,-1-5 4 16,1-2-3-16,3-5 9 15,4-3-7-15,6-1 0 16,2 0 0-16,5-5-5 15,3 1 7-15,6 0-1 16,-5-4-1-16,-2 0 1 16,2-3 1-16,-4-2 4 15,0 0-8-15,0 5 6 16,0 1 0-16,-2-2-7 0,2 1 3 16,0-1 3-16,9 5-3 15,6-4-2-15,8 1 6 16,5-2-3-16,6 1-1 15,0-4-2-15,8-4 7 16,-2-1-4-16,-3-3 1 16,-2-5-1-16,-3 1-3 15,-3-4 2-15,-5-5-3 16,-1 3 1-16,-2-2 2 16,-2 4 0-16,6-1 3 0,3-4-6 15,8 5 5-15,5-1-5 16,3 1 4-16,1-4-1 15,3-6 4-15,-5 3-4 16,-6-6 1-16,-5 1-5 16,-4-14 3-16,-5-3-3 15,-3 0 4-15,-3 0-2 16,-6 0 0-16,1 0-1 16,0 0 2-16,1 0-3 0,-1 0 2 15,-1 0 6-15,1 0-2 16,-5 0-5-16,2 0-3 15,-2 0 9-15,0 0-3 16,5 0-2-16,1 0 4 0,2 0 2 16,5 0-7-16,0 0 3 15,0 0-1-15,0 0-1 16,0 0 2-16,0 0-1 16,0 0 5-16,-4 0-3 15,-4 0-3-15,-5 0 2 16,2 0 0-16,-5 0 1 15,-5 0-4-15,-3 0-2 0,-1 0 5 16,6 0 0-16,-2 0-3 16,0 0 4-16,1 0-2 15,-3 0 2-15,-2 0-6 16,-1 0 3-16,1 0 0 16,-1 0-5-16,-4 0 6 0,-2-8-1 15,-4-42-1-15,-4-2 6 16,-3-5 0-16,-4-7-3 15,-6-7 1-15,-1-1 5 16,-3-6-6-16,0-3 0 16,-8-5 5-16,0-3-2 15,0-1 4-15,0 1 5 16,-11-1-1-16,-1 4-6 16,-4 5 2-16,-5 1-1 0,2 5 4 15,-10 3 2-15,-8 1 7 16,1 11 3-16,-6-1 2 15,3-1-10-15,-10 2 3 16,1-1-17-16,-2 4 0 16,1-5 0-16,-4 6 0 15,4-5 0-15,1 0 0 16,-5 0 0-16,1 4 0 0,-2-1 0 16,-2 1 0-16,-6 5 0 15,-3-1 0-15,-8-1 0 16,0 5 0-16,1 5 0 15,2 8 0-15,5-1 0 0,0 4 0 16,5 1 0-16,-1 4 0 16,7 2 0-16,11 7 0 15,2-2 0-15,8 8 0 16,14 2 0-16,2 3 0 0,5 3 0 16,12-3 0-1,-9 4 0-15,9 0 0 0,-8 4 0 31,0 0-4-31,8 0-222 16,-11 0-65-16,11 12-56 16,-9 0-5-16,1 4-20 0</inkml:trace>
  <inkml:trace contextRef="#ctx0" brushRef="#br0" timeOffset="25840.87">14366 16859 58 0,'3'0'155'0,"2"0"10"16,-2 0-49-16,3 0-33 15,-6 0-18-15,0 0 0 16,0 0 9-16,0 0-9 0,0 0 3 15,0 0-11-15,0-4-17 16,0 4-10-16,0-3-3 16,0-2 4-16,0 5-3 15,0 0-3-15,0 0 2 16,0 0-3-16,-9 0-5 16,1 0-6-16,0-4 2 0,-4 1-10 15,-4-6 5-15,3 5-6 16,0-4 3-16,-4 4 3 15,6-3 3-15,0 1-1 16,-2 2 1-16,5 2-1 0,0-3-4 16,-4 0 5-16,-1 2 5 15,2-6 0 1,-6 1-5-16,2 4-3 0,-7 0-1 16,-3-4 0-16,1-1-6 15,0 2 11-15,-3 0-12 16,-3-4 4-16,7 9 1 15,-2-7 4-15,1 5-1 0,3 0 0 16,4 4-1-16,3 0-1 16,-4 0-7-16,2 0 2 15,-1 0 1-15,3 0 1 16,-7 0-6-16,-1 0 1 0,-1 0 0 16,-1 0 3-1,-5 8-3-15,1-8-8 0,4 11 10 16,-1-11-2-16,4 13-2 15,-3-3 0-15,-4-3 3 16,0 2 1-16,-1-2-6 16,1 1 7-16,-6 0-5 15,6 0 3-15,0 2-2 0,-1-10 2 16,1 12 1-16,-1-12-3 16,10 7 3-16,-1 2-2 15,4-9-5-15,-2 7 9 16,7-7-2-16,2 0-3 0,-2 9-2 15,0-9 4 1,-7 12-3-16,2-5 5 16,-4-7-1-16,-5 13-4 0,4-4 5 15,-3-1-6-15,-1-8 1 16,6 11 3-16,3-11-1 16,-1 9-2-16,6-2 0 15,-2-7 4-15,1 13-2 0,0-13 7 16,-2 9-11-16,0-1 5 15,-3 0 0-15,1 0-4 16,0-8 9-16,0 12-13 16,-1-3 7-16,0-9-1 0,5 12 4 15,-4-5-4-15,-1 2-2 16,0-2 8-16,-1 6-13 16,-4-1 8-16,2 0 5 15,1 1-6-15,-2-5 1 16,5 3 0-16,-1 1-5 15,3 1 8-15,-8 4-6 0,6-6 7 16,0 3-8-16,-1 0 6 16,6 1-4-16,-1-4 6 15,3-3-4-15,9-8 1 16,-13 7 0-16,13-7 2 0,0 9-2 16,-8-9-6-1,8 8 2-15,0-8 2 16,0 0-1-16,0 0-1 0,0 0 0 15,0 0 0 1,0 0-4-16,0 0-5 16,0 0-10-16,0 0-16 15,0 0-12-15,0 0-11 0,5 0-12 16,-2 0 3-16,2 0-16 16,-5 0-16-16,0-3-13 15,0-2-6-15,0-4-1 16,0-2-56-16,0-2-11 0</inkml:trace>
  <inkml:trace contextRef="#ctx0" brushRef="#br0" timeOffset="26672.59">12559 16893 119 0,'4'-21'243'0,"-4"4"-73"15,0 5-41-15,0 5-55 0,0-2-38 16,0 6-8-16,0-2 18 16,0 5 21-1,0 0 12-15,-9 0-16 0,-7 8-24 16,-11 12-18-16,-6 10-3 16,-8 9-1-16,0 11-11 15,5-2-1-15,4 1-3 16,3 0 2-16,9-7-2 0,7-6-2 15,13-8 1-15,0 1-5 16,0-5 9-16,16 0-3 16,8-3-4-16,6-5 0 15,6-4 4-15,5 0 1 0,4-3-5 16,0-9-2-16,-5 8 6 16,-4-8 1-1,-4 0-3-15,-4 7 0 0,-6 2 4 16,-2-1-1-16,-5 1-3 15,1-2 0-15,-2-7 3 16,-6 10 12-16,0-10 2 16,-8 7 4-16,0-7-5 0,0 0 1 15,0 0-4-15,0 0 2 16,0 0 2-16,0 0-3 16,0 0-2-16,0 0-3 15,0 0-2-15,0-7-2 0,-8-7-3 16,-5-6 3-16,1-4 2 15,-4-9-5 1,4-8 0-16,-4-3-2 0,-1-1-4 16,0-3 4-16,2-2-2 15,2 1 0-15,1 8 4 16,12 6 1-16,-8 5-4 16,0 7-3-16,8 2 8 0,-7 5-3 15,7-1-1-15,0 4-3 16,0 6 1-16,0 2 0 15,-9 5 6-15,1 0-4 16,8 0 2 0,0 0-7-1,0 0 4-15,0 0-3 0,0 0 5 16,0 0 0 0,0 0-7-16,0 0-7 15,0 0-15-15,0 0-7 16,0 0-4-16,0 0-6 0,0 0-2 15,0 0-2-15,0 0 8 16,0 0-3-16,0 0-8 16,0 0-15-16,0 0-18 15,0 12-16-15,0-3-25 0,0 4-72 16,0-1 5-16</inkml:trace>
  <inkml:trace contextRef="#ctx0" brushRef="#br0" timeOffset="29019.61">11796 15997 204 0,'0'-16'209'0,"0"-1"-67"16,0 5-49-16,-9 0-31 15,9 5-13-15,-12-3-4 16,12 3 4-16,-7-1-3 15,7 4-12-15,0 0-16 16,0-1-6-16,0 5 0 0,0 0-5 16,0 0 9-16,0 0 2 15,0 0-2-15,0 13-2 16,0 7 0-16,0 9-1 16,0 7 0-16,3 10 0 0,1 5-1 15,0 3-6-15,4 6 5 16,-3-3-5-16,-1 0-2 15,0-7 0-15,-1-4-2 16,2-7-5-16,-5-6 4 16,3-9-1-16,-3-4 0 15,5-7 3-15,-2-1-2 16,3-12 2-16,-6 9-3 0,0-9 5 16,0 0-4-1,0 0-9 1,0 0 2-16,0-9-18 15,0 0-12-15,0-3-28 0,0-4-39 16,0-4-31-16,0-6-21 16,0-2-54-16,0-2 9 15</inkml:trace>
  <inkml:trace contextRef="#ctx0" brushRef="#br0" timeOffset="29601.52">11585 16087 75 0,'-8'0'157'0,"8"0"-2"16,-9 0-46-16,9 0-37 16,-9 0-28-16,9 0-16 15,0 0-4-15,0 0 3 16,0 0 1-16,0-4-3 0,0-1 1 16,9-2-9-16,0-2-2 15,4 1-9-15,5-5 3 16,3 3-10-16,4-12 1 15,-1 3 3-15,4-2-1 16,-8-1-4-16,0 8 4 16,-7 0-4-16,-1 7 4 15,-4-1 9-15,-4 4 1 0,-4-1 3 16,0 5 12-16,0 0-4 16,0 0 7-16,0 0-5 15,0 0-1-15,0 0 6 16,0 0-6-16,0 0-6 15,0 0-9-15,0 0-2 0,0 0-3 16,0 0-6 0,0 0-1-16,0 0 0 15,0 0-1-15,0 0 8 16,0 0-17-16,0 0-15 16,-8 0-27-16,8 0-23 15,0 0-23-15,-7 13-16 16,7-2-19-16,0 3-57 0,0 0 22 15</inkml:trace>
  <inkml:trace contextRef="#ctx0" brushRef="#br0" timeOffset="30083.77">12034 15908 146 0,'-11'-13'187'15,"11"7"-66"-15,-8-5-37 0,8 4-29 16,0-2-10-16,0 6 7 15,0-1 10-15,0 4-1 16,0 0-3-16,0 0-14 16,0 0-13-16,0 0-7 15,0 0-10-15,16 0 0 16,9 0 3-16,15 11-7 0,13 12-1 16,7 0-3-16,10-2 0 15,-1 3-8-15,-4-4 4 16,-8 0 2-16,-9 1 0 15,-7-6-6-15,-9-1 4 0,-7-7 3 16,-10-7-2 0,-2 8-3-16,-9-8 0 0,-4 0-15 15,0 0-15-15,0 0-16 16,0 0-31-16,-9 0-29 16,-2-12-12-16,-6 1-14 15,-3-7-42-15,0 2 13 0</inkml:trace>
  <inkml:trace contextRef="#ctx0" brushRef="#br0" timeOffset="30419.64">12481 15793 263 0,'-11'-24'194'15,"-1"0"-38"-15,0-1-35 16,3 5-49-16,1 4-29 16,8 4-10-16,0 4 8 15,0 8 31-15,0 0 2 16,0-5-22-16,-8 5-9 15,0 0-3-15,-4 18 2 16,-1 10-1-16,-3 15-7 0,-5 11-8 16,-2 6-4-16,-6 11-11 15,4-7 4-15,0-2 0 16,7-2-2-16,-7-7-12 16,0-4 13-16,6-4-2 0,-7 0-10 15,6-9 0-15,4-8 3 16,4-2-8-16,0-11 4 15,12-2 1-15,0-13 0 16,0 0-11 0,0 0-28-16,0 0-39 15,0 0-48-15,0 0-54 0,0 0-34 16,0 0-48-16,0 12-19 16</inkml:trace>
  <inkml:trace contextRef="#ctx0" brushRef="#br0" timeOffset="32613.34">14853 17548 18 0,'-6'-5'36'15,"6"1"25"-15,0 4 23 16,0 0 17-16,0 0-13 16,-10-3-34-16,10-2-16 15,-8 1-14-15,8 0-4 0,-8 4 1 16,8 0 0-16,-8 0-6 16,8 0 1-16,0 0-8 15,0 0 7-15,0 0-1 16,0 0 6-16,0 0-6 0,0 0 7 15,0 0 1 1,0-3-2-16,0 3-3 0,0-5 4 16,0 1 0-16,-9 4-3 15,9 0 0-15,0 0-2 16,0-3 3-16,0-1-3 16,0-1-1-16,0 5 0 15,0 0-9-15,0 0-2 0,0 0 3 16,0 0-5-16,-8 0-1 15,8 0 6-15,-8 0-1 16,8 0 3-16,0 0 10 16,0 0-6-16,0 0 0 0,-9 0-1 15,9 0 3 1,-6 0-6-16,6 0 0 0,-8-5 1 16,-1-2 5-16,0-1-4 15,-2 0-3-15,-2 3 2 16,1-3 3-16,4 4 5 0,0 1-10 15,0-2 2-15,0-4-2 16,0 6 2-16,-5-1 0 16,1-1 5-16,4-2-9 15,2 2 4-15,-8 1-1 16,2 1-3-16,-2-1 1 16,3-1 0-16,0-3-4 15,-10 4-3-15,0-4 0 16,-2 4 0-16,-2-1 5 0,-4 2-2 15,1-6 0-15,4 9 8 16,-6-4-2-16,-1 4-5 16,-3 0 5-16,-2 0-1 15,-1 0-8-15,-3 0 3 0,0 0 6 16,0 0-1-16,-7 9 5 16,-1 3-4-16,0 0-5 15,-6 0 7-15,-2 0 7 16,-1 4-1-16,5-4 3 15,-1 5-4-15,0 3-7 16,4 0 0-16,1 1-8 16,3 0 1-16,-4-1 3 15,5 1 0-15,-2 3 0 0,2-1 3 16,-1 3-3-16,5-2 8 16,0 0-3-16,3 1-1 15,4 3-4-15,5 2-1 16,4-6-2-16,2-3-2 0,6-6 2 15,5-2-1 1,11-13 0-16,-8 8-3 16,8-8-1-16,0 0 0 0,0 0 6 15,0 0-5-15,0 0-9 16,0 0-12-16,0 0-20 16,0 0-10-16,0 0-20 15,0 0-37-15,0 0-25 0,0 0-27 16,0-13-9-16,0-7-30 15,0-9-21-15</inkml:trace>
  <inkml:trace contextRef="#ctx0" brushRef="#br0" timeOffset="33099.32">13074 17511 126 0,'0'-17'245'0,"0"2"-67"16,0 2-16-16,0 5-29 15,-11 4-48-15,2 4-27 16,-4 0-24-16,-1 20-12 16,-12 10-4-16,-5 9-4 0,-12 11 0 15,0 7-6-15,-1 3-2 16,-2 2-4-16,5-8 2 16,9-11-2-16,12-10-3 15,7-4 2-15,13-8 3 16,0-2 0-16,16-3-5 15,14 1 0-15,10-4 1 16,12-13-3-16,6 8 6 0,3 0-6 16,-5-1 3-16,-8-7 0 15,-6 14 6-15,-10-7 8 16,-7 0 3-16,-5-7-2 16,-3 11-1-16,-9-11-7 15,0 0 9-15,-5 0 9 0,-3 0 11 16,0 0 14-16,0 0-6 15,0-13-20-15,-11-13-11 16,-6-10-7-16,1-9-5 16,0-12 2-16,3-4-3 15,2 1-2-15,-3-2 1 16,3 5-7-16,11 7-15 16,-13 6-20-16,5 3-26 0,8 13-34 15,-8 8-43-15,8 3-22 16,0 9-16-16,0 5-43 15,5 3 18-15</inkml:trace>
  <inkml:trace contextRef="#ctx0" brushRef="#br0" timeOffset="33778.72">14698 17409 54 0,'-11'-3'183'16,"11"-1"-7"-16,-8-1-40 16,8 1-18-16,-8 4-52 0,8-4-32 15,0 4-19-15,0 0 5 16,0 0 6-16,0 0-11 15,0 0-2-15,0-4-4 16,3-1 1-16,5 2-1 16,2-1-3-16,1-4-1 15,9-1 6-15,9-3-4 0,12-5 6 16,7 6 0-16,5-1 3 16,4-1 14-16,0 5 22 15,-9 8 0-15,-11 0-9 16,-8 12 1-16,-8 9-9 15,-11 12-4-15,-10 7-10 0,0 8-1 16,-15 2-18-16,-1-6 8 16,3-2-5-16,0-10-5 15,13-8 1-15,0-3 6 16,0-6-10-16,0-1 3 0,13-2 0 16,8-12-1-1,10 0-4-15,11-12 3 16,6-5-6-16,9-11-1 0,-1-1-10 15,2 1-13-15,-9-1-39 16,-9 4-48-16,-15 1-65 16,-17 6-66-16,-16 3-37 15</inkml:trace>
  <inkml:trace contextRef="#ctx0" brushRef="#br0" timeOffset="35841.42">12299 18208 21 0,'0'-4'24'0,"-8"4"5"16,8 0-8-16,-9-5-12 15,9 1-9-15,0 4-10 16,0 0 3-16,0 0 4 15,0 0 7-15,0 0 14 16,0 0 15-16,0-3 17 0,0 3 9 16,0 0 5-16,0 0-3 15,0 0-25-15,0 0-13 16,0 0-10-16,0 0-6 16,0 0 2-16,0 0-3 15,0-5 2-15,0 5 0 16,0-4-4-16,0 4-2 15,0 0 2-15,0 0-5 0,0 0 3 16,0 0-5 0,0 0 5-16,0 0-1 15,0 0 2 1,0 0 0-16,0 0 5 16,0 0 3-16,0-3-2 0,0 3 8 15,0-5-5-15,0 5 2 16,0 0-5-16,0 0 6 15,0 0 5-15,0 0 4 16,6 0-8-16,-6 0-1 16,0 0-7-16,0 0-1 15,0 0-5-15,3 0-1 16,1 0-3-16,-4 0 6 0,0-4-4 16,0 0 1-1,4 0 5-15,0 4 2 16,-1 0-7-16,2 0 2 15,-5 0 2-15,0-4-2 16,3-1-2-16,3 5 1 0,-3 0-1 16,-3-3 6-1,0 3 6-15,0 0 4 16,0 0 1-16,0 0-2 0,0 0 1 16,0 0 3-16,0 0-3 15,0 0-6-15,0 0 6 16,0 0-6-16,0 0-4 15,0 0-1-15,0 0 0 0,-9 0-4 16,1 0-4-16,8 0-1 16,-11 0 0-16,11 0-3 15,-7 0-7-15,7-4-4 16,0-6-4-16,0-1 6 16,0-6 5-16,3-2 5 15,9-3 2-15,5 3-1 16,2 3 5-16,2 0-3 15,0 3-3-15,-6 6 9 0,2 2 1 16,-6 5 13-16,2 7 10 16,0 11-5-16,-5 5 1 15,-2 10-6-15,-6 7-3 16,0 1-6-16,0 4 3 0,-10-4-4 16,-7-4-3-16,1-5 1 15,-4 1 1 1,0-5-6-16,-5-4 2 0,5-7-2 15,-2-1-1-15,7-4 0 16,4-12 0-16,2 0-5 16,1 0-2-16,8 0-4 15,0 0-3-15,0 0-4 16,0-3 11-16,0-6 1 0,0-3 6 16,0 1-3-16,0-1-2 15,0-1 4-15,0 0 1 16,0 1-2-16,0 4-1 15,0 4 6-15,0-4-8 0,3 4 7 16,5-3-7-16,1 1 5 16,-1 2-2-1,-1 0 4-15,1 1 2 0,-2 3-5 16,-3 0 3-16,-3-5-4 16,0 5 4-16,0 0 2 15,0 0-6-15,0-4 5 16,0 4-2-1,0 0 2-15,0 0-2 16,0 0 3-16,5 0-4 16,-2 0 2-16,5 0 1 15,1 0-3-15,3 0 4 16,0 0 4-16,1 0 0 0,3 0-4 16,7 12 5-1,3 2 0-15,35 5 5 16,-29-7-4-16,0-4-5 15,-4 4-3-15,-3-5 4 16,-5 4-5-16,-3-4 1 16,-1-7-1-16,-4 9-2 15,-4-9-1-15,-5 0-1 16,-3 0-6-16,0 0-11 0,0 0-15 16,0 0-29-16,0 0-40 15,-11 0-31-15,-6 0-51 16,-2-9-16-16</inkml:trace>
  <inkml:trace contextRef="#ctx0" brushRef="#br0" timeOffset="37372.22">12563 17997 9 0,'-9'-5'19'0,"1"0"20"15,8 5 24-15,-8 0 30 16,8 0 21-16,0 0-42 16,-9 0-25-16,9 0-17 0,0-4-2 15,0 1-4-15,0 3 4 16,0-4 0-16,0-1 1 15,0 5-3-15,0 0-4 16,0 0-1-16,0 0 2 16,0 0 0-16,9 0 6 0,4 0-1 15,4 0-2-15,2 16 3 16,5 6-3-16,1 2 8 16,0 9-7-16,-5 7-2 15,0 5-16-15,0-1 3 16,-3 1-6-16,-2 0-2 15,1-5-4-15,-2-7 3 16,-3-4-3-16,-3-8 0 0,-4-6 4 16,0-2-3-16,-4-13-3 15,0 0 3-15,0 0-5 16,0 0 0-16,0 0 1 16,0 0-12-16,0 0-7 15,0 0-9-15,0-9-3 0,0-3-8 16,0-4-4-16,0-4-8 15,-11-1-15-15,-2-3-3 16,5-1-3-16,-1-4-11 16,1 1-7-16,0-4 2 15,8-1 10-15,-11 5 20 16,11-1 19-16,-8 1 14 0,8 5 13 16,0-2 10-16,0 0 11 15,0 8 10-15,0 2 14 16,0 1 8-16,0-1 22 15,0 2 28-15,0 6 14 16,0-1-42-16,0 3-26 0,0 1-12 16,4 4-3-16,-4 0-1 15,4 0 10-15,-4 0 5 16,0 0-3-16,0 0 2 16,0 0-2-16,0 0 3 15,0 0-3-15,0 0 0 16,0 0-5-16,0 12-6 15,0 4 2-15,0 1 3 0,-12 6 4 16,3 11 0-16,-3 6-2 16,-4 10 1-16,4-2 0 15,-4 4-6-15,3-2 4 16,0 0-9-16,2-11-8 0,2-2-4 16,9-9-2-1,-8-4 1-15,8-8-3 16,0 1 1-16,0-8 0 0,0-1 0 15,0-8 3-15,0 0-6 16,0 0 4 0,0 0 3-1,0 0-6-15,0 0-1 16,0 0 0-16,0 0-4 16,0 0-12-16,0 0-16 15,0 0-24-15,0 0-21 16,0-5-28-16,-8 2-2 15,2-6-9-15,-4 2-39 16,2 3-5-16</inkml:trace>
  <inkml:trace contextRef="#ctx0" brushRef="#br0" timeOffset="42847.01">15596 17177 132 0,'0'-11'214'0,"0"-1"-70"16,-11-2-45-16,-3 3-35 0,14-2-22 15,-6 1-6-15,6 5-7 16,-9-3-15-16,9 6-1 16,0-3 2-16,0 2 1 15,-9-3 1-15,9 0 10 16,0 0 10-16,-11 1-1 0,3-2-4 16,-1-4-5-1,-4 2-4-15,2-1-4 0,-1 0 3 16,-5 3 1-16,5 1 6 15,-1 0-7 1,-2-1-5-16,3-2-4 0,-4-1-2 16,-1 2-1-16,-3 3-8 15,0-5 4-15,-1 4-3 0,5 0-1 16,-5 4 11-16,1-1-7 16,-4 1-4-16,3 4 8 15,-2 0-9-15,-3 0 2 16,3 0 6-16,-1 0-1 0,3 0-7 15,1 0-1 1,-5 0-2-16,1 0 7 0,0 0 0 16,-4 0 1-16,-1 13-6 15,-1-5 1-15,3 0 4 16,2 4-5-16,3 0 1 16,-4-4 4-16,1-8 1 0,5 12-2 15,4-4 0-15,0 1 3 16,0-1 6-16,-1 5-4 15,4-2-3-15,-3 1-1 16,5 4 3-16,-2 6 2 0,4-3-5 16,1 5-6-16,-1 2 9 15,-1-2-5-15,10 0 6 16,-8 4-4-16,0 0 3 16,8 0-5-16,-8-3-3 15,8 0-1-15,0 0 6 16,0-1-2-16,0-3-3 0,0-2 3 15,0-2-6-15,0-1 5 16,0 5 1-16,3-1-2 16,6 5 2-16,-1 0 1 15,0-6-8-15,4 6 10 0,8 4-3 16,1 2 0-16,23 26-4 16,-20-29 1-1,-3-2 4-15,-1-7-3 16,-4 3-1-16,1-1 1 15,-5-4-1-15,2-6 0 16,0 1 4-16,3 0 2 16,-1 4-8-16,5 2 2 0,-2-6 7 15,1-1-4-15,6 1-2 16,-3 0 9-16,2 0-5 16,-1 2 2-16,0-2-7 15,1-5 6-15,0-7-9 0,-2 9 3 16,-3-9 5-16,2 12-6 15,-4-12 1 1,-1 0 6-16,5 7-2 0,1-7-2 16,2 0-4-16,-1 0 2 15,6-4 4-15,-4-3-3 16,4-1-4-16,-3-5 0 16,-3 6 6-16,2-1 0 15,-3-1-5-15,2-4 4 0,0 1 0 16,-5 1-3-16,0-5 3 15,1-1 3-15,-5-4-7 16,1-3 10-16,2-5 0 16,-2 1-8-16,-1-5 10 15,0-1-2-15,-5 3-5 16,3-7 5-16,-6 2-8 16,-5-4 3-16,2 0 2 0,-2-6-8 15,-3 2 9-15,0-6-9 16,0 3 3-16,0-3-2 15,0 2 4-15,-11-2 16 16,-2 6-5-16,-4 2 3 0,3 2-15 16,-12 4 9-16,3-1-6 15,-6 4 2-15,4 4-9 16,-3 6 12-16,4 2-9 16,8 0 5-16,-1 5-12 15,4 4 7-15,5 5 0 16,8 3 0-16,-9 4-4 15,9 0-14-15,-6 0-9 0,6 0-14 16,0 0 0-16,0 0-3 16,-9 0-9-16,9 0-10 15,0 0-19-15,0 7-13 16,0 5-6-16,0 4-6 0,0 5-4 16,5-1 8-16,3-4 12 15,0 0 10 1,-5-3-23-16,2-4-23 0,-5-1-10 15</inkml:trace>
  <inkml:trace contextRef="#ctx0" brushRef="#br0" timeOffset="58853.97">8718 13921 594 0,'11'-21'286'0,"-3"9"-59"16,-8 0-15-16,0 5-14 0,0-7-21 15,0 8 8 1,0-2-47-16,0-7-108 15,0 8-30-15,0-9 0 16,-16-4 0-16,-1-6 0 16,-5-5 0-16,-4-2 0 15,-2 0 0-15,-4 2 0 0,-4-2 0 16,-7 0 0-16,-1 0 0 16,0 4 0-16,-4 0 0 15,3 1 0-15,0 4 0 0,1 5 0 16,-2-2 0-16,3 4 0 15,1 1 0-15,2 4 0 16,0-1 0-16,-2 7 0 16,2 1 0-16,4 0 0 15,4 1 0-15,-1 1 0 0,5 3 0 16,-1 0 0-16,4 0 0 16,0 0 0-16,2 0 0 15,-2 0 0-15,0 12 0 0,-2 5 0 16,-3-1 0-16,6-2 0 15,-1 3 0-15,3 0 0 16,1-1 0-16,-1 1 0 16,3-1 0-16,2 0 0 15,2-4 0-15,-7 1 0 16,8-1 0-16,0 0 0 16,-2-3 0-16,4-9 0 15,5 7 0-15,-6 5 0 16,4-3 0-16,-2-9 0 15,-3 12 0-15,8-4 0 16,-6 1 0-16,4-2 0 16,-6 0 0-16,3 7 0 15,-1-3 0-15,4-3 0 16,0 2 0-16,0-3 0 0,8 1 0 16,-9-8 0-16,9 13 0 15,0-5 0 1,-9-8 0-16,9 11 0 0,0-11-32 47,0 0-26-47,0 0-14 15,0 0-25-15,0 0-12 16,0 0-22-16,0 0-26 16,0-7-36-16,-11-2-14 0,-1 2 22 15,-1-5 35-15,13 0-18 16,-12-1-22-1,4 0-105-15</inkml:trace>
  <inkml:trace contextRef="#ctx0" brushRef="#br0" timeOffset="59819.55">7175 13351 32 0,'8'-21'78'15,"-5"2"103"-15,2-2-43 16,-2 9-42-16,-3 0-23 0,0 4-18 16,0 4-6-16,0-1 5 15,0 5 8 1,0 0-7-16,0 0-4 0,0 0-17 16,0 0-6-16,0 9 6 15,0 3 15-15,0 8 10 16,0 6-5-16,0 5-20 15,-11 8-3-15,-6 11 3 16,-3 3-11-16,0 1-5 0,-2-6 0 16,4 2-2-16,1-10-7 15,1-3 2-15,2-9-15 16,14-7 4-16,-8-1 6 16,8-8-10-16,0 1-3 15,14-13-4-15,5 0 4 16,10 0 1-16,4 0 0 15,2 0 0-15,7 0 6 16,3 0 2-16,-6 0-2 16,2 0 0-16,-8 0 2 0,-1 0-5 15,-7 7 4-15,-5 5-1 16,-3-2 8-16,-6 0-4 16,3-1 6-16,-8 0-2 15,2-2 0-15,-3-7-1 16,-2 0-2-16,-3 0 1 15,0 0-4-15,0 0 5 0,0 0 9 16,0 0 5 0,0-7-10-16,-11-7-9 15,0 0-2-15,-6-12-5 0,1-6 10 16,-5-8-5-16,-4-6 4 16,0-2-3-16,7 2-2 15,-4 1-2-15,5 9 5 16,3 0-7-16,2 3 5 15,3 0-2-15,1 5 4 0,0 4-5 16,8 3 6-16,-8 4-3 16,8 5 0-1,0 0-12-15,0 8 9 0,0 4 4 16,0 0-5-16,0 0 8 16,0-3-6-16,0-2 2 15,0 5 1 1,0 0 0-1,0 0-5-15,0 0 1 16,0 0 1-16,0 0 4 16,0 0-8-16,0 0 4 15,0 0 4-15,0 0-4 16,0 0 7-16,0 0-7 0,0 0-4 16,0 0 9-1,0 0-2-15,0 0-5 16,0 0-5-16,0 0 3 15,0 0-7-15,0 0 0 16,0 0-17-16,0 0-13 16,0 8-11-16,0 1-12 15,3-9-9-15,2 11-29 16,-2 2-33-16,2-1-23 0,-5-1-63 16,0 6-13-16</inkml:trace>
  <inkml:trace contextRef="#ctx0" brushRef="#br0" timeOffset="61767.4">7191 13449 10 0,'0'-5'18'16,"0"5"13"-16,0 0 20 16,0 0 33-16,0-3 47 15,0 3-49-15,3 0-34 0,3 0-18 16,-3 0-6-1,0 0-5-15,2 0 6 16,-2 0 7-16,-3 0 13 0,0 0 2 16,0 8 8-16,0 9-4 15,0 6-7-15,-11 10-19 16,-1 0-7-16,-1-2 1 16,5-6-6-16,-1 0 1 15,9-8-1-15,-7-5-7 0,7-12-1 16,0 7 0-16,0-7-7 15,0 0-3-15,0 0-2 16,0 0-4-16,7-7 5 16,7-14-5-16,5-4 2 15,6 2 2-15,-1-1 6 16,-4 3 2-16,1 0-5 16,-4 9 3-16,-5 4 7 15,-6-1-2-15,3 9 16 16,-9 0 10-16,0 0-8 0,0 9 4 15,-15 3 4-15,-2 9-13 16,0 4-5-16,1 3-4 16,1-5-1-16,-1-1 0 15,3-10-6-15,13 0-1 16,0-12-5-16,0 0-6 0,0 0 1 16,8 0-1-16,8-12 1 15,4-5-1 1,1 0 7-16,0-2-1 0,-7 2 6 15,0 6 2-15,-6 2-3 16,0 1 1-16,-4 4 9 16,1 4 9-16,-5 0-3 15,0 0 3-15,0 0-10 16,-14 7-3-16,-2 3-4 16,4-3-1-16,1 1 3 0,-1-8-2 15,3 8-2-15,9-8 1 16,0 0-7-1,0 0-3-15,0 0 1 16,0 0 0-16,0 0-1 0,0-5 3 16,0 2 12-1,0-1-3-15,0 4 9 16,0 0 14-16,0 0-7 16,-13 0-2-16,5 7-5 15,-4 3-8-15,4-3-3 16,8-7 0-16,-7 8 5 0,7-8-10 15,0 0 0 1,0 0 3-16,0 8-6 16,0-8-10-16,0 0-6 0,0 0 4 15,0-3-3-15,0-6 9 16,4-2 5-16,-1-2 1 16,2-2 5-16,-5 2 0 15,0 1 6-15,0 3 6 16,0 9 7-16,-8 0-6 15,-9 0-6-15,-3 13-2 0,0-2 2 16,3 3-1-16,1-3-2 16,9-3-2-16,-2-8-2 15,9 0-1-15,0 0-6 16,0 0 1 0,0 0 0-16,9 0 2 15,-2-5-4-15,1 2-3 16,-5-5-2-16,2 5 13 15,-5 3-2-15,0-4 1 16,0 4 5-16,0 0-7 0,0 0 6 31,4 0 0-15,1 0-1-16,3 0 2 16,0 15-1-16,1 2 2 15,2-1-1-15,1 0-4 16,5 5 4-16,-1-2 3 0,4 2-8 15,5-4 5 1,-7-1-5-16,4-4-7 16,-5-4-9-16,-6-8 0 0,-4 9 5 15,-7-9-1-15,0 0 2 16,-7 0 7-16,-4-9 6 16,-3-4 2-16,3 2-2 15,-3 3-4-15,4-1 6 16,2 1-2-16,8-1-6 15,-8 9-5-15,8-2-4 0,0 2-4 16,0 0 2-16,0 0 5 16,0 0 4-1,0 0 6-15,0 0-4 0,0 0 9 16,0 0 0 0,0 0-5-16,0 0 3 15,0 0-3-15,-9 0 5 16,9 0 3-16,0 0-1 15,-13-5 1-15,13 0-1 16,-11 1-4-16,2 1 2 0,1-1-3 16,8-1 0-16,-7 5 9 15,7 0-1-15,0 0 1 16,0 0 3-16,0 0-6 16,0 9-6-16,0 3 2 15,0 0-5-15,7 0 3 16,1 1-10-16,1-5-8 15,-1-8-16-15,0 0-22 16,0 7-23-16,-5-7-14 16,-3 10-41-16,0-10-37 0,0 7 23 15</inkml:trace>
  <inkml:trace contextRef="#ctx0" brushRef="#br0" timeOffset="62833.85">6813 13738 19 0,'3'-12'54'0,"5"0"61"16,1 3 33-16,-1 1-61 16,0-1-33-16,-3 2-18 15,-5 2-11-15,0-2 10 0,0 3 4 16,0-1 3-16,0-2 12 16,0 3-1-1,-8-1-5-15,-5 5 6 0,1 0-7 16,-4 0-12-16,-5 0-4 15,-4 0-15-15,-2 9 1 16,-3 7-4-16,-1 3 16 16,-3 7 7-16,-2-2-9 15,1 5-7-15,-3-1 0 16,3 3-5-16,-2 7-2 0,0 3-3 16,1-1-2-16,3 1 6 15,4-3-1-15,4-3-2 16,7-1-11-16,4-2 7 15,3 0-5-15,11 1 3 16,0-5-4-16,0 5 4 16,3-2-3-16,13 7 3 15,8-2-9-15,6 5 6 16,2-4-2-16,1-1 3 16,4 1-4-16,-2-5 1 15,3-3 1-15,-6-1 0 0,4-2-2 16,1-7-4-16,4-3 5 15,3-4-6-15,5 1-2 16,3-13 5-16,2 0 5 16,-2 0-7-16,2 0-1 15,-2 0 1-15,0 0-4 16,-4 0 12-16,6-3-10 16,-1-7 3-16,4 3-4 15,0-5-5-15,-1-4-5 0,1-6 4 16,-4-2 0-16,-8-4 7 15,-8 0-2-15,-5-5 5 16,-7-4 5-16,-6-3 3 16,-6-6 5-16,-10-2-4 0,-3-5 1 15,0-4 9-15,-16 1-6 16,-9-2 13-16,3 5-8 16,-7 1-2-16,-4 3-1 15,-5 4-3-15,-1 0-2 16,-1 4 1-16,-10 9 3 15,-4 2 3-15,-5 6 2 16,-1 9-6-16,-2 2-2 16,2 9 1-16,7 4-19 0,2 0-19 15,8 0-21-15,7 9-22 16,3-9-27-16,9 8 100 16,2 0-194-16,4 4 40 15,1 0 14-15,0 0-41 16,4 5 0-16</inkml:trace>
  <inkml:trace contextRef="#ctx0" brushRef="#br0" timeOffset="90421.2">12730 15603 422 0,'0'-53'189'16,"0"-4"-68"-16,-12 1-33 15,-2-2 8-15,-2 4-3 16,-7 1-4-16,-11 4-7 0,-10 8 8 15,-17 9-13-15,-23 13 3 16,-22 9 6-16,-16 10-5 16,-16 26 50-16,-4 5 7 15,0 10-12-15,8 12-68 0,7 12-58 16,13 13 0-16,16 13 0 16,22 13 0-16,19 14 0 15,21 9 0-15,23-1 0 16,21-4 0-16,25-9 0 15,23-11 0-15,23-19 0 16,22-26 0-16,21-29 0 0,20-28 0 16,16-14 0-16,5-17 0 15,0-19 0-15,-14-19 0 16,-14-8 0-16,-22-16 0 16,-24-9 0-16,-28-8 0 0,-26-8 0 15,-29-4 0-15,-26 0 0 16,-22 0 0-16,-18 3 0 15,-9 1 0-15,-9 13 0 16,-2 10 0-16,-1 15 0 16,2 17 0-16,14 24 0 15,13 14-157-15,8 25-234 0,12 21-34 16,10 20-11-16</inkml:trace>
  <inkml:trace contextRef="#ctx0" brushRef="#br0" timeOffset="92067.84">14788 16579 55 0,'0'-7'100'0,"0"1"76"0,0 4-46 15,0-4-34-15,0 6-16 16,-9-3-3-16,9-1 20 16,-6-1 18-16,6 5 17 0,0 0 13 15,0 0-5 1,0-3-28-16,0-6-42 0,0 2-26 15,15-2-21-15,18-3-18 16,10-8-13-16,8-1-4 16,2 0-20-16,-5 6-3 15,-2 2 0-15,-12 0 4 0,-4 6 19 16,-10 7 2-16,-8 0 12 16,-4 0-2-16,-8 0 4 15,0 0 16-15,-13 7 4 16,-5-7 0-16,-8 13 7 15,-2-5 3-15,-1 1 10 0,5-9-13 16,4 8-3-16,3-8-12 16,9 0-4-16,8 0 2 15,0 0-11-15,0 0-6 16,3 0-1-16,14 0-3 0,8-8-15 16,3-1 0-16,6-1 0 15,2-3-3-15,-9 3 14 16,-3-1-2-16,-6 3 5 15,-7 8 5-15,-11 0-3 0,0 0 8 16,-15 0-4-16,-18 12 5 16,-12 5 8-16,-12 2 3 15,1 2 3-15,-1-1 10 16,3-4-9-16,15 1-4 16,6-5-4-16,9-3-6 0,10-9-9 15,14 0-4-15,22 0-22 16,10-13-16-16,13-3-11 15,6-5-2-15,3-3 3 16,-5 3 25-16,-8 2 11 0,-10 2 16 16,-5 5 5-16,-13 8 6 15,-13 4 16-15,-21 0 9 16,-17 16-1-16,-10 3 0 0,-5 2 1 16,-1-1-2-1,3 1 10-15,6-4-4 0,8-1-9 16,9-8-12-16,12 1-7 15,8-9-6-15,8 0-17 16,8 0-8-16,13-13 5 16,7-3 3-16,8-5 0 0,-1 0 10 15,0 1-5-15,-13 4 9 16,-5 4 0-16,-9 3 9 16,-3 6 8-16,-5 3 4 0,-8 7 7 15,-14 10-1-15,4 4-10 16,-7 3 1-16,0 0-7 15,1-3 3-15,8-1-4 16,2-8 8-16,3 1-12 16,11-5-4-16,0-8 2 15,0 0-1-15,0 0-5 16,0 0 3-16,5 0-8 16,1 0-2-16,4-8-5 15,2-5-6-15,0 5-2 0,0 1-13 16,-1-6-9-16,-3 0-5 15,1 6 9-15,-1-3 11 16,-8 10 4-16,0 0-8 0,0 0-14 16,0 0-27-16,0 0-40 15,0 0-19-15,0 0-4 16,-8 17 9-16,-1-4 15 16,1 0-19-16,8-1-11 15,-6 0 10-15</inkml:trace>
  <inkml:trace contextRef="#ctx0" brushRef="#br0" timeOffset="95046.61">16226 15745 292 0,'6'-49'197'0,"-6"4"-28"0,0 9-29 15,0 3-34-15,0 9 1 16,0 7-8-16,0 1 7 15,0 7-14-15,0 9-20 16,0 9 0-16,0 19-13 0,0 13-17 16,-9 12-10-1,0 8-20-15,1 0-1 0,8-8-3 16,-13-4-8-16,13-12-5 16,0-9 7-16,0-7-2 15,0-9 4-15,0-12 3 0,0-8-9 16,0-13 9-16,0-15-4 15,0-18-7-15,0-10 0 16,9-10 5-16,3-2-3 16,7 2 2-16,5 5-10 0,6 2 5 15,2 11 1-15,0 11-4 16,2 9 5-16,-2 12 1 16,1 7-3-16,-5 13 5 15,0 4-3-15,-8 21 1 16,-9 11 2-16,-11 8 4 15,0 10-1-15,-19 7 6 0,-5 0-9 16,-6 0 0-16,-1-7 2 16,2-11-1-16,4-7-1 15,9-6-2-15,4-11 3 0,12-2 0 16,0-13-8-16,0 0-9 16,6 0-14-16,8-9 5 15,16-3 0-15,2 5 5 16,4 7 1-16,-3 0-2 15,-1 7 1-15,-3 14 11 16,-9 8 5-16,-9 11 0 0,-11 5 6 16,-11 3-6-16,-9 4 6 15,-9-2 8-15,-3-6-4 16,-9-7 8-16,-3-4-9 0,-2-11 3 16,3-8-7-16,-2-5 4 15,8-9-5-15,5 0 0 16,7 0-5-16,9-9-15 0,4 2-7 15,4-5-10-15,8 3-28 16,0 1-42-16,0 0-35 16,8 4-21-16,4 4 2 15,4 0-6-15,1 12-13 16,0 5 21-16,-2-1-56 16</inkml:trace>
  <inkml:trace contextRef="#ctx0" brushRef="#br0" timeOffset="95813.01">16303 16403 92 0,'0'0'226'0,"0"0"-30"0,0 0-33 16,0 0-30-16,0 0-20 16,0 0 3-16,0 0 4 15,0 0 0-15,-14 0-7 16,4 13-21-16,-12 8-25 15,-2 12-13-15,-7 7-3 16,-1 5 1-16,-6 3 1 0,2 1 2 16,-4 4 7-16,-1-3-4 15,3-3-9-15,2-2-11 16,0-3-14-16,7-5-24 0,6-9 0 16,3-3 0-16,3-7 0 15,4-1 0-15,4-4 0 16,1-5 0-1,8-8-30-15,0 0-41 16,0 0-41-16,0 0-52 16,0 0-23-16,0-8-2 0,0-5 2 15,0 1 25-15,0 0 32 16,0 1 41-16,0-6 34 16,0 1 21-16,5-4 21 15,-2-1 10-15,3-3 12 0,-3-5 17 16,-3 4 10-16,0 6 22 15,0 2 13-15,0 4 2 16,0 1-2-16,0 8 0 0,0 4 5 16,0 8 21-1,0 8 2-15,-17 13-19 16,3 3-17-16,-4 5-19 0,2 5-12 16,4-6-17-16,12-3-6 15,0-5-7-15,12-4-9 16,9-3-18-16,6-9-15 0,14-5-13 15,5-7 1-15,3 0 11 16,-2 0 4-16,2 0 12 16,-8 0 13-16,-9-4 2 15,-3 1 10-15,-13-6 2 0,-2 1 11 16,-11-3 10-16,-3-6-5 16,-11-4-1-16,-11-7 3 15,1 0-4-15,-7-1 7 16,-1-3-2-16,-4-1-1 15,1 0-7-15,4 4-6 16,5 5-4-16,2 4-10 0,5 1-20 16,3 7-15-16,2 1-24 15,2 4-27-15,9 7-45 16,0 0-21-16,0 13 1 0,0 4-8 16,0-1-35-16,0-1 17 15</inkml:trace>
  <inkml:trace contextRef="#ctx0" brushRef="#br0" timeOffset="96528.46">15681 17352 18 0,'0'0'18'0,"-9"0"-2"16,9 0-8-16,0 0-9 16,0 0-8-16,0 0-4 0,0 0 0 15,0 0-8 1</inkml:trace>
  <inkml:trace contextRef="#ctx0" brushRef="#br0" timeOffset="96660.62">15661 17380 5 0,'-8'0'-2'15</inkml:trace>
  <inkml:trace contextRef="#ctx0" brushRef="#br0" timeOffset="96875.8">15633 17494 20 0,'0'-2'13'16,"0"-3"-17"-16,0-1-23 16</inkml:trace>
  <inkml:trace contextRef="#ctx0" brushRef="#br0" timeOffset="97042.66">15678 17479 31 0,'0'-13'43'0,"-9"1"-18"15,9-1-41 1,0 2-22-16</inkml:trace>
  <inkml:trace contextRef="#ctx0" brushRef="#br0" timeOffset="97164.2">15754 17515 33 0,'-11'-7'16'16,"2"-7"-35"-16</inkml:trace>
  <inkml:trace contextRef="#ctx0" brushRef="#br0" timeOffset="-138565.93">18305 16107 229 0,'0'-24'188'0,"-8"-5"-59"16,-5-4-66-16,2 2-13 15,-3-7-16-15,6 5 4 0,2-3 2 16,-2 0 15-16,8-2 7 15,-13 6 17-15,5 0 0 16,-5-1-8-16,1-2 12 0,-1-3-21 16,-2 7-6-16,-2-3 6 15,-3-3-30-15,-3-4 7 16,-11-4 2-16,-2-3 6 16,-4-2 0-16,-17-2 15 0,-8-5 20 15,-13 0 0-15,-8-4 1 16,-12-3-16-16,-10-3 12 15,-10 3-73-15,-7-5-6 16,-11 0 0-16,-2-2 0 0,2 2 0 16,-3 0 0-16,6 4 0 15,1 4 0-15,7 0 0 16,3 4 0-16,5 5 0 16,3 3 0-16,1 0 0 0,-2 3 0 15,2 2 0-15,-9 3 0 16,0 1 0-16,-3-1 0 15,-5 4 0-15,-2 1 0 16,7 3 0-16,3 2 0 16,1-3 0-16,0 1 0 0,-7 2 0 15,3-2 0-15,-6-1 0 16,-2-1 0-16,-1-3 0 16,-4 7 0-16,-1-3 0 0,1 2 0 15,2-2 0-15,1 6 0 16,0 0 0-16,1-2 0 15,1 7 0-15,-2-1 0 0,7 3 0 16,2 2 0-16,-2 2 0 16,3 1 0-16,8 4 0 15,3 0 0-15,4 2 0 0,5 7 0 16,4-1 0-16,3 4 0 16,3 0 0-16,3 0 0 15,-1 0 0-15,-5 0 0 16,1 0 0-16,-4 11 0 0,-9 0 0 15,0 0 0-15,1-3 0 16,-6-8 0-16,6 12 0 16,3-12 0-16,0 0 0 0,6 8 0 15,-2 0 0-15,0-8 0 16,1 8 0-16,3 1 0 16,0-9 0-16,0 11 0 0,5-3 0 15,1 6 0 1,-3-2 0-16,2 4 0 0,0-2 0 15,4 8 0-15,-1 2 0 16,6 1 0-16,2 0 0 16,5-1 0-16,7 0 0 0,5-3 0 15,5 0 0-15,-2-2 0 16,6 1 0-16,-6 5 0 16,-1-4 0-16,1 3 0 15,-3 5 0-15,0-1 0 0,5 1 0 16,-5-1 0-16,0 3 0 15,-1 3 0-15,3 3 0 16,-3 4 0-16,-4 3 0 16,-3 0 0-16,-1 1 0 15,3 0 0-15,-2-4 0 16,-1-1 0-16,-2 2 0 16,-2-1 0-16,4-1 0 15,3 1 0-15,-3-1 0 0,4 1 0 16,5-4 0-16,8-1 0 15,5 0 0-15,4 1 0 16,-2 0 0-16,2 0 0 16,-4 0 0-16,2 0 0 15,-3 3 0-15,-4 3 0 16,4 0 0-16,4-4 0 16,1 7 0-16,0-2 0 15,0 1 0-15,2 0 0 16,5 5 0-16,1-3 0 15,3 3 0-15,5 3 0 0,-1 3 0 16,4-2 0-16,1-1 0 16,1-1 0-16,3 2 0 15,-1-6 0-15,0-3 0 16,5 1 0-16,0-2 0 16,-4 0 0-16,2 10 0 15,3 4 0-15,2 0 0 16,2 13 0-16,15 1 0 15,0 10 0-15,0 4 0 16,0 0 0-16,0-1 0 16,4 1 0-16,-1-5 0 15,2-8 0-15,-5-1 0 16,3-1 0-16,6-6 0 0,-1-9 0 16,3 1 0-16,3-4 0 15,2-9 0-15,3 2 0 16,6-2 0-1,-2-3 0-15,2 0 0 16,3-1 0-16,9-7 0 0,-1 0 0 16,5-1 0-16,5-4 0 15,-2 1 0-15,4-4 0 16,6 0 0-16,-1-2 0 16,-2 2 0-16,-2-4 0 15,-3-1 0-15,-2-1 0 16,1-2 0-16,0 4 0 15,-2-1 0-15,7 1 0 0,-2-2 0 16,1 5 0-16,1 2 0 16,1 7 0-16,3 0 0 15,-2-3 0-15,-3 4 0 16,-3-1 0-16,-7-4 0 16,1-1 0-16,-1-4 0 15,-7-3 0-15,0-1 0 16,-4-4 0-16,-1 2 0 15,3-7 0-15,2 1 0 16,-4-1 0-16,1 2 0 16,-4-4 0-16,0-2 0 0,-1-7 0 15,0 12 0-15,0-3 0 16,1-9 0-16,-2 12 0 16,3 0 0-16,-7 0 0 15,6 0 0-15,4 6 0 16,-1-7 0-16,0 1 0 15,29 13 0 1,-24-13 0-16,2-4 0 16,7 1 0-16,6-9 0 15,0 11 0-15,6-11 0 0,7 13 0 16,-1-6 0-16,5 2 0 16,0 3 0-16,0-4 0 15,-3 0 0-15,-5-1 0 16,-1 4-3-16,-2 1-8 15,-6-5-3-15,-3-7 0 16,-2 12 5-16,3-12 2 16,3 0 4-16,3 0-4 0,13 0 9 15,3 0-6-15,11 0 4 16,2 13-10-16,-1-1 8 16,-1 0 7-16,-6 5-34 15,-10-1-10-15,-6-1-7 16,-11-1-2-16,-10-2 12 0,-8 0 19 15,-3-4 11-15,-5 3-3 16,-8 3 5-16,5-7 9 16,-1 0-7-16,-4 4 4 15,-1-11-4-15,6 10 4 16,-4-10 2-16,-1 13-8 16,0-13 5-16,-1 7 0 15,6 2 1-15,0-9-6 16,-4 12 6-16,-3-5-1 0,7 3 4 15,4-3-7-15,-2 2-4 16,6-1 9-16,0 1-3 16,7 3 2-16,1 0-2 15,0-5-3-15,-1 2 1 0,-4 0 6 16,-5-1-1-16,2-8-9 16,-3 12 6-16,-3-5-3 15,5 2 1-15,1-9 6 16,-1 12-7-16,1-12 2 15,0 8 2-15,3-8-3 16,0 9 2-16,-3-9 0 16,2 7-2-16,-2 0-4 0,4-7 10 15,-1 9-9-15,-4-9 9 16,5 0-7-16,-1 8 0 16,5 1 3-16,-1-9-10 15,4 0 8-15,2 0-2 0,-2 0 4 16,4 0 1-16,2 0 0 15,1 0-1-15,6 0-6 16,4 0 7-16,4 0 2 16,4 8-3-16,7-8-12 15,6 9 5-15,-1-2 0 16,4-7 2-16,-4 12-6 16,-3-3-7-16,-1-1 10 0,-4-8-2 15,-5 7 3-15,-7 2 4 16,-4-9-4-16,-5 8 8 15,-2-8 0-15,-7 0 0 16,3 9 0-16,2-9-1 0,1 7-2 16,3-7-1-16,5 0 4 15,8 0-3-15,0 0-1 16,3 0 5-16,5 0-1 16,-5 0-2-16,6 0 2 15,-1 0 0-15,5 0 1 16,-2 0-5-16,6 0 1 0,-1 0-3 15,3 0 1-15,6 0 6 16,0-4-5-16,2 1 7 16,2 3-4-16,-1 0 2 15,0 0 0-15,-1 0-7 16,-2 0 6-16,0 0-2 0,-1 0 8 16,-3 0 7-16,-2 0-4 15,3 7 1-15,-3-7 10 16,4 9-10-16,2-9-6 15,2 0 3-15,6 0-10 16,7 0 0-16,5-5 5 16,8-6-9-16,3-1-8 0,6-4-4 15,-1-6 4-15,-2 3-2 16,-2-7-9-16,-4-2 10 16,-7 0 2-16,-11-2 9 15,-7 2 5-15,-4 0-3 0,-10-4 4 16,-6-1 0-16,0 1 5 15,-5-5 1 1,2 0-2-16,-2 5-6 0,1 4 1 16,4-1 1-16,0 1 5 15,0 2 2-15,0 6-9 16,0 0 16-16,4 0-1 0,-4-1 0 16,0 1-2-16,0-5-8 15,4 1 3-15,-4-4-5 16,4-5-5-16,-1-8 0 15,5 1 0-15,0-1-1 0,-4 1-1 16,1-1-1-16,-2 1 3 16,-3-2 4-16,-6 0 2 15,-7 3 1-15,-5-6-8 16,2 0 13-16,-2-1-6 16,-7 2 0-16,0 0 0 15,-1-1-1-15,4 1 0 0,-4-2-1 16,7 1-2-16,-2 0 2 15,1 4-1-15,1 1 1 16,-4 0 1-16,4-1-2 16,-5 1 1-16,-6-1 10 0,-2 3-4 15,-4-2 22-15,-9 0-4 16,-4-1-5-16,-3-4-5 16,0 1-1-16,-4-6-5 0,0-3-10 15,4 1 0 1,-1-1-4-16,5-1 0 0,3 3-6 15,5-3 7-15,-1 2-1 16,0 2 1-16,4 6-3 16,-2-2 10-16,-3 11 1 0,-4 1-10 15,-1 6 10-15,-2 4-7 16,1 3 4-16,-6 1-4 16,1-1 4-16,-4 5-4 0,-3-4 2 15,3 4 5-15,-3-1-1 16,-1 1-4-16,-4-1-6 15,0 2 2-15,0 2 3 16,0 5 5-16,0 1-7 16,0 2-3-16,0 1-17 0,0 4-18 15,0 0-37-15,0 0-70 16,0 0-87-16,0 0-57 16,0 0-39-16,0 0 4 0</inkml:trace>
  <inkml:trace contextRef="#ctx0" brushRef="#br0" timeOffset="-136948.15">19832 15076 316 0,'-8'-28'298'0,"-8"4"-47"16,-1 4-134-16,-3 7-63 15,0 13-31-15,-2 0-13 16,-4 13-4-16,-8 2-4 0,-7 14-3 15,-16 13 4-15,-11 15-3 16,-9 8 2-16,-4 7-1 16,-1 2 1-16,2 0-1 0,10-5 3 15,13-12-5-15,12-12-1 16,12-12 2-16,14-10-7 16,19-3 0-16,4-8 9 15,19-12-7-15,15 0-4 16,6 0 9-16,6 0-3 0,-2-2 1 15,0-3 2 1,1 5-4-16,-5 0-1 0,-3 0 9 16,-4 7-3-16,-4 10 0 15,-5 8 0-15,-3 4-2 0,-7 6 1 16,4 2 0-16,-11 0 0 16,3-4 5-16,-4-4-4 15,-2-10-4-15,-8-2 4 0,0-9 0 16,0-8 6-16,0 0-4 15,0-13 0-15,0-11-4 16,0-12 3-16,0-13-2 16,0-13-2-16,-8-3 7 15,8-4-10-15,0-3 6 16,0-3 0-16,0 11 0 0,0 3-3 16,0 8 1-16,0 8 1 15,-6 7-3-15,6 10-5 16,0 4 2-16,0 3-10 0,-8 5-2 15,8 4-15-15,-10 5-8 16,10 7-19-16,0 0-4 16,0 0-7-16,-8 0 3 15,8 0-2-15,0 7 0 0,-8 5-29 16,0 4-37 0,-2 5 1-16</inkml:trace>
  <inkml:trace contextRef="#ctx0" brushRef="#br0" timeOffset="-136384.53">19483 15831 237 0,'0'19'226'16,"0"2"-80"-16,-12 8-40 15,-5 7-36-15,1 13-38 16,-1 13-16-16,3 7-8 15,0 4-1-15,-2-4-5 0,-5 0 0 16,-2-5 9-16,-6-2-1 16,-12-5-2-16,-5-3-6 15,3-15 3-15,-7-6-5 0,2-9-3 16,4-7-3 0,6-17 1-16,11 0-6 0,3-17 3 15,7-15 2-15,17-12 6 16,0-18 0-16,17-7-1 0,7-4 6 15,3 8 0 1,7 11-1-16,2 9 0 0,10 13-2 16,-4 12 1-16,9 17 11 15,-2 3-10-15,-2 23 5 16,7 9-4-16,0 10-2 0,1 6-3 16,2 5 2-16,0 2-6 15,8-8 3-15,0-2-2 16,0-8 5-16,1-6-1 15,-7-5 1-15,-6-11-9 0,-10-2-3 16,-12-5 8-16,-7-8-4 16,-8 0 3-16,-5 0 4 15,-3 0-1-15,-2 0-6 16,-6 0-3-16,0 0-7 16,0 0-17-16,0 0-11 0,0 0-10 15,0 0-15-15,-14-12 0 16,3-4-23-16,-1-5-33 15,0-2-9-15,4-7 23 0</inkml:trace>
  <inkml:trace contextRef="#ctx0" brushRef="#br0" timeOffset="-135817.56">20379 15398 177 0,'37'-92'204'0,"-4"9"-88"15,-9 14-32-15,-7 12-23 0,-6 11-14 16,3 14-3-16,-8 8 0 16,-1 7 6-16,-5 10-4 15,0 7-11-15,-8 0-8 16,-12 20-14-16,-13 13-2 0,-11 7 0 16,-9 14-8-16,-4 6 0 15,-4 10 4-15,1 0-7 16,6-5 4-16,9-9-4 0,11-6 1 15,8-10-4 1,18-11 5-16,8-9-2 0,20-7-2 16,8-13 3-16,9 0-4 15,8 0 0-15,0 0-1 16,-1 7 4-16,-3-7 2 0,-5 12-7 16,-4 0 7-16,-7 2-4 15,0 1 2-15,-5 0-2 0,-5 8 6 16,-2-7 0-16,-1-1-9 15,-4 1 5-15,0 1 2 16,-4-5 4-16,2-12-8 16,-6 0 3-16,0 0 0 15,0-7-8 1,0-18 1-16,-10-12 6 16,-2-12 0-16,-4-11 4 15,0-11-6-15,4-6 3 16,-1 4 4-16,1 4-2 0,0 4 2 15,4 11 0-15,8 9-8 16,0 9-2-16,0 12 5 16,0 8-9-16,0 3-15 15,0 5-22-15,0 8-32 0,8 0-22 16,4 8-20-16,0 10-41 16,1 1-34-16</inkml:trace>
  <inkml:trace contextRef="#ctx0" brushRef="#br0" timeOffset="-135352.9">20441 15391 384 0,'-13'-8'247'0,"13"4"-108"16,-7-5-75-16,7 1-31 0,0 4-19 15,4-1-8-15,12 3 3 16,8-3-4-16,9 5 2 15,3 0-1-15,7 16-5 16,0 5-2-16,4 7 0 16,-1 5 3-16,-2 3-4 0,-6 6 4 15,-6-2-4-15,-8 6 7 16,-9-11-4-16,-2-1 2 16,-1-11-4-16,-7-7 7 0,-5-4 3 15,0-12-4-15,-8-12 4 16,-9-8 0-16,3-10 6 15,-8 0 9-15,4-15-11 0,7-9 2 16,0-7-10-16,11-4 2 16,0 0-4-16,0-5 3 15,8 10-5-15,3 3-1 16,6 12 0-16,-1 4 2 16,0 8-2-16,-5 9 0 0,3 8 0 15,-6 3-8-15,-5 4-7 16,2 7-6-16,-5 2-13 15,0 0-9-15,0 0-16 0,0 11-25 16,0 6-15-16,0 3-14 16,0 4-49-16,-8 1-20 15</inkml:trace>
  <inkml:trace contextRef="#ctx0" brushRef="#br0" timeOffset="-132840.37">21054 15240 68 0,'18'8'247'0,"-7"-8"-82"0,0 0-67 16,-2 13-37-16,-9 2-24 16,0 10-7-16,0 4 3 15,0 3 3-15,-12 4-8 0,1 3-8 16,-3-4-11 0,2-1-2-16,12-6 1 0,-8-12 0 15,8-4 11-15,-9-12 1 0,9 0-3 16,0-9 2-16,0-7-9 15,0-9-7-15,0-7 7 16,13-11 2-16,3-11-5 16,4 1 1-16,5 4-8 15,0 8 2-15,-2 8-2 0,2 8 0 16,-1 9 5-16,-4 9 11 16,-4 7 17-16,-2 12-8 15,-7 7-6-15,-7 10-13 16,0 8 1-16,0 1-5 0,0-10 1 15,0-4-2-15,-7-4-3 16,7-3 4-16,0-9-4 16,0-8-1-16,7 0 1 15,9-8 8-15,9-5-5 16,7-4-1-16,6-6-5 16,2-1 2-16,3-1 5 15,3 9 3-15,-5 7-5 16,-9 9 1-16,-4 0 4 0,-7 12-3 15,0 4-1-15,-9 1 5 16,-6 4-4-16,-6-1 2 16,0 0 14-16,0-7 3 15,0-1 3-15,0-12-4 0,-9 7-10 16,0-7 2-16,0 0-2 16,1 0 0-16,8 0 0 15,-9-7-4-15,9-5-3 16,0-5 1-16,0-7 2 15,-8-9-4-15,0-3-1 0,8-6-3 16,-8 1-3-16,-1 2 10 16,9 1-7-16,-11 6 6 15,0-1-4-15,-7 5-6 16,-2 3 3-16,-4 0-1 0,-5 2 1 16,1 3-2-16,-8 7-5 15,-5 0 2-15,-9 6 2 16,-6 7 1-16,-4 0 1 0,-5 0 2 15,5 0 4 1,1 0-2-16,14 7-2 0,8-7-3 16,15 0 2-16,9 0-13 15,13 0 1-15,13 0 6 16,14 0-2-16,19-3-4 0,10-6-14 16,13 2-5-16,3-2 2 15,6-3 6-15,3 4-1 16,1-4 1-16,-5-2 1 0,1 2 5 15,-10-2 7-15,-11 0 8 16,-9 3 1-16,-6-1 9 16,-11-1 2-16,-10 6 4 15,-5-3 7-15,-2 6 5 16,-8-3-2-16,-1-1 6 16,1 0 7-16,-6 0-4 0,0-1 1 15,0 6-5-15,6-2 1 16,-6 5 0-16,0 0 9 15,0 0-3-15,0 0 3 0,0 0-11 16,0 0-6-16,0 0-7 16,0 0 8-16,0 0-7 15,0 0 7-15,0 0-7 0,0 0 3 16,3 0-6-16,-3 0-7 16,0 0 1 15,0 0-6-31,0 0 6 15,0 0-9 1,0 0 7-16,0-5 2 16,0 1-5-1,0 1 2-15,0-2-1 16,0 1-2-16,0 4 0 0,0-3 3 16,0 3 0-1,0 0 2 1,0 0-11-16,0 0 9 0,0 0-2 15,0 0-2 1,0 0 2-16,0 0 7 16,0 0-4-16,0 0-1 15,0 0-7-15,0-4 8 16,0-1-3-16,0 1 4 0,0 1-1 16,0 3 0-16,0 0 2 15,0 0 9-15,0 0 22 16,0 19 31-16,9 19-19 15,-1 20-9-15,0 17-20 0,1 20-11 16,2 10 2-16,-3 8-10 16,1 1-2-16,-6-3 8 15,2-8-3-15,-5-15 0 0,0-14-10 16,0-12-23 0,0-15-30-16,0-10-44 0,0-8-55 15,0-12-46-15,0-17 11 16,0-5 18-16,8-16 38 15,5-19 22-15,3-13 22 0,4-11 26 16,5-14 27-16,-2-4 29 16,2-7 43-16,3-1 62 15,-2 0-19-15,-3 1-26 0,1 3-16 16,2 9-5-16,-8 3 5 16,7 10 10-16,-5 6 12 15,-3 14 10-15,-6 8-6 0,3 10-1 16,-3 10-5-1,-2 8 8-15,3 8 10 0,4 0-5 16,1 24-11-16,-2 10-13 16,-2 15-4-16,-1 15-5 15,-12 17 3-15,0 9-17 0,0 8-1 16,-16-1 1-16,-8 2 1 16,-4-11-5-16,-6-4-5 15,-2-13 0-15,-2-9-9 16,-1-17 5-16,2-13 4 15,6-13-5-15,1-6 1 0,9-13-1 16,10 0 0-16,11-15-11 16,0-13 2-16,3-10 12 15,14-2-5-15,3-2 1 16,13-2-6-16,3-2-3 0,5 3 8 16,4 6 0-16,0 5-4 15,0 2-1-15,-6 11 7 16,-1 5 2-16,-6 11 5 0,-4 3 2 15,-4 8 3-15,1 12 3 16,-4 5-3-16,-7 8-6 16,3 3-5-16,-1 2 2 15,-3-2-5-15,-5 0 4 0,-3-4-4 16,-2-10 5-16,-3-6-6 16,0-4 2-16,0-12 1 15,0 0 12-15,0-4-9 16,0-8-4-16,0-9 4 0,-8-11 16 15,0-13-15-15,8-9-2 16,-8-15-2-16,8-8-1 16,0-5 0-16,0 1-5 0,0 3-1 15,0 10 2-15,-8 10 8 16,8 10-7-16,-13 11 1 16,13 5 3-16,-8 6-4 0,-1 7-4 15,9 3 0-15,-11 4 3 16,3 3-3-16,0 1 5 15,0 8-6-15,0-5-3 16,-6 5 3-16,3-4-2 16,-5 1 2-16,-4 3 4 0,-6 0-6 15,0 0 2-15,-8 0 9 16,-2 0-10-16,-13 0-1 16,-7 0 1-16,-5 7-2 15,-9 3 9-15,-2-2 2 16,-71 12 11-16,79-12-5 15,11-1 8-15,12-7-10 0,8 9 0 16,14-9-11 0,25 0 2-16,32 0 9 15,22 0-3-15,22 0-3 16,23 0-4-16,17-9 5 16,15 2-5-16,10-5 7 0,3 0 0 15,-3 0 5-15,-14-2-1 16,-14 6-7-16,-26 1 8 15,-17 3-2-15,-14 4-6 16,-16 0 7-16,-20-5-9 0,-5 5 13 16,-4 0-4-1,-5 0 0-15,-6 0 0 0,-6 0 0 16,0 0-5-16,0 0 1 16,0 0-18-16,0 0-13 15,0 9-1-15,0 3-23 0,-18 0-22 16,6 5-15-16,-6 2-9 15,4-3-3-15,-3 7 3 16,-4-4-2-16,2 1 3 0,-6-1-4 16,5 2-8-16,-6 0-24 15,2-1-47-15,5 1 18 16</inkml:trace>
  <inkml:trace contextRef="#ctx0" brushRef="#br0" timeOffset="-131974.86">23828 14380 158 0,'6'-36'238'0,"2"4"-83"0,-8 2-17 15,0 6-22-15,0 9-50 16,6-2-31-16,-3 4-20 16,2 6-7-16,-5-2 7 15,0 6 17-15,0-6 7 16,0-2 6-16,-14-1-6 0,0-1 5 16,-7 1-6-16,-9-4-6 15,-4-1 2-15,-8-4 13 16,-2-3 3-16,-11 0 5 0,-10-4-4 15,-17-1-19-15,-12 1-7 16,-16-1-11-16,-12 1 1 16,-12-1 5-16,-12-4 3 15,-9 5-8-15,-3-1 12 16,-3 5 8-16,-7 0-1 0,-6-1-9 16,-9 5-17-16,-7 4-8 15,-14 4 2-15,-11 3-10 16,-16 9 1-16,-13 0 1 0,-4 16 4 15,2 10 9-15,-3 10 8 16,3 16-5-16,-9 15 1 16,4 9-8-16,4 14 0 15,7 7 4-15,17 10-3 0,14 10-1 16,24 6 6-16,14 6-9 16,16 10 4-16,18 11-4 15,20 9 1-15,14 12 3 16,22 13 1-16,21 3-1 15,19 5 2-15,25 3 1 0,24-5 8 16,24-3-11-16,28-3 8 16,35-9 0-16,33-4-4 15,48-8-13-15,47-5 14 0,42-3-1 16,39-3-10-16,37-10-3 16,37-16-16-16,35-17-9 15,26-15 11-15,21-24 1 16,15-30 4-16,17-23 9 0,3-26 6 15,-12-27 2-15,-29-29 2 16,-40-29 5 0,-44-30-4-16,-48-30 11 0,-51-29-4 15,-44-29 5-15,-52-15-10 16,-45-13-17-16,-53-4-15 16,-49 3-23-16,-48 11-14 0,-50 8-20 15,-38 16 2-15,-34 14-13 16,-33 21 16-16,-24 24-49 15,-21 32-9-15,-19 27 5 0,-17 26 8 16,0 27 3-16,5 18-31 16,15 17-83-16</inkml:trace>
  <inkml:trace contextRef="#ctx0" brushRef="#br0" timeOffset="-131142.6">18909 15012 73 0,'-11'-5'201'0,"-1"2"-55"16,-1-1-36-16,1-1-26 16,12 1-27-16,-8 0-18 15,8 4-13-15,-9 0-2 0,9 0-3 16,0 0 3-16,5 0 4 16,7 8-4-16,13 4-6 15,10-3 2-15,21-1-7 16,10 0-7-16,21-8 2 15,17 8-1-15,23-8-3 0,15 0-4 16,16 0 2-16,5 0 1 16,-1 0-8-16,-12 0-6 15,-20 0-30-15,-20 0-21 0,-25 0-5 16,-20 0-2-16,-14 0 15 16,-16 0 9-16,-13 0 1 15,-8 0 4-15,-14 0-17 0,0 0-35 16,-16 0-3-16,-4 0-8 15</inkml:trace>
  <inkml:trace contextRef="#ctx0" brushRef="#br1" timeOffset="22696.82">20608 10028 371 0,'0'-23'201'0,"0"-1"-75"15,0 0-49-15,0 3-33 16,-14-3-11-16,3-2-8 0,-1-2 24 16,1-1 28-1,-7 1 14-15,-3-2-18 0,-5 3-1 16,-8-2 6-16,-11 6-22 16,-17-2-8-16,-9 13-16 15,-14 8-1-15,-14 4-7 0,-2 16 0 16,-8 17 23-16,-3 15 13 15,0 21-10-15,7 26-2 16,12 14-26-16,11 16-4 0,17 11-10 16,19 7-10-16,24 3 3 15,22 0 2-15,19-3-1 16,17-8-1-16,21-4-14 16,11-15-8-16,19-10-7 0,19-16-16 15,20-25 3-15,19-29-6 16,22-24 1-16,12-24 3 15,4-24-2-15,-9-21-1 0,-11-21 12 16,-17-22 21-16,-17-23-3 16,-21-20 16-16,-34-15 2 15,-15-9 3-15,-31-9 7 0,-28 7 11 16,-19 1 1-16,-32 13 16 16,-17 20 11-16,-25 22 0 15,-21 27-18-15,-16 25-12 0,-12 24-10 16,-5 25-9-1,1 12-8-15,8 24-39 0,16 10-38 16,17 6-35-16,12 10-44 16,19 1-26-16,21 6-11 15,13 5 7-15,11-1-29 0,13 0 22 16</inkml:trace>
  <inkml:trace contextRef="#ctx0" brushRef="#br1" timeOffset="24227.89">20408 11938 62 0,'0'-24'110'0,"0"-4"61"15,-12-5-66-15,0-3-27 0,-1-2-14 16,-7 7-7-16,-4 2 12 15,-6 3 21-15,-1 7 6 16,-6 2-17-16,-2 6-15 16,-12 1-7-16,3 10 1 0,-4 0-11 15,-1 0-10-15,-3 15 4 16,-6-1-11-16,2 7-12 16,-6 12-2-16,1 12-1 0,1 15 8 15,2 14-2-15,0 12 0 16,2 11-3-16,8 8-7 15,8 10-6-15,7 2 3 0,12 6-2 16,10-1 2-16,15 1-2 16,10-5-3-16,15 0 0 0,9-5-3 15,13-12-4 1,22-7-3-16,17-11-6 0,20-24-3 16,20-13-9-16,20-17-5 15,12-29-3-15,8-13 7 16,10-15-2-16,-4-17 0 0,-16-19-6 15,-10-15 1-15,-24-14 10 16,-26-16 13-16,-22-15 16 16,-26-7 7-16,-23 4 16 0,-20-1 8 15,-21 8-9-15,-20 9-2 16,-16 9-7-16,-18 15 4 16,-7 15-6-16,-9 11-2 15,-4 15-8-15,1 15-9 0,-1 6-10 16,10 12-3-16,4 9-17 15,2 4 4-15,9 0 1 16,11 0-10-16,10 8-3 0,12-8-15 16,7 12-15-16,9-12-7 15,3 0 17-15,13 0 13 16,0 0 19-16,0 7 7 0,0-7 16 16,0 0 0-1,0 0 8-15,0 0 4 0,0 0 8 16,0 0 8-16,0 0 5 15,0 0-1-15,0 0 3 16,0 0-1-16,0 0-4 16,0 0-4-16,0 0-9 15,0 0-8-15,0 0 1 0,0 0-3 16,0 0-5-16,0 0 0 16,0 0 6-16,0 0-2 15,0 0 1-15,0 0-5 0,0 0 2 16,0 0 6-16,0 0-2 15,0 0-4-15,0 0 4 0,0 0 9 16,0 0-5-16,0 0 10 16,0 0-5-16,0 0 7 15,0 0-7-15,0 0 5 16,0-2-6-16,0 2 2 16,0-5-5-16,0 2-4 0,0 3-2 15,0 0-1-15,0 0 1 16,0 0 0-1,0-4-4 1,0 4 5 0,0 0-5-16,0 0 6 31,0 0-10-31,0 0 8 16,0 0-1-16,0 0-3 0,0 0 4 15,0 0 1 1,0 0-7-16,0 0 5 15,0 0 0-15,0 0 2 16,0 0 0-16,0 0-7 0,0 0-1 16,0 0 9-16,0 0-6 15,0 0 4-15,0 0-6 16,0 0 7-16,0 0-5 16,0 0 3 15,0 0-3-31,0 0-2 15,0 0 8-15,0 0-6 16,0 0 3 0,0 0-2-16,0 0-3 15,0 0-2-15,0 0-9 0,0 0-11 16,0 0-6-16,0 0-35 16,0 0-32-16,5 0-41 15,3 7-42-15,5-7-72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25T17:19:13.06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9993 3829 21 0,'0'-7'44'0,"0"-1"34"16,0-1 37-16,0 5-7 15,0 0-52-15,0 4-27 0,0-4-19 16,0 4-3-16,0 0 4 16,0 0 4-16,0 0-4 15,0 0-1-15,0 0-2 16,0 0 6-16,0 0 0 16,0 0-2-16,0 0 6 15,0-5 1-15,0 5 0 0,0 0-2 16,0 0 4-16,0-2 2 15,0-3-4-15,0 5 4 16,0-4 5-16,0-1 6 16,0 2-3-16,0-6-3 0,0 6 2 15,0-5 3-15,0 0-6 16,0-1-2-16,0 1-9 16,0-5 11-16,0 5-3 15,-8 1-6-15,8-3-2 0,0 3 1 16,0 3-4-16,0-4-1 15,0 4 0-15,0 1-7 16,0 3 3-16,0 0 1 16,0 0 2-16,0 0-8 15,0 0 7-15,0 0-7 16,0 0 1-16,0 0 0 16,0 0-1-16,-8 0-2 0,8 0 6 15,0 0 1-15,0 0-6 16,-10 0 6-16,10 0-4 15,0 0 2-15,0 0-4 16,0 0 1-16,0 0 5 16,0 0-4-16,0 0 1 15,0 0-4-15,0 0 2 16,0 0 6-16,0 0 3 16,-8 0-2-16,0 0 0 15,2 0-6-15,-3 0-1 16,1 0 0-16,0 12-6 0,0-5 5 15,-1 5 1-15,-3 0-2 16,4 4 0-16,-1 9-2 16,1 3 6-16,8 10-9 15,0 2 6-15,0 10 3 16,0 7-5-16,0-1 5 0,14 5-5 16,-3-4 0-16,5-5 2 15,0-3 1-15,0 1-3 16,4-8 3-16,2-8-3 15,2 0 7-15,0-6-5 16,5-8-1-16,7-7 5 0,1-5 7 16,6-8-11-16,3-5 3 15,-2-7-1-15,1-12 1 16,-4-4-3-16,-5-10 13 16,-3-3-8-16,-4-6 0 0,-9-7-2 15,-8-2 10-15,-4-6-2 16,-8-3-2-16,0 0 4 15,-20 1-8-15,0 2 0 0,-5 5 1 16,-4 5-3 0,-4 2-2-16,1 5-5 15,-1 10 6-15,6 2-4 0,-6 8-2 16,1 4-5-16,2 5-3 16,2 4-9-16,0 8-21 15,-4 4-14-15,-5 13-31 16,1 3-37-16,-4 13-37 0,3 11-11 15,4 5-1-15,4 3-60 16,13-3-175-16</inkml:trace>
  <inkml:trace contextRef="#ctx0" brushRef="#br0" timeOffset="532.95">12026 3532 246 0,'-8'-19'199'0,"1"3"-67"0,7 3-42 16,-12 1-18-16,12 3 18 16,-13-3 13-16,1 5 2 15,-1-2-17-15,2 6-27 16,-1-1-13-16,-5 4-12 0,0 11 2 16,-6 13 0-16,-11 17 17 15,-5 16 23-15,2 16-9 16,1 9-30-16,4 3-6 15,10 0-11-15,22 1-7 0,0-4-8 16,13-8-3 0,16-5-1-16,16-9 0 0,15-11-9 15,8-12 11-15,10-12-6 16,-1-25 4-16,-1-14-3 16,-5-16 2-16,-14-28-4 15,-9-20 1-15,-12-16-1 0,-15-7 2 16,-17-9 3-16,-12-1 8 15,-17 14-2-15,-11 8-4 16,-13 12-5-16,-4 12-14 16,-7 15-26-16,3 15-79 0,4 5-86 15,13 14-58 1,7 16-9-16,17 0-39 16</inkml:trace>
  <inkml:trace contextRef="#ctx0" brushRef="#br0" timeOffset="949.42">16586 3631 615 0,'8'-78'427'0,"-2"9"-206"16,-3 13-117-16,2 14-55 15,-2 10-16-15,-3 12 35 16,0 7 12-16,0 9-36 15,0 16-19-15,-17 29 10 16,-5 36 8-16,-16 37 45 0,-10 25-25 16,-5 16-26-1,-4 3-21-15,4-12-18 0,9-15 4 16,6-17-21-16,15-21-89 16,7-11-127-16,3-22-83 15,13-6-13-15,0-18 6 0,0-12 34 16</inkml:trace>
  <inkml:trace contextRef="#ctx0" brushRef="#br0" timeOffset="1247.89">16603 3675 415 0,'21'-93'255'0,"-5"20"-112"15,0 15-75-15,-4 18-30 16,1 11 1-16,-5 8 31 15,-4 9 21-15,0 12-27 16,4 26 20-16,8 31 1 0,9 28 0 16,3 20-24-16,4 14-20 15,1 7-11-15,-1 0-8 16,1-8-8-16,5-8-8 0,-7-13-2 16,2-16 1-16,-6-14 1 15,-6-15-16-15,-4-16-13 16,-5-8-37-16,-6-7-51 15,0-13-51-15,-6-8-49 16,0-4 2-16,-16-16 12 16,-6-13-66-16</inkml:trace>
  <inkml:trace contextRef="#ctx0" brushRef="#br0" timeOffset="1647.41">16388 4188 340 0,'-37'-5'186'0,"9"5"-70"0,3 0-46 16,10 0-20-16,7 0 9 15,8-3 22-15,0-1 11 16,8-4-11-16,7 3-12 16,15 1-12-16,13 4 5 0,19 0 7 15,11 0 3-15,7 0-20 16,2 0-14-16,-1 0-19 15,-12 0-2-15,-13 0-2 0,-14 0-8 16,-10 0-1-16,-7 0 0 16,-9 0 11-16,-3 0 4 15,-13 0 4-15,0 0-3 16,0 0 0-16,0-3-12 16,0-2-13-16,0-3-12 15,-13 5-36-15,13-2-16 0,-13 1-11 16,13 4 6-16,-6 0-3 15,6 0 1-15,0-3 5 16,0 3-21-16,0 0-39 0,0 0-15 16,0 0-8-16,0-4-48 15,0-1-8-15</inkml:trace>
  <inkml:trace contextRef="#ctx0" brushRef="#br0" timeOffset="3460.63">17386 4392 123 0,'0'0'196'15,"0"-5"-62"-15,0 0-44 0,0 5-37 16,0 0-22-16,0 0 0 15,0-2 18-15,0-3 15 16,0 5-2-16,0 0-4 16,0 0-3-16,0 0-4 0,0 0 8 15,0 0-2-15,0 0-3 16,0 0-5-16,0 0-1 16,0 0-1-16,0 0 7 15,0 0-2-15,5 0-1 16,-2 0 7-16,2 0-8 15,-5 0-12-15,0 0-2 0,0 0-7 16,0 12-3-16,4 5-1 16,4 7 10-16,-8 1-3 15,5 4-4-15,-2-1-3 0,-3 0-5 16,0 2-2-16,0-7 3 16,0-3-10-16,0 1 0 15,0-4 4-15,0-6-6 16,0 1 1-16,0 0-8 0,0-12 7 15,0 9-11-15,0-1 4 16,0-8 0 0,0 0-3-16,0 0 3 15,0 0-5 1,0 0-4-16,0 0-35 16,0 0-72-16,0-5-103 15,0-3-111-15,0 1-40 16,0-9-41-16</inkml:trace>
  <inkml:trace contextRef="#ctx0" brushRef="#br0" timeOffset="10383.5">10146 6016 34 0,'0'-8'115'0,"0"0"73"0,0-1-66 15,0 1-27-15,-8 1-24 16,8 2-2-16,-11-2-9 16,11 2 6-16,0 1 6 15,-9-1-8-15,9 5-23 0,0 0-14 16,0 0-14 0,0 0 5-16,-7 0-2 0,7 0 12 15,-13 0-9-15,4 0 15 16,-2 16 3-16,-6 13-1 15,-3 12-4-15,-5 13 7 0,2 6-9 16,-3 13-8-16,4 6-12 16,0-3-3-16,6 2 0 15,8-5 0-15,8-4-5 16,13-9 0-16,3-3 2 0,12-7-8 16,9-10 4-16,11-11-6 15,9-13 4-15,8-16-7 16,0 0-6-16,0-16-3 15,-5-9 9-15,-2-12 2 0,-13-11 3 16,-9-12 0-16,-12-18 3 16,-12-7 1-16,-12-10 10 15,-9 3 5-15,-9 1 20 16,-12 7-6-16,-10 9-6 0,-8 15-5 16,-9 11-4-16,-5 13-12 15,2 10 0-15,2 14-9 16,6 12-15-16,4 12-39 0,3 14-63 15,3 5-40-15,14 6-15 16,13 9-1-16,15 2-46 16,0-3-9-16</inkml:trace>
  <inkml:trace contextRef="#ctx0" brushRef="#br0" timeOffset="11015.13">11638 5841 335 0,'8'-13'167'0,"-4"6"-48"0,-4 3-40 15,0 4 10-15,0 0-2 16,0 0 5-16,-12 11 2 15,-2 2-13-15,-2 4-28 16,1-6-9-16,-1 1-15 0,3-3-9 16,13-9 0-16,-8 7-9 15,8-7-4-15,0 0 3 16,0 0 7-16,0-7 19 16,0-10-3-16,0-3-16 0,0-5-7 15,12 2-4-15,5-3 0 16,2 6-8-16,6 0 3 15,0 3 3-15,-1 10-8 16,4 7 8-16,-4 7-1 16,0 14-3-16,1 15 7 0,-8 13 6 15,-10 13-9-15,-7 7 6 16,-7 8-8-16,-14 1 2 16,-11-2 2-16,-5-5-5 15,-5-7-3-15,2-6 8 0,6-14 5 16,0-7-14-16,9-10 0 15,9-4 4-15,16-8 3 16,0-3 0-16,16-5-4 16,17-7 0-16,19 0-2 15,18 0-1-15,19 0 2 0,17 0 7 16,15-7-1-16,4-1-5 16,3-5-6-16,-15 7 8 15,-11-5-1-15,-21 9 4 0,-21-8-10 16,-10 8-18-16,-18-3-33 15,-7 1-27-15,-9-1-49 16,-8-2-39-16,-8 3-21 0,0-4-11 16,0-1-66-16</inkml:trace>
  <inkml:trace contextRef="#ctx0" brushRef="#br0" timeOffset="12320.35">16583 5897 317 0,'20'-11'247'16,"-4"-2"-34"-16,-2 5-70 0,-7 8-66 15,1 0-36-15,0 0-4 16,-5 0 19-16,6 21 59 16,-1 7 12-16,0 13-38 0,1 8-19 15,-1 11-21-15,0 7-15 16,0-3-16-16,2 2-12 16,-2-6 4-16,-2-3-1 15,5-3-10-15,-2-6 1 0,-1-8-2 16,1-7-2-16,-5-9-17 15,1-3-9-15,-5-9-3 16,0-12-15-16,0 0-19 0,0 0-5 16,0 0-1-16,0-16 2 15,0-17 22-15,0-14 11 16,4-20 24-16,-4-10-1 0,0-12 12 16,0-5 7-16,0 4-3 15,0 1 1-15,0 3 4 16,0 5 6-16,-9 8 2 15,9 12 1-15,0 7-1 16,0 13 5-16,0 5-9 0,5 8-2 16,7 4-9-16,3 3 9 15,10 9-8-15,7 0 2 16,10 12 4-16,1 0-2 16,3 0-2-16,1 12 1 0,2 8-1 15,-3 1 6-15,-11 0 10 16,-6 2-4-16,-7 2 6 15,-11 3 7-15,-11 0-1 16,-11 6 2-16,-18 6-9 16,-15 5-4-16,-18 3-7 0,-4-3-3 15,1-7 1-15,5-2-2 16,-2-8 2-16,11-4-8 16,6-3 2-16,4-4 3 0,9-5-4 15,7-5 1-15,10 3-4 16,6-10 4-16,9 0-6 15,0 0 3-15,0 0-5 0,9 0 5 16,11 0-4-16,8 0 7 16,12 0 1-16,5 0-5 15,3 0 9-15,6 0-5 16,2 11-2-16,1 6 0 16,-5-2-2-16,-2 6 5 0,-5 7 0 15,-5 5 4-15,-4 3-3 16,-7 5 2-16,-4 4 2 15,-14-1 0-15,-8 1 9 16,-3 1 2-16,-11-6 2 0,-9 1 8 16,-9-5 12-16,1-3-17 15,-8-5 4-15,-1-4-7 16,-3-4-3-16,-2-2-4 16,-3-6-12-16,6 0 0 0,-2-5 7 15,5-7-9-15,7 9 4 16,4-9-2-16,10 0 0 15,3 0-4-15,12 0-7 0,0 0-5 16,0 0 8-16,0 0-7 16,0 0-1-16,0 0 4 15,0 0-1-15,8 0-10 0,-4-4-2 16,3-1-31-16,-4 2-25 16,6 3-45-16,-4 0-51 15,3 0-35-15,0 0-16 0,4 0-43 16</inkml:trace>
  <inkml:trace contextRef="#ctx0" brushRef="#br0" timeOffset="13645.09">17492 6387 5 0,'0'-4'14'16,"0"4"18"-16,0-5 31 0,0 2 42 15,0-2 37 1,0 5-47-16,0 0-31 0,0 0-19 16,0 0-9-16,0 0 8 15,0 0 5-15,0 0 5 16,0 0 1-16,0 0-7 0,0 0 6 16,0 0 1-16,0 0 4 15,0 0 7-15,0 0 0 16,0 0-3-16,0 0-9 15,0 0-13-15,0 0 0 0,0 0-8 16,0 0-3-16,0 0-1 16,0 0 7-16,0 0 4 15,5 17 2-15,-1 2 10 16,0 9 12-16,0 6-13 16,-4 1-17-16,0 8-17 0,0-3 2 15,0-4 1-15,0-3 5 16,0-4-10-16,0-5-2 15,0-4 1-15,0-4 1 0,0-2-4 16,0-3-5-16,0-11-3 16,0 8-1-16,0-8 1 15,0 0 4-15,0 0-1 0,0 0-8 32,0 0 5-32,0 0-2 15,0 0 1 1,0 0-4-16,0 0-8 15,0 0-16 1,0 0-45-16,0 0-57 16,0 0-74-16,0 0-74 15,0 9-39-15,0-9-17 0</inkml:trace>
  <inkml:trace contextRef="#ctx0" brushRef="#br0" timeOffset="17654.22">10131 8206 291 0,'0'-4'184'16,"0"0"-42"-16,0 4-49 0,0 0-44 15,-9 0-23-15,9 0 3 16,-11 0 10-16,-2 8 14 16,-4 4-4-16,1 0-8 0,-3 0-9 15,-3 0-8-15,-1-3-2 16,3-9-4-16,-2 8-5 15,2-8-4-15,4 0-5 16,5 0 0-16,11-3-1 16,0-11-3-16,0-5-4 15,8-5 5-15,8-6-4 16,4 5 5-16,5 2 3 16,2 2-9-16,6 6 2 0,-4 5 7 15,4 6-2-15,-1 4-1 16,-4 14 7-16,1 10 19 15,-5 11 3-15,-4 20-4 16,-9 9-4-16,-11 5-9 16,-11 5 14-16,-9-5-7 0,-17 0 3 15,-11-1-4-15,-13-6 2 16,-4-5-6-16,-4-8 0 16,4-8 13-16,11-12-7 0,10-10 1 15,15-2-13-15,9-9-1 16,9-8-10-16,11 0-2 15,11 0 2-15,14-13-3 0,16-1 0 16,7-3 3-16,8 4 1 16,6 0 3-16,-2 1-4 15,2 5 1-15,-2-2 6 0,2 1-12 16,-6 8 3 0,1 0 2-16,-1 0 3 0,-2-4-5 15,-6 4 1-15,-3 0 0 16,-4-4-7-16,-8 0-20 15,-9 4-22-15,-7 0-31 0,-7 0-30 16,-5 0-19-16,-5 0-28 16,0 0 3-16,-12 0 7 15,-5 0-42-15,1 0 6 0</inkml:trace>
  <inkml:trace contextRef="#ctx0" brushRef="#br0" timeOffset="18403.04">12108 8168 478 0,'0'-23'240'0,"-20"7"-82"15,-6 4-77-15,4 4-51 0,-3 8-15 16,4 0-1-16,1 0-1 16,-4 0-5-16,0 0-2 15,-1 0-6-15,1 0 0 16,0 0 5-16,2 0-4 16,2 0 4-16,5 0-5 0,2 0-10 15,5-10 0-15,8-2 8 16,0-7-2-16,0-6 2 15,17-4 1-15,2-2 4 0,6-3 8 16,8 6 2-16,2 5-9 16,5 2 1-16,7 8-1 15,2 5-1-15,-5 8 16 0,-1 12 6 16,3 8 17 0,-5 13 7-16,-9 13 21 0,-12 14 10 15,-12 10-22-15,-8 6-23 16,-16 5 5-16,-11-4-2 15,-15-2-5-15,-14-7-2 0,-10-3 9 16,-7-8 3-16,0-11-5 16,-1-9 8-16,10-10 10 0,7-2-12 15,9-8-18-15,12-5-10 16,7-5-7-16,9-7-7 16,8 0-5-16,12 0-11 15,0 0-4-15,20-12 4 16,17-5 16-16,14 2-2 0,14-4-4 15,12-4-7-15,4 4 7 16,6 3-6-16,2 4 18 16,-1 2-12-16,7 8 4 0,-6 2 1 15,-3 0 1-15,-6 0 0 16,-9 0-5-16,-11 0 3 16,-13 0 6-16,-9 0-5 0,-14 0 3 15,-4 0-2-15,-7 0 3 16,-6 0-9-16,-3 0 2 15,-4 0-12-15,0 0-41 0,0 7-46 16,0-7-57-16,0 8-46 16,0-8-39-16,-8 9-5 15,-3-9-8-15,-6 0-9 16</inkml:trace>
  <inkml:trace contextRef="#ctx0" brushRef="#br0" timeOffset="29835.35">17023 7604 19 0,'0'-8'23'0,"3"3"-5"0,-3 1 63 16,3 0 120-16,1 0-67 16,-4 4-42-16,0 0-34 15,0-5-22-15,0 2 5 0,0-2 6 16,0 5-5-16,0 0-9 15,5 0-11-15,-2 0-4 16,2 0 4-16,-5 0-3 16,0 0-4-16,0 0 13 0,0 0 0 15,0 0-6-15,0 17 16 16,-13 11 9-16,-2 21-6 16,-14 18-9-16,-7 12-7 0,-10 20-4 15,-1 7-10-15,-7 0-1 16,0 0-4-16,3-5 5 15,-2-2-9-15,5-14 0 16,2-9 2-16,7-10-5 16,5-12 1-16,11-15 5 0,6-6-9 15,5-9-5-15,4-7-17 16,8-5-45-16,-9-12-40 16,9 0-24-16,0 0 15 0,0-8 7 15,0-17-19-15,9-11-37 16,3-9 3-16</inkml:trace>
  <inkml:trace contextRef="#ctx0" brushRef="#br0" timeOffset="30369.15">16973 7688 39 0,'8'-11'70'0,"0"-1"75"16,0 5-11-16,1-3-51 16,0 3-30-16,-6 2-13 15,2-2-2-15,-5 2 2 16,0 1-2-16,3-1 4 0,0 1 0 15,1 1 2-15,1-1 0 16,3-1-2-16,0 2 12 16,1-2 7-16,-5 1 2 15,4 4 0-15,-4 0-16 0,4 0 2 16,0 0 4-16,3 12 13 16,2 4 22-16,4 10-18 15,-2 10-18-15,2 3-15 0,-1 11-14 16,1 8-12-1,-6-1 2-15,7 4-9 0,-4-1-4 16,3-7 2-16,-6-4-2 16,3-4-2-16,-2-9 7 15,2-8-7-15,-8-2-7 0,2-2-10 16,-5-7-22-16,-3-5-25 16,0 0-17-16,0-12-24 15,0 7-24-15,0-7-17 0,0 10-13 16,0-10 13-16,-11 8 17 15,-5-8-11-15,-4 0-34 16,-1-8 37-16</inkml:trace>
  <inkml:trace contextRef="#ctx0" brushRef="#br0" timeOffset="31832.33">16883 8129 11 0,'-20'-4'31'0,"-1"0"42"16,2 4 64-16,2 0-4 15,2 0-55-15,2 0-26 0,4 0-17 16,9 0-13-16,0 0-2 16,0 0-1-16,0 0 4 15,5 0 2-15,12 0-3 16,1 8 6-16,12-8-3 15,2 8 7-15,4-8-3 0,5 0 5 16,0 0-9-16,-1 0 0 16,-2 0-2-16,-2 0-8 15,-8 0-5-15,-2 0 7 0,-12 0 6 16,-1 0-2-16,-1 0-8 16,-4 0 2-16,-4 0-7 15,0 0 8-15,1 0-4 16,-1 0 0-16,-4 0 2 15,4 0 3-15,-4 0-8 0,0-4 2 16,0 4-5-16,0 0-2 16,0 0 1-16,0-4-11 15,0 4 4-15,0-4-1 0,5 4-3 16,-2-4-1 0,2 4 2-16,-5 0-6 15,3 0 2-15,-3 0-3 0,0 0-1 16,0 0 3-16,0 0 1 15,0 0 6-15,0 0-2 16,0 0 3-16,0 0-3 16,3 0 1-16,6 0 1 15,-4 0 5-15,1 0-4 0,7 0 4 16,-4 0-7-16,-1 0 5 16,0 0 6-16,2 0-6 15,-7 0 3-15,0 0-3 0,-3 0-1 16,0 0 2-1,0 0 0-15,0 0-3 16,0 0 4-16,3 0-5 16,2 0 3-16,-2 0-4 0,-3 0 6 15,0 0-3-15,0 0 5 16,0 0-2-16,0 0-1 16,0 0-5 15,0 0 5-31,0 0 0 15,0 0-2-15,0 0-13 16,0 0-15-16,0 0-11 16,0 8-15-16,0-8-2 0,0 8 1 15,0-8 10-15,0 0 5 16,0 0 10-16,0 0 14 16,0 0 8-16,0 0 1 0,0 0-6 15,0 0-13-15,0 0-12 16,0 0-11-16,0 0-18 15,0 0-4-15,0 0 3 16,0 0 22-16,-8 0 24 16,8 0 29-16,0 0 28 0,0 0 27 15,0 0 22-15,0 0-32 16,0 0-19-16,0 0-6 16,0 0 0-16,0 0-1 0,0 0-1 15,0 0 6-15,0 0-5 16,0 0 3-16,0 0 4 15,0 0 7-15,0 0 1 0,0 0 3 16,0 0-2 0,0 0-6-16,0 0-10 0,0 0-5 15,0 0 1-15,0 0-5 16,0 0-3-16,0 0-4 16,0 0-1-16,0 0 3 0,0 0 9 15,0 12 12-15,5 0 7 16,3 6-5-16,1-3-6 15,-1 4-5-15,0 7-7 16,0 3-1-16,1-1-6 0,-2 5-6 16,1-1-5-1,0-4 7-15,-4 1-2 0,4-1-3 16,-3-4 11-16,-2 5 13 0,2-5 2 16,-2 4-4-1,-3-2-9-15,0-2-3 0,0-3 5 16,0-6-9-16,0-2-3 15,0-1 2-15,0 0-2 16,6 0 0-16,-2-5-7 0,-1-7 4 16,2 11 0-16,-2-11 6 15,0 6-6-15,2-6 0 16,-2 9-2-16,3-9 2 0,-3 0 7 16,-3 0-6-16,0 0 3 15,0 0-7-15,0 0 4 16,0 0 3-16,0 0-3 31,0 0-5-31,0 0 7 0,0 0-5 16,0 0 6-16,0 0-17 15,0 0-8 1,0 0-25-16,0 0-24 0,0 0-35 16,0 0-25-16,0 0-15 15,0 0-2-15,0 0 6 16,-9 0-39-16,-2 0-4 0</inkml:trace>
  <inkml:trace contextRef="#ctx0" brushRef="#br0" timeOffset="36590.91">10261 10413 264 0,'-8'-21'176'0,"8"0"-53"0,0 6-45 15,0-2-31-15,0 5-22 16,0 0 5-16,0 0 22 15,0-2 19-15,0 7 13 0,0 0 11 16,0 7 5 0,0 0 0-16,-14 0 5 0,-5 12-38 15,-9 8-32-15,-18 12-18 16,-14 13-6-16,-13 8-7 16,-9 8-4-16,1-4 6 15,4-5-3-15,12-7 0 0,16-8-2 16,13-9-1-16,7-1 4 15,13-14-4-15,16 9 0 16,5-1-7-16,11-2 2 0,11-2 3 16,15-1-6-16,3-4-3 15,0-12-7 1,-2 0-3-16,-6 0-10 0,-4 0-27 16,-10 0-25-16,-1 0-42 15,-7 7-46-15,-7-7-15 16,1 0-15-16,2 0-36 0</inkml:trace>
  <inkml:trace contextRef="#ctx0" brushRef="#br0" timeOffset="36906.99">10261 10307 400 0,'0'-54'211'0,"0"9"-58"16,-14 10-71-16,3 6-41 15,3 4-21-15,0 8 12 16,8 5 24-16,-12 8-5 0,12 4-9 16,-12 21-13-16,-2 29 7 15,3 26 10-15,-6 30-11 16,-2 25-12-16,2 14-5 16,5 7-10-16,0-6-2 0,4-7-4 15,8-18 2-15,0-12-7 16,0-14 6-16,3-13-6 15,6-21-21-15,-1-14-31 16,4-9-33-16,1-9-48 16,-1-10-24-16,8-19-8 0,4 0-50 15,0-19 0-15</inkml:trace>
  <inkml:trace contextRef="#ctx0" brushRef="#br0" timeOffset="37357.8">11272 10470 587 0,'4'-29'216'16,"-4"4"-92"-16,0 10-69 0,4-2-34 15,4 4-13-15,12-2-4 16,5-2-2-16,12 1 1 15,7 0-7-15,13 3 2 16,0 1 0-16,0 5 3 0,-4 2-1 16,-13 1 0-16,-7 4 5 15,-9 0-4-15,-8-5 10 16,-4 2 17-16,-4-2 18 0,0 5 20 16,-4 0 27-16,-4 0 14 15,0 0-17-15,0 0-25 16,0 0-5-16,0 17-16 15,0 24 14 1,-15 23-2-16,-2 31-15 0,1 14-19 16,-1 10-12-16,-4 7-7 0,5-9 0 15,-1-6-3-15,3-18 0 16,2-12-3-16,-2-8 11 16,14-7-8-16,-11-10-12 0,11-11-38 15,-9-8-40-15,9-8-46 16,0-5-42-16,0-9-40 15,0-2-8-15,0-13 2 16,0 0-30-16</inkml:trace>
  <inkml:trace contextRef="#ctx0" brushRef="#br0" timeOffset="37692.33">11463 11112 472 0,'-22'-16'309'0,"4"0"-76"16,1 5-108-16,9-4-68 15,8 7-29-15,-9 1-17 0,9 3-5 16,9-5-2 0,10 6-4-16,19-6 2 0,18 2 1 15,14 2 0-15,10-2-6 16,2 7 0-16,0 0-1 15,-11-5 5-15,-9 5-3 16,-13-4 2-16,-13 4-6 0,-7 0 4 16,-8 0 4-16,-6 0-2 15,-4 0 0-15,-3 0 3 16,-2 0-16-16,-6 0-23 0,0 0-39 16,0 0-61-16,0 0-55 15,0 0-49-15,0 0-21 16</inkml:trace>
  <inkml:trace contextRef="#ctx0" brushRef="#br0" timeOffset="38672.33">16648 10233 185 0,'11'-25'259'15,"3"2"-73"-15,-6-1-32 16,-5 2-45-16,2 9-41 15,-1 1-7-15,0 0 21 0,-4 8 17 16,0 4 6-16,0 0-17 16,4 25 19-16,4 16 9 15,0 20-22-15,2 17-31 0,-7 7-21 16,-3 4-11-16,0 1-8 16,0-5-10-16,0-8-9 15,0-6 1-15,0-14-7 16,0-13 1-16,0-16 7 15,0-7-4-15,0-5-2 0,0-9 1 16,0-7-9-16,-9-11-18 16,1-13 4-16,0-13-11 0,8-16 14 15,0-16-4-15,0-12 8 16,4-14 3-16,8-7 3 16,5-3 7-16,3-2 0 0,9 7 5 15,2 6-9-15,7 8 3 16,2 13-3-16,6 8 10 15,1 11-1-15,2 18-6 16,0 11-5-16,-5 13 9 16,1 12 3-16,-9 20-7 15,-10 17 8-15,-14 17 5 0,-12 10-5 16,-20 11-1-16,-17 0 3 16,-12 2-6-16,-8-2 9 15,-4-9-4-15,5-9 7 0,6-13-8 16,10-7-2-16,8-9 4 15,7-8-2-15,11-7-5 16,8-5 0-16,6-8 1 0,15 0-4 16,9 0 3-1,14 0-2-15,10-5 1 0,5 5-2 16,7 0 8-16,2 12-5 0,-5 14 5 16,-5 10-2-1,-3 16-11-15,-8 15 8 0,-14 1 1 16,-13-4-5-16,-14-2 7 15,-17-5 0-15,-15-8 0 16,-21-8-9-16,-12-10 7 0,-8-5 3 16,-1-10 2-16,6-8-19 15,3-8-40-15,11 0-81 16,15 0-86-16,5-8-75 0,14-5-2 16,6 6-39-16</inkml:trace>
  <inkml:trace contextRef="#ctx0" brushRef="#br0" timeOffset="53349.06">9216 5055 519 0,'-8'-17'214'0,"8"1"-98"16,-6 3-61-16,6 5-34 0,0 0-12 15,0 5-3-15,0-1 1 16,11 4 2-16,17 0-3 15,12 0 2-15,14 13 6 16,19-3 9-16,12 3-1 16,16 0-8-16,13-1-2 0,12-4-7 15,13 0 6-15,-1 0-10 16,-2 1-1-16,-5-2 0 16,-12-7 4-16,-10 13-4 15,-8-13-2-15,-12 9 8 16,-4-2-3-16,-12-7-2 15,-2 12 2-15,-8-12 3 16,-1 0-6-16,-5 12 8 0,-5-12 3 16,2 9 1-16,-5-1-5 15,-2-8-2-15,2 12-1 16,4-12-1-16,0 9 8 16,-1-9-7-16,2 0 0 0,-1 0 6 15,-5 0 5-15,6 0-4 16,2 0-8-16,5 0 3 15,4 0 0-15,0 0-5 16,-1 7-1-16,1-7 4 16,0 12-3-16,-8-12-1 15,1 9-3-15,-7-9 7 0,3 0-1 16,-2 0-6-16,7 0 5 16,-4 0 0-16,5 0-2 15,6 0-2-15,4 0 8 16,-2 0-10-16,0 7 8 0,-3-7-4 15,0 0-4-15,-3 0 3 16,-1 0 1-16,-4 0 5 16,0 0-8-16,-5 0 3 15,-3 0 0-15,3 0 3 16,5 0-5-16,5 0 0 16,3 0 2-16,5 0 0 15,3 0 0-15,-1-2 4 0,1-3-1 16,-3 5-3-16,-1-5-2 15,-5 1 2-15,-7 1 1 16,-9-6-2-16,-2 6 3 0,-7-5 0 16,1 3 0-16,2-2-1 15,-2 2 3-15,1-3-4 16,0 8 0-16,0-5-2 16,-1-2 2-16,4 2 0 15,2-2 5-15,3 3 0 16,5-1-5-16,-7-2 1 15,-3-2 6-15,-2 2 3 0,-3 1-1 16,4-1-3-16,-4 3 5 16,6-1-8-16,4 1-5 15,4 4 5-15,-2 0-1 16,6-4-1-16,1 0-5 0,2 0 6 16,5 4-2-16,0 0 0 15,-5 0 1-15,-3 0 0 16,-3 0-4-16,-2 0 3 15,-3 0-1-15,5 0 2 16,-2-5 2-16,0 5-3 16,2 0 3-16,0 0-2 0,-3 0 0 15,5 0-2-15,1 0-1 16,5 0-1-16,-1 0 5 16,4 0-3-16,-5 0-1 15,5 0 5-15,-3 0-4 0,-2 0 3 16,2 0-2-16,-2 0 4 15,-3 0-2-15,4 0-8 16,-4 0 6-16,3 0 1 16,2 0-1-16,-1 0-1 15,0 0 2-15,0 0-2 16,-1 0 4-16,-4 0-5 0,3 0 0 16,-3 0 3-16,-4 0 1 15,2 0 2-15,-1 0-8 16,-1 0 4-16,4 0 2 15,14-7 9-15,3-5 11 16,4 0-6-16,-4-6 8 0,-8 3-3 16,-8-2-2-16,-8 1 3 15,-5 0 7-15,-1-4-1 16,-9-4 2-16,-4-5 10 16,-3-4-10-16,-6-7-12 15,0-10-7-15,-7-7-1 16,0-8 0-16,-6-8-3 0,0-7-1 15,-4-11-3-15,4-2-8 16,-4-9 8-16,4-4 6 16,0-8-12-16,1-3 8 15,-1-2 0-15,3 10 1 16,1 7-6-16,1 5 4 16,4 6-7-16,0 10 7 15,-7 12-2-15,3 3-5 0,-5 10 4 16,4 3-5-1,-3 7 5-15,-1 6 0 16,-2 7 2-16,0 9-4 16,-3 3 2-16,-3 2-2 15,0 6 2-15,0 1-1 0,0-1-1 16,0 1 1-16,0 0 2 16,-9 0-5-16,-5 0 7 15,-7 0-11-15,-9-4 3 16,-13 4 1-16,-22 0-1 15,-20-6 4 1,-19 3-5-16,-29-2-2 16,-14 1-3-16,-34 0 3 0,-26 0-7 15,-33-5-1-15,-19 0 13 16,-18 0-1-16,-3 1-3 16,5-3 9-16,-2-3-8 15,1 6 3-15,-4 4 2 16,0 0 0-16,0-1 0 15,11 5 0-15,18 5 1 16,15-2-1-16,21 4 0 16,19 2 2-16,14-1-8 15,7 4 2-15,5 0 7 16,3 0-3-16,1 0 0 16,3 0 1-16,5 0 1 15,9 0 4-15,6 0-9 16,6 0-1-16,7 0 5 15,6 0 0-15,16 0-5 16,10 0 4-16,5 0 3 16,4 0-1-16,-1 0-8 15,0 0 9-15,-3 0-2 16,0 0 1-16,-4 7-4 16,-5-7 2-16,0 10 1 15,4-10-1-15,-3 0 2 16,3 0-5-16,5 11 3 15,0-3-1-15,-1 1-4 16,4-9 7-16,11 7 2 16,5-7-5-16,12 9 4 15,15-9-9-15,10 8 9 16,12-8-3-16,5 0 0 16,8 0-5-16,4 0 9 15,8 0-5-15,-9 0 6 16,9 0-4-16,0 0-10 15,0 0 14 1,0 8-4-16,0 1-7 16,0 1 7-16,-8 8-2 15,0 10-3-15,-4 13 1 16,0 13 7-16,-8 10-3 16,-4 10-6-16,0 7 12 15,-1 9-7-15,-3 8 1 16,3 8-1-16,-4 3-1 15,5 5-2-15,-4 1 4 16,-1-11 1-16,4-2-5 0,6-4 5 16,-2-8-2-1,4-5-2-15,-2 1 2 0,3-5 0 16,-1-4 0-16,1-3 3 16,4-5 0-16,0-9-3 15,-1-6 0-15,4-9 3 16,9-4-9-16,-11-5 3 15,3 2 1-15,-1-7 4 16,1-4 3-16,0 0-9 16,8-8 6-16,-7 2 0 0,7-6-1 15,0-1 0-15,0-3-5 16,0 2 2-16,0-6 6 16,0 5-8-16,-9 2 4 15,9-2 0-15,0 0 0 16,0 0 3-16,0-5-3 15,0 7 0-15,0-7-3 16,0 1 5 0,0-8 2-16,0 0-7 0,0 0 4 15,0 0 0-15,0 0 5 16,0 0-8 0,0 0 6-16,0 0-6 15,0-2-9-15,0-4-43 16,0 1-83-16,-8 3-88 0,8-3-56 15,-11-7-67-15</inkml:trace>
  <inkml:trace contextRef="#ctx0" brushRef="#br0" timeOffset="59455.91">9550 6247 22 0,'16'-28'50'0,"-4"-1"46"0,1 1 53 15,-1-3-57 1,-4-3-35-16,-4 1-20 0,-4 2-4 15,0-2-6-15,0 4 9 16,0 1 7-16,0 4-10 16,0 2 2-16,4 3 5 15,0-1 11-15,-4 3 15 16,3 4-1-16,-3 9-20 16,0 4-17-16,0 0-8 0,0 0-8 15,0 0-4-15,0 17-4 16,-7 11 4-16,-5 17 16 15,-1 19-4-15,2 22 0 16,-3 12-8-16,3 8 0 16,-1 4 3-16,0-4 4 15,-1-4-6-15,5-4-1 16,-1-10-7-16,1-5 1 16,-2-14-2-16,-3-4 1 0,4-9 2 15,1-6-7-15,-4-2 5 16,4-2-3-16,0-7 5 15,0-6-5-15,8 0-5 16,-8-5 3-16,8-3 1 0,-8-4 3 16,8-6-3-16,-8-2 0 15,8-1-3-15,-8 1 4 16,8-13 0-16,0 12-7 16,0-12 8-16,0 0-2 15,0 0-2 1,0 0 5-16,0 0-1 15,0 0-1-15,0 0 5 16,0 0-3-16,0 0 0 16,3 0 0-16,2-6-4 0,3 6 5 15,0 0-6-15,5 0 4 16,1 0-2-16,11 0-1 16,4 0-2-16,7-3 6 15,13 0-3-15,8-2 0 16,9 5 0-16,6 0 0 15,5 0-4-15,9 0 7 16,-1 0-5-16,0 0 6 0,-4 0-8 16,-4 0 8-16,2 8-10 15,-7-8 6-15,1 9 1 16,5-9-1-16,-3 0 0 16,4 0-4-16,2 0-1 15,-1 0 5-15,2 0-3 0,-1 0 9 16,1 0-6-16,-6 0 0 15,-2 0-6-15,-6 0 8 16,-3 0-5-16,0 0 3 16,6 0 0-16,-3-6 4 15,5 3-6-15,4 3 1 16,4-3 0-16,1-2-2 16,-6 5 6-16,6-5-6 0,-4 5 0 15,-2 0 2-15,0 0 1 16,-2 0-1-16,-4 0-2 15,-2 0 5-15,-3 0-7 0,-4 0 5 16,-1 0 1-16,2-7-3 16,-2 2 1-16,2 2 4 15,-1-2-5-15,0-3 3 16,-5 5-4-16,1-6 4 16,0 6 2-16,1-6-7 15,-1 4 5-15,-6-2-4 0,3 1 2 16,-5-1 4-16,-2 3 1 15,-1-4 3-15,3 0-6 16,-5 0 4-16,1 4-2 0,-1-1 0 16,0-2-2-16,-2 7 2 15,-2-5-7-15,0-3 4 16,1 4 1-16,5-1-4 16,-2-2 5-16,5 3-8 0,2-4 8 15,8-1-1 1,5 6 0-16,6-6-2 0,3 2 1 15,-1-2 3-15,6 1-6 16,-5 1 1-16,-4-1 3 16,-9-1-6-16,-3 5 9 0,-3-1-7 15,-5 5 1-15,-5 0 1 16,-1-3 0-16,-1-1 0 16,-2-1 2-16,6 1-4 15,6 1 2-15,8-6-2 0,10 9 2 16,7 0 3-16,-1 0-1 15,3 0-3-15,2 0-2 16,-4 0 4-16,1 0-6 0,-6 9 7 16,1-9 1-1,-3 7 0-15,-1-7-4 0,3 9 1 16,2-9 1-16,3 0-3 16,4 0 1-16,3 0-3 15,6 8 6-15,0-8-2 16,-1 7 0-16,1-7 0 0,-2 8 0 15,2-8 5-15,4 0-3 16,-1 8-5-16,3-8-1 16,3 0 5-16,3 0 0 0,-1 0 3 15,-4 10-8-15,-4-3 2 16,-3-7 4-16,-5 9 3 16,-8-1-10-16,-8-8 5 15,-9 0 0-15,-11 7 5 16,-8-7-8-16,-9 0-1 0,-2 0 2 15,-6 0 8-15,-4 0-5 16,-1 0 0-16,-1 0 1 16,-6 0-1-16,1 0-5 15,-5 0 9-15,-2 0 0 0,2 0-7 16,-8 0 7 0,0 0 7-16,0 0 5 15,0 0 2-15,0 0 2 16,0 0 10-16,0 0-6 15,0-3 4-15,0-1 11 0,0-4-2 16,0-1-4-16,0-8-21 16,-11-6-7-16,5-10-3 15,-2-8-1-15,-2 1 1 0,2-6 0 16,0-1 3-16,0-7-5 16,8-6-1-16,-9-6-1 15,9 1 7-15,0-4-8 16,0 0 4-16,0 3 0 0,0 6-4 15,0-2-4 1,9 5 9-16,-1 0-3 0,0 1 4 16,0 3-7-16,2-1 4 15,1-3-3-15,-5 1-3 16,2-2 9-16,-2 5-4 16,-6 1-7-16,3 0 6 15,-3 6-1-15,0 6 2 0,0 2 1 16,0 6-7-16,0 7 4 15,0 9 0-15,0 4 5 16,0 0-4-16,0 5 4 16,0-5-5-16,0 3-3 0,0 4 5 15,0 3 1-15,0-3 3 16,0 5-9-16,0 0-2 16,0 0 4-1,0-6 0-15,-9 6 3 16,1-2-8-16,-1-3 5 15,-5-3 3-15,-6 0-4 16,-8 1 2-16,-13-2 0 16,-8 1-6-16,-5-1 5 0,-3 7 1 15,-3-4 0-15,-1 2 2 16,-4-1-4-16,2-2 4 16,-7 3-3-16,-6 1-4 15,-3-6 5-15,-2 4 2 16,-9 2 1-16,-3-1-3 15,0 4 4-15,-9 0-2 16,-4-4-3-16,-8 0-6 16,1 0 11-16,0-5-2 0,3 1 0 15,5 1-2-15,3-1 3 16,5-1-3-16,2 5 4 16,2-1-6-16,0 2 8 15,4 3-3-15,4 0-1 0,-1 0-4 16,1 0 2-16,-4 0 4 15,4 0-5-15,-5 0 1 16,0 0 6-16,3 0-1 16,-13 0-7-16,4 0 2 15,-10 0 4-15,0 0 0 0,-7 0-4 16,-2 0 0-16,6-4-2 16,0-1 6-16,-2 1-1 15,7 4-3-15,-2 0 4 16,5 0 2-16,3-3-8 0,1-2 4 15,4 1 1-15,3 1 1 16,5 3-2-16,-1 0-2 16,5 0-1-16,-4 0 11 15,0-5-6-15,-5 5-7 0,-3 0-1 16,-6-4 4 0,3 4 3-16,-6-4-1 0,-3 4-2 15,0 0 5-15,-2-4 2 16,2-1-5-16,-1 1-3 15,6 4 6-15,1 0-6 16,1 0 7-16,5-3-6 0,1 3-4 16,2 0 2-16,5 0 5 15,4 0-1-15,0 0-3 16,3 0 3-16,5-4 0 16,3 4-4-16,4 0 5 15,4 0-1-15,5 0 6 0,3 0-9 16,10 0-1-16,-2 0 5 15,3 0-3-15,-2 0 2 16,-3 0 5-16,-6 11-1 16,-4-11-11-16,1 9 9 15,-3-1-2-15,0-8 1 0,-2 8-1 16,7-8 2-16,1 0-2 16,5 0-1-16,5 0-4 15,3 0 3-15,5 0 7 0,-1 0-5 16,-3 12-2-16,4-12 2 15,-6 9-4-15,2-2 4 16,-6-7 0-16,2 9-3 16,-1 0 7-16,1-9-4 15,3 8-6-15,9-8 7 16,4 0 7-16,3 0-4 16,4 0-12-16,5 0 6 15,4 0-2-15,12 0 6 16,-8 0 2-16,8 7-8 0,0-7 7 15,0 0-6-15,0 0 2 16,0 0-1-16,0 0-5 16,0 8-2-16,0-8 0 15,0 0 4-15,0 0-3 16,3 0 5-16,2 0-1 16,-5 0 1-16,0 9-3 15,0-9-2-15,0 12 8 16,0 0 1-16,0 4 0 15,0 6-8-15,0 1 8 16,0 5-1-16,0 9-2 0,0 3 4 16,0 1-2-16,0 9 2 15,0-1-7-15,0 4 10 16,-8-5-8-16,0 1 1 16,8-4 2-16,-7-5-4 15,-2-3 8-15,1-5-4 16,0-8 0-16,8 2-4 15,-8-7 6-15,8-2 0 16,0-2-3-16,0-2 1 0,0-5-2 16,0 1 7-16,0-9-3 15,0 7-4-15,0-7 1 16,0 0 4-16,0 0-1 16,0 0-1-16,0 0-4 15,0 0 4-15,0 0-4 16,0 0 8-1,0 0-4 1,-9 0 0 0,9 0-4-16,0 0 9 15,0 0-8-15,0 0 1 16,0 0-8-16,0 0-28 16,0 0-31-16,0 0-44 15,0 0-52-15,0 0-38 0,0 0-20 16,0 0-45-16</inkml:trace>
  <inkml:trace contextRef="#ctx0" brushRef="#br0" timeOffset="79539.11">23222 7026 589 0,'18'-33'354'0,"-7"9"-174"16,-2 7-93-16,-3 5-41 16,-1 3-22-16,-5 6-3 15,0 3 14-15,0 0 3 0,-8 29 34 16,-12 19 25-16,-13 25-22 16,-7 20-21-16,-9 13-7 15,-5 8-20-15,-1 5-9 0,-2-5-9 16,3-9-2-16,11-5-8 15,1-20 2-15,10-15-17 16,7-16-80-16,11-13-81 16,6-12-51-16,8-10-21 0,0-24 32 15,14-22-9-15,14-28 4 16,12-35 54-16</inkml:trace>
  <inkml:trace contextRef="#ctx0" brushRef="#br0" timeOffset="79789.03">23218 7086 73 0,'38'-70'254'0,"-11"23"-44"0,-2 9-47 16,-10 15-65-16,-7 6-42 16,0 9-29-16,-3 8-9 15,-2 16 20-15,6 21 55 0,0 16-7 16,-1 12-35-16,4 16-20 16,-1 12-3-16,2 9-18 15,-1 1-8-15,-4-2 0 16,4-6 3-16,-3-10-4 15,-1-13 0-15,-3-10 0 16,-5-12-13-16,0-15-23 16,0-12-44-16,0-5-36 0,0-18-42 15,0-5-10-15,0-18-56 16,0-18-233-16</inkml:trace>
  <inkml:trace contextRef="#ctx0" brushRef="#br0" timeOffset="80117.25">23132 7541 478 0,'-33'-7'219'16,"6"-2"-85"-1,6 2-62-15,4 7-12 0,8-5 16 16,9 2 2-16,0 3-27 16,0 0-32-16,9 0-8 15,16 0-7-15,9 0 2 16,11 0-2-16,6 12 1 15,8 0-5-15,-3-5-6 0,-4 3 7 16,1-3 2-16,-7 1-1 16,-7-8-3-16,-5 0-2 15,-8 8 6-15,4-8-3 16,-6 0-3-16,-8 9 3 16,1-9-2-16,-6 8 5 15,2-8-6-15,-5 0-20 16,-3 0-24-16,-5 0-35 0,0 0-35 15,0 0-28-15,0 0-16 16,0-4-60-16,-8 0 16 16</inkml:trace>
  <inkml:trace contextRef="#ctx0" brushRef="#br0" timeOffset="80553.46">24018 7831 355 0,'-12'-19'345'16,"0"-2"-136"-16,-1 1-92 15,2 4-35-15,2-1 34 16,9 6 47-16,-8 0 4 0,8 5-45 15,0 1-54-15,0 5-33 16,0 0-15 0,0 0-10-16,0 0-4 0,0 22 5 15,0 13 7-15,-7 18 29 16,7 17 9-16,-14 7-3 16,3 4-6-16,3 1-47 15,-6-5 0-15,14-8 0 0,0-11 0 16,-6-10 0-16,6-12 0 15,-8-7 0-15,8-9 0 16,0-8 0-16,0-5 0 16,0-7-135-16,0-7-84 15,0-9-104-15,0-12-27 16,11-13 8-16,6-8-334 16</inkml:trace>
  <inkml:trace contextRef="#ctx0" brushRef="#br0" timeOffset="81052.78">25270 7591 298 0,'-8'-4'269'0,"8"0"-8"16,-9-5-66-16,9 6-76 16,0-6-56-16,0 5-26 15,12-3-16-15,16-3-13 16,17 3 7-16,17-2-7 0,14 9 8 16,14 0 2-16,3 0 9 15,5 0 14-15,-5 13-14 16,-7-13-13-16,-11 13 1 15,-13-6-2-15,-14-7 4 16,-11 0 5-16,-13 8-4 0,-3-8-12 16,-8 0-1-1,-4 0-7-15,-6 0-54 0,-3 0-89 16,0 0-117-16,0-4-27 16,6-4-41-16</inkml:trace>
  <inkml:trace contextRef="#ctx0" brushRef="#br0" timeOffset="81385.92">27235 6919 517 0,'11'-41'441'0,"-6"13"-147"16,-5 5-120-16,0 5-66 15,0 6-23-15,0 12-14 16,0 0-29-16,0 19 1 16,0 31 84-16,-8 20-7 15,0 20-95-15,8 15-25 0,-9 13 0 16,9 4 0-16,0 0 0 16,0-7 0-16,5-13 0 15,2-16 0-15,-2-18 0 16,-2-16 0-16,5-12 0 15,-3-6 0-15,-5-10 0 0,0-7-136 16,0-8-251 0,0-9-40-16,-13 0-4 0</inkml:trace>
  <inkml:trace contextRef="#ctx0" brushRef="#br0" timeOffset="81902.11">22898 10369 104 0,'8'-46'285'0,"-5"5"-57"0,-3 5 1 16,0 9-61-16,0 0-72 15,0 8-38-15,0 7 1 16,0 3 0-16,0 9 19 16,0 33 21-16,-11 24 13 0,-6 24-28 15,-6 16-27-15,-7 13-32 16,-1 4-10-16,-7-1-9 15,2-6-3-15,4-9-8 0,4-14-40 16,7-14-62-16,5-17-65 16,3-11-53-16,13-14-25 15,0-13 17-15,5-15-17 16,11-19 26-16</inkml:trace>
  <inkml:trace contextRef="#ctx0" brushRef="#br0" timeOffset="82151.89">23048 10230 514 0,'19'-86'366'16,"-5"11"28"-16,-6 19-159 16,-1 19-127-16,-4 13-60 0,3 12-16 15,-3 29-4-15,2 26 25 16,-5 40-10-16,0 26-9 16,0 22-15-16,0 7-7 15,0 1-14-15,8-6 10 16,0-9-14-16,4-19-4 0,0-13-41 15,2-14-45-15,-3-16-44 16,-3-17-51-16,0-16-26 16,-4-9-3-16,1-20 34 0,-5 0-9 15,0-20 19-15,-14-13-17 16</inkml:trace>
  <inkml:trace contextRef="#ctx0" brushRef="#br0" timeOffset="82333.96">22683 10876 413 0,'-54'0'264'0,"15"-5"-48"16,5 3-97-16,14-3-64 0,20 5-34 15,0-4-8-15,25 1-6 16,15-6-2-16,17 5 0 16,13 0-22-16,3 4-54 0,4 0-67 15,0-4-40-15,-4 0-68 16,-5-4 16-16</inkml:trace>
  <inkml:trace contextRef="#ctx0" brushRef="#br0" timeOffset="82800.05">23641 10812 532 0,'3'0'288'0,"-3"12"-143"15,0-4-66-15,-17 0-34 16,1-8 20-16,7 12 37 0,-5-12 28 15,6 0-12-15,8 0-36 16,-9 0-31-16,9 0-13 16,0 0-3-16,0-4-14 0,9-8-8 15,7-10-9 1,12 3-7-16,5-2 2 0,3 4 5 16,6 10-6-16,-3 7-2 15,4 13 10-15,-4 7-2 16,-10 11 0-16,-10 15 11 0,-10 7-10 15,-9 3-2-15,-14 6 7 16,-4-1 6-16,-12-4 1 16,4-4-9-16,-8-13 18 15,9-3-1-15,5-7-6 0,4-14-2 16,8-4 5-16,8-5-11 16,0-7-3-16,16 9 1 15,9-9-2-15,11 0-15 16,7 0 13-16,11 0-5 15,8 0 0-15,6 0-4 0,2 0 2 16,3 8 6-16,-4-1-13 16,-5-7-37-16,-7 0-65 0,-5 0-80 15,-1 0-87-15,-7-7-50 16,-4-6 18-16,-9-8-24 16</inkml:trace>
  <inkml:trace contextRef="#ctx0" brushRef="#br0" timeOffset="83169.34">25335 10767 834 0,'-29'-17'560'0,"-7"0"-98"16,2 1-271-16,6 0-191 15,8 4 0-15,8 5 0 16,3 2 0-16,9-1 0 0,17 6 0 16,10 0 0-16,24 0 0 15,17 0 0-15,19 0 0 16,12 0 0-16,8 0 0 16,-8 0 0-16,-9 0 0 15,-11 0 0-15,-19 0 0 16,-15 0 0-16,-14 0 0 0,-5 0 0 15,-9 0 0-15,-6 0 0 16,-8 0 0-16,-3 0-289 31,0-2-87-15,-8-3-13-16,8 1 16 16,0 4-243-16</inkml:trace>
  <inkml:trace contextRef="#ctx0" brushRef="#br0" timeOffset="83798.7">27082 10189 655 0,'3'-16'566'16,"-3"0"-257"-16,-9 3-164 15,-3 5-69-15,0 3-29 16,-1 5 48-16,2 0 2 15,3 0-40-15,-1 0-57 16,9-5 0 0,0 2 0-16,0-1 0 15,0-4 0-15,0-5 0 16,9 1 0-16,2-5 0 16,10 2 0-16,0 2 0 0,5 5 0 15,4 3 0-15,-1 5 0 16,-6 10 0-16,3 9 0 15,-7 19 0-15,-7 11 0 16,-12 11 0-16,-12 13 0 0,-7 6 0 16,-16-3 0-16,-4-2 0 15,-9-5 0-15,-3-8 0 16,3-8 0-16,0-9 0 16,8-6 0-16,7-9 0 15,9-10 0-15,7-2 0 0,17-5 0 16,13-12 0-16,23 0 0 15,18 0 0-15,22-8 0 16,17-4 0-16,18-4 0 16,10-1 0-16,4 5 0 0,10 0 0 15,-5-2 0-15,-1 11 0 16,-7 3 0-16,-8 0 0 16,-18 0 0-16,-14 0 0 15,-20 0 0-15,-14 0 0 16,-11 0 0-16,-8 0 0 15,-8 0 0-15,-6 0 0 16,4 0 0 0,-14 0 0-16,-5 9 0 15,0-9-363 1,-13 0-115-16,-3 0 68 16,-7-9 36-16</inkml:trace>
  <inkml:trace contextRef="#ctx0" brushRef="#br0" timeOffset="89673.18">23175 13242 31 0,'-8'-10'104'0,"8"-1"106"16,0-6-75-1,-14 5-27-15,7 0-31 0,7 0-12 16,-8 0 5-16,8 0 1 15,0 3-1-15,-9 6-12 16,9 3-18-16,0 0-13 0,-8 12 9 16,0 20 20-16,-6 17 13 15,4 25-14-15,-7 19-16 16,-4 16-16-16,-2 9-9 16,-2 1 1-16,-1-6-6 15,-8 71-7 1,21-119 2-16,0-21 6 15,13-14-5-15,-8-30-13 0,0-25-22 16,8-31 8-16,-8-38 12 16,8-24 4-16,0-17-8 15,8-8 7-15,5 1 5 16,3 3-1-16,6 9 3 0,0 13 2 16,3 15-2-16,1 17-2 15,0 19-5-15,4 17 6 16,5 21-2-16,7 19 6 15,3 30 2-15,3 19 3 0,-7 22 2 16,-5 15-4 0,-11 17 4-16,-17 4 4 0,-8-5 11 15,-17 2-5-15,-11-10-4 16,-14-4-6-16,-6-12 4 16,-8-9-11-16,-1-11 4 15,-5-12 0-15,6-12-10 16,7-4 12-16,12-9-8 0,9-12-4 15,12 0-8-15,16 0-17 16,0-5 13-16,21 1 5 16,7 1 2-16,4 3 9 15,5 12-5-15,0 5 1 0,-6 6 1 16,-5 6-2-16,-10 2 9 16,-10 2-4-1,-6 0-3-15,-6 0 0 0,-10-5 9 16,-5 2-6-16,-1-7-3 15,4 1-1-15,-3-3 2 16,0-4-15-16,2-6-21 16,2 2-19-16,5-13-23 0,3 0-20 15,9 0-32-15,0 0-34 16,0 0-31-16,13 0-53 16</inkml:trace>
  <inkml:trace contextRef="#ctx0" brushRef="#br0" timeOffset="89941.61">23817 13619 527 0,'22'-40'307'16,"-5"12"-116"-16,-9 3-82 16,-4 14-53-16,-4 2-3 15,0 9 7-15,0 16 22 16,-12 25-2-16,-2 25-15 0,0 19-24 15,-3 8-11-15,1 9-3 16,4-4-10-16,0-5-13 16,1-11-4-16,11-13 1 15,-8-12-5-15,8-16-53 16,0-10-75-16,0-10-90 16,8-14-42-16,9-14-9 15,17-18-37-15</inkml:trace>
  <inkml:trace contextRef="#ctx0" brushRef="#br0" timeOffset="90221.91">24402 13649 546 0,'0'-25'317'16,"0"4"-108"0,0 9-101-16,0 0-47 0,9 5-29 15,21-2-9-15,18 1-15 16,26 0-1-16,23 4-3 15,16-1-2-15,10 5-1 16,-10 0-1-16,-16 0 5 16,-15 0-10-16,-17 0 5 0,-17 0 2 15,-14 0 9-15,-11-4 0 16,-7 4 2-16,-3 0-5 16,-9 0-15-16,-4 0-41 15,4 0-70-15,1-4-59 16,3-4-38-16,1-4-37 15,7 1-8-15</inkml:trace>
  <inkml:trace contextRef="#ctx0" brushRef="#br0" timeOffset="90554.26">26234 13059 525 0,'39'-37'255'0,"-13"7"-50"15,-4 7-50-15,-6 1-11 0,-7 11 21 16,-2-2-4 0,-2 9-38-16,-2 4-48 0,-3 0-33 15,0 25 30-15,0 16 53 16,0 21-125-16,0 19 0 16,-11 16 0-16,-2 13 0 15,0 8 0-15,5 1 0 0,-1-5 0 16,1-9 0-16,8-13 0 15,0-13 0-15,0-15 0 16,0-10 0-16,0-13 0 16,0-8 0-16,0-13 0 15,0-4 0-15,0-9 0 0,0-7-301 16,-17-12-629 0</inkml:trace>
  <inkml:trace contextRef="#ctx0" brushRef="#br0" timeOffset="91404.3">23608 16071 67 0,'-28'0'68'0,"7"0"-9"15,7 0-25-15,0 0-19 16,6 0-15-16,8 0-17 0,-8 0-7 16,8 0-5-16,0 0-2 15,0 0 10-15,0 0 11 16,-8 0 4-16,8-5 12 15,0-2 28-15,0-2 32 0,-9-2 78 16,9-2-33-16,-12 1 6 16,4-5 13-1,-4 5 23-15,4 0 2 0,8 0-1 16,-11 3-35-16,11 2-15 16,0 7-26-16,-10 0-25 15,-1 12 5-15,-2 16-5 16,1 13-7-16,-4 16-8 0,0 4-16 15,3-1-13-15,1 2-1 16,4-10-6-16,8-6 2 16,0-9 0-16,0-9 0 0,0-8-7 15,0-8-4-15,0-12-7 16,0 0-22-16,0-24-9 16,11-22 3-16,15-18 13 15,5-26 3-15,6-12 4 16,5-12 11-16,3 1 11 15,-2 2 2-15,-3 19 1 16,1 14 3-16,-3 16-1 0,-6 19 2 16,-8 14-13-16,-4 12 24 15,-3 17 20-15,-5 30 8 16,-12 10-5-16,-12 17-5 16,-8 6-7-16,-5 4-8 0,-4-7 7 15,1-6-12 1,9-10 7-16,1-12-14 0,7-10-6 15,-3-6-8 1,14-16-3-16,0 0-15 0,8 0-14 16,9-4 8-16,12-6 10 15,4 10 13-15,-1 0-2 0,1 10 1 16,-1 6 9-16,-7 13 3 16,-14 8 0-16,-11 2 2 15,-6 6 7-15,-16 0-1 16,-6 1-1-16,-12-11-11 0,-2-1 2 15,-2-11-4-15,3-2-24 16,5-9-36-16,4-12-72 16,12 0-80-16,7 0-55 15,13-12 2-15,8-13-10 16,17-7 27-16</inkml:trace>
  <inkml:trace contextRef="#ctx0" brushRef="#br0" timeOffset="92045.18">24177 15993 429 0,'32'-3'273'0,"-12"-2"-66"0,-2 1-72 16,-7 0-49-16,-3 4-14 15,0 0-2-15,-4 0 16 16,1 13-14-16,3-1-16 16,-1 4-19-16,2 5 16 15,-5 2 11-15,-4 10 24 16,0 5-5-16,-13 1 2 0,-2 3-14 15,-10-3-7-15,-7 2-48 16,-1-8-16-16,-3-4 0 16,1-5 0-16,5-8 0 15,9-4 0-15,4-4 0 0,6-8 0 16,11 8 0 0,5-8 0 15,7 0 0-31,-1 0 0 15,1 0 0-15,1 0 0 16,-4 0 0-16,-1 0 0 0,1 0 0 16,-8 0 0-16,7 0 0 15,5 0 0-15,4 0 0 16,-1 0 0-16,3 0 0 0,6 9 0 16,1-9 0-16,-7 11 0 15,1-11 0-15,1 9 0 16,-5-9 0-16,-3 0 0 15,-4 0 0-15,-3 0 0 0,-3 0 0 16,2 0 0 15,4 8 0-15,-1-8 0-16,4 11 0 16,2-11 0-16,-8 10 0 15,2-10 0-15,0 0 0 0,-5 0 0 16,3 0 0-1,-3 0 0 1,-3 0-53 15,0 0-133-31,0 0-108 16,0 0-70-16,0 0-19 16,0 0 17-16</inkml:trace>
  <inkml:trace contextRef="#ctx0" brushRef="#br0" timeOffset="92401.91">25993 15919 540 0,'-30'-30'473'15,"3"-4"-181"-15,-6 10-149 16,7 2-77-16,7 6-34 16,7 4-16-16,12 0-3 15,15 5-7-15,22-2 0 16,16 1-4-16,15-1-6 0,14 1 3 16,4 0 2-16,-5 0 0 15,-12 4-6-15,-12 4 10 16,-16-3 0-16,-14-2-1 15,-6 1-1-15,-7-8-44 0,-14-6-85 16,0-1-73 0,-14-6-23-16,-2 6 9 0,0-2-10 15,0 1-34-15</inkml:trace>
  <inkml:trace contextRef="#ctx0" brushRef="#br0" timeOffset="93184.04">27031 15325 362 0,'16'-7'295'0,"-7"3"-95"15,-9 4-86-15,0 0-45 16,0 0 5-16,0 0 12 16,-13 0 1-16,-2 11-5 15,-5 6-17-15,-2-6-19 16,7 2-5-16,2-4 10 15,4-9 20-15,9 8-1 0,-6-8-9 16,6 0-12-16,0-4-21 16,15-9-6-16,13-2-13 15,11-6 7-15,4 5-10 16,2 3-4-16,0 6-4 0,-6 7 4 16,-1 12 3-16,-11 12-3 15,-1 8 3 1,-14 14 0-16,-12 11 8 0,0 3 29 15,-25 6 5-15,-4-1-25 16,-7-1-22-16,-2-3 0 16,3-8 0-16,-3-4 0 15,7-13 0-15,6-8 0 0,10-6 0 16,7-10 0-16,8-3 0 16,19-9 0-16,24 0 0 15,8-9 0-15,18-8 0 16,12-2 0-16,9-3 0 15,3-1 0-15,4 1 0 0,-2 3 0 16,-4-1 0-16,-1 3 0 16,-4 4 0-1,-1 6 0-15,-4-2 0 0,-7 9 0 16,-13 0 0-16,-13 0 0 16,-11 0 0-16,-14 0 0 15,-6 0 0-15,-5 0 0 16,-4 0 0-16,-8 9 0 47,-8-9 0-47,-4 7 0 15,0 3 0-15,-1-10 0 16,2 8 0-16,-1-8 0 16,0 0 0-16,-2 0 0 15,6 0-12-15,-3 0-144 16,2 0 15-16,9 0 5 15,-8 0 6-15,8 0 6 16,0 0-9-16,0 0-12 16,-6 0-14-16,-3 0 4 15,0-5 14-15,-3 2-17 16,3-2 9-16,0 5 24 0,0 0-55 16</inkml:trace>
  <inkml:trace contextRef="#ctx0" brushRef="#br0" timeOffset="94965.35">27904 6940 342 0,'-14'-38'224'0,"-11"2"-108"16,-4-3-53-1,-7-7-18-15,-1-3 26 16,-8 1 14-16,-5-2-7 16,-2-2-39-16,-21-5-17 15,-17-8-6-15,-27-5-6 16,-33 1-3-16,-25-8 1 0,-25-5-3 15,-15-7 17-15,-17-1 1 16,-18 0 11-16,-26 2-12 16,-20 9-3-16,-19 15-12 15,9 14-1 1,10 18-6-16,16 17 1 0,14 15-1 16,15 11 5-16,11 14-7 15,8 11 2-15,8 18-2 16,14 19 6-16,7 21-2 15,12 19 3-15,12 13-7 16,16 17 4-16,18 11-1 16,19 5 1-16,15 0-1 15,19 3 0-15,15 9 0 16,25 12 7-16,18 5-6 16,34 4-2-16,12-1 2 15,30-4 4-15,26-7 1 0,37-15 11 16,34-9 11-1,36-9 0-15,40-14-2 0,36-10 11 16,29-14-13-16,33-16-1 16,40-10-5-16,41-19-4 15,17-14 13-15,3-18 32 16,1-11 0-16,-1-21 10 16,-10 0-26-16,-12-21-2 15,-32-11 16-15,-35-18-22 0,-37-14-13 16,-30-22 2-16,-32-24 36 15,-31-28-53-15,-31-24-8 16,-39-23 0 0,-35-13 0-16,-43-6 0 15,-34 10 0-15,-39 10 0 16,-34 21 0-16,-30 11 0 16,-23 21 0-16,-28 18-151 15,-30 24-99-15,-33 20-70 0,-32 24-12 16,-19 17-29-16</inkml:trace>
  <inkml:trace contextRef="#ctx0" brushRef="#br0" timeOffset="96462.03">22070 8129 480 0,'-26'-20'226'0,"6"-2"-102"16,1 6-64-16,2 0-27 16,0 4 4-1,0 0 17-15,0 4 7 16,-14-4-3-16,-3-4-10 0,-17 4-16 15,-17 3-11-15,-22 2-4 16,-27 7 1-16,-30 0-4 16,-19 0 2-16,-17 0 8 15,-7 0 12-15,-3 0-4 16,13 12-11-16,7-5-3 16,20 2-2-16,15 2-11 15,17 1 2-15,10 5-9 16,15 3 2-16,5 5 1 15,6 4 4-15,-2-1-5 16,-6 8 0-16,-15 4 1 0,-10 6-2 16,-9-6-1-16,-1 1 6 15,-2-8-4-15,12-5 4 16,12-4-8-16,25-3 4 16,16-9 8-16,17-3-6 15,14-9 0-15,9 7 1 0,11-7-2 16,1 0-1-16,13 0-4 15,0 0 9-15,0 0-9 16,0 0 6-16,0 0-5 16,0 0-2-1,0 0-9-15,0 7-28 16,0-7-29-16,0 11-27 16,3-11-31-16,7 12-20 15,1-12-10-15,0 0-39 16,3 0-50-16</inkml:trace>
  <inkml:trace contextRef="#ctx0" brushRef="#br0" timeOffset="96911.86">18703 7949 536 0,'0'-23'244'16,"0"6"-104"-16,-20 13-76 15,-17 15-32-15,-20 22-10 16,-25 20-14-16,-19 21 5 16,-13 11 6-16,-2 5-1 0,4-4-1 15,24-13-4-15,18-13-2 16,21-15-6-16,21-4-1 16,28-9-2-16,12-3-3 15,26-4 5-15,31-9-1 16,19 0-6-16,13-4 5 15,10 6-3-15,-7 1 6 16,-4 6-8-16,-13-1 1 16,-11 0 3-16,-20-3 7 0,-13-5-5 15,-9-4 34-15,-11-12 39 16,-7 0 26-16,-7 0-10 16,-9-24-43-16,-12-21-23 15,-4-25-17-15,-4-12-4 16,0-15 1-16,-2-12-1 0,4-10-9 15,1 5-9-15,4 9-22 16,1 11-20 0,-2 17-41-16,8 16-41 15,-2 15-32-15,8 15-22 0,-8 15-19 16,8 11-47-16</inkml:trace>
  <inkml:trace contextRef="#ctx0" brushRef="#br0" timeOffset="98841.89">9444 10832 63 0,'0'0'151'0,"0"0"40"16,-8 0-67-16,8 0-46 0,-8 0-35 15,8 0-14-15,0 0 2 16,0 0 9-16,-8 0 3 16,8 0-1-16,0 0 3 15,0 0 7-15,0 0 7 16,0 0 4-16,0 0-4 15,0 0-5-15,0 0-18 16,0 0-9-16,0 0-5 16,0 0-5-16,8 0-4 15,8 0-4-15,13 12 1 16,7 1-9-16,13-1 6 0,4 0-4 16,-2 1-1-16,0-6-5 15,-6 5 4-15,-5 1 4 16,-7-13 2-16,-6 12-4 15,-5-12-8-15,-8 7 14 16,-1-7-4-16,-4 0 7 16,-2 0 1-16,1 0-3 15,-3 0 2-15,-2 0 0 16,-3 0-3-16,6 0-7 16,-3 0 2-16,0 0 0 0,5 0-2 15,-3 0-2-15,-2 0 2 16,3 0-1-16,-2 0 6 15,-4 0-4-15,0 0 3 16,0 0 10-16,0 0-3 16,0 0 2-16,0 9-2 0,0-9-3 15,0 0-2-15,0 0-5 16,0 0-5-16,0 0 3 16,0 0-2-16,4 0 1 15,-4 0 3 1,0 0 4-16,0 0-5 15,0 0-7 1,0 0 4-16,0 0 2 16,0 0 3-16,0 0-8 15,0 0 2-15,0 0 4 0,0 0-7 16,0 0 3-16,0 0 6 16,0 0-7-1,0 0 7-15,0 0-9 16,0 0 7-16,0 0-5 15,0 0 2-15,0 0 3 16,0 0-4 0,0 0 5-1,0 0 0-15,0 0-10 0,0 0 11 16,0 0-27-16,0 0-34 16,0 0-29-16,0 0-51 15,8 0-50-15,8 0-22 16,8-4-72-16,8-8-250 15</inkml:trace>
  <inkml:trace contextRef="#ctx0" brushRef="#br0" timeOffset="103467.31">9447 10824 13 0,'-8'0'29'0,"8"0"43"16,0 0 71-16,-8 0 3 16,8 0-51-16,-11 0-38 15,11 0-22-15,-8 0-15 16,0 0-6-16,-5 0 0 16,1 0 4-16,-4 12-2 15,-1-12-2-15,2 12 2 16,2-3-2-16,1-9 6 15,4 0 8-15,8 0 0 16,0 0-4-16,0 0-6 0,0 0-13 16,13-9 0-16,7-7 1 15,12-14-5-15,13-1 1 16,11-11 0-16,14-5 2 16,15-11-2-16,9 1-1 15,2-4-3-15,-2-1 6 16,0 2-4-16,-10 3 0 15,-14 7 3-15,-13 11-1 16,-12 5 5-16,-12 10 0 16,-15 8 12-16,-4 9 6 0,-6 2-4 15,-5 5-9-15,-3 0-1 16,0 0-9-16,-11 0 0 16,-11 17-2-16,-5-1 0 15,-11 3-1-15,-1 2 0 16,-7 7 4-16,-6 6-2 15,-10 2 2-15,-6 10-4 16,-5 1 5-16,-4 7-2 16,4-5-5-16,3-1-1 15,10-2 6-15,2-7-4 16,6-2 0-16,4-9 2 16,7 1 1-16,8-8-1 0,5-5 2 15,8-4 1-15,3-5 2 16,9-7-5-16,8 0-2 15,0 0 3-15,0 0 5 16,0 0-9 0,8-7 1-16,9-5 0 15,6-8 4-15,5-5-2 0,15-3 1 16,5-5-1-16,8-3 0 16,14-2 2-1,7-2-2-15,8-2-2 0,4 3 2 16,-3 1 2-16,-1 2-4 15,-8 3-2-15,-12 4 4 16,-12 10-2-16,-13 3 12 16,-10 4-10-16,-12 2-3 15,-1 3 6-15,-4 2 1 16,-4 5-6-16,-7 0 2 0,-2 0 4 16,0 0-7-16,0 0 9 15,0 0-8 1,0 0 3-16,0 0-3 0,0 0 5 15,0 0 7-15,0 0-12 16,-11 0 4-16,-5 17 1 16,-16 8-1-16,-15 7-6 15,-5 5 4-15,-13 7 0 16,-3 1 1-16,-9 5 0 16,-1-2 4-16,2-3-11 15,-3-5 7-15,11 1 1 0,3-9-4 16,7-2 2-16,9-7 2 15,9-7-2-15,12-4 2 16,4 2 3-16,8-14-8 16,2 8 5-16,6-8-4 15,8 0 7 1,0 0-7-16,0 0 3 16,0 0 0-1,0 0 0-15,0 0-6 16,0 0 4-1,0 0-1 1,0 0-1-16,0 0 7 16,0 0-5-1,0 0 4-15,0 0 0 32,0 0-1-32,0 0-6 15,0 0 0 1,5 0 4-1,4 0 2-15,7 0-2 16,5 0 1-16,10 0 0 0,9 0 0 16,17 0-3-16,9 12 6 15,3-3-3-15,1-2-3 16,-11-7 3-16,-2 12-1 16,-8-12 0-16,-8 7 3 15,-8-7-1-15,-9 11 0 16,-7-11 10-16,-6 0-3 15,-2 0 3-15,-6 0-1 16,-3 0-7-16,0 0 3 16,0 0-4-16,0 0-8 0,0 0 9 15,0 0-2-15,0 0-3 16,0 0 3-16,0 0 1 31,0 0-7-15,0 0 11-16,0 0-4 15,0-6-3-15,0-1 0 16,0-5-11 0,0 0 9-16,4-9 2 0,1-3-6 15,3-9 2-15,-5-8 5 16,5-8-8-16,1-4 7 16,-1 4-1-16,4 1 2 15,-3 3-1-15,-1 0 0 16,3 4-6-16,3 8 4 15,-3 4 4-15,-3 6-2 0,0 7-3 16,-8 3 6-16,0 6-3 16,0-3 0-16,0 10-3 15,0 0-2 1,0 17 3-16,0 8 10 16,0 12-6-16,0 15 2 15,-13 10 9-15,-1 12 6 16,-3 6 0-16,1 10-9 15,3-2-3-15,2-2-1 16,2-1-5-16,1-4-1 0,8-3 3 16,-8-8 0-16,8-9 4 15,0-13-7-15,0-11-3 16,0-8 9-16,0-10-2 16,0-2 2-16,0-9 0 15,0-8 3-15,0-4 1 16,0-17-10-16,8-14-4 15,9-15 5-15,2-10 0 0,2-9 1 16,-1-9-11-16,-1-7 3 16,-1-5 2-16,-7 1-3 15,3 3 2-15,-3 3 5 16,-3 12 4-16,-5 10-9 16,3 8 4-16,-6 8-2 15,0 12 6-15,0 9-3 0,0 3 0 16,0 9 0-16,0 5-3 15,0 7 0-15,0 7-5 16,0 17 9-16,0 14-4 16,0 19 8-16,-14 17 1 15,3 10-2-15,-1 9-1 16,0 10 1-16,-5 2-1 16,1 1 1-16,5-1 0 15,-3 1-2-15,3-8 3 0,3-4-5 16,8-12 2-16,-9-13-2 15,9-12 2-15,0-17-4 16,0-11 2-16,0-8 4 16,0-9 11-16,0-12 13 15,0 0 11-15,0-21-15 16,0-24-20-16,0-16-1 16,0-21-5-16,0-15 1 15,9-8-7-15,2-9 0 16,5-5 1-16,1-3-4 15,-6 0 9-15,3 6-1 0,-2 8-2 16,-4 18 2-16,1 17 5 16,-3 16-1-16,-1 12-1 15,-2 13-5-15,-3 8 3 16,0 8 7-16,0 6-8 16,0 10-4-16,0 26 2 15,0 10 5-15,0 21-3 0,0 21 6 16,-11 11 8-1,-6 13-7-15,2 7 4 16,-2 6-1-16,1-2 0 0,4-1-5 16,-1-3-4-16,13-12 2 15,-7-12 0-15,7-8 3 16,0-15-4-16,0-17 1 16,0-12 4-16,0-14-3 15,0-2 3-15,0-17 3 16,0 0 23-16,0-9-4 0,0-18-18 15,0-23-8-15,0-19-11 16,7-20 2 0,6-17 0-16,4-7-11 0,-3-2 10 15,0 1-12-15,-2 7-1 16,0 15-1-16,-4 14-4 16,-5 21-26-16,2 13-18 15,-2 11-39-15,-3 12-25 16,0 9-50-16,0 5-92 0</inkml:trace>
  <inkml:trace contextRef="#ctx0" brushRef="#br0" timeOffset="109676.04">3203 10033 268 0,'0'0'148'15,"0"12"-72"1,-8 12-39-16,8 5-17 0,-12 4-2 16,4 0 7-16,-4-5 0 15,3-1-3-15,9-13-2 16,-8-1 6-16,8-13 3 16,0 0 0-16,0 0 4 15,0 0-1 1,0-16-20-16,8-13-2 15,4-3-5-15,8-6-4 16,0 5 3-16,10 4-5 16,-3 10 2-16,-2 7 1 15,-1 12-2-15,-3 7 4 16,-4 22 12-16,-6 20 1 16,-11 13-6-16,0 14 0 15,-17 7-4-15,-7 2 6 16,-3-4-10-16,-6-8 9 15,1-8-3 1,-1-15-4-16,9-10 0 16,2-11-4-16,11-10 3 15,11-5-2-15,0-7 1 16,0-7 3-16,16 0-2 16,22 0 4-16,17-12-3 15,23-9 0-15,20-3 4 16,6 0 4-16,7-1-5 15,-15 10-8-15,-14 0 1 16,-17 4 2-16,-17 3-1 16,-14 8-7-16,-14 0-11 15,-8 0-20-15,-12 0-33 16,0 0-40-16,0 0-50 16,-12 0-80-16</inkml:trace>
  <inkml:trace contextRef="#ctx0" brushRef="#br0" timeOffset="110704.97">6058 8999 134 0,'-9'-4'249'16,"1"0"-97"-16,8 4-73 16,-11 0-40-1,-3 0-21-15,-2 15 5 0,0 8 3 16,-4-4-11-16,-3 1-1 15,1 1-9-15,5-5 1 16,6-3 0-16,3-13 0 16,8 0-4-16,0 0 15 15,0 0 5-15,0 0 1 16,0-4-2-16,8-8-10 16,3-1-10-16,6-3 4 15,5-1-2-15,1 6-4 16,2-1 1-16,-1 3 4 15,1 9-2-15,3 0 8 16,1 16 7-16,-7 8 13 16,4 10-6-16,-9 5-1 15,-9 11 9-15,-8-1-8 16,-8 4 2-16,-13 7 4 16,-7 2-1-16,-10 2-5 15,-5 3-12-15,2-8 0 16,0-5 0-16,9-9-1 15,7-9-2-15,9-11-2 16,7-9 0-16,9-4 3 16,9-12-8-16,15 0 1 15,20-8 8-15,21-12-10 16,17-5 4-16,16-8-2 16,7 2 9-16,8-7 5 15,6 5 17-15,-7 2 4 16,-9 5-8-16,-22 7-6 15,-16-3-12-15,-16 11-7 16,-13 3 1-16,-11 4 7 16,-9 4 8-16,-3 0-6 15,-7 0 4-15,2 0-7 16,-2-5-2-16,-6 5-5 16,0 0 0-16,0 0 0 15,0 0-7-15,0 0 8 16,0 0-11-16,0 0 2 47,0 0-2-47,0 0-43 15,0 0-47-15,0 0-41 16,0 14-10-16,0 0-15 16,0 8-3-16,0-3-5 15,0 2-56-15,0-5-158 16</inkml:trace>
  <inkml:trace contextRef="#ctx0" brushRef="#br0" timeOffset="115115.29">11414 12011 17 0,'0'-4'35'0,"0"1"40"16,0 3 60-16,0 0-8 16,0 0-53-16,0 0-31 0,0 0-22 15,0 0-10-15,0 0 0 16,0 0 3-16,0 0-1 16,0 0-3-16,0 0 0 15,0 0 4-15,0 0 5 16,-8 0 4-16,8 0-3 15,0 0-2-15,0 0-3 16,0 0-1-16,0 0 0 0,0 0 7 16,0 0 3-16,0 0 7 15,0 0-5-15,0 0 5 16,0 0 2-16,0 0-8 16,-8 0 2-16,8 0-2 15,-9 0-10-15,9 0 3 0,0 0-5 16,0 0-8-1,0 0-1-15,0 0 0 16,0 0-6-16,12 0 2 16,4 0 4-16,8 0-3 15,9 0-2-15,8 0 2 16,3-4-1-16,10-5 5 16,-6 2-5-16,2 2 4 15,-7-2-1-15,-1 2 2 0,-2-1 1 16,-3 6 2-16,-6 0 0 15,-6-2-1-15,-10-3 0 16,-1 5 9-16,-3 0-1 16,-2-3-6-16,-4 3-6 15,-2 0 5-15,-3-4-5 16,0 4 0-16,0 0 0 16,0 0 2-16,0 0 0 0,0 0 6 15,0 0 5-15,0 0-1 16,0 0 2-16,0 0-1 15,0 0-7-15,0 0 6 16,0 0-2-16,0 0-3 16,0 0 6-16,0 0-3 0,0 0 2 15,0 0-4-15,0 0 4 16,0 0-5-16,0 0 1 16,0 0-9-16,0 0 8 15,0 0-3 16,0 0-2-31,0 0-8 16,0 0 4-16,0 0 0 0,0 0 2 16,0 0-7-1,0 0 7 1,0 0-5 0,0 0 7-16,0 0-4 15,0 0 0-15,0 0 3 16,0 0 1-1,0 0-12-15,0 0 11 16,0 0-1-16,0 0-1 16,0 0 1-16,0 0-5 15,0 0 5 1,0 0-2-16,0 0 2 16,0 0-1-16,0 0 0 0,0 0 3 15,0 0-3-15,0 0 3 16,0 0 6-16,0 0-13 15,0 0 6-15,0 0-2 16,0 0 2-16,0 0-3 0,0 0 1 16,-8 0 0-1,8 0 6-15,0 0-3 16,0 0-1-16,0 0-8 0,-9 0 4 16,9 0-4-16,0 0 5 15,0 0-2-15,0 0 3 16,0 0-6-1,0 0 6-15,0 0-5 0,0 0 5 16,0 0-1 0,0 0 2-1,0 0-1-15,0 0-6 16,0 0 6 0,0 0-10-16,0 0 10 15,0 0-5-15,0 0-18 16,0 0-56-16,0 0-101 0,0 7-59 15,0 11-46-15,0 1-43 16</inkml:trace>
  <inkml:trace contextRef="#ctx0" brushRef="#br0" timeOffset="136596.98">9050 4228 65 0,'0'-3'173'0,"0"-6"-16"16,-8 1-79-16,8 0-35 16,-8 1-20-16,8-3-9 15,0 7 3-15,0-1 6 16,0 0-2-16,0 4-9 15,0 0-4 1,0-4 5-16,-8-1-1 0,0-2-2 16,-1-2-2-16,-2 2-4 15,-6-5 2-15,-3-2 2 16,-5-1-2-16,-6-2 1 16,-18-4 13-16,-16 5-2 15,-25 0-2-15,-23 0-4 16,-34 8 5-16,-28 8 13 15,-15 8 7-15,-8 8 15 16,-15 5 9-16,-10 7-9 16,-8 5-17-16,8 3-11 15,16 0-10-15,24-3-3 16,25 0-8-16,31-4-3 16,27-6 5-16,26 0-8 15,16-8 5-15,18-3-1 16,15-12 0-1,9 7 3-15,5-7-3 0,3 0-7 16,0 0 8 0,8 0-6-16,0 0-6 15,0 0-14 1,0 0 0 0,0 0-10-16,16 10-34 15,8-3-29-15,4 5-23 16,4 5-45-16,1-1-102 15</inkml:trace>
  <inkml:trace contextRef="#ctx0" brushRef="#br0" timeOffset="137396.44">8574 6304 236 0,'0'-20'172'16,"0"0"-76"-16,0 3-42 15,0 5-26-15,0 5-8 16,0 2-3-16,0 5 4 15,0 0-2-15,0 0-2 0,-6 0-6 16,6 0 13-16,-13 0-12 16,-3 0 3-16,-9 0-6 15,-16 0 12-15,-19 0 13 16,-17 0 7-16,-17 12-7 16,-15-3 5-16,-10 3 7 15,1-4 1-15,-4 0 0 16,2 1-12-16,-6-1 5 15,-1 0-6-15,5-8 6 16,9 7-11-16,11-7-12 16,17 0-5-16,17 0-8 15,14 0-1-15,13 0-3 16,14 0 0-16,6 0 5 16,4 0-7-16,6 0 2 15,11 0-1-15,-8 0 1 16,8 0-20-16,0 0-27 15,0 0-40 1,0 0-40-16,11 14-1 16,10 1 0-16,13 5-54 0,9 5-85 15</inkml:trace>
  <inkml:trace contextRef="#ctx0" brushRef="#br0" timeOffset="139428.81">9583 8425 208 0,'-14'-44'218'0,"6"3"-89"15,0 5-49-15,8 7-24 16,0 5-6-16,0 3 16 16,0 9-4-16,0 0-7 15,0 4-22-15,0 8-11 16,0 0-9-16,-7 0-5 15,7 15 8-15,0 23 8 0,-9 15 15 16,-2 20-1-16,-6 8-13 16,1 9-14-16,-4-1 2 15,3-3-6-15,0-4-3 16,-2-8-2-16,3-11 2 16,0-1-2-16,-1-10 5 15,0-6-7-15,6-6 0 16,-1-7 9-16,12-9-11 15,0-4 6-15,0-3-6 16,0-5 5-16,0 1-1 0,0-5 0 16,0-8-4-16,0 7 6 15,0-7-3-15,4 9 2 16,7-2 0-16,11-7 4 16,6 0-5-16,12 0 0 15,12 0 0-15,18 0-1 16,12 0 1-16,19 0-2 15,21 0 0-15,16 0 8 16,15 0-9-16,11 0 9 0,6 0 2 16,8 0 1-16,2 0-6 15,-7 0-1-15,-9 0-1 16,-11 12 0-16,-6-3-2 16,-9 3-3-16,-8 0 3 15,-8-3-4-15,-4-2 6 0,-13 1-4 16,-8 1-1-16,-16-9 2 15,-7 11 0-15,-9-11 4 16,-5 0-4-16,-7 8-2 16,0-8 4-16,-4 0-4 15,-4 0 2-15,-6 10-2 16,-1-10 3-16,-5 0-1 16,-6 0 0-16,-3 0 1 0,-2 0-1 15,-2 0 5-15,-5 0-2 16,-1 0-1-16,-6 0 12 15,-2 0 17-15,2 0 12 16,1-10 11-16,-4 2 10 0,-1-7-9 16,0-5-16-16,4-13-22 15,5-7-5 1,1-14-5-16,8-16-2 0,5-6-4 16,3-14-6-16,-5-7 12 15,-2-5-2-15,5-8-7 16,-3-4 6-16,-1 5-4 15,-5-2-3-15,-2 10 1 16,1 2 4-16,-6 11-2 16,-2 10 3-16,-1 13-5 0,-4 16-2 15,-2 8 10-15,2 8-10 16,-5 9 4-16,0 8 2 16,0 4-4-16,0 5-2 15,0-4 1-15,0 9 9 16,0 2-16-16,0-4 11 15,-8-1-4-15,-9 1 4 16,-7 4-4-16,-9 0 8 16,-7 0-5-16,-13 0 0 15,-12 0-4-15,-20 0 4 16,-17 0 0-16,-15 0 3 16,-22 13-1-16,-14-5-4 15,-9-8-2-15,-7 12 2 0,8-3 3 16,-1-2-3-16,-2 1 4 15,6 0-2-15,0 0-4 16,0 1 1 0,0-9 9-16,4 0-7 0,3 0 3 15,13 0 1-15,7 0-4 16,14 0-1-16,8 0-1 16,7-4-1-16,9-1 8 15,11 2-6-15,14 3 5 16,11 0-5-16,8 0 0 15,8 0 8-15,12 0-5 16,6 0-6-16,7 0 5 16,2 0 0-16,7-5-3 15,7 5 6-15,-8 0 3 0,8 0-10 16,-8 0 5 0,8 0-5-16,0 0 1 15,0 0 0 1,0 0 8-16,0 0-9 15,0 0 6-15,0 0 2 0,0 0-9 16,0 0 2-16,0 0 5 16,0 0 2-1,0 0-13-15,0 13 4 16,-25 56 6 15,13-29-1-31,-1 14 0 16,-3 2 0-16,5 5 1 15,-19 59-6 1,20-69 5-16,-3-1 0 16,1-9 1-16,-2-6 0 15,14-6-1-15,-8-8 5 16,8-4-7-16,0-6-1 16,0-3 6-16,0-8-2 15,0 9-4-15,0-9 7 0,0 0-5 16,0 0 5-16,0 0-7 15,0 0 4-15,0 0 1 16,0 0-7-16,0 0 4 16,0 0-11-16,0 0-14 15,0 0-37-15,0 0-49 16,0 0-53-16,0 0-56 16,0 11-27-16,0 1-91 15</inkml:trace>
  <inkml:trace contextRef="#ctx0" brushRef="#br0" timeOffset="141174.98">9159 10261 133 0,'8'-31'222'16,"1"2"-66"-16,-4 4-30 0,-5 10-24 15,0 0-27-15,0 13-33 16,0 2-13-16,0 0-5 16,0 17-1-16,0 18 27 15,-8 27 22-15,-14 31 4 16,-6 26-2-16,-12 18-22 16,-5 23-8-16,-3 6-20 15,-1 9-7-15,5 9-12 16,-2-1 0-16,6-7-2 15,-2-10 2-15,10-16-4 0,-1-20-1 16,7-16 2-16,1-21-2 16,8-19-2-16,6-17 4 15,-2-13-1-15,13-10-2 16,-8-15 3-16,8-3 1 0,0-5 0 16,0-11-10-16,8 0 12 15,16 0-5 1,22 0 1-16,22 0 2 0,25-11-2 15,30-1 0-15,27 1-1 16,32-10-3-16,29 1 6 16,38-5-6-16,31-4 2 15,19-3 1-15,5 0 5 16,1 2 1-16,-11 7 0 0,-19 7-9 16,-19 8 1-16,-36 8 0 15,-38 0 2-15,-35 0 1 16,-38 0 20-16,-27 0 31 15,-25 0 39-15,-17 0 28 16,-17 0-16-16,-6 0-21 0,-4 0-14 16,-9 0-26-1,0 0-11-15,0 0-16 0,-1 0-4 16,-3 0-3-16,0 0-1 16,0 0 9-16,5 0-16 15,-2-13 0-15,6-19 0 16,7-26 0-16,5-31 0 15,2-29 0-15,10-20 0 0,4-17 0 16,3-3 0-16,5-5 0 16,4-6 0-16,0 4 0 15,-1 3 0-15,-7 7 0 16,-8 12 0-16,-9 16 0 16,-8 22 0-16,-2 15 0 15,-11 14 0-15,-3 14 0 16,0 13 0-16,0 8 0 15,0 8 0-15,-13 9 0 0,13 8-4 16,-12 4-6-16,0 4 5 16,0-1-2-16,-10 4 2 15,-4 3 1-15,-13 2 4 16,-4 0 4-16,-14 0-7 16,-16 0-4-16,-17 0 2 15,-15 0 3-15,-17 0 4 16,-16-5-7-16,-12 0 5 15,-16-2 0-15,-10-5-2 16,-10 0 4-16,-12-4-2 0,-11-1 0 16,-6 0-2-16,-3 1 0 15,-2 0-2-15,8 4 11 16,10-1-10-16,14 5 5 16,23 8-4-16,15 0 2 15,19 0-2-15,22 0 6 16,19 0-6-16,22 0 2 15,14 0 0-15,18 8-6 16,7-8 4-16,9 0 2 16,7 0-4-16,2 0 2 15,11 0 1-15,-8 0 3 0,8 0 2 16,0 0-7-16,0 0-2 16,0 0 3-16,0 0 1 15,0 0 6-15,0 0-7 16,0 0 5-16,0 0 2 15,0 0-8-15,0 0 4 16,0 0-4 0,0 0 5-16,0 0-3 0,0 0 7 15,0 0-3-15,0 0-6 16,0 0-1-16,0 0 5 16,0 0 0-16,0 0-6 15,0 0 0-15,0 7 7 16,0 8-14-1,0 4 12-15,-8 18-2 16,-5 21 2-16,-7 23 0 16,-8 21-3-16,-1 11 9 15,-4 10-11-15,5-1-31 0,4-5-104 16,3 2-103-16,4-5-73 16,7-9-75-16</inkml:trace>
  <inkml:trace contextRef="#ctx0" brushRef="#br0" timeOffset="180526.69">10728 8474 51 0,'0'-7'99'0,"0"-2"81"16,0 5-66-16,0 1-48 15,-8-2-28-15,8 5-7 16,-9 0 9-16,9 0 3 0,0 0 0 16,0 0-1-16,0 0-4 15,0 0-9-15,0 0 4 16,0 0 12-16,0 0-1 16,0 0-3-16,0 0-17 15,12 0-5-15,13-4-2 16,16 0-1-16,8 0-5 0,16 0-1 15,3-1-2-15,8-2 1 16,6 2-5 0,-4-2-1-16,-9 2-2 15,-18 1 4-15,-4-4-2 0,-15 8-3 16,-7 0 2-16,-10-4 5 16,-3 0-5-16,-7 4-2 15,-5 0 3-15,0-4-6 16,0 0-5-16,0-1-28 15,0 2-20-15,-14 3-36 16,-2 0-12-16,0 0-7 0,0 0-6 16,-4-9-72-16,1 2-3 15</inkml:trace>
  <inkml:trace contextRef="#ctx0" brushRef="#br0" timeOffset="181176.84">11169 8154 28 0,'-8'-9'47'16,"8"1"52"-16,0 0 69 16,0 4-60-16,0 0-39 15,0 4-21-15,0 0-7 16,0 0 3-16,0-4 7 15,0 4-8-15,0 0-3 16,0 0-18-16,0 0-5 16,0 0 2-16,0 0-7 0,0 8 10 15,0 12 2-15,0 8-1 16,0 5-11-16,0 8 1 16,0 4-10-16,0 3 3 15,0 1 5-15,0 0-5 16,0-6-3-16,0 3-1 15,0 0 1-15,0-2 2 0,-8-3-5 16,8-6 2 0,-8-5-2-16,8-10 1 15,0 1 4-15,0-6-7 0,0-2 3 16,0-13 1-16,0 8-1 16,0-8 0-16,0 0 2 15,0 0 4-15,-8 0-4 16,8 0 6-16,0 0 10 15,-8 0-1-15,8 0 10 0,0 0-3 16,0 0 2-16,0 0 0 16,0 0-8-16,0 0-3 15,0 0-4-15,0 0-7 16,0 0-2-16,0 0 1 16,0 0 1-16,0 0-12 15,0 0 5-15,0 0 3 16,0 0 2-16,0 0-2 15,0 0-3-15,0 0 6 0,0 0-7 16,0 0 0-16,0 0-3 16,0-4-27-16,0 0-19 15,0-4-34-15,0 3-45 16,0-2-19-16,0-1-48 0,5-5-70 16</inkml:trace>
  <inkml:trace contextRef="#ctx0" brushRef="#br0" timeOffset="182573.69">28119 7840 364 0,'-39'-21'169'0,"10"1"-82"16,9 0-34-16,7 3-14 16,13 10-12-16,8-2-12 15,28 9-1-15,29 9-11 16,30 15-1-16,14 9-6 16,10 11-22-16,-6 9-49 15,-8 5-122-15</inkml:trace>
  <inkml:trace contextRef="#ctx0" brushRef="#br0" timeOffset="182972.91">27972 10185 212 0,'-8'11'247'0,"0"-3"-96"0,8-8-63 16,0 9-25-1,0-9-10-15,8 0-12 16,22 0 0-16,19 0-5 16,27 12-19-16,35 1-3 15,18 2-13-15,9 7 1 16,-7 2-19-16,-9 4-65 0,-21 5-52 15,-25-1-95-15</inkml:trace>
  <inkml:trace contextRef="#ctx0" brushRef="#br0" timeOffset="183339.08">27104 13486 553 0,'-19'0'158'0,"7"0"-80"15,3 0-37-15,9 0-22 16,0 0 3-16,9 0 9 16,11 0 8-16,16 0-8 0,16 0-4 15,26 0-15-15,15 0-6 16,8 0-5-16,5 0 1 16,-4 0-27-16,-9 8-41 15,-8-1-43-15,-7 7-18 16,-9-7-34-16,-12-7-68 15</inkml:trace>
  <inkml:trace contextRef="#ctx0" brushRef="#br0" timeOffset="183805.93">28091 15223 502 0,'-24'0'235'0,"3"-7"-35"15,9-6 30-15,16-3-119 16,25 0-52-16,26 4-38 16,40-4-9-16,27 4-16 15,15-1-8-15,3 4-65 16,-9 9-80-16,-24 0-41 16,-13 17-3-16,-21 4-69 15</inkml:trace>
  <inkml:trace contextRef="#ctx0" brushRef="#br0" timeOffset="187149.72">24517 17731 6 0,'0'0'7'15,"0"-4"2"-15,0 4 1 0,0 0 3 16,0 0-3-16,0 0-1 16,0 0 0-16,0 0-3 15,0 0 0-15,0 0-2 16,0 0 0-16,0 0 0 0,0 0 1 16,0 0 3-16,0-4 3 15,0 0 5-15,0 0 1 16,0 4 0-16,0 0-1 15,0 0-4-15,0 0-4 16,0 0 0-16,0 0-6 16,-8 0 1-16,8 0 0 15,-8 0 2-15,8 0 3 16,-8 0 2-16,-1 0-3 0,9 0-5 16,-11 0-2-16,11 0-14 15,-11 0-2-15,2-5-7 16,0 5 1-16,-2 0 11 15,2-4 3-15,1 2 8 16,0 2 2-16,2-6 7 0,-4 6 4 16,10 0 6-16,-8 0 1 15,8 0-4-15,0-5-5 16,0 3-5-16,0 2-3 16,0 0-2-16,0 0 1 15,0 0-1-15,0 0 0 16,0 0 1-1,0 0-4-15,0 0 3 0,0 0 2 16,-8 0 6-16,8 0 3 16,-8 0 4-16,8 0 1 15,0 0 6-15,-9 0 0 16,9 0 8-16,0 0 5 16,0 0-19-16,0 0-4 15,0 0-5-15,-8-10 3 16,8 8 2-16,-11-3 2 0,11 1 0 15,-9-4 7-15,1 0 5 16,8 0 2-16,-8-1 5 16,8 1 5-16,0-4 6 15,0 3-5-15,0 2 1 16,0-1-1-16,0-1-2 0,0 5 6 16,0 4-20-16,0 0-3 15,-8 0-10-15,8 0-1 16,-13 0 3-16,-3 13 8 15,-4 6 11-15,-9 15-1 16,-4 13-9-16,2 11-8 16,-6 8-7-16,1 3-3 15,4 0-1-15,-2-3-1 0,6-8 1 16,8-14-5-16,8-8 2 16,4-8 0-16,8-7-4 15,-8-9 5-15,8-3-14 16,0-9-3-16,0-13-4 15,8-16 3-15,9-21 6 16,11-19-2-16,4-19 4 16,7-18-7-16,9-6 7 0,-1 8 4 15,2 2 8-15,-4 8-3 16,-6 12-1-16,-1 13 7 16,-6 17-8-16,-8 11 3 15,-4 8-1-15,-9 9 2 0,3 12 1 16,-2 12 12-16,5 19 8 15,-3 19 10-15,0 19-6 16,-3 17-8-16,1 19 4 16,2 8-11-16,-6 5-7 15,0 0 0-15,4-8-1 0,-4-4-2 16,-2-17-4-16,-6-10 4 16,5-16-3-16,0-10-5 15,-5-13-11-15,0-7-18 16,0-10-11-16,0-11-22 15,0 0-32-15,0-11-14 16,0-14 6-16,0-7 14 16,-10-8-36-16,-1-10-21 0,-4 6 17 15,-6 2 44-15</inkml:trace>
  <inkml:trace contextRef="#ctx0" brushRef="#br0" timeOffset="187582.22">24376 17854 51 0,'-36'-13'116'0,"3"5"74"16,-5-4-76-1,7 0-28-15,-3 1-13 16,3-3-11-16,5 11-9 0,7-2-8 16,4 1-17-16,2-1-7 15,13 5-8-15,0 0 3 16,5 0 0-16,6 0 2 16,12 0 0-16,7 0-5 15,5 9-5-15,8-9 0 0,1 12 5 16,5-12-3-16,3 10 7 15,-3-10 10-15,-6 0 1 16,-1 0-8-16,-13 0-6 16,-7 0 0-16,-4 0 1 15,-5 0 2-15,-4 0 4 16,-1 0 6-16,-8 0 2 0,0 0 2 16,0 0-12-16,0 0-3 15,0 0-6-15,0 0-1 16,0 0-6-16,-8 0-1 15,-1 0-7-15,9 0 7 16,-9 0-4-16,9 0-2 0,-8 0 3 16,-1 0-6-16,-2 0-13 15,0 0-13-15,-3 0-37 16,6 0-23-16,-4 11-27 16,0 1-9-16,-1 0-4 15,1 4-53-15,-4 2-34 16</inkml:trace>
  <inkml:trace contextRef="#ctx0" brushRef="#br0" timeOffset="189212.86">11065 6337 404 0,'-18'12'198'16,"10"-12"-94"-16,8 9-52 15,0-9-28-15,5 0-6 16,16 0 2-16,10-5-7 16,23-7-2-16,11 1-8 15,8-5-3-15,1-1-18 0,-5 1-44 16,-9 3-62-16,-12 1-115 15</inkml:trace>
  <inkml:trace contextRef="#ctx0" brushRef="#br0" timeOffset="190011.85">28187 7554 405 0,'-8'-8'244'16,"8"0"-98"-16,0 0-68 0,0 3-25 16,0 5-3-16,0-3 0 15,5-1-6 1,7 4-18-16,9 0-8 16,15 12-9-16,17 4-6 15,18 4-8-15,5 1 8 0,1 3-9 16,1-3-16-16,-13 5-36 15,-9-3-53-15,-13 10-22 16,-13 8 1-16,-14 3-63 16,-16 9-27-16</inkml:trace>
  <inkml:trace contextRef="#ctx0" brushRef="#br0" timeOffset="190661.76">27947 10360 219 0,'0'-4'196'0,"0"-1"-72"0,-10 0-57 16,10 3-22-16,0-3-2 15,0 1-1-15,0 4 5 16,10-3-4-16,-1 3 6 15,13 0-13-15,10 0-3 16,9 0-7-16,13 0-9 16,11 0-5-16,3 7-4 0,5 5-3 15,1 0-3 1,-1 5-2-16,-1-1 4 16,-2 1-4-16,-5-1 2 0,-9-1-5 15,-8-1 2-15,-10-14 6 16,-11 7 9-16,-10-7 22 15,-6 0 14-15,-1 0-4 16,-7 0 1-16,-3 0 5 16,0 0-1-16,0 0-15 15,0 0-5-15,0 0-12 0,0 0 5 16,0 0-9-16,-9 0-1 16,9 0 7-1,0 0-11-15,0 0-2 0,0 0 0 16,0 0-6-16,0 0 1 15,0 0-1-15,0 0-10 16,-7 0-32 0,-1 8-72-16,0 1-63 15,-9 7-46-15,-7 5-21 16,-9 4-62-16</inkml:trace>
  <inkml:trace contextRef="#ctx0" brushRef="#br0" timeOffset="191475.67">28119 13686 143 0,'-11'-21'251'0,"-6"-3"-53"16,1-6-22-16,-5 10-59 16,1 1-40-16,4 2-24 15,5 5 7-15,11-1 13 0,0 5-4 16,0 4-13-16,11 1-12 16,17-2-18-16,26 1-4 15,19-1-8-15,15-2-17 16,22-1 3-16,8 0 4 15,12-1-4-15,1 1-2 16,-1 0 5-16,-9-1-2 16,-11 1-5-16,-17 1 6 15,-21 3 1-15,-19-1 2 0,-11 1 5 16,-13 1 26-16,-15-2 3 16,-6 1-2-16,-8-3-9 15,-11 7-9-15,-5 0 3 16,0 0-4-16,0 0-4 15,-6 0-5-15,7 0-3 0,3 0 1 16,4 0-10 0,8 0-2-16,-9 0 6 0,9 0-3 15,0 0 8-15,0 0-4 16,0 0-3 0,0 0-2-16,0 0-9 15,-8 0-63-15,-5 0-86 16,-2 0-97-16,-14-11-37 15,-10-3-53-15</inkml:trace>
  <inkml:trace contextRef="#ctx0" brushRef="#br0" timeOffset="192358.19">11118 3777 485 0,'0'-5'183'0,"0"2"-34"15,-9-1-68 1,9 4-25-16,-8-5 1 16,8 2 35-16,0-1-5 0,0 4-29 15,0 0-21-15,0 0-22 16,8 0-5-16,12 0 0 16,12 0-5-16,18 12-2 15,11 0-4-15,8 4-10 16,-4 1-64-16,0 2-92 0,0 2-56 15,-5 1-91-15</inkml:trace>
  <inkml:trace contextRef="#ctx0" brushRef="#br0" timeOffset="194305.11">27925 6529 162 0,'0'-15'210'0,"0"-3"-69"16,0 2-51-16,0 4-28 16,0 4-18-16,0 0 0 15,0 0 14-15,0 3-4 0,0 5-12 16,0 0-16-16,0 0-14 16,0 0-8-1,4 0-5-15,8 0 1 16,3 13 1-16,10 7-4 0,4 4 5 15,-1 13-4-15,1 7 2 16,-5 9 1-16,-7 4 0 16,-9 8 2-16,-8 5-4 15,-11 3 1-15,-11 1-2 16,-2-4 3-16,-9-7 1 16,-7-1 2-16,-5-10 1 0,0-7 2 15,-4-4-4 1,5-9 5-16,4-2-5 15,3-11 4-15,9-3 0 0,6-4 0 16,10-2-7-16,1-10 5 16,11 6-1-16,0-6 2 15,0 0-7-15,0 0 2 16,0 0 0-16,0 0-3 16,0 0 0-16,0 0-3 15,0 0-21-15,0 0-27 0,8-3-26 16,-1-5-16-16,6-4 1 15,4-9 21-15,3-8 12 16,3 1 20-16,-1-4 38 16,1-1 19-16,-1 0 9 15,-7 2 3-15,-2 5 3 16,-2 2 2-16,-2 8 4 16,-9-1 22-16,0 5-6 15,0 5-10-15,0 7-15 0,-13 0-8 16,-2 0-7-16,-5 19 0 15,-2 7-3-15,-1 2-5 16,1 3 1-16,7 7 2 16,3-2-4-16,12-3-4 0,4 0-3 15,8-4 1-15,4-1 4 16,4-8-1 0,6 1 2-16,1-9-1 15,1 0 1-15,7-12-2 0,-10 0 3 16,1 0-4-16,-9-5 11 15,-3-7 2-15,-6-11-3 16,1-11 3-16,-9-1 14 16,0-6 11-16,-12-2-4 15,-4 8 0-15,-4 1 12 16,0 6-17-16,0 4-15 16,0 4-7-16,3 4 1 15,4 2-8-15,1 7-3 16,12 0 1-16,-8 2 0 0,8 5-4 15,0 0-8-15,0 0-12 16,0 0-2-16,0 0-6 16,0 0-14-16,0 0-8 15,0 0-16-15,0 0-18 16,0 0-11-16,0 12-26 0,0 0-78 16,-7 5 9-16</inkml:trace>
  <inkml:trace contextRef="#ctx0" brushRef="#br0" timeOffset="195353.54">10570 10986 352 0,'-13'-20'176'0,"13"4"-59"0,0 4-56 15,0 0-28-15,0 3-3 16,0 5 15-16,0 0 8 16,0-1-12-16,9 2-8 0,9-2 0 15,12 3 20-15,14-4-5 16,13 6-8-16,9 0-9 15,3 0-10-15,3 0-6 16,-2 0-9-16,-6 0 2 16,-8 0-7-16,-7 0-2 0,-8-5 6 15,-9 5-5-15,-7 0 4 16,-8-2-3-16,-5-3 1 16,-4 0-4-16,-8 3-27 15,0-7-40-15,0-3-36 0,-12-4-20 16,-4-4-11-16,-1-6 2 15,-3 3-59-15,0-7 0 16</inkml:trace>
  <inkml:trace contextRef="#ctx0" brushRef="#br0" timeOffset="196036.99">10918 10437 149 0,'0'-17'223'0,"0"0"-77"16,0 2-40-16,0 7-46 16,0 3-18-16,0 5-1 15,0 0 10-15,0 0 4 16,0 0 3-16,0 0-8 0,0 0-9 16,0 17 0-1,0 11 7-15,0 10-6 0,0 10-9 16,-7 9-5-16,7 12 4 15,-13 4 11-15,4 5-14 16,1-1 2-16,0 1-8 0,-1-5-4 16,-1-4-5-16,2-9 15 15,0-4-15-15,-1-6 13 16,1-4-8-16,8-6-9 16,-8-4-2-16,8-8-6 0,-12-3 4 15,12-8-5 1,-8-4 7-16,8-1-15 0,0-12 10 15,0 7-3-15,0-7 5 16,0 0-4-16,0 0-4 16,0 0 2-16,0 0 4 15,0 0 1-15,0 0-2 0,0 0-1 32,0 0 3-17,0 0-7-15,0 0 4 0,0 0 0 16,0 0-3-16,0 0 5 15,0 0-1-15,0 0-1 16,0 0-3 0,0 0 5-1,0 0-1-15,0 0-7 16,0 0 7-16,0 0-4 16,0 0 0-1,0 0 6 1,0 0-8-16,0 0 7 15,0 0-8-15,0 0-12 16,0 0-4-16,0 0-17 16,0 0-36-16,0 0-51 15,0 0-50-15,0 0-42 16,-8 0-25-16,-5 0-58 16</inkml:trace>
  <inkml:trace contextRef="#ctx0" brushRef="#br0" timeOffset="199978.55">16490 13356 82 0,'8'-12'217'0,"-4"-4"-64"16,-4-6-54-16,0 2-44 15,0 4-24-15,0 0-6 16,0-2-1-16,0 7 11 0,0 3-4 16,0 4-7-16,0-1-14 15,0 5-3-15,0 0 5 16,0 0 7-16,0 0-2 15,0 0 0-15,0 0-4 16,0 0-5-16,0 13-2 0,0 8 4 16,0 7-2-16,0 8 2 15,0 5-4-15,0 4 0 16,0 4-1-16,0-1 0 16,0 1-2-16,0-8 3 0,4-9-1 15,-4-2 4-15,0-6 8 16,0-3-7-16,0-6-4 15,0-2-2-15,0-5 4 16,0-1-8-16,0-7 3 16,0 0-5-1,0 0 3 1,0 0 4-16,0 0-8 0,0 0 4 16,0 0-19-16,6 0-11 15,-3-3-20-15,0 3-30 16,0 0-26-16,2 0-22 15,3 0-73-15,-5 0 3 0</inkml:trace>
  <inkml:trace contextRef="#ctx0" brushRef="#br0" timeOffset="200556.35">16684 14694 73 0,'0'-7'230'0,"0"-6"-57"15,0 4-45-15,0 1-47 16,0 8-44-16,0-4-15 16,0 4-13-16,0 0-2 0,0 0-6 15,0 0 4-15,0 9 4 16,0 11 6-16,0 17 5 15,0 12-3-15,5 11-1 16,-5 11 1-16,0 6-7 16,0-2 3-16,0-5-1 15,4-4-4-15,0-13 0 0,-4-9 3 16,0-10-8-16,0-10-3 16,0-8 6-16,0-4-2 15,4-12 0-15,-4 9 5 16,0-9-4-16,4 0 0 0,0 0 0 15,-4 0-2-15,0 0 0 16,0-4-9 0,0-1-14-16,0-3-2 15,0 4-19-15,0 4-29 0,0 0-17 16,0 0-14-16,0 0-39 16,0 0-35-16,0 12 28 15</inkml:trace>
  <inkml:trace contextRef="#ctx0" brushRef="#br0" timeOffset="201612.28">16803 16111 26 0,'0'-4'25'16,"0"0"0"-16,0 0-6 0,0 4-4 15,0 0-6-15,0 0-3 16,0 0 2-16,0-4 11 16,0-1 13-16,0 2 24 0,0 3 26 15,0-4 5 1,0-1-29-16,0 2-19 0,0 3-15 16,0 0-3-16,0 0-3 15,0 0-1-15,0 0 3 16,0 0-4-16,0-4 3 15,0-1-1-15,0 1 3 0,0 1-1 16,0 3 4-16,0 0 1 16,0 0-10-16,0 0 3 15,0 0-2-15,0 19 3 0,0 6-4 16,0 12-7-16,0 7-5 16,0 5 3-16,0 1 0 15,0-3 3-15,0 3 0 16,0-1-5-16,0-6 5 15,0 3 4-15,0-6-2 16,0-2-4-16,0-10-3 0,0-4 4 16,0-7-4-16,0-5-4 15,0 0 2-15,0-12-1 16,0 8-2-16,0-8 4 0,0 0 1 16,0 0 2-16,0 0 2 15,0 0-9-15,0 0 8 16,0 0-3-16,0 0-2 15,0 0 0 1,0 0 1-16,0 0-2 16,0 0 1-1,0 0-1 1,0 0-2 0,0 0-1-1,0 0 6 1,0 0-8-1,0 0 5-15,0 0 0 16,0 0-3-16,0 0 6 16,0 0 0-16,0 0-6 0,0 0-1 15,0 0 2-15,0 0 6 16,0 0-11-16,0 0 7 16,0 0 3-16,0 0-8 15,0 0 7-15,0 0-1 0,0 0-4 16,0 0 3-1,0 0-3-15,0 0 5 16,0 0-2-16,0 0-6 0,0 0 1 16,0 0 6 15,0 0-3-31,0 0-2 16,0 0-5-1,0 0-14-15,0 0-15 16,0 0-17-16,0 0-26 15,0 0-16-15,0 0-11 16,0 0-42-16,0-8-37 16</inkml:trace>
  <inkml:trace contextRef="#ctx0" brushRef="#br0" timeOffset="203340.73">16924 17601 145 0,'0'-5'197'15,"0"-3"-75"1,-11 0-32-16,2 5-29 0,1-6-24 16,8 6-6-16,0-2 0 15,0 1-3-15,0 0-10 16,0 4-3-16,0 0 2 15,0 0 0-15,0-9 0 0,0 2-4 16,0-2-6-16,3-3-3 16,5 1-2-16,9-1-3 15,4-6-6-15,-2 2 10 16,1 4 0-16,-2 0-3 0,-5 3-2 16,-5 2 4-1,-2 2 1-15,-2 5 0 0,-4-4 6 16,0 4 2-16,0 0 2 15,0 0 5-15,0 0-2 16,0 0-3-16,0 14 5 16,0 0-1-16,0 7-1 0,0 2-8 15,0 7-4-15,0 7-4 16,0 3 6-16,0 1 1 16,0 0-1-16,0-1-3 15,0-2-4-15,0-5 1 16,5-5 0-16,-2-8-4 15,2-8 2-15,-5 1 5 0,0-5-2 16,0-8 2-16,0 0-12 16,0 0-4-1,3 0-6-15,2 0-2 16,-2-8-14-16,3-5-10 0,-6 1-5 16,0 4-7-16,0-4-7 15,4 3-6-15,0 7-19 16,0 2-46-16,-4 0-22 15,0 0 32-15</inkml:trace>
  <inkml:trace contextRef="#ctx0" brushRef="#br0" timeOffset="203816.42">17038 17943 13 0,'-9'0'38'16,"3"0"34"-16,-7-3 57 16,0-6 5-16,0 4-58 0,2 2-18 15,-1-2-16-15,4 5-7 16,8-4 0-16,-8 1-1 16,8-2-7-16,0 5-8 15,0-4-2-15,0 0-2 16,0-4-1-16,8 1-1 15,3-2-5-15,6-3 2 0,8-1 7 16,7 1-7-16,1 1 1 16,-6-3 3-16,-3 7 1 15,-2 0-5-15,-9 2-1 16,-2 0 0-16,0 1-3 0,-6 4 3 16,-5 0 3-16,0 0-3 15,0 0 4-15,0 0 0 16,0 0-3-16,0 0-6 15,0 0 4 1,0 0-2-16,0 0-10 0,0 0-7 16,0 0-7-16,0 0-15 0,0 0-11 15,0 0-7-15,0 0-18 16,0 0-3-16,0 0-6 16,0 0-18-16,0 0-35 15,0 14-3-15,0-14 24 16</inkml:trace>
  <inkml:trace contextRef="#ctx0" brushRef="#br0" timeOffset="207917.65">21123 11515 166 0,'-17'-21'212'16,"2"6"-94"-16,-4-1-51 15,1 4-34-15,1 3-19 0,6 5 3 16,-2 0-2-16,13 4 7 16,-9 0 4-16,9 0-2 15,-6 0 2-15,6 8 10 16,0 9 0-16,-8 3 2 0,8 4-7 16,0 12 4-16,0 4-13 15,8 10-4 1,7 0 2-16,14 3 3 0,20 7 7 15,23 1 1-15,26 0 3 16,32 1-3-16,46-2 4 16,67-4 5-16,73 2-3 15,62-4-13-15,73-11-7 16,72-1-14-16,53-14 1 0,55-16-3 16,39-24 1-16,24-29-1 15,37-36 7-15,17-46 4 16,7-35-2-16,6-39-7 15,-21-26 3-15,-49-33-12 16,-54-29 7-16,-48-24-7 16,-49-7-13-16,-65 5-7 15,-85 14-11-15,-93 4 6 16,-94-1 14-16,-89-2 1 16,-86-18 8-16,-77 0 1 15,-72 14-10-15,-66 11 5 16,-73 6 13-16,-94 13-44 15,-114 4 21-15,-83 9 13 16,-103 18 3-16,-73 23 8 16,-68 32 0-16,-37 51-2 15,-14 48 4-15,-11 56 1 16,35 58-3-16,17 56 9 16,36 48-4-16,64 43 2 15,63 30 0-15,66 32 0 16,60 42-2-16,57 42-3 15,57 19 0-15,64 6-5 0,66-10 6 16,60 1-3-16,62 13-4 16,59-1 0-16,57-14 7 15,55-17-3-15,52-25-1 16,44-30 2-16,30-24-1 0,24-24-6 16,7-16 5-16,6-18-1 15,-8-27 0-15,-1-28 2 16,-8-34 0-16,-12-28-4 15,-22-19 4-15,-14-23 5 16,-21-11 6-16,-23-12 7 16,-13-7-1-16,-14-5 1 15,-7-4 1-15,-4-6-16 16,-5 3 5-16,-3-2 0 0,-5 4-1 16,-9 0-3-16,1 6 5 15,-7 3-6-15,-1 0-5 16,1 8 0-16,-5 0 0 15,1 0-3-15,3 0 2 16,-2 0 4-16,2 0 1 0,1 0-4 16,4 8-1-1,-5-8 3-15,0 12-2 16,0-12 1-16,0 0 0 0,-3 7-5 16,-2-7 6-16,-3 0 2 15,0 0-1 1,0 0-5-1,0 0 3 1,0 0 0-16,0 0 2 0,0 0 1 16,0 0 7-16,0 0 6 15,0 0-13-15,0 0 17 16,0 0-8-16,0 0 5 16,0 0 9-16,0 0 3 15,0 0 4-15,0 0-4 16,0 0-2-16,0 0 3 15,0-2-13-15,0-3-5 0,0 1-6 16,-8 0-3-16,8 4 3 16,-8 0-2-16,8 0-7 15,0 0 9-15,0 0-6 16,0 0 2 0,0 0-6-16,-8 0 6 0,8 0-2 15,0 0 6-15,0 0-6 16,0 0 4-1,0 0 5-15,0 0-8 0,0 0 1 16,-8-4 1-16,8 4 6 16,-8-4-1-16,8 0 1 15,0 4 1-15,0 0 1 16,-8 0-9-16,8 0 3 16,-9 0 5-16,9 0 1 0,0-4-8 15,-8 4 4-15,8-4-6 16,-8-4 5-16,0 4-5 15,-4-6 0-15,0 8-5 16,-2-8 7-16,14 8-5 16,-8-3-6-16,8 5-18 0,0 0-65 15,0 0-113 1,22 7-76-16,13 5-47 16,15 10-79-16</inkml:trace>
  <inkml:trace contextRef="#ctx0" brushRef="#br0" timeOffset="208749.23">28458 13266 1 0</inkml:trace>
  <inkml:trace contextRef="#ctx0" brushRef="#br0" timeOffset="209331">28458 13266 1 0,'-13'0'2'0,"5"0"4"16,-5 0 11-16,0 0 19 15,3 0 11-15,2 0 18 16,-5 0 21-16,4 0 22 15,9 0-42-15,-12 0-25 16,12 0-12-16,-8 0-5 16,8-5-5-16,-9 2-1 15,9-1-3-15,0-1-5 16,0 5-5-16,0 0 3 16,0 0 0-16,0 0-2 15,0 0 4-15,0 0-1 0,0 0-3 16,0 0 1-16,0-2 3 15,0 2-1-15,0-5 4 16,0-1 3-16,0 6-3 16,0 0-1-16,0 0 2 15,0 0-5-15,0 0-8 16,0 0 2 15,0 0-6-31,0 0 8 16,0 0-8-16,0 0 5 15,0 0-3-15,0 0 2 32,0 0 7-32,0 0-1 15,0 0-2-15,0 0-3 16,0 0 3-16,0 0-7 16,0 0 3-16,0 0 0 15,0 0-2-15,0 0-1 16,0 0 4-16,0 0 0 0,0 0-4 31,0 0 3-15,0 0-2-16,0 0 2 15,0 0-5-15,0 0-13 16,0 0-16-16,0 0-27 16,-11 0-14-16,0 0-51 15,-14 0-50-15,-4 0 33 16</inkml:trace>
  <inkml:trace contextRef="#ctx0" brushRef="#br0" timeOffset="158244.38">17427 2931 334 0,'-19'-38'117'15,"-3"6"-40"-15,-1 0-14 16,-6 3-20-16,-3 5-3 16,-6 3-5-16,-1 2-2 15,-10 5-15-15,-8 7-6 0,-8 2 6 16,-13 5 0-16,-7 0-7 15,-7 12 4 1,-6 2 2-16,-3 1-3 0,-5 10-2 16,-3 3 16-1,3 4 2-15,3 5-14 0,7 4 0 16,7 9 6-16,7 2-7 16,6 13 6-16,11 8-4 15,4 13 1-15,7 3 2 16,5 10-5-16,5-7-6 15,7 5 8-15,3-3-7 16,8 0 3-16,1-4-4 16,9 0-1-16,4-4 7 0,12-6 5 15,0-3 15-15,0-4-3 16,8 1-12 0,6-5 1-16,0-7-1 0,11 0 0 15,7-6-6-15,9 1 0 16,8-5 4-16,11-6 4 15,8-6-2-15,5 1-5 16,9-5 2-16,8 1-6 0,3-5 1 16,9 2-6-16,12-7 2 15,7-3-3-15,9 2-1 16,9-9 8-16,10-6-7 16,7-11 1-16,-4 0-4 0,8-4 6 15,-2-16-7 1,-3-13 5-16,-5-13-3 0,-7-14 0 15,-19-17 6-15,-18-18-3 16,-16-14 9-16,-17-26-5 16,-21-22 1-16,-15-18 17 15,-21-5 18-15,-24-4 25 16,-24 15-1-16,-22 13-4 16,-19 13-38-16,-17 17-15 0,-9 17-5 15,-17 19-8-15,-1 18-43 16,-14 22-79-16,-5 17-95 15,-11 25-92 1,-11 8-35-16,-4 24-77 0</inkml:trace>
  <inkml:trace contextRef="#ctx0" brushRef="#br0" timeOffset="167328.92">10764 6321 212 0,'8'-12'249'0,"-8"0"-80"15,0 4-62-15,5 0-40 16,-1 3-11-16,4 5 5 16,4 0 9-16,11-4-4 15,14 0-3-15,13 0-13 0,10 4 9 16,5 0-2-16,3 0-9 16,3 0-3-16,-6 8-8 15,-5-8-12-15,-3 0-2 0,-8 0-7 16,-6 0-9-16,-1 0-3 15,-10 0 1 1,-7 0-8-16,-9 0 7 0,-3 0-1 16,-9 0 3-16,-4 0 1 0,0 0-18 15,0-8-18 1,-17 0-45-16,1-4-79 16,-4-4-69-16,-5-1-16 0,1 1-29 15,-9-4 16-15</inkml:trace>
  <inkml:trace contextRef="#ctx0" brushRef="#br0" timeOffset="167679.68">11142 5768 107 0,'0'-25'232'15,"0"4"-65"-15,0 6-39 16,0 2-26-16,0 6-10 15,0 2-16-15,0 5-16 16,0 9 1-16,0 22 23 0,0 23 12 16,0 20 10-16,0 15-1 15,-8 17 7-15,0 8 5 16,0 3-24-16,8 1-13 16,-9 2-11-16,-4-12-2 0,5-10-32 15,8-13-4 1,-7-12-9-16,7-15-17 0,0-13-5 15,0-12 0-15,0-8 0 16,0-10 0-16,0-3 0 16,0-24-9-1,-8-9-109 1,0-7-105-16,-4-5-102 16,-2-8-51-16,0-7-29 0</inkml:trace>
  <inkml:trace contextRef="#ctx0" brushRef="#br0" timeOffset="180845.21">17857 5950 679 0,'10'-3'483'16,"-2"-1"-66"-16,-8-4 2 16,0 8-370-16,4 12-49 31,6 12 0-31,15 13 0 16,9 7 0-16,11 9 0 15,3 4 0-15,1-3 0 0,-2-6 0 16,-1-8 0-16,-5-7 0 15,0-12 0-15,4-9 0 16,15-12 0-16,26-21 0 16,22-24 0-16,31-24 0 0,27-27 0 15,29-31 0-15,29-16 0 16,24 0 0-16,15 1 0 16,1 9 0-16,-13 14 0 15,-14 18 0-15,-31 14 0 0,-27 19 0 16,-24 11 0-16,-27 7 0 15,-21 14 0 1,-21 3 0-16,-22 9 0 0,-16 8 0 16,-11 5 0-16,-12 0 0 15,-5 4 0-15,-8 2 0 0,-3 1 0 16,-1 4 0-16</inkml:trace>
  <inkml:trace contextRef="#ctx0" brushRef="#br0" timeOffset="180932.65">21635 4831 2047 0,'-8'0'0'15,"-1"0"0"-15,0 7 0 16,-2-7 0-16,-1 13 0 0,-4 0-391 16,-8-1-72-16,-9 0 8 15</inkml:trace>
  <inkml:trace contextRef="#ctx0" brushRef="#br0" timeOffset="-203709.36">13452 11140 632 0,'-27'-2'426'0,"2"-8"-191"16,8 8-98-16,5-3-44 15,3 5-21-15,15 0 22 16,17-5 14-16,25-3-22 15,35 0-35-15,29 0-28 16,35-4-11-16,24-4-2 0,12 4-12 16,4-1 12-16,-10 0-16 15,-10 6 3-15,-26-1-2 16,-22 4-6-16,-26-1 0 0,-22 1 9 16,-23 4 6-16,-17 0 7 15,-9 0 17-15,-7 0 23 16,-6-3-47-16,-9-2-4 15,-12 1 0-15,0 4 0 16,-2 0-95-16,-2 0-123 16,1 0-74-16,-1 0-27 15,3 0 22-15,5 0 9 16,8 0 45-16</inkml:trace>
  <inkml:trace contextRef="#ctx0" brushRef="#br0" timeOffset="-203033.17">15122 10888 132 0,'4'-19'278'0,"-4"-2"-46"16,0 1-37-16,0-1-22 16,0 5 8-16,0-1-1 0,0 6 10 15,0 2-9-15,0 5-7 16,0 4-54-16,0 13-109 16,0 24-11-16,-13 15 0 15,1 13 0-15,1 8 0 16,-3 6 0-16,0-3 0 0,0-2 0 15,6-11 0-15,8-8 0 16,-12-15 0-16,12-8 0 16,0-7 0-16,-9-8 0 0,9-30 0 31,0-8 0-31,0-16 0 16,5-11 0-16,7-13 0 0,0-8 0 15,-4-7 0-15,1-6 0 16,-1 4 0-16,-8 6 0 15,0 6 0-15,0 12 0 16,0 13 0-16,0 9 0 0,0 8 0 16,0 7 0-16,0 5 0 15,3 5 0-15,11 7 0 16,13 0 0-16,17 0 0 16,13 11 0-16,13 1 0 0,3 6 0 15,-2-2 0-15,-8 0-13 16,-2-1-66-16,-13 6 20 15,-5 0 27-15,-18-1 23 0,-7 1 19 16,-18 3 29 0,-40 53 99-16,-3-24-133 15,-8 7-5-15,-10 2 0 16,-2 4 0-16,-5-1 0 16,12-5 0-16,4-7 0 0,2-5 0 15,10-2 0-15,4-9 0 16,7-9 0-16,9-8 0 15,4-3 0-15,7-6 0 0,9-2 0 16,-8-9 0 0,8 8 0-1,-8-8-91 17,8 9-207-17,-8-9-30-15,8 0 12 16,-8 0 23-16,8 0-6 15</inkml:trace>
  <inkml:trace contextRef="#ctx0" brushRef="#br0" timeOffset="-199824.15">16673 10783 79 0,'0'0'136'16,"0"8"17"-16,0-8-60 0,0 0-24 15,0 0-20-15,0 0 3 16,3 0-1-16,2 0-2 16,-5 0 6-16,3 0 4 0,2 0-3 15,-1 0-8-15,0 0 0 16,-4 0-7-16,0 0 8 15,0 0-12-15,0 0 3 16,0 0-6-16,0 0-13 16,0 0 6-16,4 0-4 0,4 9-10 15,-4-2 12-15,4 0-6 16,-2 3-2-16,-3-2 1 16,5 4 1-16,-5 1-10 0,5-1 1 15,-5 0 0-15,3 1-4 16,2-3 8-16,-5 7 1 15,2 3-2-15,-1 1 5 0,-4-1-2 16,0 0-3-16,0 1-8 16,0 0 7-16,0-1-12 15,0-4 5-15,0 0-4 16,0-4-1-16,0-4 0 0,0 2 2 16,0-10 2-16,0 6-1 15,0-6-5-15,0 8 3 16,0-8-2-16,0 0-2 0,0 9 6 15,0-9-5-15,0 0 5 16,0 0-6 0,0 0 4-1,0 0 1-15,0 0-5 16,0 0 6 0,0 0-1-16,0 0 1 15,0 0-8-15,0 0 8 16,0 0-5-16,0 0 0 15,0 0 7 1,0 0-4-16,0 0 2 16,0 0-6-16,0 0 1 15,0 0-3-15,0 0 8 16,0 0-2-16,0 0 1 0,0 0-6 31,4 0-1-31,5 0 1 16,3 0 9-16,3-4-8 15,9-1-3-15,5 3 1 16,4-8-13-16,-4 8-22 0,-1-3-41 16,-5 5-42-16,3-5-58 15,-3 1-32-15,-2 4-28 16,-4 0-17-16</inkml:trace>
  <inkml:trace contextRef="#ctx0" brushRef="#br0" timeOffset="-36844.21">19568 10066 777 0,'-24'-33'347'0,"-1"-6"-100"16,4-19-84-16,6-7-48 15,15-20 3-15,5-14 35 16,10-15-26-16,14-20-127 0,15-29 0 16,13-27 0-16,13-34 0 15,5-42 0-15,11-31 0 16,3-12 0-16,1-4 0 16,-2-17 0-16,-1-12 0 15,-16-20 0-15,-9-5 0 16,-20 13 0-16,-19 16 0 15,-14 17 0-15,-9 11 0 16,-24 10 0-16,-23 5 0 16,-18 23 0-16,-14 19 0 0,-27 30 0 15,-24 19 0-15,-33 26 0 16,-40 14 0-16,-36 18 0 16,-33 12 0-16,-12 11 0 15,-9 15 0-15,-24 4 0 16,-37 19 0-16,-39 11 0 15,-17 14 0-15,-12 11 0 16,-29 17 0-16,-24 19 0 16,-5 13 0-1,6 13 0-15,3 6 0 16,-4 9 0-16,6 11 0 16,31 4 0-16,28 7 0 15,25 2 0-15,15 10 0 16,20-1 0-16,21 3 0 15,27 10 0-15,16 7 0 16,27 6 0-16,18 7 0 16,18 3 0-16,13 12 0 15,6 14 0-15,5 11 0 16,1 9 0-16,-1 8 0 16,4 3 0-16,4 1 0 15,9 0 0-15,10-5 0 16,14-4 0-16,11-3 0 15,11-1 0-15,0 8 0 16,6 21 0-16,-6 29 0 16,-11 27 0-16,-16 18 0 15,-4 7 0-15,2-3 0 16,10-9 0-16,13 0 0 16,11 17 0-16,6 16 0 15,6 11 0-15,10 2 0 16,11-10 0-16,14-15 0 15,10-9 0-15,14 1 0 16,12 7 0-16,3 8 0 16,12 10 0-1,4-3 0-15,10-4 0 16,10-7 0-16,9-7 0 16,12 3 0-16,13 9 0 15,12 2 0-15,10 2 0 0,10-6 0 16,13-12 0-16,7-12 0 15,8-14 0-15,12-14 0 16,12-6 0-16,13-14 0 16,14-7 0-1,8-10 0-15,8-7 0 16,6-12 0-16,4-9 0 16,8-11 0-16,10-13 0 0,15-9 0 15,15-10 0-15,19-15 0 16,13-9 0-16,19-18 0 15,11-8 0-15,4-12 0 16,9-9 0-16,6-8 0 16,6-6 0-16,4-15 0 0,-5-7 0 15,-7 0 0-15,-9-7 0 16,0-5 0-16,-4-5 0 16,4-4 0-16,0-3 0 15,0-5 0-15,0-7 0 16,3-9 0-16,4-8 0 15,0-8 0-15,5-5 0 0,4-10 0 16,-2-9 0-16,-6-9 0 16,-8-22 0-16,-12-10 0 15,-8-15 0-15,0-18 0 16,-5-11 0-16,-3-18 0 0,-1-20 0 16,-11-11 0-16,-7-14 0 15,-14-9 0-15,-13-17 0 16,-15 0 0-16,-7 2 0 15,-15 1 0-15,-11-1 0 16,-8 8 0-16,-6 9 0 0,-14 21 0 16,-12 27 0-16,-26 33 0 15,-22 30-522-15,-30 29-109 16</inkml:trace>
  <inkml:trace contextRef="#ctx0" brushRef="#br0" timeOffset="-6245.33">19608 9761 60 0,'14'-13'97'0,"-8"6"54"15,2-3-57-15,-3 3-40 16,-2 3-13-16,-3-1-6 16,0 3 3-16,0-3-1 15,0 5-3-15,0 0 2 0,0 0-9 16,0 0-5-1,0 0-4-15,0 0 9 16,0 0 1-16,0 0 0 0,0 0-7 16,0 0 1-16,0 0-6 15,-11 0 1-15,3 16-4 16,-4-4-5-16,-5 4 4 16,-3 1-2-16,-2 3 6 15,0 5-6-15,-7-1 1 0,-3 5-4 16,-1-1 1-16,2 1-1 15,-7 4-1-15,2-2-6 16,-1 7 5-16,1-2-1 16,-7 0 7-16,4 5-8 15,-1 0 4-15,-1 0 1 16,3-1 0-16,3-2-2 0,-3-2-7 16,7-2 6-16,-3-2-7 15,3-4 2-15,-1-4 7 16,-1 0-7-16,1 5 1 0,-1-1 0 15,4 1 5-15,4-5-9 16,2 2 7-16,-2-3-5 16,-1 1 3-16,4-2 0 15,-3-3 3-15,1 1-2 0,-1-3-3 16,2 2 5 0,-2 3-1-16,-3 1 0 0,-1-1-5 15,-2-2 5-15,1 5-3 16,1-6 3-16,1 2-2 15,4-1-5-15,0 1 8 0,-1-2-4 16,1-2-1-16,-6 4 1 16,7-5 7-16,-3 0-8 15,1 4 3-15,-1-3 1 0,1-1 1 16,0 4-4-16,1-4 12 16,0 1-4-16,4 4 1 15,-4-2-2-15,2 3-1 16,3-3-4-16,-1 1 0 15,-1 2 3-15,5-2-1 16,3 1-6-16,3-5 9 0,-3-2-4 16,0 4 3-16,1-2-9 15,0 0 5-15,0 1 3 16,12-2-6-16,-8-2 0 0,8-1 3 16,0-12-6-16,0 8-1 15,0-8 7 1,0 0-11-16,0 9-21 0,0-9-30 15,0 0-45-15,0 0-42 16,0 0-31-16,0 0-54 16,-8 12 0-16</inkml:trace>
  <inkml:trace contextRef="#ctx0" brushRef="#br1" timeOffset="155598.92">17513 3810 291 0,'17'-9'136'16,"-6"9"-72"-16,0 0-26 15,3 0-19-15,-6 0-13 16,0 0-2-16,-3 0-4 16,-1 0 3-16,0 0-5 0,1 0-29 15,-2 0-82-15,-3 0-300 16</inkml:trace>
  <inkml:trace contextRef="#ctx0" brushRef="#br1" timeOffset="156584.99">12437 3309 114 0,'-16'-12'178'0,"-4"-5"-71"15,-4 1-41-15,-2-1-26 16,3-2-16-16,-6-2-4 0,1 0-2 15,-5-2 4-15,-4-5 2 16,-7-1 10-16,-8-4-1 16,-13-4 12-16,-17-4 0 15,-15 0-14-15,-21 5 1 16,-24 8-10-16,-33 11-1 16,-33 17 14-16,-39 30 25 15,-33 21 25-15,-12 31 9 16,7 32-18-16,26 33-36 15,30 28-18-15,39 13-3 16,49 7-8-16,48 4-1 0,50-4-5 16,60-16-7-16,53-16-1 15,66-29-8-15,73-33-5 16,63-34 3-16,44-43 12 16,24-41-5-16,11-34 1 15,-10-33 3-15,-29-21-4 16,-43-25 8-16,-59-20 16 0,-55-14 3 15,-57-7-8-15,-62 0 0 16,-56 8-12-16,-50 21 0 16,-38 20-3-16,-32 29-12 15,-13 28-8-15,-5 23-37 16,7 30-55-16,22 24-70 16,26 30-32-16,38 18-91 0</inkml:trace>
  <inkml:trace contextRef="#ctx0" brushRef="#br1" timeOffset="156850.02">17033 5026 1423 0,'-15'-12'326'0,"-1"-1"-264"16,16 2-254-16,0-5-6 16,16-1 89-16,7-3 59 15,15-5 66-15,5-8 40 16,14 3-14-16,17-4-22 16,16 1-9-16,12 8-52 15,11 9-158-15,12 4-88 0,2 1-25 16</inkml:trace>
  <inkml:trace contextRef="#ctx0" brushRef="#br1" timeOffset="157583.26">10160 5955 461 0,'-33'-16'446'16,"9"-1"-167"-16,7 4-155 0,17 1-76 15,3-4-65-15,26 0-20 16,24-4 14-16,15-8 9 16,14-5 5-16,8 0 4 15,0-3 6-15,-1-5 3 16,-8 1-6-16,-7-10-1 0,-6-2 4 15,-11-12 1-15,-9-10 2 16,-20-8-2-16,-20-12-5 16,-32 1 4-16,-33 6 5 15,-35 11-5-15,-34 19-4 16,-32 24 18-16,-21 33 13 16,-4 40 26-16,-1 55-5 0,6 64-2 15,12 59-18-15,23 51-9 16,33 17-10-16,54 3-3 15,56-21-1-15,73-28-24 16,77-40-25-16,78-58 7 0,72-56 15 16,50-59 6-16,40-47-12 15,20-49 14-15,-8-44-15 16,-34-54-32-16,-46-53 25 16,-62-45 35-16,-73-23 33 15,-77-10 17-15,-78 17-4 16,-78 22-20-16,-70 34-20 15,-73 46-5-15,-52 53-4 0,-53 56 0 16,-46 58 4-16,-38 50-5 16,-17 38 1-16,15 37-17 15,25 30-56-15,50 28-32 16,55 21-39-16,63 15-47 0,64 5-34 16,66-4-53-16</inkml:trace>
  <inkml:trace contextRef="#ctx0" brushRef="#br1" timeOffset="158049.93">11986 7204 314 0,'-109'-13'188'15,"-45"-2"-53"1,-46 7-56-16,-39 8-14 0,-45 12-4 15,-33 12-8-15,-23 12 1 16,-14 18 25-16,-12 11 39 0,8 16 47 16,29 9-44-16,49 0-51 15,57 0-35 1,56 12-19-16,67 15-2 0,59 17-3 16,68 14-6-16,76-3-5 15,66-7-13-15,71-20-8 16,69-24-3-16,69-36-7 15,47-30-25-15,30-28 1 0,9-20-30 16,-17-16 5-16,-33-21 28 16,-52-26 39-16,-66-21 45 15,-64-27 47-15,-75-19 19 0,-67-18-8 16,-71 6 9 0,-66 10-50-16,-67 19-16 0,-65 26-13 15,-48 26-7-15,-41 25-4 16,-37 22 11-16,-24 22 1 15,-16 24 0-15,4 22-13 16,28 18-6-16,42 16-56 0,50 6-106 16,63 12-108-16,73 4-18 15,77 3-34-15</inkml:trace>
  <inkml:trace contextRef="#ctx0" brushRef="#br1" timeOffset="158258.25">18689 7421 332 0,'-116'-38'126'0,"-1"-4"-97"16,-6 3-195-16</inkml:trace>
  <inkml:trace contextRef="#ctx0" brushRef="#br1" timeOffset="158499.39">18004 7510 682 0,'54'12'160'15,"6"0"-253"-15,13 0-200 0</inkml:trace>
  <inkml:trace contextRef="#ctx0" brushRef="#br1" timeOffset="159297.47">12056 10729 550 0,'-65'-88'225'0,"-25"-9"-97"16,-19-3-79-16,-22 2-48 15,-19 10-19-15,-20 15 16 16,-29 14 21-16,-32 23 24 0,-39 36 39 16,-18 29 51-16,-19 37 23 15,-11 31 15-15,-6 34-3 16,0 27-29-16,10 25-51 0,29 20-35 16,38 17-28-16,49 12-11 15,55 0-7-15,75-8-44 16,71-25-45-16,82-31-37 15,81-39-37-15,75-39-41 16,67-44-5-16,65-46 18 16,62-41 43-16,41-33 52 0,35-35 49 15,20-30 26-15,-6-23 45 16,-35-18 48-16,-51-11 27 16,-61-9 35-16,-69-5 39 0,-78 11 0 15,-81 16-2-15,-84 11-76 16,-86 20-54-16,-74 17-28 15,-70 20-31-15,-62 20-28 16,-54 21-51-16,-41 15 90 0,-419-15-483 16,348 45 215-1,-2 4-22 1,11 0-360-16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25T17:22:45.20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13713 1860 627 0,'-14'-33'125'16,"3"8"-65"-16,11 9-29 15,-8 0 5-15,8 3 53 16,-8 9-7-16,8 4-28 16,0 14-20-16,-13 10 8 15,5 12 30-15,-4 16 16 16,-1 19-16-16,-3 5 3 15,5 5-19-15,-2 2 8 16,1-2-7-16,-1-8-19 16,2-8-15-16,-1-13 1 15,12-10-8-15,-12-10-2 16,12-7 16-16,0-13 16 16,0-3-2-16,0-9-12 15,0 0-18-15,0-14-6 16,0-5-10-16,0-11-35 15,4-2-84-15,4 5-91 16,0-3-103-16,-1 10-21 16,1 8-37-16</inkml:trace>
  <inkml:trace contextRef="#ctx0" brushRef="#br0" timeOffset="500.18">13114 3520 433 0,'-8'-28'165'15,"8"-1"-67"-15,-6 1-16 16,6-4 15-16,0-1 27 15,0-1-30-15,14-1-36 16,16-2-21-16,11 5-17 16,11 4-4-16,5 10-5 15,-5 10-4-15,-7 8-1 16,-8 16 12-16,-8 22-1 16,-13 19 2-16,-16 15-2 15,-12 18-4-15,-13 12-1 16,-8 5 0-16,-8-2 1 0,-6-3 1 15,1-9 0-15,6-10-4 16,7-25-2-16,13-8 19 16,12-13 0-16,16-17-17 15,23-20 3-15,26 0-8 16,22-15-1-16,14-10 2 16,17-8-3-16,16-3 4 15,3-2 1-15,-7 6-8 16,-8 3-6-16,-16 5 7 15,-22 5-3-15,-14 5-31 0,-18 7-81 16,-15 2-81-16,-17 5-23 16,-12 22 21-16,-28 10-38 15,-21 12-12-15</inkml:trace>
  <inkml:trace contextRef="#ctx0" brushRef="#br0" timeOffset="949.1">12970 5475 412 0,'-29'12'179'16,"4"-12"-90"-16,8 0-44 0,9-12-17 16,8-17 1-16,22-7 15 15,14-9-7-15,21-4-15 16,16 4-5-16,8 5-8 15,5 3-5-15,-14 12-2 16,-11 13 7-16,-15 12 8 16,-19 0 5-16,-14 25 10 15,-13 11-4-15,-17 14 2 0,-12 10-15 16,-11 6-1-16,-1-7-1 16,0-5-7-16,8-8-2 15,11-10 8-15,4-7 7 16,18-10-8-16,13 1 5 15,14-3-8-15,12 0 6 16,9 7 5-16,-4 4 15 0,-3 5-17 16,-7 8 5-16,-8 0-8 15,-10 2-3 1,-6 6-5-16,-10 1-2 0,-10-1-1 16,-6-1-31-16,-7 5-53 15,-11 0-74-15,-10 8-57 16,-16 0-54-16,-14 4-12 15</inkml:trace>
  <inkml:trace contextRef="#ctx0" brushRef="#br0" timeOffset="1265.98">12880 7041 456 0,'0'30'263'0,"0"-6"-121"15,4 4-69 1,8 4-39-16,5 2-17 0,3-2 1 15,4-4 7-15,3-9-10 16,16-2-4-16,1-17-8 16,-1 0-2-16,7-2 3 15,-1-13-4-15,-1-4 6 0,-6 3 29 16,-10-1 51-16,-13 5 29 16,-5 5 33-16,-7 7-6 15,-7 0-21-15,-13 19 30 16,-3 14 5-16,-9 15-131 0,-2 23-25 15,-3 17 0-15,3 18 0 16,6 9 0-16,9-1-89 16,4 0-248-16,8-1-59 15,-8-6 32-15,2-19-18 16</inkml:trace>
  <inkml:trace contextRef="#ctx0" brushRef="#br0" timeOffset="1514.77">12665 8983 619 0,'-21'-4'248'0,"5"-8"-92"15,7 4-74-15,9-3-42 16,20 1-14-16,22-2-2 15,21 0 7-15,24 4 1 0,9 0-18 16,15 3-5-16,-5 5-17 16,-13 0-51-16,-15 0-80 15,-18 13-69-15,-16-1-46 0,-19-4-34 16</inkml:trace>
  <inkml:trace contextRef="#ctx0" brushRef="#br0" timeOffset="1814.36">12936 8967 416 0,'-73'0'337'16,"12"-8"-91"-16,9-1-119 16,6 9-64-16,11 0-25 15,-3 21 21-15,4 7 69 0,-4 9 8 16,8 8-37-16,12 4-38 16,18 4-29-16,4 0-16 15,19-4-4-15,22-4-12 16,11-5-2-16,9-7 2 0,5-1-5 15,-4 0 11-15,-10 4-7 16,-16 5 4-16,-15 9-7 16,-16 7 7-16,-22 5-2 15,-20 2-2-15,-15 1 6 16,-13 0-8-16,-4-3-15 16,-1-10-56-16,7-4-109 0,5-6-81 15,9-7-26-15,8 4 13 16,9-3-4-16</inkml:trace>
  <inkml:trace contextRef="#ctx0" brushRef="#br0" timeOffset="2130.09">12571 10664 593 0,'0'0'327'0,"-17"0"-104"16,-8 7-97-16,-10 11-62 0,-9 10-5 15,-5 12 34-15,-4 15 36 16,0 9-36-16,13 10-38 16,18 2-17-16,22 6-27 0,25-5-3 15,20-8-11-15,20-12-29 16,13-11-28-16,2-18-22 16,2-17 2-16,-14-11 22 15,-14-11 32-15,-15-9 23 0,-17-6 24 16,-19-2 4-16,-14 5-3 15,-14 3-10-15,-12 3-8 16,-8 8-6-16,-3 9-42 16,3 0-120-16,0 17-108 0,4 3-45 15,5 10-29-15</inkml:trace>
  <inkml:trace contextRef="#ctx0" brushRef="#br0" timeOffset="2496.28">12351 12297 308 0,'-15'-17'203'15,"-1"1"-35"-15,-5 4-38 16,4 0-49-16,6 0-28 0,11 2-7 15,0 3-10-15,11 3-13 16,21 4-11-16,18 0-4 16,15 0-6-16,9 11 2 0,6 3-1 15,2 6-2-15,-9 4 0 16,-12 13 11-16,-17 9 22 16,-11 10 11-16,-18 13 0 15,-15 12-13-15,-15 5-10 16,-13 4-13-16,-10-5-8 0,-3-4 3 15,2-12-9-15,2-11-1 16,9-8-57-16,2-15-92 16,12-2-65-16,-3-9-50 0,6-8-6 15</inkml:trace>
  <inkml:trace contextRef="#ctx0" brushRef="#br0" timeOffset="2662.58">12331 12992 862 0,'-20'-16'416'16,"8"1"-162"-16,12 1-151 0,12 1-102 16,28-5-54-16,30 2-5 15,20 0-16-15,10 4-37 16,1 1-61-16,-3 11-42 0,-9 0 13 16,-12 11-9-16,-15 1-8 15</inkml:trace>
  <inkml:trace contextRef="#ctx0" brushRef="#br0" timeOffset="3162.49">12364 14340 502 0,'-28'0'213'0,"-2"0"-96"15,6 0-60-15,5 0-39 16,5 0-14-16,14-8 8 16,14 0-2-16,18 4 3 0,17 0-7 15,15 4 0-15,14 0-5 16,11 12 0-16,5 4 7 16,-2 8 3-16,-5 5-5 15,-16 4-5-15,-14 3-1 16,-19 1 4-16,-19-3 3 0,-19-6 5 15,-15-5 4-15,-22-6 14 16,-11-4 11-16,-9-13 3 16,-1 0-9-16,6-13-15 0,4-4-11 15,11-6-3-15,8-16-4 16,16-5 1-16,13-8-11 16,5-4 15-16,8-6 0 15,-1 4 14-15,-5 5 12 0,-7 1 19 16,-7 7-9-1,-14 4-11-15,-11 9-10 0,-9 8-8 16,-13 11-10-16,-3 13-3 16,-6 18-2-16,-7 13-3 15,2 14-16-15,3 11-48 0,8 13-74 16,16 6-68-16,17 2-47 16,24-5-62-16</inkml:trace>
  <inkml:trace contextRef="#ctx0" brushRef="#br0" timeOffset="3511.83">13009 15187 742 0,'-33'20'281'16,"-10"5"-131"-16,-14-1-95 15,-9 1-49-15,-2-5-4 16,-1-3 7-16,-1-10-1 0,-4-7 4 15,9 0-9-15,14-11-6 16,15-6-15-16,15-8-4 16,21-7 7-16,16-5 5 0,16 5 4 15,18 4-3-15,11 6-3 16,3 10 6-16,-4 12 2 16,-3 0 4-16,-9 22 5 15,-9 6 3-15,-20 7 1 16,-6 6 4-16,-13 5-8 0,-9 3-1 15,-6 0 0-15,-15-2 0 16,-5 3-21-16,-15-1-31 16,-1 0-45-16,-6-1-50 15,0 2-31-15,0-2-39 0,4-6-19 16</inkml:trace>
  <inkml:trace contextRef="#ctx0" brushRef="#br0" timeOffset="3961.93">12676 16230 26 0,'0'-5'27'0,"5"1"-7"15,-5 4-10-15,0 0-4 16,3 0 2-16,1 0 6 16,-4 0 12-16,0 0 22 0,0 9 38 15,0-9 30-15,0 0-28 16,0 0-4-16,0 0 3 15,0 0 5-15,0 0 9 0,0 0 23 16,0 19 19-16,0 9 3 16,0 13-37-16,0 21-20 15,-12 11-28-15,1 8-28 16,-2 5-21-16,0-5-3 0,2-8-11 16,-1-11-30-16,12-14-62 15,0-6-72-15,0-14-43 16,0-8 0-16,12-8 17 15,8-12-14-15,1-20 17 16,6-13 59-16</inkml:trace>
  <inkml:trace contextRef="#ctx0" brushRef="#br0" timeOffset="4212.1">12896 16429 316 0,'9'-54'231'0,"-9"9"6"16,0 13-1-16,0 11-48 15,-9 14-41-15,1 7-46 16,0 13-44-16,8 10-30 0,0 10-13 15,8 0-9 1,9-2-11-16,5-1-10 0,8-10-5 16,-6-3-3-16,1-17-11 15,-4 0-6-15,-7 0 3 16,-1-12 15-16,-13-5 1 0,0-4-5 16,0 2-7-16,-16 2-10 15,-8 8-18-15,-6 9-24 16,3 9-34-16,-3 10-23 0,8 7-8 15,-3 6-37-15,4 9-8 16</inkml:trace>
  <inkml:trace contextRef="#ctx0" brushRef="#br0" timeOffset="4502.22">12872 17479 315 0,'0'13'209'0,"0"-1"-13"0,0-1-19 16,-9-3-38-16,9 0-19 16,-7 4-24-16,-1 5-31 15,8 3-33-15,-8 5-19 16,8-1-20-16,0 5-38 0,0-6-40 15,0 0-39-15,0-4-16 16,0-4-11-16,0-2 14 16,3-2-9-16,2-1-16 15,3-10 16-15,-1 0 41 0</inkml:trace>
  <inkml:trace contextRef="#ctx0" brushRef="#br0" timeOffset="4670.1">13066 17458 134 0,'16'-40'291'0,"-7"2"-13"16,-9 10 37-16,0 13-34 0,0 15-55 16,0 15-62-16,-12 22-61 15,-1 11-54-15,13 14-33 16,0-1-67-16,0-9-77 0,0-2-97 16,0-8-63-16,5-12-23 15,-2-4-30-15</inkml:trace>
  <inkml:trace contextRef="#ctx0" brushRef="#br0" timeOffset="7091.09">12497 1529 340 0,'18'-28'135'0,"-7"0"-52"16,1 8-17-16,-4 4-5 16,-3 6-27-16,-2 10-20 15,2 38 19-15,-5 26 26 16,0 34 20-16,-24 38 7 15,-8 22-15-15,-10 16-26 16,-6 9-22-16,-1 0-7 16,-1 7-9-16,7 0 9 15,-1-3-11-15,6-4 5 16,6-12-10-16,2-21 0 16,8-15 3-16,5-25-1 15,1-20-2-15,3-16 0 16,2-15 1-16,-3-9 4 0,3-9-4 15,11-8-6-15,-8-10 7 16,8-2 4-16,0-9 0 16,0-4-2-16,0-8 13 15,0 0 2-15,0 0-1 16,0 0-11-16,0 0 0 0,0 0-1 16,0 0-4-1,8 0-3-15,3 0-1 16,3 0 5-16,0 0 0 15,8-5-3-15,-1-2 4 0,-2-1-6 16,-2-4 2-16,-1-1 0 16,0-6 3-16,4-4 0 15,1 0-7-15,3-5 4 16,12-5 0-16,10 1 0 16,11 0 0-1,84-30-4-15,-68 38 2 0,-7 3-32 16,-14 8-38-1,-11 2-74-15,-17-1-67 16,-12-5-77-16</inkml:trace>
  <inkml:trace contextRef="#ctx0" brushRef="#br0" timeOffset="7454.64">12625 1425 358 0,'-14'-29'135'15,"3"4"-60"-15,-6 5-37 16,5 8-13-16,12-1-2 16,0 1 3-16,8 5-11 15,16 7-6-15,21 0-3 16,25 0-4-16,14 0-2 16,10 0-5-1,-9 0-29-15,-12 0-29 16,-16 0-61-16,-24 0-102 15</inkml:trace>
  <inkml:trace contextRef="#ctx0" brushRef="#br0" timeOffset="7954.71">10930 1978 119 0,'16'12'217'15,"1"-4"-104"-15,-1 8-40 16,1 12-17-16,-2 18 5 16,-1 19 15-16,-14 24 9 15,-14 16-19-15,-5 18-11 16,-10 8-25-16,-4-1-17 15,1-11-2-15,4-19-8 16,4-14 1-16,7-25 0 16,4-23-1-16,2-31-15 15,11-27-21-15,0-33-7 16,19-32 12-16,15-30 16 16,14-23 1-16,9-16 5 15,-1-14 7-15,6 6 1 16,-6 19 9-16,-7 25 13 15,-12 33-2-15,-9 27-14 16,1 36 8-16,-4 37 13 16,-3 28 9-16,4 31-4 15,-5 19-9-15,-2 10-18 16,-3 2 6-16,6 2-12 16,-7-14 2-16,2-8-11 15,-6-14-30-15,-2-20-59 16,-1-9-55-16,-8-18-79 15,0-12-322-15</inkml:trace>
  <inkml:trace contextRef="#ctx0" brushRef="#br0" timeOffset="8117.83">10971 2634 414 0,'-33'-9'162'15,"13"6"-79"-15,20-2-44 16,25-2-20-16,24-2-3 31,117 1-8-31,-62 8-6 0,4 0-29 16,-7 20-46-16,-16 1-112 15</inkml:trace>
  <inkml:trace contextRef="#ctx0" brushRef="#br0" timeOffset="8836.65">11986 5580 90 0,'0'-41'218'0,"5"1"-91"15,3 3-58-15,0 0-23 0,0 6-6 16,-5 5 9-16,2 7-2 16,-2-2-4-16,-3 5 4 15,0 3-3-15,-8 10-13 16,-8 3-4-16,-17 7 8 15,-15 15 16-15,-20 9-15 16,-17 14-6-16,-19 7-15 16,-9 10-9-16,-5-5-1 15,1-4 3-15,8-9 1 0,11-6-1 16,17-9 2-16,16-6-7 16,20-6 7-16,13-4-1 15,16-2-5-15,16 1-2 16,3 0-2-16,10 14 4 15,7 10 0-15,0 25 3 16,0 20 7-16,-6 24 0 16,-14 26 1-16,0 16-7 15,-17 12-4-15,-4 3-4 0,-3 5 3 16,-1-4 3-16,-2-4-5 16,2-12-3-16,0-13 2 15,6-21 3-15,-2-12-2 16,4-11-1-16,1-8 7 15,0-14 0-15,4-13 3 0,12-14-7 16,0-10 8 0,4-10 14-16,17-8-3 0,10-13-2 15,19 0-15-15,19-13-1 16,15-4-1-16,18-7-3 16,8 1-2-16,4-3 2 15,-5 7-6-15,-15 3-32 16,-21 4-54-16,-25-6-62 0,-20-2-71 15,-28-9-88-15</inkml:trace>
  <inkml:trace contextRef="#ctx0" brushRef="#br0" timeOffset="9469.4">9265 6928 333 0,'-8'-37'222'15,"0"8"-83"-15,8 6-61 16,0 6-44-16,-8 17-14 16,0 12 0-16,8 20 17 0,-12 21 3 15,-1 21 8 1,2 16-16-16,-1 16-15 0,0-1-6 15,3-8-9-15,9-16 0 16,0-15 1-16,0-17-3 16,0-25 10-16,0-24 4 15,0-28-12-15,0-30-1 16,0-23-1-16,12-22-4 16,9-17 4-16,6-18 0 0,10-5 2 15,5 4-2-15,-2 22 2 16,-1 19 3-16,-1 26-6 15,-2 18 1-15,-4 26 1 16,-2 18 3-16,-5 27 12 16,-15 19 1-16,-10 18 1 0,-16 11 13 15,-17 5 1 1,-10-6 21-16,-2-6 14 16,3-15 22-16,11-6 6 0,6-12-18 15,10-14-23-15,15-11-20 16,3 0-21-16,22 0-9 15,18 0-4-15,27-7 0 16,15 7-4-16,5 0-10 16,-8 20-6-16,-17 5-21 0,-22 4 19 15,-18 7 7 1,-25 8 8-16,-20 4 8 0,-24 10-4 16,-18 3 6-16,-11 8-7 15,-4 5 0-15,1 0-7 16,2 3-53-16,9 0-108 15,11 5-74-15,14-1-36 16,15 0-78-16</inkml:trace>
  <inkml:trace contextRef="#ctx0" brushRef="#br0" timeOffset="10200.51">11539 9121 175 0,'20'-29'227'15,"-2"1"-85"-15,-5 0-43 16,-7 4-30-16,2 3-21 15,1 6-2-15,-9 3 16 0,0-2 11 16,0 6-8 0,0 4-6-16,-20 1-21 0,-14 3-21 15,-22 0-2-15,-30 15 6 16,-35 6 10-16,-30 12 32 16,-34 8 28-16,-27 6 1 15,-17 8-6-15,-2 4-12 0,13 4-19 16,22-2-9-16,35-2-12 15,31-9-14-15,33-9-13 16,27-5-2-16,25-3-4 16,25-5 9-16,20 6-4 0,17-1-10 15,11-2 4-15,4 9 0 16,1 6 1-16,-6 10-6 16,-2 10-1-16,-9 15 8 15,-2 21-6-15,-11 21 11 16,-3 23-1-16,0 17-2 15,-12 16-3-15,-4 15-7 16,-1 18 4-16,2 9 1 0,-7-2-2 16,2-6 4-16,1-18-5 15,2-22 4-15,0-25 1 16,5-34 0-16,1-33-1 16,11-24 3-16,0-17-3 0,0-19-9 15,0-21 5 1,20-12-3-16,17-25-2 0,20-16 7 15,27-20 0-15,38-13 4 16,31-2-5-16,27 2 3 16,15 9 1-16,-4 8-1 15,-8 16-1-15,-17 8-3 0,-16 9-25 16,-25 3-43-16,-19 12-75 16,-25 4-49-16,-23 14-38 15,-29 3 9-15,-29 0 12 16,-33 0-26-16,-28 0-136 0</inkml:trace>
  <inkml:trace contextRef="#ctx0" brushRef="#br0" timeOffset="11033.06">8141 11353 112 0,'-22'0'228'16,"4"0"-95"-16,-4 0-59 15,6 0-35-15,4 0-18 0,4 0-4 16,8 0 12-16,-7-5 6 15,7 1 8-15,0-1 3 16,0-2-2-16,0 0-7 16,0-7-15-16,7-5-11 15,6-5-7-15,2-2 1 16,1 3 0-16,-2-2-2 0,-2 4 3 16,-6 9 0-16,-6 0 6 15,0 8 8-15,0 4 5 16,-14 0 3-16,-20 12 3 15,-18 13 18-15,-17 19 30 0,-12 18 7 16,-6 11-2-16,3 8 11 16,10 0-16-16,9-8-29 15,22-8-20-15,21-7-1 16,22-5-12-16,30-3-3 16,22-11-8-16,26-7-2 15,19-11-9-15,16-21 4 16,6 0-16-16,-9 0-24 15,-13 0-27-15,-21-9-30 0,-18 2-11 16,-18-1-4-16,-15 0 3 16,-9-1-6-16,-16 5-14 15,0 4 5-15,-8 0 6 0,-5 0-26 16,-4 9-15-16,1 3 21 16</inkml:trace>
  <inkml:trace contextRef="#ctx0" brushRef="#br0" timeOffset="11682.29">8000 11173 247 0,'6'-12'227'0,"-6"0"-14"16,0 3-12-16,0-3-34 0,0 5-36 15,0 2-41 1,0 5-16-16,0 33 63 0,5 29 26 15,11 36 6-15,8 35-65 16,9 34-45-16,2 16-31 16,7 1-7-16,3-6-16 15,4-11-12-15,-5-21-22 0,-3-27-48 16,-8-26-53-16,-9-19-46 16,-5-24-49-16,-11-22-44 15,-8-28-4-15,-11-12-18 0,-9-21 29 16</inkml:trace>
  <inkml:trace contextRef="#ctx0" brushRef="#br0" timeOffset="11948.45">7921 11454 75 0,'-17'-53'221'16,"1"9"-59"-16,0 12-26 15,0 6-33-15,4 6-30 16,-1 9-21-16,3 11-3 16,-12 24 28-16,-6 28 3 0,-8 38-16 15,-4 27-21-15,-1 23-17 16,3 10-18-16,3 0-8 16,5-3-24-16,10-12-79 15,5-22-88-15,1-20-66 16,14-24-33-16</inkml:trace>
  <inkml:trace contextRef="#ctx0" brushRef="#br0" timeOffset="13048.06">11763 12810 458 0,'0'-24'267'16,"0"3"-46"-16,0 1-95 15,-17 4-60-15,1 4-33 0,0 4-18 16,-12 8 7-16,-8 0-1 16,-13 8-7-16,-16 9 9 15,-13 6 11-15,-10 11 6 0,-10 6 35 16,-8 8-3-16,5 1-30 15,7-1-15-15,12 2-10 16,17-10-13-16,18-2-4 16,15-7-6-16,10-3-1 15,22 1 5-15,0 4-2 0,13 3 2 16,2 5-1-16,6 13-2 16,-4 10 6-16,-10 17-2 15,-2 18 7-15,-5 11-9 16,0 6 2-16,-16 8 1 0,3-3 2 15,0 2-5-15,2-5 2 16,2-5 5-16,1-6-9 16,8-14 6-16,-8-11 2 0,8-13-6 15,0-12 4-15,-8-16-4 16,8-9 5-16,-8-7-2 16,0-9 1-16,8-4-2 15,0-4-7-15,0-8-12 16,0 0-10-16,8 0 4 15,13 0 1-15,10-8 7 0,15-4-1 16,13-4-10-16,15-1-5 16,13-4-2-16,0 2 2 15,3-2-19-15,-4 1-32 16,-8-6-42-16,-11 3-25 0,-12-2-5 16,-15 4-11-1,-17-2-26-15</inkml:trace>
  <inkml:trace contextRef="#ctx0" brushRef="#br0" timeOffset="13845.76">8693 14071 438 0,'0'-16'244'16,"0"8"-79"-16,-11 8-72 15,-2 29-49-15,0 16-12 16,1 16-4-16,4 11 0 16,8 11-9-16,-8-7-8 15,8 2-5-15,0-13-4 16,0-13-2-16,0-10-4 0,0-13 4 15,0-9 0-15,0-12-16 16,-8-8-7-16,-4-20-4 16,0-14 8-16,4-18 6 15,8-12 13-15,0-15 0 0,0-14-3 16,8-9 2-16,8 1 3 16,11 2 0-16,6 14-1 15,8 16-8-15,4 15 7 16,0 18-3-16,-5 16 4 15,-7 16-2-15,-12 21 7 16,-9 14 1-16,-12 14 15 0,-12 8 3 16,-9 5 4-16,-7-2 7 15,-1-3-5-15,-4-7 11 16,5-10-16-16,4-8-3 16,3-7-17-16,12-6-8 0,9-6-1 15,14-9-3-15,11 0-7 16,10 12 3-16,10 7 0 15,3 15-1-15,0 12 1 0,-6 10 3 16,-13 8 6-16,-10 10 2 16,-14 4-2-1,-5-5 3-15,-24-4 6 0,-8-4-4 16,-10-9 1-16,-3-6-3 16,-3-14 1-16,0-7-7 15,2-9-15-15,10-7-32 0,7-13-40 16,9 0-21-16,7 0-15 15,13-9 11-15,22-3-6 16,11 0-51-16,7 0-5 16</inkml:trace>
  <inkml:trace contextRef="#ctx0" brushRef="#br0" timeOffset="14777.9">11581 15394 249 0,'0'-3'230'0,"0"-5"-37"0,-13 4-19 16,-4-5-46-16,-3 1-38 15,-4 4-5-15,-9 4-7 16,-8 0 5-16,-11 12-15 15,-13 5-18-15,-11 4-7 0,-14 8-6 16,-7-1 3-16,-5 3 14 16,1 2-6-16,7 0-16 15,9-4-14-15,12-10-12 0,16-2-4 16,17-1-7-16,10-8-1 16,15-8 3-16,2 8-9 15,13-8 14-15,0 13-8 16,0-1 6-16,5 4-2 15,3 8-4-15,-5 14 8 16,0 6-6-16,-3 12 3 0,0 15 4 16,0 5 0-16,-11 14-6 15,0 8 0-15,-6 7-1 16,-4 7 1-16,2-8-4 0,-3-2 0 16,4-8 1-16,-7-12 4 15,3-14-5-15,3-11-6 16,-2-9 1-16,4-6 3 15,3-10 6-15,-3-7 4 16,5-2-1-16,-2 2 1 0,14-1-5 16,0 2 5-16,0-7-4 15,18 2-4-15,10-4-24 16,17-10-1-16,16-7-11 16,24 0-9-16,20-4-9 0,12-9-2 15,9 2-9-15,1-6-9 16,-5-2 13-16,-12-2 13 15,-13 1 7-15,-20-6 8 16,-20 7-9-16,-21-2-14 16,-15 2-7-16,-21-3-6 15,-13 1-1-15,-14 3-19 0,-20 1-36 16,-12 4-8-16,-18 5 29 16</inkml:trace>
  <inkml:trace contextRef="#ctx0" brushRef="#br0" timeOffset="15941.76">9074 16327 7 0,'0'-9'21'0,"0"2"33"16,0-6 65-16,0 2 38 16,0 1-52-16,-11 3-25 0,3-5-25 15,8-1-16-15,-13 5 6 16,13 1 12-16,-8 2 16 15,8 1 7-15,-11 4-7 16,2 0-9-16,-4 12-23 16,2 8-9-16,-3 10 0 15,-1 5-1-15,-5 11-4 0,-2 4-7 16,0-3-7-16,-4 7-3 16,3-5-5-16,-2-1 2 15,5-2-6-15,0-7 4 0,3-7-5 16,1-3 3-16,3-4-7 15,5-6 2-15,8 3 0 16,-8-10-1-16,8-5 1 16,0-7 5-16,0 0-7 0,0 0 2 15,0 0 0 1,0 0 3-16,0 0-2 0,0 0-1 16,0 0-4-1,0 0 2-15,0 0 2 16,0 0-7-16,0 0-10 15,0 0-13-15,0 0-19 0,0 0-16 16,0 0-18-16,0 0-5 16,5 0-1-16,-2 0 7 15,5 0 18-15,-2 0 10 0,-3 0 17 16,1 0 13-16,-4 0 13 16,0 0-1-16,0-3-29 15,3-6-46-15,2 2-36 16,-2-5-96-16</inkml:trace>
  <inkml:trace contextRef="#ctx0" brushRef="#br0" timeOffset="16275.12">8944 16204 122 0,'8'-28'232'16,"1"8"-52"-16,-4-1-21 15,-5 5-50-15,0 4-47 16,4 4-32-16,7 4-1 0,6 4 4 16,8 21 7-16,2 15-5 15,6 21-9-15,7 17-12 16,-4 7-3-16,2-1-4 0,-6-2-5 15,-4-13-3-15,-4-11-2 16,-2-14-3 0,-7-7-25-16,-2-8-21 0,-6-9-25 15,-7-16-30-15,0 0-18 16,0-9-26-16,-16-10-47 16,0-11 32-16</inkml:trace>
  <inkml:trace contextRef="#ctx0" brushRef="#br0" timeOffset="16490.18">8815 16584 295 0,'-32'12'177'0,"7"-12"-41"16,10 0-47-16,15 0-42 0,10 0-24 16,23 0-4-1,16-5 1-15,17-2-2 0,9 2-4 16,7 5-4-16,-1 0-5 15,-4 0-8-15,-7 0-30 16,-13 0-51-16,-12 0-42 16,-13 0-86-16</inkml:trace>
  <inkml:trace contextRef="#ctx0" brushRef="#br0" timeOffset="17939.24">11869 17584 429 0,'-30'-24'265'0,"-6"0"-19"15,-8-1-100-15,-4-5-69 0,-2 7-46 16,-3 2-22-16,1 2-9 15,3 3-6-15,0 3 2 16,0 1 0-16,2 3 3 16,-2 9 1-16,-2 0 1 0,4 0 3 15,-2 9-2-15,4 3-1 16,5 1 2-16,3 3-5 16,9 0 5-16,4 4-5 15,3-3 5-15,4-7 4 16,6 3-7-16,3 1 5 0,-1-2-3 15,9-1 3-15,-8 1 4 16,8-3 1-16,-7 4 4 16,7 2 1-16,-13 6 7 15,4 2-5-15,-2 3-7 0,3 3 0 16,-1 2-5-16,9 7-3 16,-7 7-1-16,-1 3 0 15,8 13 4-15,-14 5-2 16,6 6-3-16,-3 6 7 15,-1 8-5-15,0-1 1 16,-5 0-2-16,1-3 1 0,-1-4-4 16,1-6 2-16,0-2 2 15,4-5 2-15,0-8-4 16,12-7-4-16,-9-11 4 16,1-7-4-16,8-3 8 0,-8-8-7 15,8-9 4-15,0-1-1 16,0-11-2-16,0 10 6 15,-9-10-4-15,1 0 0 0,8 7-4 16,-7-7-5 0,7 10-1-16,0-10-4 0,0 0-7 15,0 0-6-15,0 0 7 16,0 0-2-16,0 0 14 16,0 0-2-16,7 0 4 15,7 0-4-15,5 0 8 0,6 0-7 16,12-10-4-16,12 3-3 15,7-6-14-15,14 0 7 16,11-2 3-16,14-1 12 16,9 4 8-16,5-2 1 0,-3 7-8 15,-9 1-24-15,-7 6-37 16,-13 0-24-16,-17 0-9 16,-11 0 13-16,-17-2 6 15,-18-7-10-15,-14 1-52 16,-25-1-11-16</inkml:trace>
  <inkml:trace contextRef="#ctx0" brushRef="#br0" timeOffset="18921.84">9603 18211 209 0,'0'-12'222'0,"0"0"-31"16,-9 0-31-16,-2 0-48 16,11 3-18-16,-8 6-15 15,8 3-19-15,0 0-14 16,0 20-6-16,0 4-19 15,0 10-3-15,0 5-1 0,0 6-13 16,0 4 2-16,0-3-5 16,0-11-9-16,0-1-33 15,3-6-53-15,2-4-37 16,-5-3-16-16,3-6 3 16,2-1-1-16,-5-2-19 15,0-12 13-15,0 0 32 0</inkml:trace>
  <inkml:trace contextRef="#ctx0" brushRef="#br0" timeOffset="19373.77">9583 18147 32 0,'-8'-49'111'0,"8"5"93"16,0 2-52-16,0 10-27 16,0 4-40-16,0 7-37 15,0 1-21-15,11 4-3 16,6 7-7-16,3 6-3 0,5 3-1 15,-2 7 4 1,-2 9 9-16,-8 13 6 0,-13 4 4 16,-8 8 8-16,-13 4-4 15,-4-1 7-15,-3 0 20 16,-1-6-18-16,1-10-22 16,8-5-11-16,3-5-9 0,9-11-7 15,8-7-19-15,0 0 3 16,13 0-12-16,6-12-4 15,14-1-3-15,4-2-2 16,2 3 6-16,7 3 13 0,-5 9 7 16,-6 0 12-1,-2 16 3-15,-4 10 4 16,-4 5-1-16,-8 7-6 0,-6 2-3 16,-11-5 6-16,0 4-17 15,-25-3-3-15,-8-3 2 16,-7-5 6-16,-3-8 7 0,-2-3-4 15,3-6-4-15,6-11-27 16,8 0-36-16,12 0-32 16,16 0-18-16,0 0-48 15,12-7-26-15</inkml:trace>
  <inkml:trace contextRef="#ctx0" brushRef="#br0" timeOffset="20546.08">12799 18192 127 0,'-8'-9'238'0,"8"-3"-57"16,-13 4-20-16,4 8-36 15,9 0-38-15,-8 0 4 16,8 0 8-16,-8 20 9 15,8 8 7-15,-9 10-24 0,9 6-25 16,0 5-32-16,0 1-24 16,0-3-16-16,0-6-25 15,0-9-62-15,0-2-41 16,6-10-27-16,2-3-31 0,0-5 8 16,4 1-12-16,1-13-18 15,-2 0-104-15</inkml:trace>
  <inkml:trace contextRef="#ctx0" brushRef="#br0" timeOffset="20983.72">12945 18392 75 0,'0'-26'213'0,"0"2"-37"16,0 5-17-16,0-3-18 16,0 6-37-16,-12 4-36 0,12 4-27 15,0-1-20-15,0 5-8 16,0 1 1-16,0-6 1 15,0 0 0-15,0 1-6 16,3-4-6-16,10-4-1 16,5 4-4-16,-1 0 3 15,5 4-1-15,-6 4 2 0,0 4 6 16,0 0 14-16,-4 16 20 16,-7 8 4-16,-5 8-9 15,0 5-11-15,-8 4-8 16,-6 1 0-16,6-6 1 0,-2-8 2 15,-3-4-5-15,1-3 0 16,4-4 1-16,8-10-9 16,0-7 3-16,0 0-7 0,16 0-10 15,16 0-4-15,13 0-18 16,16-11-27 0,11-11-11-16,19 2 7 0,2-3 17 15,3-4 9-15,-6 8 1 16,-12-1-24-16,-13 1-21 15,-13 2-16-15,-10 8-14 0,-19 1-9 16,-6 8-35-16,-17 0-34 16</inkml:trace>
  <inkml:trace contextRef="#ctx0" brushRef="#br0" timeOffset="30435.33">22805 4485 412 0,'6'-53'324'15,"2"1"-103"-15,-3 7-76 0,-1 7-4 16,-4 10 28-16,0 3 4 15,0 13-45-15,0 12-61 16,0 17-21-16,8 24 1 16,0 23-10-16,0 22-20 0,-2 16-7 15,-6 12-7-15,0 9-39 16,-14-2-123-16,3 1-130 16,-3-4-73-16,3-11-27 15</inkml:trace>
  <inkml:trace contextRef="#ctx0" brushRef="#br0" timeOffset="30734.76">23020 4347 845 0,'13'-122'158'15,"5"16"-75"1,8 20-43-16,2 22-24 0,5 23-6 15,4 20 3-15,2 21 4 16,3 24-1-16,-6 17-11 16,-5 16-3-16,-10 8 0 15,-21 4 2-15,-13 0-4 16,-14-4 8-16,-21-11-4 0,-14-9 1 16,-3-13-1-16,-5-7 0 15,10-10-5-15,4-15 2 16,11 0-2-16,9 0-17 15,10 0-32-15,9 0-53 0,6 0-51 16,11 0-49 0,0 0-103-16</inkml:trace>
  <inkml:trace contextRef="#ctx0" brushRef="#br0" timeOffset="31234.94">21448 2470 805 0,'-14'-94'155'16,"4"13"-72"-16,2-29 24 15,8 78-89-15,0 19-4 16,8 26 1-1,16 24 26-15,13 27 6 0,16 22-11 16,7 21-7-16,13 11-4 16,4 3-7-16,1 2-11 15,-10-14-5-15,-3-11 4 16,-8-17-5-16,-8-12 6 16,-8-16-6-16,-9-11 0 15,-7-11 2-15,-11-6 2 16,0-8-5-16,-6-9 0 0,-4-8 2 15,-4 0-17-15,0-8-87 16,0-13-97 0,0-16-51-16,-17-11-53 0</inkml:trace>
  <inkml:trace contextRef="#ctx0" brushRef="#br0" timeOffset="31899.61">21473 3163 904 0,'-25'-54'236'0,"5"14"-126"15,8 11-66-15,12 17-25 16,0 12-1-16,8 21-11 16,11 20 3-16,19 16-13 15,10 15 7-15,12 6-4 0,8-5-2 16,-5-11 5-16,2-10 4 15,0-16-3-15,0-10 2 16,-1-26 0-16,1-10 0 16,-8-9 10-16,-12-23 18 15,-8-15-2-15,-8-12-10 16,-8-8-1-16,-11-5 25 16,-2 6 53-16,-3 6 6 15,-5 14 2-15,0 15-31 0,-8 8-26 16,-7 9-24-16,-11 7-20 15,-10 9 1-15,-17 8-25 16,-21 13-38-16,-16 16-88 16,-6 11-83-16,-14 8-57 15,-7 14-1-15,-9 3 30 16,-8 3-40-16</inkml:trace>
  <inkml:trace contextRef="#ctx0" brushRef="#br0" timeOffset="32615.1">20664 1461 211 0,'0'-57'329'0,"0"4"-151"16,0 13-82-16,0 6-54 0,0 11-21 16,0 7-10-16,0 6-3 15,0 10 2-15,9 33 1 16,-1 25 7-16,0 22 21 15,-8 22 8-15,0 17 0 16,0 12-15-16,-8 2-10 16,-6-7-5-1,3-8-9-15,-2-20-11 0,2-20 6 16,11-18 1-16,-8-20-4 16,8-10 7-16,0-10-4 15,0-13 0-15,0-7 2 16,-8-12-7-16,8-11 5 15,0-14-6-15,0-17 0 16,0-10 5-16,12-17-2 16,3-14-10-16,1-14 0 15,6-10 3-15,-1-7 8 16,-7 5-3-16,-1 11 5 16,-1 16 9-16,-4 13 6 15,-4 16-10-15,0 11 0 16,1 14 5-16,-1 8-4 15,5 11-2-15,-1 12-10 16,12 9-2-16,16 30 27 16,13 18 2-16,11 17-6 15,10 17-16-15,-2 11 8 16,0 9-4-16,-6 0 3 16,-5-4-9-16,-9-13 0 15,-6-12 4-15,-14-15-12 0,-3-15-14 16,-13-10-27-1,-6-13-48-15,-6-7-44 16,-10-13-41-16,-12 0-12 16,-9-21-71-16</inkml:trace>
  <inkml:trace contextRef="#ctx0" brushRef="#br0" timeOffset="32797.69">20634 1934 430 0,'-74'0'261'16,"12"-10"-127"-1,22 3-70-15,18-3-33 0,22 4-9 16,16-7-2-16,30-4 0 16,34 1 1-16,26-3-9 15,16 4-9-15,0 8-21 16,-4 7-40-16,-13 13-93 16,-7-1-59-16,-17 4-77 15</inkml:trace>
  <inkml:trace contextRef="#ctx0" brushRef="#br0" timeOffset="34212.74">24681 1482 380 0,'0'-45'278'0,"4"7"-96"16,1 10-86-16,-4 8-54 15,4 11-24-15,-5 9-8 16,3 21-3-16,2 20 5 16,4 24 2-16,-1 12-5 15,0 9-4-15,-5-1 0 16,7-11-7-16,-10-17 3 15,0-13 1-15,0-12 6 16,0-15-2-16,0-17-5 16,-13-12 3-16,-3-25-4 15,2-19 0-15,5-13 1 16,9-16-1-16,9-6-2 16,13-4 1-16,10 3-1 15,9 7 5-15,13 11-1 16,6 9-2-16,5 12-1 15,0 12-2-15,3 12-1 16,2 10-2-16,-10 9 6 16,-15 10-8-16,-12 14 8 15,-17 10-2-15,-16 9 7 16,-32 12-3 0,-21 11 1-16,-16 10-3 0,-9-2-1 15,6-6 3-15,15-14 1 16,11-11-3-16,10-9 4 15,12-3-7-15,12-10 1 16,12 2 4-16,8 4-5 16,16-5 4-16,9 0 1 15,8 0-7-15,-2 4 10 16,3 5-8-16,-6 7 4 16,-8 14-6-16,-2 10 3 15,-14 9 0-15,-12 3-4 16,-20 1 4-16,-17 2 1 15,-8-11 1-15,-12-8 0 16,-11-6 3-16,-2-13-3 16,8-11 4-16,10-5-6 15,13-13 8-15,5 0-4 16,12 0 5-16,16-13-9 16,6 2-1-16,6-6-10 15,11-2-11-15,9 2-33 16,1 6-57-16,7 1-38 15,-2 10-102-15</inkml:trace>
  <inkml:trace contextRef="#ctx0" brushRef="#br0" timeOffset="34495.19">25038 2589 513 0,'3'0'358'0,"3"0"-172"15,-3 0-100-15,5 0-45 16,3 0-17-16,6 0 2 0,9 0-7 16,5 8-8-16,19 8 6 15,10 5-4-15,8 6 0 16,6 10-7 0,-5 4 0-16,-4 4-5 15,-8 0-1-15,-8-1-2 16,-13-3 0-16,-7-5 0 0,-8-2-16 15,-11-11-15-15,-2-2-44 16,-3-5-59 0,-5-3-31-16,0-1-13 15,-22-3-75-15</inkml:trace>
  <inkml:trace contextRef="#ctx0" brushRef="#br0" timeOffset="34928.08">25236 3109 402 0,'-17'-3'294'0,"17"-1"-140"16,0 4-86-16,17 0-32 15,12 16-17-15,12 8-7 16,11 5-8 0,15-1 7-16,-2 5-9 0,-2-1 1 15,-6 1-7-15,-4-5 6 16,-8-4-21-16,-14-7-55 15,-1-5-25-15,-11-12 0 16,-3-8 12-16,-2-8-12 0,2-13 2 16,0-11 39-1,3-5 45-15,3-9 86 16,2 3 4-16,1 1-1 16,-11 9 1-16,-1 8-13 15,0 10 9-15,-8 7-3 0,-2 3-4 16,-3 4-7-16,0 9-7 15,0 0-18-15,-16 17 11 16,-5 11 7-16,-7 13-24 16,-12 13-16-16,-5 6-8 15,0 9 0-15,4-3-13 16,10-4-38-16,1-6-50 16,2-8-54-16,5-7-33 15,1-8-54-15,-2-12-7 16</inkml:trace>
  <inkml:trace contextRef="#ctx0" brushRef="#br0" timeOffset="35244.41">25317 3085 461 0,'-16'-28'249'0,"8"5"-127"15,8 0-60-15,5 7-24 16,14 0 1-16,19 1-4 16,24-2-8-16,12 1-10 15,16 3-5-15,4 2 3 16,-8 1-7-16,-6 6-5 16,-15 4-3-16,-12 0 0 15,-10 0 5-15,-18 0-14 0,-3 0 10 16,-10 0-22-16,-8 0-25 15,-4 10-37-15,-16 5-37 16,-9 5-8 0,-3 6-47-16,-5-2-43 15</inkml:trace>
  <inkml:trace contextRef="#ctx0" brushRef="#br0" timeOffset="36142.35">25943 4432 313 0,'0'-36'197'0,"0"-6"-40"0,0-1-36 16,-15-2-44-16,-7 7-35 16,-1 10-6-16,-10 8-17 15,-16 12 3-15,-8 8 11 16,-8 25 14-16,-4 19-1 16,1 12-12-16,8 15-20 15,6 5-3-15,13 5-7 16,17-3 3-16,16-5-7 0,16-3 4 15,11-13-3-15,10-11-6 16,2-16 1-16,9-9 1 16,-1-21-1-16,1 0 5 15,-4-12 0-15,-1-12-7 0,-4-14 2 16,-3-9 2-16,-3-7 3 16,-5-6 1-1,-4-6 0-15,1-3 0 0,-7 0 1 16,4 7 2-16,-6 10 14 15,0 6-5-15,-8 11-7 16,0 10 0-16,0 5-3 16,0 7 1-16,0 5-5 15,0 5 1-15,0 3-4 16,0 0 1 0,0 0 3-16,0 0-4 15,0 0-6-15,0 11 1 16,0 2-2-16,0-2-1 15,0 1-6-15,0 1-6 16,0-4 3-16,0 3-32 16,0 0-55-16,0-5-47 15,0 2-18-15,0 3-67 0,-13 0-161 16</inkml:trace>
  <inkml:trace contextRef="#ctx0" brushRef="#br0" timeOffset="36342.69">25635 4412 185 0,'-17'0'241'0,"5"0"-90"16,12 0-74-16,0 0-42 15,0 13-14-15,0-1-8 16,0 7-3-16,17 10 17 16,6 11 34-16,14 14 8 15,11 11-16-15,14 9-21 16,3 7-17-16,5 3-10 0,4 2-23 15,-6-5-74-15,-3-3-66 16,-5-12-97-16</inkml:trace>
  <inkml:trace contextRef="#ctx0" brushRef="#br0" timeOffset="37324.16">24144 4637 12 0,'-21'0'24'0,"-2"0"39"16,-3 0 108-16,3 0-13 0,-2 0-30 15,2 0-23-15,6 0-22 16,6 0-10-16,11 0-5 16,0 0-9-16,0 0-15 15,0 0-8-15,14 0-11 0,19 0-4 16,19 0 6-16,18 0 3 15,20 0-2-15,12 0-6 16,3-11 6-16,5 4 1 16,-10-1-16-16,-13 0-4 15,-19 4-4-15,-15-4-3 16,-12 4 1-16,-13-1-31 16,-9 2-39-16,-9-6-61 0,-10 2-28 15,-21-2-16-15,-7-3-60 16,-9-5 3-16</inkml:trace>
  <inkml:trace contextRef="#ctx0" brushRef="#br0" timeOffset="37598.01">24664 4262 513 0,'0'-30'257'0,"-8"6"-119"15,8 4-65-15,0 8-26 0,0 4 19 16,0-1 0-16,0 9-21 15,0 0-25-15,0 24 2 16,0 21 17-16,-8 21 22 16,-6 15-9-16,5 12-9 0,-8 7-13 15,0-3-17-15,0-5 0 16,3-6-7-16,-3-12-4 16,4-17 1-16,0-12-2 15,13-9 3-15,-8-11-8 0,0-5-6 16,8-8-20-16,0-3-46 15,0-9-85-15,0 0-76 16,0 0-49-16,8 0-53 16</inkml:trace>
  <inkml:trace contextRef="#ctx0" brushRef="#br0" timeOffset="38089.58">26898 4408 137 0,'-17'-16'149'0,"9"4"-49"15,8 3-47-15,0 6-14 16,-8-2 4-16,8 5 15 16,-7 0 14-16,7 0 11 0,-9-5 2 15,9 1 9-15,0 1 6 16,0 3-2-16,0 0-17 16,0-4-12-16,9 0-7 15,9 0-24-15,16-5-13 16,22-3-10-16,17 5-5 15,17-3 8-15,7 3-8 16,-1-2 1-16,-5 6-8 16,-13 3-5-16,-18-4 7 0,-10 0-5 15,-14-1 2-15,-12 5-4 16,-12 0-6-16,-4 0-20 16,-8 0-31-16,0 0-51 15,0 0-36-15,-20 0-22 16,-4 0 7-16,-12 0 6 15,-6 9-26-15,-6-2-2 16</inkml:trace>
  <inkml:trace contextRef="#ctx0" brushRef="#br0" timeOffset="38489.23">26865 4649 119 0,'-24'27'222'15,"7"-2"-91"-15,4-8-59 16,3-6-17-16,10-3 4 16,0-8 24-16,0 0 10 0,0 0-5 15,0 0-13 1,7 0 5-16,12 0 3 0,22 0-13 16,21 0 6-16,16-4-3 15,18-4 2-15,15-4-22 16,2 4-5-16,0-1 14 15,-3 9-10-15,-8 0-11 16,-17 0-12-16,-15 0 6 16,-22 0 5-16,-8 0-6 0,-11 0-10 15,-7 0 3-15,-13 0 1 16,-4 0-9-16,-5 0-6 16,0 0-1-1,0 0-11-15,0 0-11 0,0 0-13 16,0 0-51-16,-8 0-93 15,-8 0-86-15,-8 12-42 16,-13 2 1-16,-3-7-31 16</inkml:trace>
  <inkml:trace contextRef="#ctx0" brushRef="#br0" timeOffset="41500.23">29168 4135 55 0,'9'-7'213'16,"-6"-7"-13"-16,2 1-42 16,3-2-22-16,-5 3-6 15,0 4 17-15,2-1 21 16,-5 2 1-16,0 0-27 16,0 7-49-16,0 0-48 15,0 0-15-15,4 23-4 16,0 12 23-16,0 23-6 0,-4 15 3 15,0 8-13-15,0 5-10 16,0 0-11-16,0-8 1 16,0-9 1-16,-12-8-7 15,4-13 2-15,8-7-4 16,-8-8-5-16,8-10-4 16,0-6 13-16,0-4-3 15,0-13-10-15,0 0-4 16,0 0-9-16,0 0-17 15,0 0-41-15,0-4-61 16,0-11-76-16,0-15-59 0,0-2-17 16,0-9 14-16,0-9-26 15</inkml:trace>
  <inkml:trace contextRef="#ctx0" brushRef="#br0" timeOffset="41967.16">29541 4163 428 0,'0'-20'229'16,"0"5"-63"-16,0 1-23 15,0 1-7-15,0 6 0 16,0-1-17-16,0 8-39 15,0 0-33-15,0 0-19 16,0 0-1 0,6 25 19-16,-3 15 36 0,3 17-15 15,-6 13-3-15,0 6-22 16,0 2-12-16,0 0-10 16,0-6 2-16,0-5-10 15,0-11-5-15,0-8-5 16,0-10 2-16,0-7-4 15,0-4 4-15,0-12-3 16,0-3-1-16,0-5 1 16,0-7 5-16,0 10-8 0,0-10 4 15,0 0 1-15,0 0 3 16,0 0-15-16,0 0-13 16,0 0-27-1,0-14-47-15,0-1-74 0,0-11-58 16,0-9-38-16,8-11 3 15,6-10-4-15,-2-8-24 16</inkml:trace>
  <inkml:trace contextRef="#ctx0" brushRef="#br0" timeOffset="42949.26">30061 3976 177 0,'0'-16'222'0,"0"-3"-68"16,0-3-44-16,-11 3-14 15,3 2-5-15,8 1 6 16,-14-1-2-16,14 0-15 16,-12 2-12-16,0-2-2 15,1-3-3-15,-2-1-14 16,1-3-11-16,-4-9-12 15,-5 2 7-15,-7-7-7 16,-6-2 2-16,-5-1 1 16,-13 1-11-16,-15-1 2 15,-10 4-4-15,-16 8-7 16,-9 5 7-16,-8 8-1 16,1 9 7-16,3 7-10 15,5 7-5-15,4 9-2 16,4 8-7-16,3 14 10 15,8 10-1-15,6 9 9 16,3 11-3-16,3 15-5 16,6 3 2-16,7 2 0 15,4 7 10-15,4-3 1 16,10 3-5-16,1-7-1 0,6 3-2 16,7-1 2-16,9-2-4 15,8-2 7 1,8-4-2-16,0-1-9 0,3 0-1 15,10-7 1-15,8-1-1 16,4-8-3-16,2-4 2 16,3 1 1-16,1-6-2 15,6 2-6-15,2-6 1 16,7 1 10-16,2 1 0 16,5-6-9-16,12-3-2 15,9 0 6-15,6-5 2 0,6-4-1 16,3-3 1-16,9-5 3 15,-1-7-5-15,4-4 0 16,1-17-4-16,-4 0 3 16,-1-8-5-16,-4-12 10 15,-7-13 11-15,-10-13 0 16,-6-15-17-16,-9-16-2 16,-6-17 0-16,-1-11 0 15,0-9 0-15,-7-5 0 16,-1 6 0-16,-14 3 0 15,-7 3 0-15,-9 3 0 16,-13 2 0-16,-3 4 0 16,-11-1 0-16,-1 7 0 15,-5 6 0-15,1 4 0 16,-4 14-47-16,0 6-129 0,-1 9-23 16,2 9-8-1,-3 6-42-15,3 10-17 16,-2 13-26-16,1 1-5 15</inkml:trace>
  <inkml:trace contextRef="#ctx0" brushRef="#br0" timeOffset="56814.48">22788 4107 33 0,'0'-8'45'15,"0"0"41"-15,0 3 63 0,0 1-42 16,0 0-42-16,0 4-33 15,0 0-16-15,0 0-4 16,0-4 4-16,0 1 16 16,0 3 14-16,0-5-2 0,0 5 7 15,0 0 1-15,0 0 7 16,0-5 1-16,0 1-9 16,0 1 2-16,0-1-6 15,0 4-15-15,0 0-11 16,0 0-10-16,0 0-5 15,0 0-10-15,0 0 0 0,0 11 9 16,0 10-4-16,0 8-4 16,0 11 9-16,0 9-6 15,-9 5 0-15,9 3 1 16,-8 3 6-16,8-3-3 0,0-3 0 16,0-6-1-16,0-8-4 15,0-3-5-15,0-7 8 16,0-7 1-16,0-7 1 15,0-4 1-15,0-4-8 16,0-8 10-16,0 0-1 16,0 0 14-16,0 0 4 0,0 0 13 15,0 0-4-15,0-8-12 16,0-4-13-16,-9-11-5 16,9-4 0-16,0-3-3 0,0-3 1 15,0-5 1-15,0 7 3 16,0-7-10-16,0 7 7 15,-8-7-2-15,8 2-2 16,-6 3 1-16,6 0 1 0,0-3 2 16,0 3-5-1,0 0 2-15,0 1-2 0,0 0 4 16,0-1 0-16,0 4-7 16,0 5 10-16,0 4-5 15,0 0 2-15,0 3-2 16,0 1-1-16,0 3 2 0,0 7-2 15,0-4 2-15,0 3 2 16,0 2-4-16,0 1 2 16,0 4-2-16,-8 0 4 15,8 0 4-15,0 0-10 16,0-4 7-16,0 0 2 16,0 0-4-1,0 4-5-15,0 0 1 0,0 0 1 16,0 0 3-16,0 0 1 15,0 0-4-15,0 0-1 16,0 0 6-16,0 0-10 16,0 0 6-1,0 0 7-15,0 0-9 16,0 0 2-16,0 0 2 16,5 0-2-1,1-3 1-15,2-2 0 0,1-4 0 16,7 6-4-1,5-6 2-15,2 2 4 0,11-3-4 16,5 3 5-16,3 0-4 16,-2 7-1-16,2 0-2 15,0 0 5-15,4 0 3 16,-1 0-5-16,-9 0-2 0,-4 12 5 16,-2-6-5-16,-12 5-2 15,0 0 5-15,-6 1 5 16,6 0-5-16,-9 0 4 15,4 0-9-15,-4 0 2 16,-1 2 3-16,0 1 1 0,-4 1-1 16,0 1-3-1,-4 0 7-15,0 4-4 0,0-3 1 16,0 7 4-16,-8 0-5 16,0-1-3-16,-6-3 0 15,3-1 3-15,-2 1 3 16,3 3-3-16,-3-1-2 0,0-1 3 15,5 2-3-15,-5-3 4 16,3-6 3-16,-3 2-5 16,5-2-2-16,-5-2 8 15,1-2 0-15,0 3-3 0,0-6-2 16,4 0 6-16,-3 0-5 16,-3-8-5-16,2 12 9 15,0-12-4-15,-1 8-4 16,-4 1-3-16,7-9 9 15,-2 7-6-15,-6 3-2 16,7-10 8-16,-3 8 1 0,5-8-12 16,0 8 9-16,0-8-4 15,1 0 8-15,0 0-2 16,-6 7-4-16,5-7-4 0,-4 8 0 16,1 1 5-16,3-9 1 15,1 7 1-15,-1-7-3 16,1 0-2-16,0 0 2 15,8 0 1-15,-8 0-4 16,8 0 8-16,0 0-8 16,0 0 5-16,0 0 3 0,0 0-7 15,0 0 3-15,0 0 4 16,0 0-3-16,-7 0-1 16,7 0-3-16,0 9 2 15,0-9-5-15,0 0 8 16,0 0-6-16,0 0 4 15,0 0 0-15,0 0 2 16,0 0 0-16,0 0 2 0,0 0-9 16,0 0 7-1,0 0-2 1,7 0-1-16,-2 0 4 16,3 0-9-16,0 0 7 15,4 0-2-15,5 0-1 16,0-4 1-16,-3-4 0 0,7 4 5 15,0-5-6-15,-3 1 1 16,7-5 6-16,-3 3-2 16,-4-7-7-16,4-4 6 15,-2-3-5-15,-3-5 4 0,0-3-2 16,-6-5 0-16,1-3-2 16,0-1 6-16,0-1 2 15,1 6-7-15,-5 3 4 16,-3 5-3-16,-5-1 0 15,0 5 4-15,0 0-1 16,0 3-1-16,-8-3-6 0,-6 3 10 16,-2 6-4-16,0-2 3 15,-3 6-9-15,-7-6 5 16,-2 6-1-16,-4 0 1 16,2 5-3-16,5-3 0 0,-2 9 2 15,3 0 0 1,1 0-2-16,6 0-3 0,4 0 10 15,0 0-4-15,2 0-1 16,11 0-5-16,-8 0 10 16,8 0-2-16,0 0-7 15,0 0-2-15,0 0 12 16,0 0-5-16,-8 0-3 16,8 0 0-16,0 0 3 15,0 0 4-15,0 0-7 16,0 0 3-16,0 0 1 15,0 0-4-15,-9 0-2 0,9 0 8 16,0 0-5-16,0 0-2 16,0 0 9-1,0 0-12 1,0 0 4-16,0 0 4 16,-8 0-2-16,8 0-1 15,0 0-2-15,0 0 2 0,0 0-1 16,-8 0 4-16,8 0 6 15,0 0-13-15,0 0 7 16,0 0-6-16,0 0 2 16,0 0 7-16,0 0-12 15,0 0 12-15,0 0-3 32,0 0-1-32,0 0-2 15,0 0-1-15,0 0-1 16,0 0 0-16,-7 0 0 15,7 0 6-15,0 0 1 16,0 0-8 0,0 0 6-16,0 0-6 15,0 0 2-15,-9 0 2 16,9 0 3-16,-8 0-1 16,8 0-4-16,0 0-1 15,0 0 1 1,0 0 4-16,0 0-5 15,0 0 1-15,0 0 3 16,0 0-4-16,0 0 8 16,-8 0-10-16,8 0 3 15,-9 0 4-15,9 0 1 16,0 0 0-16,0 0-6 16,0 0 1-16,0 0 0 15,0 0 3-15,0 0-8 16,0 0 14-16,0 9-11 0,0-9 1 15,0 12 6-15,0 4-6 16,0 8 3-16,0 5-3 16,0 11-1-16,0 10 7 15,0 6 1-15,4 2-3 16,-4 2-4-16,0-3 5 16,0-1 0-16,0-6 3 0,5-5-10 15,-5-4 10-15,0-1-8 16,3-4 6-16,2-3-7 15,-5-4 1-15,0-5 8 16,0-3-9-16,0 0 5 0,0-2-2 16,0-3 1-16,0 1-2 15,0 0 3-15,0-2-4 16,0 1 10-16,0 0-9 0,0 6-1 16,0-6 3-1,0-1 1-15,0 1-1 0,0 1 5 16,0 0-5-16,0-1-6 15,0-4 9-15,0 0 3 16,-8 0-4-16,8 1-1 16,-9 0-4-16,9-6-1 0,0 1 4 15,0 1 0-15,0-2 2 16,0 2 1-16,0 0-8 16,0 1 4-16,-8 3 4 0,8-4 3 15,0-2-8 1,0-7 3-16,0 0 1 15,0 0-5 1,0 0 4-16,0 0 2 16,0 0 2-1,0-3-2 1,0-10-3-16,0-8 0 16,0-6 1-16,0-10 0 15,0-7 0-15,0-11-1 0,0-1 1 16,0-4-1-16,0 3 0 15,0-1-2-15,0 9 4 16,0 4-2-16,-8 6-3 16,8 5 2-16,-7 2 4 15,7 4 0-15,0 6-3 0,0 7 0 16,-9 2-2-16,9 7 0 16,-8 0-3-16,8 6 3 15,-8 0-6-15,8 12 5 16,-8 12 2-16,-1 18 6 0,9 18-6 15,-11 18-3-15,0 7 4 16,-3 4 4-16,2 2 0 16,3-7-3-16,9-2-2 0,0-4-3 15,0-9-1-15,0-12 9 16,0-8-5-16,0-8 3 16,0-13-1-16,0-7 6 15,0-4-7-15,0-10-1 16,0-7 8-16,0 8-5 0,0-8 1 15,0-3 4-15,0-9-9 16,0-14-2-16,0-5 6 16,0-13-3-16,0-11-5 0,0-10 2 15,0-8 2-15,0-1-1 16,9 0-4-16,3 1 7 16,-4 13 1-16,1 11-6 15,-4 13 8-15,-2 8-7 0,-3 6 4 16,0 10-5-1,0 5 3-15,0 7-5 0,3 0 7 16,0 15-3-16,5 11 9 16,-2 9-5-16,-3 11 0 15,-3 5 4-15,0-1-7 0,5-1-2 16,-2-5 10-16,2-6-9 16,-1-7 3-16,-4-5-1 15,0-11 1-15,0-2 5 0,0-1-8 16,0 0 5-16,0-12-1 15,0 0 5-15,0 0-9 16,0 0 6-16,4 0-2 16,1 0-5-16,-1 0-16 15,-4 0-6-15,0 0-11 16,4 0-30-16,-1-4-25 0,0-1-20 16,2-2-6-16,-2-1 10 15,6-1 2-15,-4 2-30 16,-2-3-53-16,-3 2-148 0</inkml:trace>
  <inkml:trace contextRef="#ctx0" brushRef="#br0" timeOffset="92435.72">31043 3919 422 0,'0'-47'265'16,"0"1"-81"-16,0 6-60 16,0 11-24-16,0 8 2 15,-7 9-5-15,-7 4-37 16,-2 24-17-16,-19 40 37 15,-29 59 118-15,-44 56 28 16,-42 56-80-16,-36 59-146 16,-29 48 0-16,-21 25 0 15,-11 2 0-15,-10-11 0 16,7-11 0-16,9-23 0 16,22-22 0-16,21-25 0 15,18-29 0-15,29-37 0 0,30-26 0 16,19-37 0-16,25-26 0 15,21-29 0-15,11-23 0 16,16-17 0-16,9-16 0 16,9-9 0-16,11-7 0 0,0-13-40 15,0-13-224 1,11-12-29-16,9-15-1 16,9-13 16-16,10-13-10 15,10-6 1-15</inkml:trace>
  <inkml:trace contextRef="#ctx0" brushRef="#br0" timeOffset="94738">30975 4974 278 0,'-17'7'152'16,"-3"5"-64"-16,-8 4-33 15,-6 6-19-15,0 2 6 16,-9 1-7-16,12-5-2 15,2-4-1-15,8-4 11 16,6-3 13-16,15-9 16 16,0 0 10-16,0 0 9 15,3 0-17-15,9-9-27 16,12-3-20-16,10 0-10 16,6 1-8-16,5 1-10 15,-5 7 2-15,0 3 5 16,-6 13 3-16,-6 15 14 15,-9 17 2-15,-19 23 7 16,-19 26 7-16,-26 17 1 16,-16 6-4-16,-8-8 0 15,4-15 28-15,8-20 31 0,12-17 10 16,14-16-12-16,6-13-14 16,12-11-26-16,13-10-21 15,13-7-21 1,23-7-11-16,34-10 0 15,31-11 0-15,28-6 0 16,14 2 0-16,-1 8 0 16,-7 4 0-16,-14 7 0 0,-15 13 0 15,-13 0 0-15,-20 0 0 16,-13 9 0-16,-9-2 0 16,-16 2 0-16,-5-9 0 15,-14 12 0-15,-6-12 0 16,-1 8 0-16</inkml:trace>
  <inkml:trace contextRef="#ctx0" brushRef="#br0" timeOffset="94941.11">31956 5853 2047 0,'-7'0'0'47</inkml:trace>
  <inkml:trace contextRef="#ctx0" brushRef="#br0" timeOffset="95094.82">31941 5853 2047 0</inkml:trace>
  <inkml:trace contextRef="#ctx0" brushRef="#br0" timeOffset="96711.16">31941 5853 1999 0,'0'0'-235'0,"5"9"-193"0,2-9-101 16</inkml:trace>
  <inkml:trace contextRef="#ctx0" brushRef="#br0" timeOffset="98054.64">24396 9118 626 0,'-20'-13'533'0,"-2"0"-115"15,8 7-215-15,5-4-128 16,9 7-81-16,5 3-10 15,10 0 2-15,6 0 16 0,9 0-9 16,1 0-1-16,9 0 14 16,8 0-8-16,2 13 5 15,-1-7 1-15,-1 4-21 0,-3-10-24 16,-8 7-61-16,-9 2-58 16,-9-9-58-16,-2 8-30 0,-13-8 11 15,-4 0 3-15,-21 0-12 16</inkml:trace>
  <inkml:trace contextRef="#ctx0" brushRef="#br0" timeOffset="98493.79">24229 9029 353 0,'-33'-5'343'16,"6"0"-55"-16,2 5-77 15,-3 0-86-15,4 17-57 16,-2 11-34-16,3 17-12 0,-2 13-7 15,1 6 5-15,0 6-14 16,7 3 0-16,2-3 2 16,6-13 5-16,9-9 1 15,0-11-3-15,0-12 1 0,0-6-2 16,12-5 4-16,8-14-6 16,13 0-5-16,8-10-6 15,7-7 9-15,8 1-10 16,1-4 6-16,2 9-2 0,-7 2 0 15,-5 9-2-15,-5 12 1 16,-11 13 5-16,-5 11 1 16,-9 9 1-16,-9 7-2 15,-8 6 3-15,-16 3 7 0,-10-4 3 16,-2 0-1-16,-4-8-7 16,1-5 9-16,-3-6-14 15,6-10 5-15,3-7-4 16,5-4-7-16,0-5 2 0,6-5-26 15,6-7-55-15,8 0-75 16,0 0-63-16,8-7-30 16,14-14-1-16,10-12-16 0,12-12 47 15</inkml:trace>
  <inkml:trace contextRef="#ctx0" brushRef="#br0" timeOffset="98785.93">25219 9411 180 0,'14'-12'283'16,"-14"7"-51"-16,0 5-71 15,-14 9-57-15,0 7-28 16,-3 4-2-16,1 4-16 0,3 2-25 16,13-7-11-16,0-2-9 15,0-5-9-15,0 0-2 16,0-12-6-16,4 0-1 0,5 0-3 15,-5 0 0-15,0 0 8 16,0-5 4-16,-4-2 0 16,0-1 3-16,0 4 0 0,0-1-11 15,-12 5-7 1,-1 0-52-16,2 0-64 0,-6 0-64 16,1 0-62-16,-1 0-32 15</inkml:trace>
  <inkml:trace contextRef="#ctx0" brushRef="#br0" timeOffset="99245.88">25894 9167 368 0,'-8'-13'355'0,"8"1"6"16,0 0-165-16,0 3-142 15,0 6-77-15,12-1-10 16,10 4 19-16,6 0 2 0,0 0 14 16,7 0-3-16,7 0-2 15,3 0-2-15,3 0 5 16,1 0-21-16,-10 0-33 0,-5 0-22 15,-11 0-19-15,-10 7-20 16,-4-7-25-16,-9 0 2 16,-14 0-40-16,-3-7 6 0,-18-2-81 15</inkml:trace>
  <inkml:trace contextRef="#ctx0" brushRef="#br0" timeOffset="100261.43">25874 9105 228 0,'-13'0'212'16,"7"9"-28"-16,-8-9-17 16,7 16-68-16,-6 8-45 0,-4 12-20 15,1 10 14-15,-7 10 6 16,-3 10-1-16,3 7-23 16,-6-3-15-16,5-6 1 15,7-6-3-15,6-9 2 16,-1-13-12-16,12-8-1 0,0-8 6 15,0-7-2-15,9-13-2 16,5 0-4-16,15-8 2 16,9-9-1-16,6-3-6 15,8-4 3-15,8-4 5 0,7 2-3 16,-1 7 0-16,-7 9 0 16,1 10-4-16,-3 0 7 15,-4 22-3-15,-8 6 3 0,-8 13 6 16,-8 7-6-1,-13 6 5-15,-16 7 4 0,0 0 7 16,-21 1 12-16,-9-6-2 16,-9-8 6-16,-4-2 12 15,-8-10 0-15,-2-12-11 0,2-3-4 16,0-8-8-16,8-13-11 16,7 0-4-16,8 0 2 15,7-8 0-15,7-1-5 16,14-4 2-16,0 1-5 0,0 1-3 15,9 2 0-15,3 2 3 16,5 7-4-16,-1 0 4 16,1 0-5-16,-2 0 15 0,2 0 5 15,-1 11 0 1,-1 1 11-16,-2 0 8 0,0 3-9 16,-5-9 2-16,0-6-6 15,-4 0-2-15,0 8 7 16,-4-8 0-16,0 0 4 0,0 0-6 15,0 0-9-15,0 0 0 16,0 0-8-16,0 0-5 16,0 0 4-16,0 0-14 0,0 0 3 15,0 0 5 1,0 0 0 0,0 0-2-16,0 0-3 31,0 0 3-31,0 0-6 0,0 0 9 15,0 0-8-15,0 0 10 16,0 0-11 0,0 0 8-16,0 0-2 0,0 0-8 15,0 0 10-15,0 0 0 16,0 0 1-16,0 0-10 16,0 0 9-16,0 0-2 15,0 0 6-15,0 0-11 0,0 0 3 16,0 0-1-1,0 0-1-15,0 0 5 16,0 0-4-16,0 0 3 16,0 0 0-16,0 0 1 15,0 0 0-15,0 0-8 0,0 0 8 16,0 0-6-16,0 0 7 16,0 0-1-1,0 0-7-15,0 0 3 0,0 0-3 16,0 0-7-16,0 0-27 15,0 0-26-15,0 0-42 16,0 0-27-16,0 0-37 16,0 0-11-16,0 0-10 0,0 0-6 15,-8 0 7-15,8 0-16 16,0-8-22-16</inkml:trace>
  <inkml:trace contextRef="#ctx0" brushRef="#br0" timeOffset="103817.63">26780 9187 411 0,'-9'-29'216'0,"-3"4"-76"16,-4 1-70-16,4-4-31 0,-4-1-18 16,4 6-11-16,0-7 15 15,-2 7 19-15,3-3 4 16,0 2 2-16,-3 0-17 0,-1 1 7 16,-7-2-4-16,-3 0 5 15,-2 1-10-15,-4-5 1 16,-7 1 0-16,-2-5-6 0,-9-3-11 15,-8-1 3-15,-7 0-8 16,-1-3 9-16,-5-2 1 16,-3 6 8-16,1 0-11 15,-1 3-1-15,-1 4 13 16,-3 5-1-16,-5 3-5 0,-8 8-9 16,-3 6 2-16,-8 7 4 15,-9 0 9-15,-3 13-7 16,-4 4-6-16,-2-3-3 0,1 7 0 15,8 3 4-15,5 1-2 16,11-1-13-16,4 6 3 16,8 1 1-16,0 6-8 0,4 8 6 15,6 4 5 1,2 3-2-16,5 6-1 0,3 7-1 16,2 4 14-16,-1 12-5 15,9 8 2-15,2 10 5 16,6 3-6-16,6 3-9 0,7 5 4 15,5-5-2-15,12-2 9 16,5-6-5-16,9-3 6 16,0-1-1-16,14-3-2 0,0 1-1 15,11-6 3-15,7-4-9 16,9-1 8-16,8 3 2 16,11-6-17-16,8 1-1 0,14-5 0 15,12-1 0 1,12-1 0-16,7-7 0 0,12-7 0 15,10-9 0-15,4-5 0 16,6-8 0-16,3-7 0 0,0-11 0 16,-1-5 0-16,-5-12 0 15,-9-4 0-15,2-13-9 16,-4-7 1-16,-5-16-6 16,-4-13 4-16,-9-20-3 0,0-17-2 15,2-16 2-15,-7-20 4 16,-1-16 2-16,-13-17 12 15,-10-11-8-15,-12-6 7 0,-15 5 10 16,-11 12-11 0,-17 11 9-16,-18 22-2 0,-11 18-8 15,0 14-2-15,-11 17-17 16,-5 12-42-16,-5 8-52 16,-4 12-69-16,-3 4-54 0,2 7-29 15,4 11-2-15,2 2-1 16,-2 1-3-16</inkml:trace>
  <inkml:trace contextRef="#ctx0" brushRef="#br0" timeOffset="113957.87">26808 9086 10 0,'0'0'24'16,"0"0"23"-16,3 0 38 15,2 0 47-15,-2 0-39 16,2 0-35-16,-5 0-28 0,3 0-13 0,2 0-7 31,-5 0 0-31,0 0 1 0,0 0 1 16,0 0 2-16,0 0 4 15,0 0 1-15,0 0 4 16,0 0-1-16,0 0-1 0,0 0 0 16,0 0-2-16,0 0-1 15,0-5 6-15,0 0-4 16,0-3-2-16,0 4-4 0,0-4 0 15,-13 0-2-15,5 0 5 16,-2-3-2-16,-3-1 3 16,2-1 1-16,-7 0-3 15,2 5 3-15,1-4-12 16,-1 5-3-16,-2-2-3 0,-2 2 5 16,4-3-1-16,-4 3-1 15,4-6-3-15,-5 5 6 16,-1 0 0-16,4-1-8 0,-7 2-1 15,2 0 15-15,-2-3-5 16,-1 5-11-16,4 3 3 16,0-6 5-16,1 8-2 15,2-5 8-15,2-3-4 0,2 3-1 16,-2-2 0-16,1 2-3 16,-1 2 0-16,6-1-1 15,-1-5 0-15,12 6-1 16,-13-2-8-16,13 5 12 15,-13 0-9-15,13 0 5 0,-8 0 1 16,8 0-4 0,0 0-1-16,0 0 1 15,0 0 4-15,0 0-5 16,0 0 4-16,0 0-3 16,0 0 3-16,0 0 1 15,0 0-7-15,3 0 5 0,7 0-4 16,-6 0 4-16,4 0 0 15,4 0 6-15,3 0-8 16,7 12-1-16,-2 0 3 0,5 0-2 16,3 1 2-1,4-6 1-15,4 1-4 0,-2 7 5 16,0-4-5-16,1-3 0 16,-4 0-2-16,3 0 3 15,-6 0 1-15,-4-8-7 0,-4 9 4 16,1-2 2-16,-5-7 5 15,-4 12 2-15,0-3-5 16,0 3 1-16,1 0-4 0,0 0 2 16,-1-1-2-1,-6 2 3-15,7 1-4 0,-5-7 9 16,1 1-3-16,-5-8-2 16,0 8 0-16,-4-8 2 15,0 8-7-15,0-8 6 0,0 0 4 16,0 0-4-1,0 0-4-15,4 0 6 16,1 0 0-16,-5 0-5 0,0 0 3 31,0 0 5-31,0-8-8 16,0 0 4-16,0-4-2 16,-17-5 0-1,0-3-4-15,-2 0 6 0,-6-4-3 16,-4 0 6-16,1-1-4 15,-4-2-2-15,-4-3 1 16,-7 5-2-16,9 1 5 0,-4 0 1 16,3 3-4-16,1 2-3 15,6 2 2-15,3 4 0 16,4 0 3-16,5 6-1 0,4 2-3 16,12 3 4-16,-8 2-4 15,8 0 3 1,0 0 0-16,0 0-3 15,0 0 1 1,0 0-5-16,0 0 3 16,0 0 5-16,0 0-4 15,8 0-2-15,9 7 5 16,4 5 1-16,7 0 2 16,-1 5-4-16,11-1-2 0,2 1 5 15,4-1-6-15,2 4-2 16,-2 1 4-16,-3-2 4 15,-1 1-3-15,-2 3-2 0,-12-4 2 16,4 1 2-16,-6 0-2 16,-5 1-1-16,-1-4 1 15,-1-2-2-15,-6 0 7 16,-3-2-3-16,-5-13-5 16,2 10 4-16,-5-10 3 15,0 0-1-15,0 0-2 16,0 0 6-16,0 0 4 15,0 0-4-15,0 0 2 0,0 0-5 16,-11-5-4-16,-5-7-3 16,-5-5 11-16,-4 1-8 15,2-4 2-15,-8-4-2 16,5-1-3-16,-4 1 2 0,2 2 2 16,0-1 0-16,-1 3-1 15,4-1-4-15,-2 0 6 16,-3 2-3-16,5 2 1 15,-2 5 1-15,3 0-1 0,4-1-2 16,0 5 0-16,-6 1-2 16,4-3 2-16,0 3 2 15,1 3-2-15,5-1 1 0,-1 5 2 16,6-3-2-16,0-1-1 16,-2 0 5-16,13 0-5 15,-8 4 2-15,0 0-4 0,8 0 1 16,-9 0 3-1,9 0-5-15,0 0 6 0,0 0-4 16,0 0 1-16,0 0-2 16,0 0-5-16,3 0 5 15,6 0-1-15,8 8 3 0,3 4 2 16,5-1-5-16,7 6 5 16,1 4-1-16,-1 8-2 15,1-1 4-15,-1 1 0 0,1-1 5 16,-2 3-8-16,-1-2-1 15,-6-4 8-15,-5-5-5 16,2 1-3-16,-7-4 2 16,-3-6 2-16,0-3 1 15,-2-8-2-15,-4 9 5 0,-2-9-1 16,-3 0-6 0,0 0 6-1,0 0-3 1,0 0-3-1,0 0-1-15,0 0 4 16,0 0-3 0,4 0 0-1,-4 0-1-15,4 0-4 16,0 0 7-16,-4 0-5 16,0 0-10-16,4 0-1 15,-4 0-15-15,0 0-28 16,0 0-30-16,0 0-22 0,0 0-29 15,0 0-31-15,-8 0 15 16</inkml:trace>
  <inkml:trace contextRef="#ctx0" brushRef="#br0" timeOffset="164120.91">13727 7285 518 0,'0'-12'312'0,"0"5"-97"0,0-2-93 16,0 1-41-16,0-1-13 15,22 2 24-15,18-5 20 16,29 0-6-16,33-6 5 15,35-2 20-15,28 1-36 16,7-2-29-16,4 4-48 16,-13 5-18-16,-18 0 0 0,-23 5 0 15,-24 2 0-15,-18 1 0 16,-15 1 0-16,-20-2 0 16,-12 1 0-16,-5 4 0 0,-11-4 0 15,-5 4 0-15,-4 0 0 16,-1-4-47-16,-7-5-140 15,0 3-108-15,-7-12-58 16,-38-26-282 0,14 19 372-16</inkml:trace>
  <inkml:trace contextRef="#ctx0" brushRef="#br0" timeOffset="164653.82">14037 6850 360 0,'-24'-11'185'0,"4"-1"-47"0,3-1-31 15,5 0-16 1,12 5 5-16,0 1 21 0,0-2 8 16,0 4-13-16,0 5-21 15,-8 0-10-15,-4 0-3 16,-1 21 8-16,-12 13 14 15,-15 10-1-15,-17 9-4 0,-15 8-33 16,-6 3-38-16,2-2-24 16,5-9 0-16,20-8 0 15,15-14 0-15,11-5 0 0,25-2 0 16,19 0 0-16,27 3 0 16,31 7 0-16,24-1 0 15,26-1 0-15,9 0 0 16,4 2 0-16,-15-6 0 15,-20-4 0-15,-20-3 0 16,-20-4 0-16,-14-5 0 0,-20-12 0 16,-7 7 0-16,-11-7 0 15,-5 0 0-15,-8-4 0 16,-16-11 0-16,-8-19 0 16,-9-6 0-16,-8-14 0 0,1-6 0 15,-1-14 0 1,5-7 0-16,1-4 0 0,10 0 0 15,3 2 0-15,6 14 0 0,3 12 0 16,2 12 0 0,-1 13 0-16,3 7 0 0,1 11-68 15,8 4-273-15,-9 10-26 16,9 17 49-16,0 7 7 16,0 9 5-16</inkml:trace>
  <inkml:trace contextRef="#ctx0" brushRef="#br0" timeOffset="-58370.38">22186 5759 251 0,'-40'0'199'0,"8"0"-51"16,5 0-37-16,5 0-29 15,9 0-20-15,5 0 13 16,8 0 15-16,0 0-24 16,14 0 25-16,15 0 69 15,26 13 14-15,36-1 6 16,37 0-18-16,47-3-34 0,43-2-60 15,35 5-68-15,32 1 0 16,28 0 0-16,6 6 0 16,-5 2 0-16,-22-4 0 15,-33-2 0-15,-30 2 0 16,-39-6 0-16,-35 3 0 0,-33-7 0 16,-29-7 0-1,-25 7 0-15,-17-7 0 16,-17 0 0-16,-4 0 0 0,-13 0 0 15,-7 0 0-15,-2 0 0 16,0 0 0-16,-3 0 0 16,-2 0 0-16,3 9 0 15,-3-9 0 1,-3 8 0-16,5-8 0 0,-1 0 0 16,-4-12 0 46,4-7 0-62,-4-19 0 16,7-19 0-16,2-23 0 15,7-27 0-15,4-10 0 0,6-9 0 16,2-10 0-16,-1 7 0 16,8-7 0-16,-4 5 0 15,1 6 0-15,-5-1 0 16,2 8 0-16,-4 5 0 15,0 1 0-15,-5 11 0 0,-3 13 0 16,0 7 0-16,-3 7 0 16,-1 12 0-16,-1 10 0 15,-3 7 0 1,0 4 0-16,-6 8 0 0,-3 8 0 16,0 5 0-16,0 1 0 15,0 7 0-15,0-1 0 16,0 4 0-16,-9 2 0 15,9-2 0-15,-12 2 0 16,0-2 0-16,-1 2 0 16,-1-6 0-16,-11 1 0 0,-9-1 0 15,-11 1 0-15,-11 4 0 16,-16-1 0-16,-27 6 0 16,-22 3 0-1,-26 0 0-15,-28-4 0 0,-19-1 0 16,-22 2 0-16,-7-1 0 15,0 0 0-15,12 4 0 16,12-5 0-16,17 2 0 16,13-6 0-16,19 5 0 15,17 0 0-15,19-1 0 16,16 5 0-16,19 0 0 0,13-4 0 16,13 1 0-16,11-2 0 15,15 5 0-15,3 0 0 16,1 0 0-16,1 0 0 15,5-4 0-15,5 1 0 16,1-1 0-16,0 4 0 16,-3 0 0-16,2 0 0 15,0 0 0-15,4 0 0 16,0 0 0 0,0 0 0-16,-1 0 0 15,9-5 0 1,-8 5 0-16,0 0 0 15,8 12 0 1,-13 9 0 0,2 15 0-16,-11 13 0 15,-5 9 0-15,-6 11 0 16,2 7 0-16,-6 9 0 16,-4 11 0-16,0 1 0 15,-4 4 0-15,1 5 0 0,-2-5 0 16,3 2 0-16,-2-1 0 15,5-5 0-15,2-4 0 16,3-3 0-16,1 0 0 16,2-4 0-16,2-5 0 0,8-3 0 15,1-5 0-15,5-8 0 16,-1-7 0-16,3-7 0 16,0-6 0-16,2-8 0 15,3-5 0-15,9-6 0 16,-8-2 0-16,0-1 0 15,8 2 0-15,-12-5 0 16,12 1 0-16,-8 4 0 0,8-6 0 16,-8-2 0-16,8 0 0 15,0-1 0-15,0-4 0 16,0 0 0-16,-7 0 0 16,7 1 0-16,0-1 0 15,0-4 0-15,0 1 0 0,0-1 0 16,0-1 0-1</inkml:trace>
  <inkml:trace contextRef="#ctx0" brushRef="#br0" timeOffset="-58193.77">22005 5865 2047 0,'8'0'0'0,"3"8"0"0,17-8 0 16,18 8 0-16,19-8 0 16,15 0 0-16,18 0-304 15,18 0-213-15,4-3-29 16</inkml:trace>
  <inkml:trace contextRef="#ctx0" brushRef="#br0" timeOffset="-51302.86">4161 3268 303 0,'-11'-69'234'0,"-6"17"-102"15,1 11-35-15,0 8 11 16,0 13 15-16,-1 7-24 15,1 7-34-15,-5 6-26 16,1 15-17-16,-5 17-7 16,2 22 4-16,-2 15-7 0,5 12-12 15,4 4 6-15,16 5-4 16,3-14-2-16,10-6 3 16,12-9 3-1,10-12-5-15,9-12 7 16,10-13-6-16,6-13 9 15,5-11-4-15,6-11-13 16,-2-17 9-16,-2-10 0 16,-1-10 1-16,-6-9-2 0,-11-3 2 15,-8-2-4-15,-9-4 3 16,-10 2 7-16,-14 2 6 16,-8 2 20-16,-13 6 6 15,-12 6 17-15,-10 8-12 16,-10-1 3-16,-17 8-28 15,-3 5-3 1,-8 4-7-16,4 7-9 16,-1 5 1-16,7 8-3 15,1 4-4-15,6 11-7 16,8 6-25-16,5 3-50 16,12 8-65-16,15 1-55 15,16 4-49-15,11 0-39 16,14 0-11-16</inkml:trace>
  <inkml:trace contextRef="#ctx0" brushRef="#br0" timeOffset="-50687.27">4478 2442 391 0,'-37'-57'204'15,"-6"12"-96"-15,-12 9-23 16,-5 8-26-16,-13 15-12 0,-4 13-19 16,-4 23-13-16,-5 26 10 15,1 33 1-15,-5 29-2 16,2 31 6-16,1 24 0 16,12 14-11-1,9 8 2-15,9-6-4 16,17-7-7-16,12-12 0 15,19-8-2-15,18-12 1 16,22-9 3-16,31-12-5 16,28-18-2-16,23-20 1 15,29-28-3-15,24-24-1 16,16-32-7-16,1-20 9 16,-4-29 1-16,-8-20-8 0,-12-21 4 15,-18-20 4-15,-19-12 1 16,-21-15-2-16,-19-10 3 15,-22-3 10 1,-20-9 35-16,-18 0-3 16,-22-5 58-16,-28 2-11 15,-17 3-13-15,-20 9 45 16,-17 15-22-16,-14 17-38 16,-15 21-27-16,-1 18-17 0,-7 19-12 15,10 20-12-15,11 11-13 16,13 12-19-16,7 8-19 15,9 9-24-15,13 22-34 16,3 6-24-16,7 13-16 16,11 8-15-16,5 4 6 15,11-1 21-15,7-3-4 16,12-5 15 0,0-7 14-16,0-7-27 15,9-5-31-15,-3-11 28 16</inkml:trace>
  <inkml:trace contextRef="#ctx0" brushRef="#br0" timeOffset="-48640.36">14171 1934 61 0,'-12'0'95'0,"12"0"65"15,-8 0-49-15,8 0-31 0,-8 0-8 16,8 0-7-16,-14 0-6 16,14 0-9-1,0 0 5-15,0 0 10 0,0 0 2 16,0 0-1-16,0 0-2 15,0 0 6-15,0 0-4 16,0 0-9-16,0 0 0 16,9 0-14-16,-1-5-8 15,8 0 6-15,16-2-1 16,18-6-3-16,15-3-1 0,12-5-18 16,20 2-5-16,9-8-3 15,0 8-4-15,-5 3 1 16,-11 0-9-16,-8 3 1 15,-18 2 2-15,-12-1-1 16,-14 7-3-16,-11 5 12 16,-10 0 24-16,-6 0 10 0,-2 0-5 15,-9 0-11-15,5 0-12 16,-5 0-3 0,0 0-8-16,0 0-12 0,0 0-28 15,0 0-39-15,0 0-60 16,0 0-69-16,-14 0-32 15,-2 0 6-15,-7 12 41 16,-2 0-22-16,-7 2 13 16</inkml:trace>
  <inkml:trace contextRef="#ctx0" brushRef="#br0" timeOffset="-47807.82">14216 1705 87 0,'8'-9'181'0,"-8"2"-37"16,4 0-45-16,-4 2-17 16,0 5-3-16,0 0-25 15,3-6-18-15,-3 6 3 16,0 0 2-16,0 0 1 16,0 0-3-16,0 0 12 15,0 0-2-15,0 0-2 0,-7 13-4 16,-6 8 4-16,-7 8-3 15,-3 4-10-15,-7 2-14 16,3 11-13-16,-3-6 0 16,7-4-4-16,2-3-1 15,5-4-1-15,2-5-4 16,3-3 3-16,11-6 2 16,0-2 6-16,0-5-4 15,8 4-1-15,13 1 2 16,9-1 2-16,4 0-4 0,12 0-5 15,2 0 8-15,0 1-1 16,-3-13-7-16,-4 11 7 16,-5-2-1-16,-6-1-3 15,-7-8 0-15,-6 9 4 16,-6-9 4-16,-2 0 0 0,-4 0 7 16,-5 0 6-16,0 0 18 15,0 0 22-15,0 0 19 16,0 0 29-16,0-5 7 15,0-7-37-15,0-12-40 16,-14-9-17-16,3-4-12 16,-6-7-9-16,-3-9 0 15,-5 0 0-15,7 0-2 16,-3 4 5-16,0 8-5 0,4 6 2 16,6 1-6-16,0 11 0 15,1 0 5-15,10 12-1 16,-8-1-6-16,8 3 5 15,0 6 5 1,0 3-2-16,0 0-7 0,0 0 2 0,0 0-5 16,0 0-8-1,0 0-3-15,0 0-15 16,0 0-28-16,-8 0-42 0,8 0-50 16,0 0-37-16,0 16-41 15,0 3-38-15,0 6-68 16</inkml:trace>
  <inkml:trace contextRef="#ctx0" brushRef="#br0" timeOffset="-40950.81">15446 1354 193 0,'-13'-19'216'0,"13"3"-51"16,-7 4-50-16,7 1-13 16,0 4 7-16,0 3 12 15,0 1 3-15,0 3-23 16,0 0-30-16,0 0-11 16,0 0-9-16,0 12 22 15,7 13 8-15,6 7-13 31,36 106 12-15,-25-81-58-16,1 4-3 0,2 1 8 16,40 67 23-1,-36-67-35-15,-2-15-10 0,-6-4 6 16,2-11-7-16,-9-7-7 16,-3-6 10-16,-2-7-13 15,-3-4 10-15,-2-8-2 16,-3 8 1-16,-3-8-2 15,0 0 0 1,0 0-6-16,0 0-3 16,0 0-49-16,0 0-52 0,0-8-52 15,0-7-50-15,0-6-15 16,-12-7-6-16,1-1 37 16,-1 0-42-16,-5-3 31 15</inkml:trace>
  <inkml:trace contextRef="#ctx0" brushRef="#br0" timeOffset="-40540.17">15681 1529 125 0,'9'-19'206'0,"-1"3"-63"15,-4 4-43-15,1 3-17 16,-5 1 16-16,0 0-2 15,0 8-6-15,0 0-13 0,0 0-11 16,0 0-14-16,0 0-9 16,0 0-17-16,0 0 5 15,0 0 8-15,-13 12 0 16,5 8-3-16,-9 12 8 16,-2 17 4-16,-6 8-7 15,-4 5-1-15,-2 2 8 16,2-7-6-16,4-3-8 15,1-11 9-15,3 0-9 16,4-11 2-16,6-7 8 0,-1-6-11 16,4-3 1-16,8 1-6 15,-8-9-9-15,8-8 3 16,0 0-3-16,0 0 15 16,0 0-11-16</inkml:trace>
  <inkml:trace contextRef="#ctx0" brushRef="#br0" timeOffset="-40430.82">15410 2067 2039 0,'0'0'-196'15,"0"0"-119"-15,0 0-70 16,0 0-17-16,-12 0-338 0</inkml:trace>
  <inkml:trace contextRef="#ctx0" brushRef="#br0" timeOffset="-38654.93">14545 3280 68 0,'-8'-8'151'15,"-1"4"13"-15,0-3-55 16,9 7-46-16,-6 0-8 0,6-5 13 16,-8 5 19-16,8-4 10 15,0 4 0-15,0 0 2 16,0 0-19-16,0 0-2 15,0-5-4-15,0 5-17 16,0 0-24-16,0 0-6 16,0 0-7-16,3 0-4 0,2 0-1 15,1 0-9-15,7 14 9 16,4 5 19-16,7 14 14 16,9 8 15-16,7 8-16 15,1 8-16-15,8 0-5 0,0 0-16 16,-1 0-7-16,0-5 2 15,-8-6 1-15,-7-15-2 16,-7-5 2-16,-12-11-9 0,0-2 4 16,-6-1 0-1,0-12 1-15,-4 0 10 0,0 0-15 16,-4 0 9 0,0 0-11-16,0 0-12 15,0-8-37-15,0 0-46 16,0-5-66-16,-13 4-52 0,2-2-21 15,-6-1 15-15,1-4-14 16,-5-1 6-16</inkml:trace>
  <inkml:trace contextRef="#ctx0" brushRef="#br0" timeOffset="-38221.8">14934 3347 121 0,'0'-22'199'16,"0"6"-60"-16,0 4-52 16,0 4-28-16,0 4-3 0,0-5 15 15,0 9 7-15,0 0-15 16,0 0-4-16,0-4-4 16,0 4 6-16,0-4 2 15,0 4 1-15,0 0 14 0,0-4 8 16,0 4-15-16,-13 0-12 15,7 0-4-15,-7 12-16 16,0 9-8-16,-4 3 8 16,3 14 5-16,-7 6 19 15,-3 4 10-15,-1 10-8 16,-3-1-3-16,-1-1-5 0,4-3-17 16,1-4-30-16,0-8-10 15,7-9 0-15,2-3 0 16,3-9 0-16,-1-5 0 0,4 3 0 15,9-6 0-15,-8-12 0 16,8 9 0-16</inkml:trace>
  <inkml:trace contextRef="#ctx0" brushRef="#br0" timeOffset="-38110.25">14584 3900 2013 0,'0'0'-147'0,"0"0"-52"16,0 0-54-16,0 0-17 15,0 0-1-15,0 0-7 0,5 0 3 16</inkml:trace>
  <inkml:trace contextRef="#ctx0" brushRef="#br0" timeOffset="-36692.94">13792 5519 264 0,'0'-12'188'16,"-11"4"-64"-16,11 0-60 15,0-1-34-15,0 6 8 0,0 3 34 16,0 0 24-16,0-4 11 16,0 4-9-16,0 0-9 15,0 0 3-15,0 0 6 16,0-5-1-16,0 3-3 15,0-4-26-15,20 2 33 0,17-1-18 16,20-2-10-16,28-5-20 16,32-4-20-16,26-1-11 15,20-2-5-15,7 2 3 16,9-4 2-16,-10 2-18 0,-6 2-4 16,-16 1 0-16,-22-1 0 15,-18 5 0-15,-18 0 0 16,-12 4 0-16,-20 4 0 15,-17-1 0-15,-12 2 0 0,-7 3 0 16,-10 0 0-16,-3 0 0 16,-8 0-25 15,-11 0-266-31,-10 0-51 16,-7 12-31-16,-12-1 22 15,-13 3 24-15</inkml:trace>
  <inkml:trace contextRef="#ctx0" brushRef="#br0" timeOffset="-35926.51">14121 5224 25 0,'5'-6'29'0,"-5"1"10"16,0 3 22-16,0-8 38 16,0 6 29-16,3 1-36 15,-3-1-31-15,0 4-15 0,0 0-7 16,0 0 5-16,6 0 15 16,-6-5 13-16,0 2-7 15,0 3-6-15,0-4-13 16,0 4 11-16,0 0 6 0,0 0 13 15,0 0 7-15,-14 7-5 16,-5 9-21-16,-14 14-23 0,-15 7-15 16,-17 11-7-16,-3 10 17 15,-2-2-1-15,5-4-9 16,11-2-8-16,11-10 4 16,10-11-15-16,13-5 3 15,8-8 5-15,12 0 3 16,19-4 2-16,22 1-12 0,13-13 3 15,14 0 0-15,5 0 11 16,4 9 1-16,-4-9-4 16,-8 12-2-16,-11 0 6 15,-15-1 18-15,-5 2-6 0,-6 4 10 16,-8-1-9-16,-8-4-2 16,2-3-3-16,-11-9-3 15,-3 7 15-15,0-7 12 0,0 0 32 16,0-11-56-1,0-14-24-15,-13-17 0 0,5-11 0 16,0-10 0-16,0-11 0 16,-1 0 0-16,1 0 0 15,8 6 0-15,-11 6 0 0,11 9 0 16,-9 14-1-16,9 9-138 16,0 10-70-16,0 8-74 15,0 9-34-15,12 3 19 0,9 7-35 16</inkml:trace>
  <inkml:trace contextRef="#ctx0" brushRef="#br0" timeOffset="-34976.1">16223 5063 379 0,'0'-20'236'0,"0"-1"-94"15,0 0-14-15,0 1 22 16,0 4 41-16,0 1 14 16,0-2-60-16,0 5-66 0,0 8-16 15,0 4 8-15,0 0-6 16,0 0-22-16,0 0-17 16,0 16-1-16,0 13 18 15,0 8-14-15,0 7-9 0,-9 6-13 16,9-3-7-16,-12-2 0 15,12-6 0-15,0-9 0 16,0-4 0-16,0-10 0 0,0-4 0 16,0 0 0-16,0-24 0 31,8-9-5-15,0-12-15-16,6-10-6 15,0-19 19-15,6-4 5 16,1 2 0-16,-2 7 3 0,3 7 1 15,-3 10-2-15,-3 6-8 16,-3 11 7-16,-1 7-4 16,-4 4 0-16,4 7 2 15,1 5-1-15,-1 0 1 16,-1 17-1-16,3 3 7 0,-3 4-7 16,-2 5 2-16,-9-1 4 15,0 1 3-15,0-1-6 16,-14-4 7-16,14-4-6 0,-6-2-8 15,-2-6 8-15,8-12 1 16,0 0 0-16,0 0-3 16,0 0-4-16,0 0-13 0,0 0-11 15,8 0 7-15,-2 0 6 16,11 0-1-16,8-5 7 16,3 5-5-16,1 0 13 15,-1 0-9-15,-3 0-6 0,-1 12 8 16,-8 5-2-16,-4-1 9 15,-7 10-2-15,-5 2 5 16,-8-4-7-16,-9 1 11 0,-7-2 5 16,-9 4-3-16,1-12 12 15,-1-3 1-15,1-12 6 16,-1 0-4-16,5 0 6 0,-1 0 1 16,4-4-4-16,6-4 8 15,3 0-10-15,3-5 1 16,5 6-17-16,8-3-6 15,-9 6-3-15,9 1-14 0,0-1-25 16,0 4-19-16,0 0-41 16,0 0-55-16,0 0-58 15,0 0-33-15,0 0-1 0,0 0 24 16,9 0-7-16,4 7 25 16</inkml:trace>
  <inkml:trace contextRef="#ctx0" brushRef="#br0" timeOffset="-34540.85">16831 5080 50 0,'20'-13'121'0,"-3"5"80"15,-5-1-44-15,-4 2-33 16,-5 2-1-16,2 2 21 0,-2-1-3 15,-3-1-13-15,0 1 0 16,0 1 15-16,0-2 3 16,0 5-11-16,0 0-5 0,0 0-7 15,0 0-70 1,0 12-53 31,0 12 0-47,5 9 0 0,-2 12 0 15,-3 9 0-15,0 3 0 16,0 0 0-16,6-4 0 16,-6-8 0-16,0-9 0 0,0-4 0 15,0-7 0-15,0-9 0 16,0-4 0-16,0-3 0 16,0-1 0-16</inkml:trace>
  <inkml:trace contextRef="#ctx0" brushRef="#br0" timeOffset="-34447.05">16913 5526 2047 0,'0'-11'0'0,"0"-5"-495"15,-9-13-94-15</inkml:trace>
  <inkml:trace contextRef="#ctx0" brushRef="#br0" timeOffset="-28172.83">16653 1379 233 0,'0'-8'208'0,"0"6"-82"15,0-4-54-15,0 6-17 16,0 0 8-16,0 0 5 16,0 0-4-16,3 0 1 15,6 16 6-15,2 4 11 16,2 1 4-16,3-2-13 15,0 3-19-15,4-1-13 0,-3-7-7 16,3 3-11-16,5-4 0 16,6 0 2-16,15-6-5 15,10-7-5-15,10 0-6 16,3 0-5-16,4-4-1 16,-5-4-11-16,2 0-61 15,-1 1-87-15,-9 1-77 16,-6 6-24-16,-14 0-61 15</inkml:trace>
  <inkml:trace contextRef="#ctx0" brushRef="#br0" timeOffset="-27689.84">16006 3617 206 0,'17'-11'239'16,"-1"-1"-56"-16,1 0-39 16,-5 8-24-16,-6 0 7 15,0-1 26-15,-3 2-12 16,2 3-33-16,-2 0-44 16,10 0-16-16,7 12 17 0,9-1-9 15,7 3-3-15,8-2-7 16,6 0-4-16,6-1-20 15,1-2-4-15,0-9-8 16,5 8-7-16,-1-8 1 0,3 0-2 16,5 0-2-16,4-12 0 15,5-4-35-15,-5-5-77 16,0 1-81-16,-4 3-104 16,-8 9-12-16,-4 8-8 15,-12 25-271-15</inkml:trace>
  <inkml:trace contextRef="#ctx0" brushRef="#br0" timeOffset="-27307.37">17829 5239 406 0,'-11'0'347'0,"3"0"-129"0,8 0-86 16,0 0-23-16,0-5 8 16,0 2 18-16,0 3-35 15,0 0-44-15,0 0-17 16,0 0-8-16,0 0-9 0,8 0-10 15,3 0 7-15,6 0 13 16,8 0 8-16,15 0-16 16,12-5-7-16,15-3-10 15,6-4-4-15,2 0 0 16,6-8-52-16,6 0-74 0,-7-2-79 16,-15-1-80-16,-17 1-26 15,-14 2-6-15,-18 8 29 16</inkml:trace>
  <inkml:trace contextRef="#ctx0" brushRef="#br0" timeOffset="-26702.64">16417 7058 223 0,'-13'0'273'0,"13"0"-60"0,-8 0-51 15,8 0-36-15,0 0 6 16,0 8 44-16,0-8 44 16,0 0 9-16,0 0-49 15,0 0-67-15,5 0-113 0,11 0 0 16,8 8 0-16,16-8 0 16,16 0 0-16,15 0 0 15,14 0 0-15,4 0 0 0,3 0 0 16,-2-8 0-16,-13 0 0 15,-12 4 0-15,-11-1 0 16,-13 5 0-16,-12 0 0 0,-9 0 0 16,-6 0 0-16,-1 0 0 15,-8 0 0-15</inkml:trace>
  <inkml:trace contextRef="#ctx0" brushRef="#br0" timeOffset="-26422.32">17272 7049 2029 0,'0'0'-409'16,"-8"0"-1"-16,8 0 35 0,-6 0 14 15</inkml:trace>
  <inkml:trace contextRef="#ctx0" brushRef="#br0" timeOffset="-23593.93">14592 9261 76 0,'9'-5'195'0,"-9"1"-33"16,0 0-52-16,0 4-42 15,0 0-11-15,5 0-7 16,-1 0 11-16,0 0-8 15,-4 0-5-15,4 0-1 16,0 0 21-16,0 0 16 0,-4 0 6 16,0 0-1-16,0 0 12 15,0 16 19-15,0 21-7 16,-16 15-30-16,-5 18-36 0,-4 15-13 16,2 8-11-16,-5 2-4 15,3-10-14-15,4-8 0 16,5-11-5-16,4-19 3 0,4-9-3 15,8-14 6-15,-8-7-8 16,8-17-8-16,0-9-1 16,0-23 7-16,8-20 1 15,9-22 1-15,2-15 6 16,10-9-4-16,-1 0 0 16,-3 3 0-16,-1 15-1 0,1 6 4 15,-1 17-3-15,-5 9 4 16,-2 10-7-16,-1 11 2 15,2 6 1-15,-4 5-2 0,3 7 1 16,-4 9 2-16,3 0 24 16,0 25-7-16,1 7 7 15,-1 14-16-15,0 3 7 0,0 8-10 16,1 4-1 0,-3-3-5-16,3-7 0 0,-4-2 3 15,0-9 4-15,-5-7-8 16,-5-9 3-16,0-3-13 15,-3-8 3-15,0-5-21 16,0-8-19-16,0 8-28 0,0-8-31 16,0 0-57-16,0 0-57 15,-6 0-31-15,-7 0 4 16,-3 0-39-16</inkml:trace>
  <inkml:trace contextRef="#ctx0" brushRef="#br0" timeOffset="-23283.08">14561 9687 111 0,'-16'-8'243'0,"3"4"-67"16,0 1-56-16,13-6-38 0,0 9-28 16,0 0-13-16,0 0-20 15,13 0-11-15,8 0-4 16,10 0-1-16,11 0-7 0,3 0 3 15,-2 0 6 1,-1 0-6-16,-10 0 0 0,-7 0 10 16,-5 0 13-16,-6-5 19 15,-8 2 8-15,-6 3-13 16,0 0-17-16,0 0-11 16,0 0-11-16,0 0-5 0,0 0-22 15,5-4-20-15,-2 4-21 16,0-5-21-16,2-2-24 15,-5-2-31-15,0 2-55 0,0-2 18 16</inkml:trace>
  <inkml:trace contextRef="#ctx0" brushRef="#br0" timeOffset="-22747.69">15149 9389 81 0,'9'-12'133'0,"-1"5"33"16,-5 7-54-16,2 0-21 15,-2-4-11-15,-3 4 9 16,0-5 3-16,0 5 7 15,0 0 5-15,0 0-3 16,0 0-13-16,0 0-25 0,0 0-18 16,6 13 10-16,-3 2 4 15,2 11-8-15,-1 6-6 16,-4 5-16-16,0 4 2 16,0-1-8-16,0 1-4 0,0-3-13 15,0-7 2-15,0-6 3 16,0-5-1-16,4-4-3 15,-4-4 0-15,4-4-5 16,-4-8-1-16,3 0 5 0,-3 0-2 16,0 0 3-1,0 0-5-15,0 0 1 0,0 0 3 16,0 0-5-16,0 0-5 16,0-8 4-1,3 4 0-15,-3-4-7 0,6 0-7 16,-3 0-7-16,-3-4-26 15,0 0-42-15,0 3-53 16,0 1-56-16,0-4-32 16,5 0 3-16,-2 3-39 0,-3 2 25 15</inkml:trace>
  <inkml:trace contextRef="#ctx0" brushRef="#br0" timeOffset="-21383.52">15288 8983 9 0,'0'-4'24'0,"0"1"20"15,-8 3 24-15,8 0 24 0,-9-5 19 16,9 1-39-1,0 1-30-15,0-2-19 0,0 1-8 16,-8 4-6-16,8-5-2 16,-7 3-5-16,7-4 3 15,-14 2 4-15,14 1-5 0,-8 3 2 16,8 0 0-16,-8 0 2 16,8 0 0-16,-8 0 2 15,8 0 1-15,-9 0 5 0,3 0 3 16,6 0 2-16,-12 0 6 15,12 0 4-15,-14 0-8 16,14 0 5-16,-11 0-4 16,3 0-5-16,-4 0 10 15,1-4 0-15,-2-1-4 0,0-3 6 16,0 4-2-16,-2 0 4 16,-1 0 2-16,-1 0-2 15,1 0-5-15,0-4-4 16,0-1-9-16,-9 7 1 0,1-8 8 15,-6 5-11-15,-2-3-6 16,-4 1-2-16,-4-1 6 16,-8 3-1-16,-3 5 7 0,0 0-2 15,-6 0-5-15,0 0-1 16,-1 13-5-16,1 0 1 16,0 4-1-16,2 6-3 15,1 6-4-15,2 7 5 16,-2 3-2-16,3 16 0 0,1 5 3 15,-4 9 2-15,7 5-6 16,1 8 6-16,11-1-7 16,5 0 4-16,14 5 5 15,16-5-3-15,0 0 0 0,8-4 2 16,9-3-5-16,13-5 2 16,5-7-1-16,18-5-2 15,13-8-3-15,13-8 5 16,19-13 3-16,13-8-5 15,10-11 0-15,4-9 1 0,2-12-6 16,-5-14 3-16,-4-5 2 16,-9-16 1-16,-12-5-2 15,-15-13-3-15,-14-8 7 16,-11-13-2-16,-11-12-7 0,-15-3 7 16,-10 3 4-16,-18 6-1 15,-3 1 3-15,-24 6-4 16,-11 11 1-16,-7 5-17 0,-1 8-16 15,-11 13-47 1,1 10-58-16,0 10-69 0,-7 3-36 16,-5 9-59-16</inkml:trace>
  <inkml:trace contextRef="#ctx0" brushRef="#br0" timeOffset="-9351.37">13106 1266 32 0,'0'11'51'0,"0"1"31"15,0-5 40-15,0-7-21 16,0 11-35-16,0-11-24 15,0 7 0-15,0-7 3 16,0 0-5-16,0 0-3 16,0 0 1-16,0 0-1 15,0 0 6-15,0 0 16 16,-11 0 8-16,4 0 15 0,-7 0 0 16,3-7-11-16,-6 2 9 15,-2-3-15-15,-2 3-14 16,-4-2-8-16,-3 2-14 15,-1 1-5-15,-4-3 0 16,-2 7-4-16,-3-5-10 16,-2 5-5-16,-8 0-5 0,-1 0 0 15,-1 0 0 1,6 0 2-16,0 12 0 16,4-12 2-16,-2 12-9 0,5-12 8 15,-2 9-8-15,-2-1 5 16,3-8 2-16,11 9 0 15,6-9-2-15,4 0-5 16,7 0 9-16,2 0-10 16,8 0 7-16,-9 0-2 15,9 0-7-15,0 0 6 16,0 0-5-16,0 0 11 16,0 8-3-1,0 3 0-15,0 1-5 16,0 9 7-16,-8 4-1 15,8 12-6-15,-13 7 7 16,1 13-2-16,1 13 4 16,-2 11-4-16,-3 9-3 15,-1 3 2-15,6 4 2 16,-6 0-6-16,5 6 1 0,-5-6 5 16,1 6-4-16,-1-6 6 15,-2 2-2-15,3-6-6 16,-5-3 9-16,4-4-3 15,0-5-6-15,-1 4 0 16,-4-4 7-16,6 0-3 16,1 1-3-16,-5-1 8 15,3 0-5-15,0-3-2 16,6-4 0-16,-1-10 7 0,-1-2-8 16,1-10 4-16,4-4-1 15,-1-6 0-15,9-1 0 16,-11-10 1-16,11-2-1 15,-8-3 3-15,8-7-6 0,0-3 5 16,-9-4-2-16,9 0-4 16,0 1 5-16,0 3-1 15,0 0-2-15,-12 5 4 16,12 4-2-16,-8-2 6 16,-1-2-8-16,9 0 2 15,-8-1-2-15,8-3-2 0,0-2 11 16,0 2-4-16,0-5-3 15,-8-5 2-15,8-7 0 16,0 13-8-16,0-13 7 16,0 0 6-16,0 0-6 15,0 0 8-15,0 0-2 16,0 0-1-16,0 0 3 16,0 0-1-16,0 0-1 15,0 0-1-15,0 0-3 16,0 0-6-16,0 0 8 15,0 0 4-15,5 0-9 16,3 9 8-16,12 3-2 16,4-5-2-16,13 2 1 15,7-2 0-15,14 3-3 16,7-3 1-16,8 5 5 0,8 1-4 16,-1-2 2-16,-1 6 0 15,-6-1-6-15,-5 1 1 16,-10-1-5-16,-9 1 5 0,-14-5-1 15,-2 0 2 1,-7-12-2-16,-12 7 0 0,0-7 6 16,-8 0 11-16,-1 0 5 15,-5 0 0-15,0 0 1 16,0 0 1-16,0 0-3 0,0 0 14 16,0 0-10-16,0 0 6 15,0 0-14-15,0 0-5 16,-17 0-5-16,1 0 0 15,-4 0-4-15,0 0-7 0,-5 0-1 16,-2 0 8-16,-6 0-5 16,-3 0 9-16,-2-7-9 15,-2-5 2-15,-4 0-9 0,-5-5 15 16,1 1-8 0,-5-1-6-16,-1 1 5 0,-3 3 5 15,0 6-2-15,5-1 0 16,3-5-4-16,1 7 10 15,6-5-2-15,6 4-8 0,-1 2 2 16,10 1 0-16,-3-3 3 16,3 2-4-16,5 2 3 15,6 3 3-15,4 0-1 16,4-4-4-16,8 4-3 0,0-4 1 16,0-1 2-16,0 5-4 15,0 0 9 1,0 0-5-16,0 0 3 15,0 0-7-15,0 0 9 16,0 0-7-16,0 0 5 16,0 0-5-16,0 0 8 0,0 0-7 15,0 0 5 1,0 0 2 0,0 0 1-1,0 0-4-15,0 0 0 16,0-3-4-16,0-9-1 15,0-10 4 1,8-13 0-16,4-19-2 0,10-28 2 16,1-19-7-16,2-26-1 15,7-20 4-15,1-19-5 16,8-12-7-16,-2-5 8 16,-1 0 5-16,2-1-2 0,-5 14 7 15,-5 9-2-15,-5 18-5 16,-6 17 3-16,-3 22 1 15,-2 19-4-15,-6 18 5 16,-2 15-1-16,-1 16-4 16,-5 7 5-16,0 3 0 15,0 12-10-15,0 2 10 16,0 2-8-16,0 4 5 16,0 1-5-16,0 5 6 15,0 0 0-15,0 0-2 16,0 0 7-1,0 0-5 1,0 0 0-16,0 0 0 16,0-5 0-16,0 2-6 15,0 3 4-15,5 0-3 0,-1-4 1 16,-4-1 7-16,4 5-5 16,-4 0-3-16,0-4 7 15,0-4-4-15,0 1 3 16,4-7-3-16,0 0-2 15,1-12 6-15,-2-6-10 16,6-5 4-16,-1-8-18 16,-2-3 17-16,2-2-2 15,1-2 5-15,0 2 1 16,-5 4-4-16,0 7 8 0,0 3 6 16,-4 7-11-16,0 6 7 15,0 6 1-15,0 0-9 16,5 9 2-16,-5 0 5 15,0 8 0-15,0 0 0 16,0 0-7-16,0 0-2 16,0 0 8-16,0 0-5 15,0 0 1-15,0 0 6 16,0 0-7-16,0 0 5 16,0 0 0-16,0 0-7 15,4 0-2-15,6 0 4 0,12 0 6 16,11 12-2-16,10 3-3 15,14 3 6-15,16 3-5 16,4-2 1-16,5 2 1 16,-1-4 0-16,1-2 3 15,-9 1 0-15,-5-7 0 16,-11-2-6-16,-11-7 6 16,-10 7-3-16,-11-7 5 15,-7 0 4-15,-4 0 12 16,-6 0 8-16,0 0 7 15,-8 0-13-15,0 0 1 0,3 0-14 16,-3 0 4-16,0 0-3 16,0 0 5-16,0 0 2 15,0 0 2-15,0 0-6 16,-8 0 6-16,8 0-10 16,-11 0-2-16,2 0-7 15,1 0 4-15,0 0-11 16,1 0 7-16,-6 0-4 15,1 0 8-15,4 0-3 16,-6 0-4-16,3 0-3 0,5 0 13 16,-8 0-10-16,-3 0-3 15,-3 0 5-15,-5 0-6 16,-3 0 1-16,-9-2 0 16,-3-3-7-16,-8 1-3 15,-2-4 1-15,-2 4-5 16,-1 1 4-16,-1-1-8 0,6 4-19 15,9-5-34 1,1 5-59-16,11-4-48 16,1 4-17-16,6 0 12 0,3 0 21 15,2 0 25-15,4-3-27 16,-6-6-6-16,1 2 36 16</inkml:trace>
  <inkml:trace contextRef="#ctx0" brushRef="#br0" timeOffset="-7203.26">29878 3788 253 0,'-12'-35'167'16,"-5"-7"-72"-16,3 3-31 15,-8-6-5-15,-4 0-6 16,-5-5-3-16,-6 6 6 16,-2 0-9-16,-7-2-10 15,-10 2 12-15,-14 3-8 16,-10 4-14 0,-22 8 0-16,-16 5 1 15,-21 5 1-15,-7 9-6 16,1 10-6-16,3 0 0 15,8 22-4-15,12 14-7 16,3 16 3-16,11 22 7 16,6 15-3-16,12 13 5 0,14 12-4 15,14 4 3 1,17 0 0-16,16 6 0 16,15 1-5-16,14 4 2 15,11-1-1-15,14-7 6 16,7-2-6-16,8-5 2 0,13-10-2 15,7-6 1-15,10-8 9 16,12-4 0-16,6-9-9 16,11-3-1-16,7-14-4 15,3-6 12-15,4-8 1 16,2-11-7-16,-7-1-3 16,-1-11-5-1,-8-7-2-15,-3-16-4 0,-8 0 11 16,-3-16-3-16,2-18 15 15,-2-17 7-15,-6-18 10 16,0-12-10-16,-11-10 5 16,-8-3 38-16,-4-3-9 15,-17-1-15-15,-7 2 1 16,-7 0-1-16,-14-1-34 16,-11-5-16-16,-8-8 0 15,-12-4 0-15,-7-4 0 16,-11 5 0-1,-2 2 0-15,-4 14 0 0,-2 7 0 16,-1 18 0 0,1 6 0-16,-2 9 0 15,3 12 0-15,2 9 0 16,1 3 0-16,2 8 0 16,-2 5 0-16,9 5 0 15,6 1 0-15,5 7 0 16,2-1 0-16,9 3 0 15,0 5 0-15,1 0 0 16,2 0 0 0,0 0 0-1</inkml:trace>
  <inkml:trace contextRef="#ctx0" brushRef="#br0" timeOffset="-7109.26">29216 3394 2047 0</inkml:trace>
  <inkml:trace contextRef="#ctx0" brushRef="#br0" timeOffset="-6954.41">29216 3390 2047 0,'0'-4'0'0</inkml:trace>
  <inkml:trace contextRef="#ctx0" brushRef="#br0" timeOffset="-6646.6">29216 3386 1989 0,'0'0'-153'0,"0"0"-144"16,0 20-94-16,0 6-46 16</inkml:trace>
  <inkml:trace contextRef="#ctx0" brushRef="#br0" timeOffset="-4776.62">13526 17434 136 0,'-8'0'242'16,"-1"0"-74"-16,9 0-55 15,-13 0-42-15,13 0-24 0,0 0-1 16,0 0 7-16,0 0-7 16,0 0-11-1,0 0 2-15,0 0 4 0,0 0-4 16,0 0 4-16,0 0 12 16,8 0 13-16,6 0 11 15,6 0 14-15,11-9 8 16,15 2-33-16,15-5-23 0,24-5-2 15,28-11-23-15,26-12 2 16,23-6-14-16,9-3-6 16,2-4-2-16,-5 5 2 15,-14 3 4-15,-20 5 0 16,-16 7-4-16,-20 5-3 16,-21 3 5-16,-17 9-6 15,-15-1 4-15,-12 8 4 0,-7 2 14 16,-12 2 1-16,-3 5 6 15,-2 0-18-15,-4 0 7 16,-2 0-11-16,2 0 5 16,-5 0-4-16,0 0-1 0,0 0 8 15,0 0-10-15,0 0 5 16,0 0 0-16,0 0-2 16,0 0 3-16,0 0 0 15,0 0 4-15,0 0-13 16,0 0 5-1,0 0-4 1,0 0 2-16,0 0 1 0,0 0-3 16,0 0-2-16,0 0 5 15,0 0 1-15,0 0 0 16,-8 9-1 0,8-9-5-16,-8 12 3 0,8-12 5 15,0 8-5-15,-9-8 0 16,9 0-5-1,0 0 6 1,0 0 4-16,-8 0-9 16,8 9 9-16,-8-9-8 15,8 0 4-15,0 0-4 16,0 0 0 0,0 0 2-16,-6 0-19 15,6 0-18-15,0 0-49 16,-10 0-65-16,2 0-67 15,8 0-32-15,0-5-19 0,0-16-48 16</inkml:trace>
  <inkml:trace contextRef="#ctx0" brushRef="#br0" timeOffset="-1249.11">22890 6594 3 0,'0'0'8'15,"0"0"12"-15,0 0 16 0,-9 0 24 16,9 0 36-16,0 0 40 16,-11 0-40-16,3-5-33 15,8 5-24-15,-13 0-14 16,13 0-9-16,-13 0 20 15,13 0-3-15,-8 0 23 16,-1 0 32-16,9-3 30 16,-8-1 5-16,8-1 10 0,0 2 4 15,0 3-24-15,5 0-30 16,3 0-39-16,4 0-15 16,4 0-20-16,13 0-5 15,7 0-1-15,10 0 3 0,-2 0-6 16,0 0-3-16,-6 0 3 31,19 0 4-31,-42 0-4 0,-1 0-5 16,-8 12 10-16,-6 0-3 15,0 8 3-15,-6 13-3 16,-8 7 4-16,-6 10-1 16,0 6 2-16,-5 2-5 0,1-5-4 15,0-2 6-15,4-5-9 16,4-10-2-16,3-3-37 15,0-10-61-15,4 3-62 16,3-6-42-16,-2-4-13 0,0-4-13 16,-4-12-16-16</inkml:trace>
  <inkml:trace contextRef="#ctx0" brushRef="#br0" timeOffset="-1110.23">22811 7014 398 0,'-10'-25'253'16,"-3"5"-104"-16,13-2-77 0,0 6-35 15,0 4-10-15,4 5-1 16,9 3-17-16,10-2-3 16,22 3-7-16,12 3-31 15,8 0-78-15,7 0-87 0,7-4-93 16</inkml:trace>
  <inkml:trace contextRef="#ctx0" brushRef="#br0" timeOffset="-900.43">23851 6936 385 0,'-9'0'349'15,"9"0"-139"-15,0 0-107 16,0 0-55-16,14 0-25 16,15-8-9-16,18 4-6 15,24-1-7-15,18 1-16 16,7 4-71-16,-1 0-56 0,-6 0-20 15,-12-3-30-15,-17-10-28 16</inkml:trace>
  <inkml:trace contextRef="#ctx0" brushRef="#br0" timeOffset="-683.25">24526 6760 217 0,'-25'-24'242'16,"2"0"-90"-16,2 3-46 0,0 5-33 15,4 5-8-15,9 2 5 16,8 0-6-16,0 6-4 15,0 3-25-15,0 0-19 16,0 0-11-16,0 12-4 16,0 8 6-16,0 5-3 0,0 7-1 15,-6 8-2-15,-3 4-7 16,9 2 10-16,0 4-49 16,-8-5-57-16,0 3-50 15,8-8-29-15,-8-2-66 16</inkml:trace>
  <inkml:trace contextRef="#ctx0" brushRef="#br0" timeOffset="-283.46">24746 6878 324 0,'20'-28'270'0,"-8"5"-90"15,-4 5-78-15,0 6-31 16,-5 4-25-16,3 5-24 15,-6 3-13-15,0 0-5 16,3 19-1-16,5 5 0 0,4 5-6 16,5 4 3-16,6-5-18 15,3-4-13-15,3-8 6 16,-3-16 11-16,5 0 12 16,0-12 5-16,1-11 1 0,1-15 26 15,-5-2 22-15,1-1 38 16,-6 5 56-16,-5 3 39 15,-6 12-10-15,0 6-52 16,-6 2-34-16,-6 5-47 16,0 8-27-16,0 0-11 15,0 17-4-15,0 11 5 16,0 13-9-16,-9 8 8 0,0 11-1 16,-3 6-30-16,-1 3-80 15,5-4-80-15,-3 1-79 16,-1 3-34-16,-4-5-22 15,-10-3-18-15</inkml:trace>
  <inkml:trace contextRef="#ctx0" brushRef="#br0" timeOffset="-131.19">25573 6936 54 0,'8'-37'-13'15</inkml:trace>
  <inkml:trace contextRef="#ctx0" brushRef="#br0" timeOffset="398.64">25731 6797 166 0,'-10'0'287'15,"10"8"-48"-15,-8-8-60 16,8 0-42-16,0 0-10 0,3 0-30 16,3 0-31-16,8 0-31 15,11-4-19-15,7-4-7 16,9 4-3-16,11 1-18 15,2-2-62-15,-6 1-52 16,-3 4-27-16,-8 0-7 0,-15 0 17 16,-5 0 12-16,-12 0 9 15,-13 12 25-15,-22 0 38 16,-5 1 42-16,-13 2 98 16,-2-1 45-16,10-7-8 15,6-7-30-15,6 8-17 16,13 0-10-16,15-8-5 15,0 8-17-15,0-8-17 0,15 0-11 16,13 12-5-16,15-12-3 16,8 9-1-16,10-9 1 15,-1 7-62-15,2-7-86 16,-8 0-101-16,-12 0-259 16</inkml:trace>
  <inkml:trace contextRef="#ctx0" brushRef="#br0" timeOffset="763.83">26548 6598 524 0,'0'-33'281'16,"0"1"-86"-16,0 7-32 16,0 6 35-16,0 2 27 0,0 5-23 15,0 4-46-15,0 3-68 16,0 5-73-16,0 9-15 15,0 19 0-15,0 21 0 16,-12 16 0-16,4 16 0 16,1 5 0-16,-1-1 0 15,8-7 0-15,0-13 0 16,0-9 0-16,0-10 0 0,0-14 0 16,0-7 0-16,0-6 0 15,0-7 0-15,0-4 0 16,0-8-80 31,0 0-344-47,3-11-54 15,3-5-44-15</inkml:trace>
  <inkml:trace contextRef="#ctx0" brushRef="#br0" timeOffset="1280.99">27116 6760 407 0,'5'-40'248'16,"-5"4"-87"-16,0 3-51 16,0 4-16-16,0 5 21 15,0 3 5-15,0 5 15 0,0 3-21 16,0 6-22-16,0 3-14 16,4 0 12-16,0 4 33 15,0 0 37-15,-4 8-160 31,0 16 0-31,0 13 0 16,0 12 0-16,0 8 0 16,-12 4 0-16,12-1 0 15,-8 2 0-15,8-10 0 0,0-2 0 16,0-15 0-16,0-5 0 16,0-5 0-16,0-11 0 15,0 0 0-15,0-2 0 16,0-4 0-1,3-8 0 1,6 0 0 0,-1 0-165-16,6 0-159 15,-3 0-38-15,0 0 11 16,6 0-22-16</inkml:trace>
  <inkml:trace contextRef="#ctx0" brushRef="#br0" timeOffset="3726.26">16018 16665 367 0,'-12'-5'334'0,"1"3"-33"16,-2 2-151-16,5 0-73 16,8 0-32-16,0 0-29 15,0 0-3-15,0 0-7 16,0 7-6-16,8 9 3 15,5 0-3-15,-2 3-2 0,1-1 2 16,-4-2 2-16,0 0-2 16,0-4-2-16,-2-12-1 15,-6 0 0-15,0 0-3 16,0 0-10-16,0 0-9 16,0-12-8-16,-14-13 3 15,14-7 8-15,0-8 11 16,0-9 2-16,0-5 5 0,5 6 4 15,7 0 0-15,0 2 1 16,5 9-5-16,-1 6 2 16,4 5-1-16,0 11-1 15,0 6 4-15,-3 5-7 0,-6 4 7 16,-2 0 3-16,-5 16-5 16,-4 5 12-16,-8 8-2 15,-8 4-8-15,-4 3 2 16,-1-3 2-16,2-9-6 15,2-3 6-15,9-9-9 16,8-12-5-16,0 7-8 16,0-7 5-16,16 0 3 0,8 0 1 15,9 0-1-15,8 9-12 16,-2 3-11-16,-1-1-6 16,-3 7 0-16,-2 1 2 15,-4 2 11-15,-12-1 18 0,-9 1 3 16,-8 3 2-16,-22 1 7 15,-6 0 5-15,-9-6-2 16,-2 1 6-16,-3-2 5 16,11-6 3-16,2-5-7 15,9-7-7-15,3 0-2 16,9 0-4-16,8 0-4 16,0 0-9-16,0 0 3 15,0 0-8-15,8-3-14 16,6-7-32-16,-3 4-35 15,9-4-36-15,1-2-61 16,3 0 2-16</inkml:trace>
  <inkml:trace contextRef="#ctx0" brushRef="#br0" timeOffset="4191.96">16659 16515 268 0,'0'-33'327'0,"0"4"-135"16,0 5-92-16,0 9-44 0,0-3 16 16,0 6 40-16,0 0-14 15,0 8-24-15,0 4-15 16,0 0-26-16,0 0-11 16,0 0 3-16,0 12 19 0,0 9 25 15,0 7 19-15,0 8-17 16,0 5-20-16,0-1-10 15,0 1-8-15,0-4-9 16,6-3-12-16,-6-3 4 16,0-4-3-16,0-4-12 15,0-4 3-15,0-7-2 0,0 1 3 16,0-13-4-16,0 8 7 16,0-8-2-1,0 0-4-15,0 0-3 16,0 0-1-1,0 0 1-15,0 0 3 16,0 0 1 0,0 0-7-16,0 0-8 0,0 0-4 15,0 0-8-15,0 0-8 16,0 0-35-16,0 0-34 16,0 0-47-16,0 0-54 0,0 0-47 15,0 0-28-15,-17 0-41 16</inkml:trace>
  <inkml:trace contextRef="#ctx0" brushRef="#br0" timeOffset="5025.2">14934 18137 175 0,'-13'-7'233'16,"3"-5"-47"-16,-7 3-6 0,-5 2-27 15,8-1-30-15,3 4-52 16,1-1 6-16,10 1 13 16,-8 4-36-16,8-2-35 15,0-4-5-15,8 6-10 16,13-7-2-16,15 2 7 15,8-2-9-15,12-2-8 16,12 1 10-16,0-4-9 0,-3-1-4 16,-4 5 1-16,-4 1-1 15,-9-3 4-15,-7 6 5 16,-10-3-10-16,-1 2 10 16,-10 2 2-16,-5 3 0 15,-2-5 4-15,-5 1-1 16,1 4-3-16,-9 0-2 15,0 0-15 1,3 0-49-16,-3 0-49 16,0 0-28-16,5 0-8 15,3 0 10-15,4-4-30 16,0-3-28-16,5 2 40 16</inkml:trace>
  <inkml:trace contextRef="#ctx0" brushRef="#br0" timeOffset="5822.42">15987 17580 479 0,'0'-28'236'15,"0"7"-98"-15,-13 5-55 16,13 5-32-16,-8 1-10 16,8 10-5-16,0 0 3 0,0 10-9 15,0 13-7-15,0 15-9 16,8 9-10-16,0 11 0 15,1-1-5-15,-1-3 2 16,2-2-1-16,4-2 1 16,-3-7-3-16,-3-6 6 0,1-8-7 15,-4-9 0 1,-2-3 4-16,-3-6 2 16,0-11-5-16,0 0-12 0,0 0-4 15,0-15-19-15,0-13 3 16,0-17 3-16,0-12 8 15,0-9 7-15,0-3 5 16,-11 0 6-16,2 0 3 16,9 7 4-16,-8 10-2 0,8 2 11 15,0 15-7-15,0 1 4 16,0 10-5-16,0 3-3 16,0 4 1-16,11 6-4 15,6 3 3-15,7 8 0 16,1 0 0-16,3 8-1 15,-3 3 2-15,-2 11 2 16,-5 6 5-16,-6 4 4 0,-12 10-1 16,0 6 5-16,-21 5-3 15,-8-4 3-15,-3 0-7 16,-1-6-11-16,2-5 6 16,2-9-5-16,5-8 2 15,8-4 5-15,4-10-9 0,2-7 3 16,10 0 2-16,0 0-9 15,14 0 3-15,4-5 1 16,12-2-6-16,2-2 0 16,10 1 2-16,-2-1-3 15,0 9 9-15,0 0-1 16,-7 0 1-16,-4 17-2 16,-10 8 4-16,-2 3 1 15,-9 2 0-15,-8-2-1 0,0 0 4 16,-20-3-3-16,-10-2-2 15,4-2 0-15,-5-1 4 16,-4-3 5-16,2-6-7 16,5-11 1-16,0 0-5 15,8 0-3-15,3 9 8 0,9-9-12 16,8 0-17 0,0 0-33-16,0 0-24 0,0 0-28 15,8 0-16-15,9-4-53 16,-1-4-29-16</inkml:trace>
  <inkml:trace contextRef="#ctx0" brushRef="#br0" timeOffset="6371.72">16526 17788 78 0,'11'-12'230'0,"-2"3"-41"16,-1 2-53-1,-8 2-39-15,5 5-22 0,-5-4-13 16,0 4-12-16,0 0-13 16,0 0-18-16,0 0-7 15,0 0-6-15,0 0-2 16,0 0-1-16,0-3 10 16,0-2 8-16,4 0-10 0,5-2-7 15,2-5 5-15,9-3-8 16,4-3 1-16,5 2 0 15,-1 4-2-15,5 8 0 16,-1 4 6-16,-3 0 12 16,-4 20 20-16,-10 10 23 15,-7 0 1-15,-8 8 0 0,-12 2 2 16,-3 2-15-16,-6-6-6 16,-5-3-2-16,9-4-4 15,-1-10-9-15,6-3-5 16,12-4-17-16,0-12-5 15,8 10 4-15,14-10-1 0,9 0-1 16,9-10-6-16,10 3 3 16,7-5 0-16,3-5-2 15,5 2 9-15,-5 2-6 16,-7 1-1-16,-8 3-1 16,-8 6 1-16,-9-2 0 15,-3 5-4-15,-5 0 1 16,-8 0-7-16,-4 0-5 0,0 8-19 15,-8 4-20-15,0 2-42 16,0-2-38-16,0 4-59 16,-13-1-51-16,-2 6-61 15</inkml:trace>
  <inkml:trace contextRef="#ctx0" brushRef="#br0" timeOffset="125530.21">2058 6964 444 0,'11'-69'314'15,"-11"13"-86"-15,0 14-91 16,0 10-70-16,0 8-25 16,0 11 0-16,0 26 28 15,0 27 40-15,8 34-32 16,6 23-43-16,6 22-18 15,3 7-8-15,7-1-16 16,-3-3-27 0,3-8-61-16,-6-14-62 0,1-20-57 15,-6-16-21-15,2-18-7 16,-10-22-16-16</inkml:trace>
  <inkml:trace contextRef="#ctx0" brushRef="#br0" timeOffset="126446.26">1871 6529 499 0,'-53'-49'185'16,"13"8"-90"-16,12 8-73 16,14 5-26-16,28-4 4 15,25 0 0-15,31-6-2 16,22 6-10-16,23-1-47 15,7 9-27-15,-4 8 12 16,-10 11 11-16,-13 5-22 16,-23 12-25-16,-19 9 15 15,-16 3 44-15,-17 14 61 16,-17 5 144-16,-3 14-33 16,-23 4-15-16,-5 6-26 15,0-3-32-15,-1 5-19 16,12-4-15-16,17-8-5 15,9-8-4-15,14-13-2 16,19-10-16-16,9-15-15 16,11-19-6-16,-2-16 1 15,-2-17 19-15,-9-11 8 16,-13-14 13-16,-15 1 16 16,-13 16 39-16,-8 13 7 15,0 14-29-15,-17 22-19 0,-6 17-8 16,-7 21-7-1,3 10 0-15,5 4-9 16,11 5-7-16,11 0-16 16,8-7-22-16,9-10-29 15,6-11 2-15,10-18 8 16,2-18-5-16,4-17 22 16,-4-25 58-16,3-21 30 15,-6-10 9-15,-4-6 14 0,-3 16 20 16,-10 18-1-16,-1 10-18 15,-11 18-22-15,-3 13-10 16,0 11-11-16,0 19-9 16,0 14-9-1,0 8-1-15,0-1 1 16,8-2 1-16,4-7 1 16,4-10-7-16,5-9 5 15,4-12 0-15,-1-12 1 0,3-16-1 16,6-13 5-16,-1-4 14 15,1 5 2-15,-8 6-2 16,-4 15-10-16,-10 6-12 16,1 6 6-16,1 7-2 15,-2 0-2-15,5 11 2 16,6 1 0 0,6-3-9-16,4-9 0 0,4 0-7 15,1 0 9-15,-4-12 1 16,-4-1 8-16,-6 6 6 15,2-1 5-15,-9-1-7 16,-4 1-4-16,0 3 0 16,1 1-2-16,-1 1 2 15,4 3-4-15,0-5 2 16,0 1-1-16,-2 0-1 16,-3 1-3-16,0 3-15 15,7 0-64-15,2-5-91 16,4-6-97-16</inkml:trace>
  <inkml:trace contextRef="#ctx0" brushRef="#br0" timeOffset="127012.7">6147 4684 1104 0,'32'-60'221'0,"-7"15"-147"16,-4 24-75-16,-7 21-1 16,0 29 5-16,-14 23 26 15,0 31-4-15,-22 26-3 16,4 22-13-16,-4 16-4 16,2 3 2-16,4-8-4 15,8-17 1-15,8-17-8 16,0-20 1-16,0-21 3 0,0-23 5 15,0-27-2-15,0-43-15 16,0-55-4-16,8-50 4 16,5-51 5-16,10-51-8 15,15-35 15-15,5-8 2 16,11 3 8-16,3 24-8 16,4 46 5-16,-1 44-1 15,-3 50-6-15,-3 43-2 16,2 46 6-16,-8 49 2 15,-8 35 2-15,-15 41 0 16,-25 30-4-16,-33 19-4 16,-27 10 2-16,-22-2 1 15,-11-15-6-15,5-28 9 0,10-31 17 16,16-22 36-16,19-22 2 16,14-16-20-16,17-14-19 15,21-14-18-15,17-17 1 16,21-8-4-16,13 0 0 15,8 6 4-15,11 6-7 16,1 1 4-16,5 4-9 16,0 8-69-16,2 0-160 15,-6 0-108-15,-4 0-48 16</inkml:trace>
  <inkml:trace contextRef="#ctx0" brushRef="#br0" timeOffset="127345.61">7474 4197 643 0,'0'-57'269'16,"0"16"-130"-16,0 24-68 16,-11 17-34-1,-5 32-3-15,-5 26-6 0,4 14-14 16,1 10-3-16,16 4-13 16,0-9-7-16,0-15-21 15,16-14 10-15,4-15 3 16,9-16 4-16,7-22 6 15,15-24 6-15,6-18 1 16,11-27 1-16,5-12 1 0,1-9 21 16,-10 14 31-16,-16 17 24 15,-11 15 3-15,-9 16-22 16,-8 18-25-16,-11 15-17 16,-9 28-5-16,0 20-8 15,-17 17-13-15,-3 13-44 16,4-5-101-16,4-4-63 0,4-12-10 15,8-12 16-15,0-11-11 16,0-27 27-16</inkml:trace>
  <inkml:trace contextRef="#ctx0" brushRef="#br0" timeOffset="127676.74">8271 3953 299 0,'77'-131'230'16,"-12"25"-45"-16,-13 28-54 15,-11 22-65-15,-12 27-21 16,-9 29 27-16,-7 46 45 15,-13 27 4-15,-8 24-51 16,-9 17-23-16,-9 0-29 16,4-17-1-16,0-15-13 0,10-26 9 15,0-19 3-15,12-28 0 16,0-30-4-16,5-36 0 16,19-42-7-16,25-33-2 15,15-23-5-15,17 1 12 0,0 19 38 16,-11 26 10-16,-14 27-22 15,-10 28-17-15,-10 35-2 16,1 30 9-16,-1 38-15 16,1 28-5-16,-1 26-6 15,5 13-19-15,0 11-95 16,3-4-107-16,1-9-52 16,8-13 4-16,4-24-18 0,2-24 27 15</inkml:trace>
  <inkml:trace contextRef="#ctx0" brushRef="#br0" timeOffset="128013.76">10114 3264 386 0,'-11'-257'265'0,"-63"-2"-101"15,-72 1 52 1,-102 27-50-16,-114 39 42 16,-92 61 68-16,-82 83 90 0,-52 101-366 15,-6 101 0-15,34 103 0 16,49 110 0-16,67 77 0 15,96 40 0-15,108 12 0 16,126-7 0-16,134-45 0 16,131-74 0-16,133-85 0 15,113-102 0-15,80-106 0 16,47-104 0-16,7-109 0 16,-25-91-173-16,-57-99-228 0,-72-98 138 15,-76-47 139-15,-99-9 107 16,-97 24 45-1,-105 52-4-15,-105 74-10 0,-114 90-32 16,-94 88-31-16,-68 84 2 16,-41 68 5-16,-10 61-22 15,22 49-83 1,45 34-106-16</inkml:trace>
  <inkml:trace contextRef="#ctx0" brushRef="#br0" timeOffset="134383.43">3536 8679 111 0,'0'0'216'15,"-9"0"-70"-15,9-5-49 16,0 1-45-16,0-1-22 16,0 2-1-16,0-1 10 15,0 0 5-15,0 0 3 16,0 0-8-16,0 4-9 16,0 0-4-16,0-4 7 15,0-1 1-15,0 5-6 16,0 0-8-16,0 0-5 15,0 0 1-15,0 0 10 16,0 25 12-16,9 17 17 16,-2 26-7-16,-2 24-11 15,-2 27-18-15,-3 19-7 16,0 5-4-16,0-4-2 16,5-13-4-16,4-21-2 15,2-19 3-15,2-20-8 16,3-23 1-16,4-14 9 15,13-29-8-15,4-20 5 16,2-24-7-16,-2-26 11 16,0-20-7-16,-14-13 2 15,-6-5 1-15,-17 2 7 16,-8 12 0 0,-11 18 10-16,-11 15-11 15,-10 15-7-15,-13 18-1 0,-4 20-13 16,0 16-29-16,6 13-43 15,4 7-41-15,15 0-35 16,21 4-7-16,19-4 5 16,21-10-42-16,15-10 26 15</inkml:trace>
  <inkml:trace contextRef="#ctx0" brushRef="#br0" timeOffset="134600.02">3966 8886 155 0,'48'-78'288'16,"-5"8"-70"-16,-15 11-26 15,-9 9-48 1,-6 14-47-16,-5 11-6 0,0 5-16 16,-8 11-25-16,3 9-22 15,5 34 0-15,6 30-19 16,0 30 2-16,7 24-4 16,-4 16-6-16,-4 4 2 15,-2 2-26-15,1-14-47 16,1-17-72-16,0-16-58 15,-2-19-10-15,-3-17-25 16,-8-25-3-16</inkml:trace>
  <inkml:trace contextRef="#ctx0" brushRef="#br0" timeOffset="135497.49">3695 8849 298 0,'-74'-61'241'0,"12"11"-86"15,11 10-64-15,15 12-45 16,10 4-27-16,26 2-4 16,16-1-10-16,33-1-2 15,38-2-1-15,30-2-5 16,29 4 6-16,15-1-6 16,7 5 0-16,-10 4-1 15,-19 3-5-15,-22 6 6 16,-25-1-4-16,-21 8 10 15,-27 0 7-15,-16 0 6 16,-23 24 5-16,-27 16 0 16,-25 17 9-16,-18 17-13 15,-14 7 2-15,11 5-4 16,8-4-8-16,18-10 0 0,22-7 1 16,20-11-6-16,28-10-2 15,17-7-9 1,12-9-10-16,8-7-10 15,-5-21-10-15,-2 0-2 16,-12-8 16-16,-10-10 11 0,-12-13 11 16,-8-14 13-16,-13-11-2 15,-3-13 12-15,-11-10-1 16,0-11 5-16,-2-3 1 16,0 0 6-16,4 8 5 15,9 11-3-15,0 17-15 16,0 17-8-16,0 11-9 15,9 17 7-15,4 12 3 16,6 33 3-16,6 15-2 16,-4 17-7-16,-5 1 6 15,-5-6-11-15,-3-6 1 16,-8-14 17-16,0-9 1 16,0-9 21-16,0-10 24 0,0-12 6 15,0-17-21-15,0-14-24 16,6-24-11-16,5-18-6 15,14-4 5-15,7 4-7 16,1 9 2-16,2 19-8 16,3 16 4-16,-3 20 4 15,11 23 9-15,3 22 3 16,0 21-11-16,0 20-5 16,-10 8-2-16,-5 4 2 15,-11-3 6-15,-7-17-7 16,-7-15 5-16,-9-13 25 15,0-22 15-15,-9-19-20 16,-7-25 1-16,-3-23-11 0,-3-33 3 16,3-29-8-16,11-28-6 15,8-20-8-15,16-9 2 16,9 8-4-16,10 16-2 16,5 25-4-16,7 20-16 15,10 20-18-15,11 17-5 16,14 20-10-16,5 18-41 15,8 11-82-15,-6 12-66 16,-7 16 0-16,-14 8-32 16,-14 4 31-16</inkml:trace>
  <inkml:trace contextRef="#ctx0" brushRef="#br0" timeOffset="135713.9">6253 7701 335 0,'-22'28'191'0,"-2"5"-56"15,-4 11-36-15,1 14-42 16,-2 7-17-16,4 8-1 15,13 5-5-15,12-2-13 16,12-2-16-16,13-8-4 0,7-18-5 16,4-15-7-1,-2-13 0-15,-3-20-5 16,-1-12-3-16,-11-17-2 0,-3-16 0 16,-16-7-6-16,0-1-2 15,-20 3-22-15,-9 11-17 16,-4 9-28-16,1 14-85 15,-1 16-217-15</inkml:trace>
  <inkml:trace contextRef="#ctx0" brushRef="#br0" timeOffset="135842.24">6179 8950 114 0,'0'49'197'0,"-11"-8"-84"16,-2-13-58-16,1-10-41 15,3-12-35-15,9-6-75 0,-11-11-68 16</inkml:trace>
  <inkml:trace contextRef="#ctx0" brushRef="#br0" timeOffset="136022.53">5880 8190 419 0,'-43'-61'290'16,"12"15"-33"-16,10 11-132 15,21 5-68-15,16 2-34 16,29 5-10-16,28-2-7 16,32-1-37-16,26 3-68 15,15 2-76-15,1 1-22 16,-13-1-44-16,-22 5-202 16</inkml:trace>
  <inkml:trace contextRef="#ctx0" brushRef="#br0" timeOffset="137145.61">3317 10242 427 0,'-57'19'229'16,"16"-5"-88"-16,17-2-72 15,12-12-34-15,24 0-14 16,32-17 9-16,50-20 17 16,56-16 7-16,57-20 5 15,46-21-9-15,33-12 2 16,27-7-8-16,16 2 0 15,0 9-20-15,-3 13-15 16,-23 16-2-16,-26 12-11 0,-25 11-3 16,-34 11-14-16,-38 6 18 15,-38 8-4-15,-36 9 7 16,-29 4 5-16,-24 4 15 16,-21 4 26-16,-7-5 10 15,-13 1 4-15,-4-4-20 0,-8-12-8 16,0-18-16-16,0-17-13 15,-8-27 0-15,-1-28 0 16,-2-33-3-16,11-31 0 16,0-31 8-16,0-15-5 15,0-4-6-15,3 12 4 16,5 22-3-16,-2 18 5 16,-6 28-7-16,0 28 2 15,-17 21-6-15,-8 22 8 0,-15 17 0 16,-22 19-4-16,-26 16 1 15,-47 22-1-15,-43 18 2 16,-45 22 0-16,-38 20-3 16,-30 12 8-16,-31 12-2 15,-28 4-2-15,-6 1 1 16,-1-5-2-16,20-7 5 16,32-13 8-16,28-15 0 15,37-11-4-15,39-10 0 16,34-9 6-16,40-7-1 15,34-9-7-15,28 0-5 16,25 0-4-16,15 0-10 16,8 0 3-16,17 0 1 15,0 0 11-15,-7 12 0 16,7 4-6-16,0 17 6 16,-8 31 5-16,-6 39-2 15,3 44-4-15,-5 40 2 16,-1 32 12-16,6 18-12 15,11 11 6-15,0 8-7 16,3-8-8-16,13-20 15 16,6-24-8-16,1-34 0 15,3-31-2-15,-4-33 1 16,0-26-3-16,-5-22 4 16,-2-20 5-16,2-22-4 15,-1-16 1-15,4-20-1 16,9-14-6-16,7-9-1 15,9-11-10-15,15-8 3 16,25-7-25-16,29-12-26 16,41-9-48-16,52-7-105 15,49 0-102-15,35 6-86 16</inkml:trace>
  <inkml:trace contextRef="#ctx0" brushRef="#br0" timeOffset="149492.3">5529 3513 181 0,'-16'-29'158'16,"4"1"-74"-16,4 0-40 16,8-2-15-16,0 7-5 15,0 2-8-15,8 1 6 16,1 3-1-16,7 4 0 15,4 6 0-15,4 7 8 16,12 0-5-16,15 12 1 16,12 15 16-16,23 15 5 15,32 19 1 1,31 13-10-16,34 16-3 16,24 14-10-16,13 15-6 15,11 2-8-15,13 6-7 0,7-8-2 16,-3-11 4-16,-17-5-1 15,-26-13-5-15,-40-16 1 16,-34-18 0-16,-31-12 4 16,-21-7-4-16,-22-13-1 15,-18-7 1-15,-10-6 2 0,-12-11 2 16,-6 0-6-16,-3 0 3 16,0 0-1-16,-2-11 3 15,-3-6-5-15,1-7-14 16,-4-13-11-16,0-7-28 15,0-10-28-15,-16-3-13 16,-8-7 3-16,-4-14-99 16,-10-3-13-16</inkml:trace>
  <inkml:trace contextRef="#ctx0" brushRef="#br0" timeOffset="149964.42">8006 2886 290 0,'0'-45'119'16,"0"4"-58"-16,0 5-25 15,-6-1-6-15,6 3 1 16,-9 6-13-16,9 4-5 15,0 8-6-15,0 4-1 16,0 4-5-16,-13 8 3 16,5 0 2-16,-4 24-2 15,-9 8 2-15,-12 17-6 16,-15 20 10-16,-17 21 9 16,-15 36 24-16,-18 42-3 15,-21 30-10-15,-9 27-13 16,-19 7 5-16,-8 4-3 15,-11-5 2-15,-4-3 1 16,3-16-8-16,17-16-7 16,17-17-3-16,18-32 5 15,22-29-4-15,23-30-2 16,18-22 1-16,15-20-2 16,12-15 3-16,5-5-7 15,9-11 5-15,2-15-18 16,9 0-35-16,-9 0-35 15,9 0-44-15,-8 0-103 16</inkml:trace>
  <inkml:trace contextRef="#ctx0" brushRef="#br0" timeOffset="150492.34">2980 12513 80 0,'0'-34'220'15,"-9"11"-79"-15,9 2-43 16,-7 8-41-16,7 9-27 16,0 4-8-16,0 0-8 15,0 25 8-15,4 18 13 16,11 30-1-16,6 15-9 16,-1 22-10-16,1 5-3 15,4-2-1-15,-6-4-14 16,2-11 6-1,-5-12-3-15,-4-13-22 16,-1-11-51-16,-3-18-41 16,1-12-51-16,-9-20-46 15</inkml:trace>
  <inkml:trace contextRef="#ctx0" brushRef="#br0" timeOffset="150823.27">2887 12154 295 0,'0'-73'129'0,"8"8"-64"15,12 8-32-15,13 8-13 16,7 8-8-16,3 13 0 16,-1 16-6-16,-10 12-3 15,-7 21 5-15,-9 19 0 16,-13 12 2-16,-3 10 4 15,-23 2-1-15,-6 6-3 16,-4-9 9-16,-2-4 1 16,-3-12 2-16,3-4-9 15,2-13-7-15,5-4-5 16,2-3-4 0,12-8-8-16,0-13-23 15,6 0-29-15,8 0-53 16,0-13-90-16</inkml:trace>
  <inkml:trace contextRef="#ctx0" brushRef="#br0" timeOffset="151173.38">3236 11905 153 0,'17'-36'229'0,"-10"8"-91"16,-7 9-51-16,0 4-46 15,0 15-17-15,0 15-10 16,0 8-5-16,0 18-1 16,0 15-5-16,3 9-3 15,10 1-1-15,-1-9-1 16,4-11 2-16,5-18 1 16,-2-9-1-16,-2-10 3 15,0-9 7-15,-5-16 6 16,-4-16 5-16,-8-14-6 15,0-11-4-15,-12-5 4 16,-5 10-3-16,-2 7-5 16,-11 13-9-1,3 15-18-15,-9 17-28 16,-2 0-15-16,5 20-17 16,10 5-42-16,6-1-85 15</inkml:trace>
  <inkml:trace contextRef="#ctx0" brushRef="#br0" timeOffset="151406.36">3598 11707 416 0,'15'-50'195'0,"-3"10"-54"16,-4 7-65-16,-3 9-35 15,-2 3-17-15,2 14-13 16,4 7 1-16,5 11-1 15,12 17-6-15,2 14 2 16,5 6-8-16,-6 10 2 16,-2-1-7-16,-4 3-49 15,-5-3-60-15,0-3-27 16,-4-10-87-16</inkml:trace>
  <inkml:trace contextRef="#ctx0" brushRef="#br0" timeOffset="151553.04">3630 11385 424 0,'-32'-69'127'15,"7"12"-55"-15,3 17-40 16,7 6-20-16,3 15-17 16,12 7-45-16,0 7-33 15,9 5-120-15</inkml:trace>
  <inkml:trace contextRef="#ctx0" brushRef="#br0" timeOffset="152255.46">3889 11320 232 0,'13'0'206'16,"-5"0"-85"-16,-5 0-59 15,5 7-33-15,0 10-11 16,6 7-8-16,0 17 1 15,7 20-4-15,4 17 2 16,0 8-3-16,-1-5-9 16,-8-12 3-16,1-17 2 15,-6-15 4 1,-3-12 10-16,0-13 15 16,5-17-3-16,3-22 0 15,1-27 8-15,3-19 19 16,0-13 5-16,0-2-4 0,-4 2-7 15,1 12-3-15,-5 22-13 16,-3 12-17-16,-1 14-10 16,-2 15-5-16,2 11 2 15,9 8-1 1,5 16-5-16,4 4 5 0,13 1-2 16,-4 3-2-16,6-3 5 15,-1-8-3 1,2-5 1-16,-2-16-7 0,-5 0 11 15,-2 0-3 1,-4-16-1-16,-4-17 0 16,-5-16-1-16,-4-19 5 0,-8-27-2 15,-8-19-5-15,0-13 4 16,-16-6 9-16,-4 10 8 16,-1 19 39-16,5 21-11 15,0 26-11-15,4 21-15 16,-1 15-11-16,-4 21-3 15,2 33-3-15,-2 28-4 16,9 25 1-16,8 12-1 16,16 3 0-1,8-2 0-15,6-15 2 16,5-8-2-16,7-4-7 16,-2-13 13-16,-4-5-8 0,-2-14 5 15,-6-8-11-15,-3-6 2 16,-6-10-9-16,-6-4-31 15,-2-12-23-15,-2 0-42 16,-9 0-39-16,0-4-54 16,-12-18-9-16,-13-8-48 15</inkml:trace>
  <inkml:trace contextRef="#ctx0" brushRef="#br0" timeOffset="152542.39">4299 10941 530 0,'-27'-8'148'15,"6"1"-65"-15,7 2-30 16,14-3-27-16,0-1-13 16,14 1-6-16,18-5-6 15,28-1 1-15,22-3 1 16,16-3-1-1,8 0-4-15,-6-1 3 0,-15 4-5 16,-20 6-6 0,-11 2-14-16,-18 1-17 15,-12 8-17-15,-7 0-16 16,-9 0-5-16,-8 0-34 0,0 8-48 16,0 1 12-16</inkml:trace>
  <inkml:trace contextRef="#ctx0" brushRef="#br0" timeOffset="153186.68">5425 10786 127 0,'23'-15'259'0,"-7"-2"-113"16,-2-4-73-16,-6 2-33 15,-5-6-18-15,-3-4 5 16,0-3 21-16,0-5 9 15,-11-3 4-15,-6-1-14 16,-8-4-21-16,-4 5-4 16,-7-5 2-16,-12 0-10 15,-14-1-4-15,-10 6-7 16,-14 10 3-16,-11 3 0 16,-16 15 1-16,-23 12-9 15,-17 0 3-15,-18 24 4 16,-11 14-5-16,-9 9 2 15,-5 20 4-15,1 14 2 16,1 16 2-16,-2 21 2 16,-2 16-3-16,0 21 3 15,-2 20 0-15,10 18-11 16,7 9 4-16,12 8-4 16,22 3 4-16,13 3 0 15,27-5-1 1,24-7 2-16,25-8-5 15,26-16-2-15,34-10 4 16,29-11 3-16,32-16-8 16,41-22 4-16,43-19 12 15,58-20 23-15,54-33-12 16,60-33-2-16,64-32-3 16,41-37-9-16,16-32 0 15,-16-26-6-15,-36-27-21 16,-43-29-22-16,-52-33-1 0,-54-36 19 15,-55-37 7-15,-45-24 17 16,-40-7 0 0,-35 2 5-16,-37 12 3 15,-25 23-9-15,-25 30-18 16,-20 33-36-16,-7 42-34 0,-13 36-65 16,-8 36-20-16,-4 38-56 15,-1 31-17-15</inkml:trace>
  <inkml:trace contextRef="#ctx0" brushRef="#br0" timeOffset="172724.19">25626 13111 23 0,'0'-7'43'0,"0"2"16"16,-8 0 1-16,8 2-17 0,0-2-14 15,0 3-15-15,0 2-5 16,0-6-6-16,0 3 6 16,0 3 10-16,0 0 13 15,0 0 10-15,0 0 0 0,0 0-18 16,-8 0-3-16,8 0-3 15,-7 0 5-15,7 0 7 16,0 0 7-16,0 0 6 16,-9 0 3-16,9 0 1 15,0 0 1-15,0 0 1 16,0 0 7-16,0 0 1 16,0 0-7-16,0 0-4 0,0 0 1 15,0 0 6-15,0 0-5 16,0-4 0-16,0-1 0 15,0 0-1-15,0 5-6 16,0 0 2-16,0 0-3 0,0 0 9 16,0 0 0-16,0 0 3 15,0 0-12-15,0 0 1 16,0 0-16-16,0 0-9 16,0 0-1-16,0 0-10 15,0 17 4-15,0 16 26 16,0 8-15-16,0 8-11 15,0-1-8-15,9 5 3 0,6-4-1 16,7-3-2-16,1-11-1 16,1-1-5-16,2-11-3 15,-3-6-14-15,-2-8-4 16,1-9 7-16,3-9 9 0,-3-8 2 16,-2-6-2-16,-5-14 4 15,1-6 11-15,-2 4-11 16,-2-6 8-16,-3 4 1 15,-1 1 0-15,0 4 7 16,-5 7 1-16,2 1-8 16,-1 7 4-16,-4 5 2 15,0 3 2-15,0 6 0 0,0 2-11 16,0 5 7-16,0 0-5 16,0 18 2-16,0 9 9 15,0 14 10-15,0 11 4 16,0 14 13-16,-9 8-5 0,9 11-9 15,-8 4-2 1,8 4-14-16,0 1-5 0,0-8-4 16,0-13 0-16,0-11 4 15,0-10-11-15,0-6 8 16,0-15-1-16,0-6-19 16,0-8-15-16,0-10-37 15,0-7-37-15,0 0-73 0,0-16-53 16,0-9-23-16,0-7-2 15,0-8-26-15,0-6 19 16</inkml:trace>
  <inkml:trace contextRef="#ctx0" brushRef="#br0" timeOffset="173187.91">26946 13132 209 0,'20'-16'195'16,"-4"-1"-70"-16,-3 4-38 0,-8 2-35 15,-2 2 2-15,2 2 7 16,-2 2-1-16,-3 1-4 15,0 1-17-15,0 3-12 16,0 0-7-16,0 0 5 16,0 0 5-16,0 0 15 15,0 0 9-15,0 0 4 0,0 0 0 16,-11 0-9-16,-11 19 19 16,-10 14 4-16,-8 15 1 15,-5 13-22-15,0 13-5 16,9 7-16-16,11 0-12 0,13 5-4 15,12 0-10-15,12-9-1 16,10-8-5-16,6-12-2 16,8-12-8-16,4-9-45 15,6-7-58-15,-2-13-39 16,1-16-41-16,-5 0-9 16,-3-12 18-16,-1-9-29 15,-4-10 7-15,1-14 45 16</inkml:trace>
  <inkml:trace contextRef="#ctx0" brushRef="#br0" timeOffset="174103.33">27474 13258 164 0,'12'-29'250'0,"0"4"-67"16,-4 10-46-1,-8 2-40-15,0 5-28 0,0 8-1 16,0 12 22-16,-11 12-5 15,-7 19-27-15,2 0-31 16,1 11-14-16,3-1-8 16,0-6 2-16,-6 3-7 0,7-10 3 15,-4-6 1-15,-11-11 4 16,-4-11-10-16,-4-12 6 16,-11-12-3-16,-1-16-2 15,7-5 1-15,6-8 0 16,7-4 0-16,17-2-6 15,9-3 7-15,9 9 2 16,13 9 2-16,7 12-4 0,7 8-7 16,4 12 2-16,5 12 3 15,0 12 1-15,-5 16 3 16,-3 14-2-16,-4 6 5 16,-10 9 3-16,-6 2-4 15,-6-11-10-15,-5-6 8 0,-6-14-5 16,0-11-2-16,0-10-25 15,3-6-47-15,2-13-44 16,2-13-10-16,10-11 27 16,2-12 34-16,10-9 27 15,4-5 16-15,3-6 16 16,0-1 8-16,6 0 10 16,-3 9 10-16,-2 3 10 15,-4 11 7-15,-5 11 4 16,-7 10 17-16,-4 13 24 0,-3 16 13 15,-6 12-10-15,-2 10-18 16,-6 2-16-16,0 1-18 16,0-4-15-16,0-5-5 15,-9-7 0-15,9-10-2 16,0-15-3-16,0-7-6 16,13-14 0-16,11-10 0 15,13-11 0-15,8-2 0 16,7-11 1-16,5 3-3 15,-5 7 0-15,-1 9 4 16,-17 8-3-16,-5 7 2 16,-7 13 18-16,-11 16 42 0,-11 17-1 15,0 6-10-15,-11 7-19 16,2-2-7-16,9 2-10 16,0-7 1-16,4-2-11 15,12-4-6-15,12-5-11 16,14-8-4-16,7-12-6 15,3 0 13-15,-5 0 0 16,-10 0 4-16,-12 0-4 16,-8 11 19-16,-14 6 1 15,-11 4 1-15,-15-5 5 16,-20 1-5-16,-4-9-1 0,-10-8-5 16,0-8 5-16,0-5-12 15,9-7-24-15,1-8-14 16,12-5-35-16,5 0-64 15,7 1-75-15,3 6-48 16,3 7-52-16</inkml:trace>
  <inkml:trace contextRef="#ctx0" brushRef="#br0" timeOffset="174264.09">28051 14206 404 0,'0'88'320'0,"0"-14"-112"15,-13-12-85-15,1-17-38 16,4-13-12-16,0-13-30 16,8-6-66-16,-8-13-102 15,0-13-89-15,8-6-43 16,-13-6-31-16</inkml:trace>
  <inkml:trace contextRef="#ctx0" brushRef="#br0" timeOffset="176366.63">26731 15765 476 0,'0'-29'586'15,"3"13"-259"1,2 12-200-16,-5 4-90 0,0 25-18 16,0 11-7-16,0 9-2 15,0 11 3-15,0 6 2 16,-8 3-4-16,0 1-4 15,0-9-8-15,-4-9 4 0,0-8-5 16,4-11 7-16,-6-8-5 16,3-21 4-16,-1-8-4 15,-4-25 0-15,3-20-7 16,13-20 6-16,5-24 3 16,14-16-5-16,17-11-4 15,15 2 1-15,9 4 7 0,13 13-3 16,1 15-1-16,-1 16 4 15,-5 17-6-15,-3 12 5 16,-17 17 3-16,-6 11-10 16,-14 17 14-16,-16 28 11 15,-12 22 12-15,-17 19-2 16,-6 21 0-16,-11 8-9 0,-2 4-13 16,8-1 3-16,2-7-7 15,12-8 0-15,14-13-8 16,0-16-8-16,0-17-10 0,0-11-8 15,0-16-3 1,0-13-2-16,0-18 17 16,0-13 6-16,0-14 10 0,6-9 1 15,2-3 6-15,6-4-3 16,-2 8 5-16,5 5-1 16,2 7 2-16,1 4-3 15,6 13 0-15,2 4-3 0,4 11 2 16,1 9 2-16,-5 12 11 15,-2 17 20-15,-10 11 6 16,-10 10 8-16,-6 6-4 16,0 2-8-16,-11-5-1 15,0-3 0-15,-7-11-17 16,6-6 5-16,-1-4-4 16,2-10-7-16,11-7-6 0,-8-12-6 15,8 0 1-15,0-3-26 16,0-13-9-16,13-9 7 15,2-12-10-15,9 1 9 16,8-2 0-16,6 3 4 16,1 1 6-16,3 14 12 0,-6 8 3 15,-8 9 3-15,-2 3 0 16,-8 7-1-16,3 10 11 16,-8 6 13-16,0 7-9 15,-7-3-2-15,3 2-10 16,-6-5-1-16,-3-3-1 15,5-4-1-15,-5-5 8 16,3-12-8-16,2 0-26 16,4 0-3-16,3-8 9 0,4-6 1 15,4-5-11-15,0-5 10 16,0-2 9-16,-3 7-1 16,-4 3 10-16,-6 7 3 15,-2 9 21-15,-5 0 0 16,0 16-1-16,0 0-14 15,-9 7 2-15,9-4 1 16,0-4-8-16,0 2-5 16,9-5 6-16,2-12-18 15,10 0-4-15,9 0-7 0,1-5 0 16,4-6-7-16,3-6 13 16,-1 2 7-16,-6-6 4 15,-5 4 9-15,-6 1 8 16,-6 5 4-16,-4 3 22 15,-10-1 25 1,0 9 3-16,-19 12-11 0,-11 4-7 16,-7 10 1-16,-2-2 0 15,-4-1-3-15,4 1-5 16,7-2-37-16,7-6 0 16,9-8 0-16,3-8 0 0,5 0 0 15,8-12 0-15,5-8-9 16,6-8-28-16,10-1 11 15,7-4 11-15,5-4 2 16,2 0 4-16,3 9 8 16,-6 4-2-16,1 12-2 15,-4 3 9-15,-3 9-4 0,0 17 4 16,-1 7-4 0,-5 8-2-16,0 10 6 15,2-3-7-15,-4-1 4 16,-2-9-26-16,-2-5-89 0,-2-8-75 15,-4-8-37-15,-8-8-7 16,0 0 26-16,0-12 40 16,-12-5 36-16,-10-7 14 15,-3-12 12-15,-2-6 52 16,-6-6 105-16,-7-1 67 16,-4 0 30-16,-5 10 23 15,-4 5 8-15,-4 13 7 0,1 18 32 16,2 15 4-16,6 16-17 15,3 18-48 1,13 11-146-16,15 12-12 0,17 8 0 16,17-4 0-16,15-4 0 15,16-12-46-15,18-12-222 16,7-17-81-16,9-17-2 16,-6-11 51-16,6-19 49 15,-6-13 80-15,3-13 77 0,-3-17 72 16,-8-7 132-16,-2-6 75 15,-13-5-23-15,-13 7-28 16,-12 14-26-16,-6 13 20 16,-10 18 32-16,-12 19 54 15,-17 25 14-15,-12 30-57 16,-7 14-70-16,-4 10-42 16,-2-1-32-16,5-8-11 15,11-13-5-15,5-10 1 16,8-14-23-16,13-17-27 15,17-19-10-15,10-19 2 16,19-14 12-16,6-11 7 0,10-14-8 16,3-8 7-16,3 1 11 15,0 4 5-15,-6 16 4 16,-9 12 6 0,-10 16 4-16,-9 13-1 0,-6 9-2 15,-11 7 3-15,-5 11 3 16,-3 6-7-16,-9 2-8 15,4 3-106-15,3-3-104 16,1-3-100-16,0 1-48 16,-2-5 36-16</inkml:trace>
  <inkml:trace contextRef="#ctx0" brushRef="#br0" timeOffset="176517.95">29078 16005 145 0,'0'49'298'15,"0"-13"-49"-15,0-7-79 16,-9-13-69-16,9-7-31 16,0-9-34-16,0-9-36 15,0-7-95-15,0-8-113 16,0-9-116-16</inkml:trace>
  <inkml:trace contextRef="#ctx0" brushRef="#br1" timeOffset="-1733.29">29005 3280 255 0,'-26'-12'153'15,"3"5"-66"-15,-1-7-39 16,0 2-21-16,-1 5 2 16,4-2-7-16,5 6 5 15,-1-2-5-15,3 5-9 16,-7 0-6-16,-4 0 8 15,-3 0 1-15,-1 0 14 16,-7 0-5-16,-1 0 7 16,-2 0-4-16,-4 0 1 15,0 0 6-15,-7 0-3 16,2 0 3-16,0 0 2 16,-5 0-13-1,4 0-5-15,0 0 1 16,-3 12 4-16,3 0-2 15,-5 5-4-15,2 7 7 16,-5 4-3-16,0 15-3 16,4 0-2-16,2 11-6 0,0 3 3 15,8 3-6-15,3 10-3 16,-2 2-1-16,11 2-1 16,1-5-1-16,6 0 5 15,-1 1-3-15,5-1 6 16,3 5-3-16,1-5-1 15,1 3-2-15,3 6 6 16,12 0-2-16,-13-2 2 16,13 2-1-16,0-1 0 15,0-4 4-15,0-3-5 16,4-5-5-16,5 0 1 0,-1-4 0 16,-1-1 2-16,1-1 1 15,1-2-2-15,2 1-1 16,3 0 8-16,1 9 1 15,7 2-6-15,-3 0 7 16,5-3-14-16,1 3 7 16,-2-4-2-16,7-1-4 15,2-3 2-15,5-4 4 16,-1-4-4-16,1 1 3 16,8-7-3-16,3-1-1 15,9-6 1-15,8-2 11 16,12-10-7-16,10-4 11 0,4-4-8 15,15-4 2-15,3-16-1 16,6 0 1-16,-2-2 5 16,-2-15 3-16,-7-9-6 15,-2-5 1-15,-9-14 11 16,-3-12-7-16,-2-17 3 16,-6-12-7-16,0-6 0 15,0-15 9-15,-6-2-12 16,-2-1 19-16,-6 5 4 15,-7 6 9-15,-9 9 1 16,-2 14-6-16,-13 2 7 16,-5 8-7-16,-8 9-39 15,0 5 0-15,-2 2 0 16,-8-3 0-16,3 1 0 16,-1 0 0-16,2-5 0 15,-7-9 0-15,4-3 0 16,-2-10 0-16,-5-6 0 15,1-4 0-15,-5 0 0 16,-4-4 0-16,0-9 0 16,-13-4 0-16,-3-1 0 15,-4 2 0-15,-4 8 0 16,-5 6 0-16,1 9 0 16,-1 10 0-16,1 7 0 15,-5 8 0-15,-4 7 0 16,-3 7 0-16,-3 5 0 15,-8 6 0 1,-6 3 0-16,-4 5 0 16,-7 1 0-16,-5 1 0 15,-9 6 0-15,-7 4 0 16,-20 9 0-16,-22 3 0 16,-13 11 0-16,-11 9 0 15,0 9 0-15,9 3 0 16,17 2 0-16,13 1 0 15,20 7 0-15,6 7 0 16,14 12-117-16,2 11-122 16,6 14-50-16,6 11-20 15,13 5 7-15,9-7-41 16</inkml:trace>
  <inkml:trace contextRef="#ctx0" brushRef="#br1" timeOffset="448.04">29160 4208 25 0,'0'-4'51'16,"0"0"44"-16,0 4 51 15,0-3-41-15,0-1-43 16,0-1-27-16,0 5-16 16,0 0 3-16,3 0 1 15,-3 0 7-15,0 0-3 16,0 0-1-16,0 0-4 16,0 0 4-16,0-5-2 15,0 2 2-15,5-1 2 16,-2 0 13-16,3 0 13 15,-6-1 3-15,0-2 8 16,0 2-4-16,3 1-11 16,2 0-13-16,-2 1-17 15,-3-2-3-15,0 1 1 16,0 4 16-16,0 0 22 16,0 0 5-16,0 0 10 15,0 0-8-15,0 0-17 16,0 0-18-16,0 0-15 15,0 0-2-15,0 0-15 16,0 0 3-16,0 0-3 0,0 12-3 16,0 8 8-16,0 10-1 15,0 5 0 1,0 11 1-16,0 6-5 16,0 2 6-16,0 3 3 15,0 0-2-15,0 0-4 16,-8-1-3-16,8 2 4 0,0-10 3 15,-9 1 3-15,9-4-4 16,-8-3-7-16,8-8 6 16,0-5 1-16,0-4-3 15,-8-5 5-15,8 1-4 16,-7 0-4-16,7-1 2 16,0-1 2-16,0-2-2 15,0-1 0-15,0 0 4 16,0-3-1-16,0-1-4 15,0-12 4-15,0 9 1 16,0-9 1-16,0 0 4 16,0 0-9-1,0 0 3 1,0 0 0-16,0 0-28 16,0 0-31-16,0-12-60 0,0-10-57 15,3-10-47-15,6-9-8 16,2-4-52-1</inkml:trace>
  <inkml:trace contextRef="#ctx0" brushRef="#br1" timeOffset="1295.65">29569 4216 25 0,'0'-8'48'0,"0"0"39"16,0 1 60-16,0-3-25 15,0 10-43-15,0 0-31 16,0 0-11-16,0 0 4 15,0 0 7-15,0 0 6 16,0 0-6-16,0 0-3 16,0-3 9-16,0-1 14 15,0 0 3-15,0 4-2 16,0 0-12-16,0 0-15 16,0 0-10-16,0 0-6 15,0 0-10-15,0 0-11 16,0 0 2-16,0 16 0 15,0 4 1-15,0 13 7 16,0 8 6-16,0 3-13 16,-13 10 1-16,7-2-4 15,-3 5-1-15,1 5 0 16,0-2-7-16,8-3 6 16,-13-3 1-16,13-7-2 15,-8-1 3-15,8-6-4 16,-8-7-1-16,8-4-2 15,0 19 2 1,0-27 4-16,0-6-1 16,-6 3 9-16,6-6-3 0,0 0 4 15,0-5 3-15,0 2 11 16,0-1-4 0,0-8 0-16,0 0 4 15,0 0 3-15,0 0-9 16,0 0-9-16,0 0-5 15,0 0 1-15,0 0-7 0,0 0 11 16,0 0-8-16,0 0-5 16,0 0 7-16,0 0-16 15,0-4-23-15,0-4-37 16,0-4-52-16,0 0-79 16,-9-5-63-1,9 2-61-15</inkml:trace>
  <inkml:trace contextRef="#ctx0" brushRef="#br1" timeOffset="6736.24">30649 5116 30 0,'0'-4'58'16,"0"1"28"-16,0 3 42 15,0 0-18-15,0 0-49 16,0 0-26-16,0 0-12 16,0 0-3-16,0 0 0 15,0 0 2-15,0 0-1 16,0 0-10-16,0 0-1 16,0 0-1-16,0 0 3 15,-13 7-1-15,7 5 7 16,-3 0-1-16,1 2 1 15,-4 1-3-15,-1 1 5 16,-2 0-2-16,-5 1 4 16,4-1-5-16,-2 1-4 15,7-5-4-15,-1 0-3 16,-1-5 1-16,2-7-1 16,2 0-1-1,9 0-1-15,0 0 9 16,0 0-6-16,0 0 7 15,0 0 2-15,0 0-1 16,0-2-7-16,0-7 3 16,0-3-7-16,9 0-2 15,-1-4-3-15,3-2 4 16,1 2-1-16,4 1 1 16,-4 2-4-16,2 1 2 15,-3-1-5-15,3 6 2 16,-6 2 0-16,2 1 0 15,3 1 4-15,-5 3-2 16,1 0-5-16,0 0 0 16,-1 0 4-16,-7 0 3 15,4 0-5 1,-2 0 2-16,2 7 3 16,-5 1-4-16,0-8 0 15,0 9-1-15,0-1 3 16,0 1 1-16,0-1-4 15,0 3 6-15,-13 1 7 16,-2 4-4-16,-1 2-3 16,-1-2 1-16,-1 0 0 15,-7 1-1-15,-4-1-2 16,1-4 2-16,-5 5-3 16,-1-5 6-16,3-5-5 15,2-7-4-15,1 0 4 16,3 0 5-16,10 0-2 15,3 0-3-15,-1 0 1 16,13-7-1-16,0-2-4 16,0 1 7-16,0-4-7 15,0 0 4-15,8-2 1 16,0 0-5-16,4 0-2 16,4-1 3-16,2 2 0 15,-2 0 2-15,2 1-2 16,4 5 4-16,-2-2-5 15,-5 6 3-15,1-1-4 16,2 4 5-16,2 0 0 16,-4 0-6-16,1 0 5 0,-2 0-3 15,-1 0 3 1,-3 0 0-16,2 7 0 16,-1 2-7-16,-6 3 6 15,-1 0 2-15,-5 1-3 16,0-1 3-16,0-1 0 15,0 3-5-15,0 0 6 16,0 3-5-16,-11-4 2 16,-1 3 2-16,-4 0-1 0,-2 1 0 15,2-2 1-15,-4-2 0 16,1-13 2-16,-2 8 1 16,-4-8-1-1,2 0 0-15,-8 0-3 16,9 0 3-16,2-13 4 15,2 3-7-15,6-3-5 16,12-4-1-16,0 1 3 16,0-4 3-16,0-1-8 15,0 5 7-15,8-1-2 16,0 2 1-16,6 0 0 16,-3 2 1-16,4 3-5 15,6 3 5-15,0-2 3 16,2 6-2-16,7-1 3 0,2 4-4 15,1 0-2 1,4 0 4-16,-2 0-5 16,-5 0 4-16,-7 0-3 15,2 12 2-15,-9-5-1 16,-3 2 1-16,-2-9-1 16,-3 12 4-16,-8-4 0 15,0 0-5-15,0 5 4 16,0-6-3-16,0 7 2 15,-16-2 3-15,0 4-3 16,-5 4 5-16,-4-4-4 16,-2 1 4-1,-3-1-1-15,-1-5-6 16,-6 2 5-16,6-5-3 16,-6-8 4-16,4 0-2 15,5 0-1-15,2 0-1 16,3 0 3-16,6-8 1 15,1-5 3-15,9-2-11 16,7-2 6-16,-9 1 2 16,9 0-4-16,0 0 0 0,0 2 1 15,4 0-1-15,4 0-2 16,0 3 5-16,4-1-5 16,2-1 1-1,2 6-1-15,2-3-3 16,8-1 4-16,-1 3 1 15,3 0-6-15,1 0 6 16,-2-1-3-16,1 6 4 16,-2-7 3-16,-6 6-4 15,-5 1 1-15,2-2-5 0,5 1 7 16,-8 1-4-16,-3 3 3 16,7-4 0-16,-2-1-5 15,4 1 6-15,-3 1-7 16,-1 3 7-1,0 0-5-15,0 0 1 16,4 0 2-16,1 0-1 16,0 0 0-16,-1 0 0 15,0 0-1-15,4-5 1 16,3 1-2-16,-2 4 4 16,1 0-5-16,-10 0 1 0,-1 0 4 15,-2 0-8-15,-1 0 4 16,-3 0 2-16,-1 16-1 15,-5 0 2-15,2 1-3 16,-5 0 0-16,0 2 3 16,0 2 0-1,0-1-3-15,0 1 2 16,0 0-3-16,0 3 5 16,-8-4-1-16,-4 5 1 15,4 3-2-15,-1-4 0 16,-4 5 1-16,1-1-4 15,1 1 3-15,-1-1 7 16,-5 6-4-16,1-3-2 0,1-3 4 16,-1 1-1-16,-2-4-2 15,2-1-2-15,1 5 3 16,-1-1 2-16,-6 0-5 16,1-3 9-1,2 3 5-15,-1-3-7 16,-6 3-4-16,6 0 0 15,1 1-2-15,-6-1 6 16,-1 0-11-16,9-2 11 16,-9-2-1-16,3 0-1 15,1 1 5-15,6-9-4 16,-1 0-5-16,5-4 0 0,4-2-4 16,1-10 6-16,7 10-4 15,-13-10 6 1,13 9 5-16,-11 0-2 0,2-9 3 15,1 7 0 1,-1-7-6-16,9 9-2 16,-9-9-1-16,9 0 0 15,-8 0 2-15,8 0 2 16,0 0-2-16,0 0 0 16,0 0 2-16,0 0 2 15,0 0-1-15,0 0 2 16,0 0 4-16,0 0-5 15,0 0 2-15,0 0-4 16,0 0-3-16,0 0-2 16,5 0 2-16,-2 0 1 15,3 0-2 1,-3-4 3-16,-3-1-2 16,5 5 2-16,-1 0-2 15,0 0 1-15,0-4-2 0,-1 1-3 16,6-6-1-16,4 0 2 15,10 1-1-15,19-7-1 16,14-1-1-16,17-9 2 16,13 0-6-16,7 1-1 15,4 4 2-15,-4-1-2 16,2 5-1-16,-4 0 2 16,3 4 2-1,-4 0 2-15,-13 0 1 16,-7 0-3-16,-5 2 2 15,-9 3 3-15,-13 3 1 0,0-4-4 16,-12 3 3-16,-5 1-2 16,-7 4 5-16,-2 0-1 15,-1 0-4-15,0 0 1 16,-3 0 1-16,4 0 0 16,-6 0 0-16,1 0 0 15,0 0 3-15,0 0-2 16,1 0 1-16,-5 0-3 15,-3 0 5-15,1 0 1 16,-6 0 1-16,9 0-2 16,-9 0-3-16,3 0 6 15,2 0-4-15,-2 0-1 16,2 0 2-16,-2 0-5 16,7 0-1-16,-6 0 4 15,0 0-2-15,0 0 5 16,-4 0 8-1,0 0-2-15,0 0-2 16,0 0 0-16,0 0-2 16,0 0-1-16,0 0-5 15,0 0 5-15,0 0 0 16,0 0 1-16,0 0 2 16,0 0 1-16,0 0-6 31,0 0-23-31,-12 0-43 15,-1 0-87-15,-8 0-95 16,-19 0-139-16</inkml:trace>
  <inkml:trace contextRef="#ctx0" brushRef="#br1" timeOffset="10047.54">30265 2221 261 0,'-17'0'263'16,"5"0"-99"-16,-2 0-71 15,6 0-37-15,8 0-13 16,0 0-11-16,0 9-17 15,0 11-4-15,0 16-5 16,0 18-4 0,0 10 4-16,-11 14-1 15,3 5-7-15,-4-7 4 16,0-2 3-16,-2-10-9 16,6-9 2-16,0-20 6 15,8-7 1-15,-12-11 1 16,1-17-3-16,-1-24-7 15,3-16 1 1,9-22-5-16,0-19-1 16,9-16 6-16,8-10 1 15,1-4-1-15,8 9 5 16,-2 14-1-16,-1 9-1 16,-1 20 4-16,7 9-3 15,6 14-4 1,15 11 0-16,15 8 4 15,3 17-3-15,-6 0 2 16,-19 21-5-16,-10 8 5 16,-19 6 0-16,-28 11 0 15,-23 3 3-15,-24-1-3 16,-11-3 4-16,-7-4-2 16,7-9-1-16,15-7 3 15,14-9-4-15,10-4 6 16,7-12-3-1,11 9-1-15,4-9-4 16,11 0-24 0,0 0-37-1,8 0-30-15,15-9-37 16,22-3-42-16,15-4-15 16,11-1 47-16</inkml:trace>
  <inkml:trace contextRef="#ctx0" brushRef="#br1" timeOffset="10347.21">30780 2173 70 0,'48'-16'197'0,"-10"4"-8"16,-19 3-60-16,-7 1-52 15,-12 8-36-15,0 0-16 16,-12 17-2 0,-12 11 4-16,-9 13-6 15,1 8-9-15,7 4-7 16,9-5 0-16,16-8-1 15,16-2-2-15,12-14 1 16,15-12-3-16,4-12 5 16,-4-17-2-16,-4-18-1 15,-16-15-1-15,-14-8-1 16,-9 3 14-16,-20 1-10 16,-14 9-1-16,0 13-2 15,0 7-11 1,11 10-49-16,1 11-47 15,11 4-91-15,11 0-43 16</inkml:trace>
  <inkml:trace contextRef="#ctx0" brushRef="#br1" timeOffset="10563.77">31294 2076 317 0,'22'-12'213'0,"-10"-1"-75"16,0 4-60-1,-4 5-32-15,-3 4-19 16,-2 13-10-16,-3 15 1 16,0 16 7-16,0 14-13 15,0 8-7-15,0-2-1 16,0-2-2-16,0-9-31 16,0-9-63-1,-11-11-53-15,-11-25-104 16</inkml:trace>
  <inkml:trace contextRef="#ctx0" brushRef="#br1" timeOffset="10712.44">31221 1751 444 0,'5'-95'116'16,"-2"18"-52"-16,5 19-34 15,1 14-16-15,0 15-14 16,2 20-16-16,11 9-53 15,1 22-158-15</inkml:trace>
  <inkml:trace contextRef="#ctx0" brushRef="#br1" timeOffset="11395.38">31666 1904 221 0,'19'13'230'16,"-6"-13"-56"-16,-4 7-72 15,-1 3-46-15,-8 1-26 16,0 13-14-16,0 14 7 16,0 14-6-16,0 12-9 15,-8 5-5-15,8-7 1 16,-9-9-2-16,9-13 4 16,0-11 4-1,0-8 11-15,0-14 30 16,0-7-1-16,0-15-19 15,9-13-12-15,7-10 2 16,2 1-6-16,8 1-2 16,-7 7-2-16,-2 10-10 15,-6 7-6 1,-3 12 3-16,6 6 4 16,1 12-5-16,10 3 1 15,-5-2 4-15,0-2 2 16,-3-10-2-16,-4-7 5 15,-6 0-3-15,9-19-2 16,5-19 0-16,2-22-1 16,11-17-5-1,-1-17 4-15,3-4 1 16,1-3-2-16,-10 6 3 16,-2 19 20-16,-9 14 41 15,-2 17-3-15,-8 14-30 16,-3 10-20-16,-3 13-5 15,0 8-7-15,0 32 6 16,-8 22-1-16,8 14-1 16,0 14 3-16,-6 3 0 15,6 1-7 1,0-1 7-16,6-4-4 16,7-3 1-16,0-9 0 15,3-7-1-15,1-15-1 16,-6-11-5-16,0-10-8 15,-2-6-14-15,-4-8-28 16,-5-12-33-16,0 0-50 16,0-15-28-1,0-6 7-15,0-12-41 16,0-3-33-16</inkml:trace>
  <inkml:trace contextRef="#ctx0" brushRef="#br1" timeOffset="11683.98">32071 1993 270 0,'-16'-7'190'16,"8"7"-64"-16,8 0-55 16,0 0-26-1,0 0-6-15,12 0-9 16,12 0-2-16,16 0 1 15,13 0-3-15,6 0-1 16,-8 0-13-16,-11 0 0 16,-3 0-2-16,-9 0-7 15,-8 0-2-15,-6 0 1 16,-3-4-17-16,-2 0-40 16,-9-1-40-1,0 5-40-15,0 0-79 16</inkml:trace>
  <inkml:trace contextRef="#ctx0" brushRef="#br1" timeOffset="14674.65">28693 2665 153 0,'3'0'196'0,"0"0"-77"16,-3 0-51-16,0 0-29 15,0 0-4 1,0 0 10-16,0 0 9 15,0 0-3-15,0 0-10 16,0 0 1-16,0 0 6 16,0 0 1-16,0 0-10 15,0-12-18-15,0-7-3 16,-9-10-6-16,-8-9-3 16,-9-6 6-16,-5-9-11 15,-14-4 2-15,-8-4-6 16,-15-1-2-1,-14 7 6-15,-9-2-8 16,-7 7 4-16,-1 10-6 16,-9 6 2-16,4 6 8 15,-7 9-2-15,4 5-2 16,5 7 4-16,0 3-1 16,8 4-9-16,9 0 6 15,12 0 3-15,16 0-4 16,13 0 2-16,11 0 1 15,12 0-5-15,7 0 1 0,14 0-1 16,0 0 5-16,0 0-7 16,0 0-6-16,0 0-2 15,0 0-17-15,0 0-24 16,0 0-40 0,0 0-40-16,0 0-72 15,0 0-43-15</inkml:trace>
  <inkml:trace contextRef="#ctx0" brushRef="#br1" timeOffset="15372.3">26459 1346 54 0,'0'-11'137'15,"0"-1"42"-15,0 3-71 16,0 2-49-16,0 2-24 16,0-1-6-16,0 6 8 15,0 0 1-15,0 0-1 16,0 0-4-16,-13 0-13 16,-2 0-6-16,-13 0-2 15,-14 15 2-15,-6 4-2 16,-5 9-9-16,4 6 0 15,1-1 0-15,6-5-3 16,10-4-2-16,13-5 4 16,6 4-4-16,13-8 0 15,4 2-9 1,16-1-1-16,20-4-12 16,13-4-3-16,7-8 10 15,2 9 4-15,-5-2 6 16,-7 5-1-16,-10 0 4 15,-12 9-5-15,-8 0 6 16,-6 4-6-16,-14-6 5 16,0 6 6-16,-26 0-5 15,-2-6 3-15,-13 6 0 16,0-5-2-16,1-4 4 16,2-4-2-16,7-12 2 15,5 9 1-15,12-9 0 16,2 0 1-16,12 0-17 31,0 0-20-31,0-9-47 16,12-7-101-16,7-4-6 15</inkml:trace>
  <inkml:trace contextRef="#ctx0" brushRef="#br1" timeOffset="15805.47">26677 1427 75 0,'0'-16'133'15,"0"9"29"-15,6-1-77 16,-3 8-36-16,2 0-26 16,2 0-8-16,7 0-2 15,5 8-7-15,5 4-5 16,1-12 2-16,3 0 1 15,1 0-2-15,-5-5 1 16,-4-10-2-16,0-2 2 16,-7-4 3-16,-6 2 12 15,-1-1 3-15,-6 3 1 16,0 4-1-16,-17 6-6 16,-4-2-5-16,-7 9-4 15,-6 0 4-15,0 12-5 16,-4 5 0-16,6 7-1 15,3 8 2-15,9 2-3 16,4 1-1-16,8 7 5 16,13-1-10-16,14 0 9 15,19-5-3-15,5-8-7 16,13-11-31-16,1-17-25 16,5 0-61-1,-6-21-89-15</inkml:trace>
  <inkml:trace contextRef="#ctx0" brushRef="#br1" timeOffset="16320.29">27133 1273 211 0,'14'-12'197'0,"-3"5"-77"15,0-2-54-15,-2 6-34 16,-6 3-11-16,5 0-9 15,0 0 1 1,5 15-4-16,3 5-1 16,1 10-4-16,-1 5 1 15,-4 11 2-15,-3-2-1 16,-6-3-6-16,-3-4 2 16,0-5 1-16,0-7-1 15,0-10 1-15,0-1 2 16,0-14 8-16,-12 0 2 15,0-14-7 1,4-10 0-16,8-13-4 0,0-7 1 16,0-1-4-16,8 5 7 15,4 2 7-15,-3 10 1 16,-1 9-11-16,1 1 1 16,-1 11-11-16,3 7 5 15,1 0-4-15,0 0 9 16,0 12-4-16,1 1-3 15,-5-1 7-15,-3-5-2 16,-4 2-2-16,-1 2 0 16,0-3 2-16,0-8 0 15,0 0-6-15,0 0 4 16,0 15-32-16,0-15-34 16,0 0-27-16,0 0-39 15,5 0-49 1,4-18 19-16</inkml:trace>
  <inkml:trace contextRef="#ctx0" brushRef="#br1" timeOffset="16637.77">27458 1221 58 0,'11'-17'106'15,"3"5"65"-15,-2 0-54 16,-4 3-49-16,4 9-34 16,1 0-9-16,-2 0 2 15,1 17-6-15,4 3 5 16,-3 10-11-16,0 9-4 15,-5 7-3 1,-4 2-1-16,-1-8-3 16,0-7 0-16,2-4 0 15,-2-13 12-15,-3-4 33 16,0-12 15-16,5 0-2 16,3-16-25-16,1-16-20 15,3-10-3-15,-1 0-8 16,1-8-7-16,1 1 4 15,4 7-7-15,-5 10-1 16,-4 7-23-16,1 11-42 16,-9 1-38-16,0 4-38 15,0 9-68 1</inkml:trace>
  <inkml:trace contextRef="#ctx0" brushRef="#br1" timeOffset="17136.18">27792 1204 57 0,'3'0'111'15,"-3"0"72"-15,0 0-85 16,0 0-46-16,0 0-23 16,8 12-6-16,0-3-1 15,4 4-6-15,1-6 3 16,3-7 1-16,0 9-5 15,1-9 3-15,2 0-4 16,2 0 1 0,1-9 4-16,-5-4-12 15,5-3 2-15,-6-4-1 16,0-5-3-16,-3 0 0 16,-6 6 15-16,-2-1 7 15,-5-1-8-15,0 6 3 16,-9 1-8-16,-2 7-10 15,-5 2 4 1,-5 5-6-16,-1 12-5 16,-1 9 4-16,3 8 5 15,-2 3-5-15,8 5 2 16,5 0 4-16,9-1-5 16,6 0 1-16,8-2 2 15,11-7-1-15,7-2-1 16,9-14 4-16,3-1-7 15,-2-10 1-15,-9 0-1 16,-6-4-17-16,-2-8-39 16,-6-6-43-16,-7-1-53 15,-12-1-78 1</inkml:trace>
  <inkml:trace contextRef="#ctx0" brushRef="#br1" timeOffset="17735.55">26316 2266 51 0,'-26'0'146'16,"-4"10"51"-16,9-10-57 16,7 0-58-16,14 0-37 15,0 0-11-15,0 0 1 16,0 0-8-16,14 0-6 16,32-13-6-16,33-12-5 15,54-11 3-15,44-17 13 16,41-12 1-1,27-5-4-15,14-3 4 16,3-1-12-16,-27 9-10 0,-37 9 3 16,-40 11-2-16,-36 8 19 15,-32 9 14 1,-25 3 6-16,-20 10-1 16,-13 1-9-16,-7 7-21 15,-10 2-6-15,-7 2-8 16,-2 3-16-16,-6 0-29 15,0 0-41-15,-10 12-30 16,-6 5-32-16,-7 7-83 16</inkml:trace>
  <inkml:trace contextRef="#ctx0" brushRef="#br1" timeOffset="29477.73">16478 15883 153 0,'-14'-7'236'0,"3"-3"-77"16,-1-1-71-16,0 3-30 0,0 0-6 15,3 0-9 1,2-1 5-16,-1 1 3 16,8 8-2-16,-14-5 5 0,14 2 5 15,-11-1 9-15,0 4-8 16,-7 0-20-16,-2 0-5 15,-10 0 3-15,4 0 0 16,-5 0 15-16,-8 0-6 0,2 0 6 16,1 0-13-1,4 0-7-15,0 0-2 0,2 12-8 16,3 1-11-16,-3-1-1 16,7-1-5-16,-1 1-2 15,3 4 9-15,4 1-1 16,6 4 0-16,-3 3-7 15,3 5 4-15,-4 7 5 0,6 0-1 16,-4 6-1-16,5-6 1 16,-1 1-1-16,9-2-5 15,-8 7 4-15,8-5-3 16,0-1 3-16,0-3-3 0,0 0 6 16,0-2-2-1,0 3 5-15,0-1 6 16,0-1-2-16,0 0-11 0,8 6 2 15,6 2 0-15,-3-4-3 16,6 2-5-16,3-2-1 16,0-3 6-16,9-5 6 15,1 1-6-15,-4-1-7 0,8-9 5 16,-3 3-9-16,6-6 12 16,-4-4-7-16,3-5 3 15,5 3 4-15,0-3-4 16,2-7-11-16,6 8 17 15,2-8-11-15,-7 0 2 16,5 0 5-16,-1 0-6 0,5 0-1 16,-1-3 0-16,4-6-1 15,2-4-1-15,3-3 3 16,-5 0-4-16,1 0 6 16,-6 0-5-16,-9 0 8 0,0-1-10 15,-5 0 1-15,-5 1 2 16,-5-4 3-16,-1-5-3 15,-3 0 2-15,-1-2-1 16,-7-10-1-16,-2-3 0 0,-4-6 0 16,-6-2 0-1,-3-5 0-15,0-4 0 0,-12-4 0 16,-5-9 0-16,1-3 0 16,-4-3 0-16,0 2 0 15,-6 10 0-15,2 2 0 16,-3 5 0-16,-11 8 0 0,2 4 0 15,-5 1 0-15,-2 2 0 16,-2 10 0-16,-5 4 0 16,-2 7 0-16,-5 5 0 15,1 13 0-15,-6 3 0 0,-3 0 0 16,3 12 0-16,2 4 0 16,3 1 0-16,5-6 0 15,6 6 0-15,7-4 0 16,2-1 0-16,6-5 0 15,5-7 0-15,6 12 0 16,-2-4 0-16,7 4 0 0,-2-4 0 16,1-8 0-16,5 12 0 15,-1 2 0-15,-14 5 0 32,18-7 0-32,0-3 0 15</inkml:trace>
  <inkml:trace contextRef="#ctx0" brushRef="#br1" timeOffset="29712.17">15966 15809 2047 0,'0'0'-186'16,"0"10"-127"-16,3-10-46 0,5 0 0 15,2 0-12-15</inkml:trace>
  <inkml:trace contextRef="#ctx0" brushRef="#br1" timeOffset="36521.34">18082 17140 197 0,'-13'0'276'0,"2"0"-51"16,3 0-58-16,8-3-46 15,0-1-7-15,0 4-20 16,0-4-22-16,14-4-14 0,25-4-19 16,21-10-8-16,28-6-15 15,22-8-15-15,17-4 2 16,3-5-1-16,0 0-2 0,-9 7 0 16,-13 2 4-16,-26 8-7 15,-11 7 6-15,-23 1 2 16,-12 9 1-16,-7 1-4 15,-9 3-6-15,-9 7 0 16,-6-6-13-16,-5 4-48 16,0-3-46-16,-13 5-66 0,-6 0-30 15,-5 0-7-15,-13 0-43 16</inkml:trace>
  <inkml:trace contextRef="#ctx0" brushRef="#br1" timeOffset="37220.17">18183 16701 106 0,'0'-12'216'0,"0"4"-49"15,0-1-42-15,0 2-25 16,0 2-16-16,-7 5-6 0,7 0-2 16,-9 0-2-16,9 17 2 15,-12 11 0-15,3 13-3 16,-3 11 1-16,-4 14 2 15,-8 3-11-15,-6 5-15 16,-1 2-16-16,-1 2-2 16,-1-4-17-16,1-5-3 0,7-8-10 15,9-13 5 1,16-7-5-16,0-14-2 0,8-4 2 16,11-12-2-16,13-11 0 15,10 0-2-15,12-4-4 0,2-3 8 16,1-3-1-16,-1 8 2 15,1-3 0-15,-3 5-1 16,-2 0 0-16,-8 0-7 16,-7 0 2-16,-9 7 5 15,-3-7 3-15,-8 0-8 16,-5 0 13-16,-4 0 4 0,-8 0 8 16,-8-13-5-16,-9-10-3 15,-7-10-5-15,-1-7 3 16,2-5-9-16,-7-8-5 0,7-4 4 31,-31-76 4-31,32 63-14 0,-4 5 6 16,1 3-8-16,5 9 1 15,1 8-3-15,1 17-11 16,7 4-12-16,11 8-7 16,-9 9-13-16,9 2-21 0,0 5-24 15,0 0-25-15,0 12-21 16,0 4-19-16,0 4-8 15,0 1-23-15,0-4-37 0</inkml:trace>
  <inkml:trace contextRef="#ctx0" brushRef="#br1" timeOffset="51448.43">10858 4668 151 0,'-12'-19'211'16,"-2"2"-90"-16,-2 0-52 0,-4 5-28 15,5 0-11-15,-2 3 15 16,1 2 16-16,4 2 6 16,-1 3 2-16,1 2-16 0,12 0-4 15,-8 0 3-15,8 0 1 16,0 0 4-16,0 0 8 15,0 0 2-15,0 0-18 16,0 0-6-16,0 0-9 16,0 0-3-16,0 0-2 0,0 0-2 15,0 0-5-15,0 0 7 16,0 0-2-16,0-5-5 16,4 0 1-16,9 1 1 15,6 4 3-15,6-3-6 0,7-6 5 16,10 1 1-16,9-4 1 15,11 0-7-15,15-1-1 16,7 1-2-16,19 1-2 0,9-2 7 16,19 5-4-1,7-5-3-15,9 5 2 0,3 1-12 16,0-6-8-16,0 0 9 16,1-4-7-16,2 6 0 15,7-2 1-15,1 2 2 0,10-1-5 16,8 1 8-16,4 5-4 15,8 6 8-15,16-5-8 16,12-2 1-16,21-2-1 0,19-3 8 16,10-4-10-16,14-4 7 15,11-1 11-15,10 5 29 16,5 8-21-16,-3 8-26 16,-17 0 0-16,-15 12 0 15,-28 0 0-15,-26 1 0 16,-25 0 0-16,-28-1 0 0,-26-4 0 15,-30-8 0-15,-32 0 0 16,-11 0 0-16,-26 8 0 16,-8-8 0-16,-11 0 0 0,-7 0 0 15,-7 0 0-15,-4 0 0 16,-5 0-231 0,-17 12-77-1,-5 5-44-15,-17-2 13 16,-12 6-18-16</inkml:trace>
  <inkml:trace contextRef="#ctx0" brushRef="#br1" timeOffset="52379.33">9314 8646 436 0,'-28'-12'238'15,"-1"2"-66"-15,5 3-67 0,-1 2-40 16,10 1-5-16,-2 4 4 15,8 0 84 1,9 0-85-16,0 0-11 16,14 0-9-16,7 0 5 0,15 0 25 15,21 14 19-15,19-7-9 16,22 1-13-16,27-8-19 16,30 9-8-16,35-9-7 15,34 0-4-15,36 0 7 0,32-12-5 16,37-10-34-16,41-2 0 15,27-4 0-15,23-5 0 16,6 10 0-16,8 0 0 0,1 12 0 16,-17 11 0-16,-19 0 0 15,-31 0 0-15,-27 17 0 16,-29 0 0-16,-23-1 0 0,-25 0 0 16,-28-1 0-16,-29-1 0 15,-30 1 0-15,-25-2 0 16,-38-5 0-16,-29-8 0 15,-28 11 0-15,-21-11 0 0,-15 0-210 16,-21 0-66-16,-21 0-44 16,-15-4-5-16,-18-3-31 15</inkml:trace>
  <inkml:trace contextRef="#ctx0" brushRef="#br1" timeOffset="53262.64">7589 12990 639 0,'-49'-26'360'16,"8"6"-120"-16,13 4-132 15,12 4-88-15,27-4-17 16,39-8 5-16,42-2 9 15,60-2 2-15,54-3 11 0,62-7-7 16,61 2-6 0,57-6 1-16,61 6 2 0,48 3 3 15,33 5 12-15,24 9 18 16,-8 4-7-16,-28 12-14 16,-53 3-16-16,-58-5-6 0,-54-2-9 15,-63-2 6-15,-61 2-6 16,-53-2 2-16,-44 2-15 15,-40 2-19-15,-33-1-31 0,-29 4-25 16,-28-7-7-16,-25 9-30 16,-23 0-27-16,-21 0-39 15,-20 11-33-15,-21 7-62 0</inkml:trace>
  <inkml:trace contextRef="#ctx0" brushRef="#br1" timeOffset="53861.18">7093 15109 479 0,'-29'0'342'0,"4"0"-56"16,7-4-131-16,1-4-77 0,9 4-36 15,8-4-9 1,11-4 0-16,18 1 12 16,16-7 31-16,32 2 30 15,33-5 14-15,40-3 7 0,48-9-6 16,67-8-117-16,55 1-4 15,53 4 0-15,62-1 0 16,52 5 0-16,46 11 0 16,31 14 0-16,21 7 0 0,0 7 0 15,-17 6 0-15,-19-1 0 16,-34-1 0-16,-39-11 0 16,-54 9 0-16,-57-9 0 15,-61 0 0-15,-60 0 0 16,-61 0-240-16,-53 0-82 0,-48 0 42 15,-45 0 73-15,-37 0 49 16,-42 0 7-16,-40 0-53 16,-34 8-24-16</inkml:trace>
  <inkml:trace contextRef="#ctx0" brushRef="#br1" timeOffset="55043.11">7170 17218 177 0,'-16'12'211'16,"5"-5"-50"-16,-3 3-26 16,6-10-48-16,8 7-26 0,-8-7-29 15,8 9-12-15,0-9 3 16,5 8 12-16,3-8 18 16,4 12 30-16,4-12 15 15,0 12-6-15,0-3-1 16,4-2-24-16,1 5-23 15,8-3-4-15,2 3-5 16,10-4 11-16,12 1-1 16,13-9 9-16,11 0-2 15,15 0-9-15,9 0-1 0,13-5-14 16,9-7-8-16,10-5-13 16,22-6-2-16,16-10-9 15,12-3 2-15,12-9 6 16,15 0 4-16,18-3 6 15,16-6 19-15,11-3 18 0,14 0 5 16,3 0-56-16,-5 4 0 16,-10 0 0-16,-14 9 0 15,-17 3 0-15,-14 4 0 16,-8 8 0-16,-9 1 0 16,-9 5 0-16,-7-2 0 0,-4 1 0 15,-5-2 0-15,-9 2 0 16,-9 3 0-16,-17 6 0 15,-18 2 0-15,-19 5 0 0,-18 1 0 16,-18 7 0-16,-14 0 0 16,-8-5 0-16,-4 0 0 15,-2 1 0-15,-3-3 0 16,2-1 0-16,5 4 0 16,-1-5 0-16,2 2 0 15,2-1 0-15,0 3 0 0,-6 0 0 16,3-2 0-16,-6 7 0 15,1 0 0-15,-9 0 0 16,-4 0 0-16,-1 0 0 0,-1 0 0 16,-1 0 0-16,-1 0 0 15,-1 0 0-15,-2 0 0 16,3 0 0-16,0 0 0 0,1 0 0 16,7 0 0-1,0 0 0-15,4 7 0 0,1 3 0 16,4 2 0-16,3 0 0 15,5 0 0-15,4-1 0 16,3 1 0-16,5 1 0 0,4 0 0 16,4-1 0-16,7-4 0 15,15 4 0-15,5-3 0 16,10 3 0-16,3-5 0 0,5 2 0 16,-1-1 0-16,2 1 0 15,-6-9 0-15,4 7 0 16,0-7 0-16,0 0 0 15,5 0 0-15,3 0 0 0,2 0 0 16,-6 0 0 0,-3 0 0-16,-16 0 0 0,-7 0 0 15,-19 0 0-15,-13 0 0 16,-10 0 0-16,-16 8 0 16,-9 1-257-16,-12-2-168 0,-12-7-32 15</inkml:trace>
  <inkml:trace contextRef="#ctx0" brushRef="#br1" timeOffset="62347.62">11248 1261 428 0,'8'-48'162'16,"-8"11"-25"-16,0 5 3 16,0 11-16-16,0 5-44 15,0 8-29-15,0 8-17 16,-8 24 5 0,-6 33 21-16,-5 48 25 15,-5 54 17-15,-9 45-29 0,-13 36 19 16,-1 21-20-16,-2 7-31 15,-4 18-6-15,4-1-8 16,5-9-10-16,3-11-10 16,5-22 5-16,2-15-8 0,6-24 3 15,0-26-6-15,-1-22-3 16,4-29-2-16,7-27 0 16,1-22-6-16,9-21-45 15,8-20-53-15,0-17-71 16,0-8-64-16,0-19-32 15,0-31-32-15,0-31-1 0</inkml:trace>
  <inkml:trace contextRef="#ctx0" brushRef="#br1" timeOffset="63395.07">11109 1273 368 0,'-13'-24'168'16,"4"0"-47"-16,-9 3-17 16,5 5-11-16,1-1 8 0,4 5-6 15,8 5-10-15,0 1-13 16,0 6-17-16,0-2-15 16,3-3-15-16,27-3-8 15,35 0-1-15,52-4-8 16,70-4-2-16,89-8 12 15,77 3-4-15,66-1-2 16,68 8-9-16,41 0 2 16,8 14-5-16,-15 0 0 15,-35 0-2-15,-47 9 11 16,-57-1-6-16,-66-8-5 16,-59 9 2-16,-59-9 4 15,-43 0-8-15,-39 0 2 16,-26 0 8-16,-20 0-8 15,-23 0 5-15,-10 0 0 16,-12 0 1-16,-8 0 0 16,-2 0-6-16,-2 0 2 15,-1 0-3-15,-1 0 4 16,6 0 1-16,4 0-9 16,3 0 7-16,4 0-1 0,1 0-4 15,-1 0 7-15,-3 0 3 16,-1 0-5-1,-5 0-7-15,3 0 10 16,-6 0-7-16,0 0 4 16,1 0 0-16,-1 0 3 15,-1 0 1-15,2 0-6 16,0 0 3-16,-6 0 1 0,-3 0 10 16,4 0 59-1,-12 0-20-15,0 0-7 16,5 0-6-16,-5 0-22 15,0 0-6-15,0 0-6 16,0 19 3-16,8 18 12 16,1 25 41-1,3 32-4-15,2 31 39 0,0 33-16 16,-3 31-36-16,6 18-43 16,3 12 0-16,5 6 0 15,-1-5 0-15,1 3 0 16,-6-4 0-16,-2 2 0 15,-9-9 0-15,-8-13 0 0,0-8 0 16,0-15 0-16,0-18 0 16,0-12 0-16,-8-16 0 15,8-16 0-15,0-12 0 16,0-12 0-16,0-14 0 0,0-14 0 16,3-17 0-16,5-12 0 15,-8-10 0-15,0-5 0 16,5-6 0-16,0-12 0 15,3 0 0 1,-4-9 0-16,5-12 0 0,-2-2 0 16,1-5 0-16,0-10-39 15,0-2-233-15,-5-10-146 16,3-7-102-16</inkml:trace>
  <inkml:trace contextRef="#ctx0" brushRef="#br1" timeOffset="73310.52">22199 10869 506 0,'-53'0'323'0,"0"0"-105"0,9 0-70 15,8-5 6 1,11 1 44-16,8-4-10 0,8-4-42 16,15-4-66-16,23-6-30 15,26-6-20-15,31-8-24 0,27-8-6 16,22-6 0 0,15 6 0-16,5-1 0 0,-2 0 0 15,-2 5 0-15,-14 2 0 16,-9 7 0-16,-19 1 0 15,-15 5 0-15,-20 11 0 0,-23 1 0 16,-12 1 0-16,-14 4 0 16,-7 3 0-16,-7 5 0 15,-2 0 0-15,-6 0 0 16</inkml:trace>
  <inkml:trace contextRef="#ctx0" brushRef="#br1" timeOffset="73375.75">23693 10294 2042 0,'0'0'-255'16,"0"0"-49"-16,0 0-9 16,0 0 31-16,-12 0 39 0,-4-5-11 15</inkml:trace>
  <inkml:trace contextRef="#ctx0" brushRef="#br1" timeOffset="74305.17">23434 10028 213 0,'-8'-19'229'0,"-5"-2"-61"15,1 4-40-15,4 6-20 0,0-1 26 16,8 4 36-16,0 0 6 16,0 0-16-16,0 3-46 15,0 5-36-15,0 0-27 16,0 0-10-16,0 13 13 0,8 7 3 15,3 16 2 1,3 14-2-16,2 10-7 0,5 6-50 16,2 8 0-16,-3 3 0 15,1-4 0-15,0 0 0 16,-7-7 0-16,3-10 0 16,-4-7 0-16,-5-10 0 0,2-5 0 15,-10-10 0-15,0-3 0 16,0-8 0-16,0-2 0 15,-10-22 0 1,-2-8 0 0,0-15 0-16,-2-7 0 15,5-13 0-15,1-6 0 16,-6-6 0-16,6 2 0 16,8-1 0-16,-13 4 0 0,2 4 0 15,-2 4 0-15,1 8 0 16,1 3 0-16,-3 9 0 15,7 9 0-15,7 5 0 16,-8 2 0-16,8 4 0 16,0 5 0-16,0 6 0 0,0-3 0 15,15 5 0 1,19 0 0-16,6 13 0 16,13-2 0-16,3 1 0 0,4-1 0 15,8 6 0-15,-9 0 0 16,-6-5 0-1,-9 0-6-15,-6-3 3 0,-9-9 3 16,-10 7-4-16,-7-7-1 16,-8 0 10-16,-4 0 8 15,0 9-13 1,-12-1 0-16,-5 4 0 16,-3 3 0-16,-3 8 0 15,-7 4 0-15,3 10 0 16,-6 5 0-16,2 6 0 0,-9 4 0 15,9 2 0-15,-1-1 0 16,2-5 0-16,8-3 0 16,1-5 0-16,-1-3 0 0,11-7 0 15,-1-7 0 1,4-2 0-16,0-3 0 0,8-8 0 16,-12 3 0-16,12-1 0 15,-14-5 0-15,14 2 0 16,-6-2 0-16,6 3 0 15,-8-3 0-15,-1-7 0 32,9 9 0-17</inkml:trace>
  <inkml:trace contextRef="#ctx0" brushRef="#br1" timeOffset="74650.01">23531 10836 2047 0,'-8'0'0'47,"0"0"0"-31,8-4 0 15,0-9 0-15,0-11 0-16,-8-8 0 0,8-10 0 15,0-8 0-15,0-6 0 16,0-8 0-16,0-1 0 16,0-5 0-16,0 0 0 15,0 1 0-15,0 5 0 16,0 3 0-16,0 7 0 16,0 6 0-16,0 11 0 0,0 5 0 15,0 8 0-15,0 3 0 16,0 9 0-16,0 0 0 15,0 2 0-15,0 3 0 16</inkml:trace>
  <inkml:trace contextRef="#ctx0" brushRef="#br1" timeOffset="74853.56">23511 9895 2047 0,'8'7'0'0,"-4"-7"0"16,4 10 0-16,6-10 0 15,-5 0 0-15,5 0 0 0,-6 0 0 16,0 0 0-16,0 0 0 16,-4 0 0-16,2 0 0 15</inkml:trace>
  <inkml:trace contextRef="#ctx0" brushRef="#br1" timeOffset="75758.74">23602 9924 2047 0,'6'12'0'0,"5"4"0"16,3 1 0-16,5 2 0 0,13 2 0 15,6-2 0-15,3 3 0 16,3-6 0-16,-3 1 0 15,-4-5 0-15,-14-5 0 16,-2-7 0-16,-9 0 0 16,-3 9 0-16,-9-1 0 15,-12-8 0-15,-10 0 0 16,-5 12 0-16,-6-4 0 16,-3 5 0-16,-7 4 0 15,9-1 0-15,-3 0 0 0,4 4 0 16,4-3 0-16,1-2 0 15,4 2 0-15,8-5 0 16,2 0 0-16,3-12 0 16,11 9 0-16,0-1 0 15,0 0 0 1,8-8 0-16,1 0 0 16,3 0 0-16,4 0 0 15,4 0 0-15,-3 0 0 16,-1-4 0-16,-3 0 0 15,-5 0 0-15,-5 4 0 0,2 0 0 16,-2 0 0 0,-3 12 0 15,-11 4 0-31,-2 5 0 16,0 3 0-1,2-3 0-15,2-2 0 0,9 2 0 16,0-9 0-16,0 0 0 0,0-4 0 31,3-8 0-31,11 0 0 16,2-8 0-16,5-4 0 15,2-4 0-15,2-1 0 16,-5-2 0-16,-3 2 0 16,-6 4 0-16,2 2 0 0,-9-3 0 15,-4 12 0-15,-8 2 0 16,-9 12 0-1,-6 7 0-15,-6 9 0 16,-4 10 0-16,1 3 0 16,2-4 0-16,7-5 0 15,11-4 0-15,4-4 0 0,8-7 0 16,0-5 0-16,4-12 0 16,8 0 0-16,7-8 0 15,6-9 0-15,1-3 0 0,-4-9 0 16,3 1 0-16,1-8 0 15,-6 0 0-15,-4 3 0 16,-10 4 0-16,-6 4 0 16,0 10 0-16,0 3 0 0,-17 12 0 15,-13 0 0-15,-2 16 0 16,-1 8 0-16,-5 5 0 16,3-1 0-16,5-4 0 15,8 0 0-15,5 1 0 16,5-9 0-16,3 0 0 0,9-7 0 15,0-1 0-15,0 0 0 16,0-8-91-16,0 8-204 16,0-8-86-16,9 0-11 15,8-8-10-15</inkml:trace>
  <inkml:trace contextRef="#ctx0" brushRef="#br1" timeOffset="79070.37">18121 2841 358 0,'5'-17'186'16,"3"2"-63"-1,-5 2-32-15,3 1-14 0,-6 4 1 16,3-1-2-16,2 2-6 16,-1 2-22-16,0 5-20 15,-4 0-17-15,0 0-2 16,0 0-3-16,0 0 0 15,0 0-2-15,0 0 1 16,0 0 0 0,0 0 8-16,0 0 9 15,0 0 8-15,0 0 8 16,0 0 0-16,0 0 1 0,0 0 1 16,0-4 0-1,0 1 7-15,0 3 8 16,0 0-11-16,0 0-1 15,0 0-25-15,0 0-5 0,0 0-10 16,4 19 3-16,5 14 5 16,-3 12-5-16,2 7-8 15,-3 5 4-15,-2 5-2 16,6-5 0-16,-4-4 1 16,-2-1 9-16,-3-2-14 15,5-6 6-15,-2-3 0 0,-3-5 4 16,5-7-2-1,-5-9 0-15,0-2 7 16,0-6 27-16,0-5 7 0,0-7 2 16,0 0-13-16,0 0-6 15,3 0-20-15,2 0-2 16,0-3-2-16,-2-1-45 16,-3 4-285-1,0 0-74-15,0 16 26 16,0 15-16-16</inkml:trace>
  <inkml:trace contextRef="#ctx0" brushRef="#br1" timeOffset="80418.34">17538 5751 487 0,'14'-57'208'0,"0"9"-68"16,-6 8-60-16,0 10-8 16,1 10 32-1,-5 3 22-15,-4 10-41 0,0 7-41 16,0 21-9-16,0 32 42 16,0 39 11-16,0 43 7 15,-21 32 8-15,-4 20-8 16,-3 9-22-16,-1 3-10 0,2-9-30 15,2-10-11-15,1-21-5 16,2-17-17-16,6-15 0 16,5-18 0-16,-2-19 0 15,2-21 0-15,11-12 0 16,-9-12 0-16,9-16 0 16,0-9 0-16,0-7 0 0,-8-13 0 15,8-10 0 1,-11-9 0-16,11-9 0 15,-13-13 0-15,13-13 0 16,0-2 0-16,0-7 0 0,0-1-4 16,0-5-24-16,0-9-12 15,0-12-3-15,0-7-10 16,10-18 7-16,-1-11-2 0,7-11 5 16,1-13-2-1,5-13 16-15,-7-5 6 0,-3-2 15 16,1 3 6-16,-5 4-2 15,1 16 2-15,-5 13 6 16,-1 15-4-16,-3 17 5 16,0 14 0-16,0 15 9 0,0 11-4 15,0 12 1-15,-13 15-7 16,5 6 4-16,-3 8-6 16,2 4-3-16,1 6 2 15,-5 3-8-15,-6 3 8 0,-6 5-2 16,-11 0-2-1,-21 0 5-15,-21 10-1 0,-22-3-6 16,-27 5 5-16,-27 0 6 16,-20 1-5-16,-17-13 1 15,-16 0-4-15,-12 0 2 0,-21 0 2 16,-13-8 2-16,-14 3 4 16,-5 2 9-16,-5 3 0 15,13 0-16-15,17 0-2 16,15 0 3-16,25 8 2 0,28 4 3 15,26-3-10-15,31-2 7 16,26 1-7-16,20 1 3 16,24-9-5-16,16 7 11 15,7 2-12-15,7-9 2 16,0 9 8-16,4-1-3 16,-1-1 0-16,-1 1-5 0,-5 1 4 15,-4-2 9-15,-3 5-4 16,-4 1-7-16,-4 4 3 15,-5 0-8-15,3 2 8 0,3 2-1 16,2 4-4-16,0 3 1 16,0 13 9-16,2 10-12 15,-3 28 0-15,-6 22 4 16,-8 26 3-16,-13 20 9 0,-6 18-4 16,0 19 6-1,-8 20 17-15,-2 8 2 0,1 11-7 16,-1 10-14-16,3 1-5 15,6-1 3-15,7-14-8 16,3-22 4-16,13-23-9 16,14-22 3-16,5-31-2 0,13-23-25 15,7-21-54-15,10-19-82 16,2-18-81-16,15-20-64 16,13-20-46-16</inkml:trace>
  <inkml:trace contextRef="#ctx0" brushRef="#br1" timeOffset="81299.41">18556 6330 232 0,'-17'-5'240'0,"6"1"-76"16,3 4-71-16,1 0-45 15,-2 0-22-15,1 0-8 16,8 0 16-16,-8 0 23 16,8 0 9-16,0 0-3 0,0-7-3 15,0-3-6-15,0 3-23 16,0-9-7-16,11-9-11 15,10-3-6-15,7-5-9 0,5 4 11 16,4 4-11-16,3 5 9 16,5 4-11-16,0 8 9 15,-6 8-1-15,4 17 18 16,-12 10 25-16,-6 15-13 16,-8 8-7-16,-14 8-4 15,-3 12-1-15,-20 3-5 0,-13 1 2 16,-7 0 1-16,-13-1 8 15,-4-8-10-15,0-4 5 16,0-8-3-16,4-9-2 0,13-7 5 16,10-9 3-16,11-12-3 15,6-3-1-15,13-13-5 16,18 9 3-16,18-9-12 16,21 0 11-16,24-9 6 15,15 1 0-15,23-4 6 0,11 3-1 16,4 2 6-16,-5-1-11 15,-7-1-5-15,-16 5-13 16,-14 4 6-16,-10 0-13 16,-9 0 1-16,-11 0-5 0,-9 0-29 15,-13 0-50-15,-12 0-90 16,-7 0-81-16,-10 0-56 16,-5 9-6-16,-6-9-19 15</inkml:trace>
  <inkml:trace contextRef="#ctx0" brushRef="#br1" timeOffset="82084">9046 9419 322 0,'0'-66'250'0,"0"17"-122"16,0 18-70-16,0 19-35 15,-8 12-11-15,-4 40 9 16,-5 46 41-16,-8 52 37 0,-1 57 23 15,-7 45-17-15,-5 25-43 16,-1 8-15-16,2-4-26 16,9-10 3-16,6-14-3 15,11-25-9-15,11-29-5 16,0-32-10-16,0-33 6 16,0-32-13-16,0-25-5 0,0-21-33 15,0-19-40-15,0-18-86 16,0-22-44-16,0-25-18 15</inkml:trace>
  <inkml:trace contextRef="#ctx0" brushRef="#br1" timeOffset="82914.21">8916 9280 249 0,'-29'-41'204'0,"5"13"-69"15,4 4-40-15,4 8-50 16,0 3-9-16,8 2-5 16,8 1-7-16,0 3-7 0,16 3-7 15,24-1-5-15,34-2 3 16,35-2 9-16,54-7 20 15,57 0 6-15,71-5-13 16,58 2-10-16,54 3-13 16,47 5-2-16,30 11-4 15,-5 18 5-15,-25 10-3 0,-43 9-3 16,-42 0 2-16,-49 4 0 16,-39-4-5-16,-42 3 2 15,-32-4 2-15,-33-8 0 0,-32-6-1 16,-27-6 3-1,-24-4 16-15,-27-12 35 0,-16 0 38 16,-12 0 13-16,-7 0-9 16,-11 0-14-16,-4-5-23 15,-2 1-26-15,-4 4-4 16,-4 0-20-16,0-3-7 16,0-1 3-16,0 4-1 0,4 0-8 15,-4 0 0-15,0 0 5 16,0 0 2-16,0 0 6 0,0 0-1 15,0 0 2-15,0 0-2 16,0 11 6-16,-12 10-7 16,-5 16 2-16,-2 25 2 15,-6 26 24-15,-7 38 14 16,-4 29-6-16,-7 24-3 0,0 19 2 16,-2 3 4-16,-3 11 9 15,2 0-14-15,2-4-39 16,7-6-2-16,4-14 0 15,6-17 0-15,5-24 0 0,11-21 0 16,-1-24 0-16,12-22 0 16,-8-18 0-16,8-16 0 15,0-15 0-15,0-6 0 0,0-10 0 16,0-6 0-16,-11-9 0 16,-3 0 0-16,-3 8 0 15,-6 1 0-15,-10 3 0 16,-4 0 0-16,-4 0 0 15,-1 4 0-15,-6 1 0 0,5 0 0 16,2-1 0-16,0-5 0 16,5 1-80-16,12-12-102 15,3 8-66-15,9-8-43 16,12 0-7-16,0-8 22 0,12-15-20 16</inkml:trace>
  <inkml:trace contextRef="#ctx0" brushRef="#br1" timeOffset="83481.18">15433 10344 406 0,'-11'-33'251'0,"-1"9"-73"0,-6 7-87 16,-1 13-44-16,-1 4-22 16,4 0-12-16,3 0-2 15,2 9-2-15,11-9 3 16,-9 7 1-16,9-7 10 16,0 0 16-16,0 0 3 15,0-12 0-15,0-5-13 0,9-6-10 16,6-6-8-16,10-3-5 15,3-1-4-15,5 4 3 16,-1 5-4-16,5 7 7 16,3 13 11-16,-3 11 6 0,-4 19 26 15,-5 15 7-15,-8 12-1 16,-8 7 1-16,-4 10-11 16,-8-1-15-16,-8-4-11 15,-4-8 0-15,0-12-7 0,0-13 3 16,2-4 3-1,10-11-5-15,-6-5-3 0,6-12 1 16,0 0-4-16,11 0-3 16,15-3 0-16,8-2-5 15,9 5 3-15,4 12 6 0,2 11 17 16,-1 20-16-16,-6 6 10 16,-13 12-7-16,-13 3 1 15,-16 5 3-15,-20-3-18 0,-17-1 0 16,-8 1-51-1,-13-1-138-15,-2-5-155 0,-8 5-91 16</inkml:trace>
  <inkml:trace contextRef="#ctx0" brushRef="#br1" timeOffset="84179.83">8506 13526 323 0,'-8'-32'285'0,"-4"10"-116"0,-1 16-87 15,-3 6-39-15,0 23-20 16,4 14-13-16,-1 20 14 15,5 17 23-15,8 12 21 16,-6 12-9-16,6 6-19 0,0 6-21 16,0-3-1-16,0-15-16 15,3-6-3 1,5-18-39-16,0-10-57 0,0-13-65 16,1-12-22-16,-9-12-45 15,0-14-13-15</inkml:trace>
  <inkml:trace contextRef="#ctx0" brushRef="#br1" timeOffset="84910.89">8291 13600 129 0,'-11'-53'226'0,"-3"7"-89"0,3 11-44 16,-2 1-43-16,13 6-14 15,-8 8-3-15,8 8 10 16,0-2 5-16,0 3 1 16,0 3-19-16,0-1-12 0,16 1-4 15,14 2 14-15,21-11 16 16,31 0 7-16,32-7 4 16,41-5-4-16,39 1-20 15,58-5-9-15,64 5-11 0,66 4-3 16,39 7-4-16,31 9-4 15,15 8 0-15,-4 13 0 16,-20-1-20-16,-34 4-14 16,-23-1 1-16,-20 1 7 15,-25-3 12-15,-27-13 11 16,-40 0-5-16,-41 0 8 0,-47-13 7 16,-39 2 22-16,-38-9 24 15,-28-5 21-15,-19-4-6 16,-23 5-16-16,-10 0-16 0,-9-2-11 15,-4 7-12-15,-4 3-3 16,-4 4-8-16,-3 2 0 16,-1 7-6-16,-4 0 10 15,0 3-8 1,0 0 6-16,0 0-7 16,0 0 9-16,0 0 6 0,0 0 8 15,0 0 6-15,0 0 12 16,0 0 7-16,0 0 5 15,0 0-8-15,0 0-14 0,0 0-5 16,-9 0-7-16,1 20 11 16,-4 16 24-16,1 9-11 15,-6 12-8-15,1 16 29 16,4 13 18-16,0 7-73 0,12 13-6 16,-8 0 0-1,8 0 0-15,0-8 0 0,0-10 0 16,0-5 0-16,0-20 0 15,0-9 0-15,0-12 0 16,3-14 0-16,2-4 0 16,-5-11 0-16,0-6 0 0</inkml:trace>
  <inkml:trace contextRef="#ctx0" brushRef="#br1" timeOffset="85023.99">15016 14162 2047 0,'-8'-8'0'0,"-6"-2"0"16,6-2-142-16,-3 1-71 15,-2-6-34-15,2 1-30 16,-6-4-14-16,-2-5-35 16</inkml:trace>
  <inkml:trace contextRef="#ctx0" brushRef="#br1" timeOffset="85743.01">15625 13075 176 0,'0'0'198'16,"0"0"-63"-16,0 0-36 15,0 0-38-15,0 0-17 0,0 0 11 16,0 0 21-16,0 0 17 16,0 0 1-16,0 0 2 15,0 0-1-15,0 0 18 16,0 0 13-16,0 0-25 0,0 0-22 16,0 0-30-16,-13 0-22 15,5 0-7-15,0 16-13 16,8 4 1-16,0 4 2 15,0 4-4-15,0 6 0 0,16-2 3 16,5-3-5 0,7-5 3-16,9 0-6 0,-1-8-4 15,10-3 4-15,-2-13 0 16,0 0-3-16,5-17-1 16,0-2 4-16,0-10 4 0,-5-9-3 15,-4 3-2-15,-7-1 13 16,-4-1 4-16,-9-1 22 15,-8 6 27-15,1 4 35 16,-5 4-87-16,1 3-14 0,-6 4 0 16,3 6 0-1,-5 2 0-15,-1 6 0 0,0 15 0 32,0 8 0-32,0 16 0 15,0 9 0-15,0 12 0 0,0 4 0 16,0 3 0-16,0 6 0 15,0 4 0-15,0 3 0 16,-10 9-368-16,-11 3-166 0,-8 1 23 16</inkml:trace>
  <inkml:trace contextRef="#ctx0" brushRef="#br1" timeOffset="86591.49">8470 15773 409 0,'-13'-61'203'16,"-3"5"-46"-16,8 3-74 16,8 3-43-16,0 13-19 15,0 10 7-15,0 6 14 16,0 4 28-16,0 10 0 0,-9 7 8 15,9 36 75-15,0 34-10 16,-8 36-19-16,8 28-61 16,0 16-32-16,0 9-10 15,0-9-15-15,0-15-1 16,8-13-3-16,6-20-7 16,-3-17-9-16,-3-16-23 0,0-16-42 15,0-13-57-15,-3-6-58 16,-5-11-51-16,0-6-14 15,0-17-53-15</inkml:trace>
  <inkml:trace contextRef="#ctx0" brushRef="#br1" timeOffset="87506.89">8271 15426 245 0,'-33'-32'190'0,"4"8"-53"0,5 5-31 16,5 5-33-16,5 2-21 16,6 5-4-1,8-2-11-15,0 6 10 0,22-2-1 16,21 1 18-16,39-9 6 15,43-6 0-15,41-6 0 16,43-3-10-16,42-2-20 16,53 7-21-16,51 7-6 15,38 4-13-15,32 7-4 0,24 5-14 16,0 0-28-16,-9 0-10 16,-23 7-1-16,-26-7 23 15,-29 0 14-15,-30 0 10 16,-28 0 13-16,-28 0-2 15,-36 0 9-15,-42 0 5 16,-34-7 0-16,-34-1-3 0,-33-5 9 16,-18 5-10-16,-24 1-4 15,-14-2 5-15,-13 1-5 16,-8-1-1-16,0 7 7 16,-3-9-8-16,-1 8-2 0,2-1-2 15,-4 0-1-15,0 0-6 16,-3 4 10-16,-3-4-5 15,0 0 1-15,5 4 5 16,0-4-4-16,-3-4-1 0,6 4 0 16,1-1 1-1,0-2-3-15,-5 2 4 16,-1 1 5-16,-3 0-11 0,0 4 6 16,1 0-2-16,-4 0-3 15,-2 0 8-15,-3 0 9 16,0 0 11-16,0 0 14 15,0-4 9-15,0 4 16 0,0-5 9 16,0 3 11-16,0 2-10 16,0 0-15-16,0 0-19 15,0 0-8-15,0 11 22 16,0 14 25-16,0 14-14 0,0 19-63 16,0 15-2-1,0 13 0-15,0 16 0 0,0 8 0 16,0 4 0-16,0 4 0 15,0-8 0-15,0-9 0 16,0-10 0-16,0-18 0 16,0-16 0-16,4-12 0 0,1-9 0 15,-2-12 0-15,3-3 0 16,-6-8 0-16,0-2 0 16,0-3 0-1,0-8-10 16,0 0-117-15,3 0-55-16,5-4-76 16,0-11-54-16,0-10-13 15,-4-12-30-15</inkml:trace>
  <inkml:trace contextRef="#ctx0" brushRef="#br1" timeOffset="88005.53">16074 15219 194 0,'-11'-16'253'16,"-1"0"-48"-16,3 4-25 16,9-1-44-16,0 1-27 0,0-1-40 15,0 7-33 1,14-7-10-16,10 0-6 0,12-2 1 15,18-2 9-15,8 1 17 16,12-1 28-16,13 1-2 16,-2 4-13-16,0-5-25 15,-8 5-11-15,-4 5-18 0,-12-2 5 16,-12 1-8-16,-9 8 4 16,-12-4-1-16,-6-1-9 15,-11 5 1-15,-2 0 6 0,-6 0-13 16,-3 0-12-16,0 0-48 15,0 0-61-15,-16 0-60 16,-8 0-51-16,-4 17 1 16,-9-6-27-16,-7 2 42 15</inkml:trace>
  <inkml:trace contextRef="#ctx0" brushRef="#br1" timeOffset="88588.79">16298 15097 347 0,'-11'-16'183'16,"-1"-1"-48"-16,0 4-47 16,12 2-39-16,-9 3-3 15,9 0 1-15,-8 3 12 0,8 2 3 16,0 3 5 0,0 0 5-16,-8 12 2 0,2 8-13 15,-3 8-10-15,9 10-15 16,-13 7-8-16,5-1-6 15,8-3-13-15,0-4-5 16,0-4 5-16,0-10-7 0,8-7 1 16,0-3 3-16,0-13 0 15,4 0 0-15,7-8-5 16,7-8 0-16,2-4-1 16,8-8-6-16,5-1 10 15,0 4 8-15,-1 4 5 16,-3 5-2-16,-6 3-1 0,4 13 1 15,-7 0 4-15,-1 13-2 16,2 7 15-16,-4 5-8 16,-1 8-3-16,-8 4-5 15,-7-4 7-15,-4-5 3 0,-5-4 0 16,-14-1 0-16,-6 2-13 16,-8-4-3-16,-5-4-7 15,-4-5-1-15,1-5 3 0,3-7-2 16,5 0 9-1,8 0 3-15,6 0 1 0,14 0-4 16,0 0 0-16,0 0-6 16,0-7-1-16,14-1-5 15,2-1 6-15,3 5-11 16,3 0 6-16,-2 4-1 0,-5 0 4 16,1 0-6-16,-2 0-23 15,-3 0-67-15,-3 0-86 16,-8 8-74-16,0 4-33 0,0 4-20 15,-8-3-39-15</inkml:trace>
  <inkml:trace contextRef="#ctx0" brushRef="#br1" timeOffset="94127.26">11126 17471 223 0,'-8'-13'237'0,"-6"1"-57"0,6 3-56 16,0 2-50-16,8 7-37 15,-7 0-11-15,7 0-7 16,0 0-9-16,0 0 3 16,0-5 8-16,0 3 5 15,0-3 17-15,7 0-3 16,9 1 9-16,9-3 2 16,-1 2-3-16,9-3-20 0,7-4 5 15,10 0-14-15,10-9-1 16,13-2-3-1,25-7-1-15,16-2-4 0,19-1 9 16,17-3-7-16,13 0-1 16,3 3 5-16,-3-1-12 15,-8 6 1-15,-13 4 2 16,-17 3-2-16,-16 4 5 16,-5 3 3-16,-15 5-4 0,-8 1-1 15,-1 4 3-15,1-4 10 16,5 0 7-16,4 0-3 15,3-1 2 1,3 1-9-16,8-1-9 0,-4 2 3 0,2-1-8 16,3 0 0-1,1 3-2-15,0-2 0 16,0-6 1-16,-1 1-6 0,0 0 1 16,2-4 4-16,-2-6-1 15,0 3 1-15,-4-2-7 16,1 5 11-16,0-1-5 15,-9 2-1-15,0 2 0 0,1 1 3 16,2-5-2-16,2 5-1 16,5 0 2-16,1 0-1 15,1 0-4-15,2 0 5 16,-1 3-2-16,-8 2-7 0,-5-2 13 16,1 1 0-16,2 1-8 15,2-7 7-15,4-1-11 16,3 2 10-16,1 1-3 15,-1-4 2-15,1 3-5 16,-5 1 4-16,-3 5-6 16,-5-2 4-16,-4 1 2 15,-7-1-2-15,-6 6 0 0,-10 3-6 16,-7-4 5-16,-1 0 1 16,-6-5 0-16,2 1 8 15,0 0-10-15,-2 1 2 0,0 2 1 16,-1 0 3-16,-8 1 0 15,1 1-8-15,2 3 4 16,-7 0 0-16,1 0-5 16,2 0 9-16,3 0-4 15,0 0 3-15,-2 0-5 16,6-4-5-16,1-1 5 0,-5 2 5 16,0 3 0-16,-5 0-4 15,-6 0 1-15,-3 0 0 16,-7-4 1-16,-5 0-5 15,-2-1 7-15,-4 5-2 0,-2 0 4 16,-2 0 4-16,-5 0-1 16,-4 0-2-16,0 0 10 15,0 0-6-15,5 0 1 16,-2 21 8-16,2 2-7 16,-2 15 7-16,0 10-13 15,6 9 3-15,-1 9-2 0,0 3-2 16,5 5 2-16,-1-2-6 15,6 6 8-15,-7-4 4 16,0-1-11-16,1-4 13 16,1-5-8-16,0-2-2 0,-5-10 0 15,3 1 0-15,1-8 3 16,4-5-5-16,-2 2 6 16,-2-6-5-16,2 1-4 15,0-1 0-15,-3-2 0 16,2-6 0-16,-5 1 0 15,-4-4 0-15,-4-6-2 16,0 1 13-16,0-3-11 16,0-1-3-16,0-4 2 0,0 0 6 15,0-12-1-15,0 12-6 16,-12-3 8-16,-4 3-8 16,-6 1-1-16,0 3 7 15,-7 1-4-15,-7 2 2 0,-7 1-2 16,-9 2 4-1,-4 1-4-15,-8-3 2 16,-6 1-2-16,-11 0 1 0,-9-6-7 16,-8 1 7-16,-3 1 1 15,0-5-4-15,-3 1 2 16,-4-2-2-16,2 3 0 16,5-2 6-16,3 0-7 0,7 0 10 15,4 0-14-15,2 0 5 16,3 0 3-16,6 1-2 15,-1-1-3-15,-1-1 4 16,4 2 6-16,-2-1-9 16,2 5 6-16,1-5-5 15,-4 4-2-15,4 0 4 16,-3-3 0-16,-1-1-4 16,1 0 9-16,-3-4-9 0,3 4 4 15,6-5-2-15,6-7 6 16,-3 13-7-16,2-13 6 15,5 14 2-15,-2-7-5 16,6 1-2-16,-1-8-1 0,4 13 4 16,1-1 3-16,-1-4-3 15,-1 3-7-15,6 2 8 16,-1 0-8-16,2-1 9 16,1 0-5-16,2 0 9 15,-2 1-12-15,3-1 5 16,2-1 0-16,-5 3 7 15,3-2-12-15,-7 1 2 16,2-3 1-16,3-1 5 0,0-1-1 16,1 0 2-16,0 1-7 15,-5 3-2-15,4 0 7 16,-5-5 2-16,2 2 0 16,-4 3 1-16,3-4-4 15,0 1-1-15,0 3-2 0,5-5 0 16,-2-7 5-1,7 12 2-15,-1-4 0 0,-2 5-7 16,2-5 6-16,0-8 5 16,1 13-1-16,4-13-3 15,4 12 0-15,-3-12-8 16,6 12-2-16,-1-12 5 16,1 12 1-16,-2-5 3 15,4-7-7-15,-4 9 1 0,-1-9 6 16,-3 0 0-16,7 8-3 15,-3-8-10-15,2 0 6 16,4 0 8-16,-1 9-5 16,-3-9 0-16,-1 8-2 15,1-8 0-15,1 0-1 16,-2 0 7-16,1 0-3 16,-1 0-1-16,1 0 3 0,0 0 2 15,-1 0-10-15,-1 0 6 16,3 0 2-16,-6 0-5 15,1 0 6-15,-1 0-4 16,2 0-3-16,-3 0 8 16,1 9-13-16,5-9 13 15,-1 0-9-15,4 0 5 0,7 0-2 16,-7 0-2-16,5 7 5 16,-5-7-1-16,-1 0 0 15,4 0-2-15,1 0 3 16,-4 0 0-16,6 0-7 15,-6 0 5-15,1 0 5 16,-1 0-1-16,-3 0-3 16,-1 0-1-16,1 0-3 0,0 0 3 15,3 0-4-15,1 0 8 16,3 0-1-16,1 0-9 16,3 0 4-16,-3 0 4 15,0 0-4-15,3 0 8 16,-2 0-6-16,3 0-2 15,-6 0 6-15,3 8-2 0,2-8-6 16,2 0 4 0,-2 0 0-16,4 0-2 0,1 0-1 15,1 0 5-15,0 0-2 16,-3 0 2-16,2 0-1 16,0 0 8-16,-4 0-15 15,2 0 3-15,3 0 4 0,-1 0 5 16,0 0-6-16,4 0 1 15,0 0 1-15,0 0-5 16,8 0 5-16,-12 0-7 16,4 0 2-16,0 0 2 15,-2 0-2-15,2 0-1 16,0 0 6-16,0 0 2 16,-4 0-2-16,1 0-1 15,-2 0 2-15,5 0-6 0,8 0 1 16,-8 0 4-16,8 0-4 15,-12 0 3-15,12 0 1 16,-8 0-2-16,8 0-6 16,0 0 5-16,-8 0 1 15,-6 0 4-15,6 0-3 0,1 0-2 16,-4 0 2-16,2 0-3 16,9 0 3-1,-8 0 3-15,0 0-9 0,8 0 3 16,-8 0 2-16,-6 0 7 15,6 0-8 1,-2 0-1-16,-4 0 1 16,3 8 1-16,-3-8-3 15,6 0 10-15,-2 0-13 0,1 0 10 16,1 0-6-16,0 0 5 16,0 0-5-16,-6 0 8 15,14 0-12 1,-6 0 10-16,-2 0-6 15,-1 0 6 1,9 0-12-16,0 0 9 16,-8 0-4-16,8 0 10 0,-8 0-5 15,8 0 1-15,-8 0-7 16,8 0 6-16,-10 0-5 16,10 0 2-16,0 0 2 15,0 0-2-15,0 0-1 16,0 0 0-16,0 0 3 15,-6 0-1-15,-2 0-2 0,8 0 0 16,-14 0 0-16,6 0 8 16,0 0-9-16,8 0 2 15,-7 0 1-15,7 0 1 16,0 0-6-16,-9 0 10 16,9 0-3-16,-8 0 1 15,0 0-8-15,0 0 4 16,8 0 5-16,-9 0-2 15,9 0-5-15,-8 7-1 0,0-7 4 16,-1 0 3-16,-1 0-1 16,2 0-4-16,0 11 4 15,-6-4-2 1,6-7-3-16,8 0 5 16,-8 0 0-16,8 0-5 0,0 0 5 15,0 0-6-15,-7 0 7 16,-1 0 3-1,-4 0-16-15,12 0 14 16,-8 0-2-16,8 0 0 16,-9 0-2-16,-4 0 0 15,13 0 5 1,0 0-10-16,0 0 3 16,-6 0 3-16,6 0 0 15,0 9-1-15,0-9 1 16,-9 0-4-16,9 0 2 15,-8 0 7-15,8 0-8 16,0 0 1-16,0 0 4 16,0 0 2-16,-8 0-4 15,8 0-4-15,-8 0 6 16,-5 0 1 0,13 0 4-16,-11 0 2 0,2 0-8 15,1 0-1-15,0 0 2 16,0 0 1-16,8 0-3 15,-9 0-8-15,9 0-3 16,0 0-49-16,0 0-89 16,0 0-133-16,0 7-112 0,0 1-69 15</inkml:trace>
  <inkml:trace contextRef="#ctx0" brushRef="#br1" timeOffset="96283.59">11000 17499 90 0,'0'-7'178'0,"0"-4"-31"16,0 4-45-16,-8-1-48 16,8 4-27-16,0 0-1 15,0 4 17-15,-9 0 9 0,9 0 5 16,0-4-9-16,0 4-11 15,0 0-1-15,0 0-4 16,0 0-9-16,0 0-2 16,0 0 0-16,0 0-9 15,-9 0 9-15,9 12 5 16,-11 3 13-16,2 12-6 16,1 1-11-16,0 4 3 15,0 8-1-15,0 6 4 0,8 4-7 16,-8 1-5-16,8 3 0 15,-8-1-11-15,8-1 6 16,-8-3 0-16,8 0-4 16,-9-5 4-16,1 2 1 15,8-1-1-15,-8 3-8 16,8 1 6-16,0 0-4 16,0 0-3-16,0 1 1 0,0-3 4 15,0-2 2-15,0-7-7 16,0-2-1-16,0-3 6 15,0-10-1-15,0 2-4 16,0-2 5-16,-9-2 0 16,9-4 1-16,0 0-11 0,-6-5 7 15,6 0-2-15,-8 1 9 16,8-3-9-16,0 3 0 16,0-4 5-16,0 3-7 15,-9-5 0-15,9 2-2 16,-9-1 6-16,9 1-4 15,0-9 3-15,0 11 3 16,0-11-5-16,0 13 0 16,0-13 4-16,-8 12-1 0,8-3-2 15,0-9 5-15,0 0-8 16,0 0 4-16,0 7-1 16,0-7-1-1,0 0 1-15,0 0 5 16,0 0-5-16,0 0-6 0,0 0 5 47,0 0 2-47,0 0 2 0,0 0-3 15,0 0-4-15,0 0 1 16,0 0 6-16,0 0-1 16,0 0-8-16,5 0 13 15,4 0-9 1,-1 0 2-16,7 0-1 0,2 0 0 15,3 0 3-15,4-5-9 16,0 3 13-16,4-7-12 16,-2 4 6-16,2 2-3 15,0-6 5-15,-3 7 0 16,-5-8-6-16,0 5-1 16,-4 3 5-16,0-3-2 15,0 5 3-15,1 0-5 16,-1 0 3-16,0 0 2 0,6 0-9 15,-6-4 3-15,0 4 1 16,-4 0 5-16,0 0 0 16,0 0-2-16,-1 0-1 15,-3 0-6-15,1 0 4 16,-1 0 2-16,1 0 0 0,0-3 0 16,-5-2 0-1,4 5 5-15,-1 0-7 16,5 0 4-16,1 0-5 15,-5 0 5-15,1 0 4 0,-1 0-10 16,-1 0 4-16,1 0-5 16,-5 0 9-16,3 0-6 15,2 0 3-15,0 0 0 16,0 0 0-16,1 0-1 16,2 0 0-16,1 0 0 0,0 0-2 15,-4 0 5-15,6 0-3 16,-3 0 1-1,-3 0-2-15,-4 0-1 0,0 0 4 16,1 0-2-16,3 0 0 16,0 0-4-16,0 0 2 15,-1 8 1-15,1-8 1 16,0 9 3-16,6-9-1 16,-6 0-1-16,0 7 2 15,-1-7-7-15,-4 0 6 0,6 0-4 16,4 10 5-16,-5-10-8 15,4 7 7-15,0-7-3 16,0 0-2-16,-4 7 3 16,5-7 4-16,-5 9 1 15,1-9-5-15,-2 0-5 0,5 0 3 16,1 0 2 0,-2 7 0-16,3-7 4 15,-3 9-3-15,0-9-1 0,-1 8 4 16,-2-8-4-16,0 0 6 15,-8 0 1-15,4 0-5 16,-4 0 8-16,0 0-7 16,0 0-9-1,0 0-35-15,0 0-63 0,0 0-96 16,0 11-87-16,-8 0-81 16</inkml:trace>
  <inkml:trace contextRef="#ctx0" brushRef="#br1" timeOffset="101767.52">25589 8948 84 0,'0'-6'154'16,"0"2"6"-16,0 1-62 16,0 3-36-16,0 0-26 15,0 0-2-15,0 0-8 16,0 0-3-16,0 0-3 0,-11 0-5 15,-1 0-5-15,-1 0 1 16,-3 0 3 0,-93 13 63 15,81-6-63-31,-37 9 12 16,28-4-8-1,-4 4 1 1,-5 4-7-16,-2 6 2 0,0-3-9 15,-1 1 3-15,4 2 1 16,9-7 0-16,3 6 3 0,2 0-2 16,2 4 6-16,3-1-8 15,8 1 2 1,-4 2 7-16,2 2-1 0,-5 0-6 16,5 3 1-16,1 5-2 15,-2 1-9-15,-1-2 4 16,4 1 0-16,-3-5-7 15,3 2 7-15,4-3 0 16,-3 6-2-16,5 0 2 16,12-1-4-16,0 1 6 15,0 0-2-15,0 0 0 16,0-1 5-16,9 1-14 0,0 4 12 16,2 0-6-1,3-1 7-15,8-3-7 16,-1 0-3-16,-2-4 9 0,6-1-4 15,4-3-2-15,7 0-1 16,5-5 9-16,3-3-5 16,0-6-4-16,2 2 5 15,3-4-2-15,-1-1 4 16,6-4 3-16,-2 0-6 16,3-12 11-16,2 9-8 0,2-9-4 15,-2 8 4-15,-1-8-3 16,1 0-4-16,3 0 1 15,2-8 1-15,-6-1-2 16,-3-3 1-16,-1 0 1 16,-2-4 0-16,-2-5-2 15,1 1 2-15,1-6-3 16,-2 3 4-16,3-11-6 16,3-1 6-16,3-6-1 15,0 1-2-15,-4-1 2 16,-2-2-3-16,0 4 4 15,-4-2 5-15,-1 1-7 16,-6 0 5-16,-4-2 4 0,-3 0-3 16,-4-2 1-16,-1 0-1 15,-4-6-5 1,1 6 3-16,-9-4 1 16,0-1-4-16,-4-1 3 15,1 2-5-15,-5 3-4 0,-3 4 5 16,-5 1 5-16,0 2-8 15,-8 2 1-15,-10 0-1 16,-1-1 6-16,-1 4-9 16,-10 4 6-16,1 6 1 15,1-2-2-15,-1 1-2 16,1 4 2-16,1-2 0 0,-2 2 0 16,-2 0 0-1,-7 1 0-15,-3-3 0 16,1 6 1-16,-1 1 3 0,0 1 0 15,1 2-4-15,0 5 2 16,-2-6-7-16,3 5 4 16,-4 0-2-16,8 8 3 15,-3 0-4-15,4 0 11 16,-3 0-5-16,1 0-5 16,7 0 2-16,1 0 4 15,-1 0-3-15,4 0 1 0,2 0-5 16,-3 0 2-1,5 8 0-15,3-8 3 0,2 0-1 16,-2 0 2 0,2 8-6-16,-1-8 5 0,-3 8 5 15,0-8-8-15,-5 9 2 16,5-9 0-16,1 0 0 16,1 0 0-16,1 0 0 15,6 0 0-15,5 0 0 16,6 0 1-16,-8 0-4 15,8 0 8-15,0 0-7 16,-10 0 6-16,10 0-6 0,0 0-6 31,0 0 13-31,0 0 3 16,0 0-13-16,0 0 6 16,0 0-4-16,0 0 6 15,0 0-5-15,0 0 4 16,0 0 2-16,0 7-3 15,0-7-4 1,0 0-30-16,0 0-23 16,0 8-44-16,0-8-36 15,-8 17-28-15,-5-1-59 16,-4 5-374-16</inkml:trace>
  <inkml:trace contextRef="#ctx0" brushRef="#br1" timeOffset="104961.84">17359 17686 77 0,'0'-12'200'0,"0"0"-54"16,0 4-50-1,0 4-39-15,0 4-18 0,0 0-2 16,0 0-8-16,0 0-2 16,0 0-8-16,0 0-1 15,0 0 0-15,0 0 3 16,0 0 6-16,0 12 3 15,0-4 12-15,0 1-7 16,0-2-5-16,0 5 5 16,0 0 20-16,0 1 6 0,0 2 2 15,0 7 1-15,8-1-3 16,3-2-19-16,2 2-3 16,4 4-13-16,-1 3-1 15,8 0 10-15,4 5 5 16,1 0-15-16,4-2 17 15,-1 3-7-15,1-1 4 16,3-1 4-16,5-4-6 16,-1-3-9-16,1-5 14 15,-1 1 2-15,5-5-9 16,4-1-6-16,4-1-8 0,3-14-1 16,1 7-9-16,0-7-2 15,1 0 5-15,-2 0-12 16,-4 0 2-16,2 0 4 15,0 0-8-15,1-4 4 16,2-5-1-16,0 7-2 16,3-7 2-16,-1 0 2 15,-3 2 0-15,4-2-8 16,-3 1 11-16,-1-4-9 16,-2 0-2-16,-1 3-1 0,-5-3 8 15,1 0-4-15,0 0 7 16,-2-4-10-16,7-1 4 15,0-7-6-15,1-4 6 16,5-8-4-16,6-6 5 16,-1-2-3-16,5-11 2 15,-5-1 6-15,5-6-7 16,-1 3-1-16,-1-3 6 16,1 1-7-16,0-1 4 15,0 5-4-15,0 5 7 0,0-1-3 16,0-4-1-16,5 0-4 15,-6-4-2-15,0-5 6 16,2-7 0-16,-2 1 3 16,-6-6-7-16,-5 1 3 0,-8 2 6 15,-5 3 0-15,-6 0-10 16,-7-2-1-16,-7 0 6 16,2-3-2-16,-6-4 5 15,-1 6-1-15,-2 12-5 16,-5 10 0-16,-6 9 3 15,-6 6 0-15,0 9-1 16,0 10-4-16,0 7-1 0,0 2 5 16,0 3 1-16,0 3-5 15,0 4 1-15,0 0-1 16,0 0-6-16,0 0-19 16,0 0-15-16,0 0-49 15,0 0-45-15,0 0-54 0,0 0-71 16,-9 11-35-1,-4-11-59-15</inkml:trace>
  <inkml:trace contextRef="#ctx0" brushRef="#br1" timeOffset="106427.49">21434 15444 129 0,'-22'0'181'0,"1"0"-57"16,6 0-33-16,2 0-20 16,5 0-1-16,8 0 5 15,0 0-2-15,0 0-14 16,0 0 11-16,0 24 13 15,0 9-7-15,5 16-10 16,3 9-8-16,-5 11-7 16,2 2-1-16,2 8-20 0,-7-2-9 15,0-12-12-15,0-8-1 16,0-8-2-16,0-13-11 16,0-7 7-16,0-13 5 15,0-16-8-15,0-9 4 0,0-22-5 16,-7-23-1-16,7-23 3 15,0-19-3-15,0-16-1 16,0-1 4-16,0 2 1 16,7 6 0-16,4 10 2 15,7 14-2-15,-2 12-3 16,-1 13 0-16,6 10-3 0,4 14 3 16,-1 11-1-16,1 9 4 15,-2 12-1-15,2 12 3 16,-5 9-1-16,-4 11-5 15,-11 10 10-15,-5 2-3 16,-18 4-8-16,-5-2 4 16,-6-2-1-16,1-7 1 0,1-5-3 15,-2-4 5 1,-1-2-5-16,11-9 3 0,2-10-4 16,4-7 4-16,13 0-8 15,0 0 2-15,0 0 0 16,13-7 1-16,13-7 1 15,5 2 2-15,7-1-3 0,1 13 4 16,3 0 1-16,-3 18 0 16,-1 6 0-16,-10 14 0 15,-8 2-6-15,-11 8 12 16,-9 1-8-16,-17-3-2 0,-9-2 4 16,0-4 1-1,-13-4-3-15,5 2 7 0,-3-7-7 16,1-1 2-16,-2-5-3 15,7-6 6-15,5-2 1 16,10-5-8-16,3-3-4 16,6-9 2-16,7 0-6 15,0 0-12-15,0 0-15 0,5 0-28 16,2 0-34-16,1 0-28 16,0 0-20-16,0 0-26 15,5-9-69-15</inkml:trace>
  <inkml:trace contextRef="#ctx0" brushRef="#br1" timeOffset="107059.21">21886 15615 390 0,'0'-24'218'0,"0"3"-98"15,-6 4-61-15,6 5-31 16,0 5-8-16,0 7-9 16,0 0-4-16,11 12 19 0,1 7 19 15,4 10 3 1,2 4-4-16,-7 4 14 0,-5-5 5 16,-6-4 10-16,0 1 2 15,-6-5-11-15,-11-4-17 16,-8 5-9-16,-1 0-11 15,-8-6-5-15,6 6-14 0,3 0-4 16,4-1 1-16,5-7-5 16,8-5 3-16,8 0 1 15,0 0-2-15,13-12-2 16,8 0 0-16,10 0 1 0,11-3 5 16,14-14 3-1,12-4-3-15,23-8 0 16,16-5 9-16,21-8 11 0,2 1 30 15,-1 4-17-15,-10 4-14 16,-14 9-12-16,-20 3-1 16,-15 7-4-16,-18-4-2 0,-13 10 0 15,-9 0 7-15,-9 4 5 16,-10 4 6-16,-2 0-1 16,-1 0-6-16,-8 0-9 15,0 0-4-15,0 0-2 0,0 0-1 16,0 0-2-16,0 0 2 15,0 0-2-15,0 0-10 16,0 0-12-16,0 0-10 16,0 0-26-16,0 0-7 15,0 0-13-15,0 0-25 16,0 0-28-16,0 0-20 16,0 0-29-16,0 0-5 0,0 12 19 15,0-4-23-15,0-8-7 16</inkml:trace>
  <inkml:trace contextRef="#ctx0" brushRef="#br1" timeOffset="112484.76">30300 8821 447 0,'0'-37'195'16,"0"1"-32"-16,0 3 5 15,0 4 10-15,0 8-22 16,0 10-62-16,-7 7-46 16,7 16-27-16,-12 19 50 15,-4 19-11-15,-6 19-31 16,-2 9-11-16,-4 11-10 15,-30 90-2 1,31-98-2-16,2-7-3 16,5-10-4-16,4-10-88 15,7-12-100 1,9-14-41-16,0-17-15 16,9-22 3-16,7-27-17 15,12-19 79-15,16-16 79 16,9-12 50-16,12-9 52 0,6 1 136 15,-3 3 68-15,-7 5-56 16,-13 11-27-16,-10 17-15 16,-10 12-7-16,-9 14-19 15,-6 10-31-15,-1 9-27 16,-3 12-14 0,-6 12 6-16,3 11-4 0,-3 11-4 15,3 2-5-15,2-3 4 16,9 0 5-1,4-5-2-15,3-9 8 16,4-2-9-16,-2-17 1 16,-1 0 14-16,-3-7 7 15,-1-13-14-15,1-5 2 16,-11-4-5-16,-5 1 9 0,-6 7-10 16,-6 6-9-16,-10 2-4 15,-9 5-7-15,-4 8-21 16,-7 8-47-16,-5 7-54 15,-3 11-42-15,1 6-12 16,-5-4-69-16</inkml:trace>
  <inkml:trace contextRef="#ctx0" brushRef="#br1" timeOffset="113122.66">28854 5076 228 0,'0'-13'200'0,"0"0"-98"16,0 1-45-16,0 0-19 15,0 5-6-15,0 2 1 16,0 5-8-16,0 0-9 15,12 12-8-15,13 12-2 16,3 13-5-16,9 16-56 16,0 20-52-16,0 17-473 15</inkml:trace>
  <inkml:trace contextRef="#ctx0" brushRef="#br1" timeOffset="113515.79">31291 8833 364 0,'54'-95'216'16,"-2"11"-58"-16,-13 10-35 16,-5 21-33-16,-18 18-39 15,-16 30-20-15,-24 38 29 16,-33 40 58-16,-40 38-17 16,-34 41-23-16,-18 53-22 15,-13 31-20-15,-1 16-20 16,13-7-7-1,15-22-2-15,25-32-2 16,30-36-4-16,23-32-59 16,19-34-101-16,28-32-102 15,20-32-68-15,28-34-381 16</inkml:trace>
  <inkml:trace contextRef="#ctx0" brushRef="#br1" timeOffset="113932.57">31108 9805 553 0,'8'-44'226'0,"-8"7"-109"16,-20 13-35-1,-3 7 32-15,1 6 37 0,11-3 0 16,11 7-9 0,0 0-26-16,8-10-7 15,20-9-47-15,21-2-32 16,24-3-12-16,9 5-2 0,-6 11 6 15,-5 15-11-15,-16 19 1 16,-20 31 16-16,-18 26 32 16,-25 22-33-16,-26 13-27 15,-23 3 0-15,-17 0 0 16,-4-12 0-16,10-12 0 16,6-21 0-16,17-17 0 15,18-11 0-15,27-8 0 16,19-9 0-1,34-8 0-15,31-5 0 16,27-11 0-16,19 0 0 16,8 0 0-16,4 0 0 0,-7 9 0 15,-15 0-51-15,-17 3-334 16,-17 0-54-16,-18 4 26 16,-24 5 40-16</inkml:trace>
  <inkml:trace contextRef="#ctx0" brushRef="#br1" timeOffset="114197.07">30061 11942 351 0,'-37'12'249'0,"17"-12"-120"16,20 0-56-16,16 0-22 16,25-12 30-16,27 1 35 15,31-2 0-15,19 0-33 16,8 1-39-16,-14 5-19 16,-14 7-47-16,-25 0-88 15,-21 0-91-15,-17 0-37 16,-27 0-49-16</inkml:trace>
  <inkml:trace contextRef="#ctx0" brushRef="#br1" timeOffset="114666.54">30195 11898 487 0,'-66'-20'210'0,"13"7"-92"16,10 5-52-16,9 8 12 15,3 16 12-15,5 14-2 16,2 9-8-16,4 7-24 15,4 6-13-15,0-2-7 16,2-6-9-16,6-12-2 16,8-3-3-16,0-13 1 15,0-4-5-15,22-12-10 16,15 0-4-16,15 0-4 16,13 0 1-16,8 0-5 15,1 12 4-15,-13 14-4 16,-13 5 6-16,-20 11 3 15,-16 10-3-15,-20 1 7 16,-19 0-2-16,-18-1 20 16,-8-10 9-16,-12-6 17 15,0-7 15-15,5-13 17 16,6-4-4-16,6-12-3 16,9 0-11-16,14 0-18 15,3-7-43-15,14-2-6 16,8-3 0-16,0-5 0 15,4 5 0-15,4 0 0 16,4-4 0-16,2 4 0 16,0-1 0-16,3 5 0 15,-5 0-50-15,1 3-145 16,-1 1-110-16,-4 4-43 16,-5 0 0-16,1-3-18 15</inkml:trace>
  <inkml:trace contextRef="#ctx0" brushRef="#br1" timeOffset="115229.02">30918 11646 329 0,'6'-53'162'0,"-6"-1"-62"15,-6 2-34-15,-15 3-9 16,-9 4 10-16,-9 0 9 16,-18 1-19-16,-19 3-8 15,-31 8 6-15,-22 14 11 16,-22 15 4-16,-16 16 22 15,-11 23 22-15,-15 36-5 16,-8 30-11-16,11 33-26 16,15 25-30-16,29 8-23 15,41 4 1-15,40-5 3 16,43-7-12-16,52-9-4 16,52-15-3-16,43-16-2 15,39-21-1-15,37-25-1 16,30-26 9-16,30-21-7 15,275-43 13 1,-290-15-13-16,-30-21 11 0,-33-25 46 16,-33-22 3-16,-31-23 5 15,-34-25-17 1,-37-18-50-16,-39-9 0 16,-38-2 0-16,-32 12 0 15,-31 20 0-15,-23 14 0 16,-10 20-52-16,-14 22-180 15,-2 28-116-15,-11 25-46 16,-1 20-20-16</inkml:trace>
  <inkml:trace contextRef="#ctx0" brushRef="#br1" timeOffset="116530.31">17046 16868 92 0,'0'-9'220'0,"0"2"-56"16,0 2-44-16,0 5-22 15,0 0 5-15,0 0 11 0,0 0-5 16,3 0-2-16,5 0 2 16,6 17-2-16,-2 8 5 15,3 2-16-15,9 11-9 16,2-2-23-16,5 1 2 16,11-5 15-16,19-15-8 0,16-22 4 15,20-23-29 1,21-29-48-16,21-20 0 15,15-30 0-15,12-23 0 0,9-24 0 16,3-20 0-16,-3-9 0 16,-5-5 0-16,-11 8 0 15,-12 18 0-15,-18 15 0 16,-16 21 0-16,-20 19 0 16,-15 22 0-16,-17 16 0 0,-18 16 0 15,-10 13 0-15,-7 12 0 16,-6 7 0-16,-9 9 0 15,3 3 0-15,-11 1 0 16,1 4 0-16,-4 1 0 16</inkml:trace>
  <inkml:trace contextRef="#ctx0" brushRef="#br1" timeOffset="116624.88">19658 14919 2047 0,'0'7'0'16,"-14"6"-22"-16,3-2-426 16,-6 1-43-16,-6-12-15 15</inkml:trace>
  <inkml:trace contextRef="#ctx0" brushRef="#br1" timeOffset="117775.09">20017 14337 41 0,'0'-9'151'16,"0"1"54"0,0-4-50-16,0-2-39 15,0 0-23-15,0-3-11 0,0 5-10 16,0 4-14-16,0 4-11 15,9 4 7-15,0 8 33 16,3 13 13-16,4 15 4 16,-5 11-5-16,3 15-22 15,-6 4-24-15,-5 4-19 16,2-7-17-16,3-1-4 0,-3-14-10 16,-2-11 2-1,-3-8 0-15,0-10 3 0,0-19 4 0,0 0-8 16,0-23-4-1,-12-18 1-15,12-23-5 16,0-19 6-16,0-14 3 16,12-13-9-16,4-4 4 15,9 1 3-15,-1 10-5 16,4 13 0-16,5 18 0 0,4 16-1 16,7 10 3-16,5 18-4 15,3 11 1-15,-3 17-1 16,-8 17 4-16,-12 19-2 15,-13 16 2-15,-16 10 5 16,-25 12 0-16,-18-2-6 16,-19 2-4-16,-12-10 7 15,3-7-1-15,1-11 4 16,13-13-4-16,13-9-4 0,9-9 9 16,16-2-5-16,7-13-9 15,12 0 2-15,15 0 6 16,18 0-11-16,16 0 7 15,10 0 1-15,6 0-1 16,7 8 7-16,-3 13-5 0,-9 7-3 16,-12 8 5-16,-14 8-8 15,-12 2 10-15,-16 0-3 16,-6-2 1-16,-23-3 1 16,-11-6-1-16,-11-1 6 15,-3-6-7-15,-6-9 1 16,7-1 2-16,4-6-4 15,12-4-2-15,11-8-9 0,3 8-13 16,9-8-36-16,8 0-37 16,0 0-33-16,0 0-45 15,13-3-36-15,3-6-8 16,8-7-58-16</inkml:trace>
  <inkml:trace contextRef="#ctx0" brushRef="#br1" timeOffset="118109.47">20871 14397 475 0,'11'-36'236'0,"-2"3"-43"16,-9 9-4-16,0 2 0 16,5 8-11-16,-2 0-25 15,2 11-40-15,-1 3-38 16,5 17 32-16,2 19 32 0,-3 16-139 15,0 14 0-15,-4 6 0 16,-4 6 0 0,0-4 0-16,0-10 0 0,0-2 0 15,0-10 0-15,0-11 0 16,0-7 0-16,0-11 0 16,0-2 0-16,0-9 0 15,0-5 0-15,0-7-171 31,0-7-300-15,0-9-28-16</inkml:trace>
  <inkml:trace contextRef="#ctx0" brushRef="#br1" timeOffset="132018.33">18289 2693 216 0,'-21'-23'154'0,"4"-1"-71"0,3 0-23 16,-4-1-23-16,2-5 6 15,-1 6 7-15,7-1-8 16,-3 5-15-16,1 4-3 15,-5 0 8-15,1-1 1 16,-8 4-3-16,-6 6-7 16,-1-1 0-16,-9 8-10 15,-5 0 1-15,-5 0-6 16,-2 13-1-16,-5 2-2 16,-4 6 9-16,-4 3 6 15,5 10 1-15,-2 5-6 16,2 7-2-16,3 2-1 15,9 6-6-15,9-2 1 16,14 10 1-16,3-1 2 16,9 3 3-16,13 5 1 15,0 10-8-15,0 3 3 16,13 2 3-16,9 7 5 16,0-3-8-16,11 1 4 15,-1 2-3-15,6-7 1 16,1-2 3-16,12-8 12 15,0-10 11-15,19-7 1 0,10-12 19 16,18-12 10-16,16-13-4 16,19-20-7-16,10-12-10 15,7-12-8-15,-12-13-2 16,-16-4 12-16,-20-12-15 16,-17-11 1-16,-12-14 8 15,27-110 19 1,-67 91-21-16,-12 3 38 15,-18 0-35-15,-14 1-17 16,-19 4-26-16,-17 3 0 16,-13 9 0-16,-13 4 0 15,-9 9 0-15,-4 6 0 0,5 9 0 16,4 8 0-16,7 8 0 16,5 9 0-16,9 12 0 15,2 8 0-15,2 4 0 16,-1 12 0-16,1 4 0 15,-1 6 0-15,0 1 0 16,9 1-127 0,6 0-145-16,7 2-59 0,5-2-13 15,6-8-52-15</inkml:trace>
  <inkml:trace contextRef="#ctx0" brushRef="#br1" timeOffset="133916.79">17326 3211 120 0,'0'-7'232'0,"0"2"-58"16,0-4-72-16,0 9-51 15,0-4-20-15,0 2 30 16,0 2 28-16,0 0 13 16,0 0-2-16,0 0-4 15,0-6 17-15,0 3-5 16,-11-1-18-16,-6-1-40 16,-4-2 9-16,-3-2-1 0,-4-3-4 15,-4 0 1-15,-10 0-7 16,-3-5-3-16,-7-2-3 15,-13-2 13 1,-4 0-22-16,-9 1-13 0,-6-1 2 16,-9 2-15-16,-9-3 2 15,-3 3-6-15,-14-6 2 16,-2 5 8-16,-9-5-13 16,-5 5 0-16,-7-1 0 15,-5-3 0-15,-11 0 0 16,-7 3 0-16,-15-3 0 15,2 0 0-15,-1 3 0 16,7-4 0-16,-1 5 0 16,7 1 0-16,8 2 0 15,16 1 0-15,7-1 0 16,14 1 0-16,10 3 0 16,7 2 0-16,7-3 0 15,7 2 0-15,9 4 0 16,9 0 0-16,4 0 0 0,8 1 0 15,4 2 0-15,-1 1 0 16,0-1 0-16,-4 5 0 16,-4-2 0-1,-5-3 0-15,-7 0 0 16,-5 3 0-16,3-3 0 0,1-1 0 16,5 6 0-16,7-2 0 15,9-3 0-15,8 2 0 16,10-2 0-16,7 5 0 15,-1 0 0-15,1 0 0 16,2 0 0-16,-2 0 0 16,-4 0 0-16,-4 0 0 15,-2 0 0-15,-1 0 0 16,-2 0 0-16,0 0 0 16,9 8 0-16,-2-8 0 15,2 7 0-15,-1-7 0 16,-3 11 0-16,4-11 0 15,4 0 0-15,7 0 0 16,3 0 0-16,8 0 0 16,1 0 0-16</inkml:trace>
  <inkml:trace contextRef="#ctx0" brushRef="#br1" timeOffset="134299.37">11353 2447 1979 0,'4'0'-87'0,"1"0"7"16,-1 0 17-16,0 7 35 16,2-7 21-16,-1 0 2 0,-2 0 3 15,6 0 0-15,-4 0 9 16,-2 0 9-16,-3 0-2 15,0 0-7-15,0 0-1 16,5 0-2-16,3 0 0 16,4 7-4-16,3-7 5 15,10 9-3-15,4-9-2 16,4 12 1-16,3-4-2 16,1 0-3-16,4 0 4 15,-5 1-2-15,0-9 4 16,-4 0-1-16,-3 0 4 15,-4 0-4-15,-6 0 5 16,-2 0-2-16,-6 0 6 16,-1 0-2-16,-6 0-5 15,0 0 0-15,-4 0-5 16,0 0-22-16,0 0-94 16,0 8-158-16,0 12-61 15,0 9-49-15</inkml:trace>
  <inkml:trace contextRef="#ctx0" brushRef="#br1" timeOffset="135585.27">14779 10744 236 0,'17'13'171'15,"-6"4"-58"-15,-5-5-36 16,-6-12-14-16,0 9 13 16,0-9 27-16,0 0 18 0,0 0 37 15,0 0 3-15,0 0-14 16,-12 0-17-16,-4 0-36 15,-13 0-38-15,-13 0-23 16,-14-4-12-16,-10-4-6 0,-10 4 6 16,-14-4-4-1,-6 0-10-15,-10-5 3 0,-7 7-6 16,-5-5-2-16,-9 7 3 16,-7 1-3-16,-4 3-1 15,-8 0 1-15,-8 0-1 16,-17 0-4-16,-11 0 0 0,-15 12 9 15,-9 0-8-15,-1 1 0 16,0 3 4-16,4-4-5 16,5-1 1-16,-2 1 7 15,1 2 0-15,-4-2-4 0,0 0 2 16,0 0 12-16,4 5-3 16,9-4-3-16,7-3 8 15,13 3-3-15,14-1-4 16,18 0-3-16,17 1 12 15,19-1-13-15,14 0 6 16,15 0-4-16,11 0-7 0,14-3 3 16,11 3-4-16,5 0-5 15,7-3 5-15,5-1 7 16,4-1-5-16,3-7-6 16,2 10 14-16,-2-10-12 0,13 0 8 15,-9 7-4-15,9-7 5 16,0 0-11-1,0 0 7 1,-8 0 6-16,8 0-8 16,-8 0 4-16,8 0 17 15,-9 0-22-15,1 0 0 0,2 0 0 32</inkml:trace>
  <inkml:trace contextRef="#ctx0" brushRef="#br1" timeOffset="135680.05">8970 11076 2046 0,'0'0'-44'0,"0"7"-17"15,-9-7-21-15,9 9-32 0,-12-9-42 16,4 8-50 0,-5 0-47-16,1-8-18 0,1 8-28 15,-7-8 21-15</inkml:trace>
  <inkml:trace contextRef="#ctx0" brushRef="#br1" timeOffset="136062.29">9080 10871 201 0,'23'-39'268'16,"-3"2"-93"-16,-7 5-64 0,-10 7-35 16,-3 8-7-16,0 6-2 15,-16 2-11-15,-8 9-18 16,-12 16-7-16,-18 17 6 15,-11 8 2-15,-3 8-2 16,-2-1-14-16,10 5 0 16,2-4-9-16,14-4-4 0,8-4 2 15,16-5-10-15,6-3 2 16,14-1-2-16,17-2-1 16,17-2 5-16,19 5-4 15,12-5-2-15,15 1 0 0,13-6 3 16,0-3-5-1,-8-3 6-15,-15-9-5 0,-18-8 9 16,-11-16-5-16,-17-22-6 16,-10-9 3-16,-11-19 7 15,-3-11-4-15,-17-1-3 16,1 2-4-16,-3 2-25 0,-3 5-63 16,3 17-50-16,3 9-49 15,8 15-51-15,8 16-44 16</inkml:trace>
  <inkml:trace contextRef="#ctx0" brushRef="#br1" timeOffset="137339.95">15479 15769 358 0,'16'-45'204'15,"-8"0"-21"-15,0 5-36 16,0 4-34-16,-4 3-20 15,1 9-6-15,-2 7 33 0,-3 4 40 16,0 3 38-16,0 0 19 16,0 10-50-16,-17 0-167 15,-2 0 0-15,-10 0 0 16,-11 0 0-16,-10 10 0 0,-10-10 0 16,-14 0 0-16,-10 0 0 15,-9 0 0-15,-18 0 0 16,-10 0 0-16,-9-5 0 15,-9 5 0-15,-2 0 0 16,-1 0 0-16,-1 0 0 16,1-5 0-16,0-2 0 0,-4-2 0 15,-9 1 0-15,-3 1 0 16,-4-2 0-16,-5 9 0 16,0-5 0-16,-2 5 0 0,2 0 0 15,5 0 0 1,2 0 0-16,15 0 0 0,7 14 0 15,5-7 0-15,2 5 0 16,5 0 0-16,4 4 0 16,3-3 0-16,15-1 0 15,7 4 0-15,7-4 0 0,8 1 0 16,6 0 0-16,6-1 0 16,7 0 0-16,-3 0 0 15,1-3 0-15,3 2 0 16,-2 1 0-16,2-5 0 0,2 6 0 15,3-1 0-15,4 2 0 16,5-3 0-16,3 6 0 16,0-2 0-16,0 6 0 15,1 0 0-15,0-2 0 16,-2-1 0-16,1 2 0 16,6-1 0-16,-2-2 0 0,8-5 0 15,1 1 0-15,2-2 0 16,12 3 0-16,-4-2 0 15,2 4 0-15,1-4 0 16,-6 5 0-16,-4 2 0 0,-4 3 0 16,6-3 0-16,2-3 0 15,6 1 0-15,-2-5 0 16,7-4 0-16,3-8 0 16,11 8 0-16</inkml:trace>
  <inkml:trace contextRef="#ctx0" brushRef="#br1" timeOffset="137408.77">9436 16111 1841 0,'3'0'-250'15,"-3"0"-10"-15,0 0-6 16,8 0 19-16,1 0-7 0,4-12 0 16</inkml:trace>
  <inkml:trace contextRef="#ctx0" brushRef="#br1" timeOffset="137859.45">9575 15720 227 0,'0'-41'249'15,"-9"5"-64"-15,-4 3-45 16,6 10-58-16,-2 6-28 16,-2 9-1-16,-2 8-5 15,-4 16 2-15,-2 16-10 16,-5 17 1-16,-4 16 11 15,-1 8 1-15,1 1-9 0,3-5-13 16,9-7-15-16,16-10-5 16,0-7-6-16,8-9 1 0,8-7-4 15,12-4-1 1,13-5-5-16,8-4 4 0,8 4-3 16,0 1 8-16,3 0-8 15,-2-6 5-15,-7 1 1 16,-2-4-5-16,-9-12 5 15,-7 0 3-15,-8 0-3 0,-4 0-6 16,-10 0 26-16,-3 0-3 16,-8-12-16-16,0-16-1 15,-16-13 5-15,-4-11-4 16,0-17-1-16,-5-12-3 0,-7-14 2 16,-1-7-9-1,-2-3-12-15,-4 7-12 0,4 9-24 16,-1 11-44-16,3 13-67 15,9 12-57-15,2 9-43 16,3 10-25-16</inkml:trace>
  <inkml:trace contextRef="#ctx0" brushRef="#br1" timeOffset="157627.96">16611 12634 489 0,'-25'-40'254'15,"-2"5"-85"-15,-11-4-74 0,3 3-16 16,-7 3 10 0,2 4 31-16,4 1 2 0,4 4-9 15,2 8-44-15,3-2-27 16,-3 7-6-16,-1-1 1 15,-6 3-6-15,-2 6 15 0,-15 3-16 16,-3 0 19-16,-8 0-2 16,-5 12 1-16,-7 4 1 15,-4 9-16-15,-4 3-33 0,0 1 0 16,0 7 0-16,4 3 0 16,-1 11 0-16,4 3 0 15,5 13 0-15,5 3 0 0,11 12 0 16,7 5 0-16,10 8 0 15,15 5 0-15,14 2 0 16,19 4 0-16,12 2 0 16,14-3 0-16,5 2 0 0,15-3 0 15,8-6 0-15,9-7 0 16,11-9 0-16,6-12 0 16,10-12 0-16,13-12 0 15,11-16 0-15,15-17 0 0,10-20 0 16,7-17 0-16,4-16 0 15,-3-16 0-15,-13-11 0 16,-12-23 0-16,-12-10 0 16,-18-12 0-16,-15-5-10 15,-20-6 2-15,-15-2 11 0,-22 0 7 16,-16 5-5-16,-12-3-5 16,-28 8 0-16,-18 7 0 0,-14 9 0 15,-18 10 0-15,-18 14 0 16,-15 10 0-16,-5 12 0 15,-8 15 0-15,12 6-108 0,6 9-129 16,13 7-98-16,17 10-44 16,14 7-40-16</inkml:trace>
  <inkml:trace contextRef="#ctx0" brushRef="#br1" timeOffset="158625.7">18983 5950 370 0,'-6'-41'193'16,"-8"-3"-66"-16,-2 3-49 15,-2 6-24-15,4 2 3 16,-6 3 10-16,-6 7 20 0,6 2-5 15,-4 4 0-15,-5 2-1 16,1 2 0-16,-4 10 6 16,-10 3-18-16,-6 16-14 15,-13 12-15-15,-11 16-8 0,-15 18-4 16,-1 12-6-16,-5 7-11 16,7 13-3-16,9 4 11 15,7 4 2-15,12 2-5 16,18 3-4-16,15-5-5 15,11-5 0-15,14 1-2 16,14-5 1-16,11-8-2 0,15-4 2 16,18-7 10-16,16-1 14 15,26-4 0-15,27-8-4 16,26-8 1-16,22-8 9 0,14-12 1 16,0-14-6-16,-2-9-31 15,-8-10 0-15,-18-10 0 16,-12-9 0-16,-24-6 0 15,-24-6 0-15,-19-15 0 0,-22-11 0 16,-19-9 0 0,-14-15 0-16,-13-7 0 0,-14-11 0 15,0-7 0-15,-20-3 0 16,-6-5 0-16,-10 3 0 16,-10 2 0-16,-1 7 0 0,-10 9 0 15,-13 12 0-15,-5 12 0 16,-6 7 0-16,-5 17 0 15,-4 12 0-15,-3 14 0 16,0 19 0-16,-6 11-344 0,3 17-133 16,-6 18 7-16</inkml:trace>
  <inkml:trace contextRef="#ctx0" brushRef="#br1" timeOffset="159624.35">9701 6141 251 0,'-42'-27'206'15,"-6"3"-89"-15,-10 7-54 16,-9 17-26-16,-15 0 19 16,-8 20 24-16,0 8-3 15,-3 5-7-15,4 12-13 0,-1 8-5 16,6 13-17-1,2 14-10-15,0 23 6 0,9 6-6 16,5 13-10-16,11 4 11 16,8 1-11-16,21-1 1 15,20-9 1-15,25-6-13 16,23-6 3-16,28-11-6 0,22-12-1 16,27-16 3-16,31-23-2 15,22-22-3-15,24-21 0 16,10-28 0-16,-2-21-7 15,-15-20 6-15,-21-13-2 0,-27-7 8 16,-20-10-6 0,-32-2 3-16,-21-5 0 0,-30-7 10 15,-19-6 16-15,-17-7 4 16,-29-4 3-16,-11-1-4 16,-13 6-11-16,-12 3-6 15,-5 8-1-15,-1 16-6 0,-8 20-20 16,-5 21-10-16,-10 24-31 15,-8 30-49-15,-2 32-54 16,-2 35-38-16,1 38-14 16,-7 32-82-16</inkml:trace>
  <inkml:trace contextRef="#ctx0" brushRef="#br1" timeOffset="160591.18">8664 13386 275 0,'-39'0'280'15,"-18"11"-84"-15,-8 5-78 16,-9 7-54-16,1 10-15 16,5 8 24-16,-2 7 53 15,1 13-10-15,-1 13-17 0,5 7-10 16,9 14-16-16,2 5-10 16,6 19-4-16,9 6 1 15,4 13-6-15,13 5-13 16,5 0-11-16,17-4-17 15,3-9 5-15,19-8-8 16,14-7-6-16,16-14 4 0,21-11-7 16,17-16 1-16,16-26-10 15,11-20-20-15,14-28-10 16,7-24-13-16,4-28-29 16,-1-26-19-16,1-24-12 0,-12-17 19 15,-11-12 20-15,-23-14 22 16,-14-9 21-16,-17-10 21 15,-16-2-2-15,-17 2 19 16,-12 5 21-16,-20 14 5 16,-8 10 26-16,-17 18 18 15,-10 14 15-15,-14 21 3 0,-9 22-17 16,-10 15-30-16,-5 22-20 16,-9 9-16-16,1 14-17 15,1 9-16-15,-3 10-34 0,7 7-59 16,8 10-92-16,7 8-85 15,7 9-68-15,5 5-28 16</inkml:trace>
  <inkml:trace contextRef="#ctx0" brushRef="#br1" timeOffset="162653.5">21171 16997 14 0,'13'-7'47'0,"0"3"82"16,-5-3 51-16,-5 2-40 15,-3-3-22-15,0 4-19 0,0-4 1 16,0 0 26-16,-11 0 3 15,-2-1-4-15,0 1-8 16,1-1-9-16,1 2-26 16,-1 2-19-16,-1 5-15 15,1 0-11-15,-5 0-8 0,3 16 2 16,-8 6-8-16,1 6-5 16,2 8-8-16,2 9-3 15,6 5-6-15,11 2-1 16,0-3 2-16,8 0-1 0,4-5 2 15,7-3-5-15,6-8-9 16,4-9-16-16,3-4-18 16,4-6 10-16,0-14 5 15,-4 0 3-15,-2-5 7 16,-10-7 18-16,-2-5-2 16,-10-4 6-16,-8-3 7 15,0-4 9-15,-17 3 1 0,-3 5 8 16,-13 1-10-16,-5 2-4 15,-1 8-7-15,-6 9-2 16,5 0-3-16,3 0-11 0,9 11-14 16,2 6-64-1,10 0-69-15,4 3-66 0,12 0-23 16,0 1-5-16,0-4-31 16</inkml:trace>
  <inkml:trace contextRef="#ctx0" brushRef="#br1" timeOffset="163202.32">21360 16969 161 0,'0'-23'190'16,"0"-2"-68"-16,0 1-40 15,-9-1-15-15,-4 0 0 16,1 5 4-16,-8 5-17 16,-5 1 1-16,-4 7-9 0,-4 2-6 15,-2 5-5-15,-4 0 18 16,-9 12 12-16,-48 37 113 31,-23 45 18-31,59-24-120 16,-46 113-3-1,63-78-56-15,-2 119-7 16,45-118-6-16,23-12 0 16,88 57-31-1,-34-102-8-15,12-17 0 16,9-19 0-16,3-22-2 0,0-15 8 15,-3-21 13 1,-8-19 10-16,-13-19 7 0,-17-10 4 16,-10-14 5-16,-22-2 11 15,-20 2 14-15,-16 10-9 0,-17 7-13 16,-11 13-13 0,-13 11-36-16,-13 18 36 15,-14 11-304-15,-12 18-18 0,-14 10-27 16</inkml:trace>
  <inkml:trace contextRef="#ctx0" brushRef="#br1" timeOffset="164350.34">9749 17817 290 0,'-13'-24'153'16,"1"-2"-37"-16,1 2-32 0,-1 4-15 16,-5-5 19-16,1 1 8 15,-1 4 5-15,-3-5 2 16,0 4-14-16,-5 6 8 16,0 2-1-16,-2 1-10 15,-6 4-16-15,1 4-14 16,-9 4-19-16,-5 0-2 0,-1 0-9 15,-7 17 1-15,2 3-9 16,-4 9 6 0,6-1 19-16,7 8-5 0,5 9-13 15,14 8-20-15,7 12 10 16,17 12 1-16,13 14-2 16,11 5-7-16,12 7-5 15,10-2-4-15,7-3 4 16,3-5 0-16,4 3 1 0,2-12-8 15,3-8 6-15,1-7-1 16,-2-11 1-16,1-16-1 16,3-14-4-16,11-13 3 15,1-15-4-15,10-15-4 16,3-18 1-16,0-12 1 16,-3-7 1-16,-8-15 0 15,-15-5-5-15,-13-14 1 16,-18-8 7-16,-11-7-2 0,-17-9 6 15,-16-4 3-15,-17 0-4 16,-11 4 21-16,-18 9 3 16,-6 11 18-16,-8 11-7 15,-6 15-17-15,1 12-9 0,-4 6 1 16,4 14-5-16,0 7-12 16,2 9-14-1,6 9-19-15,8 7-48 0,6 0-54 16,1 23-58-16,7 11-51 15,7 10-17-15,7 12 13 16,7 10-51-16</inkml:trace>
  <inkml:trace contextRef="#ctx0" brushRef="#br1" timeOffset="172787.3">8242 15689 101 0,'5'-23'213'0,"-5"4"-82"16,0 3-39-16,0 0-25 15,0-1-15-15,-9 6-9 16,9 2-15-16,0 5-10 0,0 4 8 15,0 0 15 1,0 17 100-16,0 11-35 16,0 19 9-16,-8 28-8 15,1 23-24-15,-2 15-25 16,1 13-6-16,8 5-23 16,-13-1-6-16,13-8-9 15,-12-9-17-15,12-6 7 0,-12-14 0 16,4-12-8-16,-1-10 6 15,9-14-8-15,0-13-11 16,0-12-15-16,0-8-17 16,0-8-22-16,0-16-8 15,0 0 21-15,9-2 8 0,3-19-9 16,0-8-11-16,1-16-18 16,3-24-11-16,0-21-1 15,1-24 28-15,-1-19 32 16,-5-14 18-16,-5-4 13 15,-6 5 7-15,0 3 7 16,-9 10 7-16,-4 5-1 16,-3 16 4-16,0 13 9 0,-1 13 9 15,1 22 12-15,-1 19 2 16,7 12 7-16,2 18 3 16,-6 27-11-16,3 35 17 15,3 48 12-15,8 48-7 0,-9 39-27 16,9 35-12-16,0 14-7 15,0-3-9 1,0-12 0-16,0-22-1 0,9-26-4 16,2-34-10-16,5-32 4 15,-2-28-15-15,-4-26-21 16,-1-15-9-16,-4-33-18 16,-5-16-7-16,0-30-23 15,0-30-17-15,-14-36 6 0,4-29 1 16,-7-31 13-16,-4-14 11 15,-2-6 9-15,-6 9 9 16,1 12 18-16,3 21 14 16,-4 16-3-16,10 28 20 15,2 24 47-15,5 25 45 16,0 21-25-16,12 24-8 16,-8 28-2-16,8 32 3 0,0 31 0 15,0 18-8-15,0 21-2 16,0 9-9-16,8-2-9 15,1-4-10-15,-2-11-9 16,-3-11-1-16,3-13 0 0,-2-17-15 16,-5-17-19-16,0-11-22 15,4-17-19-15,1-12-1 16,-2-24-24-16,-3-30-58 16,0-26 9-16</inkml:trace>
  <inkml:trace contextRef="#ctx0" brushRef="#br1" timeOffset="172960.38">8006 15432 23 0,'0'-10'82'0,"0"10"88"16,0 22-69-16,0 6-47 16,0 12-30-16,0 10-12 0,0 3-7 15,0-2-5-15,0 3-15 16,0-9-59-16,5-8-56 15,-2-8 7-15</inkml:trace>
  <inkml:trace contextRef="#ctx0" brushRef="#br1" timeOffset="173186.11">8166 15529 379 0,'0'-36'192'0,"-8"11"-72"15,8 5-60-15,0 4-28 16,0 4-13-16,0 0-2 16,15-2 5-16,26-5 0 15,33-10-4-15,35-3-10 0,40-10-5 16,34-7-5-16,21 1-15 16,11 6-45-16,8 10-67 15,-3 4-103-15</inkml:trace>
  <inkml:trace contextRef="#ctx0" brushRef="#br1" timeOffset="173384.25">9575 15306 293 0,'-54'0'116'16,"26"-12"-64"-16,28-10-43 16,20-2-35-16,33-5-45 15,37-12-37-15,35-6-15 16</inkml:trace>
  <inkml:trace contextRef="#ctx0" brushRef="#br1" timeOffset="177579.93">31791 12190 38 0,'-8'-4'67'16,"0"2"62"-16,8-6 9 16,-13 3-40-16,5 0-25 15,8 5-5-15,-8-5 4 16,8 3 11-16,0-3-2 15,0 1-7-15,0 4-15 16,0 0-8-16,0 0-17 16,0 0-8-16,0 0-3 15,4 0-1-15,4 0 0 16,5 0-3-16,7 0 2 16,8 0 6-16,9 0-7 15,3 0-4-15,5 0-5 16,-4 0-11-16,-2 0 2 0,-1 0-5 15,-3 0 7-15,-6 0-6 16,-4 0 3 0,-3 0 1-16,-12 0-2 0,-2 0 1 15,-4 0 2-15,-4 0-7 16,0 0-2-16,0 0-28 16,0 0-46-16,0 0-63 15,-8 0-39-15,-3 0-13 16,-1-3-49-16,-1-2-145 15</inkml:trace>
  <inkml:trace contextRef="#ctx0" brushRef="#br1" timeOffset="178061.43">31995 12007 129 0,'0'-19'207'15,"0"-2"-67"-15,0 1-41 16,-9-1-36-16,9 5-9 16,-9 4 10-16,9 0-3 15,0 4-14-15,0 3-6 16,0 1-1-16,0 0 18 0,0 4 14 16,0 0 10-16,0 0-4 15,0 0-13-15,0 0-19 16,0 0-13-1,0 0-9-15,0 17-11 0,0 6 3 16,-8 10-5-16,8 8 0 16,-13 14 4-16,6 1-3 15,-1 4 1-15,0 1-4 16,0 1-4-16,-1-6-5 16,9-7 1-16,-8-5 1 15,8-7 0-15,0-10-4 16,0-4 3-16,0-7 3 15,0-5-3-15,0-11-3 0,0 8 5 16,0-8 1 0,0 0-6-16,0 0-13 15,0 0-24-15,0-8-44 0,0-3-30 16,0-5-39-16,5-7-42 16,4-4-9-16,-1-2-45 15,0 1 15-15</inkml:trace>
  <inkml:trace contextRef="#ctx0" brushRef="#br1" timeOffset="178644.21">32404 11931 41 0,'7'-17'126'16,"-1"1"65"-16,-6 0-66 15,0-1-42-15,0 5-25 0,0 0 0 16,3 5 18-16,2-3 5 16,-2 3 7-16,-3 1-4 15,0 2-2-15,0 1 4 16,5 0 2-16,-5 3-19 15,0 0-28-15,0 0-9 16,0 6-9-16,0 16-2 16,0 10-7-16,0 12 4 15,-13 10-10-15,0 3 2 16,13 3-6-16,0-2 1 0,0-6 4 16,0-3-5-16,0-8-6 15,0-4 2-15,0-8 1 16,0-5 3-16,0-4 4 15,0 0-2-15,0-4-5 16,0-3 0-16,0-1 2 16,0-3-3-16,0-9-1 15,0 11 1-15,0-3-3 16,0-8 2-16,0 0 5 16,4 0 0-16,-4 0-2 15,0 0-5-15,0 0 2 16,0 0 2-1,0 0-11-15,0 0-35 16,0 0-52-16,6-8-62 0,2-3-37 16,0-6-17-16,4-4 3 15,4-7-49 1</inkml:trace>
  <inkml:trace contextRef="#ctx0" brushRef="#br1" timeOffset="181589.38">33086 11878 35 0,'0'-21'113'16,"0"0"27"-16,0-4 9 0,0 2-38 16,0-1-33-16,0-1-24 15,-11 5-13-15,2-1 13 16,-4-3 5-16,1 1 3 16,-3-3-6-16,-6 2 11 15,-4-6-6-15,-2-2 8 0,-3 0 7 16,-2 0-16-16,-4-1 1 15,-7 0-10-15,0-3-6 16,-10 0-12-16,-3 3-8 16,-7-3 3-16,-5 3-9 15,-3-6 2-15,-11 9 0 16,-2 2-5-16,-6-2 6 16,-4 5-3-16,4 1 0 15,2 4 6-15,1 0-7 16,2 3 7-16,-1 1 3 0,5-1 5 15,-1 5-11-15,9 0 1 16,1 0-3-16,2 5-4 16,2 2-1-16,-2-3 5 15,-2 4-6-15,-9-1 0 16,-4 2-9-16,0-2 10 16,-6 3-3-16,-2-4-3 15,0 6 3-15,0 0-5 16,-1 0 1-16,6 0-3 15,2 0 4-15,6 0 3 16,7 8 2-16,2 0-13 16,6 1-1-16,3-1 0 15,10 0 0-15,0 1 0 16,3 3 0-16,4 0 0 16,1-1 0-16,-2 6 0 15,2 4 0-15,0 3 0 16,-2 0 0-16,7 0 0 15,-3 1 0-15,7-5 0 0,2 1 0 16,2-1 0-16,-3 0 0 16,3 2 0-16,-4 2 0 15,4 0 0-15,-2-1 0 16,-1 4 0-16,-1 1 0 16,-1 0 0-16,-1 3 0 15,1 11 0-15,2 2 0 0,2-3 0 16,5 3 0-16,-2-2 0 15,4 2 0-15,1-4 0 16,3 3 0 0,6-7 0-16,-2-4 0 0,6 0 0 15,-3-3 0-15,2 4 0 16,4 3 0-16,8 2 0 16,-12 1 0-16,1 3 0 15,11-3 0-15,-8 3 0 16,0 0 0-16,8-2 0 15,-9 0 0-15,1 1 0 0,8-4 0 16,-9-1 0-16,9 0 0 16,0 5 0-16,0-4 0 15,0-1 0-15,0-3 0 16,0 0 0-16,0-2 0 16,0 3 0-16,0-6 0 15,5 2 0-15,-1-3 0 16,4-2 0-16,-5 0 0 15,6-1 0-15,-1 0 0 0,5 1 0 16,-1 0 0-16,-1-2 0 16,1 6 0-16,5-4 0 15,0 4 0-15,-3-1 0 16,8 1 0-16,-2-5 0 16,3-1 0-16,3 2 0 15,-1-4 0-15,-2-5 0 16,5 4 0-16,2-4 0 15,-3 5 0-15,6-5 0 0,-2 2 0 16,3-4 0-16,3 3 0 16,3-1 0-16,-4 1 0 15,7-6 0-15,-4 2 0 16,-2-1 0-16,3-1 0 16,0-1 0-16,6-3 0 15,-3 2 0-15,3 4 0 0,3-2 0 16,-5 1 0-16,5-3 0 15,0 3 0-15,0 0 0 16,-1 1 0 0,-3-1 0-16,-2-1 0 15,8 6 0-15,-4-5 0 0,4 0 0 16,1 1 0-16,0 2 0 16,-3-1 0-16,-4-7 0 15,0-7 0-15,-5 12 0 16,0-12 0-16,0 0 0 15,2 9 0-15,3-9 0 16,0 0 0-16,4 0 0 16,-2 0 0-16,5 0 0 15,7 0 0-15,-2 0 0 16,-2-9 0-16,4 4 0 16,-2 2 0-16,-5-5 0 15,1 1 0-15,-5-3 0 16,1 3 0-16,-5-1 0 15,-4-1 0-15,2 5 0 16,-2 0 0-16,-3-4 0 16,5 0 0-16,-2 4 0 15,-1-3 0-15,4-3 0 16,-4-1 0-16,1-1 0 0,1-5 0 16,0 4 0-1,-5-3 0-15,-1 0 0 16,8-2 0-16,-4 0 0 15,6-3 0-15,-3 2 0 0,3 2 0 16,-6-4 0-16,2 5 0 16,-4 0 0-16,-1 0 0 15,1-5 0-15,-1 4 0 16,-8 5 0-16,1 0 0 16,-1 0 0-16,-3 0 0 0,-4 0 0 15,-7 0 0-15,8-1 0 16,-6 5 0-1,0 1 0-15,0 2 0 0,-4-3 0 16,1 1 0-16,0-2 0 16,-2 0 0-16,2 2 0 15,-1-2 0-15,-1 1 0 16,2 0 0-16,-1 0 0 16,-3 0 0-16,3-1 0 0,-4 2 0 15,-2-3 0-15,2 3 0 16,1-2 0-16,0 2 0 15,-1-1 0-15,0-6 0 16,1 3 0-16,2-2 0 16,-3 6 0-16,1-2 0 0,-1-3 0 15,0 5 0-15,0-5 0 16,1 3 0-16,-2-4 0 16,1 1 0-16,1 1 0 15,-1 2 0-15,-3 1 0 16,1 4 0-16,-1-1 0 15,-2-3 0-15,3 4 0 16,1 2 0-16,-2-3 0 0,-2-4 0 16,2 1 0-16,-2 0 0 15,6 0 0-15,-1 0 0 16,0-3 0-16,0 1 0 16,-4 3 0-16,4-6 0 15,-4 5 0-15,4-2 0 16,0-1 0-16,1-1 0 0,-1 0 0 15,0-5 0-15,-2 5 0 16,3 0 0-16,-1 0 0 16,1 0 0-16,0 4 0 15,-5-1 0-15,4-1 0 0,-4-1 0 16,4 4 0-16,-5-5 0 16,3-1 0-16,-3 1 0 15,0 5 0-15,2-4 0 16,-2 4 0-16,5 0 0 0,1-6 0 15,-9 5 0-15,5 0 0 16,-1 0 0-16,4 3 0 16,-5-3 0-16,6 1 0 15,-4-6 0-15,3 1 0 16,-5 0 0-16,2 0 0 16,1-5 0-16,0 4 0 0,-3 2 0 15,5-1 0-15,-4 0 0 16,0 3 0-16,-4 2 0 15,10-10 0 1,-7 13 0-16,-3-4 0 0,5 4 0 16,-5-1 0-16,0 2 0 15,0-1 0-15,0-1 0 16,3-2 0-16,-3 2 0 16,0 0 0-16,5 3 0 15,-2-7 0-15,-3 6 0 16,0-2 0-16,0 1 0 0,5-5 0 15,-1 7 0-15,-4-4 0 16,0 4 0-16,5-3 0 16,-5 0 0-16,0 0 0 0,0 3 0 15,0-3 0-15,0 1 0 16,0 1 0-16,1-6 0 16,4 5 0-16,-2-4 0 15,-3 0 0-15,5-1 0 16,-5 4 0-16,4 3 0 15,0-3 0-15,-4 0 0 0,5 3 0 16,-5-7 0-16,0 4 0 16,4-3 0-16,0 1 0 15,1-1 0-15,-2-5 0 16,2 1 0-16,4 0 0 0,0 0 0 16,-1-4 0-16,0 0 0 15,2 3 0-15,-6 5 0 16,-4-1 0-16,0-2 0 15,4 2 0-15,0 1 0 0,-4-1 0 16,0 2 0 0,0-1 0-16,0 0 0 0,4-1 0 15,-4 1 0-15,0 4 0 16,0 0 0-16,0 0 0 16,-20 4-139-1,-5 0-291 1,-11 0-25-16,-13 0-1 15</inkml:trace>
  <inkml:trace contextRef="#ctx0" brushRef="#br1" timeOffset="191539.59">18513 3969 415 0,'-9'-28'155'0,"9"2"-54"16,-8 6-37-16,8 4-26 15,0 4-14-15,0 2-5 16,0 8-14-16,0-3-2 16,8 5-10-1,1 0-31-15,-2 17-41 16,1 2-23-16,0 6-89 0,-8 7-215 16</inkml:trace>
  <inkml:trace contextRef="#ctx0" brushRef="#br1" timeOffset="191923.82">19056 7152 490 0,'12'-17'327'16,"-4"-4"-156"-1,-8 4-86-15,0 6-43 0,0 3-21 16,0 1-11-16,5 2 1 0,-2 1-8 15,2 4 1 1,-2 0-9-16,-3 0-5 0,0 0-28 16,0 0-29-16,0 0-16 15,0 0-10-15,0 9-2 16,-16 3 2-16,-4 2 0 16,1 3-22-16,-7-4-36 0,-7 0 3 15</inkml:trace>
  <inkml:trace contextRef="#ctx0" brushRef="#br1" timeOffset="192538.86">13680 10800 699 0,'-24'-17'208'0,"-6"5"-105"16,7 4-57-16,6-1-33 0,5 9-12 15,-1 0 6 1,13 0-6-16,-8 0 0 0,8 0 0 16,0 0 9-16,0 0 9 15,0 0-3-15,0 0-4 16,0 0 1-16,0 0-5 16,0 0-5-16,0 0-1 0,0 9 0 15,0-1 0 1,0-8 0-16,0 0 0 15,0 0-5-15,0 0 0 0,0 0-8 32,0 0-10-17,0 0-18-15,0 0-21 16,0 0-29-16,0 15-31 16,0 1-30-16,0 1-76 15</inkml:trace>
  <inkml:trace contextRef="#ctx0" brushRef="#br1" timeOffset="192871.08">13903 13729 693 0,'-15'-32'215'16,"-27"-21"-76"-1,27 33-144-15,2 3-6 16,1 6 5-16,12 1-4 0,0 7-2 15,0 3-26 1,0 0-23-16,0 8-41 0,8 8-25 16,5 9-38-16,1 0-50 15</inkml:trace>
  <inkml:trace contextRef="#ctx0" brushRef="#br1" timeOffset="193159.9">14086 15677 286 0,'-22'-30'219'0,"0"10"-101"15,1 3-90-15,1 5-100 16,7 5-96-16,13 3-22 16</inkml:trace>
  <inkml:trace contextRef="#ctx0" brushRef="#br1" timeOffset="193554.1">16385 17515 165 0,'0'0'155'16,"0"0"-71"-16,0 0-27 15,0-7-14-15,0 3-4 0,-9-6 3 16,9 8 12-16,-8-3-11 16,8 5-6-1,0-6-17-15,0 6-13 0,0 0-12 16,0 0-21-16,0 0-26 16,0 0-22-16,8 0-45 15,1 0-64-15</inkml:trace>
  <inkml:trace contextRef="#ctx0" brushRef="#br1" timeOffset="202888.05">25439 9403 311 0,'-6'-29'260'0,"-2"1"-50"15,-6 3-57-15,6 5-45 16,0 8-1-16,8 3 6 16,0 9 10-16,0 0 15 15,8 28 47-15,14 13 7 16,4 25-45-16,19 15-147 0,9 12 0 15,2 14 0-15,5 2 0 16,3-2 0-16,1-6 0 16,0-7 0-16,2-12 0 15,-10-18 0-15,-9-14 0 0,-8-18 0 16,-4-21 0-16,-2-22 0 16,-3-30 0-16,-2-20 0 15,-7-26 0-15,-13-14 0 16,-9-20 0-16,-9-5 0 0,-8 0 0 15,-4 7 0 1,-3 10 0-16,-9 7 0 0,1 16 0 16,-5 20 0-16,-5 18 0 15,-10 24 0-15,-9 24 0 16,-15 29 0-16,-10 28 0 16,-7 24 0-16,0 23 0 0,3 19 0 15,13 4 0-15,13-2 0 16,13-6 0-16,20-16 0 15,10-20 0-15,21-13 0 16,9-20 0-16,20-20 0 16,18-30 0-16,18-30 0 15,21-33 0-15,7-22 0 0,8-20 0 16,2-14 0-16,-10-6 0 16,-12-2 0-16,-16 9 0 15,-24 13 0-15,-17 15 0 16,-24 21 0-16,-20 23 0 0,-25 30 0 15,-28 28 0 1,-20 30 0-16,-16 22 0 0,-6 22 0 16,0 12 0-16,11 4 0 15,15 0 0-15,24-14 0 16,28-5 0-16,25-10 0 16,24-12 0-16,28-17 0 0,25-24 0 15,25-20 0-15,18-15 0 16,16-22 0-16,5-21 0 15,5-23 0-15,-4-9 0 16,-11-8 0-16,-23 6 0 0,-23 6 0 16,-24 13 0-16,-33 11 0 15,-32 22 0-15,-41 15 0 16,-31 25 0-16,-31 25 0 16,-11 24 0-16,-3 15 0 15,7 10 0-15,20 4 0 16,19-9 0-16,28-4 0 0,28-8 0 15,31-6 0-15,17-8 0 16,34-15 0-16,17-15 0 16,22-18 0-16,11-19 0 15,10-16 0-15,-3-15 0 0,-6-4 0 16,-13-2 0-16,-18-1 0 16,-23 9 0-16,-25 8 0 15,-23 13 0-15,-32 12 0 16,-37 20 0-16,-25 28 0 0,-19 25 0 15,-6 20 0-15,11 4 0 16,10 6 0-16,21-7 0 16,20-2 0-16,24-5 0 15,33-7 0-15,17-11 0 16,28-10 0-16,23-16 0 16,19-25 0-16,9-4 0 15,10-20 0-15,-2-18 0 0,-2-5 0 16,-15-15 0-16,-22-3 0 15,-25-1 0-15,-24 6 0 16,-32 11 0-16,-29 15 0 16,-28 22 0-16,-16 24 0 0,-12 17 0 15,-6 12 0 1,10 12 0-16,12 8 0 0,20-1 0 16,17-2 0-16,18-5 0 15,30 0 0-15,16-5 0 16,30-5 0-16,19-15 0 15,19-9 0-15,18-19 0 0,5 0 0 16,-8-8 0-16,-9-3 0 16,-20-5 0-16,-23-7 0 15,-17 3 0-15,-26 5 0 16,-21-1 0-16,-17 4 0 0,-17 3 0 16,-6 9 0-1,-3 0 0-15,-1 9 0 16,4 3 0-16,9 4 0 0,3-1 0 15,8 5 0-15,1 3 0 16,7-3-337-16,-3 4-62 16,-1 1 22-16,-3-2 14 15,-5 3-207-15</inkml:trace>
  <inkml:trace contextRef="#ctx0" brushRef="#br1" timeOffset="206266.24">16534 14893 27 0,'-8'0'92'0,"8"0"91"16,-8 0-53-16,8 0-41 0,0 0-31 16,0 0-14-16,-6 0 2 15,6 0-1-15,0 0-2 16,-10-3 3-16,10-1-4 16,-12-1 5-16,12-2 6 0,-12 2 4 15,-2-2 8-15,3 7 1 16,-1-5-7-16,-4 1-11 15,-1 4-17-15,-3 0-3 16,-5 0-9-16,-2 0 7 16,-3 0-6-16,3 0-6 15,-3 0 4-15,4 0-6 0,-4 0-3 16,-2 9-2-16,3-9 7 16,1 7-3-16,4-7 10 15,3 12 0-15,1-12 0 16,-1 12-14-16,2 1-1 0,-3 0-1 31,-9 11 1-31,15-12 12 0,-1 0-9 16,5-1 1-16,0 2-1 15,4 0 1-15,8-1 0 16,-8 0 6-16,0 0-1 16,8 5-3-16,-12-1-7 0,12 1 6 15,0 2-5-15,-9 5 11 16,1 5-5-16,8-4-2 15,-9 4-1-15,9-5-7 16,-8 1 4-16,8-1 7 16,0-4 5-16,0 1-8 0,0 0-1 15,0-6 0-15,0 6-2 16,0-5-6-16,0 3 5 16,0 3-2-16,5 2-4 15,4 1 4-15,2-2-8 16,4 2 6-16,-1-1 2 0,2-2-4 15,-4-1 1-15,0-7-3 16,1 3 1-16,-1 0-2 16,-4-1 11-16,4 1-4 15,4-1-1-15,1 3-4 16,1 2-2-16,7-4 2 0,-3-2 1 16,-4 1 3-16,7 0-2 15,0 2-4-15,4-2 7 16,-1-4-2-16,1-1 3 0,-1 1-7 15,0 1-2-15,1-4 4 16,-5-9 3-16,4 8-3 16,1 0 5-16,3-1-6 15,1-7 4-15,4 0-7 16,0 10 4-16,-1-10-1 16,-1 7 4-16,3-7-1 0,-6 0-2 15,1 0-2-15,-5 0-1 16,1 0 1-16,-1 0 3 15,1 0 1-15,-1 0-2 0,1-7-2 16,-1-3 1-16,4 3-3 16,1-1 7-16,-2-5-3 15,0 1 1-15,0 0 3 16,2-4-7-16,-1-5 2 16,1 1 1-16,-1-1 0 15,0-3-3-15,1 0 5 0,-2-5 1 16,-1 2 0-16,-3-3-9 15,3 2 6-15,-11-5-3 16,2 0 5-16,-4 2 0 16,-6-2-2-16,2 0-2 0,-5 2 8 15,-5-3-9-15,-3-3 4 16,0 1-4-16,0 0 3 16,0-2 2-16,0 5 2 15,0 0-8-15,0 2 7 16,0 3-6-16,0-2 3 15,0 2 0-15,-11-1-1 0,-2 1 6 16,-3-1 0-16,-1 1-9 16,1 0 6-16,1-2-8 15,-2 3 6-15,-3 2 2 16,0 0 0-16,-4 1 2 0,0 0 7 16,-4-1-9-16,-1 0-1 15,-1 2 0-15,-2-1-3 16,-1-2-1-16,2 2 3 15,-3 0 0-15,3-1 5 0,-3 5 1 16,3 4-10 0,2-2 4-16,1 7 3 0,0-1-1 15,-1 8-1-15,1-1 2 16,3 5-7-16,-1 0 1 16,1 0 0-16,-1 0-2 15,1 0 5-15,2 0-3 0,-3 0-1 16,-1 0 1-16,-1 13 0 15,2-1-1-15,1 1-7 16,2-1 1-16,-6-5-16 0,1 7-9 16,-1-3 1-16,2 1-4 15,-1 1 1-15,-1-2-9 16,-1 2 0-16,7-4-15 16,-3 3-24-16,9-5-16 15,-5 2 1-15,5-2 3 16,0 6 3-16,2-1 4 0,4 1 15 15,-3-5 19-15,2 3 13 16,12 1 3-16,-11-1 2 16,11-4-8-16,-9 1-15 15,1-8-49-15,8 12-52 0</inkml:trace>
  <inkml:trace contextRef="#ctx0" brushRef="#br1" timeOffset="212457.21">15909 14976 17 0,'0'0'27'16,"0"0"23"-16,-8 0 27 15,0 0 39-15,-1 0-22 0,-2 0-38 16,-3 0-18-1,3 0-15-15,3 0-2 0,8 0-4 16,-13 0-2-16,13 0 0 16,-11 0-2-16,11 0-1 15,0 0-1-15,0 0 7 16,0 0 9-16,0 0 2 16,0 0-1-16,0 0-2 0,0 0-2 15,0 0-8-15,0 0-5 16,0 0-3-16,0 0 6 15,8-5-9-15,8-4 2 16,3-3-5-16,11 1 0 0,-2-6 2 16,4 1-3-1,1 0 3-15,0 0 0 0,-6 4-6 16,2-1 2-16,-1 5 1 16,-3 0 2-16,1-6-5 15,-3 7 2-15,1 0-1 16,2-5 3-16,-3 3-1 0,-3 1 0 15,-3 4-1-15,-5 0 1 16,-4 4-3-16,0 0 0 16,-5-4 4-16,-3-1 0 15,0 2-1-15,0 3 2 0,0 0 4 16,0 0 3 0,0 0 2-16,0 0-1 15,0 0-3-15,0 0-4 0,0-5 0 16,0 3 3-16,0-4-5 15,-8 6 2-15,0 0-3 16,-1-5 6-16,-1 3-5 16,-6 2 3-16,-6 0-3 0,-1 0 3 15,-11 0 3-15,0 15-1 16,-3 2-3-16,-5-6 2 16,5 3 0-16,9-2-2 15,4 0-1-15,8-12-2 16,3 7 2-16,6-7-1 15,7 0-1-15,0 0-3 0,7 0 1 16,6-7-2 0,8-5 3-16,7-9-4 15,5 1 3-15,2-8 1 16,2-1 0-16,-1 4 0 0,-3 0 4 16,-4 5-3-16,-9 5 0 15,-9 1 1-15,-3 7 2 16,-8 7 5-1,0 0-4-15,-19 21 3 0,-9 3-5 16,-6 4-4 0,0 5 7-16,-4-2-6 15,2-1 4-15,7-10 1 0,5-3-5 16,8-5 4-16,4-1-1 16,2-11-3-16,10 9-2 15,0-9-5-15,10 0 7 16,9-9 5-16,9-7-9 0,9-3-1 15,8-6 4-15,0-5 1 16,0 7-1-16,-5 2 4 16,-11 6-5-16,-9 1 2 15,-4 6 6-15,-8 4 1 0,-8 4-4 16,-13 0 0 0,-10 26 8-16,-14 5-2 0,-3 10-3 15,-10 8-4-15,2 8 2 16,3 0-2-16,5 0 3 15,8-9 1-15,10-5-8 16,11-12 7-16,11-6-4 0,0-10-5 16,8-15 6-16,8 0-3 15,5 0 2-15,7-12-5 16,0-8-1-16,4-5 6 16,-3-3-1-16,-7-4 0 0,-8-6 1 15,-6 7 0 1,-8 3 2-16,-8 2-3 0,-6 7 5 15,-8 7-3-15,-2 3 1 16,-4 9-8-16,-6 0 14 16,3 0-10-16,-3 12 4 15,6-1 6-15,0 6-9 16,8-1 6-16,3 1-9 0,6 0 3 16,2-5-10-16,9 0-26 15,0 4-52-15,0 5-33 16,0 3-21-16,0-1-42 15,0 2-47-15</inkml:trace>
  <inkml:trace contextRef="#ctx0" brushRef="#br1" timeOffset="213674.57">7921 18293 281 0,'-25'-20'227'0,"-2"3"-68"16,2 1-43-16,6 5-17 0,6-7-22 16,5 6-18-16,8 5-25 15,0-2-10-15,8 1-17 16,11 4-1-16,19 0 3 15,3 4-7-15,7 0-1 16,0 0 1-16,-3 0 0 16,-3 13 2-16,-7-1-7 15,-2-5 3-15,-4 2 3 16,-10-9-3-16,-5 8 1 0,-3-8-1 16,2 0-5-16,3 0 10 15,1 0-4-15,2-5-5 16,2 2 4-16,-5-1 3 15,-4 4-7-15,-4 0-3 16,-5 0-4-16,-3 0-9 0,0 0-8 16,0 0-13-16,0 0-9 15,0 0-13-15,0 0-11 16,0 0-12-16,0 7-7 16,0-7-22-16,-8 0-67 15,-3 0-153-15</inkml:trace>
  <inkml:trace contextRef="#ctx0" brushRef="#br1" timeOffset="-213913.47">8397 18021 306 0,'0'-24'172'15,"0"3"-65"-15,0 0-34 0,-8 6-20 16,8 6-17-16,0 1-14 15,0 8-6-15,0 8 6 16,13 16 6-16,6 18-3 16,6 10-7-16,2 12 3 15,-2 3-4-15,-6 2-2 0,3-5 0 16,-6-7-1-16,-3-7-4 16,-7-10-4-16,-1-11 2 15,-5-6-4-15,0-6 3 16,0-4-5-16,0-5 3 0,-8-21-5 47,0-7-5-47,-4-8 3 15,0-10-5-15,-5-9 4 16,1-11 0-16,-1-8 6 16,-2 2-1-16,3 2-2 15,0 2 0-15,-1 6 1 16,1 6 1-16,4 8 3 0,0 2-2 15,-2 10 7 1,3 9 9-16,11 6 15 0,-8 0 0 16,8 5-8-16,0 8-4 15,-8 0-20-15,8 0 3 0,0 0-4 16,11 13 2 0,11 8-3-16,7-2-3 15,7 6 6-15,4-5-6 0,-1 4-1 16,7-3 4-16,-5 0-12 15,-6-6-2-15,-2-2 0 16,-4-1 0-16,-9-4 7 16,-4-8 5-16,-7 9 5 15,-5-2-2-15,-4 0 11 0,0 6-6 16,-13 4 1 0,-3 3-2-16,-1 9 2 0,-1 4-7 15,-4 3 0-15,6 4 0 16,-1 1 0-16,6-1 2 15,-5-3-1-15,3 0 2 16,1-5 1-16,4-8-5 16,0-2 0-16,0-6 3 0,8 1-4 15,-9-10 4-15,9-7 0 0,0 0-3 16,0 0-2-16,0 8-2 31,0-8 4-15,0 9 4-16,0-9-4 0,0 8 3 15,0-8 0-15,0 0 0 16,0 0-3 0,0 0 0-16,0 0 5 15,0 0-8 1,0 0 2-16,0 0 5 16,0 0-8-16,0 0 1 15,0 0-1-15,0 0-2 0,0 0-4 16,0 0 1-16,0 0-2 15,0 0 3-15,0 0 1 16,0 0-1-16,0 0 2 16,0 0-7-16,0 0 3 15,0 0 6-15,0 0-9 0,0 0 7 16,0 0 4 0,0-4-2-16,0-4 2 0,0-10 0 15,0-1-4-15,-11-6 7 16,-2-4-1-16,-3-7 1 15,-1 0 0-15,1-6-3 16,0-2 3-16,-3 0 0 16,-3-6-2-16,8 5 8 0,-4 0-8 15,-2 4 2-15,1 6 2 16,-2 1-5-16,-1 6 5 16,8 5-2-16,-3-2 2 15,4 8-4-15,5 1 0 16,8 5 0-16,0 1-1 15,0 10 0-15,0 0 4 16,0 0 0-16,0 0 2 0,0 17 3 16,8 3 0-16,5 9 6 15,-1 4-5-15,4 8-4 16,5 4-5-16,-1-1 2 16,4 5 0-16,1 3 3 15,-1-2-5-15,1-10 5 0,-6-4-1 16,2-3-4-16,-4-10-3 15,-1 0 7-15,-5-7 0 16,-2-9-2-16,-1-7 2 16,-4 0 2-16,-1 0-4 15,-3-7 1-15,0-9-8 16,0-7 8-16,0-4-3 16,0-10 3-16,-7 0-4 0,-5-3 0 15,2 4 5-15,4 7 2 16,-2 8-1-16,0 4-2 15,-1 6-3-15,9 3 3 16,-8 3 2-16,8 5-7 16,0 0 1-16,0 0 0 0,0 13 4 15,8-4 1-15,1 3-1 16,-1-5 3 0,0-7-4-16,-5 9-4 0,0-9 1 15,-3 8 8-15,0-8-8 16,0 0-1-16,0 0 7 15,0 0-5-15,0 0 5 16,0-4-5-16,0-4 2 0,-6 0-2 16,6-1 4-16,0 4-1 15,0 3-1 1,0 2-2-16,0 0 3 0,0 0 2 16,11 12-5-16,6 4-3 15,-1 1 7-15,3 2-4 16,-2 2-2-16,0-1 4 15,-5-4-3-15,-1-4 2 16,-3-3-2-16,1-9 3 0,-9 0 3 16,0 0-12-16,0-12 7 15,-17-4 4-15,6-4 0 16,-5 2-4-16,3 2 1 16,4 4 1-16,9 4 1 0,-8 0 5 15,8 8-11-15,0 0 9 16,0 13-7-1,0-1 6-15,5 0-1 16,-2 0-2-16,3-12-1 16,-6 7 5-16,0-7-1 15,0 8-7 1,0-8 7-16,0 0-8 0,0 0-2 16,0 0-6-16,0 0-14 15,0 0-23-15,0 0-24 16,-9 0-35-16,9 0-47 15,-8 0-75-15</inkml:trace>
  <inkml:trace contextRef="#ctx0" brushRef="#br1" timeOffset="-212330.31">21216 17520 149 0,'0'-5'204'0,"0"1"-78"15,0 4-60-15,0 0-30 16,0 0-18-16,0 0-11 0,0 0-5 16,0 0-7-16,0 0-18 15,0 0-14-15,0 0-5 16,0 0-30-16,0 0-35 16,0 0-10-16,0 0 20 15</inkml:trace>
  <inkml:trace contextRef="#ctx0" brushRef="#br1" timeOffset="-212169.43">21216 17568 32 0,'0'0'64'0,"0"0"53"16,0-3 19-16,0-2-57 0,0 1-41 16,0 4-23-16,0-4-17 15,0 4-27-15,0 0-48 16,0 0-34-16,0 0-1 15</inkml:trace>
  <inkml:trace contextRef="#ctx0" brushRef="#br1" timeOffset="-212020.93">21193 17577 24 0,'0'0'37'0,"0"-4"18"16,0 4 15-16,0-5-2 0,0 5-34 15,0-3-56-15,0 3-53 16,0 0-14 0</inkml:trace>
  <inkml:trace contextRef="#ctx0" brushRef="#br1" timeOffset="-211865.52">21171 17593 140 0,'-12'-13'189'0,"12"6"-79"15,-11-6-50-15,11 5-26 16,-8-1-22-16,8 5-25 16,0 4-23-16,0 0-57 0,0 0-50 15,-8 0-114-15</inkml:trace>
  <inkml:trace contextRef="#ctx0" brushRef="#br1" timeOffset="-209047.27">29553 14226 56 0,'-12'0'207'15,"-4"-2"-39"-15,-1-9-49 16,2 9-32-16,-2-8-6 15,6 6 21-15,11 1 13 16,0-1-8-16,0-1-4 16,0 5-23-16,0 0 8 15,16 0 34-15,15 0 18 16,29 0 14-16,31 9-20 16,33-9-27-16,37 0-30 15,32 0-77-15,35 0 0 16,24 0 0-16,12 0 0 15,7 0 0-15,0 0 0 16,-17 0 0-16,-13 0 0 16,-26 0 0-16,-35 0 0 0,-25 0 0 15,-30 0 0 1,-26 0 0-16,-22 0 0 0,-21 0 0 16,-11 0 0-16,-11-4 0 15,-6-4 0-15,-3 8 0 16,-10 0 0-16,-3 0 0 15,-4 0 0-15,1 0 0 0,-4 0 0 47,3 0 0-47,4 12 0 16,-1 0 0-16,1 0 0 0,1-4 0 16,-1 1 0-16,2-9 0 15,-5 12 0-15,4-12 0 16,-4 7 0-16,-5-7 0 15,-4-7 0 17,0-10 0-32,0-12 0 15,0-15 0-15,4-13 0 16,4-19 0-16,4-19 0 16,5-15 0-16,6-12 0 15,11-7 0-15,2-7 0 0,9-6 0 16,-1-4 0-16,0-1 0 15,2-3 0-15,-10-6 0 16,-7 1 0-16,-4 1 0 16,-6 7 0-16,1 4 0 15,-2 10 0-15,-2 3 0 0,-1 11 0 16,1 14 0-16,-3 15 0 16,0 13 0-16,-7 12 0 15,2 12 0-15,-8 9 0 0,0 7 0 16,0 9 0-16,0 6 0 15,0 6 0-15,0 0 0 16,0 4 0-16,-11 5 0 16,-1-3 0-16,-1 3 0 0,-4-2 0 15,-1 1 0 1,-7 0 0-16,-12 4 0 0,-11 0 0 16,-18-1 0-16,-19 2 0 15,-21 3 0-15,-21-4 0 16,-21-3 0-16,-26-3 0 15,-30-5 0-15,-27-10 0 16,-27 1 0-16,-25-5 0 16,-22 4 0-16,-3 5 0 0,11 0 0 15,26 2 0-15,31 6 0 16,33 1 0-16,36 3 0 16,28 4 0-1,30 4 0-15,20 0 0 16,24 0 0-16,22 0 0 0,12 0 0 15,13 0 0-15,5 0 0 16,4 0 0-16,4 0 0 16,9-4 0-1,-8 4 0 1,8-4 0 0</inkml:trace>
  <inkml:trace contextRef="#ctx0" brushRef="#br1" timeOffset="-208361.37">29436 10840 2047 0,'-8'0'0'15,"-1"0"0"17,-2 8 0-17,3 8 0-15,-6 8 0 16,3 9 0-16,-1 8 0 15,-5 11 0-15,0 14 0 16,-2 15 0-16,-2 17 0 16,-4 16 0-16,6 11 0 15,-6 11 0-15,4 2 0 16,2 4 0-16,-1 5 0 16,-1-1 0-16,-4 6 0 15,2-7 0-15,1 2 0 0,-3-5 0 16,2-1 0-16,-2-9 0 15,7-6 0-15,-4-2 0 16,6-8 0-16,-1-1 0 16,5-13 0-16,6-8 0 15,6-13 0-15,-9-12 0 16,1-12 0-16,8-13 0 16,0-12 0-16,0-7 0 0,-8-8 0 15,8-5 0 1,0-4 0-16,-8-8 0 31,-2 0 0-31,14 0 0 47,5 9 0-31,7-2 0-16,9 1 0 15,7-8 0-15,7 9 0 16,18-9 0-16,22 0 0 15,14 0 0-15,12 11 0 16,10-2 0-16,5 7 0 16,7 1 0-16,-5-1 0 15,-13 5 0-15,-11-2 0 16,-17-2 0-16,-17-1 0 16,-13-4 0-16,-16 1 0 15,-10-13 0-15,-9 6 0 16,-4-6 0-16,-4 0 0 15,0 0 0-15</inkml:trace>
  <inkml:trace contextRef="#ctx0" brushRef="#br1" timeOffset="-208244.62">30312 14304 1732 0,'-16'12'-448'0,"-7"9"-38"15</inkml:trace>
  <inkml:trace contextRef="#ctx0" brushRef="#br1" timeOffset="-205891.48">31255 15745 28 0,'0'-17'66'15,"0"5"70"-15,-9 4 5 16,0 0-52-16,1-1-40 0,8 7-26 15,-8-3-4 1,8 0 3-16,0 5 1 0,-6-2 2 16,6-3 9-16,0 5 7 15,-9-6 11 1,9 6-3-16,-11-2-4 16,-2 2-4-16,0-5-6 0,0 2 9 15,-2 3-7-15,-1-5 2 16,-1 5-11-16,5 0-1 15,0 0-6-15,1 8 1 16,-6 5 1-16,-3 4 4 16,-2 2-3-16,2 6-4 15,-3 4 2-15,1-1-2 16,2 4-1-16,6 5 3 16,-4 4-5-16,6-1-6 15,12 5 3-15,0-4-3 16,0-1-14-16,0-3 11 15,12-5-5-15,9-3-5 16,7-4 8-16,5 0-9 16,7-6 2-16,6-3-1 15,-3-4-4-15,2-3 0 16,-3-9 1-16,-8 0 9 16,0 0-4-16,-9 0-4 0,-11 0 4 15,0-4 5-15,-11-9-4 16,-3 1 3-16,0-8 2 15,-20 1 1-15,-4-3-3 16,-5 3 7 0,-8 2-7-16,-3 6 8 15,-4-3-8-15,-5 11 0 0,-5 3-2 16,7 0 1-16,1 0-3 16,10 0-9-16,9 12-1 15,6-12-24-15,9 12-32 16,12 0-65-16,3 0-73 15,14 0-24-15,6-4-28 16,8-8 25-16</inkml:trace>
  <inkml:trace contextRef="#ctx0" brushRef="#br1" timeOffset="-205391.99">31452 15394 207 0,'-16'-32'208'0,"-7"4"-61"16,-10 3-63-16,-7 10-32 16,-9 5-1-16,-5 10 7 15,-1 0 13-15,-11 22-14 16,-2 9 11-16,-9 15 2 0,-9 19-2 15,0 16 2 1,-2 17 8-16,4 11-11 16,5 5-11-16,11 0-15 15,9 0-3-15,15-1-9 16,17 2-2-16,15-5-6 16,24 1-12-16,20-10-1 0,29-13-6 15,23-6-3-15,25-21 5 16,23-15-7-16,10-18-7 15,4-20 1-15,-7-16 3 16,-15-16-11 0,-8-17 3-16,-20-19 11 0,-15-21 6 15,-16-22-2-15,-19-11 1 16,-23-12 3-16,-23-13 0 16,-17 1 6-16,-19 4-11 15,-12 8-2-15,-12 7-3 16,-11 18-48-16,-2 15-64 15,5 17-95-15,-3 19-91 16,6 26-63-16</inkml:trace>
  <inkml:trace contextRef="#ctx0" brushRef="#br1" timeOffset="-203461.57">32274 16515 50 0,'0'-5'108'15,"0"1"57"-15,-8 0-52 16,8 0-38-16,0 0-24 16,0 4-12-16,0 0 5 0,0 0-5 15,0 0-9-15,0 0-14 16,0 0 0-16,0 0 3 16,0 0 17-16,0 0 10 15,-9 0 15-15,-4 8 14 16,-1 12 1-16,-11 13-9 15,-7 12-16-15,-4 7 8 16,-10 12-7-16,-8 6 5 16,3 3-12-16,-2 1-6 15,-1 0 2-15,7-5-8 16,1-8-17-16,6-8-3 16,9-6-10-16,1-4 6 0,11-15-9 15,3-4-2-15,2-7-1 16,14-5-6-16,-8-12-38 15,8 0-45-15,0 0-43 16,0 0-43 0,0-12-3-16,0-10 20 0,13-10 38 15,4-9-30-15,-3-4-28 16,3-3-96-16</inkml:trace>
  <inkml:trace contextRef="#ctx0" brushRef="#br1" timeOffset="-203262.31">31828 16697 202 0,'0'-11'185'0,"0"-3"-56"15,0 11-57 1,0-1-38-16,4-1-4 0,0 3 9 16,-4 2-8-16,0 0-18 15,4 0-10-15,-1 0-24 16,2 0-21-16,3 0-27 15,1 7-19-15,-1 5-67 16,3 0-5-16</inkml:trace>
  <inkml:trace contextRef="#ctx0" brushRef="#br1" timeOffset="-203109.81">32026 16986 99 0,'3'28'259'16,"-3"-7"-50"-16,5-4-98 15,-2-6-61-15,2-3-28 0,0-8-8 16,-1 9-28-16,0-9-49 16,4 0-33-16,-5 0-23 15,6-9-54-15,4-3-125 16</inkml:trace>
  <inkml:trace contextRef="#ctx0" brushRef="#br1" timeOffset="-202646.57">32363 16786 304 0,'8'-12'205'0,"0"4"-91"16,-4 0-57-16,-4 8-20 15,0-3 19-15,0-2 27 16,0 5-1-16,0 0-21 16,0 0-14-16,0 0-14 15,0 0-8-15,0 0-9 0,5-4 8 16,3-1-6-16,3-2-6 15,7 2 5-15,-2 5-8 16,1 0 3-16,-7 0 5 16,3 0 13-16,-1 17 11 15,-12 7 0-15,0 4-3 0,-12 10-8 16,-8-2-8 0,-8 4-11-16,-1 2-1 15,1-6-4-15,4-3-1 16,3-4 1-16,4-10-3 0,6-3 2 15,11 1-2-15,0-5 0 16,11-3-1-16,10-9-6 16,4 8 2-16,6-8-1 15,3 0-5-15,-1 0 1 16,-6 0-10-16,-2-4-17 16,-6 0-26-16,-2 0-38 15,-1-5-16-15,2-4-30 16,-4 1-22-16,-2 1 12 0,1-6 24 15,0 1-83-15,-5-4-117 16</inkml:trace>
  <inkml:trace contextRef="#ctx0" brushRef="#br1" timeOffset="-202310.21">32787 16741 248 0,'0'-14'188'16,"0"-4"-52"-16,0 6-50 0,0 1-30 15,0 2-10-15,0 4-10 16,3 2-17-16,10 3-9 16,2 0-6-16,9 0-5 15,5 0-7-15,-1 0-21 16,-4 0-29-16,1 8-14 16,-9-8-5-16,-7 12 15 0,-6-12-20 15,-3 12-9-15,0-12 12 16,-20 13 19-16,-8-5 29 15,-6 4 48-15,3-5 104 16,2-7-5-16,4 9-28 0,11-9-33 16,0 0-21-16,14 0-2 15,0 0-3-15,0 0-6 16,0 0-10-16,9 8-7 16,7-8-10-16,7 12-35 0,7-12-39 15,-3 0-30 1,3 0-81-16</inkml:trace>
  <inkml:trace contextRef="#ctx0" brushRef="#br1" timeOffset="-202064.77">33228 16482 201 0,'8'-17'176'0,"0"1"-56"16,1 4-51-16,-1 4-30 15,-1-1-10-15,6 5-9 16,-1 2-9-16,10 2-6 0,5 0-7 16,6 0-12-16,3 6-18 15,1 3-11-15,-1-1-5 16,-7-1 8-16,-9 2-72 0,-7-9-27 16,-13 12 30-16,-8-5-19 15</inkml:trace>
  <inkml:trace contextRef="#ctx0" brushRef="#br1" timeOffset="-201945.51">33375 16527 85 0,'-33'16'200'0,"6"-4"-52"16,2-1-56-16,3-11-48 16,12 8-17-16,10-8-5 15,0 0 1-15,0 0-12 0,6 10-5 16,15-3-23-16,4-7-38 16,2 0-5-16,2 0-55 15,2 0-54-15</inkml:trace>
  <inkml:trace contextRef="#ctx0" brushRef="#br1" timeOffset="-201632">33552 16368 90 0,'0'-24'182'15,"5"2"-19"-15,-5 6-49 0,0 4-40 16,0 5-25 0,0 7 4-16,0 0 13 0,0 0-5 15,0 15-19-15,0 5-21 16,0 5-8-16,8 3-9 15,14 0-10-15,3-2-5 0,14-6-15 16,1-4-5-16,0-4 6 16,-7-12 11-16,-4-7 4 0,-4-10 10 15,-8-7-4-15,-16-4 9 16,-1-1 5-16,-10-4 5 16,-14 5-4-16,-5 4-4 0,-4 3-3 15,-8 8-3-15,2 5-11 16,-3 8-30-16,2 8-34 15,0 9-35-15,2 3 11 16,9 5-96-16,6-1 31 0</inkml:trace>
  <inkml:trace contextRef="#ctx0" brushRef="#br1" timeOffset="-201032.97">33493 16152 232 0,'15'-69'195'15,"-7"-9"-55"-15,-8-4-59 16,-23-2-40-16,-14-7-13 0,-25-1 15 16,-17 1 6-16,-25 2 20 15,-24 7-3-15,-24 6-1 16,-18 6 0-16,-25 9-4 16,-19 17 6-16,-22 15 19 15,-24 29-9-15,-20 23-16 16,-13 30-16-16,-4 33-15 15,9 29-16-15,24 23-1 16,33 22 1-16,40 17 5 16,40 16-11-16,43 6 5 15,46 8 3-15,46 5-9 0,46 0-3 16,44-4 2-16,61-14-7 16,66-11-3-16,56-20 5 15,49-19-3-15,27-23-4 16,9-24 6-1,-6-23-5-15,-7-34 0 0,-16-40 2 16,-17-40 1-16,-21-46 0 16,-22-32 7-16,-25-20 0 0,-33-13 17 15,-45 5-2 1,-42 7-14-16,-77 5-2 0,-31 13-17 0,0 2-20 16,0 10-37-16,0 2-60 15,-18 10-55-15,-47 7-31 16,-11 13 3-16,2 11 26 0,-3 13-57 15</inkml:trace>
  <inkml:trace contextRef="#ctx0" brushRef="#br1" timeOffset="-198269.69">27608 17833 366 0,'-7'-33'193'0,"7"-5"-35"15,0-1-64-15,7-5 4 0,13-6 15 16,16 1 120-16,21 0 8 15,17-1-79-15,21 6-64 16,22 9-38-16,20 1 31 16,14 10-21-16,7 7-18 15,0 1-34-15,-13 4-18 16,-18 4 0-16,-23-3 0 16,-22 2 0-16,-25 1 0 15,-20-8-74-15,-23-1-141 16,-14-4-71-16,-38-3-34 15,-19 5 14-15,-29-7-6 16,-22 2-221-16</inkml:trace>
  <inkml:trace contextRef="#ctx0" brushRef="#br1" timeOffset="-197819.73">27868 16819 227 0,'-12'-28'268'15,"-1"3"-5"-15,1 5-22 16,-3 3-52-16,-9 17-89 16,-14 12-37-16,-15 13-23 15,-20 7 9-15,-16 10 48 16,-9 7-4-16,5 3-12 0,7 2-33 16,13-2-22-16,17 0-22 15,19-2 1-15,14-9-3 16,14-1 4-16,18 5-6 15,14-4 0-15,22 4 1 16,16 0 1-16,17 7-1 16,12 5 9-16,6 5-9 15,5-5 6-15,-7 0 8 16,-9-10-4-16,-12-1-2 16,-16-13-1-16,-12-13 23 15,-16-20 59-15,-15-16-34 16,-14-29-53-16,-14-27-3 0,-15-24 0 15,-7-8 0-15,-2-15 0 16,2-7 0-16,3 0 0 16,4 0 0-16,10 3 0 15,3 5-27-15,0 10-126 16,2 8-81-16,3 24-61 16,-1 18-15-16,-4 21 29 15,-10 14-37-15</inkml:trace>
  <inkml:trace contextRef="#ctx0" brushRef="#br1" timeOffset="-197071.82">25159 16783 340 0,'0'-21'230'16,"0"0"-17"-16,0 2-34 15,0 2-3-15,0 1 52 0,0 8-119 16,0 8-52-16,0 20-17 16,-8 20 5-16,-7 17 22 15,-6 13-13-15,-3 8-23 16,-1 3-7-16,6 1-8 15,2-6-10-15,-1-7-2 0,7-15-7 16,11-13 0 0,-8-13 17-16,8-12-16 0,0-20 4 15,3-24-10-15,10-25-6 16,4-25-2-16,4-19 5 16,1-18 6-16,3-6 9 15,4-10-12-15,2 1 9 0,8 9 0 16,1 20-4-16,0 17 8 15,1 24-10 1,3 23 2-16,1 29 3 0,-6 28 2 16,1 22 2-16,-18 15 1 15,-10 13-2-15,-12 2-3 0,0 0 3 16,-20-6-3 0,-4-13 6-16,0-8 1 0,1-12-1 15,6-10 6-15,4-5-4 16,13-6 4-16,0-12-10 15,0 0-5-15,16 0 0 16,15 0-5-16,12 0 11 16,5 7-9-16,0 14 2 0,-3 7 3 15,-12 5 1-15,-13 8 3 16,-16 4-2-16,-12 3-3 16,-16-3 4-16,-12-9 4 15,-10-11 2-15,-7-8 6 16,-7-17-7-16,-220-63 4 31,224 35-14-31,5 5 9 16,16-3-7-16,-11-5-114 31,46 17-103-31,5 7-108 0,20-6-23 16,15-3-40-16</inkml:trace>
  <inkml:trace contextRef="#ctx0" brushRef="#br1" timeOffset="-196705.62">26024 15745 580 0,'-36'-142'329'16,"-29"23"-152"-16,-28 26-88 16,-32 32-40-16,-34 37 30 15,-29 40 126-15,-19 45 43 16,-8 52-34-16,3 55-137 0,18 44-77 15,26 31 0-15,44 13 0 16,51 1 0-16,61-5 0 16,60-7 0-16,66-22 0 15,52-27 0-15,44-46 0 16,30-50 0-16,13-57 0 16,-3-55 0-16,-9-50 0 15,-18-47 0-15,-23-50 0 16,-25-45 0-16,-30-44 0 0,-27-41 0 15,-37-20 0-15,-37 7 0 16,-39 33 0-16,-33 50 0 16,-31 44 0-16,-23 49 0 15,-26 44-48-15,-8 41-262 16,-11 41-46-16,5 30-8 0,10 30-57 16</inkml:trace>
  <inkml:trace contextRef="#ctx0" brushRef="#br1" timeOffset="-190814.27">24770 16477 204 0,'8'-7'258'16,"0"-2"-60"-16,0 1-57 16,-5-1-30-16,3 6 41 15,-3 3 53-15,1-4 15 16,0 0-22-16,5 0-42 16,3-1-26-16,4 5-56 0,8 0-74 15,9 0 0-15,3 0 0 16,5 0 0-16,4 0 0 15,8 0 0-15,7 0 0 16,13 0 0-16,25 0 0 16,30 0 0-16,48 0 0 15,61 17 0-15,71 7 0 16,73 9 0-16,86 3 0 0,85 4 0 16,69 1 0-16,67 4 0 15,22 9 0-15,-32 6 0 16,-53 9 0-16,-61 0 0 15,-48-2 0-15,-48-11 0 16,-50-4 0-16,-49-6 0 0,-43-13 0 16,-59-9 0-16,-213-12 0 15,-54-16 0 1,0-11 0 0,0-14-363-16,0-13-42 0,0-11 36 15,0-11 10-15</inkml:trace>
  <inkml:trace contextRef="#ctx0" brushRef="#br1" timeOffset="-190399.35">26143 15993 536 0,'-184'-57'338'0,"21"-8"-63"16,26 0-138-16,31 7-67 15,38 6-11-15,47-1-4 16,61 1 27-16,74-5 32 16,86 7 22-16,91 10-2 0,83 18-23 15,73 22-111-15,69 26 0 16,45 22 0-16,27 21 0 15,25 17 0-15,9 8 0 16,-23 8 0 0,-37-2 0-16,-44 0 0 15,-45-12 0-15,-51-9 0 0,-53-20 0 16,-59-5 0-16,-61-13 0 16,-56-13 0-16,-52-8 0 15,-40-7 0-15,-39-13 0 0,-42-15 0 16,-40-19 0-16,-53-19-338 15,-49-21-143-15,-47-18 30 16</inkml:trace>
  <inkml:trace contextRef="#ctx0" brushRef="#br1" timeOffset="-189966.49">29547 12479 444 0,'-111'-40'260'15,"8"-1"-86"-15,20 4-56 16,18 10-3-16,19 6 48 16,33 9 22-16,42 8-34 15,58 4-15-15,62 20-17 16,75 12 4-16,72 13-64 16,61 4-59-16,24 5 0 15,1-3 0-15,-25 2 0 16,-35-7 0-16,-42-9 0 0,-40-10 0 15,-37-4 0-15,-42-12 0 16,-33-11 0 0,-38 0 0-16,-28-11-170 0,-25-12-216 15,-37-9-18-15,-37-4 27 16,-39-9 25-16</inkml:trace>
  <inkml:trace contextRef="#ctx0" brushRef="#br1" timeOffset="-189684.07">30463 12997 368 0,'-190'74'265'16,"50"-17"71"-16,40-17 75 15,43-7-199-15,57-5-95 16,40 1-57-16,67-5 53 16,58-4 52-16,50 0-165 15,37 2 0-15,7 2 0 16,-7 5 0-16,-12-1 0 15,-28 4 0-15,-26 0 0 16,-27 1 0-16,-26-4 0 16,-26-5 0-16,-27-3 0 15,-18-10 0-15,-22-2 0 16,-15-9-62-16,-12 0-273 0,-13 0-74 16,-13-5-19-16,-16-6-382 15</inkml:trace>
  <inkml:trace contextRef="#ctx0" brushRef="#br1" timeOffset="-187803.68">24291 8536 515 0,'0'0'358'0,"0"0"-128"15,-13-9-102-15,1-3-22 16,-4 1-15-16,0-1 20 16,-6 1 11-16,3 4-17 15,-5 7-28-15,-6 0-28 0,-1 7-4 16,-11 11-14-16,-6 3 11 16,-9 7-5-16,-8 12-37 15,-3 14 0-15,-8 10 0 16,-3 9 0-16,-2 10 0 15,0 5 0-15,4 7 0 0,8-7 0 16,8 8 0-16,13-4 0 16,10 2 0-16,14 3 0 15,11 5 0-15,13-1 0 16,8 1 0-16,13-5 0 0,9-2 0 16,4-6 0-16,14-7 0 15,7-9 0-15,9-11 0 16,10-8 0-16,3-10 0 0,9-13 0 15,10-10 0-15,11-9 0 16,10-12 0-16,8-7 0 16,2-10 0-16,-5-7 0 15,-5-4 0-15,-11-10 0 16,-10-10 0-16,-6-18 0 16,-8-10 0-16,-6-14 0 0,-11-22 0 15,-6-9 0-15,-10-14 0 16,-10-3 0-16,-10 5 0 15,-13-116 0 1,-58 30 0-16,3 117 0 16,-18 4 0-16,-13 8 0 15,-2 9 0-15,-4 12 0 16,-3 12 0-16,8 12 0 16,1 12 0-16,5 9 0 15,8 12 0-15,3 12 0 0,12 0 0 16,-6 12 0-16,14 0 0 15,0 0 0-15,6 5 0 16,8-1 0-16,0 1 0 0,3-1 0 16,1-4 0-16,4 1 0 15,0-1 0-15,-2-5 0 16,3 5 0-16,-2-4 0 16,3 0 0-16,-3 1 0 15,0-1 0-15,0 1 0 16,2-1 0-16,2-1 0 0,3 6 0 15,-7-5 0-15,4-1 0 16,9 2 0-16,-8-9 0 16,8 7 0-16,-8-7 0 31,1 0 0-15,7 10 0-1,0-2 0 16,0 0 0-15,0 0 0 15,0-1 0-15,0 2 0 0,0-2 0-1,0 5 0 1,0 1 0-1,0-4 0-15,0-1 0 0,-9 0 0 16,9-1 0-16,0 3 0 16,0-10-57 31,0 0-260-32,0-10-91-15,0-1-21 16,0-6 19-16</inkml:trace>
  <inkml:trace contextRef="#ctx0" brushRef="#br1" timeOffset="-186405.3">17139 14983 58 0,'0'0'200'0,"-8"0"12"0,-1 0-48 15,1 0-42 1,8 0-4-16,-11 0 25 15,3 0 9-15,8 0-10 0,0 0-16 16,0-5-22-16,0-2-44 16,8-2-16-16,17-3-5 15,10 1-4-15,19-9-1 16,15-6-15-16,17-5-3 0,15-7-5 16,8-2 0-16,5 5 16 15,0-4 8-15,-5 8 10 16,-12 2-8-16,-15 4 7 15,-17 5 5-15,-17 8-49 16,-11-1 0-16,-12 5 0 16,-9 4 0-16,-4 4 0 15,-3 0 0-15,-6 0 0 0,-35 0-46 47,7 12-224-47,-12 1-63 16,1 6 2-16,-4 3 23 0,-5 1 7 15,-3 7-154-15</inkml:trace>
  <inkml:trace contextRef="#ctx0" brushRef="#br1" timeOffset="-185972.6">17128 15137 114 0,'0'0'196'16,"-14"0"-42"-16,3 0-45 15,-5 10-35-15,0-10-15 16,-6 7-2-16,2-7 3 0,1 8-7 16,2-8 9-16,5 0 2 15,12 0-4-15,0 0-3 16,0 0 12-16,0 0-2 15,0 0-10-15,16 0 17 16,13 0 12-16,12-8 23 16,20-3 5-16,19-6-9 0,18-4-8 15,15-3-31-15,9 5-27 16,0-3-21-16,0 6-5 16,-9-1-5-16,-7 10-11 15,-16-2 0-15,-17 5 9 16,-16 0-6-16,-16-1 6 0,-9 3-6 15,-11 2 0-15,-9 0 0 16,-4 0 0-16</inkml:trace>
  <inkml:trace contextRef="#ctx0" brushRef="#br1" timeOffset="-185900.64">18327 14976 2047 0,'-14'0'0'0,"6"0"0"15,-5 0 0-15,2 0 0 16,-5 0-97-16,-4 0-182 15,-9 0-78-15,-9 0-14 16,-6 0-13-16</inkml:trace>
  <inkml:trace contextRef="#ctx0" brushRef="#br1" timeOffset="-185037.27">17334 14641 22 0,'3'-7'57'16,"-3"-2"53"-16,0 2 53 16,0-6-55-16,0 1-39 0,0 3-9 15,0 1-1-15,0 0 12 16,0 8-11-16,0 0-6 16,0 0-6-16,0 0 0 15,0 0-5-15,0 0 9 16,0 12 22-16,-11 4 18 0,3 6 1 15,2 6-21-15,-12 5-13 16,1 3-1-16,-7 0-16 16,1 6-13-16,-6-7-4 15,-4 2 2-15,1-1-8 16,2-3 5-16,3 0-11 16,2-9 2-16,4 1-2 0,6-9-8 15,3 0-3-15,12 0 2 16,0-4-3-16,0 2-1 15,12-3 7 1,41 21 1-16,-18-18-11 0,7-2 5 16,3 0-2-16,0-5 4 15,3 2-2-15,-5 3-9 16,0-4 12-16,-7 1-5 16,-4-2 2-16,-7 2 12 15,-6-1 10-15,-6-8 5 16,-1 11 15-16,-8-11-4 15,1 10 5-15,-2-10 4 0,-3 0-1 16,0 0-5-16,0-10-43 31,-12-6 0-15,-5-7 0-16,1-11 0 16,-4-7 0-16,1-3 0 0,-2-9 0 15,-1-4 0 1,4 0 0-16,-4-4 0 0,5 3 0 15,1 7 0-15,7 10 0 16,-1 5 0-16,2 10 0 16,8 7 0-16,0 7 0 15,0-2 0-15,-8 7 0 16,8 2 0-16,0 2 0 0,-9 3 0 16</inkml:trace>
  <inkml:trace contextRef="#ctx0" brushRef="#br1" timeOffset="-184927.24">17269 14593 2047 0</inkml:trace>
  <inkml:trace contextRef="#ctx0" brushRef="#br1" timeOffset="-184818.48">17269 14601 2047 0,'0'7'0'15</inkml:trace>
  <inkml:trace contextRef="#ctx0" brushRef="#br1" timeOffset="-184688.88">17269 14608 1677 0,'0'14'-345'15,"3"-2"-1"-15,7 4-55 16</inkml:trace>
  <inkml:trace contextRef="#ctx0" brushRef="#br1" timeOffset="-183050.74">18675 14812 14 0,'0'0'28'16,"0"0"22"-16,-8 0 20 15,8 0 21-15,-9 0 16 16,9 0-33-16,0 0-33 15,0 0-11-15,0 0-3 0,0 0 5 16,-9 0 1-16,9 0 0 16,0 0 9-16,-8 0-3 15,8 0 2-15,0 0 2 16,0 0 2-16,0 0 4 16,0 0 5-16,0-5-1 15,0 5 4-15,0 0-2 0,0-2 0 16,0 2-4-16,0-5-2 15,0 1-10-15,0 4 1 16,0 0 0-16,0 0-6 16,0 0 15-16,0 0-4 0,5 0-3 15,-5-3 5-15,0 3-13 16,3 0-11-16,2 0-5 16,3 0-11-16,5 0 3 15,0 0-4-15,5 0 6 0,4 0-10 16,1 0-1-16,2 0 4 15,0 0-11 1,4 0 10-16,2 12 0 0,3 0 8 16,-3-1-3-16,2 6-3 15,-1 0 3-15,1-3-6 16,-1 3-2-16,-4 4 4 16,1-4-4-16,-1 2 9 0,1 2-7 15,1-1 0-15,1 1 0 16,-2-1 4-16,-6-1-6 15,1-1 7-15,2-2-3 16,-6 0-3-16,-4 1-3 16,0-2 6-16,6-1-5 15,-8-2-3-15,3 4 4 0,-1-4-1 16,1 0 0-16,-5-4 0 16,-1 1 2-16,-2 3 3 15,-1 0 5-15,-5-1-6 16,2 3 3-16,3-3 1 15,-3 2 3-15,-1 4-9 0,0-1-2 16,0-1 5-16,-2 6 1 16,3 0-2-16,-2-6-4 15,3 2 9-15,-3 4-4 16,2-2 2-16,-2 2-3 16,2 0 0-16,-2-2 6 15,2 6-10-15,-5 3 4 16,0 1-4-16,0-1 7 0,0 1 0 15,0 4 11-15,0-1-6 16,0-3-3-16,0-5 0 16,0 4 6-16,0 2 0 15,0-2-9-15,-8 0 2 0,8 1-8 16,-8 4 6-16,8-5 1 16,-8 1-2-16,-1 0-11 15,9-1 8-15,-7-4 1 16,-1-4 5-16,8-4-8 15,-9 0 0-15,9 1 0 16,0-1 0-16,-8-4 0 0,8-1 0 16,-8 2 0-16,8-1 0 15,0-3 0-15,0-1 0 16</inkml:trace>
  <inkml:trace contextRef="#ctx0" brushRef="#br1" timeOffset="-182612.52">19503 16225 2047 0,'0'-11'-177'16,"-9"-6"-74"-16,9 0-28 0,-6 1 12 16,-2-4 30-16,8-1 30 15,-13 5 19-15,4-1 45 16,-3 2 52-16,-2-1 52 15,3-2 67-15,3 8 119 0,2-7 11 16,-8 5-24-16,2 0-10 16,3-1 0-16,9 5 6 15,-8 3-9-15,8 5-25 16,0 13 13-16,0 7-12 16,0 4-18-16,0 5-18 15,0 4-14-15,8 3-9 0,5 6-8 16,3-6-14-16,9-3-9 15,-1-10-1-15,6-3 3 16,1-6-9-16,2-14 2 16,2 0-1-16,2-10 1 0,0-6-4 15,-9-8 5-15,-6-4-2 16,-10-9 1-16,-12-2 13 16,-12-7 22-16,-10 6 26 15,-6-2-4-15,-9 10-20 16,-3 6-15-16,-4 12-18 15,1 0-12-15,8 7-44 0,7 3-89 16,3 4-126-16,13 0-66 16,12 11-5-16,0 6-23 15</inkml:trace>
  <inkml:trace contextRef="#ctx0" brushRef="#br1" timeOffset="-181841.47">19802 15964 247 0,'14'-24'301'0,"-6"3"-51"15,-8 2-66-15,0-3-28 16,0 6 0-16,0 9-30 16,0-1-30-16,0 8-28 0,4 0-17 15,0 19-17-15,4 15 14 16,0 6 14-16,-5 5 5 15,2 3-19-15,-5 2-3 16,0-5-9-16,0-1-9 0,0-7-12 16,0-9-5-16,0-4-6 15,0-8-1-15,0-3-6 16,0-5 4-16,0-8 6 16,0 0-4-16,0-8-20 15,0-12-7-15,-13-9-6 16,13-10 1-16,0-16-10 0,0-5 11 15,0-1 9-15,8-1 8 16,5 6 9-16,4 7 0 16,-6 9-4-16,2 7 2 15,0 9 2-15,2 3-3 0,1 8 6 16,-3 13 0-16,-1 0 4 16,0 17 5-16,0 11 16 15,-7 5 4-15,-5 8 0 16,0 3 0-16,-11 1-3 15,-7-4-17-15,6-4 0 16,-1-10-3-16,5-6-11 0,8-8 5 16,0-5 6-16,0-8-4 15,0 0-8-15,0 0-1 0,0 0-24 16,5-8 5-16,6-8 6 16,10-2 9-16,4 3 2 15,3 7 0-15,1 8-1 16,-1 0 6-16,-4 13-1 15,-5 6 4-15,-2 9 7 0,-4 10 0 16,-5 2 6 0,-8 6 4-16,0-7 1 0,0 3-3 15,-16-10 10-15,-6-3-11 16,-1-5-6-16,-11-8-3 16,-1-4-4-16,2-12-3 15,1 0 3-15,4-9 1 0,6-3-5 16,3 1-7-16,3-6-8 15,8 4-5-15,8 1-5 16,0 5-24-16,0 3-29 16,0-1-38-16,0 1-59 0,0 4-43 15,0 0-13-15,0 0 2 16,0 0-20-16,0 0 1 16</inkml:trace>
  <inkml:trace contextRef="#ctx0" brushRef="#br1" timeOffset="-179200.82">16586 13144 153 0,'8'0'307'0,"-8"0"-30"16,0 0-62-16,0 0-60 15,0-4-40-15,-11-1-26 0,0 2-32 16,11-1-26-16,0 0-22 16,0 4-26-1,11 0-10-15,0 0-6 16,3 0 7-16,-3 0 10 16,-3 0 4-16,1 0 13 15,-5 0 3-15,-4 0 12 16,0 0 14-16,0 0 3 0,-13 0 2 15,2 8-6-15,-2-8-12 16,1 8-9-16,4-8-3 16,8 0-4-16,0 0-24 15,0 0-5-15,0 0-6 16,8 0 7-16,1 0 1 16,2 0 9-16,-3 0 3 0,0 0 14 15,1 0-3-15,-9 0 8 16,0 0 6-16,0 0 3 15,0 0 2-15,-9 0-7 16,1 0-6-16,0 0 6 0,8 0-8 16,-8 0-2-16,8 0-3 15,0 0 5 1,0 0 0 0,0 0 5-1,0 0-3-15,0 0 0 16,0 0 6-16,0 0 5 0,0 0 12 15,0 0 1-15,0 0-5 16,0 0-6-16,0 0-10 16,0 0-4-16,0 0 5 15,0 0-2 1,0 0-3-16,0 0 2 0,0 0 2 16,0 0 5-16,0 0-3 15,0 0 1-15,0 0-4 16,0 0 2-16,0 0 1 0,0 0-2 15,0 0-3-15,0-5-5 16,5-2 7-16,3-2-8 16,3 1 0-16,2 1 1 0,3 2 6 15,1-3-2-15,-1 1-6 16,0 1 5-16,0-1 2 16,4 7-3-16,0 0-3 15,6-5 7-15,-4 5-9 0,3 0 7 16,4 0 0-16,-1 0-5 15,1 0 1-15,-1 0 6 16,0 12 0-16,6 1-9 0,-6-5 5 16,1 0 2-16,-7 1-4 15,3-9-1-15,0 12 4 16,-4-5-1-16,3 2 2 0,-4-9-4 16,1 12 2-16,-2-5 0 15,1 2 0-15,-2-1 5 16,-2 4-6-16,1 0 1 15,-3-3 1-15,0-1-5 16,-3 0 7-16,2-1-2 0,-4 4-5 16,-2 0 7-16,1-3 1 15,0 4 0-15,1-4-10 16,-1 5 6-16,-5 4 2 16,5-3 6-16,-2 3-5 0,1-1-2 15,-2 5 0-15,1-1 0 16,-1 1-1-16,-2-2 0 15,6 3 5-15,-4-2-1 0,-2 0-2 16,-3 4 13 0,5 1 8-16,-5-1-2 0,0 0-7 15,0 2 1-15,0-2-1 16,0 4-3-16,0 1 1 16,0-1 3-16,0 6 0 15,0-7 6-15,0 5 4 0,0-3-1 16,0-1 5-16,0-4-14 15,0 2-1 1,-8-7-2-16,8-2-4 0,-14 0-3 16,14-1 4-16,-8-4-5 0,8-5-2 15,0 2 8 1,0 3-7-16,-6 0-1 0,-2-12 0 16,8 12-2-16,-10-12 2 0,10 9-6 15,0-9 7 1,0 0-7-16,0 0 5 15,0 0 0-15,0 0 1 16,0 0-10-16,0 0-11 16,0 0-18-16,0 0-35 15,0 0-39-15,0 0-49 0,0 0-74 16,0-4-37-16,13-4-8 16,3-5-19-16</inkml:trace>
  <inkml:trace contextRef="#ctx0" brushRef="#br1" timeOffset="-178685.13">17857 13762 328 0,'10'-29'325'16,"-2"10"-59"-16,-8 2-47 16,0 8-40-16,0 9-36 15,0 17-27-15,-8 11-34 16,8 18-19-16,-10 6-27 0,10 10-20 15,0 2-7-15,0-2-4 16,0-10-3-16,0-2 7 16,0-14-3-16,0-8-9 15,0-7 3-15,-8-9-4 16,8-12 8-16,0-5-19 16,0-11-9-16,0-12-8 0,-8-13-5 15,8-11-10-15,0-12 6 16,0-10 12-16,0-4 14 15,5 1 9-15,3 4 13 0,0 12-5 16,-3 12 8-16,3 7 5 16,-4 10 15-16,5 7-9 15,-2 10-4-15,4 15 38 16,5 13 5-16,2 10 12 16,5 13-15-16,2 13-7 0,-1 9-20 15,5-1-21-15,-6 0 3 16,7-5-8-16,-3-2 0 15,-2-5-8-15,1-9 4 16,-4-4 1-16,0-7-16 0,-6-9-20 16,-3-4-35-16,-7-12-31 15,2 0-54-15,-8 0-56 16,0-12-36-16,0-9 0 0,0 1 26 16,-14 0-4-1,-4 0 20-15,-1 4-69 0</inkml:trace>
  <inkml:trace contextRef="#ctx0" brushRef="#br1" timeOffset="-178535.09">18050 13897 96 0,'-42'-4'330'0,"2"-6"0"16,-6 8-57-16,7-3-70 0,5 1-41 15,14 1-20-15,9-6-56 16,11 0-45-16,20-1-19 16,17-12-24-16,10 2-60 0,7 0-74 15,-5 3-83-15,-5 1-53 16,-10 3-47-16,-16 9-5 15</inkml:trace>
  <inkml:trace contextRef="#ctx0" brushRef="#br1" timeOffset="-125286.09">24823 9024 268 0,'0'-18'202'16,"-13"-1"-62"-16,-8-1-28 0,2 1-5 16,-1-3-4-1,-1 2-1-15,-4 0-18 0,-2-2-1 16,-11-1-4-16,-6-1 21 15,-8 3 4-15,-13-3 1 16,-5 3 4-16,-7 1-28 16,-7 4-19-16,-6-1-9 15,-4 10-8-15,6-3-1 0,-2 10 14 16,4 0-52-16,-4 17-6 16,0 12 0-16,8 8 0 15,-5 7 0-15,2 10 0 16,7 6 0-16,9 9 0 15,9 8 0-15,7 9 0 16,7 8 0-16,12 7 0 0,12 6 0 16,14 2 0-16,12 1 0 15,17-8 0-15,15-8 0 16,16-13 0-16,10-12 0 16,16-16 0-16,10-13 0 15,17-15 0-15,16-7 0 0,23-18 0 16,18-11 0-16,18-12 0 15,6-17 0-15,4-22 0 16,3-15 0-16,-13-12 0 16,-12-10 0-16,-21 1 0 15,-23 1 0-15,-22-1 0 16,-20 5 0-16,-26 3 0 16,-19 5 0-16,-21 4 0 0,-24-4 0 15,-28-6 0-15,-32-2 0 16,-28-1 0-16,-17 5 0 15,-159-58 0 1,125 90 0-16,6 12 0 16,10 17 0-16,19 11 0 0,14 17 0 15,17 9 0-15,16 11 0 16,12 8 0-16,16 14 0 16,9 2 0-16,7 1 0 15,9 4 0-15,5 4 0 16,7-1-206-16,0 2-216 15,0-6 33-15,3 2-1 0</inkml:trace>
  <inkml:trace contextRef="#ctx0" brushRef="#br1" timeOffset="-123284.19">11175 16191 63 0,'-9'-11'105'16,"9"3"40"-16,-8 0-64 15,8 0-39-15,0 4-26 16,0-1-22-16,0 2-49 15,0-1-70-15,0 4-5 16</inkml:trace>
  <inkml:trace contextRef="#ctx0" brushRef="#br1" timeOffset="-123089.52">11463 16176 76 0,'-8'-15'93'15,"8"1"-26"-15,0 7-43 16,0 2-49-16,0 5-42 0,3 0-10 16</inkml:trace>
  <inkml:trace contextRef="#ctx0" brushRef="#br1" timeOffset="-122908.71">11888 16237 454 0,'-41'-33'148'16,"5"1"-71"-16,0 4-43 15,7 3-24-15,9 5-23 16,8 8-34-16,12 3-33 15,12 9-84-15,13 0-39 0</inkml:trace>
  <inkml:trace contextRef="#ctx0" brushRef="#br1" timeOffset="-122764.67">12255 16287 411 0,'-22'-34'153'15,"3"6"-120"-15,3 5-63 0,16 1-40 16,0 6-50-16,8-1-40 16</inkml:trace>
  <inkml:trace contextRef="#ctx0" brushRef="#br1" timeOffset="-122611.88">12799 16258 182 0,'7'-37'225'0,"-3"5"-127"16,4-1-95-16,5 5-58 15,7-1-85-15,5 5-8 0</inkml:trace>
  <inkml:trace contextRef="#ctx0" brushRef="#br1" timeOffset="-122480.76">13354 16128 163 0,'0'-25'165'15,"0"0"-92"-15,0 6-90 16,0-1 17-16</inkml:trace>
  <inkml:trace contextRef="#ctx0" brushRef="#br1" timeOffset="-122324.75">13680 16133 298 0,'-13'-26'122'0,"5"2"-77"16,0 0-86-16,0 4-124 15</inkml:trace>
  <inkml:trace contextRef="#ctx0" brushRef="#br1" timeOffset="-122148.39">13988 16172 409 0,'-8'-39'143'0,"1"-4"-70"15,7 7-44 1,0 3-29-16,0 9-27 0,0 8-23 15,0 8-27-15,7 8-58 16,6 0-18-16</inkml:trace>
  <inkml:trace contextRef="#ctx0" brushRef="#br1" timeOffset="-121909.72">14058 16095 29 0,'0'0'126'0,"0"0"87"16,0-5-56-16,0-2-56 15,-8 2-38-15,8 2-23 16,0 3-11-16,-8 0-14 16,8 0-11-16,0 0-2 15,0 0-9 1,0 0-10-16,0 0-13 16,0 0-6-16,0 0-13 0,0 0-1 15,0 0 4-15,0 0-8 16,0 8-42-16,0-1-34 15,0 2 7-15</inkml:trace>
  <inkml:trace contextRef="#ctx0" brushRef="#br1" timeOffset="-121352.18">14807 17879 220 0,'-19'-23'237'0,"-1"4"-63"16,-4-1-58-16,8 3-58 16,2 5-60-16,6 5-47 15,8 2-41-15,0 5-57 0,5 0-86 16</inkml:trace>
  <inkml:trace contextRef="#ctx0" brushRef="#br1" timeOffset="-121194.02">14864 17911 364 0,'-27'-42'204'0,"-9"-1"-56"16,0 5-85-16,2 10-91 0,14 2-39 16,7 11-37-1,13 6-77-15,0 9-15 0</inkml:trace>
  <inkml:trace contextRef="#ctx0" brushRef="#br1" timeOffset="-121036.35">14872 17854 434 0,'-31'-42'131'0,"-6"2"-69"15,1 2-35-15,7 10-48 16,10 8-41-16,5 8-52 15,14 12-91-15</inkml:trace>
  <inkml:trace contextRef="#ctx0" brushRef="#br1" timeOffset="-120893.62">14801 17837 225 0,'-22'-39'201'0,"3"-4"-75"16,-5 3-63-16,2 6-56 15,6 11-48-15,16 2-20 16,0 8-81-16,0 11-36 16</inkml:trace>
  <inkml:trace contextRef="#ctx0" brushRef="#br1" timeOffset="-120744.65">14869 17788 129 0,'-16'-26'216'15,"0"-2"-99"-15,-4 0-59 16,4 3-41-16,3 6-42 16,13 3-48-16,0 4-78 15,8 7-136-15</inkml:trace>
  <inkml:trace contextRef="#ctx0" brushRef="#br1" timeOffset="-120609.3">14853 17751 260 0,'-20'-17'157'0,"0"-7"-61"16,0-5-44-16,0 6-28 16,3-1-14-16,8 7-28 0,9 8-27 15,0 6-68-15,0 3-74 16</inkml:trace>
  <inkml:trace contextRef="#ctx0" brushRef="#br1" timeOffset="-119009.04">16741 15330 477 0,'-14'-16'201'0,"-8"-1"-56"15,6 1-56-15,3 3-39 16,2 6-28-16,11-3-6 15,0 7-11-15,0-1 0 16,0 4-8 0,0 0 6-16,0 0-6 15,0 0 10 1,3 0-1-16,-3 0-5 0,0 0 0 16,0 0 6-16,0 0-4 15,0 0 1 1,0 0-3-16,0 0 7 0,0 0 4 15,0 0-2-15,0 0-1 16,0 0 3-16,0 0 7 16,0 0-3-16,0 0 5 15,0 0-2-15,0 0-3 0,0 0 5 16,0 0-7-16,0 0 3 16,0 0-5-16,0 0-8 15,0 0 8-15,0-4-2 16,0 4-6-16,0-5-2 15,0 2-1-15,0 3 5 16,0 0-7-16,0 0 5 0,0 0 9 16,0 0 1-16,0 0-6 15,0 0 8-15,0 0 0 16,0 0 4-16,0 0-6 16,0 0 4-16,0 0-12 0,0 0 0 15,0 0 3-15,0 0-7 16,0 0-3-16,0 0 5 15,0 0-8 1,0 0 6 0,0 0-1-16,0 0-3 15,0 0 5-15,0 0-5 0,0 0 3 16,0 0 4-16,0 0-1 16,0 0 4-1,0 0-6-15,0 0 2 16,0 0 0-1,0 0 4-15,0 0-5 16,0 0 2-16,0 0 7 16,0 0-4-16,0 0 8 15,0 0-2-15,0 0 3 0,0 0-3 16,0 0 3 0,0 0 2-16,0 0-10 0,0 0-2 15,0 0-2-15,0 0 2 16,0 0-3-16,0 0 3 15,0 0-1-15,0 0 0 16,0 0 3-16,0 0 0 0,0 0-5 16,0 0-2-16,0 0 2 15,0-4-5-15,0 4-2 16,0 0 14-16,0 0-9 16,0 0-1-16,0-5-1 15,0 1-2 1,0 4-3-16,0 0 7 15,0 0-3-15,0 0-4 16,0 0 8-16,0 0-1 16,0 0-10-16,0 0 9 15,0 0-8-15,0 0 2 0,0 0-8 16,0 0 1-16,0 0-33 16,0 0-35-16,0 0-36 15,0 0-16-15,0 0 3 16,0 9 29-16,5 3 20 0,-2 4 15 15,5 0-7-15,-3 6-12 16,3-2-6-16,-4 0-47 16,4-3-62-16</inkml:trace>
  <inkml:trace contextRef="#ctx0" brushRef="#br1" timeOffset="-89394.62">25143 9175 290 0,'5'-4'201'0,"-5"0"-25"16,0 4-20-16,0 0 3 16,0 0-3-16,0 0-8 0,0 0-27 15,0 0-25-15,0 0-21 16,0 0-22-16,0 0-11 15,0 0-21-15,0 0-2 16,0 0-8-16,3 8-2 16,9-8-1-16,1 12-3 0,-1-12-2 15,5 0 3-15,-6 0-2 16,0 0 3-16,3 0-4 16,-6-4 3-16,0-8 21 15,-8 3 20-15,0-4 21 0,0 6 47 16,-12-2-100-16,0 6-15 15,-5 3 0-15,3 0 0 16,-4 0 0-16,6 0 0 0,3 17 0 16,9-2 0-1,0-2 0-15,0 2 0 0,13 1 0 16,4-3 0-16,1-3 0 16,7-10 0-16,-4 0 0 15,-2 0 0-15,-6-10 0 16,-4-5 0-16,-6-2 0 0,-3 1-287 31,-39-25-571-31,-4 20 414 0</inkml:trace>
  <inkml:trace contextRef="#ctx0" brushRef="#br1" timeOffset="-88961.92">20198 9076 413 0,'-21'-12'305'16,"5"0"-61"-16,3 0-57 0,4 5-14 16,9-2 9-16,0 4-27 15,0 3-55-15,9 2-32 16,20 0-27-16,20 7-10 0,19 5-15 15,22-3 0-15,13-9-9 16,1 7-8-16,-6-7-11 16,-9 0-72-16,-16 0-57 15,-16 0-62-15,-17-7-73 16,-19-9-28-16,-21-7 15 0,-21 0 16 16</inkml:trace>
  <inkml:trace contextRef="#ctx0" brushRef="#br1" timeOffset="-88579.69">20461 8864 243 0,'-60'-8'261'0,"7"1"-70"16,11-1-53-16,11 0-39 16,10 4-18-16,5 4-15 15,4 0 14-15,12 16 44 0,-13 8 3 16,1 13-21 0,-4 16-19-16,-5 7-13 0,-4 7 6 15,3-4-8-15,1 4-30 16,-1-7 0-16,8-6-20 15,1-10-18-15,5-12 2 16,8-7-4-16,0-9 2 0,0-2-1 16,12-14-1-16,11 0 4 15,20 0-10-15,9-5 2 16,8-4 2-16,5 1-2 0,4 8 2 16,-4 0 0-1,-6 8 2-15,-12 12 1 0,-10 9 3 16,-14 6 6-16,-9 7 5 15,-14 2 1-15,0 2-5 16,-17-6 4-16,-6-2-12 16,-3-8-5-16,5-3 0 0,1-8 0 15,6-3 0-15,0-7-109 16,6-9-160-16,8 0-106 16,0-21-1-16,16-11-16 15</inkml:trace>
  <inkml:trace contextRef="#ctx0" brushRef="#br1" timeOffset="-88402.52">21148 9154 418 0,'31'-28'403'15,"3"-12"145"-15,-34 27-384 16,0 13-47-16,0 0-37 16,0 0-38-16,0 16-19 15,0 4-12-15,0 1-15 0,0-2-72 16,0-1-101-16,0-6-88 15,3-4-27-15,6-8-8 16,-1 0-21-16</inkml:trace>
  <inkml:trace contextRef="#ctx0" brushRef="#br1" timeOffset="-88213.58">21456 8987 441 0,'11'-20'408'0,"-2"1"-98"16,0 2-87-16,-1 0-65 15,9 5-59-15,6 0-42 0,14 1-32 16,15-4-12-16,8 7-17 16,11 1-99-16,-6-1-95 15,-8 0-70-15,-9-1-35 16,-12 2-20-16,-16-2-211 0</inkml:trace>
  <inkml:trace contextRef="#ctx0" brushRef="#br1" timeOffset="-87896.91">21717 8845 204 0,'-46'17'296'16,"10"-5"-74"-16,7-12-64 0,12 7-24 16,6-7 11-16,11 0 12 15,0 12-20-15,-8 9 31 16,-1 13 39-16,1 9-33 16,-4 11-129-16,-8 6-45 0,-5 10 0 15,2-6 0-15,-2 1 0 16,5-8 0-16,4-7 0 15,6-10 0-15,10-7 0 16,5-9 0-16,16-7 0 0,15-17 0 16,13 0 0-1,13-9 0-15,6 1 0 0,-3 1 0 16,-12-2 0-16,-13 9 0 16,-12 0 0-16,-11 9 0 15,-17 6 0-15,-20 6 0 16,-16 7 0-16,-15 8 0 0,0 2-382 15,-10-2-134-15,-5 2 15 16</inkml:trace>
  <inkml:trace contextRef="#ctx0" brushRef="#br1" timeOffset="-85716.82">20568 8650 80 0,'0'0'142'0,"0"0"26"0,0 0-41 16,0 0-35-16,0-4-23 16,0 0 4-16,0-1 2 15,0 5-3-15,0 0-12 16,0 0 5-16,0 0 1 16,0 0 7-16,0 0-3 0,-8-3-1 15,8-2-4-15,-13 0-9 16,4 3-15-16,-3-3-8 15,1-4-19-15,-6 6 4 16,0-6 2-16,-3 1 9 0,3 0-8 16,-2 5 8-16,-1-6 1 15,-1 6-9-15,0-2 9 16,2 1-6-16,-2 4 7 16,1 0-12-16,-3 0-10 0,-3 0 0 15,1 0-9-15,3 0 2 16,-4 0 10-16,1 0 3 15,5 0 2-15,-4 9 17 0,-9 3-3 16,1-1 1-16,-6 6-4 16,7 0 3-1,-1-5-6-15,-1 0-6 0,4 4-18 16,1 1-1-16,0-3 0 16,-1 8 0-16,1 1 0 15,-1 3 0-15,2 2 0 0,-1 4 0 16,-1 0 0-16,-1 2 0 15,6-2 0-15,4 5 0 16,4-5 0-16,-1 6 0 16,6-3 0-16,3 3 0 0,-2-7 0 15,10 7 0-15,-8-5 0 16,8 2 0-16,0 2 0 16,0 4 0-16,0 0 0 15,0 4 0-15,0-1 0 16,0 5 0-16,8-3 0 15,-3-2 0-15,4 0 0 0,-1-2 0 16,2-1 0-16,4-6 0 16,-3 3 0-16,6-3 0 15,0 2 0-15,3 0 0 16,0-4 0-16,0-1 0 0,5-4 0 16,3 1 0-16,1-5 0 15,2 1 0-15,3-5 0 16,-3-4 0-16,2-4 0 15,1 0 0-15,-3-2 0 16,3-10 0-16,-3 0 0 16,6 0 0-16,-6 0 0 0,7 0 0 15,-2 0 0-15,1 0 0 16,2 0 0-16,4-10 0 16,-4-2 0-16,1-4 0 15,7-4 0-15,-4-1 0 0,3-3 0 16,-7 4 0-16,0-5 0 15,-5 6 0-15,-2-2 0 16,-7 1 0-16,0-1 0 16,1-3 0-16,-3-1 0 15,-3-4 0-15,2-2 0 16,1-3 0-16,-4 1 0 0,3-2 0 16,-1 2 0-16,-7-3 0 15,3-2 0-15,0-2 0 16,0-1 0-16,-6 0 0 0,-3-7 0 15,1-5 0-15,-1 0 0 16,0 1 0-16,-5-3 0 16,-3 7 0-16,0 4 0 15,0 3 0-15,0 1 0 0,-11-6 0 16,-6 7 0-16,-2-7 0 16,-7 0 0-16,-2-2 0 15,-4 4 0-15,-4 3 0 16,-5 4 0-16,3 5 0 15,3 2 0-15,2 7 0 0,5 6 0 16,8 1 0-16,-2 4 0 16,13 4 0-16,-5 8 0 15,6 0-236-15,8 0-109 16,0 17-2-16,0-2 13 0,0 6-24 16</inkml:trace>
  <inkml:trace contextRef="#ctx0" brushRef="#br1" timeOffset="-83953.83">20594 7534 488 0,'-16'-16'182'16,"6"8"-46"-16,10 0-22 0,-8 3 10 16,8 1-3-16,0 0-20 15,0-1-15-15,8 5-18 16,2 0-22-16,11 0-17 15,8 0-6-15,7 0-9 0,5 0-3 16,0 0-6 0,-1 0-1-16,-4 0-4 15,-7 0-34-15,-6-2-103 0,-1-3-101 16,-14 0-45-16,-8-2-33 16,0-4 46-16</inkml:trace>
  <inkml:trace contextRef="#ctx0" brushRef="#br1" timeOffset="-83587.87">20673 7433 347 0,'-17'-9'206'0,"4"6"-74"16,2-7-40-16,11 7-14 15,-8 3-3-15,8 0-27 0,-8 0-1 16,-6 0 16-16,3 25-6 16,-3 3-8-16,-8 8-12 15,1 1-10-15,2 3-12 16,-1-3-7-16,6 0-3 15,6-8 2-15,8-1-4 16,0-6-9-16,4-6 7 0,14-1-1 16,2-2 0-16,7-13-4 15,2 12 8-15,-1-4-7 16,1 3 1-16,-1 2 8 16,-8 8-3-16,-3-1-2 0,-5 1-2 15,-4 2 6-15,-8 3-4 16,0-3 6-16,0-3 9 15,-8-3 2-15,-1-1-8 16,2 0-1-16,7-3-8 16,-8-13 0-16,0 9-17 15,8-9-53-15,0 0-64 0,0 0-63 16,0 0-28-16,8-9-37 16</inkml:trace>
  <inkml:trace contextRef="#ctx0" brushRef="#br1" timeOffset="-83416.3">21050 7660 332 0,'30'-31'274'0,"-16"6"-51"16,-5 4-48-16,-6 4-17 15,-3 5-7-15,0 4-53 16,0 0-38-16,0 4-36 16,0 4-20-16,0 0-31 0,0 0-77 15,0 0-84-15,0 0-70 0,0 0-45 16,0 12 3-1</inkml:trace>
  <inkml:trace contextRef="#ctx0" brushRef="#br1" timeOffset="-83070.83">21290 7522 445 0,'8'-12'250'0,"-8"4"-64"15,0-1-39-15,0 0-5 16,0 9-32-16,0 0-45 0,0 13-32 15,0 8-14-15,0 15-5 16,-8 9-2-16,8 4 0 16,0 4-5-16,0-4 1 15,8-3-4-15,8-6-9 16,4-12 6-16,1-7 3 0,-5-8-6 16,-1-13 8-16,1 0 5 15,2-5 26-15,-5-11 11 16,-6-9-2-16,-7-8-3 15,0 0 4-15,0-3-5 16,-7 0 2-16,-6 3-15 16,-8 4-26-16,0 9-3 0,3 3-27 15,-4 6-57-15,2 3-95 16,3 3-101-16,11 5-42 16,6 0-23-16,0 0-222 15</inkml:trace>
  <inkml:trace contextRef="#ctx0" brushRef="#br1" timeOffset="-82572.21">21533 7261 222 0,'0'-49'285'0,"-17"1"-73"0,-6 3-80 16,-19 4-34-16,-15 2-11 15,-11 5 16-15,-14 6 15 16,-11 3 13-16,-8 9-21 0,-13 11-35 15,0 5-26-15,5 16-22 16,4 9-3-16,6 17-18 16,6 10 7-16,13 22-5 15,16 11 0-15,5 16-2 0,15 10 5 16,14 3-2-16,16 4 3 16,14-4 8-16,11-4 2 15,17-8-1-15,15-10-3 16,12-6-8-16,19-8-3 15,18-13 1-15,18-16-3 16,19-13-5-16,18-14 5 0,8-22-9 16,-5-10 6-16,-4-14 2 15,-17-16-5-15,-10-17 3 16,-23-22-4-16,-9-22 2 16,-19-21 12-16,-11-12-4 0,-12 0 15 15,-17-1 43-15,-16 9-5 16,-12 6-47-16,0 19-14 15,-20 20 0-15,-3 17 0 16,-11 14 0-16,-5 14 0 16,-12 12 0-16,0 16 0 15,-2 8 0-15,1 8-219 16,2 7-139-16,6 11-22 0,6-3 7 16,11 6 18-16</inkml:trace>
  <inkml:trace contextRef="#ctx0" brushRef="#br1" timeOffset="-82006.04">22070 7596 60 0,'0'-5'207'0,"-12"5"-45"16,-2 0-39-16,6 0-27 15,0 0 0-15,8 0 1 0,0-4 15 16,0 0 12-16,0 4 7 16,0-4-4-16,0 4-11 15,0 0 2-15,8 0-25 16,5 0-35-1,8 0-16-15,10 12-12 0,20 5-10 16,9 4-10-16,9 2-3 16,3 6-4-16,2 4-1 0,-1-4-5 15,-9-1 6-15,-7 0-1 16,-7-3 0-16,-14-6 6 16,-12-6-4-16,-4-1 1 15,-9-12-1-15,-2 9 0 16,-9-9-27-16,0 0-52 0,0 0-63 15,0 0-88-15,0-5-79 16,-12-7-9-16,12-8-4 16,0-8-145-16</inkml:trace>
  <inkml:trace contextRef="#ctx0" brushRef="#br1" timeOffset="-81482.04">22788 7551 229 0,'0'-17'268'0,"0"5"-61"16,0 3-66-16,-9 6-48 15,9 3 105 1,9 20-168 0,8 4 0-16,6 9-11 0,19 0-6 15,2 5-6-15,10-8-6 16,-6-2-1-16,-8-1 1 16,-7-8 3-16,-9 2-6 15,-8 2 9-15,-13 7 36 16,-3 2 31-16,-16 9 22 15,-7-1 18-15,-6 6-18 0,-2-6-13 16,-3 1-23-16,3 0-23 16,1-4-16-16,6-1 0 15,3-3 0-15,1-5-19 0,5-4 4 16,1-3 2-16,6-6-11 16,8-2 11-16,-8-6 7 15,8-7 13-15,0 0 37 16,0 0-59-16,0-7-6 0,0-9 0 15,0-12 0 1,0-10 0-16,0-10 0 0,0-13 0 16,0-4 0-16,0-1 0 15,0 6 0-15,0 6 0 16,0 9 0-16,0 14 0 16,0 2 0-16,0 8 0 0,0 2 0 15,0 5 0-15,0 1 0 16,0 7 0-16,0 1 0 15,0 1 0-15</inkml:trace>
  <inkml:trace contextRef="#ctx0" brushRef="#br1" timeOffset="-81256.65">22828 7698 2047 0,'0'-5'-1'15,"0"0"-194"-15,0 5-100 16,0 0-68-16,0-2-27 16,-9 2 0-16</inkml:trace>
  <inkml:trace contextRef="#ctx0" brushRef="#br1" timeOffset="-80125.76">24014 7551 67 0,'0'-10'231'0,"0"3"-23"16,0-2-38-16,0 2-35 15,0-1-11-15,0 4 16 16,0 0-5-16,0-1-13 16,0 5-39-16,0 0-37 0,0 0-25 15,0 0-9-15,0 25-4 16,0 15-4 0,0 13 3-16,0 9-7 0,0-1 0 15,-8 0 3-15,8-8 0 16,0-7-2-16,0-11-4 15,-8-6 7-15,8-5-2 16,0-8-10-16,0-7 0 0,0-9 5 16,0 0 0-16,0-9-5 15,0-7-9-15,0-14 15 16,0-10-8-16,0-8 10 16,0-14 1-16,0 2 1 0,0 0 1 15,0-2-1 1,8 4 0-16,4 5 1 15,5 8 3-15,2 4-4 0,6 1-6 16,9 5 3-16,-3 5-4 16,2 10 5-16,-6 8-3 15,-2 7 0-15,1 5 5 16,-7 9-2-16,-2 8 3 0,-6 2 10 16,-2 10 6-16,-9-1-6 15,0 6 5-15,-20-1 10 16,-5-3-4-16,0 4-8 15,-4-6-1-15,5-8-4 16,1-3-5-16,5-4-10 16,7-13 10-16,-2 8-3 0,13-8 2 15,-7 0-2-15,7 0-2 16,0 0 14-16,0 0-8 16,0 0-3-16,0 0-7 15,7 0-3-15,6 0 5 16,4 0 1-16,7 0-5 0,0 0 8 15,1 16-6 1,4 0 2-16,-6 8 2 0,1 4-7 16,-3 6 8-16,-4-1-2 15,-9 3 1-15,-5 4-3 0,-3-3 9 16,-11-5-8 0,-6 1 12-16,-8-10 12 15,-10 0 0-15,-2-12 5 0,-4 1-4 16,0-12-14-16,5 0 3 15,7 0 2-15,4 0-5 16,11 0 7-16,0 0-5 16,14-7 0-16,0-5-1 0,0 3-4 15,0 2 1-15,0-6-10 16,0 1-3-16,6 3 4 16,-3 2-10-16,2-3-3 15,-2 3-8-15,5-2-22 0,-5 2-39 16,3 2-37-1,-6 2-43-15,0-1-58 16,3-5-13-16,5 1 21 0,0-4-32 16,5 0 13-16</inkml:trace>
  <inkml:trace contextRef="#ctx0" brushRef="#br1" timeOffset="-79602.57">24750 7525 229 0,'0'-15'292'15,"0"-2"-25"-15,0 6-52 0,0 1-8 16,0 3 20-16,0-2-24 16,0 9-55-1,0 0-61-15,0 0-38 0,0 0-30 16,0 0-3-16,0 0-4 15,0 0 5-15,0 12 19 16,3 13-13-16,-3 7-23 16,0 14 0-16,0 7 0 15,0 0 0-15,0 4 0 0,5 0 0 16,-2-5 0-16,2-7 0 16,-1-4 0-16,4-8 0 15,-8-9 0-15,3-8 0 16,2 0 0-16,-2-3 0 15,-3-4 0 1</inkml:trace>
  <inkml:trace contextRef="#ctx0" brushRef="#br1" timeOffset="-79365.73">24794 8040 2047 0,'3'0'0'0,"3"0"0"15</inkml:trace>
  <inkml:trace contextRef="#ctx0" brushRef="#br1" timeOffset="-79294.97">24803 8040 1993 0,'0'0'-310'15,"0"0"-40"-15,-14 0-22 16,3 0-31-16</inkml:trace>
  <inkml:trace contextRef="#ctx0" brushRef="#br1" timeOffset="-77271.85">22126 8983 64 0,'4'-4'122'16,"0"1"62"-16,0 3-37 16,-4 0-29-16,0 0-15 15,0 0 4-15,0 0 0 0,0 0 5 16,-8 0-5-16,8 0-8 15,0 0 1-15,-8-5 8 16,0-2-2-16,-5-7 6 16,-7 2-11-16,0-4-9 0,-8-4-5 15,-4-3-16-15,-7-7-71 16,0-2 0-16,-1-1 0 16,-6 0 0-16,2 1 0 15,-1-1 0-15,-3-3 0 16,-1-2 0-16,-4 6 0 15,-4 0 0-15,1 4 0 0,-1 7 0 16,-3 1 0-16,-7 3 0 16,-1 6 0-16,3 6 0 15,-6 5 0-15,3 0 0 16,8 0 0-16,-1 0 0 0,0 0 0 16,5 12 0-16,-2 4 0 15,-2 2 0-15,-1 5 0 16,-4 5 0-16,-1-3 0 0,6 0 0 15,7-1 0-15,4 1 0 16,10-5 0-16,-3 4 0 16,-3 0 0-16,0-3 0 15,1 3 0-15,-3 0 0 16,-4 2 0-16,2-2 0 16,-3 1 0-16,-2 0 0 0,2 2 0 15,4 2 0-15,0 0 0 16,3 2 0-16,3 3 0 15,5-2 0-15,4-1 0 16,6 7 0-16,2 7 0 0,6-1 0 16,-2 1 0-16,5-1 0 15,4 6 0-15,12-2 0 16,0 7 0-16,0-4 0 16,0 10 0-16,6 0 0 15,8 5 0-15,7-2 0 16,1 5 0-16,16 0 0 0,3 5 0 15,13-5 0-15,5 0 0 16,11-3 0-16,7-4 0 16,5-5 0-16,3-10 0 15,-1-5 0-15,6-10 0 0,7-3 0 16,5-8 0-16,-1-2 0 16,-2-7 0-16,-3 1 0 15,2-13 0-15,-3 0 0 16,-4 0 0-16,3 0 0 15,0-13 0-15,-2 1 0 16,1-4 0-16,2-8 0 0,-6-5 0 16,1-7 0-16,-11-4 0 15,0-10 0-15,-11-2 0 16,-3-14 0-16,-6-8 0 16,-12-7 0-16,-3 0 0 0,-2-4 0 15,-11-6 0-15,-2 10 0 16,-7-1 0-16,-11 10 0 15,-5 6 0-15,-6 6 0 0,0 3 0 16,0 3 0 0,0 10 0-16,0 2 0 0,-9 3 0 15,1 5 0-15,0 3 0 16,-2 2 0-16,2 1 0 16,0 2 0-16,-4 2 0 15,-1 0 0-15,5 1 0 0,8 1 0 16,-12 2 0-16,12 4 0 15,-11 0 0-15,11-2 0 16,-12 7 0-16,3 2 0 0,9 6 0 16,-13-1 0-16,5 4 0 15,-1 0 0 32</inkml:trace>
  <inkml:trace contextRef="#ctx0" brushRef="#br1" timeOffset="-77200.97">22019 8829 1987 0,'0'0'-406'0,"0"0"14"16,0 0 7-16,0 0 1 15</inkml:trace>
  <inkml:trace contextRef="#ctx0" brushRef="#br1" timeOffset="-75965.81">17168 16564 14 0,'0'0'39'0,"0"0"61"0,0 0 77 16,0 0-55-16,0 0-44 16,0 0-17-16,0 0 2 15,0 0 0-15,0 0 8 16,0 0-5-16,0 0-3 0,0 0-7 16,0 0 1-1,0 0 3-15,0 0 7 0,0 0 0 16,0 0-1-16,3 0 2 15,2 0 19-15,-2 0 5 16,2 0-7-16,-1 10-12 16,1 3-5-16,3 3-12 15,-5 1-11-15,5 4-26 0,1 3-3 16,0 0-8-16,2-4-3 16,-2 0 1-16,-1 1 4 15,3-5 7-15,-3-4-2 16,1-12 3-16,-1 0 5 15,0 0 22-15,8-4-44 16,12-15-1-16,17-20 0 0,12-17 0 16,22-17 0-16,12-20 0 15,15-17 0-15,3-16 0 16,6-4 0-16,-5 4 0 16,-13 13 0-16,-12 14 0 15,-15 17 0-15,-19 21 0 0,-12 22 0 16,-16 5 0-16,-7 10-22 15,-8 11-41-15,-8 5-17 16,0 8-23-16,0 0-38 16,-21 8-43-16,-5 8-41 15,-13 13-21-15,-1 4 12 16,-8 3-23-16,-9 4 20 0</inkml:trace>
  <inkml:trace contextRef="#ctx0" brushRef="#br1" timeOffset="-75430.81">17591 16184 208 0,'-30'0'332'15,"7"0"-59"-15,3 0-55 16,3 0-22-16,5 0-10 0,12 0-33 16,0 0-46-1,0 0-12-15,3 20-14 16,14 13 3-16,7 13 7 0,1 10-68 15,4 8-23-15,2 3 0 16,3-7 0-16,-3-3 0 16,-1-8 0-16,-7-8 0 15,-3-13 0-15,0-11 0 0,5-17 0 16,7-6 0 0,14-17 0-16,15-18 0 0,21-15 0 15,11-18 0-15,16-19 0 16,13-14 0-16,11-13 0 0,3-16 0 15,-3-2 0 1,-4 3 0-16,-7 8 0 16,-11 14 0-16,-18 11 0 0,-17 21 0 15,-16 17 0-15,-14 14 0 16,-13 13 0-16,-10 8 0 16,-10 10 0-16,-5 7 0 15,-3 3 0-15,-1 9 0 16,-13 0 0 31,1 0 0-32</inkml:trace>
  <inkml:trace contextRef="#ctx0" brushRef="#br1" timeOffset="-74813.06">19454 15147 2047 0,'0'0'-49'0,"-13"0"-242"16,4 0-41-16,-2 0-13 15,-3 0 1-15,-16 12 6 16</inkml:trace>
  <inkml:trace contextRef="#ctx0" brushRef="#br1" timeOffset="-73423.83">17041 17580 81 0,'8'-7'174'0,"-8"-1"-12"16,0-1-47-16,0 1-44 0,0-1-18 15,0 1 3-15,0 0 4 16,0 0 10-16,0 1-1 16,-8-2 3-16,-4 2 2 15,1-4-3-15,-1 1-11 16,-10-3-11-16,2 1-1 0,-2 0-4 16,-4-4 3-16,-2 0-11 15,0-1-3-15,-6-3-1 16,3-1 6-16,-6 4 1 15,0 1 2-15,-3 4-5 16,-5 8 12-16,-5 4-25 16,1 0-9-16,2 0 1 0,1 0-7 15,6 0-1-15,4 13 3 16,7-5 4-16,-4 3 6 16,2 2 16-16,-6 8 13 15,1 3 2-15,-5 4 0 16,-4 10-9-16,3-2-14 0,2 4-28 15,5 6 0-15,2-2 0 16,5-3 0 0,7-1 0-16,5 0 0 0,4 3 0 15,4-7 0-15,8-4 0 16,0 5 0-16,0 0 0 16,0-1 0-16,0 2 0 15,0 2 0-15,8 2 0 16,4-3 0-16,0-3 0 15,5 2 0-15,2-7 0 0,6-2 0 16,0-4 0-16,7-1 0 16,5-2 0-1,3-3 0-15,5-3 0 0,4-4 0 16,6-1 0-16,7-11 0 16,-2 0 0-16,2 0 0 15,-1 0 0-15,0-2 0 16,3-11 0-16,2-2 0 15,2-11 0-15,2-6 0 0,-5 0 0 16,0-6 0-16,-3-2 0 16,-10-1 0-16,-5 1 0 15,-6-1 0-15,-11-3 0 16,-6-5 0-16,-8-1 0 16,-8 1 0-16,-8-3 0 15,0-5 0-15,0 1 0 16,-11 2 0-16,-7 5 0 15,7 4 0-15,-2 4 0 0,-4 5 0 16,3 3 0-16,-7 5 0 16,-1-1 0-16,3 8 0 15,-5 2 0-15,-6 2 0 16,7 6 0-16,-2-2 0 0,5 4 0 16,3 5 0-16,3 4 0 15,-4 0 0-15,1 0 0 16,1 0 0-16,-1 0 0 15,3 0 0-15,-4 0 0 0,2 0 0 16,-1 0 0 0,7 0 0-16,-2 0 0 15,3 0 0-15,0 0 0 0,1 0 0 16</inkml:trace>
  <inkml:trace contextRef="#ctx0" brushRef="#br1" timeOffset="-73045.69">16752 17295 2047 0</inkml:trace>
  <inkml:trace contextRef="#ctx0" brushRef="#br1" timeOffset="-72821.85">16752 17295 2024 0,'0'0'-197'16,"0"0"-67"-16,-6 0-58 16,-2 0-8-16,-9 0-14 15</inkml:trace>
  <inkml:trace contextRef="#ctx0" brushRef="#br1" timeOffset="-69529.06">31949 9118 334 0,'0'-13'203'0,"0"0"-76"16,0-3-32-16,-11 1-8 15,11-6-12-15,-13 0 22 16,4 1-10-16,1-3-30 15,-4-3 6-15,0 2-11 16,-4 0-18-16,-4-4 7 16,-9-5-1-16,-4-3-9 15,-7-5-6-15,-8 0-7 16,-5-3-4-16,-13-1-7 16,-4 4-1-16,2-1-3 15,0 6 9-15,3 0-4 16,8 3-7-16,4 10 7 15,5 1 4-15,-2 2-9 16,-2 0 0 0,-2 3 5-16,-2 2-6 15,-1-3-2-15,4 6 13 16,1 0 2-16,-6 0-7 16,-2 0 10-16,-1 3-7 15,1 2 2-15,-5-1-7 16,-4 4-3-16,-1-1 5 15,2 5 8-15,-2 0 2 16,1 0 3-16,1 12 0 16,-5 5-1-16,-1-1 1 15,-1 8-2-15,4 1-2 16,-3 7 8-16,1 9 33 16,-4 8-17-16,-4 9 2 15,-8 6 3-15,-6 5-13 16,-1 9-33-16,-2-1 0 15,9 5 0-15,7 3 0 16,9 1 0-16,7-1 0 16,15 4 0-16,15 13 0 15,11 4 0-15,12 4 0 16,13-1 0-16,13 1 0 16,8-8 0-16,6 0 0 15,12-8 0-15,4-4 0 16,10-4 0-16,9-5 0 15,11-4 0-15,7-4 0 16,13-4 0-16,17-3 0 16,8-5 0-16,-1-8 0 15,2-9 0-15,2-12 0 16,-5-6 0-16,0-14 0 16,-3-17 0-16,1-14 0 15,3-18 0-15,0-21 0 16,2-19 0-16,3-21 0 15,-4-12 0-15,-9-11 0 16,-6-9 0-16,-10-11 0 16,-9 4 0-16,-6-2 0 15,-10 14 0-15,-7 6 0 16,-9 10 0 0,-2 7 0-16,-10 4 0 15,-3 8 0-15,-4 10 0 16,-4 6 0-16,-4 5 0 15,-9 4 0-15,-1 8 0 16,-7 3 0-16,-8 6 0 16,0 3 0-16,0 1 0 15,-8 2 0-15,-7 3 0 16,-10 1 0-16,-4 7 0 16,2-3 0-16,-6 6 0 15,-2 4 0-15,4 3 0 16,3 4 0-16,0 1 0 15,3 4 0-15,8 0 0 16,2 4 0-16,3 4 0 16,-1-1 0-16,2 5 0 15,2 0 0 17</inkml:trace>
  <inkml:trace contextRef="#ctx0" brushRef="#br1" timeOffset="-69372.89">31331 8251 2046 0,'9'0'-317'16,"-1"12"-13"-16,8 0 1 16,0-4 11-16,9-8-38 15</inkml:trace>
  <inkml:trace contextRef="#ctx0" brushRef="#br1" timeOffset="-68395.21">31998 7995 82 0,'5'-12'236'16,"-2"-2"-47"-16,-3 1-52 16,3 3-34-16,-3 1-10 15,0 5-16-15,0 4-27 16,4 0-29-16,1 9-9 15,-5 16 6-15,0 10 29 16,0 15 19-16,0 10 11 16,-9 7-7-16,-2 1-22 15,-1-4-16-15,12-2-17 16,-13-12 0-16,13-11-5 16,-12-7-3-16,12-6-1 15,0-10 1-15,-8-9 16 16,8-7 26-16,-12-7-6 15,1-18-21-15,-3-12-16 16,6-12 0-16,8-8-6 16,0-7 1-1,0-5-14-15,0 0 5 0,8 0-5 16,9-1 7 0,6 5-3-16,7 3 1 15,2 10-2-15,1 6 10 16,-4 10-7-16,2 13 1 15,3 9 6-15,-3 7-3 16,3 7 2-16,-8 12-1 16,-5 9-6-16,-4 7 6 15,-8 8 0-15,-9 5 11 16,-21 4 1-16,-15-1 3 16,-14 2 4-16,-7-1-7 15,1-5-5 1,2-8-2-16,14-7 1 0,12-6 0 15,9-7-2 1,5-1 5-16,14-11 1 16,0 0-1-16,17 0-1 15,11 0-2-15,17 0-7 16,8 0-2-16,7 6 3 16,-1 11 3-16,-11 4-7 15,-9-2 7-15,-4 7-7 16,-13 2 2-16,-10 0-1 15,-12-3 9-15,0-1 0 16,-23 0-5-16,-14 2 5 0,-3-11-4 16,-2 1 0-1,6-3 4-15,7-1 0 16,9-12 1-16,4 8-5 16,4-8-3-16,12 0-7 15,0 0-2-15,0 0-47 16,4 0-57-16,9 0-80 15,10 0-63-15,11-13-20 16,9-10-2-16</inkml:trace>
  <inkml:trace contextRef="#ctx0" brushRef="#br1" timeOffset="-68077.89">32558 8168 125 0,'28'-31'270'15,"-3"-2"-50"-15,-4 5-17 16,-5 4 9-16,-4 3 11 15,-4 4-11-15,0 5-25 16,-8 8-45-16,3 4-54 16,-3 8-6-16,0 21 1 15,0 16-83-15,0 12 0 16,-11 12 0-16,-1 8 0 16,-4-4 0-16,-1-4 0 15,0-2 0-15,5-11 0 16,1-8 0-16,0-10 0 15,11-7 0-15,-10-10 0 16,10-3 0-16,0-12 0 16,0-18 0 15,0-7-375-31,0-14-124 16,0-17-6-16</inkml:trace>
  <inkml:trace contextRef="#ctx0" brushRef="#br1" timeOffset="-66781.64">29844 4200 10 0,'0'0'27'15,"0"0"34"-15,0 0 55 16,0 0 22-16,0 0-59 16,0 0-32-16,0 0-18 15,0 0-3-15,0 8 3 16,0-8-4-16,0 13 9 15,0-13 11-15,0 11 12 16,0 1 13 0,0 1 8-16,0-1 2 0,-8 1 5 15,8-5 0-15,0-1-1 16,0-7 3-16,0 9-3 16,0-9-2-16,0 0 1 15,0 0 2-15,0 0 17 16,0 0 32-16,0 0 10 15,0 0-103-15,0-9-41 32,0-6 0-32,8-10 0 15,14-11 0-15,10-17 0 16,25-16 0-16,24-8 0 16,24-4 0-16,19 7 0 15,9 8 0-15,9 14 0 16,4 10 0-16,1 10 0 15,-9 8 0-15,-9 4 0 16,-11 4 0-16,-20 4 0 16,-17 3 0-1,-20 1 0-15,-13 0 0 16,-11 4 0-16,-12 4 0 16,-8 0 0-16,-6 0 0 15,-8 0 0-15,-3-5 0 16,0 2 0-1,0-2 0 1,0 3 0 15,0-8 0-31,-8 2 0 16,2-1 0 0,6 6 0-16,-14-1-28 15,14-1-360-15,-11 5-13 16,-2 0 49-16,13-3 16 15,0-5 69-15</inkml:trace>
  <inkml:trace contextRef="#ctx0" brushRef="#br1" timeOffset="-65881.38">31738 3361 216 0,'12'-7'204'16,"-4"0"-47"-16,1-4-34 15,-5 4-9-15,0 3 9 16,1 4-4-16,-2 0-23 16,0 0-32-16,2 0-29 15,-2 9 7-15,3 11 55 16,-3 8-28-16,-3 12-10 16,0 10-20-16,0 10-13 15,0 7-2-15,0 1-13 16,0 1-8-16,0-8 1 15,0-3-4-15,0-10 6 16,-9-10-8 0,9-10 5-16,-8-9 2 15,8-2 3-15,0-5 0 16,0-12 22-16,-11-4 9 16,3-12-27-16,-5-17 1 15,-3-12-8-15,7-13 2 16,9-10-11-16,0-9-6 15,9-8 7-15,7 0-9 16,13 2 5-16,7 10-2 16,5 8 6-16,-1 12-4 15,-2 13 3 1,1 7 6-16,5 9-7 16,1 8-2-16,0 7 4 15,-3 9 3-15,-3 0-5 16,-5 16 7-16,-16 8 1 15,-5 2-7-15,-13 5 7 16,-16 11 12-16,-12 5-12 16,-12 3 8-16,-10-1-9 15,2-9-1-15,2-2-1 16,12-10 1-16,4-8 3 16,11-3-3-16,3-6 2 15,2-11 0-15,2 0-2 16,12 0 3-16,0 0 3 15,0 0-6-15,0 0-6 16,9 0-1-16,0 0-6 16,7 0-1-16,2 14 5 15,8 0 10-15,1 3-4 16,1 9 1-16,-2 0-5 16,-6 12 2-16,-4 3 3 15,-7 4 4-15,-9 0 0 16,-9 0-1-16,-2-9 4 15,-11-3 4-15,3-5 1 16,-7-3-4 0,0-4 2-16,-4-7-10 15,3 0 1-15,-7-14 6 16,3 7 1-16,6-7-10 16,-1 0 2-16,10 0 1 15,4 0-7-15,1 0-20 16,3-4-22-16,8-4-62 15,0-4-80-15,0-4-47 16,5-9-19-16,15-7-29 16,12-6 9-16</inkml:trace>
  <inkml:trace contextRef="#ctx0" brushRef="#br1" timeOffset="-65251.9">32306 3651 128 0,'11'-4'212'16,"-2"0"-60"-16,0 4-53 16,-9 0-31-16,0 0-2 15,0 0 4-15,0 8-2 16,0 1-12-16,0-9-2 16,0 7 8-16,0-7 7 15,0 0 20-15,0 0 30 16,0 0 18-1,0 0-2-15,0 0-31 0,0 0-26 16,4-4-29-16,4 4-17 16,-3 0-17-16,-2 0-11 15,2 0-9 1,3 12-2 0,0 9 10-16,-5 7-1 15,-3 8 5-15,0 5 1 16,-11 8 12-16,-5 4 16 15,-13 1 8-15,-8-6-8 16,0-3 0 0,6-4-35-16,1-13-1 15,6-4 0-15,8-8 0 16,8-3 0-16,8-5 0 16,13-8 0-1,14 0 0-15,23-8 0 16,12-8 0-16,14-5 0 15,88-28 0-15,-82 34 0 16,-9 1 0-16,-11 7 0 16,-8 0 0-16,-10 7 0 15,-5 0 0-15,-5 0 0 16,-6 0 0 0,-9 0 0-16,-6 0 0 0,-1 0 0 15,-2 0 0-15,-7 0 0 16</inkml:trace>
  <inkml:trace contextRef="#ctx0" brushRef="#br1" timeOffset="-65130.02">33005 4043 2033 0,'0'0'-402'16,"-9"-10"-114"-16,-7 6-32 0</inkml:trace>
  <inkml:trace contextRef="#ctx0" brushRef="#br1" timeOffset="38497.79">9891 16441 7 0,'0'0'21'16,"0"0"19"-16,0 0 20 16,0 0 20-16,0 0 20 15,0-4-28-15,0 0-26 0,0 0-17 16,0-1-8-1,0 5-14-15,0 0 3 16,0 0-3-16,0 0-2 0,0 0 3 16,0 0-1-16,0 0 8 15,0 0 3-15,0 0-6 16,0 0-7-16,0 0-4 16,0 0 2-16,0 0-4 0,0 0 0 15,0 0-3 1,0 0-4-16,0 0-3 15,0 0-8-15,0 0-6 16,3 0-17-16,2 9-48 0,-5-9-30 16,4 8 3-1</inkml:trace>
  <inkml:trace contextRef="#ctx0" brushRef="#br1" timeOffset="87982.12">18714 2959 266 0,'8'0'260'0,"1"8"-25"0,-4-8-11 16,-5 0 17-16,0 0 39 15,0 0-9-15,0 0-63 16,0 0-146-16,0 9-62 31,4 3 0-15,0 4 0-16,3 8 0 15,5 5 0-15,1-1 0 16,-2 1 0-16,3-5 0 16,-7-3 0-16,1-5 0 0,1-5 0 15,-1-11 0-15,-5 0 0 16,2 0 0-16,-2 0 0 16,6 0 0-16,3-8 0 15,9-11 0-15,8-14 0 16,11-15 0-16,7-9 0 15,10-5 0-15,5-4 0 16,0 7 0-16,-2-3 0 16,-4 5 0-16,1 1 0 15,-3 7 0-15,-14 11 0 16,-7 9 0-16,-10 9 0 0,-7 3 0 16,-2 9 0-16,-6 0 0 15,-6 8 0-15</inkml:trace>
  <inkml:trace contextRef="#ctx0" brushRef="#br1" timeOffset="88305.4">19546 2490 1849 0,'0'0'-296'16,"0"13"-22"-16,-10-1-4 15,-7 1-12-15,-8-2-244 16</inkml:trace>
  <inkml:trace contextRef="#ctx0" brushRef="#br1" timeOffset="88575.51">18915 2727 407 0,'0'0'211'15,"0"0"-66"-15,0 0-34 16,0 0-10-16,0 0-3 16,0 9-16-16,0-9-19 15,6 12 9-15,7 4-18 0,4 4 13 16,9 13 22-16,-4 11-9 16,3 13 8-16,-6 9-5 15,2-1-33-15,-1 4-14 16,-3-3-13-16,0-3 0 15,-2-6-5-15,-2-7-8 16,-7-14 0-16,4-8 17 16,-2-7 22-16,0-9 1 15,9-12-50-15,11-7 0 0,9-15 0 16,10-10 0-16,10-11 0 16,11-12 0-16,11-2 0 15,6 0 0-15,-4 5 0 16,-3 4 0-16,-9 6 0 15,-12 13 0-15,-14 6 0 16,-10 6 0-16,-7 4 0 0,-11 6 0 16,-4 2 0-1,-3 1 0-15,-2 4 0 16,-3 0 0-16</inkml:trace>
  <inkml:trace contextRef="#ctx0" brushRef="#br1" timeOffset="88818.59">20026 2938 1760 0,'0'0'-432'0,"0"0"57"15,-20 0 56-15,-20-3 19 16</inkml:trace>
  <inkml:trace contextRef="#ctx0" brushRef="#br1" timeOffset="90051.06">11499 1953 288 0,'4'-36'223'0,"-4"7"-73"0,0 5 2 16,0 3 21 0,0 5 25-16,0 8-9 0,0 3-37 15,0 5-33 1,-15 34-25-16,-7 31 111 0,-11 36-101 16,-11 34-104-16,-12 23 0 15,-9 17 0-15,-9 2 0 16,1-7 0-16,5-11 0 15,7-21 0-15,12-20 0 16,12-26 0-16,9-17 0 16,8-26 0-16,8-17 0 0,12-15 0 15,4-42 0 1,10-24 0-16,11-27-212 16,8-22-89-16,8-21 40 15,0-16 53-15,-1-15 42 16,4-4 50-16,-3-6 38 15,-1 9 32-15,-7 13 18 16,-4 16 19-16,-4 16 11 16,-9 25 11-16,-4 20 13 15,-4 13 16-15,0 10 19 0,-3 14 20 16,-2 3 28-16,-3 6 13 16,0 2 13-16,0 5 3 15,0 8 15-15,0 0-9 16,0 0-32-16,0 17-29 15,8 12 69-15,3 15-100 16,6 20-52-16,9 22 0 16,-3 21 0-16,10 14 0 15,-1 10 0-15,1 2 0 16,4 7 0-16,-1-7 0 16,-4-5 0-16,-4-19 0 15,-2-15 0-15,-6-12 0 0,-4-18 0 16,1-16 0-16,-6-6 0 15,-2-14 0-15,-6-9 0 16,1-6 0-16,-4-28 0 31,0-10 0-31,-16-12-139 16,-9-12-338-16,0-8 57 16,-1-3 46-16,-4-2 60 15</inkml:trace>
  <inkml:trace contextRef="#ctx0" brushRef="#br1" timeOffset="90387.5">11121 2764 232 0,'-25'12'271'16,"6"0"-81"-16,3-4-21 0,-1-8 2 15,4 8 36-15,13-8-15 16,0 0-21-16,0 0-30 15,0 0-37-15,16 0-5 16,18 0 1-16,19-8-100 16,12-9 0-16,12 2 0 15,0-1 0-15,1-1 0 0,-2 1 0 16,-2-1 0-16,-5 1 0 16,-8 4 0-16,-13 1 0 15,-11 3 0-15,-14 3 0 16,-6 0 0-16,-6 5 0 15,-1 0 0-15</inkml:trace>
  <inkml:trace contextRef="#ctx0" brushRef="#br1" timeOffset="91011.58">11847 2641 2047 0,'-8'0'0'0,"-3"10"-406"15,-9 0-142-15,-1 8 35 0</inkml:trace>
  <inkml:trace contextRef="#ctx0" brushRef="#br1" timeOffset="93046.08">19498 6712 10 0,'0'-4'21'15,"0"-1"14"-15,0 2 18 0,0-1 30 16,0 4 47-16,0 0-23 16,0 0-34-16,0 0-16 15,0 0 0-15,0 0 5 16,0 0 9-16,0 0 9 0,0 0 11 16,0 0-8-16,0 0 5 15,0 0-2-15,0 0-10 16,0-5-9-16,0 1-19 15,8-4-25-15,18-7-8 16,21-6-8-16,32-4-4 16,26-4 2-16,28-7 3 15,28-3-5-15,11-7 1 0,12 0 12 16,2 2 7-16,-10-1 3 16,-20 3-5-16,-24 12 11 15,-27 2 22-15,-24 2 37 16,-21 9 35-16,-14 5 10 0,-18 0-60 15,-9 5-76-15,-5 2 0 16,-6 5 0-16,-4 0 0 16,-4 0-281 15,-26 8-100-15,-8 5-19-16,-25 2 11 0</inkml:trace>
  <inkml:trace contextRef="#ctx0" brushRef="#br1" timeOffset="93612.1">19918 6233 446 0,'-13'-34'185'0,"0"1"-44"15,2 6-29-15,-2 2 7 0,4 4 28 16,9 5 1-16,-11 8-36 16,3 8-38-16,-4 0-30 15,-14 33-9-15,-5 27 7 16,-19 25 5-16,-13 21-15 0,-8 13-7 16,6-9-14-16,10-13-6 15,14-18 4-15,13-21 10 16,15-3-9-16,17-14-5 15,17-13 1-15,19-9 7 16,13-19 9-16,12 0 4 16,11-7 16-16,9-5 6 0,2 0 2 15,-7-1-15-15,-10 10-16 16,-5 3-1-16,-14 0-18 16,-5 0 0-16,-13 0 0 15,-9 7 0-15,-2 2 0 0,-11-9 0 16,0 8 0-16,-2-8 0 15,-5 0 0-15,-4-5 0 16,0-7 0 0,0-12 0-1,0-16 0-15,-10-18 0 0,-1-19 0 16,0-13 0-16,-1-7 0 16,-1-4 0-1,0-1 0-15,2 5 0 0,-2 3 0 16,1 7 0-16,1 18 0 15,3 21-55-15,-1 20-370 16,-8 22-12-16,-3 27 28 0,-20 28-311 16</inkml:trace>
  <inkml:trace contextRef="#ctx0" brushRef="#br1" timeOffset="94434.28">9298 7114 167 0,'5'9'216'0,"-2"-9"-80"15,-3 0-29-15,0 8-10 16,0-8 21-16,0 0 31 15,0 0-3-15,0 0-5 0,0 0-17 16,0 0-20 0,0 0-16-16,0 0-28 0,0 0-35 15,0 0-9-15,0 0-60 16,0 0-84 0,0 0-102-16,0-4-61 15,5-9-51-15,2-4 15 0</inkml:trace>
  <inkml:trace contextRef="#ctx0" brushRef="#br1" timeOffset="94641.86">9656 7191 712 0,'6'0'304'16,"0"8"-79"-16,-3-8-44 0,-3 0-12 15,0 0-35-15,0 0-49 16,5 0-44-16,-2 0-20 15,2 0-11-15,-1 0-26 16,0 0-40-16,5 0-50 0,-5 0-42 16,4 0-44-16,-8 0-34 15,0 0-32-15,0 0-55 16</inkml:trace>
  <inkml:trace contextRef="#ctx0" brushRef="#br1" timeOffset="110335.19">19317 6375 152 0,'0'0'247'0,"0"0"-55"15,0 0-30-15,0 0-2 16,0 0-1-16,0-14 17 16,3 2-44-16,13-7-45 15,20-14 8-15,30-8-17 16,40-8 49-16,40-4 67 0,40-8-108 15,29 1-86-15,5 3 0 16,-13 0 0-16,-20 7 0 16,-32 5 0-16,-30 5 0 15,-27 7 0-15,-30 8 0 16,-18 6 0-16,-18-1 0 16,-13 2 0-16,-10 2 0 0,-9-3 0 15,-12 3-57-15,-18 4-387 16,-13 2-19-16,-22 7 35 15</inkml:trace>
  <inkml:trace contextRef="#ctx0" brushRef="#br1" timeOffset="110684.32">20112 5665 322 0,'0'-31'340'0,"8"-7"-63"15,0 2-28-15,0 0 25 0,4 3-1 16,-4 4-50-16,0 6-134 16,0 6-89-16,1 5 0 15,-5 3 0-15,1 9 0 16,-2 24 0-16,5 30 0 16,4 27 0-16,1 21 0 15,-1 12 0-15,0 11 0 16,4 2 0-16,1-8 0 15,-6-14 0-15,1-11 0 0,1-18 0 16,-5-9 0-16,-3-19 0 16,-1-11 0-16,-4-13 0 15,0-7-2-15,0-10-290 16,0-7-51-16,0-7-32 16,0-22 9-16,0-16 38 15</inkml:trace>
  <inkml:trace contextRef="#ctx0" brushRef="#br1" timeOffset="111100.78">20710 5376 314 0,'28'-60'186'16,"0"7"-32"-16,-8 8-8 16,0 9 41-16,-4 8 20 15,-3 2-22-15,-5 10-56 16,-4 4-31-16,0 12-33 0,2 0 26 15,0 25 23 1,2 12 11-16,3 19-79 16,3 22-46-16,-2 15 0 0,5 17 0 15,2 9 0-15,1-6 0 16,-2 1 0-16,-2-9 0 16,-1-10 0-16,1-14 0 15,-3-17 0-15,-1-10 0 16,-3-14 0-16,-6-10 0 0,-3-11 0 15,0-6 0-15,0-18 0 47,0 1 0-31,0-3 0-16,0 2 0 16,0-2 0-16,0-2 0 15,0-3 0-15,0-4 0 16,0-1-110-16,0-3-323 0,0-5-9 15,-8-7-1-15</inkml:trace>
  <inkml:trace contextRef="#ctx0" brushRef="#br1" timeOffset="112347.64">21376 6687 517 0,'10'-41'316'15,"-10"5"-145"-15,0 0-60 0,5 8-5 16,-5 7 5-16,3 10-37 16,5 0-38-1,6 11-15-15,3 30-12 0,1 19-2 16,7 12-1-16,1 16 5 15,-7 4-4-15,-7 9 0 16,-12 0 5-16,-9 7 40 16,-13 1 7-16,-21 9-8 0,-14-3 29 15,-24 11 22-15,-24-2 5 16,-25 1-33-16,-20-3-74 16,-16-5 0-16,-10 0 0 15,-5-4 0-15,-3-2 0 16,-2 0 0-16,-6-12 0 15,6-3 0-15,-4-4 0 16,-2-8 0-16,1-6 0 0,8-7 0 16,14-6 0-16,2-6 0 15,3-3 0-15,11-5 0 16,3 1 0-16,15-1 0 16,13-2 0-16,15-5 0 0,17-9 0 15,12-5 0-15,17-3 0 16,16-3 0-16,14-13 0 15,5 10 0-15,6-10 0 16,5 7 0-16,2-7 0 16,1 0 0-16,-2 0 0 15,3 8 0-15,0-8 0 0,-2 8 0 16,-3-8 0-16,2 12 0 16,3-12 0-16,0 9 0 15,2-9 0-15,1 0 0 16,0 0 0-16,0 0 0 62,8 7 0-62,-13-7 0 0,2 12 0 16,-6-3 0-16,1 3 0 16,0-4 0-16,0 1 0 15,-9 3 0-15,-7-1 0 16,-6 6 0-16,-6 0 0 15,0-1 0-15,-2 0 0 16,3 0 0-16,1 0 0 0,6 0 0 16,7-3 0-16,7-1 0 15,0-12 0-15,6 9 0 16,3-9 0-16,13 7 0 16,-8-7 0-16</inkml:trace>
  <inkml:trace contextRef="#ctx0" brushRef="#br1" timeOffset="112506.11">16673 9508 1960 0,'3'-5'-235'0,"2"-2"-57"16,-5-9-25-16,3-3 9 0,2-7-23 15</inkml:trace>
  <inkml:trace contextRef="#ctx0" brushRef="#br1" timeOffset="113080.82">16738 9040 262 0,'20'-16'237'0,"-9"-4"-69"16,-2 3-40-16,-5 6 3 16,-4 2 5-16,0 6-34 15,0 3-36-15,-8 0-23 16,-14 19-6-16,-3 15-7 0,-18 17 4 15,-5 14-8-15,-5 6-5 16,4 1 2-16,5 1-9 16,12-11-2-16,12-10-2 15,20-7 11-15,0-9-6 0,15-7-6 16,13-4 1-16,12-6 2 16,15 3 4-16,2-6-5 15,3 4-5-15,-1 1 11 16,3 3 6-16,-5 0-10 15,-4-4 3-15,-7 2 2 16,-6-7-1-16,-9 1 4 16,-5-4 28-16,-10-12 39 0,-10 0 51 15,0 0-73-15,-6-8-66 16,-12-15 0-16,-4-27 0 16,-10-15 0-16,0-17 0 15,-8-7 0-15,1-4 0 16,1 4 0-16,4 7 0 0,0 5 0 15,2 11 0-15,1 9 0 16,3 13 0-16,1 7 0 16,7 8 0-16,3 9 0 15,5 8 0-15,6 8 0 16,0 12-5 0,0 8-126-16,0 6-44 0,0 6-42 15,0 8-57-15,0 0-38 16,0 2-49-16</inkml:trace>
  <inkml:trace contextRef="#ctx0" brushRef="#br1" timeOffset="126325.77">19336 5340 602 0,'12'-3'203'16,"-4"3"-79"-16,-8 0-51 16,5 0-11-16,-5 0 13 15,0 0 7-15,3 0-5 16,5 0 6-16,5 0 10 16,9 0-11-16,3-5-11 15,14-7 12-15,9-5-5 16,9-6-23-16,0-6-22 0,0-4-2 15,-5-3-13-15,-3-6-6 16,-3 2-1 0,-10-1 20-16,-4-4-2 0,-7 0-7 15,-9 0-5-15,-9 0-17 16,-7 2 0-16,-12 1 0 0,-8 5 0 16,-9 5 0-1,-7 3 0-15,-4 5 0 16,-8 8 0-16,-5 9 0 15,-4 7 0-15,-5 7 0 0,-2 13 0 16,-6 9 0-16,6 3 0 16,2 10 0-16,5 1 0 15,4 3 0-15,13-7 0 16,6-5 0-16,12-6 0 16,2-7 0-16,7-4 0 0,5-5 0 15,8 0 0-15,0-12-6 16,0 7 6-16,0-7-8 15,0 0 4-15,0 0-3 16,0 0 3-16,0 0 5 16,0 0 1-16,0 0 0 15,0 0-3-15,0 0 2 32,0 0-2-17,0 0-1-15,0 0-4 16,0 9 4-1,0-1 4-15,0-8-6 16,0 12 4-16,8 1 3 0,0 0-7 16,-3-6 5-1,3 2 1-15,-2-2-4 16,11-7 0-16,4 9 5 0,9-9-3 16,1 0 5-16,12-4-6 15,8-8-4-15,-4-4 8 16,2-6-10-16,-4 1 12 15,-9 2-3-15,-8-3-1 16,-6 6 7-16,-12-3-8 0,-10-2-6 16,0 1 2-16,-18 4 2 15,-15-1-5-15,-12 10 10 16,-12 7-9-16,-11 0 2 16,-5 14 5-16,-1 12-2 15,6-2-9-15,14 0 13 16,14 2-7-16,10-7-2 15,19 5-3-15,11 2 1 16,19-5 5-16,19-2 3 0,14-7-6 16,13-12-2-16,12 0 7 15,6-7-16-15,-7-5 12 16,-15-10 9-16,-12 2 0 16,-16 0-2-16,-15-5 2 15,-18 2-7-15,-14-2-2 16,-20 4-2-16,-14 5 1 0,-9 8 7 15,-5 8-1 1,11 0-8-16,6 12 11 0,8 4-2 16,14 1-3-16,10-1-2 15,13-5 4-15,16 2 3 16,12-1-3-16,14-3-2 16,6-9-2-16,4 0 4 15,-7 0-4-15,-8-9 0 16,-8-3 4-16,-13-1 2 0,-10 2-12 15,-6-1 3-15,-22-1 0 16,-13 10 2 0,-8 3 5-16,-7 0-8 0,-1 16 3 15,6-1 1-15,5 1 6 16,11-3-7-16,7 0 1 16,22-1 8-16,0 0-8 15,14-12 6-15,15 8 2 0,15-8-6 16,5 0-3-16,-1-8 9 15,-7-4-2-15,-8-4-6 16,-17-1 4-16,-13-4-3 16,-14 6-10-16,-18 2 8 15,-12 5 9-15,-8 8-9 16,-7 12 0-16,-4 9 3 0,7-2 0 16,7 7 0-16,13-6 1 15,19 1-1-15,14-4 6 16,0-1-7-16,14-4 7 15,19-12-6-15,13 0 3 16,7 0-5-16,-2-5 1 16,-6-7 7-16,-7 1-7 15,-16-6 2-15,-5 4 3 0,-17 0-2 16,0 1-8-16,-17 5 9 16,-5 7 0-16,-12 0-4 15,-2 0-6-15,3 12 6 16,5 0-8-16,4-4 9 15,8 5 4-15,16-13 2 16,0 11-8-16,0-11-5 16,0 10 2-16,3-10 6 15,5 0 1-15,1 0 0 0,3 0 1 16,2 0 1-16,-6 0 5 16,-2 0-10-16,-3 0-4 15,2 0 9-15,-5 0-7 16,0 0 8-16,0 7-6 15,0-7-4-15,0 0 4 0,0 0 6 32,0 0-5-17,0 0-4-15,0 0 11 16,0 0-7-16,0 0 7 16,0 0-8-16,0 0 6 15,0 0-9-15,0 0 1 16,0 0 9-16,0 0-5 0,0 0-1 15,0 0 5-15,0 0 4 16,0 0-9 0,0 0 3-1,0 0-3 1,0 0 0 0,0 0-2-16,0 0 6 15,0 0 5-15,0 0-13 16,0 0 3-16,0 0 5 15,0 0 0-15,0 0 2 16,0 0-6-16,0 0-4 16,0 0 15-16,0 0-12 15,0 0 4-15,0 0 1 0,0 0-3 16,0 0 3-16,0 0-12 16,0 0-47-16,-8 0-101 15,8 8-120-15,-11 1-57 16,2 2-49-16</inkml:trace>
  <inkml:trace contextRef="#ctx0" brushRef="#br1" timeOffset="130751.23">19133 6666 489 0,'13'0'106'0,"-2"0"-59"15,-2 0-24-15,-5 0-11 16,4 0-2-16,0 0 3 0,-2 0-8 15,-3 0-1-15,-3 0 0 16,0 0-23-16,0 0-39 16,-9 0-65-16,-7 0-106 15</inkml:trace>
  <inkml:trace contextRef="#ctx0" brushRef="#br1" timeOffset="133417.92">18858 6957 355 0,'7'0'228'0,"-3"0"-85"16,0-5-63-16,-4 0-31 16,4-2-11-16,1 3-16 15,3-4-5-15,0-1-8 16,0 2-16-16,1-3-42 0,-9 3-80 16,0-2-111-16</inkml:trace>
  <inkml:trace contextRef="#ctx0" brushRef="#br1" timeOffset="135473.83">19243 6997 340 0,'0'0'216'0,"0"0"-49"16,0 0-40-16,0 0-16 16,0 0 22-16,0 0 15 15,0 0-4-15,0 0-22 16,0-4-41-16,0 0-25 0,4 0-30 16,1 0-15-16,3 4-3 15,-5 0-3-15,0 0-29 16,-3 0-43-16,0 0-86 15,0 0-93-15,-10 0-55 0,-15-9-31 16</inkml:trace>
  <inkml:trace contextRef="#ctx0" brushRef="#br1" timeOffset="136692.51">19571 5694 396 0,'-27'0'195'0,"5"9"-91"0,11-9-43 16,11 0-3-16,3-9 36 15,15-16 7-15,10-15 4 16,13-17 8-16,16-12-8 16,11-9-12-16,14 2-24 15,6-2-21-15,11 1-8 16,2 4-5-16,10 2-1 16,1-1-4-16,-3 1 3 15,-8 13-2-15,-10 0 11 16,-15 8 7-16,-15 14-12 0,-12 7-9 15,-12 6-6-15,-14 7-15 16,-1 3 9-16,-11 4-13 16,-2 5-3-16,-9 0-7 15,0 4 8-15,0 0-35 16,0 0-43-16,0 0-70 0,0 0-73 16,0 0-54-1,-12 0-14-15,4 0-19 16,-1 0-286-16</inkml:trace>
  <inkml:trace contextRef="#ctx0" brushRef="#br1" timeOffset="137292.6">21205 4285 382 0,'20'-23'232'15,"-4"2"-54"-15,-5 5-27 16,-2 3-2-16,-5 1-30 0,0 5-50 15,-4 7-31 1,0 0-22-16,0 28-9 16,0 17 1-16,0 15 3 0,-11 18 12 15,-3 12 10-15,-2 7-8 16,-4-4-11-16,5-8 2 16,-2-5-12-16,4-12-1 15,4-16 5-15,9-14-3 16,-6-10 1-16,6-8 4 0,0-12 12 15,0-8 18-15,0-16-16 16,6-17-16-16,8-19 0 16,2-22-8-16,1-11 5 15,1-17-5-15,7-3 4 16,-4-6-7-16,1 8 6 16,-8 15-3-16,3 10 13 15,-5 13 10-15,0 13 27 16,1 10-4-16,-5 11-15 15,0 5-12-15,-1 14-8 0,-2 5-6 16,-2 7-11-16,10 12-2 16,8 21 9-16,2 15 3 15,10 18-3-15,7 10 2 16,1 5 4-16,0 2-7 16,0-2 1-16,-1-4 4 15,-2-8-2-15,-7-8-2 16,-7-7 0-16,2-11-1 15,-11-5-5-15,-2-15-7 16,-5-6-11-16,-5-5-19 0,-3-12-4 16,0 0-32-16,0 0-44 15,0-4-72-15,-16-9-51 16,-1-10-14-16,3-5-9 16,-7-9 8-16</inkml:trace>
  <inkml:trace contextRef="#ctx0" brushRef="#br1" timeOffset="137601.3">21287 4579 52 0,'-29'8'211'0,"4"-8"-3"16,8 0-54-16,17 0-43 0,0 0-15 15,0 0-18-15,9 0-16 16,7 0-18-16,8 0 22 15,12 0 8-15,14 0 3 16,1-5-18-16,-5-2-21 16,-5 2-6-16,-6 3-10 15,-10 2-2-15,-4 0 3 0,-5 0 2 16,-7 0-11 0,-1 0-3-16,-8-5-7 15,0 0-3-15,0 1-4 0,0 4-27 16,0-3-41-16,0-6-78 15,0-3-59-15,-8-5-29 16,-4-11-75-16</inkml:trace>
  <inkml:trace contextRef="#ctx0" brushRef="#br1" timeOffset="138173.86">21671 3931 324 0,'0'-36'168'0,"0"-2"-67"16,-11 7-34-16,-1-2-5 16,-1 5-13-16,0 4 2 15,0-1 14-15,-1 5 3 16,-6-1-19-16,-9 6-24 0,-12-2-5 16,-8 5-9-16,-5 8-3 15,-2 4 1-15,-3 0-4 16,-9 20 8-16,-3 12 2 15,3 8 0-15,-2 10-7 16,8 14 6-16,5 14 8 16,13 16 28-16,6 15 16 15,15 9-7-15,7 4-17 16,16 0-5-16,5-2-3 16,11-11-9-16,10-7-1 15,17-9-9-15,5-7-1 0,8-13-6 16,6-11 6-16,6-9 10 15,6-16 11-15,7-17 20 16,8-20-13-16,6-7-4 16,1-23-5-16,10-20 3 0,-5-14 10 15,-3-17-17 1,-9-11-1-16,-11-5-4 16,-21-5 3-16,-17 1-5 0,-16 0 6 15,-24 3-5-15,-16-4-23 16,-17 0 0-16,-16 5 0 15,-7 3 0-15,-6 12 0 16,6 12-18-16,4 19-95 16,2 13-50-16,6 15-16 15,0 10-16-15,2 13-5 16,10 8 8-16,-1 8 14 16,4 10-7-16,7-2-67 0</inkml:trace>
  <inkml:trace contextRef="#ctx0" brushRef="#br1" timeOffset="165063.57">19921 11299 259 0,'-25'0'242'0,"10"0"-69"16,-2 0-56-16,9-3-7 16,0 3 16-16,8 0 0 15,0 0-12-15,0-4-17 0,0 0-13 16,16-5 14-16,25-7 0 15,32-1-2 1,40-6-11-16,50-6 0 0,44-4-11 16,25-2-11-16,11-3-63 15,-3 4 0-15,-9 6 0 16,-20 0 0-16,-25 3 0 16,-31 6 0-16,-33 3 0 15,-32 4 0-15,-27 3 0 16,-16 1 0-16,-20 0 0 0,-6-5 0 15,-12 6 0-15,-9-3 0 16,0 3 0-16,0 0 0 16,0 2 0-16,-14 1 0 15,3 4 0-15,-1-4 0 16,-8 0-156-16,-5 0-217 16,-11 4-10-16,-10 0 9 15,-6 0 6-15</inkml:trace>
  <inkml:trace contextRef="#ctx0" brushRef="#br1" timeOffset="166117.72">19759 11670 425 0,'-53'0'172'0,"12"0"-65"15,9 0-20-15,7 0-2 16,10 0-17-16,15 0-16 16,0 0-9-16,11 0 20 15,18 0 3-15,25 0 5 16,30 0 0-16,34-5 0 15,40-7 30-15,41 0-12 16,24 0-3-16,10 0-26 16,-10 4-32-16,-16 8-13 15,-21 0-13-15,-15 0 4 16,-21 12 0-16,-17 1-1 0,-11-1-8 16,-11-5 3-16,-18 1-1 15,-17 1 1-15,-16-9-2 16,-9 9 10-16,-12-9 2 15,-5 0 8-15,-9 0-4 16,-5 0 0-16,-9 0 1 16,-3 0-2-16,1 0 2 15,-5 0 7-15,-4 0 5 16,0 0 38-16,0 0-12 16,0-9-53-1,0-15 0-15,0-13 0 16,5-12 0-16,3-13 0 0,-5-7 0 15,3-7 0 1,-3-14 0-16,0-7 0 0,-3-10 0 16,3-7 0-16,5-12 0 15,0-7 0-15,2-9 0 16,2-14 0-16,0-7 0 16,3-5 0-16,1 6 0 15,1 8 0-15,1 7 0 16,-4 16 0-16,3 14 0 15,-1 15 0-15,-3 16 0 16,-9 14 0-16,-4 5 0 0,0 15 0 16,0 3 0-16,-9 10 0 15,1 1 0-15,0 5 0 16,0 1 0-16,-1 4 0 16,9 3 0-16,-8 6 0 15,8-4 0-15,0 4 0 16,-11-6 0-16,3 0 0 0,-5-3 0 15,2 4 0 1,-3 0 0-16,3-1 0 16,-9 1 0-16,-6 4 0 15,1-1 0-15,-14 0 0 0,-4 6 0 16,-24 2 0-16,-16 5 0 16,-28 8 0-16,-27 0 0 15,-28 8 0-15,-35 5 0 16,-30 2 0-16,-20 6 0 15,-10 0 0-15,11-1 0 16,18 1 0-16,20-2 0 16,26-3 0-16,20 1 0 15,15 0 0-15,18-1 0 16,15-4 0-16,20-5 0 16,21-7 0-16,17 10 0 15,15-10 0-15,17 0 0 16,7 0 0-16,8 0 0 0</inkml:trace>
  <inkml:trace contextRef="#ctx0" brushRef="#br1" timeOffset="166538.16">19076 8629 2047 0,'0'8'0'0,"0"5"0"16,0 2 0-16,0 6 0 0,0 12 0 16,-8 8 0-16,-1 11 0 15,-2 15 0-15,0 9 0 16,-2 9 0-16,-3 17 0 16,-6 25 0-16,3 19 0 15,-1 16 0-15,-1 5 0 16,1 3 0-16,0-1 0 15,-5-6 0-15,0-8 0 0,2-5 0 16,-6-7 0 0,-1-9 0-16,7-8 0 0,-2-9 0 15,7-6 0-15,-3-5 0 16,3-9 0-16,1-7 0 16,6-9 0-16,0-12 0 15,-6-8 0-15,5-8 0 16,0-13 0-16,4-8 0 15,8-2 0-15,0-10 0 16,0-8 0-16,0-3 0 0</inkml:trace>
  <inkml:trace contextRef="#ctx0" brushRef="#br1" timeOffset="166818.71">18569 11882 2047 0,'20'0'0'16,"20"0"0"-16,19 0 0 15,16 0 0-15,20-4 0 16,18-5 0-16,17 1 0 16,12 4 0-16,13 0 0 15,10 4 0-15,1 0 0 0,-3 0 0 16,-12 0 0-16,-22 0 0 16,-21 0 0-16,-25 0 0 15,-21 8 0 1,-18-8 0-16,-12 0 0 0,-7 0 0 15,-9 0 0-15,-3 0 0 16,-8 0 0-16,-2 0 0 16,2 0 0-16,-5 8 0 31</inkml:trace>
  <inkml:trace contextRef="#ctx0" brushRef="#br1" timeOffset="166928.5">20568 11878 2047 0</inkml:trace>
  <inkml:trace contextRef="#ctx0" brushRef="#br1" timeOffset="167006">20560 11878 2047 0,'-9'0'0'15</inkml:trace>
  <inkml:trace contextRef="#ctx0" brushRef="#br1" timeOffset="167242.86">20538 11878 1987 0,'-12'-9'-428'0,"-13"-7"-14"16,-11-3-25-16</inkml:trace>
  <inkml:trace contextRef="#ctx0" brushRef="#br1" timeOffset="168225.33">19483 12000 346 0,'0'0'194'0,"0"0"-56"15,0 0-43-15,6 0-30 0,16 0-11 16,7 0-18-16,18-5-14 16,24-6-13-16,26-12-4 15,29 0 2 1,19 3 2-16,14-5 2 0,-4 5-5 15,-18 0-5-15,-15 3 1 16,-25 5 17-16,-18-1 25 16,-23 3 24-16,-21 1 10 15,-5 5 2-15,-9 0-12 16,-7 4-16-16,-6 0-25 16,-3 0-10-16,-5 0-6 15,0 0-5-15,0 0-5 0,0 0 2 16,0 0-7-1,0 0 7 1,0 0 1-16,0 0-3 16,0 0 1-16,0 0 1 0,0 0-2 15,0 0 2-15,0 0 4 16,0 0-10 0,0 0 5-16,4 0-4 15,1 0 6-15,-2 0-10 16,-3 0 5-16,5 0 5 15,-5 0-10-15,0 0 7 16,0 0 2-16,0 0 1 0,0 0-3 16,0 0 2-16,0 0-4 31,0 0 2-31,0 0 0 0,0 0-4 16,0 0 2-16,0 0-1 15,0 0 4 1,0 0 2-16,0 0-6 15,-8 0 10-15,8 0-10 16,0 0 3 0,-9 0-1-16,9 0-3 15,0 0 5-15,0 0 3 0,0 0-2 16,0 0-14 0,0 0-9-1,0 0-43-15,0 0-44 16,0-8-68-16,-13-1-53 0,2-7-12 15,-5-3-40-15</inkml:trace>
  <inkml:trace contextRef="#ctx0" brushRef="#br1" timeOffset="178942.53">22881 12586 227 0,'0'-14'197'16,"0"7"-75"-16,0 3-55 16,0 2-26-16,0 2-19 15,0 0-5-15,0 0-11 16,0 0-3-16,0 10 4 0,0 15 11 16,-11 20 16-16,-7 12 13 15,-1 16-3-15,-6 12-12 16,-4 5 3-16,-2 4-11 15,-6 0-8-15,1-5-4 16,-2 1-6-16,5-15 1 16,6 0-10-16,6-14 1 15,4-15 2-15,9-14-13 16,8-8-30-16,0-24-34 16,0-8-46-16,0-22-12 0,13-18-26 15,4-21 0-15,-1-14 34 16</inkml:trace>
  <inkml:trace contextRef="#ctx0" brushRef="#br1" timeOffset="179208.57">22719 12773 161 0,'21'-64'210'0,"1"-2"-85"15,0 9-34-15,-1 7-14 16,-7 15-14 0,0 6-12-16,-3 13-15 0,7 16 5 15,6 19 12-15,4 22-15 16,4 15-5-16,5 19-5 15,0 7-14-15,-1 8-5 16,1-2-8-16,-6-3 3 16,3-6-3-16,-6-6-3 15,-4-13 3-15,-2-6-6 0,-6-13-9 16,-4-12-23 0,-1-10-9-16,-8-8-16 0,-3-11-26 15,0-7-35-15,-11-14-19 16,-9-10-47-16,-13-10 30 15</inkml:trace>
  <inkml:trace contextRef="#ctx0" brushRef="#br1" timeOffset="179442.07">22768 13071 147 0,'-53'0'224'16,"13"0"-85"-16,7 0-62 16,9 0-31-16,10 0-16 15,14 7-1-15,5 1 8 16,15 0-4-16,17-8-4 0,16 0-3 15,16 0-8 1,5 0-3-16,-6-3-7 16,-7-4-2-16,-13 1-6 0,-6-1 8 15,-15 2-9-15,-3 0-1 16,-7 3 6-16,-5-3-15 16,-3-2-23-16,-1-2-22 15,0 1-36-15,0-4-63 16,1-2-67-16</inkml:trace>
  <inkml:trace contextRef="#ctx0" brushRef="#br1" timeOffset="179806.89">23559 12964 140 0,'12'0'289'15,"1"0"-74"-15,-5-7-71 0,-4-3-14 16,2 4 7-16,-6 1 13 15,0 3-28-15,0 2-42 16,0 0-39-16,0 0-24 16,3 0-5-16,0 13 1 15,5 13-3-15,0 14 6 16,-5 8 3-16,3 10-6 16,-3 8 1-16,2-2-2 15,-5-2 0-15,0-1-8 16,0-4 3-16,0-14-11 0,0-5 6 15,0-10 0-15,0-3-1 16,0-9 4-16,0-4-5 16,0-12 2-16,0 0 4 15,0 0-9-15,0-8-64 16,0-17-156-16,0-7-76 16,-14-12-51-16,3-9-317 15</inkml:trace>
  <inkml:trace contextRef="#ctx0" brushRef="#br1" timeOffset="180237.55">22751 11536 379 0,'-23'-13'202'0,"2"1"-93"15,8 4-42-15,5-1-18 0,8 2-15 16,11-1-14-16,20 4-10 16,17 4-2-16,17 0-4 15,11 0-3-15,6 0 3 16,-9 0-9-16,-4 0-5 15,-12 0-22-15,-15-5-17 16,-11 1-36-16,-10-3-80 16,-21-10-71-16</inkml:trace>
  <inkml:trace contextRef="#ctx0" brushRef="#br1" timeOffset="180640.2">22816 11389 47 0,'-28'0'145'16,"8"7"46"-16,6-7-78 15,8 10-39-15,-2-10-27 16,8 7-9-16,-9 1 1 16,9 0-5-16,0 5-9 15,-12 4 5-15,0 6-4 16,-1 2-13-16,2 0-5 16,3-1-7-16,8-3 4 15,0-2-1-15,3 2-4 16,13-2 3-16,13 2-3 0,10 1-1 15,10-3 3-15,10-2-9 16,-3 4 12-16,-5 3-5 16,0 8 2-16,-15 0-6 15,-11 9 2-15,-15-1 0 16,-10 2 4-16,-10-5-2 16,-12-2 2-16,-6-1 1 15,1-11 9-15,-2-7 8 16,6-4-4-16,1-2-4 15,6-10 1-15,3 0-6 16,13 0-8-16,0-5-34 0,0-7-42 16,8-9-33-16,13-10-74 15,12-7-63-15</inkml:trace>
  <inkml:trace contextRef="#ctx0" brushRef="#br1" timeOffset="180805.09">23271 11882 182 0,'12'0'307'0,"-8"0"-81"16,-4 0-96-16,0 0-33 16,0 0-3-16,0-4-16 0,0-1-40 15,0 1-19-15,5 4-12 16,-1 0-31-16,0 0-69 16,0 0-87-16,0 0-62 15,4 0-59-15</inkml:trace>
  <inkml:trace contextRef="#ctx0" brushRef="#br1" timeOffset="181155.68">23608 11520 356 0,'8'-41'202'16,"-8"8"-69"-16,0 8-22 15,0 10-29-15,0 5-26 16,-8 10 4-16,-4 21-7 15,-4 25-18-15,-2 14-14 16,7 13-6-16,11 10-7 0,0-7-4 16,11-2-1-1,11-13 2-15,2-17 1 16,1-11-1-16,-1-21 4 16,3-24 4-16,-2-29-1 0,-4-24-11 15,-5-17 12-15,1-6-5 16,-9 2 8-16,-8 9-4 15,0 15-8 1,-19 13-8-16,-7 17 5 0,-2 15-5 16,0 17-27-16,-1 12-50 15,4 17-46-15,1 16-24 16,3 8-16-16,4 0-85 16</inkml:trace>
  <inkml:trace contextRef="#ctx0" brushRef="#br1" timeOffset="183269.72">22697 14580 196 0,'-11'0'241'0,"11"0"-84"15,-8 0-76-15,8 0-42 16,0 0-11-16,16 0 7 16,13 0-4-1,10 0-6-15,10 0-14 0,5-4 2 16,-2 0-5-16,-1 0-3 15,-7 1-3-15,-5 3 2 16,-9-5-5-16,-12 1 6 16,-1-1-11-16,-9 5-39 15,-8 0-61-15,0-7-80 16,-16-5-63-16</inkml:trace>
  <inkml:trace contextRef="#ctx0" brushRef="#br1" timeOffset="183733.91">22779 14499 196 0,'-17'0'243'16,"3"0"-76"-16,3 0-74 15,-3 0-37-15,2 0-12 16,-2 12-8-16,3 3-8 0,-4 8-8 16,-1 0-6-16,-2 1-1 15,7 2-5-15,3-7-1 16,8-3 1-16,-9-4 3 15,9 1-3-15,0-13-4 16,0 9 2-16,0-9 6 16,12 0-8-16,9 8 0 0,8 0-4 15,7-8 2 1,8 12-2-16,2 5-3 16,-2 3 4-16,-4 3-2 0,-7 10-2 15,-13 8 4-15,-8-1 1 16,-12 1 0-16,0-4 5 15,-20-1 5-15,-5-3-1 16,2-9 8-16,-6-3 11 16,-1-5 2-16,8-8-4 15,-4-8-4-15,9 0 5 0,3 0-8 16,2 0-5 0,-1-8-7-16,13-3 0 15,0-3-11-15,0 0-7 0,0-4-2 16,4 2-14-16,0 0-34 15,4-1-34-15,1 5-54 16,2 0-47-16,6-9-81 16</inkml:trace>
  <inkml:trace contextRef="#ctx0" brushRef="#br1" timeOffset="183989.97">23313 14751 600 0,'0'0'201'0,"0"0"-96"16,0 0-54-16,0 0 0 0,0 0-7 16,0 0-20-16,0 0-15 15,3 0-5-15,-3 0 0 16,0 8-3-16,0-8-18 15,0 0-35-15,0 0-47 16,0 0-60-16,0 0-78 16,0-3-26-16</inkml:trace>
  <inkml:trace contextRef="#ctx0" brushRef="#br1" timeOffset="184233.19">23602 14601 412 0,'0'-13'210'0,"0"1"-103"15,0 1-54-15,6-3-24 16,19 7-14-16,15 0-7 16,9 2-2-16,3 5-7 15,-1 0-10-15,-12 0-20 16,-10 0-14-16,-6 0-9 15,-7 0-11-15,-2 0-24 0,-14 0-49 16,0 0-36-16</inkml:trace>
  <inkml:trace contextRef="#ctx0" brushRef="#br1" timeOffset="184666.38">23743 14526 63 0,'-13'0'240'16,"0"0"-46"-16,2 0-61 0,-2 0-51 15,1 13-28-15,-4 4 6 16,0-1-16 0,-6 5-16-16,6 8-6 15,1-1-9-15,3-4-4 0,12-4-4 16,0 1 1-16,0-5 0 16,0-4-4-16,4-4 2 15,13 0 1-15,2-8-4 16,9 9 1-16,1-9-4 15,-1 11 2-15,1 6-2 16,-4-1 5-16,-1 9-3 16,-8 3 5-16,-2 0 0 0,-11 1 3 15,-3-4 12 1,0-5 4-16,-13 0 15 16,1-3 20-16,0-5-3 15,0-12-6-15,1 8-3 0,3-8-9 16,-1 0-5-16,9 0-10 15,-8 0-9-15,8 0-3 16,0 0-9-16,0-8-14 16,0-4-36-16,0-1-33 15,0-2-52-15,0-6-38 16,8-3-36-16,1-6-47 16,5 3 11-16</inkml:trace>
  <inkml:trace contextRef="#ctx0" brushRef="#br1" timeOffset="185531.28">24323 14425 220 0,'0'-28'294'16,"-16"-4"-96"-16,-8-5-91 15,-4 1-41-15,-9-5-5 16,-8 1 2-16,-6-2-33 15,-20 1-15-15,-10 10-4 16,-17 5-4-16,-14 10-4 16,-29 16 0-16,-15 8-1 15,-20 17 5-15,-6 8 10 16,-6 15 16-16,8 18 6 16,7 15 5-16,12 16-14 0,17 9-4 15,23 9-9-15,32-6-5 16,28-3-2-16,24-5 2 15,37-7 11-15,20-12-11 16,33-9-3-16,32-7-5 16,39-9-1-16,32-13 2 15,37-16 0-15,17-14-2 16,14-14 0-16,0-10-3 16,-9-5 1-16,-18-15 2 15,-15-1-7-15,-22-10 5 0,-23-5-4 16,-27-2-2-16,-23-6 1 15,-23-3 2-15,-20-3 1 16,-18-6 3-16,-15-3-1 16,-11 0 3-16,-16 6-1 15,-8-4 5-15,-4 10-4 16,-5 4-2-16,-8 7-6 16,1 11 4-16,4 2 0 15,-1 9 4-15,4 3-1 0,5 5 5 16,2 4-7-1,3 3 0-15,2 1 1 0,5 5-6 16,-1 3 1-16,6 0 3 16,11 0-6-16,-8 0 11 15,8 0-6-15,0 0 3 16,0 0-1 0,0 0-7-1,0 0 2-15,0 0 6 16,0 0-1-16,0 0 0 0,0 0 5 15,0 0-11 1,0 0 11-16,0 0-11 16,0 0 3-16,0 0 0 15,0 0 5-15,0 0-1 16,0 0-5-16,0 0 7 16,0 0-9-1,0 0 9-15,0 0-6 16,0 0-2-1,0 0-6-15,0 0-17 16,0 0-9-16,0 0-28 16,0 0-37-16,0 0-34 15,0 0-44-15,-13 0-38 16,1 9-81-16</inkml:trace>
  <inkml:trace contextRef="#ctx0" brushRef="#br1" timeOffset="189034.14">24354 14288 126 0,'-6'0'261'0,"-6"0"-69"16,4 0-71-16,8 0-37 16,-8 0 6-16,8 0 16 15,0 0-4-15,0 0-23 16,0 0-20-16,0 0-15 16,0 0 2-16,0-6-16 15,8-1-15-15,12-10 0 0,12-2-7 16,12-9-8-16,5-5 3 15,4-4-2 1,-2 0-3-16,0 1 3 0,-11-1-1 16,0 0 5-16,-6 0-5 15,-6 6 1-15,-4 5 4 16,-8 7-9-16,-3 2 6 16,-4 4-2-16,-1 5-4 15,-5 1 2-15,-3 7 4 16,0 0 3-16,0 0-8 15,0 0-7 1,0 0 5-16,0 0-6 16,0 0-23-16,0 0-32 15,0 0-68 1,0 0-71-16,0 0-35 16,0 0-42-16</inkml:trace>
  <inkml:trace contextRef="#ctx0" brushRef="#br1" timeOffset="189907.77">25034 13722 101 0,'13'-17'211'0,"-5"5"-58"16,-8 5-51-16,0 7-40 15,0 0-26-15,0 15 10 16,0 10 10-16,-17 6-18 15,0 7-14-15,0-2-7 16,6-3-6-16,-1-9 3 16,4-3 16-16,8-9 19 15,-8-12 25-15,8 0 12 16,0 0 5-16,0-16-44 16,13-13-28-16,5-11-5 15,12-5-13-15,2-3 1 0,4 2-2 16,1 9 2-16,-5 13-3 15,-2 7-1 1,-7 17 0-16,-3 10 3 16,1 14 1-16,-5 16 4 0,-8 10 0 15,-8 6-3-15,0 5 4 16,-16 0-1-16,-8-4 2 16,-1 0 0-16,-3-9-2 15,3-6-1-15,5-10-5 16,8-7 3-16,12-10 1 15,0-1-7-15,0-14 7 16,0 0 0-16,9 0-1 16,10 0-5-16,10 0 4 15,7 0-6-15,10 0 5 16,-2 0 2-16,5-10 0 16,-1 6-2-16,1-3 5 15,-2-1-3-15,-1 4 2 0,-10 0 0 16,-7 4 8-16,-7 0-4 15,-8 0 10 1,-1 0 0-16,-5 0-1 0,-4 0-1 16,-4 0-9-16,0 0 2 15,0 0-6-15,0 0-2 16,0 0 1-16,0 0-2 16,0 0 2-16,0 0-7 15,0 0 5-15,0 0 2 31,0 0-2-31,0 0-3 16,0 0 5-16,0 0-5 16,0 0 4-1,0 0-1 1,0 0 3-16,0 0-5 0,0 0 2 16,0 0-4-1,0 0 6-15,0-5-5 16,0 2 7-16,0 3-7 15,0-4-7 1,0 4-12-16,0 0-44 16,0 0-64-16,0 0-53 15,-16 0-46-15,-12 0-55 16,-18 12-309-16</inkml:trace>
  <inkml:trace contextRef="#ctx0" brushRef="#br1" timeOffset="193251.26">17736 17681 273 0,'0'-11'203'0,"0"3"-52"16,0 0-77-16,0 4-40 15,0 0-16-15,0 4 15 16,0 0 23-16,0 0-3 0,9 0 22 15,2 19 27-15,9 9 31 16,5 13 5-16,0 13-24 16,-2 4-9-16,7-2-13 15,-6-3 0-15,1-9-10 16,-2-3-21-16,-3-13-4 16,10-6 5-16,5-10-23 15,15-16-39-15,15-21 0 16,21-19 0-16,18-17 0 15,21-17 0-15,19-7 0 0,9-5 0 16,2-1 0-16,-9 10 0 16,-15 9 0-16,-19 7 0 15,-12 3 0-15,-18 13 0 16,-11 6 0-16,-18 9 0 16,-13 6 0-16,-12 6 0 15,-6 11 0-15,-7-1 0 16,-4 4 0-16,-2 4 0 15,-5 4 0-15</inkml:trace>
  <inkml:trace contextRef="#ctx0" brushRef="#br1" timeOffset="193729.76">19734 17125 2047 0,'-13'-13'0'15,"1"-8"-265"-15,-2-11-95 16,-4-20-12-16,6-29-39 16</inkml:trace>
  <inkml:trace contextRef="#ctx0" brushRef="#br1" timeOffset="196013.91">30350 8438 285 0,'-20'-20'163'0,"-2"-5"-73"16,2 5-37-1,5 3-13-15,-1 1-5 16,-2 0-15-16,-2 3-4 15,-4 10-7-15,-4 3 4 16,-1 0 2-16,-7 16 8 16,-5 9 9-16,-8 7-3 15,-8 5 15-15,-3 12-13 16,0 4-11-16,-14 4 33 16,-7 3-12-16,-1 7-22 15,5-4-10-15,7 3-1 16,10-6 1-16,10-3-2 15,11-8 0-15,4-8-5 16,18-5 7-16,3-3-1 16,14-5-5-16,0-3 4 15,6 0 5-15,10-6 2 16,10 4 9-16,11-8 3 16,13 2-6-16,7-5-8 15,8 0 0-15,3 0-9 16,8-1 0-1,3-11 0-15,2 9-3 16,0-9-7-16,-4 0 11 16,-4 0-6-16,-4 0 10 15,1-9-10-15,-1-2 8 16,-1-6-2-16,5-7 8 16,5-9-2-16,4-3-6 15,2-4 4-15,-2-5 9 16,-9-5 4-16,-7 2-6 15,-7 3-3-15,-6-4-9 16,-4 1 7-16,-4-2-4 16,-9 5 0-16,-8 5 7 15,-7 4 0 1,-4 3-6-16,-11-1 6 16,-6 3-6-16,-15 3-7 15,-14-1-7-15,-18 1 7 16,-18-1 1-16,-17 1 1 15,-11 0-2-15,-6 2-3 16,0 6 7-16,-9 4-3 16,4 4-4-16,5 3 3 15,11 9 6-15,6 0-8 16,3 0 0-16,11 14-2 16,8 0 3-16,3 11 8 15,5 0-4-15,1-1-6 16,12 1-2-1,7 0 5-15,4-9 4 16,7-1 1-16,5 1-9 16,2-4 4-16,3-3-3 15,3-1 3-15,0 1 0 16,8-9 3-16,0 7 2 16,0-7-11-1,0 0 11-15,0 0-6 16,0 0 3-16,0 0 4 15,0 0-8-15,0 0-1 16,0 0 5-16,0 0-4 16,0 0 8-16,0 0-5 15,0 0-3-15,0 0-5 16,4 0 0-16,0 0-8 16,1 0-8-16,-5 0-16 15,3 0-20-15,2 0-12 16,-2 0 1-16,0 0-9 15,5 12 0-15,1-3 0 16,-1 3-6 0,4 0-6-16,-3 1-66 15,-1-5-87-15</inkml:trace>
  <inkml:trace contextRef="#ctx0" brushRef="#br1" timeOffset="197279.23">16907 16298 464 0,'-8'-8'284'0,"8"1"-124"0,0 1-78 16,0 6-44-16,0 0-16 15,0 0 28-15,8 0 34 16,13 17 9-16,4 11 7 15,3 9 7-15,1 7-25 16,-6 2-23-16,1-1-19 16,2-5 0-16,-6-8 0 15,-1-7-2-15,7-8 12 0,5-17 2 16,15-17-15-16,15-28-14 16,16-24-21-16,19-24 5 15,23-25-3-15,19-15 2 16,13-7-7-16,7 6-5 15,-5 8 7-15,-10 15 2 0,-21 23-6 16,-20 14 1-16,-21 22 2 16,-19 10 1-1,-19 10 2-15,-11 7 0 0,-8 10-2 16,-7 2 0-16,-8 4 5 16,0 9 1-16,-9 0-1 15,0 0-4-15,0 0 2 16,0 0-2-16,0 0 5 0,0 0-9 15,0 0 4-15,0 0-4 16,0 0 4-16,0 0-3 16,0 0-2-16,0 0 1 15,0 0-4 1,0 0 7-16,0 0-4 31,0 0 6-15,0 0-15-16,0 0 14 15,0 0-14-15,0 0-25 16,0 0-39-16,0 0-54 16,0 0-53-16,0 0-63 15,0 0-40-15,0 17-30 0,-14 3-23 16</inkml:trace>
  <inkml:trace contextRef="#ctx0" brushRef="#br1" timeOffset="127671.92">22776 5710 501 0,'0'0'217'16,"8"0"-87"-16,9-7-50 15,15-5 6-15,25-1 28 16,24 0 2-16,33 5-14 16,23 8-27-16,23 8-18 15,12 14-16-15,9 6-17 0,-8 4-15 16,-2 5 0 0,-9 3-9-16,-11-2 5 15,-13-7-2-15,-17-5 1 16,-14-6-2-16,-22-4 0 15,-15-5 6-15,-18-11 9 0,-13 0-6 16,-5 0-7-16,-14 0-1 16,-4 0 2-16,-4 0-15 15,4 0-55-15,2 0-111 16,2 0-130-16,7-2-91 16</inkml:trace>
  <inkml:trace contextRef="#ctx0" brushRef="#br1" timeOffset="128470.96">28170 5796 339 0,'-17'-12'273'15,"0"0"-109"-15,3-1-56 16,14 1-21-16,0 1-23 16,10 1-22-16,20 10-17 15,25 0-16-15,34 17 0 16,37 8-3-16,28 3 6 16,16 4-8-16,1 5 0 15,-11-5-3-15,-19-3 8 16,-20-8 6-16,-19-4 14 15,-20-5 18-15,-21-5 2 16,-12-7-7-16,-12 8-11 16,-12-8-11-16,-11 0-15 15,-1 0 5 1,-5 0-10-16,-3 0-2 16,-5 0-2-16,0 0-6 15,0 0-25-15,0 0-77 16,0 0-101-16,0 13-35 15,-13-13-88-15</inkml:trace>
  <inkml:trace contextRef="#ctx0" brushRef="#br1" timeOffset="133677.72">18431 2153 535 0,'8'-32'287'16,"-4"3"-142"-16,-4 4-77 16,0 9-31-16,0 3-23 0,0 6-7 15,0 2-10-15,0 5-56 16,0 0-44-16,0 25-9 16,0 19-32-16,-12 14-134 15</inkml:trace>
  <inkml:trace contextRef="#ctx0" brushRef="#br1" timeOffset="133921.13">18626 5109 1093 0,'-11'-29'277'0,"-3"4"-180"16,2 5-279-16,0 4-104 15,12 4 82-15,0 6 98 16,0 6 51-16,0 0 24 0,0 8-30 16,-13 9-129-16</inkml:trace>
  <inkml:trace contextRef="#ctx0" brushRef="#br1" timeOffset="134181.33">17753 9537 1006 0,'-40'33'249'0,"-2"-5"-159"0,5 8-221 15,9 17-81-15,9 12 46 16,10 4 62-16,9 5 22 16,0 0-1-16,0-5-75 0,0 4-42 15</inkml:trace>
  <inkml:trace contextRef="#ctx0" brushRef="#br1" timeOffset="134373.61">16701 12734 795 0,'-25'-10'207'16,"2"3"-199"0,6 7-250-16,5 12-117 0</inkml:trace>
  <inkml:trace contextRef="#ctx0" brushRef="#br1" timeOffset="134579.73">16806 14800 134 0,'0'12'78'0,"0"0"-98"16,0 5-68-1</inkml:trace>
  <inkml:trace contextRef="#ctx0" brushRef="#br1" timeOffset="134916.83">18191 17263 424 0,'8'0'249'0,"-8"-9"-95"16,-8 2-77-16,-5-5-57 15,13 3-23-15,0 1-20 0,5-1-8 16,6 2 0-16,6-1-3 15,4-3 12-15,-2 1 2 16,-2 3 9-16,-4 2 6 16,-2 1-12-16,-2 4-15 15,-5 0-15-15,-4 0-13 16,0 0-13-16,0 0-43 0,0 0-25 16,0 0 21-16</inkml:trace>
  <inkml:trace contextRef="#ctx0" brushRef="#br1" timeOffset="135240.2">17914 16884 16 0,'8'-12'8'0,"-2"4"-12"16</inkml:trace>
  <inkml:trace contextRef="#ctx0" brushRef="#br1" timeOffset="148456.11">21671 8681 124 0,'-8'-11'246'0,"2"-1"-89"16,-3 0-52-16,0 0-51 0,9 2-32 16,0 3-8-16,-8 2-7 15,8-2 8-15,-13-2 18 16,13 1-2-16,-12 0 5 0,12 1-2 16,-8-1 0-16,8-1-3 15,-9 1-12-15,9-1-6 16,-11-3-7-16,3 0 13 0,-5 1 7 15,2-6-14-15,-2 0 1 16,-4 1 7-16,3 0 0 16,-7-4 7-16,-1-1-8 15,-3 1-9-15,-2 4 3 16,-4-1 2-16,-7 2-4 16,-2-3 4-16,-9 6-7 0,1 5 19 15,-5-2-9-15,2 1 8 16,4 1-2-16,-2 2-7 15,1 1-7-15,-1-1-5 0,2 2-1 16,-12-1 3-16,2-1-6 16,0 5 2-16,-3 0-3 15,4 0 5-15,-3 0-1 0,8 12-5 16,-2 2 6 0,2-2-8-16,8 4 7 0,-2-4-8 15,5 1 4-15,4 3-2 16,2-4 2-16,6 0 2 15,-1 0-9-15,1 4 11 0,0-4-5 16,-1 5 3-16,1-1-2 16,-1 1-2-16,5-1 6 15,1-2-7-15,2 4 6 0,0-6-2 16,-4 4-2-16,6 0 3 16,-6 9-3-16,-3 3 1 15,-1 0 2-15,2 6-2 0,-1-1 2 16,2-1-4-1,1-4 4-15,5 5-4 0,0-9 0 16,3 1 6-16,1-2-6 16,4 2 4-16,1 0-4 15,-2 4 2-15,5 0 7 0,0-2-5 16,8 6 1-16,-13-1-2 16,4 4 1-16,3 2 4 15,6-1-4-15,-8 0 1 0,8-5-3 16,0 5 0-16,-8-6 0 15,8 2 0-15,-9-4 5 16,9-1-10-16,-8 5 6 16,8 1-1-16,0 1 5 15,0 0-8-15,0 4 6 16,0-3 1-16,0 2-7 0,0-3 1 16,4 6 3-16,4 0 6 15,5 3-4-15,0 1 0 16,-3 0-4-16,6-4 2 0,2-1-4 15,-4 1 4-15,3-4 1 16,4-5 1-16,-4 1 0 16,-2-6-1-16,2 0 2 0,-1-4-1 15,0 2 2-15,0-4 3 16,1-2 2-16,3 7-3 16,9-2 5-16,2-3-3 15,15 3-8-15,11 0 9 16,8-1-3-16,12 3-2 0,12-2-4 15,9-4 1-15,3-4 5 16,9-4-5-16,7 1 3 16,4-13-5-16,11 0 8 0,2-4-10 15,-1-12-2-15,-4-13-2 16,-7-11-9-16,-7-14-1 16,-10-18 4-16,-7-26 5 0,-8-25 5 15,-14-19 6-15,-6-13-5 16,-10-12 10-16,-7-8-2 15,-10 0 2-15,-4 0 10 16,-16 17-4-16,-6 11 19 16,-14 17 0-16,-3 15 28 0,-20 18-14 15,-9 16-16-15,-10 7-7 16,-6 10-3-16,-4 7-18 16,-4 8-4-16,-3 8 0 15,-1 5-8-15,4 2-3 0,1 11-3 16,2 2 4-16,1 5-7 15,10 3-9-15,2 6-5 16,4 2-17-16,5 5-20 16,2 0-28-16,3 0-5 15,2 12 1-15,5-3 3 0,-1 3 4 16,6 3-1-16,0 2 2 16,-3-1-2-16,6 5 1 15,1 4 4-15,7-2-31 0,-9 3-40 16,1-2 11-16</inkml:trace>
  <inkml:trace contextRef="#ctx0" brushRef="#br1" timeOffset="152420.66">9603 1624 178 0,'0'-21'190'0,"0"5"-92"15,0-1-48-15,0 5-13 16,0 0 13-16,0 5 2 15,-9 2 0-15,9 0-12 16,0 2-6-16,0 3-5 16,-8 0-10-16,8 0-6 15,0 0-3 1,0 0-3-16,0 0-4 16,0 8 0-16,0 12 2 15,0 5-3-15,0 7-3 16,5 9 4-16,3 3 0 15,0 6-3-15,4 2 7 16,9 1-6-16,-2 3 6 0,1 6-4 16,9 4-3-16,4-1 2 15,-1-1-4-15,4-2 4 16,5-10-1-16,-3-2 6 16,-3-5-2-16,1-5 2 15,6-4-3-15,-5-3 1 16,-2-9 0-16,-2-2-8 15,-4-7 9-15,-4 2-5 16,-3-10 6-16,0 3-1 16,-1-10-3-16,-7 7 2 15,0-7-2-15,-3 0 2 16,-2 0-4-16,0 0 1 16,-5 0 4-16,-2 0-5 15,3 0-4-15,-5 0-3 16,0 0 8-1,0 0 3-15,0 0-3 0,0 0-5 16,3 0 3 0,-3 0-4-1,0 0-2-15,0 0-30 16,0 0-31-16,0 0-36 0,0 0-39 16,0-7-75-16</inkml:trace>
  <inkml:trace contextRef="#ctx0" brushRef="#br1" timeOffset="152917.87">10329 2263 380 0,'-8'-13'154'0,"0"5"-71"0,-1 4-39 15,9 1-15-15,0 3-12 16,0 0-11-16,0 0-4 15,14 15 1-15,5 6-2 16,5-2 2-16,9 7-2 16,4-7-1-16,-6 3-1 15,-1-6-2-15,-6 0 6 16,-7-4-3-16,-6 0 1 16,-3 1 1-16,-8 3-1 15,0 3 5-15,-16 14 8 0,-4 5-2 16,-8 7-3-1,-4 3 2-15,-5 1 0 16,1-1-3-16,3 2-1 16,1-5 4-16,2-9-10 15,3-3 4-15,2-5-2 0,5-7-5 16,8-9 7-16,12-5 21 16,-8-7 19-16,8 0-3 15,0-12-2-15,0-8-12 16,0-16-14-16,0-9-8 15,8-12-10-15,-1-8 4 16,2-3-3-16,-1-2-4 16,0 4-14-16,0 10-21 15,-8 10-19-15,0 6-25 16,0 11-11-16,0 3-22 16,-13 7-86-16</inkml:trace>
  <inkml:trace contextRef="#ctx0" brushRef="#br1" timeOffset="153232.81">10073 1444 358 0,'8'-48'140'16,"-3"6"-65"-16,-5 14-19 16,0 4 2-16,0 7 0 15,0 5-19-15,0 12-21 16,0 0-13-16,0 16 0 16,0 21-1-16,0 13-1 15,0 18 0-15,0 9-2 16,0 13 2-16,0 4-13 15,0 3-60-15,3 2-61 16,2-10-145-16</inkml:trace>
  <inkml:trace contextRef="#ctx0" brushRef="#br1" timeOffset="154029.51">8503 6434 31 0,'0'-31'62'16,"0"3"62"-16,0-1 20 15,0 1-61 1,0-1-28-16,0 4-12 0,0 1-6 16,0 3 9-16,0 1-5 15,0-1-10-15,3-3-7 16,8-4-3-16,7-1-8 16,7 1 6-16,6-1 4 0,3 10 0 15,2 2-10-15,-4 4 2 16,-7 13-9-16,-6 0 2 15,-3 17 0-15,-8 11 5 16,-8 9-8-16,0 8-4 16,-11 3 6-16,-2-3-6 15,2-4-3-15,3-9 4 16,8-7 2-16,0-9-1 0,0-4-1 16,0-12 1-16,3 0 1 15,10 0 1-15,11-12-7 16,12-9 2-16,13-11 1 15,9-7-2-15,7-7-6 0,0 0-7 16,-5 7-26-16,-3 1-30 16,-8 10-26-16,-5 4-11 15,-4 7-65-15,-7 5-21 16</inkml:trace>
  <inkml:trace contextRef="#ctx0" brushRef="#br1" timeOffset="156693.83">8941 5789 13 0,'0'-17'30'0,"3"4"39"0,-3 1 57 16,0 1 7-16,0 1-52 15,0 3-26-15,0 7-19 16,0 0-14-16,0 0-9 16,0 0 2-16,0-4-5 15,0-1 3-15,0 5 1 0,0-3 5 16,-8 3 3-16,0 0 6 16,-4-4-9-1,-3-1 0-15,-7 1 0 0,2 4-7 16,-4 0 8-16,-5 0-4 15,1 0-5-15,0 0-2 16,-1 0 4-16,4 0-1 16,-2 13-1-16,-3-5-4 15,3-1-5-15,-3 2 5 0,3 3-5 16,-1 1-1-16,4-5 4 16,-1 0 2-16,4-1 4 15,2 3-1-15,2-10-1 16,1 7 1-16,4 2-6 15,0-9-2-15,-2 0-1 16,6 12-1-16,-3-5-1 0,-1 6 1 16,0 3-2-16,0 0 0 15,-1 5 4-15,2-2-1 16,-3 3-4-16,3-3 7 16,-2 2-2-16,5-5-1 15,0-3-3-15,8 3 1 0,-11-4 2 16,2 5-1-16,-4 0 0 15,2-2-2-15,-3 5 2 16,7 4-3-16,-4 2 7 16,-3-7-2-16,6 5-7 15,8 2 3-15,-11-2 4 16,11 0-1-16,-9 1-1 16,9 0-2-16,0-6 4 0,0 1-2 15,0-3 0-15,0 0 3 16,0-1-4-16,-7 3 1 15,7-2-6-15,0 0 8 16,0-1-3-16,0-4 3 0,0 5-6 16,0-4 4-16,0-2 3 15,0 1-2-15,7-3 1 16,2-2-2-16,-1 1-3 16,0-8 5-16,0 13 0 15,1-1-4-15,-1-4 1 16,-1-8 4-16,1 12-6 15,1-12 3-15,-1 12 1 0,-5-12-5 16,5 9 5-16,1-2 2 16,-1-7-3-16,0 12 0 15,5-12-1-15,-2 12 1 16,2-12 1-16,-1 14-3 0,-1-7 1 16,3 1-1-16,-2-8 3 15,-1 13 4-15,3-13-9 16,-8 8-1-16,7-8 8 15,-1 7-1-15,1-7 0 16,0 13-1-16,-2 0-1 16,0-6-5-16,3 3 8 0,2-10-2 15,0 7-1-15,-5-7-2 16,6 7 3-16,2-7-2 16,3 14-1-16,2-14 3 15,4 0 0-15,1 0-3 0,-1 0 2 16,2 0 3-16,2 0-3 15,1 0 1-15,-7 0 0 16,8 0-1-16,-2-5 4 16,9-4-3-16,2-3 2 15,4 0-3-15,-4-4 8 16,-2-1-4-16,-3 2-4 0,-3-1 6 16,1-2-7-16,-2-2 3 15,2 1 5-15,-4-6-3 16,2-7-2-16,2-5 1 15,1-5-1-15,-1-10 4 0,-1-4-6 16,-1-9 11-16,-6-6 1 16,-3-1 5-16,-8-6 4 15,-10 2-2-15,-4-2 13 16,-3 0-7-16,0 2 14 16,-7 2-10-16,-5 5-10 15,-4 7 2-15,-6 4 13 16,-1 11 6-16,-3 7-7 15,-1 2-11-15,-5 11-11 0,-5 6-6 16,-11 12-2-16,-9 9-3 16,-8 0-9-16,0 17-17 15,-5 6-24-15,-3 15-20 16,5 2-36-16,6 5-30 0,10 1-10 16,11 2 5-16,9 1 19 15,2-1-38-15,11-3-12 16</inkml:trace>
  <inkml:trace contextRef="#ctx0" brushRef="#br1" timeOffset="159160.33">9809 7427 103 0,'-8'-3'163'0,"8"0"-42"0,0-2-56 15,0 5-22-15,0 0-21 16,0 0-7-16,-8 0-3 0,8 0 6 16,0 0-4-1,0 0-2-15,0 0-6 0,0 0 1 16,0 0-1-16,0 0 1 16,0 0 6-16,0 0 1 15,0 0 3-15,0-5-4 16,0 5-3-16,0-3 3 0,0 3-2 15,0 0-1-15,0 0-1 16,0-4 2-16,0 4-2 16,0 0-5-16,0 0 6 0,0 0-3 15,0 0-2 1,0 0-1-16,0 0 0 0,0 0 4 16,0 0-6-16,0 0 2 15,0 0-3-15,0 0 5 16,0 0-2-1,0 0-5-15,0 0 2 0,0 0-5 16,0 0 6-16,0 0 0 16,0 0-3-16,0 0 2 15,0 0 1-15,0 0 1 16,0 0 3-16,0 0-3 16,0 0-2-1,0 0 0-15,0 0 2 16,0 0 6-16,0 0-3 15,0 0 0-15,0 0 2 16,0 0 4-16,0 0-7 0,0 0 7 16,0 0-6-16,0 0-2 15,0 0-1 1,0 0-1-16,0 0 0 16,0 0-1-16,0 0 1 0,0 0 1 15,0 0-5-15,0 0 0 16,0 0-4-1,0 0 13-15,0 0-3 16,0 0-8-16,0 0 6 16,0 0-4-16,0 0 6 15,0 0-2-15,0 0 1 0,0 0 0 16,0 0-2-16,0 0 4 16,0 0-3-16,0 0 4 15,0 0 0-15,0 0-4 16,0 0 1-1,0 0 3-15,0 0-8 16,0 0 3 15,0 0 4-31,0 0-10 16,0 0 8-16,0 0-1 31,0 0-1-15,0 0 3-1,0 0-3-15,0 0 7 16,0 0-4-16,0 0-3 16,0 0 2-16,0 0-2 15,0 0 0 1,0 0 2-16,0 0-1 0,0 0 1 16,0 0-2-16,0 0-4 15,0 0-1-15,0 0 8 16,0 0 0-1,0 0-1 1,0 0-8 0,0 0 6-16,0 0-2 0,0 0 2 15,0 0 1 1,0 0-10-16,0 0 7 16,0 0 3-16,0 0-1 15,0 0-4-15,0 0 0 0,0 0 7 16,0 0-6-16,0 0 3 15,0 0 1-15,0 0-3 16,0 0 3-16,0 0 0 16,0 0-8-16,0 0 8 15,0 0 1 1,0 0 2-16,0 0-6 0,0 0-1 16,0 0 1-1,0 0 4 1,0 7-3-16,0-7 1 15,0 0-3-15,0 0 5 16,0 10-3-16,0-10-3 0,0 0 7 16,0 0-9-1,0 0 9-15,0 0-2 16,0 0-5 0,0 0 1-16,0 0 5 15,0 0 0-15,0 0 0 16,0 0-5-16,0 0 6 31,0 0-3-15,0 0-7-16,0 0-1 15,0 0-32-15,0 6-56 16,0 7-54-16,0 1-107 16</inkml:trace>
  <inkml:trace contextRef="#ctx0" brushRef="#br1" timeOffset="165462.28">9412 5687 12 0,'0'-5'27'15,"0"1"36"-15,0 4 61 0,-8 0 17 16,8-4-62-16,0 4-33 16,0 0-16-1,0 0-15-15,0 0-1 0,0-5-10 16,0 5-2-16,0 0 0 16,0 0-1-16,0 0 2 15,0-4-1-15,0 4 1 16,0 0 2-16,0 0 6 15,0 0-3-15,0 0 0 0,0 0 0 16,0 0 2-16,0 0-3 16,0 0-2-16,0 0 0 15,0 0 2-15,0-3-4 16,0 3 3 0,0 0 0-16,0 0-2 15,0 0 5-15,0-5-7 16,0 1 2-16,0 4-1 15,0 0 4 1,0 0-6-16,0 0 2 0,0 0 4 0,0 0 1 16,0 0 2-16,0 0 0 15,0 0-4-15,0 0 2 16,0 0-1-16,0 0-5 16,0 0 3-16,0 0 2 15,0 0-2-15,0 0-2 0,0 0 3 16,0 0-3-1,0 0 8-15,0 0-1 16,0 0 1-16,0 0 4 0,0 0-5 16,0 0-1-16,0 0-6 15,0 0 3-15,0 0 1 16,0 0-5-16,0 0 1 16,0 0 2-16,0 0-7 15,0 0 3-15,0 0 1 16,0 0 0-16,0-3-4 15,0 3 5-15,0 0 5 16,0-4-3-16,0 4-1 16,4 0 2-16,-4 0 2 15,0 0-1-15,0 0-6 16,0 0 4-16,0 0 2 16,0 0-9-16,0 0 4 15,0 0 0-15,0 0-1 16,0 0 2-16,0 0-6 15,0 0 4-15,0 0-4 16,0 0 5-16,0 0 3 16,4 0-5-1,-4 0 6 1,0-5-1-16,0 1 3 0,0 4-5 16,4 0-2-1,0 0 10-15,1 0-7 16,1 0 1-16,7-3-6 0,-1-2 5 15,-4 1-2-15,1 4-1 16,4 0 0-16,-3 0-5 16,7 0 6-16,-1 0 0 15,1 0-2-15,-2 0 0 16,2 0-1-16,-1 0 4 0,5 0-1 16,-5 0-2-16,1 0 3 15,-6 0-5-15,1 0-1 16,1 9 0-16,0-9 4 15,-2 7-3-15,-3-7 1 16,0 0 1-16,1 9 3 16,-1-9-4-16,3 7 4 15,-2 1-7-15,0-8 3 16,2 13 2-16,1 0-2 0,-4-6 5 16,0-7-4-16,0 12 0 15,1-12 0-15,-1 12-3 16,-4-12 4-16,4 9 1 15,-4-9-1-15,4 12-4 16,-3-4 1-16,3 0 2 16,1 1-1-16,-1-1 2 15,-2 0 5-15,3 4-10 16,0-3 2-16,-1-9 2 0,0 12 4 16,0-5-7-16,1 6 4 15,-6-5 0-15,0 0-1 16,2 1-1-16,-2-2 2 15,2-7-1-15,-2 12 0 0,3 0 2 16,-2-4-5-16,0 0 7 16,0 2-7-16,0-3 2 15,0 2 4-15,0 3-4 16,0 0-1-16,0-5 2 16,-1-7 0-16,-3 12 2 15,0-3-2-15,0-1 3 16,5 1-5-16,-2-1 2 0,2 1-1 15,-5 3-1 1,3-5 0-16,2 2 5 16,-2-9-5-16,3 13 7 15,-6-2-5 1,3-3 1-16,2 1-3 0,-2-9 2 16,-3 12 2-16,0-5 0 15,0 5 0-15,0-2-1 16,0 0-3-16,0 3 2 15,0-5 3-15,0 5-3 16,0-1 1-16,0-4 1 16,0 0-1-16,0 5-6 0,0-6 5 15,0 3 5-15,0 1-1 16,0 1-2-16,0-4 1 16,0 0-1-16,-11 4 2 15,2 1-6-15,9-6 3 0,-8-7-2 16,8 14 5-16,-8-7-2 15,8 1 4-15,-8 0-9 16,0 4 3-16,0-4 0 16,8 1 0-16,-8 4 0 15,8-13 2-15,0 7 0 16,-8 1-1-16,8-8 1 16,0 8-2-16,0-8 1 0,-9 12-3 15,9-12 6-15,-8 9-10 16,8-9 7-16,0 0 2 15,-8 7-3-15,8-7 4 16,-9 0-7-16,9 0 1 0,0 0 4 16,0 0-3-16,0 0 3 15,0 0 1 1,0 0-7-16,0 0 6 16,0 0 0-16,0 0 2 15,0 0-3-15,0 0 2 16,0 0-1-1,0 0 1 1,0 0 1-16,0-2-4 16,0-19 2-1,0 4-1-15,0 6 3 16,0-2-2-16,0 1 7 0,0 0-2 16,0 3 10-16,0 5-6 15,0 1 2-15,0 3 5 16,0 0 2-16,0 0 12 15,-11 0-10-15,3 0-10 16,-5 19-5-16,0 7-2 16,-1 5-7-16,0 2 3 0,3 0 3 15,11-4 2-15,0-5-13 16,0-1 7-16,0-6 6 16,11 0-6-16,11-5 0 15,2-12 1-15,0 0 1 0,-1 0 1 16,3 0-3-16,-6-8 8 15,-4-4 1 1,1-1-2-16,-6-2 14 0,-6-11-15 16,-5 2 18-16,0-4-8 15,-16-1-6-15,-6 5-6 16,-1 3 1-16,-3 5-2 16,4 4-26-16,-3 7-41 0,-4 5-52 15,1 0-56-15,6 22-34 16,4 1-31-16,1 5-13 15</inkml:trace>
  <inkml:trace contextRef="#ctx0" brushRef="#br1" timeOffset="168036.88">10029 6378 122 0,'-24'-12'191'16,"4"4"-92"-16,2-1-49 16,10 6-26-16,8 3-13 15,-8 0-5-15,8 0-5 16,0 0 1-16,0 0-1 0,0 7 1 16,0 1 1-16,5-8 4 15,-5 9-1-15,0-9 2 16,0 0 2-16,0 0-3 15,0 0 6-15,0 0 2 0,0 0-7 16,0 0-4 0,0 0 3-16,0 0-1 15,0 0-4 1,3 0 0-16,2 0-2 16,-2 0 3-16,-3 0-2 15,0 0 4-15,0 0-6 16,0 0 2-16,0 0 0 15,0 0 1-15,0 0-5 16,0 0 5-16,0 0-5 16,0 0 6-16,0 0-7 15,0 0-4-15,0 0-23 16,0 0-34 0,0 13-107-16</inkml:trace>
  <inkml:trace contextRef="#ctx0" brushRef="#br1" timeOffset="168923.82">8791 6915 94 0,'3'-7'172'15,"-3"1"-33"-15,0-1-53 16,0 3-34-16,0-1-23 16,0 5-3-16,0 0 1 15,0 0 4-15,0 0-3 0,0 0-12 16,-11 0-1-16,-11 16-9 15,-5 13-1-15,-11 12 4 16,-5 13 0-16,-10 15-8 16,-8 19 3-16,-8 23-2 0,-4 6-1 15,0 13-1-15,-1 2 1 16,9 1 3-16,5-2 2 16,6-9-4-16,10-2 0 15,8-12-2-15,6-10 1 16,12-9-1-16,4-7-1 15,6-4 2-15,8-8 2 0,0-7-5 16,0-1 4-16,5-5-2 16,3-5 7-16,1-7-1 15,-2 1 1-15,1-11-4 16,0 3 0-16,1-10 1 0,-1 0-2 16,0-3 2-16,-5-4-6 15,3-6 2-15,-3-3 0 16,0-4 3-16,-3 1 3 15,5-9-6-15,-2 13 3 16,2-1-3-16,-5-5 6 16,0-7-3-16,0 12 1 0,0-3-1 15,0-9-7-15,0 0 6 16,0 7 0-16,0-7-4 16,0 9 3-16,0-9 0 0,4 0 3 15,-4 0-3 1,4 0 0-16,1 0 1 15,-5-4 0 1,0-1-2-16,4 5 2 0,-4-4-10 16,0 1-6-1,0-6-25-15,0 2-30 0,0-5-8 16,0-5-4-16,-17 5-72 16,1-3-6-16</inkml:trace>
  <inkml:trace contextRef="#ctx0" brushRef="#br1" timeOffset="169554.53">7621 9236 122 0,'-24'12'234'0,"8"-4"-100"0,2 0-58 16,6 4-31-16,8 1-23 16,8-1-7-16,14 0 3 15,10 0 1-15,12 5 2 16,5-1-12-16,8-4-5 15,0-1 1-15,1 2-2 0,-1-1-3 16,-6-3 0-16,-2-9 1 16,-8 0-3-16,-9 0 3 15,-7 0-1-15,-5 0 0 16,-5-4 4-16,-1-8 7 0,-11-10-4 16,-3-2 2-16,0-4 12 15,-17 0 7-15,-1 4 0 16,-7-1 2-16,-3 6-7 15,-6-4-3-15,3 12-1 16,-6-1-8-16,-5 4-4 0,-6 8-4 16,-1 0-1-16,-3 0-2 15,3 15-2-15,3 6 0 16,7-3-4-16,2-3 7 16,9 2 0-16,7-5-1 15,10 0-3-15,-3-5-1 0,14-7 0 16,0 9 3-16,0-9-5 15,0 0 0-15,0 0 4 16,0 0-2-16,0 0-4 16,0 0 6-16,0 0 3 15,0 0-4-15,0 0 5 16,0 0-5-16,0 0-3 0,0 0-2 16,0 0 4-1,0 0-6-15,0 0 4 16,0 0-4-16,6 0 4 15,-6 0 0-15,0 0-5 0,0 0-1 16,0 0 2-16,0 0-8 16,0 0-10-16,3 0-10 15,2 0-3-15,3 0-13 16,-5 0 6-16,7 0-21 16,-4 0-54-16,2 0-29 15</inkml:trace>
  <inkml:trace contextRef="#ctx0" brushRef="#br1" timeOffset="177808.57">21837 9142 14 0,'9'-9'24'0,"-5"6"9"0,1-1 1 16,-5 4 2 0,0-5-1-16,0 2-3 0,0 3 1 15,0 0 5-15,0-4 12 16,0 4 13-16,0 0-29 16,0 0-14-16,0-5-6 15,3 5-5-15,2-4 4 0,-2 1 0 16,3-1 0-16,-3 4-2 15,2 0 4-15,-5 0-5 16,0 0 4-16,0-6 3 0,0 6 5 16,0 0 4-16,0 0 1 15,0 0 2-15,0 0 5 16,0 0-6-16,0-3 1 16,0 3-8-16,0-3-5 0,0 3 6 15,0 0 2 1,3-5-5-16,-3 0 6 0,3-3 6 15,2 1-9-15,-2-6-5 16,-3 1-10-16,0-7 0 16,0-7 5-16,0-1 7 0,-11-6 11 15,3 0 3-15,-4-1 4 16,-1-1 8-16,-3 2-12 16,0-3-7-16,-1 3-11 15,-2-1-6-15,-2 6 9 16,-1 0-6-16,3 3 0 0,-1 6 0 15,-1-1 3-15,5 3-7 16,1 4-2-16,-6 6-2 16,0 2 0-16,-2 1-4 15,-3 4-4-15,-2 0 4 16,1 0-1-16,-8 12 1 0,2 5 2 16,-2 0-3-16,-1 3 4 15,3-5 0-15,4 1-10 16,6 6 7-16,-3-6-3 15,10 3 4-15,-1 4-1 0,6 0-7 16,4 1 10-16,7 4-3 16,-14 5 0-16,14 0 0 15,-11 3-3-15,11 5 9 16,-8 4-8-16,8 5 5 16,-9 1-7-16,9 2 4 0,0 1 1 15,0 2 1-15,0-2-2 16,0-2 1-16,0 5 2 15,0-4-2-15,0 1-4 0,12-6-2 16,1 1 7-16,4 4-1 16,7-1 0-16,3 1 1 15,8 1-4-15,-4-6 8 16,11-4-7-16,-3-2 1 0,2-10 0 16,0-8-2-1,2-3-1-15,8-4 4 0,-4-5-2 16,-3-12 1-16,-2 0-6 15,-6 0 10-15,2-9-4 16,-2-6 0-16,-4-6-2 16,1-8 2-1,24-52 4-15,-35 28-6 0,0-8 2 16,-1-7 3 0,-7-6-7-16,0-4 6 0,-6 6 4 15,-8-6-5-15,0 0-1 0,0 1-2 16,0 4 3-16,0 8 1 15,-13 3-2-15,-2 5 3 16,-6 8-3-16,-3 1 4 16,1 2-6-16,-11 11 1 15,3 2 1-15,-3 0-5 16,1 9 3-16,2-1 8 0,-3 10-8 16,6-2-3-16,4 5 5 15,2 4-1-15,8 0-4 16,-3 4 2-16,1-1 7 15,3 5-7-15,5 0 6 0,8 0-8 16,-8 0 7-16,-1 0 0 16,9 0 2-1,0 0-5-15,0 0-3 16,0 0 6-16,0 0-5 16,0 0 2-16,0 0 2 15,0 0-4-15,0 0 1 0,0 0 6 16,0 0-6-16,0 0 3 15,0 0-3-15,0 0 7 16,0 0-7 0,0 0 5-16,0 0-5 15,0 0 0 1,0 0 1-16,0 0 2 0,0 0-5 16,0 0 9-1,0 0-4-15,0 0-2 16,0 0 2-1,0 0 2-15,0 0-7 0,0 0 10 16,0 0-9-16,0 0 2 16,0 0 3-1,0 0-4 1,0 0-4-16,0 0 11 0,0 0-7 16,0 0 6-1,0 0-6-15,0 0 1 16,0 0 4-16,0 0-4 15,0 0-2-15,0 0-3 16,0 0-1-16,0 0-4 16,0 0-17-16,0 0-17 0,0 0-18 15,0 0-10-15,0 0-19 16,0 0-15-16,0 9-7 16,0 7-12-16,-6 3-73 15,6 6-21-15</inkml:trace>
  <inkml:trace contextRef="#ctx0" brushRef="#br1" timeOffset="180383.57">17160 16197 94 0,'-9'-6'172'0,"9"4"-50"16,-12-3-52-16,12 1-30 16,-8 0-20-16,8 0-9 15,0 4-7-15,0 0 0 0,0 0-3 16,0 0-11-16,0 0-2 16,0 0 2-16,0 0-1 15,0 8-6-15,-9 1 1 16,1 4 0-16,8-1-21 0,-11-1-11 15,3 5-12-15,0 4-2 16,0 2-1-16,0 1 7 16,0 1 10-16,-6 2 12 15</inkml:trace>
  <inkml:trace contextRef="#ctx0" brushRef="#br1" timeOffset="181137.26">17033 16441 40 0,'8'0'135'0,"0"-4"59"16,0-4-72-16,2-1-39 15,-2 3-22-15,0-5-10 0,-2 4 12 16,3 2-3-16,4 1-15 16,-2 4-12-16,3 0-6 15,7 0-1-15,1 14-6 16,7-1-1-16,4 2-13 0,-2 5-4 16,9 1-2-16,-6-2 3 15,-2-2-2 1,-2-1-1-16,-1-4 3 0,-10-3-3 15,1-1-4-15,-4-8 0 16,-3 0 5-16,3 0-1 16,1-5-2-16,6-14 6 15,7-14-5-15,5-17 3 0,13-10-6 16,11-13 5-16,5-13 4 16,14-11-8-16,1-10 7 15,17 2-4-15,-3-2-3 16,-4 3 2-16,0 2-3 15,-4 5 0-15,-12 6-2 16,-7 10 5-16,-14 15-2 0,-11 17-1 16,-8 12 7-16,-10 9-2 15,-6 7 7-15,-6 6 1 16,-5 6 8-16,-6 1 6 0,0 8-3 16,0 0-8-16,0 0 2 15,0 0-4-15,0 0 2 16,0 0-6-1,0 0-4-15,0 0 5 0,0 0-9 16,0 0 6-16,0 0 1 16,0 0-2-16,0 0-2 15,0 0 7-15,0 0-6 16,0 0-1 0,0 0-4-16,0 0 5 15,0 0-6-15,-9 0 3 0,1 0 3 16,8 8-2-16,-8-8 1 15,-1 9-1-15,3-1-3 16,6-8 1-16,0 0 3 16,0 0-5-16,0 0 6 15,0 0-5-15,0 0-2 16,0 0-3-16,0 0-2 16,0 0 3-16,0 0-6 0,0 0-2 15,0 0-9 1,0 0-7-16,0 0-17 0,-8 0-16 15,8 7-12-15,-9 3-6 16,9 1-14-16,-13 1-10 16,4 4-44-16,-2 5-16 0</inkml:trace>
  <inkml:trace contextRef="#ctx0" brushRef="#br1" timeOffset="185413.61">19778 12516 38 0,'-15'0'148'16,"3"0"48"-16,-1 0-56 15,1 0-41-15,1-3-38 16,-1-1-6-16,4-1 1 15,8 2-5-15,0-1 7 16,0-1-21-16,3 5-9 16,8 0 0-16,14 0 11 0,12 0-12 15,8 0-4-15,12 0-7 16,8-6-5-16,0 4-5 16,-2-3-2-16,-4 1-2 15,-12 4 2-15,-6 0-4 0,-12 0-2 16,-5 0 2-16,-7 0-1 15,-6 0 8-15,-2 0-17 16,-9 0-7-16,0 0-17 0,0 0-31 16,0 0-28-1,-9 0-18-15,-5 0-8 0,-12 0-1 16,-7 11-54-16,-3 0 4 16</inkml:trace>
  <inkml:trace contextRef="#ctx0" brushRef="#br1" timeOffset="186061.58">19734 12622 175 0,'-13'0'210'0,"13"0"-71"15,0 0-25 1,0 0-54-16,0 0-16 0,0 0-5 16,0 0 18-16,0-5 27 15,5 5-7-15,-5-2-30 16,0 2-19-16,0 0 1 15,0 0-8-15,0 7 2 0,0 10-6 16,0 3-8-16,0 5-1 16,-8 0-8-16,-1 2 3 15,9 6-2-15,-6-9-1 16,6 2 3-16,0-11-1 0,0 1-4 16,0-5-2-16,0 4-1 15,6-15 3 1,11 0 2-16,8 0 6 0,2-4-8 15,6-7 2 1,4 4 2-16,-4 0-7 0,4-2 5 16,-6 9 1-16,3 0 0 15,-3 0-3-15,-6 0 4 16,-1 0-1-16,-5 0-1 16,-5 12 2-16,-2-1-2 0,-8 4-2 15,-4-3 3-15,0 0 1 16,-13 4-1-16,-4 2-1 15,-2-5-5-15,-5 4 7 16,-1 0-3-16,3-1 3 0,0-4-5 16,1-12 4-16,2 9 2 15,2-9-2-15,0 0-3 16,5 0 6-16,4 0-4 16,8 0 3-16,-8 0-1 15,8 0-5-15,0 0 6 0,0 0-8 16,0-5 5-16,0 1-3 15,0-1 0-15,0 5-3 16,0 0-7-16,0 0 3 0,0 0 0 16,0 0-8-16,0 0-1 15,0 0-14-15,0 0-11 16,0 0-21-16,0 0-29 0,0 0-6 16,5 0-9-1,6 0-31-15,1 0-57 0</inkml:trace>
  <inkml:trace contextRef="#ctx0" brushRef="#br1" timeOffset="186943.79">20534 12525 61 0,'8'-5'186'16,"-8"1"-12"-16,0 4-48 15,0 0-42-15,0 0-26 16,0 0-21-16,0 0-19 0,0 0-8 15,0 0-9-15,0 9 1 16,9-2 1-16,3-7-9 16,-4 9 4-16,-1-9 2 15,1 0 0-15,0 0 2 0,-3 0 1 16,-5 0 2-16,0 0 0 16,0 0 0-16,0-9 1 15,0 6 0-15,-13-1-1 0,5-1 4 16,1 1-8-16,-1 4 5 15,0 0-4 1,8 0 2-16,0 0-5 16,0 0 0-16,0 0-2 15,0 0 1-15,0 0-8 16,0 0-6-16,0 0-16 16,0 0-17-16,0 0-25 15,0 0-33-15,0 0-68 16,0 13 7-16</inkml:trace>
  <inkml:trace contextRef="#ctx0" brushRef="#br1" timeOffset="187958.67">20835 12572 22 0,'8'-7'51'16,"0"1"32"-16,1 0 33 15,-3 1-9-15,-1 1-46 16,-2 4-27-16,2 0-15 16,-5 0-7-16,0 0 6 0,0 0 2 15,0 0 2-15,0 0 2 16,0 0 0-16,0 0 5 15,0 0 3-15,0-3 4 16,0 3 4-16,0 0-2 16,0 0-4-16,0 0 1 0,-8 0-6 15,8 0-9-15,-8 0-3 16,8 0 0-16,-12 0-15 16,4 12 3-16,0 4 2 15,8 1-8-15,-13-2-1 16,13 6 3-16,0 0 0 15,0 3 4-15,0 0-7 0,0 2 2 16,0 2 3-16,0-4-4 16,0 0 1-16,5 2 0 15,3-7 0-15,0-3-2 16,6 2 2-16,-5-2 3 16,7 0 1-16,1-4-4 0,1 0-4 15,-4 1-1-15,3-13 6 16,-1 6 2-16,5-6-5 15,-2 0 2-15,-2 0-2 16,-1 0 3-16,1 0-4 0,1 0 0 16,-4 0-2-16,3 0 2 15,-1-6 0-15,-3-1 3 16,0-8 3-16,-4 3-7 0,5-4 4 16,-6 1 1-1,0-7 1-15,1-1-4 0,-5 2 2 16,0 2 0-16,0-3 2 15,-4 6-4-15,0-3 6 16,0 2-4-16,0 0 2 0,0 1-1 16,0-1-1-16,0 1-3 15,0 4 5-15,-12 0-4 16,3 0 5-16,1 3-3 0,0-3 2 16,-6 0-1-16,8 2-2 15,-2 3 1-15,-5 1 0 16,5-5 3-16,0 4-1 15,0-2-1-15,-1 6-6 16,9-1 7-16,-11-5-2 16,3 6 1-16,-1-6-1 0,-3 2 2 15,0-4 1-15,-1 9-1 16,2-3 1-16,-3 1-3 16,3 4 2-16,0-3 3 0,-2-2-4 15,0 5 2-15,5 0-5 16,-1 0 4-16,1 0 1 15,2 0 3-15,6 0-9 16,-13 0 1 0,13 0 3-16,-13 12-2 0,2 6 2 15,2 1-2-15,1 1-12 16,0 3-19-16,8 0-19 16,-6-4-27-16,6 2-21 15,0 0-14-15,0-1-57 0,0-4-17 16</inkml:trace>
  <inkml:trace contextRef="#ctx0" brushRef="#br1" timeOffset="188688.36">20624 13372 113 0,'-8'0'213'16,"8"0"-64"-16,-8 0-46 16,8 0-45-16,-9 0-21 15,9 0-20-15,0 0-5 0,0 0-9 16,3 0 0-16,11 0-1 16,-2 0-4-16,3 0 0 15,6 0 2-15,-4 0-5 16,-5 0-1-16,-3-4 7 0,-1-6-5 15,-8 3 6-15,0-5-4 16,0 1 2-16,0-1 1 16,-14-2-10-16,2 6 0 15,4 0 0-15,-4 0-6 0,-1 8-10 16,5 0-7-16,-1 0-8 16,3 0-12-16,6 0-50 15,-8 0-38-15,8 0 14 0</inkml:trace>
  <inkml:trace contextRef="#ctx0" brushRef="#br1" timeOffset="188924.56">20944 13278 177 0,'12'-8'221'16,"-4"-1"-77"-16,-3 6-45 0,-5-1-42 15,3-1-23-15,1 3-19 16,5 2-7-16,-1-5-2 15,9-1-10-15,5 6-3 0,4 0-7 16,-1 0-9-16,-5 0-6 16,0 0-7-16,2 0-10 15,-8 0-11-15,3 0-32 16,-6 0-33-16,-1 0 3 16,-10 0 22-16</inkml:trace>
  <inkml:trace contextRef="#ctx0" brushRef="#br1" timeOffset="189460.2">21058 13247 23 0,'-8'0'65'0,"8"0"56"16,-8 0 25-16,8 0-56 0,0 0-37 16,0 0-23-16,0 0-4 15,0 0-1-15,0 0-1 16,0 0-3-16,0 14 3 15,-10 7-9-15,4 3-4 0,-2 5-5 16,-6-1-1-16,8-5 1 16,6-1-5-16,-8-5-1 15,8-1 4-15,0-8-7 0,0-8 5 16,0 8-5-16,0-8 4 16,0 0-2-16,8 0 3 15,4 0-2-15,4 0 0 0,4-8 3 16,6 0-5-16,-4 3 2 15,3 5 0-15,-4 0 0 16,-2 0 1-16,-2 0 1 16,-6 8 3-16,-1 5 2 15,-6-1-1-15,-4 1 4 0,0-6 2 16,0 5 2-16,0-3 7 16,-8-9 10-16,-6 0-10 15,3 0 3-15,-3 0-2 16,5 0 9-16,9 0-7 0,-13 0 4 15,13 0-11-15,0 0-4 16,-9 0-4 0,9 0-7-16,0 0-3 0,0 0 2 15,0 0 1-15,0 0-5 16,0 0 6 0,0 0-10-16,0 0-7 0,0 0-10 15,0 0-26-15,0 0-27 16,0 0-42-16,0 0-37 15,0 0-59-15</inkml:trace>
  <inkml:trace contextRef="#ctx0" brushRef="#br1" timeOffset="190438.38">21334 12559 66 0,'4'0'129'0,"-4"0"37"0,0 0-65 16,0 0-39-16,0 0-22 15,4 0-13-15,0 0-11 16,5 0-3-16,-4 0-9 16,-2 0-2-16,2 0 2 0,-2 0 5 15,2 0-4-15,-3 6 6 16,-2 1-2-16,0-7-2 16,5 10-1-16,-2-3-5 15,5 2-1-15,-3-9 0 16,-2 8 2-16,2-8-1 0,-5 9-1 15,0-9 2-15,5 0-2 16,-1 0 1-16,4 0 0 16,1 0 5-16,1-5 1 15,6-7-2-15,10-8-5 0,-1-5 5 16,3-3-3-16,4-5-2 16,1 0 1-16,-1 2 0 15,-4 1 5-15,-3 7-6 16,-5 2 6-16,-5 3-5 15,-2 7 8-15,-5-1 7 16,-8 3 3-16,0 6-1 0,0 3-8 16,0 0 0-16,0 0-2 15,0 0-3-15,0 0 1 16,0 0 0-16,0 0-5 16,0 0-3-16,0 0 5 15,0 0-2 1,0 0-4-16,0 0 1 15,0 0 7-15,0 0-3 16,0 0 0-16,0 0-5 16,0 0-1-16,0 0 2 15,0 0-11-15,0 0-5 16,0 0-13-16,0 0-19 16,0 0-25-16,0 12-31 15,-13-4-58-15,5 0-1 0</inkml:trace>
  <inkml:trace contextRef="#ctx0" brushRef="#br1" timeOffset="194614.61">22008 11947 8 0,'0'0'11'0,"0"0"5"16,0 0 7-16,0 0 6 0,0 0 12 16,0 0 20-16,0 0 28 15,0 0 12-15,0 0-37 16,0 0-17-16,0 0-14 16,0 0-9-16,0 0-5 15,0 0-7-15,0 0-3 16,0 0-5-16,0 0-2 0,0 0 1 15,0 0-1-15,0 0 4 16,0 0 3-16,0 0-3 16,0 0-4-16,0 0 4 0,0 0-3 15,0 0 2-15,5 0-9 16,-2 0 7-16,-3 0 0 16,0 0 0-16,0 0 5 15,0 0 4-15,0 0-3 0,0 0-1 16,0 0 2-1,0 0 2-15,0 0-9 0,0 0 1 16,0 0 0-16,0 0 3 16,0 0 4-16,0 0-1 15,0 0-4-15,0 0 6 16,0 0 0-16,0 0 3 0,0 0 2 16,0 7 4-16,0 11 6 15,0 1-1-15,0 9-2 16,0 10-7-16,0-3-4 15,0 7-3-15,0-5-1 16,0-4-5-16,0-2 5 16,0-2 1-16,0-1 2 0,0-3-4 15,0-6-9-15,0-1 3 16,0-6 1-16,0 0 0 16,0-4-7-16,0-8 6 15,0 8-2-15,0-8-1 0,0 0 0 16,0 0 2-16,0 0 4 15,0 0-8-15,0 0 4 16,0 0 2 0,0 0-5-16,0 0 0 15,0 0 4-15,0 0-4 16,0 0 5-16,0 0-5 16,0 0-7-16,0 0-4 15,-8-4-8-15,8-4-16 16,-11 4-10-16,11-4-23 0,-13 4-30 15,5-1-24-15,-6 5-57 16,3 0-1-16</inkml:trace>
  <inkml:trace contextRef="#ctx0" brushRef="#br1" timeOffset="196151.72">21473 13249 16 0,'0'0'21'16,"0"0"11"-16,0 0 6 16,0 0 1-16,0-2-4 0,0 2 3 15,0 0 10-15,0 0 7 16,0 0 13-16,0 0-24 15,0 0-15-15,0 0-12 16,0 0 1-16,0 0-5 0,0 0-3 16,0 0 2-16,0 0-4 15,0 0 0-15,0 0 0 16,0 0 2-16,0 0 3 16,0 0 0-16,0 0 1 0,0 0-4 15,3 0-1-15,2 0-2 16,-1 0-1-16,0 0 2 15,-4 0-5-15,0 0 0 16,0 7-2-16,4-7-1 16,-1 12 1-16,6-12 1 0,-4 0 3 15,-2 8 0-15,-3-8-3 16,0 0 1-16,3 0-2 16,5 0 0-16,6 0 5 15,-3 0-3-15,10-8-5 0,-2-4 5 16,10-6-3-16,1-1 3 15,-7-1-4-15,2-1 2 16,-1 1 4-16,-5 4-7 16,-2 0 2-16,-4 3-2 15,-6 6 1-15,2-3 2 0,-1 2 6 16,-3 6-6-16,-2-4 1 16,0-1-3-16,3 2 6 15,-3 0-1-15,-3 5-1 0,0 0 2 16,0 0 3-16,0 0-1 15,0 0 2-15,0 0-7 16,0 0-1-16,0 0 5 16,0 0-4-16,0 0-1 0,0 0-2 15,0-2 0 1,0 2 2-16,0 0-3 16,0 0 3-1,0 0 2 1,0 0-5-16,0 0 3 0,0 0-3 15,0 0-2-15,0 0-9 16,0 0-8-16,0 0-7 16,0 0-14-16,0 0-13 15,0 0-24-15,-9 0-41 0,3 0-20 16,6 0 20-16</inkml:trace>
  <inkml:trace contextRef="#ctx0" brushRef="#br1" timeOffset="197160.29">21923 12981 49 0,'0'-8'126'0,"0"-1"50"15,0 2-62-15,0 3-44 16,0 4-31-16,0 0-12 15,0 0-7-15,4 0-4 16,0 0-3-16,2 0 1 0,-6 0 4 16,0 0-3-16,0 8 3 15,0 0-2-15,0-8 0 16,0 7 2-16,0-7-10 16,0 0-4-16,0 0 0 0,0 0-1 15,0 0-2-15,0 0 2 16,0 0 1-16,0 0 3 15,3 0-1-15,2 0 3 16,1 0-3-16,5-7-1 0,6-5-2 16,5-4 3-16,1-2-3 15,-3 2 0-15,6 4 3 16,-6 1-1-16,4 3 1 16,-4 4-1-16,-2 4 12 15,-7 0-3-15,-3 12-3 0,-8 4 11 16,0 3 0-16,0 3-1 15,-16 1-3-15,3 3-8 16,-3-3 3-16,4 2-4 0,-1-4 1 16,-1-5-3-16,-3 0-2 15,5 0-5-15,3-4 1 16,9-3-4-16,-8-9 5 0,8 0-7 16,0 7 5-16,0-7 1 15,3 0-1-15,11 0 2 16,6 0-1-16,8-7 5 15,4-5-3-15,4-5-3 16,2 2-2-16,1-8 5 16,3 4 1-16,3 3 0 0,0-1 3 15,-6 5-5-15,-4 0 4 16,-4 3 2-16,-7 2-4 16,-5-1 3-16,-6 4 5 0,-1 0 5 15,-4 4 4-15,-3 0 1 16,-5 0 1-16,0 0-4 15,0 0 1-15,0 0-1 0,0 0-5 16,0 0-4 0,0 0-5-16,0 0 0 0,0 0 1 15,0 0-1-15,0 0-3 16,0 0 5-16,0 0-6 16,0 0 1-16,0 0 0 0,0 0 0 15,0-6-4-15,0 6 5 16,0 0-1-16,0-3 0 15,0 0-6-15,0 3 3 0,0 0-1 16,0 0 3-16,0 0 1 16,0 0-1-16,0 0-6 31,0 0 1-15,0 0-2-1,0 0 2-15,-8 0 2 16,0 0-5-16,8-5-13 15,-9 5 4-15,1 0-13 0,8 0-20 16,-13-2-21-16,13 2-22 16,-7 0-15-16,7 0-13 15,0 0 5-15,0 0-1 0,-8 0-23 16,8 0-5-16,-12 0 22 16</inkml:trace>
  <inkml:trace contextRef="#ctx0" brushRef="#br1" timeOffset="199571.29">20117 12184 223 0,'-9'-30'163'0,"-3"2"-65"15,-2 4-37 1,-2-2-22-16,1 3-6 0,-1 4 0 16,-5-4-5-16,5 7 4 15,1 0 5-15,-2 4-3 16,-3 4 1-16,-5 0 1 16,-4 4-4-16,1 4-7 0,-8 0-10 15,-1 14 6-15,-3 9-2 16,-5 0 2-16,0 6 2 15,0 3-5-15,0 2 3 16,6-2-11-16,1 5 2 0,11-1-4 16,-2 4 1-1,4 10 6-15,5 7-4 0,-1 4-1 16,2 3-5-16,-1 1-3 16,4 1 1-16,-2-1 0 15,2-4 8-15,4 0-5 0,1-4 8 16,-2 0-5-16,5 1 2 15,0 3-1-15,0-5-7 16,8-2 7-16,-9-2-9 0,9-2-2 16,0 2 1-16,0-2 2 15,0 3-2-15,0-6 0 16,0 3-5-16,9-1 8 16,-1-6-5-16,4 3 2 15,-3-2 5-15,2 2-5 16,0-6 2-16,3 1 2 0,2-1-6 15,5 0 0-15,-1 3 2 16,-1-7 2-16,6-7-2 16,4-8-2-1,-1-7 0-15,6 0 0 0,0-14 0 0,3 0 3 16,-1 0 1-16,2-5-5 16,-2-4-1-16,1 2 5 15,-1-5-1-15,1-1 1 16,0-7 1-16,-2 0-3 15,3-5-1-15,2 1 2 16,1 0 3-16,-5-2 2 16,1-3-8-16,-1 2 2 0,-3 2 4 15,-1-3-3-15,1-8-4 16,8-5 2-16,-1-4 6 16,4-4-3-16,2-4-4 0,-2-8 2 15,5 1-1-15,-5-6 7 16,0 1-2-16,-2-1-5 15,-6 2 6-15,-7-1 9 16,-6-1-4-16,-1-2 0 16,-6-6 11-16,-3-2-10 0,-2-4-6 15,-3 3 2-15,4 2-2 16,-4-5 3-16,0 7-6 16,-8 3 1-16,0 7 2 15,0 1 4-15,0 10 4 0,0 2-8 16,-8 5-4-16,8 4-4 15,-12 6 5-15,4-2 1 16,0 4-2-16,0 5 2 0,-4-1 4 16,0 4-5-16,4-4 1 15,-1 6 2-15,-4-1 0 16,2 3 2-16,3 3-7 16,8 7-1-16,-12-1 9 15,12 0-5-15,-12 5-2 16,12-2 4-16,-14-4-4 0,6 7 0 15,0-4 2-15,1 3 3 16,-4 2 0-16,2 1 4 16,9 0 1-16,-13 4-3 15,4-4-5-15,-2-4 0 0,-1 4 3 16,4 0-7-16,-3-1 3 16,1 5 0-16,-2-3 5 15,-1 3 1-15,2 0 0 0,3 0 0 16,-4 0-3-1,-1 0-1-15,-2 0-6 16,-2 0 3-16,0 0 0 0,2 0 3 16,-2 0-4-16,4 0 1 15,-4 0-3-15,8 0 7 16,-4 0-6-16,-4 0 5 0,5 8-3 16,-2-8-5-16,0 8 7 15,3 0-1-15,-3 0 1 16,-2-8-5-16,0 11 0 15,0-11 7-15,-4 15-3 16,3-5-3-16,0-1 4 16,0 3-3-16,3-1-2 15,-3 3 9-15,5 0-10 0,-5 4 0 16,6-2 2-16,0 1 4 16,-7 3-4-16,1-1 1 15,1 4 1-15,-1 0 3 0,6 6-1 16,-6-5-1-16,5 4-1 15,1 1-5-15,-3 4 7 16,6 1 1-16,-3 0-2 16,-1 2-2-16,0 7 2 0,-2-6-4 15,6-5 3-15,0-1 0 16,0-2 1-16,1-4 1 16,-5-1-2-16,0 0 2 15,-1 2-2-15,5-3-2 16,8 1 1-16,-8-3 2 15,-1-8-6-15,9-2 5 0,-6 1 4 16,6-5-7 0,-8 4 4-16,8-4 0 15,-8-7-4-15,8 9 3 16,0-9 4-16,0 7-6 0,0-7-1 16,0 0 5-16,0 0 0 15,0 0-3-15,0 0 6 16,0 0-11-16,0 0 5 15,0 0 2-15,0 0 3 16,0 0-5 0,0 0-3-1,0 0 2-15,0 0 5 16,0 0-1-16,0 0-1 16,0 0 1-1,0 0-4-15,0 0-1 16,0 0 9-16,0 0-7 15,0 0-2-15,0 0 7 16,0 0-3-16,0 0-3 16,0 0 3-1,0 0-3 1,0 0 3-16,0 0 1 0,0 0-6 16,0 0 8-16,0 0-6 15,0 0 0-15,0 0 0 16,0 0-3-16,0 0 11 15,0 0-1-15,0 0-8 16,0-4 0-16,0 4 9 16,0 0-8-1,0 0-4 1,0 0-5-16,0 0-37 16,0 0-53-1,0 0-46-15,0 0-50 0,0 0-27 16,0 0-41-16</inkml:trace>
  <inkml:trace contextRef="#ctx0" brushRef="#br1" timeOffset="200236.08">20469 12016 99 0,'4'-9'240'15,"-4"2"-89"-15,0 2-64 0,0 1-45 16,0-3-25-1,0 2-23-15,0 2-36 0,0 3-38 16,0 0-68-16,0 0-15 16</inkml:trace>
  <inkml:trace contextRef="#ctx0" brushRef="#br1" timeOffset="200739.31">20465 12028 64 0,'0'0'191'16,"-7"0"-21"-16,7 0-66 15,0 0-48-15,0 0-26 16,0 0-13-16,0 0-5 16,0 0-7-16,7 0-4 15,1 0 0-15,-4 0-3 16,0 0-1-16,2-5 4 0,-6 5-8 16,0 0-3-16,0 0-8 15,0 0 1-15,0 0 1 16,0 0 3-16,0 0 4 0,0 0 4 15,0 0 1-15,0 0 6 16,0 0 1 0,0 0-1-16,0 0 0 15,0 0 3-15,0 0 3 0,0 0 1 16,0 0 0 0,0 0 1-16,0 0 2 0,0 0 5 15,0 0-4-15,0 0 2 0,0 0-5 16,0 0 2-1,0 0 3-15,0 0-2 0,0-4 2 16,0 1-10-16,0 3 1 16,0 0 0-16,3 0-6 15,-3 0-2-15,0 0 3 16,0 0-2-16,0 0-8 16,0 0-6-16,0 0-9 15,0 0-5-15,0 0-8 16,0-5-7-16,0 1 0 15,-9-3-29-15,1-2-27 16,-4 2-18-16,-5-5 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25T17:39:25.36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20288 3964 412 0,'6'-57'200'15,"3"0"6"-15,2 8 2 16,2 5 12-16,0 3 12 15,-2 4 11-15,-3 9-10 16,1 11-140-16,-6 10-93 16,-3 47 0-1,0 29 0-15,-12 24 0 16,-7 21 0-16,-7 14 0 0,-5 5 0 16,-2 2 0-16,4-8 0 15,6-11 0-15,2-5 0 16,5-17 0-16,3-13 0 15,4-20 0-15,9-12 0 0,-8-18 0 16,8-5 0-16,0-11 0 16,0-18 0-1,0-18 0-15,0-6 0 16,5-19-180-16,7-7-309 16,4-11 36-16,10-15 7 15</inkml:trace>
  <inkml:trace contextRef="#ctx0" brushRef="#br0" timeOffset="449.04">21342 4412 367 0,'-8'-13'175'16,"8"6"-81"-16,-13-3-29 15,13 8 14-15,0-3 45 16,0 5-1-16,0 0-40 16,9 0-27-16,24-4-14 15,28-4-15-15,36 3-3 16,30-2 9-16,35 3 11 0,25 0-2 16,10 0-17-16,-2-5-10 15,-15-3-5-15,-30 0-4 16,-25 0-4-16,-26-4 0 15,-30-5 6-15,-22 1-39 16,-13-5-94-16,-19 1-110 0,-15 4-57 16,0-5-70-1</inkml:trace>
  <inkml:trace contextRef="#ctx0" brushRef="#br0" timeOffset="881.45">23916 3855 316 0,'54'-62'277'16,"-10"5"-95"-16,-10 7-13 16,-16 11-9-16,-1 9-41 15,-8 23-64-15,-9 31 29 16,-18 38 53-16,-5 35-19 0,-14 29-29 16,-7 16-37-16,-5 1-25 15,5-12-15 1,6-17-10-16,6-29 0 0,12-23 6 15,4-21 0-15,5-25-1 16,-3-32 1-16,14-30-6 16,0-35-10-16,0-33 11 15,17-28-12-15,11-21 13 16,9-9-3-16,12 6-4 16,3 19 12-16,-3 25 26 15,-5 24 17-15,-12 25-21 0,1 24-23 16,-4 25-2-16,8 24 0 15,6 40 11-15,16 39 19 16,9 29-11 0,1 28-25-16,1 14 0 0,-6 0 0 15,-13-3 0-15,-8-14-105 16,-15-15-143-16,-16-20-130 16,-12-15-83-16,-21-23-393 15</inkml:trace>
  <inkml:trace contextRef="#ctx0" brushRef="#br0" timeOffset="1048.59">24066 4474 451 0,'0'-30'255'0,"8"2"-135"16,18 4-56-16,18 0-35 16,24 7-14-16,27 1-4 15,17 7-9-15,15 9-5 16,-1 13-39-16,-17 11-84 0,-19 5-16 15,-30 7-133-15</inkml:trace>
  <inkml:trace contextRef="#ctx0" brushRef="#br0" timeOffset="1664.27">19889 7277 189 0,'-30'-9'174'0,"3"2"-77"16,-3 3-48-1,6 4-10-15,1-4 7 0,-3 4 15 16,6 0 9-16,6 0 2 16,6 0-1-16,8 0 5 15,0-8-5-15,8 0-17 16,15-4-14-16,22-9-2 0,16 0-12 15,17 2-1-15,15-2 2 16,8 5-3-16,4 3 3 16,-9 10-6-16,-9 3-18 15,-19 0 8-15,-14 20 7 16,-22 4 6-16,-23 10 3 16,-27 5-2-16,-16 6 12 0,-20 4 24 15,-8-3 36-15,6-10 13 16,13-7 5-16,5-8-2 15,14-10-9-15,13 1-99 16,25 0-5-16,19 5 0 16,16 2 0-1,11 7 0-15,2 6 0 0,0 9 0 16,-15 8 0-16,-10 0 0 16,-17 3 0-16,-17 3 0 0,-11-7 0 15,-10-4 0 1,-16 4-61-16,-2-3-236 0,3-4-133 15,4-4-40-15</inkml:trace>
  <inkml:trace contextRef="#ctx0" brushRef="#br0" timeOffset="1866.9">21583 7665 622 0,'77'-74'417'0,"-1"8"-202"15,14 2-89-15,11 11-5 16,16 4 11-16,22 8-27 16,10 8-49-16,15 14-29 15,-2 6-38-15,-9 5-133 16,-12 8-202-16,-26-8-138 0</inkml:trace>
  <inkml:trace contextRef="#ctx0" brushRef="#br0" timeOffset="2280.67">24546 6508 578 0,'71'-61'330'0,"-20"17"-152"0,-11 19-90 16,-16 25 21 0,-14 40 192-16,-20 38 54 15,-26 32-247-15,-27 28-108 0,-24 30 0 16,-10 22 0-16,-1 10 0 15,5-13 0-15,12-18 0 16,17-31 0-16,11-29 0 16,15-31 0-16,10-26 0 15,9-32 0-15,19-35 0 0,3-46 0 16,22-50 0-16,23-30 0 16,24-28 0-16,23-21 0 15,15-10 0-15,3 1 0 16,-3 11 0-16,-13 29 0 15,-16 33 0-15,-21 33 0 0,-14 27 0 16,-15 26 0-16,-5 32 0 16,-10 40 0-16,-3 37 0 15,-13 32 0-15,0 26 0 16,0 15 0-16,2 13 0 0,3 8 0 16,-2-1 0-16,2-6 0 15,-5-22 0-15,0-16-222 16,-15-23-395-16,-14-23 28 15</inkml:trace>
  <inkml:trace contextRef="#ctx0" brushRef="#br0" timeOffset="2425.38">24388 7497 677 0,'-43'-70'451'16,"5"14"-197"-16,14 7-108 0,10 12-34 15,19 9-42-15,28 4-28 16,32 7-20-16,33 10-27 15,23 7-122-15,12 12-197 16,-6 4-142-16</inkml:trace>
  <inkml:trace contextRef="#ctx0" brushRef="#br0" timeOffset="2994.2">19970 10800 309 0,'-46'7'265'16,"11"-7"-75"-16,10 0-80 15,25 0-50-15,9 0-3 0,23 0 26 16,20 0 10-16,22 0-23 16,20 0-29-16,10 0-16 15,7 0-23-15,-10 0-65 16,-13 0-104-16,-15 0-79 16,-19 0-68-16</inkml:trace>
  <inkml:trace contextRef="#ctx0" brushRef="#br0" timeOffset="3294.61">20428 10714 319 0,'-88'-16'260'0,"-2"0"-70"0,4 5-75 16,4 11-19-16,6 0 19 15,8 23 21-15,6 4-13 16,10 9-22-16,14 7-28 16,15 1-19-16,23 6-17 15,8-3-18-15,20-2-6 0,24-5-6 16,27-2 1-16,17-2-9 15,17 4-2-15,10 2 4 16,-9-1-3-16,-13 4 4 16,-18 3-5-16,-27 4 7 0,-29 6 9 15,-27 3-6-15,-35 3 6 16,-31 2-5-16,-18-4 1 16,-15-5-3-16,2-5-5 15,7-6-17-15,17-7-58 0,17-7-126 16,22-3-81-16,23-4-13 15,27-8-43-15</inkml:trace>
  <inkml:trace contextRef="#ctx0" brushRef="#br0" timeOffset="3510.85">21538 11434 470 0,'32'-45'295'0,"-4"9"-92"15,1-1-41-15,7 3 15 16,13 6 12-16,15 4-6 0,26 8-38 16,20 4-49-16,15 4-45 15,13 8-28-15,1 0-30 16,-9 0-75-16,-17 0-123 16,-15 0-134-16,-16 8-65 15,-21-8-48-15</inkml:trace>
  <inkml:trace contextRef="#ctx0" brushRef="#br0" timeOffset="4526.21">24457 10871 499 0,'-13'-57'346'15,"2"10"-144"-15,-3 13-99 16,0 15-44-16,-7 19-20 16,-9 15 6-16,4 23 19 0,-11 14 16 15,-4 23-16-15,0 13-10 16,1 13 1-16,-1 10-1 15,5 6-8-15,-2-7-18 0,6-8-11 16,8-16-6 0,4-16-4-16,3-28-1 15,17-20 1-15,0-33-4 0,0-35-3 16,17-31 3-16,3-21-1 16,4-17 1-16,8-13-3 15,10-14-4-15,9-15 5 16,11 0 2-16,7 2-2 0,12 8-1 15,9 21-4-15,4 24 3 16,-4 28 1-16,-2 35-8 16,-3 31 11-16,-12 23-3 15,-16 22-4-15,-15 16 5 16,-27 13 3-16,-15 3-4 16,-20 0-1-16,-17 0 9 0,-7-8-5 15,-8-9 9-15,-2-6 6 16,6-11-2-16,6-11-3 15,14-2-9-15,2-10-1 16,12-12 1-16,3 0 1 0,11 0-1 16,0 0 0-16,0-8-3 15,0-4 3-15,0-2-3 16,8 3 0-16,0-2-2 16,-2 1 12-16,3 5-4 15,-6-2 9-15,2 2 5 16,-5 3 5-16,0 4-8 0,0 0 2 15,0 0 0-15,4 0-1 16,0 0-18-16,4 0-1 16,-3 0 0-16,3 0 0 15,-3 0 0-15,-4 0 0 0,4 0 0 16,-2 0 0 0,-3 0-67 15,0 0-56-31,0 0-49 0,0 0-51 15,5 0-13-15,4-5 17 16,2-7 39-16,7-5 57 16,-2-11 60-16,4-13 31 15,-1-4 26-15,2 0 42 16,-4 2 31-16,-1-2 18 16,-1 3 25-16,-2 3 5 0,4 1 27 15,-5 5 40-15,1 10 20 16,-6 6-31-16,1 26 39 15,0 27-86-15,0 25-124 16,-8 25 0-16,0 15 0 0,0 13 0 16,0 8 0-16,0-1 0 15,9 3 0-15,3-7 0 16,3-6 0-16,1-14 0 16,-2-11-118-16,-14-17-334 15,0-12 38-15,-22-22 39 16,-9-13 47-16</inkml:trace>
  <inkml:trace contextRef="#ctx0" brushRef="#br0" timeOffset="4693.53">24258 11309 411 0,'-70'-41'258'16,"10"3"-66"-16,15 10-37 16,13 3-11-16,16 5-10 15,21 3-28-15,26 5-37 16,29 5-36-16,30 7-16 15,25 0-14-15,19 0-20 16,7 11-81-16,-2 2-124 0,-14-1-85 16,-19 0-61-16</inkml:trace>
  <inkml:trace contextRef="#ctx0" brushRef="#br0" timeOffset="5591.01">19799 14454 358 0,'-13'-20'263'0,"5"-8"-78"15,8-4-54-15,0-2-22 16,21-2-18-16,17 3-37 0,17 5-17 15,27 9-19 1,15 1-9-16,9 18-4 16,-8 12 0-16,-14 21 48 0,-18 24 44 15,-22 15 10-15,-23 18-6 16,-21 16-17-16,-17 5-12 16,-12-2-26-16,-7 1-20 15,-4-4-10-15,4-9-8 0,1-12-9 16,13-11-50-16,5-17-81 15,1-7-90-15,3-17-48 16,2-9-5-16,0-24 18 16,-11-10 10-16,-10-9 65 15,-9-22 77-15,-5-7 74 16,3-5 183-16,-10-9 62 16,4 0-22-16,1 6-58 0,12 3-30 15,10 8-7-15,17 9-29 16,18-2-21-16,20 5-20 15,33 10-17-15,31 7-8 16,29-2-19-16,33 6-57 0,17 5-66 16,12 0-50-16,-6-7-99 15</inkml:trace>
  <inkml:trace contextRef="#ctx0" brushRef="#br0" timeOffset="5841.76">22585 14751 573 0,'-32'-41'538'0,"7"-7"-144"16,17-6-199-16,24 6-96 0,38 3-12 16,39 5 26-16,35 2-65 15,35 9-48-15,12 15 0 16,-1 5 0-16,-11 9 0 15,-16 0-117-15,-20 0-147 16,-23 9-29-16,-18-9-21 16,-18 0 37-16,-15 0-3 15,-11 0 36-15</inkml:trace>
  <inkml:trace contextRef="#ctx0" brushRef="#br0" timeOffset="6390.12">24416 14211 125 0,'33'-42'264'15,"-4"1"-62"-15,-9 1-25 16,-4 3 3-16,-9 10 20 16,2 2 51-16,-4 8-40 0,-5 17-46 15,-9 17 8-15,-8 27-74 16,-11 29-99-16,-4 24 0 16,-6 22 0-16,-1 3 0 15,-2 0 0-15,4-7 0 16,1-10 0-16,7-20 0 15,4-16 0-15,6-19 0 16,7-22 0-16,4-20 0 0,8-25 0 16,8-24 0-16,15-31 0 15,19-27 0-15,11-21 0 16,7-18 0-16,8-14 0 16,2-2 0-16,-4 8 0 15,-4 15 0-15,-11 25 0 16,-6 25 0-16,-8 16 0 15,-6 20 0-15,2 20 0 16,4 17 0-16,-1 25 0 0,5 23 0 16,0 24 0-16,-6 22 0 15,-1 12 0-15,-6 8 0 16,-3-4 0-16,-10-4 0 16,-6-8 0-16,-9-14 0 15,0-10 0-15,0-13 0 0,0-13 0 16,0-4 0-1,0-7 0-15,0-1 0 0,0-2 0 16,0-7 0-16,5 2 0 16,-2-3 0-16,2-3 0 15,-5-3 0-15,0-4 0 16,0-8-205 0,0 0-122-16,-8 0-49 15,-6-12 11-15,2-11 13 0</inkml:trace>
  <inkml:trace contextRef="#ctx0" brushRef="#br0" timeOffset="6639.14">24481 14462 376 0,'-101'-25'231'15,"12"1"-50"1,19 5-15-16,22 1-1 16,14 7-8-16,23 11-1 0,27 0-32 15,28 11-42-15,34 2-24 16,28-1-29-16,23 0-9 15,9-3-11-15,-4-9-8 16,-15 8-26-16,-26-1-30 16,-23-7-43-16,-23 0-10 0,-18 0-28 15,-17 0 2-15,-12 0 11 16,-20 0 6-16,-12 0-8 16,-4 0-2-16,-15 9-24 15,-1-9-60-15</inkml:trace>
  <inkml:trace contextRef="#ctx0" brushRef="#br0" timeOffset="7903.81">21163 5922 34 0,'13'-13'114'0,"-5"1"90"15,-5 1-65-15,3-2-41 16,-6 5-24-16,0 5-27 16,0-1 31-16,0 4-6 15,0 0-11-15,0 0-2 16,0 0 8-16,0 7 5 15,0 6-3-15,-14-13-9 16,6 8 3-16,0-8-7 0,-1 0-15 16,9 0-8-16,0 0-6 15,0-8-17-15,0-8 0 16,0-5-9-16,14-3 2 16,5 0-2-16,10-1 2 15,-1 0 0-15,6 4-7 16,-3 9 6-16,2 5-9 15,1 7 7-15,-3 7 0 0,-5 9-8 16,-8 14 12-16,-2 7-2 16,-10 7 4-16,-6 9-2 15,-17 7-5-15,-6-2 1 16,-8-2 0-16,7-11 6 16,6-7 1-16,0-14-9 0,10-5 9 15,8-6-6-15,0 0 3 16,0-6 1-16,8 3-2 15,10-3 0-15,8 0-4 16,8 2 1-16,10-1 3 16,5-8-5-16,5 0-1 15,1 0 3-15,-3 0-4 0,-6 0-15 16,-10 0-17-16,-2 0-46 16,-11 0-62-16,-2 0-60 15,0-8-22-15,-1-8-29 16,2-5-18-16</inkml:trace>
  <inkml:trace contextRef="#ctx0" brushRef="#br0" timeOffset="8137.16">22523 5976 320 0,'-11'-21'307'15,"-5"1"-102"-15,-1-1-44 16,9 4-7-16,8 6-52 15,0-2-44-15,8 5-31 0,21 5-12 16,24-1-4-16,20-1-5 16,16 2-2-16,7-6-4 15,-1 1-4-15,-14-1-6 16,-12 2-19-16,-17-2-78 16,-10 1-70-16,-14 1-41 15,-11-7-44-15,-10-1-4 16</inkml:trace>
  <inkml:trace contextRef="#ctx0" brushRef="#br0" timeOffset="8637.58">23356 5662 108 0,'13'-25'250'16,"-5"6"-57"-16,-8 2-58 0,0 5-37 16,5 7-39-16,-5 5-27 15,0 0-17-15,3 24-4 16,2 14-2-16,-2 10-3 15,0 9-1-15,-3 0-2 16,0-3 0-16,0-9-2 16,0-9-1-16,0-13-1 15,0-6 7-15,0-17 8 16,0-12-4-16,0-16-2 0,5-18 7 16,3-14-9-16,9-9-1 15,4-8 2-15,3-6-2 16,3 7 3-16,3 6 2 15,-7 14 5-15,2 15-7 0,-5 13-6 16,-5 7 0-16,-2 8-1 16,-1 13-1-16,1 0 1 15,-13 9 0-15,0 7 3 16,0 5 9-16,-13-2 12 16,1 2 2-16,-1-4-7 15,4-5-10-15,-1 0-1 16,10 0-2-16,10 4-5 15,4 1-2-15,11 7 1 0,7 14-2 16,1 5-2-16,-4 11 5 16,-9 3 0-16,-9 3-1 15,-11 1 1-15,0 0-2 16,-20-3-3-16,0-6-2 16,-8 5-26-16,-8 0-99 15,-15 5-105-15,-9-2-118 16</inkml:trace>
  <inkml:trace contextRef="#ctx0" brushRef="#br0" timeOffset="9268.57">21761 9236 439 0,'-17'-5'245'0,"1"5"-109"15,-4 0-61-15,3 0-16 0,0 17 24 16,3 4-4-16,5-1-25 16,9-1-22-16,0 6-19 15,9-5-6-15,5 1-2 0,8-6-3 16,5-15-4-16,3 0 2 16,7-8-2-16,-1-7 2 15,4-14 4-15,5-7-3 16,-2-9 3-16,0 5 13 15,-12 3 59-15,-7 5 67 0,-3 6 31 16,-7 10-8-16,-8 9-49 16,-6 7-32-16,0 23-50 15,-12 23-35-15,1 10 0 16,-7 13 0-16,7 9 0 0,3 3 0 16,8-3-48-16,0-1-279 15,0-8-123-15,8-8-28 16</inkml:trace>
  <inkml:trace contextRef="#ctx0" brushRef="#br0" timeOffset="9512.41">22963 9406 687 0,'0'-36'431'0,"0"3"-134"0,8 4-150 16,12 10-72-16,22-1-28 16,18 3 6-16,14 4-19 15,7 5-28-15,-1 8-4 0,-4 0-10 16,-9 0-54 0,-15 0-110-16,-13 0-97 0,-9 0-32 15,-14-2 14-15,-13-8-6 16</inkml:trace>
  <inkml:trace contextRef="#ctx0" brushRef="#br0" timeOffset="10035.32">23684 9048 194 0,'14'-19'261'0,"-6"-4"-61"0,-5 8-47 16,-3 0-3-16,0 3 12 15,0 7-22-15,0 5-38 16,0 17-12-16,-11 13-17 15,-3 20-13-15,0 8-4 16,1 7-26-16,0 4-16 0,2-4-8 16,2-8-2-16,9-8 2 15,0-12-4-15,0-13 1 16,0-15 2-16,0-18-4 16,0-10-2-16,9-23 1 15,10-11-3-15,2-9-2 0,7-3 9 16,9-3-9-16,2-1 5 15,9 0-4-15,-5 12 1 16,-3 12 4-16,-2 7 1 16,-6 14 0-16,-7 11-7 15,-6 13 3-15,-9 0 6 0,-10 18 5 16,0 6 0-16,-22 4 6 16,-7 10-2-16,-2-3-1 15,2-1-5-15,4-11-1 16,10-3-6-16,2-7 2 0,13 0-5 15,0-6 3-15,17-7 0 16,11 0-2-16,12 9-5 16,10-1 4-16,-2-1 1 15,-3 9 4-15,-10 6-2 16,-5 2 4-16,-14 4 11 0,-16 10 8 16,0 2-10-16,-20 1-2 15,-9 4-18-15,-7-1-64 16,-13 0-154-16,-8 1-176 15,-8 5-93-15</inkml:trace>
  <inkml:trace contextRef="#ctx0" brushRef="#br0" timeOffset="10798.87">22106 13229 293 0,'-16'-40'210'0,"-1"3"-56"15,-4 1-33-15,2 4-6 16,-1 7 52-16,4 4 56 16,-5 9-3-16,-4 12-35 15,-11 8-44-15,-4 17-29 0,-9 20-36 16,5 12-46-16,6 14-30 16,11 13 0-16,14 1 0 15,17 0 0-15,19-8 0 16,18-11 0-16,13-19 0 0,3-18 0 15,0-16 0 1,-5-21 0-16,-8-16-7 0,-10-13 9 16,-14-12-6-16,-12-8-1 15,-8-4 6-15,-20 4 2 16,-6 4-4-16,-2 9-2 16,1 15-5-16,-8 8-26 0,10 13-83 15,-1 8-63-15,9 12-51 16,6 8-38-16,11 6-10 15,14-3 12-15,26 1-13 16</inkml:trace>
  <inkml:trace contextRef="#ctx0" brushRef="#br0" timeOffset="11000.18">22539 13339 476 0,'34'-23'274'0,"-11"-7"-94"0,-1 2-36 15,-3-1-10-15,7 1 40 16,8-1-37-16,20 4-33 15,14 6-41-15,14 7-30 0,0 3-19 16,-6 6-9-16,-6 3-12 16,-13 0-21-16,-8 0-57 15,-13 0-45-15,-11 0-36 16,-8 7-31-16,-7-7-21 16,-2 0-4-16,-8 0-35 15,0 0-167-15</inkml:trace>
  <inkml:trace contextRef="#ctx0" brushRef="#br0" timeOffset="12030.47">23774 12803 16 0,'0'0'45'15,"0"0"74"-15,0 7 51 16,-8-7-64-16,8 9-51 16,0-9-19-16,0 0-7 15,-6 0 14-15,6 0 1 0,0 0-2 16,0 0-1-16,0 0-8 15,0 0-3-15,0 0 5 16,0 0-3-16,0 0-3 16,-8 0-2-16,8 0 2 15,0 0 2-15,-9 0-3 16,9 0 0-16,-8 0-6 16,8 0 2-16,0 0-2 0,0 0-2 15,0 0-12-15,0 0 0 16,-9 0-1-16,9 0 2 15,-9 0 11 1,1 0-18-16,8 0-1 0,0 0 1 16,0 0 1-16,0 0-7 15,0 0 6-15,0 0 1 16,0 0-6-16,0 0 5 16,0 0-1-1,0 0 2-15,0-5-1 16,0 1 2-16,5-3-1 0,3-5 1 15,0-2 1-15,0-2 2 16,6 0 12-16,-6 5 5 16,-2 1 10-16,2 3 6 15,-8 7-4-15,3 0 5 0,3 17 51 16,-6 14 16-16,0 14-36 16,0 17-27-16,-12 10-16 15,1 6-16-15,-3-1-6 16,6-8-4-16,0-8-5 15,0-16 8-15,8-13-5 0,-8-8-1 16,8-10 3-16,-13-19-4 16,5-18 3-16,8-23-5 15,-9-16-1-15,9-11 1 16,0-12 6-16,6-8-1 0,10-5-1 16,4 0-3-16,14 4-3 15,1 16-1-15,4 18-2 16,4 15-1-16,-4 20 5 15,-2 22 0-15,-1 10 1 0,-3 16-1 16,-7 16 8 0,-11 5-3-16,-15 4-1 0,-15 2 8 15,-15-6 2-15,-7-2 15 16,2-9-1-16,-3-9 6 16,11-8-8-16,2-4-11 15,8 0-6-15,17-12-4 0,3 9 0 16,23-9-8-16,14 13 4 15,18-1 1-15,8 4 3 16,-2 7-4-16,-7 11 1 16,-9 1-7-16,-20 3 15 0,-16-2-4 15,-19-3 6 1,-23 0-5-16,-13-4 1 0,-13-5-6 16,-6-5-48-16,-6-2-117 15,-8-2-145-15,2 3-96 16,-16 2-50-16</inkml:trace>
  <inkml:trace contextRef="#ctx0" brushRef="#br0" timeOffset="114234.23">25451 3304 411 0,'17'-19'244'0,"-3"-2"-97"15,-5 1-42-15,-4-5-12 16,-5 0 29-16,0 2 6 16,-11-1-10-16,-2-1-27 15,-8-5-21-15,-2-1-3 16,-10-7-20-16,-4-1-4 15,-7-3-10-15,-13-3-12 16,-12-2-11-16,-13-11 8 16,-12-3 9-16,-13-5-12 15,-20 2-4-15,-9-5-9 16,-5-4 4-16,-6 3-5 16,2 9 4-16,-1 4-11 15,-4 4 7-15,3 3-3 16,5 10 4-16,4 4 1 15,-1 8-3-15,6 6 1 16,0 11-3-16,4 6 2 16,-4 5-2-16,5 0-2 15,1 12 5-15,6 1-4 16,-1 3 4-16,0 5 4 16,4-2-4-16,5 2-1 15,3 0-2-15,0 3 2 16,-3-1-4-16,-6 7 4 15,2-2 2-15,-4 0 3 16,-3 6-5-16,-1-3-5 16,8 7 5-16,3-2-2 15,5 2 0-15,3-3 3 16,0 6-3-16,0 5 4 16,-3 2-1-16,0 5-1 15,3 1 2-15,0 2-5 16,8 2 0-16,10-1 1 15,6 0 4-15,5 0 5 16,0 0-7-16,-1 3 8 16,9 1-4-16,10 1-8 15,6 2 2-15,7 5 8 16,10 0 1-16,4 4 4 16,10 1-6-16,8-1-3 0,5 4-4 15,9 1 2 1,0-1-2-16,0 5 3 15,12-1 7-15,5 9-4 0,2-1 0 16,6 1 4-16,7-5-8 16,1 1 4-16,2-5-3 15,8-8 0-15,-4 1 1 16,3-5 7-16,-8-8-10 16,9 0-4-16,-4-5 14 15,7-2 6-15,2-8 0 0,9-2-1 16,7-3 7-16,9-6-13 15,6 3-6-15,6-7 14 16,6-1-3-16,5-2 1 16,5 0-4-16,4-2 3 15,1-6-13-15,0-4 0 16,-1-4 0-16,2-1 0 16,-8-2 0-16,1-9 0 15,-2 0 0-15,-7 0 0 0,3 0 0 16,1 0 0-16,-4 0 0 15,4 0 0-15,2 0 0 16,-1 0 0-16,11 0 0 16,-2 0 0-16,-4 0 0 15,-7 0 0-15,-6 0 0 16,-6 0 0-16,-4 0 0 16,-1 0 0-16,-1 0 0 15,-2 13 0-15,-1-6 0 16,4-7 0-16,1 9 0 15,7-9 0-15,6 0 0 0,0 0 0 16,-1 8 0-16,-4 0 0 16,-5-8 0-16,1 0 0 15,-6 0 0-15,1 0 0 16,-1 0 0-16,6-8 0 16,0 0 0-16,2-1 0 15,2-5 0-15,-4-3 0 16,-1-4 0-16,-4-3 0 15,1 0 0-15,-3 3 0 16,3-3 0-16,-1-1 0 0,-1-5 0 16,3 2 0-16,-6-2 0 15,-1-9 0-15,1 3 0 16,-8-1 0-16,-3 5 0 16,-5-1 0-16,-4 0 0 15,-2-3 0-15,-2-1 0 0,2-4 0 16,-12 1 0-16,-2-1 0 15,-1 1 0-15,-3-2 0 16,-6 1 0 0,3 1 0-16,-6-5 0 0,-4-3 0 15,1-5 0-15,0-4 0 16,-4 0 0-16,-3-4 0 16,-1 0 0-16,-1-5 0 15,0 5 0-15,2 0 0 16,-11 4 0-16,-3 0 0 15,0 4 0-15,0 6 0 16,0 1 0-16,0-3 0 16,0 1 0-16,-9-2 0 15,1 2 0-15,0-1 0 16,-4-1 0-16,-5 2 0 16,-3-1 0-16,-3 0 0 15,-11-1 0-15,2 3 0 16,-6 2 0-16,7 5 0 15,-3 7 0-15,8 4 0 16,5 1 0-16,0 4 0 16,10 3 0-16,-1 5 0 15,-1 3 0-15,4 1 0 0,-3 5 0 16,4-3 0-16,8 3 0 16,-12 3 0-16,12-1 0 15,-13 2 0 1,7 3 0-16,-2 0 0 15,-5 0 0 1,5 0 0 0,0 0 0-1,-6 12-383 1,0 7-94-16,-15 2-48 0</inkml:trace>
  <inkml:trace contextRef="#ctx0" brushRef="#br0" timeOffset="117496.18">25542 3981 494 0,'-13'-5'280'15,"0"1"-54"-15,13 1-9 16,0 3 37-16,0-5 15 16,0 1-40-16,8 1-151 15,18-1-78-15,27-6 0 16,41 8 0-16,47-3 0 16,66 5 0-16,55 0 0 15,43 17 0-15,13-1 0 0,-10 0 0 16,-23-1 0-16,-34-15 0 15,-39 0 0-15,-50 0 0 16,-36-12 0-16,-37-4 0 16,-28-3 0-1,-17-6 0-15,-20 0 0 16,-10-4 0-16,-14 1 0 16,-14 4-446-16,-2-5-189 15</inkml:trace>
  <inkml:trace contextRef="#ctx0" brushRef="#br0" timeOffset="118144.12">28944 3549 924 0,'21'-52'281'0,"-7"2"-32"16,-6 14 6-16,1 7-85 15,-9 13-96 1,0 25-44-16,-12 34-8 0,-7 40-12 15,-14 31 0 1,-3 20-5-16,-6 3-9 16,6-10 8-16,8-21 1 0,7-25-3 15,2-24 5-15,7-29-4 16,3-35-3-16,9-43 0 16,9-35 0-16,9-36 0 15,16-29 0-15,10-11 0 16,10 9 0-16,6 4 0 15,9 13 0-15,5 25 0 16,-5 22 0 0,-13 17 0-16,-11 23 0 15,-9 20 0-15,-7 19 0 16,-6 22 0-16,-6 24 0 16,-12 14 0-16,-5 16 0 15,-25 2 0-15,-3-5 0 16,-1-7 0-16,4-8 0 15,6-8 0-15,2-13 0 16,5-4 0-16,12-2-45 16,8 1-7-16,18 11 1 15,13 6 4-15,13 5 20 16,7 3 6 0,-8 4 8-16,-6 6 8 15,-16 3 5-15,-21 6 12 16,-16-3 20-16,-21-3 29 15,-10-13 35-15,-15-7-36 16,-8-13-60-16,5-11 0 16,9-8 0-16,8-9 0 15,7 0 0-15,9 0 0 16,8 0 0-16,4-5 0 16,-1 1-62-16,2 4-421 15,-2-7-76-15</inkml:trace>
  <inkml:trace contextRef="#ctx0" brushRef="#br0" timeOffset="119316.67">24672 5821 537 0,'-12'-9'251'15,"0"2"-101"-15,12-2-47 16,0 2 1-16,0 2-16 0,16-3-42 16,33 0-25-16,44-4-4 15,53-1-3-15,45 6 43 16,57 7 47-16,61 0 11 15,36 7-31 1,4 6-32-16,-15 3-23 16,-37-4-11-16,-47-3 3 0,-42-9-9 15,-46 0 51-15,-41 0 72 16,-31 0-109-16,-25 0-26 16,-22 0 0-16,-13 0 0 15,-9 0 0-15,-10 0 0 16,-3 0 0-16,-4 0 0 15,-4 7-106 1,0 5-399 0,-7 0-1-16</inkml:trace>
  <inkml:trace contextRef="#ctx0" brushRef="#br0" timeOffset="119774.24">28888 5593 821 0,'35'-49'232'0,"-10"4"-62"16,-8 14-13-16,-9 5-49 15,-8 18-62-15,0 25-26 16,-17 31-12-16,-16 37 0 16,-7 25 1-16,-5 13-8 15,5-9 4-15,3-17-3 16,9-23 4-16,7-17 2 15,8-21 24-15,13-28 33 16,0-33-32-16,5-39-17 16,12-38-2-16,12-24-3 15,11-13-10-15,4 0 7 16,5 13 8-16,-5 20 20 16,-1 22 16-16,-12 18-24 15,-5 22-18-15,-4 16-15 16,3 18-1-16,4 28 3 15,7 26 3-15,5 30 3 16,3 20-8-16,5 19 9 16,-1 8-3-16,-3-3-7 15,-8-11-1-15,-12-18-38 16,-5-16-56-16,-3-16-47 16,-9-16-58-16,-8-8-51 15,0-18-34-15,-22-15-65 16</inkml:trace>
  <inkml:trace contextRef="#ctx0" brushRef="#br0" timeOffset="119921.42">28823 6000 438 0,'-45'-22'237'0,"17"8"-105"16,19 0-61-16,21 3-37 16,33 3-2-16,29 8-12 15,27 0-1-15,8 12-10 16,-3 4-41-16,-18 1-75 15,-18 2-93-15,-25 2-94 16</inkml:trace>
  <inkml:trace contextRef="#ctx0" brushRef="#br0" timeOffset="120515.73">26276 7240 177 0,'0'0'251'0,"-12"-3"-45"0,12-1-63 15,-12-1-33-15,12 2 1 16,0 3 9-16,0 0-7 16,0 0-13-16,0 0-32 15,8 0-26-15,8 0-16 16,15 0 0-16,26 0 17 16,38 8 2-16,42-8 21 15,38 12 40-15,28-4 8 16,17 0 5-16,8 4-58 0,-13 0-61 15,-21-3 0-15,-27-9 0 16,-33 8 0 0,-28-8 0-16,-24 9 0 0,-22-9 0 15,-20 0 0 1,-10 0 0-16,-12 0 0 0,-5 0 0 16,-5 0-3-16,-8 0-313 15,0 0-134-15,0 0-84 16</inkml:trace>
  <inkml:trace contextRef="#ctx0" brushRef="#br0" timeOffset="121105.32">29245 7155 982 0,'13'-12'266'0,"-4"0"-138"0,-3 4-61 16,-3 8-30-1,-3 0-20-15,0 29-8 16,0 16 4-16,-15 15-10 16,4 22-3-16,-7 6 4 15,6 3-6-15,0-10 5 16,3-15 3-16,9-17 0 16,-6-17 0-16,-2-20 1 0,8-27-1 15,-8-30-11-15,8-21 11 16,0-20-9-16,16-6 7 15,11-8-6 1,14-1 3-16,8 7-3 16,-2 13 3-16,4 17 6 15,-8 9-5-15,-1 20-2 16,-5 13-6-16,-11 19 6 16,0 12 5-16,-6 11 4 15,-12 11 8-15,-8 7 2 16,-12-7-2-16,-4 3-5 0,-2-10 12 15,1 1-6 1,0-9 3-16,8-3-10 0,9-1-1 16,0-12-3-16,0 7-11 15,0 2 4 1,20 3-3-16,11 7 8 16,12 7-9-16,5 2-1 15,-3 9 5-15,-8-1-4 16,-9 9 7-16,-14 5 6 15,-9 1 9-15,-5 2-1 16,-22 5-11-16,-8-5-3 16,-5-1-8-16,-7-6-67 15,-6-6-125-15,-14 1-127 0,-10-4-95 16</inkml:trace>
  <inkml:trace contextRef="#ctx0" brushRef="#br0" timeOffset="121655.03">26081 9012 269 0,'-36'0'222'0,"2"0"-60"15,11 0-46-15,7 0-10 16,7 0 30-16,9 0 32 16,0 0 9-16,0 0-47 15,17 0-24-15,22 0 7 16,40 0 6-16,43 0 5 16,52 0-25-16,54-6-99 15,31 4 0-15,29 2 0 16,26 0 0-16,6 0 0 0,-15 0 0 15,-33 0 0-15,-44-5 0 16,-46-3 0-16,-40 4 0 16,-39-4 0-16,-27 0 0 15,-24-4 0-15,-16 3 0 16,-11 1 0-16,-7 4 0 16,-15 1 0-16,-3-1-440 15,-9-5-148 1,9 5 83-16</inkml:trace>
  <inkml:trace contextRef="#ctx0" brushRef="#br0" timeOffset="122163.82">29858 8674 350 0,'11'-32'388'16,"-2"-2"-102"-16,-5 3-63 16,-4 2-3-16,0 8 8 15,0 5-59-15,0 4-81 16,5 12-54-16,-5 12-22 16,0 20-8-16,-13 26 7 15,-9 20-4-15,0 10 0 16,-7 7 3-16,1-7-5 15,3-9-3-15,9-16 0 16,3-13-1-16,13-17-1 16,0-18 0-16,4-22 0 15,21-29 0-15,11-25 0 16,10-26 0-16,2-14 0 16,5-18 0-16,1-6 0 15,-6 2 0-15,-5 15 0 16,-9 14 0-16,-11 24 0 15,-2 22 0-15,-8 16 0 16,-1 14 0-16,4 18 0 16,0 33 0-16,9 20 0 15,4 21 0-15,2 15 0 16,11 9 0-16,6-1 0 16,0 2 0-16,1-11-12 15,-9-11-352-15</inkml:trace>
  <inkml:trace contextRef="#ctx0" brushRef="#br0" timeOffset="122301.48">30093 9133 391 0,'-29'-15'431'0,"15"-5"-204"16,14 3-118-16,11-3-54 15,17 4-22-15,16 4-23 16,18 3-3-16,0 9-55 15,-7 0-126-15,-11 12-103 16,-23 8-82-16</inkml:trace>
  <inkml:trace contextRef="#ctx0" brushRef="#br0" timeOffset="122719.82">26974 10962 525 0,'-53'0'330'0,"5"0"-64"0,7-8-77 16,10-1-10-16,7 5 27 15,10 1-29-15,14-2-57 16,17-2-65-16,30-2-55 16,47 1 0-16,41 0 0 0,35 3 0 15,42 5 0-15,42 0 0 16,40 17 0-16,18 3 0 16,-2 1 0-1,-22-2 0-15,-36-2 0 16,-51-5 0-16,-46-12 0 0,-44 0 0 15,-38-12 0-15,-29-12 0 16,-28-9-166-16,-16 1-106 16,-16 0-51-16,-5-1 0 15,6 4 6-15,2 1 30 16</inkml:trace>
  <inkml:trace contextRef="#ctx0" brushRef="#br0" timeOffset="123236.02">29914 10591 529 0,'34'-16'310'0,"-11"-1"-78"16,-1 3-9-16,-11 0 52 16,1 5 20-16,-8 9-112 15,-4 23-183 1,0 16 0-16,0 19 0 16,-13 15 0-16,2 4 0 15,3 1 0-15,8-9 0 16,0-12 0-16,0-17 0 15,0-11 0-15,0-17 0 16,-12-12 0-16,4-24 0 16,8-21 0-16,0-21 0 15,12-18 0-15,15-19 0 16,24-10 0-16,9-1 0 16,5 12 0-16,-5 21 0 15,-3 19 0-15,-7 22 0 16,-14 17 0-16,-7 23 0 15,-10 14 0-15,-16 23 0 16,-3 8 0-16,-16 3 0 16,1 2 0-16,-1-5 0 15,3-5 0-15,5-4 0 16,8-7 0-16,0-5 0 16,13-4 0-16,11 5 0 0,21 3 0 15,7 6 0-15,1 1 0 16,-4 3 0-1,-13-3 0-15,-19 7 0 16,-17-5 0-16,-28-1 0 16,-24-3 0-16,-18-1 0 15,-12-3 0-15,-3-1 0 16,4 2-203-16,0-3-344 16,8 3 6-16</inkml:trace>
  <inkml:trace contextRef="#ctx0" brushRef="#br0" timeOffset="123784.04">26578 12643 358 0,'-21'0'299'0,"0"-9"-27"15,-2 2-58-15,1-3-54 16,6 3-10-16,3 3 2 15,13-1-9-15,0 2 0 16,0-1-45-16,29-1-40 0,32-2-58 16,45-3 0-16,47 7 0 15,47-1 0-15,43 0 0 16,51 2 0-16,51 2 0 16,31 0 0-16,23 6 0 15,-9 7 0-15,-20-2 0 16,-37 1 0-16,-49-12 0 15,-53 0 0-15,-52 0 0 16,-46 0 0-16,-35 0 0 16,-32 0 0-16,-27 0 0 15,-14 0 0-15,-13 0 0 16,-36 0 0 0,-9 0 0-16,1 0-312 15,4 9-229-15,3-9 69 16,9 0 119-16</inkml:trace>
  <inkml:trace contextRef="#ctx0" brushRef="#br0" timeOffset="124183.27">30739 12513 222 0,'21'-38'455'15,"-1"-2"103"-15,-9-1-208 16,2 8-154-16,-5 6-6 16,0 6-114-16,-8 12-76 15,0 39 0 1,-16 26 0-16,-12 29 0 0,-6 18 0 15,-2 3 0 1,0-4 0-16,7-9 0 0,6-19 0 16,6-23 0-1,8-17 0-15,18-54 0 16,11-29 0 0,17-29 0-16,11-20 0 0,14-11 0 15,3-14 0-15,3-3 0 16,-2 8 0-16,-5 19 0 15,-13 28 0-15,-12 16 0 16,-2 36 0-16,-11 31 0 16,3 29 0-16,-6 28 0 15,-1 25 0-15,2 7 0 16,4 6 0-16,-3-6 0 16,-1-3 0-16,1-13 0 15,-6-16 0-15,-4-12 0 16,-5-11-284-16,-7-14-194 15,-16-8 60-15,-17-11 35 16</inkml:trace>
  <inkml:trace contextRef="#ctx0" brushRef="#br0" timeOffset="124316.84">30889 12957 391 0,'-61'-23'293'0,"18"-7"64"16,10 5 104-16,20 5-218 15,29 3-122-15,28 6-60 16,30-1-39-16,15 12-10 15,14 0-40-15,-7 12-137 0,-14 7-165 16,-23 7-69-16,-24-2-31 16</inkml:trace>
  <inkml:trace contextRef="#ctx0" brushRef="#br0" timeOffset="124833.22">27085 14380 357 0,'-42'0'218'16,"-1"0"-19"-16,-3 0-41 0,2-4-30 15,7 4 6-15,13-2-2 16,7-4-13-16,17-1-42 16,13-3-17-16,26 3 25 15,26-5 17-15,33 4 0 16,27 0 1-16,31 8-30 15,27 0-73-15,36 0 0 16,37 12 0-16,27 4 0 16,5 5 0-16,-11 3 0 15,-24 0 0-15,-30 0 0 0,-34-7 0 16,-34-5 0-16,-31 1 0 16,-33-13 0-16,-21 0 0 15,-16 0 0-15,-14 0 0 16,-12 8 0-16,-13-8 0 15,-2 0 0-15,-5 0 0 16,-3 0 0 0,-5 0-364-16,8 0-149 15,11-8 42-15</inkml:trace>
  <inkml:trace contextRef="#ctx0" brushRef="#br0" timeOffset="125416.16">30711 14197 422 0,'41'-28'384'0,"-17"3"285"16,-4 6-313-16,-9 10-182 16,-6 21-132-16,-5 17-42 15,-8 20 0-15,-8 16 0 16,-4 15 0-16,-6 11 0 16,7 4 0-16,2-10 0 15,3-8 0-15,4-12 0 16,10-17 0-16,0-11 0 15,0-17 0-15,0-40 0 16,10-22 0 0,4-22 0-16,19-26 0 15,13-14 0-15,11-15 0 16,8 1 0-16,-1 12 0 16,-4 12 0-16,-3 22 0 15,-7 18 0-15,-11 18 0 16,-7 24 0-16,-7 24 0 15,-13 29 0-15,-21 27 0 16,-25 17 0-16,-23 10 0 16,-16-2 0-16,0-12 0 15,5-12 0-15,17-14 0 16,15-16 0-16,19-10 0 16,31-12 0-16,20-17 0 15,28 0 0-15,11-10 0 0,4 3 0 16,-1 7 0-16,-11 0 0 15,-11 7 0 1,-21 15 0-16,-18 9 0 16,-23 14 0-16,-21 4 0 15,-22-1 0-15,-23 2 0 16,-14-14 0-16,-18-7 0 0,-8-4 0 16,-5-13 0-16,12-12 0 15,9-4 0-15,12-12-88 16,12-9-562-16,19-3 56 15</inkml:trace>
  <inkml:trace contextRef="#ctx0" brushRef="#br0" timeOffset="130002.22">15332 4637 244 0,'-16'0'285'0,"4"-11"-58"15,-1 4-75-15,-1-1-42 16,-4 0-29-16,7 4 21 16,-3 1 50-16,6-2-4 15,8 1-25-15,0-1-21 0,0 2-8 16,0 3-18-16,13 0 4 15,11 0-9-15,17 0-71 16,25 0 0-16,35 0 0 16,53-4 0-16,57-3 0 15,49-3 0-15,37 3 0 16,7 2 0-16,1 5 0 16,-17 0 0-16,-32 0 0 0,-38-4 0 15,-38 0 0-15,-42 0 0 16,-34 4 0-16,-25-4 0 15,-26-1 0-15,-13 5 0 16,-12-3 0-16,-8-1 0 0,-9-1 0 16,-2 5 0-16</inkml:trace>
  <inkml:trace contextRef="#ctx0" brushRef="#br0" timeOffset="130033.93">18417 4510 2047 0,'-11'-9'-305'0,"-9"-3"-219"0,-5-9 23 15</inkml:trace>
  <inkml:trace contextRef="#ctx0" brushRef="#br0" timeOffset="130324.15">18194 3988 636 0,'-16'-31'495'16,"1"2"-203"-16,-2 4-146 15,5 8-73-15,4 5-35 16,8 5 6-16,0 1 2 16,0 6-29-16,0 39 35 0,0 30 134 15,0 33-164-15,0 20-22 16,0 20 0-16,-11 8 0 16,-1-3 0-16,-1-10 0 15,5-10 0-15,-1-16 0 0,9-14 0 16,-9-11 0-16,3-17 0 15,6-16 0-15,-8-12-212 16,8-10-205-16,0-9 3 16,0-22 22-16</inkml:trace>
  <inkml:trace contextRef="#ctx0" brushRef="#br0" timeOffset="130747.95">17996 4326 521 0,'-28'-94'396'0,"4"13"-136"0,2 21-130 16,3 14-66-16,5 14-37 16,14 7 4-16,0 9 30 15,0 8-19-15,0 8-3 0,22 17-16 16,21 11 9 0,33 8-13-16,28 13-11 0,21 0-10 15,16 1 2-15,-5-11 3 16,-10-2-2-16,-17-5-3 15,-19-7 3-15,-17-8 1 16,-21-6-5-16,-14 3 18 0,-14-2 40 16,-13 0 19-16,-11 21 59 15,-22 18-16-15,-24 31-117 16,-19 25 0-16,-17 15 0 16,-11 12 0-16,0 8 0 0,4 6 0 15,8-10 0-15,7-12 0 16,18-17 0-16,11-19 0 15,13-17 0-15,7-20 0 16,6-16 0-16,6-9 0 16,5-12 0-16,8-4 0 15</inkml:trace>
  <inkml:trace contextRef="#ctx0" brushRef="#br0" timeOffset="130989.95">18216 5890 2047 0,'0'-4'0'16,"0"-4"0"-16,0-8 0 0,0-9 0 15,0-16 0-15,-8-19 0 16,-1-23 0-16,1-10 0 15,8-9 0-15,-8-12 0 0,8-17 0 16,0-11 0-16,0-5 0 16,0 5 0-16,0 9 0 15,0 14 0-15,0 21-14 16,0 20-504-16,-11 21-30 16</inkml:trace>
  <inkml:trace contextRef="#ctx0" brushRef="#br0" timeOffset="133163.85">20449 3501 57 0,'0'-22'183'0,"0"3"-6"16,0 3-65-16,0 0-56 0,0 4-26 15,0-1 0-15,0 0 22 16,0 1 24 0,0 4 22-16,0-3 27 0,0-1-6 15,-13 1-11-15,2 4-11 16,-1-1-4-16,0 0-19 15,-5-1-24-15,-4 6-11 16,-2-1-8-16,-6-1-8 16,1 5-1-16,-9 0-10 15,-2 0-5-15,-12 21-3 16,-6 2 8-16,-7 16 8 0,-9 8 12 16,0 10-4-16,0 10-1 15,4 4 0 1,3 12 5-16,1-2-13 0,9 5 6 15,-1 7 4-15,4 8 11 16,1 10-4-16,7 2-8 16,12 6-11-16,9-1-17 15,7-3 0-15,17-2 0 0,0-8 0 16,17-7 0-16,12-8 0 16,7-8 0-16,13-10 0 15,12-15 0-15,12-12 0 16,16-16 0-16,16-13 0 0,16-16 0 15,15-16 0-15,0-13 0 16,-1-7 0-16,-8-16 0 16,-11-15 0-16,-9-14 0 15,-13-20 0-15,-13-18 0 16,-15-16 0-16,-24-10 0 16,-16-6 0-16,-26-4 0 0,-17-1 0 15,-20 12 0-15,-17 5 0 16,-17 12 0-16,-11 18 0 15,-11 19 0-15,-1 16 0 16,4 15 0-16,9 13 0 16,13 18 0-16,7 7 0 15,9 13 0-15,6 8 0 0,6 0 0 16,7 8 0 0,1 4 0-16,-1 9 0 15,2 3 0-15,2 2 0 0,4-7 0 16,9-3 0-16,4-4 0 15,0 0 0-15,12-2 0 16,-8-10 0 47,8 0-233-32,0 0-98-31,0 0-23 0,0 0 16 15,0 0 8-15</inkml:trace>
  <inkml:trace contextRef="#ctx0" brushRef="#br0" timeOffset="133968.1">13071 2931 37 0,'0'-13'58'16,"0"-2"57"-16,3-2 41 0,5-4-56 15,1-3-29-15,0 5-15 16,-6-3 6-16,0 6 12 15,-3-1 15-15,0 1 3 16,0 4 2-16,0 4 7 16,0 8-7-16,0 0-15 15,0 8-11-15,-18 20 28 16,-21 29 39-16,-18 29 19 16,-19 27-21-16,-17 27-24 15,-9 14-35-15,-3 8-74 0,7-7 0 16,12-12 0-16,14-20 0 15,15-23 0-15,12-18 0 16,18-24-3-16,5-18-204 16,6-12-102-16,7-11-47 15,9-26-23-15,0-24-5 16</inkml:trace>
  <inkml:trace contextRef="#ctx0" brushRef="#br0" timeOffset="134117.32">12246 3044 532 0,'-13'-102'302'0,"3"21"-158"16,1 20-75-16,9 16-35 16,0 12-22-16,0 9-9 15,0 12-4-15,9 12-29 16,9 17-84-16,7 11-57 16,8 8-90-16</inkml:trace>
  <inkml:trace contextRef="#ctx0" brushRef="#br0" timeOffset="134277.39">12880 3907 666 0,'19'69'193'0,"-2"-7"-96"16,-6-6-50-16,3-10-28 16,-6-14-7-16,-4-11-23 15,0-14-70-15,6-10-75 0,4-26-104 16,11-25 0-16</inkml:trace>
  <inkml:trace contextRef="#ctx0" brushRef="#br0" timeOffset="134849.62">13648 2804 378 0,'37'-44'318'0,"-14"15"-139"15,-7 8-89-15,-3 9-42 16,-5 12 5-16,-8 0 9 15,0 0 1-15,0 9 17 16,-8 3-11-16,-2 0-2 16,10-12 16-16,-8 0 3 15,8 0-3-15,0 0 7 16,0 0-26-16,8-12-31 0,14-9-8 16,5 2-11-1,11 1-6-15,6 8-1 16,4 5 0-16,6 5 4 0,-7 15 9 15,1 15 7-15,-14 10 4 16,-8 13 5-16,-15 8-21 16,-19 4-15-16,-21 9 0 15,-18 3 0-15,-15 0 0 16,-7-8 0-16,-1-12 0 0,10-12 0 16,11-12 0-1,8-9 0-15,13-4 0 16,8-8 0-16,8-12 0 0,12-8 0 15,0 0 0 1,0-8 0-16,17-1 0 16,11-3 0-16,15 0 0 15,14 3 0-15,16 10 0 16,22 7 0-16,11 16 0 16,3 12 0-16,0 9 0 0,-11 8 0 15,-8 0 0-15,-18 0 0 16,-16-10 0-16,-14-2 0 15,-14-8 0-15,-8-9 0 16,-7 1 0-16,-13-6-97 0,0-11-129 16,0 9-98-1,-13-9-64-15,-7-4 2 0</inkml:trace>
  <inkml:trace contextRef="#ctx0" brushRef="#br0" timeOffset="135315.64">15011 2556 179 0,'-20'0'227'0,"0"0"-75"16,0 0-57-16,3 9-28 16,1-9 6-16,5 7 37 15,11-7 17-15,0 0 16 16,0 0-4-16,0 0-17 16,0 0-16-16,8 0-31 15,3 0-22-15,14-5-26 16,15-6-8-16,21-6-2 15,17-7 3-15,1-1-13 16,0 1 5-16,-11 0-7 16,-6 3 0-16,-14 4-3 0,-8 2 0 15,-10 6 5-15,-10 2-9 16,-5-2 16-16,-1 6-13 16,-6-1 6-16,-5 4-3 15,-3-5-18-15,0 5-47 16,0 0-57-16,0 0-80 15,-8 0-45-15,-4 0-22 16,-4 12-3-16,-8 0-4 0</inkml:trace>
  <inkml:trace contextRef="#ctx0" brushRef="#br0" timeOffset="135682.28">14983 2964 61 0,'-24'24'221'16,"3"-5"-34"-16,1-3-56 15,4-3-30-15,3-13-17 16,13 8 17-16,0-8 22 16,0 0 17-16,0 0-22 15,13 0-39-15,6 0-37 16,14-10 0-16,21-13 14 15,11 0 26-15,8-1-6 16,4-2-14-16,-4 2-11 0,-8 3-17 16,-12 1-9-16,-13 4-6 15,-7 4-6-15,-9 3-2 16,-7 7 3-16,-6-8-7 16,-3 8 2-16,1-3-19 15,-5 5-53-15,-4-6-86 16,0-1-106-16,0-1-44 15,5-4 13-15,1-5-24 16</inkml:trace>
  <inkml:trace contextRef="#ctx0" brushRef="#br0" timeOffset="136015.89">15982 2392 272 0,'0'-3'237'0,"0"3"-44"15,0 0-49-15,0-4-8 16,0-1 16-16,0 5-6 16,0 0-26-1,0 0-34-15,0 0-24 0,9 0-20 16,6-7-20-16,13-5-6 16,18-5-15-16,16-4 3 15,10-7-4-15,12-1 6 16,-3 5-6-16,-7 0-4 15,-12 2 4-15,-10 4 2 16,-11 4 2-16,-13 3 1 0,-8 7-8 16,-8 0-16-1,-4-1-27-15,-3 5-52 16,-5 0-59-16,0 0-44 16,0 0-11-16,-8 0-1 0,-6 9-30 15,0 3 31-15</inkml:trace>
  <inkml:trace contextRef="#ctx0" brushRef="#br0" timeOffset="136398.01">16232 2593 75 0,'-35'32'251'0,"2"-6"-67"15,11-7-65-15,0-3-27 16,6-4 0-16,8-12 19 0,8 9-2 15,0-9-16 1,0 0-10-16,3 0-20 16,6 0-15-16,7 0-7 0,13 0-1 15,15-9 11-15,16-7 6 16,11-5-13-16,5 1-2 16,1 1 1-16,-4-2-4 15,-8 1 6-15,-8 4-7 16,-12 4-5-16,-8 2 1 15,-8 2-13-15,-10 5 3 0,-7 3-9 16,-4 0-9-16,-3 0 1 16,-5 0-3-1,0 0-26-15,0 0-40 16,0 0-48-16,0 0-38 16,0 0-59-16,0 0-36 15,-13 0-6-15,-2 0-33 16,-6 0-1-16</inkml:trace>
  <inkml:trace contextRef="#ctx0" brushRef="#br0" timeOffset="137612.59">17157 1836 62 0,'0'-15'70'16,"0"4"23"-16,0 3 27 16,0-1-35-16,0 7-31 15,0 2-25-15,0 0-12 0,0 0-1 16,0 0 8-16,0 0 2 15,0 0-4-15,0 0 3 16,0 0 10-16,0 0 8 16,0 0 9-16,0-5 9 15,0 5 0-15,0 0-1 16,0 0-3-16,0 0-11 16,0-4 1-16,0 1 7 15,0-2-11-15,0-2 11 16,0 3-3-16,0-2 9 15,0 6 0-15,0-4 3 16,-9 2-5-16,0-3-4 16,9 5-6-16,-8 0-4 0,8 0-15 15,-9 0-10-15,9 0-12 16,-11 7-3-16,-2 10 5 16,2 11-9-16,-5 10 1 15,-6 5-7-15,6 7 6 16,6 3 5-16,2 11 2 15,8 6-1-15,0 6 2 16,0-2-2-16,8-5-5 16,2-3 13-16,11-13-8 15,4-4 6-15,7-9-3 16,5-6 3-16,3-10-4 0,2-12-2 16,-3-12 0-16,7 0-4 15,-2-12 3-15,0-12 8 16,-2-14-17-16,-6-15 9 15,-4-7 0-15,-4-9-4 16,-3-6-5-16,-9 0 9 16,-3-4-3-16,-5-3-2 15,-8 1-5-15,0 4 6 16,0 3 13-16,0 11-4 16,-12 6 5-16,-5 11 6 15,1 5-7-15,-4 9-9 16,0 3-5-16,-6 9 5 15,-1 4-11-15,-5 2 6 16,-7 7 1-16,8 7 4 0,-6 0-13 16,5 0-2-16,-1 0 13 15,2 17 3 1,-6-2-5-16,1 3-1 16,-2 1-2-16,2-2 6 0,2-1-4 15,8-4-3-15,5-4 5 16,3 1-6-16,7-2 4 15,-1-7-2-15,12 9-6 16,0-9-11-16,0 0-44 16,0 8-74-16,0 0-57 15,0 4-21-15,0 8-24 16,0 6-25-16,0 5-86 0</inkml:trace>
  <inkml:trace contextRef="#ctx0" brushRef="#br0" timeOffset="139160.19">12941 4794 575 0,'16'-20'383'0,"-3"3"-117"16,-10 1-114-16,-3 4-75 0,0 8-27 15,0 4-23-15,0 0-5 16,0 8-12-16,0 16 32 16,3 18 137-16,2 19-19 15,-5 20-56-15,0 16-104 16,0 22 0-16,8 11 0 15,4 13 0-15,18 11 0 16,13 5 0-16,19-5 0 0,15-2 0 16,16-14 0-16,26-11 0 15,22-19 0-15,25-10 0 16,22-12 0-16,18-8 0 16,14-14 0-16,4-7 0 0,-6-7 0 15,-6-6 0-15,-9-3 0 16,-4-4 0-16,-5-5 0 15,-4 0 0-15,-2-2 0 16,2-4 0-16,3 0 0 16,-4-6 0-16,3 1 0 0,-6-9 0 15,1-5 0-15,-8-7 0 16,-1 0 0-16,-7 0 0 16,-13 0 0-16,-11 0 0 15,-9 0 0-15,-12 0 0 0,-4 0 0 16,-9 0 0-16,-8 0 0 15,1 0 0-15,-9-3 0 16,-4-6 0-16,-3-3 0 16,-8 0 0-16,-9 0 0 15,-5 0 0-15,-2 0 0 16,-6-2 0-16,5 3 0 0,0-4 0 16,10-7 0-16,5 1 0 15,5-7 0-15,9 0 0 16,-1-1 0-16,-3 5 0 0,-6 4 0 15,-7-1 0-15,-7 5 0 16,-10 0 0-16,-1 4 0 16,-7 0 0-16,-5-1 0 15,2-3 0-15,4 0 0 0,0-3 0 16,-1-3 0 0,2 1 0-16,-5 2 0 0,0-2 0 15,-9-3 0-15,-4 3 0 16,-3 1 0-16,-9 4 0 15,-7-1 0-15,-6 5 0 16,-2 5 0-16,0 2 0 0,-6 0 0 16,-15 5 0 31,-5 0 0-47,-11 0-26 15,-21 0-531-15,-19 0 33 16,-27 0 58-16</inkml:trace>
  <inkml:trace contextRef="#ctx0" brushRef="#br0" timeOffset="140076.44">12891 5226 336 0,'5'-13'225'0,"-5"6"-71"16,0-2-45-16,0 6-10 15,0-1-4-15,0 4-4 16,0 0-8-16,0 0-24 0,0 34 41 16,-12 24 41-16,-9 36-20 15,-2 33-5-15,-7 23-3 16,3 25-4-16,-3 13-13 15,7 12-96-15,5 2 0 16,18 7 0-16,14-7 0 16,21 8 0-16,35-9 0 0,23 3 0 15,21-12 0-15,20-16 0 16,15-21 0-16,26-18 0 16,25-15 0-16,24-11 0 15,15-14 0-15,8-8 0 0,1-11 0 16,0-9 0-16,-1-3 0 15,2-6 0-15,-6 0 0 16,-3-2 0-16,-13-5 0 16,-12-3 0-16,-12-3 0 15,-16 3 0-15,-4-6 0 0,-4-3 0 16,-1-1 0-16,6-3 0 16,5-9 0-16,14 1 0 15,9-4 0-15,6-6 0 16,-3 3 0-16,0 2 0 0,-1 0 0 15,-12 4 0-15,-8 0 0 16,1-2 0-16,-2-6 0 16,1 1 0-16,-4-2 0 15,-3-2 0-15,-17 0 0 16,-21-6 0-16,-33 1 0 0,-23-12 0 16,-22 9 0-16,-24-9 0 15,-15 0 0-15,-7 0 0 16,-14 0 0-16,-7 0 0 15,-19-9 0-15,-21 2 0 16,-23-5 0-16,-21-4-497 16,-39-6-37-16,-42-2 41 15</inkml:trace>
  <inkml:trace contextRef="#ctx0" brushRef="#br0" timeOffset="141254.01">13014 5907 576 0,'-16'-66'214'0,"-1"14"-85"15,6 14-49-15,-2 13-33 16,5 9-1-16,-5 25 14 0,1 36 57 15,1 44 32-15,-11 41 2 16,-2 41-21-16,-3 28-6 16,-7 25-15-16,2 21-9 15,2 19-85-15,7 9-15 0,6 4 0 16,9 0 0-16,8-11 0 16,22-15 0-16,10-7 0 15,12-8 0-15,13-9 0 16,8-6 0-16,8-14 0 0,9-8 0 15,3-11 0-15,9-14 0 16,7-11 0-16,13-15 0 16,7-14 0-16,12-11 0 15,6-15 0-15,4-9 0 16,-1-5 0-16,-1-9 0 0,-2-4 0 16,-9-3 0-16,-9-1 0 15,-7 0 0-15,-8 0 0 16,-6-4 0-16,7 1 0 0,-2-5 0 15,5-4 0-15,6-5 0 16,4 2 0-16,0-1 0 16,2-4 0-16,1 5 0 15,-6-1 0-15,-1 1 0 16,-9-6 0-16,4-3 0 0,-7-4 0 16,2-5 0-16,0-7 0 15,5-1 0-15,1-3 0 16,4-1 0-16,0 0 0 0,-2 2 0 15,5 1 0-15,-7 3 0 16,4 3 0-16,-3 4 0 16,-3 0 0-16,-2-5 0 0,2 1 0 15,0-1 0-15,4 0 0 16,3 3 0-16,5-3 0 16,0 1 0-16,0-1 0 15,-1 1 0-15,-4-1 0 16,7 0 0-16,-3 2 0 0,1-5 0 15,5-1 0-15,-3-3 0 16,6 0 0-16,9-5 0 16,-3 0 0-16,3 4 0 0,-4-3 0 15,-10-1 0-15,-7 0 0 16,-10 2 0-16,-4-5 0 16,-11-1 0-16,-7-3 0 0,-5-2 0 15,-16-2 0-15,-9-6 0 16,-7 2 0-16,-9-4 0 15,-12-9 0-15,-6 0 0 16,-11 0 0-16,-2 0 0 16,0 0 0-16,-9 7 0 0</inkml:trace>
  <inkml:trace contextRef="#ctx0" brushRef="#br0" timeOffset="141288.97">21287 13757 1831 0,'-14'-14'-519'0,"-1"-11"32"15,-10 0 84-15</inkml:trace>
  <inkml:trace contextRef="#ctx0" brushRef="#br0" timeOffset="143536.93">30273 5268 76 0,'-8'-5'138'16,"0"-4"28"-16,-1 6-61 15,0-5-45-15,1-1-13 16,8 1 11-16,-9 0 26 16,1 1 11-16,8-3 4 15,-11 3-4-15,-1-5-4 16,0-1-27-16,-10-2 18 16,-2-7-15-16,-3-1-8 15,-12-6-19-15,-4-1-11 16,-5-1-3-16,-10-2-1 15,-8-3-6-15,-2-2 13 16,-8 5 1-16,-6 3-2 16,-3 0-4-16,-8 10-14 15,-6 0-3-15,0 3 4 16,0 8 11-16,0 2 9 16,3 7-2-16,-6 0 3 15,1 11-7-15,-1 11-4 16,5-2-8-16,4 3-5 15,9 10-5-15,10 8 7 0,9 8-4 16,6 7 21-16,12 14 3 16,6 3-1-16,12 7-8 15,10-1-14 1,2 7-10-16,17-5 0 16,0 2 0-16,8-2 0 0,9-5 0 15,7 3 0-15,6-3 0 16,5 6 0-16,12-6 0 15,10 3 0-15,14-3 0 16,10-2 0-16,7-8 0 16,6-9 0-16,13-5 0 15,6-7 0-15,12-9 0 16,10-7 0-16,0-13 0 16,-7-8 0-16,-10-8 0 15,-10-13 0-15,-12-10 0 16,-3-18 0-16,1-16 0 15,2-21 0-15,2-7 0 16,-4-8 0-16,-9-5 0 16,-15-4 0-16,-10 0 0 15,-16-3 0-15,-6 3 0 16,-16 5 0-16,-4 7 0 16,-10 12 0-16,-8 9 0 15,0 9 0-15,-17 10 0 16,0 6 0-16,-2 7 0 15,-5 9 0-15,-1 2 0 16,5 2 0-16,1 8 0 16,-3-1 0-16,3 5 0 15,-2-1 0-15,0 5 0 16,1 1 0-16,4-1 0 16,4 4 0-16,0 4 0 15,0-5 0-15,2 1 0 16,2 1 0-16,-3 3 0 15,2 0 0 1,3 0 0-16,-2 0 0 16,-1 0 0-1,0 0 0 1,1 0 0 0,8 0-47-1,-8 7-303-15,0 10 11 16,-4 6 47-16,4 15 30 15,0-2-41-15</inkml:trace>
  <inkml:trace contextRef="#ctx0" brushRef="#br0" timeOffset="146232.5">29797 2779 19 0,'0'-19'37'16,"0"7"31"-16,0 3 62 16,0 1 12-16,0 8-43 15,0-4-26-15,0 4-18 16,0 0 16-16,0 0-8 15,0 0 25-15,0 0 6 16,0 0-17-16,0 0-25 16,0 0-13-16,0 24 35 15,8 13 40-15,0 11-41 16,6 6-32 0,0-6-16-16,3-2-3 15,-1-14 9-15,-3-8 66 16,-2-7 69-16,5-17-21 15,4-13-63-15,14-20-39 16,5-6-26-16,12-11-7 16,1-7-10-16,13-8 0 15,8 1 0-15,9 2 0 16,-2 5 0-16,1 5 0 16,-2 10 0-1,-13 9 0-15,-4 9-11 16,-18 5-24-16,-6 6-7 15,-14 0-15-15,-3 5-13 16,-10 4-43-16,-11 4-38 16,0 0-46-16,0 0-44 15,-24 0-13-15,-12 0-12 16,-22 0-20-16</inkml:trace>
  <inkml:trace contextRef="#ctx0" brushRef="#br0" timeOffset="146620.6">30231 2535 236 0,'-17'0'221'0,"11"8"-72"16,6-8-66-16,0 0-20 15,0 10 0-15,0-3 9 16,0 5 13-16,0 13 31 16,0 7-28-16,-8 9-15 15,-1 8-11 1,1 8-26-16,8-4-13 15,0-4-7-15,0-5 7 16,20-2 24-16,25-14 32 16,29-9-5-16,30-19-11 15,31 0-8-15,22-7-10 16,18-9-16 0,-3 0-2-16,-8-6-11 15,-13 3-11-15,-14 2 2 16,-18 0 0-16,-26 6-4 15,-22-2-1-15,-20 5 9 16,-9 4-7-16,-13 0-6 16,-10 4 2-16,-4 0-2 15,-6 0-8-15,-5 0-70 16,-4 0-153-16,0 0-147 16,-20-4-104-16</inkml:trace>
  <inkml:trace contextRef="#ctx0" brushRef="#br0" timeOffset="175394">20586 10657 83 0,'8'-25'192'0,"-8"0"-27"16,0 5-28-16,0 0-17 16,0-1-11-16,-11 2-11 0,-1-2 26 15,1 4 15-15,-2 1 9 16,0 1-10-16,0-2-10 15,-2 1-1-15,-4-1 29 0,-10 1-9 16,-1-5-111-16,-5 6-36 16,-10 3 0-16,-6 0 0 15,-4 3 0-15,-2 5 0 0,-3 4 0 16,-5 0 0-16,-3 16 0 16,-3 9 0-16,1 7 0 15,5 8 0-15,0 14 0 16,5 4 0-16,3 1 0 0,4 7 0 15,8 3 0-15,6 0 0 16,1 0 0-16,10 5 0 16,4-1 0-16,8 0 0 0,8-3 0 15,8-1 0-15,0-8 0 16,0 0 0-16,8-9 0 16,3-2 0-16,6-6 0 0,4 1 0 15,1 0 0-15,8-2 0 16,2 7 0-16,6 0 0 15,1 2 0-15,6-4 0 0,4 6 0 16,4-6 0 0,0-7 0-16,4-1 0 0,4-6 0 15,-1-6 0-15,5-7 0 16,-5-1 0-16,5-4 0 16,3-4 0-16,0-3 0 0,-3-9 0 15,3 0 0-15,5-5 0 16,1-7 0-16,3-4 0 0,-4-6 0 15,0-6 0 1,0-3 0-16,-4-7 0 0,-4-2 0 16,-4-5 0-16,-10-4 0 0,-3 0 0 15,-9-3 0-15,-4-5 0 16,-5-5 0-16,-6 2 0 16,1-1 0-16,-9-1 0 15,-4-2 0-15,-4-3 0 16,-4 7 0-16,-4 0 0 0,0 2 0 15,0 5 0-15,-12 4 0 16,-5 4 0-16,3 4 0 0,-3 6 0 16,-3-2 0-16,-5 5 0 15,-3-5 0-15,-1 5 0 16,1-1 0-16,-5 10 0 0,-2-4 0 16,-3 8 0-16,-3-2 0 15,-4 1 0-15,1 4 0 16,-2 3 0-16,2 0 0 15,-3 1 0-15,1 5 0 0,1-2 0 16,4 1 0-16,10 4 0 16,-3 0 0-16,3 0 0 15,2 0 0-15,1 4 0 0,-1-5 0 16,-4 2 0-16,1 3 0 16,-5 0 0-16,5 0 0 15,-1 0 0-15,1 0 0 0,-1 0 0 16,5 0 0-16,-1 0 0 15,5 0 0-15,4 0 0 16,0 8 0-16,3-8 0 0,0 0 0 16,6 0 0-16,11 8 0 15,-6-8 0-15,6 8 0 16</inkml:trace>
  <inkml:trace contextRef="#ctx0" brushRef="#br0" timeOffset="175524.3">20057 10587 2047 0,'0'0'-12'0,"3"0"-136"0,3 0-5 16,2 9-22-16,0-9-17 16,6 7-7-16,-2-7-2 0,0 10 15 15,-1-10 7 1,3 0-16-16,-6 0 15 0</inkml:trace>
  <inkml:trace contextRef="#ctx0" brushRef="#br0" timeOffset="177789.71">21473 10929 202 0,'0'-3'227'0,"-14"-2"-65"16,3 5-33-16,3-4-46 0,8 0-26 16,-7 4-5-16,7-4 4 15,0 4-8-15,0-5-15 16,0 5-5-16,0 0-2 0,0-3 0 16,1-2-1-16,8 3-8 15,-1-9 2-15,5 4 9 16,4 0-3-16,7-5-3 0,4-5-13 15,0-9-2 1,0 3 3-16,10-1-3 0,-2 1 4 16,5-4 17-16,-1 4-4 15,1-2-4-15,3 4 2 16,-1 1-6-16,0 5 4 16,1-2-2-16,2 0-2 0,-2 5-4 15,5 0-2-15,5 1 2 16,1 1-14-16,5-3 6 15,2 2-3-15,-2 2 5 16,2 2-12-16,-5-1 12 0,-1-1-9 16,-2-3 6-16,-1 5-5 15,-5-2 3-15,1 1-5 16,-1-1 2-16,1 2 5 16,0-2-6-16,-3 6 8 0,1-7-6 15,-3 3 5-15,1-1-6 16,0 0 3-16,-5-1-1 15,-3 9 4-15,1 0-1 0,-2 0-2 16,-5 0 1-16,2 0-1 16,1 0 2-16,-3 0-3 15,3 0 0-15,2 0 1 0,-4 0 1 16,-1 0-6 0,3 0 12-16,-6 0 1 0,0 0 9 15,-2 0-2-15,-3 0 2 16,1 13-2-16,2-1 0 15,2 0 1-15,0 0-1 16,1 0-8-16,-6 0 5 0,3-3-4 16,-7-1-3-16,-2 1 1 15,-6-9 0-15,3 7 2 16,-2-7 6-16,-4 9-5 0,-5-9 5 16,2 0 5-16,-5 0-1 15,0 0 4-15,0 0 0 16,0 0 3-16,0 0-8 15,0 0 2-15,0 0-3 16,0 0-10-16,0 0-2 0,0 0-3 16,0 0 8-16,0 0-22 15,4-13-5-15,1-2 2 16,1-6 3-16,2-3-1 16,-3-1 7-16,-1 6-2 0,1-4 5 15,-5 4 4-15,0-5 3 16,0-2-8-16,-9 7 4 15,-4-6-5-15,2 5 9 0,-6-1 1 16,2 2-6 0,-7-2-2-16,-1 5 1 0,-2-1-1 15,-1 5 10-15,1 3-3 16,-5 1 4-16,6 8 2 16,4 0 5-16,-1-4-1 15,5 4-6-15,8 0-5 0,8-3-4 16,0 3 7-1,0 0-9-15,0 0 2 16,0 0 3-16,3 0-2 0,13 0 2 16,5 15-1-16,7-2-3 15,9 2-2-15,-1 3 3 16,6 2 3-16,1-4 3 16,3 0-9-16,-2 1 8 15,2 0-6-15,-6-1 5 16,-9-4-3-16,-5 0-1 0,-6-12 3 15,-9 7 3-15,-3-7-3 16,0 10 0-16,-8-10 16 16,0 12 0-16,0 4-5 0,0 4-6 15,-11 8 3-15,-1 5-7 16,-4 8 8-16,-2-1-9 16,-1 4-5-16,-1 2 15 15,-1 0-5-15,0-2-6 16,3-3-1-16,-4-6 0 0,10-1 0 15,1-6 0-15,-3-4 0 16,14-7 0-16,-8-1 0 16,8-4 0-16,-6 0 0 0,-3 0 0 15,1-4 0 1,0 0 0 0</inkml:trace>
  <inkml:trace contextRef="#ctx0" brushRef="#br0" timeOffset="178068.64">23950 10901 2047 0,'0'-7'0'16,"0"-6"0"-16,-12-8 0 16,12-7 0-16,-14-9 0 15,3-1 0-15,-3-2 0 0,4-6 0 16,-2 3 0-16,3 2 0 15,9 5 0-15,-9-1 0 16,1 0 0-16,-1 4 0 0,1 2 0 16,2 2 0-16,-5 1 0 15,1 4 0-15,2 3 0 16,0 4 0-16,0 0 0 16,-1 6 0-16,9-2 0 15,0 6 0-15,-8 3 0 16,8 0 0-16,-6 4 0 0</inkml:trace>
  <inkml:trace contextRef="#ctx0" brushRef="#br0" timeOffset="178212.18">23760 10233 2047 0,'0'-3'0'0</inkml:trace>
  <inkml:trace contextRef="#ctx0" brushRef="#br0" timeOffset="179512.63">23760 10238 2047 0,'3'8'0'0,"5"4"0"16,4 0 0-16,4 5 0 0,5 3 0 15,1 5 0-15,8-1 0 16,-3 4 0-16,3-4 0 16,-1 0 0-16,-1 2 0 15,0-7 0-15,-2 2 0 16,-3 0 0-16,-3-6 0 0,-3-3 0 16,-4-3 0-16,-3-9 0 15,-2 8 0-15,-3-8 0 16,-2 0 0-16,-3-8 0 15,-11-3 0 1,-4-6-3-16,-2-4 3 16,0 1-2-16,1-1-3 0,1-3-1 15,-1 3 4 1,2 2 2-16,2 2 4 0,4 8-6 16,8 3-3-16,-9 0 3 15,9 3-2-15,0 3 6 16,14 0-2-16,1 0 0 15,7 0-7-15,1 0-1 0,1 0-7 16,-3 0-10-16,-1-4-11 16,-4-1 7-16,1-2 17 15,-9 2 7-15,0-2 1 0,-8 2 9 16,0-3-8-16,0 0 3 16,-16 0-2-16,-6 4 2 15,5 4-2-15,-9 0 15 0,-4 0-3 16,-1 16 0-1,-1 8 2-15,-1 8-4 0,-5 10-7 16,5-2-2-16,6-4 1 16,6-4 0-16,4-2 1 15,11-6-10-15,6-8 5 16,0-4 2-16,11-12 0 0,6 0-3 16,8 0-6-16,2-12-4 15,6-4-6-15,-4-4-1 16,-1-5 2-16,-8-4 7 0,-3 5 4 15,-4 0 7-15,-7 3 7 16,-6 9 4-16,0 5-1 16,0 2 13-16,-11 5-4 15,-6 8-13-15,-3 8-1 16,-5 5 2-16,-3 8-5 0,4-5 0 16,8 0 6-16,2-8-9 15,14-4-3-15,0-3 1 16,0-9 2-16,0 0-7 0,14 0-3 15,5-9-1-15,10-5-6 16,-1-9-8-16,1 3-1 16,1-4 19-16,-12 5-1 15,-5 2 11-15,-5 5 6 16,-8 3 22-16,0 9 0 16,0 0-8-16,-16 0-5 0,-1 21-6 15,-2-1-1-15,-2 5 3 16,5-1-10-16,-1 0-1 15,11-3 1-15,6-5 5 0,0-4-8 16,0-4-8-16,6-8 6 16,7 0-6-16,7 0-5 15,1-8-11-15,-2-4-6 0,-2-4 4 16,-1 0 11 0,-7-4 11-16,-9-1-2 0,-9 0 5 15,-7 5 4-15,-4-1-1 16,-5 2 6-16,2 2-9 15,-5 0 3-15,3 6 1 0,-1-1 6 16,6 0-3-16,1 3 3 16,2 5-7-16,5 0 3 15,12 0-7-15,-8 0-1 16,8 0 1-16,0-4 1 0,0 2-4 16,0-7-6-16,11 0 8 15,11 2-6-15,-4-2-3 16,4 1-7-16,-2 4 0 0,-3 0-2 15,0 4 8-15,-6 0 10 16,-8 0 5-16,-3 0 3 16,0 0 11-16,0 0 9 15,0 0-2-15,0 0-9 0,-11 0-2 16,-6 8 0 0,2 0-4-16,-7 1-6 0,2-2 4 15,5-7-8-15,-2 9 8 16,4-9-6-16,5 0-3 15,-1 0 5-15,1 0 2 0,8 0-5 16,-6 0-6-16,6 0-11 16,0 0-23-16,0 0-33 15,0 0-30-15,0 0-27 0,0 0-10 16,0 0-2 0,-8 0 3-16,-1 0 5 0,9-9-14 15,-12-3-43-15,4 0 15 16</inkml:trace>
  <inkml:trace contextRef="#ctx0" brushRef="#br0" timeOffset="181392.3">30325 10090 159 0,'0'0'201'16,"0"0"-67"-16,0 0-51 15,5 0-33-15,-2 0 8 16,2-4 12-16,-2 1 34 16,-3-2 15-16,0 1 10 15,0 4 12-15,0 0 3 16,0 0-2-16,0-5-32 0,-16-2-44 15,-5-1-21-15,-2-1 11 16,-7 9-4-16,-2 0-6 16,-4 0-3-16,-6 0-8 15,-2 12-4-15,0 5-2 16,-5 4-29-16,5 3 0 16,-2 1 0-16,6 4 0 15,1-1 0-15,1 4 0 16,6 5 0-16,3-4 0 15,1 3 0-15,3 9 0 16,5 0 0-16,0 3 0 16,0 5 0-16,3 8 0 0,1 0 0 15,4 1 0-15,-2-2 0 16,14-2 0-16,-8-2 0 16,8 1 0-16,0-4 0 15,0 1 0-15,0-2 0 16,0-2 0-16,8-2 0 15,0 1 0-15,10-4 0 16,-2-2 0-16,4-2 0 16,8-4 0-16,6 0 0 15,5-4 0-15,12-5 0 16,6 0 0-16,-1-4 0 0,1 2 0 16,7-6 0-16,5-4 0 15,12-4 0-15,14 0 0 16,1-12 0-16,6 0 0 15,4-7 0-15,-1-10 0 16,-3 1 0-16,-4-1 0 16,-10-8 0-16,-2 2 0 15,-14-2 0-15,-7-4 0 16,-8-2 0-16,-8-11 0 16,-4-2 0-16,-3-8 0 15,-11-2 0-15,-2-3 0 16,-10 0 0-16,-6 0 0 15,-5 1 0-15,-8-2 0 0,0 1 0 16,-12-1 0-16,-5 6 0 16,-3 0 0-16,-4-1 0 15,0 3 0-15,-4 6 0 16,-6 3 0-16,-2 6 0 16,-5-3 0-16,-3 5 0 15,-5 1 0-15,-4 4 0 16,-4 3 0-16,1 6 0 15,-1-4 0-15,5 9 0 16,-2-3 0-16,2 5 0 16,-2 3 0-16,0 2 0 15,-1 2 0-15,-2 0 0 0,-3 5 0 16,-5 0 0-16,3 0 0 16,2 0 0-16,6 10 0 15,10-3 0-15,6-7 0 16,7 9 0-16,2-9 0 15,5 8 0-15,4-8 0 16,3 0 0-16,5 0 0 16,0 8 0-16,-1-8 0 15,7 0 0 1,-2 0 0 0,-1 8 0-16,1-8 0 0,0 8 0 46,11-8 0-14,2 0 0-32,-2 0 0 15,6 0 0-15,-1 9 0 16,-3-2-89-16,1-7-197 16,2 12-44-16,5-4-17 15,0 1-30-15</inkml:trace>
  <inkml:trace contextRef="#ctx0" brushRef="#br0" timeOffset="-189176.39">20332 3447 18 0,'-9'9'57'16,"9"-2"82"-16,-9 5 10 15,9-3-72-15,-8-1-38 16,8 4-19-16,-12 4-2 16,6 5-5-16,-7 4 3 15,0 3-5-15,-3 5-4 16,-1 0 2-16,1-7-5 16,1-1 1-16,2-4 0 15,13-9 4-15,0 1 11 16,0-13 0-16,0 8 14 15,0-8 4 1,0 0 2-16,0 0-7 16,0 0-4-16,0 0-2 15,0-5-4-15,0-2-5 16,0-2-1-16,8 1-3 16,-3 1-9-16,4-3 4 15,-3 2-8-15,2-3 1 16,0-3-2-16,5 3-3 15,-1-1 7-15,0 0-1 16,2-1 4-16,-6 2 2 16,1 1-3-16,0 3 0 15,-1-4-5-15,5-2 0 16,0 5 5-16,-2-4 1 16,1-1-4-16,1 1 19 15,-2 0-3-15,7-4-9 16,-2 0 3-16,4-6-4 15,0-2-2-15,6 1-2 16,-4-2-2-16,3 4 4 16,1 0 0-16,-3 2-7 15,2 2 4-15,-1 1 3 16,-5-1 0-16,-3 5-7 16,1 0 1-1,4 0 3-15,-5 3 0 16,1 2-2-16,-2-1-2 15,2-1-2-15,-1 2 2 16,4-2 1-16,1 1 2 16,3-1-6-16,-1 3 5 15,7-3-5-15,2 0 4 16,1 6-1-16,2-6-2 16,-2 5 5-16,2-4-3 15,-10 4 1-15,10 1-1 16,-4-2-6-16,3 1 4 15,2 0 9 1,-4 0-6-16,-2 0-5 16,-4 4 8-16,-1 0-1 15,0 0-7-15,-2 0-1 16,3-5 6-16,-3 2 1 16,7-1 2-16,-1 4-8 15,2 0 6-15,-3-5-6 16,6 0 7-16,-2 3-3 15,1 2 2 1,-2 0-1-16,6 0-1 16,-1 0-1-16,1 0-2 15,4 0 4-15,-3 0 0 16,-7 0 1-16,3 0-2 16,-3 0 0-16,-2 0-2 15,-6 0-1-15,7 0 5 16,-1 0-5-16,-7 0 5 15,3 0-2 1,1 0 2-16,-3 0-1 16,6 7 1-16,-2-7-7 15,-2 9 6-15,0-9-3 16,2 8 2-16,3-8 0 16,-6 8-5-16,0-8 8 15,0 8-6-15,1-8 6 16,32 8-4-1,-29-8 5-15,5 9-5 16,-4-2 1-16,-6 2 0 16,1-9-2-16,2 12 5 15,-6-12-8 1,-1 9 5-16,2-9 0 16,1 10 2-16,1 3 0 15,1-4-4-15,3 3 2 16,3-5-4-16,2 5 5 15,1 2-1-15,-4-7 2 16,-1 1-4-16,4 5 2 16,-2-1 0-16,-4-4 1 15,0 0-1-15,-6 4 1 16,-1-5-4-16,3 4 1 16,-7-4 2-16,2 0 2 15,3 7 2 1,0-7-4-16,-3 5-2 0,-1 0 2 15,-1 0 3 1,2 2-1-16,0-7-4 16,-1 5-2-16,-1 0 5 15,-2 0-3-15,-1-3 0 16,1-1 4-16,3 4 1 16,-5 1-3-16,2-5-2 15,-1-1-1-15,1 7 4 16,0-1 2-16,-2 2-5 15,2-3 1-15,-1 5-5 16,-1-3 8-16,2 7 4 16,-1-4-6-16,0 3-3 15,-3 1 5-15,-1-1-4 16,-2 0-1-16,2-3 5 16,6-5-1-1,-2 0 0-15,-4-3 0 16,1-9-4-16,-6 7 3 15,-3-7 3-15,3 0-3 16,-3 0 3-16,0 0 0 16,0 0 4-16,0 0 4 15,0 0-5-15,0 0-2 16,0 0 6-16,0 0-6 16,-15-7-5-16,-5-2 3 15,-8 1 2-15,-5-1-1 16,-4 2-7-16,-4-2-1 15,-3 1 6-15,-2 4 4 16,7 1-8-16,-3-2-2 16,8 5 4-16,5 0 4 15,7 0-8-15,8 0 5 16,0 0 6-16,14 0-7 16,0 0-1-16,14 0 3 31,0 8-6-31,8 1 7 15,1 3-2 1,7 0-2-16,6 4-1 0,8 0 5 16,2 5 4-1,1-1-3-15,2-1-7 16,-4-2 11-16,-6-5-7 16,4 2-1-16,-7-3 1 15,-7-3 3-15,-6-8-3 16,-2 9 2-16,-9-9 0 15,-3 0 3-15,-1 0 19 16,-8 0 25-16,3 0 0 16,-3-13-17-16,0-2-10 15,0-11-12-15,0-2-3 16,0-4-4-16,-8-10 0 16,0 2-5-16,8-6 3 15,-13 3 1 1,13-1-1-16,-8 4-3 15,0-2 3-15,8 4-4 16,-11 10 5-16,11 5 0 16,0 1-2-16,-9 6 2 15,9 4-6-15,0 4 3 16,0 8-2-16,0-4 3 16,0 4-3-16,0 0-2 15,0 0 7-15,0 0-1 16,-8 0-8-16,8 0 0 15,-11 9 4-15,-7 2 3 16,-2 6 4-16,-2 8-5 16,-9 3 4-16,-3 0-3 15,-9 5-3-15,-1 3 0 16,-5-3 9-16,4-2-4 16,11-1-5-16,-5-5 3 15,12-6 0-15,6-7-4 16,0 1 2-16,10 0 3 15,-3-13 0-15,14 7-4 16,-8-7 4-16,8 0 3 16,0 0-1-1,0 0 0 1,0 0-8-16,0 0 8 16,0 0-5-1,0 0 3-15,0 0 5 16,0 0-8-16,0 0 5 15,0 0-2-15,0 0-7 16,0 0 5-16,0 0 7 16,0 0-10-1,0 0 6-15,0 0 0 32,0 0-5-17,0 0 6 1,0 0 0-16,0 0-7 15,0 0 7-15,0 0 1 16,0 0-6-16,0 0 4 16,0 0-5-16,0 0 5 15,0 0 0-15,0 0-4 16,0 0 1 0,0 0 7-16,0 0-12 15,0 0 9 1,0 0-4-16,0 0-1 15,0 0 6 1,0 0-8 0,0 0 5-1,5 0 3 1,-2 0-6 0,2 0 2-16,-5 0 1 15,4 0-8-15,1 0-3 16,2 0-14-16,-3 0-17 15,4 0-30-15,-4 0-37 16,5 0-53-16,-1 0-26 16,5 0-101-16</inkml:trace>
  <inkml:trace contextRef="#ctx0" brushRef="#br0" timeOffset="-188991.8">23486 3850 84 0,'0'-4'62'0,"0"4"-20"16,0 0-20-16,0 0-37 15,0 0-70-15</inkml:trace>
  <inkml:trace contextRef="#ctx0" brushRef="#br0" timeOffset="-188200.74">20659 3194 10 0,'-8'0'26'15,"8"0"37"-15,-8 0 157 16,8 0-48-16,-9-4-54 16,9 0-25-16,0-4-18 15,0 1-9-15,0-1-13 16,14-5-26-16,11 1-9 16,12-4-9-16,19 0-7 15,17-9 5-15,19 1-1 16,3 1-4-1,-6-4-1-15,-11 8 1 16,-13-2-5-16,-14 4-1 16,-9 5 7-16,-10 0-3 15,-13 0 2-15,-1 8-1 16,-10 4-9-16,-3 0-13 16,-5 0-20-16,0 0-32 15,-17 0-17-15,-8 8-5 16,-3 5-61-16,-14-13-40 15</inkml:trace>
  <inkml:trace contextRef="#ctx0" brushRef="#br0" timeOffset="-187468.21">21103 2922 114 0,'0'-8'234'0,"0"1"-56"15,0-7-73-15,0 2-42 16,0 4-4-16,3 0-5 15,-3 4-21-15,0 4-20 16,5 0-12-16,-1 0-2 16,0 0 1-16,4 0-2 15,-3 8 3-15,3 4 2 16,0 4-5-16,-5 1 2 16,0 4 0-1,2-6 0-15,4 2 1 16,-6 4-1-16,2-5 7 15,-5-4-8-15,0 0 1 16,3 0 1-16,2 1 0 16,-2-5 0-1,-3 0-4-15,0-8 5 16,0 12-2-16,0-12 1 16,6 11-1-16,-2-11 5 15,0 10-5 1,0-10 1-16,-4 0 1 15,0 0-6-15,0 0 5 16,0 0 1 0,0 0-1-16,0 0 4 15,0 0 0-15,0 7-5 16,3-7-2-16,2 9 2 16,-2-9 0-16,-3 8 0 15,0-8 2-15,3 0 0 31,3 0-2-31,-3 0 1 16,-3 0 0-16,0 0-3 16,0 0 3-16,0 0 1 15,0 0-1-15,0 0 2 16,0 0-6-16,0 0 4 16,0 0 1-1,0 0 1-15,0 0-5 16,0 0 3-16,0 0 2 15,0 0-1-15,0 0-1 16,0 0 8 0,0 0-5-16,0 0-2 15,0 0 1 1,0 0-1-16,0 0-1 16,0 0-3-16,0 0-5 15,0 12-48-15,0 0-56 16,-15 1-143-16</inkml:trace>
  <inkml:trace contextRef="#ctx0" brushRef="#br0" timeOffset="-186219.93">22406 2865 148 0,'0'-8'207'0,"8"1"-90"16,9-2-54-16,3-3-29 16,3 0-11-16,11-1-4 15,5-3-2-15,7 0 0 16,-2 4-7-16,10-5-3 15,3 1-4 1,0 4 2-16,3 0-3 16,5 0-4-16,8 0 4 15,5 3-2-15,2 0 2 16,2 7-3-16,-2-4 0 16,6 6 6-16,3 0-4 15,5 0-5-15,7 0 2 16,13 0 2-16,17 0 0 15,23 0 2-15,23 0-1 16,16 0 5-16,1 8-4 16,-2-8 1-1,-6 9 0-15,-12-9-2 16,-11 0-1-16,-18 9-2 16,-15-2 2-16,-11 0 3 15,-7 3-3-15,7 2-4 16,-1-5 5-16,2 2-1 15,4 3 1 1,-7 0-1-16,1 0-1 16,-5-3 2-16,0-1-1 15,-2 4 2-15,-7 1-5 16,-1 0 3-16,-5-1 1 16,3-1 0-1,4 5-6-15,-3 1 9 16,-4-2-5-16,-9 2 0 15,-8-1 2-15,-7-4-4 16,-9 0 5-16,-8 2-2 16,-13-2-4-16,-7 0 8 15,-6-5-3 1,-2 2-3-16,-7-2 4 16,-5-7 0-16,1 10-2 15,-6-10 2-15,6 0-1 16,-9 0 4-1,8 7 4-15,-1-7-1 16,2 0-1-16,-2 0-1 16,-1 0 3-16,1 0-8 15,-3 0 0-15,0 0-1 16,-4 0-2-16,-1 0-5 16,-8 0-22-1,3 0-31-15,-3 0-39 16,0-7-110-16</inkml:trace>
  <inkml:trace contextRef="#ctx0" brushRef="#br0" timeOffset="-185770.61">28315 2878 109 0,'-9'-17'250'0,"9"6"-98"15,-8-3-68-15,8 7-42 16,0 2-19-1,0 5-10-15,0 0-3 16,17 17 0-16,16 3-5 16,7 0-2-16,9 2-2 15,-5-7 2 1,-4-2-2-16,-4-2 0 16,-10-11-4-16,-6 12 8 15,-7-12-7-15,-13 13 3 16,0-4 2-16,-13 3-2 15,-7 4 1 1,-6 3-2-16,-1 2 5 16,-6 4-7-16,0-2 3 15,6-1 0-15,-2-1 1 16,6-9 0-16,6 0-1 16,4-12 28-16,0 0 26 15,13-12-10 1,-8-13 1-16,8-12-11 15,0-12-6-15,0-3-14 16,8-1-5-16,5 3-2 16,0 5-10-1,-1 9-8-15,1 12-96 16,-5 3-159-16</inkml:trace>
  <inkml:trace contextRef="#ctx0" brushRef="#br0" timeOffset="-184481.03">20323 3578 389 0,'-20'-12'205'0,"5"-5"-97"16,2 0-42-16,0 2-15 15,1-1 15-15,4-6 1 16,8-6 22-16,0-7-22 16,0-15 60-16,0-12-64 15,8-10-25-15,17-10-17 16,14-11-10-16,23-14-4 16,27-7-4-1,32-12 0-15,46-3-5 16,41-10-2-16,32 4-3 15,55 6 3-15,89 18 0 16,60 26 2-16,56 27 0 16,72 30 8-16,30 28-6 15,3 25-2-15,16 16 0 16,-11 11 5 0,-63 10 2-16,-75-2-5 15,-82 0-4-15,-78-2 2 16,-67-8 7-1,-56-10-9-15,-38-4 9 16,-33-3-3-16,-25-4 1 16,-12-5 0-16,-11-4-1 15,-6 0-1-15,-2 2 1 16,0 3 5 0,-5-6 0-16,-10 2-3 15,-12-4-2-15,-5-2-1 16,-6-2-4-16,-2 0 4 15,-8-3-1-15,-1-1 8 16,-1-9-8 0,0 12 1-16,2-12 1 15,-11 9 2-15,2-9-1 16,-5 0-5 0,0 0 12-1,0 0-5-15,1 0 6 16,4 0 6-16,-5 0 6 15,0 0 1-15,0 0 8 16,0 0-5 0,0 0-10-16,0 0-9 15,0 0-1-15,0 0-24 32,0 0-92-32,0 0-126 15,-6 0-72-15,-7 0-94 16</inkml:trace>
  <inkml:trace contextRef="#ctx0" brushRef="#br0" timeOffset="-183973.41">29163 2454 402 0,'-29'-28'174'16,"-10"3"-76"-16,-7 4-38 15,6 9-15-15,9 5-17 16,6 7-12-1,25 12-2-15,17 12 6 16,30 13-10-16,39 4-3 16,27 2-4-16,4-1-4 15,-11-1 1 1,-20-8 0-16,-29-6-2 16,-37 3 1-16,-50-2 5 15,-46 4 0-15,-37 1 5 16,-17-6-4-16,0 3-3 15,16-10 6 1,21-3 4-16,20-5 0 16,16 1 1-16,21-13 34 15,7 0 42 1,16-6 23-16,13-18-56 16,30-15-22-16,18-19-13 15,12-11-10-15,5-9-6 16,-3 2 2-16,-5 1 1 15,-9 10-2 1,-6 13-3-16,-14 9 0 16,-8 15-10-16,-3 14-1 15,-14 14-17-15,-14 14-71 16,-18 24-52 0,-21 14-32-16,-18 10-42 15,-9-1-102-15</inkml:trace>
  <inkml:trace contextRef="#ctx0" brushRef="#br0" timeOffset="-180528.9">20729 4392 761 0,'-13'-5'185'0,"7"5"-97"16,6 0-47-16,-14 0-16 15,14 0 0 1,-12 0 37-16,12 0 33 0,-8 0-1 16,8 0-11-16,0 0-12 15,0 0-17-15,0 0-16 16,-9 0-7-16,9 0-7 16,0 0 9-16,0 0 14 15,0 0 8-15,0 0 4 16,0 0-2-16,0 0 7 0,0 0-9 15,0-12-55 17,0-5 0-32,0-6 0 15,0-6 0-15,6-3 0 16,5-5 0-16,1-3 0 16,2-6 0-16,5 2 0 15,1 3 0-15,1 1 0 16,0 7 0-16,-3 4 0 15,0 6 0-15,-6 6 0 16,0 4 0-16,-3 5 0 0,-3 8-318 16,7 0-110-16,4 16-59 15</inkml:trace>
  <inkml:trace contextRef="#ctx0" brushRef="#br0" timeOffset="2030.21">23413 2461 151 0,'0'-14'216'0,"0"-7"-85"16,0 4-47-16,-9 0-16 16,9 1 6-16,-8 8 1 15,8 1-14-15,0 3-18 16,0 4-12-16,0 0-21 15,-6 7-2-15,6 14-2 16,-13 11 33-16,1 12 18 16,0 13 33-16,-10 18 43 15,4 14-16-15,-8 17 5 16,-5 13-15-16,-7 14-14 16,1 21 7-16,2 11-12 15,-3 5 1-15,7 4-35 16,-3 6-54-16,3-6 0 15,-4 1 0-15,4-3 0 0,-1-1 0 16,-4 0 0-16,-1 7 0 16,1 14 0-16,2 0 0 15,3-1 0-15,6-3 0 16,1-10 0-16,4-3 0 16,4-8 0-16,-2-4 0 15,-1-4 0-15,2-4 0 0,-2 0 0 16,-2-1 0-16,4 8 0 15,1 1 0-15,0 1 0 16,0-3 0-16,2-2 0 16,3 1 0-16,-3-10 0 0,-3 1 0 15,4-1 0-15,-5 2 0 16,3 2 0-16,-4 6 0 16,-3 1 0-16,1 5 0 15,5 5 0-15,5 1 0 0,2-1 0 16,9 4 0-16,-7-4 0 15,7-4 0-15,-8-8 0 16,0-5 0-16,-1-2 0 16,1-6 0-16,-5-4 0 15,3-7 0-15,2-2 0 0,-5 2 0 16,4-1 0-16,9 0 0 16,-12 1 0-16,12 4 0 15,-14 3 0-15,5 3 0 0,-4 7 0 16,0-2 0-16,5-3 0 15,8-4 0-15,-8-6 0 16,8 0 0-16,0 0 0 0,0-2 0 16,0 3 0-1,0 0 0-15,0 2 0 0,0-3 0 16,0-3 0-16,0-3 0 16,4-6 0-16,4-2 0 15,6-1 0-15,2-4 0 16,2-1 0-16,3-3 0 0,0 0 0 15,-1-3 0-15,-4-6 0 16,1 2 0-16,-5-5 0 16,0-5 0-16,-4-4 0 0,-8-7 0 15,0-4 0-15,0-10 0 16,-8-11 0-16,-1-3 0 16,2-8 0-16,-6-6 0 15,4-8 0-15,9 0 0 16,-11-7 0-16,11-8 0 15,0-4 0-15,0-6 0 0,8-11 0 32,9 0 0-32,15-16 0 15,16-9 0-15,18-12 0 0,19-11 0 16,21-12 0-16,21-10 0 16,21-4 0-16,18 6 0 15,15 3 0-15,8 8 0 0,18 8 0 16,5 8 0-1,-6 4 0-15,-5 5 0 0,-15 8 0 16,-10 3 0-16,-15 9 0 16,-11 3 0-16,-9 9 0 15,-5 0 0-15,-11 0 0 16,-13 0 0-16,-12 13 0 0,-19-13 0 16,-17 8 0-16,-15-8 0 15,-16 0 0-15,-14 0 0 16,-3 0 0-16,-8 0 0 15,-8-5 0-15,0-11 0 0,0-20 0 16,-16-21 0 0,-2-21 0-16,-3-28 0 0,3-28 0 15,0-29 0-15,-3-24 0 16,4-17 0-16,1-19 0 16,0-18 0-16,5-11 0 15,3-21 0-15,8-24 0 0,0-28 0 16,8-20 0-16,3-10 0 15,1-4 0-15,4-11 0 16,2-13 0-16,-2-8 0 16,-1 1 0-16,1 11 0 0,-3 17 0 15,3 11 0-15,-5 18 0 16,1 15 0 0,-7 21 0-16,-5 28 0 0,3 22 0 15,-3 17 0-15,5 23 0 16,4 8 0-16,-1 8 0 15,7 4 0-15,2-1 0 16,-1-4 0-16,1 6 0 16,4 2 0-16,-5 14 0 0,-1 11 0 15,-4 16 0-15,2 13 0 16,0 12 0-16,-5 13 0 16,6 2 0-16,-5 5 0 15,-1 1 0-15,-3-6 0 16,-5-2 0-16,0-9 0 15,-8-7 0-15,-3-7 0 16,-6-1 0-16,1-6 0 16,3 2 0-16,2 2 0 15,11 5 0-15,-8 12 0 16,8 7 0-16,0 6 0 16,0 8 0-16,0 12 0 15,0 3 0-15,0 4 0 16,0 10 0-16,0 6 0 15,0 7 0-15,0 5 0 0,0 9 0 16,0 5 0 0,0 7 0-16,0 2 0 0,0 2 0 15,-9 5 0 1,-7 4 0-16,-22-1 0 16,-27 5 0-16,-39 8 0 15,-43 0 0-15,-40 16 0 16,-28 1 0-16,-16-1 0 15,2 5 0-15,19-1 0 16,23-6 0-16,29 3 0 16,32 0 0-16,32-5 0 15,26-3 0-15,19-2 0 16,13-7 0-16,17 9 0 16,5-1 0-16,14 4-373 15,14 8-59-15,29 0-22 16</inkml:trace>
  <inkml:trace contextRef="#ctx0" brushRef="#br0" timeOffset="4061.74">27933 2221 364 0,'0'-14'224'16,"0"-3"-66"-16,0 5-33 16,0 2-33-16,0 6-8 15,0 4-10-15,0 0-16 16,0 0-22-16,0 0-18 16,0 26 6-16,0 10 85 15,0 16 25-15,0 22 0 16,0 16 23-16,0 16-17 15,-12 20-24 1,-2 29-116-16,0 39 0 16,-3 30 0-16,1 17 0 0,3 3 0 15,13 0 0-15,0-8 0 16,0-8 0-16,0 0 0 16,9 11 0-1,3 16 0-15,5 13 0 16,2 9 0-16,-2 3 0 0,3-3 0 15,0 0 0-15,5 16 0 16,-1 13 0-16,0 8 0 16,-4-2 0-16,-7-7 0 15,-5-8 0-15,-8-7 0 16,0 0 0-16,0 1 0 16,0-1 0-16,-13-2 0 15,2-3 0-15,-6-7 0 0,1-6 0 16,0 5 0-1,0 5 0-15,-1 1 0 0,4-1 0 16,13-5 0-16,0-9 0 16,0-11 0-16,0-9 0 15,0 1 0-15,8-6 0 16,0 2 0-16,1-5 0 16,-1-3 0-16,-8-9 0 15,5-9 0-15,-5-12 0 0,4-11 0 16,5-13 0-16,-1-8 0 15,3-12 0-15,1-16 0 16,1-16 0-16,-2-14 0 16,-2-7 0-16,0-8 0 15,-9-9 0-15,0 0 0 16,0-3 0-16,-9 0 0 16,-3-2 0-16,-4 4 0 15,4-12 0-15,-1-10 0 0,2-10 0 16,11-10 0-16,-9-15 0 15,9-5 0-15,0-14 0 16,0-5 0-16,17-11 0 16,11 0 0-16,17-11 0 15,15-10 0-15,14-8 0 0,19-2 0 16,20-7 0-16,25-2 0 16,25 3 0-16,24 9 0 15,20 7 0 1,19 13 0-16,19 8 0 0,13 13 0 15,16 8 0-15,3 7 0 16,2 4 0-16,-7 0 0 16,-8 5 0-16,-12-5 0 15,-12-2 0-15,-20-7 0 16,-31-2 0-16,-22-4 0 16,-36-6 0-16,-30 2 0 0,-28-13 0 15,-28 0 0-15,-16 0 0 16,-18-13 0-16,-11-7 0 15,-8-9 0-15,-9-12 0 16,2-10 0-16,-2-23 0 16,-5-19 0-16,5-38 0 15,-5-35 0-15,2-45 0 0,5-44 0 16,15-49 0-16,0-54 0 16,9-51 0-16,13-24 0 15,10-24 0-15,14-19 0 16,6-12 0-16,13 2 0 15,7 10 0-15,1 5 0 0,-6 3 0 16,-10 7 0-16,-9 22 0 16,-8 11 0-16,-7 5 0 15,-4 1 0-15,-6 5 0 16,3 18 0-16,1 17 0 16,1 12 0-16,6 11 0 15,-8 17 0-15,0 21 0 16,-9 27 0-16,-6 35 0 0,-6 26 0 15,-5 29 0 1,0 17 0-16,0 20 0 0,0 9 0 16,-11 10 0-16,-3 6 0 15,2-1 0-15,-10 1 0 16,8 4 0-16,-3 5 0 16,1-3 0-16,3 10 0 15,2 6 0-15,11 5 0 16,0 5 0-16,0 4 0 15,0 4 0-15,0-3 0 16,7 2 0-16,-7-4 0 16,0 6 0-16,0 4 0 15,0 2 0-15,0 3 0 16,0 6 0-16,-7 0 0 16,7 5 0-16,-11 0 0 15,11-1 0-15,-9 8 0 16,9 9 0-16,0 8 0 15,-13 13 0 1,5 12 0-16,-1 4 0 16,-3 7 0-16,1 9 0 15,-9-5 0-15,-5 1 0 16,-12 4 0-16,-20 0 0 16,-25-1 0-16,-26 2 0 15,-35 2 0 1,-44 1 0-16,-56-1 0 15,-61 2 0-15,-50 2 0 16,-15 5 0-16,-5 0 0 16,8 0 0-1,9 17 0-15,16 4 0 16,19-2 0-16,27 5 0 16,27 1 0-16,25 0 0 15,34-1 0-15,31 1 0 16,34 0 0-16,20-2 0 15,23-2 0-15,20-7 0 16,20 1 0-16,15-8 0 16,15-7 0-16,5 8 0 15,7-8 0-15,4 0 0 16,-2 0 0-16,4 0 0 16,4 0 0-1</inkml:trace>
  <inkml:trace contextRef="#ctx0" brushRef="#br0" timeOffset="4204.06">27619 1860 2047 0,'5'7'0'15,"3"10"0"-15,1 6 0 16,0 15 0-16,2 15 0 15,4 20 0-15,7 20 0 16,-2 19-157 0,0 21-244-16,-4 14-75 15</inkml:trace>
  <inkml:trace contextRef="#ctx0" brushRef="#br0" timeOffset="-159664.53">11714 4335 176 0,'-8'-9'190'0,"-1"1"-65"16,9 3-51-16,-8 3-30 16,8 2-18-16,0 0 3 0,0 0 8 15,0 0 7 1,0 0-2-16,0 0-7 15,0 0 14-15,0 0 11 0,0 0 5 16,5 0 3-16,4 0-3 16,-1 0-23-16,-1 0-11 15,10 13-5-15,2-7 10 16,10 7 3-16,7-2-2 16,18 3 3-16,15-7-4 0,15 5-9 15,14 0-6-15,11-3-5 16,6-1-11-16,-2 1 1 15,5-9-5-15,-4 12 0 16,3-12 1-16,0 0 9 16,2 0-15-16,-1 0 11 15,7 0 3-15,14-9-10 16,7-3 11-16,7 0-8 0,8-5-1 16,-7 1 3-16,-2 3-5 15,0-2 5-15,-2-4 1 16,-5-8 11-16,2-1 7 15,-1-4 0-15,1-5 2 16,-2-7 5-16,10-5 2 0,8-1-9 16,8-2-15-16,3 0-3 15,-4-1 5-15,3-4-2 16,-12-5-4-16,-3-3-4 16,-8-4 2-16,-3-4-3 15,-6-4-1-15,-2-2 7 16,-9 3-8-16,-5-2-1 15,-7 4 4-15,-13 10 0 16,-12-1 0-16,-16 4-3 16,-7-1 7-16,-13 5 3 0,-6-2 13 15,-4-3-5-15,-7-5-1 16,-4 3-12-16,-1 0 5 16,-4-7 0-1,-2 3 7-15,-7-1 4 0,3-6-13 16,1 0 6-16,-6-4-1 15,-4 2-2-15,-5 4-3 16,2-1 5-16,0 2-13 16,-10-3 4-16,-3 0 2 15,0-9 2-15,-11-1-1 16,-15-1 2-16,-13-2-13 16,-20-2-1-16,-12 0 11 15,-22 5-10-15,-23-4 6 16,-21 4-7-16,-32 6-6 15,-55 10 0-15,-65 13 0 16,-57 15-14-16,-44 20 9 16,-48 21 1-16,-42 21 14 15,-2 24-9-15,-2 32 15 16,-7 53 6-16,-4 65 12 16,15 57-3-16,42 38-7 15,51 2-8-15,58-10-3 16,67-22 1-16,61-19-3 15,65-25-5-15,49-25-1 16,52-20-118-16,35-17-169 0,43-27-151 16</inkml:trace>
  <inkml:trace contextRef="#ctx0" brushRef="#br0" timeOffset="-158632.66">20568 1185 505 0,'-13'-71'270'15,"0"11"-115"-15,0 11-36 16,5 8-2-16,8 9 9 15,0 7 18-15,0 9-36 16,0 3-47-16,0 9-33 16,0 4-20-16,0 28-4 15,0 22 13-15,5 24 1 16,-5 19-3-16,0 16 2 16,0 9 5-16,0 1-11 15,0-5-2-15,0-9 2 16,0-7-1-16,0-13-14 15,0-2 5-15,0-15 3 0,-11-10-3 16,2-11-5-16,9-6-5 16,-8-13-72-16,8-2-95 15,0-9-77 1,-11-17-9-16,-7-9-48 16,-10-15-16-16</inkml:trace>
  <inkml:trace contextRef="#ctx0" brushRef="#br0" timeOffset="-158200.35">20009 1990 483 0,'-31'-8'244'16,"6"-1"-124"-16,13 9-64 15,12 25-23-15,0 15-17 16,16 17 5-16,13 12 2 16,8 9-3-16,6 8 8 15,8-5-10-15,-4-8 3 16,2-7-7-16,-8-17 5 15,-7-8-5-15,-8-14 32 16,0-10 23-16,-3-17-24 16,7 0-19-16,2-17-5 15,8-10-9-15,4-18 3 0,7-13 17 16,-9-7-6-16,-1-4 22 16,-3-4-15-16,-9-1-12 15,-15 5-13-15,0 7 16 16,-11 6-8-16,-3 10 3 15,-25 11-10-15,-18 14-2 16,-31 13 0-16,-24 8-2 16,-10 16-6-16,-5 9 2 15,-3-2 1-15,12 2-3 16,6 0-2-16,17-1-3 16,16-3-4-16,12-5-87 15,16 1-110-15,14-2-60 16,23 6 1-16,15-10-79 15</inkml:trace>
  <inkml:trace contextRef="#ctx0" brushRef="#br0" timeOffset="-157568.19">29538 1208 393 0,'18'-39'223'16,"4"5"-32"-16,-6 6-7 16,-4 7 11-16,-3 6-5 15,-1 1-74-15,-2 7-55 16,-1 7-38-16,-2 7-19 15,3 22 4-15,2 24 17 16,-8 33 1-16,0 19 7 16,0 18-13-16,0 3-6 15,0-4-7-15,-8-13 1 16,8-15-6 0,-9-16 1-16,9-18-24 15,-8-10-93-15,0-19-110 16,0-14-69-16,-4-17-47 15,-4-24 1 1</inkml:trace>
  <inkml:trace contextRef="#ctx0" brushRef="#br0" timeOffset="-157234.78">29281 1860 303 0,'-17'-17'184'16,"6"6"-78"-16,11 0-49 15,0 11-21-15,0 18 25 16,8 19 23-1,-2 16 16-15,11 21-21 16,5 15-17-16,1 4-14 16,11 4-3-16,6-6-6 15,14-15 10-15,10-7-24 16,9-15-4-16,5-16-11 16,-2-19-1-16,3-19-3 15,-8-24-4-15,-6-21 13 16,-8-17-2-16,-10-15 13 15,-8-4 8-15,-19 0 47 16,-20 3-15 0,-16 8-27-16,-30 10-10 15,-22 16-16-15,-25 10-5 16,-23 23-8-16,-17 11-13 16,-17 20-173-16,-8 12-200 15,0 8-126-15</inkml:trace>
  <inkml:trace contextRef="#ctx0" brushRef="#br0" timeOffset="-142708.08">20583 3559 15 0,'0'-6'35'0,"0"2"53"16,0 1 89-16,0-2-66 15,-6-4-38-15,6 9-32 0,0 0-22 16,0 0 8-16,0-3 14 15,0-1 10-15,0-1 5 16,0 2-3-16,-9-1-8 16,9-5 7-16,0 2-3 15,0-2-2-15,-8 0-18 16,-1 2-5-16,0-2 10 0,1-3 1 16,0-4-9-16,-3 3 3 15,-3-3 3 1,3 0-1-16,-6 1-9 0,2-1-8 15,-2-1-4-15,1 4 0 16,-4-3-6-16,-1 4 0 16,0 0 3-16,2-1-2 15,2 5 7-15,-4 1-4 16,-2-2-4-16,-6 4-7 16,1-2 7-16,0-1-2 0,-6 4 2 15,-2-1-4-15,-1 5 0 16,-3 0 0-16,3 0 0 15,1 0 4 1,4 0-4-16,-4 0 5 16,-1 0-6-16,4 0 1 0,4 0 4 15,1 9-7-15,0 3-1 16,2 5 6-16,3 7-1 16,-10 8-1-16,1 12 1 15,-5 6-1-15,-4 2 1 16,0 5 0-16,2 1-4 15,-6-2 3-15,-4 6 0 0,5 2 0 16,-2 2 0-16,7-6-4 16,2 7 6-16,9-3 0 15,-1-3-2-15,9 4 4 16,4 4-1-16,4 1-5 16,12 2-1-16,3 2 4 15,14 4 4-15,7-2-5 16,6-2 0-16,1-1 4 0,9 1 0 15,4-9-6-15,5-4 6 16,8-9 1-16,5-7-4 16,3-8-1-16,11-3 0 15,6-6 5-15,3-9 0 0,5-6-5 16,-1-4 2-16,6-9-1 16,1-4 0-16,1-9 8 15,-7-8-2-15,-5-3 9 16,-4-9-1-16,-9-7-8 15,-2-5 10-15,-5-4 3 16,-3-9 5-16,-10-6-10 0,-8-5-2 16,-11-12-4-16,-9-14-6 15,-4-7 1-15,-7-3 1 16,-10-4-3-16,-3 2 2 16,0 5-1-16,-11 4-2 0,-11 8 4 15,3 14-4-15,-5 11-6 16,-1 9 5-16,-3 11-4 15,2 8-1-15,3 8 6 16,3 5-9-16,0 12-8 16,3 3-15-16,4 6-18 15,-1 3-17-15,-4 8-18 16,-2 3-23-16,4 10-10 16,0-1 0-16,0 8-6 0,2 0 4 15,14-2-18-15,0-2-67 16,0 0 25-16</inkml:trace>
  <inkml:trace contextRef="#ctx0" brushRef="#br0" timeOffset="-141630.77">29082 4061 157 0,'9'0'195'16,"-2"0"-78"-16,-2 0-52 15,-2 10-17-15,2-10 0 16,-2 11 12-16,3-11-2 16,-3 12-12-16,-3-12-10 15,0 13-9-15,0-6-2 16,0 3-6-16,0-10 5 16,0 7-2-16,0-7-7 15,0 0-4-15,0 0 0 16,0 0 0-16,0 0-1 15,0 0-3-15,0 0 1 16,0 0 1-16,0 0 3 16,0 0-2-16,0 0-2 15,0 0 2-15,0 0 5 16,0 0-2-16,0 0 0 16,0 0-2-16,0 0-6 15,0 0 0-15,0 0 0 16,0 0-1-16,0 0 2 15,0 0-7-15,0 0 4 16,0 0-7-16,0 0 5 16,0 0-3-16,0 0 4 0,0 0-7 15,0 0-54-15,0 0-88 16,-12 0-43-16,-4 0-90 16</inkml:trace>
  <inkml:trace contextRef="#ctx0" brushRef="#br0" timeOffset="-137533.71">21583 5650 156 0,'0'-16'206'0,"0"4"-90"16,0 2-53-16,0 4-20 16,0-4 0-16,0 3 13 15,0-2 8-15,0 9-10 0,0-4-16 16,0 4-5 0,0-4 9-16,0 4 7 0,0 0-1 15,0 0 5-15,0 0-9 16,0-4-2-16,0 1-10 15,0-6-6-15,0 1-15 16,-13-1 5-16,0 2 8 16,2-1-9-16,-2-1-2 0,1 1-3 15,-4 0-6-15,4 0-4 16,-5-1 0-16,0 6 4 16,-2-1 0-16,-1-1 0 15,-6 3 1-15,0-4-5 16,-4 6-4-16,-2 0 10 15,-1 0-8-15,4 0 5 16,1 0 2-16,-1 0-3 16,5 0 6-16,6 0-8 0,-4 0 1 15,5 0-1-15,5 0 7 16,4 0-5-16,-3 0-3 16,2 13 3-16,-3-1-5 15,0 0 0-15,-4 4 3 0,0 1 0 16,-4 4 4-16,-1 2 0 15,0-3-2 1,4 2 1-16,3-3-4 0,-4 1 3 16,1-3-1-16,1 0-5 15,7 2 6-15,-5 2 4 16,-2 4-4-16,3-2-1 16,2 3-1-16,-6 2 4 0,6 1-2 15,-2 2-2-15,4 2 2 16,9 0 5-16,-7-5-11 15,-1 1 4-15,8 0 2 16,0 3 2-16,0 0-2 0,0-2 1 16,0-7-2-16,0 5-3 15,8 1 3-15,3-1 9 16,10 1-6-16,4-1 4 16,3 1-4-16,1 4 0 15,2-1 1-15,6 2-3 0,-1-2 1 16,4-5 5-16,2-2 6 15,-2 0-3-15,1-5-3 16,51 13 10 0,-42-21-8-16,-1-12-2 0,1 9-6 15,-2-9-2-15,0 0 4 16,1 0-2-16,-1-9 4 16,-3-3 1-16,0-5 2 15,-5-2-1-15,0-6-7 16,1-7 8-16,0-9-5 15,-4-1 1-15,-4-6 11 0,-5-1-6 16,1-4 6-16,-10-4-9 16,1 0 4-16,-2 0 2 15,-7 5 7-15,-3 7 0 16,0 4 2-16,-8 1-18 0,0-1 5 16,0 4-3-16,0 4-5 15,-8 4 2-15,-3 6 5 16,-2 3 1-16,-3-1-5 15,-6 0-3-15,5 1-3 16,-9-1 2-16,-2 2 7 16,3 3-6-16,1-1 0 15,0 0 3-15,-1 5-3 0,4 0-4 16,1 5 0-16,-1-2 7 16,6 2-4-16,-2-4 0 15,0 9 0-15,3-7 4 16,2 5-4-16,-1 0-5 15,0 0 5-15,5 4 2 0,0 0-1 16,8 0 5-16,-8 0-9 16,-1-4 3-16,9 1-5 15,0-2 5-15,-6 5 4 16,6 0-2-16,0 0-5 16,0 0 4-16,0 0-4 15,0 0-1-15,0 0 0 16,0 0 6-16,0 0-6 15,0 0 3-15,0 0-19 0,0 0-51 16,0 0-90-16,0 8-95 16,-13 12-46-16,0 5-61 15</inkml:trace>
  <inkml:trace contextRef="#ctx0" brushRef="#br0" timeOffset="-122740.07">21954 6314 43 0,'-6'-12'85'16,"-5"-9"172"-16,1 12-190 15,10 1-27-15,-12 5-4 16,3-2 6-16,9-4 16 16,-9 6 16-16,3-6 10 0,6 2-12 15,-11-2 11-15,3 6-1 16,-1-2-2-1,9 1-9-15,0 4-14 0,0 0 0 16,0 0 1-16,0 0 7 16,0 0-3-16,0 0-12 15,3 0-20-15,11 0-14 16,12 0-8-16,16 0-4 16,7 0 7-16,6 0-1 0,2 0-1 15,-6 0 1-15,-12 0-3 16,-5 0 18-16,-11 0 14 15,-6 0 11-15,-5 0 2 16,-4 0-13-16,-5 0-16 16,-3 0-12-16,0 0-3 15,0 0-32-15,0 0-76 0,0 0-131 16,0 9-114-16,0-2-48 16,0 10 5-16</inkml:trace>
  <inkml:trace contextRef="#ctx0" brushRef="#br0" timeOffset="-122062.71">30601 5665 91 0,'-40'0'192'15,"2"0"-69"-15,3 0-53 16,-2 0-25-16,4 0 6 15,1 0 36-15,7 0 37 16,5 0 19 0,4 0 16-16,3 0 9 15,13 0-11-15,0 0-11 16,0 0 7-16,10-3 12 16,9-6-7-16,38 2-143 15,48-10-15-15,58-4 0 16,44 2 0-16,28 2 0 15,10 1 0-15,-13 4 0 16,-17 5 0-16,-33-4 0 16,-27 9 0-16,-35-7 0 15,-25 5 0-15,-27 0 0 16,-20 0 0-16,-15 4 0 16,-5 0 0-16,-11-4 0 15,-5 1 0-15,-4 3 0 16</inkml:trace>
  <inkml:trace contextRef="#ctx0" brushRef="#br0" timeOffset="-121998.14">32558 5503 2047 0,'-12'8'-218'16,"-11"5"-198"-16,-23 0-8 16,-24 6-33-16</inkml:trace>
  <inkml:trace contextRef="#ctx0" brushRef="#br0" timeOffset="-121076.08">21136 9353 638 0,'0'-20'389'0,"-9"0"-124"0,9 4-134 16,0 4-67-16,0 3-30 15,0 2-13-15,9-1 5 16,6-1-17-16,13 5 6 15,18 4-3-15,10 0-9 0,5 0 0 16,4 0 0-16,-8 0 2 16,-11 0-8-16,-10 0 9 15,-7 0-2-15,-6 0-7 16,-7 0 3-16,-3 0-4 0,-5 0 4 16,-8 0-30-16,4 0-64 15,0 0-82-15,4 0-69 16,7-4-50-16,15-9-51 15</inkml:trace>
  <inkml:trace contextRef="#ctx0" brushRef="#br0" timeOffset="-120493.55">31040 8527 281 0,'-12'0'229'0,"-2"0"-41"16,3 0-47-16,-1 0-10 15,0 0 40 1,4-4 49-16,8 1 11 16,0-2-1-16,15 5-69 15,30 0-97-15,32 0-64 16,41 0 0-16,29 12 0 0,23-3 0 15,2-9 0-15,-11 7 0 16,-19-7 0-16,-29 0 0 16,-23 0 0-16,-28 0 0 15,-19 0 0-15,-14 0 0 16,-13-7 0-16,-16-14 0 16,-24-2-596-16,-25-11-89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25T17:51:09.18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11836 5710 649 0,'-11'-23'312'16,"-3"5"-152"-16,3 11-87 16,-2 7-32-16,-3 29-12 15,-4 16 30-15,-5 24 27 0,2 27-9 16,-7 19-16-16,3 16-20 16,2-2-18-16,0-2-14 15,6-10-1-15,6-15-8 16,5-16-14-16,8-17-67 15,0-19-80-15,0-19-70 0,0-11-26 16,0-24 1-16,0-27-35 16</inkml:trace>
  <inkml:trace contextRef="#ctx0" brushRef="#br0" timeOffset="266.66">11650 5772 403 0,'0'-103'281'0,"4"23"-105"16,3 15-93-16,10 16-40 15,11 16-14-15,9 13 0 16,7 20-1-16,5 17-12 16,3 14-2-16,-6 18-2 0,-11 12-4 15,-5 12-7-15,-18 0 5 16,-12 1-1-16,-28-1 5 16,-17-3 16-16,-12-9 6 15,-8-13-1-15,-5-7-14 16,2-3-1-16,6-15-6 15,14-6-10-15,8-5-2 16,11-5-20-16,13-7-33 0,7 0-52 16,9 0-28-16,21 0-45 15,15 0-80-15</inkml:trace>
  <inkml:trace contextRef="#ctx0" brushRef="#br0" timeOffset="482.88">12295 6314 763 0,'11'0'302'16,"3"0"-152"-16,2 0-80 15,8 0-33-15,20 0-5 16,22 0-6-16,18 0-10 0,14 0-8 16,3 0 2-16,-6 0-15 15,-16 0 1-15,-14 0-14 16,-16 0-49-16,-11 0-71 15,-17-10-75-15,-15-3-29 0,-6-6-22 16,-15-6 39-16</inkml:trace>
  <inkml:trace contextRef="#ctx0" brushRef="#br0" timeOffset="665.94">12916 6028 313 0,'-25'-37'296'0,"6"1"-64"16,-2 7-76-16,4 10-67 15,6 5-45-15,11 11 11 16,-13 3 20-16,5 24 24 15,-3 26-3-15,-6 26-17 16,-4 25-38-16,2 22-21 0,-3 11-11 16,6 1-5-16,4-4-21 15,1-9-85-15,11-17-83 16,0-11-84-16,8-21-18 0,12-17-44 16</inkml:trace>
  <inkml:trace contextRef="#ctx0" brushRef="#br0" timeOffset="1131.63">13944 5784 1038 0,'0'-90'263'16,"-24"18"-133"-16,-4 15-78 15,-6 11-22-15,-6 14 23 16,-5 13-3-16,4 19-19 15,0 14-12-15,1 28-4 16,7 27-7-16,9 20-6 16,7 8 1-16,17 2 0 15,0-11-7-15,17-9-1 0,15-15 5 16,9-14-11-16,8-22 1 16,5-16-5-16,-2-21-3 15,-3-15 17-15,-9-11-9 16,-7-19 12-16,-9-15 3 0,-12-17-2 15,-12-12-3-15,0-7 7 16,-12-2 2-16,0 10 2 16,-5 12-2-16,1 16 33 15,4 16 9-15,-1 13 0 16,7 11-13-16,-4 14 0 16,2 2-15-16,8 3-16 0,-8 6-3 15,8 4-14 1,-8 0-7-16,8 0-1 15,0 0-21-15,-9 0-48 16,9 0-74-16,0 14-61 0,0-1-33 16,0 6-7-16,0 9-45 15</inkml:trace>
  <inkml:trace contextRef="#ctx0" brushRef="#br0" timeOffset="1314.99">13827 5800 762 0,'-9'21'375'0,"9"-5"-195"16,0 9-92-16,9 14-32 16,13 19 54-16,11 16 51 0,13 14-26 15,6 10-73-15,5 4-34 16,0-1-16-16,-5-3-128 16,2-8-185-16,-10-4-115 0,-7-17-35 15</inkml:trace>
  <inkml:trace contextRef="#ctx0" brushRef="#br0" timeOffset="3378.43">10127 5808 307 0,'-38'0'146'0,"10"0"-64"15,8 13-37-15,8-13-5 16,4 0 25-16,8 0 51 16,0 0 16-16,0 0 7 0,11 0 29 15,18 0 32-15,16 7-58 16,9-7-54-16,11 0-49 16,6 9-11-16,11-1-20 15,-1-8-3-15,1 13-4 16,-6-6-14-16,-10 6-17 0,-10-1-92 15,-10-1-82 1,-18 2-74-16,-9-1 12 16,-13 5-17-16,-23 4-270 0</inkml:trace>
  <inkml:trace contextRef="#ctx0" brushRef="#br0" timeOffset="3595.02">10122 6268 335 0,'-64'13'261'0,"11"-3"-116"15,15-10-46-15,16 11-44 16,8-11-18-16,14 0 33 16,25 0 16-16,27-5-11 0,21-3-28 15,9 0-20-15,2 3-16 16,6 5-6-16,-8 0-5 16,-9 0 0-16,-13 0-11 15,-6 0-44-15,-19 13-71 16,-5 0-47-16,-13-6-19 15,-17-7-72-15</inkml:trace>
  <inkml:trace contextRef="#ctx0" brushRef="#br0" timeOffset="4327.21">8531 5776 566 0,'-14'-25'244'0,"3"5"-77"15,-6 4-48-15,1 4-28 16,0 3 1-16,0 9-21 15,4 13-34-15,-4 16-11 16,-4 19-5-16,0 21-4 16,-5 17-3-16,5 15 1 15,4 6-7-15,3-7-11 16,2-6 7-16,11-13-6 16,-8-14-2-16,8-23 4 0,0-12 8 15,0-11-4-15,0-21 1 16,0-12-10-16,0-29-4 15,3-24-16-15,13-28 1 16,13-26 4-16,7-16 10 16,5 1 5-16,0 9 7 0,-6 14-4 15,1 22 4-15,-7 23-2 16,-1 23-5 0,2 22 6-16,2 33 17 0,1 28 6 15,-1 26-1-15,-7 23-13 16,-5 13 3-16,-8 4-7 15,-12-4-2-15,0-12 0 16,0-13-3-16,0-21-4 16,-8-14 6-16,1-15-1 0,-7-19 3 15,3-16 0-15,-6-15-14 16,4-27-8-16,13-23-8 16,8-20 5-16,9-9 6 15,4-8 8-15,3 9 3 16,4 19-4-16,1 16 3 15,-1 21-2-15,0 29 11 16,10 29 2-16,-3 31 3 16,2 29-3-16,-4 25-1 15,-9 16 5-15,-4 9-1 0,-7-2 7 16,-4-3-6-16,-9-8-4 16,0-13-7-16,-9-11-12 15,9-17-73-15,-8-15-158 16,8-22-129-16</inkml:trace>
  <inkml:trace contextRef="#ctx0" brushRef="#br0" timeOffset="21715.1">9148 9542 451 0,'8'-30'139'0,"-5"7"-41"0,2 7-18 16,-2-1 11-16,-3 5 31 15,0 3 2-15,0 9-23 16,0 0-41-16,0 0-24 15,0 0-17-15,0 12-10 0,0 14-6 16,0 9 1-16,0 18 4 16,-11 13-6-16,3 7-1 15,-4 4 2-15,-1 1-3 16,2-1 1-16,-2-9 0 0,2-11-1 16,3-12-13-16,-1-11-34 15,9-9-32-15,-13-13-58 16,13-12-61-16,-8-12-11 15,8-18-48-15</inkml:trace>
  <inkml:trace contextRef="#ctx0" brushRef="#br0" timeOffset="21982.04">9273 8999 344 0,'-12'-35'188'16,"0"9"-71"-16,-4 14-52 15,-1 8-24-15,3 4-8 16,-3 0-5-16,5 13-7 16,12-6-7-16,0-7-6 15,0 8-4-15,0-8 0 0,0 0 0 16,0 0 4-16,0 0 4 16,0-8-8-16,0-3-2 15,0-6-2-15,0-4 1 16,0 2-2-16,0-1-23 0,0 7-35 15,0 1-31-15,0 4-36 16,0 8-86-16</inkml:trace>
  <inkml:trace contextRef="#ctx0" brushRef="#br0" timeOffset="22380.71">10065 9130 294 0,'21'-41'142'16,"-4"0"-51"-16,-6-8-42 0,-7 0-19 15,-4-3 2 1,0 3 6-16,-15 0-1 0,-2 4 10 15,-4 13 4-15,2 7-8 16,-6 13-18-16,-3 12-1 16,-17 18 4-16,-12 14-5 15,-3 20 2-15,-5 24 6 0,4 24-8 16,4 12 1-16,8 23-4 16,8 7-7-16,12 6-8 15,9-5-2-15,7-16-5 16,13-3 1-16,0-19-3 0,0-15-41 15,8-16-66-15,1-19-30 16,-4-16-12-16,-5-20-47 16,0-19-12-16</inkml:trace>
  <inkml:trace contextRef="#ctx0" brushRef="#br0" timeOffset="22539.45">9193 9912 461 0,'-29'-41'192'16,"10"8"-80"-16,5 9-63 15,14 4-23-15,14-3-12 16,14 0-4-16,15-1 5 16,14 0-11-16,16 3 1 0,6 5-8 15,5 4-34 1,1 0-46-16,0 0-56 0,2-1-115 16</inkml:trace>
  <inkml:trace contextRef="#ctx0" brushRef="#br0" timeOffset="22814.09">11039 9006 505 0,'57'-75'317'16,"-11"0"-96"-16,-10 15-97 16,-12 15-54-16,-8 17-23 0,-11 15-10 15,-17 26-10-15,-21 31 23 16,-19 30 9-16,-13 33 11 15,-9 26-2-15,5 22-16 16,15 15-21-16,22 1-20 16,16 0-3-16,24-7-13 0,29-14-10 15,20-16-52-15,25-11-60 16,22-22-13-16,26-23-37 16,20-25-69-16,11-29-27 15,-12-28-30-15</inkml:trace>
  <inkml:trace contextRef="#ctx0" brushRef="#br0" timeOffset="23661.86">12263 9162 395 0,'0'-13'212'15,"-8"6"-58"-15,8-2-67 16,0 9-43-16,-9 0-6 15,1 25 32-15,8 7 7 16,-11 22 0-16,11 15-26 0,-10 17-19 16,10 7-12-16,0 1-8 15,0-5-7 1,0-12-4-16,0-15 7 0,-8-13-12 16,8-12 9-16,-8-18-3 0,8-19 0 15,0-12-12-15,0-28-4 16,13-29 1-16,6-21 3 15,19-17 10-15,5-5 3 16,3 0-2-16,-2 20 2 16,-2 13-2-16,-10 20 2 15,-4 10 0-15,-5 19-5 0,-1 18 4 16,-5 20 13-16,-6 26 8 16,-3 15-7-16,-8 20-8 15,0 7-2-15,-12 2-1 16,-4-4 1-16,0-15-3 0,-1-13 2 15,6-14-1-15,2-12-2 16,0-20 5-16,9-7-4 16,0-22 0-16,0-11-1 0,9-18-7 15,20-6 11 1,7-6-8-16,12 10 7 0,6 3-2 16,-1 16-5-16,-1 15 2 15,-4 24 12-15,-2 22 16 16,-2 32 18-16,-7 26-16 15,-9 19-9-15,-3 12-15 0,-9-1-5 16,-7-11 1-16,-2-16-37 16,1-20-97-16,0-20-62 15,12-25-64-15,17-32-48 16,8-25 14-16</inkml:trace>
  <inkml:trace contextRef="#ctx0" brushRef="#br0" timeOffset="23828.8">13784 8935 755 0,'0'-49'396'0,"0"25"-173"0,-14 24-106 16,-11 31-61-16,-4 31 8 15,-2 16 17-15,-3 15 0 16,6 10-37-16,8-2-22 16,8-4-19-16,12-12-40 0,0-16-125 15,0-16-150-15,8-15-51 16,-1-27-47-16</inkml:trace>
  <inkml:trace contextRef="#ctx0" brushRef="#br0" timeOffset="23993.75">13481 8893 706 0,'-37'-64'313'0,"9"11"-133"0,7 15-95 15,5 10-46-15,5 11-21 16,11 10-4-16,0 7-13 15,11 18-27-15,13 5-102 16,12 10-105-16,18-1-60 0,11 0-39 16</inkml:trace>
  <inkml:trace contextRef="#ctx0" brushRef="#br0" timeOffset="24135.16">14322 9461 677 0,'4'35'376'0,"-4"-6"-184"15,0-1-100-15,0-8-51 16,0-4-23-16,0-16-26 16,0 0-147-16,0-3-145 15,0-13-68-15</inkml:trace>
  <inkml:trace contextRef="#ctx0" brushRef="#br0" timeOffset="24560.87">14646 8918 530 0,'12'-32'191'16,"-4"8"-73"-16,0 7-31 16,-3 8-1-16,-5 9 35 15,0 0-10-15,0 20-28 0,-8 10-2 16,-5-2-20-16,1 6-18 16,4-11-20-16,8-3 8 15,-12-7 49-15,12-13 15 0,0-9-36 16,0-10-13-16,6-9-14 15,8-10-1-15,14-8-7 16,12 6-8-16,6 4-2 16,-2 8-4-16,2 11 2 15,-7 17-5-15,1 24 8 16,-7 21-10-16,-12 22 1 0,-18 13-5 16,-18 9 4-16,-22 10 0 15,-16 2-5-15,-11-3 2 16,-6-9 9-16,10-12-6 0,6-16-5 15,13-11 0-15,13-15 0 16,17-10 0-16,19-5 0 16,15-3 0-16,25-6 0 15,15-11 0-15,21 0 0 16,23 0 0-16,18 0-130 16,10 0-242-16,2-7-75 0,-2-9-11 15</inkml:trace>
  <inkml:trace contextRef="#ctx0" brushRef="#br0" timeOffset="24927.19">16232 8964 421 0,'-35'-38'372'0,"2"5"-62"0,5 4-87 15,8 6-97-15,8 6-48 16,12 5-33-16,12 5-15 15,22 7-14-15,22 0 3 16,17 0-19-16,11 12-5 0,-3 4-33 16,-4 0-113-16,-7-1-78 15,-16 2-26-15,-23 4 36 16,-18 3 35-16,-26 0 51 0,-18 5 72 16,-23-4 141-16,-16 0 14 15,-1-6 43-15,-8 1 31 16,6-2 7-16,8-6-16 0,16-1-18 15,10-11-23-15,14 9-35 16,13-9-25-16,20 12-19 16,21 0-17-16,23 0-13 15,17-4-21-15,22-8-75 16,5 0-139-16,2 0-82 0,-1 0-27 16,-10-13-1-16</inkml:trace>
  <inkml:trace contextRef="#ctx0" brushRef="#br0" timeOffset="25276.32">17326 8926 482 0,'0'-12'407'0,"3"4"-89"16,5-5-145-16,14 1-90 0,13-5-43 15,19 7-23-15,11-3-7 16,13 1-10-16,-3 7-47 15,1 5-81-15,-17 0-57 16,-6 0-30-16,-18 12 37 0,-13 6 24 16,-22-3 17-16,-16 9 55 15,-22 5 87-15,-12-1 79 16,-12-2 11-16,0-3 39 0,2 2 10 16,11-4-15-1,13-5-27-15,7-9-16 0,9-7-11 16,7 8-5-16,13-8-17 15,21 0-27-15,12 0-8 16,15 0-16-16,13-3-83 16,7-6-119-16,10-3-48 0,8-4-15 15,3-3-17-15</inkml:trace>
  <inkml:trace contextRef="#ctx0" brushRef="#br0" timeOffset="25575.98">18374 8788 413 0,'0'-37'260'0,"-16"1"-18"15,-9 0-60-15,-3 11-81 0,-1 8-44 16,1 17 19 0,-4 13 33-16,-6 16 33 0,3 15-9 15,4 12-32-15,9 14-44 16,22 3-23-16,4 0-16 16,20-4-13-16,17-12-5 0,8-11-7 15,8-14 2-15,-1-15-3 16,-3-17-11-16,-4-26 2 15,-9-17 10-15,-7-15 8 16,-13-12-1-16,-11-7 8 0,-18-1 19 16,-11 2-13-1,-13 11-11-15,-13 7-6 0,-1 10-3 16,-5 11-41-16,2 13-84 16,1 11-89-16,6 6-57 15,1 7-17-15,11 0-1 0,1 0 4 16</inkml:trace>
  <inkml:trace contextRef="#ctx0" brushRef="#br0" timeOffset="25825.68">18370 8194 605 0,'22'-85'314'16,"-5"11"-51"-16,5 8-51 15,7 10-12-15,15 15 71 16,25 21-89-16,25 36-182 15,15 42 0-15,13 43 0 16,-9 38 0-16,-19 24 0 16,-29 16 0-16,-29-1 0 0,-28-2 0 15,-27-9 0-15,-27-9 0 16,-22-12 0-16,-19-16 0 16,-9-16 0-16,-6-16 0 0,4-12-340 15,10-18-138-15,6-11-11 16</inkml:trace>
  <inkml:trace contextRef="#ctx0" brushRef="#br0" timeOffset="26874.48">20371 7949 505 0,'-8'-20'150'0,"-1"4"-66"15,-5 3-37-15,-7 6-4 16,-9 7 13-16,-1 0-7 0,-1 0 8 16,-4 12-7-16,-1-1-16 15,4 10-7-15,9 4-5 16,2 3-1-16,11 5-15 16,11 3-3-16,3 4 0 15,19 6-3-15,10-1 0 16,9-5 7-16,5-7-7 0,-11-4 0 15,-11-5 3-15,-7-3 7 16,-12-4 18-16,-18 6 18 16,-16 6-3-16,-19 3-3 15,-14 4-5-15,-8 1 6 0,7 0-16 16,6-5-3-16,16-4-15 16,17 1-1-16,24-4-3 15,11 4 0-15,21-1-1 0,22 1 0 16,11-1 0-1,9 4 1-15,-14-4-1 0,-11 5 5 16,-17 8 19-16,-18 4 22 16,-24 4 26-16,-20 3 20 15,-9 6 3-15,-9-1-2 16,-1 1-13-16,4-7-45 0,8 6-37 16,15 0 0-16,8 0 0 15,14 4 0-15,17 4 0 16,19 2 0-16,21-8 0 0,16-6 0 15,8-8 0-15,9-8-255 16,-1-12-99-16,-4-17-33 16,-5-12-24-16</inkml:trace>
  <inkml:trace contextRef="#ctx0" brushRef="#br0" timeOffset="27209.42">22207 8393 343 0,'-16'-39'258'0,"-1"1"-70"0,6 9-92 15,11 10-53 1,-8 5-22-16,8 7 4 15,-9 7 7-15,9 12 0 0,-8 21 10 16,0 15 17-16,8 22 34 16,-12 12 5-16,12 10-26 15,0 10-24-15,0-4-16 0,0-3-24 16,0-15-1-16,0-10-6 16,0-10-12-16,0-12-49 15,0-10-92-15,0-14-54 0,0-7-19 16,4-17-23-1,0-12-22-15</inkml:trace>
  <inkml:trace contextRef="#ctx0" brushRef="#br0" timeOffset="27575.25">22203 8442 339 0,'0'-86'202'16,"-9"5"-75"-16,1 17-51 15,8 9-17-15,-9 16 18 16,9 5 13-16,0 10-29 0,0 8-25 15,6 4-26-15,14 12-2 16,11 0 2-16,20 17-4 16,13 6-5-16,5 5 7 15,1 10 3-15,-11 4-3 16,-10 2 0-16,-11 1 6 16,-17 3-4-16,-13-3-3 0,-8 0 6 15,-21 0 6-15,-8-9-3 16,-15-8-5-16,-9-4-4 15,-6-7-1-15,-4-5-1 16,7-12 7-16,3 0-10 0,11 0 1 16,11 0-2-16,5 0 2 15,14 0-7-15,6 0-15 16,6-3-27-16,0-2-21 16,6-4-38-16,11 1-37 15,12 4-21-15,7-4-58 16,1 0-24-16</inkml:trace>
  <inkml:trace contextRef="#ctx0" brushRef="#br0" timeOffset="27956.34">23681 7877 303 0,'3'-17'176'16,"3"5"-44"-16,2 0-65 16,0 0-30-16,-8 0 16 0,3 2 44 15,-3 4 27-15,0 6-6 16,0 0-16-16,-19 10 5 15,-14 24 3-15,-16 19-13 16,-8 23-9-16,0 18-24 16,4 9-25-16,16 2-9 15,18 1-11-15,19-2-4 16,16-1-6-16,12-8-16 0,14-10-3 16,6-13-33-16,4-10-105 15,4-12-106-15,1-19-55 16,5-19-19-16,-5-16-3 0</inkml:trace>
  <inkml:trace contextRef="#ctx0" brushRef="#br0" timeOffset="28470.72">24517 7900 570 0,'18'-57'282'0,"-7"13"-80"16,-6 11-58-16,-5 10-41 15,0 14-25-15,-8 21-19 0,-9 33 35 16,-11 28 0-16,-13 25-16 16,-5 20-23-16,3 4-22 15,-5 0-13-15,6-12-11 16,5-13 2-16,8-16-5 0,10-14-5 16,3-19 2-1,4-15 0-15,12-14 5 0,0-19-4 16,0-12-4-16,0-19 8 15,16-24-8-15,7-18-4 16,7-20 2-16,5-16 2 0,7-10-7 16,-2 0 14-16,-3 10-2 15,-1 12-2-15,2 12 7 16,-7 20-9-16,-7 15 0 16,-3 15-6-16,-4 18 7 15,2 17-7-15,10 24 14 16,2 25 2-16,3 16-4 15,-3 13-5-15,-1 2 4 0,-6 6-6 16,-4 1-2-16,1-7 5 16,-5-8-3-16,-3-6 0 15,-1-12-4-15,-4-13-27 16,-3-13-46-16,-5-5 77 0,0-6-246 16,0-4 4-16,0-6 10 15,0-7 19-15,-13 0 29 16,1-7-32-16,-5-15 21 0,0-2-70 15</inkml:trace>
  <inkml:trace contextRef="#ctx0" brushRef="#br0" timeOffset="28704.87">24551 8368 31 0,'-67'-14'170'0,"7"-3"48"16,4 1-54-16,8 3-33 16,11 4-16-16,9 2-3 0,11-2 10 15,8 1-19-15,9 4-33 16,5 4-27-16,11 0-23 15,17 0-10-15,12 0-1 16,7 0-5-16,9 0-1 0,-4 0-5 16,-9 9 2-16,-7-9-5 15,-8 0-13-15,-11 0-14 16,-4 7-22-16,-6-7-26 16,-3 0-39-16,0 0-27 0,0 0-8 15,5 0-38-15,-3-7-49 16</inkml:trace>
  <inkml:trace contextRef="#ctx0" brushRef="#br0" timeOffset="29553.4">25306 7347 5 0,'0'0'12'16,"0"0"8"-16,0 0 2 0,0 0-8 15,0 0-6-15,0 0-4 16,0 0 4-16,0 0 22 15,0 0 26-15,-8 0 34 16,8 0 20-16,0 0-48 16,0 0-16-16,0 0-5 15,0 0 9-15,0 0 3 0,0 0 13 16,0 0 5-16,8 0-18 16,3 7-8-16,10 7 3 15,7 9 10-15,9 23 14 16,8 30 25-16,-3 35 2 0,-16 27-22 15,-9 13-26-15,-13-1-23 16,-4-2-15-16,-21-15-5 16,-4-19-6-16,2-21-12 15,-3-20-37-15,9-16-59 16,-5-15-61-16,1-22-52 16,2-20-26-16,2-20-33 0</inkml:trace>
  <inkml:trace contextRef="#ctx0" brushRef="#br0" timeOffset="29986.62">25812 7233 382 0,'22'-65'190'16,"-6"8"-70"-16,0 17-56 0,1 10-29 15,6 15-17-15,19 5-5 16,18 10-5-16,13 25 2 15,4 5-1-15,-4 6-5 16,-13 9-2-16,-18 7 14 16,-22 12 10-16,-20 7 25 15,-16 1 21-15,-17-1 28 0,-3-7 2 16,-4-2-29-16,7-10-27 16,9-2-9-16,7-5-16 15,17-1-9-15,0 0-6 16,17 6-6-16,7 3 5 15,9 7-3-15,3 5-2 16,-1 1 2-16,3 3 3 0,-2 8 9 16,-6 5 2-16,-7-1 25 15,-6 0 10-15,-6-3 34 16,-6-2 14-16,-5-6 11 16,0-9-29-16,-13-4-29 15,-2-8-23-15,-1-3-15 0,-10-6-6 16,1-8-18-16,-2-4-94 15,-3-3-175-15,-1 0-170 16,-6-9-89-16</inkml:trace>
  <inkml:trace contextRef="#ctx0" brushRef="#br0" timeOffset="37257.36">13006 11914 236 0,'0'-28'242'15,"0"-1"-85"-15,-17 1-55 16,-2 6-22-16,-6 3 11 15,4 3 6-15,-4 4 9 0,6 3-2 16,-5 1-23-16,-1 8-26 16,-7 12-19-1,-1 12-13-15,-3 8 0 0,-6 10-15 16,6 3-4-16,3-1-1 16,11-2-3-16,8-7 7 15,14 3-9-15,8-5-2 16,9-5 7-16,6-4-1 0,3-5-5 15,-2-2 0-15,-4-5 6 16,-3-3-2-16,-9-9-3 16,-8 8 5-16,0-8 7 15,0 0-1-15,-14 11 6 16,-5 3-9-16,-1 1-5 16,-5 2 0-16,2 4 4 15,1-5-7-15,6 4 3 0,4 1-1 16,5-2 0-16,7 2 0 15,0 3-2-15,7 0 0 16,1 2 3-16,0-3 2 16,1-1-6-16,-9-7 0 0,0 1 6 15,0-4-2-15,0 3-3 16,0-5 5-16,-17 3 2 16,2-1-11-16,-2 4 8 15,-5 1-5-15,8-5 7 0,2 0-5 16,3 0-7-1,9 0-29-15,0-1-64 16,0 7-101-16,3 7-64 0,11-1-67 16</inkml:trace>
  <inkml:trace contextRef="#ctx0" brushRef="#br0" timeOffset="37956.03">12973 14112 79 0,'-12'-8'257'16,"4"1"-52"-16,0-2-52 16,8 1-51-16,0-1-27 15,0-3-12-15,0 4-18 16,16 0-19-16,15 8-8 0,15 0-7 16,11 12-3-16,0 13 5 15,-5 3-8-15,-10 13 8 16,-10 4 14-16,-16 4 11 15,-13 0 1-15,-3-4 6 16,-19-2 8-16,-5-5-4 16,-1-5-8-16,0-5 5 15,6-8-6-15,2-4-14 0,5-5-12 16,4 0-4-16,8-11-3 16,0 7-6-16,12 0-1 15,13 7 8-15,6 1-8 16,7 1 2-16,-3 0 1 15,2 6-7-15,-4-3 6 16,-4 2-7-16,-6-1 5 16,-6-4 0-16,-6-4 0 15,-2 2-4-15,-9-7-7 0,0-7-22 16,0 8-31-16,0-8-39 16,0 0-39-16,0 0-40 15,-20-8-14-15,-8-4-23 16,-13-12-37-16</inkml:trace>
  <inkml:trace contextRef="#ctx0" brushRef="#br0" timeOffset="39336.79">9863 11961 484 0,'-70'0'273'0,"1"0"-121"16,4 15-80-16,13 0-30 0,14 1-24 15,15 0-12-15,11 1 0 16,12-4 2-16,19-13-8 15,14 0 5-15,12 0-3 16,3-8-1-16,1-9-1 16,-1-7 0-16,-7-4 2 15,-8-10 2-15,-9-7-8 0,-15-3 11 16,-9-5-1 0,-20 0 4-16,-12 7 13 15,-15 14-9-15,-4 22-9 16,-6 10 5-16,-4 35 3 0,4 27-4 15,3 19 12-15,19 16-5 16,10 5-6-16,25 0 2 16,3-9-6-16,19-7-1 15,13-17-7-15,14-12 8 16,13-13-6-16,7-19-3 16,8-25 8-16,3-12-18 15,7-21-15-15,1-20-2 16,-1-24 1-16,-8-20 10 0,-8-17 6 15,-11-9 13-15,-15 6 3 16,-17 6 7-16,-7 18 12 16,-9 20 24-16,-8 20-7 15,-4 20-19-15,0 25-8 16,-16 33-9-16,-5 32 9 0,-4 36 5 16,1 29-2-16,8 12-7 15,16-4-5-15,8-8 0 16,16-15 0-16,14-22-5 15,14-20 2-15,6-26 0 0,3-16-6 16,3-28 0 0,-2-24 3-16,-5-24 2 15,-13-20-3-15,-9-15 2 0,-9-12 7 16,-18 0 8-16,-8 6 17 16,0 20 52-16,-12 17-17 15,-2 17-32-15,6 23-9 16,-3 34-15-16,3 32 0 15,8 24 4-15,-9 20-16 0,9 5 5 16,0 0-4-16,12-13 2 16,1-11-4-16,4-18-5 15,-5-15 0-15,-1-12 2 16,-2-12-3-16,-1-17 5 16,3-12-5-16,6-18 3 15,-5-15 11-15,5-2-4 16,-6 1-1-16,3 9-2 0,0 9 0 15,-1 8 3-15,0 8 0 16,-2 12 1-16,9 12 3 16,5 8-12-16,6 8 6 15,0 1 7-15,9-3-5 0,9-7 3 16,6-7-5-16,7-12-5 16,-2-12 0-1,-6-18-1-15,-13-14 5 0,-17-13 4 16,-12-7 20-16,-12-5 31 15,-16 1 43-15,-9 6 53 16,-3 16 25-16,-1 13-112 16,5 22-61-16,5 11 0 15,7 28 0-15,12 16 0 16,12 13 0-16,20 8 0 0,20 1 0 16,26-1 0-16,18-8-216 15,15-8-156-15,3-8-41 16,-10-13-38-16</inkml:trace>
  <inkml:trace contextRef="#ctx0" brushRef="#br0" timeOffset="40585.67">14641 12228 247 0,'0'-38'294'16,"-8"2"-41"-16,1 8-55 16,-1 6-62-16,0 10-67 15,-1 22-19-15,-3 26 19 16,-4 25-1-16,-4 25-26 0,-1 15-14 15,2 10-11-15,-3-7-10 16,11-5-2-16,2-13-6 16,9-22 4-16,0-10-2 15,0-22 4-15,0-11 4 16,-12-21-18-16,1-23 1 16,2-27 4-16,9-24 5 0,0-25 0 15,0-18-2-15,12-18-1 16,14 1 0-16,2 8 8 15,4 17-6-15,1 26-3 16,3 30 1-16,-1 30 5 0,3 23 1 16,-11 28-9-16,-10 20 3 15,-17 13 3 1,-9 13-5-16,-10 0 4 0,-13-5-10 16,1-12-4-16,-9-9-34 15,9-10-49-15,-2-7-70 16,1-6-33-16,-1-5-25 15,-4-8-75-15</inkml:trace>
  <inkml:trace contextRef="#ctx0" brushRef="#br0" timeOffset="40818.75">15166 11834 756 0,'40'-62'656'0,"-7"17"-285"16,-13 21-191-1,-8 24-96-15,-3 52-84 0,-9 38 0 16,0 37 0-16,0 23 0 16,0 13 0-16,3 3 0 15,22-7 0-15,17-8 0 16,10-17 0-16,12-20 0 0,9-24-70 16,5-26-433-16,-1-30-1 15,1-34 31-15</inkml:trace>
  <inkml:trace contextRef="#ctx0" brushRef="#br0" timeOffset="41350.53">16184 12261 510 0,'-11'-139'440'15,"-9"24"-34"-15,-1 30-198 16,2 36-113-16,-6 37-46 16,-4 41 6-16,1 40 64 15,-4 33-46-15,2 21-30 0,2 2-25 16,0-4-2-16,8-15-9 15,0-20-10-15,3-22 8 16,5-14 0-16,4-21-4 16,8-21-1-16,0-20 0 0,0-27 0 15,12-28-14 1,13-19-9-16,15-27-12 16,13-22-10-16,12-8 18 0,3 10 9 15,3 19 11-15,-9 24 3 16,-15 25-1-16,-15 25 0 15,-12 25 7-15,-20 33 12 16,-12 19 0-16,-18 21 18 16,-10 13-6-16,-7 8 3 0,1-10 0 15,6-8-12-15,7-14-5 16,13-13-7-16,8-11-2 16,12-6-3-16,20-17 0 15,22-12 0-15,9-4 0 16,11 4 0-1,-1 3 0-15,-9 9 0 0,-6 18 0 16,-14 10 0-16,-20 20 0 16,-12 8 0-16,-25 10 0 15,-8-5 0-15,-2 1 0 16,-12-15 0-16,4-4 0 0,-1-15 0 16,-2-4 0-16,3-7 0 15,4-17-63-15,7 0-195 16,5 0-102-16,7-17-25 15,12-7 4-15</inkml:trace>
  <inkml:trace contextRef="#ctx0" brushRef="#br0" timeOffset="41650.99">16653 11556 320 0,'15'-74'232'16,"-7"13"-92"-16,-8 13-63 15,0 7-12-15,0 13 14 0,0 6 2 16,0 8-9-16,0 5-19 16,0 1-11-16,0 8-1 15,5 0 25-15,3-5 48 16,4 5 33-16,8 0-1 16,8 0-10-16,18 17 1 0,15 12-38 15,11 23-99-15,2 42 0 16,-5 39 0-16,-21 39 0 15,-19 23 0-15,-20 14 0 16,-27 3 0-16,-18-10 0 0,-18-13 0 16,-11-20 0-16,-12-17-441 15,-4-19-52-15,-7-15 12 16</inkml:trace>
  <inkml:trace contextRef="#ctx0" brushRef="#br0" timeOffset="43081.92">8076 4101 357 0,'0'-2'214'0,"-17"-3"-100"16,-2 5-32-16,-15 0 48 15,3 0-14-15,-7 0 13 16,5 0-11-16,10 0-42 16,3 0-28-16,7 0-30 15,4 0-10-15,9 7-2 16,0 6-1-16,0 1-6 16,5 1 2-16,-5-2-9 0,0 3 9 15,0 5 1-15,-16 7 3 16,-8 8 5-16,-9 8 0 15,-7 6-2-15,-2-5 5 16,7-4-5-16,2-4-3 16,9-10-3-16,8-3-4 15,8-7 3-15,8-1-6 16,0-4-1-16,11 0 2 16,7-12 4-16,1 9-12 0,-2-9 9 15,-6 0 5-15,-3 8-2 16,-8 0 2-16,0 4 5 15,-16 8-2-15,-9 6 5 16,-2 2-1-16,-3 1 1 16,11 2-8-16,7-2 4 0,12-1-5 15,0 5 1 1,0 0 1-16,8-2-2 0,4 3-1 16,7-6 3-1,6 2-16-15,7 2-129 0,6 0-154 16,-5-2-126-16</inkml:trace>
  <inkml:trace contextRef="#ctx0" brushRef="#br0" timeOffset="44080.19">9928 16277 30 0,'0'29'120'16,"0"-8"97"-16,0-9-43 15,0-4-10-15,0-8-22 16,0 0 10-16,0 0 29 15,0 0 12-15,0 0-20 16,0 0-50-16,0 0-49 16,3 0-31-16,11 0-14 0,5 9-11 15,14-1-11-15,2 3 1 16,3 1-9-16,-5 2 3 16,-5-1-6-16,-8-3 4 15,-11 7 8-15,-9 7 0 0,-22 9 22 16,-5 3 23-16,-11 2 26 15,6-7-55-15,-1-6-24 16,10-5 0-16,5-8 0 16,18 5 0-16,10-1 0 15,14-4 0-15,16 5 0 16,13 0 0-16,7-1 0 16,2 3 0-16,-5 5 0 0,-4 5 0 15,-10 3 0-15,-5 2 0 16,-10-1 0-16,-12-1 0 15,-5 0 0-15,-2 1 0 16,-9-4 0-16,0-1 0 0,-20 1 0 16,-8-5 0-16,-12 0 0 15,-9-4 0-15,1 1 0 16,-2-6 0-16,1-2 0 16,0-13 0-16,0 9-223 15,-8-3-207-15,-2-6-24 16,-7 0-1-16</inkml:trace>
  <inkml:trace contextRef="#ctx0" brushRef="#br0" timeOffset="47108.17">7361 2935 343 0,'0'-42'120'16,"-12"2"-48"-16,-4-2-11 15,-1 3 37-15,2 6 58 16,-7 9-24-16,-9 12-41 16,-14 12-2-16,-12 33-8 15,-8 23-20-15,1 25-13 16,7 25-20-16,11 21-13 16,13 11-9-16,18 4-3 15,15-3-24-15,0-13-76 16,0-12-106-16,0-22-48 15,0-18-17-15,-20-24 1 16</inkml:trace>
  <inkml:trace contextRef="#ctx0" brushRef="#br0" timeOffset="47457.53">6484 3843 321 0,'-36'-50'224'16,"10"6"-102"-16,26 2-61 0,18 2-25 15,29 0-18-15,35 2-7 16,24 2-5-1,17 3-6-15,5 5 0 16,-6 3 3-16,-12 2-2 16,-20 7-3-16,-22 4 12 15,-18 2 23-15,-18 10 13 0,-21 0 40 16,-11 16 58-16,-16 13-26 16,-4 12-44-16,-4 8-29 15,3 4-10-15,9 0-21 16,12 3-3-16,17 1-5 15,11-7-4-15,12-14 1 16,6-15-14-16,-7-21 3 16,-1-21 13-16,-17-15-10 15,-15-14-3-15,-6-7-2 16,-20 1 2-16,-9 3-41 16,1 8-49-16,1 9-70 15,6 7-37-15,4 8-6 16,17 5-13-16,9 4 24 15</inkml:trace>
  <inkml:trace contextRef="#ctx0" brushRef="#br0" timeOffset="47989.97">7727 3398 332 0,'33'-4'197'0,"-11"4"-66"16,0 0-61-16,-9 0-20 16,-2 17 33-16,-3 11 74 15,0 17-52-15,1 12-39 16,-1 5-33-16,-5-2-18 15,2-12-3-15,-5-10-2 16,0-15 1-16,0-23 20 0,0-12 10 16,0-24 12-16,3-16-12 15,11-21-10-15,10-9-9 16,16 0-15-16,10 8-5 16,9 17-4-16,1 17 0 15,2 20 3-15,-5 16-1 16,-4 4-3-16,-13 21 10 15,-7 3-9-15,-13 0 7 16,-11-4 3-16,-9-2 17 16,0-6 17-16,0-12 0 15,0 0-23-15,0 0-32 0,-9-10-55 16,9-5-81-16,0-6-46 16,21-7-10-16,15-10 5 15,26-10 55-15,14-9 61 16,14-4 46-16,2 1 30 15,6-7 25-15,-8 6 33 16,-16 13 51-16,-17 7 41 16,-21 13 26-16,-21 16-32 15,-15 24 136-15,-40 29-49 16,-25 28-12-16,-17 37-38 16,1 37-154-16,9 23-19 0,18 12 0 15,27 6 0-15,27-9 0 16,33-8 0-16,27-21 0 15,34-15-242-15,27-31-105 16,28-26-151-16</inkml:trace>
  <inkml:trace contextRef="#ctx0" brushRef="#br0" timeOffset="48923">10138 2772 129 0,'-11'-8'250'0,"-5"-1"-46"16,3 2 15-16,1 2-37 16,12 1 2-16,0 1-28 15,0-2-27-15,0 1-52 16,12 4-42-16,21 0-10 16,28 0-15-16,29 0-5 15,22 0 1-15,13 0-4 16,5 0 0-16,-7 0-8 15,-17 0 9-15,-24 0-3 0,-17-8 7 16,-17-1-2 0,-17-8-18-16,-9-2-64 15,-19-4-90-15,-11-6-66 16,-17 4-34-16,-15-5-25 0,-12 6 12 16</inkml:trace>
  <inkml:trace contextRef="#ctx0" brushRef="#br0" timeOffset="49188.02">10574 2543 165 0,'-12'-4'261'16,"12"0"-71"-16,-10 1-25 0,10 3-46 15,0 0-42 1,0 0-26-16,0 0-21 16,0 21 6-16,0 10 18 0,0 14 25 15,0 17 27 1,-8 11 5-16,8 4-29 0,0-4-25 15,0-3-31-15,-8-10-8 16,8-7-13-16,0-12-3 16,0-8 1-16,0-14-2 15,0-2-3-15,0-5 0 16,0-12-53-16,0 0-90 16,0 0-122-16,0-15-41 0,13-18-57 15</inkml:trace>
  <inkml:trace contextRef="#ctx0" brushRef="#br0" timeOffset="49438.44">11194 2357 486 0,'17'-46'319'0,"-2"11"-155"16,-1 9 2-16,-3 11-81 15,18 15 0-15,15 31 61 16,25 38 66-16,21 32-46 15,4 35-52-15,-10 23-49 16,-15 20-34-16,-20 3-23 16,-20 6-8-16,-21-12 0 15,-21-17 0-15,-19-17-4 16,-13-25-67-16,-8-19-84 16,-7-20-116-16,-5-17-101 0,-4-13-7 15,-4-10-3-15</inkml:trace>
  <inkml:trace contextRef="#ctx0" brushRef="#br0" timeOffset="50770.1">10519 2988 18 0,'0'-4'25'15,"0"-1"17"-15,0 2 25 16,0-1 34-16,0-1 20 16,0 5-49-16,0-3-30 15,0-2-14-15,0 0 7 16,0 1 7-16,5 1 1 0,-5-2-3 15,0 1 1-15,0 4 6 16,0 0 3-16,0 0 1 16,0 0 8-16,0 0 8 15,0 0 0-15,0 0-11 16,0 0-21-16,0 0-11 16,0 12-18-16,0 17 14 15,0 15 24-15,0 18-1 16,-11 16-7-16,-1 6 11 15,-5 3-1-15,1-3-11 0,-1-5-7 16,1-10 1-16,4-13-3 16,0-11-15-16,12-9 1 15,-9-10-5-15,9-6 1 16,0-9-1-16,0-2-10 16,0-9 4-16,0 0 0 0,0 0 7 15,0 0-10-15,0 0-4 31,0 0-27-31,0-9-42 0,0-7-59 16,0 1-45-16,0-7 3 16,0 1 0-16,0-2 12 15,0-2-40-15,0 2-230 16</inkml:trace>
  <inkml:trace contextRef="#ctx0" brushRef="#br0" timeOffset="52317.67">7293 3078 486 0,'-25'-83'201'0,"-11"10"-59"15,-21 16-37-15,-22 16-32 16,-18 21 8-16,-12 20 7 16,-8 20-18-16,7 21-29 15,20 16-18-15,30 9-12 16,31 10 3-16,32 2-10 16,38-1-1-16,32-7 0 0,28-12-11 15,27-23 1-15,5-19-18 16,5-20 8-1,-7-20 5-15,-19-21 14 16,-18-12 2-16,-24-12-2 16,-27-8 14-16,-21-5 27 0,-31 1 14 15,-24 8-2-15,-24 16-20 16,-16 20-2-16,-15 21-14 16,-11 16 5-1,3 33-7-15,6 15-6 0,17 17-1 16,29 13-1-16,23 12-9 15,34 4 6 1,27-6-7-16,21-1 1 16,23-14-5-16,19-13-17 0,15-20-22 15,11-19-9-15,6-21 12 16,-13-12 19-16,-26-12 16 16,-26-18 0-16,-35-11 29 15,-30-8 19-15,-34 1 34 16,-26 3-34-16,-31 17-12 15,-15 20-8-15,-5 20-5 16,5 10-10-16,14 15 1 16,22 12-4-16,30 8-4 0,22 3-1 15,30 1 2 1,27-8-9-16,33-13-3 16,25-11-29-16,16-17-5 15,12-17 20-15,-2-11 12 0,-6-8 7 16,-20-6-1-16,-24-6 12 15,-29-4 8-15,-25-2 32 16,-24 6 0-16,-33 3-11 16,-29 16-9-16,-17 22-5 15,-18 19 6-15,-10 28 15 16,6 24-25-16,12 18 0 16,19 12-12-16,30 8-1 15,28 0 0-15,33-13 0 0,31-20-16 16,29-24-45-1,12-36-19-15,8-35 8 16,-7-31 40-16,-12-19 13 0,-21-22 7 16,-21-13 11-16,-28-6 7 15,-24 2-2-15,-24 7-14 16,-29 14-55-16,-33 20-102 16,-35 29-106-16,-30 30 2 15,-33 15-23-15,-30 31-226 16</inkml:trace>
  <inkml:trace contextRef="#ctx0" brushRef="#br0" timeOffset="52865.52">3666 3814 815 0,'-17'-49'305'0,"6"16"-147"15,3 12-87-15,8 21-35 16,-9 25-12-16,9 27-4 16,0 27-12-16,0 14-2 15,12 4-5-15,10-7-1 16,5-9 0-16,9-15 3 15,14-17-2-15,3-17-7 16,4-15 6-16,0-27-7 16,-6-18 2-16,-1-25-10 15,-10-23 14-15,-7-18-3 16,-9-4 33-16,-7 12 24 16,-9 18 1-16,-5 18-17 15,-3 14-25-15,5 20-16 16,1 16 1-16,12 33 7 15,10 14-7-15,8 15 4 16,13 0-1-16,4-14 2 16,4-11-4-16,-1-12 2 15,-2-25 4-15,-3-9-1 16,-4-19-3-16,-7-21 1 16,-8-13 5-16,-7-7-2 15,-5 0-6-15,-4 0-18 16,-8 5-47-16,1 7-115 15,-5 3-84-15,4 2-24 16,4-1-42-16</inkml:trace>
  <inkml:trace contextRef="#ctx0" brushRef="#br0" timeOffset="53348.16">4986 3057 414 0,'12'-36'156'0,"-9"7"7"16,-3 13-60-16,0 12-47 15,0 20 9-15,0 36 41 16,-11 34-15-16,-2 28-42 16,5 21-18-16,8 7-17 15,0-4-3-15,0-21-9 16,0-17-2-16,0-25 7 16,0-22-6-1,0-15 5-15,3-26-3 0,11-29 0 16,6-23-8-16,8-25 5 15,4-17 3-15,5 1 4 16,-3 12 8-16,-12 16-3 16,0 16-5-16,-11 20-7 15,2 17 6-15,-2 28 2 16,3 18-1-16,2 2-2 16,-1-2-1-16,2-10-9 15,3-7-11-15,0-13-27 0,4-16-6 16,5-20 4-1,4-26 22-15,2-23 9 16,4-12 7-16,-4-9 9 16,-2 14 23-16,-9 10 36 15,-3 18 14-15,-9 10-11 16,-4 19-27-16,3 19 4 16,3 19-13-16,-6 26-10 15,5 12-11-15,-2 4-6 16,0 1-103-16,-2-2-121 15,-4-6-87-15,-5-11-72 16</inkml:trace>
  <inkml:trace contextRef="#ctx0" brushRef="#br0" timeOffset="53494.8">5606 3199 651 0,'-15'-77'246'0,"2"12"-107"16,5 12-72-16,8 8-30 15,0 12-23-15,0 10-95 16,0 10-133-16,0 1-79 16</inkml:trace>
  <inkml:trace contextRef="#ctx0" brushRef="#br0" timeOffset="53697.67">5863 2715 644 0,'0'-22'351'16,"0"15"-175"-16,0 14-91 16,-8 27 45-16,-4 27 34 15,-2 24-66-15,3 26-52 16,11 14-17-16,0 6-50 16,5-5-112-16,9-13-112 15,8-18-80-15,2-26 12 16,4-33-6-16</inkml:trace>
  <inkml:trace contextRef="#ctx0" brushRef="#br0" timeOffset="54014.35">6123 3219 414 0,'0'-41'149'16,"0"13"-45"-16,0 13-52 16,3 6-14-16,10 9-3 15,3 0-13-15,8 0-10 16,10 0-5-16,6-8-2 15,0-8 0-15,-4-8 2 16,-7-14-1-16,-9-2 39 16,-15 4 75-1,-13-2 61-15,-21 15-27 16,-16 13-24-16,-17 24-17 16,2 10-22-16,7 12-38 0,17 8-31 15,19 9-2-15,25 9-10 16,28-2-5-16,21 1-16 15,14-7-50-15,10-6-63 16,7-7-69-16,2-9-84 16,-4-10-81-16,-13-3-415 15</inkml:trace>
  <inkml:trace contextRef="#ctx0" brushRef="#br0" timeOffset="54729.53">11044 3366 39 0,'-13'-5'73'15,"1"3"98"-15,1 2-24 16,-1 0-30-16,12 0-19 16,-9 0 25-16,9-5-6 15,0 0-5-15,0 3-27 16,0 2-34-16,5 0-21 16,7 0-21-16,9 0 2 0,7 0-7 15,7 0-4 1,3 0-58-16,-3 0-72 15,-2 0-70-15,-1 0-36 16,-2 0-37-16</inkml:trace>
  <inkml:trace contextRef="#ctx0" brushRef="#br0" timeOffset="54917.56">11305 3301 381 0,'0'-12'158'16,"-9"3"-71"-16,9 1-30 15,0 0-20 1,0 0-19-16,4 4-10 0,12 4-3 16,9 0-14-16,4 0-12 15,2 0-31-15,6 0-17 16,-1 0-24-16,-3 12-49 16,-1-4-7-16</inkml:trace>
  <inkml:trace contextRef="#ctx0" brushRef="#br0" timeOffset="56526.4">6813 503 224 0,'0'-14'165'0,"-11"-4"-59"16,-2 3-2-16,-3-2-9 15,-14 5-9-15,-5 4 6 16,-18 8 0-16,-20 13-8 16,-5 11-19-16,6 4-21 15,15 5-17-15,20 8-17 16,37-1-3-1,20 6-4-15,28 1 0 0,30-2-3 16,14 1 4 0,7-2-7-16,-15 1 0 15,-13-9-2-15,-23-7 7 16,-15-1-1-16,-18-7-1 16,-15-1 0-16,-31 1 1 15,-18-2 7-15,-8-2-2 16,0-8-8-16,8-9 0 15,8 11 4-15,14-11-15 16,5 0-23-16,11 0-47 16,11 0-46-16,0 0-49 15,11 0-61-15,5-11-26 16</inkml:trace>
  <inkml:trace contextRef="#ctx0" brushRef="#br0" timeOffset="61568.75">7319 736 85 0,'0'-4'184'0,"0"-4"-31"15,0 4-10-15,0 1-32 16,0-1-30-16,-6 4-19 16,-6 0-20-1,-5 0-21-15,1 0-7 16,-1 0-9-16,2 11-4 15,2 1 3-15,1 4-4 16,12 1 4-16,0 3-2 16,0 5 2-16,8-6-2 15,9 3-4-15,7-3 0 16,3-2-7-16,11-6-16 16,3-11-29-16,-1 10-2 15,-4-10-6-15,2 0 0 16,-2 0 6-16,-4-12 12 15,-4-5 10-15,-2 1 17 16,-4-7 7-16,-5-4 10 16,-4-1 12-16,-10 8 4 15,-3-1 16-15,0 9 2 16,0 4 2-16,-11 0-4 16,-2 8-7-16,-7 0-1 15,-1 12-5-15,-4 4-10 16,6 5-2-16,2-1-4 15,6 1-3-15,11-2 1 16,0-2-1-16,8 0 1 16,9-6 0-16,2-2-5 15,1-9-6-15,1 0 5 16,-2 0 2-16,-2-12 5 16,-4-4-2-16,-5-6 5 15,-8 6 0-15,0 0 14 16,0 4 6-16,0 5-5 15,0 2-5-15,-8 5-12 16,8 0-2-16,0 0-2 16,0 12 1-16,0 0 2 15,0 1-6-15,8-1-11 16,3 0-29-16,5 0-21 16,6-12-11-16,2 0 5 15,-4 0-11-15,-1 0-1 16,3-6 17-16,-6-5 33 15,-3-1 42-15,-2 1 64 16,-3-1-1-16,1 3-27 16,-1 2-12-16,-8 7-2 15,0 0-10-15,0 0 2 16,0 12 2-16,0 4 5 16,-13 0-4-16,4 4-8 0,9 1-13 15,-8-5 1-15,8-4-3 16,0-12 1-1,0 0-2-15,0 0 1 16,5 0-2-16,7 0 8 16,4-9-3-16,6-3 2 15,-7 5 5-15,2 3 1 16,-6 4-1-16,3 0-6 0,-3 0-2 16,5 11-2-16,5 6-5 15,2-6 2-15,3 1-19 16,10-2-32-1,13-10-30-15,11-10-43 0,5-4-31 16,9-15 16 0,-1-4 45-16,-5-7 42 0,-6-10 40 15,-10 5 99-15,-14 2 137 16,-16 4-55-16,-8 12-44 16,-14 3 19-16,0 7-46 15,-17 17-29-15,-2 0-14 16,-10 24-23-16,1 18-2 15,-5 10-11-15,4 9-6 16,4 1-9-16,6 2-1 16,-2 2 1-16,9-2-23 15,-1-10-40-15,13-10-51 16,-6-7-23-16,-3-8 6 16,9-12 5-16,-12-10-26 15,-5-7-16-15,1-12-79 16</inkml:trace>
  <inkml:trace contextRef="#ctx0" brushRef="#br0" timeOffset="61690.2">8288 1062 165 0,'-14'-29'243'0,"14"5"-93"16,0 0-45-16,0 3-51 15,9 1-30-15,10 8-11 0,15-1-8 16,14 1-5-16,17 0-55 16,3 3-40-16,3 1-73 15,-11 1-43-15</inkml:trace>
  <inkml:trace contextRef="#ctx0" brushRef="#br0" timeOffset="63032.63">9311 553 136 0,'7'-7'242'16,"-7"-2"-39"-16,0 9-85 15,-7 0-60-15,-9 16-25 16,-6 13 2-16,-2 10-13 15,8 11-11-15,16 7-3 16,0 9-7-16,24-2 1 16,17 2-13-16,12-5-29 15,12-8-49-15,7-9-42 16,-7-12-97-16</inkml:trace>
  <inkml:trace contextRef="#ctx0" brushRef="#br0" timeOffset="63781.6">10114 745 336 0,'-8'-4'218'0,"8"4"-63"16,0 0-54-16,0 0-46 16,0 0-18-16,0 0-23 15,16 0 1-15,22 0-12 16,13 0-1-16,15 0 3 15,7 0-1-15,-4 0-7 16,0 0-9-16,-8 0-7 16,-12 0-21-16,-9 0-31 15,-15 0-49-15,-9-9-58 16,-16-3-52-16</inkml:trace>
  <inkml:trace contextRef="#ctx0" brushRef="#br0" timeOffset="63999.02">10423 703 242 0,'-16'0'167'0,"3"10"-49"0,5-10-39 16,8 0-23-1,0 7-21-15,0-7-8 16,0 12-1-16,0 1-3 16,5 3 7-16,-2 9-9 0,2 3-5 15,3 8-10-15,-4 5-5 16,0 0 3-16,0-4-25 15,3-1-55-15,2-8-42 16,-1-7-75-16,-3-4-26 16</inkml:trace>
  <inkml:trace contextRef="#ctx0" brushRef="#br0" timeOffset="64214.66">10777 748 276 0,'36'-52'197'15,"-3"7"-34"-15,-6 5-49 16,6 11-49-16,-1 5 10 16,9 12 6-16,11 12-12 15,5 28-22-15,8 25-2 0,-3 16 9 16,-15 17-25-16,-9 3-17 16,-22 9-5-16,-16 4-42 15,-40 3-86 1,-25-4-84-16,-20-7-39 15,-16-12-59-15</inkml:trace>
  <inkml:trace contextRef="#ctx0" brushRef="#br0" timeOffset="68774.25">10846 4449 255 0,'0'-21'204'0,"0"-3"-62"16,-14 2-44-16,-2 3-15 16,-4 3-21-16,-4 4-7 15,0 3-14-15,-1 7-20 16,5 2-8-16,5 0-9 16,1 6 5-16,14 11-9 15,0-1 1-15,0 3 2 16,14 3-2-16,9 6 0 0,11 1 2 15,2 4-6-15,4 3 0 16,0 2 1-16,-7-7 7 16,-9-4-5-16,-7 0-5 15,-14-4 6-15,-3 2-7 0,-16-4-2 16,-12-6 0-16,-8-2-1 16,-6-1 10-1,3-12 0-15,-2 0-1 0,4 0-2 16,9 0-3-16,3 0 5 15,10 0-6-15,15 0-18 16,0 0-4-16,0 0-16 0,0-9-19 16,7 2-20-16,10-6-18 15,-1-2-31-15,4-7-47 16</inkml:trace>
  <inkml:trace contextRef="#ctx0" brushRef="#br0" timeOffset="69072.91">11341 4249 334 0,'21'-37'161'0,"-9"5"-47"16,-5 3-4-16,-7 9-9 16,0 8-1-16,-7 4-9 15,-5 8-35-15,-9 17-19 16,-7 14-6-16,-5 18-11 15,1 12-5-15,7 9-9 0,9 3 0 16,16 4-6-16,0-3 0 16,16-5-3-16,9-5-1 15,7-7-19-15,7-11-17 16,16-9-22-16,9-9-50 16,13-13-23-16,12-15-19 15,4 0-49-15,2-19-4 0</inkml:trace>
  <inkml:trace contextRef="#ctx0" brushRef="#br0" timeOffset="69722.6">12162 4347 6 0,'0'-4'13'0,"8"0"19"16,-2 0 32-16,-1-1 61 15,3 1 17-15,-8-4-44 16,0 1-18-16,4 2-12 15,-4-4 7-15,0 2 12 0,0 2 4 16,0 2-19 0,0 3-22-16,0 0-16 0,0 0-18 15,0 0-12-15,0 15-1 16,0 12 1 0,0 3-4-16,0 12 0 15,0-1 1-15,0-2-2 16,0-2 5-16,0-4-8 0,0-4 8 15,0-8-7-15,0-6 7 16,0-2-4-16,0-13 2 16,0 0 2-16,0-5-2 15,0-11-2-15,-12-12 0 0,4-17 2 16,1-9-1 0,7-6-1-16,0-5 4 0,0-1-3 15,7 13-3-15,1 9 7 16,9 7-9-16,8 10 2 15,7 10-3-15,8 9 4 16,1 8-2-16,0 20 4 16,-10 8-2-16,-7 5-2 0,-10-1 9 15,-14 5-3-15,0-4-3 16,-22-2-6-16,-6-1 6 16,-8-5-8-16,-10-6-9 15,3-2-34-15,3-5-39 0,2-3-40 16,7-2-21-1,2-7-58-15,4 0 5 0</inkml:trace>
  <inkml:trace contextRef="#ctx0" brushRef="#br0" timeOffset="70154.56">12742 3857 336 0,'0'-60'294'0,"-8"12"-93"0,0 10-84 16,8 13-55-16,-8 6-27 16,8 7-13-16,0 12-18 15,8 20 1-15,10 24-1 16,16 25-3-16,3 17 2 15,4 12 0-15,-6 1-7 0,-7-7-12 16,-11-6-29-16,-12-9-35 16,-5-7-54-16,-28 0-22 15,-22-11-68-15,-14 3-202 16</inkml:trace>
  <inkml:trace contextRef="#ctx0" brushRef="#br0" timeOffset="70803.39">10838 5169 12 0,'0'-3'14'15,"0"3"3"-15,3 0 2 16,6-4 1-16,-5-1 4 15,3 2 9-15,2-2 25 16,-1 0 45-16,0 1-5 0,0-4-29 16,-4 1-25-16,1 3-14 15,-5-1-1-15,0-2 7 16,0 2 11-16,0 1-1 16,-14 1-3-16,-2 3-11 15,-3 0-9-15,-3 0 8 16,-2 0 6-16,1 0 1 0,-6 12-5 15,9 0-15-15,4-12-4 16,16 36-4 15,39 1-10-31,31 12 4 16,-35-24-5 0,-1-1-1-16,-10-4 1 15,-8 0-1-15,-3-8-6 0,-10 0 3 16,-3 0 3-16,-19 4-4 15,-13 1-5 1,-7 0-1-16,4-5-3 0,2-3-16 16,4-9-8-16,10 7-15 15,7-7-5-15,4 0-8 16,8 0-1-16,0 0-10 16,8-12-71-16,7-4-18 0</inkml:trace>
  <inkml:trace contextRef="#ctx0" brushRef="#br0" timeOffset="71119.87">11581 5022 270 0,'9'-15'193'15,"-6"1"-42"-15,-3 2-29 0,0 5-38 16,0 2-14-16,0 5-5 16,0 0-6-16,0 0-19 15,-12 21-1-15,-5 11-3 16,1 13-6-16,-4 13-8 16,3 2-14-16,5 9-2 15,12 2-8-15,16-2 3 16,17-1-16-16,20-6-20 0,27-14-27 15,31-8-10-15,18-11-86 16,148-8-374 0</inkml:trace>
  <inkml:trace contextRef="#ctx0" brushRef="#br0" timeOffset="71886.03">12497 4957 59 0,'0'-16'135'0,"0"-4"31"16,0-1-55-16,0 4-19 16,0 2-22-16,-16 2-21 15,-4 7-12-15,-4 0-5 16,-12 6-8-16,-5 0-5 0,-5 25 0 16,-2 3-3-1,5 5-6-15,4 3-5 0,17 6 3 16,9-2-5-16,13 0-2 15,8 1 5-15,11-7-6 16,11-6 2-16,2-12-5 16,4-4 4-16,1-12-1 0,-9 0 0 15,-3-12 0-15,-4-12 4 16,-5-4-2-16,-4-5-4 16,-12-5 6-16,0 5 10 0,-9 2 1 15,-2 2 3 1,-5 4-5-16,-5 10-1 0,1 2 1 15,-2 5-5-15,3 8-11 16,-2 0 7-16,5 12-3 16,-1 0 2-16,7 0-2 15,10 4 0-15,0 4 3 0,2 5-2 16,14 4 4-16,14 3-4 16,11 6-3-16,3-1 3 15,0 2-1-15,-2 3-1 16,-11-5 0-16,-1-5-2 15,-12-7-6-15,-4-6-7 0,-6-1-13 16,-8-3-25-16,0-3-40 16,0 1-30-16,0-5-38 15,0-8-45-15</inkml:trace>
  <inkml:trace contextRef="#ctx0" brushRef="#br0" timeOffset="72117.56">12709 5009 319 0,'9'-52'215'16,"-1"2"-38"-16,0 11-69 0,-4 7-35 16,0 6-12-16,-2 7-1 15,4 7-22-15,2 12-18 16,8 8 4-16,1 15 3 16,2 18-5-16,2 8-4 15,-9 13-11-15,-4 7-4 0,-8 0-40 16,0 0-55-16,0-4-41 15,-17-3-30-15,-11-9-35 16,-9-8-51-16</inkml:trace>
  <inkml:trace contextRef="#ctx0" brushRef="#br0" timeOffset="76893.75">5368 728 323 0,'-12'0'207'0,"-13"0"-41"16,-11 8-62-16,-21 8-22 15,-22 3 20-15,-17 11-4 16,-23 7-20-16,-14 8-5 16,-17 8-32-16,-8 5-18 15,-4 2 12-15,3 0-4 16,8 11-6-16,6 10-20 15,7 11 2-15,-2 23-2 16,7 15-2-16,2 18 0 16,6 8-3-16,-2 16 0 15,6 3 2-15,5 0-4 16,-3 9 10-16,9 3 0 16,1 8 5-16,3 14 1 15,1 5-2-15,7 6-1 16,1 3 0-16,2 2-3 15,7-5-6-15,-2-1 0 16,5 9 2-16,-5 9-2 16,6 7-2-16,-6 9 3 15,6-1 0-15,-3 0 3 0,7-3-2 16,-1-5 3-16,0-4-1 16,2 0-5-16,3-5 1 15,-1-1-4-15,-1-7 4 16,4-2-2-16,3-6 0 15,1-2 11-15,2-7 4 16,3 2-10-16,-5 9 11 16,6 2-7-16,-2 5-6 0,1 3-2 15,-3-3 3-15,-3-4-3 16,57-3-5-16,14-13 4 16,0-6 0-16,0-5 0 0,0-15-3 15,0-8-1-15,0-5 7 16,0-7-3-16,0-8-2 0,0-3 3 15,0-5-4 1,0-3 2-16,0-3 1 0,0-3 0 16,0-4-2-16,0 3 8 15,0-5-8-15,0-2 3 0,0 2-1 16,0 3 3-16,0 4-2 16,0 9-3-16,0 8 5 0,0 3-2 15,3 6-3-15,70-3 2 16,4-1 5-16,5-2-7 15,-1-3 3-15,1-10-7 16,-3 3 3-16,3-10 8 0,-1 1 0 16,0 0-7-16,1 3 1 15,0-1 3-15,2 7 5 16,1-1-5-16,2-1 1 16,2 0-7-16,7 2 8 15,2-6-2-15,8 1-5 16,3-5 2-16,10 4 6 15,-1-4 0-15,4-1-7 16,-2 2 3 0,136 151 1-16,-126-143-2 15,4-1 2-15,4-3-2 16,1 0-3-16,2 0 12 16,6-6-8-16,3-4 8 15,5-1-9-15,3-7 4 16,7-2-1-16,4-115 0 15,0-8 4-15,5 0-4 16,1 0 0-16,0 0-9 16,0 0 8-16,0 0-2 15,-2 0 6-15,2 0-6 0,4 0 12 16,1 0-4-16,2 0-1 16,0 0-4-16,0 0-8 15,6 0 9-15,-1 0-2 0,-1 0-3 16,5 0 1-16,4 0 1 15,4 0 2-15,5 0-7 16,3 0 1-16,8 0 3 16,5 0-4-16,-2 0 4 0,5 0-2 15,-3 0 2-15,4 0 1 16,-1 0-3-16,0 0 6 0,4 0 1 16,5 0-6-16,-1 0-3 0,1 0 10 15,-1 0-4-15,1 0 3 16,-2 0-5-16,-1 0 3 0,-3 0 17 15,6 0 11-15,0 0 0 0,3 0 3 16,5 0-13-16,-1 0-9 16,5 0 4-16,-1 0-10 0,6 0-2 15,2 0-1-15,2 0 6 0,-2 0-1 16,1 0-11-16,-4 0 4 16,-5 0-3-16,-7 0 4 15,-2 0-2-15,-2 0 2 0,-4 0-2 16,-10 0 4-16,-3 0 0 15,-3 0-2-15,-5 0-4 0,-3 0 2 16,-5 0-3-16,-4 0 2 16,-2 0 4-16,4 0-6 0,-4 0 3 15,-1 0-2-15,-1 0 5 16,-6 0-5-16,5 0 1 0,-4 0 3 16,-2 0 0-16,-4 0 1 15,2 0 0-15,2 0-1 0,2 0-8 16,10 0 9-16,3 0-3 15,3 0 4-15,10 0-5 16,8 0 1-16,-2 0 3 0,5 0 5 16,5 0-5-16,5 0 8 15,-1 0 2-15,2 0-3 0,1 0-1 16,6 0 4-16,-4 0 6 16,3 0 5-16,1 0-4 0,-1 0-20 15,-1 0 0-15,5 0 0 16,-4 0 0-16,-5 0 0 0,-9 0 0 15,-6 0 0 1,-8 0 0-16,-5 0 0 0,-6 0 0 16,5 0 0-16,-4 0 0 15,5 0 0-15,0 0 0 16,3 0 0-16,-1 0 0 16,-11 0 0-16,-12 0 0 15,-2 0 0-15,-9 0 0 0,-13-81 0 16,-4-94 0-16,-6-8 0 15,-10-5 0-15,-9-6 0 16,-4-6 0-16,-7-3 0 16,-3-6 0-16,-12-2 0 15,4-10 0-15,-5-10 0 16,0-14 0-16,-5-11 0 16,-4 0 0-16,-7 6 0 15,-5 11 0-15,-7 7 0 16,-9 0 0-16,-4 0 0 15,-8-1 0-15,-5 5 0 16,-6 1 0-16,-7 7 0 16,-2 4 0-16,-1 9 0 15,-7 4 0-15,-1-1 0 16,-8 1 0-16,-8-1 0 16,-12-8 0-16,0-4-2 15,-20 0-14-15,-8 4 1 16,-13 5 5-16,-3 4 5 15,-10 8-2-15,-6 0 0 16,-5-5-14-16,-5 1 1 16,-7-6 6-16,-10 1 4 15,-16-3 12-15,-6 5-3 16,-13 9-5-16,-7 9-5 16,-10 11 4-16,-2 5 0 15,-3 1 7-15,2 0-7 0,1 1-5 16,2-5 2-16,1-4-8 15,-4-1 1-15,-2-2 8 16,0 2-8-16,-8 10 1 16,4 6 6-16,-7 10-8 15,0 9 12-15,-3 1-12 16,4 11 1-16,-1-2 1 16,5 0-1-16,0 6 12 0,6-6 2 15,3 1-4-15,-1-1 7 16,4 1-3-16,-4 1-3 15,4 3 9-15,-4-2-6 16,-1 7 0-16,2 2 7 0,-1 11-4 16,4 5 0-16,-1 1 0 15,3 4 1-15,0 1 4 16,1 2-4-16,7 3-2 16,2 1 7-16,1-2-11 15,-2 3 0-15,1 2 3 16,-4-7 5-16,-4 2-2 0,-8-1 1 15,-13 1-5-15,-3-4 3 16,-9 1-2-16,-3-1 6 16,0 0-7-16,-2 0 4 15,0 3 3-15,-4 4 0 16,-2 5-11-16,-11-1 9 0,4 5 3 16,-6 0-5-16,-5-1 0 15,2 1-3-15,2 4 6 16,2 4-3-16,1-2-1 15,-4 3 1-15,6-2 2 16,1 6-10-16,-6-6 5 16,-2 0 2-16,-2 1-4 15,1 0 0-15,2-1 5 16,-4-2-1-16,7-3 2 16,8 3 3-16,-1-2-7 0,-4 2 3 15,-1 6 0-15,3 0 0 16,-6 1 3-16,4 9-2 15,4-2 0 1,4 6-6-16,13 3 6 0,5-1-3 16,10 6 4-16,8-2 1 15,10 5 0-15,3 2-6 16,2 0 6-16,8 4-6 16,1 2 6-16,2 0-5 15,0 5-3-15,-1-5 5 16,5 5-5-16,-5-1 7 15,4 5-4-15,0-1 2 0,5 6 3 16,2-7-3-16,2 2-5 16,4 3 6-16,-2 1 1 15,7 4-5-15,-7-1 5 16,3 0-8-16,-7 2 8 16,-1-2-4-16,-2 1 4 15,-1-1 0-15,-5 2-2 16,-7-3 5-16,-2-1-11 15,-6-3 2-15,-2-2 5 16,-1 4 1-16,-2-5 1 16,3 5-2-16,3-4-4 15,1-1 7-15,1 1-4 16,9 0-4-16,0-2-1 0,6 7 5 16,3-4 0-1,1 21 0-15,3 6-6 0,-1 0 9 16,7 0 3-1,2 0-5-15,-1 0 0 0,7 0-5 16,-1 0 8-16,4 0-6 16,0 0 3-16,3 0-7 15,0 0 7-15,1 0 0 16,4 0-3-16,-1 0 2 16,6 0-4-16,2 0 7 15,6 0-7-15,-2 0 4 16,1 0 2-16,1 0-2 0,3 0-3 15,0 0 7 1,0 0 2-16,0 0-9 16,-4 12 3-16,-1 9-3 15,2 2 6-15,-5 2-4 16,-5 0-1-16,-2-1 2 0,-7 0 3 16,-6 0-5-16,-3 1 6 15,-7-1 0-15,-3 1-6 16,-3-1 1-16,0 1-1 15,-2-5-2-15,3 1 6 16,-2 3-2-16,1-1 6 16,-2 3-10-16,2-2-1 15,-2 6 10-15,-2-3-4 16,0 2-3-16,-1 4-3 16,4-2 5-16,0 1-3 15,5 2 4-15,0-6-3 16,7 2 2-16,5-2 8 15,0 0-7-15,4 4-6 16,2 0 5-16,5-2 1 16,6 2 2-16,2-3-7 15,6-1 4-15,6-4 4 16,5 0-4-16,5-3 1 16,3-4 3-16,9-1-7 15,4 1 0-15,7-6 1 16,1 2 6-16,3-13-4 15,5 12-1-15,5-12 5 16,-2 7-4-16,1 2-3 16,2-9 9-16,4 8-3 15,-7-8-7-15,1 0 7 16,-1 0-2-16,-3 8 3 16,0-8-7-16,-5 7-3 15,-4-7 5-15,1 11 1 16,0-11 0-16,0 12-5 15,8-12 7-15,3 7-4 16,1 2-70 0,9 2-93-16,-2 6-115 15,9 2-97-15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25T17:55:01.94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10216 3289 96 0,'4'-13'216'0,"1"5"-81"16,-5 1-52-16,0 2-20 0,0-4-2 15,0 6 6-15,0 3-3 16,0 0-18-16,0 0-19 15,0 0-8-15,0 0-2 16,0 0 0-16,0 0 5 16,0 0-1-16,0 0 12 15,0 0 0-15,0 0 0 16,0 0 5-16,0 0 0 16,0 0 5-16,0 0-1 15,0 0 2-15,0 0-4 0,0 0-7 16,0 0 3-16,0 0-19 15,0-4-10-15,0-1 1 16,0 5-2-16,0 0-3 16,0 0 6-16,0 0-6 15,0 0-2 1,0 0 5-16,0 0-3 16,0 0 0-16,0 0 2 15,0 0-4 1,0 0 4-16,0 0-2 0,0 0-8 15,0 0 11-15,0 0-9 16,0 0 2-16,0 0-2 16,0 0 9-16,0 0-4 15,0 0 9-15,0 0-3 16,0 0 10-16,0 0-4 16,0 0-1-16,0-3-7 0,0-1 10 15,0 4-9-15,0 0 1 16,0-5-4-1,0 5-1-15,0 0-1 0,0 0 0 16,0 0-4-16,3 0 3 16,-3 0-4-16,3 0 5 15,-3 0-7-15,0 0 7 16,0 0-7-16,0 0 4 16,0 0-2-16,0 0 6 15,0 0-1-15,0 0-4 0,0 0 4 16,5 0-1-16,-2 0-1 15,-3 0-1-15,0 0-1 16,0 0 4-16,0 0 2 16,0 0-2-1,0 0 0-15,0 0 2 16,0 0-6-16,0 0 5 16,0 0-2-16,0 0 1 15,0 0 2 1,0 0-7-16,0 0 7 0,0 0-6 15,0 0 0-15,0 0 7 16,0 0-4-16,0 0 0 16,0 0 5-16,0 0-5 15,0 0 0 1,0 0 0-16,0 0-4 16,0 0 0-1,0 0 6 1,0 0-2-16,0 0 0 15,0 0 7-15,0 0-11 16,0 12 7-16,0 9 1 16,0 8 7-16,0 11-5 15,-8 10 1-15,2 7-1 16,6-1-1-16,-14 5-2 16,7 0 0-16,-1-4-6 0,-1-8 8 15,-4 0 2-15,7-9-8 16,6-2-4-16,-14-9 8 15,14-6-11-15,0-7-45 16,0-3-79-16,0-13-109 16,0 0-83-16,0-24-72 15</inkml:trace>
  <inkml:trace contextRef="#ctx0" brushRef="#br0" timeOffset="160.97">10423 2861 396 0,'0'-39'200'16,"-12"1"-86"-16,0 9-45 16,4 5-16-16,0 8-20 15,8 4-13-15,-8 2-23 16,8 10-28-16,0 10-63 16,0 9-70-16,0 7-111 15</inkml:trace>
  <inkml:trace contextRef="#ctx0" brushRef="#br0" timeOffset="915.16">10386 3264 357 0,'0'16'237'0,"0"1"-123"16,0-5-55-16,0-12-30 16,0 12 3-16,5 28 97 15,-2 2-65 1,-3 11-17-16,0 8-5 15,0 8-6-15,0 5-12 0,-11-5-9 16,-3-12-6-16,14-14-7 16,-8-5-2-1,8-14 6-15,0-8 4 0,0-8-4 16,0-8 13-16,8-20-8 0,9-18-4 16,12-14-7-16,4-12 3 15,43-74 9 1,-10 39 11-1,-30 42-19 1,-24 45-4-16,-4 9 0 16,1 3-2-16,-1 19 5 15,0 14 8-15,0 8 6 16,1 3-6-16,-2 4-3 0,1-2 0 16,0-6-4-16,-4-2-4 15,4-10 3-15,0-4-2 16,6-7-4-16,-3-5 11 15,0-12-10-15,7 0 9 0,-2 0-2 16,7-17-2 0,11-11-2-16,2-17-1 0,0-15 1 15,5-13 2-15,-4-13-3 16,-9 1 0-16,-8-1 10 16,-3 5-3-16,-3 4 4 15,-8 7 0-15,-6 5 10 16,0 8 10-16,0 7 5 15,-6 15 21-15,6 9-18 0,-14 10-27 16,6 16-3-16,-1 28 7 16,-3 33-4-16,-4 25-2 15,-1 21-7-15,2 10-3 16,6-3 3-16,9-4 4 16,0-9-7-16,0-11-1 15,5-12-4-15,3-17 7 16,3-12-7-16,3-13-11 15,-8-8-7-15,2-12-8 0,-3-3-12 16,-2-13-7-16,-3 0-22 16,0-3-34-16,0-13-42 15,0-10-17-15,0-6-19 16,0-8-9-16,0-6-27 0,0-2 19 16</inkml:trace>
  <inkml:trace contextRef="#ctx0" brushRef="#br0" timeOffset="1797.25">10903 3394 234 0,'0'-12'196'0,"-9"5"-77"15,9 7-48-15,-8-5-21 0,8 1 10 16,0-1 5-16,0 3 8 15,0 2-6-15,0 0-17 16,0 0-9-16,0 0-5 16,0-5-4-16,0 5-7 15,3 0-17-15,2 0 4 16,4 0-7-16,-1 0-4 16,3 0 0-16,5 0 2 0,0 0 1 15,9 0-5-15,0 0 3 16,-1 0 4-16,1 0-5 15,-1 0-1-15,-8 7 0 16,-5-7 4-16,3 0-1 16,-6 0 11-16,-8 0 3 0,0 0-1 15,0 0-4-15,0 0-3 16,0 0-1-16,0 0-7 16,0 0-4-16,0 0-2 15,0 0-9-15,0 0-10 16,0 0 3-16,0-2 2 15,0-8 12-15,0-5 2 16,-14-6 13-16,-5-3 6 16,-13-1-1-16,-13 5-7 0,-11 4 6 15,-15 16-7-15,-10 7 8 16,-4 22 6-16,-4 20 12 16,4 16-9-16,16 8-9 15,15 5-5-15,22-1-1 16,32-4-1-16,17-8 1 15,31-4-7-15,26-16-8 16,27-16 9-16,16-29-6 16,5-24 6-16,-8-30-1 0,-14-28 1 15,-29-20 25-15,-27-14 24 16,-31-10 16-16,-34 3 24 16,-28 9-10-16,-27 16-1 15,-33 22-15-15,-19 22-10 16,-13 30-20-16,-6 24-5 0,5 36-19 15,22 21-3-15,20 17 2 16,36 11-11 0,35 12 2-16,38 2-6 0,36-11-16 15,37-6-27-15,36-17-19 16,31-24-19-16,17-29 14 16,5-28 37-16,-13-31 19 15,-24-33 22-15,-32-21 25 16,-33-16 41-16,-34-9 18 15,-35 2 37-15,-22 20 19 0,-32 21-123 16,-22 31-22-16,-26 31 0 16,-20 34 0-1,-13 27 0-15,2 25 0 0,16 20 0 16,19 22 0-16,24 10-118 16,25 6-238-16,22-2-82 15,27-2-81-15</inkml:trace>
  <inkml:trace contextRef="#ctx0" brushRef="#br0" timeOffset="2812.02">16042 3349 492 0,'6'-13'284'15,"-6"6"-119"-15,0 3-71 0,0 4-32 16,0 0-18-16,3 11-6 16,5 14 16-16,1 12 0 15,3 16-1-15,-1 13-19 16,2-1-11-16,-4-4-14 15,-2-8-3-15,1-13 0 16,-8-11-6-16,0-8 5 16,0-10 6-16,0-11 22 0,0-4 27 15,0-20-23-15,8-16-18 16,6-26-9-16,9-11 7 16,10-12-9-16,7-2-1 15,9 6-7-15,0 8 18 0,0 11-1 16,-4 14-2-1,-5 11-8-15,-6 13-6 16,-9 7-3-16,-3 8 4 0,-5 13 9 16,-2 26 35-16,2 10 7 15,-1 17-7-15,-7 13 6 16,-6 2-11-16,-3-4-18 16,0-6-18-16,0-13 4 15,0-12 4-15,0-8 4 0,0-13 27 16,0-12-40-16,0-17-4 15,0-15 0-15,0-12 0 16,12-13 0-16,13-13 0 16,15-3 0-16,8-1 0 15,-3 13 0-15,0 16 0 16,-5 13 0-16,2 20 0 16,-2 12 0-16,10 29 0 0,-2 19 0 15,0 18 0-15,1 15 0 16,-13 12 0-16,-7 1 0 15,-12-9 0-15,-9-7 0 16,-8-13 0-16,0-13 0 16,0-11 0-16,0-8 0 0,0-9 0 15,-8-8 0-15,8-3 0 16,0-13-155 0,0 0-133-16,-12-13-128 15,-1-15 0-15,13-9 33 16</inkml:trace>
  <inkml:trace contextRef="#ctx0" brushRef="#br0" timeOffset="3311.08">17898 3016 168 0,'0'0'219'0,"-10"0"-59"16,10-5-44-16,-13 5-30 16,0 0-9-16,13 0 13 15,0 0 4-15,0 0-23 16,0 0-18-16,0 0-7 16,9 0-14-16,15 0-12 15,21 0-3-15,23 0 6 0,22 0-6 16,20 0 5-16,12 0-7 15,4 0-7-15,-1-7-2 16,-8-2-3-16,-11 2-7 16,-20-2 4-16,-21 6-5 15,-18-6-9-15,-12 9-45 16,-21 0-57-16,-9 0-40 16,-13 0-36-16,-16 0-29 0,-17 12-29 15</inkml:trace>
  <inkml:trace contextRef="#ctx0" brushRef="#br0" timeOffset="3594.58">18216 3349 210 0,'-44'21'254'16,"1"-5"-86"-16,17-4-60 16,0-4-39-16,10-8 6 15,8 10 23-15,8-10-3 16,0 0-4-16,16 0-11 15,18 12-12-15,22-5 27 16,30 5 7-16,27 1-8 0,25-1-7 16,12-5-12-16,-3 2-38 15,-19-9-12-15,-12 0-14 16,-23 0-8-16,-23 0 3 16,-18 0-4-16,-16 0-24 15,-11-4-66-15,-13-8-75 0,-9-4-66 16,-3-5-59-16,-11-3-10 15,-7-5-39-15</inkml:trace>
  <inkml:trace contextRef="#ctx0" brushRef="#br0" timeOffset="4426.52">20879 2743 425 0,'9'-12'196'16,"-9"3"-73"-16,0 2-47 16,0 2-3-1,0 2 1-15,0 3-16 0,0 0-30 16,0 0-10-16,0 0-5 15,0-4-2-15,0-1 44 16,0-2 22-16,0-5-9 16,-14-2-3-16,14 2 9 15,-8-3-17-15,8-1-16 16,0-1-12-16,0-4-8 0,13 2-7 16,12-3-13-16,2 2-5 15,14 0 0-15,13-1 5 16,6 5 2-16,5 9-7 15,0-3 8-15,-3 10-4 16,-10 0 1-16,-4 0-4 16,-6 10 9-16,-11 1-3 15,-6 1 0-15,-5 4 2 16,-3 1-3-16,-1 3 3 16,-4 5 16-16,-7 4-7 15,-5-1 1-15,0 1-7 16,0 4-1-16,-13 3-3 15,-4-3 3-15,-3 3-6 0,-3 2 15 16,-2-7-10-16,-3 2 4 16,-1-1-1-16,-2-3-2 15,1 0-5-15,6-5 0 16,5-1-2-16,1-2 0 16,1-4 0-16,6 0 2 15,11-3-2-15,0 8 4 16,0-1-3-16,0-2 0 15,0 5-1-15,0 5-2 16,0-1-1-16,0 1 7 0,8 8 4 16,1-2 5-16,-2-1-7 15,1-1 1-15,-3-4-4 16,-2-5 1-16,3-1-5 16,-6-1 10-16,0-10-4 15,0 0-1-15,0-12 7 16,0 11-3-16,0-11-2 15,0 10-6-15,0-10 2 0,0 0-1 16,0 0 1-16,0 0 8 16,0 0-33-1,0 0-34-15,0 0-36 16,0 0-71-16,0 0-92 16,0 0-54-16,-14 0-19 0,6 13 30 15</inkml:trace>
  <inkml:trace contextRef="#ctx0" brushRef="#br0" timeOffset="4958.97">21301 4131 36 0,'8'0'101'16,"-3"0"90"-16,-1 0-38 15,-1 0-34-15,2 0-17 16,-5 0-6-16,0 0-1 15,0-3-2-15,0-1-11 0,0-1-6 16,0 5-16-16,0 0-1 16,0 0-11-16,0 0-17 15,0 0-13-15,-8 0-10 16,8 12-2-16,-12 4 0 0,4 0-2 16,8 4-4-1,-8 1 3-15,8 0 1 16,0-5-4-16,0 0 3 0,8-4-3 15,3 1-2-15,6-13 5 16,3 0 0-16,5 0 0 16,-2-4 2-16,3-12-4 15,-6-5 16-15,-4-8 23 0,-5-3 27 16,-5-1 10-16,-6 0-21 16,0 5-34-16,-14 8-39 15,-2 8-47-15,-7 8-60 16,-6 4-71-16,-7 21-49 15,-5 7-39-15,5 1-63 16</inkml:trace>
  <inkml:trace contextRef="#ctx0" brushRef="#br0" timeOffset="16074.02">16936 6981 296 0,'9'-17'238'0,"-1"0"-55"0,0 6-59 15,-5 3-56-15,-3-1-28 16,0 5 5-16,0 4 3 15,0 0-4-15,0 0-9 16,0 0 1-16,0 0-3 16,0 21 11-16,0 7 7 15,0 13-21-15,0 12-8 0,0 12-12 16,0 1 2-16,-8 2-9 16,0-7-3-16,8-4 6 15,-6-11-1-15,6-13-6 0,0-10-1 16,0-7 6-1,0-3-2-15,0-13 1 0,0 0 0 16,0-17 2-16,0-16-7 16,0-15-5-16,11-19-6 15,12-8-5-15,7-15 4 16,10-3 9-16,1 3 7 0,0 5 4 16,-1 16 0-16,-7 11-6 15,-1 9-2-15,-7 13 3 16,-1 15 2-16,-4 12 3 15,4 22 11-15,1 16 12 0,0 21-5 16,-2 8 2-16,-3 17 2 16,-2 3-9-16,-7-2 0 15,-8-7-10-15,-3-7-12 16,0-13 2-16,0-13 8 16,0-12-4-16,0-7 7 0,0-5 4 15,0-12-6-15,0-8-4 16,-11-13 3-16,11-11-6 15,0-17-1-15,8-12-12 16,12-16 0-16,9-4-2 0,7-2 16 16,1 10-4-16,2 13-5 15,8 11 4-15,1 8 3 16,1 13 3-16,-1 16-5 0,-3 12 6 16,-3 19 12-16,-8 19 4 15,-5 14-2-15,-4 14-2 16,-8 3-5-16,-9 5-1 15,-1-5-1-15,-7 0 6 16,0-9-5-16,0-11 0 16,0-8-2-16,0-9-7 0,0-7-1 15,0-9 3-15,0-4-1 16,0-12 4-16,0 0-3 16,0 0 0-16,0 0-39 0,0-8-96 15,-12-8-138-15,-5-7-65 16,-2-11-64-16</inkml:trace>
  <inkml:trace contextRef="#ctx0" brushRef="#br0" timeOffset="16722.91">15341 7155 265 0,'-13'-8'195'16,"1"1"-30"-16,0 2-43 0,4 1-33 15,8 4 2-15,0-4 10 16,0 0-2-16,0 0-11 16,0 4-31-16,0 0-26 15,0 0-13-15,12 0-9 0,8 0 3 16,8 0-10-16,14 0 6 15,14 0 6-15,4 0-4 16,2-5-3-16,-5 2-3 16,-4-1 1-16,-10-1-5 15,-10 5 2-15,-4 0 1 0,-9 0 0 16,-4 0-7-16,-7 0 1 16,-1 0-9-16,-8 0-9 15,0 0-34-15,0 0-35 16,0 0-49-16,0 0-37 0,-11 12-8 15,-3 1-50-15,-2 3-1 16</inkml:trace>
  <inkml:trace contextRef="#ctx0" brushRef="#br0" timeOffset="17089.41">15251 7416 165 0,'-20'0'195'16,"4"0"-78"-16,0 0-39 16,0 0-20-16,2 0-12 0,3 8 7 15,2-8 1-15,9 0 4 16,0 0-13-16,0 0-13 16,0 0 0-16,12 0-4 15,13 9 18-15,15-9 9 16,14 0 7-16,16 0 13 15,12-6 17-15,5 0 2 16,-2-4-36-16,-3 7-23 0,-14-1-11 16,-14 4-10-16,-9 0 3 15,-9 0-8-15,-12-5 3 16,-2 5-5-16,-11 0-7 0,-4 0 2 16,1 0-5-16,-8 0-35 15,0 0-75-15,0 0-83 16,-12 0-70-16,-7 0-42 0,-10 9-330 15</inkml:trace>
  <inkml:trace contextRef="#ctx0" brushRef="#br0" timeOffset="17689.02">10032 7629 587 0,'-19'-50'284'0,"-1"5"-73"15,4 13-95-15,3 7-61 16,0 9-16-16,13 4-6 0,-6 12-20 15,6 0-12-15,0 33 7 16,0 23 12-16,0 17 2 16,0 17-7-16,0 5-7 15,0 2-5-15,0-7-5 16,0-14-8-16,0-14-67 16,0-10-79-16,0-14-51 15,0-14-29-15,-14-17-63 0</inkml:trace>
  <inkml:trace contextRef="#ctx0" brushRef="#br0" timeOffset="17849.97">10094 6883 477 0,'9'-74'315'0,"-9"13"-101"0,0 13-117 15,0 12-55-15,0 11-27 16,0 8-9-16,3 10-15 15,2 7-81-15,2 15-77 16,6 19-30-16,2 10-101 0</inkml:trace>
  <inkml:trace contextRef="#ctx0" brushRef="#br0" timeOffset="18454.06">10516 7477 363 0,'12'0'259'0,"-4"16"-133"0,-8 4-61 16,0 18-35-16,-12 15-2 16,-4 12 24-16,0 9 7 15,0 7-26-15,-1-5-10 16,6-2-13-16,3-17-8 0,8-12 4 16,0-12-4-16,0-17 1 15,8-42-1 1,6-18-1-16,16-21 2 15,2-16-6-15,10-13 11 0,-2 1 19 16,0 12 27-16,-3 19-16 16,-5 13-20-16,-8 16-10 15,1 18 2-15,4 15-5 16,-1 31 7-16,5 18-1 16,2 18-1-16,2 2-4 15,-3-1-2-15,-2-5-7 0,-5-15 3 16,1-12-4-16,-2-12 5 15,-3-15-6-15,7-22-17 16,2-20-8-16,4-24-6 16,1-20 11-16,0-24-8 15,0-18 10-15,-9-16 11 0,-4-3 10 16,-7 8 30 0,-10 13 18-16,-7 19 17 0,0 25 8 15,0 15-25-15,-11 21-15 16,11 13-21-16,-8 16-10 15,8 28 11-15,0 37 19 16,0 33 1-16,0 29-1 0,0 19-17 16,0 7-10-16,0 7-1 15,8-10 3-15,3-11-5 16,6-22-4-16,-1-14 2 16,-4-23-48-16,0-18-60 15,-1-19-38-15,-2-13-43 0,-1-22-44 16,-8-22-66-16</inkml:trace>
  <inkml:trace contextRef="#ctx0" brushRef="#br0" timeOffset="18697.07">10996 7261 595 0,'-17'-8'274'16,"6"0"-90"-16,11 3-88 15,0 2-49-15,0-1-13 0,6-1 2 16,28-2-5-16,19-2-11 16,15 1-9-16,14 1-7 15,-5 1 4-15,-12 4-11 16,-9 2-22-16,-10-6-14 16,-13 6-10-16,-14 0-17 15,-3 0-17-15,-8 0-46 0,-3 0-38 16,-5 0-37-16,0 0-50 15</inkml:trace>
  <inkml:trace contextRef="#ctx0" brushRef="#br0" timeOffset="20832.86">13470 6943 276 0,'6'-52'206'16,"-1"4"-41"-1,-2 2-23-15,1 9-18 0,-4 13-13 16,0 3-9-16,0 9-14 16,0 5-38-16,0 7-31 15,0 19 9-15,0 26 25 16,0 29 15-16,0 23-11 0,0 26-25 16,-7 12-9-16,-4 2-13 15,-2-2-3-15,4-17-3 16,0-20 0-16,9-25 0 15,-8-17 0-15,8-19 12 0,0-12 54 16,0-25-10-16,0-16-29 16,0-24-19-1,8-17-8-15,14-12-2 0,-2-6 3 16,3 5-3-16,11 11 1 16,2 10-5-16,0 7 2 15,10 15-4-15,6 15 7 16,1 12-10-16,0 28 9 0,-4 25-3 15,-9 11-3-15,-15 10 4 16,-17-2 4-16,-8 1-6 16,-33-10 3-16,-16-13 4 15,-13-19-7-15,-11-19 8 0,2-20-9 16,0-16-2 0,6-14-19-16,14-6-42 0,15-4-75 15,6-4-58-15,14 2-50 16,16 0-47-16,0 5-79 15</inkml:trace>
  <inkml:trace contextRef="#ctx0" brushRef="#br0" timeOffset="28720.64">23313 2461 239 0,'0'-12'195'0,"0"5"-69"15,0-1-46 1,-9 3-22-16,9-3 3 0,0 4-4 16,0 0-16-16,0 0-16 15,0 4-17-15,0 0 4 16,4 0-3-16,10 0-1 16,0 0 6-16,11 0 5 15,4 0 4-15,7 0-6 16,9 0 1-16,7 0 1 0,9 0-4 15,4 0-2-15,-5 0-7 16,-6 0-3-16,-10 0-1 16,-9 0-3-1,-9 0 1-15,-5 0-3 0,-11 0 4 16,-1 0 4-16,-4 0-9 16,-5 0-12-16,0 0-18 15,0 0-18-15,0 0-35 16,-14 0-20-16,4 0-13 15,-11 0-30-15,-5 0-44 16</inkml:trace>
  <inkml:trace contextRef="#ctx0" brushRef="#br0" timeOffset="29604.36">23222 2409 37 0,'0'0'90'0,"0"0"87"16,0-5-53-16,0 2-45 15,0-1-31-15,0 4-13 16,0 0-6-16,4 0 4 16,2 0-5-16,-3 0 1 15,-3 0 1-15,0 0-3 0,0 0 6 16,0 0-8 0,0 0-5-16,0 7 3 0,0 10-8 15,0 9-8-15,-9 5-2 16,9 9 0-16,-12 7 6 15,12 5 1-15,-11 1-3 0,2 4 2 16,1-5-5 0,0 3 3-16,0-11-11 15,-1-4 8-15,9-4-6 0,-8-6 1 16,1-7 1-16,7-7 2 16,0 1-3-16,0-8-1 15,0-9-3 1,0 0 11-16,0 0-4 15,0 0 6-15,0 0 1 0,7 0 2 16,7-13-2-16,5-2-3 16,1-6-8-16,6 0 8 15,-2 1-5-15,-1 3-6 16,2 1 9-16,2 0-1 16,7 3-4-16,-3 6 3 15,2 7-2-15,1 0 7 16,-3 0 1-16,-2 17-3 15,-4 2-2-15,-5 5 2 0,0 10 0 16,-3 3 2-16,-6 3-4 16,-3 1 6-16,-5 4-2 15,-3-2-2-15,0 2-4 16,-11 0 8-16,0-4 1 16,-6-8-2-16,0-5-1 15,-3-4-6-15,-3-2 6 16,2-11-10-16,5-3 3 0,0-8 6 15,4 0-10-15,12 0 14 16,0 0-5-16,0 0 9 16,0 0 1-16,0 0 3 15,0 0-2-15,0 0-3 16,0 0-5-16,0 0-7 0,0 0-7 47,0 0-19-32,0 0-25-15,0 0-59 0,0 0-87 16,0 0-62-16,-13 0-64 16</inkml:trace>
  <inkml:trace contextRef="#ctx0" brushRef="#br0" timeOffset="32882.03">16899 8511 287 0,'0'-7'275'0,"0"2"-29"16,0 0-77-16,0-2-79 15,-8 7-45-15,8 0-15 0,0 0-8 16,-8 0-1-16,8 0-8 16,-12 0 10-16,1 12 3 15,-7 4 5-15,-1 8 5 0,-5 5-7 16,-9 4-14-1,-6 3-3-15,-7 1-1 0,-2-1-8 16,-13 2-1-16,-9-2 2 16,-11-3-2-16,-4-5 2 15,-10 1-8-15,-4-1 5 0,-12-8 0 16,2 0 2-16,-2-7-4 16,2-13 3-16,0 0-2 15,-1 0 1-15,0-13-2 0,-4-3 2 16,1-4-1-16,-5-5-3 15,1-2 3-15,-1-3 1 16,-1-2 2-16,6 0-3 0,3-1 0 16,9-1-4-16,7 3 10 15,13 3-4-15,17 2-5 16,11 6 6-16,11 5-7 16,19 2 4-16,3 4-5 15,7 1 5-15,13 8-5 16,0 0 2-16,0 0 5 0,0 0-14 15,0 0 15-15,0 0-7 16,0 0 0-16,0 0 6 16,0 0-1-1,0 0-2-15,0 0 8 16,0 0-12 0,0 0 6-16,0 0 0 15,0 0 3-15,0 0-7 16,0 13 6-16,-13 8-3 15,13 7 2-15,-8 13-2 16,0 6 2-16,8 8 5 16,0-3 4-16,0-3-7 15,0 0-4-15,0-5 1 0,0-7 1 16,0-4-3-16,0-12 2 16,0-6-3-16,0-2 6 15,0-13-5-15,0 0 4 16,0 0-8-1,0-9-12-15,0-14-3 0,0-11-2 16,0-13-4-16,0-8 12 16,0-5 2-16,0-1 6 15,0-1 4-15,-8 6 2 0,8 3 1 16,-9 8 2-16,9 4 1 16,0 7-4-16,0 11 8 15,0 3 1-15,0 5-4 16,0 2-2-16,0 4 2 0,14 5-5 15,5 0 0-15,10 4 0 16,8 0 2-16,0 0-5 16,2 0 8-16,1 0-10 15,6 0 0-15,-5 0 4 16,-5 8 1-16,-4 1 4 0,-7-9-12 16,-8 8 12-16,-5-8-4 15,-4 0 3-15,-8 12 3 16,0 4-2-16,-16 5 8 0,-13 11-1 15,-10 8-1-15,-12 9 1 16,-6 9 1-16,0 0-5 16,6-2 12-16,1-4-3 0,10-2-7 15,7-10-7 1,5-7-1-16,7-9 3 0,10-7-1 16,-3-6-2-16,14-3 0 15,0-8 3-15,0 9-4 16,0-9 2-1,0 0-8-15,0 0-15 16,0 0-35-16,0 0-43 16,0 0-55-16,5 0-45 15,7 0-28-15,4 0-47 0</inkml:trace>
  <inkml:trace contextRef="#ctx0" brushRef="#br0" timeOffset="33564.19">16083 9052 157 0,'0'9'233'0,"-12"-9"-80"16,4 7-64-16,8-7-41 15,0 0-26-15,0 0-13 16,0 0 9-16,0 0 4 16,0 0 9-16,0 0-3 15,0 0 4-15,0 0 6 0,0 0 8 16,0 0 5-16,5 0 0 15,-2 0 1-15,0 0-10 16,3 0 2-16,-3 0-1 0,2 0 0 16,-5 0-13-16,0 0-5 15,3 0-2-15,2 0 1 16,3 0-11-16,1 0-2 0,-2 0-5 16,9 0 6-16,1 0-9 15,6 0 4-15,3 0 1 16,4 0-2-16,1 0 3 15,1 0-3-15,-4 0 5 16,0 0-4-16,-3 0-3 0,-5 0-7 16,-4 0 5-16,-3 0-8 15,0 0-5-15,-1 0-16 16,-9 0-39-16,-3 0-57 0,0 0-50 16,0 0-38-16,-12 0 4 15,-4 13-31-15,-5-2-154 16</inkml:trace>
  <inkml:trace contextRef="#ctx0" brushRef="#br0" timeOffset="34127.98">16142 9171 138 0,'0'-9'233'16,"0"-4"-67"-16,0 1-44 15,0 5-48-15,0 3-41 0,0-1-11 16,0 2 0-16,0-1 0 15,0 4 6-15,0 0-7 16,0 0 9-16,0 0 5 0,0 12 16 16,-10 4 16-16,2 13-12 15,8 6-18-15,-11 11-21 16,11-1-5-16,-14 0-5 0,14-10-3 16,-8-1-5-16,8-10 0 15,-8-8 7-15,8-4-1 16,0-2 1-16,0-10-4 15,0 0 2-15,0 0 0 16,5-6-2-16,6-10 0 0,6-4-5 16,3 0 10-16,0 3-5 15,0 0-4-15,1 6 0 16,5 3 3-16,-3 8-3 0,-3 0 8 16,3 0 2-16,2 8-6 15,-3 7 7-15,-1 7-3 16,-7 2 8-16,0 10-6 15,-3-3 7-15,-11-3-1 16,0 1 1-16,-8-1 7 0,-9-4 4 16,-3 2-9-16,-3-7-10 15,-7-7 2-15,7 2 3 16,2-14 2-16,5 0 1 0,1 0 1 16,2 0 3-16,13 0 3 15,0 0-1-15,0 0-8 16,0 0-2-16,0 0-7 0,0 0-20 15,0 0-9-15,0 0-32 16,0 0-47-16,0 0-77 16,0 0-62-16,0 0-54 0,-13 7-275 15</inkml:trace>
  <inkml:trace contextRef="#ctx0" brushRef="#br0" timeOffset="37506.68">25980 2475 202 0,'0'-5'192'0,"0"1"-56"16,0-1-62-16,0 5-33 15,0-2-6-15,13-3 10 16,5-2 4-16,20 2-20 16,5-3-6-16,11 3-7 15,11-3-4-15,6 8-2 0,-3-4 0 16,-3 0 1-16,-9 0-4 16,-6 4 1-16,-6 0-5 15,-8-5 0-15,-11 2 0 16,-5-1 0-16,-8 4-17 15,-4 0-16-15,-8 0-41 16,0 0-39-16,-11 0-9 16,-6-5-41-16,-9 2-31 15</inkml:trace>
  <inkml:trace contextRef="#ctx0" brushRef="#br0" timeOffset="38006.43">26191 2436 142 0,'-13'0'235'0,"13"0"-79"16,-7 0-71-16,7 0-34 16,0 0-6-1,0 0 7-15,0 0-7 16,-8 13-25-16,8 4-1 0,-14 11 16 16,8 13-12-16,-7 8-11 15,4 1-4-15,-3-5-4 16,1-5 3-16,-3-4-9 15,14-7 8-15,-8-9-3 16,8-2-1-16,0-6-1 16,0-12 1-16,0 7 9 0,0-7-5 15,13 0-1-15,12 0 2 16,10-7-6 0,19-5-3-16,16 1 1 0,3 4 1 15,4 3 2-15,0 4-1 16,-4 9-3-16,-8 6 6 15,-12 11-1-15,-13 2-3 16,-12 8 6-16,-16 0-6 16,-12 6 2-16,-20-6 2 0,-11 0 2 15,-12-3 4-15,4-4 6 16,-3-13 7-16,7-4 2 16,5-3-1-16,12-9-10 15,5 0-1-15,13 0-10 16,0 0-11-16,0 0-9 0,5-9-19 15,3 2-4 1,1-2-29-16,5-3-24 16,-2-5-37-16,1 5-18 0,-1 0-57 15,-1-4-180-15</inkml:trace>
  <inkml:trace contextRef="#ctx0" brushRef="#br0" timeOffset="38357.04">27259 2490 326 0,'0'-20'289'0,"0"4"-92"15,-13 4-86-15,-2 4-51 16,2 8-16-16,2 0-18 15,-2 13-20-15,13 1 4 0,0 11-6 16,3 0-8-16,10 3-10 16,3-2 0-16,9-7-14 15,-1-6 6-15,1-13 9 16,-6 0 10-16,-2-4 4 16,-9-8 2-16,-8-4 10 15,0-10-5-15,-22 2-12 16,-3 3-8-16,-10 5-12 15,-1 8-32-15,-4 8-39 16,4 0-43-16,-1 12-52 16,14 0-36-16</inkml:trace>
  <inkml:trace contextRef="#ctx0" brushRef="#br0" timeOffset="39985.87">27831 2511 226 0,'0'-17'247'16,"0"5"-96"-16,0 5-79 15,0 2-35-15,0 1-17 0,8-1-12 16,13 5-4-16,12 0 1 15,7 0-4-15,8 0-1 16,5 0 1-16,-4 0 4 16,-10 0-5-1,1 0 2-15,-15 0-1 16,-3 0-4-16,-5 0 3 0,-5 0 5 16,-9 0-5-16,-3 0-5 15,0 0 0-15,0 0-9 16,0 0 5-16,0 0 2 15,0 0-4-15,0 0 5 16,0 0 0-16,0 0 1 16,0 0 0-16,-6 0 1 15,6 0 0-15,-9 0-1 16,9 0 3-16,-9 0 2 16,9 0 2-1,0 0-1 1,0 0 4-16,0 0 1 15,0 0 5-15,0 0-4 16,0 0 0-16,0 0-3 16,0 0 3-16,0 0-4 15,0 0-1-15,0 0 3 16,0 0-7-16,0 0 4 16,0 0 3-16,0 0-6 0,0 0 7 15,0 0-1-15,0 0 1 16,0 0 0-16,-8 0-3 15,8 0 0 1,0 0-4-16,0 0 5 16,-8 0-1-16,8 0-5 15,0 0 0-15,0 0 0 16,0 0 4-16,-8 0 5 16,8 0-3-1,-14 0 5-15,8 0-7 16,-2 0 7-16,-4 0-3 15,-1 0 4-15,0 0 5 16,-1 0 1-16,-8 0 3 16,2 0-1-16,0 0 6 15,0-2 8-15,-4-3 1 16,-2 5 3-16,1 0-1 16,-2 0 3-16,-3 12 4 15,4 4-12-15,-4 13-13 16,-2 8-10-16,-1 8 4 15,4 3-6-15,1 4 1 16,5 3 3-16,6 1 0 16,4 1 4-16,6 0-2 0,7 1-10 15,0-6 5-15,0 1-3 16,12-4-3-16,4-4 0 16,9-9 6-1,2-3-5-15,10-5 0 0,8-8-1 16,5-8 8-16,2-12-12 15,4 0 6-15,-3-3 2 16,1-9-7-16,-10-5 4 16,-3-8-4-16,-5 1 4 15,-7-9-1-15,-6 2 8 16,-7-2-7-16,-2-1 10 16,-7 3-4-16,-7 4 4 15,0 0-1-15,0 4 4 16,-11 3 6-16,-2 3 4 0,-3 5-2 15,-4-1-7 1,-5-2-6-16,-1 1-4 16,4 7 2-16,-3-1 6 15,1 3-1-15,-1 5-4 16,-4 0 2-16,5 0-6 16,1 0-1-16,-3 8 1 0,1 4-4 15,-2 2 2-15,-3-3 6 16,8-3-9-16,-3 4 1 15,8-3 2-15,2-2-9 16,3 3 7-16,-1-2-1 16,2-8 3-16,11 12 0 15,-14-4 5-15,14 0-6 16,-12-1 2-16,12 2 0 16,-9-2 3-16,9-7-2 15,0 13-1-15,0-5 5 16,0 1-4-16,0-9 2 15,0 11 1-15,0-11-2 16,-8 14 3-16,8-14 8 0,0 12 3 16,-8-12 2-16,8 7-1 15,0 5 3 1,0-12-3-16,0 13 6 0,0-13-8 16,0 8 0-16,0-8-2 15,-6 0 0-15,6 0 0 16,0 0 10-16,-9 0 5 15,9 0 2-15,0 0 2 16,0 0-4-16,0 0 2 16,0 0-10-16,0 0-18 15,0 0 4-15,0 0 0 0,0 0-10 16,0 0 4 0,0 0-2-1,0 0-3-15,0 0-5 16,0 0-26-16,0 0-72 15,0 0-111-15,0 0-115 16,0 0-41-16,-12 0-18 16</inkml:trace>
  <inkml:trace contextRef="#ctx0" brushRef="#br0" timeOffset="50902.11">12712 11886 251 0,'0'-8'181'0,"0"-1"-41"16,0 1-53-16,-8 8-38 16,8-4-5-16,0 0 14 0,0 4 19 15,0 0-8-15,0 0-15 16,0 0-11-16,0 0-14 16,0 0-3-16,0 0-2 15,0 0 9-15,0 0-9 0,0 0 0 16,0 0-10-16,0 0 0 15,0 8 4-15,0 13 12 16,0 7-8-16,0 9-1 0,0 4-7 16,0 5-10-1,0 1 0-15,0 2 2 0,5 5-4 16,-2-3 0-16,3 3 0 16,-6-1-2-16,0-9 0 15,0-8 1-15,0-2-2 16,0-11 8-16,-9-1-8 0,9-7 2 15,-8-6 6-15,8-9-6 16,0-9-4 0,-8-10-1-16,-1-15-11 0,9-11 1 15,-8-7-4 1,8-10 5-16,0-2 1 0,0 0 4 16,0-3-4-16,12-51 2 15,4 69 10 1,1 10-5-16,4 1 2 15,3 2 2-15,1 3-5 0,2 4 7 16,3 5-6-16,-2 2 10 16,-5 8-10-16,-3 0 3 15,2 7 2-15,-6 7 2 16,0 0 0-16,0 0-4 0,1 17-3 16,-5 1 7-16,1 9 3 15,2 9-2-15,-3 9-1 16,1 8 4-16,-2-1-4 0,-2 5 3 15,0 0 0 1,-3-3-2-16,-1-6-4 16,-2 1-1-16,3-4 0 0,-3-4 8 15,-3-5-4-15,0-8-4 16,0-2 0-16,0-11 2 16,0-3 2-16,0 1 0 0,0-13-3 15,0-13 2 1,0-11-13-1,0-12 7-15,5-14-7 16,3-7-1-16,4-12 4 16,0-5 1-16,4 1-4 15,4 5 10-15,0 10-1 0,1 10 1 16,3 7-1-16,1 9 3 16,0 3 0-16,-1 7-2 15,0 8 4-15,0 0-9 16,-4 12 10-16,2 2-5 0,1 7 7 15,2 14 7-15,-2 11 8 16,-1 18 2-16,-2 6-4 16,0 9-7-16,-4 1-2 15,1-1-8-15,-2 0-1 0,2-5 11 16,-6 2-13 0,3-10 5-16,-6-2-2 0,-1-10 5 15,-7-7-4-15,0-9-6 16,0-4 7-16,0-7-1 15,0-6 4-15,0-7-4 16,0 0 0-16,0 0-10 0,0-12-30 16,0 1-33-16,0-10-47 15,0-3-44-15,0-5-24 16,0-6-29-16,0-11-40 0</inkml:trace>
  <inkml:trace contextRef="#ctx0" brushRef="#br0" timeOffset="51456.13">14159 11951 280 0,'-16'-9'204'0,"-1"1"-49"0,2 5-63 16,-2-2-45-16,1-3-16 16,7 8 9-16,9-4 6 15,0 0 0-15,0-1-10 16,0 3-15-16,9 2-8 16,7-5-6-16,8 0-1 15,12 2-4-15,18-1 2 0,6-4-4 16,6 8 2-16,-1-5-1 15,-1 1 1-15,-8 4 6 16,-11-4-1-16,-3 4-7 16,-15 0 4-16,-2 0 8 15,-9 0 0-15,-3 0 4 0,-5 0-3 16,-5 0-6-16,-3-4-6 16,0 0-3-16,0-3-2 15,0 2-28-15,0-4-31 0,-6 9-50 16,6-2-37-16,-13-8-31 15,5-3-58-15</inkml:trace>
  <inkml:trace contextRef="#ctx0" brushRef="#br0" timeOffset="52075.94">14881 11385 453 0,'0'-32'179'0,"0"6"-81"16,0 8-46-16,0 5-2 16,0-1 34-16,0 8 4 15,0 1-34-15,0 5-25 16,0 8-16-16,0 17 7 0,0 10 11 16,0 22 10-16,0 22-5 15,0 11 13-15,0 6-5 16,-9-2-13-16,-2 1-5 15,0-11-9-15,-2-2 1 0,5-13-9 16,-4-12-2-16,2-13 3 16,10-12-10-16,0-6 2 15,-6-9 0-15,6-5 5 0,0-12-9 16,0 0 6 0,0-5-3-16,6-11 0 0,8-8-4 15,2-9 2-15,8-8 1 16,4 1-4-16,4-1 4 15,6 2-3-15,3 5 2 0,-1 6-2 16,1 7 6-16,-5 4-3 16,0 9-3-16,2 8 5 15,-6 8-5-15,-4 12 1 16,-2 10-1-16,-4 14 6 0,-5 9-7 16,-9 4 11-16,-4 4-8 15,-4-4 3-15,-12-9 7 16,-5-5-1-16,-5-8 3 15,-16-6-11-15,-6-12 7 16,-8-17-3-16,-7 0-4 16,3-13-2-16,3-8 3 0,12-3 10 15,5-4 4-15,7-5 2 16,10 0-8-16,6 4-3 16,13 0-4-16,-8 6-5 0,8 4-24 15,0 4-52-15,0 4-73 16,0 8-69-16,0 3-33 15,0 0-63-15</inkml:trace>
  <inkml:trace contextRef="#ctx0" brushRef="#br0" timeOffset="53597.86">11300 12000 42 0,'-8'0'78'0,"8"0"61"15,-12 0-21-15,12 0-47 16,-12 0-29-16,12 0-6 0,-12 0 3 16,4 0 14-16,0 0 0 15,-1 0-1-15,1 0-2 16,0 0 5-16,0 0-1 0,8 0-8 16,-8 0-7-1,8 0-2-15,0 0-2 16,0 0 5-16,0 0-9 0,0 0-6 15,0 0-5-15,8 0-2 16,8 0-4-16,9 0-3 16,3 0 0-16,1-5-10 15,2 1 1-15,3 1 3 0,-3 3-8 16,1 0 1-16,-2 0 4 16,-2-4-2-16,-4-1 3 15,-3 2-3-15,-6 3 2 16,-2 0 0-16,-5 0 0 0,-3 0 2 15,-5 0-1 1,0 0 3-16,0 0 1 0,0 0-5 16,0 0-1-1,0 0-8 1,0 0-2-16,0 0-3 16,0 0-11-16,0 0-16 15,0 0-21-15,0 0-20 0,0 0-11 16,0 0-22-16,-13 8-11 15,5 3-36-15,-3 1-53 16</inkml:trace>
  <inkml:trace contextRef="#ctx0" brushRef="#br0" timeOffset="54612.28">11226 12304 14 0,'-11'0'33'0,"3"0"38"15,0 0 61-15,0 0-8 16,0 0-45-16,0 0-27 0,-1 0-15 15,9 0 0-15,-13 0 10 16,13 0 2-16,-8 0-2 16,8 0-6-16,0 0-4 15,0 0 5-15,0 0-18 0,0 0-1 16,0-3-5-16,0 3-3 16,0 0-7-16,8 0 2 15,8-4-3-15,9-4-2 16,7 4-4-16,4-5 7 15,7 1-1-15,-4 4-2 16,-2 1-5-16,-4 3 1 0,-6 0 3 16,-2 0 4-16,-3 0 7 15,-11 0 18-15,1 0 13 16,-8 0 13-16,-4 0 10 16,0 0 0-16,0 0-9 0,0 0-7 15,0 0-19-15,0 0-9 16,0 0-12-16,0 0-9 15,0 0 0-15,0 0-3 16,0-5-2 0,0 1 3-1,0-1-1-15,0 5 7 16,0 0-7-16,0 0 2 16,0 0-4-16,0 0 2 15,0 0-3-15,0 0-2 16,0 0-13-16,0 0-31 0,0 0-46 15,0 0-51-15,0 0-55 16,0 0-45-16,0 14-69 16</inkml:trace>
  <inkml:trace contextRef="#ctx0" brushRef="#br0" timeOffset="70070.98">9888 11861 453 0,'-14'-8'225'0,"6"0"-71"16,8 4-40-16,-11 4-17 15,11 0-28-15,0-5-25 0,0 3-3 16,0-3 0-1,0 0-23-15,0 5-8 0,0 0 1 16,0 0 23-16,0 0 34 16,0-2 11-16,0-9-6 15,-14 1-17-15,4-3-6 16,-4-3-6-16,3-1 1 0,-2 1-1 16,-4 4 4-16,2 4-7 15,-2-1-12-15,-3 2-4 16,1 2-14-16,-7 5 8 15,3 0-3-15,-10 0-11 0,-4 17 3 16,-3 4 1 0,-5 3-4-16,5 4 7 0,-1 1 12 15,3 4 1-15,10-1-25 16,1 0 0-16,3-4 0 16,2 2 0-16,11-2 0 15,-2 0 0-15,13 1 0 0,-8-1 0 16,8 1 0-16,0 4 0 15,0 4 0-15,0-3 0 16,0 4 0-16,0-5 0 0,0-1 0 16,0-4 0-16,0 1 0 15,8-1 0-15,5 1 0 16,-2-1 0-16,3 1 0 16,-3-5 0-16,1 1 0 15,1-5 0-15,-1 1 0 0,5-5 0 16,2 1 0-16,2-5 0 15,4 0 0-15,3-4 0 16,5-8 0-16,-1 12 0 16,0-12 0-16,1 0 0 0,-1 0 0 15,1 0 0-15,3 0 0 16,-4-4 0-16,1-4 0 16,-1 0 0-16,1-4 0 0,-1-5 0 15,-4 1 0-15,-3-6 0 16,-1 9 0-16,-2-5 0 15,-8 6 0-15,0-1 0 16,-6 1 0-16,0 5 0 16,-4 2 0-16,-4-1 0 0,4 4 0 15,-4-3 0 1,0 1 0-16</inkml:trace>
  <inkml:trace contextRef="#ctx0" brushRef="#br0" timeOffset="70217.72">9989 12475 2047 0,'-8'0'0'0,"8"0"-186"16,-14 9-151-1,3-1-55-15,-6 1-11 16,-2 3-323-16</inkml:trace>
  <inkml:trace contextRef="#ctx0" brushRef="#br0" timeOffset="72982.59">9773 11834 48 0,'0'-5'70'16,"0"0"48"-16,0 5 12 15,0-2-42-15,0 2-27 16,0-5 3-16,0-1-4 0,0 6-11 15,0 0-13 1,-7 0-7-16,7 0-11 0,0 0 4 16,0 0-1-16,0-4 2 15,0 4 19-15,0 0 7 16,0 0 3-16,0 0-11 16,0 0-10-16,0 0-14 0,0 0-11 15,0 0 0-15,0 0-3 16,4 0 0-1,-4 0 8-15,3 0-5 16,5 10 3-16,-5-3 0 0,3 3 7 16,-3-3-4-1,-3 2-9-15,5-2 1 0,3 1-1 16,-5 0-2-16,-3 1-1 16,5-9 11-16,-2 11-4 15,-3-11-1-15,0 12 3 0,0 1 3 16,0-5-5-16,0 0 2 15,0 0-3-15,0 1 4 16,0-9-2-16,0 10 9 16,0 1-5-16,0 1-8 0,0-5 2 15,0 6 1-15,0 19 3 32,-11 0 6-1,-2-24-14-31,4-8 0 15,9 14 4-15,-11-7 4 0,11-7-7 16,-12 7-7-16,0-7 7 16,4 14-4-16,0-14 3 15,-1 8 1-15,1-8-2 0,0 0 1 16,8 0-4-16,-7 0 0 16,7 0 8-16,0 0-4 15,0 0 2 1,0 0-1-16,0 0-7 15,0-4 5-15,0 0 0 16,0-5 1-16,0 2-5 0,0-3 4 16,0 3-2-16,0 3 1 15,0-1 2-15,0 2-1 16,0-6-1-16,0 6-4 16,0-5 7-16,0 0-6 0,0 3-1 15,0 1 3-15,0-4 1 16,4 3 0-16,4-2-2 15,-5-2 4-15,5 2-1 0,1 2-4 16,-1-2 1 0,-5-2 3-16,5 2 3 0,1 2-7 15,0-3 3-15,-6 3-7 16,5 2 6-16,-5-1 1 16,6 4-2-16,-4-5 3 15,-2 1 2-15,2 0-8 0,-2 4 7 16,2 0-4-16,4 0-3 15,-6 0 12-15,2 0-10 16,-2 0 3-16,1 0 0 0,4 0 2 16,-4 0-4-16,1 0 7 15,3 0-4-15,-5 0-8 16,2 0 10-16,-2 0-3 16,-3 0 4-16,0 0-2 15,0 0 2 1,0 0-8-16,0 0 5 15,0 0 0 1,0 0-4 0,0 0 2-16,0 0 2 15,-8 0-2 1,0 0-6-16,8 0 13 16,-12 0-8-16,4 0 2 15,-4 0 2-15,0 0-1 0,-1 0-1 16,2 0-2-16,-3 0 0 15,4 0-1-15,-4 8 9 16,3 1-5-16,-2-1 1 16,-2 5-7-16,3-6 6 15,-1 2-1-15,1-2 4 16,4 5-8-16,8-3 10 0,-9-2-6 16,9 6 2-16,-8-4 3 15,8 3-10 1,0-5 5-16,0 2 3 0,0-9-2 15,0 12-3-15,0-5 2 16,0 5 3-16,8-2-2 16,1-10-1-16,-1 8 3 15,0-8-7-15,-4 0 6 16,5 0-2-16,-5 0-1 16,3 0 3-16,4 0 0 0,3 0-2 15,-3-4 2-15,6-10 0 16,-2 2-7-16,7-4 0 15,-6 1 2-15,-4-1 3 16,-4-1-5-16,-1 0-1 0,-2 1 6 16,-5 5 2-16,0-1-6 15,0-1 4-15,0 5 4 16,0 4-4-16,-8 4-4 16,1 0 8-1,-1-5-3-15,-6 5 2 0,3 0-3 16,-3 0 0-16,0 0 8 15,-4 12-6-15,-1 1 5 16,2 4-9-16,2-1 2 16,2-5 2-16,1-3 4 0,4-8-8 15,8 15-2-15,0-15 5 16,0 0-3-16,0 0 3 16,0 0-2-16,11 0-1 15,7 0 0-15,1 0 5 0,1-6-5 16,2 1 0-16,-4-2-8 15,-1-2 2-15,-4 2 0 16,-2-2 1-16,-5 2 8 16,-6 2 8-16,0 2 8 15,0 3-6-15,-14 0-3 0,3 0 5 16,-6 0-7-16,6 8-5 16,-1 3 3-16,-2-2 0 15,6-2-4-15,8-7 7 16,0 0-11-16,0 0 2 15,0 0 6-15,0 0-7 16,0 0 1 0,0 0 3-16,0 0-3 15,0 0 6-15,0 0-6 16,0 0-2-16,0 0 5 16,0 0 1-16,0 0-4 0,0 0 5 15,0 0-6 1,0 0 5-16,0 0 2 15,0 0-5-15,0 0 2 16,0 0 2-16,0 0-5 16,0 0 0-16,0 0 0 15,0 0 4-15,0 0-1 16,0 0-3-16,0 0 3 16,0 0-3-1,0 0 7-15,0 0 2 0,0 0-3 16,0 0-1-16,0 0 5 15,0 0 2-15,0 0-2 16,0 0-9-16,0 0 2 16,0 0 2-16,0 0-1 0,0 0-8 15,0 0 8-15,0 0 0 16,0 0-8-16,0 0-3 16,0 0-1-16,0 0-20 0,0 0-12 15,0 0-33-15,0 8-31 16,0-8-25-16,0 9-23 15,0-9-3-15,0 8-23 16,0-8-23-16,0 9 40 16</inkml:trace>
  <inkml:trace contextRef="#ctx0" brushRef="#br0" timeOffset="75861.96">9749 12064 4 0,'0'-3'-1'47,"0"-1"0"-47,-8 4 0 16,8 0 2-16,0 0 1 0,0 0 1 16,0 0 7-16,0 0 8 15,0 0 12-15,0 0 17 16,0 0 30-16,0 0 54 0,-8 0-25 15,-1 0-34-15,9 0-26 16,-11 0-4-16,-1 0-7 16,3 0-5-16,1 0-6 15,8 0-2-15,0 0-12 0,0 11 2 16,0 2-8 0,0-4 1-16,0-9-1 0,8 0 0 15,1 0-4-15,-2 0 0 16,4 0 0-16,3-9 2 15,2 1 0-15,-4-4-5 0,0-1 4 16,-4 1 0-16,1-1 3 16,-9 1 1-16,0 1 9 15,0 2 3-15,-14 6 5 16,-1 3 3-16,-5 0-2 0,-2 0 1 16,0 7 2-16,1 5-6 15,1 0-1-15,4 3-6 16,2-4-3-16,14 1-7 15,0-12 1-15,0 11-6 16,9-11 2-16,4 0 4 16,-2 0-14-16,6 0 1 0,-5 0 3 15,1 0-1-15,-6 0-2 16,1 0 7-16,0 0 2 16,-8 0 7-16,0 0 2 15,0 0 5-15,0 0-3 16,0 0-1-16,0 0-3 15,0 0-1-15,0 0-3 16,0 0-4-16,0 0-1 0,0 0 5 16,0 0-4-1,0-4-1-15,9 1 0 16,2-5-7-16,3 3 5 16,-2-3-9-16,-6 4 7 15,2 2-2-15,-2-9 2 0,-3 7 8 16,-3 1-4-16,0 3 4 15,0 0 0-15,0 0 4 16,0 0 6-16,0 0-4 16,0 0-4-16,0 0 1 0,0 0-7 15,0 0-1 1,0 0 7-16,0 0-10 16,0 0 2-1,0 0-2-15,5-5-2 16,-2-2 5-16,5 3-1 15,-3-1 2-15,-5-2-4 0,0-2 8 16,0 2-1-16,0 2-1 16,0-1 2-16,0 6 8 15,0 0-4-15,-8 0-2 0,0 0-1 16,0 0-2 0,8 0 1-16,0 0-1 15,0 0 1-15,0 0-6 16,0 11 4-16,8-11 2 15,0 7-4 1,0-7-2-16,1 0-1 0,2 0-2 16,1 0 2-16,0 0-1 15,-4-3 0-15,6-6-1 16,-3 1 7-16,-3 0-2 0,0-5 1 16,-3 1 3-16,-5 0 2 15,0 1-6-15,0-6-1 16,0 0 3-16,-9 1 0 15,0-1 3-15,3 3-3 0,6-4 6 16,-14 6-9-16,3-4 3 16,3 4 4-16,8-1-2 15,-9 1-5-15,9 5 12 16,-12-4-2-16,1 9 2 16,2-2-8-16,1-1 1 0,0 2-1 15,0-1-3-15,-6 4 3 16,4 0-1-1,-4 0 2-15,3 0 0 16,-2 0-2-16,1 0-1 0,4 0 4 16,-3 7-2-1,11-7-2-15,-9 0 3 16,9 9-4-16,0-9 4 16,0 0 1-1,0 0 1-15,0 0-7 16,0 0 2-16,0 0 2 15,0 0-3 1,0 0 4 0,0 0-4-1,0 0 3-15,0 0 1 16,0 0-3-16,0 0 3 16,0 0 1-16,0 0 1 15,0 0-3-15,0 0 4 16,0 0-10-16,0 0 9 15,0 0-7 1,0 0 4-16,0 0 2 0,0 0-6 16,0 0 4-16,9 8 0 15,2-8-5-15,5 9 5 16,1-9-4-16,0 12 4 16,-2-12 1-16,2 12-1 0,-1-5 1 15,1 2-7-15,-2-1 5 16,-3 0 1-16,-4 1 0 15,0-9 0-15,-3 6 4 0,-2 4-2 16,3-10-5-16,-3 12-1 16,2-5 9-16,-5 2-4 15,3-1 1-15,-3 0 1 16,0 4-4-16,0 1 9 16,0-6 0-16,0 3 1 15,0-3-5-15,0-7-2 0,0 8 4 16,0-8 0-16,0 8-4 15,0-8-4-15,0 0-3 16,0 8 7-16,0-8 1 16,0 0 0-16,0 0-3 15,0 0-3-15,0 0 4 16,0 0-4-16,0 0 8 16,0 0-5-16,0 0 0 0,0 0-3 15,0 0 4 1,0-3-3-16,0-6-3 0,0 5 4 15,-8 0 1-15,8 0 0 16,0-1-5-16,0 5 9 16,0 0-9-16,0-2 8 0,-9-3-3 15,9 0-7-15,0 5 4 16,0 0 4-16,-8-3-2 16,8-1-1-16,-8 0-1 15,-4 0 1-15,12-1 1 16,-8 1 2-1,1-4-5-15,7 4 2 0,-14 0 3 16,14 1-5-16,-11-2 9 16,3 1-13-16,0 4 8 15,-1 0 2-15,1 0 0 16,8 0-5-16,0 0 0 0,0 0 7 16,0 0-6-16,0 0-1 15,0 0 3-15,0 0 0 16,0 0-3-16,0 0 3 0,0 0-4 15,8 0 2-15,1 9 2 16,2-2 1-16,2 1-3 16,-1 0 1-16,0 1 1 15,-4-9 1-15,1 11-7 16,-6-11 5-16,-3 10 2 16,0-3 2-16,0-7-3 0,0 12 1 15,0-12 6-15,0 12-4 16,0-12-2-16,0 8-1 15,0 1 1-15,0-9-7 32,0 0 10-32,0 0-4 15,0 0 1-15,0 0-3 16,0 0-1-16,0 0 3 16,0 0 1-1,0 0-4-15,0 0 1 0,0 0-2 16,0-9 4-1,0 1-6-15,0 0 5 16,0 0-4-16,0 0 0 16,0 1 1-16,0-3 2 0,0 3 5 15,0-1-7-15,0 3 7 16,0 5-9-16,0-4 8 16,0 0-4-16,0 4-5 0,0 0 9 15,0 0-4-15,5 0-3 16,-2 0 4-16,2 0 0 15,-5 0 1-15,0 0 3 16,0 0-8-16,0 0 8 16,0 0 2-16,0 0-7 15,0 13 4-15,0-1 2 0,0 1 1 16,0-6-5-16,0-7 2 16,0 12-1-16,0-3 4 15,-8 2 2-15,-5-2-4 0,1-9 2 16,0 8-10-16,0-8 7 15,-1 8-2-15,5-8-1 16,-1 0 0-16,9 0-3 16,-8 0 5-16,8 0-1 15,0 0 3-15,0 0-8 16,0 0 2-16,0-8-1 0,0 0 7 16,5-1-3-16,-2-2 0 15,6-2-7-15,-4 5 0 16,3 1 6-16,0-6-2 0,1 5 0 15,-6-1 5-15,2 1-5 16,-2 4 0-16,-3 0 6 16,0 0-7-16,0 4 4 15,0 0-6-15,0 0 9 0,0 0-8 32,0 0-9-32,0 0-3 15,0 0-5-15,0 0-10 16,0 0-10-16,0 0-21 15,0 0-21-15,0 0-18 16,-8 12-9-16,-4 5-26 0,-1-1-34 16,2 0 23-16</inkml:trace>
  <inkml:trace contextRef="#ctx0" brushRef="#br0" timeOffset="78673.75">8656 12484 54 0,'0'-9'191'0,"0"1"-34"16,0 0-57-16,-8-4-26 15,-4 0-7-15,1 5-4 16,3-3-14-16,-5 3 5 0,0-2 5 16,1 5-13-16,-4-4-15 15,-4 4-5-15,-6 0 17 16,-10 4-3-16,-12 0-5 15,-18 0 5-15,-10 0 13 16,-14 0 25-16,-2 0 4 16,-11-4 10-16,-2 4 20 0,3 0-19 15,9 0-2-15,8 0-14 16,12 0-10-16,11 0-20 16,14 0-27-16,11 0-4 15,12 0-13-15,10 0-3 16,3 0 6-16,12 0-13 15,-8 0 7-15,8 0-2 16,0 0-10-16,0 0-4 0,0 0-23 16,0 0-30-1,0 0-76-15,0 8-72 16,0 0-59-16,8 0 3 0,4 1 6 16,0-9-21-16</inkml:trace>
  <inkml:trace contextRef="#ctx0" brushRef="#br0" timeOffset="79240.08">7520 12048 285 0,'0'-32'169'16,"0"4"-59"-16,0 1-35 15,0 13 1-15,0 1-9 16,0 5-18-16,0 8-7 15,0 0-8-15,-9 16-2 16,-8 14 1-16,-3 5 1 16,-3 11 10-16,-10 3 1 0,-4-1-11 15,-3 1-7-15,0-4-7 16,2-4-1-16,7-5-7 16,2-3-2-16,9-5 1 15,3-8-3-15,5 0-4 16,4-3 0-16,8 0 5 15,0-1-11-15,4-2 5 16,12 9 5-16,9-3-3 16,3-1 3-16,4 5-4 15,10 2 6-15,1 3-1 16,2 3 1-16,0 0-3 16,0 1 0-16,-8-4-2 0,-5-9 2 15,-5-2 9-15,-5-6 13 16,-6-12 7-16,-5 0 4 15,-3 0 15-15,1 0 16 16,-4-10-19-16,-2-14-18 0,-3-11-22 16,0-20-1-1,0-9 1-15,0-15-8 0,-8-1-3 16,8-6-3-16,-9 1-5 16,9 7 9-16,0 13 0 15,0 13-5-15,0 10-16 16,0 13-26-16,0 10-34 15,0 10-46-15,-11 9-59 0,3 0-22 16,0 20-10-16,0 14-32 16,-5 2-25-16</inkml:trace>
  <inkml:trace contextRef="#ctx0" brushRef="#br0" timeOffset="85829.67">24345 2026 106 0,'0'-16'233'16,"0"-4"-83"-16,0-1-49 16,0 2-23-16,0-2-26 15,-14-1-12-15,3-1-10 16,-2 3-11-16,0 4-1 0,-3 0 10 16,1-2-1-16,-1 6 6 15,-10 3-11-15,-7 2-6 16,-2 7-3-16,-10 0-2 15,-3 0-1 1,-9 0-5-16,-5 0 3 16,-7 12-2-16,0-3 9 0,1 3-4 15,-5 8-7-15,3 1 7 16,6 7-5-16,-1 5 10 16,3 3-15-16,5 10 9 15,5 2-7-15,3 5 5 16,0 7-1-16,1 2-3 15,-2-2 0-15,5 1 3 16,1 1 3-16,0 4-6 16,-2-2 1-16,2 2-2 15,-5-1 2-15,-4 1 3 16,1 2-3-16,-4 1-1 16,-11 0 1-16,2 5 7 15,0 2-6-15,-3 7 1 0,2 6 0 16,1 6-4-16,5 6 4 15,-5 5 0-15,1 3 2 16,-1 4-5-16,0 2 4 16,0 4-3-16,0 2 3 15,-5 2-1-15,1-2 1 0,-4 2-2 16,0-1 0 0,-4-1-2-16,-3 2 3 0,-1-6-6 15,-1 6 7-15,-4 4-3 16,-4-5-1-16,1 0 2 15,-2-1-4-15,-4-3 6 16,-3 1-1-16,2-5 0 0,-3-4 0 16,-2-4-3-16,5-5-1 15,1-2-3-15,0-6 4 16,5-3-4-16,-6-5 1 0,2-4 4 16,7-4-3-16,0 0-2 15,3-3 3-15,-2 0-3 16,0-3-3-16,-3 3 3 0,6 0 5 15,-4-5-7 1,6 0 1-16,0-3 7 16,3-5-14-16,1 0 9 0,-5-3 1 15,-3-1-2-15,1-5 1 16,-9 1 5-16,-1-1-9 16,-5-2 3-16,-1-1 0 0,-1-5-2 15,3 1 1-15,5-5 1 16,7-7 4-16,4 0-4 15,6-4 5-15,-1-5-4 16,4-3-1-16,3-2-1 0,4-2-5 16,1-1 10-1,5 1-6-15,-4-1 2 0,-5-4 4 16,0 1-4-16,1 3 2 16,-3 1-4-16,3-3 5 15,0 3 0-15,-2-5-5 0,-1 4 5 16,3 1 2-16,0-1 0 15,-2 0 8-15,1 9 9 16,7 3 0-16,2 5-8 16,5 3-6-16,4 4-1 0,2 1 2 15,10-2-13-15,-3 0 14 16,7 2-12-16,-7-4-1 16,2 4 10-16,-1-1-1 0,0 6 0 15,0 1 11 1,1 3-2-16,-3 3 5 0,6 3-5 15,4 6-1-15,4 2-4 16,1 5 1-16,4 5-6 16,3-1-2-1,4-4 0-15,1-4-1 0,5-3 6 0,11-10-5 16,0-2-3-16,0-6 0 16,0-4 4-16,0-6-1 15,10-2 2-15,7-5 3 0,8-2-6 16,7-4 4-1,14-5 2-15,6 1 3 16,13-1 13-16,9 1-5 0,7-2 0 16,4 6-6-16,9-1-5 15,11-2 3-15,10-2-5 16,6-4 0-16,4-5 9 0,6-7-7 16,-1 0 1-16,0-7 2 15,-6-5-13-15,-5 0 8 16,-5-5-3-16,-10-1-3 0,-1-1 0 15,-6-5-2-15,-4-2 6 16,0-3-3-16,7 1 10 16,-4-1 1-16,5-6-4 15,1-1 7-15,3-6-4 16,2-2-4-16,-2-6 1 16,-3-1-10-16,-6-4 13 0,-3 3-4 15,1 4-3-15,-4-2-4 16,-5 3 5-16,0-8 10 15,-4 2-6-15,1 1 6 0,-6-1-15 16,2 0 10-16,4-5 2 16,-3-3-5-16,8-9 22 15,1-1-10-15,11-8-19 0,-1-1 0 16,1-3 0-16,1-2 0 16,-4 0 0-16,2 0 0 15,-1-4 0-15,-4-1 0 16,5-3 0-16,-4-2 0 15,-1-2 0-15,0-5 0 0,-3 1 0 16,-1 3 0-16,-7 8 0 16,-6 4 0-16,-2 10 0 15,-4 2 0-15,-10 0 0 16,1 0 0-16,-4 2 0 0,0-6 0 16,-4 1 0-16,-1-4 0 15,1-5 0-15,-5 1 0 16,6 4 0-16,-3 0 0 15,2 3 0-15,1 1 0 16,-2-1 0-16,1 0 0 0,0-3 0 16,1-4 0-16,-3-5 0 15,2 0 0-15,1 6 0 16,-2 6 0-16,-5 4 0 16,-1 10 0-16,-1 2 0 0,-5 2 0 15,2 3 0-15,-3 0 0 16,-2 0 0-16,0 3 0 15,0-3 0-15,2 0 0 16,3-3 0-16,-2-1 0 0,5-5 0 16,0 1 0-1,-2-4 0-15,-3 0 0 0,2 3 0 16,-2-3 0-16,1 8 0 16,0 4 0-16,-4 4 0 15,-6 5 0-15,-1 3 0 16,-1 5 0-16,-1-2 0 0,-5 5 0 15,2 2 0-15,0-3 0 16,-1 3 0-16,1-3 0 16,3-3 0-16,0 1 0 15,0 4 0-15,0-5 0 0,1 4 0 16,-1-4 0 0,-2 1 0-16,30-54 0 15,-27 45 0-15,-1-3 0 16,1-2 0-16,-2 2 0 15,7-1 0-15,-2 0 0 16,1 4 0-16,-1-1 0 16,-1 7 0-16,3 1 0 15,-3 1 0-15,-1 1 0 16,-6 4 0-16,-5-2 0 16,3 2 0-16,-7 0 0 0,2-2 0 15,3 2 0-15,0-1 0 16,2-3 0-1,-6-1 0-15,-1 1 0 16,6-1 0-16,-5 1 0 0,-2 2 0 16,-5 7 0-16,-1-2 0 15,0-1 0-15,-2 2 0 16,-3-1 0-16,-3 2 0 16,0 1 0-16,0 5 0 15,0-3 0-15,0-1 0 16,0 5 0-16,0-1 0 15,0 5 0-15,-9-4 0 16,1 3 0-16,0 2 0 0,-1-2 0 16,-5 1 0-1,2 4 0-15,-2-1 0 16,3 5 0-16,0 0 0 16,-1 0 0-16,-1-1 0 15,0 1 0-15,2-1 0 0,-2 1 0 16,1 1 0-16,4 1 0 15,8-1 0-15,-8-1 0 16,-1 4 0-16,9 0 0 16,-7-1 0-16,7 1 0 15,0 0 0-15,-8 4 0 16,0 4 0 0,8 0-269-1,-14 9-78-15,3 7-15 16,-9 13-9-16,-9 6-326 15</inkml:trace>
  <inkml:trace contextRef="#ctx0" brushRef="#br0" timeOffset="87688.84">15234 10221 117 0,'-8'-2'205'0,"8"-9"-53"16,-8 7-46-16,8 1-26 0,0-6-10 15,0 6-1-15,0-6-2 16,-9 5-8-16,9 1-9 16,0 3-2-16,0 0-16 15,0 0-1-15,0 0 8 16,0 0 2-16,-6 0-8 15,-6 0-6-15,-10 12 0 0,-4-1-5 16,-16 12 10-16,-11 0 13 16,-9 5 9-16,-6 5 4 15,-13 3-15-15,-4 0-19 16,-1 5-6-16,-4 4-6 0,-3 0-3 16,-4 0-8-16,-2 0 2 15,12-5 1-15,-2-5-4 16,7-1 0-16,5-6 4 15,7-4-2-15,6-2-5 16,4-1 10-16,10-7-12 16,5 0 8-16,13-2 1 0,7 0-7 15,5-12 7-15,8 8-6 16,-1-8 0-16,13 0 3 16,-8 0 0-16,8 0 4 15,0 0-8-15,0 0 12 0,0 0-11 16,0 0 3-16,0 0 0 15,0 0 1 1,0 0-5-16,0 0 5 16,0 0 1-16,0 0-5 0,0 0 4 15,0 0-10 1,0 0-12-16,0 0-38 0,0 0-63 16,0 0-68-16,0 0-40 15,0 0 3-15,0 0-18 16,0 0 17-16</inkml:trace>
  <inkml:trace contextRef="#ctx0" brushRef="#br0" timeOffset="88058.62">13546 10721 412 0,'0'-16'204'0,"0"0"-68"16,-8 4-60-16,0-1-34 15,0 9 1-15,-5 4 3 16,-3 0-7-16,-7 11 2 15,-11 12-4-15,-2 4-11 0,-5 6-9 16,3 4-1-16,11 4-7 16,6-4-3-16,12-2 0 15,9-1-3-15,14-10-2 16,5 0 1-16,13-3 0 16,10-2-8-16,3-6 10 0,-4-6-7 15,-10-7 9-15,-1 0-1 16,-10 0 10-16,-5 0 11 15,-2-7 3-15,-2-6 0 16,-2-6-12-16,-9-10 0 16,0-8-4-16,0-3-8 15,0-9 1-15,-12-1-8 0,-1 2-3 16,2 8-16-16,-5 8-55 16,0 7-71-16,-6 9-66 15,-4 16-63-15</inkml:trace>
  <inkml:trace contextRef="#ctx0" brushRef="#br0" timeOffset="88691.99">10061 10978 232 0,'-7'-28'271'16,"-6"4"-70"-16,1 2-76 15,12 1-55-15,-13 7-28 0,5 2 6 16,8 3 11-1,-11 5 10-15,3 4-18 0,0 0-16 16,0 0-17-16,-1 20-4 16,9 4-9-16,0 5 4 15,0 8-7-15,17-1 0 16,7-3 0-16,9-10 2 0,7 0 4 16,4-12-2-16,5-11 3 15,5 0 1-15,-10-9 4 16,0-8 4-16,-7-6-1 15,-4-6 6-15,-14-7 14 0,-6-4 11 16,-13-3 22 0,-16 4-16-16,-14 2-18 0,-13 4-19 15,-10 13-7-15,-9 10-9 16,-3-1-8-16,5 11-23 16,6 0-46-16,11 0-77 15,5 17-67-15,15 4-33 0,7 3-44 16</inkml:trace>
  <inkml:trace contextRef="#ctx0" brushRef="#br0" timeOffset="91585.86">22500 8145 429 0,'0'-5'254'15,"0"-2"-109"-15,0 3-67 16,0-4-33-16,8-1-6 15,12-4 8-15,13 1-16 0,7 1-16 16,14-2-7-16,6 2-1 16,1-1-6-16,-9-1-1 15,-7 4-11-15,-12 2-15 16,-9 2-26-16,-8-3-23 16,-7 0-35-16,-9 1 110 15,-17-7-184-15,-7-1-12 0,-12-2 25 16,-9 1 55-16,-9 4 51 15,3 8 34-15,1 4 41 16,6 0 86-16,6 0 101 16,6 0-65-16,7 0-43 0,6 8-41 15,-1 8-20 1,-1 4 16-16,-1 5 10 16,-4 3-15-16,4 5-13 0,-1 0-4 15,4 3 5-15,-2-3-2 16,4-4-10-16,4-10-4 15,13-2-3-15,0-6 2 16,0-1-7-16,0-10 1 0,8 0 8 16,6 0-7-16,6 7-3 15,11-7 2-15,15 9-6 16,1-1 2-16,7 4-1 0,-5 0-1 16,-5 4 8-16,-10 8-10 15,-11 5 5-15,-7-1 2 16,-11 1 4-16,-5 4-1 15,-16-5 4-15,-9 1 6 16,-4-5 10-16,-4-4 2 16,2-3 0-16,-3-5-16 0,7-12-5 15,3 8-5-15,2-8-2 16,13 0 7-16,-5 0-14 16,14 0-2-16,-8 0-16 15,8 0-29-15,0 0-49 0,0 0-36 16,5-8-25-16,3-4-64 15</inkml:trace>
  <inkml:trace contextRef="#ctx0" brushRef="#br0" timeOffset="93533.96">30203 3207 285 0,'19'-77'139'16,"-2"-4"-58"-16,1-1-19 16,-10-4-6-16,-8-3-16 15,0-5 9-15,-22-7-1 16,-7-6-18 0,-6-10 2-16,-11-6-8 15,-6-4 4-15,-13 2 4 16,-3 3 5-16,-11 3 7 15,-3 10-18-15,-9 12-12 16,-15 15-4-16,-11 12-2 16,-7 13-1-1,-5 11 25-15,-22 16-16 16,-13 6-12-16,-16 3 2 16,1 8 1-16,4 9-4 15,5 4 4-15,3 0 0 16,6 12 1-16,2 0-4 15,0 2-3-15,8 1 3 16,9 1-6-16,9 7 6 16,12 11 1-16,5 5 3 15,12 8-8-15,2 10 10 16,-5 12-3 0,3 13 2-16,-2 4-4 15,-3 2 11-15,-2 2 15 16,7 4-14-16,2-5 1 15,0 1-7-15,5-1 2 0,-1 1-3 16,2-1-6-16,2 0-7 16,-4 6 6-16,2-1 1 15,-12-1 1-15,4 0-3 16,-7 2 8-16,4 7 9 16,-9 7-6-16,3 9-7 15,-1 12 9-15,1 9-1 16,-5 4-5-16,4 2-2 15,5 3-7-15,3-11 2 16,5-2 6-16,-1-9-1 16,3-8-1-16,0-7 3 15,-3-7 7-15,-2-2 3 0,-4 0 2 16,-1 4-3-16,-5 13 5 16,1 11-6-16,-6 4 0 15,2 4-11-15,-2-3-6 16,10-1 0-16,0-4 5 15,3 1 11-15,5-5-2 0,0-5 11 16,1 2-6-16,4-5 10 16,3-5-19-16,-1 1 13 15,4 4-19-15,0 13 13 16,-2 12 2-16,2 16-10 16,1 2-2-16,6 3-6 15,1-5 0-15,9-9-1 0,5-3 18 16,2-9-8-1,8-7 2-15,6-10 4 0,-1-2 1 16,3-5 2-16,6-5-7 16,8-3-5-16,7 0-4 0,9-5 6 15,4 6-4 1,16-5 1-16,0-9-3 0,8-7 1 16,9-5-4-16,2-8 0 0,10-7 6 15,3-6 4 1,13-6 6-16,6-6 6 0,20-7-12 15,10-4 4-15,7-8-8 16,10-10-4-16,10-7 2 16,5-12-7-16,8-7 7 15,13-10-6-15,13-11 9 0,14-8-4 16,23-9-3-16,10-12 5 16,13-12-7-16,5-15 3 15,-6 0 2-15,-5-5-3 16,-12-1 3-16,-7 1 1 15,2-5-4-15,2 0 3 16,9-11-11-16,14-9 12 16,6-17-5-16,11-12 3 0,1-7 0 15,1 4-4-15,-10 3 3 16,-4 12-1-16,-21 11 3 16,-15 9-3-16,-10 10 0 15,-13-1 0-15,-9 0 0 0,-1 0 0 16,2-7 0-16,0-6 0 15,-6-2 0-15,-2-6 0 16,-6-3 0-16,-7 0 0 16,-7-4 0-16,-12-1 0 15,-4-7 0-15,-7-13 0 16,-1-8 0-16,-6-3 0 16,1 3 0-16,-6 4 0 15,-2 13 0-15,-11 8 0 16,0 12 0-16,-3 7 0 15,-1 8 0-15,-2 10 0 16,-2 4 0-16,-6 3 0 16,1 5 0-16,-4-5 0 0,3-8 0 15,-2-4 0-15,2-3 0 16,0-1 0 0,0 6 0-16,0 0 0 15,0 7 0-15,-5 3 0 16,-3 5 0-16,-1 4 0 15,5 0 0-15,-1 3 0 16,2 4 0-16,-6 5 0 16,2 0 0-16,-5 9 0 15,-5 3 0-15,0 4 0 16,-4 0 0-16,-2 3 0 16,-6 7 0-16,1 1 0 15,-4 6 0-15,-11 3 0 16,3 1 0-16,-1-1 0 15,-3 5 0 1,-7 4 0-16,2 4-11 16,-8 2-81-16,0 11-68 15,-9 7-94-15,-21 0-59 16,-22 19 3-16,-35 14-23 16</inkml:trace>
  <inkml:trace contextRef="#ctx0" brushRef="#br0" timeOffset="98928.48">10426 10814 85 0,'0'-12'192'16,"-7"5"-33"-16,7-2-35 15,0 6-36-15,0 3-12 16,0 0-1-16,0 0 1 15,0 0-15-15,0 0-31 0,0 0-7 16,0 0-17-16,0 0 0 16,0 0-3-16,4 0 0 15,-1 0 2-15,-3 0 9 16,0 0 6-16,0 0 12 16,0 0 22-16,0 0 0 0,0 0-1 15,0-4-4-15,0-1-4 16,0 2-2-16,0-1-1 15,-11 4-1-15,3 0-4 16,0 0-20-16,8 12-11 0,-13 0 0 16,13-1-6-16,0 6 6 15,0 0-3-15,0-5-3 16,0 0-6-16,0-3 6 16,5-9 3-16,-2 0-2 15,2 0 4-15,-2 0-4 16,-3 0 4-16,0 0-4 0,0 0 6 15,0-5-10-15,0 1 3 16,0-4-5-16,0 0 2 16,0-4-7-16,0 4-3 0,0 8-7 15,0 0-7-15,0 0-15 16,0 0-18-16,0 0-43 16,0 0-51-16,0 0-40 15,0 0-20-15,0 0-48 0</inkml:trace>
  <inkml:trace contextRef="#ctx0" brushRef="#br0" timeOffset="99590.91">10858 10514 343 0,'0'-20'177'0,"-12"3"-51"16,12 5-36-16,-8 0-10 0,-1 3-2 16,9 6-10-16,-13 3-19 15,5 0-14-15,1 0-13 16,-5 0-7-16,0 17-9 16,-1 2 1-16,-3 5 4 0,-1 5-1 15,1 4-3 1,4 0 3-16,4 3-9 0,8 1 7 15,0-1-4-15,0-3-4 16,4 0 0-16,4-2 0 16,5-1 4-16,3-5-9 15,25 14 2-15,-17-26 1 16,4-13 1-16,-3 0-12 16,-1 0 8-16,1 0 3 15,-2-13 0-15,2-2 8 0,-5-9-8 16,-8-5 5-1,1 1-2-15,-9-1 7 0,-4 2 0 16,0 0 1-16,-8 4 18 16,-5 0 4-16,-3 9 0 15,-4 1-2-15,-9 10-8 16,-4 3-9-16,2 0-7 0,-6 16 4 16,1-2-9-16,4 9 4 15,2-3-4-15,10-1-19 16,8 2-37-16,12-1-68 0,0 1-60 15,0-2-31-15,0 3-74 16</inkml:trace>
  <inkml:trace contextRef="#ctx0" brushRef="#br0" timeOffset="105556.31">10456 10571 37 0,'0'-4'100'15,"0"0"91"-15,0 4-55 16,0-5-39-16,0 2-20 0,0-1-26 15,0 4-11-15,0 0-25 16,0 0-4-16,0-5 3 16,0 3-4-16,0-3 9 15,0 5 6-15,0 0 26 0,0 0 12 16,0 0 2 0,0 0-6-16,0 0-17 0,0 0-18 15,0 0-16-15,0 0-1 16,0 0-3-16,0 0-2 15,0-5 1 1,0 1 3-16,0 1 2 0,0-3 10 16,0 6 17-16,0 0 13 15,0 0 6-15,-8 0-12 16,8 0-15-16,-8 0-16 16,8 0-2-16,0 0-6 15,0 0-6 1,0 0 2-16,0 0-6 0,8 0 1 15,3 0 1-15,-2 0 6 16,-1 0 3-16,-4 0-1 16,0-2 2-1,-4-7 1-15,0 0-10 0,0 2 15 16,0 2 8-16,-13 2-8 16,1-1-1-16,4 4-5 15,8 0 2-15,-8 0-7 16,8 0 1-16,0 0 1 15,0 0-9-15,0 0 0 16,0 0 3-16,0-5 3 0,0 1 4 16,0 1-2-16,0 3-4 15,0 0-3-15,0 0-15 16,0 0-33-16,0 0-46 16,0 0-49-16,0 0-36 0,0 0 3 15,0 12-29-15,-8 4-40 16</inkml:trace>
  <inkml:trace contextRef="#ctx0" brushRef="#br0" timeOffset="109573.92">9863 10575 34 0,'0'-17'91'16,"0"5"92"-16,0 0-71 15,-8-3-47 1,8-3-28-16,-9 3-7 0,9-1 0 16,0-1 9-16,-12 1 16 15,4 4 0-15,-1 0 4 16,1 0-3-16,-3-1-7 15,-3 5 3-15,6-1-7 16,2 7 4-16,-6-4 3 0,-2 3-12 16,-2 3-7-16,1 0-15 15,-10 0-1-15,-4 9-9 16,5 2-3-16,-4 5 2 16,-1 4-7-16,4 5 3 15,-2-1 2-15,-3 5 0 16,3 4 0-16,-3-2-4 15,3 7 7-15,-3-2-3 16,2 1 4-16,1 4-4 0,3-1 1 16,-1-4 1-16,1 2 1 15,-1-2-1-15,4-2-7 16,2-2 7-16,3-1-4 16,-1 7 5-16,0-2-6 15,1 2 0-15,0 1 7 0,0 2-5 16,5-1-2-1,-3 1-2-15,3 0 7 0,-2-3-4 16,2-3 5-16,-2 1-3 16,4 5 22-16,-2 4 7 15,-3 4-15-15,0 1-2 16,-4-10-2-16,2-4-6 16,5-3 0-16,2-9-3 0,2-1 8 15,7 4-4-15,-12-11-10 16,12-4 5-16,-10 0-1 15,10 1-3-15,0-3-4 16,0 3 3-16,0 4 1 16,0 3 0-16,-8 5 2 15,8 3 0-15,-8 9-8 16,8 3 17-16,0 9-9 0,0 1 4 16,0-2-4-16,0 0-3 15,0-2-3-15,0-2 4 16,0 1-1-16,0-5 5 15,5-3-6-15,-2 0-1 16,5-5 8-16,-3 2-4 0,4-6 5 16,-5 4-10-16,4-4 1 15,-2 0 4-15,3 2-1 16,-1-5 0-16,0 3-1 16,6-4 4-16,-6 2 2 0,-1-7-3 15,1 3 2 1,1-3 5-16,-1 2 19 0,3-2 4 15,3 3-2-15,-6-3-10 16,-1-3-15-16,1 0 4 16,1 2-2-16,2-2-1 15,3 0-3-15,-3 1-2 0,-3-5-2 16,0-5 0-16,5 2 1 16,-2-1 3-16,3 0 2 15,82 17 19 16,-39-25-26-15,45 0 12 0,-66 0-2-1,41 0 1 1,-40-9-5-16,-1 1-1 16,-3 0 0-16,4 0 1 15,4-5-8-15,-2 2 7 16,1-1-6-16,1-5 5 0,0 5-1 15,0-2 0-15,-1 3 0 16,6-6-3-16,-7 5 1 16,2-4-7-16,5 1 7 15,-6-7 3-15,1 6-3 16,-2 0 3-16,-1-3-3 16,-6 2 6-16,1 0-6 0,-6 1 5 15,3-3-5-15,-2 2 6 16,1 0-2-16,-1 1-4 15,1-5 1-15,-1 1 2 16,5-1 2-16,-6-3 0 0,3-2-4 16,-4 2-4-16,4 1 4 15,-6-1-4-15,4-5 7 16,-3 0-8-16,0 1 4 16,-1-1 2-16,0-3 2 15,1-1-4-15,-6 1 2 0,2-1 0 16,-1-5-8-1,1 6 7-15,-5 0-3 0,1 0 1 16,-2 0 1-16,2-1 6 16,2-5-6-16,1 7 0 15,6-3 0-15,-4 6 1 16,-5 0-4-16,0-5-2 0,-1 4 15 16,0 0-10-16,0-2-2 15,1-2 2-15,-1-3 0 16,5-6 0-16,-1 2 2 15,-1-1-4-15,3 5 2 16,-6 3 0-16,0 0 0 16,1 2 3-16,-1 1 4 15,-3 2-14-15,-1 0 9 0,-2 0-2 16,4 0 0-16,-6-2 0 16,3-3 0-16,3 1 1 15,-7-5-1-15,1 0 2 16,1-3-2-16,-1-1 6 0,0-4-6 15,-5-3-3-15,6-1 3 16,-1-4-4-16,0 1 6 16,0 3-7-16,0 0 12 15,0-1-10-15,-3 6 1 16,-2 3 2-16,2 1 3 16,-2-1-6-16,-3 4 4 15,0 5 1-15,0-1 3 0,0 6-9 16,0-7 3-16,0 2-2 15,0 4 9-15,0-1-6 16,0 2-6-16,0-3 10 16,0 5 4-16,-11 0-11 15,3-3-1-15,8 3 1 0,-13-4 4 16,5 0 1 0,0 6-4-16,8-6 4 0,-12 1 7 15,4 4-14-15,0-5 6 16,0 5-1-16,-6-1 7 15,4 5-7-15,-4-1 6 16,-2 2-7-16,-1 2 2 16,-1 0 0-16,-4 1 3 15,-3 0-10-15,2-1 9 16,-5 6-1-16,0-2-4 0,-5 1 1 16,-5 0-2-16,6 1 3 15,-1-3-3-15,2 7 4 16,2-2 4-16,4 1-3 15,2 3-5-15,1 5-5 16,8 0 13-16,-3 0-5 16,-4 0-2-16,5 0 1 15,-1 0-1-15,-2 0 2 16,-1 0 0-16,-1 0 0 0,-3 0 3 16,0 0-5-16,-1 0 2 15,0 0 8-15,1 0-11 16,5 0 3-16,-6 0 2 15,3 10-8-15,4-4 9 16,-4 4-6-16,2-3 3 16,1 3-2-16,-2-10 7 0,-1 7-8 15,4 0 3 1,1-7 0-16,-5 14-2 0,3-7 6 16,-1 6-1-16,-4-2-5 15,0 6 3-15,-6-1-5 16,3 0 0-16,-3 1 0 15,3 0 8-15,-6-2-4 16,5-2-3-16,2-1 5 16,3-5-1-16,3 6 1 0,0-1-2 15,-2 1 0-15,3-1-3 16,-2 0 1 0,1-5 7-16,-1 3 1 0,6-3-10 15,-1-7 1-15,-2 13 3 16,4-5 0-16,-3 0 0 15,5 1 3-15,-1-2-5 16,1 0 2-16,1 3-3 16,2-3 1-16,-4 1 2 15,5 1 2-15,-4 3-7 0,5-1 4 16,-1-1 5-16,-6-3-4 16,3 5 1-16,-3-3 4 15,6-1-9-15,8 1 5 16,-10-9 0-16,2 12-5 15,-1-5 2-15,1 2 4 16,-5-1-1-16,4-1 0 16,3 6-1-16,-6-6 1 15,3 4-1-15,-4 1 4 16,5-1-4-16,-1-2-3 0,9-9 7 16,-11 12-9-16,3-12 10 15,8 12-10-15,-12-12 6 16,4 8-4-16,8 1 2 15,-8-9 3-15,8 12-5 16,-8-12 3-16,8 7-4 16,-8-7 7-16,8 9 5 0,-13-1-7 15,13 1-5 1,-11-2 1-16,2 5 8 16,1-3-5-16,8-1-4 15,-8-8 5-15,8 12-4 16,-7-3 4-16,7 3-1 15,-9 0 2-15,9 1 2 16,-13-2-6-16,13 5 3 16,-12 1-8-16,-1-5 10 15,3 0-8-15,10 0 10 0,-9-3-5 16,9-9-3-16,-8 12 7 16,0-5-4-1,8 2 0-15,-8-9 6 16,8 8-11-16,0-8 2 15,0 0 7 1,0 0-8 0,0 0 8-1,0 0 1-15,0 0-2 0,0 0 0 16,0 0-7 0,0 0 2-16,0 0-2 15,0 0 7-15,0 0-1 16,0 0-6-1,0 0 11-15,0 0-15 16,0 0 12 0,0 0-8-1,0 0 8-15,0 0-3 0,0 0-2 16,0 0-5 0,0 0-42-16,0 0-81 15,0 7-142-15,0 6-79 16,0 3-50-16</inkml:trace>
  <inkml:trace contextRef="#ctx0" brushRef="#br0" timeOffset="126564.53">9931 6240 307 0,'-11'-21'154'0,"-6"5"-64"16,2 0-30-16,-7 4-17 16,6-1 8-16,0 1 2 15,-4 3 2-15,4 1-8 16,-1 6-6-16,2-3-4 15,-2 5-11-15,1 0-6 0,-4 7-4 16,-9 10-5 0,-7 11-1-16,-1 10 2 15,-5 7 3-15,2 8 4 0,-3 8-4 16,1 3 8-16,2 5-14 16,-1 0 2-16,0 5 5 15,5-5-8-15,-1 4 6 16,1-4 2-16,4 5 5 15,-1-5-11-15,5 4 7 0,-1 4 7 16,1 13-3-16,-1 4-6 16,1 4-3-1,-2 3-4-15,6 4 1 16,5-2-1-16,2-9-2 0,6-5 6 16,3 0 6-16,8-3 7 15,0-9-18-15,0 1 4 16,4 0 4-16,4-9-15 15,8-5 11-15,3 2-12 0,10-6 6 16,-1-2-4-16,9-2 0 16,-1-2 0-16,2-1 5 15,6-1-6-15,5-3 3 16,3-3 5-16,5-4 10 16,8 0-2-1,9-4-2-15,7-10 8 0,4-5-8 16,4-2 2-16,1-8 1 0,0-1-5 15,-5 0-3-15,0-12 3 16,3 0-2-16,5 0 7 16,11 0-11-16,9-5 2 15,5-6-4-15,3-1 8 0,0-6 0 16,1-1 4-16,-4-2 12 16,-8 4-12-16,-17 6-3 15,-8 3-4-15,-6-1-6 16,-11 1 0-16,0 4-4 15,2-3 2-15,-2 2 5 16,6 1-6-16,2-3 1 16,6 2 1-16,4-2 2 0,4-4-4 15,-2 4 6-15,7-5 0 16,-6 1-4-16,-8-1 5 16,-4-2-8-16,-4 2 4 0,0 0-4 15,-1 0 3-15,-2-4 4 16,-5-1-8-16,-4 0 7 15,4-2-7-15,0-2-1 16,0-3 0-16,-5 3 9 0,0 2-6 16,-6-3 0-1,-1 3 0-15,-5 4 4 16,3-8-7-16,-9 4 5 0,4-1-1 16,2 0 6-16,2-6-2 15,2-2-5-15,1-1-5 16,0-2 3-16,-1-3 6 15,5-2-1-15,0-5 1 0,5-2-3 16,-2-7-3-16,0 0 5 16,2 2-1-1,-5-2-1-15,0-2 0 0,-4 0 10 16,-1-10 0-16,1-2 3 16,0-10 11-16,-1-4 4 15,-4-3-6-15,-2-1 1 16,-5 1-2-16,-4 5-3 0,-6 2 15 15,-2 0-29-15,-9 1-5 16,-4-1 0-16,-4-2 0 16,-4-7 0-16,-8 2 0 15,0 1 0-15,0-1 0 0,-8-5 0 16,-4 0 0-16,-4 1 0 16,-8-1 0-16,-4-4 0 15,-8 5 0-15,-9-1 0 16,-12 1 0-16,-14-1 0 15,-8 0 0-15,-16 6 0 16,-11 2 0-16,-6 8 0 16,-7 7 0-16,2 5 0 15,-6 9 0-15,1 8 0 0,2 5 0 16,-3 8 0-16,1 2 0 16,1 11 0-16,-6 2 0 15,2 5 0-15,-5 8 0 16,0-4 0-16,0 4 0 0,3 0 0 15,7 0 0-15,3 0 0 16,6 9 0 0,10-2 0-16,4 2 0 0,7 3 0 15,5-1 0-15,3 7 0 16,11 2 0-16,-4 5 0 16,6 4 0-16,4 2 0 15,0 2 0-15,0 0 0 16,5-5 0-16,-2 4 0 15,2 0 0-15,2-2 0 16,7-2 0-16,-3 0 0 0,2 1 0 16,-1-5 0-16,0 4 0 15,4-2 0-15,5-3 0 16,-2 1 0-16,3 1 0 16,-4 0 0-16,-4-6 0 15,-2 2 0-15,-1 0 0 16,-3-1 0-16,-3-3 0 15,3 0 0-15,5-2 0 16,-2 1 0-16,5 0 0 16,6-4 0-16,2 6 0 0,5 2 0 15,4-1 0-15,-2 2 0 16,2-1 0-16,-1 1 0 16,1 0 0-16,-1-1 0 15,1 1 0-15,-1-5 0 16,5-1 0-16,8-2 0 15,3-13 0-15,6 7 0 16,-3 1 0-16,6 1 0 16,1-9 0-1,-2 0 0 1</inkml:trace>
  <inkml:trace contextRef="#ctx0" brushRef="#br0" timeOffset="126761.3">9537 6370 2045 0,'0'0'-129'0,"0"8"-35"16,0 4-24-16,0 1-38 16,6 6-17-16,1 11 25 15,-4 2 14-15,2 4-68 16</inkml:trace>
  <inkml:trace contextRef="#ctx0" brushRef="#br0" timeOffset="132329.51">8059 10717 134 0,'9'-35'237'0,"-6"1"-72"15,-3 6-34-15,0 8-40 16,0 7-26-16,0 5-9 15,0 0-7-15,0 4-12 0,0 4-13 16,0 0-7-16,0 0-7 16,0 16 0-16,0 8 8 15,0 17 17-15,-12 16-1 16,1 12-14-16,-5 14-6 16,-2 5-5-16,4 13 13 15,-3 14 21-15,0 20-18 16,-3 11 3-16,0 13-10 15,-2 4-7-15,4-1-1 0,-4 2-6 16,6-10-3-16,-1-4 5 16,7-3-6-16,-3-4 0 15,-4-5 1-15,-3-7-3 16,0-6 4-16,0-2-4 16,0-2 7-16,-2-7-7 15,3-3 3-15,-2-14-1 16,5-8-5-16,4-10-1 15,-1-15 11-15,2-2-3 0,-2-6-4 16,2-7 4 0,-3-4 0-16,0-5 0 0,0-2-2 15,3-10-1-15,2-4 1 16,9-7-3-16,-9-5 5 16,9-1-3-16,0-11-3 15,0 0 1 1,6 0 5-1,6 0 1-15,4 0-3 16,12 0 5-16,13 0-5 16,16 0-4-16,24-11 6 15,20-6-1-15,30-7-1 0,22 0-3 16,21-4 7-16,27-1-2 16,14-3 0-16,16 2-8 15,13 10 11-15,10 3-8 16,7 5 3-16,8 5-4 0,1-1 7 15,2-5-3-15,10 1 0 16,5 0 10-16,14 4-3 16,13-5 4-16,1 1 0 15,-2 4-3-15,-13-1-3 16,-12 9-8-16,-14 0 6 16,-19 0-5-16,-15-3 5 15,-22-6 3-15,-13 6-7 16,-23-6 1-16,-16 2 3 0,-19-2 12 15,-17-3 17-15,-13 1 18 16,-11 3-10-16,-9-2-1 16,-4-2-9-16,-3 5-11 15,-5-2-14-15,-7 1 2 0,-9 0-6 16,-4 4 2 0,-5 0 2-16,-6 4-3 0,-6 0 16 15,-8 0 9-15,-3 0 10 16,-9 0 7-16,-4 0 1 15,-3 0-6-15,-4 0-11 16,-6 0 8-16,-3 0 4 16,1 0 5-16,-1 0 4 0,-4 0-45 15,-4-5-4-15,0 3 0 16,0-8 0-16,0-2 0 16,4-9 0-16,0-11 0 15,5-16 0-15,-1-18 0 16,0-18 0-16,0-18 0 15,-1-13 0-15,6-20 0 0,3-8 0 16,1-2 0-16,2-10 0 16,-3-5 0-16,1 2 0 15,-5-5 0-15,-4 4 0 16,1 0 0-16,-1 9 0 16,-5 8 0-16,-3 11 0 0,0 10 0 15,0 6 0-15,5 9 0 16,-2 10 0-16,2 2 0 15,4 8 0-15,-2 8 0 0,1 6 0 16,0 2 0-16,1 9 0 16,-4-1 0-1,-2 11 0-15,-3 6 0 0,0 4 0 16,0 3 0-16,0 7 0 16,0 3 0-16,0 2 0 15,0 3 0-15,0 4 0 16,-8 1 0-16,8 2 0 0,-9 0 0 15,1 4 0-15,-4-1 0 16,0 0 0-16,-1 5 0 16,-4-1 0-16,-1 2 0 15,-7-2 0-15,-7 6 0 0,-6-2 0 16,-1 5 0-16,-15 0 0 16,-11 0 0-16,-9-4 0 15,-5 1 0-15,-15-6 0 16,-16-3 0-16,-12 4 0 15,-19-1 0-15,-18 2 0 16,-18-3 0-16,-16-1 0 16,-10-1 0-16,-8-5 0 0,0 5 0 15,0-4 0-15,-4 0 0 16,-5 0 0-16,-3 2 0 16,-1 7 0-16,0 0 0 15,6 7 0-15,3 0 0 0,12 0 0 16,8 0 0-1,8 0 0-15,8 0 0 16,8 0 0-16,10 0 0 0,3 12 0 16,6-5 0-16,10-7 0 15,9 9 0-15,3-9 0 16,7 8 0-16,6-8 0 16,3 0 0-16,1 8 0 15,3-8 0-15,3 0 0 0,7 0 0 16,7 0 0-16,6 8 0 15,3 0 0-15,7-8 0 16,7 9 0-16,2-9 0 16,8 0 0-16,-2 0 0 15,5 0 0-15,1 7 0 16,-1 3 0-16,0-10 0 16,0 8 0-16,1-8 0 0,-1 6 0 15,-1-6 0-15,-2 9 0 16,3-9 0-16,0 0 0 15,8 0 0-15,3 0 0 16,7 8 0-16,2-8 0 16,9 0 0-16,3 0 0 0,4 0 0 15,2 0 0-15,5 0 0 16,4 9 0 0,2-9 0-16</inkml:trace>
  <inkml:trace contextRef="#ctx0" brushRef="#br0" timeOffset="132632.84">8158 10033 2047 0,'0'8'0'16,"0"1"0"-16,-14 3 0 15,6 9 0-15,0 10 0 0,-4 12 0 16,1 8 0-1,-1 18 0-15,-2 10 0 16,-2 6 0-16,-4 1 0 0,4 0 0 16,0-10 0-16,5-8 0 15,-3-1 0-15,3-15 0 16,-3-11 0-16,14-4 0 16,-7-9 0-16,7-8 0 0,0-3 0 15,0-5 0-15,0-4 0 16,0-8-8-16,0 7-45 15,0-7-24-15,0 0-36 16,0 0-30-16,0 0-41 16,0 8-39-16,0-8-42 15,0 0-41-15,0 0-29 16</inkml:trace>
  <inkml:trace contextRef="#ctx0" brushRef="#br0" timeOffset="136115.88">13577 8149 382 0,'-16'0'140'15,"1"0"-67"-15,-5 0-38 16,-2 0-15-16,2 0-6 16,6 0-1-16,1 0 5 15,0 0 4-15,13 0 2 16,-8 0-2-16,8 0 4 15,0 0-2-15,0-4 9 0,0-1 4 16,0 2 0-16,0-1 4 16,8-4-9-16,9-5-2 15,6 0 5-15,19 1 2 16,15-4-9-16,11-7 1 16,8-2-5-16,3 4-3 0,-6 5-13 15,-5 4-4 1,-8 5 1-16,-9-4 2 0,-15 9 3 15,-9-3 14-15,-5 2 14 16,-6 3 8-16,-7-4 6 16,-6 4 12-16,-3 0-8 15,0 0 1-15,0-5-10 16,0 1-16-16,0 4-9 0,0 0-5 16,-9 0-17-16,9 0 1 15,0 0 1 1,0 0 4-16,-8 0-23 15,8 0-38-15,-8 0-84 16,8 0-89-16,-8 0-51 0,-1 13-19 16,9-3-28-16</inkml:trace>
  <inkml:trace contextRef="#ctx0" brushRef="#br0" timeOffset="137063.69">16795 7979 50 0,'-8'-5'158'0,"8"0"17"0,-13 3-60 16,13-3-38-16,-8-1-33 16,8 6-12-16,0 0 3 15,0-2-3-15,0-3 1 16,0 2-18-16,16 3-1 15,11-4-2-15,15-5 5 16,20 2 8-16,9-10 2 16,20 1 9-16,10-5 5 0,9-3-4 15,3 0-1-15,-3 2-11 16,-10 3-3-16,-5-2 4 16,-14 5 4-16,-9 4 9 15,-10 0 3-15,-10 0 6 16,-11 3 17-16,-12 1 3 0,-9 1-7 15,-4 2-7 1,-7 5-14-16,-5 0-4 0,-4 0-15 16,0-4-6-16,0 0-9 15,0 4-1-15,0 0-8 16,0 0-23-16,0 0-45 16,-8 0-69-16,-10 15-96 15,-5 13-58-15,-14 11-70 0</inkml:trace>
  <inkml:trace contextRef="#ctx0" brushRef="#br0" timeOffset="138594.74">6288 11246 354 0,'-19'-20'212'0,"-2"1"-36"16,2-3-21-16,3 6-25 16,-1 1 19-16,4 1 1 0,13 2-30 15,-9 5-43-15,9-2-34 16,0 5-19-16,0 4-10 16,5 0-9-16,12 0 2 15,18 8 20-15,22 8-3 16,17 9-9-16,8 7-2 15,7 5-3-15,7 5-6 16,-1-1-7-16,-6-6 8 16,-12-2-5-16,-7-4 0 15,-18-6-2-15,-11-1 3 16,-8-7-4-16,-9-2-5 16,-8-13-30-16,-8 8-18 15,-4-8-46-15,-4 0-71 16,0 0-67-16,-12 0-10 15,-4-12 0-15,-8-4-7 0</inkml:trace>
  <inkml:trace contextRef="#ctx0" brushRef="#br0" timeOffset="139332.51">6768 10926 276 0,'0'-38'151'0,"0"7"-54"16,0 2-28-16,0 3 4 16,0 10 15-16,-9 4 38 0,9 5 5 15,0 7-29-15,-11 0-29 16,0 0-31-16,-2 16-19 16,-3 8 9-16,-1 13-5 15,-3 15 22 1,-4 14 7-16,-5 7 13 0,-4 4-8 15,-3 7 15-15,-4 8-10 16,2 0-5-16,3 3-26 16,2-5-6-16,5-4 0 15,3-16-12-15,4-12 0 16,5-8-1-16,-1-14-9 16,7-8-1-16,10-3-3 15,-8-5 9-15,-1-4-8 16,9-3-2-16,-8-13-1 15,8 0 0-15,0 0 4 16,0 0-4 0,0 0 1-16,0 0 2 15,0 0-3 1,0 0 5-16,0 0-5 16,0 0-7-16,0 0 10 15,0 0-1-15,0 0-9 16,0 0 12-1,0 0-5-15,0 0 3 16,0 0-10-16,0 0 10 31,0 0-1-31,0 0 1 16,0 0-2-16,0 0-5 16,0 0-1-16,0 0 6 15,0 0-4 1,0 0 3-16,0 0 4 0,0 0-7 15,0 0 6-15,0 0-7 16,0 0 0-16,0 0 0 16,0 0-3-16,0 0 2 15,0 0-10 1,0 0-17-16,0 0-22 16,0 0-43-16,0 0-41 15,0 0-59-15,0 0-33 16,0 0-28-16,3 0-25 15,2 0-26-15</inkml:trace>
  <inkml:trace contextRef="#ctx0" brushRef="#br0" timeOffset="153686.79">20721 9634 27 0,'0'12'155'0,"0"0"31"15,-8-12-63-15,8 0-46 16,-8 0-13-16,8 0-2 0,-9 14 2 15,-3-3 8-15,-5 2 12 16,-2 6-12-16,-13 10 0 16,-7 4-13-16,-12 7-8 15,-6 10-18-15,-11 2-5 16,-14 5-3-16,-11 8-4 16,-8 5-9-16,-10-1 3 0,-1 0 0 15,-7 1 1 1,-3-5 0-16,-7 0 9 0,-10 0-8 15,-7-4-6-15,-12 0 3 16,-5 1-4-16,-3 3-10 16,-1-4 2-16,-150 56 7 15,175-63-7-15,12-5-1 16,14-1 1-16,4-2 2 16,7-2-4-16,0-3 2 15,-2-5-2-15,2-3 0 16,4 0-3-16,-1-1 8 0,0-4-7 15,6-4 4 1,-6 1-7-16,3 0 13 16,12-2-8-16,0-2 3 0,11-1-7 15,7-4 4-15,12-4 3 16,9-3 2-16,7-2-5 16,3-7 4-16,12 0 0 15,5 0 1-15,8 0 2 16,13 0 1-16,-8 0 1 0,8 0-3 15,0 0-4 1,0 0-5 0,0 0 6-16,0 0-9 15,0 0-6-15,0 0-48 16,0 0-72-16,0 0-51 16,0-2-27-16,0-12 13 15,8-5-27-15,5-6 11 0</inkml:trace>
  <inkml:trace contextRef="#ctx0" brushRef="#br0" timeOffset="154053.51">16441 11254 275 0,'12'-24'221'15,"-1"8"-31"-15,-3 4-66 16,-8-1-66-16,0 13-24 16,-14 0-2-16,-19 13 19 15,-13 8 3-15,-10 10-5 16,-13 14-21-16,-4 13-3 15,0 6-12-15,7 2 3 0,15 3-5 16,13 0-4-16,20-3 1 16,18-6-2-16,23-4-3 15,18-6 4-15,16-9-7 16,7-5-1-16,5-9 4 16,-1 0 0-16,-6-11-9 0,-13-4 7 15,-9-5 4-15,-10-7 9 16,-7 0 12-16,-12 0 24 15,-2-12-11-15,-9-20-4 16,-9-21-10-16,-5-23-2 16,-6-19 4-16,-6-9-7 15,2-8-2-15,-4 7-20 16,4 3 10-16,2 5-38 0,3 11-59 16,-1 13-92-16,-6 16-83 15,0 11-82-15</inkml:trace>
  <inkml:trace contextRef="#ctx0" brushRef="#br0" timeOffset="156472.82">9899 11177 9 0,'0'-8'23'16,"-8"0"19"-16,8 4 29 16,0 1 35-16,0-6 17 15,0 4-45-15,0 3-27 16,0-4-21-16,0 6-5 0,0 0-5 15,0 0 5-15,0 0 4 16,0 0-1-16,0 0-3 16,0 0-5-16,0 0-6 15,0 0-2-15,0 0 2 16,3 0-7-16,6 0 1 16,4 0 1-16,7 0-4 15,3 0 5-15,7 0-6 0,2 0 2 16,8 0 0-16,5 8 4 15,9-8-4-15,2 0 0 16,5 0 5-16,5 0 4 16,2 0 0-16,1 0-2 0,0 0-5 15,-1-2 1-15,3-8 1 16,-3-2 3 0,-3 0 1-16,-8 0-6 0,0 0-2 15,-5 1 5-15,0-6-7 16,-3 0 1-16,0 1 0 15,-3-5 2-15,-6 5-4 16,-4-4 6-16,1-1-7 0,-6 1 3 16,4-5-4-16,-4-2-1 15,-1-2 5-15,-7-4-2 16,2 0 7-16,-1 3 3 16,-4-4-6-16,-4-5 7 15,-2 4-3-15,-8-5-4 0,-1-1 2 16,-5-8-7-1,0-4-1-15,0 1 4 16,-8-5 1-16,-4 2-1 0,-1 8 3 16,-7-3-10-16,-4 4 2 15,-9 7-2-15,-4 6-3 16,-2 4 5-16,-15 5 0 16,-3 3 2-16,-3 2 1 15,-5 2-4-15,-4 1-1 0,0 4 2 16,-1 0-3-16,2-5 5 15,3 5 1-15,0 3-6 16,0 1 0-16,-5 8 4 16,5 0-6-16,-1 0 7 15,6 0 1-15,-5 13-7 16,5-2 4-16,3-1-3 16,5 2 3-16,-2 4 0 15,1 1 0-15,5 2 0 16,-1 5 0-16,5 9-3 0,-5 0 5 15,1 3-1-15,-2 1-1 16,1 4 0-16,4-2 0 16,6-5 0-16,6 2-3 15,1 2-1-15,3 4 7 16,1-3-2-16,3 2 3 16,1 4-2-16,2-5-6 0,3 1 3 15,-1-1 1 1,0 2 0-16,0-1 2 15,3-6-2-15,1-1-3 0,3-6 5 16,5 1 0-16,8-5-4 16,-8-1 3-16,8 2-7 15,0 0 4-15,0-1 2 16,0 0 3-16,0 2-2 16,8 2-1-16,0 1-4 0,1-1 6 15,-2 0-5-15,6-4 1 16,-1 1 5-16,-4-5-1 15,3-1-3-15,3-1 1 16,-6-2 0-16,4-4 0 16,0 0 2-16,-1 2 0 15,3-3-7-15,-6-2 7 16,4-9 1-16,1 11-1 0,-3-11-5 16,7 10 4-16,-1-10 1 15,5 0-1-15,-2 7 0 16,11-7-5-16,-3 9 5 15,3-9-4-15,2 0 5 16,-1 0 0-16,8 0-3 0,-7 0 3 16,1 0 0-1,-1 0 1-15,4 0-7 16,-4-9 3-16,-4 4 1 0,2 3-2 16,-3-3 3-16,-3 0-1 15,-2 2 3-15,2 3-7 16,1 0 9-16,-6 0-7 15,5-4 7-15,1-6-13 0,0 7 11 16,-1 0 0-16,0-2-5 16,-4 5-3-16,-2 0 5 15,-7 0 2-15,0 0 1 16,3 0-3-16,-6-3 0 0,3-2-4 16,-3 1 4-16,0-1 4 15,0 5-6-15,0 0-1 16,1 0 3-16,-1 0 2 15,-3 0-3-15,-2 0 4 16,2 0 1-16,-2 0-3 16,-3-3-1-1,0 3 2-15,0-5 4 0,5 5-2 0,-1 0-3 16,0-4 6-16,-4 4-5 16,0 0-4-1,0 0 5-15,4-3-9 16,0-1-26-16,-1-1-60 15,-3 5-66-15,0 0-81 16,0 0-347-16</inkml:trace>
  <inkml:trace contextRef="#ctx0" brushRef="#br0" timeOffset="161609.17">17010 8474 54 0,'5'-4'182'16,"-2"1"-17"-16,2-2-64 15,-2 5-38-15,-3 0-20 16,3 0-6-16,1 0-1 15,1 0 7-15,3 0-4 0,0 0 0 16,1 0 5-16,3 0 15 16,2 0 5-16,3 0-2 15,5 12-1-15,-2-5-9 16,0 6-3-16,5 4-4 0,3 3 6 16,4 5 1-16,5 3-8 15,2 0-3 1,4 6 2-16,1 1-10 0,-4 7-14 15,1-1 3-15,0 0-5 16,-1 3-5-16,0-3 1 16,2 4 16-16,-3-1 10 15,4 6-4-15,-4-6-8 0,3 4-6 16,-8 2 18-16,7-2 10 16,1 6-10-16,2 3-14 15,-3 2-8-15,-2 3-1 16,3 7-3-16,-2 5-6 15,0 4 4-15,-2-2-5 16,-3 5-6-16,3 2 7 16,3 1-7-16,-1 3 6 0,-1-6 3 15,4 1-4-15,-7-9 5 16,1 0 6-16,-6-4-1 16,2-9-6-16,-4 2 0 15,-1-9-6-15,1 0-3 0,-1 2 0 16,1-4 0-16,-6-2 0 15,7-5 0-15,-1 1 0 16,-2-5 0-16,1-2 0 16,1-3 0-16,-1 2 0 15,-3-4 0-15,-1 0 0 0,1 0 0 16,-1-4 0-16,0-1 0 16,1 1 0-16,4-5 0 15,-1 4 0-15,4 0 0 16,1-3 0-16,-5 3 0 0,1 0 0 15,-1-3 0-15,1 3 0 16,-1 1 0-16,-1-1 0 16,2 0 0-16,-1 1 0 15,1 0 0-15,-4-1 0 0,3 5 0 16,1 2 0 0,-6 4 0-16,1 2 0 15,5-1 0-15,-1 1 0 0,5-1 0 16,-1-1 0-16,1 7 0 15,2 0 0-15,-4 3 0 16,1-4 0-16,1-2 0 16,4 2 0-16,-6 0 0 0,2 0 0 15,-1-4 0-15,1-1 0 16,-1-3 0-16,-4-8 0 16,1-4 0-16,-4-2 0 15,-6-2 0-15,2-1 0 0,-1 1 0 16,5-5 0-1,-5 1 0-15,5-3 0 0,-5 4 0 16,0-6 0-16,-3 1 0 16,-3-6 0-16,0 0 0 15,-3-7 0-15,3 10 0 0,-2-10 0 16,-4 0 0-16,-5 0 0 16,-3-12 0 15,0-5-281-16,0 1-78-15,0-6 9 16,-11 3 55-16,-7-5 13 16,2-1 53-16</inkml:trace>
  <inkml:trace contextRef="#ctx0" brushRef="#br0" timeOffset="162124.39">20458 12199 376 0,'0'-21'304'16,"0"4"-78"-16,-17 3-62 15,4 1-27-15,1 5-16 16,12 0-20-16,-8 4-19 16,8 4-38-16,0 0-15 0,13 16-3 15,7 8-7 1,8 6-15-16,4 2-1 0,5-1-3 15,-4 2 3-15,-2-4-3 16,-1-2 3-16,-11 3-2 16,-3 2-3-16,-10 0 6 15,-6 5 5-15,-14 9 11 0,-5 2 3 16,-13 6 3-16,-8-2-4 16,-2 3 3-16,-3-4 7 15,-3 2 7-15,-1 0 4 0,5 4 1 16,-2-3 1-16,2-6-12 15,4-2-8-15,7-14-9 16,4-4-16-16,9-9 0 16,9-6 0-16,2-13 0 15,9-13 0 1,0-15 0-16,17-16 0 0,3-17 0 16,4-12 0-16,5-12 0 15,2-14 0-15,-2-7 0 16,2 0 0-16,-1 4 0 0,-9 4-202 15,-7 13-58-15,-9 13-48 16,-5 10 9-16,0 12 20 16,0 15-28-16</inkml:trace>
  <inkml:trace contextRef="#ctx0" brushRef="#br0" timeOffset="162456.53">21708 12659 599 0,'4'-58'403'0,"-4"5"-7"0,0 9-200 16,0 12-100-16,0 7-49 15,0 6-20-15,0 6-7 16,0 13-13-16,0 15-7 16,0 22 7-16,-8 21 5 15,0 15-3-15,-6 13-6 0,6 3-7 16,0-1 0-16,2-5-1 16,6-9-25-16,-12-14-108 15,12-10-113-15,-9-15-65 0,1-9-2 16,-5-26-40-16</inkml:trace>
  <inkml:trace contextRef="#ctx0" brushRef="#br0" timeOffset="162604.74">21663 12076 644 0,'-12'-125'273'15,"4"19"-133"-15,8 25-72 16,-8 15-32-16,8 19-24 0,0 13-54 15,0 10-57-15,0 15-44 16,13 9-35-16,5 17-92 16</inkml:trace>
  <inkml:trace contextRef="#ctx0" brushRef="#br0" timeOffset="162956.12">22488 11605 386 0,'0'-66'246'16,"-22"6"-77"-16,-1 7-36 15,-6 12-23-15,4 13-1 0,3 8 4 16,1 8-28 0,-4 12-16-16,0 14-18 0,-4 27-19 15,1 25 1-15,1 27-9 16,1 25-5-16,3 21-1 15,-2 12-14-15,5-1 5 16,3-3-7-16,6-5-6 0,-1-8 7 16,-1-11-7-16,6-9 5 15,-2-17-2-15,9-10 4 16,-8-10-9-16,8-11 1 16,0-15-21-16,0-10-43 0,0-13-48 15,0-7-54-15,0-4-27 16,0-10 3-16,0-7-13 15,0-7-44-15</inkml:trace>
  <inkml:trace contextRef="#ctx0" brushRef="#br0" timeOffset="163156.23">21919 12729 341 0,'-16'-45'223'0,"4"8"-77"15,4 7-58-15,8 7-34 16,0 1-20-16,14 3-13 15,16 2-4-15,14 6-3 16,9 2-8-16,4 2-5 0,0 7-1 16,-1 0-26-16,-2 0-25 15,-9 0-28-15,-6 0-23 16,-10-5-22-16,-7-2-84 16</inkml:trace>
  <inkml:trace contextRef="#ctx0" brushRef="#br0" timeOffset="164336.76">23426 10871 400 0,'0'-39'196'15,"0"-2"-74"-15,0 7-36 0,-13 6-15 16,-4 13 1-16,-10 15 6 16,-19 32 32-16,-17 29-3 15,-22 36-29-15,-18 34-21 16,-6 36-18-16,8 24-13 0,18 9 10 15,32 3 10-15,30-8-9 16,37-8-18-16,32-11-10 16,30-17 0-16,19-21-7 15,21-16 3-15,7-19-3 0,8-22-6 16,-8-16 6 0,-13-21-6-16,-9-11-4 0,-13-13-10 15,-14-7-34-15,-19-13-30 16,-13-8-62-16,-12-9-75 15,-12-12-39-15,-15-11-49 16</inkml:trace>
  <inkml:trace contextRef="#ctx0" brushRef="#br0" timeOffset="165668.82">24266 11715 454 0,'0'-45'193'0,"0"9"-65"15,0 7-28-15,0 3-13 16,0 12 7-16,0 0-5 16,0 6-24-16,0 8-24 15,0 0-3-15,8 28 4 16,-4 18-5-16,1 16-5 15,-2 10-7-15,2 6-8 0,-5 3-12 16,0 0 2-16,0 66-7 16,0-90 3-1,-8-12 0-15,8-12-3 16,-9-9 0-16,9-8 4 0,0-4-4 16,0-12-2-16,0 0-4 15,12-16 0 1,9-8-1-16,17-14 2 0,5-2-4 15,10 4 6-15,7 7-1 16,-1 9-2-16,-8 7 3 16,-6 13 3-16,-10 13-6 15,-5 12 1-15,-5 4 7 16,-13 6-5-16,-12 1 6 16,0 2-5-16,-20-2-2 0,-10-8 8 15,-1-7-4-15,-7-5-2 16,-2-16-3-16,1 0 0 15,-4-4 0-15,7-8-4 0,-1-9-8 16,9-7-5-16,8-1-7 16,4-7-28-16,8-4-35 15,8-5-16-15,0-4-35 16,8 0-3-16,8-1-5 16,4 6-59-16,5 7 14 15</inkml:trace>
  <inkml:trace contextRef="#ctx0" brushRef="#br0" timeOffset="165912.32">25163 11721 359 0,'0'-14'201'15,"0"-2"-65"-15,0-1-46 16,4 4-20-16,-4 3-23 15,9-5-24-15,8 8-11 16,9 3-4-16,17 0-5 0,4 0 0 16,10 4-6-16,2 0-20 15,-2 0-24-15,-6 0-38 16,-6 0-14-16,-13 0-6 16,-2 0-59-16,-16 0-23 15</inkml:trace>
  <inkml:trace contextRef="#ctx0" brushRef="#br0" timeOffset="166120.01">25363 11878 159 0,'-33'20'234'0,"4"-4"-90"16,12-4-71-16,17 0-32 16,0-3-10-16,9-2 3 15,15-7-1-15,14 0-6 16,10 0-15-16,5 0-5 0,7 0-5 15,2-7-12-15,-5 2-38 16,-5-3-38 0,0 0-14-16,-3-4-92 0,-7-4-168 15</inkml:trace>
  <inkml:trace contextRef="#ctx0" brushRef="#br0" timeOffset="166333.17">26364 11760 308 0,'9'-17'272'16,"-4"1"-110"-16,3-4-83 15,3-1-37-15,18-4-22 16,16 5-11-16,15 0-5 0,13 8-4 16,0 4-35-1,1 3-52-15,-6 5-21 0,-6 0 7 16,-16 0-50-16,-15 9-6 15,-11 3 32-15</inkml:trace>
  <inkml:trace contextRef="#ctx0" brushRef="#br0" timeOffset="166500.94">26655 11824 187 0,'-54'29'235'0,"14"-9"-75"16,10-3-76-16,15-9-40 15,15-8-16-15,0 7-5 0,24 2-3 16,24-9-7-16,19 0-7 15,12-4 0-15,11-3-24 16,0-6-41-16,-9 1-29 16,-3-1-8-16,-14-7-79 15,-15-3-193-15</inkml:trace>
  <inkml:trace contextRef="#ctx0" brushRef="#br0" timeOffset="167148.97">27379 11353 188 0,'0'-28'262'0,"0"2"-67"16,0 9-63-16,0 6-46 15,0-1-24-15,0 7-5 16,0 5-23-16,0 0-6 16,8 14 21-16,6 10-7 0,7 16-10 15,-2 13-11-15,6 13-12 16,-5-2-4-16,0 0 1 15,2-2-3-15,-7-10-1 16,-3-6-2-16,-4-13 6 16,0-9-2-16,-8-9-3 0,0-2 3 15,0-13-3-15,0-7-3 16,0-14-1-16,-8-15 6 16,8-14-6-16,8-14 6 15,9-5-1-15,6-5-5 16,7 0 4-16,2 6 1 15,1 11 1-15,2 7-4 16,-2 19-5-16,1 4 10 0,-3 16-3 16,3 11 9-16,-3 11 0 15,2 16 0-15,-6 9-4 16,-5 9 3-16,-6-1-8 16,-3 1 1-16,-10-9-4 15,-3-2 4-15,0-15 1 16,0-7-2-16,-8-12-1 0,0-7 0 15,0-10-4 1,8-7 11-16,0-13-13 16,8-4 1-16,8-2 6 0,12-3-3 15,6 9 2-15,2 9-4 16,1 10 3-16,-3 16 11 16,9 2 1-16,-4 29 15 15,7 11-8-15,-6 8-8 16,-2 6 1-16,-11-2-6 0,-2-3-8 15,-6-12-1-15,-2-8-13 16,-6-5-30-16,-1-9-46 16,-2-2-45-16,-8-13-37 15,0 0-15-15,0-13-50 16,0-7 20-16</inkml:trace>
  <inkml:trace contextRef="#ctx0" brushRef="#br0" timeOffset="167481.76">28908 10544 408 0,'15'-62'306'0,"-6"9"-89"16,-1 8-69-16,0 12-70 0,0 14-33 16,14 19 4-16,9 28 37 15,18 28-13 1,13 34-10-16,3 28-17 0,-8 25-23 15,-15 19-7-15,-12 13 0 16,-18 9 0-16,-12-2-2 16,-16-6 4-16,-10-15 13 15,-8-7-1-15,-17-13 4 16,0-25-9-16,1-17-14 16,10-18 6-16,9-20-21 0,0-19 7 15,13-14-38-15,5-9-71 16,1-6-76-1,12-13-85-15,-9-17-14 0,9-11-22 16,-12-9 14-16</inkml:trace>
  <inkml:trace contextRef="#ctx0" brushRef="#br0" timeOffset="168404.79">24660 13772 421 0,'-35'-5'269'15,"-8"12"-128"-15,-1 14-75 16,-1 10-27-16,5 3-24 15,11-1-9-15,13 0-1 16,16-2-1-16,0-2-4 0,19-1-14 16,11-2-16-16,6-11-4 15,6 1 10-15,-6-4 13 16,-12-2 7-16,-8-10 12 16,-16 11 10-16,-12-3 24 15,-16 5 15-15,-13-1 5 16,-5 5 13-16,-2-2-5 0,4 6-13 15,6 0-25-15,12 3-17 16,5 4-6-16,8 3-9 16,13 7 0-16,13 4-8 15,3-3-5-15,6-1-6 0,-5-10 0 16,5-4 7-16,-4-1 5 16,-12 2 5-16,-6 0 3 15,0 4 0-15,-20 0 4 16,-6 2-1-16,0 3-6 15,1-7 5-15,5-2-7 16,3 0-15-16,6-1-28 0,11 0-43 16,0 5-32-1,0-1-27-15,11 5-26 16</inkml:trace>
  <inkml:trace contextRef="#ctx0" brushRef="#br0" timeOffset="168929.37">25456 16391 311 0,'-28'17'224'15,"0"-5"-37"-15,-6 1-5 0,6-5-53 16,7-8-69-16,5 8-38 16,16-8-15-16,20 9-7 15,17-9-7-15,16 12-14 16,4 0-6-16,4 8-10 0,-4 0-4 15,-8 4 21-15,-13 9 16 16,-10 0 6-16,-15 3 13 16,-11 2 13-16,0-2 18 15,-11-3 8-15,-3-5-2 0,6-3-3 16,8-6-14-16,0 6-10 16,4 4-14-16,17 2-7 15,10 11 4-15,16 1-14 16,1 12 6-16,0 2-5 15,-2 2 5-15,-12-1 0 16,-3-1-4-16,-11-3 4 16,-14-11-5-16,-6 0 10 0,-18-8-11 15,-12-1-15-15,-5-6-33 16,-7-5-47-16,-3-1-42 16,0-7-29-16,1-2-40 15,-3-13-45-15</inkml:trace>
  <inkml:trace contextRef="#ctx0" brushRef="#br0" timeOffset="172906.43">25363 14939 88 0,'3'-8'216'0,"2"3"-68"16,-5 1-40-16,0-4-28 16,0 3-25-16,0 2-15 15,0 3-10-15,0 0-9 0,0 0-15 16,0 0-1-16,3 0-1 16,-3 0 0-16,0 0 5 15,4 0 9-15,0 8 24 16,5 9 3-16,-5 2-11 0,1 9-8 15,-5 10-13-15,0-3-6 16,0 4-1-16,0-3-8 16,0-8 4-16,0-7-1 15,0-6-1-15,0-2-21 16,0-13-30-16,0 0-39 16,0 0-18-16,0-4 2 15,0-13 16-15,0-11-43 0,0-5 133 16,0-7-169-16,0-5 64 15,0 0 41-15,0 1-4 16,0-2 70-16,0 10 7 16,0-5 27-16,0 1 3 0,0-1 63 15,0 8 55 1,0 5-66-16,-9 3-35 0,9 5-24 16,-9 5-13-16,9 1-3 15,0 7-1-15,0-1-3 16,0 3-1-16,0 1 1 15,0 0-5-15,0 4 1 0,0 0 4 16,0 0 5-16,0 0 1 16,0 0-7-16,0 0 1 15,0 0-5-15,0 0-6 16,0 0 6-16,0 0-3 0,0 0-1 16,0 0-5-16,-8 0 2 15,8 0 6 1,0 0-5-16,0 0 3 15,0 0 1-15,0 0 0 16,0 0 2 0,0 0 0-16,0 0-1 15,0 0 0-15,0 0-1 0,0 0-1 16,0 0 0 0,0 0 0-1,0 0-6-15,0 0 4 16,0 0 4-16,0 0 1 0,0 0-5 15,0 0 6-15,0 0-4 16,0 0 1-16,0 0-4 16,0 0 3-1,0 0 1-15,0 0-4 16,0 0-2 0,0 0 3-16,0 0-3 0,0 0 5 15,0 0 0-15,0 0-3 16,0 0-2-16,0 0 4 15,0 0 2-15,0 0-6 16,0 0 8-16,0 0-4 16,0 0-1-16,0 0-5 0,0 0 1 31,0 0 3-15,0 0 1-1,0 0-1 16,0 0-3-31,0 0 5 0,0 0-5 16,0 0 3-16,0 0 1 16,0 0-7-1,0 0 7-15,0 0 0 16,0 0 6-16,0 0-4 0,0 0 9 16,0 16 17-16,0 10 10 15,0 9-12-15,0 15-8 16,0 7 0-16,0 3-4 15,0 6-8-15,0-1-4 16,0-8 0-16,0-5-1 16,0-7 0-16,0-4-3 0,0-13 1 15,0-3-1-15,0-9 5 16,0-3-3-16,0-5 5 16,0-8 1-16,0 0-4 15,0 0-2-15,0 0 5 0,0 0-1 16,0 0 3-16,0-12-7 15,-8-13-2-15,0-16 2 16,1-16-2-16,-1-16 1 16,0-12-5-16,8-9 9 0,0-3-7 15,0-2 2 1,0 14 7-16,0 7 1 16,0 14 9-16,8 10-15 0,4 15 4 15,-1 6-1-15,10 11 1 16,9 11-4-16,4 11-2 15,11 17 5-15,1 7-3 16,-7 8 1-16,-5 9 0 0,-9 4 9 16,-11 0-5-16,-9-1 3 15,-5-3 4-15,-24-5-11 16,-8-3 4-16,-10-9-9 16,-3-8 21-16,1-3-10 0,0-13-2 15,-2 9-4 1,10-9 0-16,7 0 5 15,10 0-4-15,5 0-2 0,3 0-1 16,11 0-4-16,0 0-18 16,0 0-30-16,0 0-44 15,0 0-43-15,8 0-29 0,12 0-27 16,9-4-58-16</inkml:trace>
  <inkml:trace contextRef="#ctx0" brushRef="#br0" timeOffset="173173.6">26154 14071 506 0,'41'-70'214'0,"-11"14"-53"16,-13 11-45-16,-3 14 3 16,-14 13 1-16,0 18 40 0,-17 37 8 15,-6 37-41-15,-15 35-38 16,-2 33-49-16,0 19-17 15,12 4-16-15,11-1-6 16,21-10 7-16,20-11-8 0,22-17-15 16,14-12-12-1,17-20-31-15,12-20-37 0,9-17-53 16,-5-16-49-16,1-22-45 16,-4-19-6-16,-2-17 2 15,-6-15-6-15</inkml:trace>
  <inkml:trace contextRef="#ctx0" brushRef="#br0" timeOffset="173472.31">27344 14408 446 0,'-8'-28'205'0,"-6"-1"-62"15,8 6-51-15,6 3-11 0,0 6 15 16,0 2-9-16,0 5-26 16,0 7-12-16,0 0-17 15,0 17 7-15,0 15-15 16,0 12-15-16,0 10 3 16,0-1-6-16,0-2-9 0,0-1 9 15,0-4-19-15,0-11-34 16,0-5-54-16,0-10-52 15,0-5-45-15,0-1-7 16,-11-14-44-16</inkml:trace>
  <inkml:trace contextRef="#ctx0" brushRef="#br0" timeOffset="173633.45">27283 14144 266 0,'0'-61'204'0,"0"13"-82"0,0 12-55 15,5 6-35-15,-2 6-16 16,6 8-9-16,-1 8-13 16,6 8-35-16,8 0-37 15,4 8-89-15,-3 4-31 16</inkml:trace>
  <inkml:trace contextRef="#ctx0" brushRef="#br0" timeOffset="174304.08">27531 14174 273 0,'8'8'272'0,"-8"0"-56"16,0-1-87-16,0 7-44 0,-11-1-8 15,11 10 6-15,-8 10-9 16,8 7-5 0,-9 14-24-16,9 6-22 0,0 0-8 15,0 2-9-15,0-10-1 16,0-10-4-16,0-13-4 15,0-5 3-15,0-8-4 16,0-4 2-16,0-12 5 0,9 0 0 16,2-12-2-16,6-8-1 15,2-10 4-15,2-2 6 16,-1-4-8-16,-4 3 6 16,1 4-5-16,-5 9 4 15,-1 8-3-15,-2 8-3 0,-1 4 20 16,0 12-6-1,4 10-2-15,1 1-8 16,-1 5-3-16,0-4-2 0,4-7-6 16,4-5 8-16,1-3-2 15,3-9-8-15,4-13-5 16,1-12-1-16,-1-11 6 16,1-16 4-16,-6-14 0 15,2-7 8-15,-4-13-5 16,-5-2 3-16,0 2-2 0,-4 4 10 15,-4 17 10-15,-8 16 25 16,0 13 14-16,0 7 5 16,5 14-27-16,-5 7-13 15,0 8-16-15,0 19 4 16,0 21-7-16,-13 14 4 16,1 11-12-16,12 9 6 15,0 2-8-15,4-2 2 16,9-5 5-16,-2-5-5 15,7-10-17-15,-2-9-14 16,1-13-14-16,-8-7-19 0,1-8-15 16,-2-6-32-16,-4-11-28 15,5 0-20-15,-6 0-17 16,3-9 16-16,-6-5-1 16,0-8-8-16,0-2 23 15,0-5-54-15</inkml:trace>
  <inkml:trace contextRef="#ctx0" brushRef="#br0" timeOffset="174670.78">27961 14144 53 0,'-11'-7'198'0,"-6"-2"-14"16,5 2-42-16,-5-2-36 0,6 5-28 15,3 0-11 1,8 0-4-16,0 1-15 16,0-1-21-16,14 4-11 15,16 0-4-15,10 0-3 0,6-5 3 16,1 0-1-16,4 2-8 16,-2-1 3-16,-6-1-5 15,-10 2 1-15,-5-2 5 16,-7 5 8-16,-10 0 6 15,-3-4-6-15,-8 0-4 16,0 0-10-16,0 4-13 16,0-4-14-16,0 0-33 15,-11 1-33-15,3 3-30 16,8 0-4-16,-10 0-13 16,10 0-33-16,-11 0 2 0</inkml:trace>
  <inkml:trace contextRef="#ctx0" brushRef="#br0" timeOffset="175108.59">28595 13457 352 0,'-9'-32'213'0,"1"4"-54"16,8 3-40-16,-7 4-23 16,7 5-11-16,0 3-17 15,4 7-20-15,16 6-13 16,13 19-2-16,12 21-9 0,11 34 7 15,5 32-13 1,-8 36-6-16,-13 25-1 16,-15 16-7-16,-14 0-2 0,-11-12 2 15,-19-12 15-15,-9-20 10 16,-6-26 10-16,-2-16-13 16,-2-15-9-16,7-22 1 15,2-14-14-15,10-12 0 16,2-15-13-16,9-3-44 15,8-7-61-15,0-9-73 0,0 0-32 16,8-13-24-16,9-6-38 16</inkml:trace>
  <inkml:trace contextRef="#ctx0" brushRef="#br0" timeOffset="175735.64">30004 13649 305 0,'-16'-20'228'0,"-4"-2"-77"16,4 6-69-16,6 0-25 16,10 4-1-16,-8 4 6 15,8 4-13-15,0 0-25 16,0 4-13-16,0 0-3 16,0 0-9-16,0 0 3 15,0 0 1-15,0 0-6 16,0 0 2-16,0 0-23 15,0 0-43 1,0 0-59-16,0 0-41 16,-8 11-73-16</inkml:trace>
  <inkml:trace contextRef="#ctx0" brushRef="#br0" timeOffset="175933.98">30042 14063 398 0,'11'25'162'0,"-3"12"-52"16,-2 7-41-16,-6 5-19 15,-6 13-16-15,-10 2-17 16,-9 10-4-16,-2-1-13 16,-6-4-36-16,-9 0-62 15,-2-4-74-15,-17-3-82 16</inkml:trace>
  <inkml:trace contextRef="#ctx0" brushRef="#br0" timeOffset="177698.55">23274 18118 32 0,'0'-9'78'16,"0"2"94"-16,-8 3-43 16,8 0-40-16,0 4-43 15,0 0-17-15,0 0-7 16,0 0 4-16,0 12 0 16,8-5-2-16,5-7-4 15,4 13-9-15,2-13-2 0,2 0-7 16,4 0-5-16,-1 0 4 15,1 0-1-15,-2-3 5 16,2-11-5-16,-5-1-9 16,1-6 9-16,-5-3 0 0,-2 0 0 15,-6-2 4-15,-2 7-3 16,-6-2 3 0,0 10 5-16,-6-6 0 0,-8 4 15 15,2 1 2-15,-5 12 14 16,-2 0 3-16,-6 8-4 15,-4 13-9-15,1 3-4 16,0 9-11-16,2 4-3 0,10 0-5 16,16 3-1-16,0-4-6 15,5 2-2-15,12-7 2 16,7-5-14-16,8-7 3 16,6-2-8-16,-2-17-6 0,4 0-7 15,-1-5-1-15,7-11 1 16,-2-7 1-1,2-11 6-15,-6-10 9 0,-4-9 7 16,-7-5 2-16,-4-11 8 16,-2-4 4-16,-2-4 10 15,-4-1 13-15,-7 9 7 16,-1 7 5-16,-1 15 2 0,-3 9 5 16,-2 10 0-16,-3 10-7 15,0 11 4-15,0 7 0 16,0 0 10-16,0 34-13 15,0 14-16-15,-11 13-9 0,11 15-4 16,0 12-13-16,0-7 3 16,0-3-5-16,11-6 5 15,6-5-7-15,3-16-2 16,0-10-10-16,5-8-5 16,1-8-2-16,-4-14 3 15,-2-11-3-15,2 0 5 16,-2-11-1-16,0-14 12 0,1-12 4 15,-1-7 2-15,-1 0-1 16,-3-2 7-16,-2 5-8 16,-2 4 4-16,0 8-2 15,1 9-1-15,-2 9 3 0,-2 6 1 16,2 5 5-16,2 12 5 16,0 9-1-16,-5 8-12 15,0-1 6-15,4 4-3 16,-1-4-1-16,6-2-11 15,3-7-7-15,0-2-13 16,5-17-7-16,4 0-10 0,2-8 11 16,3-13 9-1,-3-3 8-15,-2-4 11 0,-4-6 6 16,-11 6 7-16,0 9 18 16,-6 2 12-16,-8 5 14 0,0 3 11 15,0 5-13-15,-8 4-21 16,8 0-11-16,-9 13-7 15,9-1-6-15,0-4-3 16,9 1-9-16,7-9-6 16,5 8-8-16,2-8-8 15,7-5-4-15,-7-7 10 0,2-5 8 16,-8-7 15-16,-6-4 2 16,-7-1 6-16,-4 1 6 15,0 4 12-15,0 3 14 16,-8 9 3-16,8 2-11 0,-7 10-14 15,7 10-3-15,0 4-8 16,0 8-4-16,7 3-4 16,9-1 6-16,1-1-14 15,6 4-14-15,3-12-30 16,3-2-29-16,-3-1-27 16,8-12-18-16,-3 0-10 15,7-5-31-15,-5-2 12 0,-1-6 47 16</inkml:trace>
  <inkml:trace contextRef="#ctx0" brushRef="#br0" timeOffset="178214.39">25327 17710 31 0,'28'-40'66'15,"4"-6"74"-15,1-1 25 0,-2 1-41 16,0 9-15-16,-14 9-5 16,0 8 14-16,-9 8 22 15,-3 8 0-15,-5 4-29 16,-8 16-29-16,-9 9-22 15,3 8-10-15,-4 2-3 16,2 6 0-16,-1 3-21 0,3 2-9 16,6-6-14-16,8-2-1 15,0-10-2-15,0-4-2 16,11-7-7-16,3-5-18 16,12-4-5-16,-4-8 6 0,-5 0-1 15,0 0 11-15,-4 0 6 16,-4 9 11-16,-9-9 13 15,0 16 6-15,-9 1-5 16,-7 6-6-16,-6 10 4 16,5 3 0-16,-5 2-6 15,4-2-10-15,9-2 3 16,9-7-1-16,-8-3-2 0,8-3-3 16,0-1 4-16,8-4-5 15,1 1 5-15,5-5-7 16,-2 1-1-16,2-2 11 15,-6 1-1-15,-2 4-1 0,-6 5 5 16,0-1 3-16,3 5-7 16,2-5 2-16,4 0-2 15,-1 0-2-15,8 1-14 16,5-5-24-16,2 1-24 16,6-9-31-16,1-8-35 15,-7 8-32-15,1-8-18 16,2 0-9-16,0-4-36 0,8-8 34 15</inkml:trace>
  <inkml:trace contextRef="#ctx0" brushRef="#br0" timeOffset="179030.64">26974 17454 45 0,'-8'-17'119'0,"0"5"54"16,-1 0-65-1,9 1-12-15,-6 2-9 0,6 1 0 16,0 0 9-16,0 8 40 16,0 0 25-16,0 0-41 15,0 16-52-15,0 14-33 16,0 5-13-16,0 11-12 0,0 2-6 15,0 5-7-15,-13-4 6 16,4-5-2-16,9-8 2 16,-7-8-4-16,7-6-7 15,0-8-1-15,0-14-11 16,0 0-3-16,0-14 4 16,0-8 5-16,0-9 8 0,0-9 2 15,4-5 3-15,8-8-2 16,4-1 3-16,1 7 3 15,2 6 4-15,7 3-2 16,-3 5-1-16,6 5 1 16,1 8-3-16,1 9-6 0,1 6 5 15,-4 5-4-15,-2 0 15 16,-10 16 2-16,-8 4-1 16,-8 5-3-16,-16-5 0 15,-10 6-1-15,-2-8 6 0,-8 3-6 16,1-4-2-16,-3-4-6 15,6-13-9-15,4 12-32 16,7-12-27-16,4 0-48 16,6 0-39-16,11 0-19 15,6 0 13-15,16-12-27 16,7-6-5-16,5 2 51 16</inkml:trace>
  <inkml:trace contextRef="#ctx0" brushRef="#br0" timeOffset="179279.55">27571 17241 317 0,'40'-23'294'0,"-10"3"-56"16,-10 5-72-16,-8 0-45 15,-4 8 10-15,-8 7-5 0,0 12-12 16,-13 13-30-16,-2 14-26 16,-1 19-27-16,3 8-21 15,13 7-8-15,0 4 4 16,4 0-30-16,18-3-43 15,9-2-13-15,14-6-11 16,12-10-10-16,7-6-42 16,6-8-24-16,7-14-5 0,4-17 3 15,-3-11-40-15,-1-19-12 16</inkml:trace>
  <inkml:trace contextRef="#ctx0" brushRef="#br0" timeOffset="180727.48">28651 17112 336 0,'9'-72'159'0,"-9"6"-13"16,0 8-29-16,-13 14-2 15,2 12 14-15,-6 16-26 0,-7 16-14 16,-8 23-8-16,-5 23-10 16,-5 19 5-16,8 17-5 15,-8 7-22-15,11 5-19 16,5-1-18-16,9-3-12 15,17-4-26-15,0-13-47 16,5-14-46-16,4-9-31 16,-6-14-10-16,-3-12 13 15,0-7 17-15,0-17 22 16,-9-13 36-16,-10-6 28 16,-6-9 25-16,-7-5 24 0,-4-3 20 15,-1 2 12-15,0 2 15 16,8 3 14-16,10 10-5 15,2 3-23-15,17-2-17 16,9 6-13-16,10 1-2 16,18-3-6-16,12 2-6 15,12 0-38-15,4 1-27 16,0-2-10-16,0-8 5 16,-5-3 9-16,-3-4 3 15,-4-8 27-15,-8-9 43 16,-9-5 45-16,-7 2 2 0,-9 2 18 15,-3 7 32-15,-9 5 23 16,-4 11 3-16,-4 2 1 16,0 9-21-16,0 12-10 15,0 12-3-15,-12 21-29 16,-10 15-27-16,4 18-14 16,1 11-10-16,0 5-11 0,3-10-3 15,0-1-2 1,6-13-48-16,8-3-61 15,0-11-61-15,8-12-36 0,6-7 10 16,4-12 28-16,12-13-8 16,1-13 12-16,2-12 42 15,-1-7 46-15,0-12 37 16,-2 0 44-16,-3-2 97 16,-2 6 110-16,-3 7-20 15,-13 12-30-15,-4 9-64 16,-5 12-31-16,0 12-9 15,-6 4-5-15,6 5-13 0,0 3-21 16,6 0-12 0,6-3-7-16,9-5-7 15,0-9-16-15,-1-7-2 0,-4 0 6 16,-8-2 7-16,-3-11 5 16,-5-7 5-16,0-3-1 15,-13-7 3-15,0 5-15 16,-4 1-12-16,0 3-21 15,-5 9-18-15,10 5-15 16,-2 2-1-16,14 5-1 16,0 0-11-16,17 0-11 15,8 0-5-15,6 12 12 0,12-12 23 16,1 0 30 0,2 0 23-16,1 0 31 15,-3 0 76-15,-6 0 137 0,-11-3-37 16,-11-1-33-16,-7-1-31 15,-9-3-17-15,-9 8 5 16,-7 0-2-16,-4 0-22 16,-4 8-23-16,0 9-33 15,4 7-16-15,3 1-7 16,17 3-15-16,0 2-21 0,14-2-33 16,3-5-27-1,9-5-21-15,-1-11-1 16,3-7 28-16,1-7 29 15,-4-14 34-15,-11-4 25 16,0-8 22-16,-11-3 31 16,-3-4 13-16,0-2 5 0,0 6 10 15,-12 7 6-15,12 8-10 16,-11 14-13-16,-2 7-17 16,1 24-24-16,0 16-16 15,12 5-8-15,0 5-3 16,0 2-1-16,12-7-30 15,5-9-16-15,5-10-16 16,7-10 1-16,10-16 14 16,-4-16 14-16,4-12 14 15,-1-13 13-15,-6-13 10 16,0-11 3-16,-2-8 14 16,-3-13-4-16,3-4 3 15,1 4 13-15,-2 15 26 16,-6 13 8-16,-7 14 1 0,-2 11-11 15,-2 16-15-15,-3 13 13 16,-9 17 13-16,0 19-23 16,0 17-16-1,-13 16-13-15,0 13-8 0,1 6-1 16,-1-2-8-16,7-8-2 16,6-13-43-16,0-8-68 15,0-12-77-15,0-9-54 16,-9-12-6-16,1-8 22 15,-4-12-14-15,-5-15 70 16</inkml:trace>
  <inkml:trace contextRef="#ctx0" brushRef="#br0" timeOffset="180864.26">29675 17157 205 0,'-21'-53'261'0,"4"12"3"16,6 9-99-16,11 8-80 15,0 3-34-15,0 9-16 16,17 4-2-16,12 4-18 15,10 4-6-15,11 0-29 16,6 0-78-16,-4 0-73 0,-3-4-35 16,-4-5-56-16</inkml:trace>
  <inkml:trace contextRef="#ctx0" brushRef="#br0" timeOffset="181193.13">30308 16401 459 0,'-15'-42'248'0,"3"10"-84"16,4 3-59-16,8 14-32 16,0 5-16-16,15 10 8 15,13 33-12-15,6 25-15 16,-2 31-19-16,-8 30-12 15,-9 18 0-15,-15 13-6 16,-11 2 0-16,-13-6 5 16,-9-12-3-16,-8-16 6 15,-3-16-5-15,-5-17-8 16,5-19-10-16,-2-18-41 16,10-15-77-16,10-16-77 15,20-17-36-15,12-26-40 16</inkml:trace>
  <inkml:trace contextRef="#ctx0" brushRef="#br0" timeOffset="181542.72">31065 16727 370 0,'19'-30'256'15,"1"5"-59"-15,-2 5-54 16,-2 4-24-16,-4 0-18 0,-6 4-49 16,2 4-32-16,-3 4-44 15,-1-1-69-15,0 1-61 16,-4 4-40-16,0 0-3 16,0 0-22-16,-8 0 36 15</inkml:trace>
  <inkml:trace contextRef="#ctx0" brushRef="#br0" timeOffset="181925.26">31130 17091 494 0,'31'0'370'15,"-6"0"-88"-15,-5 21-91 16,-5 12-52-16,-7 12-49 16,-8 6-44-16,-20 12-20 15,-7-6-43-15,-14 0-58 16,-12-4-95-16,-7-9-63 16,-6-7-30-16,1-5 3 15,1-8-23-15</inkml:trace>
  <inkml:trace contextRef="#ctx0" brushRef="#br0" timeOffset="190095.87">17666 6468 599 0,'5'-21'173'15,"-5"-4"-89"-15,0 6-35 16,0-1 7-16,0-5 2 15,0 0-5-15,0-4-13 16,3-3-14-16,3 0-2 16,-3-5 2-16,2-4-3 15,-5-3-6-15,0-12-4 16,0-11-8-16,-8-9-1 16,-9-10 0-16,-7-11-1 15,-9-10-1-15,-7 4-5 0,-13 7 8 16,-15 3-9-16,-14 10 4 15,-9 11 0-15,-2 6 1 16,-3 9-1 0,-11 7-3-16,-1 6 0 0,-8 8 7 15,4 3-4-15,-2 5-4 16,5 3 6-16,-2 4 2 16,-2 2-7-16,0 3 1 15,-1 3 5-15,1 1-3 16,-2 3-1-16,-6 9-3 15,-7 0 4-15,-5 0 0 16,-5 9 0-16,4 3 0 16,9 5-4-16,7-1 6 0,8 3-1 15,5 6-6-15,3 3 5 16,1 5-2 0,0 5 4-16,-2 2-4 15,5 5 2-15,6 7 0 0,7 5-3 16,7 5 5-16,10 3-2 15,7 1 5-15,9-2-4 16,1-3-3-16,16-4-4 16,5-4 8-16,7-7-2 15,7-2 0-15,4-3-3 16,-2-1 4-16,6 1-4 16,8 3 4-16,-8-3-3 15,8-1 4 1,0 1-1-16,0 0-2 0,-7-4-1 15,7 4 0-15,-8-1 6 16,8-2-4-16,0-2 1 16,0-3 2-16,0-2-8 15,-8-2 9-15,8-3-5 16,0-7 1-16,0-3 0 16,0 0-3-16,0-3 4 15,0-4 0-15,0-9 0 16,0 12 5-16,0-12-1 31,0 0-7-31,0 0 3 16,0 0 1-1,0 0 0-15,0 0 0 16,0 0-3-16,0 0-1 16,0 0-1-1,0 0-17-15,0 0-34 16,0 0-66-16,0 0-48 15,0-4-27-15,-8-9-116 16</inkml:trace>
  <inkml:trace contextRef="#ctx0" brushRef="#br0" timeOffset="191542.54">13237 6154 330 0,'0'-23'132'0,"0"1"-63"15,0 3-30-15,5-2-16 16,-1 4-3-16,0-2 0 16,4 2 8-16,-2 1 2 15,3-1 0-15,4 0-5 16,4 10-9-16,-2 7-8 0,5 0 2 16,10 24 15-16,-3 14-9 15,6 14 5-15,-4 8 8 16,-2 10-15-1,1 8-5-15,-2-1-2 16,-6-1 0-16,-1 4-6 16,-2-12 2-16,4-7 2 0,-2-8-3 15,3-8-6-15,2-14 8 16,9-6-4-16,3-8 0 16,7-17 3-16,14 0 1 15,8-5 3-15,1-11-4 16,0-5 2-16,-10 1-1 15,-4 0-4-15,-6 3 7 16,-10 2 3-16,-4-1-2 16,-7 4 12-16,-9 4 8 15,-3-1 8-15,-5 0 7 16,0 2-3-16,-8-5-12 16,0 0-8-16,-8-9-11 15,-10 1 4-15,2-1 1 0,-7-7-4 16,-2-6-10-16,-4 3 8 15,1-11-7-15,-4-1 1 16,-1-7-6-16,-4-3 4 16,3-3-2-16,-5-1 4 15,-1 0-2-15,0 4 1 16,-1 4-6-16,0 8 4 16,5 4 1-16,-1 8-2 15,5 5 3-15,-1 8-1 16,-3 4-5-16,4 4 5 15,2 8 2-15,3 0-2 16,-3 0-2-16,11 0 5 16,3 0-6-16,2 0 6 15,6 0-10-15,8 0 10 16,0 0-1-16,0 0-4 16,0 0 5-16,0 0-2 15,0 0-4-15,0 0 1 16,0 0 6-1,0 0-1-15,0 0-5 16,0 0 6-16,0 0-2 16,0 0-3-1,0 0 6 1,-11 0-5-16,2-5 1 16,9 1-1-16,-11 1 0 15,3-6 1-15,-5 5 2 16,5-4-1-16,8 4-4 15,-13 1 1-15,13-6-3 16,-12 4 4-16,4 2-2 16,-3-1 3-16,-1 0 0 15,-1-5-4-15,0 6 1 16,-3-2 3-16,5 1 4 16,-3 0-9-16,4 0 6 15,2 1-7-15,-1 3 5 16,9 0 2-16,-13 0 0 15,13 0-4-15,-8 0 1 16,-4 0 1-16,1 0 1 16,-2 0-2-16,-3 0 5 15,2 0-5-15,3 0-1 16,0 0 1-16,11 0-4 0,-13 0 10 16,13 0-3-1,-8 0-4-15,8 0 5 16,0 0-5-1,0 0 6-15,0 0-3 16,0 0 0-16,0 0-6 31,0 0 3-31,0 0-3 16,0 0 7-16,0 0-1 0,0 0-3 16,0 0 0-16,0 11 0 15,8 6 2-15,5 12 0 16,3 6 0-1,4 10-2-15,1 4-1 16,1 5 6-16,8 3-3 16,-3 0 0-16,6 0 0 0,4-1-7 15,3 2-32-15,5-5-115 16,5-1-107-16,-2-3-118 16</inkml:trace>
  <inkml:trace contextRef="#ctx0" brushRef="#br0" timeOffset="196534.49">21376 17099 813 0,'-21'-28'299'16,"4"9"-131"-16,5 2-88 0,4 5-44 15,8 3-8-15,0 9-4 16,20 0 10-16,18 21 9 16,20 12-17-16,21 11-11 15,17 5-8-15,12 3-7 16,1-2 0-16,5 3 0 0,-10-8 4 16,-10-4-4-16,-12-13 2 15,-13-4-7-15,-17-4 7 16,-10-2 3-16,-11-11-7 15,-10-7 6-15,-8 0-2 0,-4 0 0 16,-6 0-3 0,-3-5-43-16,0-8-74 15,0-6-84-15,-9-6-53 0,1-6-21 16,8-7-34-16</inkml:trace>
  <inkml:trace contextRef="#ctx0" brushRef="#br0" timeOffset="196950.93">22463 17091 486 0,'0'-4'358'0,"0"4"-131"15,0 0-111-15,0 0-53 16,0 17-9-16,11 8 9 16,19 7-5-16,13 5-31 0,14 2-6 15,14-1-13-15,5-2-12 16,6-7-1-16,-9-4-9 15,-11-5-2-15,-14-3 10 16,-16-1-2-16,-21 3 8 0,-22 10 22 16,-30 9 6-16,-20 6 26 15,-15 4 15-15,-10 2 18 16,-1 2-6-16,11-2-16 16,8-5-18-16,15-9-30 0,13-9-3 15,7-4-10 1,12-7 2-16,9-9-3 15,4-7-9-15,8 0-1 0,0-12 4 16,0-22 3-16,8-13 0 16,-4-24-8-16,1-5 2 15,-5-6 6-15,0 1-8 16,0 12 0-16,0 7-27 16,-9 15-42-16,9 9-47 0,0 14-76 15,0 12-58-15,9 12-6 16,6 0-39-16,7 16-3 15</inkml:trace>
  <inkml:trace contextRef="#ctx0" brushRef="#br0" timeOffset="199148.51">25773 3667 237 0,'-25'0'203'0,"-1"0"-63"0,4 0-60 15,-3-7-27-15,1-2 10 16,5 5 7-16,2-5-12 16,8 5-24-16,9 4-12 15,4 0-8-15,21 0-6 16,27 0 2-16,39 0 3 16,34 0 4-16,42 9 1 15,39-9 5-15,31 0 9 16,9 0-3-16,-5 0-11 15,-18 0-8-15,-29 0 0 16,-26 0-9-16,-32 0-1 16,-21 0 6-16,-26 0 9 15,-25 0 24-15,-15 0 11 16,-16 0 8-16,-8 0 1 16,-8 0-18-16,-11 0-15 15,-6 0-9-15,0 0-13 16,0 0 1-16,0 0-7 15,0 0-2-15,0 0-8 16,0 0-44-16,-14 0-51 16,-8 0-67-16,-2 8-35 15,-12 4 0-15,-6 0-35 16,-10-1 14-16</inkml:trace>
  <inkml:trace contextRef="#ctx0" brushRef="#br0" timeOffset="199980.52">25809 4009 384 0,'-30'0'199'0,"12"0"-76"0,1 0-44 16,4 0-17-16,13 0 2 16,0 0-18-16,0 0-16 15,0 0-15-15,0 0-1 16,21 8-7-16,23 1-1 16,34-9 2-16,44 7-2 15,45-7 12-15,39 0 14 16,26 0 6-16,4 0-2 15,-5 0-10-15,-16 0-13 16,-24 0 0-16,-28 0-5 16,-26 0-4-16,-26-4 2 15,-27 1 0-15,-19 3 18 16,-19 0 14-16,-13 0 10 16,-14 0-8-16,-7 0-9 15,-3 0-6-15,0 0-12 16,-9 0-8-16,0 0 4 15,0 0-8-15,0 0 3 16,0 0-2-16,0 0 4 16,0 0 4-1,0 0-6-15,0 0 5 0,0 0 0 16,0 0-5 0,0 0 1-16,0 0-1 15,0 0-2-15,0 0 10 16,0 0-7-16,0 0 5 15,0 0-3-15,0 0-1 16,0 0-1-16,0 0-2 0,0 0-7 16,0 0 6-16,0 0-6 15,0 0 6-15,0 0 0 16,0 0 1-16,0 0-6 16,0 0 0-1,0 0 7-15,0 0-3 16,0 0 1-16,0 0 4 15,0 0-8-15,0 0 8 16,0 0 0-16,0 0-3 16,0 0 4-16,0 0-3 0,0 0-2 15,0 0-1-15,0 0 3 16,0 0 0-16,0 0-5 16,0 0 3-16,0 0-5 15,0 0 0-15,0 0-14 16,0 0-31-1,0 0-51-15,0 0-67 16,0 0-58-16,0-4-19 16,0-9-71-16</inkml:trace>
  <inkml:trace contextRef="#ctx0" brushRef="#br0" timeOffset="201943.67">10313 10021 297 0,'-17'-16'218'15,"3"5"-87"-15,-12-2-34 16,-2 1-22-16,0 3-10 16,-1 1-20-16,1 0-16 15,-4 4 11-15,2 4-4 0,3 0-11 16,-6 0-3-16,-3 0 9 15,-1 0 11-15,-4 12 3 16,-3 5-12-16,-5 8-8 16,1 2-7-16,-2 6-6 15,2 3-3-15,-1 10 8 16,5 3 1-16,3 4-9 16,8-2 3-16,1 4-6 15,2-3-2-15,7 1 6 16,3-4-7-16,-2-3-3 0,8-3 5 15,0-2 3-15,6 0-4 16,8 4 5-16,-7 8-3 16,7-1 4-16,0 0-3 15,0-2 3-15,0-2-8 0,0-3 8 16,4-5 5-16,4-2-3 16,0-4-14-16,1-6 5 15,-1-5 4-15,3 2 6 16,6-4-8-16,3-2 1 15,3 2-2-15,7-5-2 16,2 1 7-16,4-2-6 16,5 1 0-16,-4-4 2 15,45 10 7-15,-38-15-4 16,5-7-8-16,2 9-2 16,11-1 2-16,2-8 8 15,7 0-5-15,2 0-1 16,3-5 2-16,1-2-1 15,-4-1-4-15,-3 0 7 16,-9 4-8-16,-5-1 6 0,-4 1-8 16,3-3 8-16,-3-3-8 15,1-1 8-15,0-1-6 16,-1-4 6-16,1-4-6 16,-1-6 4-16,-2-2 0 0,-2-1-3 15,-4-2 1-15,-3-7 1 16,-1-2 0-16,-2-1 1 15,-5 1-2-15,-5-1-3 16,0 0 3-16,-5-3 3 0,-6-1-3 16,0 0 1-1,0-5 3-15,-6 3-5 0,1-3 1 16,-4-3 5-16,-8-7-3 16,0-6-1-16,0-3 3 15,-12-4-4-15,-1 0-1 16,-1-4 3-16,-7-1-4 15,-4 0 7-15,-3 5-7 0,-4-1 3 16,-1 5 3-16,-4 4-4 16,1 4 0-16,4 9 0 15,1 2-4-15,-3 9 6 16,6 5-2-16,-1 3-2 16,1 5 4-16,-5 4 0 0,-4-1-5 15,-3 9 11 1,-10 0 23-16,-7-1-18 0,-6 5 0 15,-11 3-2-15,-12 9 5 16,-7 0-13-16,-5 9-5 16,-3 8 5-16,3-1 2 15,6 4-10-15,5 8 11 0,16 5-16 16,0 7-22-16,12 9-61 16,6 12-98-16,-1 13-90 15,6 11-44-15,-5 12-49 16</inkml:trace>
  <inkml:trace contextRef="#ctx0" brushRef="#br0" timeOffset="205916.97">24690 10771 513 0,'-18'15'187'15,"6"-1"-84"-15,-6-14-30 16,9 12 12-16,-4-12 12 16,13 0-7-16,-9 0-13 0,9 0-15 15,0 0-3-15,0 0-11 16,9-5 7-16,-1-2-20 16,6-14-20-16,16-8-4 15,14-11-8-15,13-13 6 16,10-8-1-16,6-5-8 0,2 1 2 15,3 1-2-15,-1 2 3 16,-1 5-6-16,3 5 3 16,-3 2-2-16,6 1-2 15,-1 8 6-15,5 1-1 16,-1-1-5-16,8 1 13 16,0 3-16-16,1 5 6 15,-6 6-2-15,2 7 12 16,-4 2-13-16,-5 0 4 0,-4 6 1 15,-4 2 0-15,-8 2-5 16,-9 2 4-16,1 2 0 16,-3 3 0-16,2 0 0 15,5 0-4-15,-1 0 8 16,2 12-2-16,-5 0-7 16,-4-1-1-16,-4 6 13 15,-4 0-7-15,-6-5 3 16,2 4-3-16,-4 1-6 15,1-3 2-15,-3 8 2 0,1-6 9 16,2 3-7-16,-7 4-2 16,-1-4 4-16,-7 1-4 15,2 1 0-15,-1-1 0 16,-2 1 5-16,-3-2-5 16,-4 3 0-16,2-1-1 15,0-5 3-15,-1 0 7 16,-4-4-10-16,-1 0 5 15,3 0 1-15,-2-4-7 16,-1 1-1-16,-2-2 6 16,-1 2 2-16,0-1-3 0,0 1 0 15,1-2 1-15,-1-7-1 16,-1 12 2-16,1-12-2 16,1 9 3-16,-1-1-2 15,-3-8-7-15,-2 12 6 16,2-12-4-16,2 12-1 15,-2-1 7-15,-2 3-1 16,5-3 0-16,-4 2 1 16,5-1-1-16,-5-5 4 15,0 3-2-15,1-10-6 16,-5 7 0-16,0-7 4 16,3 9-1-16,-3-9 4 15,5 12-7-15,-2-4 6 0,-3 1-5 16,0-2 0-16,0 5 3 15,0 0 2-15,0 0-2 16,0 1 6-16,0 0-7 16,0-1 2-16,0 4-2 15,0 0 1-15,0 0 8 16,0-3-9-16,0 2 3 16,0-2-2-16,0 0 3 15,0-6-4-15,0 2 0 16,0-9 6-1,0 0-5-15,0 0-5 16,0 7 7-16,0-7-10 16,0 7 10-16,0-7-6 15,0 0 8-15,0 0-7 0,0 0 7 16,0 0-9-16,0 0 3 31,0 0 3-31,0 0-5 0,0 0 4 16,0 0 0-1,0 0-4-15,0 0-1 32,0 0-7-32,0 0-9 15,0 0-35-15,0 0-57 16,0 0-61-16,0 0-39 16,0 0-11-16,0 0-53 15</inkml:trace>
  <inkml:trace contextRef="#ctx0" brushRef="#br0" timeOffset="207868.42">25912 9219 122 0,'0'0'267'15,"0"0"-84"-15,0-3-63 16,0-2-29-16,0 0-7 16,0 5-16-16,0 0-24 15,3 0-24-15,5 0-10 0,9 0-5 16,2 13-2-16,10 7-1 15,-1 2 0-15,5 6-3 16,2 0 2-16,2 1-1 16,5 2 0-16,-5-2 2 15,-3 0-1-15,-4-8-3 0,-3-2 2 16,-5-2 5-16,-6-6-4 16,-3-11-1-16,-5 0-2 15,-5 0 7 1,2 0-11-16,-5 0-39 15,0 0-31-15,0 0-28 16,0 0-22-16,-12 0-32 16,-1-7-34-16,1-5 35 15</inkml:trace>
  <inkml:trace contextRef="#ctx0" brushRef="#br0" timeOffset="208388.75">26138 9248 36 0,'-8'-12'88'16,"8"-1"93"-16,0 6-34 15,0-3-39-15,0 10-38 0,0-2-14 16,0-3-4-16,0 1-7 16,0 4-1-16,0 0-8 15,0 0-12-15,0 0-3 16,0 0-10-16,0 0 4 15,0 0 2-15,0 0-6 0,0 0 2 16,-9 0 4-16,9 0-1 16,-7 0-2-16,7 9-3 15,-13 3 7-15,1 3 4 16,4 6 0-16,-3 3 3 16,-2 4 4-16,-3 5-10 15,-1 0 1-15,1 3-3 16,1 2 5-16,-2-2-6 15,0-4 0-15,1-2-5 16,4-7-3-16,4 1 0 0,8-7-4 16,-8-6 6-16,8-1 2 15,0-3 5-15,0-7 7 16,0 0-11-16,0 0-8 16,0 0 1-16,0 0-2 15,0 0-3-15,0 0 0 31,0 0-4-31,0 0-21 16,0 0-39-16,0 0-52 16,0 0-34-16,0 0-19 15,0 0-8-15,0 0-49 16,0 12 3-16</inkml:trace>
  <inkml:trace contextRef="#ctx0" brushRef="#br0" timeOffset="-183673.52">13618 5650 201 0,'0'-25'202'15,"-8"-4"-96"-15,8 1-48 16,0-1-16-16,0 1 2 16,0-1 26-16,0 0 48 15,0 1 8-15,0 4 27 16,0-1-16-16,0 2-20 15,-7-2-24-15,-5 0-19 16,-2 2-7-16,-5-6-17 16,-9-4-6-16,-9-3 1 15,-20-2-13-15,-17 3 5 16,-15-3 11-16,-20 2-4 16,-17 0-24-16,-16-1 1 15,-4-1-13-15,-4 7 1 0,4-2-3 16,-2 4 0-16,12 5-3 15,-3-1-2-15,4 8 0 16,2 5 3-16,-6 5 5 16,3 7-4-16,-8 0 0 15,-1 7 3 1,-7 9 8-16,-1 6-5 0,-2 2-5 16,6 4-6-16,-1 5 0 15,6 3 0-15,8 2 0 16,0 2 0-16,6 5 0 15,9 7 0-15,7 5 0 16,8 12 0-16,6 10 0 16,1 11 0-16,-1 3 0 15,-6 8 0-15,-4 1 0 16,-3-1 0-16,-1-2 0 16,-1 1 0-16,1-1 0 15,13-1 0-15,13-9 0 16,15-4 0-1,11-2 0-15,13-7 0 16,13 2 0-16,4 2 0 0,7 2 0 16,6-1 0-16,-2 2 0 15,4-2 0-15,1 0 0 16,0 0 0-16,3 9 0 16,13 6 0-16,0 12 0 15,0 1 0-15,0 2 0 0,0-1 0 16,13-1 0-16,0 1 0 15,3-9 0-15,4-6 0 16,5-9 0 0,7-5 0-16,4-4 0 15,13 0 0-15,13-4 0 0,6-3 0 16,13-5 0-16,7-9 0 16,12-2 0-16,-4-6 0 15,2-3 0-15,0-4 0 16,-6-4 0-16,-2-5 0 15,-5-4 0-15,0 0 0 16,0 1 0-16,5-3 0 16,8-2 0-16,16-5 0 0,8-3 0 15,7-3 0-15,1-1 0 16,1 1 0 0,-5-1 0-16,-10 1 0 15,-2-2 0-15,-7 1 0 0,-10-3 0 16,-9-2 0-16,-2 2 0 15,-6-9 0-15,2 8 0 16,-4-8 0-16,-1 0 0 16,0 0 0-16,1 0 0 15,-3 0 0-15,12 0 0 0,1-4 0 16,10-4 0-16,7-4 0 16,14-9 0-1,136-23 0-15,-120 19 0 16,-9 4 0-16,-5-2 0 15,-8 3 0-15,-7-6 0 16,-12 7 0-16,-9-2 0 16,-9 1 0-16,-2-1 0 15,-4-2 0-15,-2 1 0 16,0-2 0-16,-2-5 0 0,-4 1 0 16,-1-5 0-16,-2-3 0 15,3-4 0-15,-5-10 0 16,5-1 0-1,-2-11 0-15,-4-7 0 0,6-12 0 16,-2-5 0-16,5-12 0 16,0-4 0-16,-3 0 0 15,-6 0 0-15,-4 0 0 16,-5 1 0-16,-7 0 0 16,0 7 0-16,0 0 0 15,-4 0 0-15,2 0 0 16,-5-3 0-16,-5-5 0 0,-8 0 0 15,-5-7 0-15,-2-6 0 16,-13-3 0-16,0-3 0 16,-8-5 0-16,-4-9 0 15,-8-3 0-15,-10-5 0 16,-5-4 0-16,-15 4 0 16,-7 10 0-16,-3 8 0 15,-13 10 0-15,-9 13 0 16,-8 5 0-16,-2 6 0 15,-9 9 0-15,-4 8 0 16,1 16 0-16,3 12 0 16,5 12 0-16,2 15 0 15,4 10 0-15,5 9 0 16,12 12 0-16,5 9 0 0,11 8 0 16,8 6-220-16,5 10-86 15,-2 9-4 1,6 8 13-16,-4 6-72 15</inkml:trace>
  <inkml:trace contextRef="#ctx0" brushRef="#br0" timeOffset="-182510.93">18520 6178 275 0,'-13'-39'182'0,"2"-3"-70"16,-11 7-52-16,-46-40 38 15,14 38-44-15,-9 6 1 16,-15 2-9-16,-12 12 3 16,-6 9-5-16,-7 8-5 15,-4 0-3-15,-9 16-9 16,-1 4-1-16,-6 5-3 15,7-1-5-15,3 4-2 16,-3 10 1-16,4 10 6 16,1 14 22-16,7 15-3 15,6 11 21-15,12 15-8 16,9 6-17-16,15 10-13 16,15 0 1-16,9-2-5 15,16 2-1-15,12 1-1 16,10 11 13-16,13 0-17 0,6-1-3 15,10-4 1-15,13-12 13 16,6-7 7-16,13-14 10 16,13-11 4-1,10-13 11-15,13-12-9 0,13-9-5 16,7-15-18-16,10-16-11 16,3-17-4-16,5-17-3 15,2-11-3-15,0-8-5 16,2-9 10-16,-6-12-8 15,0-12 2-15,-13-16-2 16,-6-14 2-16,-13-12 2 16,-12-6 5-16,-15 0 6 0,-13-3-17 15,-13 7 0-15,-16-1 0 16,-15 4 0 0,-17-1 0-16,0 11 0 0,-20 1 0 15,-14 10 0-15,-13 7 0 16,-13 5 0-16,-14 8 0 15,-7 8 0-15,-1 13 0 16,-4 6 0-16,5 10 0 16,4 7 0-16,9 10 0 15,6 7 0-15,14 8 0 16,6 0 0-16,15 0 0 16,5 0 0-16,6 0 0 15,1 0 0-15,7 0 0 0</inkml:trace>
  <inkml:trace contextRef="#ctx0" brushRef="#br0" timeOffset="-182451.19">17818 6139 1973 0,'0'0'-303'0,"0"8"-61"16,-11-8-25-16,-7 0-60 15</inkml:trace>
  <inkml:trace contextRef="#ctx0" brushRef="#br0" timeOffset="-180743.88">17476 5853 443 0,'13'-3'187'0,"-1"-2"-70"0,0-3-44 16,2-1-10-16,-3-7 35 16,3-7 11-16,8-15 6 15,-1-6 27 1,-7-10-2-16,0-10-56 15,-6-10-23-15,-8 1-19 16,0-1-8-16,-8-2-10 0,-9-3 1 16,-2 3-12-16,-16-6 3 15,-12 5-8-15,-21-5-5 16,-18 5 3-16,-15-5-3 16,-18 5-7-16,-15 4 4 15,-12 4 0-15,-4 7-3 16,-5 10 5-16,2 6 2 15,1 14-4-15,10 7-2 16,9 14-3-16,7 11 3 16,1 0 5-16,-2 11-6 15,5 12 4-15,1 0-1 16,-1 1 5-16,-5 4-4 16,2 5-3-16,1 1-3 15,-3-3 5-15,5 2-1 16,1 0 3-16,2-5-4 15,1 5-4-15,-1-1 9 0,5 0 0 16,10 5-3-16,2 0-2 16,6 4 3-1,1 5 1-15,7 5-1 0,-3 11-4 16,11 2 8-16,10 7-2 16,13-6-3-16,9-1 8 15,8 2-8-15,7-2 3 16,4 2 4-16,9-6 0 15,4-3 1-15,5-3 1 16,2-6-5-16,9-2-1 16,0-11 6-16,0-6-8 15,0-4 2-15,0-8 3 16,0-5 0-16,0-5-2 16,0-7 3-16,0 0 0 15,0 0 3-15,0 0-6 16,0 0-5-16,0 9 4 15,0-9 2-15,0 0-8 16,0 0 8-16,0 0-6 16,0 7 3-16,0-7 2 15,0 0-9-15,0 0 6 16,0 0 0-16,0 0 1 16,0 0 1-1,0 0 4-15,0 0-6 16,0 0 1-16,0-7 8 15,0-6-7-15,0-2-1 16,4-10-1-16,5-7-6 0,-2-10 12 16,1-6-5-1,4-2-14-15,-4 2 16 16,0 3-2-16,-3 4-1 16,-2 9 3-16,-3 8-10 15,0 7 5-15,0 4-3 0,0 5 8 16,0 1-10-16,0 2 0 15,0 2-19-15,0 3-24 16,0 0-21-16,0 0 7 16,0 0 2-16,0 0 21 15,-11 0 7-15,-6 0-4 16,-6-4 13-16,-7-5 6 16,-1-3 5-16,-6 0 4 15,-5-5 5-15,-1 0-5 16,-11 3 13-16,-2 0-2 15,-1 3 4-15,1 2 3 0,6 6 9 16,10 3-4-16,8 0-1 16,10 0-3-16,14 20-3 15,8 9 12-15,21 16-5 16,11 12-2-16,17 3 2 16,15 5 5-16,9 0-8 15,6-3-5-15,-3-14-2 16,2-8 6-16,-5-11-7 15,-3-8 3-15,-10-21-10 16,-4 0 10-16,-6-8-2 16,-10-13 5-16,-8-12 0 15,-7-12 0-15,-5-8 9 16,-3-6-5-16,-10 2 35 16,-7 3-26-16,-12 6-6 15,-3 7-7-15,-15 8-7 16,-11 5-4-16,-6 7-3 15,-18 13 6-15,-9 8 0 16,-4 0-1-16,-2 0 0 16,-1 12-3-16,11 0 7 15,12 0-5-15,18-12-6 0,12 9 8 16,9-1 3-16,6-8-2 16,5 9-6-16,8-9 5 15,0 0 2-15,0 0 3 16,0 0-3-16,0 0 2 15,0 0-10-15,0 0 8 16,0 0-7-16,0 0 12 16,3 0-12-16,6 0-2 0,0 0 12 15,-1 0-7-15,0-5-2 16,0 1 3 0,-5 0-3-16,1 4-3 15,-4 0-8-15,0 0-13 0,0 0-15 16,0 0-17-16,5 0-19 15,3 0-25-15,0 13-20 16,4-1-21-16,5 4-19 16,-2 7-7-16,1 2-15 15,1-1-103-15</inkml:trace>
  <inkml:trace contextRef="#ctx0" brushRef="#br0" timeOffset="-177333.36">10488 9781 423 0,'-26'-53'181'16,"4"4"-81"-16,-3 9-46 0,1 7-29 16,-1 8-7-16,-4 9-7 15,-7 12 10-15,-12 4-6 16,-18 20 4-16,-15 16 0 15,-12 19 14-15,-8 17 12 16,-10 17 4-16,2 18-18 16,-5 10-5-16,5 2-1 15,8-1-4-15,11-4-2 16,14-8 0-16,10-7-2 16,18-11-12-16,15-3 8 15,16-2-7-15,17-7 6 16,17-2-9-16,19-10 4 0,18-7-2 15,17-8 2-15,27-12 7 16,19-12-1-16,21-13 0 16,12-12 2-16,11-9-5 15,8-10-3-15,2-9 0 16,-5-6-3-16,-8-1-4 16,-11-7 4-16,-17-8-3 0,-13 2-4 15,-11-9 4 1,-13-3 3-16,-12-7 2 15,-11-1 2-15,-9-1 4 0,-12-5 7 16,-9-2 5-16,-12-2 6 16,-11-2 4-16,-12-7 1 15,-5 1 5-15,-25-3-4 16,-7-1-6-16,-15 1 9 16,-10 3-1-16,-11 13-16 15,-16 7-10-15,-22 18-2 16,-25 16-13-16,-18 20 3 15,-17 12 2-15,-17 23-4 16,-4 18 2-16,4 15-3 16,7 18 8-16,15 16-4 15,11 9-7-15,14 2 9 16,16 8-5-16,9 6 2 16,18-2-4-16,16 1 4 0,15-3 0 15,22-11 3-15,15 0-1 16,25-7-1-16,9-12-3 15,12-4 9-15,11-8-2 16,18-7 0-16,10-9 1 16,8-13-4-16,11-7-1 15,14-9 6-15,12-7 1 16,25-17-1-16,23-5-5 16,22-11 3-16,12-8 0 15,5-10-6-15,-3-1 1 0,-10-11 0 16,-7-6-3-16,-22-2 4 15,-25-3 2-15,-11-12-10 16,-20-7 4-16,-14-14-1 16,-10-14-2-16,-17-25-1 15,-13-9 6-15,-7-12 4 16,-12-8-5-16,-18-2 2 0,-3 14 5 16,-19 14-11-16,-10 18 6 15,-12 17 0 1,-17 16-2-16,-15 16-1 0,-19 16 5 15,-23 21 1-15,-23 16-5 16,-23 19-5-16,-26 26 9 16,-16 29-4-16,-8 26-1 15,7 26 6-15,19 17-9 16,18 7 8-16,20 13-7 16,20 4 6-16,23 0-1 15,18-9 0-15,22-4-4 0,18-11 10 16,19-12-6-16,18-19 3 15,9-5-7-15,17-15 4 16,11-5 9-16,13-11-6 16,11-10 10-16,18-11-7 15,19-5 0-15,24-10 5 16,25-8 11-16,25-11-18 16,16-9 2-16,7-9-3 15,1-7-2-15,-9-9 8 16,-7-8-12-16,-16-8 5 0,-17-6-1 15,-17-6-1-15,-10-9 0 16,-15-7 4-16,-9-13-7 16,-11-11 5-1,-11-16-3-15,-13-14 9 0,-7-7-7 16,-9-9-1-16,-10-4-2 16,-11 6 2-16,-7 2 7 15,-8 9 1-15,-23 12-1 16,-11 12-3-16,-13 13-4 15,-10 19 1-15,-13 15-1 16,-14 17-3-16,-23 18 6 0,-18 11-7 16,-27 21 2-16,-17 21 4 15,-21 20-7-15,-10 16 6 16,-6 21 3-16,10 11-2 16,13 14-10-16,21 6 9 15,15 5-1-15,17 6-3 16,17-7 6-16,16 2 1 15,16-1-6-15,20 0-2 16,15-5 2-16,26-2 8 16,20-5-4-16,12-7 0 15,21-7 6-15,12-10-8 16,12-12 1-16,20-18 8 0,21-15 2 16,22-16 11-16,32-21 13 15,25-16-1-15,19-16-7 16,7-14-12-1,-8-2-9-15,-8-8-4 0,-18-9-5 16,-10-10 6-16,-16-4-5 16,-13-12 7-16,-21-14-5 15,-8-13-2-15,-15-11 2 16,-13-19 0-16,-20-6 4 16,-13-5-1-16,-20 6-3 15,-20 1 6-15,-23 9-5 0,-19 17 2 16,-23 21-6-16,-20 19-5 15,-24 30-10-15,-25 32-38 16,-20 28-16-16,-12 24-60 16,-14 18-36-1,1 15-25-15,4 7-14 0,10 9-14 16,10 6 20-16,9-1-16 16,13-4-9-16</inkml:trace>
  <inkml:trace contextRef="#ctx0" brushRef="#br0" timeOffset="-173539.05">21368 10962 290 0,'-13'0'240'15,"0"0"-82"-15,1 7-76 16,-4 10-38-16,3 11-24 16,2 10-5-16,-1 6 1 15,-1 14 0-15,13 11 25 16,-7 17 22-16,7 18 14 0,-14 22 9 16,3 21-7-16,-6 17-29 15,2 2-16-15,-7 2-6 16,2-5-2-16,6-9-10 15,-4-4 4-15,2-4 21 16,-4 1 12-16,1 3-14 0,-3 10-8 16,1 6-12-16,2 10-14 15,-1 7 5-15,-1 0-10 16,5-1 9-16,-1-6-8 16,6-9-6-16,11-8 8 15,0-9 2-15,0-7-6 16,0-9-1-16,0 0-1 15,0-4 6-15,0 5-3 0,0 3 2 16,0-3-1-16,0-2 1 16,0 3-5-16,0-3 5 15,0 3-1-15,-17 1 3 16,5-2 8-16,-2-1-7 16,3 1 1-16,0-5 3 15,-2-1-1-15,1-3 9 16,4-3-5-16,-5-1-2 0,5-3-1 15,0-6 18-15,1-1 3 16,-1-15-12-16,8-12-8 16,-8-11-1-16,8-19-3 15,0-5-5-15,0-14 0 16,0-8-5-16,0-2 2 0,0-7 3 16,0-2-5-16,0 4 5 15,0-4 4-15,0-6-2 16,0 6-3-16,0-6 1 15,0 1-5-15,0-5 2 16,0-7 9-16,0 11-6 16,0-4-4-16,0-7 8 15,0 12-3-15,0-12-8 16,0 12 6-16,0 1 1 16,0-13 1-16,0 7-2 15,0-7 1-15,0 0-4 16,0 0 4-16,0 0 5 15,0 0-11-15,0 0 0 16,0 0 6-16,0 0 3 0,0 8-3 16,0 1 1-1,0-2-6 1,0 3 4-16,0-3 4 0,0 2-8 16,0-9 7-16,0 8-3 15,0-8-3-15,0 0 6 16,0 0-6-16,0 0 4 15,0 0 1-15,0 0 0 16,0 0-6-16,0 0-2 0,0 7 6 16,0-7 2-16,0 9 3 15,0-9-10 1,0 0 6-16,0 7-1 16,0-7-3-16,0 0 6 15,3 0-3-15,2 10 5 16,-5-10-6-16,0 8 1 15,0-8-3-15,0 0 4 16,0 0-3-16,0 0 0 16,0 0 3-16,0 0 2 15,0 0 0 1,0 0-1-16,0 0-1 16,0 8-4-16,0-8-4 0,3 8-27 15,2-8-46-15,2 0-106 16,4 0-68-1,11-16-124-15,13-25-36 0</inkml:trace>
  <inkml:trace contextRef="#ctx0" brushRef="#br0" timeOffset="-172097.57">21249 11132 194 0,'-16'0'246'15,"-1"0"-81"-15,6 0-53 16,-1 0-47-16,12 0-33 16,0 0-5-16,0 0-8 0,0-4 9 15,8-3-7-15,16-6-2 16,24-7 6-16,25-14-3 15,29-6 6-15,45-12-9 16,51-14-8-16,58-11-5 16,53-13-5-16,40-11 5 15,57-13 1-15,52-12-8 0,37-4 6 16,34-5-2 0,35 0 5-16,16 2-2 15,5 6 3-15,5 13-4 16,-6 12-1-16,-23 17-4 15,-28 11-3-15,-38 18-2 16,-49 11 4-16,-56 12 3 16,-74 13-2-16,-67 4 1 15,-67 4 22-15,-48-1 47 16,-41 4 27-16,-28 7 9 16,-24-3 3-16,-13 0-54 15,-8 5-22-15,-6 0-20 16,-6 0-2-16,-8 0-4 15,0 0-1-15,0 0-3 16,0 0-4-16,0 0-3 16,0 0 9-16,0 0-4 15,3 0 12-15,2 0-4 16,-2 0 3-16,-3 0-3 16,0 0-7-16,4 0-2 15,1 0-3-15,-2 0 3 16,1 12 3-16,4 10-12 15,0 13 18-15,-2 32-2 16,-6 41 34-16,0 48 37 16,0 38-23-16,0 44-11 15,3 26-21-15,2 30-6 16,-2 48-6-16,5 40-2 16,1 24-1-16,2 18-6 15,5 20 1-15,5 21-6 16,2 2 3-16,11-3-2 15,2-5 2-15,4 2 5 16,2-18-7-16,-2-22 7 16,-1-39-9-16,1-40 6 15,-6-42-6-15,-5-39 0 16,-5-38 10-16,-7-34-1 16,-6-31 24-16,-6-27 14 15,-5-22-35-15,0-14-8 16,4-19 0-16,0-10 0 15,-4-13 0-15,0-8 0 16,0-9 0-16,0-8 0 16,0-4 0-16,0-7 0 15,0-5 0-15,0 1 0 16,0-5 0-16,0-1 0 0,0 6 0 16,0 0 0-16,0-6 0 15,0 3 0 1,0-3 0-1,0 0 0 1</inkml:trace>
  <inkml:trace contextRef="#ctx0" brushRef="#br0" timeOffset="-171975.35">31620 18346 2047 0,'0'8'0'15,"5"0"0"-15,3 4 0 16,0 1 0-16,4-1 0 15,1-3 0-15,-2-9 0 16,1 7 0-16,-3-7 0 16,-6 8-188-16,3-8-69 15,-6 0-36-15,0-8-20 16,0-20 14-16</inkml:trace>
  <inkml:trace contextRef="#ctx0" brushRef="#br0" timeOffset="-167583.09">25936 9492 592 0,'-24'-19'330'16,"3"-3"-153"-16,4 6-87 16,4 4-50-16,13 0-19 0,0 4-10 15,0 8-1-15,0 0-11 16,13-4 2-16,16-6 0 16,16-2-1-16,12-7-3 15,3-9 0-15,5-5 3 16,-8-8 0-16,-10-4 0 15,-8 1 3-15,-16-2-3 16,-15 6 7-16,-16 4 0 16,-15 8-1-16,-16 10-8 15,-13 18 2-15,-12 20 0 0,-9 22 2 16,-5 15 8-16,9 12-9 16,12 13 2-16,17 7-3 15,17-3 3-15,23-10 4 16,6-10-9-16,14-13 0 15,14-13 6-15,-3-16-5 16,3-12 7-16,-1-12 1 16,-6-19-7-16,-2-10 0 15,-8-15 0-15,-6-6-2 0,-3-3 1 16,-8 8 5 0,0 9-4-16,-16 12-3 15,-4 8 2-15,-1 16-1 0,-3 0 4 16,4 20-5-16,3 5 0 15,9 4 8-15,8 1-8 16,14 4 0-16,10-6 2 16,12-4-2-16,11-15-3 15,7-9 6-15,-6-17-2 16,-6-11 5-16,-10-13-6 16,-11-4 3-16,-9-3 0 0,-12 3 8 15,-12 8 4 1,-9 8-4-16,-8 6-2 15,1 7-5-15,-1 3 3 0,4 9-4 16,6 4-5-16,7 0-4 16,0 0-10-16,12 17-17 15,-8-1-33-15,8 0-66 16,0 4-46-16,0-4-22 16,4-4-64-16</inkml:trace>
  <inkml:trace contextRef="#ctx0" brushRef="#br0" timeOffset="-166508.56">17465 1986 477 0,'-9'-13'210'0,"9"5"-105"15,0 8-55-15,0 0-22 16,0 21-14-16,0 11-6 16,0 9-1-16,0 7-4 15,0 6 2-15,9-6-4 16,-1-3 1-16,-5-4-4 15,5-8 2-15,-8-9-29 16,0-8-38-16,0-16-50 16,-8-7-143-16</inkml:trace>
  <inkml:trace contextRef="#ctx0" brushRef="#br0" timeOffset="-166351.46">16993 1171 194 0,'-20'-40'203'0,"8"11"-102"16,12 9-56-16,0 12-29 15,3 8-32-15,9 0-79 16,9 16-98-16</inkml:trace>
  <inkml:trace contextRef="#ctx0" brushRef="#br0" timeOffset="-165752.54">17411 1399 454 0,'26'12'121'0,"-7"4"-60"16,1 14-27-16,1 9-5 16,0 19-12-16,-1 8 1 15,-6 10-7-15,8 2-1 16,-5-4-2-16,-5-9-3 15,-1-16-3-15,-2-13 2 16,-6-8 1-16,2-16 14 16,-5-15-5-16,3-25-6 15,5-22-2-15,10-23-6 16,2-13 10-16,4 5 5 16,0 8-5-16,1 20-2 15,-2 20-8-15,-2 21 0 16,5 29 9-16,-3 23 0 15,-2 21-1 1,-5 9-3-16,-1-6-1 16,1-11-3-16,-2-12 7 15,-6-16 9-15,0-25 0 16,2-21-5-16,12-32-9 16,3-33-2-16,4-23 2 15,-1-18 0-15,0-2 4 16,-2 3-2-16,-4 6 3 15,-1 19 16-15,-4 25 10 16,-6 19-19-16,-3 16-9 16,-8 20-10-16,0 21 7 15,0 33 2-15,0 24-6 16,-13 20 3-16,2 20 5 16,11 17-3-16,0 4-3 15,5-3-1-15,6-9 2 16,5-17-9-16,4-16-25 15,1-11-42-15,-5-17-42 16,1-14-23-16,-6-14-65 16,-6-17-43-16</inkml:trace>
  <inkml:trace contextRef="#ctx0" brushRef="#br0" timeOffset="-165479.91">17971 1396 479 0,'-23'-25'151'0,"6"8"-74"16,17 5-37-16,0 0-18 16,20 1 5-16,22-1 2 15,15-1-6-15,11 1-3 16,0 0-7-16,-3-1 1 16,-3 5-7-16,-14 1-4 15,-9-3 2-15,-13 6-7 16,-5 4 8-16,-8 0-4 15,-7 0 4-15,2 0-4 16,-3 0-2 0,-5 0-20-16,0 0-41 15,0 0-42-15,0 0-47 16,-8 0-77-16</inkml:trace>
  <inkml:trace contextRef="#ctx0" brushRef="#br0" timeOffset="-164953.64">18744 708 360 0,'-56'-74'135'0,"-22"5"-63"16,-25 5-37-16,-30 14-20 15,-22 18-1-15,-14 12-6 16,-10 20 12-16,-12 20-3 16,-8 24 10-16,-13 25-1 15,-8 26 0-15,-11 30 7 16,4 42-2-16,15 37-8 16,30 24 3-16,36 12-9 15,33 1-4-15,31-19 4 16,37-17-8-16,45-28 3 15,48-20 1-15,59-31-2 16,55-23 11-16,57-32-4 16,37-29-9-16,32-42-1 15,33-25-7-15,28-32-4 16,9-32-1-16,-18-41 0 16,-35-45-3-16,-47-49-1 15,-48-33 6-15,-50-11 3 16,-56-3 5-1,-52 17 5-15,-52 17-10 0,-52 30-5 16,-41 36 9 0,-29 36-14-16,-22 42-29 15,0 43-16-15,5 47-21 16,21 35-38-16,34 29-39 16,35 26-108-16</inkml:trace>
  <inkml:trace contextRef="#ctx0" brushRef="#br0" timeOffset="-164188.37">24051 2299 335 0,'-48'-64'186'15,"-5"-3"-76"-15,-8 3-43 16,-11 2-35-16,-15 18-5 15,-10 11 6-15,-8 13 13 16,-5 16-3-16,-12 16 1 16,-13 25 2-16,-10 24 4 15,-9 28-1-15,-6 25-8 16,2 17-3-16,12 16-15 16,15 7-10-16,35 5 1 15,34 7 3-15,34 7-3 16,40-8-3-16,37-5-7 15,37-14 6-15,35-15-3 16,42-31 0-16,27-22-1 0,25-33-3 16,14-45 2-16,2-24-2 15,0-37 7 1,-6-41-6-16,-10-29 1 16,-16-24 2-16,-27-20-5 15,-28-8 11-15,-43-7 30 16,-49-2 33-16,-47 6-13 0,-45 2-16 15,-33 21-13-15,-21 16 19 16,-15 24-25-16,-2 26-20 16,5 22-9-16,1 33-39 15,3 30-56-15,6 27-41 16,2 22-20-16,4 15-26 16,8 13-20-1,11 2-76-15</inkml:trace>
  <inkml:trace contextRef="#ctx0" brushRef="#br0" timeOffset="-163288.83">28038 10786 339 0,'-12'-7'277'0,"4"2"-91"16,8 2-81-16,-8 3-24 15,8-4 0-15,0 4-11 16,0 0-17-16,0 0-25 16,0 0-18-16,0 0-8 15,0 0-28-15,0 0-71 16,-16 0-62-16,-9 0-48 15,-15 0-103-15</inkml:trace>
  <inkml:trace contextRef="#ctx0" brushRef="#br0" timeOffset="-162570.33">24521 11393 173 0,'-15'-4'274'16,"2"4"-71"-16,4 0-102 16,3 0-49-16,6-4-19 15,0-1 13-15,0 2-3 16,0 3 5-16,0 0-14 0,0 0-3 16,0 0-4-16,0 0-2 15,0 0-4-15,0 0 7 16,0 0 10-16,0 0 3 15,0 0 4-15,0 0 4 16,-8 0 12-16,8 0-11 0,0 0-9 16,0 0-12-16,0 0-16 15,0 0-4 1,0 0-2-16,0 0-3 0,0 0 2 16,0 0-5-16,0 0 5 15,0 0 11-15,0 0-8 16,0 0 1-16,0 0-3 15,0 0 1-15,0 0-10 16,0 0 12-16,0 0-7 0,0 0 0 16,0 0 10-16,0 0-6 15,-8 0 3-15,-1 0 2 16,0 8 0-16,9-8 1 16,-8 8-9-16,8-8 13 15,-9 0 8-15,9 0-1 16,0 0 1-16,0 0 11 15,0 0 9-15,0 0 3 16,0 0-7-16,0 0-2 0,0 0-12 16,0 0-6-16,0 0 3 15</inkml:trace>
  <inkml:trace contextRef="#ctx0" brushRef="#br0" timeOffset="-162267.04">24419 11393 2010 0,'-8'-8'-262'15,"-7"0"-72"-15,-5-4 21 16,-5-9 26-16,-3-7-44 16</inkml:trace>
  <inkml:trace contextRef="#ctx0" brushRef="#br0" timeOffset="-158947.78">24043 17434 34 0,'8'-9'52'16,"-5"7"36"-16,3-8 45 15,-6 6-24-15,0 1-38 16,0-6-21-16,0 5-16 16,-9 0-4-16,9 0-2 15,-8-4-5-15,8 8 0 0,-8-4-9 16,-1-1-1-16,9 2-5 15,-8-1 2 1,8 4-2-16,0 0-1 0,0 0-6 16,0 0 1-16,-8 0-6 15,8 0 5-15,-7 0-10 16,7 0-1-16,0 0-17 16,0 0-22-16,0 0-42 15,-9 0-82-15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25T17:59:58.091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15011 5959 439 0,'8'-28'335'0,"-8"6"-110"16,0 14-120-16,0 8-52 15,-8 25-10-15,-3 25 0 16,-9 31 24-16,-6 28-3 16,-2 22-25-16,0 11-16 0,-1-4-15 15,10-12-1-15,2-24-4 16,5-24 7-16,12-25 2 16,-8-25 37-16,8-28-20 15,0-36-17-15,0-30 5 0,0-31 24 16,0-25 42-1,16-25-35-15,8-16-21 0,12-4 9 16,4 17-6-16,6 20-9 16,-5 28-13-16,-1 25-15 15,0 32 2-15,-1 33 6 16,-5 24-2-16,0 24-9 16,-14 22 6-16,-12 10-6 15,-21 5-10-15,-14 1 14 16,-26-5-2-16,-17-7 2 0,-7-10-2 15,-7-7-1-15,-2-9-12 16,9-3-69-16,15-10-79 16,18 0-90-16,16-7-13 15,28 0 5-15,22-4-59 16</inkml:trace>
  <inkml:trace contextRef="#ctx0" brushRef="#br0" timeOffset="171.8">15449 6456 385 0,'38'0'305'16,"-11"0"-96"-16,3-4-75 0,2-4-44 15,4-4-21-15,13-2-30 16,16 7-19-16,12-1-8 16,4 8-10-16,4 0-73 15,-3 0-87-15,-5 0-63 16,-12-5-56-16</inkml:trace>
  <inkml:trace contextRef="#ctx0" brushRef="#br0" timeOffset="350.02">16173 6105 511 0,'-23'-41'257'16,"1"5"-95"-16,2 8-29 16,8 11-42-16,-1 5-49 15,13 12-20-15,-12 37 20 0,-3 28-2 16,-7 28-12-16,-3 22-17 15,7 10-10 1,1 2-77-16,17-5-68 0,3-12-27 16,23-17-22-16,19-20-77 15</inkml:trace>
  <inkml:trace contextRef="#ctx0" brushRef="#br0" timeOffset="684">17171 6422 481 0,'41'-97'258'0,"-20"16"-38"16,-13 15-69-16,-8 21-47 0,-20 17-30 16,-8 25-32-16,-8 19-11 15,-2 16-22 1,8 17-2-16,12 13 2 0,4-2-21 16,14-3-24-16,22-8-8 15,5-12-4-15,15-12-6 16,6-25 2-16,6-17 18 15,-6-23 15-15,-12-26 15 16,-7-16 16-16,-16-12 41 0,-13 1 24 16,-13 4 7-16,-7 16-37 15,-8 11-17-15,-10 17-14 16,2 17-16 0,-4 17-16-16,2 11-57 0,-3 28-68 15,6 17-48-15,-3 12-18 16,7 7-55-16,2 2-249 15</inkml:trace>
  <inkml:trace contextRef="#ctx0" brushRef="#br0" timeOffset="843.42">17038 6432 304 0,'29'15'243'16,"-7"2"-111"-16,8 8-57 0,8 11-8 15,6 13 38-15,5 7-14 16,7 10-31-16,1 3-34 15,4 0-13-15,-1-1-36 16,2 2-89-16,-5-9-77 16,-12-11-109-16</inkml:trace>
  <inkml:trace contextRef="#ctx0" brushRef="#br0" timeOffset="1663.97">13091 6090 420 0,'-20'-5'236'0,"7"5"-96"0,13-4-75 16,0 0-29-16,16-4-16 15,16 3-5-15,26-2-7 16,20-1-1-16,18-1-5 16,10 9-8-16,-4 0-23 15,-9 0-55-15,-19 0-36 16,-26 9-9-16,-28 4-18 16,-31 2 29-16,-27 5 54 15,-27 4 82-15,-19 5 124 16,-11-4-31-16,2-1-13 0,9-4-28 15,15-4-25-15,20-4-9 16,12-3 7-16,17-9 18 16,7 8-24-16,13-8-14 15,25 0-9-15,15 0-8 16,18 0 0-16,7 0-2 16,-5 0-27-16,-6 0-69 0,-18-8-76 15,-16-13-87 1</inkml:trace>
  <inkml:trace contextRef="#ctx0" brushRef="#br0" timeOffset="2263.44">10963 5487 370 0,'-74'-45'238'0,"23"9"-68"15,14 6-78-15,13 15-50 16,6 7-19-16,10 16-6 16,8 25 10-16,0 26 11 15,5 25-13-15,-2 16-11 16,2 6-5-16,-2 1-6 0,2-18-2 16,0-16-1-16,-1-16 7 15,-4-17 1-15,0-10-3 16,0-19 3-16,0-20-4 15,0-18-4-15,8-30-3 16,8-24 2-16,11-22 5 0,14-11-14 16,12 1 10-1,0 6 4-15,-1 21-4 16,-2 22 1-16,-10 24-1 0,-3 23 9 16,-9 38 22-16,-3 40 21 15,-18 28-5-15,-7 30 8 16,-16 10-16-16,-11-2-19 15,-6-14-10-15,3-19-1 16,6-25-2-16,5-24 15 16,3-33-1-16,16-33-18 0,0-36 0 15,16-40-2-15,16-38-3 16,17-23-2-16,16-5 12 16,12 8 15-16,1 22 36 15,1 26 10-15,0 34 1 16,-3 32 40-16,1 37 22 15,1 30 11-15,-1 30-129 16,-4 34-14-16,-13 20 0 16,-6 16 0-16,-10 0 0 15,-6-5 0-15,-7-10 0 0,-10-13-227 16,-8-13-246-16,-13-11-43 16</inkml:trace>
  <inkml:trace contextRef="#ctx0" brushRef="#br0" timeOffset="3462.01">12631 10458 552 0,'17'-26'277'16,"-4"7"-99"-16,-1 7-92 15,-4 3-44-15,-5 9-18 0,6 16-14 16,-1 17 16 0,0 15 20-16,1 14-14 15,-1 7-9-15,-4 5-7 0,-4-5-12 16,0-8 4-16,0-9-5 15,0-15 2-15,0-9 1 16,0-12-2-16,0-16 0 16,-9-12-5-16,0-16-4 15,9-18-2-15,0-18 1 0,22-22 6 16,10-11-3-16,8-6 3 16,5 7 1-16,-5 15 0 15,-4 14 1-15,-2 20-6 16,-11 21 4-16,7 26 40 15,2 38 38-15,1 27 10 16,-9 16-23-16,-7 13-30 16,-9-1-15-16,-8-8-12 15,0-12-2-15,-8-20 0 0,8-11-1 16,-9-18 10-16,9-16-6 16,0-20-12-16,17-24 6 15,11-26 0-15,12-24-7 16,14-23 1-16,7-5 3 15,3 12 7-15,-3 21-2 16,-4 24 3-16,-8 32 4 16,0 34 31-16,-9 27 7 15,-4 30-5-15,-7 16-3 16,-9 7-16-16,-9-1-14 0,3-2-12 16,-10-8 3-16,-4-9 2 15,0-16-11-15,0-14-34 16,0-6-75-16,0-8-69 15,0-9-36-15,-18-4-68 16,-4-12-26-16,-16-3-65 0</inkml:trace>
  <inkml:trace contextRef="#ctx0" brushRef="#br0" timeOffset="3794.06">11362 10714 412 0,'-18'-13'210'15,"1"6"-65"-15,6 2-66 16,11 2-29-16,0 3-4 15,0 0-8-15,0 0-10 16,11 0-8-16,19 0-10 16,14 0-5-16,13 0-3 0,5 0 0 15,-1 0-5-15,-4 8-26 16,-6-1-44-16,-5 2-42 16,-13 2-25-16,-14 1-50 15,-14 1-17-15</inkml:trace>
  <inkml:trace contextRef="#ctx0" brushRef="#br0" timeOffset="3994.18">11327 10883 270 0,'-104'18'222'0,"7"-6"-59"0,15-4-41 15,17-8-37-15,24 8-10 16,14-8-11-16,19 9-29 16,23-2 0-16,30 5 4 15,23-3-13-15,27 3-7 16,10 5-3-16,5-5-2 0,-10 0-5 15,-10-5-8-15,-13-7-20 16,-15 9-41-16,-18-9-61 16,-12 0-33-16,-10 0-19 15,-15 0-62-15,-7 0 26 16</inkml:trace>
  <inkml:trace contextRef="#ctx0" brushRef="#br0" timeOffset="4543.05">6549 11140 292 0,'-24'-32'288'0,"8"4"-47"16,0 7-45-16,2 6-58 15,6 2-51-15,8 5-37 16,-8 8-24-16,8 21-1 16,-7 18 17-1,-1 23-15-15,0 28-11 0,-4 14-14 16,3 16-65 0,9-8-88-16,0-9-82 0,0-17-50 15,-8-29-64-15</inkml:trace>
  <inkml:trace contextRef="#ctx0" brushRef="#br0" timeOffset="4694.68">6456 10213 749 0,'15'-130'173'16,"1"28"-91"-16,-2 28-53 15,-6 25-59 1,-4 29-50-16,-1 37-53 15,0 30-64-15,-3 32-93 16</inkml:trace>
  <inkml:trace contextRef="#ctx0" brushRef="#br0" timeOffset="5242.31">6680 10945 428 0,'19'53'151'15,"1"-5"-61"-15,-2 6-28 16,-7 7 4-16,0 4-11 15,3 5-22-15,-3-1-13 16,3-8-10 0,1-8-3-16,2-17-3 15,-1-15 0-15,0-21 5 16,8-21-9-16,7-19 4 16,7-18-1-16,3-6 1 0,-6-1 3 15,-2 7 14-15,-4 10 29 16,-9 11-11-16,-7 13-18 15,-1 15-11-15,4 23 5 16,5 17 11-16,7 19-5 16,1 14-8-1,2 4-10-15,2-6 2 0,-1-12-2 16,1-19-7 0,4-31-11-16,3-19-17 15,5-31-7-15,-4-24 13 0,-1-23-4 16,1-19 12-16,-8-24 12 15,-9-10 3-15,-5 0 30 16,-11 15 68-16,-8 28 29 16,0 26-28-16,0 29-42 15,0 40-24-15,-16 40 1 16,-3 46 32-16,-2 31-12 16,-4 30-22-16,6 10-18 15,3-2-6-15,2-1-1 16,6-11 2-16,8-13-6 15,0-12-24-15,-6-21-62 16,6-19-52-16,0-22-18 16,0-14-22-16,-14-30-60 15,3-22-50-15,-7-18-240 16</inkml:trace>
  <inkml:trace contextRef="#ctx0" brushRef="#br0" timeOffset="5450.35">7219 10926 255 0,'-16'-22'317'0,"4"6"-91"16,12 4-113-16,0 5-57 15,15 7-24-15,19 0-1 16,22 0 14-16,21-5-2 16,16 5-16-16,-3 0-15 15,-8 0-6-15,-17 0-6 16,-13 0-16-16,-11-4-56 15,-16 1-75-15,-18-10-79 16,-7-12-95-16</inkml:trace>
  <inkml:trace contextRef="#ctx0" brushRef="#br0" timeOffset="6123.01">7319 5038 559 0,'-43'-64'281'15,"-6"11"-117"-15,-17 15-83 0,-14 27-20 16,-27 27 8 0,-13 33 15-16,-10 40 2 15,7 54-33-15,18 53-24 16,28 45-11-16,28 18-8 15,29 9-6-15,28-3-8 0,17-17-57 16,14-23-49-16,2-30-63 16,-3-40-54-16,-20-42-2 15,-18-48-63-15</inkml:trace>
  <inkml:trace contextRef="#ctx0" brushRef="#br0" timeOffset="6439.3">6033 6862 521 0,'-44'-85'229'15,"23"8"-116"-15,29 11-89 16,37 6-33-16,40 2 6 16,40 2-11-16,35-1-45 15,18-9-51-15,9-3 19 16,9-9 37-16,-5-15 34 16,-18-9 23-16,-26-7 29 15,-29-1 4-15,-29 3 33 16,-28 18 60-16,-24 16 70 15,-17 17 116-15,-20 11-118 16,0 15-75-16,-20 22-49 16,-9 37 4-16,-4 44-30 15,-3 46-2-15,-1 39-19 16,1 26-13-16,6 6-5 0,11-7-11 16,7-12-52-16,12-19-107 15,0-27-100-15,15-22-59 16,15-22-8-16,5-28-16 15</inkml:trace>
  <inkml:trace contextRef="#ctx0" brushRef="#br0" timeOffset="6673.51">8068 6375 605 0,'0'-54'244'16,"0"22"-123"-16,-12 19-57 0,-4 13-33 15,-1 26-8-15,5 9 2 16,12 11-6-16,0 3-9 15,16-6-5-15,8-2 5 16,9-9-7-16,-1-6 2 16,1-11 5-16,-6-15-2 0,-2-3-2 15,-8-18-7-15,-12-11 0 16,-5-10-1-16,-17-2-36 16,-13-5-48-16,-2 4-72 15,4 6-33-15,5 1-72 16</inkml:trace>
  <inkml:trace contextRef="#ctx0" brushRef="#br0" timeOffset="7237.54">8608 6016 555 0,'12'-8'245'16,"-12"8"-130"-16,-20 25-51 15,-17 19-29-15,-9 12 16 0,-1 18-12 16,1 8-18-16,19 4-10 15,19-1-4 1,12-8-10-16,16-16-1 0,8-20 0 16,9-16-4-16,2-25-3 15,7-18 0-15,-1-18 8 16,0-26 5-16,-5-18 1 16,-4-13-3-16,-7-6 17 15,-9 6 10-15,-7 15 49 16,-10 18 16-16,-3 19-42 0,0 15-27 15,0 19-12-15,0 27-7 16,0 25-4-16,9 21 0 16,-1 7-2-16,4-1 0 15,8-5 7-15,5-15-7 16,8-15-1-16,7-25-7 16,12-29-14-16,13-32 3 15,8-39-2-15,4-40 3 16,4-34 4-16,1-16 5 15,0-9 6-15,-9 3 5 0,-13 16 31 16,-15 26 53-16,-17 29 33 16,-11 31-21-16,-17 25-4 15,0 28-54-15,-17 29-13 16,-11 45-4-16,-4 29-2 16,-1 31-10-16,4 30-3 15,10 19-8-15,10 5 8 16,9-5-7-16,12-15 1 0,10-21-21 15,1-20-38 1,2-20-81-16,-1-27-70 16,1-14-75-16,-6-25-54 0,-7-24-27 15</inkml:trace>
  <inkml:trace contextRef="#ctx0" brushRef="#br0" timeOffset="7430.69">9379 5637 755 0,'-44'-44'393'0,"12"11"-222"15,10 10-115-15,11 1-17 16,11 6 21 0,0 8-29-16,19-4-7 15,23 3-19-15,23 1-5 16,12 4 7-16,3 4-3 0,-2 0-4 16,-12 0-25-16,-19 0-69 15,-7 12-77-15,-10 5-68 16,-13 7-60-16,-17 13-56 15</inkml:trace>
  <inkml:trace contextRef="#ctx0" brushRef="#br0" timeOffset="9235.01">18895 5394 422 0,'26'-45'419'16,"-10"8"-125"-16,-2 12-119 15,-6 9-74-15,-4 13-39 16,-4 17 40-16,-16 48 123 0,-13 52 22 16,-24 53-247-16,-25 45 0 15,-15 24 0-15,-12 9 0 16,-1-5 0-16,9-17 0 16,8-11 0-16,-53 159 0 15,93-217 0 1,7-29 0-16,11-25 0 15,10-28 0-15,5-19 0 0,4-16 0 16,12-13 0-16,-8-24 0 16,-5-16-108-16,-2-29-462 15,-11-32 8-15</inkml:trace>
  <inkml:trace contextRef="#ctx0" brushRef="#br0" timeOffset="9784.08">15166 5211 137 0,'0'-33'283'0,"-13"9"-88"16,3 2-78-16,-7 11-47 16,-8 11-23-16,-11 11 25 0,-21 23 18 15,-17 34 18 1,-13 54 39-16,-16 48-12 15,-8 43-27-15,6 19-54 0,20 8-20 16,25-7-21-16,27-13 3 16,33-13-16-16,27-12 4 15,35-12-10-15,27-21-33 16,21-19-92-16,12-28-136 0,7-29-81 16,10-42-56-16</inkml:trace>
  <inkml:trace contextRef="#ctx0" brushRef="#br0" timeOffset="10383.16">17680 5063 348 0,'0'-4'199'16,"-14"0"-78"-16,14 4-60 16,-6 0-30-16,6 0-16 15,0 0 15-15,0 0 10 16,0 0-3-16,0 0-9 0,0 0-6 16,6 0-1-16,11 0 10 15,13 12 22 1,10 4 5-16,17 10 15 0,8 9-6 15,4 27-9-15,-1 35 21 16,-11 46 22-16,-14 33-30 16,-26 23-32-16,-17 16-12 15,-26 1-13-15,-19-12-9 16,-12-14-4-16,-4-22 14 0,0-25 15 16,0-26 6-16,4-20-4 15,9-23-15-15,6-17-2 16,13-18-7-16,5-9-4 15,9-14 4-15,3-4-8 16,3-12-6-16,9 0-27 16,0 0-43-16,0 0-48 15,0-8-60-15,0-3-54 0,5-1 10 16,8-4 21-16,1-6-51 16</inkml:trace>
  <inkml:trace contextRef="#ctx0" brushRef="#br0" timeOffset="11598.36">19011 6736 382 0,'8'0'254'0,"-3"0"-41"16,-5 0-78-16,0 0-53 16,0 0-31-16,0 0-1 0,0 0 2 15,0 0-8 1,0 0-12-16,0 0-7 0,0 0 29 15,0 0 25-15,0 0 5 16,0 0-10-16,4-8-14 16,8-5-31-16,7-6-17 15,14-5-5-15,8-5-5 16,4 4 5-16,0 5 9 0,-2 8-10 16,-2 12 9-16,-9 12 24 15,-7 17 8-15,-8 16 1 16,-17 15 3-16,-12 9-2 15,-18 4-16-15,-5 5-18 0,-3-9-15 16,3-7 0 0,4-10 0-16,1-11 0 0,9-13 0 15,13-7 0-15,8-9 0 16,8 0 0-16,26-12 0 16,30 0 0-16,37-9 0 15,40-10 0-15,51-13 0 0,40-14 0 16,19-2 0-16,10-2 0 15,-13 5 0-15,-22 4 0 16,-22 6 0-16,-26 2 0 16,-19 4 0-16,-29 6 0 0,-26 0 0 15,-22 8 0 1,-20 3 0-16,-14 4 0 16,-17 4 0-16,-5-1 0 0,-4 5 0 15,-13 0 0-15,-1 0 0 16,-19 9-403 15,0 7-87-31,-14 3 2 16</inkml:trace>
  <inkml:trace contextRef="#ctx0" brushRef="#br0" timeOffset="15726.13">9599 10323 483 0,'0'-36'319'0,"0"7"-38"16,0 9-50-16,0 7-8 16,0 7-4-16,0 6-62 0,0 23-52 15,-8 24-76-15,0 35-29 16,0 20 0-16,-1 12 0 15,-4 0 0-15,6-1 0 16,7-10 0-16,-9-18 0 0,9-18 0 16,0-20 0-1,0-14 0-15,0-13 0 0,9-40 0 16,14-25 0 0,15-20 0-16,11-12 0 15,8-2 0-15,3 15 0 16,-2 12 0-16,-6 14 0 15,1 19 0-15,-4 19 0 0,-5 19 0 16,-3 23 0-16,-8 6 0 16,-18 9 0-16,-15 0 0 15,-12-8 0-15,-21-5 0 16,-16-6 0-16,-8-19 0 0,-3-10 0 16,-1-9 0-16,5-12 0 15,2-4 0 1,15-9 0-16,10-7 0 0,9-9 0 15,20 1 0-15,0 2 0 16,3 7-197-16,5 2-143 16,1 13-54-16,-6 4-22 15</inkml:trace>
  <inkml:trace contextRef="#ctx0" brushRef="#br0" timeOffset="20533.45">10688 13957 8 0,'0'0'17'15,"0"-3"9"-15,0 3 8 16,0-4 11-16,0-1 23 0,0 1 38 15,0 4-11-15,0 0-37 16,0 0-22-16,0 0-16 16,0 0-2-16,0 0 3 15,0 0-4-15,0 0 2 16,0 0-1-16,0 0 5 16,3 0 5-16,1 0 5 15,0 0 1-15,-4 0-3 16,0 0-5-16,0 0-11 15,0-3 0-15,0 3-2 0,0 0-8 16,0 0 0 0,0 0-4-16,0 0 4 15,0 0 0-15,0 0 4 16,0-5-3-16,0 5 3 16,0 0 3-16,0 0-3 15,0 0-2-15,0 0 0 16,0 0-5-16,0 0 0 15,0 0 0-15,0 0 3 16,0-4 12-16,0 4 7 0,0 0 7 16,0 0-2-16,0 0 1 15,0 0-4-15,0 0-2 16,0 0-3-16,0 0 1 16,0 0-5-16,0 0 0 15,4 0-7-15,-4 0 4 16,0 0-1-16,0 0 2 0,0 0 1 15,0 0-12 1,0 0 7-16,0 12-7 16,0 9 7-1,0 16 2-15,0 15 0 0,0 13 7 16,0 9 2-16,0 4-9 16,0 3-4-16,0-5 4 15,0-2-9-15,0-5 1 16,0-12 4-16,0-13-12 15,0-6 8-15,0-9-3 0,0-9-2 16,0-8 7-16,0-12 14 16,0 0 0-16,0-25-15 15,-8-15-5-15,8-26 4 16,0-20-13-16,0-11-3 16,0-6 2-16,0 3 4 15,12 6-1-15,1 8 0 16,-2 16 3-16,6 14-2 15,-1 11 1-15,1 9 2 16,-2 13-3-16,2 1 3 0,2 10-3 16,3 8 5-16,-6 4 0 15,3 0 0-15,3 21-4 16,-3 6 2-16,5 10 5 16,-4 13 6-16,2 11 4 15,-7 8 0-15,-1 7-6 16,-3 4 1-16,-3-10-3 0,-8-3-1 15,0-10-3 1,0-13 3-16,0-7-1 16,0-12-1-16,0-10-2 0,0-3 8 15,0-12-4 1,0-12-1-16,0-12-5 16,0-16-8-16,9-17-2 15,-1-17-2-15,4-12 3 16,3-3 0-16,6 3 6 15,4 10-3-15,-1 7 3 16,1 14 7-16,-1 15-5 16,0 9-3-16,1 14 6 15,3 17 3-15,1 20 11 16,-6 29 6-16,3 20 4 0,-7 22-3 16,1 6-9-16,-4 0 1 15,0 1-8-15,-3-8-4 16,-1-14 0-16,-4-14 2 15,0-13-3-15,-3-13 0 16,-1-12-2-16,-4-8 5 16,0-3 2-16,0-13 0 15,0 0-44 1,0-13-52-16,0-3-78 16,0-8-71-16,0-9-53 15,12-3-24-15</inkml:trace>
  <inkml:trace contextRef="#ctx0" brushRef="#br0" timeOffset="20882.91">12067 14332 308 0,'-11'-12'269'0,"-2"0"-64"16,1 3-44-16,-1 2-28 16,2-3-13-16,11 3-35 15,0 3-27-15,0 1-21 16,11 3-17-16,14 0-10 16,16-5-4-16,11-4-3 0,13 2 2 15,5-1-5-15,-2 4 0 16,-6-5 3-16,-13 7 0 15,-13-4-5-15,-11 1 7 16,-10 5 3-16,-3 0-9 16,-7 0-10-16,-5 0-49 15,0 0-70-15,0 0-79 16,-8 0-33-16,-6-7-55 16</inkml:trace>
  <inkml:trace contextRef="#ctx0" brushRef="#br0" timeOffset="21399.03">12783 13624 413 0,'11'-56'259'16,"1"3"-61"-16,-3 16-40 16,-6 3-21-16,2 10-33 15,-5 8-30-15,0 4-27 16,3 12-17-16,2 0-20 0,4 16 6 15,-1 20 8-15,0 21 1 16,-5 21-3-16,1 12-3 16,-4 8-5-16,0 4-5 15,0-9-2-15,0-8-6 16,0-11-1-16,0-17-2 0,4-11 8 16,1-16-1-16,-1-4-2 15,0-14 2-15,-4-12-2 16,4 0 16-16,3-4-12 15,10-16 0-15,2-9 1 16,11-9-12-16,2 3 10 16,1 1-9-16,3 6 1 15,6 12-1-15,-3 8-4 16,-2 8 11-16,-6 17-6 0,-1 14 2 16,-6 10 3-16,-7 3 3 15,-14 6-2-15,-3-1-6 16,-12-5 7-16,-11-6-4 15,-10-10-10-15,-4-4-10 16,-3-12 0-16,-1-12-10 16,0 0-13-16,5-16-32 15,2-8-27-15,11-9-43 16,7-8-37-16,16-9-32 0,0-1-112 16</inkml:trace>
  <inkml:trace contextRef="#ctx0" brushRef="#br0" timeOffset="21931.02">14524 13616 311 0,'-8'-9'205'0,"8"2"-40"0,-8 3-54 15,8-1-20-15,0 0 2 16,0 2-12-16,8-1-11 15,21 4-19-15,18-4-14 16,27 1-4-16,25-6-9 16,5 1-9-16,2 0-7 15,-8-1-4-15,-10 1-11 16,-15 4-18-16,-16 0-38 16,-16 4-18-16,-12 0-16 0,-14 0-17 15,-7 0-22-15,-8 12 0 16,-11 5-43-16,-17 4-16 15</inkml:trace>
  <inkml:trace contextRef="#ctx0" brushRef="#br0" timeOffset="22164.32">14858 13926 78 0,'-45'31'255'16,"5"-2"-64"-16,11-8-60 0,8-4-34 15,9-6-13-15,12-11-6 16,12 0-16-16,17 0-16 15,20 0-13-15,14-4 0 16,19-3-10-16,8-3-6 16,-4 3-11-16,-5-1-1 15,-13 3-3-15,-15 2-11 0,-7 3-39 16,-14-5-43-16,-8 5-59 16,-4-4-26-16,-3 4-67 15</inkml:trace>
  <inkml:trace contextRef="#ctx0" brushRef="#br0" timeOffset="22425.71">16071 13600 568 0,'-8'-21'228'16,"1"5"-92"-16,7 4-48 15,0-1-33-15,7 5-22 16,13 4-19-16,17-4-9 16,16 5-5-16,15-2-8 15,14 1-4-15,-1-1 2 0,-4 3-13 16,-7-3-16-16,-13 5-20 16,-17 0-13-16,-12 0-17 15,-7 0-13-15,-9 0-16 16,-8 0-43-16,-4 12-15 0</inkml:trace>
  <inkml:trace contextRef="#ctx0" brushRef="#br0" timeOffset="22674.11">16142 14012 210 0,'-38'19'316'15,"14"-7"-55"-15,12-12-66 0,12 0-42 16,3 0-36-16,17-8-29 15,21-3-28-15,20-6-2 16,21 1-4-16,11 3-20 16,0 4-16-16,-3 2-18 15,-14 2 0-15,-10 5-11 0,-13 0-31 16,-17 0-45-16,-9 0-31 16,-10 0-23-16,-4 0-27 15,-13-7-34-15,0-5-46 16,-16-5-21-16</inkml:trace>
  <inkml:trace contextRef="#ctx0" brushRef="#br0" timeOffset="23729.02">18310 13274 21 0,'0'-4'46'16,"-9"-5"45"-16,9 6 72 15,-9-6-40-15,9 2-41 16,0-6-30-16,0 1-4 16,0-1-1-16,-8 1 5 15,8 0 7-15,-11-5 3 0,11 6 15 16,-14 3 8-16,6-1 6 15,-3 2 1-15,-5 3-16 16,0 4-22-16,-1 0-13 16,-2 0-22-16,-7 23-2 0,1 15 7 15,-2 9-10 1,2 11-6-16,9 8-2 0,4 7 6 16,1-1 2-16,11-1-1 15,6-7 2-15,11-3-6 16,12-12 0-16,10-12-7 15,16-13 6-15,9-16-8 16,9-11 5-16,6-18-4 0,-5-8-1 16,-7-15 1-16,-11-9 2 15,-13-12 7-15,-8-5 6 16,-19 1 29-16,-16 5 5 16,-8 2 3-16,-21 9-24 0,-10 7-18 15,-12 11-3 1,-1 6-18-16,-57-11-107 15,60 36-36 1,8 4-69-16,4 19-20 0,9 10 8 16,7 3-44-16,5 9-226 15</inkml:trace>
  <inkml:trace contextRef="#ctx0" brushRef="#br0" timeOffset="25043.39">10402 12757 664 0,'-49'-35'203'16,"-16"24"-96"-16,-19 45-59 15,-17 47-16-15,-13 40 6 16,-1 48 22-16,7 37 35 16,18 23-24-16,25 7-33 15,32-9-17-15,33-15-6 16,37-16-9-16,36-17-25 16,32-21-41-16,38-24-48 15,24-20-58-15,18-20-66 0,15-29-76 16</inkml:trace>
  <inkml:trace contextRef="#ctx0" brushRef="#br0" timeOffset="25510.02">17898 12750 331 0,'13'-9'272'15,"7"-3"-78"-15,12-6-79 16,17 7-35-16,21 11 14 16,15 22 42-16,13 25 31 15,7 34-23-15,-1 38-19 0,-5 44-41 16,-18 35-41-16,-21 30-23 15,-20 9-5-15,-15-8-6 16,-20-18-11-16,-5-16-3 16,-24-20-44-16,-8-21-59 15,-8-20-90-15,-16-23-65 16,-3-18-28-16,-10-24-5 0,-12-16-2 16</inkml:trace>
  <inkml:trace contextRef="#ctx0" brushRef="#br0" timeOffset="26673.84">12328 7848 317 0,'-14'-29'312'0,"6"6"-115"16,8 6-95-16,0 4-54 16,0 2-32-16,8 11 1 0,14 0 12 15,10 19 35-15,13 19-14 16,12 18 4 0,2 22 25-16,9 19 25 0,-8 14-16 15,-8 10-23-15,-3 1-16 16,-8 1-20-16,-9-6-2 15,0-11-5-15,-4-8-13 0,-3-17-3 16,0-12-5-16,-5-12 3 16,-5-13-3-16,1-6-6 15,-2-14 5-15,-2-7-14 16,-3-5-36-16,-3-12-43 0,2 0-76 16,-8-4-80-16,0-13-27 15,0-12-19-15,0-6-240 16</inkml:trace>
  <inkml:trace contextRef="#ctx0" brushRef="#br0" timeOffset="27073.76">12709 8918 471 0,'-21'0'264'16,"9"0"-122"-16,12 8-68 16,0 4-37-16,17 5-16 15,16-1 7-15,15 0 12 16,18 1 4-16,10-2 5 0,6 11 11 15,-1 2-15 1,0 4-16-16,-12 0-2 0,-12 2-9 16,-14-6-12-16,-4-4 4 15,-12-3-4-15,-6-9 1 16,-9 1-4-16,-1-13 9 16,-2 0 18-16,0-8-13 0,-1-17-9 15,0-12-2-15,-8-8-1 16,0-7-8-16,0-10 8 15,0-2-6-15,-12-6 6 0,-1 5-7 16,-7 3 16-16,-8 10 16 16,-10 11 0-16,-9 13-15 15,-18 12-6-15,-3 16-1 16,-8 0-1-16,1 20-3 16,1 4-10-16,5 5-1 15,4 4-27-15,8 7-35 0,9 1-54 16,11-1-47-16,8 5-38 15,13-4-17-15,16-5-63 16</inkml:trace>
  <inkml:trace contextRef="#ctx0" brushRef="#br0" timeOffset="27489.42">13368 8230 324 0,'0'0'159'16,"0"-4"-73"-16,3 1-40 15,1-2-15 1,0 5 13-16,0-5 9 0,4-2 3 16,4-5-9-16,10 3-11 15,5-3-16-15,2 0-2 16,2 0-10-16,3 0 0 16,-3 4-3-16,2 0-5 0,-9-1 2 15,1 6 2-15,1 3-4 16,-6 0 1-16,-9 0-13 15,-3 0-12-15,-5 0-23 16,-3 0-29-16,0 0-19 0,0 0-11 16,-8 0-58-16,-3 0-25 15</inkml:trace>
  <inkml:trace contextRef="#ctx0" brushRef="#br0" timeOffset="27906.42">13538 8166 269 0,'-8'0'250'0,"0"-10"-78"16,8 8-75-16,0-3-54 16,0 5-24-16,-10 0-6 15,10 0 9-15,0 0-5 0,0 17 13 16,0 7-2-16,-11 9 3 16,3 3-11-16,-1 4 3 15,1 1 1-15,2-4-8 16,6-8-9-16,-9-5 1 15,9-3-3-15,0-10 2 16,0-11 1-16,12 0-9 0,8 0 5 16,9-8-3-16,7-4-3 15,5-5 2-15,-1 5-2 16,1 5-3-16,-5 2 6 16,-3 5-1-16,-9 0 1 0,-5 0 0 15,-5 17 3-15,-11 3 0 16,-3 4 3-16,0-5 2 15,-17 4 1-15,1-4 5 16,1-3-3-16,-1 1-3 16,-5-5-5-16,5 0 1 15,4-4-11-15,4-8-1 16,8 8-21-16,-8-8-54 0,8 0-59 16,0 0-29-16,5-12-51 15,6-7-19-15</inkml:trace>
  <inkml:trace contextRef="#ctx0" brushRef="#br0" timeOffset="28089.68">13964 8202 341 0,'0'-21'194'16,"0"6"-90"-16,0 5-44 0,0 3-19 16,0 7 1-16,0 0-16 15,0 0-16-15,0 7 1 16,0 5-20-16,0 1-20 15,0 0-31-15,0-5-26 0,0 3-25 16,0-1-53-16,4-10-1 16</inkml:trace>
  <inkml:trace contextRef="#ctx0" brushRef="#br0" timeOffset="28404.27">14159 8117 120 0,'9'-13'264'0,"-9"6"-62"16,0-3-51-16,0 6-27 15,0 1-26-15,0 3-10 16,0 0-39-16,0 0-20 16,0 53 2-1,11-18-23-15,10 8-3 0,3-3 0 16,8-4-2-16,5-7-4 16,4-8 6-16,-6-14-7 0,2-7 7 15,-9-7-4-15,-3-9 5 16,-4-13-1-16,-10-9-1 15,-11-3 13-15,0 1 5 16,-14 4 39-16,-4 3-8 16,-2 9-24-16,-4 7-15 15,0 6-14-15,-1 11-21 0,5 0-52 16,0 7-51-16,-2 10-52 16,5 4-39-16,-2 3-62 15,-5 4-231-15</inkml:trace>
  <inkml:trace contextRef="#ctx0" brushRef="#br0" timeOffset="31049.95">23339 11988 367 0,'-11'-27'141'0,"11"8"-67"16,0 3-42-16,0 4-16 16,0 3 10-16,0 2 32 0,0 7 35 15,0 0 13-15,-15 0-10 16,-6 28-3-16,-8 22 28 15,-8 27 19-15,-8 24-12 16,2 21-21-16,-2 8-39 0,11 5-29 16,14-4-13-16,20-10-10 15,12-10-8-15,18-13-2 16,13-14-17-16,19-9-40 16,8-15-62-16,2-15-48 15,4-9-51-15,3-10-44 16,-11-15-35-16,-3-15-26 0</inkml:trace>
  <inkml:trace contextRef="#ctx0" brushRef="#br0" timeOffset="31650.09">23839 12430 224 0,'-14'-44'277'0,"0"7"-70"16,2 9-63-16,12 4-50 15,-12 12-35-15,12 12-8 16,-13 28 28-16,13 20 1 16,-8 19-32-16,8 9-20 15,0 9-13-15,0 1-10 0,5-8-1 16,1-12-3-16,4-18 1 16,-2-8 0-16,-4-11-2 15,4-12-9-15,-4-17 12 16,5-17-9-16,-1-15 3 0,-2-22 5 15,11-19-4 1,4-18 5-16,3-6-3 0,1-6 1 16,4 15-4-16,-1 15 5 15,0 16-5-15,-2 17 5 16,-4 23 6-16,3 34 27 16,1 23 4-16,-3 21-9 0,-4 12-5 15,-5 4-15-15,-6-3 1 16,-8-10-5-16,0-14-4 15,0-13 1-15,0-12-2 16,0-9 8-16,0-16-4 0,4-9-2 16,8-16 0-16,4-11-6 15,9-17 3-15,12-8 6 16,2-3-9-16,10 2 6 16,2 9-3-16,0 7 2 15,-3 19 11-15,-3 19 16 16,-4 16 19-16,-3 19 11 0,-7 15-22 15,-6 8-15-15,-10 1-9 16,-3 2-13-16,1-3 1 16,-5-5-20-16,-5-13-58 15,3-5-55-15,-6-4-55 0,0-10-27 16,0-6 8-16,4-7 3 16,4 0-18-16,0-7-2 15</inkml:trace>
  <inkml:trace contextRef="#ctx0" brushRef="#br0" timeOffset="31815.71">25009 12509 178 0,'25'-17'303'0,"-9"4"-68"15,0 1-86-15,1 1-65 16,-2-2-26-16,15 0 9 0,1 1-15 16,3 5-22-16,0-2-21 15,9 5-32-15,-7 0-74 16,-7 4-64-16,-6-8-35 15,-3 0-63-15</inkml:trace>
  <inkml:trace contextRef="#ctx0" brushRef="#br0" timeOffset="32265.04">25606 11755 445 0,'9'-36'248'0,"-1"10"-67"16,-8 19-65-16,0 7-4 15,0 33 14-15,0 20-1 16,-13 20-31-16,0 16-15 16,2 13-33-16,11 4-25 0,0-4-5 15,0-12-14-15,0-13 6 16,0-16-3-16,0-13-8 16,0-9 6-16,0-16 4 15,0-16-3-15,0-10 0 16,3-18-6-16,11-12-1 15,1-15 2-15,10-6 2 16,3 2 4-16,6 8-10 0,-3 7 3 16,2 16 3-16,-1 18-1 15,1 19-3-15,-6 20 12 16,-5 21-3-16,-11 12-5 16,-11 5-1-16,-11-1 2 0,-6-8 4 15,-8-6 3 1,-7-16 1-16,-4-11-7 0,-6-10-2 15,8-22 6-15,0 0-7 16,6-16-18-16,8-10-27 16,8-6-34-16,12-9-46 15,12-4-74-15,5 3-60 0,2 3-37 16,5 5-20-16</inkml:trace>
  <inkml:trace contextRef="#ctx0" brushRef="#br0" timeOffset="32696.96">26513 12097 533 0,'-22'-21'283'0,"2"2"-131"16,0-2-61-16,4 4-3 16,7 2 24-16,9-1-29 15,0 4-42-15,17-3-17 0,15 5-12 16,15-3-10-16,24 1-3 16,10 0-20-16,0 3-66 15,-9 2-68-15,-7 2-51 16,-11 5 2-16,-14 0-30 15,-15 0 3-15</inkml:trace>
  <inkml:trace contextRef="#ctx0" brushRef="#br0" timeOffset="32857.85">26734 12159 342 0,'-48'40'233'16,"8"-4"-98"-16,11-7-68 15,8-8-21-15,9-5 22 0,12-4 3 16,12-4-10-16,22-8-28 15,22 0-13-15,25 0-12 16,17-12-19-16,3-5-56 16,-3 1-71-16,-9-8-47 15,-7-5-66-15</inkml:trace>
  <inkml:trace contextRef="#ctx0" brushRef="#br0" timeOffset="33054.41">27681 11829 458 0,'3'-25'254'0,"2"0"-115"16,4 6-61-16,3-2-27 15,4 1-11-15,12-1-14 16,18 2-11-16,10 1-6 16,9 8-35-16,3-5-56 15,-6 15-49-15,-5 0-22 16,-12 0-57-16,-14 0-3 15</inkml:trace>
  <inkml:trace contextRef="#ctx0" brushRef="#br0" timeOffset="33234.29">27933 11926 353 0,'-60'41'265'16,"3"-8"-94"-16,7-5-82 16,14-3-33-16,16-10 15 15,20-7-4-15,0-8-21 16,25 0-18-16,23 0-9 15,21-8-8-15,26-3-10 16,12-6-22-16,4 0-59 16,-10 1-75-16,-16 0-43 15,-12-3-75-15</inkml:trace>
  <inkml:trace contextRef="#ctx0" brushRef="#br0" timeOffset="33813.68">29289 11214 200 0,'0'-37'233'16,"0"9"-78"-16,0 0-50 0,0 3-17 15,-13 5 21-15,1 3 20 16,-2 10-10-16,-8 7-32 16,-7 12-14-16,-15 20-10 15,-13 26-13-15,-3 23 3 16,1 21-16-16,16 12-6 16,15 2-16-16,28-4-5 15,15-12-6-15,24-18-3 16,12-21-8-16,18-24-11 15,4-24-1-15,4-31 3 16,1-31 13-16,-13-20-7 16,-12-19 7-16,-21-14 9 15,-16-1 14-15,-16 6 24 0,-11 8 7 16,-15 11-19-16,-5 18-14 16,-2 10-20-16,-1 19-32 15,7 5-81-15,6 14-119 16,9 12-42-16,12 0-20 15,16 12-33-15</inkml:trace>
  <inkml:trace contextRef="#ctx0" brushRef="#br0" timeOffset="34002.08">29934 11100 707 0,'26'-17'240'0,"-6"5"-95"16,-7 0 10-16,-7-1 49 15,-1 2-24-15,-5 2-73 16,0 2-56-16,0 2-46 16,0 5-79-16,0-3-112 15,0 3-95-15,0 0-48 16,0 0-35-16</inkml:trace>
  <inkml:trace contextRef="#ctx0" brushRef="#br0" timeOffset="34178.31">30281 11044 287 0,'23'-13'248'0,"6"-4"-93"15,2 1-69-15,15 0-26 16,7 0-20-16,7 0-24 16,5 4-28-1,-1 3-64-15,-2 9-48 16,-8 0-71-16,-18 0-26 0</inkml:trace>
  <inkml:trace contextRef="#ctx0" brushRef="#br0" timeOffset="34478.01">30734 10957 316 0,'-39'0'265'0,"-4"0"-73"16,4 0-69-16,-1 12-38 16,-2 5 10-16,2 4-19 15,4 7-9-15,2 13-21 16,11 4-16-16,2 7-10 15,13 1-8-15,8-8 0 16,8-7-4-16,13-8-2 16,15-4-2-16,18-6-4 15,19-9 2-15,15-11-2 16,10 10 3-16,-3-3-4 16,-19 6 1-16,-11 7 5 15,-17 9 2-15,-19 7-1 16,-16 4 7-16,-21 10-3 15,-21-5-7-15,-13 0-6 0,-6-9-46 16,-9-3-103-16,1-9-115 16,-6-12-98-1</inkml:trace>
  <inkml:trace contextRef="#ctx0" brushRef="#br0" timeOffset="34694.01">30971 10757 543 0,'60'-116'469'0,"2"19"-207"16,6 23-129-16,17 33 35 0,17 41 158 15,12 48-180-15,0 50-146 16,-5 48 0-16,-14 46 0 16,-32 33 0-1,-27 17 0-15,-36 7 0 16,-36 0 0-16,-40-13-34 0,-46-16-573 15,-41-22 45-15</inkml:trace>
  <inkml:trace contextRef="#ctx0" brushRef="#br0" timeOffset="36857.87">14262 8133 60 0,'0'-4'163'0,"0"0"16"15,0 0-64-15,0 4-50 16,0 0-32-16,0 0-11 0,0 0 7 16,0 0 4-16,3-4 5 15,0-1 5-15,5-3-11 16,-3 3 5-16,-2 3 3 15,-3-3 2-15,3 0 1 16,3-2-12-16,-3 3-10 16,5-4-4-16,-3-1-9 15,3 2-8-15,-3 3 2 0,3-4-2 16,-4 3 0-16,0 1 0 16,4 0-4-16,-1 4 1 15,-2 0 6-15,3 0-5 16,3 0-1-16,3 0 4 0,-2 0 0 15,8 0-4-15,0 8-9 16,4 5-35-16,0 2-43 16,4 5-46-16,-2 6-60 15,-7-2-80-15</inkml:trace>
  <inkml:trace contextRef="#ctx0" brushRef="#br0" timeOffset="39237.78">7545 14418 963 0,'-14'-12'723'0,"3"12"-362"16,-7 7-361-16,-1 17 0 15,-1 18 0-15,-1 11 0 16,2 16 0-16,-3 17 0 15,6 6 0-15,4 5 0 16,12-2-81-16,0-9-296 16,0-10-42-16,0-15-7 15,0-15-314-15</inkml:trace>
  <inkml:trace contextRef="#ctx0" brushRef="#br0" timeOffset="39387.76">7409 13686 743 0,'-19'-128'268'0,"-5"31"-123"16,-1 22-95-16,3 24-42 15,8 10-34-15,2 21-77 16,12 16-56-16,3 4-42 0,17 20-86 16</inkml:trace>
  <inkml:trace contextRef="#ctx0" brushRef="#br0" timeOffset="39602.98">8291 13084 688 0,'-8'-9'493'0,"-12"9"-191"0,-5 29-158 16,5 28-67-16,11 36-39 16,9 37-23-16,17 29 1 15,12 20-8-15,4 11-4 16,3 6-20-16,-4-10-62 15,-4-10-65-15,-4-21-70 0,-8-21-59 16,-7-28-25-16,-9-24-19 16</inkml:trace>
  <inkml:trace contextRef="#ctx0" brushRef="#br0" timeOffset="39736.26">8084 14719 483 0,'-41'-78'268'15,"12"5"-89"-15,15-1-95 16,20 2-56-16,36-6-23 15,26-8-2-15,25 2-13 16,18 3-48-16,-2 12-54 16,-3 11-53-16,-13 9-82 15</inkml:trace>
  <inkml:trace contextRef="#ctx0" brushRef="#br0" timeOffset="41217.96">23138 12810 563 0,'-39'0'378'0,"7"0"-91"16,8-7-134-16,9 1-84 16,15 2-25-16,15 4-24 15,41-2 21-15,59-12 11 16,72-6 28-16,90-15 24 16,85-15-1-16,68-12-6 15,78-7-41-15,56-5-56 16,24 5 0-16,21 5 0 0,4 3 0 15,-24 6 0-15,-38 3 0 16,-38 0 0-16,-53-5 0 16,-64 4 0-16,-62 0 0 15,-66 7 0-15,-65 6 0 16,-53 9 0-16,-42 1 0 16,-29 10 0-16,-26 3 0 15,-21 1 0-15,-12 4 0 16,-20 0 0-16,-15 4-29 15,-30 8-259-15,-36 8-76 16,-41 13-11-16,-45 10 0 16</inkml:trace>
  <inkml:trace contextRef="#ctx0" brushRef="#br0" timeOffset="41832.25">23584 13004 116 0,'-44'0'178'16,"6"-7"-91"-16,11 0-81 15,10-7-56-15,17 2-1 16,0 1 26-16,5-1 44 16,7-1 81-16,4 1-24 0,0 0-21 15,-4 3-7-15,0 2-8 16,-3-2 0-16,-4 2 7 16,-5-4 8-16,0 4 6 15,0-5 12-15,0 1 22 16,-8-6 2-16,-1 0-2 15,0-3 7-15,1 0-9 0,8-1-15 16,0-4-20-16,17-11-6 16,26-17-11-16,51-16 2 15,75-25 17-15,93-16 14 16,83-21 10-16,93-6 1 16,100-6 1-16,61 12-57 0,59 17-29 15,33 22 0 1,3 19 0-16,-12 24 0 15,-37 21 0-15,-68 11 0 16,-85 17 0-16,-89 0 0 16,-88 0 0-16,-75 8 0 0,-65-8 0 15,-53 0 0-15,-38 0 0 16,-27 0 0-16,-24 0 0 16,-57 0 0-1,-36 0 0-15,-47 0-271 16,-47 0-109-16,-54 0 18 15,-42 17 41-15,-43 3-25 16</inkml:trace>
  <inkml:trace contextRef="#ctx0" brushRef="#br0" timeOffset="42149.38">24462 12370 1124 0,'-184'-4'432'0,"45"-13"-205"16,51-3-118-16,59-8-86 16,78-9-15-16,89-11-8 15,89-9 6-15,83-12-2 0,84-2 1 16,81 6 16 0,53 14 16-16,49 13 14 15,35 18-51-15,6 11 0 16,-11 9 0-16,-16 17 0 0,-40 3 0 15,-64 5 0-15,-68-5 0 16,-83-4 0-16,-71 1 0 16,-70-7 0-16,-57-10 0 15,-52 0-200-15,-53 0-146 16,-58-2-36-16,-74 2 4 16,-82 0-362-16</inkml:trace>
  <inkml:trace contextRef="#ctx0" brushRef="#br0" timeOffset="43313.9">22492 14565 622 0,'-32'-39'451'0,"-14"7"99"0,-1 8-259 16,4 8-159-16,15 4-131 15,13 12-1-15,30 0 0 16,18 0 0 0,21 0-8-16,6 0-52 0,9-12 15 15,-8-10-17-15,-13-6 18 16,-14-1 26-16,-31 2 11 16,-27-3 1-16,-25 7 28 15,-28 15 5-15,-17 20 13 16,-12 17 0-16,5 16-1 15,8 12-10-15,20 7-14 0,24 5 4 16,25 4-7-16,32 2-12 16,32-11-1-16,31-8-21 15,25-10-29-15,22-23-25 16,16-23-18-16,4-7-14 16,0-21 21-16,-13-20 5 0,-9-23 33 15,-17-17 26-15,-12-20 18 16,-19-10 24-16,-18-2 51 15,-19 6 52-15,-14 16 26 16,-8 21 3-16,-9 23-56 16,0 26-95-16,-17 28 0 15,0 28 0-15,1 34 0 16,16 19 0-16,0 16 0 0,0 0 0 16,11-5 0-16,11-12 0 15,4-15 0-15,-1-12 0 16,62-3-101-1,-35-107 62 1,-31 7 30 0,-5-3 15-16,6-35 46 15,-22 54-15-15,0 10-9 16,0 7-20-16,0 10 0 16,3 7-13-16,3 20 3 15,8 5 1-15,2 3 5 16,8-4-2-16,1-5-14 0,4-5-12 15,-1-14-2-15,-1 0 7 16,2-14 5-16,-1-5 8 16,-7-2 8-16,-5 2 11 15,-7 2 7-15,-1 9 9 16,-8 0-7-16,0 4-16 0,5 4-8 16,-4 0 5-1,7 8-5-15,9 4 0 0,5 5 3 16,5-5-27-16,6-5-10 15,4-7-3-15,3 0 6 16,-4 0 4-16,2-12 9 16,-8 0 15-16,-8 0 12 15,-1 4 16-15,-9 0-2 0,-4 4 7 16,0 0-7-16,-8 4-4 16,0 0-7-16,3 0-5 15,5 12-11-15,6 0 8 16,2 0-2-16,5-5-7 15,7-7-21-15,0 10-22 16,-3-10-9-16,-7 0-19 0,0 0 14 16,-2 0-19-1,-16 0 52-15,0-10 2 16,-16 3 13-16,-5-5-13 16,-2 4-25-16,-7 0-69 15,-2 4-81-15,-5 0-42 0,-4 4-20 16,-3 0 1-16</inkml:trace>
  <inkml:trace contextRef="#ctx0" brushRef="#br0" timeOffset="43502.63">24908 14385 846 0,'70'-11'559'15,"-18"2"-255"-15,-16 0-147 16,-8 4-63-16,-10 3-11 0,-7 2-79 16,-3 0-4-16,1 0-139 15,-6 0-230-15,5 0-108 16,0 0-18-16</inkml:trace>
  <inkml:trace contextRef="#ctx0" brushRef="#br0" timeOffset="43670.2">25788 14532 989 0,'21'0'546'0,"-4"0"-271"15,-9-6-144-15,-1 4-54 16,2-3-48-16,-1 1-29 16,0-4 0-16,0 4-74 15,-8 0-261-15,0 4-166 0,0 0-19 16</inkml:trace>
  <inkml:trace contextRef="#ctx0" brushRef="#br0" timeOffset="44744.4">25063 9570 732 0,'-25'-41'556'0,"8"4"-111"0,17 12-236 16,0 25-111-16,20 29-91 16,13 36-7-16,8 37 0 15,7 40 0-15,5 39 0 16,1 18 0-16,3 8 0 15,-6-8 0-15,4-16 0 16,-3-28 0-16,-4-38 0 0,-3-31 0 16,0-45 0-16,3-41 0 15,9-45 0-15,3-31 0 16,10-31 0-16,3-26 0 16,7-31 0-16,10-19 0 0,12-21 0 15,16-7 0 1,12 7 0-16,15 9 0 15,10 11 0-15,-5 21 0 0,-8 30 0 16,-16 23 0-16,-20 28-170 16,-19 21-303-16,-23 24 2 15,-29 20 15-15</inkml:trace>
  <inkml:trace contextRef="#ctx0" brushRef="#br0" timeOffset="44978.28">26536 9512 691 0,'-48'41'271'16,"14"-8"-144"0,11-2-63-16,7 7-29 0,16 7-1 15,0 3 37-15,16 9-8 16,15 5-9-16,20-5 12 16,14-12 35-16,23-14 33 15,23-14-9-15,18-21-21 16,17-21-52-16,-1-15-29 0,-6-13-6 15,-17-13-18-15,-21-15-71 16,-28-12-145-16,-32-4-147 16,-41 0-13-1,-45 10-20-15</inkml:trace>
  <inkml:trace contextRef="#ctx0" brushRef="#br0" timeOffset="45294.86">22142 11325 401 0,'10'-57'198'0,"1"-9"10"16,0 4 28-16,1 10-26 15,-4 10-52-15,1 10-42 16,0 13-29-16,-1 10-15 16,0 21-6-16,3 21-9 0,-2 16-28 15,-9 16-16-15,0 13-8 16,0 8-33-16,0-2-94 16,0-7-51-16,0-11-63 15,0-13-43-15,0-13-17 0,-14-16-20 16</inkml:trace>
  <inkml:trace contextRef="#ctx0" brushRef="#br0" timeOffset="45433.97">22488 10551 548 0,'20'-148'442'0,"-8"27"-197"16,-4 28-227-16,-5 23-160 15,5 17 34-15,6 20 38 16,10 13-25-16,20 12-68 0,13 8-87 15</inkml:trace>
  <inkml:trace contextRef="#ctx0" brushRef="#br0" timeOffset="45743.14">22971 10157 506 0,'-11'19'319'0,"-3"6"-148"0,6 7-78 15,8 22-39-15,0 22 5 16,14 22 19-16,8 20-30 15,16 17-22-15,1 8-13 16,3 2-52-16,-6 2-70 0,-7-4-74 16,-9-18-25-16,-17-22-1 15,-17-30 3-15,-21-32 40 16,-12-24 71-16,-13-32 76 16,-5-16 141-16,3-18 84 0,8-13-37 15,18-15-55 1,16-8-47-16,20 4-30 15,23 3-15-15,24 5-16 0,17 8-4 16,17 8-1-16,12 8-16 16,5 14-43-16,-5 5-47 15,-11 10-63-15,-22 4-63 16</inkml:trace>
  <inkml:trace contextRef="#ctx0" brushRef="#br0" timeOffset="46808.33">16080 13755 459 0,'0'-67'285'15,"-21"11"-5"1,-12 7-78-16,-11 13-64 0,-12 11-50 16,-14 21-26-16,-3 16-22 15,-8 21-9-15,0 7 8 16,7 10-8-16,14 2-17 15,14-2-3-15,19-6-9 16,15-2-1-16,20-7-10 0,15-11-18 16,15-15-18-16,-3-18 0 15,-5-22 6-15,-22-35 20 16,-24-27 20-16,-29-26 82 16,-32-23 27-16,-46-21 45 15,-47-16-1-15,-54-12-109 16,-47-3-45-16,-38 20 0 15,-27 41 0-15,-31 52 0 0,-15 51 0 16,-8 68 0-16,6 55 0 16,14 50 0-1,-284 252 0-15,389-167 0 16,64-9 0-16,62-15 0 16,69-16 0-16,70-26 0 0,57-28 0 15,41-31 0-15,21-43 0 16,-2-43-46-16,-8-51-42 15,-27-54 34-15,-39-47 40 16,-43-27 70-16,-40-21 65 16,-40-9-96-16,-39-3-25 15,-31 7 0-15,-32 18 0 16,-25 26 0-16,-16 47 0 16,-1 48 0-16,4 49 0 15,8 60 0-15,19 43 0 0,10 30 0 16,21 27 0-16,31 15 0 15,42 0 0-15,41 0 0 16,36-12 0-16,36-17 0 16,27-24 0-16,28-23 0 15,11-35 0-15,-6-27 0 16,-10-37 0-16,-17-20 0 16,-26-38 0-16,-22-30 0 15,-30-27 0-15,-20-3 0 16,-16 11 0-16,0 19 0 15,9 15 0-15,8 24 0 0,11 20 0 16,13 37 0-16,16 41 0 16,12 45 0-16,30 32 0 15,26 17 0-15,57 2 0 16,80-17 0-16,90-31 0 16,87-37 0-16,109-31 0 15,86-32 0-15,73-35 0 16,37-24 0-16,-18-8-9 15,-60-17-129-15,-78-7 51 16,-96 5 44-16,-101 11 36 0,-99 5 59 16,-88 8 31-16,-74 3 9 15,-59 5-35-15,-36 10-57 16,-27 5 0-16,-16 11 0 16,-5 4 0-16,6 12 0 15,12 7 0-15,15 8-239 16,20 12-92-16,29 21-32 0,36 16-32 15</inkml:trace>
  <inkml:trace contextRef="#ctx0" brushRef="#br0" timeOffset="47373.99">25671 14157 522 0,'42'-94'382'16,"-24"22"-11"-16,-18 19-103 16,-18 24 14-16,-28 29-60 0,-27 45-222 15,-17 32 0-15,-11 33 0 16,4 29 0-16,15 11 0 15,25 4 0-15,30-2 0 16,27-12 0-16,32-12 0 16,29-18-156-16,23-17-263 15,27-16 39-15,27-15 1 16</inkml:trace>
  <inkml:trace contextRef="#ctx0" brushRef="#br0" timeOffset="47607.37">31658 14458 755 0,'136'-52'637'0,"-30"7"-152"16,-24 8-315-16,-17 21-170 15,4 36 0-15,7 41 0 16,6 49 0-16,-9 37 0 15,-29 31 0-15,-31 30 0 16,-41 16 0-16,-50 4 0 16,-44-7-437-16,-36-18-25 0,-28-24 109 15</inkml:trace>
  <inkml:trace contextRef="#ctx0" brushRef="#br0" timeOffset="48539.21">25721 13543 661 0,'-42'-49'309'16,"-19"12"-89"-16,-24 21-84 15,-23 16-39-15,-19 31-10 16,-12 23-19-16,-2 16-15 0,6 10-16 16,18-1-11-16,23-8-19 15,30-9-4-15,30-5 6 16,34-8-13-16,43-3-13 16,31-3 0-16,24 6 5 15,9 9 10-15,-7 10-6 0,-13 2 1 16,-27 3 7-16,-27 1 5 15,-33 2 10-15,-25 7 17 16,-28-2 10-16,-19 4 12 16,-15 1-17-16,-1-1-14 15,7-8-16-15,19-4 6 16,26-7-16-16,24-9-27 16,29 0-9-16,27 0-6 0,21 5 15 15,15 11 17-15,15 8 5 16,7 9 2-16,-2 8 23 15,2-5 29-15,-1-1 19 16,1 0 25-16,-1-12 39 0,5-8-129 16,-2-2 0-16,3-9 0 15,0-8 0-15,-11-8 0 16,2-7 0-16,5-10-220 16,4-4-52-16,17-12-37 15,13-4-14-15,16-8-42 16</inkml:trace>
  <inkml:trace contextRef="#ctx0" brushRef="#br0" timeOffset="49173.2">32425 13926 340 0,'-46'-50'254'0,"10"-7"-8"16,2-5-15-16,17 10-108 15,17 7-102-15,14 9-30 16,19 15-6-16,11 14-4 16,1 7 11-16,-9 20 22 0,-19 17 58 15,-17 20 8-15,-36 20-26 16,-26 17-6-16,-18 7-6 15,-10 5 34-15,-4 0 37 16,12-12-5-16,14-17-28 16,15-8-32-16,16 0-26 15,23 0-10-15,14 5-6 16,0 11 10-16,11 8-3 16,9 9 5-16,14 12 19 15,5 8-13-15,5 13-24 16,-2 7 0-16,-9 1 0 15,-19-5 0-15,-14-3 0 16,-27-5 0-16,-22 1 0 16,-16-6 0-16,-12 2 0 0,-13-9 0 15,-3-1 0-15,-9-4 0 16,-5-5 0-16,-15-6 0 16,-19-5-281-16,-15-11-324 15,-20-10 34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453" y="3899158"/>
            <a:ext cx="4673093" cy="872725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326680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2759-D4CD-4E2C-B357-A26AE4702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314" y="4785687"/>
            <a:ext cx="5127524" cy="1217240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Studying MSc in Computer Science (PMSCS) at</a:t>
            </a:r>
          </a:p>
          <a:p>
            <a:pPr algn="r"/>
            <a:r>
              <a:rPr lang="en-US" sz="2400" b="1" dirty="0"/>
              <a:t>Jahangirnagar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8432546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62318" y="449453"/>
            <a:ext cx="8649417" cy="15885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40678" y="2472656"/>
            <a:ext cx="12476285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printf</a:t>
            </a:r>
            <a:r>
              <a:rPr lang="en-US" sz="4000" dirty="0"/>
              <a:t> ( “Hello World” ) 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E5926A-F322-4592-B2D9-BE85FC74AE1A}"/>
                  </a:ext>
                </a:extLst>
              </p14:cNvPr>
              <p14:cNvContentPartPr/>
              <p14:nvPr/>
            </p14:nvContentPartPr>
            <p14:xfrm>
              <a:off x="2148480" y="1739160"/>
              <a:ext cx="9545040" cy="444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E5926A-F322-4592-B2D9-BE85FC74AE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9120" y="1729800"/>
                <a:ext cx="9563760" cy="44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7161EB-93B8-47C3-AB39-9C6CD657BD4A}"/>
                  </a:ext>
                </a:extLst>
              </p14:cNvPr>
              <p14:cNvContentPartPr/>
              <p14:nvPr/>
            </p14:nvContentPartPr>
            <p14:xfrm>
              <a:off x="232200" y="314640"/>
              <a:ext cx="11926440" cy="645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7161EB-93B8-47C3-AB39-9C6CD657BD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840" y="305280"/>
                <a:ext cx="11945160" cy="64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D9F081-0738-4BFB-A9F8-D581CFB7FF69}"/>
                  </a:ext>
                </a:extLst>
              </p14:cNvPr>
              <p14:cNvContentPartPr/>
              <p14:nvPr/>
            </p14:nvContentPartPr>
            <p14:xfrm>
              <a:off x="220680" y="146520"/>
              <a:ext cx="11749680" cy="646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D9F081-0738-4BFB-A9F8-D581CFB7FF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320" y="137160"/>
                <a:ext cx="11768400" cy="64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6312DE-98DB-4F9B-AFA9-8B8A1AD035A4}"/>
                  </a:ext>
                </a:extLst>
              </p14:cNvPr>
              <p14:cNvContentPartPr/>
              <p14:nvPr/>
            </p14:nvContentPartPr>
            <p14:xfrm>
              <a:off x="1699560" y="320760"/>
              <a:ext cx="10492920" cy="566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6312DE-98DB-4F9B-AFA9-8B8A1AD035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0200" y="311400"/>
                <a:ext cx="10511640" cy="56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C65CD8-E95F-4DF7-BA73-9CB5FD1ECFF3}"/>
                  </a:ext>
                </a:extLst>
              </p14:cNvPr>
              <p14:cNvContentPartPr/>
              <p14:nvPr/>
            </p14:nvContentPartPr>
            <p14:xfrm>
              <a:off x="2337480" y="92160"/>
              <a:ext cx="9316440" cy="380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C65CD8-E95F-4DF7-BA73-9CB5FD1ECF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8120" y="82800"/>
                <a:ext cx="9335160" cy="38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032923-1990-4093-8C16-C74097CBCC23}"/>
                  </a:ext>
                </a:extLst>
              </p14:cNvPr>
              <p14:cNvContentPartPr/>
              <p14:nvPr/>
            </p14:nvContentPartPr>
            <p14:xfrm>
              <a:off x="524160" y="461520"/>
              <a:ext cx="11251080" cy="639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032923-1990-4093-8C16-C74097CBCC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800" y="452160"/>
                <a:ext cx="11269800" cy="64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F689A8-D87C-4AA8-9E7D-A427A44585DD}"/>
                  </a:ext>
                </a:extLst>
              </p14:cNvPr>
              <p14:cNvContentPartPr/>
              <p14:nvPr/>
            </p14:nvContentPartPr>
            <p14:xfrm>
              <a:off x="65160" y="442080"/>
              <a:ext cx="12127320" cy="641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F689A8-D87C-4AA8-9E7D-A427A44585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00" y="432720"/>
                <a:ext cx="12146040" cy="64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C5C893-EC41-4140-A943-6BF81447B68A}"/>
                  </a:ext>
                </a:extLst>
              </p14:cNvPr>
              <p14:cNvContentPartPr/>
              <p14:nvPr/>
            </p14:nvContentPartPr>
            <p14:xfrm>
              <a:off x="1129680" y="768960"/>
              <a:ext cx="11019960" cy="579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C5C893-EC41-4140-A943-6BF81447B6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320" y="759600"/>
                <a:ext cx="11038680" cy="58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1F3DE4-6AED-4666-B1F2-800189357521}"/>
                  </a:ext>
                </a:extLst>
              </p14:cNvPr>
              <p14:cNvContentPartPr/>
              <p14:nvPr/>
            </p14:nvContentPartPr>
            <p14:xfrm>
              <a:off x="563760" y="360000"/>
              <a:ext cx="11628720" cy="648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1F3DE4-6AED-4666-B1F2-8001893575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400" y="350640"/>
                <a:ext cx="11647440" cy="65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54E200-5414-4752-B7FA-BC5387440E62}"/>
                  </a:ext>
                </a:extLst>
              </p14:cNvPr>
              <p14:cNvContentPartPr/>
              <p14:nvPr/>
            </p14:nvContentPartPr>
            <p14:xfrm>
              <a:off x="4005360" y="228240"/>
              <a:ext cx="8015760" cy="587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54E200-5414-4752-B7FA-BC5387440E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6000" y="218880"/>
                <a:ext cx="8034480" cy="58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C24EDA-7E36-434A-B891-6B69EB360B78}"/>
                  </a:ext>
                </a:extLst>
              </p14:cNvPr>
              <p14:cNvContentPartPr/>
              <p14:nvPr/>
            </p14:nvContentPartPr>
            <p14:xfrm>
              <a:off x="0" y="0"/>
              <a:ext cx="1089072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C24EDA-7E36-434A-B891-6B69EB360B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-9360"/>
                <a:ext cx="1090944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EADF30-7ABC-4711-B603-BC44E7A5CFB1}"/>
                  </a:ext>
                </a:extLst>
              </p14:cNvPr>
              <p14:cNvContentPartPr/>
              <p14:nvPr/>
            </p14:nvContentPartPr>
            <p14:xfrm>
              <a:off x="2222640" y="104040"/>
              <a:ext cx="9192240" cy="657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EADF30-7ABC-4711-B603-BC44E7A5CF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3280" y="94680"/>
                <a:ext cx="9210960" cy="65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282</TotalTime>
  <Words>43</Words>
  <Application>Microsoft Office PowerPoint</Application>
  <PresentationFormat>Widescreen</PresentationFormat>
  <Paragraphs>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13</cp:revision>
  <dcterms:created xsi:type="dcterms:W3CDTF">2022-05-07T14:03:55Z</dcterms:created>
  <dcterms:modified xsi:type="dcterms:W3CDTF">2022-06-25T19:39:32Z</dcterms:modified>
</cp:coreProperties>
</file>