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07:41.6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10911 2625 153 0,'3'-3'203'15,"-3"-2"-90"-15,0-2-55 0,0 2-28 16,4 1-8-16,0 4 13 16,0-4 15-16,0 0 4 15,-4 0 6-15,0-1-12 0,0 5-2 16,0 0 4-16,0 0-2 16,0 0-13-16,0 0-13 15,0 0-3-15,0 0-8 0,0 21 6 16,0 12-8-1,-12 15-4-15,0 17 2 16,-5 13 0-16,-2 7-5 0,-1 8-2 16,-6 2 1-16,7-3 4 15,-1-6-9-15,7-7 4 0,0-20 1 16,13-14 4-16,-8-11-8 16,8-11-1-16,0-11-15 0,0-15-53 15,0-25-90-15,0-26 5 16,0-18-70-16,0-18-5 15</inkml:trace>
  <inkml:trace contextRef="#ctx0" brushRef="#br0" timeOffset="365.5">10789 2157 279 0,'0'-46'174'16,"0"6"-62"-16,0 4-50 0,0 8-27 0,0 11-18 15,0 5 1-15,0 3-5 16,0 5-4-16,0 4-4 16,0 0-7-16,0 13 6 0,7 2-4 15,2 6 1 1,2 0-1-16,5-2 0 0,10 3-2 16,2-10 3-16,4-12-5 15,4-4 3-15,-3-9-6 16,-1-12 2-16,-7-7-5 0,-4-4 8 15,-9-6 2-15,-8 2 0 16,-4-1 3-16,0 7 4 16,-16 6-2-16,-10 9 3 15,-2 12-3-15,-4 7-1 0,-4 0-2 16,-4 24-1-16,-5 6-6 16,0 13-11-16,4 6-23 15,8 3-29-15,5 4-38 0,12 2-90 16</inkml:trace>
  <inkml:trace contextRef="#ctx0" brushRef="#br0" timeOffset="1178.9">11134 2878 487 0,'8'0'199'16,"-5"0"-100"-16,-3 0-46 15,5 0-16-15,-2 0 41 16,5 0 30-16,-3 0-21 0,-2 0-40 16,3-5-23-1,-6 5-17-15,0 0-1 0,8 8 1 16,0 18 2-16,8 5-6 16,0 19-5-16,-5 11 3 15,3 4 4-15,-6 7-9 0,-5-6 6 16,0-14-2-16,3-9 0 15,-6-12 0-15,0-11-5 16,0-7 0-16,0-13-3 0,0-17 6 16,8-16-20-16,4-19-6 15,5-13 17-15,-3-4 6 16,8 0 7-16,-10 12 3 16,-3 12-9-16,-1 17 5 15,-2 6 11-15,-6 10-12 0,0 8-6 16,8 13 3-16,6 20 3 15,-3 16 3-15,11 12-1 16,2 7-4-16,4 5 6 0,0-4-7 16,6-12 5-16,-7-7 0 15,-3-15-6-15,-7-5 4 16,-1-14 0-16,-7-5 2 0,-1-7-2 16,-4 0 1-16,0-12 4 15,0-9-5-15,-4-11 1 0,0-5 2 16,0 1 0-16,0 3 1 15,0 9 1-15,0 3-10 16,0 5 6-16,0 4-1 16,0-1-6-16,0 3 3 15,12-3-2-15,-1 1 2 0,5-9 0 16,5-3 7-16,4-12-4 16,0-6 0-16,-1-6-2 15,0-5-1-15,-1-4 7 0,-1-4-2 16,-6-1-6-16,-5 0 4 15,-3 10 3-15,-8 8 11 16,0 12 15-16,0 2-12 16,0 13 4-16,0 5-8 15,0 4-8-15,0 8-3 16,-11 20 0-16,-1 27 5 0,0 17-5 16,-2 22 0-16,6 8 0 15,8 4 2-15,0-5-7 16,0-12 3-16,14-8 0 0,6-8 1 15,0-12-12-15,5-8-9 16,1-13-48-16,-1-6-42 0,0-15-30 16,-1-11-16-16,1-11-53 15,-6-22-38-15</inkml:trace>
  <inkml:trace contextRef="#ctx0" brushRef="#br0" timeOffset="1362.68">11857 2829 397 0,'-41'-18'210'16,"12"3"-91"-16,10 3-65 0,2 4-21 16,9 4-10-16,8-1-7 15,0 2-4-15,11 3-6 16,14 0 0-16,21-4-5 0,17-1 3 16,10 1-37-16,9 1-67 15,-1 3-65-15,-7 0-87 16</inkml:trace>
  <inkml:trace contextRef="#ctx0" brushRef="#br0" timeOffset="2094.91">14426 2731 442 0,'-17'-21'219'16,"3"2"-92"-16,-4 2-75 0,2 2-44 15,1 2 0-15,-1 1 8 16,3 0 7-16,-3 3-10 16,-4 1 1-16,-5 8-5 0,-7 0 8 15,-13 12-5-15,-5 9 2 16,2 6-11-16,0 18 4 16,0 12-3-16,7 12 0 15,3 9-4-15,11 3 5 16,11 2-3-16,16-7-6 0,11-7 4 15,10-12-1-15,12-12-2 16,12-11 3-16,3-15-2 16,9-19-1-16,0-17 1 0,-1-15 0 15,-3-17-1-15,-4-8 6 16,-12-7-1-16,-9-10 6 16,-9-4 1-16,-10-3 1 0,-9 8 23 15,0 12 20-15,0 12 2 16,-9 13-18-16,1 8-9 15,0 10-10-15,0 10-11 16,1 8-7-16,-5 21 2 0,0 20-2 16,-6 20 1-16,7 13 3 15,2 7-7-15,9-1 10 16,12-1-7-16,22-10 1 0,13-5-2 16,24-11-1-16,18-12 0 15,7-22 5-15,2-8-8 16,-4-16 4-16,-17-8-2 0,-11-7 2 15,-18 0 4 1,-12-1 5-16,-12 0 4 0,-7 6 4 16,-6-1-12-16,-6-1-1 15,-5 2-10-15,0 2-17 0,-13 1-36 16,1 0-76-16,-4 3-57 16,-4 1-6-16,-4 4-69 15</inkml:trace>
  <inkml:trace contextRef="#ctx0" brushRef="#br0" timeOffset="2859.91">16088 2567 158 0,'-14'-7'299'0,"3"0"-71"16,-1-3-66-16,3 2-79 16,9 8-50-16,-8 0-17 15,8 0-7-15,0 0-4 16,0 13-8-16,0-1 2 16,8 0 1-16,6-12-5 15,-2 0 6-15,3 0-16 16,6 0 1-16,-5 0 11 15,0-12 0-15,-2-5 3 0,-14-3 5 16,0-5 8-16,0 2-9 16,-8 2 14-16,-6 3 3 15,-1 3-15-15,-2 3 1 16,-5 7-8-16,-1 5-23 0,-2 0-48 16,5 22-49-16,-4 6-34 15,3 8-95-15</inkml:trace>
  <inkml:trace contextRef="#ctx0" brushRef="#br0" timeOffset="3058.98">16104 3061 492 0,'20'0'308'16,"-2"0"-66"-16,-4 0-119 0,3 0-60 15,-6 0-8-15,-2 0 12 16,0 0-18-16,-1 8-20 15,0 13-14-15,0 11-5 0,-8 12-1 16,-12 18-9-16,-18 19-15 16,-22 13-107-16,-24 12-116 15,-31 7-42-15,-18 1-50 16</inkml:trace>
  <inkml:trace contextRef="#ctx0" brushRef="#br0" timeOffset="3691.8">11065 4838 217 0,'0'-2'228'0,"0"-3"-48"16,-9-4-53-1,9 9-63-15,0-3-31 0,-9 3-18 16,9 0 1-16,0 0-3 16,0 0-10-16,0 19 1 0,0 19 6 15,0 19 4-15,0 17-1 16,0 23-3-16,0 23-2 0,-11 9-4 15,11 0 4-15,-8-5-12 16,-1-15 6-16,9-16-8 16,0-23-30-16,0-17-51 0,0-20-55 15,-8-33-96-15</inkml:trace>
  <inkml:trace contextRef="#ctx0" brushRef="#br0" timeOffset="3974.17">11000 4525 252 0,'0'-31'186'16,"-8"11"-84"-16,8 2-45 15,0 11-36-15,0 7-14 0,0 0-1 16,8 0-2-16,8 17 2 16,7-1-6-16,11-1-2 0,5-2 1 15,-1-13-12 1,-10 0-1-16,-4 0 6 0,-3-13-14 15,-4-8 6-15,-9-11 10 16,-8-8 6-16,-8-6 0 0,-6-6-3 16,3 0 1-16,-5 6 2 15,0 10-4-15,-1 15 0 0,-4 17 1 16,-12 20-3-16,-2 25-10 16,-6 17-41-16,1 10-100 15</inkml:trace>
  <inkml:trace contextRef="#ctx0" brushRef="#br0" timeOffset="4539.97">11523 4950 545 0,'22'-5'255'16,"-8"5"-112"-16,-5 0-74 15,0 8-36-15,-5 13-11 0,-4 12-8 16,0 10 0-16,0 19-7 15,0 11-4-15,-9 10-1 16,9-2 2-16,-13-8-5 0,13-13 1 16,-8-10-2-16,8-14 2 15,0-11-2-15,0-12-8 0,0-13 3 16,0 0 6 0,0-26-5-16,8-15-14 0,5-16 10 15,5 0 6-15,-7 6 11 16,1 5 5-16,-1 14-3 0,-3 7-6 15,2 13 4-15,-2 12-7 16,3 16 8-16,14 21 3 0,3 12-7 16,12 12-3-16,6 8 6 15,1-7-4-15,2-9-5 16,-3-18 3-16,3-14-1 0,-6-21-1 16,7-25 1-16,-7-28 3 15,3-20-9-15,-5-20 6 16,-6-13 0-16,-5-12 0 0,-14 0 14 15,-8 4 20-15,-8 16 18 16,0 16 9-16,0 22-6 16,-12 14-17-16,0 19-15 0,-1 4-15 15,13 21-2-15,-11 15-3 16,2 26 5-16,-4 26-5 0,3 25 2 16,-4 24 1-16,6 17-5 15,8 6 1-15,0-1-1 0,8-6-5 16,6-13 6-16,4-15-16 15,4-16-50-15,-3-17-104 0,2-21-52 16,-1-10-28-16,-4-27-14 16</inkml:trace>
  <inkml:trace contextRef="#ctx0" brushRef="#br0" timeOffset="4700.02">12072 5174 557 0,'-24'-20'220'0,"7"3"-100"15,9 5-65-15,11 8-40 16,19 4-5-16,14 0-10 16,16 0 1-16,18 0-9 0,6 0-48 15,14 0-46-15,8 0 7 16,11-5-36-16,5-7-102 16</inkml:trace>
  <inkml:trace contextRef="#ctx0" brushRef="#br0" timeOffset="5239.72">14361 4774 621 0,'0'-9'297'0,"0"-3"-137"15,0 0-130-15,-8 0-32 0,8 5 17 16,0 3 23-16,0 4-2 15,-7 0-19-15,7 0-14 0,0 23-2 16,-8 18-1 0,8 20 9-16,-12 25-8 0,12 16 4 15,-14 11-2-15,14 2 1 16,-8-6-4-16,8-9 2 0,0-20 0 16,-8-16 1-16,8-14-2 15,0-14 4-15,0-15-5 0,0-14-1 16,8-11 4-16,10-20-3 15,6-21 0-15,13-15 0 0,6-14-10 16,8 1 10 0,0 9-1-16,2 10 1 0,-2 18-6 15,-12 12 3-15,-4 10-2 16,-2 14 2-16,1 21 3 0,-6 16-2 16,-8 12 0-16,-8 12 2 15,-12 8-5-15,-16 0 2 0,-13 0 0 16,-12-4 7-16,-8-8-4 15,-8-8-5-15,5-12 0 0,0-16-8 16,3-21 0-16,4-5-16 16,5-15 9-16,3-13 2 0,9-8 2 15,2-11-1-15,10-5-13 16,16-4-16-16,0 4-39 16,5 0-34-16,11 4-29 15,10 5-54-15,5 2-13 0</inkml:trace>
  <inkml:trace contextRef="#ctx0" brushRef="#br0" timeOffset="5572.46">15389 4893 389 0,'9'-21'276'0,"-5"4"-105"0,-4 5-88 16,0 7-48-16,0 5-18 16,0 0-7-16,0 17-2 0,0 7-5 15,0 4-3-15,0 6-1 16,0-1 3-16,0-6-12 16,8-6-4-16,0-5-9 0,-4-4 0 15,-4-12 11-15,0 0 5 16,0-7 0-16,0-14 8 0,0-2-1 15,0-7 11-15,-8 6-8 16,-4 0 1-16,2 8-16 0,2 4-22 16,0 2-31-16,8 10-29 15,-12 0-39-15,1 0-66 16,-1 13-179-16</inkml:trace>
  <inkml:trace contextRef="#ctx0" brushRef="#br0" timeOffset="5788.25">15446 5434 488 0,'11'8'252'0,"-2"-8"-56"15,4 0-95-15,3 9-32 16,8-2 66-16,1 10 38 0,2 7-34 16,3 14-55-1,-6 9-12-15,-2 19-21 0,-8 10-24 16,-11 10-9-16,-3 3-11 15,-17 1-12-15,-18 0-83 0,-9 0-158 16,-18-5-97-16,-11-8-16 16,-10-12-18-16</inkml:trace>
  <inkml:trace contextRef="#ctx0" brushRef="#br0" timeOffset="7420.14">18991 2796 418 0,'-24'8'174'0,"4"-8"-73"15,2 0-54-15,18 0-44 0,0 0-11 16,8 0 8-16,22 0 9 16,31-12 1-16,44-8 1 15,50-9-4-15,60-11-2 16,60-10-3-16,46-2-1 0,21-6 5 16,0 5 3-16,-14 5 2 15,-27 7-2-15,-39 4-2 16,-42 8-3-16,-49 10-3 15,-45 2 1-15,-36 4 1 16,-30 9-16-16,-18 4-35 0,-31 0-72 16,-30-6-99-16</inkml:trace>
  <inkml:trace contextRef="#ctx0" brushRef="#br0" timeOffset="8002.74">19628 2035 12 0,'13'-37'44'0,"-1"4"73"15,0 4 80-15,0 10-68 16,-2 3-15-16,-10 7-43 15,0 1-28-15,0 8-16 16,0 0-7-16,0 0-9 0,0 12-3 16,-22 21-4-16,-10 28 3 15,-22 28 1-15,-19 28-1 16,-20 22-5-16,-16 12 2 16,-12 4-2-16,-6-8-4 15,0-13 2-15,14-16-1 0,16-23 2 16,24-23 1-16,16-18 2 15,21-18-2-15,16-12 6 16,20-11-4-16,20-13 0 0,28-9-3 16,26-7 0-16,19-4 0 15,12-1 5-15,8 0-4 16,-2 9 5-16,-8 9 0 0,-15 3-1 16,-15 0-6-16,-16 12 5 15,-17 0-3-15,-9-12 17 16,-9 8 24-16,-11-8 20 15,-1 0 16-15,-6-8 4 16,-4-13-45-16,0-10-21 0,-17-19-11 16,-4-12 2-16,3-14-1 15,0-9-10-15,2-5 7 16,-1 4-5-16,6 10-3 0,3 7-6 16,-1 12-13-16,9 15-23 15,0 13-44-15,0 8-52 16,0 14-25-16,0 7-3 0,0 0-72 15</inkml:trace>
  <inkml:trace contextRef="#ctx0" brushRef="#br0" timeOffset="8466.7">19073 5410 300 0,'-30'0'289'15,"6"0"-63"-15,4 8-68 0,-1-8-77 16,6 0-37-16,7 0-20 16,8 0-18-16,0 0-5 0,12-8-15 15,23-5 11-15,36-10 5 16,42-19-4-16,49-8 0 0,50-8 5 16,44-9 1-1,27-3 0-15,19 5 3 0,-7 0 8 16,-6 4 11-16,-22 8 0 15,-26 9-11-15,-38 7-13 0,-41 8 2 16,-41 9-8-16,-35 8-4 16,-29-1 3-16,-19 6-1 0,-27 2-38 15,-27 1-83-15,-30 4-49 16,-22 0 1-16,-19 0-44 16,-12 0 11-16</inkml:trace>
  <inkml:trace contextRef="#ctx0" brushRef="#br0" timeOffset="8999.95">19339 4737 53 0,'0'-15'125'15,"0"-6"64"-15,14 4-75 0,-3 1-17 16,-3 4-21-16,-3 5-22 15,-5-3-8-15,0 10 3 16,0 0 8-16,0 0-14 0,0 0-14 16,0 0-6-16,-16 21-11 15,-9 7-5-15,-12 17 1 16,-19 16-8-16,-17 17 0 0,-13 7 5 16,-4 1-3-16,5-8 0 15,12-14-4-15,16-10 3 0,18-18-2 16,18-8-6-16,21-3 7 15,21 0-6-15,18-4 3 16,26-6 1-16,12 2 5 0,13 2-8 16,9 7 5-16,-3 2 4 15,-6 4-2-15,-9 1-6 0,-12-1 4 16,-17-7 6-16,-10-4-4 16,-11-9 19-16,-9 0 20 15,-11-12 18-15,-2 0 17 0,-6 0 16 16,-3 0 12-16,0-12-13 15,0-16-41-15,-15-22-28 16,-7-19-6-16,-3-17-15 16,3-12 0-16,-4-4 0 0,0 1 2 15,0 8-15-15,1 7-11 16,6 14-8-16,-2 10-15 0,4 12-33 16,1 9-33-16,5 13-34 15,-1 9-34-15,12 7-15 0,-8 1-45 16,0 9-1-16</inkml:trace>
  <inkml:trace contextRef="#ctx0" brushRef="#br0" timeOffset="10880.21">25184 1876 343 0,'0'-16'162'15,"0"-1"-56"-15,0-5-53 0,0 8-25 16,-8-2-15-16,-5-5-2 0,1 2 5 16,-8-3-7-1,-5 6-3-15,-3 4 2 0,-3 0 2 16,-12 12-10-16,-4 0 3 16,-10 21 3-16,-11 10-1 15,-6 14-5-15,1 8 4 0,8 12-7 16,5 9 4-16,9 2 1 15,20 6 2-15,18-4-7 16,13-6-3-16,19-11-4 16,23-11 5-16,6-13-3 0,11-17 4 15,4-20-8-15,11-7 1 16,-1-23-6-16,-8-11 8 16,-8-17 1-16,-10-6 12 15,-12-9 7-15,-16-8 6 16,-7-1 27-16,-12 5-13 0,0 7 17 15,0 18-12-15,-12 12-11 16,4 12-9-16,8 11-11 16,-8 17 0-16,8 12-5 0,0 21 0 15,0 24 2-15,0 14 2 16,16 15-4-16,12 9-2 16,14 2-3-16,6-6 4 0,9-15-53 15,3-15-26-15,2-15-36 16,0-19-65-16,-5-27-63 15</inkml:trace>
  <inkml:trace contextRef="#ctx0" brushRef="#br0" timeOffset="11096.69">25691 1965 494 0,'-20'-8'221'16,"8"4"-113"-16,12-4-84 0,4 4-18 15,16-3-6-15,18-6 2 16,10-1-5-16,17 8 2 16,4-3-13-16,0 5-29 15,-4 4-25-15,-10 0-3 16,-9 0-4-16,-13 0-32 16,-9 13-37-16,-11 3 8 0,-13 1-56 15</inkml:trace>
  <inkml:trace contextRef="#ctx0" brushRef="#br0" timeOffset="11279.08">25850 2185 87 0,'-54'33'250'0,"10"-4"-103"16,13-10-48-16,7-7-53 15,10 0-24-15,14-12-13 16,0 0 2-16,0 0-1 0,22 0-2 16,17 0-4-1,18 0 1-15,25-8-5 0,11 2-10 16,4-4-19-16,-4-2-39 15,-12 0-33-15,-15 0-52 16,-15 0 0-16</inkml:trace>
  <inkml:trace contextRef="#ctx0" brushRef="#br0" timeOffset="11645.53">26946 1575 454 0,'-11'-21'250'0,"3"6"-105"0,8 2-90 0,0 6-41 15,0 1-10-15,0 3-1 16,16-1-5 0,15-1 3-16,20 5 0 15,6-5 3-15,8 3-4 16,-5-3 0-16,-5-2-2 0,-1 2-3 16,-14 1-11-16,-3 4-14 15,-8 0-20-15,-5 0-25 16,-9-4-13-16,1 0-6 15,-7-4-23-15,-9-5-68 16,0 1-79-16</inkml:trace>
  <inkml:trace contextRef="#ctx0" brushRef="#br0" timeOffset="12112.13">27246 1371 139 0,'-31'-2'208'16,"2"-9"-79"-16,7 11-33 15,11 0-41-15,-1-4-20 16,12 1 4-16,-8 3 13 0,8 0-6 15,0 0-22-15,-12 12-11 16,-5 17 2-16,-5 18-1 16,-17 27 0-16,-1 20-3 0,-9 16-8 15,5 9-2-15,2-10 4 16,11-12-4-16,5-16-1 16,11-14-2-16,15-19-2 15,0-15 8-15,9-18 2 0,10-15-4 16,15-10 2-1,9-19-2-15,14-11 2 0,5-10 3 16,3 0-2-16,0 7-7 16,-5 5 3-16,-8 10 5 15,-6 16 4-15,-6 12-4 0,-9 24-1 16,-1 25 3-16,-9 20-4 16,-17 21 5-16,-12 10-3 15,-14 8 3-15,-12-6-8 16,-17-13 2-16,3-13 4 0,0-9 8 15,3-18-12-15,14-17 14 16,0-8 8-16,11-11 10 16,9-13-15-16,2-13-6 15,9-7-13-15,0-8-15 16,14-10-15-16,0 7-7 0,7 2-31 16,-5 8-35-16,-4 14-31 15,-4 7 0-15,-5 16-62 16,-3 8-8-16</inkml:trace>
  <inkml:trace contextRef="#ctx0" brushRef="#br0" timeOffset="13092.87">24993 4101 149 0,'-15'-35'268'16,"-2"2"-69"-16,0 5 17 16,4 8-84-16,3-1-64 15,10 10-29-15,-8-1-20 16,8 2-4-16,0 7-8 0,0 3-6 15,0 29-3 1,0 27 14-16,0 30 2 0,0 27 3 16,-13 22-9-16,0 12 2 15,5-2-6-15,0-5-2 16,8-23-1-16,0-20-1 0,0-23 0 16,0-20 1-16,0-18 3 15,0-15 1-15,0-14 12 16,0-14-8-16,8-22-4 0,9-20-1 15,10-16-5-15,7-8-1 16,5 4 3-16,3 12 0 0,-6 12-3 16,2 11 1-16,-2 18-3 15,0 16 11-15,-1 21-5 0,8 16 2 16,-7 15-9-16,-7 14-5 16,-10 7-8-16,-7 0 11 15,-12-4-1-15,-15-4-17 0,-19-8 5 16,-10-8-7-16,-5-8-12 15,-8-17-15-15,0-16 23 16,5-16-2-16,3-16-13 0,5-12 26 16,3-9 14-16,12-12-2 15,8-5 1-15,14 1-35 16,7 0-21-16,20 1-43 0,17 3-71 16,8 3-52-16</inkml:trace>
  <inkml:trace contextRef="#ctx0" brushRef="#br0" timeOffset="13376.12">26049 4619 496 0,'-25'-12'430'0,"3"1"35"16,0-6-222-16,9 1-145 15,13 4-104-15,0-5-29 0,13 5 19 16,12-4 12-16,11 4 0 16,21-6-5-16,16 8 11 15,12-3-8-15,5 0-1 0,-1 5-24 16,-2 1-53-16,-5 2-49 16,-12 5-40-16,-10 0-17 0,-9 0 11 15,-20 8 13-15,-10 8-13 16,-21 6-11-16,-21 1 32 15</inkml:trace>
  <inkml:trace contextRef="#ctx0" brushRef="#br0" timeOffset="13543">26291 4969 199 0,'-39'32'261'16,"7"-7"-56"-16,7-8-18 16,4-5-63-16,13-12-37 0,8 0-11 15,5 0-29-15,19 0-19 16,20-12-8-16,30-5-13 15,20-2 1-15,12-10-8 0,-2 4-55 16,-9 1-81-16,-11 2-66 16,-15 3-48-16,-13-1-31 15</inkml:trace>
  <inkml:trace contextRef="#ctx0" brushRef="#br0" timeOffset="14341.13">28116 3732 261 0,'-16'-25'156'0,"-1"9"-46"16,1 0-36-16,0 4-34 16,3 4-18-16,1 0 1 15,1 4 3-15,3-1-1 0,8 1-3 16,-13 1-3-16,13-1-3 15,-8 4 0-15,8 0-1 16,0 0 0-16,-8 0-1 0,-1 0-1 16,-4 0 15-1,4 0 13-15,-13 11 12 0,1 11-3 16,-1 1-14-16,-8 13-7 16,-3 14-12-16,-3 19-5 15,-1 17 5-15,1 16-1 0,2 12-5 16,8 3-4-16,4 1-3 15,10-4 7-15,12-7-5 16,8-10 2-16,9-8-2 16,6-16 7-16,14-11-10 0,11-17 5 15,14-8-1-15,9-17 3 16,0-20-9-16,2 0 6 16,-8-18-5-16,-8-9 3 0,-12-10-1 15,-8-12 5-15,-18-8 4 16,-15 5 45-16,-16 2 7 15,-20 9-28-15,-24 9-17 0,-17 13-14 16,-5 8 6-16,-7 11-8 16,-1 11-8-16,4 8-29 15,1 9-49-15,6 13-53 0,5 13-63 16,5 5-31-16,8 3-10 16,8 0-32-16</inkml:trace>
  <inkml:trace contextRef="#ctx0" brushRef="#br0" timeOffset="18267.39">24408 3240 80 0,'-46'-12'209'16,"12"3"-88"-16,4 1-51 0,6 1-29 15,8 2-22-15,-1 0-4 16,5 5 5-16,12 0 5 16,-8 0 12-16,8 0 1 15,0 0-11-15,0 0-5 16,0 0-3-16,0 0 9 0,0 0-2 16,26 0-11-16,25 0-2 15,47 0-6-15,57-8 0 16,60-3-4-16,49-10-2 0,49-3-1 15,35 0 6-15,22-4 2 16,0-1 17-16,-13 1 28 16,-20 2 1-16,-28 10 0 15,-45 4-19-15,-49-1-17 16,-53 6-8-16,-41 2-1 0,-34 1-1 16,-31 4 3-1,-18 0-6-15,-22 0-13 16,-13 0-32-16,-14 0-70 0,-32 12-123 15,-22 2-97-15</inkml:trace>
  <inkml:trace contextRef="#ctx0" brushRef="#br0" timeOffset="19066.71">24177 6139 105 0,'-24'0'214'0,"-6"0"-88"0,3 0-55 15,-6 0-22 1,5 8-25-16,-1-1-12 0,4-7-1 16,10 8 12-16,2-8 13 15,13 13 1-15,0-13-4 0,22 12-13 16,21 0-7-16,39 0 6 15,44-4-1-15,53-8-2 0,49 0 5 16,35-3 13-16,29-10 17 16,27 0 9-16,20 1-16 15,10 0-15-15,-4 5-10 0,-12-2-7 16,-12 6-4-16,-12 3-9 16,-20 0 3-16,-22 0 3 15,-28 12-4-15,-35 0-1 16,-41 0 3-16,-42-12 15 15,-35 7 53-15,-31-7 69 0,-17 0 26 16,-19 0-10-16,-10 0-20 16,-9 0-52-16,-14 0-19 15,0-3-28-15,-7-6-17 0,0 6-3 16,3-6-11-16,1 9-8 16,4 0 6-16,13 0-2 15,-9 0-2-15,9 0-1 0,0 0-2 16,0 0-5-16,0 0-6 15,0 0-15-15,0 0-46 16,0 0-69-16,-12 0-61 16,1 0-113-16,-9 12-32 0,-9 0 19 15</inkml:trace>
  <inkml:trace contextRef="#ctx0" brushRef="#br0" timeOffset="21263.39">28450 2084 345 0,'23'-81'146'0,"1"-18"-10"16,-3-12-65-16,-4 0-29 16,-3-4-2-1,3 5-2-15,-8 7-10 0,-9 6-4 16,0 9 5-16,-26 1-8 15,-9 5-9-15,-21 1-9 16,-25 6-5-16,-27-5-1 16,-13 4 3-16,-17 2-4 15,-7 6-8-15,-14 11 10 16,-8 14 2-16,-10 16 0 16,-13 19-2-16,0 16 1 0,4 19 8 15,16 28-1-15,15 21 11 16,21 30 7-16,22 32-12 15,14 37-1-15,16 37-2 16,25 24 3-16,23 14-5 16,28-8-7-16,17-5 6 15,26-21-5-15,20-16 6 16,20-17 1-16,21-13-1 0,20-20-2 16,15-19 5-16,18-25-9 15,7-29 5-15,12-36 1 16,19-41-6-16,0-36-1 0,3-41-6 15,-6-34 0-15,-10-27-18 16,-28-29-8-16,-30-24 7 16,-30-25 13-16,-29-13 8 15,-31-7 6-15,-25 9 4 16,-22 11-3-16,-19 17 0 16,-4 20-8-16,-9 25-9 15,3 27-31-15,-5 29-37 16,4 29-24-16,4 28 4 15,3 25-19-15,-6 24-65 16</inkml:trace>
  <inkml:trace contextRef="#ctx0" brushRef="#br0" timeOffset="21812.16">28241 3501 276 0,'-28'-57'161'16,"-7"-5"-48"-16,-7 5-2 15,-3 4-13-15,-3 0-44 16,-9 5-11-16,0 3-15 0,-7 9-4 16,-6 10-8-1,-7 15-6-15,-13 11-4 16,-4 32 8-16,-2 37 5 0,-6 45 1 16,-8 36-9-16,-3 38-5 15,8 20-4-15,11 7-3 16,17 5 3-16,20-3 0 0,25-11-3 15,32-2 5-15,32-9-6 16,33-7 7-16,36-13 2 0,35-25 2 16,25-27-4-16,30-34 9 15,28-40-1-15,21-41 4 16,15-40 1-16,5-42 8 16,-17-32 24-16,-22-28 6 15,-32-24-1-15,-38-25-17 16,-45-21-18-16,-49-21-27 0,-49-6-12 15,-50 3-14-15,-46 16-54 16,-42 25-15-16,-37 32-14 16,-20 34-49-16,-11 31-21 15,-5 28-71-15</inkml:trace>
  <inkml:trace contextRef="#ctx0" brushRef="#br0" timeOffset="24841.13">10756 8014 110 0,'-11'-3'239'15,"2"3"-69"-15,9-5-64 0,-8 5-50 16,8-4-23-16,0 0-1 16,0 4 11-16,-8 0-3 0,8 0-10 15,-9 0-9-15,9 0-13 16,0 8-2-16,0 0-2 16,0 5 6-16,-12 8 1 15,12 14 21-15,-11 19-6 0,-6 15 4 16,1 8-18-16,-5 5-3 15,4 4 1-15,6-6-8 0,-2-3 0 16,13-6-2-16,0-14 0 16,0-9-2-16,0-8-16 15,0-10-12-15,0-10-25 0,0-8-46 16,0-12-35-16,0-12-7 16,-12-13-71-16</inkml:trace>
  <inkml:trace contextRef="#ctx0" brushRef="#br0" timeOffset="25391.29">10576 7461 38 0,'0'-28'120'0,"0"3"73"0,0 4-60 16,0 9-35-16,0 1-30 16,0 6-33-16,0 5-17 15,0 0-6-15,0 0-3 0,0 0-6 16,0 0 1-16,0 0-1 16,0 0-2-16,0 0 4 0,0 0-2 15,0 12-3-15,5 4 3 16,7 8 6-16,9 2-7 15,3 2-1-15,4 0-1 0,5-3-1 16,4-5 1-16,-1-7 1 16,5-13-2-16,-4 0 2 15,-1-10 2-15,-8-6-2 16,-7-12-1-16,-5-1 1 0,-13-2 5 16,-3-7 2-16,-11-2-3 15,-2 3 10-15,-3 5 11 0,0 3-10 16,-4 1-11-16,-4-1 2 15,-1 5-3-15,1 3 7 0,4 5-7 16,-6 8 5-16,3 4-1 16,-2 4-4-16,-7 0 3 0,-9 16 4 15,1 8 3-15,-1 4-11 16,3 6 1-16,11 1-6 16,3 8-2-16,12-2-9 0,12 3-5 15,0 0-19-15,6-2-45 16,8-6-18-16,7-3-29 15,1-13-71-15</inkml:trace>
  <inkml:trace contextRef="#ctx0" brushRef="#br0" timeOffset="25988.93">12266 7253 89 0,'0'-8'157'0,"0"0"-29"16,0 4-56-16,0-1-19 0,0 2-13 15,0 3-3-15,0-4-5 16,0-5 4-16,-8-4 3 0,8 3-5 16,-12-8-6-16,-1-1-6 15,3-6-1-15,-7 0 8 0,-5-3 3 16,0-1-14-16,-7 5-3 16,-4 3-1-16,0 6-9 15,-8 7-1-15,1 3-6 16,-4 5 2-16,-5 9-2 0,0 7 1 15,5 3 1-15,-2 6 2 16,3 8 1-16,2 12-2 0,0 4 9 16,8 11 3-16,5 18-2 15,5 15-3-15,1 14-2 16,10 7-3-16,4 9 1 0,8 2 1 16,0 5-2-16,0 1 7 15,8-1-6-15,4-4-2 16,4 0 6-16,4-8 1 15,2-4 10-15,-7-3 9 0,2-15-8 16,-1-6 0-16,-7-9-3 16,-1-12-8-16,-8-7-2 0,0-10-4 15,0-10 6-15,-14-14-8 16,6-3-1-16,0-9-6 0,-4-4-19 16,1-12-63-16,-5 0-75 15,-10-12-31-15,-5-9-22 16,-1-12 2-16</inkml:trace>
  <inkml:trace contextRef="#ctx0" brushRef="#br0" timeOffset="26388.44">11096 8316 269 0,'-9'0'197'0,"-5"0"-75"15,14 0-43-15,0 0-38 16,4-8-22-16,12-4-8 15,12-4 1-15,17-5 2 0,15-3 1 16,19 0-3-16,9-2-2 16,7 2-3-16,-2 3-2 15,-16 6-2-15,-12 2 2 0,-17 5-4 16,-11 1 3-16,-9 7-4 16,-7 0 3-16,-9 0-4 0,-4 0-1 15,0 0-3 1,-5 0-28-16,-3 0-75 0,0-5-99 15,0 0-263-15</inkml:trace>
  <inkml:trace contextRef="#ctx0" brushRef="#br0" timeOffset="27254.34">13814 7164 107 0,'-16'-12'255'0,"-1"3"-69"0,-6 1-47 15,2 0-56-15,0 0-45 16,1 3-16-16,0 2 16 0,3 3 25 16,1 0-6-16,-1 0-6 15,-3 16 6-15,-9 21 24 16,-10 36 29-16,-11 42 18 16,-10 35-26-16,0 25-43 0,-2 8-25 15,14-3-6-15,11-9-14 16,9-17-7-16,17-11-4 0,11-17 2 15,14-17 3-15,14-7-8 16,12-12 6-16,11-19-9 0,5-13 8 16,-2-13-14-16,-3-12 1 15,-5-8-6-15,-2-9-12 16,-7-4 3-16,-6-12 12 0,-2 9-3 16,-7-9-2-16,-8 0-25 15,0 0-67-15,-14 0-73 16,0 0-83-16,0-9-21 0,0-7-26 15</inkml:trace>
  <inkml:trace contextRef="#ctx0" brushRef="#br0" timeOffset="29634.49">15195 7791 38 0,'0'-5'67'0,"0"-2"70"15,-9 2 15-15,9 2-45 0,-9 3-24 16,9 0-30-16,0 0-22 16,0 0-17-16,0 0-3 0,0 0-6 15,0 0 2-15,0 0-2 16,0 0 1-16,0 0 3 16,-8 0 0-16,8 0 2 0,0 0 1 15,-8 0-3-15,8 0 4 16,-12 0-9-16,6-5 2 0,-7-3-2 15,0-4-4 1,0 4 0-16,-1-3 6 0,-8-6-6 16,-2 5-1-16,-1 0 2 15,0-1 6-15,-1 0-6 16,-4 1 2-16,-1 5-3 0,-4-2 0 16,4 6-1-16,-3 3-2 15,3 0 8-15,2 0-6 0,5 0 0 16,-1 0 1-16,-2 7-3 15,-3 5 3-15,-1 5-2 16,-3 4 3-16,-1-6-1 16,2 6 0-16,-4 0 0 0,5-2 3 15,-1 2-3-15,1-2 2 16,1 3 3-16,0 2 2 16,6 0 2-16,6 9-2 0,-1 4-1 15,3 11-2-15,2 14 1 16,-1 3 0-16,4-1 2 0,3 2-7 15,9-2-1-15,0-2 6 16,12-10-6-16,8 2 0 0,5-6 3 16,7-2-2-16,9-7 1 15,3-1 2-15,2-9 3 16,3-10-3-16,-1-7-3 16,1-3 3-16,-2-9 1 0,7 0-7 15,-2-13 3-15,6-2-4 16,-1-11 2-16,-6-10 2 0,0-9-4 15,-7-3 1-15,-9-9 6 16,-5-4-1-16,-10-3-1 16,-8-7-3-16,-3 1 6 0,-6 6-4 15,-3 2 3-15,0 6-1 16,0 8 2-16,0 2-1 0,-12 7 2 16,4 9-3-16,0 5 8 15,8 6-1-15,-8 7 2 16,8-1 0-16,0 10-2 0,0-2-2 15,0 0-1-15,0 2 6 16,0 3-6-16,-8 0 3 16,8 0 4-16,-8 0 6 15,8 0-10-15,0 8-3 0,-8 3-1 16,8 2 1-16,0 8-6 16,0 11-1-16,0 13 2 0,0 9 4 15,0 10 1-15,11 9-8 16,6 8 3-16,9 2 5 15,2-2-2-15,8-5 0 0,4-2 4 16,3-8 2-16,4-14 3 16,-7-7-5-16,-4-14 2 0,-7-5 5 15,-6-9 4 1,-1-5-9-16,-10-12 4 0,2 0-7 16,-8 0 3-16,2 0-2 15,-5 0-5-15,2-12-8 0,-2-1-35 16,3-4-64-16,-3-3-63 15,2-1-50-15,-2-2-69 0</inkml:trace>
  <inkml:trace contextRef="#ctx0" brushRef="#br0" timeOffset="30132.92">16083 7998 201 0,'-27'13'287'16,"-3"-13"-89"-16,7 0-74 0,2 0-60 16,8 0-36-16,5 0-22 15,8 0-4-15,5 0-12 0,20-5 10 16,23-6-11-16,21-1 11 15,16-2-2-15,9 1 2 16,4 3 4-16,-2 1-8 16,-10 1-1-16,-13 5 5 0,-16 3 6 15,-13 0-3-15,-11 0-1 16,-8 0-2-16,-10 0 2 16,-6 0-4-16,-1 0 1 0,-8 0-12 15,0 0-39-15,0 11-34 16,-8-11-48-16,-9 12-62 0,-2 1 0 15</inkml:trace>
  <inkml:trace contextRef="#ctx0" brushRef="#br0" timeOffset="30465.06">16150 8349 54 0,'-30'12'194'15,"6"0"16"-15,-1 0-56 16,5-12-23-16,8 8-51 0,-1-8-22 16,13 0-15-16,0 0-21 15,0 0-5-15,8 0-6 0,14 0-8 16,13 0-4-16,16 0 2 16,13 0 1-16,9 0 2 15,5 0-2-15,-2 0-4 16,3 0-1-16,-8 0 4 0,-6 0-1 15,-16 0 0-15,-11 0 0 16,-15 0 5-16,-7 0 3 16,-3 0 1-16,-9 0-7 0,-4 0 2 15,0 0-1-15,0 0-32 16,0 0-51-16,0 0-65 0,0-4-48 16,0-4-58-16</inkml:trace>
  <inkml:trace contextRef="#ctx0" brushRef="#br0" timeOffset="30814.31">17566 8014 113 0,'-14'0'243'0,"0"0"-76"15,3 0-43-15,2 0-45 16,9 0-38-16,-9 0-6 16,9 0 18-16,0 0-15 0,0-3-17 15,4-2-5-15,13-3-9 16,14 0-3-16,22 1-4 0,21-7 5 16,7 1-1-1,4 3-6-15,1-3 1 0,-10 9 6 16,-10 1-6-16,-19 3 1 15,-9 0 0-15,-11 0-5 0,-10 0-11 16,-4 0-22-16,-10 0-42 16,-3 0-21-16,0 11 101 15,-16-11-256-15,-9 12 37 0</inkml:trace>
  <inkml:trace contextRef="#ctx0" brushRef="#br0" timeOffset="31090.18">17505 8275 221 0,'-24'17'219'0,"2"-5"-83"0,11 0-52 16,11-12-41-16,0 0-18 16,0 0-6-16,20 0-2 15,13 0 17-15,24-5 25 0,24-7-6 16,22-7-3-16,9-2-13 15,2 4-22-15,-13 1-8 0,-19 3 4 16,-22 6-2-16,-15-1 7 16,-17 4 18-16,-7 0 7 15,-8 4-17-15,-4 0-7 16,-9 0-18-16,0 0-53 0,0 0-90 16,0 0-77-16,0 0-68 15</inkml:trace>
  <inkml:trace contextRef="#ctx0" brushRef="#br0" timeOffset="31714.4">19092 7228 613 0,'5'-29'232'0,"-5"1"-97"15,0 4-72-15,0 4-31 0,0 4 5 16,0 2 33-16,0 7-6 16,0 3-18-16,-8 4-17 0,8 0-4 15,0 0-8-15,0 0-15 16,0 16-2 0,0 13 4-16,8 11 1 15,5 17-5-15,-2 21 3 0,6 15 6 16,-3 14-14-16,4 2 3 15,-2 5 4-15,1-7 3 16,-3-10-7-16,0-16 3 0,-6-12-4 16,-4-15 13-16,-4-18-9 15,0-11 5-15,0-10 1 0,0-5-4 16,0-10 3-16,0-17-4 16,0-10-4-16,4-23-5 15,5-11 5-15,-2-9 2 16,4 1-5-16,3 8 1 0,2 8-1 15,5 12-5-15,-7 13 11 16,8 9-6-16,2 6 1 0,1 13 5 16,3 13-5-16,5 10 3 15,-1 18-5-15,1 16 3 16,-6 11 6-16,-6 14-5 16,-4 3 3-16,-5 11 1 0,-12-7 6 15,0-3-7-15,-17-10 8 16,-3-12 3-16,-10-10 8 15,-2-18-6-15,1-12-5 0,-11-10 3 16,2-14-3-16,0-21-4 16,-1-12-9-16,4-12-8 0,10-11-15 15,2-5-43-15,8-8-32 16,17 0-38-16,0 3-35 16,0 9-10-16,0 4-57 15</inkml:trace>
  <inkml:trace contextRef="#ctx0" brushRef="#br0" timeOffset="32197.12">19715 6839 237 0,'0'-34'248'16,"-12"10"-68"-16,12 3-44 16,0 5-70-16,0 8-40 0,0 0-11 15,15 8-7-15,18 0-2 16,18 13-3-16,23 6 5 15,16 14-6-15,10 17-1 16,3 9 13-16,0 24-9 0,-7 15 2 16,-12 28-2-16,-15 29-4 15,-19 19-1-15,-27 10 18 16,-18-1 10-16,-21-5 1 0,-12-10 11 16,-18-18 17-16,-2-20-2 15,-5-19 14-15,-1-22-17 0,6-20-15 16,4-13-6-16,8-14-11 15,8-9-7-15,2-14-9 16,15-5-1-16,11-14-17 0,0 0-54 16,0-14-103-16,0-10-71 15,0-16-7-15,0-10-48 16</inkml:trace>
  <inkml:trace contextRef="#ctx0" brushRef="#br0" timeOffset="33660.12">13439 9960 26 0,'9'-16'81'0,"-5"-4"103"15,-4-4-27-15,0-2-36 16,0 2-21-16,0-5-42 16,0 6-34-16,-13-4-4 0,-1 8-3 15,0 3 16-15,-2 4 3 16,0 8-11-16,-4 4-17 15,-4 0-5-15,-5 16-1 0,-8 9-1 16,-3 3-1-16,-1 9 5 16,5 0 1-16,7 0-6 0,6-5-3 15,5-4 3 1,18-2-5-16,0-7 2 0,9-3-1 16,11-4-5-16,8-12 3 15,5 0 2-15,2 0 1 0,0 0 5 16,-8 0-1-16,-7 0-1 15,-6 8 3-15,-6-8-3 16,-8 13 6-16,0 2 6 0,-14 6 5 16,-10 8-3-16,-12 9-5 15,-5 1 1-15,-7 7 5 0,0-6 4 16,2 1-3-16,10-8-4 16,7-9-4-16,13-8 2 15,4-4-4-15,12-4-15 16,15-8 4-16,15 0 0 15,5 0 3-15,6-3-1 16,0-2 1-16,0 0 1 16,-12 5-3-16,-9 0-1 0,-9 0-10 15,-2 10 14-15,-9 6-2 16,-9 4 0-16,-11 13 3 0,-8 6-4 16,-4 7 4-16,-6 7 0 15,3-2 0-15,2-1 5 0,9 0-3 16,2-7-1-16,11 0-1 15,11-6 8-15,0-10-8 16,3 2 0-16,5-6 4 0,6-1-4 16,-2-6 0-16,1-4 3 15,-6-4 0-15,-4-8-2 16,2 13-2-16,-5-3 4 16,0-10-2-16,0 15-4 15,3-1 3-15,6 3-2 16,-1 4-6-16,5 7-17 0,3 5-56 15,3 4-50-15,11 12-33 16,-2 8-59-16,7 11-137 0</inkml:trace>
  <inkml:trace contextRef="#ctx0" brushRef="#br0" timeOffset="34426.12">13879 13274 394 0,'0'12'241'16,"0"-4"-92"-16,0-8-80 16,0 8-46-16,0-8-19 0,0 0-1 15,0 0-6-15,9 9 2 16,6-9-9-16,13 7-2 0,14-7-1 16,6 12 7-16,0-3 0 15,-2 3 0-15,-10 0 1 0,-4 5 1 16,-12 4 5-16,-7 7 21 15,-10 4 40-15,-3 6 21 0,-16 1 11 16,-8 2-6 0,-1-4-11-16,-3 0-8 0,-1-9-29 15,1-4-18-15,9 0-8 16,2-7-7-16,5-6-11 0,4-11-20 16,8 0-10-16,0 0-5 15,16 0 17-15,13 0 12 16,7 0 3-16,-1 0-2 0,7 15 10 15,-5-4 4-15,-9 1-3 16,-8 0 9-16,-3 0-3 0,-9 0 14 16,-8 6-3-16,0-3 1 15,0 4-9-15,-13 3-6 16,1-1 4-16,4-6-8 0,0-2-7 16,8-5 1-16,0-1-13 15,0-7 3-15,16 13 5 16,12 4 5-16,10-2-2 15,1 11 4-15,6 2 1 0,-3 4 1 16,-10 9 3-16,-7 0 1 16,-11 1 25-16,-5-3 10 0,-9 6 13 15,-15-2-2-15,-18 3-15 16,-8-1-11-16,-12-8 9 0,-3-1-14 16,-6-7-7-16,2-5-3 15,-2-8-17-15,5-4-30 16,10-3-9-16,6-9-12 15,8 0-27-15,9 0-51 0,3 0-56 16,9 0-21-16,12-12-32 16,0-5-12-16</inkml:trace>
  <inkml:trace contextRef="#ctx0" brushRef="#br0" timeOffset="35024.12">14304 11288 362 0,'-23'0'260'16,"4"0"-48"-16,1-6-88 0,5 6-69 15,13 0-41 1,0 0-9-16,21 0 1 0,20-3-4 15,24-5 5-15,28 5-7 16,26-6 9-16,14-4 0 0,14 2 4 16,3-1-8-16,-7 0-3 15,-9-3 0-15,-13 8-2 0,-16 0 3 16,-20 2 1-16,-20 5-6 16,-16 0-1-16,-13 0-1 0,-12 0 2 15,-6 0-28-15,-12 0-40 16,-6 12-48-16,-14 1-31 15,-15-4-52-15,-16 6-27 16</inkml:trace>
  <inkml:trace contextRef="#ctx0" brushRef="#br0" timeOffset="35357.15">14829 11651 191 0,'-44'31'215'0,"-5"2"-89"0,5 0-57 15,-2-2-29-15,6 1-18 16,4-2-11-16,3-10-5 0,9-3 3 16,7-5 15-16,4-4 7 15,7-8 9-15,6 7-17 16,3-7-5-16,16 0-6 0,23 0 11 16,23-7 23-16,24-9 21 15,20-1 1-15,16-3-19 16,11 4-22-16,-2-2-11 0,-5 8-5 15,-8-3-6-15,-14 4-3 16,-22 6 2-16,-15-1-1 16,-22 4-5-16,-13 0 5 0,-10 0 1 15,-8 0-4-15,-5 0-3 16,-7 0-26-16,-5 0-23 0,0 0-34 16,-9 0-42-16,-11 7-53 15,-13 6-54-15,-12 2-212 16</inkml:trace>
  <inkml:trace contextRef="#ctx0" brushRef="#br0" timeOffset="35754.44">14747 12435 349 0,'-41'21'306'0,"9"-10"-82"16,7 1-104-16,8-12-63 15,3 0-35-15,2 7-11 0,12-7 17 16,0 0 10-16,0 0-20 16,0 0-11-16,12 0 3 15,19 0 2-15,23 0 8 16,22 0 3-16,26 0 0 0,17-2-6 16,16-7-7-16,1-3-8 15,7 5 2-15,-10-2 0 0,-8 9-8 16,-17 0 7-16,-20 0 4 15,-18 0 0-15,-17 0 13 16,-13 0 19-16,-12 0 32 0,-13 0 21 16,-1 0 22-16,-11 0 13 15,-3 0-17-15,0 0-10 0,0 0-50 16,0 0-44-16,0 0-75 31,0 0-117-31,0 0-61 0,0 0-43 16,0 0-5-16,0 0 12 15,0 0-17-15</inkml:trace>
  <inkml:trace contextRef="#ctx0" brushRef="#br0" timeOffset="39535.32">5648 9516 392 0,'-54'9'394'16,"9"-9"-121"-16,9 0-140 0,12 0-72 15,8 0-35-15,4 0 20 16,12 0-9-16,0 0-14 16,0 0-6-16,8 0-9 15,16-9 1-15,29-4-1 16,37-6-2-16,43-4-2 15,41-11-2-15,43-4 8 16,26-5-7-16,25-6-5 0,21-9 4 16,14 6 2-16,7-2-4 15,-14 7 1-15,-24 6 2 0,-32 2-6 16,-33 9 8-16,-37 4-4 16,-31 7 0-16,-35-2 2 15,-25 9 6-15,-23 4 58 16,-16-1 44-16,-11 7 16 0,-13 2 9 15,-4 0-6-15,-12-5-130 16,8 5 0 31,-3-5 0-47,-2 5 0 16,-3 0-129 15,0 0-69-16,0 0-45-15,0 0-14 16,0 0-4-16,-16 0-35 0,-1 0 4 16</inkml:trace>
  <inkml:trace contextRef="#ctx0" brushRef="#br0" timeOffset="40549.04">8843 8321 406 0,'-40'-34'218'0,"6"6"-73"16,8-1-72-16,1 10-33 16,8 2-16-16,4 4 16 15,3 11-2-15,10 2-12 0,0 0-16 16,4 0-9-16,15 0 6 15,17 11 4-15,21 5 1 16,25 1 1-16,15-1-6 0,18-1-5 16,5 2-2-16,7-5 0 15,-1 1-4-15,-12-5 4 0,-13-8-5 16,-16 12-1-16,-20-12 4 16,-17 13 1-16,-15-13 7 15,-12 8 18-15,-13-1 22 0,-8-7-2 16,0 12 1-16,-13-12-13 15,-7 12 0-15,-3 5-10 16,-7 4-7-16,-6 3-7 0,-5 13-2 16,-4 11-3-16,-4 14 2 15,-4 15 0-15,-4 7 1 16,1 14-1-16,-1 1 0 16,5 2-5-16,-1 0 4 0,0 1 22 15,4 5 7-15,2-2 2 16,-7-3 7-16,5-4 1 0,5-18-8 15,7-10-13-15,9-21-13 16,4-8 7-16,7-13-2 0,4-7 1 16,13-9-8-1,-8-4 3-15,8-8-1 16,0 0-4-16,0 0-1 0,0 0-1 16,0 0 0-16,0-3 1 0,0-6 9 15,0-3-12-15,0-10 1 16,0-14 0-16,0-16-11 15,-12-22-4-15,1-20-3 0,-7-20 5 16,-1-11 11-16,-1-9-5 16,-5-9-1-16,1-4 3 0,3 8 3 15,1 21 1 1,5 22 1-16,1 14 4 0,3 16-6 16,3 18 2-16,8 8-2 15,-9 11-3-15,9 8 4 0,-8 5-3 16,8 5 3-16,-7 3 0 15,7 3-6-15,0 0 3 16,0 5 0-16,0 0 4 0,0 0-4 16,0 0-2-16,0 0 1 15,0 0 6-15,0 0-9 16,0 0 3-16,0 0-5 16,0 0 4 15,0 0 7-31,-8 0-5 31,8 0 5-15,0 0 0-16,0 0-8 0,0 0 2 15,0 0 2-15,0 0 2 16,0 0-2-16,0 0-3 0,0 0 3 16,0 0 8-16,0 10-10 15,-9-10-1 1,9 8 4-16,0-8-4 0,0 0-4 15,0 0-16-15,0 0-48 16,0 0-77-16,3 11-56 0,11 5-20 16,4 1-10-1,4-1-58-15</inkml:trace>
  <inkml:trace contextRef="#ctx0" brushRef="#br0" timeOffset="42063.97">17217 9855 60 0,'0'-13'224'15,"0"4"-19"-15,0 2-54 0,0-2-42 16,0 2-41-16,0 2-27 15,0 5-1-15,0 0 10 16,0 0-15-16,0 0-16 0,0 0-13 16,0 16 1-16,0 13-3 15,4 21 3-15,5 21 11 0,2 27-3 16,-2 29-3 0,-1 21-3-16,-5 9 2 0,-3 13-11 15,0 7 3-15,0 6 0 16,-8 5 3-16,-4 2 5 0,4-3-7 15,0-7 5-15,0-14-2 16,-1-11-2-16,9-20-2 16,-12-18 4-16,12-15 7 0,-12-17 13 15,4-11-5-15,8-17-5 16,-8-13-8-16,8-10 1 0,0-10-10 16,0-2 1-16,0-10 0 15,0-5-1-15,0-7 3 0,0 9-2 16,0-9 2-1,0 0-1-15,0 0 0 16,0 0 1 0,0 0-5-16,0 0 11 0,0 0-6 15,0 0 0 1,0 0-2-16,0 0 3 16,0 0-5-16,0 0 9 15,0 0-12-15,0 0-3 16,0-5-3-16,0 1-9 15,0 4-18-15,0-5-10 16,0 3-17-16,0 2-12 0,0 0-28 16,0-10-25-16,0-2-20 15,0 4-60-15,0 4-2 16</inkml:trace>
  <inkml:trace contextRef="#ctx0" brushRef="#br0" timeOffset="45574.07">28854 1924 159 0,'-25'-7'239'16,"6"3"-100"-16,7-2-68 15,12 6-40-15,0 0-13 16,20-3-7-16,13-5 5 16,16 0-3-16,16-1-5 15,14 1-1-15,19 1-4 16,13 3-2-16,2-1-3 16,2-2 9-16,-14 2-6 15,-11 1 3-15,-17 1-3 16,-17-1 2-1,-13-1 0-15,-9 5-1 16,-14 0 0-16,-4 0-2 16,-7 0-34-16,-9 0-25 15,0 0-18-15,-12 0-69 16,-4 0-55-16</inkml:trace>
  <inkml:trace contextRef="#ctx0" brushRef="#br0" timeOffset="46206.96">28676 2299 147 0,'-29'0'224'15,"10"0"-55"-15,7 0-56 16,12 0-57-16,0 0-23 16,7 0-16-16,21 0-6 15,14 0-1-15,15 0-8 16,11 0 2-16,14 0 0 15,5 0-5-15,13 0 2 16,-7 8-1-16,0 1-3 16,-12-9 5-16,-16 7-2 15,-16-7 5-15,-13 0 7 16,-7 0 17-16,-12 0 0 16,-6 0-3-16,-3 0-7 15,1 0-9-15,-5 0 3 16,-4 0-8-16,0 0-2 15,0 0 5-15,0 0 3 16,0 0 3-16,0 0 3 16,0 0 1-1,0 0 7-15,0 0 6 16,0 0-2-16,0 0-3 16,0 0-7-16,0 0-15 15,0 0-2-15,0 0 7 16,0 0-13-16,4 0 5 15,-4 0 1-15,4 0 1 16,0 0-2-16,-4 0-4 16,0 0-4-16,0 0-33 15,0 0-72-15,-8 0-50 16,-6-7-47-16,-2-14-79 16</inkml:trace>
  <inkml:trace contextRef="#ctx0" brushRef="#br0" timeOffset="46856.02">29419 1563 253 0,'20'-37'155'16,"-2"5"-52"-16,-10-1-44 16,-8 4-24-16,0 5-20 15,-17 4-6-15,0 3-6 16,0 4-2-16,-6 13 5 16,-5 18-3-16,-9 10 0 15,-16 21 0-15,-16 19-1 16,-15 18-1-16,-27 8 6 15,-10 7-3-15,-14 1-1 16,5-3-2-16,9-18 4 16,15-12-5-16,25-15 0 15,19-19 4-15,22-6 6 16,11-10-1-16,29-2-6 16,17-1 5-16,31-4-5 15,29 0-3-15,29 2 4 16,16 1-3-16,9 6-1 15,-6-1-3-15,-12 5 1 16,-19 3 0-16,-16-4 4 16,-22-3-5-16,-11-4 5 15,-13-6 4-15,-10-11 22 16,-8 0 29 0,-5 0 17-16,-1-4-23 15,0-17-23-15,5-19-18 16,-1-17-6-16,3-17-12 15,5-10 0-15,-3-6-1 16,-4-4-3-16,-1 8 3 16,-8 10-3-16,-4 7-7 15,0 12-15-15,0 12-15 16,0 12-22-16,0 16-15 16,0 17 15-16,0 9-58 15,0 7-54-15</inkml:trace>
  <inkml:trace contextRef="#ctx0" brushRef="#br0" timeOffset="47305.1">29858 4172 48 0,'-17'11'113'0,"3"-1"67"16,-4-10-82-16,1 7-39 15,4-7-20-15,13 0 2 16,-6 0 30-16,6 0 19 15,0 0 6-15,0 0-27 16,6 0-39-16,20 8-11 16,21-8-10-16,27 0-5 15,33 0 0-15,27-8-7 16,24-4 1-16,8 4-1 16,-5 0-1-16,-14 8 5 15,-23 0-1-15,-28 0-3 16,-27 0 0-16,-19-4 0 15,-24-1-21-15,-13 5-26 16,-13 0-6-16,-24 0-36 16,-17 0-42-16,-6 0-92 15</inkml:trace>
  <inkml:trace contextRef="#ctx0" brushRef="#br0" timeOffset="47655.88">29827 4542 30 0,'-30'16'199'0,"6"-4"-12"0,7-12-52 16,6 9-56-16,11-9-36 15,0 0-23-15,0 0-1 16,0 0 2-16,3 0-10 15,14 0 0-15,15 8-9 16,12-8 0-16,18 9-2 16,15-9-2-16,16 0 5 15,13 7 0-15,3-7-7 16,1 0 5-16,-9 0 0 16,-12 0 1-16,-19 0 1 15,-17 0-3-15,-17 0 14 16,-15 0 0-16,-13 0-14 15,-8-4-27-15,-24-4-44 16,-17-4-31-16,-12-9-110 16</inkml:trace>
  <inkml:trace contextRef="#ctx0" brushRef="#br0" timeOffset="48187.25">30203 3675 305 0,'11'-37'279'16,"-3"9"-116"-16,-2 12-93 16,-6 0-45-16,0 4-10 15,0 5 3-15,0 1-12 16,-20 6-8-16,-9 13-1 15,-9 15 2-15,-6 21 2 16,-11 19 1-16,-11 22-2 0,-4 9 4 16,5 6-7-1,3 1 0-15,10-9-1 16,13-11-12-16,10-12 1 16,13-14 1-16,16-6 5 15,23-11 2-15,19 0 1 16,15-4 7-16,14-2 1 0,11-5-2 15,4 5-7-15,-1-4 9 16,-3 0-4 0,-10-5 3-16,-11-4-4 15,-12-6 4-15,-12-7 4 0,-12 1 5 16,-11-12 9-16,0 7 20 16,-14-7 25-16,0-11 3 15,0-19-28-15,-14-17-25 16,3-22-1-16,11-16-5 15,0-18-4-15,0-6-1 16,3-5-3-16,-3 0-22 16,0 3-53-16,0 18-75 15,-18 11-44-15,-13 17-111 16</inkml:trace>
  <inkml:trace contextRef="#ctx0" brushRef="#br0" timeOffset="51448.68">11471 16014 10 0,'0'0'20'0,"0"0"20"0,0 0 25 15,0 0 29-15,0 0 26 16,0 0-46-16,-8 0-22 16,8 0-19-16,-14 0-7 0,14 0 7 15,-8 0 12-15,8 0 12 16,0 0 8-16,-8 0 7 16,8 0 1-16,-7 0 1 15,7 7 0-15,-9-7-16 16,9 0-10-16,0 0-19 0,0 0-12 15,14 0-8-15,13 0-3 16,35-7-2-16,42-2 9 16,51-3 1-16,49 0-10 0,40 4 4 15,18-1-1-15,15 2-2 16,-10 2-6-16,-14 5 2 16,-27 0 0-16,-25 0-1 0,-40 0 4 15,-34 0-5-15,-34 0 5 16,-25 0 13-16,-19 0-4 0,-16 0 0 15,-9 0-14 1,-11 0 3-16,-7 0-2 0,3 0-10 16,-9 0-37-16,0 0-186 15,-20 0-4-15,-20 12-24 16,-21 5 18-16</inkml:trace>
  <inkml:trace contextRef="#ctx0" brushRef="#br0" timeOffset="51897.67">11069 17129 306 0,'-38'0'368'0,"11"0"-98"0,6 0-135 16,12 0-106 0,9 0-43-16,26 0 17 0,13-8-3 15,23-1 6-15,20 6-1 0,19 3-1 16,29 0-3 0,33-5 3-16,35 0 2 0,29-3-3 15,17-3 5-15,7-1-6 16,2-9 2-16,-11-3-3 15,-10-2 1-15,-17-2 11 0,-15 5 14 16,-17-2-5-16,-29 4-10 16,-28 5-1-16,-25 0-3 0,-28 3 2 15,-19 5 0-15,-15 8-2 16,-13 0-1-16,-12-4-3 16,-5 4-10-16,-9 0-15 15,0 0-46-15,-9 0-41 16,-14 12-39-16,-20 5-21 0,-24 0-17 15,-21 6-36-15,-19 6 47 16</inkml:trace>
  <inkml:trace contextRef="#ctx0" brushRef="#br0" timeOffset="52280.25">11520 17817 112 0,'-97'39'262'0,"18"-5"-39"16,27-10-22-16,16-7-81 0,11-8-57 16,9-9-32-1,16 0-9-15,0 0-1 0,19 8 14 16,23-8 40-16,18 0-19 16,27 0-9-16,18-8-9 15,25-6-10-15,23-1-12 0,22-1-8 16,20-5-5-16,12 3-2 15,5 8 3-15,-10 1-4 16,-12 5-4-16,-10 4 4 16,-23 0 6-16,-16 8-10 0,-28-8 5 15,-20 8-1-15,-20-8 0 16,-16 0 0-16,-17 0 4 16,-7 7-2-16,-9-7 2 15,-13 0-4-15,-2 0 0 16,-1 11-11-16,-3-11-19 0,-5 0-93 15,0 0-68-15,-8 12-53 16,-17-1-68-16</inkml:trace>
  <inkml:trace contextRef="#ctx0" brushRef="#br0" timeOffset="52631.01">11873 18754 650 0,'-73'20'267'0,"8"-4"-137"15,16-4-95-15,13 0-83 0,7-12 4 16,16 8 25-16,13-8 12 16,21 0 16-16,23 0-3 15,34 0 1-15,40-8 11 16,39-8-2-16,40-8 8 0,26-9 4 15,24-3-4 1,13-2 7-16,3 5 11 0,-6 5 1 16,-17 3-13-16,-30 6 12 0,-26 3 10 15,-35-1 8 1,-28 5-13-16,-31 3-16 0,-20 2-7 16,-23 2-12-16,-13 2-3 15,-14-1 3-15,-9-1-33 0,-6-6-86 16,-13-14-109-16,-12-12-55 15,-22-16-32-15</inkml:trace>
  <inkml:trace contextRef="#ctx0" brushRef="#br0" timeOffset="107824.35">12031 15758 41 0,'-16'-13'74'16,"3"1"64"-16,-3-5-22 0,-1 6-43 15,6-3-30-15,-3 7-21 16,8 2-17-16,-6 5-10 16,4 0-3-16,-6 0-7 15,-2 12-9-15,1 5-36 16,-5-1-29-16,-2 1-27 16</inkml:trace>
  <inkml:trace contextRef="#ctx0" brushRef="#br0" timeOffset="108257.07">11754 15973 34 0,'0'0'69'15,"-11"0"22"-15,3 0-11 0,8 0-36 16,0 0-48-16,0-9-38 16,0 2-24-16,0-3-2 15,0 8 11-15,0-7 21 0,0 1 20 16,3-1 22-16,2-6 46 15,-5 0 117-15,0-12 2 0,0-1-49 16,0 0-23-16,0-5-21 16,0 1 7-16,0-1 22 15,0 2 14-15,0 1 9 16,0 5-12-16,0 6-10 16,0 3 8-16,0 3-9 0,0 4-25 15,0 6-16-15,0 3-19 16,0 8-18-16,0 20-8 15,-13 25 45-15,1 29 17 0,-3 28-48 16,-2 20-35-16,4 8 0 16,1-4 0-16,1-11 0 15,3-14 0-15,8-20 0 0,0-14 0 16,-10-19 0-16,10-14 0 16,0-19 0-16,0-7 0 15,0-16-129-15,0-8-163 16,0-23-103-16,0-27 57 0,0-39-48 15</inkml:trace>
  <inkml:trace contextRef="#ctx0" brushRef="#br0" timeOffset="108540.97">11743 15076 684 0,'-29'-36'457'15,"1"12"-221"-15,3 8-126 0,2 7-60 16,1 9-26-16,7 0-18 15,4 9 2-15,11 7-7 16,0 0-6-16,11 3 5 16,12 6-9-16,11-4-12 15,2-9-16-15,5-12-40 0,3-4-5 16,5-16-10-16,-8-14 23 16,-14-5 33-16,-5-11 12 0,-22-3 16 15,0 9 28-15,-22 3 12 16,-9 13-16-16,-9 11-8 15,-6 17-11-15,-3 14 0 0,0 17-48 16,6 19-92-16,9 15-62 16,11 15-99-16</inkml:trace>
  <inkml:trace contextRef="#ctx0" brushRef="#br0" timeOffset="109139.92">12166 15904 1148 0,'0'-28'423'16,"0"2"-226"-16,0 10-105 15,0 4-58-15,0 12-14 16,0 0-3-16,0 12-4 0,0 20-3 16,0 18 2-16,-13 19-5 15,-4 12-8-15,0 0 5 16,-2-3-3-16,3-13-1 15,-1-16 5-15,6-13 0 0,-2-8-3 16,13-11-8-16,0-8-6 16,0-9-29-16,5-15-22 15,9-24-18-15,17-21 16 0,9-14 21 16,3 1 32-16,-2 8 6 16,0 16 0-16,-4 16 3 0,-4 21 10 15,3 21 19-15,1 23 20 16,4 17-10-16,6 13-16 15,7 2-3-15,0-2-9 16,1-2-4-16,-3-11 0 0,2-16-2 16,-6-18-2-16,-3-18 9 15,0-30-9-15,0-31-9 0,-2-35 9 16,4-27-8-16,-12-24 0 16,-1-13-7-16,-11 0 14 15,-7 9 11-15,-7 18 33 0,-5-155 159 47,-4 291-198-47,-16 97-4 16,16 5 0-1,0 35 0-15,0 23 0 16,8 171 0-16,4-179 0 16,4-13 0-16,8-17 0 0,1-23 0 15,-4-18 0-15,-2-20-240 16,-2-17-133-16,-6-16-9 15,-3-28-11-15</inkml:trace>
  <inkml:trace contextRef="#ctx0" brushRef="#br0" timeOffset="109291.32">13058 15916 370 0,'-31'-21'433'0,"-4"2"-39"15,13 5-157-15,5 7-129 16,9-1-79-16,8 0-37 15,12 3-9-15,15-2-28 0,22-6-71 16,18-4-115-16,15 1-43 16,0 0-25-16,8-4-278 0</inkml:trace>
  <inkml:trace contextRef="#ctx0" brushRef="#br0" timeOffset="109978.91">15370 16002 669 0,'-14'-12'467'0,"3"-5"-127"0,-2 5-163 16,5-2-92-16,8 3-37 16,-8 3-10-16,8-1-9 15,0 2-8-15,0-1-10 16,0 4-10-16,0-1 2 0,0 5-5 16,0 0 4-16,0 0-3 15,0 0 3-15,0 0-4 16,0 0 3-16,0 0-2 0,0 0-2 15,0 0 4 1,0 0-8-16,0 0 5 0,0 0-9 16,0 0-17-16,0 0-13 15,0 0 10-15,0 0 2 16,0-4-7-16,0-4-11 0,0 1 1 16,0-10-1-1,-8-11 12-15,8-6 17 0,-12-1 11 16,-4-7 8-16,-5 1-2 15,-4 5 13-15,-6 8 3 0,-14 7-2 16,-12 14-1-16,-8 14 8 16,-9 18 12-16,1 20 7 15,5 15-1-15,7 22-6 0,7 20 3 16,19 8 1-16,18 5-13 16,26-7 4-16,20-5 0 0,23-14-7 15,17-16-10-15,12-13-6 16,11-18-1-16,12-22 4 15,-11-12-2-15,-8-8-3 16,-12-12-8-16,-16-4 0 0,-14-5 14 16,-13-2-12-16,-12-2-4 15,-4 4-4-15,-11 5-10 16,-3 3-18-16,0 6-47 0,0-3-64 16,0 8-61-16,0-3-56 15,0 5-24-15,5-7-38 0</inkml:trace>
  <inkml:trace contextRef="#ctx0" brushRef="#br0" timeOffset="110321.91">16591 15762 383 0,'-19'-46'409'15,"-16"9"-85"-15,0 5-120 16,2 7-97-16,2 13-58 16,5 12-23-16,7 9-9 0,5 11-8 15,6 13-7-15,8 3-2 16,0-3 0-16,8-5 7 16,6-7-13-16,-3-9-3 15,6-12-14-15,0-9-6 0,6-11-10 16,-3-8 9-16,-3-5 14 15,-9 0 6-15,-2 5 2 0,-6-1 12 16,0 5-2-16,-14 4-6 16,6 4-3-16,8 4-43 15,-9 3-88-15,9 9-75 0,0 0-42 16,0 0-44-16</inkml:trace>
  <inkml:trace contextRef="#ctx0" brushRef="#br0" timeOffset="110571.56">16554 16356 457 0,'-17'12'286'16,"1"-12"-70"-16,7 0-84 0,9-4-56 16,9-4-35-16,16-1 36 15,12 9 78-15,4 0-4 0,0 21-20 16,-9 14-16-16,-12 15-22 15,-10 12-28-15,-24 7-33 16,-18 12-14-16,-22 9-29 0,-22 2-95 16,-17 7-153-16,-18-2-85 15,-10-3-20-15,-9-5-2 16,-13-7-227-16</inkml:trace>
  <inkml:trace contextRef="#ctx0" brushRef="#br0" timeOffset="111917.94">15040 11104 420 0,'0'-16'344'0,"0"4"-44"16,0 5-116-16,0 2-95 16,0 5-57-16,0 0-12 0,0 19-10 15,0 19 2-15,-8 18-8 16,-5 21 1-16,2 26 0 16,-3 15 0-16,0 3 1 0,-4-2-8 15,2-12 0-15,4-11 2 16,-1-14 2-16,3-14-2 15,-3-14-8-15,1-10-34 16,-2-11-44-16,6-16-79 0,2-17-91 16,-2-30-77-16</inkml:trace>
  <inkml:trace contextRef="#ctx0" brushRef="#br0" timeOffset="112234.45">14934 10498 497 0,'-19'-25'346'0,"2"10"-143"0,5 6-117 16,12 9-67-16,0 12-14 15,0 4 0-15,3 5-2 16,15 0-2-16,1 4-1 16,9-6-2-16,4-3-7 0,1-4-1 15,0-12-19-15,-1-8-39 16,6-17-12-16,-2-12 23 15,-8-14 22-15,-8-11 18 0,-8 0 25 16,-12 10 10-16,0 7-8 16,-19 15 1-16,-6 3-9 15,-3 15-2-15,-5 12-2 16,1 16 4-16,-5 21-3 0,1 17-19 16,3 15-18-16,4 12-47 15,12 9-42-15,17-2-124 16</inkml:trace>
  <inkml:trace contextRef="#ctx0" brushRef="#br0" timeOffset="112833.65">15242 11316 530 0,'0'-28'400'0,"6"3"-136"0,-6 4-146 15,0 9-69-15,0 8-22 0,3 4-18 16,2 16-2-16,-2 18 3 16,-3 17-8-16,0 31 1 15,0 20 2-15,-11 12-3 16,-3 0 2-16,-2-8 0 0,4-20-10 16,1-22 3-16,2-19 2 15,9-21 7-15,0-24-8 16,13-24-23-16,6-32-40 0,14-35 26 15,7-14 19-15,1-1 7 16,-3 8 16-16,-6 21 5 16,-8 21-3-16,-9 14-5 15,1 26-2-15,-2 24 12 0,-2 33 18 16,-6 28-3-16,3 25-8 16,-1 11-4-16,5 2-8 15,7-14-5-15,1-15 1 0,-2-21 5 16,9-26 0-16,6-31-7 15,11-36-15-15,12-43-18 16,3-25-5-16,5-26-2 0,2-18 13 16,-7-10 11-16,-13 0 4 15,-9-1 13-15,-10 12 17 0,-12 18 13 16,-4 22 15-16,-12 27-10 16,0 18-10-16,0 27-17 15,-12 35 17-15,-8 31 28 16,-10 35 12-16,-2 31-24 15,-1 29-9-15,1 21-17 0,8 19-4 16,9 10-8-16,7-6-2 16,8-11 0-16,0-19-21 0,8-24-62 15,0-18-101-15,4-25-84 16,4-32-36-16,1-30-63 16</inkml:trace>
  <inkml:trace contextRef="#ctx0" brushRef="#br0" timeOffset="112975.47">15913 11251 759 0,'-24'-44'307'0,"3"6"-136"15,9 7-106-15,12 9-52 0,17 6-5 16,11-1 0-16,17 5-14 16,15 5-59-16,14 2-119 0,2 0-54 15,0-3-80-15</inkml:trace>
  <inkml:trace contextRef="#ctx0" brushRef="#br0" timeOffset="113847.63">17302 11059 61 0,'10'-24'162'0,"-7"0"4"16,0-1-72-16,-3 5-30 0,0 4-16 16,0-1 11-16,0 5 16 15,0 0 21-15,0 4 7 16,0 1-9-16,0-4-6 15,0 9-23-15,0-3-15 16,0 5-17-16,0 0-12 0,0 0-9 16,0 7-6-16,-12 19 10 15,0 15 14-15,0 20 11 0,-6 16 0 16,4 24-13-16,-3 21-9 16,5 13 0-16,-1 3-10 15,6-3-5-15,7-9-7 0,0-17 8 16,0-18-3-16,0-22-3 15,0-17 10-15,0-11-2 0,0-16-3 16,0-25-7-16,-8-9-11 16,-1-24-10-16,-4-27-7 15,2-25 11-15,-5-18 3 16,-14-5 9-16,-1 6 4 16,-6 16 16-16,-7 19-10 0,-5 20-6 15,0 22 4-15,-4 25 15 16,-7 41 16-16,-1 32 5 0,4 33-10 15,11 17-5-15,19 6-10 16,27 1 6-16,16-7-8 16,21-19 2-16,19-10-3 0,9-15-4 15,3-27 5-15,6-15-6 16,-1-20 2-16,-8-17 1 16,-8-21-5-16,-5-20 1 15,-7-15-1-15,-9-13 2 0,-8-5-5 16,-6-7 2-16,-10 3 0 15,-3 5 8-15,-9 15-10 16,0 13 0-16,0 10-3 0,0 10 0 16,0 4-4-16,0 9-5 15,0 12-41-15,0 12-45 0,-17 11-78 16,1 11-57-16,-2 5-19 16,7-5-53-16</inkml:trace>
  <inkml:trace contextRef="#ctx0" brushRef="#br0" timeOffset="114181.06">17889 11421 462 0,'6'-44'220'15,"-6"6"-103"-15,0 15-59 16,0 6-32-16,0 6 0 0,0 2 10 15,0 9-10-15,0 0-11 16,0 17-10-16,8-2 2 0,0 6-2 16,3-5-9-16,7-3 1 15,-7-6 1-15,1-7 2 16,1 0-1-16,-1-7-2 16,1-10-1-16,-6-2 2 0,-7-7 3 15,0-2-4-15,0-4 3 16,-12 4-5-16,-5 2 4 0,1 7-2 15,1 2-4-15,-2 8 4 16,-3 9-1-16,-3 21 4 16,-8 14-20-16,0 15-72 0,-2 13-50 15,1 1-99-15</inkml:trace>
  <inkml:trace contextRef="#ctx0" brushRef="#br0" timeOffset="114398.5">17875 12097 499 0,'0'17'472'16,"0"-9"-195"-16,8 0-140 0,4 0-67 15,4 4 86-15,9 4 144 16,2 4-164-16,3 10-136 16,-1 6 0-16,-10 13 0 15,-10 11 0-15,-23 9 0 0,-21 17 0 16,-26 8 0-16,-17 5 0 15,-11-3-364-15,-4-1-144 16,0-14 59-16,-5-12 89 0</inkml:trace>
  <inkml:trace contextRef="#ctx0" brushRef="#br0" timeOffset="128025.91">6833 3520 41 0,'-35'9'141'16,"-7"-9"41"-16,2 7-75 15,-1-7-46-15,8 0-31 16,6 0-7-16,5 0 7 0,5 0 1 15,7 0-6-15,10 0 13 16,0 0 0-16,0-4-21 16,10-3-9-16,29-5-2 15,32-9 2-15,45-8-5 16,37-6-2-16,46-7 4 16,48 3-7-16,38-4 2 15,20 11-1-15,-8 12-3 0,-25 8 4 16,-33 4 0-1,-40 8-8-15,-41 0 9 16,-41 0-1-16,-30 0 7 0,-27 0-3 16,-19 0 7-16,-14 0 10 15,-6 0 3-15,-12 0-8 16,-6 0-8-16,-3 0-2 16,0 0-3-16,0 0 0 15,-12 0-3-15,-1 0-4 16,3-4-1-16,-7 4-45 15,-5 0-77-15,-5 0-102 16</inkml:trace>
  <inkml:trace contextRef="#ctx0" brushRef="#br0" timeOffset="128791.94">8835 2931 367 0,'-12'-38'124'16,"0"2"-63"-16,12 8-29 16,-8 8-16-16,8 3-2 15,0 4 1-15,0 1-1 16,0 5-8-16,0 2 0 15,3 5-7-15,18 0-1 16,11 0 8-16,18 0-8 0,14 0 4 16,13 12-2-16,9 0-3 15,2 1 7-15,10-13-5 16,5 12-4-16,-7-12 1 16,-14 7-1-16,-14-7 3 15,-20 0 3-15,-15 11 4 16,-12-11 5-16,-10 7-1 15,-11 5-4-15,0 4-2 16,-26 8-2-16,-16 13 0 16,-12 17 3-16,-5 18 0 0,-7 22 2 15,2 20 5-15,-1 9-7 16,8 3 0-16,4 0-2 16,9-12 0-16,6-12 1 15,11-17-8-15,5-16 6 0,11-16 0 16,3-12 2-16,8-18 3 15,-9-2 6-15,9-13 8 16,0-8-2-16,0-12-11 16,0-12-3-16,0-22 0 15,0-18-4-15,0-22 1 16,0-28 0-16,0-11-1 0,0-11 0 16,0 3-4-16,6 2 4 15,-6 13 6-15,0 17-2 16,0 12-7-16,0 11 4 15,0 21-2-15,0 12 1 16,0 9 1-16,0 10-4 0,0 11 3 16,0 1 0-16,0 7-2 15,0 3 1-15,0 4-7 16,0 0 1-16,-9 0 1 16,1 0 2-16,8 9-3 15,-12 3 2-15,3 0-12 16,1 0-5-1,8 0-7-15,-11 0-6 0,3 1-3 16,-6-1-12-16,6-4-55 16,0 0-51-16,-4-8 9 0</inkml:trace>
  <inkml:trace contextRef="#ctx0" brushRef="#br0" timeOffset="130986.91">916 1033 20 0,'8'-12'48'15,"1"5"57"-15,0-2 69 16,-1 4-71-16,-5 1-43 16,-3 4-33-16,0 0-14 15,0 0-5-15,0 0-5 16,-11 21 2-16,-7 7-3 15,-5 13 1-15,-10 17-1 16,-4 11-3-16,1 12 1 16,4 4 2-16,4-3-2 15,7-4 1-15,5-14-5 16,2-7 5-16,14-7-1 16,0-14 0-16,0-8 1 15,0-9-1-15,0-2 4 16,0-8-4-16,0-9 1 15,5 0 3-15,15 0 0 16,20-17-2-16,22-11 0 16,28-8-4-16,32-8 3 15,31-14-1-15,30 1 4 16,21 4-6-16,2 12 0 16,-10 9 3-16,-27 11-1 15,-25 9 1 1,-30 12-1-16,-30 0 2 15,-15 0-2-15,-20 0 3 16,-14 0 3-16,-10 0 0 16,-8 0 1-16,-5 0 0 15,-4 0 1-15,1 0 14 16,-9-9-3-16,0-6-6 16,0-10-5-16,0-7-4 15,0-11 1-15,3-4-5 16,2-6-2-16,-2 1 2 15,-3-2 4-15,5 6-4 16,-2 2 0-16,2 7 0 16,4 6-3-1,-6 4-1-15,2 5-1 16,-5 3 5-16,0 4 0 16,0 5-1-16,0 1 2 15,0-1-1-15,-17 3-1 16,-4-3-2-16,-2-1 7 15,-14 6-8-15,-12-2 4 16,-12 9 1-16,-16 0-4 16,-16 0 3-16,-17 9-1 15,-9 3 2-15,-11 1-2 16,-12 3-1-16,1 3 2 16,2-3 0-16,10 1 0 15,15 0 3-15,16-6-2 16,14 2-4-16,11-4 1 15,15-2 2-15,13-7-3 16,9 12 3-16,7-12 2 16,6 13-3-16,1-13 4 15,4 12-6-15,-4-12 4 16,5 13 0-16,3-6-4 16,-4-7 5-16,-1 7-2 15,-3-7-3 1,-1 0 3-16,3 0 1 15,0 10 1-15,3-10-3 16,4 0 1-16,2 0-2 0,11 0-1 16,0 0-5-16,0 7 0 15,3-7-2-15,10 12-21 16,7-3-4-16,8 3-40 16,-2-12-87-16,-4 0-7 15</inkml:trace>
  <inkml:trace contextRef="#ctx0" brushRef="#br0" timeOffset="131719.99">1549 183 165 0,'-22'-5'208'15,"-7"2"-86"-15,4 3-61 16,-8 0-31-16,-8 20-17 15,-2 8-4-15,-1 5-5 16,6 3-2-16,10 2-3 16,7 2 3-16,8-3-4 15,13 0 0-15,0-10 8 16,10-2-6-16,1-4 0 16,6-9-2-16,2-12 5 15,3 0-2-15,-1-4-6 16,1-8 2-1,8-9-1-15,-3-8 7 16,-2-2-5-16,-1-2 6 16,-8 4-6-16,-2 1-1 15,-6-1 5-15,-8 1-2 16,0 4 3-16,0 2 3 16,0 6-3-16,-13 9-3 15,13 2-3-15,0 5 4 16,0 16-3-1,0 9 0-15,0 3 2 16,0 0 1-16,8 6-1 16,17-1 5-16,23-5-3 15,20-4-2-15,14-5 2 16,11-2-15-16,4-5-27 16,-2-12-146-1</inkml:trace>
  <inkml:trace contextRef="#ctx0" brushRef="#br0" timeOffset="132602.65">7576 5565 171 0,'-85'11'205'0,"3"2"-99"15,1-13-56 1,4 12-26-16,4-5-12 0,16 7-2 15,14-14-2-15,10 0 0 16,9 0 1-16,10 0-2 16,14 0-2-16,0 7 2 15,18 1 4-15,13 1 4 16,23-9 12-16,19 0 2 16,31-12-16-16,32-4-5 0,30-9 0 15,27 0-4-15,19 1-2 16,0 4 2-16,-13 7-6 15,-25 5 0-15,-32 8 4 16,-31 0-2-16,-30 0 8 0,-24 0 13 16,-21 0 1-1,-16-7-5-15,-20-2-8 0,-17 1-8 16,-16-1-12-16,-15 1-25 16,-17-3-24-16,-7-6-39 15,-6-7-85-15,1-12-26 0</inkml:trace>
  <inkml:trace contextRef="#ctx0" brushRef="#br0" timeOffset="133217.59">8514 4965 117 0,'17'-12'262'0,"-9"4"-103"0,-8 4-78 16,0 4-39-16,0 12-21 15,0 16-10-15,-17 17-4 16,-2 26 5-16,-6 26 11 15,-4 25-3-15,4 24-11 0,3 17-1 16,1 1-3-16,4-10-2 16,9-7-3-16,8-21 4 15,0-21-10-15,0-20 13 0,0-23-6 16,0-22 4-16,3-28-8 16,5-31-16-16,6-43-14 15,-2-44-1-15,3-44 7 16,-2-42 18-16,-5-15 3 15,-8-1 6-15,0 14 6 0,-13 13 0 16,-1 30 10-16,-4 30 10 16,7 28-7-16,-3 19-14 15,6 20-4-15,8 18-2 16,0 17 2-16,0 10-1 0,16 9-1 16,14 12 1-16,14 13 2 15,18 7 1-15,14 12-2 16,17 14-3-16,10 6 2 15,1 10-7-15,1-1-1 16,-1 10-1-16,-7-2-4 0,-4 0-4 16,-11-8 1-16,-14-3 6 15,-14-14 3-15,-15-7 3 16,-14-12 7-16,-18-9 5 0,-17-4 0 16,-24 2 2-16,-22 5 5 15,-23 11 1-15,-22 10 0 16,-16 10-4-16,-16 10-5 15,-14 6-6-15,0 3 4 0,14-7-6 16,23-13 1-16,26-15 3 16,18-11-2-16,18-12-12 15,15 0-5-15,20-12-13 0,13-11-35 16,13-16-83 0,12-17-76-16</inkml:trace>
  <inkml:trace contextRef="#ctx0" brushRef="#br0" timeOffset="135796.84">1168 2755 5 0,'0'0'4'0,"0"0"3"16,0 0 4-16,0 0 1 15,0 0 1-15,0 0 3 16,0 0 2-16,0 0 8 16,0 0 15-16,0-4 21 15,0 1 34-15,0 3 8 16,0 0-40-16,0 0-31 15,0 0-16-15,0-5-8 16,0 1 2-16,0-4-7 16,0 4-1-16,0-1 1 15,0 5 4-15,0-3-4 16,0-1-1-16,0 4 2 16,0 0-4-16,0 0-5 31,0 7 5-31,0 10-1 15,0 4 2-15,-8-2-6 0,-1 6 7 16,9 5 0-16,0 1-2 16,-8 1-7-1,1 6 7-15,7-1-1 16,-8-2 2-16,8 2-2 16,0 0 0-16,-12 0-2 15,12-5 6-15,-8-4-6 16,0-2 1-16,8-7 0 15,0-2 1-15,0-5 2 0,-9-3-2 16,9-2-2-16,0-7 4 16,0 8-2-16,0-8 3 15,0 9-6 1,0-9 4-16,0 7 1 31,0-7 0-31,0 0 4 16,0 0-4-16,0 0 6 0,0 0 2 15,0 0 0-15,0 0-1 16,0 0-2-16,0 0-2 16,0 0 0-16,0-3-4 15,0-6 5-15,0-3-5 16,9 0 1-16,2-4-2 16,11-5 1-16,2-4-3 15,0 6 2-15,4-2 1 16,1 5-1-16,-1 0-3 15,0 3 5-15,-4 6-8 16,1-3 5-16,-4 10 3 16,-2 0-3-16,-3 0 1 15,-2 0 0-15,-3 0-5 16,2 17 7-16,-5 0-2 16,-5 4-1-16,-3 3 2 15,0-1-1-15,-11 6 2 16,-5 0 0-16,-9 4-1 15,-7 3-3-15,-14 4 3 16,-3 5 2-16,-8 0-6 16,-4-4 3-16,1-4 0 15,4-7-1-15,2-15 4 16,15-7-5-16,7-8 5 16,2-13 3-16,10-7 8 15,7-12-7-15,13-13-4 16,13-5 1-16,7-2-2 15,4 7-2-15,5 5-3 16,-4 11 3-16,-5 5 0 0,-1 8-1 16,-1 4-2-16,-4 2-5 15,0 2 2 1,-6 6 0-16,0 2-3 0,-5 0 1 16,-3 0-1-1,0 0-3-15,0 0-1 16,0 6 2-16,0 8 1 15,0-2 3-15,-8-5-4 0,0 2-1 16,8-1-42-16,0-8-60 16,-11 0-60-16</inkml:trace>
  <inkml:trace contextRef="#ctx0" brushRef="#br0" timeOffset="137078.29">556 4101 61 0,'-13'10'89'16,"1"-10"34"-16,12 8 2 15,0-8-58-15,0 0-33 0,17 0-17 16,23 0-7-16,28-12-2 15,39-13-3-15,40-12 4 16,46-8-2-16,35-2 0 16,20 1-2-16,-9 6-3 15,-16 11-4-15,-27 5 4 16,-33 7-1-16,-38 8-2 16,-32 7 5-16,-28 2 11 15,-21-5 9-15,-11 5-5 16,-12 0 1-16,-9 0-8 15,-4 0-3-15,-8 0-4 16,0 0-8 0,0 7 6-1,0 10-3-15,0 4 0 16,0 14 1-16,0 15-3 16,-8 15 2-16,8 13 1 15,0 8-3-15,0 2 3 16,0 8 0-16,-12-8-3 15,12-3 3-15,-13-3 0 16,5-12 2-16,-1-6-2 16,9-12-2-16,-10-7 0 15,10-6 1-15,-8-12 3 0,8-7-3 16,-9-4 0-16,9-7 2 16,-13-9 1-16,2-4-1 15,-9-8-6 1,-9-5-2-16,-15 5 8 0,-22 0-2 15,-19 12-2-15,-25 0 4 16,-20 19-3-16,-28 15 1 16,-20 6-1-16,-14 4-3 15,2 2 4-15,10-6 0 16,13 1 1-16,19-7-5 16,13-6 5-16,21-7 4 0,30-6-1 15,19-2-4-15,19-13 4 16,18 8-2-16,9-8-1 15,6 0 1-15,5 0-2 16,8 0 1-16,0 0 3 0,0 0-2 31,0 0-1-15,0 0 6 0,0 0 2-16,0 0-1 15,0 0 2-15,0 0 5 16,0-16-10-16,8-18-9 0,5-14-4 15,6-18 4-15,9-18-1 16,1-10 5-16,-1-12 0 16,-4 0 0-16,-3 0-4 15,-1 4-4-15,-3 4 5 16,-6 12 0-16,1 17 3 0,-3 17-5 16,-4 12-4-16,-2 11-11 15,-3 9-4-15,0 7 4 16,0 9 10-16,0 4 1 15,0 0 2-15,0 0 3 16,0 0 1 0,0 0 2-16,0 0 2 15,0 0-3-15,0 0 0 16,0 0-1-16,0 0 0 0,0 0 1 16,0 0 0-16,0 0 3 31,0 0 4-31,0 0-4 31,0 0-3-31,0 0 0 0,0 0 5 16,0 8-7-1,3 1-6-15,5-1-9 16,1-8-10-16,7 0-93 0,10 0-72 16</inkml:trace>
  <inkml:trace contextRef="#ctx0" brushRef="#br0" timeOffset="140222.91">1277 1152 14 0,'0'0'26'0,"0"0"24"15,-11 0 25-15,3 0 42 16,8 0 9-16,-8 0-47 16,8 0-34-16,0 0-14 15,8-8-15-15,8-5-8 16,13 1 1-16,16 0-6 15,12-5-1-15,11 1 1 16,8-1-3-16,3 5-2 16,-11 5 2-16,-6-3-6 15,-18 8 0-15,-11 2-5 16,-14 0-11 0,-19 0-37-16,-11 0-120 15</inkml:trace>
  <inkml:trace contextRef="#ctx0" brushRef="#br0" timeOffset="140855.09">1315 1074 18 0,'0'-3'35'0,"-9"-2"17"16,9 1 15-16,0-1 13 15,-7 2 15-15,7-1-11 16,-8 4-37-16,8 0-22 16,0 0-14-16,0 0-7 15,0 0-3-15,0 16 3 16,-8 4 3-16,8 8-1 16,-9 4 0-16,9 7 0 15,-13-8-5-15,7 7-1 16,-3-3 2-16,9-1-1 15,-8-6-2-15,8-8 2 16,0-3 0-16,0-6 1 16,0-11 3-1,0 0 3-15,0 0-4 16,17-17 0-16,5-2-5 16,13-5 6-16,1-1-5 15,4 0-1-15,3 6 1 16,-1 3-1-16,-5 4-1 15,-9 2 3-15,-8 10-3 16,-7 0 2-16,-10 17 5 16,-3 11-2-16,-11 14-2 15,-9 2 0-15,-10 4 0 16,-2 6 4-16,-12-6-4 16,-5-3 5-16,4-5-5 15,5-6 2-15,6-10 0 16,11-9 3-16,2-2 17 15,8-13 15-15,13 0-10 16,0-2-13-16,0-11-4 16,13-4-8-16,0 1-1 15,-1 4-1-15,-4 3-9 16,-5 1-30-16,2 8-41 16,-5 0-87-16,0 13-273 15</inkml:trace>
  <inkml:trace contextRef="#ctx0" brushRef="#br0" timeOffset="141953.54">1628 4525 17 0,'-14'-3'32'0,"14"-1"7"16,-8-1-1-1,8 5-5-15,0 0-11 0,0 0-13 16,0 0-5-16,0 0-9 15,0-3 6 1,0 3 1 0,0-4 5-16,0-1 12 15,0 1 19-15,0 4 27 16,0 0 19-16,0 0-27 16,-6 0-23-16,6 0-11 15,0 0-13-15,-8 0-4 0,-2 0 2 16,10-3-2-16,-8-2-4 15,8 1 1-15,-8 4-2 16,0 0 4 0,-1 0-2-16,3 0 0 15,-7 0 1-15,-7 0-5 16,-6 16 2-16,-2 1-1 16,-4 3-2-16,4 0 4 15,-1 4 4-15,1 1-3 16,7 0-3-16,6-1 5 15,15 4-2-15,0 1-2 16,3-5 2-16,17 4-1 0,13-2-1 16,7-7 4-16,9-3 1 15,4-4-1-15,0-12-4 16,-1 0 3-16,-2 0-3 16,-5-7 5-16,-13-5-2 15,-7-4 1-15,-14 0 1 16,-11-6 2-16,0 7-2 15,-19-6-1-15,-10 5-3 16,-7-1-1-16,-2 9-1 16,2 4 1-16,-1 4-5 15,6 0 2-15,6 12-28 16,5 10-22-16,3-7-136 16</inkml:trace>
  <inkml:trace contextRef="#ctx0" brushRef="#br0" timeOffset="142479.39">14403 6630 22 0,'-102'-15'62'0,"4"2"53"16,10 5 28-16,15 0-59 0,16 4-48 16,19-4-75-16,19-1-70 15,19 5-9-15,24 1 24 16</inkml:trace>
  <inkml:trace contextRef="#ctx0" brushRef="#br0" timeOffset="143135.99">13416 6398 73 0,'-28'0'160'0,"-1"0"2"16,5 0-71-16,0-4-45 0,-1 0-19 15,0 1-15-15,1 3 3 16,0 0 22-16,7 0 10 16,6 0-12-16,-2 0-5 0,13 0-4 15,0 0-5-15,0 0-8 16,0 0-4-16,0 0 8 15,0 0 3-15,0 0-6 16,10 0-5-16,-4 0 0 16,13 0 2-16,16 11 20 0,17 2 20 15,29 3 7-15,32 1-4 16,42 3-18-16,56 5-5 16,42 2-8-16,31 5-1 15,12 6-10-15,8-2 2 0,9 0-2 16,0-7 8-16,-8-1 8 15,-25-7 11-15,-38 1-7 16,-38-11 9-16,-43 1 13 16,-37-12-5-16,-39 0 19 15,-24 0-11-15,-18 0-18 0,-14 0-27 16,-9 0-2-16,-7 0-12 16,-9 0-2-16,-4 0-7 15,0 0-2-15,-9 0-35 0,-10 0-95 16,-10 0-99-16,-7 0-27 15,-13 0-18-15,-8-4-33 16</inkml:trace>
  <inkml:trace contextRef="#ctx0" brushRef="#br0" timeOffset="143618.66">16713 6594 804 0,'-29'-20'303'0,"4"4"-147"16,6 4-95-16,6 3-92 15,13 5-30-15,0 4 19 16,0 0 22-16,21 0 13 0,15 13 1 16,26 2 6-16,15 1-3 15,16 5 4-15,1 3-1 16,-1 0 2-16,-8-4 1 15,-15 1-3-15,-22 0-6 16,-11-5 2-16,-17 1 2 0,-11 2 2 16,-18 10-3-16,-20 9 1 15,-19 9 3-15,-13 10-1 16,-7 1 3-16,0-6-3 0,8-7-3 16,12-8 9-16,9-13-1 15,10-3 0-15,7-9-6 16,5-3 4-16,6-9 11 0,4 0 29 15,7-9-5-15,-14-7-13 16,6-8 5-16,0-14-13 16,8-6-11-16,0-14 0 0,0-2 0 15,8-2-5 1,6 0 3-16,-2 11-3 0,-1 6-19 16,1 4-58-16,4 8-69 15,1 5-68-15,12-1-32 16,10 1-65-16</inkml:trace>
  <inkml:trace contextRef="#ctx0" brushRef="#br0" timeOffset="144582.9">24196 6375 375 0,'-8'-22'220'0,"8"2"-93"16,0 1-62-16,0-6-32 0,5 0-19 16,3-4-6-16,3 1-4 15,3-1 3-15,-2 5-6 16,0 3 12-16,1 6 12 16,-10 2 2-16,-3 5 1 15,0 1-10-15,0 2-2 16,0 5-8-16,-8 0-4 0,-9 0 3 15,-12 17-7-15,-10 2 5 16,-18 7-3-16,-16 10 0 16,-17 4-3-16,-21 5 2 15,-17 1-3-15,-18 1 5 16,-13-2-4-16,-15-4 6 0,-13-4-3 16,-12-5 2-16,-8 0-4 15,-4-6-2-15,-13-6 5 16,-12-4-9-16,-7-4 12 15,4-12-7-15,8 0 1 0,15 0 0 16,17 0 0-16,15 0 3 16,20-12-1-16,13 0-5 15,14-4 2-15,9-1 5 16,15 0-1-16,6-2 0 0,7-2-3 16,6 2 5-16,8-2-5 15,5-3 0-15,4 2 0 16,4 3-2-16,4-1 8 15,7-2-6-15,7 2 3 16,11 4-2-16,2 5 2 16,14 1-5-16,4 3 6 0,8 1-4 15,7 4-4-15,9 2 5 16,0 0-2-16,0 0 2 16,0 0 2-16,0 0-7 0,0 0 1 15,0 0 6-15,0 0-5 16,0 0 4-16,0 0-5 15,0 0 6-15,0 0-6 16,0 0-1-16,0 0-11 16,0 0-42-1,0 0-35-15,0-5-9 0,0-7-51 16,0-8-63-16,3-9 15 16</inkml:trace>
  <inkml:trace contextRef="#ctx0" brushRef="#br0" timeOffset="145081.72">19304 5841 367 0,'0'-13'254'16,"0"6"-81"-16,0 7-86 15,-13 0-48-15,-12 12-16 16,-15 17-11-16,-24 10-6 16,-22 24-1-16,-19 9-2 15,-13 6-3-15,-4-2 6 16,6-2-1-16,14-13-1 0,12-8-1 15,19-13-4-15,16-6 2 16,14-14-1-16,12-3 0 16,10-5 3-16,5-5-12 0,14 1 7 15,9 1 1-15,15-1 1 16,8 5-5-16,19-1 8 16,5 0-5-16,4 4 2 15,2 4 3-15,-2 1-4 16,2 3 1-16,-5-3-2 0,-2-2 1 15,-1 2 3-15,-8-5 2 16,-10 0-3-16,-8-8 23 16,-11-8 64-16,-5 0 47 15,-6-20-41-15,2-21-46 0,-3-16-29 16,-2-16-5-16,-3-16-1 16,0-13-4-16,0-7 8 15,0-11-7-15,-8 2-5 0,0 2 0 16,8 5-4-16,-6 18-4 15,6 19-3-15,0 17-6 16,0 17-45-16,0 11 57 16,0 13-234-16,0 16 23 15,0 9 50-15,6 10-1 16,2 5-82-16</inkml:trace>
  <inkml:trace contextRef="#ctx0" brushRef="#br0" timeOffset="149374.96">5696 9501 132 0,'-25'0'157'0,"2"0"-52"16,3 0-53-16,-5 7-25 16,0 5-13-16,1-12 5 15,5 9 17-15,2-9 15 0,4 0 6 16,4 0 2-16,2 0-2 16,-1 0 8-16,0 0-5 15,-1 0-7-15,-2 0-18 16,11 0-9-16,-14 0-11 15,14 0-2-15,0 0 1 16,0 0-2-16,9 0-6 16,29-9-2-16,38-8-1 15,63-6 7-15,59-13-1 16,50-5-6-16,37-4-1 16,15 0-1-16,4 8-3 0,-7 5 4 15,-22 4 0-15,-22 2 1 16,-35 3-7-16,-31 5 7 0,-32 2 3 15,-30 9-4-15,-32-1 2 16,-22-1 5-16,-23 9 34 16,-15-4 18-16,-9 4-8 0,-7 0-14 15,-6-3-10-15,-6 3-15 16,-5-4-2-16,0 4-10 16,3 0-2-16,-3 0-5 15,5 0 1-15,-2 0 6 16,-3 0 0-1,0 0-7 1,0 0 6-16,0 0 3 16,0 0-10-16,0 0 7 15,0 0 2-15,0 0-2 16,0 0-3-16,0 0 1 0,0 0 5 16,0 0-10-16,0 0-15 15,0 0-51-15,-8 0-190 16,8 0 13-1,-8-9-11-15</inkml:trace>
  <inkml:trace contextRef="#ctx0" brushRef="#br0" timeOffset="149757.93">8823 8393 423 0,'-8'-20'228'15,"-4"3"-80"-15,3 5-73 0,1 5-41 16,8 1-11-16,-11 4-14 16,11-3 3-16,0 5-7 15,0 0-7-15,0 0-1 0,0 7 0 16,0 16 2-16,0 16 2 15,0 26 8-15,0 25-5 16,-14 16 6-16,14 16-8 0,-8 4 0 16,8 5-2-16,0-2 3 15,0 1 1-15,0-3-4 16,5-9 0-16,3-11 2 0,1-20 1 16,-1-13 0-1,0-16-2-15,-5-19-21 0,2-9-26 16,-1-14-60-16,-4-24-67 15,0-25-120-15</inkml:trace>
  <inkml:trace contextRef="#ctx0" brushRef="#br0" timeOffset="150240.35">8560 8299 476 0,'0'-16'223'0,"-9"4"-112"16,9 9-60-16,9 3-25 16,10 0-11-16,22 12-8 0,17 4-5 15,22-1 4-15,18 5-5 16,7-2-8-16,5 1-18 16,-5-2-13-16,-3-1-7 0,-12-4 13 15,-11 0 13-15,-17-12 15 16,-13 9 3-16,-13-9 20 15,-11 8 11-15,-13 1 1 16,-3-9-5-16,-9 7 21 0,0-7-18 16,-9 12-12-16,-11 5-4 15,-5 11-5-15,-8 22 48 16,-7 22 11-16,-12 27-13 16,-9 19-13-16,-1 15-24 0,2 13-1 15,-2 6-7-15,10-10-2 16,4-11-4-16,6-22 0 15,14-20-2-15,5-24 4 16,6-15-3-16,4-14 0 0,4-11-2 16,9-9 8-16,-8-7-6 15,8-9 0-15,0 0 1 16,0 0-29-16,0-9-39 16,0-3-72-16,0-10-46 0,5-9 5 15,4-19-75-15</inkml:trace>
  <inkml:trace contextRef="#ctx0" brushRef="#br0" timeOffset="153671.28">14179 9089 218 0,'-20'0'249'16,"4"0"-97"-16,2 0-76 16,3 0-41-16,11 0-16 15,0 0-14-15,8 0-1 16,20 9 6-16,29 2-9 0,28 1 10 15,34-12-6-15,19 0 5 16,4 0 10-16,-4 0-13 16,-12 0 2-16,-20 0-3 15,-22 0 0-15,-15 0 0 16,-19 0 21-16,-14 0 16 0,-12 0 8 16,-7 0-1-16,-9 0-10 15,-5 0-10-15,-3 0-17 16,0 0-8-16,0 0-13 0,0 0-6 15,0 0-32-15,0 0-59 16,0 9-41-16,8-2-6 16,4 3-59-16,1-10 0 0</inkml:trace>
  <inkml:trace contextRef="#ctx0" brushRef="#br0" timeOffset="154495.41">18787 9154 253 0,'-33'0'283'0,"7"0"-85"0,4 0-84 16,10 0-61-16,6 0-26 15,6 0-3-15,0 0 1 16,0 0-5-16,18 0-9 0,24 0-7 15,18-5 2-15,27-2-8 16,17-2 12-16,10-3 3 16,4 5-3-16,-4-2 10 0,-9 6 0 15,-11-1-5-15,-13 4-5 16,-16 0-6-16,-17 0 1 16,-9 0 13-16,-17 0 32 15,-1 0 18-15,-9 0-4 0,-4 0-10 16,-8 0-23-1,0 0-2-15,0 0-4 0,0 0-7 16,0 0-11-16,3 0-1 16,-3-6-2-16,5 6-2 15,-5 0 5-15,0 0-9 0,0 0-1 16,0-3 4-16,0 0-2 16,0 3-17-16,0 0-50 15,0 0-102-15,0 0-95 0,0 0-66 16,-11 6-317-16</inkml:trace>
  <inkml:trace contextRef="#ctx0" brushRef="#br0" timeOffset="157878.12">19092 10933 297 0,'0'0'309'16,"0"0"-89"-16,0 0-79 15,0 0-75-15,0 0-29 16,0 0-16-16,0 0-5 0,0 0-11 15,0 0-3-15,0 0-1 16,0 0-4-16,0 0 2 16,0 0 3-16,0 0 5 0,0 0-10 15,0 0 1-15,0 0 6 16,0 0-1-16,0 0-7 16,0 0 10-16,0 0-9 15,0 0-25 1,0 0-66-16,0 0-74 0,0 0-66 15,5 0-43-15</inkml:trace>
  <inkml:trace contextRef="#ctx0" brushRef="#br0" timeOffset="164167.17">10759 12064 108 0,'-20'-7'242'0,"4"-2"-85"0,4 6-73 16,12-2-45-16,-8 1-22 15,8 2-6-15,0-4 3 16,0 6 2-16,0 0-5 0,0 0 0 16,0 0-9-16,0 0-6 15,4 0 5 1,4 0-2-16,8 12-1 0,12 5 2 15,9 7 1 1,13 9-1-16,10 7 2 0,8 5-2 16,5 8 1-16,1 4-2 15,-4 0 2-15,-5-1-1 16,-13-6-1-16,-3-6 1 16,-8-1 3-16,-13-16-3 0,-5-3-5 15,-6-7-1-15,-4-5 3 16,-4-4-5-16,-9-8-17 15,0-4-47-15,-17-17-55 0,-5-12-58 16</inkml:trace>
  <inkml:trace contextRef="#ctx0" brushRef="#br0" timeOffset="164617.32">11191 11767 45 0,'0'-16'108'0,"-8"4"68"16,8 0-55-16,0 4-53 16,-8-1-31-16,8 6-15 0,-9 3-13 15,9 0 0 1,0 0-2-16,-8 0-4 0,8 0-1 15,0 0-4 1,0 0 3-16,0 0-5 16,0 14 7-16,-13 13-2 0,5 9 0 15,-8 16 5-15,-4 15-2 16,-4 9 11-16,-6 9-10 16,-1 1 2-16,-6-4-1 15,1-5 1-15,4-4 0 0,-1-8-4 16,9-8 1-16,-1-8-4 15,4-8 8-15,6-8-6 16,3-5 2-16,3-8-4 0,9-9 2 16,-8-1 4-1,8-10-3-15,0 0-1 0,0 0 0 16,0 0-1-16,0 0 3 16,0 0-8-16,0 0-13 15,0 0-49-15,0-12-100 0,-16-13-283 16</inkml:trace>
  <inkml:trace contextRef="#ctx0" brushRef="#br0" timeOffset="165848.01">8274 16352 59 0,'-24'0'165'0,"4"7"-4"0,8-7-75 16,0 0-38-16,4 0-24 16,8 0-15-16,0 0 1 15,0 0 17-15,0 0-5 0,0 0-2 16,0 0-4-1,0 0-9-15,0 0 0 0,0 0 1 16,0 0-3-16,0 0-3 16,0 0 3-1,0 0-1-15,0 0 15 0,-8 0 2 16,8 0 7-16,0 0 5 16,-9 0 0-16,9 0 4 15,0 0-7-15,0 0-10 0,0 0-4 16,0 0-1-16,0 0-6 15,0 0-2-15,0 0 3 16,0 0 2-16,0 0 4 0,0 0 3 16,0 0-1-1,0 0 3-15,0 0-5 0,0 0-2 16,0 0 1-16,0 0-5 16,0 0 1-16,0 0-4 15,0 0-2-15,4 0-5 0,12 0 3 16,13 13 5-16,15-13-2 15,13 12 6-15,14 0-3 0,8 0 0 16,11-4 9-16,3-8-12 16,4 13 0-16,-2-13-3 15,-7 8-3-15,-6-8 3 16,-9 0 2-16,-8 7-1 16,-13-7-1-16,-11 9-2 0,-9-9-4 15,-7 0 3-15,-8 0 0 16,-5 8 7-16,-4-8-1 15,1 9-4-15,-9-9 4 0,0 0-3 16,0 0-2 0,0 0 0-16,0 0-8 15,0 0-14-15,0 0-45 0,0 0-54 16,0 0-53-16,0-12-49 16,-14-17-50-16</inkml:trace>
  <inkml:trace contextRef="#ctx0" brushRef="#br0" timeOffset="166281.03">9295 15973 354 0,'-14'-9'275'0,"3"2"-110"16,2 2-84-16,9 5-45 16,0 0-19-16,0 0-8 0,0 0-7 15,0 0 3-15,9 12-5 16,7 1-4-16,9 0-5 15,7-1 1-15,7 0 0 16,4 5 2-16,-4-7 1 0,-2 3 4 16,-9-1-1-16,-7 0-5 15,-5 5 3-15,-7 4 5 16,-9 7 1-16,0 12 0 16,-14 17 3-16,-4 13-1 0,-7 10 4 15,0 15-6-15,-4 3 6 16,-4-1-6-16,6-8-2 15,2-12 2-15,6-12-1 16,2-11 2-16,5-13 4 0,3-13-5 16,9-8 15-16,0-12 36 15,-8-8 30-15,8 0 24 16,-8-16-35-16,-3-17-44 0,-3-15-12 16,3-9-5-16,-5-5-3 15,3 1-4-15,1 4-12 16,4 9-47-16,0 3-24 15,0 0-39-15,8 5-29 16,0-5-37-16,0-3-48 0,8-7-23 16</inkml:trace>
  <inkml:trace contextRef="#ctx0" brushRef="#br0" timeOffset="168838.41">12818 10682 232 0,'-8'-5'206'15,"0"-3"-68"-15,0 3-58 16,8 1-34-16,-8 4-21 0,8 0-5 15,-8 0 5 1,8 0-1-16,0 0-11 0,-9 0-3 16,9 0-12-16,0 0 5 15,0 0-4-15,-11 0 2 16,3 0-4-16,-4 9 1 0,-5 4 3 16,-3 6 1-16,-5 6-1 15,-7 3-3-15,-4 9 3 16,-4 8-1-16,-7 0 1 0,7 0 2 15,1 2-3-15,1 3 3 16,6 3-3-16,4-1-2 16,4 2 2-16,3-6 0 15,1 1 3-15,4 4-3 16,2 4 2-16,14 0 4 0,-8 0-3 16,8 5-3-16,0 2 3 15,0-2-6-15,0 2 8 16,0-2 0-16,0-1-3 0,0-5 2 15,0-2 4-15,5-6-3 16,-2-3-9-16,3 0 10 16,-3 0-3-16,2 0 5 15,-2 0 2-15,2-2-5 16,-5 7 0-16,0-2 5 0,0 1-1 16,3 1 1-16,2-7 2 15,-2 2-5-15,3 0 3 16,-3-4-6-16,5 1 1 15,-4-2-2-15,4 0-1 0,-5 1 4 16,6-3-4-16,-4-3 2 16,3-2-4-16,0-1 3 15,-1-4 2-15,6-2 1 0,4 3-2 16,3-4 5-16,3 2-2 16,3 2 3-16,2-1-3 0,-3-4-1 15,-2 1-1 1,2 0-8-16,-1-1 3 0,-2-4 7 15,-3-4-3-15,-4 4-5 16,2 2 5-16,-4-8-5 0,-1 3 1 16,-1-6 1-16,1 0 5 15,1 0-4-15,4 1 4 16,-1-3-3-16,0-2 0 16,0 1 2-16,-4 1-2 0,1-1 1 15,-6-8-2-15,2 8 1 16,-1-8-1-16,0 13-3 0,4-13 1 15,-4 12 3-15,0 0-3 16,0 0 1-16,1-4-5 16,-1 0 0-16,-1 5 7 0,1-5-2 15,1 0 1 1,-1-8-2-16,0 12-1 16,1-1-1-16,-1 3 2 0,0-3 4 15,4 7-2-15,0-3 3 16,-1 1-5-16,3 0-4 15,2 1 4-15,3 0 0 0,2 2-2 16,-1 2 7-16,1-4-6 16,-2 3 1-16,3-4-2 15,-6 0 9-15,0 1-6 16,-2 2 3-16,-3-2-6 0,3-1-1 16,3 1 4-1,1 4-1-15,-2-6 0 0,-1 6 0 16,1-5 1-16,6 0-2 15,-4 2 2-15,-1-6 0 16,-4-5 5-16,-1-7-5 16,-4 9 6-16,1-9-7 0,-6 7 4 15,1-7-4-15,1 0 5 16,3 8-1-16,0-8-2 16,1 13-4-16,-3-13 3 0,2 8-3 15,1-1 3-15,0-7-4 16,-5 0 5-16,-4 0 1 15,0 0-1-15,0 0-3 16,4 0 2 0,1 0-2-16,-2 0 2 15,-3 0-8-15,3 0 8 16,2 0 5-16,-2 0-8 16,1 0 6-16,-4 0-9 15,0 0 8 1,0-7 3-16,0 2-2 0,0-3-3 15,0-8-10 1,0-7 6-16,0-10-2 0,0-4 4 16,-12-5 5-16,6 2-9 15,6-1 5-15,-9 5 7 16,9 8 7-16,0 7-3 0,0 4 2 16,0 6-7-16,0 3-11 15,0-1 5-15,0 9-7 16,0 0 4-16,9 0 2 15,2 0-3-15,1 17 4 0,-1 3 0 16,7 14 1-16,-2 1-4 16,-4 1 10-16,-4 2-9 15,0-2 2-15,-8-3 4 16,0-1 0-16,-13-2 3 0,-6 1-3 16,-11 2-3-1,-9-5 6-15,-1 0-3 0,-2-6 6 16,5-7-3-16,9-2-2 15,4-1 1-15,3-12-2 16,6 7-2-16,3-7-1 0,12 0-3 16,0 0-16-16,0 0-44 15,0 0-30-15,0 0-121 16,0-4 25 0,4-3-35-16,0 2 18 0</inkml:trace>
  <inkml:trace contextRef="#ctx0" brushRef="#br0" timeOffset="169659.33">9488 16437 7 0,'-6'0'10'15,"6"0"10"-15,-9 0 15 16,9 0 15-16,-9 0-3 0,9 0-5 16,-11 7 0-16,2 2 9 15,1-9 7-15,8 12-5 16,-8-5-29-16,8-7-10 0,-8 10-17 15,8-10-60-15,0 0-47 16,0 0-12-16</inkml:trace>
  <inkml:trace contextRef="#ctx0" brushRef="#br0" timeOffset="169819.15">9295 16482 62 0,'-17'0'149'16,"4"0"-10"-16,5 0-74 15,8 0-79-15,-8 0-71 0,8 0-20 16,0-10 6-16</inkml:trace>
  <inkml:trace contextRef="#ctx0" brushRef="#br0" timeOffset="169975.86">9327 16403 201 0,'-13'0'228'15,"13"0"-94"-15,-8 0-71 16,8 0-67-16,0 0-29 16,0 0-8-16,0 0-10 0,8-12-73 15,9-4-46-15</inkml:trace>
  <inkml:trace contextRef="#ctx0" brushRef="#br0" timeOffset="170207.16">12026 15964 142 0,'41'-12'210'16,"-12"0"-73"-16,-9 5-61 15,-9 2-38-15,-2 0-32 0,0 5-34 16,-5-4-31-16,-4 1-72 16,0-5-38-16</inkml:trace>
  <inkml:trace contextRef="#ctx0" brushRef="#br0" timeOffset="171639.92">640 7199 117 0,'0'-2'213'15,"0"2"-100"-15,0 0-58 0,0 0-31 16,0 12-11-16,0 4-2 16,-7 12-1-16,-2 13-1 15,1 19 1-15,-9 19 0 16,-7 10-1-16,0 9-4 16,-4 4 5-16,-1-5-6 15,1-3-2-15,3-9-1 16,5-3 4-16,0-13-3 0,3-7-1 15,6-10-1-15,3-11 3 16,8-8 0-16,0-9 8 16,8-8 4-16,9-4 0 15,14-12-5-15,22 0-2 0,24-4 8 16,33-8 2 0,24-7 6-16,29-4 9 15,22 0 6-15,20 2-8 0,1 5-13 16,-7 4-10-16,-11 12 6 15,-18 0-4-15,-25 0-6 16,-18 0 4-16,-31 12-4 16,-17-12-4-16,-22 0 33 15,-21 0 58-15,-7 0 53 16,-15-3 55-16,0-11-3 16,-11-10-91-16,-3-21-66 15,0-15-23-15,0-22-12 16,0-24-12-16,5-12-13 15,3-3-1-15,1 2 7 0,-1 12 4 16,-8 15 6 0,0 14-6-16,0 9-5 0,0 16 1 15,-14 8 8-15,3 12-4 16,-5 5 5-16,-4 3-11 16,-9 4-2-16,-7 7-5 15,-100 5-11 1,23 9 21-16,-25 16 3 15,-21 4 8-15,-19 1-5 0,-4 3 2 16,-6-3 4-16,6-1 2 16,11 0-5-1,13-3 12-15,19-5-10 0,22 1 3 16,24-3 2-16,23-10-14 16,22 0-6-16,20 0-30 15,7 0-27-15,21 10-71 0,0-3-22 16,0 2 19-16,9-1 11 15,3-8-24-15,4 7-52 16</inkml:trace>
  <inkml:trace contextRef="#ctx0" brushRef="#br0" timeOffset="172271.57">981 6606 268 0,'0'-12'142'0,"0"4"-61"16,0 8-43-16,0-4-16 16,0 4-13-16,0 0 3 15,0 0-7-15,0 0-7 16,0 0 4-16,0 0 1 15,0 0 0 1,0-5-2-16,0-2 2 16,8-2-1-1,0-4-2-15,-8 2 5 16,0-1 4-16,0 1 10 16,0 5-2-16,-8 6-8 15,-3 0-8-15,-6 8 3 0,-2 9-4 16,-10 8 2-16,-4 3 5 15,0 8 3-15,6 0-4 16,2 2-1-16,9-6 0 16,16-2-5-16,0-7 7 15,12-3-5 1,17 1 1-16,11-4-1 0,21-6 2 0,12-11-4 16,9 8 2-16,2-8-2 15,-6 0 0-15,-4 0 1 16,-15 0-1-16,-9 0 2 15,-18 0-1-15,-7 0 3 16,-11 0 11-16,0-3 10 16,-10-6 0-16,-4 6-5 0,0-6-1 15,0 4-10-15,0 3-3 16,0-3 1-16,0-1-9 16,0 6-2-1,0 0-12-15,0 0-31 0,0 0-25 16,0 0 6-16,0 0 11 15,0 13-12-15,0-3-59 16,0-3-30-16</inkml:trace>
  <inkml:trace contextRef="#ctx0" brushRef="#br0" timeOffset="177146.65">27701 3883 292 0,'-12'-4'323'0,"-1"-3"-46"16,13 2-114-16,0-1-81 0,0 6-41 15,0-4 13-15,0-3 29 16,5 0 10-16,6-3-39 15,11-1-28-15,10-1-11 16,17-5 1-16,8 1-8 16,12-1-3-16,12 6-5 15,5 3 0-15,4-1 0 16,-7 9 1-16,-10 0-2 16,-14 0-9-16,-15 0-6 15,-17 0-23-15,-10 0-54 16,-6 0-51-16,-6 0-82 0,-5 0-36 15,-24 0-88-15</inkml:trace>
  <inkml:trace contextRef="#ctx0" brushRef="#br0" timeOffset="178062.44">27843 3793 149 0,'-12'-7'209'15,"12"-2"-46"-15,-8 1-10 16,8-1-33-16,0 6-38 16,-7-1-23-16,7 4-28 15,-8 0-19-15,8 0-6 16,0 0-1-16,0 12-9 0,0 11 5 16,-8 22-1-16,0 22-5 15,-6 14 5-15,2 12 1 16,-5 9 3-16,-2 4-3 15,-5-1 4-15,-1-7-8 16,-3-8 2-16,3-16 4 16,2-10-3-16,6-12 3 15,0-10-3-15,5-11 1 0,12-9 0 16,0-6 2-16,0-16 4 16,0 0 9-16,0 0 21 15,0 0 16-15,4 0-2 16,0 0-3-16,6 0-8 0,1-8-9 15,9-5-7-15,4-4-5 16,8 1-11-16,14-3-6 16,1-2-2-16,4 4 1 15,-3 5-2-15,0 5 3 16,1 2 4-16,-4 5-15 16,-5 0 12-16,-7 0-5 15,1 12 4-15,-7 0 2 16,3 5-1-16,-5 0-3 0,5 3-4 15,-3 10 7-15,3 0-3 16,-1 8 2-16,-6 2 4 16,2 4-6-16,1 5 0 15,-10 1-7-15,-8 4 12 16,-8-2-5-16,0 5 3 16,-21 5 5-16,-4-3-3 15,-7-1 4-15,-8-4-2 16,-5-2 8-16,-6-7 3 15,4-9 1-15,-5-12-7 0,-2-3-2 16,6-21 10-16,3 0-3 16,3-9 1-16,8-6-5 15,0-13 2-15,6-10-15 16,-1-7 5-16,9 2 3 16,4-7 1-16,4 5-7 15,12 5 11-15,0 7-7 16,12 1-16-16,-1 7 15 15,11 1-12-15,2 8 2 0,4 9-2 16,1 7 1-16,4 0 5 16,-1 15 3-16,4 5-6 15,-3 8 2-15,-1 5 6 16,-4 0 0-16,-7 3-1 16,-5-3 2-16,-3-4-2 0,-1-5-9 15,-4-3 15-15,-5-6-8 16,0-2-1-16,2 0 4 15,-5-13-1 1,0 0-20-16,0 0-71 16,0 0-93-16,0-11-101 15,0-12-64 1</inkml:trace>
  <inkml:trace contextRef="#ctx0" brushRef="#br0" timeOffset="178578.64">28136 3814 12 0,'-20'8'33'0,"0"-1"58"16,-5-7 90-16,5 0-44 15,3 0-36-15,6 0-30 16,11 0-21-16,0 0 8 16,0 0 13-16,0 0-18 15,0 0-3-15,0 0-22 16,11 0-14-16,9 0-8 15,17 0-2-15,16 9 2 16,12-9-3-16,13 8-2 0,3-8-4 16,-4 9-8-1,-8-9-27-15,-12 6-43 16,-17-6-32-16,-12-6-99 0,-10-3-37 16</inkml:trace>
  <inkml:trace contextRef="#ctx0" brushRef="#br0" timeOffset="179195.33">27921 3903 48 0,'0'-8'133'16,"-14"-4"70"-16,14 3-62 16,-11 2-44-16,11 1-41 15,-6 6-27-15,6 0-9 16,0 0-15-16,0 0-2 16,0 0-2-16,0 13-5 15,0 8 7-15,-14 15-2 16,6 18-5-16,-8 18 5 15,0 14 0-15,-9 8-3 16,-3 4 4-16,-1-8-2 16,1-9 2-16,3-8-6 0,5-15 8 15,0-14-4-15,4-12 6 16,3-8-6-16,13-4 0 16,-8-8 4-16,8-2-4 15,0-10 4-15,0 8 3 0,0-8-9 16,0 0 3-16,0 0 3 15,0 0-9-15,0 0 6 16,8 0 4 0,1 7-2-16,3-7-6 15,-1 0 2-15,6 9-1 16,0-9 6-16,6 7 2 16,10-7-2-16,5 0 2 0,1 0-3 15,6 12-7-15,4-12 6 16,-2 9-2-16,4-2 0 15,-7 6 0-15,-3-4 0 16,-9 3-2-16,-2 4-2 16,-16 8-6-16,-11 5 5 0,-11 4-6 15,-15 7-6 1,-11 5-71-16,-5 0-134 0</inkml:trace>
  <inkml:trace contextRef="#ctx0" brushRef="#br0" timeOffset="180841.13">6895 3317 604 0,'-54'0'237'0,"11"0"-117"16,4 0-59-16,12 0-31 16,11 0-13-16,28 0-17 15,36 0 1 1,46-8 2-16,53-9-3 16,59-7 1-16,54-4 0 15,39-1 1-15,6 2-1 16,-11 2-1-16,-36 8 1 15,-34 5 0-15,-37 4 1 0,-40 4-6 16,-33 0 5-16,-34 4 1 16,-18 0-4-16,-19 0 7 15,-13 0-12-15,-10 0-36 16,-8 0-50-16,-12 0-49 16,0 0-65-16</inkml:trace>
  <inkml:trace contextRef="#ctx0" brushRef="#br0" timeOffset="181423.02">9322 2950 151 0,'0'-28'256'0,"0"3"-93"0,0 1-63 16,0 8-40-16,0 4-19 16,0 3 8-16,0 2-4 15,0 7-17-15,0 0-17 16,0 0-3-16,0 24 0 15,0 16 4-15,-11 17-2 16,3 16-6-16,0 22 0 16,-1 10 0-16,1 14-4 15,0-5-2-15,8-4 1 0,-9-13 3 16,9-16-2-16,0-20 0 16,0-11 1-16,0-19 2 15,0-10 1-15,4-21 15 0,4-7-3 16,5-36-7-16,-1-33-6 15,4-30-9-15,-3-23 10 16,-5-11-1-16,0 6 8 16,-8 4-3-16,0 9 3 15,0 14 9-15,-12 22 17 0,-1 16 5 16,1 16-11 0,12 16-13-16,0 13-18 15,0 7-2-15,0 10-1 0,12 7 2 16,13 12 6-16,11 7-13 15,10 10 11-15,6 4-7 16,5 3 2-16,0 1 0 16,-5-1 0-16,-7-3 0 15,-5 0-8-15,-7-1 11 16,-13 5-4-16,-17-1-7 0,-11 9 10 16,-19 7 7-16,-21 10-3 15,-18 16-4 1,-11 3 4-16,-4 4 0 0,-5 5 0 15,6 0-6-15,2-1 0 16,12-7-15-16,19-9-115 16,10-9-62-16,17-9-101 0</inkml:trace>
  <inkml:trace contextRef="#ctx0" brushRef="#br0" timeOffset="182587.91">27937 10392 136 0,'-16'-8'212'15,"2"-1"-68"-15,14 5-43 16,-8 2-39-16,8-7-28 16,0 5-3-16,0-6 25 15,0 3 28-15,0 0 16 16,0-2-17-16,0 1-22 0,-6 0-15 16,-2 0-21-1,8 3-8-15,-12 5-17 16,4 0 0-16,-5 0 1 0,0 17-3 15,-3 11-1-15,-7 13 5 16,-3 11-1-16,-2 10-5 16,3 2 7-16,5 6-6 15,8-9 4-15,12-6-5 0,0-13-1 16,0-9 7-16,0-12 6 16,3-9-4-16,6-12 6 15,4-20-20-15,8-17-2 16,-2-14 4-16,1-22 6 15,1-7-1-15,0-5 15 16,-6-1 0-16,-3 17 3 16,-3 12 1-16,-9 16-9 0,4 13-9 15,-4 7-3-15,0 13 0 16,0 8-1-16,0 23 6 16,0 7 3-16,0 15-11 15,0 12 12-15,0 5-11 16,12 2 15-16,10 3-9 0,1-8 5 15,1-2-6-15,0-12 0 16,4-6 2-16,-7-12-7 16,-5-3-29-16,-4-7-47 15,1-10-56-15,-5-7-42 16,-8 9-58-16,0-9-8 16</inkml:trace>
  <inkml:trace contextRef="#ctx0" brushRef="#br0" timeOffset="183437.91">26634 11292 320 0,'-55'0'271'0,"16"0"-87"16,12 0-85-16,11 0-49 15,16 0-23-15,25-10-16 16,41 4-7-16,44-7 4 0,45-4-8 15,39-3-3-15,34 1 1 16,28-3-3-16,16 3 0 16,-4-2 1-16,-16 2 4 15,-34 1 0-15,-34 2 3 0,-37 4 3 16,-40 1 4 0,-25 1 13-16,-20 5 26 0,-22 3 44 15,-10-4 13-15,-11 6-19 16,-7 0-29-16,-8 0-23 15,-4 0-21-15,0 0-11 16,0 0-7-16,0 0 2 16,4 0-3-16,0 18-3 15,2 10 12-15,2 18-1 0,-5 18-2 16,2 22-1-16,-5 15 1 16,3 17-1-16,3 11 0 15,3 2-2-15,4-5 5 16,4-8 1-16,-2-15-2 15,2-22-1-15,-1-15-1 0,1-18 0 16,-9-15 4-16,-1-9 1 16,-7-8 4-1,0-16-7-15,-23-4-10 16,-14-8 1-16,-22-5 5 16,-23 2-2-16,-37 6 3 15,-28 5-3-15,-19 4 6 16,-16 13-1-16,-4 12 0 15,-3 6-1-15,11 7 0 0,-1-3 3 16,8 3 2-16,9-3-9 16,8-2 6-16,12-4 2 15,17-5-1-15,18-3 5 16,21-5-4-16,21-3-5 0,18-1 1 16,10-12-4-16,14 7 4 15,6-7-2-15,17 0 3 16,0 0-2-16,0 0 3 15,0 0 2-15,0 0 5 0,0 0-7 16,0 0 11-16,0 0 0 16,0 0 32-16,0-7 5 15,0-18-21-15,12-17-8 16,4-16-10-16,8-26-7 0,1-25 0 16,3-29 0-16,-4-17-4 15,-3-4-2-15,-6 5 6 16,-2 15 0-16,-5 21-2 15,-8 28-3-15,0 21-8 16,0 17-14-16,0 14-60 0,0 14-73 16,0 8-60-16,0 13-7 15,0 3 17-15,0 12-54 16,0 4 14-16</inkml:trace>
  <inkml:trace contextRef="#ctx0" brushRef="#br0" timeOffset="184385.31">7319 5556 326 0,'-40'0'198'16,"4"0"-65"-16,7 0-69 0,9 0-32 16,12 0-12-16,8 9 2 15,20-2 15-15,34-7 13 16,39-4-14-16,53-11-6 16,36-14-20-16,18 1-3 15,-5 0-7-15,-16 2-20 16,-29 6-46-16,-33 8-59 15,-22 3-54-15,-26 2-79 16</inkml:trace>
  <inkml:trace contextRef="#ctx0" brushRef="#br0" timeOffset="184935.23">8449 5132 375 0,'-20'-28'229'16,"7"4"-91"-16,2 3-73 15,-1 12-35-15,12 9-17 16,0 17-2-16,0 16-5 0,4 21 3 16,1 23-7-1,1 29 6-15,2 27-7 0,-3 19-1 16,-5-2 6-16,0-3-4 16,0-21-4-16,0-21 3 15,0-22 0-15,0-25 0 16,0-16 7-16,0-26 4 0,0-24-5 15,-13-31-6-15,13-35-7 16,-6-40-1-16,6-34 3 16,0-18 3-16,0 0-3 15,0 7 9-15,0 21 0 0,-9 19 8 16,9 22 7-16,-12 23 7 16,12 17 3-16,-8 17-11 15,8 11-6-15,-9 13-12 16,9 7-4-16,0 9 5 15,20 16-3-15,17 9 3 16,23 12-1-16,22 3 2 0,19 5-2 16,18 5 0-16,7 3-1 15,-4 3-4-15,-14 13 4 16,-9 5 2-16,-19 7-6 16,-19 1 4-16,-20 2-7 0,-25-1 5 15,-16-2 2 1,-28 0 1-16,-20-3 0 15,-17-9-1-15,-17-7-2 0,-8-10 5 16,1-4-4-16,4-3-2 16,12-5-16-16,12-3 19 15,-20 28-634-15</inkml:trace>
  <inkml:trace contextRef="#ctx0" brushRef="#br0" timeOffset="186732.14">27673 13472 370 0,'0'-6'222'15,"-9"1"-60"-15,9 5-81 16,0 17-41-16,0 15-15 16,-6 26-18-16,6 18-1 15,0 9-5-15,-8 5 5 16,-1-4-7-16,9-13 1 0,-9-8 0 16,9-15 2-16,0-15 2 15,0-6-1-15,0-8-1 16,0-9 2-16,0-12 2 15,0-8-10-15,18-17-13 16,5-11 11-16,14-9 6 16,-1 0-3-16,1 5 2 15,-9 11 1-15,-3 12-4 16,-5 10 1-16,-3 7 5 16,-8 12-6-16,-6 7 6 15,-3 11 1-15,-12 2-2 16,-9 0-2-16,-8 2 4 0,-2-6 0 15,-7-4-1-15,5-11 0 16,10-13 1-16,1-8 1 16,7-14-6-16,15-10-6 15,0-9-19-15,0-4-4 16,0-3-13-16,0 3-9 16,0 12-9-16,0 9-33 15,-11 9-66-15,-2 7-33 16</inkml:trace>
  <inkml:trace contextRef="#ctx0" brushRef="#br0" timeOffset="187581">26666 14641 206 0,'-57'21'303'0,"13"-9"-98"16,10-12-90-16,11 0-51 15,15 0-27-15,16 0-15 0,36-12-5 16,45-4-4-16,55-8 1 16,45-5 0-16,39 1 3 15,36 0-15-15,24-2 3 16,4 10-1-16,-18 3-10 16,-37 5 2-16,-38 0 4 15,-39 8-3-15,-46-1 3 16,-33 5 14-16,-24-3 5 15,-21-1 16-15,-16 4-8 0,-2 0 7 16,-10 0 9-16,0 0-6 16,-5 0-18-1,0 0-18-15,6 0 4 16,-6 0-5-16,2 0-6 16,-2 12 1-16,-3 8 10 0,0 12-8 15,0 18 6-15,0 14-2 16,0 19 3-16,-8 5-2 15,-1 9-3-15,9 5 2 16,0-4-1-16,0-8 1 16,0-12 0-16,9-16 0 15,-4-15-1-15,-2-9 3 16,-3-14 2-16,0-7 3 16,0-17-2-16,-17 0-5 15,-14-10-2-15,-20-4 2 16,-20-7 0-16,-22 4-4 15,-23 5 2-15,-33 7-1 0,-21 5 2 16,-20 13-6-16,-5 4 6 16,1 8-2-16,3 4 1 15,7-1 5-15,13 8-4 16,10 0-3-16,14 5 2 16,19-4-1-16,17-1-1 15,16-3 8-15,24-5-5 0,9 1-2 16,14-5-1-16,11-3 1 15,14-5-1-15,2-4 8 16,8 1-1-16,0-6-7 16,13-7 7-16,0 0-3 15,0 0 8-15,0 0-8 0,0 0 13 16,0-3 5-16,0-9 19 16,0-14-19-16,0-22-6 15,13-18-4-15,4-15-9 16,1-9 2-16,7-3-2 0,5-4-1 15,-6 2 3 1,1 3-9-16,-5 1 4 0,-3 13-22 16,-6 9-31-16,1 13-61 15,-4 15-51-15,-8 9-34 0,0 11-58 16,0 14-8 0</inkml:trace>
  <inkml:trace contextRef="#ctx0" brushRef="#br0" timeOffset="188928.33">23347 2506 82 0,'0'0'210'0,"-8"0"-55"16,8 0-58-16,0 0-38 15,0 0-24-15,0 0-4 16,0 0 3-16,5 0-11 16,12-8-8-16,7-4-8 15,9 1-6-15,-1-5 1 16,4 4-1-16,1-1-4 16,-1 0 3-16,-3 5 2 15,-1-1-4-15,1 2-3 0,-6-1-5 16,-5 4-13-1,-6-1-6-15,-3 5 8 16,-5 0 0-16,-8 0-2 16,0 0-22-16,0-4-73 15,-17-4-99-15</inkml:trace>
  <inkml:trace contextRef="#ctx0" brushRef="#br0" timeOffset="189494.24">23588 2254 98 0,'0'-7'228'15,"0"2"-86"-15,0-2-55 16,0 2-48-16,0 1-16 16,0-1-9-16,4-2-6 15,12 2-3-15,9 5-2 16,4 0-2-16,-7 0-5 15,0 9-5-15,-2 8 6 16,-3 2-1-16,-5 3 1 16,-4 1 3-16,-8 6 0 15,0 4-2-15,-11 3 2 16,-3 3 3-16,6 3-3 16,0-2 1-16,0-2-1 15,0-1 3-15,8-5-4 16,-8-4-1-16,8-2 2 15,0-7-1-15,0-2 3 16,0-5-3-16,0 0 2 16,0-12 3-16,0 9 4 0,0-9 17 15,0 0 7-15,0 0 19 16,0 0 9-16,-8-12-20 16,-1-9-19-16,-2-8-8 15,11-11 2-15,0-5-4 16,0-3-9-16,0-7 2 15,0 6 0-15,0 9 0 16,0 4-3-16,0 7 4 16,0 3-8-16,0 12 0 15,0 0-1-15,0 6-14 16,0 4-23-16,0 4-32 16,0 0-14-16,0 17 9 15,0-1-103-15,0 1-34 16</inkml:trace>
  <inkml:trace contextRef="#ctx0" brushRef="#br0" timeOffset="190435.1">27684 11646 65 0,'-8'-5'260'16,"8"0"-76"-16,0 3-86 15,0 2-50-15,0-5-27 16,13 5-3-16,4 0 13 16,3-4 20-16,8 0 1 0,10 4-7 15,9 0-20 1,7-4-10-16,3 0-5 15,-9 0-9-15,-8 0 3 16,-7-5-2-16,-8 9-14 0,-8 0-18 16,-8-3-40-16,1 3-35 15,-10 0-35-15,-10-9-55 16</inkml:trace>
  <inkml:trace contextRef="#ctx0" brushRef="#br0" timeOffset="190891.01">27828 11565 200 0,'-9'-9'261'16,"1"4"-107"-16,0 2-85 15,8 3-36-15,-11 0-18 16,-3 12-5-16,2 5-10 16,0 11 2-16,-7 13 2 0,-2 11 0 15,-4 5 1-15,4 5-4 16,6-6 0-16,3-7-1 15,3-12 2-15,9-12 4 16,0-9 2-16,0-16 6 0,13 0-7 16,6-16-3-16,15-9 2 15,6-8-8-15,0 0 0 16,1 5 2-16,0 8-2 16,-8 4 2-16,-5 11-3 15,-2 5-2-15,-9 17 7 16,0 11 2-16,-4 8-4 15,-13 10 0-15,0 7 1 16,-22 4 8-16,0-4-3 16,-7-6 2-16,1-9 5 0,0-9-1 15,-1-10 7-15,4-5 4 16,6-14-5-16,-2 0-7 16,4-14-4-16,4-1-10 15,7-1-14-15,6-1-25 0,0 2-31 16,0 7-27-16,0 3-37 15,0 5-63-15</inkml:trace>
  <inkml:trace contextRef="#ctx0" brushRef="#br0" timeOffset="191990.24">23644 5259 511 0,'-28'-33'162'0,"4"1"-81"16,3 7-39-16,4 5-21 0,17 8-15 15,0 3-8-15,0 9-3 16,8 0 6-16,18 0-5 16,22 0 4-16,22 0-1 15,23 0 2-15,4 0 1 16,-4 0-7-16,-8-7-11 16,-15 2-13-16,-18 1-21 0,-10-4-53 15,-14-9-133-15</inkml:trace>
  <inkml:trace contextRef="#ctx0" brushRef="#br0" timeOffset="192356.05">23924 4937 225 0,'-28'0'183'16,"9"0"-92"-16,6 0-48 15,13 0-19-15,0 8-12 0,13 4-4 16,3 0 1-16,12 5 5 15,9-2-5-15,8 10-3 16,6 4-6-16,8-1 2 16,-7 5-3-16,-5 0 1 15,-4 0 2-15,-12-2-4 0,-6 7-1 16,-8 3 1-16,-9 11 0 16,-8 10 3-16,-16 7 0 15,-13 0-1-15,-7-5-2 16,-1-7 7-16,0-12-5 15,3-16 9-15,3-17 2 16,-6-20 10-16,-2-16 5 16,2-21 4-16,9-11-2 15,3-9-4-15,13-1-13 16,12-3-15-16,12 4-35 0,16 4-31 16,12 3-61-16,13 9-118 15</inkml:trace>
  <inkml:trace contextRef="#ctx0" brushRef="#br0" timeOffset="193321.05">27868 14983 320 0,'-8'-7'223'0,"0"-7"-19"15,-1 2-60-15,9 5-75 0,-7-2-38 16,7 1-20-16,0 4 0 15,0 1 24-15,0 3 51 16,0 0-12-16,0 0-26 16,0 0-18-16,0 0-9 0,0-5-1 15,3-3-5-15,18 1-6 16,9-2-6 0,5-5-5-16,4 3-1 0,-1-1 5 15,-6 4-5-15,-7 4-9 16,-9 0-20-16,0 4-27 15,-7 0-23-15,-4 0-23 16,-5 0-27-16,0 0-4 16,-14 0 4-16,-2 0-30 0,-8 0-7 15,-1 0 28-15,1 0 51 16</inkml:trace>
  <inkml:trace contextRef="#ctx0" brushRef="#br0" timeOffset="193903.88">27899 14837 31 0,'-14'0'73'0,"2"-4"89"16,-1-1 14-16,13-4-52 15,-8 7-42-15,-1-8-22 16,9 8-1-16,0-3 2 0,-12 1 11 16,12 4-8-16,0 0-22 15,-8 0-19-15,8 0-15 16,0 11-2-16,-7 6-1 16,-1 8-1-16,8 2 2 0,-8-2-3 15,8 0-1-15,0-1 5 16,0-3-10-16,0-5 6 15,0-3 0-15,0-6-1 16,0 2-4-16,0-9 5 0,0 0 5 31,0 0-7-31,8 0 6 16,3 0-7-16,6 0 1 0,3-9 2 16,6 2-5-16,-4 2 0 15,3-3 2-15,-1 8-5 16,-5 0 5-16,-2 0-3 15,-4 0-1-15,0 8 4 0,-5 9 0 16,0-1 3-16,-8 0 0 16,0 4 1-16,0-3 10 15,-16-1 4-15,-1 1 0 16,-3-5-1-16,-5-12-7 16,1 7-1-16,2-7 4 15,5 0 5-15,0 0-2 16,0 0 0-16,4 0-2 15,13 0 4-15,-7 0-3 0,7 0 4 16,0 0 2-16,0 0 4 16,0 0-1-16,0 0-4 15,0 0-12-15,0 0 4 16,0 0-8-16,0 0-2 0,0 0 4 16,0 0-9-1,0 0-1-15,0 0-14 16,0 0-66-16,0 0-95 15,0 0-76-15,0 0-45 16,0-2 22-16,-8-15 127 16</inkml:trace>
  <inkml:trace contextRef="#ctx0" brushRef="#br0" timeOffset="195127.11">5806 9444 69 0,'-29'0'222'0,"5"0"-43"15,-1 0-47-15,9-9-33 16,8 5-20-16,8-4-18 16,0 4-7-16,8-4-22 15,21-4-15-15,31-6-11 16,41-2 3-16,43-8-4 15,35-4 10-15,24 0-5 16,11-1-1-16,1 1-8 0,6-1 0 16,-3-1 0-16,2 2-5 15,-5 3 5-15,-12 5 1 16,-18 5 0-16,-21-2-4 16,-31 4 6-16,-27 5-1 0,-28 5-3 15,-22-2 16-15,-16 9 15 16,-10-3 2-16,-10 3 10 15,-8 0-11-15,-9 0 0 16,-3 0-7-16,0 0-10 0,0 0-7 16,0 0-3-16,0 0-3 15,0 0-3-15,5 0-23 16,-2 0-27-16,-3 0-19 16,6 0-12-16,-3 0-12 0,-3 0-4 15,0 0 6-15,5 0-1 16,3-5 1-16,0-4-66 15,-1-3-19-15</inkml:trace>
  <inkml:trace contextRef="#ctx0" brushRef="#br0" timeOffset="195500.93">9526 8467 405 0,'0'-29'270'15,"-13"1"-114"-15,4 3-79 16,9 8-35-16,-11 5-25 16,11 5-2-16,-7-2-14 0,7 9-6 15,0 16 2 1,0 17-2-16,0 24-1 15,-13 20-1-15,13 22 7 16,-9 10 4-16,9 14-5 16,0 6-1-16,0 2 2 15,0-1-2-15,0-13 3 0,0-11-2 16,0-20 1-16,0-16-2 16,0-18-1-16,0-19-21 15,0-17-52-15,0-27-128 16,-17-35-109-16</inkml:trace>
  <inkml:trace contextRef="#ctx0" brushRef="#br0" timeOffset="195867.14">9046 8377 321 0,'-20'-28'291'0,"3"8"-114"16,9 2-87-16,8 11-50 15,0-1-29-15,0 8-3 0,8 0-4 16,21 0 0-16,21 0-3 16,18 0 0-16,14 12-6 15,7 4 6-15,4 4-11 16,0 4-1-16,-3 5-4 16,-5-1-3-16,-15-2 6 15,-14-3 3-15,-12 2 2 0,-14 3 5 16,-15 10 3-16,-15 14 0 15,-29 12 5-15,-22 22 0 16,-20 11-1-16,-10 18 4 0,-7 8 2 16,1 6-1-16,7 1-8 15,10-7 1-15,10-13-3 16,15-17 0-16,9-16 0 16,12-15 2-16,10-10-1 0,14-11-35 15,14-3-31-15,18-19-46 16,20-19-126-16</inkml:trace>
  <inkml:trace contextRef="#ctx0" brushRef="#br0" timeOffset="197881.07">29797 11536 396 0,'8'-13'268'15,"-8"5"-85"-15,0 4-87 16,0 4-57-16,0-4-10 15,0 0 44-15,0-1 16 16,4 5-17-16,0 0-30 16,-4 0-21-16,8 0-13 0,6-4-5 15,9 4 1 1,14-3 1-16,10 3-7 16,23 0 2-16,15 0-3 15,18 16 4-15,9 13-1 16,19 12-4-16,5 11 6 0,16 12-10 15,-2 15 8-15,-9 6-2 16,-2 9-2-16,-12 3 1 16,-14 5 2-16,-8 0-2 15,-12 5 4-15,-11-7-1 16,-17 6-3-16,-8 1-3 16,-12-6 6-16,-14 5-3 15,-6 0-5-15,-13 0 8 0,-12-5 1 16,0 6 2-16,-16 2-5 15,-8 1 0 1,-12 1 1-16,-10 3 1 16,-7 3 1-16,-11 1 3 15,-9 4-1-15,-8-4-3 0,-7-4 5 16,-10-4-7-16,-10-8-1 16,1-5 5-16,-4-7 0 15,-3-9-2-15,5-12 4 16,7-3-4-16,0-6 7 15,6-5-6-15,-2-3-1 16,1 0 1-16,4-6-1 16,3-7 0-16,8-1 5 15,14-5-4-15,3-9 2 16,6 0-1-16,10-3 4 16,10-9-5-16,7 0 5 15,4-12-3-15,6 7 0 16,10-7 2-16,1 0 2 15,11 0-5-15,0 0 4 0,0 0 3 16,0 0 0-16,0 10-2 16,0-10 5-16,3 0-5 15,5 0-3-15,1 0 9 16,-6 0-5-16,3 0 1 16,-3 0 4-16,-3 0 17 15,0 0 14-15,0 0-11 16,0 0-15-16,0 0 2 15,0 0-14-15,0 0 2 16,0 0-11-16,0 0 10 16,0 0-4-16,0 0-2 15,0 0 1-15,0 0 1 16,0 0-9 0,0 0-6-1,0 0-48-15,0 0-74 0,0 0-85 16,5 0-36-16,-2-21 15 15</inkml:trace>
  <inkml:trace contextRef="#ctx0" brushRef="#br0" timeOffset="198729.16">32034 11226 436 0,'0'-30'252'16,"0"11"-127"-16,0 3-95 15,0 4-34-15,0 3 2 0,0 9-1 16,0 14 3 0,8 5 1-16,5 4-2 15,-2 7 2-15,6-2 3 16,8 0 0-16,7-1-4 15,8-9-4-15,10-8-7 16,3-10-11-16,3-17-11 0,-4-11 9 16,-7-13 9-1,-9-3 16-15,-1 3 14 16,-13 3 5-16,-5 6-3 0,-9 12-6 16,-4 3-8-16,-4 12-8 15,-8 5 5-15,-13 34 1 16,-10 16 5-16,-17 23 3 15,-19 27-6-15,-10 27 1 16,-3 12-1-16,-1 3-3 16,7-8 0-16,6-15 2 0,6-15 4 15,8-9-9 1,10-19 6-16,4-14-2 0,4-12-26 16,7-19-91-1,9-19-113-15</inkml:trace>
  <inkml:trace contextRef="#ctx0" brushRef="#br0" timeOffset="199327.47">32262 11878 308 0,'8'0'130'0,"0"0"-65"16,0 8-29-16,4-1-16 15,4 3 0-15,9-3 7 16,-1-7-6-16,9 0-7 15,4-12 2-15,2-13 1 16,-1-12 4-16,-7-3 15 16,-6-5 19-16,-8 4-12 15,-9 5-6-15,-8 8-18 16,0 7-12-16,-8 9-5 0,-3 12-2 16,-7 8 0-16,-7 22 0 15,-6 12 1-15,-3 16 1 16,6 8-4-16,9-1-2 15,6-5-8-15,13-2-3 16,0-13 5-16,16-5-7 16,14-11-9-16,9-13-14 15,18-16-10-15,8-21 2 16,8-20 10-16,-4-20 20 0,-4-12 27 16,-12-8 7-16,-16 0 11 15,-9 7 7-15,-8 10-1 16,-9 14-3-16,2 14 0 15,-5 8-8-15,6 6-15 16,-3 15-2-16,11 7-5 0,5 16-3 16,9 20-3-16,1 22 7 15,-1 15-1-15,1 17 4 16,-12 3-4-16,-14 1 4 0,-11-5 4 16,-16-3 2-16,-13-13 7 15,-10-8-4 1,-7-8-4-16,-2-12 3 0,3-13-4 15,4-8 5-15,9-7-5 16,7-5-1-16,4-12-4 16,5 0-4-16,4 0-5 15,4 0-58-15,1-16-139 0,-5-8-112 16</inkml:trace>
  <inkml:trace contextRef="#ctx0" brushRef="#br0" timeOffset="201758.29">13801 10453 244 0,'0'-4'229'0,"0"-1"-65"0,0 2-65 16,0 3-44 0,0 0-27-16,0 0-10 0,0 0-6 15,0 0-11-15,0 0 2 16,0 0-2-16,0 0-4 15,0 0 1-15,0 12-1 16,0 5 0-16,0 7 4 0,0 9 5 16,-9 7-6-16,9 8 0 15,-11 8 1-15,11 2 1 16,-8-4 3-16,0-1-4 0,8-8-1 16,-7-5 3-16,7 1 0 15,0-8-1-15,0-5 4 16,0-5-4-16,-9 2-1 15,9-4 1-15,0 3 2 16,-8 0-1-16,8 2 4 16,-9 2-5-16,9 1-1 0,-8-1 4 15,8 0 1-15,-8 2-3 16,8-2 0-16,0 0 0 16,-8 0-3-16,8-4 1 0,-9 5 0 15,9 4 7-15,-11-1-5 16,11 5-1-16,-12-1-2 15,12 1 3-15,-9 3-1 16,9 6 0-16,-8-2-2 0,8 1 5 16,0-5-3-1,-8 2 2-15,8-2-6 0,0 1 6 16,0-5-2-16,0 3-1 16,0-5 2-16,0 7-2 15,0 0-2-15,0-5 5 16,0 1-2-16,0 1 0 0,5-7-2 15,-2 2 3-15,1-4-2 16,-4-5-3-16,0 0 5 16,0 2-4-16,0-7 2 15,0-3 8-15,0 5-2 0,0 4 3 16,0-2 2 0,0 6-1-16,0 4-8 0,0-5 6 15,-7 1-6-15,7-5-4 16,-8-3 1-16,8-6 5 15,0-2-3-15,0-13-1 16,0 0-3-16,0 0 10 0,0 0-7 16,0 0 0-1,0 0 3-15,0 0-3 16,0 0 1 0,-9 0-1-16,1 0 4 15,0 0 1 1,-5 0-3-16,-6 0-3 0,-6-7 0 15,-3-6 2-15,-1 5 0 16,4-2 2-16,2 8 0 16,1-7-3-16,8 6 8 0,0-2 9 15,3 5-1-15,11 0 7 16,0 0 0-16,0 0-13 16,3 0-11-16,10 0-1 0,-1 0 1 15,4 12 4 1,5 5-4-16,7 4 3 0,1-2-6 15,-1 6 3-15,5 5-3 16,-6-2 8-16,-3-5 0 0,1-4-4 16,-8-1-1-1,-2-6 2-15,-1-12-3 0,-6 9 1 16,-5-9 2-16,-3 0 8 16,0 0 26-16,0 0 38 15,3 0 29-15,-3 0 12 0,5-9-7 16,-2-6-31-16,2-14-38 15,0-4-24-15,-1 0 5 16,0-3 19-16,-4 2-3 0,0 2-15 16,0 0-18-1,-13 0 6-15,-3-1-1 0,-4 4-19 16,0 1 2-16,-5 4-8 16,-3 2 3-16,-1 6-44 15,1 9-65-15,-4 7-80 16,2 0-56-16,2 0-5 0,0 0 5 15,8 0-40-15</inkml:trace>
  <inkml:trace contextRef="#ctx0" brushRef="#br0" timeOffset="202456.86">18423 11727 264 0,'-14'-12'270'16,"5"4"-55"-16,-5-1-52 0,14 2-42 15,-12-2-23-15,12 6 5 16,0-2-5-16,0 1-32 15,0-1-22-15,0-3-18 16,8 4-10-16,10-3-6 0,13-3-6 16,21-1-4-16,13-1 1 15,16 0 2-15,9 4-2 16,4-6-1-16,-1 12 0 16,-8 2 0-16,-8 0-4 0,-12 0 4 15,-12 0 4 1,-13 0-6-16,-10 0 7 0,-15 0 0 15,-3 0-2-15,-7 0-6 16,-5 0-20-16,0 0-48 16,0-10-73-16,0 3-55 15,-14-2-20-15,3-3 21 0,0-7-19 16,-2-7 14-16</inkml:trace>
  <inkml:trace contextRef="#ctx0" brushRef="#br0" timeOffset="203088.87">19206 11344 91 0,'-6'-19'257'0,"6"3"-38"15,0-1-58-15,-8 4-67 16,8 5-44-16,0 0-11 0,0-1 19 16,0 9 16-16,0-3-9 15,0-2-25-15,0 5-26 16,3 0-8-16,8 0-2 16,9 0-3-16,14 13 6 0,2 4-5 15,4-1-3-15,5 1-4 16,0-6-1-16,-4 1-14 15,-5 0 1-15,-3-3 3 0,-9-9 5 16,-8 0 12-16,-8 8 4 16,-5-8-8-16,-3 0 6 15,0 0 0-15,0 7-3 16,0 2 4-16,0 3-3 0,-11 5-3 16,-5 11 3-16,-4 8 0 15,-1 9-8-15,-4 7 7 16,6 6 2-16,-2-4-2 15,-1-1 0-15,8-9 1 16,-3-3 0-16,5-8-1 0,0-5-2 16,4-3 5-16,8-10 5 15,-8-2-6-15,8-6 11 16,0-7 6-16,0 0 9 16,0 0 15-16,0 0 37 0,0 0 30 15,0-7 8 1,0-10-20-16,0-7-41 0,0-21-33 15,0-16-11-15,0-4-3 16,3-3-2-16,2 1 5 0,-2 11-13 16,2 3 3-16,-5 7-1 15,0 10-6-15,0 8 6 16,0 2 2-16,0 7-4 16,0 8-7-16,0-2 11 0,0-1-9 15,4 8-8-15,0 1-32 16,0 5-19-16,-4 0-2 15,0 0-4-15,0 0-4 0,0 0-3 16,0 0 7-16,0 0 8 16,0 0 13-16,0 0 6 15,0 0 0-15,0 0-26 16,-12 0-62-16,-1 0-43 16,-3 0-78-16</inkml:trace>
  <inkml:trace contextRef="#ctx0" brushRef="#br0" timeOffset="207994.64">27031 16926 528 0,'-31'-10'228'0,"2"-1"-104"15,1-1-50-15,6 3 11 0,7 2 24 16,1-2 7-16,14 0-43 15,0 2-42-15,6-2-25 16,14 2-12-16,16-5 1 16,30 0 2-16,27-4 3 0,29-10 1 15,22-3-7-15,20 2 6 16,7 2 3-16,5 1-2 16,-7 0-5-16,-6-5 0 15,-8 1-9-15,-14-1 10 16,-16 1-2-16,-15 7 5 15,-20 1-4-15,-22 4 8 0,-9 7-2 16,-20 1 3-16,-13 8-2 16,-12 0 16-16,-2 0-6 15,-4 0-4-15,-8 0 0 16,0 0-4-16,0 0-1 16,0 0-8-16,5 0 3 15,-1 0 1 1,0 0 1-16,1 0 5 0,-1 0-5 15,0 0 7-15,-1 0-4 16,2 0-1-16,-2 12 9 16,2 9 16-16,4 3 17 15,2 12-18-15,0 14-3 16,7 6-14-16,-1 6-2 0,-1 2-4 16,-1 1 3-16,1-3-4 15,2-5 2-15,-2-8-1 16,-1-8-6-16,-4-10 9 15,2-5-7-15,-8-10 2 16,-5-4 2-16,0-12 3 0,0 0-14 31,-18 0 3-31,-2 0 0 0,-2 8 2 16,-16-8 5-16,-11 0-11 16,-11 12 12-16,-18 4-8 15,-12 1 0-15,-11 2 4 16,-21 2-2-16,-16 1 7 15,-8 1-9-15,-8 1 7 16,1-2-2-16,1-3-1 0,7-3 3 16,5 1-2-16,12-5 0 15,10 0 5-15,16-3-4 16,17-9-1-16,20 12 4 16,20-12-7-16,11 7 9 15,17-7-13-15,-1 0 9 16,18 0-8-16,0 9 6 0,0-9 2 15,0 7-6-15,0-7 4 16,0 0 6 0,0 0-5-16,0 0 6 15,0 0-1-15,0 0-5 16,0-7-1-16,0-9 3 16,0-13-6-16,0-4 6 15,0-7-7-15,0-10-7 16,0-7 1-16,0-3 7 15,0-6-1-15,0-3 4 0,-12 4-7 16,3 5 2-16,9 2 2 16,-9 10-6-16,9 6-5 15,0 10-4-15,0 9-6 0,0 2-16 16,0 8-15-16,0 5-6 16,0 8-8-16,0 0-37 15,0 0-45-15,0 0-40 16,0 0-23-16,5 0-46 0</inkml:trace>
  <inkml:trace contextRef="#ctx0" brushRef="#br0" timeOffset="208962.13">27483 15843 269 0,'0'-21'277'15,"0"5"-56"-15,0 0-97 16,0 7-59-16,0 1-27 16,0 8 10-16,0 0 28 0,0 0-22 15,0 0-26-15,0 0-13 16,0 0-12-16,0 17-2 16,0 7 0-16,3 12-1 15,6 9 4-15,-1 12 1 0,4 5-8 16,1 2 6-1,-2 5 0-15,-2-2-2 0,-2-8-1 16,1-5-4-16,0-6 6 16,-2-7-2-16,-3-8 2 15,-3-5-5-15,0-7 5 16,0-4-1-16,0-5 0 0,0 0 0 16,0-12 2-16,0 7-3 15,0-7 3-15,0 0 1 16,0 0-1-16,0 0-1 15,0 0 1-15,0 0 2 16,0-7-9-16,-9-10-10 16,-3-7 8-16,1-4 3 15,-6-5 6-15,1-1-13 16,4 6 9-16,-5 0 1 16,-3 3 0-16,0 5 1 0,-4 1-4 15,3 6-7-15,-1 4 7 16,5 9 2-16,-5 0 4 15,1 12-6-15,7 9 1 16,-8 3 2-16,6 5 2 0,3 8 4 16,13-1-6-16,0 2 0 15,0-7 1-15,0-2-3 16,8-4 3-16,10-2-1 0,2-2 0 16,2-5-3-1,4-7 2-15,-1-9 4 0,-5 0 1 16,4 0 1-16,0 0 3 15,1-4-8-15,-5-4 2 16,0-1 3-16,-3 2 1 16,-1-5 3-16,-4 4 3 15,-4-1 16-15,0 0-6 0,-4 2 12 16,2 2 5-16,-3 1 6 16,-3 1-2-16,0-2-9 0,0 5-15 15,0 0-7-15,0 0-4 16,0 0-2-16,0 0-9 15,0 0-11-15,0 0-15 16,0 0-8-16,0 0-14 16,0 0-16-16,0 0-28 15,0 0-37-15,0 0-42 0,0 0-27 16,0 0-45-16,-13 0 8 16</inkml:trace>
  <inkml:trace contextRef="#ctx0" brushRef="#br0" timeOffset="212257.76">14073 14526 114 0,'-12'0'165'0,"1"0"-32"15,11 0-62-15,-8 0-33 16,8 0-21-16,0 0-7 15,0 0 4-15,0 0 10 0,0 0 8 16,-9 0 9-16,9 0 1 16,-8 0-8-16,8 0-5 15,0 0-8-15,-9 0-11 0,9 0 1 16,0 0-5-16,0 0-4 16,0 0 2-16,0 0 0 15,0 0-8 1,-9 0 4-1,9 0 3-15,0 0-5 16,0 0 3-16,-6 0-1 0,6 0 2 16,0 0-5-1,0 0 1-15,0 0 1 16,3 0-2-16,6 0 3 16,7 0 3-16,10 0 0 15,0 0-5-15,8 0 7 16,2 0-3-16,-4 0-4 15,-4 0 5-15,-8 0 2 16,-3 0 7-16,-9 0 14 0,-8 0 13 16,0 0-8-16,0 11-11 15,-16-11-11-15,-8 7-3 16,-4 0-6-16,-9 7 1 16,-3-3-3-16,-2-3 5 0,6 1-6 15,4-1 5-15,4-8 5 16,7 7-7-16,8-7 0 15,5 0-5-15,8 0 6 0,0 0-12 16,0 0 3-16,8 0-1 16,5 0 1-16,8 0 5 15,2 0 2-15,6 0-2 16,1 0 5-16,-4 0-3 16,-5 0 3-16,-5 0 0 15,-8 0 1-15,-5 0-8 0,-3 0 11 16,0 0 0-1,-14 0-4-15,-7 14 0 16,0-14 0-16,3 7 2 0,0-7-4 16,6 8 1-16,0-8 2 15,12 0 1-15,0 0-2 16,0 0 1-16,0 0-4 16,0 0-10-16,8 0 0 15,4-3-6-15,1-2-28 16,-1 1-25-16,-1-3-40 0,1-6-58 15,-4 1-67-15</inkml:trace>
  <inkml:trace contextRef="#ctx0" brushRef="#br0" timeOffset="213222.69">8367 16530 102 0,'-8'-3'246'15,"-3"-2"-28"-15,3 5-4 0,8 0-39 16,-9 0-47-16,9 0-29 16,-7 0-6-16,7 0-32 15,0 0-21-15,0 0-21 16,0 0-15-16,12 0-3 16,16 0-1-16,16 0 0 0,21 0-2 15,17 8 4-15,11-8-2 16,9 0 4-16,-1 0-8 15,-8 0 4-15,-6 0-4 0,-11 0 2 16,-10 0-3-16,-15-8 1 16,-10 4-6-16,-11 4 4 15,-11 0-16-15,-6 0-32 0,-5 0-30 16,-8 0-27 0,0 0-30-16,0 0-19 0,-8 0-31 15,-5-12-73-15</inkml:trace>
  <inkml:trace contextRef="#ctx0" brushRef="#br0" timeOffset="214172.05">9327 16180 515 0,'0'-28'194'0,"-9"-1"-102"0,9 1-58 15,0-1-19-15,0 2 3 16,0 6 41-16,0 5 17 15,0 7 0-15,0 1-13 16,0 0-13-16,0 8-2 16,0 0-14-16,0 0-19 0,0 0-8 15,0 0-9-15,0 0 0 16,0 0-2-16,0 8-4 16,0 9 3-16,0 14 0 0,0 19 6 15,4 14 3-15,1 14-6 16,-1 12 5-16,-4 3 2 15,4-3-7-15,-1-9 4 0,2-8-1 16,3-16 0-16,-5-11 4 16,3-15 1-16,-6-9-5 15,0-6 1-15,0-4-1 16,0-12 4-16,0 0 2 16,0 0 2-16,0 0 1 15,0 0 11-15,0 0 5 0,0 0 16 16,0-12 7-16,0-14-50 15,-17-17-41-15,-4-23 10 16,5-11 13-16,-4-13 15 0,4 5 7 16,3 7-6-16,2 9 2 15,11 9-3-15,-8 6 2 16,8 11 2-16,-9 5 0 16,9 9-3-16,0 10 0 15,-8 3 2-15,8 3-4 0,0 9 5 16,0-1-3-16,0 5 6 15,0 0-1-15,-8 0 2 16,8 0 0-16,0 0 0 0,0 0 0 16,0 0 1-16,0 0-4 15,0 0 8-15,0 0-4 16,0 0 3-16,0 0-10 0,0 0-4 16,0 17 0-16,11 7 6 15,14 9 0-15,4 7 0 16,11 5 0-16,5 1-3 0,0-2 5 15,3-8-5 1,-3-3-10-16,-3-4 0 16,-7-5 4-16,-6-8 12 0,-10-9-5 15,-2-7 2-15,-4 11-2 16,-10-11 4-16,-3 0 9 16,0 6 7-16,0-6-3 0,0 13 1 15,0-13 0-15,-11 11-14 16,-2 3 4-16,-3 0-3 15,-4 16-2-15,-4 11 5 0,-8 7-9 16,-2 9 4-16,7 4 2 16,-2 4 3-16,4-3-1 15,5-1 1 1,8-9 4-16,-2-6-5 0,14-10 1 16,-8-8-3-16,8-7 4 15,0-4-2-15,0-10 10 0,0-7-12 16,0 0 1-16,0 0 2 15,0 0 1-15,0 0-4 16,0-5-20-16,0-3-54 0,0 0-66 16,0-20-157-16,8-20-112 15</inkml:trace>
  <inkml:trace contextRef="#ctx0" brushRef="#br0" timeOffset="-212857.81">27169 18142 83 0,'-8'-5'248'15,"-3"3"-54"-15,2-3-51 16,1 1-48-16,0 1-29 0,8-2 0 16,-12 0 14-1,12 1 3-15,-9 1-6 0,9-1-18 16,0 0 6-16,0-4-14 15,9 8-21-15,15 0-13 16,20 0-14-16,29-5-8 16,25-1-4-16,24-5-4 0,20 4 7 15,20 0-4-15,24-7-2 16,15 3 0-16,2-6 2 16,-8 2 0-16,-17 1 9 15,-23-1-2-15,-38 2 8 16,-32 1 22-16,-23 4 36 15,-23-1 37-15,-14 1-3 16,-7 1-42-16,-10-2-26 16,0 5-12-16,-8 4-16 15,0 0 4-15,0 0-8 16,0 0 4-16,0 0 3 0,0 0-1 16,0 0-7-1,0 0 0-15,0 0-1 16,3 0-2-1,-3 8 0-15,3 4 9 16,6 10-1-16,-6 6 1 16,5 8-1-16,1 5-8 15,0 8 2-15,3-1 10 16,0 2-2-16,0-11-3 16,-1-2-4-16,-3-8 10 15,6-3-6-15,-6-3-8 0,-1-7-33 16,2-4-20-16,-9 1 5 15,0-13 19-15,0 7 6 16,-12-7 8-16,-14 10 14 16,-21 1 4-16,-21 10 3 15,-26 3 4-15,-16 5-4 16,-12 4-1-16,-4-1 4 0,-4 0 3 16,5 1-7-1,1-1 6-15,8 0-3 16,8-3-1-16,12-5-3 15,12 2 10-15,2-7-5 0,4-2-3 16,5-1 4-16,9 1 1 16,7-6-3-16,9-3 3 15,2 1-3-15,10-9 3 16,8 8-5-16,2-8 2 0,6 0 0 16,9 0 7-16,3 0-7 15,8 0 6-15,0 0 0 16,-8 0-1-16,8 0 7 15,-9 0 30-15,9 0 10 16,0 0 0-16,-12-8-11 16,4-1-16-16,-6-8-4 15,8 3-12-15,-2-11 0 0,-1-5-6 16,9-1 4-16,-12-6-4 16,12-4-11-16,0-3 10 15,-8-5-7-15,0-5 5 16,8-3-7-16,-12-2 5 0,4-8-1 15,8 7-11-15,0 3-7 16,0 3-30-16,0 6-18 16,0 8-11-16,8 7-11 15,-2 4-9-15,0 5 1 16,-2 3 3-16,0 2 7 16,-4-7 17-16,0 7 32 15,0 3 16-15,0 4-5 0,0 1-16 16,0 9-25-16,0-3-24 15,4 5-50-15,4 0-27 16</inkml:trace>
  <inkml:trace contextRef="#ctx0" brushRef="#br0" timeOffset="-212380.14">27786 17751 341 0,'0'-20'407'15,"0"4"-131"-15,-8 5-180 16,8 5-96-16,0 6-14 16,0 0 17-16,0-5 23 0,0 3 1 15,0 2-18 1,0-5-4-16,5 5-2 0,-5 0 4 15,0 0-6-15,0 0 1 16,0 0-5-16,0 0 0 16,0 0-1-16,0-7-2 15,0-10-10-15,0-3 7 16,0 2 8-16,0 2 1 16,-12 4 2-16,-2 4-6 0,3 0 4 15,-5 8-2-15,-4 0 7 16,-6 8-4-16,3 12 6 15,-1 14-3-15,-2 3 0 16,8 7-1-16,2 0 3 0,16-2 3 16,0-2-5-1,0-6-4-15,11-6 0 16,42 16-19-16,-18-31-12 16,3-13-39-16,2 0-68 15,-2-16-53-15,-2-5-104 16</inkml:trace>
  <inkml:trace contextRef="#ctx0" brushRef="#br0" timeOffset="-207437.8">22220 11988 217 0,'0'-27'265'15,"0"0"-36"-15,0-2-35 16,0-3-37-16,0 0-42 0,0-5-8 16,0-3-19-16,0-9-36 15,13-5-20-15,2-6-8 16,10-5-12-16,3-5-3 16,3-3-4-16,12-9-3 0,-4-3-2 15,4-9-1-15,0-7 3 16,4-9-1-16,2-4-3 15,1 1 5-15,-2-14-2 0,-2-3 1 16,-7 0 5-16,-2-4 4 16,-4-1 3-16,-1-3 0 15,-4 2 18-15,-3 11 10 0,-7 2-10 16,-7 6-11-16,0-2 14 16,1 1-9-16,-3-4 22 15,-1-4-4-15,1-9-11 16,-5-7-8-16,-4-8 12 15,0-8-6-15,0-15-17 0,0 0-5 16,-9-4-5-16,-3 3-6 16,0 7 8-16,-3 4 3 15,-7 4 9-15,-7 1-6 0,-7-5-2 16,-9-4-9-16,-7-13-1 16,-13-6 0-16,-8-10 0 15,-4-4 0-15,-4 5 0 0,-1 8 0 16,0 8 0-16,1 1 0 15,6 2 0-15,-6 1 0 16,-1-2 0-16,-4 4 0 0,1-6 0 16,-10 4 0-16,-5 4 0 15,-10 3 0-15,-7 11 0 16,-14 10 0-16,-10 4 0 16,-9 8 0-16,-13 6 0 15,-5 2 0-15,-1 5 0 0,-2 4 0 16,5 3 0-16,5 7 0 15,1 1-1-15,9 5 1 16,2 5 1-16,-2-2-1 16,1 7 0-16,-8 1-7 15,-6 6 4-15,-1 9-7 16,-10 5 15-16,-2 7-10 16,-4 8 9-16,0 6-3 15,-8 8-7-15,4 11 6 0,-12 4-6 16,-9 0-5-16,-14 8 2 15,1-2 3-15,-1 4 5 16,11 2 4-16,13-1 0 16,10 0-9-16,7 3 7 15,2 4-6-15,-7 6 2 16,-8 3-4-16,-6 0 9 0,-11 12 1 16,-1 5 2-1,-1-2-7-15,8 1 2 0,9 7 0 16,2 0 1-16,10 0 0 15,-2 6-5-15,-1-1 9 16,-4 0-3-16,2 6 0 16,2 1-4-16,-3 8-3 15,2 0 10-15,2 7-5 0,7 2-6 16,1 5 4-16,3 0 5 16,-6 9-3-16,-4-1-2 15,-9 4 4-15,-1-3-5 16,-3-2 1-16,0 0 3 15,6-2 3-15,4 2-4 16,10 3 1-16,7-3-3 16,6 2 0-16,1 3 4 0,0 0-1 15,-1 5-6-15,-4-1 8 16,5 0-7-16,-1 1 4 16,5 0-2-16,8-3 2 15,3 12 1-15,2 3 3 16,10 7-11-16,5 9 7 0,9 3-8 15,7 6 9 1,5-2 2-16,-2 1-7 0,2-1 10 16,0 2-14-16,-2-1 5 15,2-5 9-15,3-3-5 16,0-5-5-16,5 2-1 16,0-5 5-16,3 3-6 15,0 0 6-15,6 5-4 0,-1 9 0 16,-2 7 9-16,11 13-5 15,3-2-10-15,7 5 10 16,6 1-5-16,11 0 11 16,4-6-10-16,8-3 2 15,9-4 2-15,-1 0 2 0,0-3-5 16,0-5-1-16,6-1-5 16,-6 1 12-16,4 1-6 15,-4 6 5-15,0 14 0 16,2 8-2-16,-6 2-3 15,1-1 7-15,-2-1-11 16,2-6 10-16,0 1-3 16,-2-7 5-16,2-9-14 15,4-11 9-15,4-6 0 0,-1-3-2 16,5-5 1-16,2 2-2 16,3 2 11-16,-1 0-4 15,3 10-8-15,4 7-5 16,6 3 9-16,3 10 6 15,8 4-4-15,-9-2 2 16,9 6-10 0,0 0 4-16,0-1 2 0,0-3 1 15,9-5 0-15,2-1-1 16,2 0-2-16,4-4 0 16,2 1-3-16,5 5 9 0,4 6-8 15,6 9 8-15,-3 10-3 16,7 0 4-16,3 13-5 15,2-2-3-15,3-1 3 16,1-3-3-16,7-1 0 16,-2-1 8-16,5-9-9 15,1 0 4-15,-2 3 3 16,1 7-3-16,3 7 6 16,2 4-9-16,3 4 8 15,-1-2-7-15,10-5 5 16,3-8-9-16,5-3 4 0,11-5 9 15,0-4-11-15,9 2 6 16,0-2-1-16,-1 5 3 16,-3 6-9-16,-1 0 11 15,-1-1-5-15,4-6 3 16,-7-7-4-16,0-9-6 0,-4-5 9 16,-5-10-6-1,-2-10 7-15,0-2-3 16,-6-10-3-16,6-7 2 0,-1-4 3 15,4-5 1-15,4-3-9 16,6-2 8-16,6-2-2 16,5 0 5-16,-2-2-6 15,7 6-2-15,-2-4 2 0,0 2-6 16,5-1 9-16,-5-2 0 16,-3-3-6-16,0-2 6 15,-8-6-5-15,-5-2 7 16,-7-6-4-16,-1 0 1 0,-9-7-8 15,3-1 11 1,-8-10-7-16,2 1 2 16,1-4-5-16,-1-1 13 0,4-3-13 15,-4 0 12-15,0-2-7 16,1-1 4-16,-1-7-5 16,0 3-3-16,4 2 6 15,-4-4-2-15,4 0 0 0,1-4 4 16,-6 5-7-16,1-4 2 15,0-1 7-15,1-4-3 16,2 1-5-16,-2-5 2 16,3-1 3-16,-3-2 2 15,-1-9-2-15,-1 0 5 16,-2 0-1-16,3 0 3 16,0 0-2-16,-3 0-3 0,-2 0 3 15,5 0-3-15,1 0 3 16,2 0-10-16,6-4 5 15,3-1 1-15,3-2-3 16,2-2-5-16,4-3 9 16,-1 0-2-16,0 5-1 0,-3-2 7 15,-1 1-9-15,-4-1 0 16,0 2 0-16,1-1 0 16,-4-1 0-16,3-3 0 15,-4 5 0-15,0-1 0 16,1-5 0-16,-6 1 0 15,-2 0 0-15,2 0 0 16,6-5 0-16,-1 1 0 0,-4-5 0 16,-1 4 0-16,3-3 0 15,-3-3 0-15,6-6 0 16,0 1 0-16,-2-1 0 16,5 1 0-16,-3-6 0 0,-1 2 0 15,-4 0 0-15,0-1 0 16,5 0 0-16,3-7 0 15,5-2 0-15,3-2 0 16,0-6 0-16,1-2 0 16,-1 0 0-16,0-5 0 15,1-1 0-15,2-4 0 0,2 4 0 16,10-6 0-16,-1 4 0 16,7-2 0-16,5 6 0 15,2-1 0-15,4-1 0 0,258-92 0 31,-258 96 0-31,118-46 0 32,-6-10 0-32,-121 49 0 15,3-5 0-15,3-7 0 16,4-4 0-16,-1-4 0 0,6-4 0 16,-1-1 0-16,-4 2 0 15,-9 0 0-15,-7 3 0 16,-14 4 0-16,-6 0 0 0,-5-4 0 15,-3-5 0-15,-1 1 0 16,1 0 0-16,-1-1 0 16,0 5 0-16,1-2 0 0,-2-3 0 15,1 1 0-15,-4 4 0 16,1 0 0-16,72-78 0 16,-77 82 0-1,1 0 0-15,-6 3 0 16,1 1 0-16,1-5 0 15,-2 1 0-15,5-4 0 0,1-1 0 16,7-3 0-16,1-3 0 16,4-4 0-16,-2 3 0 15,1-4 0-15,-3-6 0 16,-6 5 0-16,-2 2 0 0,-6 2 0 16,-3 9 0-16,-3 0 0 15,0 3 0-15,-2 9 0 16,-4 4 0-16,-3 4 0 0,1-1 0 15,-2 6 0-15,1-2 0 16,-5 5 0-16,1 1 0 16,-5-4 0-16,2-6 0 15,-2-4 0-15,0-11 0 16,1-8 0-16,-1-13 0 0,5-8 0 16,2-4 0-16,-4 1 0 15,2 3 0-15,-4 12 0 16,-5 11 0-16,-6 8 0 15,-12 4 0-15,-2 11 0 0,-7 10 0 16,-4 6-11-16,-9 7-290 16,0 5-59-16,-13 7-14 15,-7 8-71-15</inkml:trace>
  <inkml:trace contextRef="#ctx0" brushRef="#br0" timeOffset="-202279.58">4653 988 352 0,'-32'-52'158'16,"-9"-6"-68"-16,-5-3-20 0,-1 1-32 15,-2-1-6-15,0-3-1 16,3-3 19-16,2 5 28 16,4-2-12-1,-1 2-28-15,1-2-13 16,-2-5-15-16,-1-4-2 16,-6-9-1-16,-4-3-2 15,-9 81 4-15,-6 4 14 16,-5 0-9-16,-4 0 43 15,-1 0-27-15,-4 0-12 16,3 0-12-16,1 0 0 16,1 0-1-16,7 0 0 15,2 0 1-15,-6 0-1 16,-2 0-7-16,-5 0-4 16,-1 0 1-16,-3 0 5 15,-10 0-4-15,-2 0 1 16,-4 0 7-16,-4 0-1 15,-14 0-3-15,-6 0-5 16,-5 0 3-16,1 0 2 16,2 0 0-16,5 0 3 15,9 0 1-15,8 0-4 16,7 0 0-16,5 0-5 16,12 0 3-16,11 0 4 15,6 0-5 1,2 0 3-16,5 0-6 0,5 0 4 15,-2 0 4-15,-1 0-2 16,-7 0-4-16,2 0 8 0,-2 0-8 16,-4 0 8-1,-2 4-6-15,0 61 4 16,-2 1-6-16,5-2 4 16,1 6-2-16,-2-1 2 0,1 0 5 15,54-1-8-15,11 3 1 16,0-3 2-16,0 6-3 15,0 7 0-15,0 5 3 16,0 7-3-16,0 13 9 16,0 16-6-16,0 16 3 15,0 13-3-15,0 8-2 0,0-4 2 16,0-5-2-16,0-8 2 16,0-6-4-16,0-15 0 0,0-2 5 15,0-10 0-15,0 0-2 16,0-2 4-16,0-1-3 0,0 4 0 15,0 146 11 1,0-110-11-16,0 10-4 0,0-2 4 16,0 3 1-16,0-1-3 15,0-6 2-15,0-7 3 0,0-5-5 16,0-3 6-16,0-6 6 16,0-1-8-16,0-11-6 15,0 1 4-15,0 5 1 0,0 3 10 16,0 7 11-16,0 7 12 0,0-2-17 15,0 0-7-15,0 1-4 16,0 0-2-16,0-10-3 0,0-2 2 16,0-5 4-16,0-4-2 15,0-3-4-15,0-7 5 16,0-5 0-16,0-6-3 0,0-4 8 16,0-7-8-16,0-5 1 15,0-3 1-15,0-5 0 0,0 1 1 16,0-5 1-1,0 4 4-15,0 0-2 0,0 4-4 16,0 6 2-16,0-3-1 16,0-3 0-16,0 1-8 15,0-4 4-15,0-10-1 0,0-2 2 16,0-5-3-16,0-5 11 16,0-2-3-16,0-5-3 15,0-5 2-15,0-3-6 0,0 0 1 16,0-6-1-16,0-3 2 15,0-2 11-15,0-2-10 16,0-4-2-16,0-4 1 16,0 1-3-16,0-4 6 0,0-5 4 15,0-8 0 1,60 7-1-16,13-7 1 0,5 0-2 16,6 0 0-16,2 0 0 15,2-5-6-15,2 3 2 16,-4-4-4-16,-1-1 2 15,5-1-1-15,0 0 4 16,7-8 1-16,12-5 0 16,13-11 2-16,7-5-4 0,10-4 10 15,2-3-6-15,1-5-4 16,-3-5 2 0,-6-4-3-16,-6 0 1 0,-2-11 2 15,-2-17 16 1,-1-14 5-16,0-9 21 15,-9-24-8-15,0-14-16 0,-6-8 4 16,-7-1 9-16,-2 6 26 16,-8 0 30-16,-10-2-87 15,-2-6-6-15,-4-16 0 16,1-19 0 0,4-22 0-16,2-16 0 0,4-2 0 15,5 10 0-15,-5 16 0 16,-9 10 0-16,-8 13 0 15,-3 9 0-15,-11 2 0 16,-4-4 0-16,-10 2 0 16,-5-7 0-16,4-9 0 15,-7 4 0-15,-5 5 0 16,-2 1 0-16,-4 14 0 16,-7 13 0-16,0 7 0 15,-3 13 0-15,3 11 0 16,-6 9 0-16,0 11 0 0,-1 7 0 15,-3 3 0-15,1-5 0 16,-2-9 0 0,-3-1 0-16,0-7 0 15,0-3 0-15,0 4 0 16,0 4 0-16,0 4 0 16,0 8 0-16,0 5 0 15,0 8 0-15,-12 7 0 16,12 9 0-16,0 7 0 15,0 9 0-15,0 14 0 16,0 9 0-16,0 11 0 16,0 6-12-16,0 5-267 15,-7 8-65-15,-1 12 34 16,-6 13 8-16,-2 8-80 16</inkml:trace>
  <inkml:trace contextRef="#ctx0" brushRef="#br0" timeOffset="-199567.46">33788 10840 154 0,'-15'-26'269'0,"3"-2"-112"16,4-4-41-16,0-5-56 15,8-3-13-15,-14-5 3 16,3-8 9-16,-7-12-5 16,-10-17-25-16,-12-6-5 0,-13-18 3 15,-15-13-7-15,-22-6-7 16,-15-11-2-16,-17 2-9 15,-8 4-2-15,-5 3 1 16,-9 13 3-16,-7 9-4 16,-21 11 2-16,-9 8 5 15,-22 9-2-15,-17 12-5 16,-15 3 3-16,-17 10-2 16,-9 7 1-16,2 9-2 15,-6 9 6-15,-11 4 0 16,-12 12-4-16,-17 3-2 15,-3 8-2-15,3 0 8 16,25 17-8-16,20 8 6 16,25 2 1-16,12 2 1 15,11 7-4-15,8 4 0 0,15 5 1 16,5 9-1-16,12 6-1 16,-1 6 1-16,7 10 2 15,8 23-6-15,8 23 7 16,8 12-1-16,9 13 0 15,-3 8-4-15,6-5-2 0,5-4 3 16,-1-6 2-16,4-10 1 16,4-8 4-16,5-1 4 15,3-3 0-15,8 5-8 16,6 2-1-16,1 14 3 16,6 16-1-16,4 20 0 15,3 16-1-15,6 9 9 0,2 5-3 16,6 1 10-16,1-3 11 15,10-3-11-15,10-5-5 16,6 9-4-16,9 8-4 16,7 3 3-16,9 2 6 0,8-10-2 15,8-7-2-15,-8-13-2 16,8-13 10-16,-8-6 35 16,8-14-1-16,0-4-23 15,0 0-2-15,0 9-13 16,0 9 2-16,8 7-4 15,3 0-9-15,2-5-9 0,-2-6 12 16,3-10-6-16,1-8-4 16,2-11 5-16,3-13-3 15,-4-8-4-15,5-13 4 16,0-6 0-16,2-9 6 0,2-1-6 16,2-4-3-16,3 0 7 15,7 5-8-15,2 7 5 16,7 9 2-16,2 4-10 15,5 4 9-15,4-4 4 16,0-4-5-16,5-4 0 16,-2-5-3-16,5-8 10 0,0-2-2 15,3-11 25-15,1-2-7 16,5-5-12-16,-1-4 4 16,4-4 15-16,0-4-8 15,5-5-3-15,-6 1 0 16,3-4 1-16,0-4-4 0,6-1 7 15,9-3 7-15,4 0-6 16,15-13-7-16,12-24 3 16,16 0-4-16,7 0-17 15,7 0 0 1,0 0 0-16,-6 0 0 0,-7 0 0 16,-12 0 0-16,-11 0 0 15,-14 0 0-15,-7 0 0 0,2 0 0 16,2 0 0-16,11 0 0 15,14 0 0-15,12 0 0 16,16 0 0-16,9 0 0 16,12 0 0-16,3 0 0 15,-9 0 0-15,-4 0 0 16,-7 0 0-16,-9 0 0 16,0 0 0-16,3 0 0 15,10 0 0-15,16 0 0 16,21-45 0-16,11-41 0 15,8-7 0-15,-4-9 0 0,-17-3 0 16,-14-6 0-16,-18-3 0 16,-21-3 0-16,-13-1 0 15,-19-4 0-15,-11 3 0 16,-9 6 0-16,-4 1 0 16,1 7 0-16,0-2 0 15,0 3 0-15,1-2 0 0,0 1 0 16,-1-2 0-16,-2-3 0 15,2 1 0-15,-6-4 0 16,2-6 0-16,-4-3 0 16,-6 0 0-16,-5-5 0 15,-3-3 0-15,-3 0 0 0,-9 0 0 16,1 7 0-16,5 7 0 16,-2 1 0-16,2 9 0 15,3 3 0-15,-65 6 0 0,0 0 0 16,0 2 0-16,0 1 0 15,0 5 0-15,0-1 0 0,0-3 0 16,0 1 0-16,0-3 0 16,0 2 0-16,0 2 0 15,0 2 0-15,0 0 0 16,0 3 0-16,0-3 0 0,0-1 0 16,0 1 0-16,0 7 0 15,0 1 0-15,0 7 0 0,0 5 0 16,0 7 0-16,0 3 0 0,0 2 0 15,0 4 0-15,0-1 0 16,0 3 0-16,0-3 0 0,0 0 0 16,0 1 0-16,0 2 0 15,0-2 0-15,0-1 0 16,0-2 0-16,0-6 0 0,0-3 0 16,0-4 0-16,0-1 0 15,0 2 0-15,0-3 0 0,0 7 0 16,0 0 0-16,0 2 0 0,0 1 0 15,0 3 0-15,0-3 0 16,0 0 0-16,0-5 0 16,0-2 0-16,0-6 0 0,0 2 0 15,0 2 0-15,0-2 0 16,0 1 0-16,0 2 0 0,0 0 0 16,0 0 0-16,0 8 0 15,0 1 0-15,0 6 0 16,0 1 0-16,0 4 0 0,0 5 0 15,0-1 0-15,0 5 0 16,0 2-134-16,0 10-181 0,0-2-27 0,0 3 10 16,0-2-23-1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8:25.9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6269 6977 1146 0,'-21'-53'292'16,"4"15"-153"-16,7 14-63 16,-4 24-27-16,-2 29 143 15,-4 44-39-15,-8 53-153 0,-4 52 0 16,-1 38 0 0,1 27 0-16,7-1 0 0,4-5 0 15,5-20 0-15,5-28 0 16,11-29 0-16,0-34 0 15,0-33 0-15,0-32-60 0,-14-32-466 16,3-46 21-16,-5-52 46 16</inkml:trace>
  <inkml:trace contextRef="#ctx0" brushRef="#br0" timeOffset="283.14">5777 6529 510 0,'-24'-163'549'0,"-1"44"-211"16,6 34-172-1,3 32-90-15,2 34-29 0,14 19 0 16,0 24-21-16,14 9-14 16,9 3-6-16,14-3-9 15,8-9 14-15,0-12-15 16,-2-12 6-16,3-19-5 0,-10-27 0 16,-4-15 0-16,-11-16 0 15,-12-13-14-15,-9-4 13 16,-22 5-3-16,-10 16 9 15,-3 16 11-15,-4 19-14 0,0 26-13 16,-9 38-21-16,-1 34-48 16,-5 37-106-16,10 33-109 15,12 23-30-15,10 1-46 16</inkml:trace>
  <inkml:trace contextRef="#ctx0" brushRef="#br0" timeOffset="565">7531 4733 1370 0,'-51'-96'314'0,"-3"27"-164"15,1 39-73-15,-4 50-32 16,1 48 46-16,2 59-91 0,6 70 0 15,8 71 0-15,10 62 0 16,14 31 0-16,16 21 0 16,6 11 0-16,12-19 0 0,12-33 0 15,5-39 0-15,4-47 0 16,-3-43 0-16,-4-43-305 16,-7-44-179-16,-5-39 66 0,-20-50 8 15</inkml:trace>
  <inkml:trace contextRef="#ctx0" brushRef="#br0" timeOffset="717.53">6805 7615 504 0,'-81'-109'504'0,"4"11"-80"15,6 16-194-15,20 17-125 16,13 13-41-16,14 11-18 0,24 8-26 16,16 0-8-16,30-3-10 15,35-2 2-15,24 3-43 16,14-1-143-16,-2 3-154 0,0 4-75 15,-3 0-24-15</inkml:trace>
  <inkml:trace contextRef="#ctx0" brushRef="#br0" timeOffset="1014.98">9091 5247 1099 0,'0'-143'752'16,"0"25"-556"-16,-11 28-196 15,-3 32 0-15,-10 46 0 0,-20 69 0 16,-29 91 0-16,-20 101 0 16,-2 89 0-16,11 65 0 15,22 48 0-15,42 13 0 0,40-29 0 16,42-48 0-16,38-58 0 15,31-55 0-15,27-58 0 16,21-45 0-16,12-50 0 0,4-42 0 16,-4-44-407-16,-8-39-228 15</inkml:trace>
  <inkml:trace contextRef="#ctx0" brushRef="#br0" timeOffset="1897.02">11341 7045 422 0,'0'-29'221'0,"0"10"-91"16,0 3-67-16,0 4-18 0,3 0 13 16,-3 2 39-16,0 6 27 15,0-3 2-15,0 2-13 0,0 2-22 16,0 3 0-1,0-4 5-15,0-5 3 0,-8 2 3 16,-9-6-18-16,3 1 1 16,-7 3-85-16,-7 6 0 0,-2 3 0 15,-5 7 0-15,-3 14 0 16,-3 16 0-16,2 16 0 0,-3 20 0 16,11 8 0-16,5 13 0 15,15-1 0-15,11-7 0 0,11-13 0 16,19-16 0-16,10-16 0 15,12-20 0-15,13-21 0 16,8-25 0-16,6-17 0 16,-3-10 0-16,-2-13 0 0,-14-7 0 15,10-83 0-15,-62 72 0 16,-16 8 0 0,-13 8 0-16,-3 19 0 0,-1 15 0 15,5 13 0-15,0 20 0 16,0 20 0-16,-2 25 0 0,7 19 0 15,3 14 0-15,12 12 0 16,12 3 0-16,11 10 0 0,19-6 0 16,18-7 0-16,13-9-212 15,14-15-288-15,13-21-26 16</inkml:trace>
  <inkml:trace contextRef="#ctx0" brushRef="#br0" timeOffset="18004.59">12360 7026 508 0,'-21'7'374'0,"2"-7"-135"0,5 0-121 15,7 0-71-15,7 0-31 16,0 0-14-16,0 0 6 0,7 0 1 15,1 0 0-15,6 0-9 16,6 0 1-16,13-7 8 0,10-5-1 16,11-2 8-16,6-1-6 15,5-1-6-15,8-6 6 0,1 3-2 16,-6 3-8-16,2-1-2 16,-9 5 3-16,-12 3-8 15,-9 1-6-15,-7 4-13 16,-4 0-20-16,-6 4-38 0,2 0-36 15,-1 0-29-15,-8 0-3 16,-3 8 16-16,-7 0-3 0,0 1-31 16,-6 3 4-16</inkml:trace>
  <inkml:trace contextRef="#ctx0" brushRef="#br0" timeOffset="18457.59">12587 7437 84 0,'-33'12'218'0,"5"-5"-66"16,5-7-70-16,1 0-37 15,5 0-28-15,7 0-6 16,10 9 21-16,-8-9 24 0,8 0 9 16,0 0-14-16,0 7-6 15,0-7-1-15,0 0 16 0,0 0 10 16,-9 0 8-16,9 0-14 15,-8 0-23-15,8 0-17 16,0 0-8-16,0 0 0 0,0 0 0 16,0 0-6-16,8 0 1 15,5-4-11-15,-2 1 0 16,9-6-3-16,10 2 5 16,5-5 2-16,10-1 4 0,12-3 5 15,4-1-2-15,-1 1-1 16,2 5 4-16,-5-1-8 0,-9-1 2 15,-8 4 2-15,-7 5-1 16,-9 0 1-16,-8 4 1 16,-2 0 1-16,-6 0-6 0,-5 0-6 15,5 0-2-15,1 0 6 0,0-4-11 16,-3 0 3-16,2 4 5 16,1-3-7-16,-9-2-40 15,0 5-46-15,0 0-61 0,0 0-69 16,0 0-35-16,0 0-30 15</inkml:trace>
  <inkml:trace contextRef="#ctx0" brushRef="#br0" timeOffset="18906.66">13892 6272 354 0,'-34'0'215'16,"9"0"-44"-16,6 0-72 16,3 0-43-16,2 0-33 15,14 0-11-15,0 0-5 16,5 0 0-16,4 0 2 0,2 0-6 16,11-8-3-16,5 0 3 15,13-8 4-15,9-1-1 0,8 1 1 16,3-4-3-16,5 4-2 15,6-5 0-15,2 2-2 16,0-3 5-16,-10 6-11 0,-5 4-16 16,-12 4-29-16,-14 4-11 15,-13 4-15-15,-7 0-23 0,-12 0-24 16,-12 0-84-16</inkml:trace>
  <inkml:trace contextRef="#ctx0" brushRef="#br0" timeOffset="19642.52">13952 6244 161 0,'-21'-9'268'15,"1"2"-89"-15,7-2-54 0,3 6-63 16,10-2-38-16,-9 5-11 16,9 0-12-16,0 0 1 0,0 0-3 15,0 17-2-15,0 7 8 16,-13 8 1-16,5 9 2 15,-1 9-2-15,-2 7 3 16,0 7 5-16,-2 1 4 0,0-4-9 16,4-4-1-16,9-4-7 15,-8-4 2-15,8-8 0 0,0-13 1 16,0-7-2-16,0-6 0 16,0-6 2-16,0-9-8 0,0 0 2 15,8 0 2-15,6-9-1 16,7-3 7-16,1-4-3 15,11-8 3-15,5-1 3 0,2-3 1 16,-4 5-3-16,1-3-2 16,-1 6 3-16,-3-1-2 0,0 5-3 15,0 5 1-15,-7 2 1 16,4 5 5-16,-2 4-2 16,-4 0 4-16,1 13-7 15,-4 7 3-15,3 4 4 0,-4 4 1 16,0 8 0-16,-3 8 2 15,-2 6-6-15,-7 3 1 0,-3-3-3 16,-5-5-3-16,0-10 6 16,0-1-5-16,-8-6 2 15,-9-4 3-15,-3-4-5 0,-5-4 1 16,-6 2 0-16,-12-3-4 16,4-3 0-16,2-12 0 0,5 0 4 15,4 0-3-15,6 0 2 16,8 0 9-16,14 0 10 0,0 0 5 15,0 0 6-15,0 0-5 16,3-4-7-16,5 1-6 16,1-2-1-16,-1 0 9 0,0 5 5 15,-5 0 0-15,2-2-12 16,-2-4-6-16,-3 4-7 0,0-4-4 16,0 6 9-16,0 0-5 15,0 0-1-15,0 0-2 0,0 0 4 16,0 0-8-16,0 0-13 15,0 0-30-15,0 0-27 16,0 0-22-16,0 0-41 0,0 0-28 16,0 0-16-16,0 0-2 15,0 0-14-15,0 8 3 0</inkml:trace>
  <inkml:trace contextRef="#ctx0" brushRef="#br0" timeOffset="21682.17">13553 6822 101 0,'-7'0'182'0,"-5"0"-37"15,4 0-31-15,8 0-30 0,0 0-34 16,0 0-10-16,0-6 0 16,0 6 11-16,0 0 15 0,0 0 9 15,0 0-7-15,0 0-13 16,0 0-4-16,0 0-6 16,0 0-4-16,0 0-9 0,0 0-15 15,0 0-4-15,0 0-11 16,0 0-1-16,0 0-2 0,4-2 4 15,4-3-1-15,0 1-8 16,-4 4 2-16,4-4 6 16,-5 0-1-16,5 0-4 15,6 4 7-15,-6-4-8 0,4 1 8 16,0-2-8-16,-1 1 3 16,-3 4 1-16,1 0-1 0,-4 0 7 15,-2 0-3-15,-3 0-1 16,0 0-1-16,0 0 8 15,-8 0 4-15,-1 0-1 16,1 0 0-16,0 0-4 16,0 0-3-16,-3 0-5 0,-2 9 2 15,1-9-1-15,4 7-7 16,0-7 6-16,0 0 7 16,8 0-8-16,-8 0 1 0,8 0 2 31,0 0-1-31,0 8 2 15,-12-8-3-15,0 8 0 0,-2-1-4 16,-2 4 6-16,1-11 3 16,3 7-8-16,-1-7 5 0,4 0-2 15,9 0 1-15,-8 0 1 16,8 0-7-16,0 0 6 0,0 0 1 16,0 0-3-16,0 0 3 15,0 0 0 1,0 0-4-1,0 0 0-15,0 0 6 0,0 0-8 16,5 0-1 0,3 0-2-16,0 0 2 0,5 0 2 15,-2 0 0-15,9 0 6 16,6 0-5-16,2-5 2 0,-1 3 0 16,-1-3 0-16,-3-1 0 15,-6 4 2-15,-1-3-3 16,-3 5 6-16,-5-4-8 15,-3 4 9-15,-2 0-9 0,0 0 6 16,-3 0-5-16,0 0 8 16,0 0-2-16,0 0-2 0,0 0-13 15,0 0-20-15,0 0-24 16,0 0-53-16,-6 0-57 16,6 0-35-16,-9 0-36 0,9 0-9 15</inkml:trace>
  <inkml:trace contextRef="#ctx0" brushRef="#br0" timeOffset="22485.88">13473 7277 25 0,'0'0'71'0,"-12"0"56"15,3-9 3-15,-4 2-49 0,5 3-37 16,2 0-10-16,-3 0-2 15,9 4 6-15,-8 0 6 0,8 0 11 16,0-4 1-16,0-1 3 16,-8 5 6-16,8 0-6 15,0 0 8-15,0 0-7 0,0 0-13 16,0 0-13-16,0-3-10 16,0-1-16-16,8-1-13 0,0-2-1 15,1-2 2-15,2 1 2 16,10 1-2-16,3-7 3 15,-1-1 2-15,7 2 3 0,-11 1-5 16,-3 4-4-16,-2 4 7 16,-3 4 2-16,-2 0-2 15,-6 0-2-15,1 0 6 0,-4 0-3 16,0 0 3-16,0 0-3 16,0 0-1-16,0 0 6 15,0 0-7-15,0 0 1 16,0 0 1-16,0 0 1 15,0 0-6 1,-7 0 3-16,7 0 0 0,-9 0-3 16,9 0 7-1,-11 0 3-15,-3 0-7 16,-2 0-4-16,-3 12 0 16,-6-3 1-16,0-2 2 0,6-7 0 15,-2 9 0-15,5-9 1 16,4 0 3-16,12 8-2 0,-8-8-4 15,8 0 0-15,0 0 9 16,0 0-8-16,0 0-4 0,0 0-2 16,0 0 0-16,3 0-4 15,5 0 4-15,1 0 0 16,-1-5 1-16,4 2-1 16,10-6 8-16,-4 5 1 0,3-4-1 15,0 1 4-15,-5 2-7 16,-1-3 2-16,-2 4-2 0,-1 0-3 15,-4 4-35-15,-8 0-78 16,0 0-86-16,0 0-79 0</inkml:trace>
  <inkml:trace contextRef="#ctx0" brushRef="#br0" timeOffset="26041.57">21111 5397 205 0,'-14'-23'274'16,"3"-2"-50"-16,0 4-91 16,-1 5-75-16,12 3-38 0,-13 1-13 0,13 0 11 15,-13 5 1 1,5-2 13-16,0 4 3 0,0-2 10 15,-1 3 10-15,3 0 4 16,-2-1 8-16,-6 2-29 0,-1 3-19 16,-10 0-8-16,-3 0-8 15,-1 12-5-15,-3-1-3 16,-6 6 6-16,4 4-4 0,-8-1 0 16,5 5 3-16,0 3-7 0,6 1 1 15,5 2 1-15,2 2-5 16,9 5 8-16,-1-2-10 15,3 4 9-15,13 10-4 16,0-3-3-16,0-1-1 16,17 39-30-16,-5-48 23 15,3-5 6-15,1-8 4 0,6-3-5 16,-4-4-5-16,7-5 11 16,5-12-4-16,5 0-10 15,3 0 6-15,3-8-6 16,-1-13 7-16,37-31-3 15,-21-31 0-15,-31 40 15 16,-8-6 3-16,-9-1 3 16,-5-3-4-16,-3 1 3 0,0-1 1 15,-25-73 32 1,14 89-22 0,0 3 9-16,1 11-3 15,10 3-3-15,-11 5-2 0,3 2 3 16,8 3 10-16,-9 6-7 15,9 1-7-15,0-1 2 0,0 4-9 16,0 0-4 0,0 0 3-16,0 11-9 0,0 6 0 15,0 8 3-15,12 12 4 16,4 8-4-16,10 6 0 0,5 3-5 16,12-5 1-16,0-4 4 15,1-9-8-15,5-7 8 0,1-6-2 16,-7-6-1-1,-6-9-2-15,-4-8-5 0,-5 0-1 16,-3 0 0-16,-9 0-23 16,-5-8-35-16,-3-3-38 0,-8-6-47 15,0-8-2-15,0-3 10 16,0-9-77-16</inkml:trace>
  <inkml:trace contextRef="#ctx0" brushRef="#br0" timeOffset="26357.84">21682 5162 167 0,'-19'-13'230'0,"4"4"-68"0,2 6-66 15,13 3-50-15,0-5-23 16,0 5 4-16,0 0 9 0,0-7 8 15,0 3-23-15,8-1-15 16,9-2-2-16,5 2 2 16,16-2-8-16,6-7 1 15,5 2 2-15,4 4-4 0,4-5 6 16,-4 1-5-16,-5 5 4 16,-7-2-1-16,-13 6-1 0,-3-2 2 15,-9 5-14-15,-4 0-30 16,-6 0-35-16,-6 0-32 15,0 0-24-15,0 0-29 0,0 12 14 16</inkml:trace>
  <inkml:trace contextRef="#ctx0" brushRef="#br0" timeOffset="26674.29">21927 5353 40 0,'-12'0'68'15,"0"0"76"-15,0 0 3 16,1 0-31-16,11 0-20 0,-14 8-33 16,14-8-14-16,0 0-5 15,-8 0 5-15,8 7-10 16,0-7-7-16,0 0-10 0,0 0-12 16,0 0-6-16,5 0-10 15,7 0-3-15,-1-3 3 0,9-1 7 16,11-4-7-16,8-5 6 15,9 1-2-15,9-4 2 16,4 0-2-16,0 2 0 0,-5 0 6 16,-7 0-9-16,-11 7 6 15,-9-1-6-15,-10 8-23 16,-7 0-34-16,-9 0-41 0,-3 0-24 16,0-5-53-16,0 2-9 15</inkml:trace>
  <inkml:trace contextRef="#ctx0" brushRef="#br0" timeOffset="26989.97">22909 5047 267 0,'-23'-12'279'0,"-1"-1"-6"16,3 0-101-16,8 3-122 15,13-3-66-15,0 1-6 16,0 3 9-16,8 1 10 0,5 1 6 16,3-6-4-16,9 0 8 15,2 1-4-15,8 0-1 0,-1 0-2 16,0 0 1-16,-3 4 0 16,7 0 2-16,2-1-3 0,-2 1 2 15,-2 3-10-15,1 3-16 16,-3-3-53-16,0 0-39 15,-6 5-18-15,-3 0-24 16,-4 0-40-16</inkml:trace>
  <inkml:trace contextRef="#ctx0" brushRef="#br0" timeOffset="27206.62">22862 5282 167 0,'-26'14'268'0,"9"-14"-47"16,9 0-91-16,8 0-97 16,13 0-49-16,12 0 5 15,12-9 7-15,15-3 1 0,9-4 3 16,12-4 2-16,4-8-14 16,0 2-42-16,-3-2-32 0,-9 3-16 15,20-10-222 1</inkml:trace>
  <inkml:trace contextRef="#ctx0" brushRef="#br0" timeOffset="27872.48">24278 4274 131 0,'-12'-8'189'15,"1"4"-41"-15,3-1-39 0,-1 2-47 16,-3 3-28-16,4 0-9 15,-1 0-2-15,1 0 8 16,0 0-7-16,-4 0-12 16,0 12-7-16,-4 7 1 0,-1 9 10 15,3 10-3-15,0 10 5 16,2 9-4-16,12 9-6 16,0 8-8-16,0-2 3 0,9-3-2 15,8-3 4-15,-3-5-5 16,11-8 0-16,2-8-3 0,35 19-5 15,-29-47 2 1,-1-5 2-16,1-12 2 0,3 0 2 16,-4-12-1-16,-4 0 5 15,-2-5 7-15,-12-4-1 16,-5 2 4-16,-9-5 24 16,-9 3 13-16,-10-1-3 0,-5 3-12 15,-6 3-18-15,-1 4-18 16,-4 3-8-16,-8 9-11 0,4 0-18 15,-3 9-23-15,6 3-52 16,-2 4-37-16,13 1-56 0,3-1-29 16</inkml:trace>
  <inkml:trace contextRef="#ctx0" brushRef="#br0" timeOffset="28304.49">25009 3235 385 0,'-28'-49'265'15,"4"10"-146"-15,6 6-117 16,2 11-34-16,9 8 21 15,7-3 40-15,0 9 8 16,0-1-21-16,7 5-15 0,14 0 3 16,23 2-6-16,31 2 7 15,16 10 15-15,20 19 27 16,11 28-15-16,12 41-2 0,-1 49 1 16,-3 37-1-16,-8 29-9 15,-20 28-9-15,-26 8 7 16,-22 2-2-16,-34 1-1 0,-20-3 3 15,-40-9 5-15,-21-15 13 16,-11-22 12-16,-7-23-14 0,3-30-8 16,7-23-14-1,5-22-6-15,7-19-9 0,6-22-19 16,12-14-99-16,5-14-103 16,8-13-48-16,0-10-36 0</inkml:trace>
  <inkml:trace contextRef="#ctx0" brushRef="#br0" timeOffset="34507.91">16920 6195 3 0,'0'0'1'0,"-7"0"-2"15</inkml:trace>
  <inkml:trace contextRef="#ctx0" brushRef="#br0" timeOffset="36108.8">16611 5097 7 0,'0'0'16'16,"0"-4"21"-16,0-6 28 16,-8 3 62-16,-4-6-11 0,-1 0-49 15,7 1-11 1,6 0 1-16,-9 5 2 0,9-3 14 16,0 2 13-16,0 0 16 15,0 1 9-15,0 2 5 0,0-2 13 16,0 2 14-16,0 5 14 15,0 0 8-15,0-4-2 0,0 4-34 16,0 0-63-16,0 9-66 31,0-2 0-15,0 11 0-16,0 5 0 0,0 14 0 16,13 16 0-16,11 25 0 15,3 28 0-15,5 20 0 0,6 12 0 16,0 12 0-16,1 2 0 15,-4-6 0-15,4-13 0 16,-7-6 0-16,-5-12 0 0,-1-14 0 16,-6-11 0-16,0-13 0 15,-4-16 0-15,-3-13 0 0,-5-11 0 16,-3-12 0-16,-2-8 0 16,2-10 0-16,-5-10 0 31,0-11-94-31,0-6-244 15,0-8-20-15,-13-12 28 0,0-17-9 16,0-9 65-16</inkml:trace>
  <inkml:trace contextRef="#ctx0" brushRef="#br0" timeOffset="36672.43">17026 4799 20 0,'3'0'55'0,"1"-5"63"15,-4 2 43-15,0-1-42 0,0-1-39 16,0 5-21-16,0 0-3 16,0 0 6-16,0-3 5 0,0 3-2 15,0-5-2-15,0 5-13 16,0-5-4-16,0 5 1 16,5 0 3-16,-2 0 1 0,2 0 1 15,-5 0 10-15,0 0 11 16,0-4 20-16,0 4 6 0,0 0 1 15,0 0-4-15,0 0 0 16,0 0-12-16,0 0-10 16,0 0-25-16</inkml:trace>
  <inkml:trace contextRef="#ctx0" brushRef="#br0" timeOffset="37057.36">17046 4774 2047 0,'0'8'0'0,"0"4"0"0,0 4 0 16,0 10 0-16,8 6 0 15,5 7 0-15,-1 4 0 0,-2 0 0 16,7 7 0-16,-4 0 0 16,4 1 0-16,-2 2 0 15,2 9 0-15,-1-1 0 16,1 8 0-16,-1 0 0 0,0-3 0 16,1 3 0-16,-3-5 0 15,4 5 0-15,-6-2 0 0,0-7 0 16,0 1 0-16,4 1 0 15,-4-5 0-15,1-5 0 0,0-4 0 16,-2-3 0-16,-3-7 0 16,0-7 0-16,1-2 0 15,-1-1 0-15,-5-2 0 0,2-3 0 16,4-1 0-16,-5-3 0 16,4 5 0-16,-2-3 0 15,-1 0 0-15,4-1 0 0,-6 1 0 16,2-6 0-16,-2-2 0 15,5-1 0-15,-8 0 0 0,5-12 0 16,-2 0 0 0,-3 8 0-16</inkml:trace>
  <inkml:trace contextRef="#ctx0" brushRef="#br0" timeOffset="37326.44">17492 6561 1529 0,'-8'0'-575'16,"-3"13"-377"-16</inkml:trace>
  <inkml:trace contextRef="#ctx0" brushRef="#br0" timeOffset="51084.58">17484 4375 338 0,'-11'-17'177'16,"-3"2"-61"-16,3-2-27 15,3 2 28-15,1-2 23 16,-2 1-11-16,9 4-13 0,-8-5-34 16,8 5-14-1,0 0-17-15,0-1 6 0,0 1 12 16,0 0-7-16,-8-4-3 15,-1 0-20-15,9 0 28 16,-13-5 12-16,3-4-41 0,-3 2 8 16,-4-10-23-16,0-5-3 15,0 2-7-15,-9 0 15 16,1-1-7-16,-3 3-18 0,-1 3-3 16,1 2 0-16,0 1 0 15,-1 3 0-15,-1 5 0 16,4-1 0-16,-4 4 0 15,3 6 0-15,-6 3 0 16,2 4 0-16,-7 4 0 16,2 0 0-16,-6 0 0 0,3 0 0 15,-7 12 0-15,2-1 0 16,3 3 0-16,1 2 0 16,2-3 0-16,6-1 0 15,4 0 0-15,4 0 0 0,2 0 0 16,3-1 0-16,4 2 0 15,2-4 0-15,0-9 0 16,2 12 0-16,-2-5 0 0,1 7 0 16,-4-2 0-1,-5 5 0-15,1-3 0 0,-4 3 0 16,0 4 0-16,-6 2 0 16,3 6 0-16,-3 0 0 15,2 4-3-15,0 3 4 16,-1 4-1-16,1 2 1 0,5-1-4 15,-2-1 3-15,-3 1 0 16,2-1 0-16,3 0 3 16,3 1-5-16,-5 0 4 0,5 4-8 15,-2 0 6-15,3 4 4 16,-2-2-6-16,5 8 4 16,-1-7-1-16,3 2 1 15,1-7-2-15,0-1 0 16,1-6 0-16,-1 1 0 0,7 0 0 15,-2-4 0-15,8-2 0 16,-13 7 0-16,13-2 0 16,-8 6 0-16,0-2 0 0,8 9 0 15,-9 4 0-15,9 7 0 16,0 2 0-16,0 2 0 16,0 7 0-16,0-2 0 15,0 0 0-15,9-1 0 16,3 6 0-16,0 0 0 15,1-5 0-15,1 0 0 0,3 0 0 16,5 0 0 0,-4-5 0-16,4 3 0 0,3-3 0 15,-2 2 0-15,2-7 0 16,3 3 0-16,4 0 0 0,1-5 0 16,8 0 0-16,3-1 0 15,1 2 0-15,4-1 0 16,-5-5 0-16,5 0 0 0,0 3 0 15,0-7 0-15,0-3 0 16,-1-5 0-16,1-4 0 0,-2-3 0 16,2-9 0-16,5-3 0 15,7 0 0-15,4-8 0 16,8-13 0-16,1 0 0 16,2 0 0-16,6-13 0 0,-2-8 0 15,-1-3 0-15,-3-13 0 16,1-8 0-16,-9-8 0 15,-1-9 0-15,-3-7 0 0,-4-7 0 16,-3-14 0-16,-3-14 0 16,0-20 0-16,-7-14 0 15,-3-17 0-15,-2-15 0 16,-3-14 0-16,-6 5 0 0,-9 12 0 16,-7 13 0-16,-12 11 0 15,-5 12 0-15,-17 5 0 16,-12 8 0-16,-7 4 0 15,-9 0 0-15,-7 10 0 0,2 1 0 16,2 6 0-16,0 11 0 16,3 9 0-16,-1 7 0 15,7 9 0-15,-3 12 0 16,8 9 0-16,-9 12 0 0,7 11 0 16,-1 8 0-16,-2 9-168 15,1 17-340-15,-2 9 44 16,-1 9 23-16</inkml:trace>
  <inkml:trace contextRef="#ctx0" brushRef="#br0" timeOffset="52250.45">16023 8515 346 0,'0'-7'217'0,"0"-2"-74"0,0 2-69 16,0-4-16-16,0 9 29 15,0-3 27-15,0 5 7 16,0 0-17-16,0 0-4 0,0 0-10 16,0 0 14-16,-8 0 41 15,-1 0 12-15,2 0-15 16,-5 0-97-16,-6 0-45 15,-5 0 0-15,-14 0 0 0,-13 0 0 16,-6 0 0-16,-9 0 0 16,-12 7 0-16,-8 6 0 15,-20 8 0-15,-25 3 0 0,-28 5 0 16,-31 8 0-16,-29 4 0 16,-26 4 0-16,-12 7 0 15,1 1 0-15,-5 0 0 0,3-4 0 16,3 1 0-16,-4-7 0 15,0 6 0-15,-3 0 0 16,15-1 0-16,13 2 0 16,22-1 0-16,29-5 0 0,22 1 0 15,24-4 0-15,17-4 0 16,21-5 0-16,14 0 0 16,15-3 0-16,15-9 0 0,19-7 0 15,10-5 0 1,9-8 0-16,7 0 0 0</inkml:trace>
  <inkml:trace contextRef="#ctx0" brushRef="#br0" timeOffset="52436.63">10796 9531 2047 0</inkml:trace>
  <inkml:trace contextRef="#ctx0" brushRef="#br0" timeOffset="52858.76">10801 9531 2047 0,'7'0'-283'15,"-2"0"-79"-15,3 11 12 0,0 0 82 16,4-11-21-16</inkml:trace>
  <inkml:trace contextRef="#ctx0" brushRef="#br0" timeOffset="54130.8">21072 7283 167 0,'-54'11'219'16,"5"1"-75"-16,5-4-52 15,1-8-33-15,12 8-3 16,2-8 35-16,5 0 25 0,9 0 17 16,2 0-11-16,13 0-17 15,0 0-36-15,0-4-19 16,8-3 3-16,17-7-25 0,23-6 9 15,32-12 20-15,39-14 4 16,39-10-7-16,46-9-10 0,47-8-4 16,37-4-23-16,25-5-1 15,5-4-6-15,-10 1 6 16,-12-1 4-16,-11 0 7 16,-21 5 13-16,-33 8 19 0,-32 8-14 15,-41 14-45-15,-32 8 0 16,-32 12 0-16,-20 3 0 15,-23 6 0-15,-15 6 0 0,-8 4 0 16,-2 4 0-16,-11-1 0 16,-2 7 0-16,-5 2 0 15,1 0 0-15,-9-5 0 16,3 0 0 0,5 2 0-16,4-1 0 15,2 4 0-15,-3 0 0 16,1 0 0-16,0 0 0 15,-4 0 0-15,1 0 0 0,-18 0 0 63,1 0 0-1,-1 0 0-62,2 7 0 16,-4 5 0-16,-14 1-325 16,-17 7-285-16,-23 1-501 0</inkml:trace>
  <inkml:trace contextRef="#ctx0" brushRef="#br0" timeOffset="57075.17">2751 2817 74 0,'0'-13'198'0,"0"1"-80"15,-8-4-46 1,8 0-8-16,-7-1 5 0,7 5-10 16,-12 0-1-16,12 3 1 15,-8 2-2-15,0 2-10 16,8 0-12-16,-14 5-7 16,6 0-7-16,-2-2-5 15,-4 2-5-15,-2 0-4 16,-7 0-9-16,-6 7 2 15,1 10-2-15,-10 7 3 16,-2 4-5-16,-1 14 2 16,0 6 3-1,1 13 3-15,0 9 0 0,6 3-2 16,12 4-3 0,8 4 3-16,14-3-4 0,14-5 8 15,14-8-4-15,9-12 6 16,2-12-1-16,10-17 5 15,-1-24 6-15,6-17 6 16,-1-22-5-16,-5-23-5 16,-3-12-8-16,-8-7 4 15,-9-9 2-15,-13-3-8 16,-6 3 3-16,-9 9 3 16,0 16 42-16,0 13 27 15,-12 15-27-15,12 13-36 16,-12 15-10-16,12 9-4 15,0 33-2-15,0 17 0 16,0 6 0-16,12 8 3 16,5 1-5-16,11-3 2 15,12-5 5-15,4-12-8 16,5-9-18-16,5-11-96 16,-3-13-102-16,4-12-27 15,-6-25-69-15</inkml:trace>
  <inkml:trace contextRef="#ctx0" brushRef="#br0" timeOffset="57292.38">3260 2581 240 0,'0'-33'219'15,"-7"8"-72"-15,7 5-33 0,0-1-30 16,0-2-34-16,10-7-27 15,20-7-12-15,10-8-7 16,25-3 2-16,17-1-1 16,6 6-28-16,2 0-59 15,-6 11-45-15,-5 11-38 16,-22 10-61-16</inkml:trace>
  <inkml:trace contextRef="#ctx0" brushRef="#br0" timeOffset="57458.83">3739 2447 145 0,'-78'64'218'0,"10"-10"-97"16,16-9-24-16,11-17-2 16,8-7 10-16,12-10-29 15,9-11-32-15,12 0-15 16,17-9-11-16,26-11-6 16,28-11-10-16,22-14-14 15,9-5-62-15,2 1-76 16,3-4-82-16</inkml:trace>
  <inkml:trace contextRef="#ctx0" brushRef="#br0" timeOffset="57723.89">4487 1694 299 0,'-26'-34'198'0,"14"1"-77"16,12-7-57-16,20-8-28 15,25-14-17-15,24-4-5 16,21 1-10-16,12 1 0 16,-6 7-2-16,-6 12-3 15,-17 11-46-15,-21 11-41 16,-14 11-57-16,-29 12-72 15</inkml:trace>
  <inkml:trace contextRef="#ctx0" brushRef="#br0" timeOffset="58222.62">4481 1489 141 0,'-35'12'217'0,"5"-12"-53"15,6 0-30-15,8 0-40 16,5 9-34-16,11 2-34 15,0 10-15-15,0 16 4 16,0 23 31-16,-9 18 2 16,9 3-18-16,-8 0-11 15,8-10-9-15,0-14-3 16,0-13-6-16,3-11 5 16,5-17 2-16,14-16-1 15,10-12 3-15,21-25-5 16,15-21-3-16,19-11-2 15,2-4 0-15,-4 8-2 16,-9 17 0-16,-11 20-2 16,-11 23 4-16,-15 25 7 15,-9 25-2-15,-17 21 2 16,-13 22 12-16,-26 9 0 16,-19 5 3-16,-6-7 3 15,-6-14-8-15,0-12 0 16,-1-11-4-16,9-18 19 0,9-8 31 15,7-15 34-15,6-9-12 16,2-8-25 0,9 0-13-16,2-12-24 15,8-5-6-15,6 1-19 16,0-1-1-16,0 3 2 16,3 1-18-16,6 5-40 0,-6 3-88 15,5 5-51-15,5 0-26 16,-1 0-5-16,1 15-91 15</inkml:trace>
  <inkml:trace contextRef="#ctx0" brushRef="#br0" timeOffset="60054.42">7825 4057 314 0,'-29'-69'136'16,"7"-16"-54"-16,16-8-28 16,6-10 7-16,6 2-10 15,11-4-2-15,17-2 16 16,19-2-21-16,27-5-19 15,33-8 5-15,39-9 1 0,30-8-1 16,25-2-5-16,21-11-10 16,35-6 5-16,46-9-9 15,45-12-9-15,40-5 5 16,52 10 5-16,74 3-3 16,43 12-3-16,62 11 2 15,53 16 5-15,38 13-8 0,47 18 1 16,22 24 6-16,30 23-10 15,21 23 12 1,38 18 1-16,39 13-9 16,42 20-1-16,24 20-4 0,-12 22-9 15,-23 23-1-15,-57 37 5 16,-66 49 6-16,-59 45 6 16,-71 31 13-16,-87 35 14 15,-84 32 17-15,-77 64 21 16,-82 54-28-16,-85 36-11 15,-84 45-20-15,-92 40-4 0,-83 12-3 16,-77 1 7-16,-75 4 33 16,-75-12 69-16,-67-33 41 15,-52-35 15-15,-41-35-77 16,-47-25-95-16,-47-25 0 0,-45-28 0 16,-46-26 0-16,-58-29 0 15,-50-26 0-15,-58-11 0 0,-60 0 0 16,-67 5 0-16,-59 2 0 15,-66 6 0-15,-50 4 0 0,-58 0 0 16,-43 15 0-16,-35 4 0 16,-34-1 0-16,-25-7 0 15,-29-11 0-15,-31-12 0 0,-11-21 0 16,0-30 0-16,25-39 0 16,30-54 0-16,48-65 0 15,49-84 0-15,60-103 0 0,135-110 0 16,302 1050 0-16,640 87 0 0,0-201 0 15,0-240 0-15,0-271 0 0,0-1383 0 16,0-433 0-16,0-30 0 0,0 79 0 16,0 112 0-16,0 106 0 15,543 140 0-15,493 129 0 16,88 128 0-16,43 136-197 16,18 132-249-16,-27 104-31 15</inkml:trace>
  <inkml:trace contextRef="#ctx0" brushRef="#br0" timeOffset="61418.33">3881 3814 622 0,'-57'-17'193'16,"-11"6"-94"-16,-6 11-49 16,-3 28-26-16,-4 15-10 15,3 15-3-15,10 12-3 16,10 6 1-16,17 3-8 15,19-7-3-15,22-6 7 16,6-14-3-16,19-11-6 0,15-20-1 16,18-21-1-1,10-29 6-15,5-23-1 16,-7-15 9-16,-13-5-1 16,-21-1 12-16,-12 0 48 0,-15 7-20 15,-5 13 22-15,-16 18-21 16,3 6-19-16,0 12-22 15,13 9-10-15,0 8-9 16,0 20-4-16,13 14 7 16,11 5-6-16,17 3-32 15,19-2-77-15,14-7-30 16,16-14-10-16,7-19 6 16,4-16-60-16</inkml:trace>
  <inkml:trace contextRef="#ctx0" brushRef="#br0" timeOffset="61767.91">4689 3460 351 0,'-20'-57'239'0,"-4"13"-77"15,3 6-20-15,1 9-14 16,7 5-31-16,13 3-41 16,0 6-42-16,13-6-2 15,14-6-12-15,28-7 3 0,8-2-9 16,10 3-51-16,-2 5-79 15,-11 11-35-15,-7 9 17 16,-16 8 48 0,-21 33 53-16,-16 20 30 0,-33 17 23 15,-21 7 12-15,-6 4 10 16,0-12 4-16,11-13 7 16,8-14 28-16,14-15 25 15,10-10-16-15,17-9-21 16,0-10-12-16,20-21-11 15,20-12-10-15,13-15-6 16,12-7-6-16,5-3-11 16,1-2-65-16,-5-3-51 15,-1-4-99-15</inkml:trace>
  <inkml:trace contextRef="#ctx0" brushRef="#br0" timeOffset="62100.44">5753 2196 516 0,'-20'-51'264'0,"-9"10"-114"16,-7 21-79-16,-1 20-29 15,-3 37-21-15,-5 32 14 16,4 23 0-16,9 15-12 0,20 2-3 16,20-2-1-16,28-9-9 15,34-17-6 1,23-20 3-16,21-20-7 15,12-24-1-15,-1-17 10 16,-11-17-11-16,-16-16 11 0,-30-11-8 16,-31-10 6-16,-33-3 22 15,-29 0-2-15,-26 9-11 16,-31 15-9-16,-24 21-6 16,-16 24-14-16,-9 17-31 15,10 20-117-15,11 16-61 16,17 11-22-16,19 10-389 15</inkml:trace>
  <inkml:trace contextRef="#ctx0" brushRef="#br0" timeOffset="62966.49">5937 3672 550 0,'-108'-55'404'16,"48"-16"-217"-16,68-19-105 0,90-17-58 15,89-10-21 1,85-25 1-16,96-22 0 16,113-19-6-16,87-21 1 0,102-19 3 15,82-9 0-15,88 8-2 16,61 20-8-16,70 30-5 16,32 27-4-16,37 33-33 15,7 28-2-15,9 33-7 16,-12 33 6-16,-13 20 7 15,-27 45 15-15,-26 36 13 16,-53 38 11-16,-52 35 4 0,-48 24 5 16,-65 22 0-16,-78 12-1 15,-65 13-1-15,-66 10 0 16,-71 30 6-16,-86 28 4 16,-76 16-5-16,-76 16 22 0,-54 10 5 15,-55 14-10 1,-48 33-6-16,-39 18 2 0,-46 3-8 15,-46-4 10-15,-39 0 10 0,-45 8 19 16,-45-1-17 0,-44-10-8-16,-48-19-11 0,-51-2 0 15,-52 4 6-15,-39 3-11 16,-33-7-1-16,-46-16 3 0,-44-21 10 16,-27-20 23-16,-55-5 21 15,-45-12 10-15,-51-12-1 16,-58-17-12-16,-40-24-11 0,-60-19-21 15,-43-21 2-15,-47-18 46 16,-37-11 59-16,-31 1-25 0,-26 0-111 16,-12 3 0-1,-38 4 0-15,-11 4 0 0,-35 1 0 16,-14-9 0-16,-11-12 0 16,8-21 0-16,7-24 0 15,-3555 2121 0 1,5938-117 0-1,931-2021 0 1,349-207 0-16,4924-1167 0 31,-7743 117 0-31,-1180 590 0 0,-1085-748 0 16,-1859-2167 0 0,3224 1918 0-16,621 208 0 15,508 178 0-15,393 169-174 16,269 157-201-16,186 139-70 0,94 113-65 15</inkml:trace>
  <inkml:trace contextRef="#ctx0" brushRef="#br0" timeOffset="65761.52">13672 3788 560 0,'-16'-113'149'0,"3"16"-46"0,1 16-9 15,-1 16 9-15,5 15-4 16,1 15-22 0,7 13-39-16,-12 18-25 0,-10 32-3 15,-9 45 5-15,-19 46 12 16,-10 36-7-16,-14 21 2 16,1 2-15-16,5-12-9 15,7-11 4-15,12-20 2 0,9-17-4 16,8-24 3-16,7-21-4 15,3-15 7-15,11-14-8 16,5-16-37-16,6-8-45 0,-10-20-82 16,10 0-94-16,-12-20-110 15</inkml:trace>
  <inkml:trace contextRef="#ctx0" brushRef="#br0" timeOffset="66061.45">12744 4311 684 0,'0'-21'275'16,"0"13"-145"-16,0 8-68 16,6 19-34-16,5 15-14 15,2 11 1-15,-1 19-1 16,-4 14-6-16,0 11-10 0,-4 8 6 16,-4 5 4-16,0 0-7 15,0-7-2-15,0-9-2 16,0-17 9-16,0-13-7 15,0-11 3-15,0-12 4 16,0-13-2-16,4-11 4 0,12-14 3 16,21-19-3-16,19-21-10 15,26-21 2-15,17-7-7 16,-3-8-42-16,2-5-69 0,-4 1-82 16,-9-6-29-16,-16-2-100 15</inkml:trace>
  <inkml:trace contextRef="#ctx0" brushRef="#br0" timeOffset="66239.42">12802 4297 545 0,'-58'0'216'0,"18"0"-103"16,17 0-63-16,11 0-26 15,12 0-12-15,24 14-4 0,27-1-6 16,31 6 2-16,19 6-7 15,13 6 3-15,9 10-41 16,2 8-115-16,5 0-137 0</inkml:trace>
  <inkml:trace contextRef="#ctx0" brushRef="#br0" timeOffset="66742.39">21287 2722 409 0,'11'-40'116'16,"5"4"-54"-16,-4 3-27 15,0 9 24-15,1 2 34 16,-9 11-3-16,-4 3-31 15,0 8-31-15,0 0-16 16,0 17-5-16,0 15 27 16,0 17 12-16,-9 15 6 15,-7 26 22-15,-5 17-25 16,-1 14-22-16,-4 14-13 16,1-1-7-16,5-9-7 0,5-11 4 15,1-12-3-15,6-21-7 16,0-14-54-16,8-24-75 15,-8-15-37-15,8-28-27 16,-9-19-125-16</inkml:trace>
  <inkml:trace contextRef="#ctx0" brushRef="#br0" timeOffset="66993.42">21021 3171 474 0,'-11'-24'175'16,"-1"12"-94"-16,12 3-42 15,-8 9-19-15,8 9-7 0,0 10 0 16,0 13 10-16,0 14 9 16,0 2 4-16,0 8 0 15,11 6-12-15,6-4-11 16,2-5 0-16,7-9-9 16,2-8 0-16,0-3 0 0,1-8-4 15,2-5 6 1,6-8-5-16,-1-12 1 0,2 0-7 15,-2 0-71-15,-7-4-76 16,-8-11-93-16</inkml:trace>
  <inkml:trace contextRef="#ctx0" brushRef="#br0" timeOffset="67375.39">20866 3207 338 0,'-6'-32'196'16,"6"4"-74"0,0 11-59-16,0 5-35 15,0 3-13-15,6 9 3 0,16 0 15 16,15 21-5-16,10 3-17 16,13 6-3-1,14 5-1-15,4 7-6 0,-1-2 8 16,0 1-7-16,-13-5-2 15,-7-3-2-15,-6-5 0 16,-12-4 8-16,-5-8-6 0,-11-3 1 16,-2-4-5-16,-9-9 6 15,-3 0 8-15,-6 0-2 16,-3 0 23-16,0 0 7 16,0 0-15-16,0 0-12 15,0 0-2-15,0 0-11 16,-12 8 0-16,-5 8 2 15,-7 12 1-15,-7 13-1 0,-7 12-24 16,-6 7-158-16,-13 2-177 16</inkml:trace>
  <inkml:trace contextRef="#ctx0" brushRef="#br0" timeOffset="70470.44">19410 13755 382 0,'-12'-5'332'15,"3"-2"-103"-15,9-3-108 0,-8 3-55 16,8-5-13-16,0-1-8 15,0-7-25-15,12-12-14 16,8-10 0-16,8-7-10 16,11 1 3-16,-5-1 1 0,3 4 5 15,-9 9-3-15,-3 7 0 16,-7 8 9-16,-7 9 5 16,0 0 23-16,-6 8-2 15,-5 4-6-15,0 0-20 0,0 16 5 16,4 22 12-16,1 31 32 15,-2 24 28-15,-3 21-23 16,0 16-28-16,0 1-19 0,4-5-1 16,0-8-12-16,4-16-1 15,2-13-4-15,-10-20 0 0,0-15 1 16,3-18-9-16,2-8-30 16,-2-11-70-16,2-5-98 15,-5-12-90-15,0-5 10 16,-13-10-3-16,0-6 41 15</inkml:trace>
  <inkml:trace contextRef="#ctx0" brushRef="#br0" timeOffset="70703.27">19462 14556 202 0,'-30'20'232'16,"8"0"-69"-16,1-4-78 16,9-3-42-16,12-13-14 15,0 0 16-15,12 0 35 0,20-7-16 16,22-15-15-1,22-9-23-15,17-10-12 0,14-4 0 16,-7 0-8-16,-2 5-2 0,-16 2 1 16,-17 10-1-1,-13 4-5-15,-15 8 1 0,-12 3 0 16,-14 1-7-16,-11 3-27 16,0 2-43-16,-14 3-41 15,0 4-29-15,6 0-53 0,0 0-23 16</inkml:trace>
  <inkml:trace contextRef="#ctx0" brushRef="#br0" timeOffset="71069.66">21163 13401 806 0,'-27'-66'388'0,"-6"13"-195"0,-4 18-97 16,0 13-54-16,-2 22-13 16,-7 11-3-16,6 23 0 0,-1 24 3 15,13 22-10-15,15 18 2 16,22 7-15-16,17 6 5 16,21-9-8-16,18-17-2 0,12-20 6 15,13-20-10 1,7-29-5-16,0-27-14 0,-3-27 2 15,-13-27-22-15,-19-20 12 16,-26-13 20-16,-33-8 10 16,-23-4 0-16,-25 4 31 0,-20 12 8 15,-12 19-19-15,-8 20-11 16,-1 24-11-16,6 17-27 0,4 14-116 16,8 21-115-16,17 12-57 15,18 8-36-15</inkml:trace>
  <inkml:trace contextRef="#ctx0" brushRef="#br0" timeOffset="71951.48">25635 12354 434 0,'-17'-25'285'15,"2"5"-102"-15,-2 0-91 0,4 4-45 16,6 4 14-16,7-2 34 16,0 7 8-16,0 2-13 15,0 2-25-15,0 3-25 0,0 0-11 16,0 0 6-16,0 0-4 15,0 0-6-15,0 0-4 0,0 0-6 16,0 0-3 0,0 0-5-16,0 0-2 0,-8 0 6 15,8 0-7-15,0 0 2 16,0 0 0-16,-8 0-2 16,8 0 3-16,0 0-4 15,0 0-1-15,0 0 0 16,0-4 3-16,0-6 7 15,8 3 0-15,3-9-13 0,9-8-1 16,6-13 8-16,5-5-8 16,-2-5 6-16,1-3-1 15,-4 6 9-15,-5 7 15 16,-4 9 36-16,-7 7 33 16,-1 6-14-16,-4 15-72 0,-5 15-10 15,3 30 0-15,5 33 0 16,0 26 0-16,1 20 0 15,4 7 0-15,3-6 0 0,3-11 0 16,6-9 0-16,1-10 0 16,-6-14 0-16,-1-14 0 0,2-16 0 15,-5-14 0-15,-4-9 0 16,-4-12 0-16,-5-4 0 16,-3-19-263-1,0-10-201-15,0-7 49 16,0-4 41-16</inkml:trace>
  <inkml:trace contextRef="#ctx0" brushRef="#br0" timeOffset="72134.31">25784 13197 339 0,'-36'32'319'0,"9"-7"-102"16,6-5-112-16,12-8-56 15,15-4-17-15,10-8 23 0,19 0 2 16,18-12-19-16,20-9-14 15,16 2-13-15,9-2-11 16,-1 1-45-16,-8 4-106 16,-20-1-108-16,-21 10-63 0</inkml:trace>
  <inkml:trace contextRef="#ctx0" brushRef="#br0" timeOffset="72783.03">20091 15773 598 0,'-25'-40'330'0,"-2"3"-142"0,-6 13-95 16,1 3-43-16,-1 13-15 15,2 8 5-15,2 21 4 16,-1 15-9-16,11 22-9 15,7 11-12-15,12 4 0 16,0 0-5-16,17-7-12 0,10-10 11 16,11-11 1-16,9-13 0 15,10-13-6-15,8-19 3 0,3-11-2 16,6-22-3-16,-4-11-1 16,-9-9 0-16,-18-12 0 15,-17-8-6-15,-26-8-9 0,-26-5 11 16,-21 13 41-16,-21 11-3 15,-14 17-14-15,-4 21-8 16,-1 12-8-16,8 12-4 0,9 0-9 16,13 17-64-16,17 2-101 15,16 3-64-15,24-1-31 16,24-7-17-16</inkml:trace>
  <inkml:trace contextRef="#ctx0" brushRef="#br0" timeOffset="73100.13">21163 15244 1282 0,'-18'-37'465'16,"5"-4"-296"-16,13-40-159 15,8 40-9-15,6-8 9 0,11 1-3 16,4 2-5-16,-1 7 1 15,-3 5 11-15,1 11 28 16,-12 6 0-16,-6 13-42 0,1 13 0 16,3 17 0-16,0 24 0 15,1 15 0-15,3 17 0 16,-4 7 0-16,4 9 0 0,1 5 0 16,1-6 0-16,4-4 0 15,-2-7 0-15,0-12 0 0,-3-10-42 16,-1-7-466-1,-4-12 17-15,0-8 54 0</inkml:trace>
  <inkml:trace contextRef="#ctx0" brushRef="#br0" timeOffset="73253.96">21448 16031 410 0,'-36'0'377'16,"-5"0"4"-16,4 0-64 0,12-5-122 15,11-7-102-15,14-5-51 16,11-7-27-16,13-9-15 15,17-12-43-15,16-7-73 0,8-1-97 16,9-1-93-16,10 2 23 16,18-1 81-16,17 0-39 15</inkml:trace>
  <inkml:trace contextRef="#ctx0" brushRef="#br0" timeOffset="73981.21">26407 14211 278 0,'-34'7'310'16,"7"-7"-73"-16,5 8-117 0,5-8-55 16,9 0-9-1,8 0 63-15,0 0 26 0,0-2-24 16,5-11-44-16,7-8-40 16,14-12-17-16,5-12-14 0,11 1 6 15,-3-5-6-15,-2 8-9 16,-6 8 5-16,-1 9-2 15,-9 3 14-15,-10 9 4 16,-2 5 9-16,-1 7-8 0,3 16-4 16,3 16-2-16,1 17 13 15,5 16-4-15,5 13 15 16,1 7-1-16,-7 1-23 16,1-2-3-16,-4-6-5 0,2-6-2 15,-7-5-11-15,-2-10-98 16,-3-13-134-16,-1-7-112 15,-5-9-37-15,0-3 24 0</inkml:trace>
  <inkml:trace contextRef="#ctx0" brushRef="#br0" timeOffset="74162.91">26593 15019 406 0,'0'0'315'16,"0"-15"41"-1,0-11-67-15,24-9-154 0,25-7-94 16,24-2-110-16,15-6-83 16,6 7 7-16,1-2 23 15,-15 8-13-15,-15 12-36 0,-19 9-18 16,-18 9-18-16,-25 7-143 16</inkml:trace>
  <inkml:trace contextRef="#ctx0" brushRef="#br0" timeOffset="74763.08">20673 17466 292 0,'-25'-20'198'0,"-3"-3"5"16,-1-3-38-16,6 2-34 15,6 0-21-15,4-2 29 16,13 11 4-16,0 2 15 0,0 5 11 16,0 4-13-16,0 1-49 15,0 3-37-15,0 0-64 0,0 19-6 16,9 14 0-16,7 12 0 16,-1 12 0-16,9 3 0 15,2 11 0-15,2-7 0 0,0 0 0 16,1-2 0-16,-1-8 0 15,-3-9 0-15,-5-4 0 16,0-10-415-16,1-9-72 0,3-15 55 16,4-14-279-16</inkml:trace>
  <inkml:trace contextRef="#ctx0" brushRef="#br0" timeOffset="75013.67">21589 17040 505 0,'0'-54'846'16,"-19"6"-190"-16,-5 7-616 16,2 8-40-16,8 9 0 15,0 8 0-15,7 4 0 0,7 8 0 16,0 27 0 0,13 18 0-16,1 13 0 15,8 10 0-15,1 5 0 16,5 5 0-16,1-5 0 0,1 0 0 15,-7 0 0-15,2 0 0 16,-4-4 0-16,-7-8 0 16,3 0-327-16,-1-3-246 0,2-5 39 15</inkml:trace>
  <inkml:trace contextRef="#ctx0" brushRef="#br0" timeOffset="75681.36">26771 16298 220 0,'-12'-40'320'0,"-4"-4"61"15,-4-6-11-15,3 5-154 16,5 4-89-16,1 10-13 0,11-2 84 15,-9 4-97-15,1 5-101 16,8 3 0-16,-8 4 0 0,8 6 0 16,-8 7 0-16,-1 4 0 15,9 11 0 1,0 17 0-16,0 22 0 0,14 15 0 16,5 13 0-16,5 7 0 15,1 1 0-15,3-1 0 16,1-9 0-16,-1-2 0 15,-4-12 0-15,2-10 0 0,-11-11 0 16,-4-13 0-16,-3-2 0 16,-2-11 0-16,-6-7 0 0,0-20 0 31,-9-13 0-31,-7-11 0 16,1-17 0-16,-6-8 0 0,-5-8 0 15,8-9 0-15,-4-2 0 16,2-1 0-16,0 0 0 15,4 7 0-15,-1 5 0 16,2 3 0-16,-2 9 0 0,6 10 0 16,-3 1 0-16,3 9 0 15,-2 4 0-15,0 8 0 0,5 5 0 16,8 8-25-16,-8 8-424 16,8 4-2-16,0 0 57 15,0 0 58-15</inkml:trace>
  <inkml:trace contextRef="#ctx0" brushRef="#br0" timeOffset="76661">20344 17441 99 0,'-8'0'166'15,"-1"0"-37"-15,1 0-35 0,0 0-39 16,0 0-8-16,-1 0 18 16,9 0 33-16,-6 0 34 0,6 0 6 15,0 0-10-15,0 0-23 16,0 0-22-16,0 0-15 15,1 0-7-15,7-4-11 16,6-3-20-16,7-5-17 16,15-4-3-16,9-6-52 0,3-6-101 15,6-1-102-15,-1-3-19 16,-9 0 11-16,-5-4-12 0</inkml:trace>
  <inkml:trace contextRef="#ctx0" brushRef="#br0" timeOffset="77026.37">21351 17190 37 0,'-13'0'87'0,"-4"8"88"16,2-8-10-16,-1 0-17 15,4 0-34-15,12 0-40 16,0 0-28-16,0 0-5 15,0-8-10-15,9-5-10 0,5-7-7 16,3 0-11-16,7-8 0 16,5-1-16-16,-1-4-43 15,6 4-67-15,-3 1-50 0,1-4-70 16</inkml:trace>
  <inkml:trace contextRef="#ctx0" brushRef="#br0" timeOffset="77742.62">21420 18542 287 0,'-29'-25'227'0,"-2"4"-14"16,-8 2-61-16,5 2-58 16,-4 5-23-16,2 12 12 0,-1 0 22 15,1 19 6-15,-7 15 2 16,9 11-15-16,3 13-16 16,12 5-9-16,19 3-26 0,0-5-9 15,16-5-26-15,18-7-5 16,9-12-5-16,10-12-12 0,13-17-16 15,4-13-26-15,-2-14-25 16,2-14-5-16,-14-8 20 16,-12-8 19-16,-10-9 23 15,-18-6 11-15,-16-5 5 16,-16-4 14-16,-13 8 32 0,-13 11 2 16,-6 14-17-16,-6 15-13 15,-2 13-6-15,-1 12-11 16,4 12 3-16,4 8-32 0,15 1-98 15,4 0-111-15,18-6-44 16,20-2-23-16,21-13-266 16</inkml:trace>
  <inkml:trace contextRef="#ctx0" brushRef="#br0" timeOffset="78026.08">22289 17952 854 0,'-55'-17'847'0,"-5"17"-501"16,0 13-346-16,7 22 0 16,11 19 0-16,20 7 0 0,13 8 0 15,22 1 0-15,19-1 0 16,16-9 0-16,23-11 0 16,5-16 0-16,9-21 0 15,5-21 0-15,-11-19-61 16,-8-14-16-16,-20-9 17 0,-21-11 37 15,-27-2 18-15,-27-5 8 16,-25 2-17-16,-11 11-41 0,-9 7-39 16,1 12-40-16,9 13-51 15,10 8-70-15,18 9-23 16,10 7-23-16</inkml:trace>
  <inkml:trace contextRef="#ctx0" brushRef="#br0" timeOffset="78491.45">26949 17479 590 0,'-28'-25'696'0,"-12"5"-158"0,-4 9-315 16,0 11-223-1,6 14 0-15,6 11 0 0,12 7 0 16,11 13 0-16,18 21 0 15,19 15 0-15,21 5 0 16,20 9 0-16,12-10 0 0,9-12 0 16,3-17 0-16,-4-19 0 15,0-20 0-15,-10-26 0 16,-19-19 0-16,-24-16 0 0,-25-18 0 16,-22-7 0-16,-29-8 0 15,-21-2 0-15,-16 3 0 16,-9 7 0-16,0 12-2 15,4 7-253-15,2 14-138 0,2 8-32 16,7 7 26-16</inkml:trace>
  <inkml:trace contextRef="#ctx0" brushRef="#br0" timeOffset="79339.64">13745 8881 473 0,'-29'0'388'0,"4"0"-113"16,6 0-137-16,3 0-70 16,3 0-36-16,4 0-5 15,9 0 24-15,0 0 6 16,0 0-20-16,0 0-17 16,0 0-10-16,0 0-9 0,0 0-40 15,0 0-74-15,0-2-73 16,0-8-65-16,0 3-2 0,0-14-73 15</inkml:trace>
  <inkml:trace contextRef="#ctx0" brushRef="#br0" timeOffset="79740.03">23709 6679 1165 0,'-16'-24'518'15,"7"3"-279"-15,9 2-172 16,0 6-64-16,-6 0-5 0,6 6 16 16,0 2 4-16,0 2 6 15,0 3-23-15,-8 0-1 16</inkml:trace>
  <inkml:trace contextRef="#ctx0" brushRef="#br0" timeOffset="79938.07">23670 6574 1864 0,'0'0'-262'16,"0"0"-86"-16,0 0-48 15,-8 8-12-15</inkml:trace>
  <inkml:trace contextRef="#ctx0" brushRef="#br0" timeOffset="81785.41">11723 10339 546 0,'-42'-62'218'0,"3"6"-57"16,-2 11-70-16,8 8-47 16,10 17-29-16,-2 20-5 0,0 17-2 15,1 20-7-15,-6 20-3 16,3 16-1-16,-3 8 4 16,12 0-4-16,9-2 4 0,9-16-14 15,0-6 2-15,13-11 3 16,-2-10-14-16,6-11-15 15,-1-10 4-15,8-15-5 16,4 0-4-16,5-7 18 0,4-5 11 16,-5-5 6-16,-7 0 20 15,-14 10 28-15,-2-2 28 16,-9 9-2-16,0 0-21 0,0 0-16 16,-9 0-15-16,9 0-7 15,0 9-1-15,-8 3-1 16,8 0-6-16,0 1-2 0,0-2-1 15,0 1-1-15,8 4-9 16,4 1-17-16,4 0-42 16,6 4-46-16,10 3-24 0,8 4-3 15,9 4-58 1,4 0 0-16</inkml:trace>
  <inkml:trace contextRef="#ctx0" brushRef="#br0" timeOffset="82151.82">12351 11905 267 0,'0'79'171'16,"0"-18"-70"-16,0-9-47 16,0-7-24-16,9-3-8 15,8-3-5-15,7-1-5 16,7-7-4-16,18-6-4 0,16-8 0 16,8-9-2-16,4-8-4 15,-4 0 0-15,-8 0 2 16,-15 0 0-16,-15 12 11 0,-5 4 13 15,-6 12 14-15,-8 13 6 16,1 12-4-16,-5 14-21 16,3 1-7-16,6 5-6 0,4 0-5 15,7 4 1-15,9 1-5 16,3-2 6-16,10 6-4 0,2 4 3 16,-3 8-1-16,-9 3 5 15,-8 9 5-15,-14 8 12 16,-22 4-3-16,-22 0-1 0,-17 1-13 15,-15-6-5-15,-11-10-8 16,-12-10-57-16,-7-16-47 16,-5-16-25-16,-1-24-17 15,0-29-90-15</inkml:trace>
  <inkml:trace contextRef="#ctx0" brushRef="#br0" timeOffset="82584.6">13136 10941 328 0,'-36'-8'332'0,"-1"-4"-100"16,5 0-90-16,10-1-82 0,11 0-43 15,11 1-20-15,11-2 0 16,18-7-3-16,24-13 6 16,20-11 2-16,24-7-13 0,21-1-26 15,12 1-65 1,0 7-42-16,-11 11 4 0,-19 19 22 16,-27 15-3-16,-31 15 17 0,-35 22 23 15,-40 18 38-15,-35 18 23 16,-22 12 63-16,-19 4 111 15,-10 5-45-15,-6-4 4 16,7-13-4-16,7-9-20 0,24-15-22 16,21-13-13-16,21-11-26 15,17-8-22-15,20-9-5 0,19-12-6 16,23 0 5-16,22-12 3 16,34-16-5-16,27-13-12 15,21-8-65-15,12-4-60 16,0 0-40-16,-11 4-61 0</inkml:trace>
  <inkml:trace contextRef="#ctx0" brushRef="#br0" timeOffset="82750.42">13594 11691 544 0,'-60'57'338'16,"14"-13"-139"-16,15-12-128 15,18-11-62-15,30-21-7 0,31-9-12 16,37-23-35-16,40-17-41 15,38-15-45-15,33-10-18 16,19 0-35-16,-3 6-88 16</inkml:trace>
  <inkml:trace contextRef="#ctx0" brushRef="#br0" timeOffset="86195.37">14793 4094 67 0,'-70'20'202'0,"-4"-6"-62"15,-2-7-68-15,-9-7-31 16,-8 0-17-16,-15 0 7 15,0-7 37-15,-7-20 10 16,7-13 54-16,6-21 27 16,13-20-42-16,15-24-24 15,17-18-23-15,22-9-37 16,22-11-16-16,37-9-3 0,51-3-6 16,46-7-4-16,49-6-2 15,42-1 4-15,26 6-6 16,18 2-5-16,13 15 1 15,36 20 6 1,32 19-6-16,16 36 5 0,-4 33 2 16,-25 38-2-16,-19 41-7 15,-21 33 6-15,-19 23 3 16,-22 16-1-16,-19 2-3 16,-18-6-1-16,-22-9 5 15,-26-19 5-15,-31-16-5 16,-31-20 3-16,-28-13 52 15,-14-11 110-15,-18-21 49 16,-7-9-95-16,-1-22-58 0,9-27-34 16,16-20-30-16,20-24 0 15,24-25 0-15,34-14 0 16,41-14 0-16,60-3-1 16,50 15-3-1,21 24 0-15,-7 38-3 16,-27 31-3-16,-37 43 2 0,-37 32 2 15,-37 24 3-15,-31 20 3 16,-31 4 2-16,-22 0-4 16,-17-8 2-16,-12-12-1 15,-14-13 8-15,-2-12-5 16,-4-11 7-16,11-17 1 16,40-28-6-16,58-29-2 15,74-25 4-15,53-19-11 16,30 3 3-16,29 13-2 15,25 23 3-15,10 30-2 16,-10 32-3-16,-28 37 0 16,-40 32 3-16,-51 21-8 15,-40 12 2-15,-43 0 10 16,-34-14 1-16,-27-10-1 16,-25-16-1-16,-17-18 2 15,-10-11 4-15,-7-10 5 16,-3-9-4-16,5-14-10 15,20-14 8-15,31-17-3 16,46-19-2-16,41-3-3 16,25 1 5-16,6 7-5 15,-12 20 2-15,-24 13-7 16,-28 12 0-16,-27 21 0 16,-27 7 12-16,-11 13 4 15,-17 12 1-15,-6 3-4 16,-11-2 5-16,-2-1 2 15,1-8-11-15,1-9-1 0,18-12 0 16,27-11 0-16,43-17 0 16,64-20 0-16,75-15 0 15,64-4 0-15,23 6 0 16,11 13 0-16,6 24 0 16,-6 15 0-16,-19 18 0 15,-24 17 0-15,-25 10 0 16,-34 6 0-1,-39-2 0-15,-36-2 0 16,-32-6 0-16,-29-6 0 16,-21-9 0-16,-21-5 0 15,-14-8 0-15,-5-7 0 16,3-9 0-16,18-12 0 16,16 0 0-16,23 0 0 15,17 0 0-15,12 12 0 16,8 9 0-16,5 15 0 15,-4 13 0-15,-5 12 0 16,-12 9 0-16,-13 2 0 16,-15 2 0-16,-17-5 0 15,-67-8 0-15,-26-8 0 0,0-4 0 16,0-8 0-16,0-9 0 16,0-7 0-16,0-4-240 15,0-21-517-15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0:08.9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5866 6850 531 0,'-11'-28'377'16,"-1"11"-179"-16,-2 9-107 15,3 8-53-15,2 30-7 16,-2 26 25-16,-10 38 49 16,2 40-33-16,-6 38-22 0,1 17-9 15,-1 12-20 1,4-10-1-16,6-15-7 15,7-26-10-15,8-29 3 0,0-22-3 16,0-30-7-16,0-21-17 16,-9-24-111-16,-8-32-224 15,-3-43-16-15,-4-52 20 16</inkml:trace>
  <inkml:trace contextRef="#ctx0" brushRef="#br0" timeOffset="299.97">5493 6159 567 0,'-20'-86'322'0,"3"29"-168"16,0 36-79-16,3 38-38 15,-4 28-21-15,7 19-3 16,11 5-5-16,0 2-2 16,11-14 1-16,11-14-5 0,10-14 3 15,8-16 1-15,8-26 1 16,6-24 5-16,0-25-6 15,-7-18 9-15,-7-22-7 16,-11-7-4-16,-17-5-3 16,-12 4 3-16,0 21-2 15,-19 20-2-15,-6 23-12 16,-12 34 4-16,-10 41 2 16,-16 44-7-16,-5 29-76 15,3 24-87-15,11 12-54 0,18-7-65 16</inkml:trace>
  <inkml:trace contextRef="#ctx0" brushRef="#br0" timeOffset="566.17">6846 5109 801 0,'27'-83'249'0,"-10"26"-87"16,-9 17-69-16,-8 16-50 15,0 19-24-15,0 22-4 16,-12 40 22-16,-4 69 120 16,0 77-43-16,-5 62-45 15,9 36-28-15,12 17-17 0,12 3-13 16,17-2-7-16,15-23 3 16,13-23-8-16,5-33 1 15,1-33-10-15,-1-32-10 16,-9-37-151-16,-13-31-116 15,-12-33-54-15,-6-30-14 16</inkml:trace>
  <inkml:trace contextRef="#ctx0" brushRef="#br0" timeOffset="748.94">6618 7574 981 0,'-99'-68'491'0,"24"11"-165"15,17 7-174-15,22 10-93 16,24-1-37-16,28-4-8 15,36-7-12-15,38-10-2 0,37-7 0 16,23 0 0-16,3 5-29 16,-1 6-186-16,-7 9-128 15,-7 13-76 1,-13 11 1-16</inkml:trace>
  <inkml:trace contextRef="#ctx0" brushRef="#br0" timeOffset="1532.25">9959 4945 554 0,'14'-102'273'0,"-10"12"-136"16,-4 18-65-16,0 17-23 0,-18 25-4 16,-13 21-14-16,-23 33-5 15,-19 46 120-15,-20 56 72 16,-16 81-18-16,-13 91 2 15,-9 55-108-15,9 34-94 16,21 21 0-16,33-6 0 0,36-24 0 16,40-35 0-16,35-45 0 15,39-50 0-15,32-46 0 0,28-39 0 16,24-35-34-16,14-44-306 16,7-35-81-16,-5-32 20 15,-13-41-9-15</inkml:trace>
  <inkml:trace contextRef="#ctx0" brushRef="#br0" timeOffset="3124.86">12568 5971 46 0,'0'-7'54'0,"0"-2"-4"16,0 4-3-16,0 5 10 0,0 0 24 15,0 0 0-15,0 0-20 16,0 0-16-16,0 0-18 15,0 0-1-15,0 0 3 0,0 0 2 16,0 0-3-16,0 0 4 16,0 0-1-16,-9 0-3 15,9 0 3-15,-8 0 0 16,8 0-1-16,0 0-1 0,0 0 11 16,0 0 6-16,0 0 6 15,0 0 21-15,0 0 4 16,0 0 7-16,0 0 5 0,-8 0-5 15,8 0 4-15,0 0-12 16,0 0-16-16,0 0-11 16,0 0-15-16,0 0-13 0,0 0-11 15,0-3-1-15,0 3-10 16,0 0 2 0,0 0-3-16,0 0 4 15,0 0 1 1,0 0-7-16,0 0-1 15,0 0 9-15,0 0-2 16,0 0 0-16,0 0 2 16,0 0-8-16,0 0 1 0,0 0 7 15,0 0-9-15,0 0 6 16,0-4-1-16,0 4-2 0,0 0 0 16,0 0 4-1,0 0-4-15,0 0 0 16,0 0 0-16,0 0 1 15,0 0 4 1,0 0-6-16,0 0 1 0,0 0 0 16,0 0 7-1,0 0-6-15,0 0 3 16,0 0-5-16,0 0-1 0,0 0 0 16,0 0 16-16,0 0-14 15,0 0 7 1,0 0-11-16,0-4 9 15,0 4-1-15,0 0 0 16,0 0 3-16,0 0-6 16,0 0 9-16,0 0-9 15,-8 0 4-15,-1 0 13 16,1 0 11-16,-4 0 12 16,-8 0 0-16,-8 0-25 15,-17 0-7-15,-17 16-10 0,-10 12 6 16,-9 12 9-16,-9 22 1 15,-3 15 1-15,4 17 0 16,7 20 0-16,6 7-5 0,11 10-4 16,16-9 11-16,19-8-5 15,19-8-5-15,14-16-4 16,23-17 6-16,18-17-5 0,13-14-3 16,11-18 0-1,6-16 0-15,10-16 0 0,6-20 0 16,-4-10 0-16,-4-10 0 15,-14-4 0-15,-12-3 0 0,-11-1 0 16,-9-4 0-16,-10 3 0 16,-11-1 0-16,-7 2 0 15,-8-1 0-15,0 3 0 0,0 1 0 16,-11 5 0-16,2 3 0 16,-2 5 0-16,3 2 0 15,8 7 0-15,-13 2 0 0,13 8 0 16,-8 5 0-16,8-2 0 15,0 8 0-15,0 1 0 0,0 5 0 16,0 0 0 0</inkml:trace>
  <inkml:trace contextRef="#ctx0" brushRef="#br0" timeOffset="3544.53">12421 6261 2047 0,'0'-5'0'16,"0"1"0"-16,0-1 0 0,0 2 0 16,0-6 0-16,0-3 0 15,0-4 0-15,0-4 0 16,0-5 0-16,0-6 0 0,0-7 0 15,0-3 0-15,0 1 0 16,0-1 0-16,0 5 0 0,0-2 0 16,0 14 0-16,0 9 0 15,0 2 0-15,-8 13 0 16,8 13 0-16,0 15 0 0,0 17 0 16,0 19 0-1,16 14 0-15,5 8 0 0,10 2 0 16,6-2 0-16,8-8 0 15,8-9 0-15,4-8 0 16,4-8 0-16,4-8 0 0,-5-12 0 16,-6-9 0-16,-10-8 0 15,-9-8 0-15,-5-8 0 0,-11 0 0 16,-6 0 0-16,-1-5-66 16,-7-7-233-16,-5-7-156 15,0-14 23-15,0-8 47 16</inkml:trace>
  <inkml:trace contextRef="#ctx0" brushRef="#br0" timeOffset="5773.69">17538 4803 164 0,'-11'0'289'15,"11"0"-111"-15,0 0-95 16,0 0-40-16,3 0-22 0,13-9 9 16,8 2 15-16,9-6 8 15,12 1-13-15,6-4-6 16,14-1 6-16,12-4-5 0,4 1 3 15,5 0-14-15,0 1-12 16,-2-4-2-16,3 8-5 16,-11 0 1-16,-11-2-7 15,-15 6-1-15,-15 1-25 16,-10 6-57-16,-8 4-80 0,-17-3-70 16,-26-2-79-16</inkml:trace>
  <inkml:trace contextRef="#ctx0" brushRef="#br0" timeOffset="6408.14">17720 4722 308 0,'-21'0'292'0,"10"0"-114"16,3 0-90-16,-1 0-47 16,9 0 0-16,-8 0 35 15,8 7 9-15,-7-7-30 0,7 0-26 16,0 12-18-16,-8 0-9 15,-1 9 0-15,9 12 6 16,-13 15-7-16,5 9 7 16,-1 9-7-16,9-1-4 0,-6-4 6 15,6-3 2-15,0-14-8 16,0-3 9-16,0-13-7 16,0-4 1-16,0-7 0 0,0-8 3 15,0-9 7-15,0 0 0 16,0 0 22-16,0 0-5 15,3-5-5-15,0-3-6 0,6-1 4 16,-1-2-9-16,5-6-7 16,4-4-2-16,1 1 2 15,7-3-2-15,4-3-2 16,7 3 1-16,7-7-4 0,7 7 6 16,12-3-4-16,7 10 4 15,4 4-7-15,0 0 1 0,-4 12-1 16,1 0 4-16,-10 12 2 15,-1 4-2-15,-12 6 0 16,-7 10 4-16,-6 9 0 0,-14 6 4 16,-14 15 17-1,-12 12 7-15,-20 2 7 0,-21 10 11 16,-18-4-2-16,-9-6 8 16,1-9 7-16,3-10 5 15,7-13-8-15,9-16 16 0,15-7 18 16,10-10-64-16,7-11-30 15,11-4 0 1,11-24 0-16,11 8 0 16,48-41 0-1,-16 28 0-15,2 4 0 0,0 5 0 0,-5 4 0 16,-3 4 0-16,-9 4-149 16,-7-1-308-16,-9-6-75 15,-8 2 80-15</inkml:trace>
  <inkml:trace contextRef="#ctx0" brushRef="#br0" timeOffset="8560.87">21606 4420 112 0,'-11'-8'230'15,"11"0"-91"-15,-12 0-67 16,12-1-44-16,-8 2-19 0,8-2-2 16,-8 6 11-16,8-2 10 15,-10 5-7-15,10 0-3 16,0 0-1-16,0 0 0 0,0 0 6 15,0 0 3-15,0 0 4 16,0 0-3-16,0 0-3 16,0 0 2-16,0 0 5 0,0 0 4 15,0 0 12 1,0 0 19-16,0 0 5 0,0 0-7 16,0 0-12-16,0 0-18 15,0 0-19-15,-8 0-7 16,8 0 0-16,0 0 3 0,0 0-2 15,-8 0 7-15,8 0-7 16,0 0 9-16,0 0 5 16,0 0 0-16,0 0 1 0,0 0-10 15,0 0-13-15,0 0 1 16,0 0 0-16,0 0 1 16,0 0-6-16,0 0 2 15,0 0-1-15,0 0-6 16,0 0 5-1,0 0 5-15,0 0 3 16,0 0-9-16,0 0-1 16,0 0 1-16,0 0 9 0,0 0-4 31,0 0 1-31,0 0-3 16,0 0-5-16,0 0 0 0,0 0 0 15,8 17 8-15,0 7-10 16,5 9 5-16,-5 6 8 15,-3 10-3-15,-5 5 7 16,0 4 0-16,-22 1-3 16,-6 7 6-16,-9-6-7 0,-8-3 3 15,-7-3-3-15,-5-6 0 16,2-10 1-16,-13-7 3 16,0-10-3-16,3-9 0 0,0-12 5 15,5 0-1-15,11-12 21 16,8-4 13-16,9-13-12 0,7-16-33 15,17-15-10-15,16-25-23 16,17-26 18-16,18-18 0 16,19-18 11-16,7-8 6 15,4-4-5-15,-5 12 7 16,-6 14 0-16,-17 14 3 0,-8 17-4 16,-14 17 26-16,-10 15 32 15,-13 13-5-15,0 13-16 16,-16 8-17-16,-7 11-13 15,-7 9-13-15,-2 7 0 0,0 9-2 16,-6 29 7-16,-2 20-4 16,0 28-4-16,3 17 1 15,9 16 4-15,8 4 5 0,12 0-8 16,8-5 7 0,14-3-5-16,14-7 1 0,12-10 5 15,7-8-5-15,10-4 2 16,3-7 2-16,2-12-4 15,0-7 1-15,-6-5 2 0,-5-10-11 16,-5-8-14-16,-10-7 1 16,-7-9 8-16,-4-12 2 15,-10 7 1-15,2-7 5 0,-9 0 8 16,0 0-6-16,-8 0-1 16,0 0-5-16,0 0 3 15,0 0-40-15,0 0-48 0,0 0-67 16,0 0-92-16,0 0-51 15,0-7-20-15</inkml:trace>
  <inkml:trace contextRef="#ctx0" brushRef="#br0" timeOffset="9502.21">22500 4099 407 0,'16'-17'200'15,"-4"6"-97"-15,4 6-54 16,1 5-19-16,7 12 15 16,4 11 2-16,9 16 18 0,-1 4-17 15,6 15-9-15,-8 7-15 16,-4 9-8-16,-11-1-4 15,-6-4-5-15,-13-9 1 0,0-10 3 16,-13-10 0-16,-6-7 7 16,-14-9 5-16,-7-12-2 15,-8-12 4-15,-5-12 30 0,-1-21 12 16,2-10-24-16,6-14 3 16,11-17-25-16,10-4-11 15,25-12-1-15,3-7-27 16,23-13 3-16,18-8-8 15,16-8 7-15,10-5 6 0,-1 10-4 16,-7 6 11-16,-10 11 4 16,-8 8-4-16,-10 12 5 15,-18 3-1-15,-16 7-1 0,-13 5-4 16,-16 13 19-16,-10 10 1 16,-12 13-16-16,-9 13 3 15,-8 12-3-15,-5 16 0 16,-9 22 6-16,0 21-1 15,1 31 4-15,6 29-2 0,5 18 4 16,21 11-7 0,16 3 2-16,33-6 2 0,12-11-2 15,21-12 6-15,15-17 0 16,12-6-8-16,11-18 5 16,7-8 0-16,-1-14-2 0,-1-10-9 15,54 17 6 1,-81-38-1-16,-10-8 0 15,-9 0 2-15,-6-2-3 0,-8-10-1 16,-4 8 3-16,-4-8-1 16,-3 0 2-16,-5 0-4 15,0 0-4-15,0 0 2 0,0 0-2 16,0 0 5-16,0 0 1 16,3 0-8-16,-3 0 6 15,0 0-3-15,0 0 8 16,0 0-8-16,0 0 7 0,0 0-7 15,0 0 0-15,0 0 5 16,0 0 3-16,0 0-2 16,0 0-7-16,0 0 7 0,0 0-3 15,0 0-3-15,0 0-4 32,0 0 10-32,0 0-12 15,0 0 9-15,0 0-2 16,0 0-5-16,0 0-11 15,0 0 0-15,0 0-6 16,0 0-28-16,0 0-30 16,0 0-34-16,0 0-32 0,0 0-29 15,0 0-15-15,0 0-33 16,0-6-7-16</inkml:trace>
  <inkml:trace contextRef="#ctx0" brushRef="#br0" timeOffset="11083.86">25659 3292 12 0,'0'-7'50'0,"0"-6"84"16,0 2 41-16,0-6-61 0,0 1-29 15,0-5-31 1,0 0-1-16,0 1 24 16,0 1 35-16,-13-2-2 0,2 1 12 15,-1 4 2-15,-5 4 9 16,0 3-22-16,1 4-44 16,-4 2-27-16,-4 3-25 15,-1 0-6-15,3 0-6 0,-4 8-4 16,3 13 4-16,-7 11-1 15,1 17-3-15,10 20-1 16,2 16 3-16,6 8 1 16,11 6-2-16,0-6-12 15,11-12 1-15,6-12-30 0,-1-11-13 16,4-15 11-16,0-4 7 16,2-20 4-16,-4-7 2 15,7-12 2-15,-2-16-10 16,7-13 11-16,-1-19 5 0,2-18 2 15,-2-15 8-15,-1-11 12 16,-7-3 6-16,-9 7 1 16,-4 6 32-16,-8 12 45 0,0 13 11 15,0 13-14-15,0 11-30 16,-8 9-15-16,8 10-12 16,-8 7-9-16,8 3-12 15,-8 4-8-15,8 0-3 16,-9 0 4-16,9 21-2 15,0 3 3-15,13 9-2 16,11 12 10-16,21 12-2 0,20-1-8 16,17 5-2-16,15-7 5 15,4-11-5-15,0-5 3 16,-10-10-6-16,-14-3-8 0,-17-13-1 16,-16-4 10-16,-10-8 2 15,-9 0 4-15,-10 0-34 16,-7 0-70-16,-8-12-71 15,0-9-36-15,-14-3 21 16,0-4 29-16,-6-10-17 16,-1-3-5-16</inkml:trace>
  <inkml:trace contextRef="#ctx0" brushRef="#br0" timeOffset="11665.19">27653 2426 193 0,'23'-13'306'0,"-7"4"-66"0,-2 2-106 16,-6 7-62-16,-8 0 8 15,0 0 15-15,0 0-13 16,-8 12-33-16,-14 13-23 16,-9 16-11-16,-21 19 5 15,-21 18-1-15,-9 2-3 0,-2 3-11 16,-3-6-3-16,14-12 4 16,8-11 5-16,13-15-7 15,10-10 0-15,10-8-6 16,7-4 7-16,10-5-1 15,2-5-3-15,4-7 1 16,9 0 2-16,0 0-3 0,0 0 9 16,0 0 6-16,0 0 33 15,0 0 26-15,0 0-1 16,0 0-15-16,0 0-13 16,0 0-10-16,5-5-15 0,-1 3-15 15,4 2-15-15,0 0 4 16,10 0 1-16,6 0 4 15,16 0-4-15,17 12 4 16,8 4 2-16,11 8-2 16,2 5 6-16,-1-1-9 15,-9 1 6-15,-6-5-9 16,-16 0 7-16,-7-3-2 0,-10-9-9 16,-9 0-126-1,-4 1-124-15,-4-13-81 0,1 0-49 16</inkml:trace>
  <inkml:trace contextRef="#ctx0" brushRef="#br0" timeOffset="11997.92">28514 2259 378 0,'-30'-12'173'16,"7"3"-78"-16,7 6-39 15,3 3 25-15,13-5 41 16,0 1-4-16,0-4-48 0,0-1-34 16,21-4-14-1,18-5-5-15,18-11-5 16,17 1 1-16,11-5 1 15,1 4-12-15,-5 1 1 0,0 4 0 16,-7-1 0-16,-9 5 0 16,-12 8-6-16,-8 3-51 15,-18 2-91-15,-5 7-60 16,-14-10-39-16</inkml:trace>
  <inkml:trace contextRef="#ctx0" brushRef="#br0" timeOffset="12497.21">28461 2031 423 0,'-33'0'227'15,"9"0"-98"-15,8 0-69 16,5 0-14-16,-3 0-2 16,14 7-8-16,-8 9-21 15,8 14-3-15,-7 18 7 16,7 22 18-16,-14 10-2 15,14 2-15-15,0-4-9 0,0-9-2 16,0-13-2-16,0-10-8 16,0-13 8-1,5-9 1-15,4-12 2 0,-2-12 1 16,9 0-2-16,6-3 7 16,9-15 0-16,9-2-3 15,14-4-10-15,6 4-6 16,9 0 5-16,13 8-6 15,-1 12 3-15,-3 0 4 16,-4 24-3-16,-15 12-1 0,-6 9 5 16,-16 7-5-16,-22 5 3 15,-15 5 8-15,-15-6-5 16,-18 1 4-16,-7-4-4 16,-2-7-7-16,2-9 5 15,3-9 5 1,9-8 6-16,3-8 0 0,10-3-1 15,7-9 3-15,8 0-3 16,0 0-50 0,3-12-60-16,10-13-121 15,3-12-30-15,5-12-44 0</inkml:trace>
  <inkml:trace contextRef="#ctx0" brushRef="#br0" timeOffset="12947.01">29329 1225 408 0,'-8'-49'246'15,"1"8"-85"-15,-1 5-85 0,8 3-33 16,0 9-11 0,12 3-14-16,19 0-8 15,28 9-3-15,23 12-4 16,22 26 2-16,18 22 2 15,14 42 22-15,8 47 3 16,-11 51-6-16,-14 36 9 0,-26 25-9 16,-28 8-3-16,-34-5-4 15,-22-4-3-15,-29-17 0 16,-12-15 4-16,-12-23 5 16,-6-36-4-16,7-27-5 15,0-28-3-15,15-28-1 16,4-23-8-16,3-12-1 15,3-20-80-15,-3-19-204 16,-5-24-90-16</inkml:trace>
  <inkml:trace contextRef="#ctx0" brushRef="#br0" timeOffset="13861.84">12721 9617 562 0,'-60'-73'422'15,"2"18"-6"-15,1 13-153 16,5 14-137-16,-5 15-67 0,-8 13-34 16,-8 25-16-16,-3 17-2 15,2 10-9-15,5 9 3 16,7 4-4-16,18 4 8 15,8-8-15-15,16-4 4 16,11-9-13-16,12-6-22 0,19-13-64 16,18-10 13-16,12-7-13 15,6-12 13-15,-6 0 21 16,-7 12 32-16,-12 1 10 0,-14 2 6 16,-11 14 16-16,-8 16 7 15,-24 26 4-15,-17 14-6 0,-11 13 0 16,0-1 6-16,3-6-4 15,9-15-2-15,10-14 2 16,6-18 4-16,16-13-10 0,8-5 9 16,13-7-6-16,14-7-10 15,11 2 14-15,3-6-6 16,-1-8 2-16,-4 8 3 16,-7 0 15-16,-8-8 13 0,-11 12-9 15,-2-12-1-15,-3 12-11 16,-5 0-4-16,0 4 3 15,0 1 0-15,4 7-5 0,4 0 3 16,8 5-6-16,8 8-23 16,6-1-116-16,2 9-109 0,9 0-79 15</inkml:trace>
  <inkml:trace contextRef="#ctx0" brushRef="#br0" timeOffset="14377.88">13719 14401 764 0,'-6'81'652'16,"-2"-14"-292"-16,8-20-202 0,0-9-142 15,0-7-60-15,8-5 9 16,6-7-16-16,20-7 19 15,14 2-2-15,22-14 13 16,19 13 7-16,7-3-1 16,-1 10 2-16,-6 13 11 0,-11 20-3 15,-18 13 8-15,-20 19 14 16,-15 20 20-16,-13 14 30 0,-12 3 12 16,0-8-27-16,0-12-10 15,0-16-18-15,0-17-9 16,8-12-6-16,9-13-3 0,19-7-3 15,21-8 6-15,20-6-9 16,21-1 0-16,10 2 0 0,8 0 0 16,-6 9 0-16,-5 7 0 15,-12 13 0-15,-17 4 0 16,-14 8 0-16,-17 9 0 16,-13 7 0-16,-16 9 0 0,-16 3 0 15,-8 5 0-15,-14-1 0 16,-10-7 0-16,-11-8 0 15,-10-5 0-15,-12-9 0 0,-16-2 0 16,-4-14 0-16,-5-9 0 16,-4-12 0-16,6-15 0 0,3-16-13 15,4-8-446-15,7-8-2 16,5-18 114-16,3-9-27 16</inkml:trace>
  <inkml:trace contextRef="#ctx0" brushRef="#br0" timeOffset="27099.81">13770 5482 261 0,'-9'-43'307'0,"1"1"-97"15,0 6-78-15,0 3-26 16,8 8 34-16,-13 4 37 16,13 7 6-16,-11 5-40 15,11 1-68-15,0 8-44 16,0 0-22-16,0 0-17 0,0 17 1 15,0 14 7-15,6 26 4 16,7 26-1-16,4 10-5 16,-1 4 0-16,3-4 2 0,-2-7-2 15,0-13 3-15,-4-11 9 16,-3-18-14-16,-2-8 11 16,1-10-3-16,-4-6 2 15,-2-8-6-15,-3-12 3 0,0 9 3 16,0-9-3-1,0 0-5-15,5 0-35 16,-2 0-88-16,5-9-93 16,-8 9-83-16,0 0-23 15,0 0-15-15</inkml:trace>
  <inkml:trace contextRef="#ctx0" brushRef="#br0" timeOffset="27424.79">13806 6712 275 0,'0'32'265'16,"0"-7"-106"-16,0 3-83 15,0 2-40-15,0-2-14 16,3 0-12-16,6 1-7 0,4-5 2 16,2-3-1-16,2-6-2 15,-1-2 4-15,8-13-7 16,1 0 6-16,-1 0-5 0,4-8 5 15,-7-10 0-15,-1-5 5 16,-8-5 5-16,-12-6 13 16,0 6 69-16,-17 4 52 0,2 3-38 15,-6 9-56-15,-3 0-24 16,-1 7-20-16,-3 5-5 16,-1 0-10-16,1 0 1 15,4 9-24-15,3 3-83 16,4 4-82-16,6 4-47 0,11-6-80 15</inkml:trace>
  <inkml:trace contextRef="#ctx0" brushRef="#br0" timeOffset="28072.21">15153 5893 113 0,'-10'-3'218'0,"2"3"-39"16,8-4-42-16,-9 4-42 15,9 0-6-15,0 0 11 16,0 0 22-16,0-5-11 0,0 5-30 16,0-3-27-1,0-6-23-15,0 2-18 0,12-5-5 16,19-10-8-16,18-6 2 15,16-8 6-15,13-9-8 16,7 0 4-16,5 5-3 16,-5 2 2-16,-8 7-3 0,-16 3-1 15,-17 10 4-15,-11 6 0 16,-10 4 4-16,-6 5-3 16,-9 3 1-16,-3 0-3 0,-5 0-13 15,0 0-20-15,0 0-39 16,0 0-47-16,0 0-35 15,-16 15-47-15,-4 0-33 16,-9 7-23-16</inkml:trace>
  <inkml:trace contextRef="#ctx0" brushRef="#br0" timeOffset="28428.26">15324 6219 329 0,'-20'16'236'16,"-1"-4"-52"-16,9-3-41 16,4-9-21-16,8 0-10 15,0 0 0-15,0 0-43 16,8-4-22-16,12-8-11 0,17-9 3 16,16-11 17-16,15-5 4 15,19-4 33-15,6 1-21 16,-1 4-14-16,-5 7-22 15,-11 3-7-15,-11 7-4 0,-11 3 6 16,-15-1-5-16,-7 10-3 16,-10-3 12-16,-5 8-1 15,-10 2 0-15,1 0-28 0,-8 0-185 63,0 0-185-63,-12 0-95 15,-16 12-58-15</inkml:trace>
  <inkml:trace contextRef="#ctx0" brushRef="#br0" timeOffset="34716.06">17642 4819 23 0,'0'-4'55'0,"0"-4"47"16,0 4 49-16,0 0-45 15,0 4-32-15,0 0-25 0,6-5-12 16,-6 2 3-16,4-1 7 16,0-1 13-16,-4 5 8 15,0 0 1-15,0 0 3 0,0 0-3 16,0 0 10-16,0 0-19 16,0 0-5-16,0 0-18 15,0 0-2-15,0 0-17 0,0 0-11 16,0 0-1-16,0 0 1 15,0 0-2 1,0 9-2-16,-8-1-3 16,8-8 4-16,0 0-2 15,0 8 0-15,0 0 0 16,0-1-2-16,0 7 3 16,0-1-6-16,0-2 6 0,0 5 2 15,-9 1 4-15,9-3 3 16,-8 12 0-1,8-2-2-15,0 0-4 16,0-6-4 0,-8 9 2-1,8-15 0-15,-9 0 5 0,9 1 8 16,0-5 2-16,0 1-3 16,0 4-2-16,0-6-8 15,0 5-2-15,0 1-3 16,0-1 6-16,0 0-5 15,0 1 0-15,0-1-8 0,0-1 5 16,0 1 8-16,0 4-7 0,0-3 3 16,0 0-7-16,0-1 4 15,0 0 7-15,0 0-9 16,0 0 4-16,0 0 1 0,0-3-1 16,0 3 5-16,0-4-7 15,0 1 4-15,0 3-2 16,0 0 1-16,0 1 2 15,0-3 0-15,0 0-5 16,0 2 4-16,0 4 2 0,0 1-3 16,0-3-1-16,0 3-4 15,0 0 2-15,0-1 5 16,0 0-1-16,0 2-2 0,4-2 2 16,1-1-11-16,-5 1 10 15,3-4-5-15,-3 4 7 16,5-3-5-16,-5 3 3 0,0-4 4 15,0 0-6-15,0 1-3 16,0 0 4-16,0-1-1 16,0-5-1-16,3 5-3 15,2-3 6-15,-2 3-1 16,-3 1 3-16,6-5-5 0,2 4 7 16,-4-4-9-16,2 4 6 15,2 0-1-15,-2-3-1 16,-3-2-2-16,2 6 0 0,3-5 2 15,-5 0-2-15,2 1 3 16,-2-9 1-16,6 11-2 16,-1-11 5-16,-4 8 0 0,1-8 7 15,-2 0-3-15,3 0 1 16,-3 0-9-16,5 0-1 16,0 0 1-16,0 0-2 15,-1 0 1-15,2 9-5 0,-1-9 10 16,0 7-10-16,1-7 1 15,-4 0 6-15,3 0-8 16,-2 0 5-16,3 0 0 16,-1 0 5-16,3 0 3 0,7 0-6 15,-4 0 10-15,0 0 0 16,2 0-3-16,-4 0 1 16,1 0 0-16,-3 0-1 0,-1-4-9 15,-1 1 5-15,5-6-5 16,-1 6-1-16,0-2 0 15,2-3 5-15,-3 1 2 16,0 2-11-16,3-3 9 0,-3 0-5 16,2-1-5-16,-1 2 5 15,6-2 1-15,-9 5 3 16,4-4-1-16,-1 1-3 0,5-2 3 16,-2 1 1-16,1-4-10 15,1-1 4-15,4 1 2 16,-2-1 0-16,3 2-3 0,-3-1 5 15,2 0-3-15,-1-1 3 16,-4 0-4-16,1-2 13 0,-5 2-6 16,2-2-10-16,0 1 6 15,-3 2 2-15,-2 5-7 16,-1-6 5-16,5 5 2 16,-4-4-3-16,-2-5-1 15,1 2 2-15,0-2 1 0,1-3-3 16,-1 1 2-16,0-3 0 15,1-2 2-15,-2 3-7 16,1 2 5-16,0 2 2 0,1 1-5 16,-1-1 8-16,-5 1-6 15,2-1 0-15,-2 0-2 0,-3 3 0 16,0-3 7-16,5-3-9 16,-1 2 10-16,0 2-5 0,-4 1-1 15,0-1 3 1,0-1-2-16,0 0-4 0,0 6 8 15,0-1-11-15,0 3 8 16,0 2 9-16,0-3 6 0,0 3 0 16,0-2-9-16,0 5-8 15,0 0 4-15,-13 0-4 16,5-1 3-16,0 2-2 0,-1-1-2 16,-2-1 1-16,-1 2 4 15,0-1-6-15,-1-5-3 16,1 6 9-16,-1-2-2 0,3 5-1 15,-3 0 2-15,1-5 3 0,-2 3-4 16,3-4-7 0,-3 6 9-16,-4 0-6 0,2 0 1 15,-1-2 1-15,6 2 11 16,-1 0-2-16,-1 0 2 0,0 0-10 16,-3 0 1-16,-1 0-3 15,3-6 7-15,-4 6-8 16,7 0-3-16,-2 0 9 0,4 0-3 15,-2 0 0-15,4 0 3 16,-6 0-4-16,1 0-2 0,-5 0 2 16,4 0-3-16,-2 0 0 15,3 0 5-15,0 8-4 16,-6-8-3-16,7 8 4 16,-1 2 5-16,1-10-8 15,-7 7 6-15,7 2-1 0,-2-9-3 16,-4 12 2-16,6-12 1 15,-5 12-4-15,0-12 3 0,2 12-1 16,3-12 1-16,-3 9-2 16,4-9-6-16,-2 0 10 15,2 7-1-15,2 3 3 0,0-10-10 16,0 12 12-16,1-5-12 16,7-7 1-16,-8 12 11 15,8-3-3-15,0-9-11 16,-8 7 7-16,8 3 6 0,0-10-6 15,-9 8 1-15,1-1 3 16,0 2-7-16,8-9 2 16,-9 12-2-16,9-1 6 0,0-11 3 15,-7 12-9-15,7-1 2 16,0-11 7-16,0 10-4 16,-8-10 1-16,8 9-8 0,-8-1 10 15,8 0 0 1,0-8-7-16,0 9 0 15,0-9 8-15,0 7-5 16,0-7-3-16,0 0 1 0,0 0 4 16,0 0 3-16,0 0-8 15,0 0 5-15,0 0 1 16,0 0 0-16,0 0 2 16,0 0-3-16,0 0-1 15,0 0 9-15,0 0-9 16,0 0 3-16,0 0 0 15,0 0 1-15,0-4 1 16,0 4 0-16,0 0 3 0,0-3-4 16,0-2-5-16,0 1-3 15,0 4 6-15,0 0 6 16,0 0-4-16,0 0-7 16,0-5 7-16,0 2 6 0,0-1-8 15,0 4 0-15,0-4-5 16,0 0 4-16,0-1-4 15,0-3 3-15,0 6-4 0,0-4-1 16,0 6 1-16,0 0 5 16,0 0-1-16,0 0-6 15,0 0 7-15,0 0 1 16,0 0-1-16,0 0-5 16,0 0 5-16,0 0-1 0,0 0-5 15,0 0 0 1,0 0-1-16,0 0 12 15,0 0-10-15,0 0 1 16,0 0 7-16,0 0-4 16,0-5 0-16,0 5-7 15,0-2 9 1,0-3-9-16,0 5 7 0,0 0 1 16,0 0-5-1,0 0-6-15,0 0 8 16,0 0-1-16,0 0 3 15,0 0-3-15,0 0 5 16,0-5 0-16,0 1-3 16,0 1 2-16,0-1-5 15,-8 4-1-15,8 0 5 0,-9 0-8 16,9 0 5 0,0 0-30-16,0 0-50 15,0 0-53-15,0 0-23 0,0 0-4 16,0 0-1-16,0 0-4 15,0 0 3-15,0 0 9 0,0 0 7 16,0 0-16-16,0 0 3 16,6 0 27-16</inkml:trace>
  <inkml:trace contextRef="#ctx0" brushRef="#br0" timeOffset="35627.14">18943 4324 190 0,'0'-13'240'16,"0"3"-47"-16,0 6-55 15,0 1-33-15,0 3-13 0,0 0 10 16,0 0-10-16,0 0-17 16,0 0-30-16,0 0-15 15,0 0-15-15,0 12-9 16,0 0 0-16,0 5-5 0,0 11 5 15,0 17 14-15,0 8 4 16,0 11 1-16,8 7 6 0,4-7-6 16,3-2-2-16,1-2-8 15,9-4-2-15,-1-1-1 16,9-11-2-16,4-3 7 16,-1-5-11-16,1-3 2 15,3-9 4-15,-3-2-1 0,-1-11-11 16,-2-3 8-16,-6-8 4 15,0 0 2-15,-4-12-3 0,1-8 1 16,-5-10-3-16,-3-6-1 16,-3-13 1-16,0-9 5 15,-6-11 4-15,-8 0 19 0,0-4 1 16,0 3 9-16,0 7 65 16,-13 1-2-16,-2 5-110 15,-6 9 0-15,-3 3 0 0,-4 5 0 16,-1 3 0-16,1 7 0 15,-5 7 0-15,-4 6 0 0,-3 6 0 16,3 1 0 0,1 10 0-16,-1 14 0 0,-4 10 0 15,0 9-88-15,-2 10-383 16,-2 11-50-16</inkml:trace>
  <inkml:trace contextRef="#ctx0" brushRef="#br0" timeOffset="37940.14">14284 11918 550 0,'-11'-13'541'0,"0"6"-219"0,1 7-168 16,10 0-77-16,0 16-41 15,0 17-9-15,10 20 58 16,4 11-5-16,11 14-34 0,4 3-21 16,2-3-10-16,3-4-15 15,-6-10 3-15,-3-11-49 16,-2-13-119-16,-6-7-100 15,-6-9-69-15,-2-3-12 0,-9-14 2 16</inkml:trace>
  <inkml:trace contextRef="#ctx0" brushRef="#br0" timeOffset="38112.9">13944 11385 633 0,'-41'-37'414'0,"9"14"-216"0,2 2-109 15,11 9-48-15,3 2-18 16,2 4-19-16,14-2-15 16,0 8-100-16,0 0-101 15,9 0-31-15,4 0-22 0,6-5-1 16</inkml:trace>
  <inkml:trace contextRef="#ctx0" brushRef="#br0" timeOffset="38888.03">14606 10995 445 0,'26'0'283'0,"-12"0"-108"0,-2 0-90 15,-4 0-43-15,0 0 12 16,0 16 57-16,8 12 45 16,6 16-29-16,2 18-26 0,8 19-10 15,9 13-12-15,0 7-16 16,-1 10-26-16,0-2-1 0,2-2-17 15,-3-10-4-15,-2-8-6 16,0-12-4-16,-8-15-5 16,-5-13 6-16,-9-10-10 0,-2-5 5 15,-1-11 8-15,-3-6-7 16,-5-5-4-16,-4-12 10 0,0 0-11 16,0 9 10-1,0-9-1-15,0 0 1 0,0 0 2 16,0 0-7-16,0 0 9 15,0 0 2-15,0 0 1 0,0-12-6 16,-13-9-9-16,-7-12-24 16,-3-15-15-16,-11-26-13 15,1-18 22-15,-3-19 6 0,4-6 5 16,4-2 13-16,2 1-4 16,15 8 8-16,11 8 1 15,0 14-1-15,8 15-1 0,9 15 2 16,9 22-1-16,12 18 6 15,11 18 5-15,13 26 29 0,1 18 27 16,11 21 7-16,-1 13-4 16,-4 10-67-16,-4 6 0 15,-5 5 0-15,-6-2 0 16,-8-4 0-16,-12-11 0 0,-4-9 0 16,-7-12 0-16,-3-11 0 15,-2-15 0-15,-4-10 0 16,8-13 0-16,-3-15 0 0,7-26 0 15,2-28 0-15,4-33 0 0,1-28 0 16,-5-20 0-16,-3-24 0 16,-9-18 0-16,-16-8-31 15,0 1 2-15,-16 17 26 16,-9 27 41-16,0 25-13 16,2 28-25-16,2 30 0 0,0 22 0 15,5 31 0-15,7 44 0 16,9 40 0-16,9 37 0 15,12 20 0-15,12 5 0 0,11-1 0 16,8-8 0-16,10-12 0 16,3-16 0-16,-4-22 0 0,-4-13 0 15,-9-19-140-15,-12-15-351 16,-7-26 17-16,-17-14 20 16</inkml:trace>
  <inkml:trace contextRef="#ctx0" brushRef="#br0" timeOffset="39024.69">15926 10995 912 0,'-42'-22'431'0,"14"11"-216"16,8-1-102-16,11 3-64 15,9 1-22-15,9-4-15 0,20 0-15 16,19-14-62-16,26-5-162 16,13-14-110-16,20-18-26 0,1-17-13 15</inkml:trace>
  <inkml:trace contextRef="#ctx0" brushRef="#br0" timeOffset="39519.92">18191 9126 1925 0,'-19'-17'122'0,"2"10"-122"15,8 7 0-15,9 24 0 16,13 25 0-16,11 32 0 15,12 44 0-15,13 38 0 16,10 21 0-16,6 7 0 16,-1-8 0-16,5-19 0 15,-5-22 0-15,-7-20 0 0,-5-24 0 16,-2-21 0-16,-14-15 0 16,-12-22 0-16,-7-15 0 15,-17-13 0-15,-12-20 0 0,-25-21 0 16,-17-15 0-16,-22-14 0 15,-14 1 0-15,-6 5 0 0,2 14 0 16,4 19 0-16,13 19 0 16,12 24 0-16,8 20 0 15,16 18 0-15,21 13 0 0,20-5 0 16,9 4 0-16,16-8 0 16,11-9 0-16,12-9 0 15,17-15 0-15,12-17 0 0,13-16 0 16,7-8 0-16,1-12 0 15,-1-14 0-15,-11-10 0 16,-14-8 0-16,-11-4-2 0,-20-2-91 16,-12 1 6-16,-13-1-3 15,-16 6-39-15,0-2-58 0,-20-3-72 16,-2 5-26-16,7-5-16 16,-5 0 5-16</inkml:trace>
  <inkml:trace contextRef="#ctx0" brushRef="#br0" timeOffset="39737.21">19307 9394 439 0,'10'-33'509'0,"-10"9"-136"0,0 8-161 16,0 3-65-16,0 6 47 15,0-2-21-15,0 2-173 0,0 2 0 31,0 1 0-31,0 4-257 32,0 0-195-32,0 16 76 15,0 13 72-15,3 8 13 16</inkml:trace>
  <inkml:trace contextRef="#ctx0" brushRef="#br0" timeOffset="39920.07">19441 10013 352 0,'17'37'276'0,"0"-9"-93"16,2-4-49-16,9 0 87 0,10 7 139 16,10-3 97-16,5 8-393 15,4 4-64-15,2 6 0 16,-8 3 0-16,-11 3 0 0,-16 13 0 16,-24 17 0-16,-28 15 0 15,-25 14-84-15,-29 9-605 16,-25 11 59-16</inkml:trace>
  <inkml:trace contextRef="#ctx0" brushRef="#br0" timeOffset="44961.96">5198 2192 194 0,'-14'0'203'16,"3"15"-76"-16,11-15-42 15,0 7-23-15,0-7-19 16,0 0-6-16,11-7-16 16,18-19-3-16,24-10-4 15,33-14-3-15,26-10-9 16,18-2 4-16,12 2-2 16,-7 2 0-16,-17 13-5 15,-26 9-1-15,-18 13 2 16,-25 6-10-16,-22 4-19 15,-13 13-24-15,-30 0-66 16,-30 20-70-16,-31 9-236 16</inkml:trace>
  <inkml:trace contextRef="#ctx0" brushRef="#br0" timeOffset="45427.59">5205 2185 57 0,'-13'11'189'0,"13"-11"-33"15,0 13-73-15,0 8-33 16,0 8-13 0,0 19 4-16,0 18 21 15,-8 10-14-15,8 7-26 16,-8-5-10-16,8-9-3 0,0-12-7 16,0-17 5-16,5-12 2 15,-2-8 5-15,5-20 2 16,8 0-1-16,9-20-5 15,16-20-4-15,11-14-1 16,18-3-2 0,7 1-2-16,8 2-1 0,1 14 4 15,-2 15 4 1,-6 22-4-16,-4 10-2 0,-13 17 2 16,-13 18-3-16,-16 11 5 15,-20 7-5-15,-12 10 4 16,-25-1-4-16,-7-4 5 15,-1-8-5-15,1-7 1 16,4-18 5-16,8-8 0 16,3-8 13-16,5-3 9 15,1-13 14-15,11 0-5 16,-8 0-11-16,-1 0-18 16,1-13-16-16,0-8-50 15,-5-2-61-15,5-10-42 16,8-8-51-16,0-12-39 15</inkml:trace>
  <inkml:trace contextRef="#ctx0" brushRef="#br0" timeOffset="45732.82">6637 1741 441 0,'34'-52'218'15,"-14"19"-78"-15,-12 13-60 16,-8 20-41-16,-24 35-18 15,-9 35 1-15,-3 25 6 16,12 14-14-16,11 5-2 16,20-9-3-16,23-15-4 15,15-16 11-15,15-26-6 16,18-27 0-16,11-33-2 16,1-33-4-16,-10-32 7 15,-15-25-7-15,-28-17 1 16,-29-2 1-16,-23 7-7 15,-32 20 0-15,-21 33-3 16,-29 41-51-16,-32 40-100 0,-36 38-60 16,-24 23-110-1</inkml:trace>
  <inkml:trace contextRef="#ctx0" brushRef="#br0" timeOffset="46260.1">2156 4425 308 0,'-25'-13'284'0,"0"5"-138"16,2 8-72-16,-2 12-37 0,0 16-19 15,1 17-9-15,-1 24 0 16,9 17-2-16,16 7-7 16,8 6 0-16,17-6 0 15,12-13 1-15,11-13 2 16,9-18 1-16,8-20-2 15,5-21 0-15,1-21-2 16,-1-27-6-16,-4-31-2 16,-18-17-3-16,-15-19 1 15,-21-11 20-15,-12 4 28 16,-28 13 14-16,-9 16 34 16,0 18-14-16,5 20-26 15,7 18-30-15,9 25-11 16,16 20-2-16,8 25-2 15,17 16 0-15,15 12 3 16,17 4-1-16,17-8-1 16,5-8-1-16,11-17-39 15,3-14-77-15,-3-26-82 16,-1-21-71-16</inkml:trace>
  <inkml:trace contextRef="#ctx0" brushRef="#br0" timeOffset="46447.62">3228 3749 274 0,'-28'-30'273'0,"7"11"-94"15,8 2-68-15,4 1-55 16,9 0-32-16,18-4-8 16,13-17-8-16,20-11 0 15,20-6-7-15,19-3-1 16,8 4-34-16,-1 5-66 15,-7 6-34-15,-19 11-43 16,-14 10-50-16</inkml:trace>
  <inkml:trace contextRef="#ctx0" brushRef="#br0" timeOffset="46678.68">3336 3943 212 0,'-60'83'204'0,"12"-23"-68"16,15-18-28-1,13-14-16-15,8-12-32 16,20-16-10-16,21-25 14 16,24-15-6-16,30-22-5 0,27-11-25 15,12-4-14-15,0 4-4 16,-13 11-10-16,-15 13-21 16,-16 13-53-16,-18 12-34 15,-20 11-16-15,-10 13-6 16,-19 0-77-16,-11 17-216 15</inkml:trace>
  <inkml:trace contextRef="#ctx0" brushRef="#br0" timeOffset="50144.17">12067 8251 125 0,'-11'0'260'16,"-2"0"-57"-16,1 0-45 16,4 0-55-16,8 0-29 15,-8 0 12-15,0 0 34 16,0 0 31-16,8 0-6 0,-8 0-15 15,8 0-23-15,-8 8-28 16,8-8-10-16,0 0-2 16,0 0-6-16,0 0-4 0,0 0-28 15,0 0-9-15,0 0-17 16,11 0-3-16,18-8 0 16,41-13 0-16,46-19 0 15,60-25 0-15,47-25 0 16,60-24 0-16,68-11 0 15,55-6 0-15,27 4 0 0,31 5 0 16,27 3 0-16,4 11 0 16,-11 5 0-16,-18 6 0 15,-14 7 0-15,-13 7 0 0,-22 3 0 16,-23 2 0-16,-38 6 0 16,-30 6 0-16,-29 10 0 15,-38 3 0-15,-36 8 0 0,-39 12 0 16,-46 4 0-16,-33 9 0 15,-28 4 0-15,-24 4 0 16,-12 3 0-16,-17 2 0 16,-7 2 0-16,-11 5 0 15,-1 0 0-15</inkml:trace>
  <inkml:trace contextRef="#ctx0" brushRef="#br0" timeOffset="51461.59">20294 6233 2047 0,'0'-17'0'15,"0"-16"0"-15,0-19 0 0,0-17 0 16,0-22 0-16,0-11 0 16,0-11 0-16,-6-2 0 15,6 0 0-15,-8 3 0 0,0 6 0 16,-2 4 0-16,2 5 0 15,-4 2 0-15,-1 5 0 16,-3 4 0-16,1-2 0 16,-6-2 0-16,5-2 0 15,0-10 0-15,-1-1 0 0,1-3 0 16,0 5 0-16,-1-1 0 16,1 5 0-16,0 7 0 15,0 9 0-15,-1 6 0 16,1 11 0-16,-4 3 0 15,4 4 0-15,0 3 0 0,3 7 0 16,1 5 0-16,1 10 0 16,3-1 0-16,-2 4 0 15,-1 5 0-15,3 3 0 16,-1 6 0-16,1-1 0 16,8 4 0-16,-13 2 0 15,13 2 0-15,-11 8 0 16,3 0 0-16,-5 0 0 0,1 0 0 15,-4 0 0-15,-4 0 0 16,-9 0 0-16,-10 8 0 16,-23 9 0-16,-20 7 0 15,-31 13 0-15,-42 12 0 16,-44 12 0-16,-41 13 0 0,-35 11 0 16,-26 12 0-16,-27 18 0 15,-42 6 0-15,-43 10 0 16,-14-1 0-16,-8 1 0 15,-7-1 0-15,-13-8 0 16,8-8 0-16,24-5 0 0,38-7 0 16,26-12 0-16,27-9 0 15,19-2 0-15,25-6 0 16,24-5 0-16,25 1 0 16,27-4 0-16,34-8 0 0,36 0 0 15,29-7 0-15,23-10 0 16,25-6 0-16,20-11 0 15,13-2 0-15,7-6 0 16,10-2 0-16,1-4 0 0,6-2 0 16,0-7 0-1,-4 0 0 17,-1 13 0-32,-1-5 0 15,1-1 0-15,0 2 0 16,-4 3 0-16,3-4 0 0,-3 5 0 15,-3-1 0-15,0 1 0 16,-5 3 0-16,4 0 0 16,-3 0 0-16,4 0 0 15,-17 17 0 1,20-18 0-16,-10 6 0 16,19-4 0 15</inkml:trace>
  <inkml:trace contextRef="#ctx0" brushRef="#br0" timeOffset="51967.12">11069 5947 2047 0,'0'17'0'0,"0"2"0"0,0 19 0 16,0 10 0-16,0 16 0 15,0 19 0-15,0 15 0 16,4 10 0-16,10 11 0 0,-5 4 0 15,7 10 0 1,1 6 0-16,-1 8 0 0,0 3 0 16,1 4 0-16,4-3 0 15,-2-8 0-15,-3-5 0 16,1-11 0-16,-6-14 0 16,3-11 0-16,-6-16 0 0,0-17 0 15,0-12 0-15,-3-12 0 16,-2-17 0-16,2-4 0 15,-2-7 0-15,0-10 0 0,-3 3 0 16,5-3 0 15,7-7 0-15,-4 0 0-16,10 0 0 16,4-3 0-16,20-18 0 0,20-8 0 15,27-11 0-15,23-13 0 16,18-4 0-16,9 0 0 15,-4 0 0-15,-11 8 0 0,-13 3 0 16,-18 10 0-16,-11 4 0 16,-14 3 0-16,-11 10 0 15,-9-2 0-15,-3 5 0 0,-13 3 0 16,-7 1 0-16,-4 4-6 16,-10 8-101-16,-3 0-13 15,-3 0-20-15,-5 0-8 16,0 0 4-16,0 0 3 15,0 0-20-15,-13 0-6 0,2 13-8 16,-5-6-35-16,-6-7-33 16</inkml:trace>
  <inkml:trace contextRef="#ctx0" brushRef="#br0" timeOffset="54413.12">13033 3186 442 0,'0'-23'268'16,"0"2"-105"-16,0 9-81 16,0 4-47-16,0 0-24 15,0 8-2-15,13 21-1 16,4 7-4-16,8 16 6 15,-2 21 1-15,5 17-7 16,1 8 0-16,-4 2-1 0,-2 3 0 16,3-7 0-16,-7-6-3 15,-2-9 3-15,-6-11-3 16,-3-13-2-16,-2-12-28 16,-6-14-58-16,0-7-52 0,0-16-27 15,-17-7-116-15</inkml:trace>
  <inkml:trace contextRef="#ctx0" brushRef="#br0" timeOffset="54646.38">12608 3199 244 0,'-29'-21'205'15,"9"6"-92"-15,12-1-54 16,8-1-29-16,17-4-17 15,18-3-7-15,19-4 0 16,15-1-1-16,7 1-2 16,10 0-2-16,-4 3 4 15,-6 0-8-15,-2 0 3 16,-9 6-10-16,-8-2-37 0,-10 0-36 16,-10 7-73-16,-12 1-32 15</inkml:trace>
  <inkml:trace contextRef="#ctx0" brushRef="#br0" timeOffset="55046.21">13411 3138 321 0,'0'16'144'0,"5"1"-75"15,-2 2-25-15,3 7-3 16,0 5-12-16,-1 19 2 0,3 7-12 15,5 11-7-15,-5 11 0 16,3-2-6-16,1-4-2 16,-4-13-4-16,0-11 4 0,0-12 0 15,-2-12 24-15,-6-18 48 16,0-14-13-16,0-22-32 16,0-23-14-16,0-26-15 15,0-16-4-15,0-8 4 16,8 10-2-16,4 14 6 15,-4 16-3-15,-1 17-2 0,1 18-7 16,5 14 2-16,4 13 5 16,7 0 2-16,4 21 2 15,1 2-2-15,-5 6 4 16,-4 0-7-16,-4 4 6 0,-3-5-5 16,0-5-18-16,-10 0-60 15,-3-4-74-15,0-7-61 16,-16-12-47-16</inkml:trace>
  <inkml:trace contextRef="#ctx0" brushRef="#br0" timeOffset="55629.19">13792 3106 184 0,'6'-16'219'16,"-3"7"-109"-16,2 9-53 16,3 0-8-16,5 21-5 15,-2 7-9-15,5 5-17 0,4 3-6 16,4 5-6-16,1-1-5 15,-1-7 2-15,5-4 0 16,-4-12-6-16,-1-10-2 0,6-7 5 16,-4-17 1-16,8-15-3 15,-3-5 4-15,2-8-2 16,-9 0 11-16,-8 5 9 16,-4 8 5-16,-3 6 6 15,-5 12-12-15,-4 0-12 16,0 14-6-16,8 14-5 0,5 5 7 15,-2 6-2-15,6 7 3 16,2-2-1-16,7-3-5 16,2-6 5-16,9-9-5 15,3-12 9-15,0 0-11 0,9-16 0 16,0-13 0-16,-4-7-3 16,-5-9 4-16,-3-9 3 15,-4-6 1-15,-9-2-11 16,-8-2 4-16,-4-3-1 15,-4-1-1-15,-8 4 4 16,0 2 5-16,0 12 9 0,-11 11 16 16,-1 14-10-16,-1 8-12 15,5 9-3-15,-5 8-1 16,5 20 2-16,8 17 6 16,-8 21 4-16,8 10-5 0,5 7 2 15,11-2 18-15,8-9 4 16,9-6 5-16,3-10-6 15,5-6-3-15,7-14-17 16,6-8 2-16,2-8-11 16,1-12-3-16,-4-12-24 15,0-13-83-15,-4-12-84 0,-6-11-42 16,-10-4-14-16</inkml:trace>
  <inkml:trace contextRef="#ctx0" brushRef="#br0" timeOffset="57219.21">25012 4990 271 0,'-11'0'233'16,"-2"9"-25"-16,3-9-39 15,-3 0-62-15,13 0-27 0,0 0-7 16,0 0-25-16,16 0-16 16,24-13-21-16,30-11 0 15,35-17-6-15,45-16 12 0,46-16-6 16,50-22 2-16,47-10-10 16,29-18 3-16,9-6-4 15,8-2 13-15,-3 9 2 16,-4 8-1-16,-11 14 5 15,-28 14-6-15,-29 7-4 16,-32 15 11-16,-34 10 13 16,-35 11-7-16,-34 10 6 0,-34 8 28 15,-23 4 23-15,-24 10 5 16,-14 2 8-16,-9 6-10 16,-11-2-21-16,-6 5-24 15,1 0-43-15,-4 0 0 16</inkml:trace>
  <inkml:trace contextRef="#ctx0" brushRef="#br0" timeOffset="57972.94">29643 3439 2047 0,'-9'8'-227'16,"9"-8"-183"0,-11 9-26-16,-2-9-20 15</inkml:trace>
  <inkml:trace contextRef="#ctx0" brushRef="#br0" timeOffset="59331.64">25697 3786 38 0,'0'0'53'0,"0"0"47"0,0 0 55 16,0 0-46 0,0-5-19-16,0 5-25 0,0 0-13 15,0 0 6 1,0 0 4-16,0 0-15 0,0 0-21 16,0 0-12-16,0 0-8 15,0 0-3-15,0 0-2 16,0 0-3-16,0 0-21 15,0 0-27-15,0 0-33 0,0 0-23 16,0 0-43-16,0-4-44 16</inkml:trace>
  <inkml:trace contextRef="#ctx0" brushRef="#br0" timeOffset="59736.04">28628 2935 281 0,'-17'0'264'0,"6"0"-110"16,3 0-92-16,8 0-36 0,0 0-10 15,0 0-3-15,0 0-7 16,0 0-4 0,0 0-1-16,0 0 1 15,0 0-1-15,0 0-3 16,0 0-3-1,0 0 0-15,0 0-17 16,0 0-12-16,-9 0-21 16,1 0-24-16,-4 7-14 15,-2-7-56-15,0 8-26 16</inkml:trace>
  <inkml:trace contextRef="#ctx0" brushRef="#br0" timeOffset="60652.09">25985 4143 416 0,'-13'0'498'0,"13"8"-124"16,0-8-214-16,0 8-148 0,0-8-29 16,0 0 14-1,0 0 8-15,0 0-1 0,0 0-2 16,0 0-4-16,0 0 3 16,0 0-4-16,0 0 4 15,0 0 0 1,0 0 1-16,0 0 3 0,0 0-9 15,0 0 11 17,0 0-13-32,0 0 4 15,0 0 5-15,0 0-6 0,0 0 9 16,0 0 2-16,0 0-5 16,0 0 2-16,0 0 0 15,0 0-2-15,0 0 9 16,0 0-7-16,0 0-2 15,0 0-1-15,0 0 6 0,0 0-6 16,0 0 4 0,0 0 0-1,0 0-4-15,0 0-6 16,0 0 8-16,0 0-2 0,0 0-4 16,0 0 4-16,0 0-6 15,0 0 9-15,0 0-11 16,0 0 7-16,0 0-4 0,0 0 5 15,0 0-1-15,0 0-3 16,0 0 3 0,0 0-2-16,0 0-2 15,0 0-14 1,0 0-66-16,0 0-77 16,0 0-62-16,-9 0-23 0,0 0-28 15,-5 0-246-15</inkml:trace>
  <inkml:trace contextRef="#ctx0" brushRef="#br0" timeOffset="62833.01">25131 1346 143 0,'0'-27'209'0,"0"2"-78"16,0-3-54-16,0 0-15 16,0 6 29-16,0 6 38 15,0 4-7-15,0 0-40 16,0 5-45-16,0 7-22 15,0 0-12-15,0 7-2 16,12 17-1-16,-1 25 0 16,11 25-3-16,-2 19 5 15,-5 12 0-15,1 6-1 16,2-9 2-16,-1-17-3 16,-3-16 1-16,-1-16 1 0,-4-16 6 15,-9-12 3-15,0-18 28 16,0-24-18-16,-22-26-8 15,-1-40-10-15,-3-38-3 16,7-22-13-16,7-12-9 16,12 1 3-16,0 6 14 15,12 19 1-15,13 19-7 16,7 20 5-16,12 21-3 16,10 21 5-16,8 19 1 15,4 18-29-15,4 11-8 16,4 11-20-16,-9 14-29 15,-13 7-25-15,-11 4 1 0,-13 5-39 16,-15-2-63-16</inkml:trace>
  <inkml:trace contextRef="#ctx0" brushRef="#br0" timeOffset="64047.98">24729 1534 215 0,'-57'33'206'15,"19"-9"-90"-15,15-4-58 16,23-7-25-16,9-13-5 16,22-17 9-16,34-11-11 15,25-12-11-15,20-10-4 16,12-2-1-16,-1-3-6 16,-7 8-2-16,-16 1 1 0,-21 11-2 15,-21 9 14-15,-10 11-1 16,-18 2 0-16,-9 9-6 15,-6 4-8 1,-5 0-4-16,-8 25 6 0,0 11-3 16,0 21 3-16,0 17 0 15,0 3-7-15,0-8 9 16,8-7-2-16,1-14-4 16,-1-10 2-16,0-15-3 15,0-11 5-15,0-12-4 16,0-12-2-16,0-11 5 15,-4-23 1-15,-4-11 2 16,0-3 6-16,0 2 12 0,0 8 15 16,0 15-9-1,0 10-13-15,0 4-14 16,0 14-4-16,0 7 4 16,4 16-7-16,10 8 6 0,2 9 2 15,-1 3-1-15,6 1-1 16,0-5 0-16,-3-7-8 15,4-12-5-15,1-13 8 16,2-13-7-16,3-19-2 16,1-14 4-16,-1-10 3 15,-3-6 7-15,-8 2 3 16,-5 6 19-16,-6 9 4 16,-1 13-9-16,-2 7-3 15,-3 10-14-15,0 2-2 16,0 9-5-16,0 4 4 15,5 20 1-15,-2 5 0 16,7 7 7-16,-2 1-2 0,0 0-5 16,4-4 4-16,-1-6-8 15,2-6-6-15,4-4-2 16,-2-13 9-16,7-11 0 16,-2-3 5-16,-5-11-2 15,2-4 1-15,-4 1 7 16,-10 8 5-16,2 4-8 15,-5 4-7-15,4 12 4 16,4 0-6-16,3 17 8 16,6 6-5-16,0 13 8 15,1 2-6-15,7-2 2 16,1-3-1-16,-4-5 1 16,0-9-2-16,-5-2 2 0,-5-8 0 15,-4-9 1-15,-5 0 3 16,2-12-1-16,-1-5-7 15,1 1 3-15,-2 4 0 16,-3 0 2-16,0 3-11 16,3 5 5-16,13 4 0 15,-3 0 7 1,3 0-4-16,9 0 3 16,3 0-2-16,6-7 6 15,0-10-9-15,4-3-3 16,3-8 2-16,-4-5 0 15,-10-3 0-15,-2-3 1 0,-12 4 3 16,-5 2 8-16,-8 5 6 16,0 6-3-16,0 11-3 15,0 3-15-15,-13 8 3 16,2 24 8-16,-3 14-2 16,14 5 6-16,0 7 1 15,0 2 6-15,4-2 15 16,17-5 50-16,10-10 3 15,15-5 6-15,10-10-5 16,5-20-25-16,0 0-21 16,0-14-17-16,-7-5-6 15,-5-5-8-15,-5-4-3 0,-4-6-1 16,-9 2-8-16,-1 3-18 16,-9 1-34-16,-7 9-47 15,-5-4-100-15,-9 12-56 16,0 3-63-16</inkml:trace>
  <inkml:trace contextRef="#ctx0" brushRef="#br0" timeOffset="65445.12">14183 6166 95 0,'-12'0'119'16,"0"0"-57"-16,12 0-32 15,0 17-12-15,0-5-18 16,0 0-46-16,0-12-15 15,12 0 5-15,5 0 0 0,-2 0-46 16</inkml:trace>
  <inkml:trace contextRef="#ctx0" brushRef="#br0" timeOffset="66276.42">26053 2454 698 0,'0'0'508'0,"0"0"-300"16,0 0-276-16,0 0-3 16,0 0 42-16,0 0 48 15,0 0 27-15,0 0-26 16,0 0-16-16,0 0 8 0,0 0-10 15,0 0-5-15,0 0 0 16,0 0 7-16,0 0-7 16,0 0 8-1,0 0-4-15,0 0 3 16,0 0-9-16,0 0 9 16,0 0-6-16,0 0 3 0,0 0-5 15,0 0 2-15,0 0 5 16,0 0 1-1,0 0-2-15,0 0 1 16,0 0-2-16,0 0 2 16,0 0 1-1,0 0-7-15,0 0 2 16,0 0 6 15,0 0 0-31,0 0-8 0,0 0 5 16,0-5-3-1,4 5 4-15,0 0-8 16,-4 0 1-16,0 0 1 16,0 0 1-16,0 0 6 15,0 0-16-15,0 0-12 16,0 0-59-16,0 0-83 16,0 0-55-16,0 0-30 15,-8 0-46-15</inkml:trace>
  <inkml:trace contextRef="#ctx0" brushRef="#br0" timeOffset="82286.62">15791 7954 1211 0,'-23'-33'484'16,"-2"10"-272"-16,8 10-206 15,17 13-88-15,0 31 39 16,20 36 19-16,25 42 18 16,29 34 8-16,35 32 2 0,41 11-2 15,49 10-1-15,32 3 22 16,33-11 6-16,32-30-1 15,46-44-6-15,28-49-5 0,12-52-9 16,3-50-2-16,5-36-5 16,8-38 0-16,-2-35 3 15,-25-37 3-15,-29-36-5 0,-46-42 0 16,-40-20 3-16,-49 5 3 16,-44 20 37-16,-42 24 27 15,-40 35-72-15,-29 35 0 16,-22 39 0-16,-14 34 0 0,-8 28 0 15,-5 28 0-15,2 58 0 16,6 27 0 0,14 25 0-16,15 19 0 0,28 20 0 15,22 14 0-15,29 1 0 16,28-9 0-16,28-24 0 16,23-24 0-16,17-38 0 0,8-36 0 15,9-30 0-15,12-28 0 16,1-26 0-16,-7-18 0 15,-10-11 0-15,-21-13 0 16,-20 0 0-16,-29 12 0 16,-31 20 0-16,-36 22 0 0,-21 17 0 15,-16 24 0-15,-15 18 0 16,4 13 0-16,4 32 0 16,13 13 0-16,18 12 0 0,17 0 0 15,26 1 0-15,33-9 0 16,37-17 0-16,32-19 0 15,21-26 0-15,7-24 0 0,-3-27 0 16,-12-35 0-16,-16-31 0 16,-23-37 0-16,-18-24 0 15,-29-4 0 1,-28 11 0-16,-32 30 0 0,-25 32 0 16,-16 29 0-16,-13 27 0 15,-7 25 0-15,-10 13 0 16,-2 16 0-16,11 12 0 0,22 0 0 15,30 12 0-15,42-12 0 16,39-8 0-16,28-18 0 16,9-13 0-16,5-19 0 15,-7-11 0-15,-14 0 0 16,-23 0 0-16,-30 7 0 0,-26 10 0 16,-26 10 0-1,-20 14 0-15,-18 8 0 16,-10 8 0-16,-8 3 0 15,-6 9 0-15,1 0 0 0,13 21 0 16,20-1 0-16,19 5 0 16,27-6 0-16,26-2 0 15,25-8 0-15,20-9 0 16,4-21 0-16,1-12 0 16,-11-15 0-16,-23-6 0 0,-20-6 0 15,-23 3 0 1,-25 8 0-16,-20 8 0 15,-16 13 0-15,-9 8 0 0,-5 3 0 16,-5 9 0-16,-3 5 0 16,1 3 0-16,5 0 0 15,11 0 0-15,26 0 0 16,33-9 0-16,41-10 0 16,30-15 0-16,34-18 0 15,23-26 0-15,16-25 0 0,4-30 0 16,-9-26 0-16,-61-7 0 0,-165-2 0 15,0 13 0-15,0 10 0 16,0 5 0-16,0 11 0 16,0 7 0-16,0 11 0 15,0 14 0-15,0 14 0 16,0 19 0-16,-65 24 0 16,-95 23 0-16,-23 29-403 0,-12 26-162 15,-12 26 29-15</inkml:trace>
  <inkml:trace contextRef="#ctx0" brushRef="#br0" timeOffset="83584.41">24530 11961 72 0,'5'-23'221'0,"-5"-1"-43"16,0-4-50-16,0-5-59 0,0-3-35 16,-9-2-15-16,0 2 21 15,1 3 30-15,-3 2 35 16,-3-2 20-16,3 8 16 16,-5 5 9-16,-5 3-42 0,1 10-37 15,-8 7-28-15,-9 16-14 16,-16 20-7-16,-11 28-1 15,-9 27 5-15,-9 23 10 0,6 11-7 16,11 11-13-16,12-3 0 16,16-7-3-16,23-8-4 15,19-7-8-15,24-17 4 0,16-16-1 16,20-21-5-16,20-22-9 16,9-18-23-16,12-22-10 0,-1-18-37 15,0-23-9-15,-12-17 8 16,-17-17 18-16,-14-14 23 15,-20-10 14-15,-22-15 11 16,-20-14 6-16,-13-6 5 0,-11 5 25 16,-6 11 83-16,-1 22 58 15,2 23 9-15,10 21-65 16,2 24-48-16,5 26-27 0,12 23 18 16,0 36-11-16,12 27-38 15,18 19 0-15,9 10 0 0,10 7 0 16,11-6 0-1,7-11 0-15,1-13-57 0,1-16-258 16,-4-15-108-16,-3-22 4 16,-15-16 32-16</inkml:trace>
  <inkml:trace contextRef="#ctx0" brushRef="#br0" timeOffset="83932.76">25120 11665 450 0,'-18'-76'457'16,"2"19"-103"-16,-1 12-173 15,6 17-95-15,11 15-32 16,0 30 89-16,0 31 100 0,0 34-164 16,5 23-79-16,1 14 0 15,8-2 0-15,1-3 0 16,7-12 0-16,-2-17 0 16,-6-16 0-16,4-19 0 0,-6-18 0 15,0-20 0-15,3-28 0 16,7-32 0-16,2-34 0 0,0-32 0 15,4-29 0-15,-2-7 0 16,2 15 0-16,-4 21 0 16,-3 29 0-16,-4 25 0 0,-3 26 0 15,7 34 0-15,4 29 0 16,3 32 0-16,1 25 0 0,-2 14 0 16,7 11 0-16,-2-1 0 15,-4-8 0-15,6-14-70 16,-3-14-440-16,2-24 17 15,-1-26 34-15</inkml:trace>
  <inkml:trace contextRef="#ctx0" brushRef="#br0" timeOffset="84348.12">26346 10563 626 0,'-30'-90'529'0,"-13"30"-203"16,-10 35-164-16,-9 45-82 15,2 42 2-15,3 43 73 0,9 34-68 16,6 23-87-16,19 16 0 16,23 14 0-16,15-9 0 15,18-16 0-15,15-20 0 0,9-29 0 16,5-28 0-16,3-34 0 16,3-35 0-16,2-38-8 15,-6-43-165-15,-3-41 43 0,-11-30 62 16,-14-32 28-16,-15-28 25 15,-15-36 7-15,-12-30 20 16,-20-28 44-16,-13-4 13 0,-20 15 93 16,-6 39-19-16,0 38-143 15,9 52 0-15,8 42 0 16,15 51 0-16,9 52 0 16,7 93 0-16,17 78 0 0,8 58 0 15,20 31 0-15,24 13 0 16,21-9 0-16,17-11 0 15,18-26 0-15,9-27 0 0,9-29 0 16,-1-36-469-16,-3-33-125 16,-18-33-389-16</inkml:trace>
  <inkml:trace contextRef="#ctx0" brushRef="#br0" timeOffset="85064.1">28428 9435 253 0,'-12'-146'225'0,"-11"-10"-45"15,-22-6-60-15,-16-4-13 0,-25-5 0 16,-24-1 18-16,-25 6-55 16,-38 7-34-16,-51 12-18 15,-60 21-8-15,-53 33 16 0,-36 38 14 16,-34 53 18-16,-35 50 29 15,-21 71 100-15,-4 59 13 16,-8 71-17-16,-3 80-168 0,6 95-15 16,33 73 0-16,48 68 0 15,67 45 0-15,71 1 0 0,81-24 0 16,72-34 0-16,81-47 0 16,84-60 0-16,87-56 0 15,82-54 0-15,74-68 0 16,78-69 0-16,69-77 0 15,59-80 0-15,45-79 0 0,21-69 0 16,3-65 0-16,-21-57 0 16,-39-54 0-16,-43-58 0 15,-58-72 0-15,-65-48 0 0,-78-41 0 16,-78-40 0-16,-92-13 0 16,-91 29 0-16,-100 58 0 15,-81 62-8-15,-86 72-457 16,-88 73-31-16,-67 72 84 15,-52 69 89-15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1:37.1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9311 10303 483 0,'-16'-70'314'0,"-1"6"-142"15,-4-3-85-15,5 15-36 16,-4 7-14-16,1 9-4 15,-7 7-11-15,-2 8-2 16,0 9-4-16,-1 12-4 0,-4 33-11 16,-11 36 7-16,-12 45 1 15,-15 38-7-15,-1 31-1 16,3 19-1-16,16 14 2 0,16 4-5 16,20-7 0-16,26-24 1 15,25-22 3-15,13-31-4 16,18-34 5-16,17-44 3 0,8-35-6 15,10-48 3 1,120-162 9 0,-18-119-8-16,-132 128 15 15,-29-10-4-15,-29-8 9 16,-29 2-12-16,-19 5-2 0,-21 19-1 16,-16 15 1-16,-9 21-13 15,-10 24-16-15,-6 21-57 16,0 24-67-16,10 19-78 0,10 22-58 15,18 24-26-15</inkml:trace>
  <inkml:trace contextRef="#ctx0" brushRef="#br0" timeOffset="532.41">9850 9826 763 0,'44'-21'219'0,"-10"10"-121"0,-11 3-55 15,-1 8-22-15,-6 24-7 16,3 16-9-16,5 24 11 16,9 35-6-16,8 24 5 0,4 23-6 15,4 16-2-15,-2 7 1 16,2-11-3-16,0-16-2 16,-3-24-3-16,-11-33 2 15,-5-19 11-15,-6-22 35 0,-12-24 25 16,-12-24-41-16,-16-31-25 15,-12-40-13-15,-13-38 0 0,-5-49 2 16,3-47-1-16,11-47 6 16,10-10 0-16,22 14 4 15,18 29 1-15,13 33-7 0,6 37 3 16,7 40-2-16,10 32-2 16,6 31 5-16,13 31-5 15,1 30 6-15,-1 35-5 0,-8 31 6 16,-26 41-8-16,-25 36 8 15,-36 25-13-15,-25 5 11 16,-23-17-3-16,-6-25 5 16,-3-35 7-16,7-30 48 0,7-33 5 15,8-26-22-15,3-27-4 16,14-24-11-16,12-17-3 16,12-6-10-16,16-4 3 0,11-3-7 15,19 10-11-15,13 17-9 16,22 23 9-16,22 26-3 15,19 23-1-15,15 33 2 0,12 21-11 16,14 13-144-16,11 10-131 16,17-3-17-16,17-16-42 0</inkml:trace>
  <inkml:trace contextRef="#ctx0" brushRef="#br0" timeOffset="1081.72">16478 7710 716 0,'-20'-90'364'16,"0"16"-182"-16,3 17-110 0,4 12-65 16,13 22-11-16,-7 18-6 15,7 33 1-15,0 46 10 0,-8 51 20 16,-9 56 28-16,-8 35-3 15,-3 24-17-15,-6 16-9 16,-1 4-8-16,7-11-4 0,8-18-7 16,11-32-6-16,9-40-12 15,0-37-53-15,5-32-74 0,3-34-28 16,0-34-61 0,0-51-25-16,-1-49-33 0</inkml:trace>
  <inkml:trace contextRef="#ctx0" brushRef="#br0" timeOffset="1298.03">16534 7815 450 0,'9'-150'410'0,"-9"31"-145"0,0 29-133 15,3 25-75-15,2 21-34 16,3 15-10-16,0 17-9 0,8 20-7 16,12 30 3-1,17 26-2-15,12 33 0 0,12 26 7 16,5 15-8-16,3 14 6 15,-4-2-4-15,0 0-1 0,-8-8-8 16,-5-11-49-16,-3-18-98 16,-6-15-62-16,-12-20-37 15,-12-17-48-15</inkml:trace>
  <inkml:trace contextRef="#ctx0" brushRef="#br0" timeOffset="1452.27">16537 8931 540 0,'-84'0'517'0,"16"0"-222"0,19 0-184 16,24 0-143-16,25-9-8 15,25-3 21-15,27-12 8 16,38-8-1-16,26-17-85 0,31-18-103 16,16-13-46-16,4-27-67 15</inkml:trace>
  <inkml:trace contextRef="#ctx0" brushRef="#br0" timeOffset="1947.5">17906 7123 650 0,'-18'-28'310'0,"1"11"-159"0,3 10-78 16,6 7-36-16,8 15-23 15,0 22 19-15,0 20 22 0,0 29-1 16,8 31-16-16,2 30-17 15,6 11-11-15,-1 2-2 16,6-18-1-16,0-23-5 0,-7-30 2 16,0-24-1-16,-6-20 3 15,-8-32-25-15,0-35-79 16,-13-35 7-16,-2-31 37 0,-5-39 27 16,-5-28 13-1,1-16 8-15,-1-5 6 0,4 5 36 16,3 16 72-16,0 30 36 15,6 32-33-15,0 24-56 0,12 19-36 16,0 27-14-16,12 23 0 16,21 16 0-16,20 24-9 15,16 22 5-15,16 14 2 0,16 18-1 16,13 4 7-16,4-9-8 16,-5-12 5-16,-3-14-2 15,-16-20 10-15,-18-15 1 0,-14-28 23 16,-17-12 1-16,-17-24-22 15,-11-17-6-15,-14-17-5 16,-3-11-8-16,-20-9 5 16,-5-10-6-16,-3-11-18 0,-1-3-20 15,4 4-34-15,0 5-103 16,2 10-105-16,3 11-58 16,-2 10-46-16</inkml:trace>
  <inkml:trace contextRef="#ctx0" brushRef="#br0" timeOffset="2412.81">19059 6036 526 0,'30'-32'317'0,"-9"-1"-112"16,-7 9-71-16,0 3-31 16,-6 4 12-16,-2 5 15 0,-1 8-41 15,0 4-57-15,7 29-8 16,9 27 14-16,10 30-4 15,9 28-4-15,11 26-5 0,1 17-15 16,0 14 2-16,-2 5-2 16,-7 2-16-16,-3-2 6 15,-7-22 2-15,-7-28 2 0,-6-24-14 16,-9-28-9-16,-2-29 3 16,-9-45-76-16,-9-29-30 15,-10-45 26-15,-10-32 38 16,-7-28 31-16,-10-24 24 15,-6-25 26-15,0-21 13 0,-2-8 31 16,11 5 40-16,9 12-3 16,18 20-23-16,16 28 14 15,28 25-49-15,29 28-17 0,36 33-17 16,34 41 5-16,31 48-6 16,26 45 0-16,2 46-4 15,-10 36-1-15,-32 19-2 0,-31 18-4 16,-43 2 0-16,-45 6-11 15,-41-5-57-15,-37 2-79 16,-37-14-101-16,-27-9-129 16,-33-15-36-16,-31-12-367 15</inkml:trace>
  <inkml:trace contextRef="#ctx0" brushRef="#br0" timeOffset="3178.21">23551 5715 563 0,'-93'-119'282'16,"-18"-2"-128"-16,-18 2-77 15,-25 2-46-15,-24 3-14 0,-30-2-9 16,-30 0-5-16,-42-8-9 15,-59 8-3-15,-58 1 11 16,-45 5-1-16,-39 8 8 0,-37 13-2 16,-36 24-2-16,-31 24-3 15,-43 38-4-15,-30 34 6 16,-32 38-8-16,-42 29 1 16,-12 32 3-16,-10 25 1 0,-2 33 0 15,10 48-2-15,-13 45 17 16,6 32-1-16,-1 22-4 15,-10 34 13-15,18 58-5 16,-1439 1105 72 0,1519-926-57-16,43 16-15 15,63 27-11-15,78 1-8 16,79-10 1-16,95 3 2 16,88-23 0-16,90-56-1 15,107-67 23-15,108-69 31 16,106-67 59-16,89-59 43 15,106-71 27-15,104-68-65 16,95-73-120-16,94-73 0 0,79-70 0 16,87-75 0-1,72-75 0-15,71-73 0 0,59-59 0 16,1158-477 0 0,-1078 310 0-16,-4-35 0 15,-26-54 0-15,-34-43 0 16,-60-22 0-16,-81-23 0 15,-80 2 0-15,-108 43 0 0,-125 47 0 16,-125 54 0-16,-127 49 0 16,-118 48 0-16,-125 51-80 0,-122 49-444 15,-126 45 30-15,-110 34 42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2:03.00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9469 3106 372 0,'0'-16'195'0,"0"-1"-61"0,0 5-17 16,0 4 14-16,0 4 12 16,0 4-9-16,0 0-48 15,0 0-47-15,0 0-20 16,0 15-13-16,0 13 1 0,0 22 15 16,4 27 15-16,0 29-4 15,1 20 15-15,-5 9-13 16,4 3-19-16,-2-5-3 15,3-9-10-15,-5-14-3 16,3-21 5-16,2-15-2 0,-5-15-1 16,0-14 3-16,0-16-5 15,0-8 1-15,0-9-14 16,0-12-58-16,0-8-81 0,0-17-117 16,0-23-15-16,-8-25-23 15</inkml:trace>
  <inkml:trace contextRef="#ctx0" brushRef="#br0" timeOffset="498.51">9501 2622 92 0,'-8'-17'231'16,"8"1"-93"-16,0-1-58 15,-7 5-22-15,7 0-4 16,0 3-5-16,0 5-2 16,0 1-4-16,0 3-4 0,0 0-4 15,0 0 0-15,-9 0-11 16,9 0-9-16,0 0-9 15,0 11-8-15,0 2-1 16,0-2 10-16,9 3-7 0,1-6 3 16,3-8-1-16,-1 0 0 15,-4 0 1-15,0 0 7 16,5-5-8-16,-5-7 4 16,0-4-1-16,-5-8-4 15,-3-5 14-15,0-4 12 16,0-1 4-16,-11 7-4 15,-4-2-2-15,-2 10-12 0,0 2-10 16,1 8 1-16,0 9-3 16,3 0-7-16,13 0-4 15,0 12-13-15,0 9-76 16,0 3-49-16,9 1-28 16,6 0-99-16</inkml:trace>
  <inkml:trace contextRef="#ctx0" brushRef="#br0" timeOffset="930.4">10711 2123 301 0,'-16'-31'149'16,"0"3"-59"-16,-5-1-38 16,1 4 6-16,-1 8 12 15,2 6-19-15,2 2-14 0,2 9-18 16,-7 9-1-16,2 16-1 16,-7 10 3-16,-8 18-3 15,4 20 2-15,2 22-1 16,5 18 0-16,4 14-6 15,5 11 3-15,15 9-5 0,0 3 0 16,7 4 0-16,12 1 6 16,6-8-6-16,7-5 2 15,1-6-3-15,5-11 6 0,-7-7-9 16,-2-7-3-16,-5-13 2 16,-4-10 1-16,-4-10-6 15,-2-10 4-15,-11-10-6 16,-3-13-6-16,0-9-26 15,0-8-49-15,0-11-47 0,-11-5-25 16,-6-12-44-16</inkml:trace>
  <inkml:trace contextRef="#ctx0" brushRef="#br0" timeOffset="1346.15">10073 3744 306 0,'-15'-8'196'0,"-2"8"-43"15,0 0-45-15,6 0-23 16,3 0 0-16,8 0-3 15,0 0-10-15,0-4-25 0,0 1-19 16,0-2-6-16,11 0-14 16,19-3-1-16,18-12 2 15,32-8 2-15,28-4 10 16,12-10-7-16,2-1-6 16,-8 1-5-16,-16 5 0 0,-13 9-2 15,-20 7-4-15,-13 1 9 16,-16 8-4-16,-10 4 12 15,-7 0 6-15,-7 4 10 0,-7-1-19 16,-5 5-14-16,0 0-53 16,0 0-79-16,0 0-107 15,-11 0-64-15,-3 14 7 0</inkml:trace>
  <inkml:trace contextRef="#ctx0" brushRef="#br0" timeOffset="1929.28">12949 2581 299 0,'0'-42'260'0,"0"6"-94"15,-13 8-41-15,1 7-16 16,-4 3-26-16,-1 11-9 15,-7 7-20-15,-9 25-19 0,-10 27 2 16,-6 35-9-16,-5 27 0 16,5 20-4-16,10 25-7 15,14 12-12-15,13 5 0 16,20-10-2-16,21-12 6 16,10-11-3-16,18-17 3 0,16-19-3 15,9-22-8-15,3-20 3 16,1-17-6-16,-8-20-41 15,-6-15-65-15,-11-17-100 0,-8-25-104 16,-13-16-28-16</inkml:trace>
  <inkml:trace contextRef="#ctx0" brushRef="#br0" timeOffset="2727.01">14581 2800 65 0,'-20'-12'108'16,"0"0"40"-16,-2 3-60 15,8 2-40-15,-3 2-19 0,6 5-15 16,-3-4-3-16,7 1 0 16,7 3 2-16,-8 0 2 15,8 0-2-15,0 0 8 16,0 0 4-16,0 0 4 16,-9 0 4-16,1 0 0 15,0 0-15-15,-9 7 7 0,-12 10 9 16,-2 7 0-16,-14 14-12 15,-4 9 2-15,-3 14-16 16,-2 8 5-16,5 5 3 0,10 7-3 16,10 0-2-16,7-3 1 15,22-5-2-15,0-8-4 16,18-11 2-16,12-18 0 0,12-11 5 16,12-14-2-16,6-14-10 15,10-22 1-15,-5-11 0 16,-5-17 1-16,-7-8 0 15,-7-14-2-15,-14 0 4 16,-11-8-1-16,-15 7 7 16,-6 2 24-16,0 5 24 0,0 13 9 15,-11 3-3-15,-1 12 36 16,-1 11-6-16,1 6-27 16,12 8-23-16,-8 8-14 0,8 4-18 15,-9 4-13-15,9 0-1 16,0 0-6-16,0 9-4 15,0 10 9-15,6 14-5 16,8 8 6-16,8 11 8 16,10 5-4-16,9 5 0 15,11-1 3-15,10-4-1 0,3-9-3 16,-5-7 10-16,-6-8-8 16,-10-9 1-16,-9-3-4 15,-10-9 3-15,-8-12 3 16,-5 7 13-16,-4-7 12 0,0 0-8 15,-8 0-7-15,0 0 2 16,0 0-10-16,0 0-25 16,0-3-57-16,0-1-100 0,0-4-107 15,0-1-70 1,6-3-57-16</inkml:trace>
  <inkml:trace contextRef="#ctx0" brushRef="#br0" timeOffset="4538.66">15746 2518 3 0,'0'0'1'15,"0"0"2"-15,0 0 2 16,0 0 4-16,0 0 6 0,0 0 8 16,0 0 15-16,0 0 18 15,0 0 20-15,0 0 25 16,-8 0-32-16,8 0-26 15,0 0-12-15,0 0-2 0,0 0 6 16,-9 0 5-16,9 0 0 16,-8 0-2-16,8 0 1 15,0 0-4-15,-6 0 10 16,6 0 16-16,0 0 3 0,0 0 1 16,-8 0 1-1,8 0 6-15,0 0 10 0,0 0-1 16,0 0 15-16,0 0 7 15,0 0 8-15,0 0 5 16,0 0-7-16,0-3-11 16,0-1 0-16,0 4-47 15,0-5-51 1</inkml:trace>
  <inkml:trace contextRef="#ctx0" brushRef="#br0" timeOffset="4785.14">15715 2518 2047 0,'11'14'0'0,"6"-3"0"15,8 11 0-15,7 2 0 16,8 4 0-16,13 6 0 16,7-3 0-16,10 9 0 15,11 2 0-15,8-2 0 0,5 1 0 16,4-5 0-16,-2 1 0 15,1-5 0-15,-10-3 0 16,-11-4 0-16,-14-8 0 16,-14-4 0-16,-11-7 0 0,-12-6 0 15,-10 9 0-15,-1-9 0 16,-11 0 0-16</inkml:trace>
  <inkml:trace contextRef="#ctx0" brushRef="#br0" timeOffset="5697.37">16936 3049 2047 0,'-8'0'0'0,"-4"0"0"0,-5 0 0 15,-8 12 0-15,-10 5 0 16,-13 2 0-16,-13 10 0 15,-13 4 0-15,-10 7 0 16,-19 8 0-16,-9 14 0 16,-13 7 0-16,-8 0 0 15,8 1 0-15,10-9 0 0,24-8 0 16,13-12 0-16,17-13 0 16,17-4 0-16,11-7 0 15,12-5 0-15,4-5 0 0,9-7 0 16</inkml:trace>
  <inkml:trace contextRef="#ctx0" brushRef="#br0" timeOffset="5740.47">15511 3760 2042 0,'3'0'-399'0,"6"-3"-39"16,7-13 5-16</inkml:trace>
  <inkml:trace contextRef="#ctx0" brushRef="#br0" timeOffset="7804.28">17666 2565 89 0,'-14'-9'189'0,"-4"6"-31"15,7-2-41-15,-3 0-32 16,5 5-22-16,9 0 11 0,0 0-1 16,0 0-20-1,0 0-11-15,3-4-17 0,3 0-16 16,8-3-5-16,11-3-3 15,15 3 5-15,14-6-1 16,5 1-5-16,2 1 1 16,-4-5 4-16,-8 4-8 0,-9 1 3 15,-12 4 6-15,-6 4 6 16,-11-2-6-16,-3 5 14 16,1 0 5-16,-5 0-4 15,-4 0-12-15,0 0-5 0,0 0 1 16,0 0-4-1,0 0 1-15,0 0-4 0,0 0 4 16,0 0-1 0,0 0 1 31,0 0-9-47,0 0 8 0,0 0 0 0,0 0-5 15,0 0 5 1,0 0-3-1,0 0 4-15,0 0-8 16,0 0 15-16,0 0-8 16,0 0-4-1,0 0-1-15,0 0 6 47,0 0-4-47,0 0 0 16,0 0 0-16,0 0-6 15,0 0 2-15,0 0 0 16,0 0-1-16,0 0 9 16,0 0-6-16,0 0 1 15,0 0 4-15,0 0 2 0,0 0 2 16,0 0-4-16,0 0 2 16,0 0-5-1,0 0 1 1,0 0 2-16,0 0-2 15,0 0 4 1,0 0-1-16,0 0 0 16,0 0-4-16,0 0 0 15,0 0 4 1,0 0-8-16,0 0 13 16,0 0-3-16,0 0 6 15,0 0-6-15,0 0 7 0,0 0-4 16,0 0 0-16,0 0-1 15,0 0 0-15,0 0-3 16,0 0 1-16,0 0 8 16,0 0 2-16,0 0-7 15,0 0-2-15,0 0-2 16,0 0-2-16,0 0 1 0,0 0-6 16,0 0 8-16,0 0-3 15,0 0 3 1,0 0 6-16,0 0-1 15,0 0 0-15,0 0-2 0,0 0-4 16,0 0-1-16,0 0 7 16,0 0-3-16,0 0-2 15,0 0 4-15,0 0-6 16,0 0-5 0,0 0-1-16,0 0 5 15,0 0-46-15,0 0-44 0,0 0-41 16,0 0-13-16,0 0 9 15,0 0 7-15,0 0-42 16,0 0-14-16</inkml:trace>
  <inkml:trace contextRef="#ctx0" brushRef="#br0" timeOffset="8351.37">17707 2922 16 0,'-11'9'39'0,"-2"2"88"16,-4-3 56-16,3 1-45 15,-4-9-31-15,2 8-23 0,4-8 8 16,6 0-4-16,6 0-13 15,-9 0-1-15,9 0-7 16,0 0-16-16,9 0-23 16,0 0-15-16,21 0 1 0,19 0-4 15,19-8 0 1,17-4 5-16,14 0 8 0,-9-1-15 16,-14 1 0-16,-10 5-2 15,-19-3 3-15,-15 7 17 16,-7-1 55-16,-12 4 28 15,-5 0 1-15,-8 0-31 0,0 0-32 16,0 0-15-16,0 0-21 16,-8 0-84-1,8 0-131-15,-13 0-137 16,5 0-80-16</inkml:trace>
  <inkml:trace contextRef="#ctx0" brushRef="#br0" timeOffset="9103.32">19658 2299 197 0,'-9'-17'194'16,"-4"-2"-51"-16,-1-2-45 0,-4 0-35 15,-7 2-20-15,-3-5 12 16,-4 3 19-16,1 0-14 16,-7 8-17-16,-2 6-11 15,-6 7 0-15,2 0 22 16,-5 20-7-16,-8 12-20 16,0 9-16-16,1 4-6 0,3 8 0 15,4 1 5-15,13 2-7 16,7 2 0-1,10-10-2-15,10-4 4 0,9 2-5 16,20-6 2-16,17-2-1 0,16-7 0 16,12-2 4-16,11-4-7 15,1-1-1-15,2 0 4 16,-11 9 2-16,-11 0 11 16,-7-1-9-16,-16 5 3 15,-10 4 2-15,-10 3 1 16,-14 9 5-16,-14 4-2 0,-10 0-3 15,-10 0-6-15,-8-4 4 16,3-13 10-16,1-11-3 16,5-13 3-16,4-16 21 0,5-8 19 15,4-15-14-15,4-18-19 16,8-17-24-16,8-19-10 16,13-13-18-16,1-3 20 15,11-1-2-15,1 1 2 0,-4 12 3 16,3 7 0-16,-4 13-1 15,-5 13 2-15,-4 11-7 16,-4 3-12-16,-3 10-24 16,-2 8-27-16,-3 9-31 15,0 2-46-15,0 5-34 16,0 0-37-16,0 0-63 0</inkml:trace>
  <inkml:trace contextRef="#ctx0" brushRef="#br0" timeOffset="9582.26">19953 2282 502 0,'9'-28'292'0,"-9"9"-103"15,0 2-38-15,0 6 25 0,0-4 29 16,0 8-60-16,0 7-67 15,-9 0-32-15,2 0-27 16,-1 0-10-16,-6 22-7 16,0 18-3-16,-15 20 1 15,-4 22 8-15,1 11-5 0,2 6 3 16,12-10-7-16,5-11-1 16,13-15 9-16,4-5-2 15,5-13-4-15,6-9 1 16,4-7 5-16,3-8-4 15,2-10 9-15,4-11-11 16,6-7 8-16,2-13-5 0,1-14-2 16,-3-13 5-16,6-20-4 15,-15-14 10-15,-3-4-4 16,-9-1 40-16,-10 8 37 16,-3 8-86-16,-12 10 0 0,-8 7 0 15,-8 8 0-15,-1 14 0 16,1 5 0-16,-5 12 0 15,-4 3 0-15,-7 11-258 16,-5 11-192-16,3 0-18 16,7 9-402-16</inkml:trace>
  <inkml:trace contextRef="#ctx0" brushRef="#br0" timeOffset="11996.54">20814 1656 30 0,'-8'-12'83'15,"0"0"93"-15,1 0-39 0,-1 3-31 16,0-4-30-16,-5 6 5 16,4-5 35-16,2-4 34 15,-1 4 16-15,8 0-1 16,-9 2-6-16,9 2-5 15,0 0-53-15,0 1-40 0,0 2-29 16,9 5-22-16,15 0-9 16,23 25 4-16,26 28 0 15,17 32-1-15,4 37 1 16,-1 28 22-16,-8 21-3 0,-15 17-6 16,-16-1-8-1,-20-8 2-15,-16-11-6 0,-18-13 6 16,-8-21 14-16,-10-20-1 15,0-21 9-15,-3-15-8 16,0-21-22-16,1-13-4 0,4-16 0 16,5-7 0-16,11-8 0 15,0-20-226 1,8-20-187 0,6-13-184-16</inkml:trace>
  <inkml:trace contextRef="#ctx0" brushRef="#br0" timeOffset="13559.49">11787 5565 305 0,'-16'-28'240'0,"-1"-2"-37"15,-2 10-45-15,-2 3-68 16,-7 9-42-16,0 8-23 16,-6 0-5-16,0 17-1 0,-8 7-8 15,1 10-5-15,0 5-8 16,8 7 2-16,6-3 3 15,5 2 0-15,12-4-1 16,10-3-4-16,0-6 4 0,10-3 3 16,7-6-4-16,13-6-2 15,-3-6-4-15,3 2 1 16,-7-13 0-16,-6 12 4 16,-6-12-1-16,-5 13 1 15,-6-5 0-15,0 9-2 0,-17 10 8 16,-4 15 2-16,-7 10-3 15,-5 13 4-15,1 4-4 16,2-4 6-16,3-3-5 0,6-14 1 16,9-3-7-16,12-12 7 15,0-4-6-15,9-5 5 0,2-8-7 16,11-4-2-16,-4 0 3 16,4-12 1-16,-5 0-1 15,-7 0-1-15,-2 0 8 16,-3 9-2-16,-5-9 8 15,0 0 0-15,0 8-2 0,0-8-5 16,0 7-4-16,0-7-1 16,0 0 1-1,0 13-4-15,0 0 3 0,0-1-1 16,3 0-2-16,6 0 2 16,-1 3 3-16,0-2-6 15,1-5 3-15,-1-8-3 0,0 9-10 16,-8-9-24-16,4 0-45 15,0 0-61-15,4 0-38 16,8 0-66-16,4 0-287 16</inkml:trace>
  <inkml:trace contextRef="#ctx0" brushRef="#br0" timeOffset="14125.41">13246 10470 473 0,'-17'57'230'16,"-5"-17"-34"-16,8-7-65 0,-3-9-53 16,5-4-2-16,4-7 1 15,8-13-30-15,0 0-21 16,0 0-13-16,12 0-17 0,13 0 4 16,11-9 4-16,4 2-4 15,2 7-4-15,-2 0 4 16,-3 0 1-16,-9 11 2 15,-5 6 8-15,-5 0 18 0,-10 7 28 16,-8 12 9-16,0 4-1 16,0 6-19-16,-13 3-12 0,5-1-18 15,8 1-6-15,0-4-6 16,0-4 0-16,13-5 5 0,11-4-12 16,7 2 0-16,10-4 6 15,5 0-5-15,3 7 2 16,-1-1 0-16,1 4 7 15,-13 1-1-15,-8 8 9 0,-10 4 21 16,-18 4 12-16,-13 0-16 16,-12 0-13-16,-6 0-6 0,-8-3-13 15,0-14-40-15,-2-8-103 16,1-15-147-16,-1-17-128 16,-8-12-29-16</inkml:trace>
  <inkml:trace contextRef="#ctx0" brushRef="#br0" timeOffset="14691.78">13383 8129 410 0,'-24'-53'499'15,"3"12"-104"-15,4 12-174 16,7 9-115-16,10 8-56 0,0 12-28 16,0 0-13-16,0 21-2 15,0 19-3-15,0 29 27 16,7 29 6-16,4 29 55 0,6 18 12 16,-1 10-51-16,5 0-46 15,-1-13-7-15,2-16 0 16,-8-29 0-16,-1-17 0 0,-4-24 0 15,0-20 0-15,-9-11 0 16,0-46 0 0,-18-28 0-16,-6-32 0 0,-4-33 0 15,-4-29 0-15,-7-19 0 16,7-9 0-16,8 12 0 0,5 17 0 16,7 17 0-16,12 22 0 15,8 17 0-15,6 17 0 16,19 16 0-16,13 16 0 15,2 25 0-15,5 12 0 16,-1 29 0-16,-2 11 0 0,-10 14 0 16,-16 6 0-16,-19 6 0 15,-17-1 0-15,-17 0 0 0,-11 0 0 16,-6-7 0-16,-3-11 0 16,1-5 0-16,3-14 0 15,5-8 0-15,3-4 0 0,5-16 0 16,8 0 0-16,4 0-145 15,9-7-108-15,11-2-32 0,0-7-7 16,6-8-32-16,19-13-16 16</inkml:trace>
  <inkml:trace contextRef="#ctx0" brushRef="#br0" timeOffset="15340.47">16015 6858 818 0,'0'-49'423'0,"-9"12"-107"0,-2 9-144 16,-7 8-86-16,2 8-34 15,1 8-6-15,-5 11-16 16,-17 26 0-16,-12 33 25 16,-8 39-36-16,0 42-19 0,3 44 0 15,15 29 0-15,23 8 0 16,24-7 0-16,28-18 0 0,29-24 0 15,25-25 0-15,16-23 0 16,14-31 0-16,11-26 0 16,7-24 0-16,1-22 0 0,-3-28-247 15,-5-16-270-15,-9-29-29 16</inkml:trace>
  <inkml:trace contextRef="#ctx0" brushRef="#br0" timeOffset="16039.15">18341 6924 650 0,'-8'-22'446'0,"2"6"-53"0,-3 4-186 16,9 4-104-16,-13 8-15 15,5 0-7-15,-8 17-12 0,-6 19-59 16,-5 34-10-16,-14 36 0 16,-7 32 0-16,-1 25 0 0,5 3 0 15,10-12 0-15,11-22 0 16,1-26 0-16,11-20 0 16,2-27 0-16,9-18 0 0,0-13-76 15,0-11-303-15,0-17 0 16,3-12 66-16,6-28-51 15,4-34 102-15</inkml:trace>
  <inkml:trace contextRef="#ctx0" brushRef="#br0" timeOffset="16272.7">18126 7237 292 0,'25'-110'341'0,"-9"22"-51"0,-5 13-99 16,2 19-101-16,-1 10-44 16,1 11 9-16,-2 5 24 15,7 10-3-15,2 12-25 0,-1 8 3 16,10 20 113-16,7 20 20 15,7 17-59-15,-1 21-128 0,3 20 0 16,4 16 0-16,0 12 0 16,0 5 0-16,-4-6 0 15,-2-6 0-15,-3-17 0 16,-1-21 0-16,-10-15-99 0,-10-18-220 16,-2-16-26-16,-6-20 8 15,-11-12-10-15,-16-20 52 16</inkml:trace>
  <inkml:trace contextRef="#ctx0" brushRef="#br0" timeOffset="16488.32">18211 7583 368 0,'-52'-9'345'16,"11"1"-109"-16,13 0-118 16,7 4-55-16,10 1-2 15,11 3 41-15,0-5-20 16,0-3-46-16,11 4-15 0,18-5-5 15,19-3-15-15,22-8 2 16,15-5-2-16,6 1 2 16,-4 1 0-16,-2 1-8 0,-11 3-5 15,-14 3-63-15,-10-1-121 16,-14 0-100-16,-12 1-58 0</inkml:trace>
  <inkml:trace contextRef="#ctx0" brushRef="#br0" timeOffset="16727.38">19133 7253 622 0,'0'-13'222'0,"0"1"-114"16,13 0-53-16,7 0-25 0,14-3 3 15,5-3-1-15,5 2-13 16,9 1-8-16,4 2-8 0,4 0 0 16,-1 1-5-16,-3 0-6 15,-6 0-95-15,-12 0-86 0,-5-5-84 16,-20 1 14 0</inkml:trace>
  <inkml:trace contextRef="#ctx0" brushRef="#br0" timeOffset="16921.08">19546 6732 282 0,'-14'-36'335'0,"1"6"-83"0,0 10-93 16,5 8-44-16,-1 12 21 15,3 0 1-15,6 12-51 16,0 17-37-16,0 24 5 16,0 24-10-16,0 20-16 0,0 17-10 15,0 13-14-15,0-2-79 16,0 3-159-16,0-6-135 15,0-8-67-15</inkml:trace>
  <inkml:trace contextRef="#ctx0" brushRef="#br0" timeOffset="17570.54">17139 6691 414 0,'0'-7'299'0,"-8"-2"-92"16,8 9-103-16,-9-3-38 0,9 3 32 16,0 0 11-16,-8 0-50 15,8 0-27-15,0 12-18 0,-8 12 0 16,8 12-9-16,0 9 0 16,0 5-1-16,0 2 1 15,0 0-5-15,8-6 0 16,6-9 6-16,-3-9-13 0,7-8 5 15,1-8-7-15,1-12-6 16,1-3 0-16,3-14 8 0,-1-16 7 16,-1-7 3-16,-2-10 3 15,-8-2 16-15,-1 4 50 16,-6 6 70-16,-5 10 33 0,0 7-11 16,0 9-87-16,0 8-77 15,0 3 0-15,3 48 0 31,6-12-144-15,-1 9-144-16,5 14-53 0,6 3-28 16,11 0-37-16</inkml:trace>
  <inkml:trace contextRef="#ctx0" brushRef="#br0" timeOffset="18102.5">20043 6233 245 0,'-12'-14'331'0,"4"6"-50"16,8 4-109-16,-9 4-51 15,9 0 21-15,-8 0 24 0,8 0-18 16,-8 0-65-16,8 0-46 16,0 9-19-16,0 3-12 15,0 7-1-15,0 6 1 16,8 7-1-16,3-3-5 0,7-1-7 15,-2-2-10-15,4-10-6 16,0-4-30-16,1-5 8 16,-2-7-8-16,3 0 16 0,-3-7 9 15,2-14 12-15,-1-7 9 16,-1-13 7-16,-1-8-5 0,-2-4 12 16,-2 8 9-16,-11 14 14 15,-3 5 24-15,0 10 4 16,0 8-20-16,0 4-16 0,0 4-11 15,0 16-9 1,5 8-1-16,1 9 2 16,3 8-16-16,2 4-133 15,7 5-105-15,1-6-69 0,6-7-54 16</inkml:trace>
  <inkml:trace contextRef="#ctx0" brushRef="#br0" timeOffset="18369.33">20741 5698 463 0,'0'-20'312'16,"8"7"-150"-16,9 13-80 0,15 33-5 16,17 25 73-16,12 27 35 15,13 24 35-15,-2 26-28 0,-3 15-18 16,-13 9-144-16,-10 0-30 15,-22-9 0-15,-15-7 0 16,-9-8 0-16,-25-9 0 0,-11-5 0 16,-13-8 0-16,-8-5 0 15,-5-19 0-15,5-16 0 0,13-15-16 16,12-22-463-16,7-14-13 16,17-35 62-16</inkml:trace>
  <inkml:trace contextRef="#ctx0" brushRef="#br0" timeOffset="18585.24">21753 6178 438 0,'8'-45'464'0,"-8"17"-128"16,0 8-162-16,0 4-62 16,0 9 18-16,0 2-38 0,0 5-50 15,0 0-26-15,0 0-34 16,0 0-6-16,3 0-6 15,2-5-20-15,-2 2-29 0,-3-1-44 16,0 4-67 0,0 0-74-16,0 0-46 0,0 0-23 15</inkml:trace>
  <inkml:trace contextRef="#ctx0" brushRef="#br0" timeOffset="18800.68">21976 6777 476 0,'12'37'457'0,"-3"-5"-137"15,-1 0-121-15,3 5 33 0,6 7 119 16,-6 6-339-16,3 3-12 16,-2 8 0-16,-12 5 0 15,0 11 0-15,-21 11 0 0,-15 12 0 16,-26 0 0-16,-31 6-665 15,-37 0-20-15</inkml:trace>
  <inkml:trace contextRef="#ctx0" brushRef="#br0" timeOffset="21047.63">9148 952 372 0,'0'-20'193'16,"0"0"-40"-16,0-1-53 16,-17 1-8-16,6-1 1 15,-2 0-7-15,0 2-8 16,-1 3-5-16,-8 4-17 0,-2 1-26 16,-9 11-13-16,-7 15-7 15,-12 9-4-15,-6 12-9 16,-7 13 1-16,0 8 5 15,5 12-3-15,3 12 0 0,13 9-2 16,6 3 4-16,19 1 4 16,19-8-10-16,0-12 0 15,19-22-8-15,10-16-6 16,11-15-3-16,13-21-18 16,7-28-49-16,5-22-33 0,1-14 23 15,-9-10 45-15,-13-4 27 16,-7 1 14-16,-12 4 12 15,-14 4 10-15,-6 5 29 16,-5 2 15-16,0 13 20 0,-13 8 2 16,2 8 2-16,-3 10-18 15,14 6-12-15,-10 4-24 16,10 9-15-16,-8 4-2 16,8 17-5-16,0 11 4 15,0 22 1-15,0 11 7 16,0 8-5-16,12 8-3 0,11-4 4 15,10-4-10-15,7-12-2 16,6-8 11-16,1-12-1 16,-1-14-7-16,-2-9 2 0,-7-14-5 15,-9 0 3-15,-4 0-5 16,-8 0-1-16,1-14 0 16,-6 0-11-16,-5-3-42 15,-6-3-23-15,0 3-43 0,0-3-24 16,0 4-36-1,-14 0-45-15,0 4-37 0</inkml:trace>
  <inkml:trace contextRef="#ctx0" brushRef="#br0" timeOffset="21380.22">9705 826 367 0,'-21'-5'227'16,"-1"5"-56"-16,11 0-50 15,0 0-13-15,11 0-16 16,0 0-24-16,0 0-37 16,11 0-11-16,9 0-13 15,17 0 5-15,16-4-1 16,9-3-8-16,3-2 0 15,-2 2 0-15,-1-1-3 0,-10-1 0 16,-6 1 1-16,-11 3-2 16,-7 2-20-16,-6-1-52 15,-10-1-32-15,-4 5-30 0,1 0-12 16,-9 0-18 0,0 0-48-16,-14 0-171 0</inkml:trace>
  <inkml:trace contextRef="#ctx0" brushRef="#br0" timeOffset="21646.92">9793 1028 260 0,'-20'17'163'0,"5"-5"-46"16,1-12-31-16,14 9-9 15,0-9-7-15,0 0-21 16,8 0-16-16,13-4-12 15,23-4-2-15,19-8-4 16,8-5 0-16,10 4-5 0,-2-2-2 16,-11 2-1-16,-11 5-4 15,-11 4 3-15,-15 0 2 16,-10 0-3-16,-10-1-25 0,-11 2-55 16,0-5-61-16,-16-2-38 15,-4 6-87-15</inkml:trace>
  <inkml:trace contextRef="#ctx0" brushRef="#br0" timeOffset="23359.86">11751 427 49 0,'-8'-4'111'0,"0"0"67"16,8 0-46-16,-12 4-33 16,12-4-25-16,-12-4-12 15,12-1-6-15,-14 2-2 0,14-5-7 16,-8 3-4-16,0 1-7 15,0-1 1-15,-1 2 16 16,-1-2 17-16,-2 1-12 16,-1 0-7-16,-3-5-18 15,-1 1-3-15,6 5-13 16,-6-2-7-16,0 6-4 16,2-6-1-16,-1 6-6 0,-1 3-1 15,-3 0 3-15,0 0-1 16,-5 0 4-16,1 8-5 15,-6 3-4-15,3 5 2 16,3 5 3-16,-1 4 0 0,1 3 0 16,-1 1 1-1,6-5 0-15,2-3 3 0,1-2-6 16,3-2-2-16,13 4 5 16,-8-2-2-16,8 7 1 15,0-7 0-15,0 2 3 16,0-5-3-16,0 3-2 0,0-1 4 15,5-2 3-15,3-4-3 16,0-4 4-16,0 0-5 16,3 0 9-16,3-8-10 15,-3 12 0-15,0-12 0 0,3 0 4 16,2 0-4-16,0 0 3 16,3 0 1-16,7 0 1 15,2 0-5-15,5 0-4 16,-1 0 7-16,1 0-5 15,-5 0 7-15,1 0-7 16,-6 0 6-16,3 0-7 0,-3 0 0 16,1 0 7-16,-2 0-6 15,2 0 3-15,1 0 1 16,-2 17-6-16,5-1 12 16,-3 0-3-16,-1 3 4 0,-2 4-4 15,-3 4 5-15,2 2 9 16,-5-1-2-16,-4 6-1 15,-4-2-3-15,-5 0 0 16,-3 1-1-16,0-4 1 16,-11-5 3-16,-5 0 1 15,-4-3 3-15,-9 3 1 0,1-3 0 16,-1-9-2-16,1-12 7 16,-1 0-5-16,1 0 2 15,0-5 7-15,-1-8 4 16,1-6-9-16,-1-9 2 0,8-5 3 15,6-5-5-15,2 4-6 16,13-8 2-16,0-3-18 16,0-7 2-16,8-2-8 15,9 1 3-15,-1-4-8 16,1 5 5-16,-2-1 0 16,2 4 1-16,-1 1-5 0,-3 3 3 15,-5 4-6-15,0 4 7 16,-5 4-6-16,-3 4-6 15,0 5-25-15,0 8 9 16,0 4-12-16,0 4-18 0,0 3-11 16,0 5-32-16,0 0-25 15,0 0-57-15,0 0-40 16,0 0-6-16,0 10-35 16</inkml:trace>
  <inkml:trace contextRef="#ctx0" brushRef="#br0" timeOffset="24459.08">12579 304 142 0,'12'0'210'0,"-3"0"-58"16,-6 0-41-16,2 0-28 15,-5 0-6-15,0 0-3 16,0 0-13-16,0 0 2 0,0 0-4 16,0 0 2-16,0 0 0 15,0 0 7-15,0 0 7 16,0-8-28-16,-11-3-20 16,-7-1-15-16,-2-5-4 0,-1 0 9 15,-2 1-6-15,-6-1-5 16,-3 6 2-16,-6-1-6 15,-6 4-3-15,-8 8 5 16,-10 0-7-16,2 8 0 16,3 8-2-16,4 8 5 15,-1 9-4-15,11 7 7 0,2 13-3 16,3 5-4-16,11 4 7 16,11-2 1-16,16-3-1 15,4-9-5-15,16-3 4 16,21-7-1-16,16-14 4 0,14-8-1 15,12-4-1-15,3-12 4 16,-3 0-11-16,-4 0 6 16,-14 13-7-16,-8-13 2 15,-13 12 7-15,-12-1-6 16,-7 1-2-16,-5 0 5 16,-8 5-5-16,-8 8 9 0,-4 4 6 15,0 3-4-15,-16 7 1 16,-4 4 1-16,-5-7-1 15,2-4 4-15,-7-3-9 0,3-9 9 16,2-7 3-16,0-13 15 16,1-5 15-16,0-15 2 15,4-13-5-15,-1-11-4 16,5-17-21-16,4-18-17 0,12-2 3 16,0-4-9-1,12 4-5-15,4 3-17 0,0 9-44 16,0 12-30-16,1 13 0 15,-6 7-21-15,3 13-41 16,-2 3-19-16,-9 9-6 16,-3 0-31-16,0 3-43 0</inkml:trace>
  <inkml:trace contextRef="#ctx0" brushRef="#br0" timeOffset="24892.22">13315 163 284 0,'0'-9'308'15,"-9"9"-78"1,0 0-47-16,9 0-149 16,0 13-6-16,0 3-7 0,0 7-4 15,0 2 0-15,0-4-5 16,0-4 4-16,0-10 26 15,0-7 37-15,0 0 55 16,0 0 10-16,0-7-34 0,0-10-55 16,-8-8-31-16,0-7-5 15,8 0-19-15,-12-1-3 16,12 5-25-16,-11 7-50 16,11 4-66-16,-8 5-96 0,8 12-93 15,-13 12-61 1</inkml:trace>
  <inkml:trace contextRef="#ctx0" brushRef="#br0" timeOffset="25108.25">13286 814 851 0,'11'-9'417'15,"3"5"-131"-15,-7 1-1 16,-4 3-77-16,2 0-208 15,-2 7 0 1,6 14 0-16,-1 8 0 16,0 16 0-16,-8 15 0 15,0 22 0-15,-11 15 0 0,-14 18 0 16,-20 7-618-16,-21 3-92 16</inkml:trace>
  <inkml:trace contextRef="#ctx0" brushRef="#br0" timeOffset="33029.75">1823 5955 437 0,'-37'-90'279'16,"-4"9"-94"-16,-3 7-56 0,3 10-20 16,1 14 8-1,-1 14-10-15,0 13-45 16,1 12-34-16,-2 24-17 0,2 24-9 16,4 24-2-16,7 24 2 15,12 26 2-15,17 11-2 16,22-4-2-16,13-13 0 15,14-11-2-15,3-20-2 16,10-17-6-16,-5-16-22 0,3-25 8 16,-3-16 12-16,-4-26-3 15,-5-21-4-15,-6-22 3 16,-13-16 7-16,-18-15 6 16,-11 0 13-16,-20-2 20 15,-3 8 44-15,-7 16 41 16,2 22 9-16,4 15-46 15,7 13-44-15,6 12-24 16,-2 16-8-16,13 7-4 0,8 21 6 16,8 13-6-16,12 12 1 15,13 0-8-15,7-3-1 16,7-7-45-16,-3-10-58 16,4-12-54-16,1-13-55 15,4-16-94-15,0-25-61 16</inkml:trace>
  <inkml:trace contextRef="#ctx0" brushRef="#br0" timeOffset="33228.87">2463 5287 476 0,'-35'-24'186'0,"2"4"-57"15,4 3-19-15,9 2-9 16,9-2-14-16,11 1-38 0,0 0-35 15,11-6-1-15,17-6-6 16,12-4-5-16,14-10 3 0,6 3-28 16,1 2-69-1,1 8-70-15,-5 3-15 16,-9 15-14-16,-6 8-46 0</inkml:trace>
  <inkml:trace contextRef="#ctx0" brushRef="#br0" timeOffset="33411.93">2768 5247 374 0,'-27'35'194'16,"2"-5"-41"-16,9-10-25 0,2-3 13 16,8-10 5-16,6-7-24 15,0 0-58-15,0 0-40 16,14-12-14-16,11-7-3 16,12-14 2-16,12-5-8 15,4-3-72-15,0 2-121 16,-5-7-87-16,-11 1-86 15</inkml:trace>
  <inkml:trace contextRef="#ctx0" brushRef="#br0" timeOffset="33927.65">3350 3976 212 0,'-14'-29'249'0,"3"1"-57"16,-2 0-20-16,2 4-15 15,3 3 26-15,8 8-1 16,-8 2-48-16,8 3-66 16,0 4-42-16,0 4-11 15,0 16-11-15,11 19-6 16,13 28 9-16,14 22 3 15,11 17 5-15,6 8-2 0,7 8 1 16,-2-4-9-16,2-13-2 16,-5-11 0-16,-9-16 0 15,-8-18-2-15,-10-15 3 16,-11-7-4-16,-3-15 7 16,-8-8-5-16,1-2 3 0,-4-9-2 15,-5 0-49 1,0-12-102-1,-17-13-129-15,-4-7-41 0,-6-8 4 16</inkml:trace>
  <inkml:trace contextRef="#ctx0" brushRef="#br0" timeOffset="34310">4014 3594 392 0,'-11'-53'251'16,"-17"-16"116"-16,16 48-255 16,-2 9-32-1,8 12-41-15,6 0-18 0,0 33-3 16,0 24 5-16,0 20-6 16,11 17-2-16,6-1-10 15,12 0 2-15,7-7-7 16,7-15 0-16,11-20-5 0,3-17 13 15,4-22-12-15,4-17-2 16,-5-23 0-16,-6-25 9 16,-18-16-3-16,-15-13-6 15,-21-11 24-15,-21-1 20 16,-15 5-8-16,-18 11 16 16,-6 17 1-16,-5 17-21 15,0 11-17-15,-1 16-7 16,9 13-20-16,8 4-62 0,10 13-98 15,7 6-66-15,7 6-30 16,12 3-72-16</inkml:trace>
  <inkml:trace contextRef="#ctx0" brushRef="#br0" timeOffset="34809.43">4588 3135 534 0,'16'-21'279'0,"-4"9"-99"16,-4 0-85-16,-1 3-34 16,-7 9-7-16,0 0-11 0,0 0-17 15,0 0-7-15,0 0 10 16,-7 0 33-16,-4 0-14 16,2 0-10-16,9 0-3 15,-8 0 29-15,8 0 50 16,0-12 2-16,0-8-49 15,0-13-35-15,0-11-19 16,8-6-16-16,9-3 12 16,7 6-16-16,0 4 0 15,9 19 7-15,3 12 3 16,4 12 5-16,4 36 11 16,-3 21 8-16,-11 25-1 0,-11 28 21 15,-19 25-31-15,0 15-16 16,-19-3 0-16,2-21 0 15,4-29 0-15,7-23 0 16,6-26 0-16,0-20 0 16,14-28 0-16,27-28 0 0,16-33 0 15,20-28 0 1,14-13 0-16,13-4 0 16,11 6 0-16,-7 14 0 0,-10 11 0 15,-20 24 0-15,-17 8 0 16,-21 20-246-16,-15 7-99 15,-18 16-42-15,-22 0-25 16</inkml:trace>
  <inkml:trace contextRef="#ctx0" brushRef="#br0" timeOffset="35028">5606 2661 784 0,'-12'-32'378'15,"-4"8"-33"-15,5 3-52 16,-2 9-46-16,13 0-247 16,0 5 0-16,0-3 0 15,0 6 0-15,0 0 0 16,0 1 0-16,-8 3 0 16,0 0-84-1,8 0-327-15,0 0-37 16,-9 0 0-1</inkml:trace>
  <inkml:trace contextRef="#ctx0" brushRef="#br0" timeOffset="35225.39">5883 2873 308 0,'36'0'263'15,"18"0"97"1,-27 17-156-16,3 0 14 15,-6 2-43-15,0 9-34 0,1 10-53 16,-5 10-28-16,-9 14-24 16,-11 26-20-16,-28 26-120 15,-20 26-227-15,-26 10-141 16</inkml:trace>
  <inkml:trace contextRef="#ctx0" brushRef="#br0" timeOffset="36056.22">1701 8239 604 0,'-70'32'407'0,"13"-7"-187"16,18-10 92-16,10-15-125 15,15-3-124-15,32-30-36 0,43-40-7 16,69-61 10-16,85-70 30 16,82-56 9-1,88-59-21-15,78-51-48 0,35-29 0 16,14-3 0-16,0 10 0 15,-20 26 0-15,-49 32 0 16,-62 45 0-16,-64 45 0 16,-65 45 0-16,-57 44 0 0,-50 42 0 15,-39 27 0-15,-32 29 0 16,-26 16 0-16,-15 17 0 16,-14 7 0-16,-6 6 0 15,-10 11 0-15</inkml:trace>
  <inkml:trace contextRef="#ctx0" brushRef="#br0" timeOffset="36145.21">7104 3781 2047 0,'0'0'-94'15,"0"12"-503"1,-16-12 11-16</inkml:trace>
  <inkml:trace contextRef="#ctx0" brushRef="#br0" timeOffset="62603.6">21378 3406 4 0,'0'-8'13'16,"0"8"14"-16,0 0 20 15,0-4 21-15,0 4 14 16,0 0 19-16,0 0-42 0,0-4-21 15,0 0-16-15,0 4-3 16,0 0-5-16,0 0-3 16,0-4-1-16,0 4-1 0,0 0 5 15,0 0-8-15,0 0 5 16,0 0 0-16,0 0-2 16,0 0-3-16,0 0 1 15,0 0-6-15,0 0 0 16,0 0 1-16,0 0-1 15,0 0 0-15,0 0-4 0,0 0 5 16,0 0 2-16,0 0-6 16,0 0 6-16,0 0-6 15,0 0 3-15,0 0 6 16,0 0 8-16,0 0-1 16,0 0 5-16,0 0-1 15,0 0 0-15,0 0-6 16,0 0-6-16,-7 0-1 0,7 0-2 15,0 0 2-15,0 0 2 16,-8 0 7-16,8 0 1 16,0 0 6-16,0 0 4 15,0 0-5-15,0 0-2 16,0 0-2-16,0 0 6 0,-8 0-5 16,8 0 2-16,0 0 1 15,0 0 2-15,0 0-13 16,0 0 4-16,0 0-3 15,0 0-7-15,0 0 1 0,0 0-3 16,0 0 0-16,0 0 5 16,0 0-9-1,0 0 5 1,0 0 1-16,0 0-2 16,0 0 1-16,0 0 1 15,0 0-1-15,0 0 1 0,0 0 0 16,0 0-5-1,0 0-1-15,0 0 6 16,0 0-1-16,0 0 1 16,0 0 0-16,0 0 0 15,0 0 1-15,0 0 3 16,0 0-3-16,0 0-1 16,0 0-2-16,0 0 2 15,0 0 4 1,0 0-1-16,0 0 7 0,0 0 7 15,0 0 14-15,0 0 6 16,0 0 10-16,0 0-18 16,0 0-9-16,0 0-6 0,0 0-7 15,0 0-3-15,0 0-6 16,0 0 2-16,0 0-2 16,0 0 2-1,0 0 0-15,0 0-6 16,0 0 4-16,0 0 2 15,0 0-6-15,0 0 7 16,0 0 1 0,0 0-2-1,0 0 6-15,0 0-5 0,0 0 1 16,0 0 4-16,0 0 4 16,0 0-8-16,0 0 0 15,0 0 3-15,0 0 0 16,0 0-4-16,0 0-7 0,0 0 9 15,0 0-10-15,0 0 5 16,0 0 1 0,0 0 0-16,0 0-1 15,0 0 3-15,0 0 4 16,0 0-6-16,0 0 3 0,0 0 8 16,0 0 5-16,0 0-1 15,-9 0 2-15,9 0 9 16,-8 0 2-16,8 0-6 15,-8 0 6-15,-1 0 7 0,9 0-6 16,-12 0-2-16,4 0-11 16,2 0-3-16,6 0 3 15,-14 0-5-15,14 0 0 0,-8 0 11 16,0 0 2-16,8 0-6 16,-7 0 4-16,7 0-13 15,-14 0 5-15,3 0 3 16,-3 0-5-16,3 0 0 15,4 0 6-15,-1 0-11 16,-6-7 2-16,6 2-2 0,-4 1 1 16,1-1-2-16,3 3-10 15,-5 2-1-15,1 0 8 16,3 0-5-16,0-5 2 16,9 5 1-16,-6-5 8 15,6 5-13-15,-8-2 9 16,8 2-9-16,0 0 6 15,0 0-5-15,0 0 4 16,0 0-4-16,-8 0 10 16,8 0-7-16,0-5-2 0,-9 5 0 15,9-6 0-15,0-1 0 16,0 3 0-16,0 0 0 16,0 0 0-16,0 0 0 15,0-5 0-15,0 2 0 0,-8-1 0 16,0-5 0-16,0-2 0 15,-2-6 0-15,4 0 0 16,6-4 0-16,-13 2 0 0,4-1 0 16,3 3 0-1,-2-3 0-15,0-5 0 16,-2 0 0-16,10 6 0 0,-8-3 0 16,8 3 0-16,-8-2 0 15,8 0 0-15,0-4 0 16,0 5 0-16,0 0 0 0,0 1 0 15,0-3 0-15,0 2 0 16,8-5 0-16,4 5 0 16,-3-4 0-16,4-2 0 15,-1 7 0-15,-1-5 0 16,0-1 0-16,7 1 0 0,-2-2 0 16,9-3 0-1,-1-3 0-15,6-5 0 0,-4-4 0 16,8-5 0-16,-6 3 0 15,0-3 0-15,6-3 0 16,-3 6 0-16,-2-7 0 16,-1 1 0-16,-4-4 0 15,2 1 0-15,-3-6 0 0,2 5 0 16,-4 0 0-16,-2-4 0 16,-2 0 0-16,-6-3 0 15,-3-2 0-15,-8 4 0 16,0-3 0-16,0 4 0 15,-8 4 0-15,-3 5 0 16,-6-1 0-16,-2 8 0 16,-7 0 0-16,1 6 0 15,-6-3 0-15,-3 4 0 16,3 10 0-16,-6 5 0 0,0 4 0 16,0 1 0-16,-2 6 0 15,-7 8 0-15,-2 4 0 16,0 0 0-16,-2 7 0 15,1 5 0-15,5 5 0 16,-2 4 0-16,11-2 0 0,2 2 0 16,5 0 0-16,3 3 0 15,5 0 0 1,8 5 0-16,1-1 0 16,11 5 0-16,0 3 0 0,0 6 0 15,3 2 0-15,8 13 0 16,3 9 0-16,5 5 0 15,10 8 0-15,2 2 0 16,9 1 0-16,-1-1 0 16,1 5 0-16,6-1 0 0,-2-4 0 15,2 4 0-15,1 1 0 16,5 0 0 0,2-1 0-16,-1 1 0 0,-1-1 0 15,-4-2 0-15,-2-7 0 16,-6-7 0-16,-2-3 0 15,-7-6 0-15,-7-6 0 16,2-10 0-16,-11-2 0 0,1-11 0 16,-3-3 0-16,-5-7 0 15,0-4 0-15,0 0 0 16,-2-10 0-16,-3 0 0 16,0-7 0-16,-3 0-61 62,0 0-50-62,0 0-16 16,0 0-11-16,0 0-1 15,0 0-19-15,0 0-37 16,0 0-42-16,0-7-25 0</inkml:trace>
  <inkml:trace contextRef="#ctx0" brushRef="#br0" timeOffset="63680.28">22683 2572 232 0,'8'-7'211'0,"-2"7"-53"15,-1 0-65-15,0 0-38 16,-5 0-8-16,0 7 1 16,0 10 28-16,0 4-13 15,0 7-28-15,0 8-14 16,0 0-1-16,0 5 5 15,-16 4 8-15,-4 0-2 16,-14-5 37-16,-10 5 32 0,-13-4-6 16,-13-4-21-16,2-5-14 15,-1-7-14-15,7-8-5 16,7-17-9-16,3 0 12 16,6-5-3-16,5-11 12 0,4-7-9 15,9-16-25 1,8-6-10-16,8-8-4 0,12-8 8 15,16-3-11-15,11-10 1 16,24-7-1-16,9-8 0 16,17-10-4-16,9-7 9 15,-1-3-6-15,3-5 4 16,-7 0-10-16,-10-1 11 16,-18 7-3-16,-13-3-1 0,-11 10 0 15,-18 7 3-15,-11 8-10 16,0 4 8-16,-14 9-6 15,-12 9 4-15,-2 2 8 16,0 14-5-16,-6 6 11 16,3 6-6-16,-3 8-4 15,1 6-2-15,2 10-5 16,2 1-2-16,1 6-5 16,-1 5 4-16,1 0 2 15,-1 14 4-15,-4 0-5 0,2 12 5 16,-3 5-10-16,3 7 6 15,-6 7 0-15,6 3 0 16,1 7 1-16,6 1 3 16,4 4 0-16,7 6-8 15,6 3 4-15,7 5 4 16,0 2 4-16,0 5-4 0,12 1 0 16,11 7-1-1,6 2 4-15,9 1-8 16,1-1 1-16,5-2 5 0,6 1-1 15,3-6 2-15,4-2-4 16,0-8 0-16,3 0 5 16,2-5-3-16,-7-5 5 15,2-7-3-15,-3-2-6 0,-5-8 4 16,-10-2-2-16,-2-5 5 16,-4-2-2-16,-9-9-1 15,-2-6 1-15,-11-6-1 16,0-5 2-16,-2-4 0 15,-6-8 2-15,2 9-5 0,-5-9 2 16,0 0 6 0,0 0-4-16,0 0-2 0,0 0-2 15,0 0-6-15,0 0 12 16,0 0-7-16,0 0 5 16,0 0-2-16,0 0-4 15,0 0 9-15,0 0-39 16,0 0-117-1,0 0-113-15,0 0-101 16,-8 7-42-16</inkml:trace>
  <inkml:trace contextRef="#ctx0" brushRef="#br0" timeOffset="69953.2">25208 1986 98 0,'0'-21'213'0,"0"1"-73"15,-12-1-60-15,12 4-41 16,-8 2-13-16,0 2 1 16,8 1 6-16,-8 0 3 15,8 5 4-15,-9-2 2 16,9 6 11-16,-12 3 8 16,12-4 13-16,-11-1-12 0,11 5-20 15,-12 0-14-15,12 0-12 16,-8 0-6-16,0 0 7 15,-2 0-2-15,-1 0-8 16,-2 0-3-16,-2 12 0 0,-10 4-4 16,-4 8 1-16,-2 4 1 15,-8 10 0-15,5 10 4 16,-5 5 0-16,13 12 1 0,0 5 3 16,9-1-1-16,9 4-3 15,8-7-2-15,5-1-1 16,7-8-6-16,8-8 3 15,5-4-5-15,3-9-2 16,1-3-2-16,2-9 6 16,8-3-6-16,-8-9-13 0,1-12-3 15,1 0-3-15,-5 0-2 16,1 0-15-16,-6-12 3 16,3-14 7-16,-1-2 1 0,-6-8 7 15,-2-12-1-15,-5-10-6 16,-3-4 8-16,-6 2 17 15,-3-6 2-15,0 2 1 16,0 2 6-16,-12 2-4 16,0 3 7-16,-2 0 1 15,3 4 0-15,0 5 9 0,-1 6 4 16,-1 5 3-16,0 9 5 16,0 3 12-16,7 5-8 15,-2 8-5-15,8-1-2 16,-12 2 7-16,12 3-1 0,0 4-8 15,-8-1-6-15,8 5-3 16,0 0-5-16,0 0-2 16,0 0-7-1,0 9-2-15,0 23-2 16,11-4 7 0,6 10-3-16,2 2 4 0,7 5-1 15,5 7 6-15,2 1-7 16,8 0 2-16,-1 0-4 15,4-4 9-15,2-4-6 16,-6-5 4-16,-1-2-8 0,-4-7 4 16,-8-5 2-16,-7-11-2 15,-3-2 4-15,-5-1-4 16,2-12 1-16,-6 8 1 16,-5-8 3-16,-3 0-1 0,0 0-3 15,0 0 8 1,0 0-2-16,0 0-2 0,0 0-2 15,0-5-3-15,0-2-24 16,0-5-67-16,0-5-70 16,0-11-25-16,0-13-96 15</inkml:trace>
  <inkml:trace contextRef="#ctx0" brushRef="#br0" timeOffset="70868.42">26540 1335 53 0,'-12'-12'95'0,"0"0"25"15,1 3-6-15,3 9-45 0,8-6-31 16,-9 6-17-16,9 0 0 16,-9 0 2-16,9 0 2 15,-8 0-7-15,8 0-1 16,-9 0 3-16,9 11 2 16,-11 1 1-16,-5 11 7 15,-4 11 24-15,-14 10 5 16,-1 9-9-16,-12 0-8 0,-10 8 3 15,-7 0-3-15,-8 8-13 16,-7-4-12-16,0 1-8 16,-3-7 1-16,4-4-6 15,12-10 1-15,15-10-2 0,12-10 1 16,4-8-2-16,16-6 0 16,2-11 5-16,9 0-3 15,8 0 2-15,0 0 3 16,0 0-7-16,0-3-1 0,0-1-3 15,0-5 6 1,0 6-1-16,0-2-3 0,5 5 1 16,-2 0-1-16,-3 0 1 15,0 0 4-15,0 0-8 16,0 0-1-16,0 0 10 16,0 0-9-16,0 0 1 31,0 0 5-31,0 0 2 15,0 0-8 1,0 0-2 0,0 0 4-1,0 0 4-15,0 0-4 16,0 0 13-16,0 0 15 16,0 0 4-16,0 0 9 15,0 0-11-15,0 0-4 16,0 0-8-16,0 0-6 15,0 0-8-15,0 0-4 0,5 0-5 16,2 0 2-16,6 0 5 16,16 17-2-16,15 6 6 15,18 6 0-15,18 4 14 16,22 8 4-16,6 4-12 16,11 0 2-16,3-2-4 15,-5-1-8-15,-7-5-1 0,-11-4-4 16,-19-6 7-16,-18-7 0 15,-15-3-1-15,-13-5 5 16,-11-12 2-16,-6 8 9 16,-9-8 2-16,-4 0 4 0,-4 0-16 15,0 0-11-15,0 0-61 16,0 0-98-16,0 0-127 16,-16-11-126-16</inkml:trace>
  <inkml:trace contextRef="#ctx0" brushRef="#br0" timeOffset="71417.41">27262 1767 292 0,'-11'-4'220'16,"-2"4"-22"-16,13 0-66 15,-7 0-30-15,7 0 15 16,0 0 22-16,0-6-31 16,0 2-43-16,0 4-33 0,0-7-14 15,0 2-7-15,15-2-7 16,19-6-2-16,14-7 5 15,11-4-7-15,15-5 7 16,8 1-7-16,-1-1 0 0,-4 5 2 16,-7-1-2-1,-10 4-3-15,-6 6 1 0,-10 3-9 16,-9 3 0-16,-10 1-32 16,-7 4-41-16,-7 4-42 15,-3 0-45-15,-8 0-7 16,0 12-14-16,-19 4-62 15</inkml:trace>
  <inkml:trace contextRef="#ctx0" brushRef="#br0" timeOffset="71700.48">27243 2185 196 0,'-25'17'253'0,"4"-5"-82"15,10-12-86 1,11 0-44-16,8 0-9 16,13 0 25-16,15-7 12 0,18-8-5 15,19 1-12-15,10-7-10 16,7 0-19-16,4 1-8 16,-1 4-4-16,-12 0-7 15,-10 3-2-15,-20 1 1 16,-11 4-2-16,-11 3 5 0,-8 1 0 15,-9 0-15-15,-9-3-52 16,-3-6-105-16,0-2-64 16,-12-10-66-16</inkml:trace>
  <inkml:trace contextRef="#ctx0" brushRef="#br0" timeOffset="72083.99">28685 1119 406 0,'11'-37'455'0,"-11"9"-150"15,0 2-149-15,0 12 3 16,0 0 91-16,0 8-3 0,0 0-178 16,3 27-69 15,10 20 0-16,13 32 0-15,5 29 0 0,2 24 0 16,-1 12 0-16,0 5 0 16,-2-12 0-16,-7-15 0 15,2-9 0-15,-7-17 0 16,-7-17 0-16,0-15 0 16,-2-15 0-16,-6-15 0 0,2-7 0 15,-5-9 0-15,0-19 0 47,0-15-301-47,0-10-136 16,-8-9 103-16,8-11-19 15</inkml:trace>
  <inkml:trace contextRef="#ctx0" brushRef="#br0" timeOffset="72665.24">29375 1111 182 0,'0'-33'269'16,"0"5"-77"-16,0 4-88 16,-9 7-38-16,0 4 26 0,9 5 24 15,-11 8-34-15,11 0-37 16,-8 0-28-16,8 0-10 15,-12 26 3-15,0 5 3 16,4 19-4-16,8 14 4 16,0 15 0-16,0 6 7 15,0 0 7-15,8 1-1 16,7-5-10-16,10-8-8 0,4-11 4 16,2-9 2-1,12-14-6-15,4-9 1 16,2-14-2-16,-4-16-3 15,0-12 4-15,0-17-6 0,-10-11 6 16,-5-14-7-16,-10-7 10 16,-9-4 23-16,-11-1 20 15,-6 2 21-15,-11 3-16 16,-4 4-20-16,-3 3-18 16,-4 7 0-16,-1 5-15 15,-1 10 1-15,7 3-2 16,-1 5-2-16,-2 3-3 15,8 2 0-15,-3 2-5 16,3 5 8-16,9 3-3 16,-5 4-3-16,3 3 0 15,3 2 0-15,-1 0 0 16,0 0-9-16,9 0-20 16,-11 0-73-16,11 0-59 0,0 0-79 15,0 0-25-15,-9 7-20 16,9 10-2-16</inkml:trace>
  <inkml:trace contextRef="#ctx0" brushRef="#br0" timeOffset="73114.53">30089 907 652 0,'0'-21'313'16,"-13"9"-152"-16,4 5-69 15,9 3-6-15,-9 4-27 16,1 0-35-16,8 8-13 16,-14 16-15-16,14 13 7 15,0 19-1-15,0 22 4 16,14 13-1-16,9 6-5 15,10-5-2-15,10-1-1 16,11-15 7-16,3-10 4 16,8-18-2-16,8-15-6 15,4-16 4-15,4-17 1 16,-2-21 4-16,-11-15 2 0,-11-17 1 16,-21-13 4-16,-20-8 13 15,-16-2 91-15,-32-2 1 16,-17 9 39-16,-21 4-81 15,-12 8-35-15,-1 8-30 16,-10 10-21 0,-2 5-97-16,9 10-120 0,13 7-108 15,9 10-13-15,7 7 44 16,17 0-2-16</inkml:trace>
  <inkml:trace contextRef="#ctx0" brushRef="#br0" timeOffset="74235.87">30938 594 143 0,'-23'-8'221'16,"-7"4"-35"-16,3-4-34 15,5-1-28-15,2 5 22 16,3 1 64-16,6-2 22 16,3-2 3-16,8 2-40 15,-9-4-29-15,9 9-129 16,0-3-37-16,14 3 0 31,17 0 0-31,29 17 0 16,31 11 0-16,18 19 0 15,18 28 0 1,7 27 0-16,-5 28 0 16,-7 24 0-16,-17 21 0 0,-27 12 0 15,-35 5 0-15,-29-7 0 16,-36-8 0-16,-30-14 0 16,-35-17 0-16,-17-19 0 15,-15-26 0-15,3-19 0 16,9-20 0-16,19-19 0 15,20-10 0-15,14-12 0 16,18-9 0-16,10-12 0 16,9 0 0-16</inkml:trace>
  <inkml:trace contextRef="#ctx0" brushRef="#br0" timeOffset="74284.88">30938 2788 2047 0,'3'0'-100'16,"5"0"-563"-16,1-9 88 15</inkml:trace>
  <inkml:trace contextRef="#ctx0" brushRef="#br0" timeOffset="77027.89">8486 1934 17 0,'-8'0'28'0,"8"0"17"16,0 0 32-16,0 0 52 0,0 0-16 15,-8 0-36-15,8 0-24 16,0 0-16-16,-9 0-3 16,9 0 2-16,-7 0 6 15,-1 0-11-15,0 0-14 16,8 0-4-16,-14 0-6 15,14 0-2-15,-8 7 2 16,8-7 2-16,-8 0-1 16,8 0 4-16,0 0 4 0,0 0 12 15,0 0 13-15,0 0-3 16,0 0-2-16,0 0-9 16,0 0 2-16,0 0 3 15,0 0 14-15,0 0 11 16,0 0 6-16,0 0-13 15,0 0-11-15,0 0-6 16,0 0-8-16,0 0 0 0,0 0 5 16,0 0-3-16,0 0 23 15,0 0-9-15,0 0 11 16,0 0 0-16,0-5 2 16,0 3-16-16,0 2-6 15,0 0-3-15,0 0-11 0,0 0 8 16,0 0-5-1,0 0 0-15,0 0-1 16,0 0 11-16,0 0 18 16,0 0 2-16,0 0-28 0,5-5-23 15,-5 0 0-15,0 2 0 16</inkml:trace>
  <inkml:trace contextRef="#ctx0" brushRef="#br0" timeOffset="77320.67">8416 1921 2047 0,'5'0'0'0,"-2"0"0"16,2 0 0-1,-1 0 0-15,1 0 0 0,-2 0 0 16,2 0 0-16,-2 0 0 16,5 0 0-16,5 0 0 15,-2 0 0-15,6 0 0 16,2 0 0-16,3 0 0 15,-1 0 0-15,-7 0 0 16,3 0 0-16,-4 0 0 0,-5 8 0 16,-3-8 0-16,-5 7 0 15,0 2 0 1,-9-1 0 15,1 1 0-15</inkml:trace>
  <inkml:trace contextRef="#ctx0" brushRef="#br0" timeOffset="77614.13">8608 1962 2047 0,'45'-12'0'0,"48"-21"0"16,48-20 0-1,63-20 0-15,76-22 0 0,62-3 0 16,34 1 0-16,23 12 0 15,16 11 0-15,-2 14 0 16,-15 16 0-16,-36 10 0 16,-45 15 0-16,-45 3 0 15,-46 6 0-15,-43 8 0 16,-36 2 0-16,-30 0 0 16,-30 0 0-16,-24 0 0 0,-13-5 0 15,-19 5 0-15,-9-6 0 16,-10 6 0-16,-5 0 0 15,-2-2 0 17,-2 2 0-32</inkml:trace>
  <inkml:trace contextRef="#ctx0" brushRef="#br0" timeOffset="77785.95">13618 1139 2047 0,'0'-4'0'32</inkml:trace>
  <inkml:trace contextRef="#ctx0" brushRef="#br0" timeOffset="77847.25">13623 1144 1714 0,'11'8'-692'0</inkml:trace>
  <inkml:trace contextRef="#ctx0" brushRef="#br0" timeOffset="78750.1">14894 4888 329 0,'-22'-5'220'0,"3"-2"-74"16,-1 7-44-16,4 0-51 15,3 0-17-15,2 0 33 16,-3 0 38-16,3 0 22 15,3 0 4-15,0 0-3 0,0 0-13 16,8 0-6-16,-8 0 2 16,8 0 18-16,0 0-2 15,3 0-111 1,14 0-16-16,116-27 0 16,501-117 0-1,-292 78 0 1,31 2 0-16,22 2 0 0,10 10 0 15,403-29 0 1,-430 52 0-16,-38 4 0 16,-31 5 0-16,-33 4 0 0,-32 0 0 15,-33-1 0-15,-38 4 0 16,-40 1 0-16,-37 5 0 16,-28-2 0-16,-17 1 0 0,-20 4 0 15,-10-3 0-15,-5 3 0 16,-8-1 0-16,-2 0 0 15,-3 5 0 1,-3-3 0-16,3-1 0 16,-3 0 0-16</inkml:trace>
  <inkml:trace contextRef="#ctx0" brushRef="#br0" timeOffset="78800.28">20201 4168 2047 0,'-16'-17'-603'16,"-16"-6"-84"-16</inkml:trace>
  <inkml:trace contextRef="#ctx0" brushRef="#br0" timeOffset="79668.44">25537 3703 330 0,'-41'41'258'0,"9"-13"21"16,10-7-91-1,13-9-93-15,15-12-47 0,27-12 7 16,45-21 32-16,59-27 64 15,79-25 1-15,76-17-5 16,53-8-67-16,50-8-33 16,35-1-26-16,13 6 1 0,-16 7 9 15,-34 12 25-15,-37 13-56 16,-38 12 0-16,-59 12 0 16,-55 16 0-16,-55 8 0 15,-35 9 0-15,-32 4 0 16,-30 7 0-16,-19 4 0 15,-9 1 0-15,-7 8 0 16,-10 0 0-16,1 0 0 16,-2 0 0-16,-3 0 0 15,-3-4 0 1,5 4 0 0,-2 0 0-16,2 0 0 15</inkml:trace>
  <inkml:trace contextRef="#ctx0" brushRef="#br0" timeOffset="79793.53">30265 2494 2047 0,'-8'0'0'0</inkml:trace>
  <inkml:trace contextRef="#ctx0" brushRef="#br0" timeOffset="80133.33">30243 2506 1743 0,'-21'9'-658'16</inkml:trace>
  <inkml:trace contextRef="#ctx0" brushRef="#br0" timeOffset="80713.62">22901 8385 514 0,'0'-8'703'15,"-11"4"46"-15,11-1-668 0,0-2-81 16,0 2 0-16,0 3 0 15</inkml:trace>
  <inkml:trace contextRef="#ctx0" brushRef="#br0" timeOffset="80835.59">22890 8349 2047 0,'0'-5'0'0,"0"-2"0"31,0 1 0-15,0 6-459 0,0-2-41-1,0-11 67-15</inkml:trace>
  <inkml:trace contextRef="#ctx0" brushRef="#br0" timeOffset="82001.35">2830 7147 367 0,'-62'52'125'0,"5"6"-59"16,14-1-35-16,4-7 17 15,11-10 13-15,13-4-18 16,15-8 12-16,21-3 19 16,23-8 6-16,41-21-7 15,45-25-16-15,57-27-14 16,53-35-18-16,48-35-5 16,36-39 1-16,17-45 24 0,17-45 22 15,15-43 5-15,2-28-31 16,-15-23-18-16,-31-39-15 15,-44-31-5-15,-53-7 2 16,-50 11 27-16,-56 21 61 16,-49 21 1-16,-52 23-38 15,-46 20 20-15,-45 31-15 16,-42 37 78-16,-50 42-96 16,-51 37-43-16,-23 37 0 15,-18 39 0-15,-26 39 0 16,-38 43 0-16,-48 54-9 15,-30 65-6-15,-27 72 16 16,-36 59-12-16,-37 51 5 16,-31 54 4-16,-1 64-7 15,17 55 12-15,15 19-10 16,22 19 1-16,35 23 8 0,172-2 2 16,263-18-5-16,0-19-1 15,0-16 5-15,0-18 0 0,0-35-6 16,0-34 8-16,0-43 1 15,0-49 0-15,0-48-2 16,0-48 1-16,0-54 8 16,303-61 3-16,112-65-16 0,32-76 0 15,16-80 0-15,7-68 0 16,10-45 0-16,-10-19 0 16,-32 4 0-1,-46 13 0-15,-69 36 0 0,-66 35 0 16,-67 41 0-16,-52 38 0 15,-45 23 0-15,-28 20 0 16,-27 21 0-16,-19 12 0 16,-10 9 0-16,-9 8 0 15,0 7 0-15,0 3 0 16,-17 11 0-16,1 4 0 0,0 3-3 16,-12 0-676-16,-9 8 45 15</inkml:trace>
  <inkml:trace contextRef="#ctx0" brushRef="#br0" timeOffset="83164.89">15938 1114 254 0,'-21'-40'235'15,"9"4"-44"-15,0-2-48 16,12 9 1-16,-9 2 36 16,9 7 18-16,0 3-15 15,-8 5-61-15,8 12-54 16,-11 0-47-16,11 0-17 15,0 19-6-15,0 24 6 0,8 17-3 16,12 25 4 0,4 21-2-16,5 12 2 0,2 4-5 15,1-7 6-15,1-14-11 16,-1-14 3-16,-2-19 6 16,-6-11-23-16,-2-16-74 15,-8-13-72-15,-2-8-30 16,-4-7 4-16,-8-13-10 0,-11-13-77 15,-17-16-25-15</inkml:trace>
  <inkml:trace contextRef="#ctx0" brushRef="#br0" timeOffset="84046.23">15576 1539 277 0,'-20'-18'160'15,"11"3"-74"-15,9-6-40 16,24-7-25-16,17-9-6 15,19-1 1-15,14-2 3 16,7 5-8-16,1-2-6 16,0 5-1-16,-14 2 3 0,-7 10 15 15,-17 3 24-15,-11 5 26 16,-12 5 14-16,-7 1 14 16,-8 6-1-16,2 0-31 15,-8 0-31-15,0 0-27 16,3 13-7-16,5 8 0 15,6 12-1-15,-2 15-2 16,3 10 11-16,6 2-13 0,-4 0 5 16,-2-5-3-16,-3-10 4 15,-4-9-1-15,0-13 1 16,-8-6 4-16,0-8 8 16,0-9 28-16,0-17 7 15,0-20-40-15,0-14-25 0,0-11 7 16,0 1 2-16,6 4 4 15,2 12-1 1,0 12-2-16,-5 10-4 0,1 10-1 16,5 13 0-16,7 7 10 15,1 15-4-15,2 9 4 16,2 7-4-16,1-7 5 16,-8-3-5-16,3-2-11 0,-6-14-19 15,2-12-4-15,-2 0-4 16,2-16 13-16,4-17-1 15,2-15 22-15,7-5-1 16,-6 4 14-16,-4 13 11 16,-4 8-7-16,-4 6-10 15,0 10-7-15,2 12 4 16,1 12 1-16,0 10 3 0,6 1-1 16,4 1 4-16,-2 0 0 15,1-3-1-15,2-4-14 16,-2-17 1-16,0 0 3 15,-4-17-12-15,4-11-4 16,-2-8 14-16,-7-10 5 0,-3 6 9 16,-5 7 11-16,-3 9-8 15,0 10-9-15,0 14-2 16,0 17 4-16,9 12 1 16,2 8 2-16,7 9 1 15,3-3-4-15,2-1 1 16,2-14 4-16,-7-4-2 15,4-7-3-15,-5-17 2 0,-1 0 0 16,-3-22 3-16,-2-10-6 16,0-9 0-16,-2-4 4 15,-4 5 17-15,-5 8 13 16,0 7-9-16,0 8-14 16,0 5-9-16,0 5-9 0,3 7-44 15,5 7-19-15,13 14-62 16,12 3-54-1,11 0-71-15</inkml:trace>
  <inkml:trace contextRef="#ctx0" brushRef="#br0" timeOffset="84729.05">25615 691 192 0,'8'0'195'0,"1"0"-51"0,-1-3-56 15,-5-10-19-15,-3-11 18 16,0-8 45-1,0-10 1-15,0-3-19 0,-11 2-46 16,-11-2-32-16,1 4-12 16,-7 8-14-16,0 5-1 15,-1 11-9-15,1 5-2 16,-6 12-5-16,9 12 3 16,-10 12-2-16,4 14 4 15,-3 14 2-15,10 17-3 0,4 17 4 16,9 8-8-16,11 7 11 15,0 1-8-15,0-5-5 16,8-7-15-16,-2-9-41 16,2-15-49-16,1-9-42 15,-4-20-12-15,-2-14-13 0,-3-11-44 16</inkml:trace>
  <inkml:trace contextRef="#ctx0" brushRef="#br0" timeOffset="84905.22">25038 971 156 0,'0'-11'168'15,"12"-1"-69"-15,7 0-43 16,10 4-26-16,9-6-14 16,6 2-5-16,3-4-11 15,2 1-11-15,2 2-39 16,-7-1-99-16,-7-1-8 15</inkml:trace>
  <inkml:trace contextRef="#ctx0" brushRef="#br0" timeOffset="85977.41">25752 703 36 0,'0'0'122'16,"0"0"93"-16,0 0-48 16,0 0-58-16,-8 0-44 15,8 0-24-15,-8 0-7 16,8 0-15-16,0 0-7 16,-14 17-6-16,8 4-1 0,-5 7 0 15,-3 8 0-15,14 3-3 16,0 0 4-16,0-3-3 15,0-7 0-15,0-1 1 16,0-8-7-16,9-7-5 16,4-13 0-16,-4-4-1 15,5-13 5-15,2-11 5 0,1-8-1 16,-7-5 7 0,4-4-1-16,-11 1 16 15,-3 2 25-15,0 14 26 16,0 7-18-16,0 9-20 0,0 4-24 15,0 8-14-15,0 8 3 16,0 14-2-16,0 6 2 16,8 2 2-1,6 4 1-15,2-6-8 0,0-3-6 16,0-9 2-16,-5-16 2 16,3 0-2-16,1 0 9 0,-1-16 0 15,-3-9 0 1,1-7 0-16,-1-8 0 15,-2-1 3-15,0 0-2 0,-5 6 1 16,0 5 1-16,-4 10 0 16,0 8-5-16,0 4-3 15,0 8-1-15,0 12 0 16,8 8 6-16,6 8 0 16,0 5-3-16,3 0 7 15,-1-5-4-15,0-4-6 0,0-5 0 16,1-4 2-1,3-15 1-15,-3-4 3 16,2-9 0-16,1-8 0 0,1-7 0 16,0-1 5-16,-9 5 1 15,-1 3 3-15,-3 7-7 16,-3 3-1-16,-5 11-2 16,0 0-3-16,0 11 0 15,8 3 4-15,0 7 2 16,6 3-3-16,0-2 2 0,3-7 1 15,-1-2-1-15,1-13 0 16,1 0 4-16,7-13-3 16,4-12-5-16,4-3 4 15,-1-8 2-15,-7-1 7 16,-11-4 3-16,0 5 14 16,-10 3 18-16,-4 12-6 15,0 6-23-15,0 5-16 16,0 10-3-16,4 15 1 0,4 4 5 15,1 9-5-15,3 1 2 16,-1-1 1-16,1-4 1 16,4-7-18-16,2-9 4 15,2-8 7-15,7-12-2 16,11-13 0-16,2-6 4 16,1-2 4-16,-10 0 23 0,-5 9 12 15,-11 7 28 1,-2 5 9-16,-5 8-35 0,-8 4-23 15,3 0-12-15,6 0-6 16,0 12 3-16,2-1 1 16,11 6-1-16,-2 0-24 15,3-1-108-15,-1 1-131 16,-5-17-112-16</inkml:trace>
  <inkml:trace contextRef="#ctx0" brushRef="#br0" timeOffset="96944.41">12258 14374 592 0,'-17'-9'309'0,"7"0"-105"16,-4 2-75-16,3 7-10 15,-2 0 23-15,4 0-8 16,9 0-45-16,-8 0-44 0,8 0-22 16,0 7-15-16,0 5-8 15,0 9-4-15,8 15 4 16,9 18-2-16,5 11 6 16,4 13-3-16,4 7 2 15,2 1-9-15,-4-3 10 0,1-4-9 16,-4-10 6-16,-2-8-10 15,-7-13-8-15,10 22-313 16,-20-54 70-16,-6-16-17 16,-10-16-92-16</inkml:trace>
  <inkml:trace contextRef="#ctx0" brushRef="#br0" timeOffset="97231.36">11816 13534 336 0,'-24'-33'261'16,"3"14"-126"-16,4 6-73 0,1 5-30 16,8 4-18-16,8 0-1 15,0 4-12-15,0-4 2 32,0-1 2-17,0 2 2-15,0-2 11 16,0 1 22-16,0-3-8 0,0 2-3 15,-7 1-11-15,7 1 2 16,-9 3-13-16,9 0-9 16,-8 0-10-16,8 0-13 0,0 0-32 15,0 0-42-15,0 0-6 16,8 16-14-16,8-1-89 16</inkml:trace>
  <inkml:trace contextRef="#ctx0" brushRef="#br0" timeOffset="97592.04">12908 13185 421 0,'-24'-38'251'0,"-9"2"-86"16,-3 9-44-16,-5 2-44 15,1 4 10-15,2 9-3 0,11 4-28 16,2 3-34-16,6 5-14 16,2 17-4-16,0 14-1 0,17 24 0 15,0 14 2-15,12 20-4 16,16 23 8-16,14 24-4 16,6 14 5-16,14 9-5 0,3 1 0 15,-5-10-10-15,2-9 11 16,-5-10-5-16,-2-18-7 15,-6-14-2-15,-8-17-15 16,-9-17-108-16,-3-18-63 16,-8-13-28-16,-17-18-60 0,-12-16-193 15</inkml:trace>
  <inkml:trace contextRef="#ctx0" brushRef="#br0" timeOffset="97847.23">12696 14526 512 0,'-27'-7'265'16,"6"-1"-88"-16,1 0-61 0,8-1-17 16,12 2 8-16,0-1-42 15,0-5-35-15,15-7-11 16,23-13-10-16,14-12-6 16,18-3-6-16,2-4 5 15,1-3-1-15,0 11-14 0,-8 3-29 16,-8 6-33-16,-12 5-20 15,-8 10-14-15,11-4-73 16,-23 17-1 0,-17 7 35-16,-5 0-65 15</inkml:trace>
  <inkml:trace contextRef="#ctx0" brushRef="#br0" timeOffset="98456.82">14513 12895 91 0,'6'-23'236'15,"-6"-2"-48"-15,0 4-32 0,0 0-30 16,0 7-23-16,0 0 1 15,0 10 34-15,0 4-5 16,-11 0-20-16,-1 0-39 0,-4 18-27 16,3 10-22-16,-3 14 3 15,4 20-2-15,12 19 8 0,9 14 12 16,14 7-19-16,19 8-11 16,15-1 3-16,11-3-12 15,14-3-3-15,2-14-2 16,6-12 1-16,-1-12 0 15,4-16-3-15,-3-17 4 0,-8-7-37 16,-10-13-122-16,-11-12-118 16,-10 0-67-16,-20-12-38 15</inkml:trace>
  <inkml:trace contextRef="#ctx0" brushRef="#br0" timeOffset="99139.44">16806 12594 226 0,'-7'-8'204'0,"-5"0"-70"15,3-1-54-15,-3-1-40 16,-2-8-18-16,3 2 5 15,-3 0 23-15,-8-1 3 0,1 0 10 16,2 5 12-16,-6 0-8 16,1 4 0-16,-6 4 3 0,3 0-28 15,-6 4-17-15,-3 0-7 16,-1 16-13-16,5 8-2 16,4 14-3-16,6 10 2 15,8 18 1-15,14 7-1 0,6 8 5 16,16 5-15-16,10-9 9 15,15-12-1-15,7-13-8 16,6-9-24-16,7-19-7 0,1-17-15 16,-3-14-23-16,-4-14-9 15,-9-20 13-15,-10-16 12 0,-19-16 24 16,-9-16 19-16,-14-8 12 16,-22-6 29-16,-6 9 53 15,-4 16 10-15,-5 18 0 0,4 11 9 16,6 17-24-16,5 11-31 15,11 9-21-15,2 12-11 16,9 12-2-16,12 17-3 16,9 11 3-16,11 13-5 0,10 4 0 15,6 4 4-15,4-8 0 16,7 0-5-16,-3-8-3 0,-5-8-44 16,3-9-78-16,-5-4-84 15,-5-7-46-15,-1-5-57 16</inkml:trace>
  <inkml:trace contextRef="#ctx0" brushRef="#br0" timeOffset="100071.37">17857 11653 386 0,'-16'-7'233'0,"1"-3"-93"16,4 8-66-16,-3 2-17 15,14-5 35-15,-12 1 32 0,12 0-17 16,0 4-40-16,0 0-33 16,0 0-20-16,0 0-5 15,0 0-5-15,8 0 3 0,21 0 11 16,16 13-5-1,20-1-5-15,21-1 1 0,10-3-3 16,10-8-3-16,0 9 0 16,-5-9-6-16,-7 8-7 0,-12-8 3 15,-14 9-1-15,-15-9-2 16,-18 7 2-16,-5 2 4 16,-10-9-5-16,-8 8 9 0,-4-8-6 15,-8 0 7-15,0 6 1 16,0-6-9-1,0 11 4-15,0-11-1 0,0 0-1 16,0 0 6-16,0 0-2 16,0 7 1-16,0-7-2 0,0 0 0 31,0 0-1-31,0 0 0 0,0 0 0 16,0 0 10-16,0 0-5 15,0 0-6-15,0 0 7 0,0 0-2 16,0 0 3-16,0 0-1 31,0 0-6-31,0 0 6 0,0 0 4 16,0 0-9-16,0 0 11 15,0 0-4 1,0 0 1-16,0 0-1 0,0 0 7 16,0 0-4-16,0 0 0 15,0 0 6-15,0 0 15 0,-11 0 5 16,-3 12-14-1,-7 21 14-15,-3 28 15 0,-11 25 33 16,-13 28 6-16,-11 17 14 16,2 10 27-16,-3 1-51 0,3-7-78 15,5-12 0-15,3-18 0 16,8-16 0-16,12-19 0 16,9-17 0-16,4-16 0 0,16-9 0 15,0-11 0-15,0-5 0 16,8-21 0-1,9-11-142-15,10-13-208 16,8-11-54-16,4-14 11 0,4-11 19 16</inkml:trace>
  <inkml:trace contextRef="#ctx0" brushRef="#br0" timeOffset="100588.32">19889 11434 150 0,'-21'0'266'0,"4"0"-57"0,3 0-59 16,1 0-62-16,0 0-10 16,13 0 6-16,0 0-3 0,-9 0-21 15,9 0-24 1,0 0-11-16,0 0-13 0,0 0-4 15,0 0 4-15,0 0-5 16,9 0 0-16,12-8-3 0,11-5 3 16,17-4-3-16,12-6 1 15,12-2 2-15,0 2-7 16,0-3 1-16,-4 6 0 0,-8 0 2 16,-8 3-7-16,-13 5 1 15,-7 5 5-15,-9 3-2 16,-2-1 3-16,-11 5-7 0,-2 0-15 15,-9 0-16-15,0 0-31 16,0 0-61-16,-17 0-44 16,-4 12-22-16,-12 4-38 0,-6 5 17 15</inkml:trace>
  <inkml:trace contextRef="#ctx0" brushRef="#br0" timeOffset="100886.15">20014 11817 504 0,'-16'19'254'16,"4"-5"-99"-16,4-7-61 16,8-7 24-16,-8 0 47 15,8 0-20-15,0-12-52 0,16-4-41 16,15-12-27 0,18-9-9-16,21-8 6 0,15-4 3 15,8-4 4-15,6 3-9 16,-11 11-12-16,-6 5 1 0,-14 6-5 15,-9 8-6-15,-12 3 7 16,-9 5-3-16,-16 4-7 16,0 0 4-16,-10 3 1 0,-3 5-2 15,-6 0-15-15,-3 0-41 16,0 0-45-16,0 0-87 0,0 0-55 16,0 0-27-16,0 0-7 15,-12-7 10-15</inkml:trace>
  <inkml:trace contextRef="#ctx0" brushRef="#br0" timeOffset="104032.49">21557 10628 116 0,'-11'8'208'0,"-2"-8"-36"16,4 0-25-16,9 0-40 16,-8 0-14-16,8 0 2 15,0 0-26-15,0 0-27 16,17-12-21-16,11-9-12 0,14-7-2 16,15-3 0-16,11-7-8 15,8 2 3-15,3-2-1 16,-11 7-1-16,-6 5 2 0,-14 11-2 15,-8 1-4-15,-11 3 4 16,-7 3 4-16,-6 4 2 0,-10 0 16 16,-3 4 18-16,-3 0 8 15,0 0-11-15,0 0-8 16,0 0-6-16,0 0 6 0,0 8-7 16,0 4-4-1,0 12-3-15,-6 14-2 0,6 19 10 16,0 19 6-16,0 18 2 15,0 7 1-15,12 10-9 0,-1-1-7 16,2-6 1-16,0-1-2 16,-5-9-12-16,-2-8 5 15,3-14-1-15,-1-11-10 0,-3-11 6 16,-2-19-6-16,2-5-4 16,-5-10-41-16,0-8-93 15,3-8-56-15,-3-17-64 0,0-16 4 16,0-7-19-16,-8-12-135 15</inkml:trace>
  <inkml:trace contextRef="#ctx0" brushRef="#br0" timeOffset="104288.38">21911 10982 223 0,'-20'-4'234'0,"4"-1"-69"16,4-2-74-16,12-2-53 15,9-3-14-15,10-4-3 0,17-4-3 16,16-6-2-16,18 0-3 16,7-7-1-16,9 0-3 15,3-1-1-15,-7 6-5 16,-14 4 0-16,-11 5 0 0,-18 4-5 16,-4 4-2-16,-13 3-13 15,-5 4-18-15,-4-3-22 16,-10 2-14-16,2-3-13 0,-1-5-27 15,5-2-84-15</inkml:trace>
  <inkml:trace contextRef="#ctx0" brushRef="#br0" timeOffset="104519.74">22955 10157 365 0,'0'-11'176'15,"0"4"-79"-15,5-6-56 16,6-2-18-16,13-6-14 0,9-7-1 16,11-1-4-16,8-4 3 15,10 2-5-15,-5 2-4 16,-4 1-11-16,-13 7-6 0,-11 4-8 16,-9 6-22-16,-4 6-10 15,-8 5-29-15,-8 0-51 16,0 0 0-16</inkml:trace>
  <inkml:trace contextRef="#ctx0" brushRef="#br0" timeOffset="105046.23">23064 10139 103 0,'0'0'234'15,"-13"0"-47"-15,1 0-42 16,1 0-36-16,3-3-16 15,0 3-4-15,8 0-14 0,-13 0-40 16,13 10-16-16,-13 13-6 16,13 12-8-16,0 10-2 15,-9 5-3-15,9 2 0 16,0 0 3-16,0-6-3 0,0-9-2 16,0-9 4-16,0-3 3 15,6-9-2-15,-3-4-2 0,2-12-1 16,-5 0 1-16,8 0 0 15,5-12 3-15,8-4-7 16,10-4 0-16,10-10 3 0,3 2 2 16,5 4-6-16,1 3 4 15,-6 13 4-15,0 8-1 0,-3 8 7 16,-5 13 0-16,-2 7 4 16,-6 8-8-16,-9 2-2 15,-11 6 8-15,-8 5-6 16,0 1 10-16,-19-6-16 15,-6 1 10-15,-4-9-6 0,1-7-3 16,4-8 3-16,0-9 1 16,2-5 3-16,7-7-6 0,-1 0 4 15,-1-7-5-15,5-2 1 16,12-3-2-16,-8 0-7 16,8 0-6-16,0 0-19 0,0 0-30 15,0-5-49-15,0-3-44 16,0 1-14-16,3-8-45 15,5 4-12-15</inkml:trace>
  <inkml:trace contextRef="#ctx0" brushRef="#br0" timeOffset="105845.24">25050 9473 322 0,'-12'-29'369'0,"4"8"-85"15,8 4-137-15,0 5-82 16,0 7-41-16,11 5-14 0,14 17 10 16,11 21-10-16,10 19 4 15,-1 15-4-15,-2 13-3 0,-6 5 10 16,-12 4 21-1,-17 0 9-15,-21-4-9 0,-15-5-22 16,-18-7-7-16,-14-14-2 16,-13-6 1-16,-9-13 0 15,-6-17-8-15,-2-16 4 0,6-12-4 16,10-16 6-16,17-18-5 16,12-13-14-16,22-19-2 0,23-15 3 15,17-17-6-15,22-12-10 16,18-8-1-16,11-5-3 15,5 1-1-15,1 4-11 0,-9 8 13 16,-13 9 11-16,-10 11 10 16,-17 14 14-16,-14 14 1 15,-11 9 10-15,-11 13 23 16,-10 11-12-16,-12 13-8 0,-3 16 7 16,-6 12-12-16,-2 16-6 15,5 17-4-15,2 13 23 0,12 11-13 16,17 16-1-16,16 17 0 15,17 7-10-15,15 0 2 16,13-1 0-16,12-11-11 0,8-11-74 16,5-17-98-16,-2-20-80 15,6-21-29-15,-1-28-4 16</inkml:trace>
  <inkml:trace contextRef="#ctx0" brushRef="#br0" timeOffset="106344.66">25838 9121 447 0,'-17'-60'372'16,"0"11"-150"-16,6 8-111 16,11 8-59-16,0 9-27 0,8 12 3 15,21 12 19-15,18 16 17 16,24 14-4-16,14 13-29 16,3 18-14-16,-1 13 3 0,-10 4-8 15,-12 7-5-15,-12 0 12 16,-21 2-2-16,-16-6 11 15,-16-9-7-15,-8-7-11 16,-17-8 5-16,-12-12-5 16,-11-12-13-16,-3-14 4 0,-3-19 2 15,0-12-6-15,7-15-11 16,1-19-9-16,10-10 5 16,7-13-7-16,15-10 3 0,14-9-5 15,0-10 5-15,14-4 9 16,7-5 12-16,3-2 2 0,4 4 3 15,-3 3 2-15,-4 5 1 16,-10 3 3-16,-3 12 32 16,-8 9 25-16,-11 4-15 0,-14 12 34 31,-9 12 6-31,-1 12-34 0,-3 18-20 0,3 10-19 16,-1 5-17-16,2 24 4 15,5 13-2-15,10 16 0 16,7 12-5-16,12 8 1 0,9 5-3 15,10 3-15-15,10-4-34 16,11-4-140-16,10-7-70 16,6-8-48-16,1-15 22 0,3-5-18 15,2-15-225-15</inkml:trace>
  <inkml:trace contextRef="#ctx0" brushRef="#br0" timeOffset="109190.07">27819 8451 103 0,'0'-13'225'0,"-11"0"-48"16,3-2-42-16,-6-6-43 15,6-3 12-15,1 3 55 16,-7 1 24-16,6 4-6 0,-3 0-41 16,-1 7-39-16,0 1-17 15,-1 8-23-15,-4 0-25 16,1 0-23-16,1 17-11 0,-6 15 8 16,0 17-4-16,6 16-1 15,-1 8-1-15,7 9-6 16,9-1 7-16,0-4-3 15,9-11-4-15,4-14-17 0,5-11-22 16,12-13-11-16,-3-11-6 16,11-17-9-16,2-7-14 15,0-19 7-15,2-15 14 16,-5-16 13-16,-12-16 21 0,-11-16 15 16,-14-5 19-16,0 0 27 15,-14 5 23-15,-8 12 5 16,-3 16-1-16,5 16 5 15,5 11-8-15,-1 15-21 16,7 10-25 0,9 25-6-16,9 18-1 0,15 11-8 15,16 12 10-15,8 7-4 16,12 3-2-16,10-9 0 16,-4 0 4-16,-4-9-14 0,-15-8-28 15,-7-12-48-15,-6-8-31 16,-11-7-30-16,-6-1-15 15,-6-13-22-15,-3 0 0 0,-2 0-21 16,-6-20-188-16</inkml:trace>
  <inkml:trace contextRef="#ctx0" brushRef="#br0" timeOffset="110619.28">28708 7766 13 0,'4'-20'26'15,"5"3"22"-15,-5 4 39 16,0 7 61-16,-4 1-43 16,0 1-29-16,0 4-28 15,0 0-16-15,0 0 8 16,0 0 5-16,0 0 0 15,0 0-8-15,0 0-7 16,0 0-6-16,0 0 4 0,0 0 10 16,0 0-5-16,0 0-7 15,0 0-7-15,0 0-3 16,0 0 6-16,0 0-9 16,0 0 3-16,0 0 3 0,0 0 12 15,0 9 9-15,-12 3-13 16,-1 4-4-16,2 8-11 15,-6 5 3-15,-8 9 7 16,-3 5-4-16,0 1-6 16,-4 7 4-16,-1-7-7 15,5 0 2-15,-1 0-6 0,1-3-1 16,-1-8-4-16,6-4 0 16,1-5-2-16,2 1 3 15,3-8 1-15,6-2-2 16,-1-2-5-16,4-1 8 0,0-4 2 15,0-8-5-15,-2 13 1 16,2-13-5-16,0 8 7 16,0-1-2-16,8-7 0 15,0 0 0-15,-9 10-4 16,9-10 1-16,0 0 1 16,0 0 6-16,0 0-10 0,0 0 13 15,0 0-9-15,0 0-1 16,0 0 4-1,0 0 2-15,0 0-7 16,0 0 4-16,0 0 3 0,0 0-9 16,0 0 6-16,0 0-4 15,0 0 4 1,0 0 1-16,0 0-1 0,0 0 3 16,0 0-10-1,0 0 5 1,0 0 2-16,0 0 5 0,0 0-8 15,0 0 0-15,0 0 0 16,0 0 3-16,0 0-6 16,0 0 0-16,0 0 4 0,0 0-2 15,0 0-4-15,0 0 1 16,0 0 7 0,0 0 0-16,0 0 0 15,0 0-8-15,0 0 11 0,0 0-1 16,0 0-10-16,0 0 8 15,0 0-6-15,0 0 7 16,0 0 0-16,0 0-4 16,0 0 0-16,0 0 7 15,0 0-4 1,0 0 1-16,0 0-6 16,0 0 7-16,0 0-1 31,0-5-1-31,0 5 4 15,0 0 0-15,0 0 1 16,0-5 5-16,0 1 0 16,0 4 7-16,0 0-12 15,5 0 6-15,-5 0 2 16,0 0-2-16,4 0-4 16,-4 0 0-16,0 0-3 15,0 0 5-15,0 0 4 0,0 0 2 16,0 0 3-16,0 0 1 15,0 0 4-15,0 0-2 16,0 0-8-16,0 0-3 0,0 0-5 16,0 0-4-16,0 0-3 15,0 0 7 1,0 0-8-16,0 0 0 16,0 0 4-16,0 0-6 15,5 0-2 1,3 0 2-16,3 0 4 0,7 0 1 15,10 0-5-15,12 0 10 16,13 9-9-16,4 3-3 16,5-5 13-16,-2 6-9 15,5-5 4-15,-4 4-3 0,-1-3 4 16,2-9 0-16,-5 8-3 16,-1-8 5-16,-3 0-12 15,-10 0 8-15,-8 0 4 16,-11 0-2-16,-4 0 6 15,-9 0-1-15,-11 0 6 16,0 0 5-16,0 0-4 0,0 7-7 16,0-7-13-16,0 9-18 15,0-9-81-15,0 0-72 16,0 0-66-16,0 0-30 0,0 0-15 16,0 0 40-16</inkml:trace>
  <inkml:trace contextRef="#ctx0" brushRef="#br0" timeOffset="111552.66">29349 7766 29 0,'0'13'91'0,"-11"-1"98"15,-1-4-47-15,4-8-32 16,8 0-29-16,-8 0-10 16,8 0-1-16,0 0 9 15,0 0-19-15,0 0 1 16,0 0-19-16,8 0-22 0,3-13-11 15,9 1 6-15,53-19 15 16,-27 10-10 0,-2 0-2-16,-3 1-2 15,29-18-3 1,-42 24-9-16,-7 5 1 16,-2 0-3-16,-2 2-16 0,-9 2-39 15,-1 2-50-15,2 3-31 16,-9 0-9-16,0 0 0 15,0 0-19-15,0 0 6 16,-9 0 33-16</inkml:trace>
  <inkml:trace contextRef="#ctx0" brushRef="#br0" timeOffset="111802.7">29357 7929 43 0,'-8'13'138'0,"8"-13"66"15,-8 0-60-15,8 0-45 16,0 0-48-16,0 0-20 16,13 0 16-16,8-5 3 15,43-16 10 1,-22 5-42-16,2 4-9 16,0 1-3-16,-3-2-2 15,0 1-1-15,-4 0-4 0,-9 1-15 16,-8 1-56-16,0-3-52 15,-3-7-96-15,-3-4-251 16</inkml:trace>
  <inkml:trace contextRef="#ctx0" brushRef="#br0" timeOffset="112334.83">30058 7249 359 0,'-22'-21'212'16,"6"5"-91"-16,3 1-74 16,13-2-24-16,5-4-12 0,11-3-4 15,14 0-4-15,14-1-5 16,8-3 4-16,2 3 0 16,-2 6-2-16,-4 2 2 15,-10 1-4-15,-12 4 6 0,-8 2-3 16,-2 8 6-16,-7 2 7 15,-3 0 8 1,-1 0 8-16,-5 0 5 0,0 0 0 16,3 0-1-16,2 0 9 15,-5 0-3-15,0 0 12 16,0 0-7-16,0 0 5 16,0 0-16-16,0 0-11 15,0 0-13-15,0 0-4 0,0 0-5 16,0 7 0-16,3 14-1 15,6 10 3-15,4 19 7 16,8 19 5-16,-2 17-5 16,1 15-2-16,6 17 18 15,-6 4-10-15,3 2 9 16,-2-11 2-16,0-12-5 16,-7-11-11-16,3-17 0 15,-4-15-3-15,-5-13-8 0,-4-9 1 16,2-12 3-16,-6-3-4 15,0-9 2-15,0-12-16 16,0 0-20-16,0 0-89 16,0 0-82-16,0-12-74 0,-10-17-19 15</inkml:trace>
  <inkml:trace contextRef="#ctx0" brushRef="#br0" timeOffset="112644.85">30308 7727 329 0,'-24'-11'218'0,"8"5"-85"16,5-6-67-16,11 2-35 16,0-1 0-16,11-1 18 15,17-10-12-15,17-1-13 16,20-1-6-16,9-6 0 15,2 2-4-15,-5 3-9 16,-12 5-1-16,-11 4-2 16,-11 4 2-16,-12 3 1 15,-9 2 9-15,-8 2-3 16,-3 5-16-16,-5 0-26 0,0-4-55 16,0 1-45-16,0-7-13 15,0 4-34-15,0-4-8 16</inkml:trace>
  <inkml:trace contextRef="#ctx0" brushRef="#br0" timeOffset="113200.68">31482 6703 352 0,'21'-24'199'16,"-10"9"-64"-16,-2 6-65 0,-1 5-32 15,-8 4-18-15,0 0 8 16,0 0 0-16,0 0-4 16,-8 15-5-16,-6 10 6 15,-9 4-1-15,-5 3-7 16,-12 2-9-16,-8-6 2 0,-11 1-5 16,-9-6 0-1,-2 2-5-15,1-8 3 16,5-10 2-16,10-7 9 0,9-3-10 15,11-10 4-15,8-3-4 16,11-9-2-16,7 1 3 16,8-5-1-16,9 1-5 15,13-1-3-15,13 1 6 16,12-1 0-16,4 4-2 0,8 5 4 16,-2 8 0-16,3 8-1 15,-3 4 4-15,4 16-3 16,-4 13-2-16,0 16 5 15,-9 12 0-15,-9 16 1 16,-4 13 2-16,-19 17 6 16,-8 5 19-16,-8 6 16 15,-21 5 5-15,-3-6-6 16,-1-10-10-16,1-18-13 0,4-20-6 16,2-15-2-16,9-15-6 15,9-10-3-15,-8-9-5 16,8-7-8-16,0-9 12 15,0-4-53-15,0-13-102 16,0-12-60-16,0-11-20 0,0-13-2 16,0 1-49-1</inkml:trace>
  <inkml:trace contextRef="#ctx0" brushRef="#br0" timeOffset="113616.48">31413 5824 411 0,'-25'-60'165'0,"7"6"-81"16,9 6-48-16,9 8-16 15,12 7-5-15,16 4 5 16,20 13 6-16,20 16-14 0,19 28 10 16,10 34 11-16,16 35 22 15,6 37-1-15,-1 29-9 16,-8 16-23-16,-18 8 4 15,-14-4 20-15,-21-8 20 0,-25-12 0 16,-11-12-25 0,-12-13-19-16,-9-20-5 0,-17-16-14 15,-12-13-17-15,-12-11-140 16,-19-11-134-16,-17-11-82 16</inkml:trace>
  <inkml:trace contextRef="#ctx0" brushRef="#br0" timeOffset="114714.7">15751 14943 179 0,'-17'12'265'0,"1"-5"-98"0,-4 2-75 16,3-2-48-16,5-7-20 15,12 9-11-15,0-9-2 16,0 0-9-16,0 0 0 0,9 0-1 16,7 0-4-1,5 0 5-15,7 0-4 0,1 0 2 16,-7 0 1-16,0 0 0 15,-11 0 2-15,-2 8 0 16,-9 4 6-16,0 9-3 16,-20 2 4-16,-10 11 2 0,3 2 2 15,-3 5 6-15,3-4-6 16,6-1-3-16,4-3-6 16,17-7-1-16,0-6 0 0,0-4-2 15,14-4 0-15,10-12 1 16,8 0-7-16,9 0 7 15,8 0-3-15,0-8 0 0,-9-1-2 16,-7 2 5 0,-5 3-1-16,-11 4 6 0,-5 0 0 15,-12 0 2-15,0 8 4 16,0 7-1-16,-8 1-2 16,0 6-1-16,8-3-5 0,0-2 1 15,0-2 2-15,0-2-6 16,4-1-1-16,4 2 3 15,2-7-4-15,7 1-2 0,-1 1 2 16,5 3-1-16,-1-1-5 16,10 2-67-16,2 8-81 15,12-2-85-15</inkml:trace>
  <inkml:trace contextRef="#ctx0" brushRef="#br0" timeOffset="115064.03">18044 15985 940 0,'0'0'582'16,"0"0"-247"-16,0 0-206 16,0 0-96-16,0-8-23 15,17-5-8-15,16-6 3 16,10-7-3-16,23-2-2 0,15 3-5 15,9 6 3-15,2 11 2 16,-5 8-2-16,-11 16-2 16,-7 12-6-16,-13 12 8 0,-9 14 8 15,-18 8-3-15,-10-2 6 16,-7 2-7-16,-4-2 2 16,-8-8 4-16,0-7-8 0,0-4 2 15,0-9-2-15,0-7 0 16,0 0 0-16,0-1-5 0,0-3-151 15,-11-1-148-15,2-4-98 16,-7 1-14-16,-9-10 39 16</inkml:trace>
  <inkml:trace contextRef="#ctx0" brushRef="#br0" timeOffset="115580.78">18129 15007 1025 0,'-35'-36'522'0,"2"8"-275"16,5 7-204-16,11 5-46 15,5 3 3-15,12 13 1 0,4 8-10 16,18 22 10-16,12 15 8 15,20 23-12-15,14 14 4 16,5 4 2-16,1 8-6 0,-4-6 12 16,-10-10-12-16,-7-13 8 15,-13-15-5-15,-11-18 11 16,-13-12 4-16,-16-20 2 16,-20-12-22-16,-16-24 9 0,-21-21-4 15,-17-17 6-15,-10-11-9 16,-6-14 11-16,-4-11-12 15,9 6 11-15,17 1 1 0,19 9 5 16,19 5-11-16,30 7-2 16,34 10-1-16,30 15-8 15,22 18 10-15,7 24-6 16,0 15-5-16,-7 28 10 0,-13 17 1 16,-20 12 2-16,-21 9 1 15,-27 6 2-15,-18 2-1 16,-16-5-8-16,-10-4-2 0,-7-12 0 15,1-12-49-15,2-8-88 16,6-14-53-16,7-5-48 16,6-14-48-16,8-10-9 15,16-6-10-15</inkml:trace>
  <inkml:trace contextRef="#ctx0" brushRef="#br0" timeOffset="116361.87">19584 13733 674 0,'-13'-23'443'16,"2"6"-152"-16,-3 10-152 15,8 7-76-15,-7 24-37 16,0 21-2-16,5 26-15 16,8 29-1-16,5 9-3 0,16 13 1 15,10 1-7-15,14-9 8 16,8-14-12-16,15-10 12 15,11-17-7-15,2-11 0 0,8-17 1 16,-1-16-9-16,-6-15-50 16,-9-4-56-16,-11-10-58 15,-9-10-35-15,-10-4-26 16,-6-11 8-16,-17-12-41 0</inkml:trace>
  <inkml:trace contextRef="#ctx0" brushRef="#br0" timeOffset="116912.42">20634 13669 443 0,'0'-37'309'0,"0"8"-69"16,0 5-107-16,0 8-47 15,0 4-11-15,0 8 0 16,0 4-34-16,0 11-23 16,0 17-4-16,6 30 20 0,5 20-2 15,5 19-8-15,6 5-12 16,2 1-5-16,-4-11-7 16,4-11 7-16,-3-10-3 0,-1-19-2 15,-9-11 2-15,2-13-2 16,-4-9 1-16,-9-5 7 15,0-14-9-15,0 0 6 0,0-14-19 16,0-14-15-16,-17-20-4 16,1-30-4-16,1-27-15 15,-6-25 5-15,0-6 21 16,1 10 20-16,4 13 12 16,0 16 1-16,0 16 7 0,2 19 12 15,14 16 6-15,0 16-8 16,0 4-19-16,0 10-3 0,8 8 2 15,21 16 2-15,16 17 12 16,17 15-7-16,6 22-1 0,9 11-1 16,4 13 3-16,1 2-7 15,-9 2-4-15,-8-9-4 16,-13-7 3-16,-7-10-2 16,-13-7-4-16,-8-7-8 15,-2-10-64-15,-6-7-111 0,-13-13-64 16,-3-4-17-16,-10-16-62 15</inkml:trace>
  <inkml:trace contextRef="#ctx0" brushRef="#br0" timeOffset="117081.12">20778 14108 351 0,'-29'0'295'0,"9"0"-117"15,4 0-96-15,5-11-52 0,11-3-15 16,11-6-6-1,17-12-7-15,17-5-3 0,12-3-33 16,-1 3-45-16,-2 3-30 16,-14 6-10-16,-12 14-39 15,-7-1-34-15</inkml:trace>
  <inkml:trace contextRef="#ctx0" brushRef="#br0" timeOffset="117577.26">19918 13869 263 0,'-37'-45'230'0,"4"0"-99"15,1 4-60-15,2 4-17 16,7 5 35-16,7 12 41 15,3 3-23-15,0 4-50 0,7 10-31 16,6 3-18-16,0 0 0 16,0 13-5-16,0 7 7 15,6 3-9-15,7 10-1 16,4 0 0-16,3 1 3 0,0-3 0 16,5 2-5-16,2-9-1 15,3-3-13-15,2-9-34 16,-4-12-6-16,5-10-6 15,-1-9 7-15,1-14 22 16,-7-11 9-16,-12-10 14 0,-14-7 10 16,0 0 14-16,-14 5 36 15,-4 11 13-15,-4 7 16 16,3 15-1-16,7 3-10 0,4 7-24 16,8 5-21-16,0 8-17 15,0 0 3-15,0 21-5 0,14 7-5 16,3 9-1-1,9 7-3-15,2 9-1 0,5-3-30 16,-1-3-112-16,1 3-62 16,4-9-29-16,-3-13-51 15</inkml:trace>
  <inkml:trace contextRef="#ctx0" brushRef="#br0" timeOffset="118009.24">21261 12985 793 0,'-12'-16'302'0,"-1"0"-148"0,5 4-83 15,8 5-27-15,0 1-16 16,0 1-9-16,0 5-15 0,16 13-8 15,9 8 8 1,4 3-2-16,3 4-4 16,1 5 5-16,-2 3-3 0,-1-3 1 15,-3-9 1-15,-2-3-1 16,-8-5-11-16,0-8-18 0,-6-8 0 16,1-8-1-1,1-17-1-15,-6-11 19 0,-7-14 22 16,0 2 30-16,-7 4 17 15,-6 9-4-15,13 5-20 16,-12 10-20-16,12 8-5 0,-8 7-13 16,8 5 0-16,0 0 5 15,3 21 4-15,10 2-5 0,-1 10-6 16,4 4 4-16,2 0-96 16,2-5-124-16,3-4-70 15,-2-2-74-15</inkml:trace>
  <inkml:trace contextRef="#ctx0" brushRef="#br0" timeOffset="118292.66">21837 12627 972 0,'-16'-12'294'15,"16"-2"-157"-15,5 7-66 16,19 7-29-16,23 0 7 0,24 23 28 15,19 11-24-15,15 15-12 16,8 16-14-16,-6 8-12 16,-11 12-4-16,-19 5 7 15,-15 8-4-15,-25 4 1 0,-17 3-2 16,-20 6-13-16,-17-6 1 16,-12-7 4-16,-7-8-12 15,-1-13-39-15,1-16-124 0,-5-16-99 16,5-17-66-16,-1-20-43 15,9-20 82-15</inkml:trace>
  <inkml:trace contextRef="#ctx0" brushRef="#br0" timeOffset="118492.28">22898 12532 495 0,'19'-35'496'0,"-6"5"-173"16,-13 10-155-16,0 8-69 15,0-1 39-15,0 6 45 16,0-2-65-16,0 9-91 0,0-4-27 16,0 0 0-16,0 0 0 15,0 4-64-15,0 0-195 0,0 0-116 16,0 12-43-16,-13 10-14 16</inkml:trace>
  <inkml:trace contextRef="#ctx0" brushRef="#br0" timeOffset="118691.39">23121 12992 703 0,'11'12'542'16,"-2"2"-246"-16,8-2-137 0,6 5 23 16,6-3-17-16,4 9-165 15,-5 0 0-15,-3 10 0 16,-5 7 0-16,-13 12 0 0,-7 18 0 15,-23 14 0-15,-17 24-261 16,-26 14-335-16,-29 8 40 16</inkml:trace>
  <inkml:trace contextRef="#ctx0" brushRef="#br0" timeOffset="127091.85">4079 11259 168 0,'-19'20'209'0,"-5"0"-69"16,2-3-21-16,-1-1-11 16,-2-4 9-16,5 1-15 0,0-13 1 15,7 0 25-15,2 0 9 16,11 0-11-16,0 0-1 15,0 0-26-15,0-9 10 16,0 5-8-16,-9-3-18 16,9-5-10-1,-7-4-73-15,7-1 0 16,-13 1 0-16,4-6 0 0,9-2 0 16,0-10 0-16,0-1 0 15,0-14 0-15,6-9 0 16,5-10 0-16,10-14 0 15,3-3 0-15,4-13 0 16,9-8 0-16,8-11 0 16,7-10 0-16,1-2 0 15,4-2 0-15,166-346 0 32,-166 380 0-17,-4 7 0-15,-1 4 0 16,58-92 0-1,-49 76 0-15,4-8 0 16,4-12 0-16,4-12 0 16,0-13 0-16,1-8 0 15,2-4 0-15,-2-3 0 16,-1-1 0-16,3 8 0 0,3 5 0 16,-3 3 0-16,2 9 0 15,-6 3 0-15,1 9 0 16,1 0 0-16,-1 3 0 15,3-3 0-15,6-3 0 16,-1-1 0 0,-4 7 0-16,-4 5 0 0,-3 8 0 15,-1 8 0-15,-1 4 0 16,-6 10 0-16,-1 2 0 16,-4 4 0-16,-6 10 0 0,6 3 0 15,0 3 0-15,1 4 0 16,-6 6 0-16,-4 7 0 15,2 4 0-15,-5 5 0 16,-1-1 0-16,-3-3 0 16,-1 1 0-16,5 0 0 15,3-2 0-15,1-5 0 16,5 2 0-16,-2 3 0 16,0 5 0-16,5-2 0 0,0 1 0 15,5 1 0-15,-7 3 0 16,-1 5 0-16,-9 3 0 15,-8 9 0-15,-5 4 0 0,-4 4 0 16,-6-1 0-16,-3 1 0 16,-2 3 0-16,-2 1 0 15,-3 6 0-15,1-3 0 0,4 0 0 16,-5 2 0-16,-1-1 0 16,1-5 0-16,1 6 0 15,-2-6 0-15,3 1 0 16,1 0 0-16,2-5 0 15,3 1 0-15,0 0 0 0,0 0 0 16,-4 0 0-16,1 4 0 16,-6 4 0-16,3 0 0 15,-6 4 0-15,-4-5 0 16,4-1 0-16,1-5 0 0,2-1 0 16,0 1 0-16,6-1 0 15,1 0 0-15,-4 0 0 16,-1 2 0-16,-4 3 0 15,-1 2 0-15,-5 1 0 16,2 4 0-16</inkml:trace>
  <inkml:trace contextRef="#ctx0" brushRef="#br0" timeOffset="127180.28">8446 4241 1706 0,'0'0'-376'15,"-13"13"32"-15,-4-1 30 16,-2 0 5-16</inkml:trace>
  <inkml:trace contextRef="#ctx0" brushRef="#br0" timeOffset="128159.37">7929 4005 58 0,'-19'-5'125'16,"-3"2"60"-16,3-1-59 15,-2-1-23-15,-2-2-19 16,2 2 0-16,-1 1 14 16,3-4 30-16,2 4 11 0,6 1-12 15,-1 3-19-15,3 0-35 16,9 0-22-16,-8 0-25 16,8 0 1-16,0-4-15 15,0-2-11-15,8 0 3 0,13 1-1 16,12-3 1-1,16-1 1-15,22-3 1 0,16-9-1 16,9 2-4-16,6-2 4 16,-1 1-4-16,-11-5-3 15,-13 10 4-15,-15 1-5 0,-19 7 4 16,-10-1 2-16,-12 8-8 16,-9 0 5-16,-4 0 3 15,0 0-3-15,-8 0 6 16,0 8-6-16,0 4 2 0,0 4-1 15,0 9 4-15,0 12-4 16,0 11 7-16,-11 13-10 16,2 4 4-16,1 7 1 15,8 10 6-15,-9 4-9 16,9 3 3-16,0-3 3 0,0 0 2 16,0-5-8-16,0-4 5 15,0-8 2-15,0-4 0 16,0-8 8-16,9-3-10 0,-5-13 5 15,0-8-1-15,0-9-2 16,1-5-7-16,-5-6 4 16,0 0 3-16,0-2-2 0,0-11-2 15,0 10 1-15,0-10-1 16,0 0 0-16,0 0 1 16,0 0-1-16,0 0 12 15,0 0 0-15,0 0 53 16,0 0 67-16,0 0-62 0,0-4-73 15,0-9 0-15,-13-8 0 16,-12-7 0-16,-8-13 0 16,-10-12 0-16,-11-12 0 0,-6-4 0 15,-1-1 0-15,4 5 0 16,4 4 0-16,4 5 0 16,5-1 0-16,3 7 0 0,5 2 0 15,7 3 0-15,4 5 0 16,6 3 0-16,-2 4 0 15,1 4 0-15,-1 0 0 0,1 5 0 16,-1 0 0 0,5 3 0-16,-1 6 0 15,3-2 0-15,1 6 0 0,13 1 0 16,-8 6 0-16,8 1 0 16,-8-1 0-16</inkml:trace>
  <inkml:trace contextRef="#ctx0" brushRef="#br0" timeOffset="128238.29">7788 4050 2047 0</inkml:trace>
  <inkml:trace contextRef="#ctx0" brushRef="#br0" timeOffset="128327.22">7788 4050 1818 0,'0'11'-347'0,"0"10"-21"16,-9 4 10-16,-2 11-11 15</inkml:trace>
  <inkml:trace contextRef="#ctx0" brushRef="#br0" timeOffset="132336.18">6824 370 218 0,'-22'-4'227'16,"-4"-4"-70"-16,1-1-42 15,6 2-18-15,3-2-7 16,8 1 1-16,-1 0-9 16,9 4-11-16,-8-1-1 15,8 1 1 1,0 4-21-16,0 0-19 16,0 0-18-16,8 0 0 15,21 13-3-15,16 0 1 16,20-1-7-16,14-1 6 15,16 6-6-15,6-5-1 16,0 5-2-16,4-1 1 16,-1 1-7-16,-11-3 5 15,-20 1 0-15,-21-5 5 16,-12-10 0-16,-10 9-3 16,-10-9-2-16,-8 0 3 15,-4 0 1-15,-8 0 6 16,0 0-5-16,-8-9-22 31,-4-1-91-31,-2 0-84 16,3-2-78-16,-9 0-107 15</inkml:trace>
  <inkml:trace contextRef="#ctx0" brushRef="#br0" timeOffset="133102.21">7309 683 256 0,'-25'25'218'16,"4"-5"-85"-16,6-7-68 15,15-6-26-15,0-7-6 16,8 0 37-16,15-3 19 16,17-10-8-16,31-6-30 15,22-3-12-15,16 2-13 16,16-5-1-16,14 0-4 15,8 6-4-15,-9-1-7 16,-16 3-5-16,-26 5-1 16,-22 5 4-16,-21-2 14 15,-17 1 61-15,-12-1 22 16,-10 2-24-16,-14-3-43 16,0-1-15-16,-17-6-12 15,-4-7-7-15,-6-4-3 16,-3-6 1-16,-6-6 0 15,0-5-1-15,-6-3-6 16,3-2 1-16,1 7 7 0,2 1 2 16,-1 7-4-16,9 1-4 15,4 10-3 1,3 2 4-16,6 16 3 16,3 6 0-16,12 0 3 15,-14 0-9-15,-2 0 5 16,-7 0-4-16,-14 0-2 15,-13 24 1-15,-10 13 6 16,-10 8-4-16,-6 12 0 16,-1 7 6-16,1 10 2 15,-6 2 0-15,0 3-5 16,2-6-4-16,1-8 7 16,14-13-1-16,12-7-6 15,13-12 6-15,7-9-4 16,9-3-1-16,8-8 6 15,7-6 2-15,9-7-2 16,0 0-1-16,0 0 5 16,0 0-8-16,0 0 5 15,0 0-2 1,0 0 2-16,0 0 0 16,0 0-9-1,0-3 9-15,0-1-6 16,6 4-3-1,-6-5 2-15,0-3 1 16,8 8 5-16,0-5-13 16,3 2-9-16,10-1-129 15,4 4-140-15,3 0-97 16</inkml:trace>
  <inkml:trace contextRef="#ctx0" brushRef="#br0" timeOffset="135214.1">17733 4518 132 0,'-53'12'284'16,"-4"-12"-109"-16,0 8-13 16,-4-8-27-16,1 0-18 15,6 0 0-15,9 0 15 16,14 0-3-16,10 0-37 0,21 0-44 15,21-16-16-15,40-17-10 16,68-24 4 0,90-24 22-16,79-26 15 0,32-13 48 15,24-11-24-15,8 10-24 16,-17 14-33-16,-37 21-10 16,-46 22-15-16,-60 15-5 15,-51 15-1-15,-43 15 12 16,-34 7-5-16,-24 3-5 0,-24 1-1 15,-26 8-7-15,-17 0-63 16,-39 17-136-16,-37 11-123 16,-38 17-32-16,-21 8-8 15</inkml:trace>
  <inkml:trace contextRef="#ctx0" brushRef="#br0" timeOffset="135465.07">18004 4380 425 0,'-129'40'246'15,"27"-11"-12"-15,33-10-91 16,25-5-66-16,18-14-37 16,44 0 19-16,50-21 56 0,74-20 15 15,73-25 14-15,49-22-39 16,16-10-40-16,2-4-19 16,-11 5-32-16,-19 11-4 15,-37 13-8-15,-36 16 6 16,-42 11-1-16,-34 14-7 15,-32 8-3-15,-21 7-31 16,-13 10-92-16,-13 7-96 16,-4 0-87-16,12 16 55 0,25-4 26 15,36-12-87-15</inkml:trace>
  <inkml:trace contextRef="#ctx0" brushRef="#br0" timeOffset="135831.12">25883 3163 407 0,'-57'0'297'0,"4"0"-98"16,8 0-104-16,8 0-42 15,9-4 14-15,8-1 57 0,9 5-10 16,11-4-47-16,14-4-26 16,27-4 0-16,41-9 32 15,43-3-22 1,42-8-14-16,19 0-11 16,7 3-12-16,-16 4 1 0,-17 5-15 15,-27 4 3-15,-27 3-3 16,-29 5 7-16,-20 1 1 15,-21 1 3-15,-12 6-11 16,-16 0-54-16,-16 0-201 16,-33 0-128-16,-43 10-94 15</inkml:trace>
  <inkml:trace contextRef="#ctx0" brushRef="#br0" timeOffset="138393.26">18865 5001 246 0,'-21'0'329'0,"7"-8"-62"16,0 1-82-16,2-1-93 16,12-1-42-16,0 5-20 0,0-4 9 15,0 4 11-15,4-4 4 16,1 4 0-16,4 0 5 16,-6 0 0-16,2 0-9 0,1-1-7 15,-1 2-17 1,3 3-11-16,1 0-7 0,10-9-2 15,22-3 8-15,18-5 0 16,15 2-1-16,16-4-5 16,12-8-4-16,8 4 2 15,8-2-6-15,7 4 6 0,8 1-12 16,6 0 5-16,2 3-5 16,6-3 8-16,0 0 2 15,-6 1-2-15,-2 1 0 16,-9 6-2-16,-16 1-3 0,-13 6-2 15,-16 5 7 1,-7 0-5-16,-10 0 0 0,-2 8 2 16,-4 0 2-16,-7 0 2 15,2 3 3-15,-5 2-6 16,7 1-3-16,-2-2 5 16,11-1-2-16,5 6 1 0,4-2-1 15,1 2-3-15,60 11 5 16,-74-12-5-1,-3 6 3-15,-4-3 3 0,-1 2-1 16,6-1-7-16,-5 8 7 16,-6-2-1-16,3 2-1 15,-1 1 3-15,-5 8 3 16,1-1-7-16,4 5 1 16,-4 4 5-16,-2 3-5 0,-4 1 0 15,-7 1 0-15,-4 2 5 16,-4 4-7-16,-3 2 0 15,1 4 6-15,-7 2 0 16,-4 10-7-16,2-1 9 0,-4 4-14 16,-1 1 15-16,-6-5-10 15,-1 4 6-15,-1-4 4 16,-4-4-7-16,0 0 3 16,-9-3-2-16,0-6 2 15,-9 2-2-15,2-5 3 16,-1-5 7-16,-2-2-12 0,-2-5 3 15,1-2 4-15,-1 2-8 16,1-4 10-16,-1 1-14 16,5-6 9-16,-4-3 3 0,5-5-1 15,-7 1-2-15,2 2 3 16,1 3 2-16,-6-6 9 16,-4 0-10-16,-2 5 5 0,-3-4 3 15,3 3-10-15,2-4 4 16,-4 0-5-16,1 1 1 15,-1-1 1-15,-44 34-1 16,32-30 7-16,-3 9 1 16,-6 5 11-16,-11 1-14 15,-3 7 17-15,-14 3 13 16,3 5-16-16,-8-2-24 16,5 5 0-16,2-2 0 0,-7-7 0 15,2 1 0-15,-5-4 0 16,2 4 0-16,-9-5 0 15,-4 0 0-15,-5 5 0 16,-5-2 0-16,2-2 0 0,3-6 0 16,-2 3 0-16,-2-1 0 15,-4-1 0-15,2-3 0 16,-4 0 0-16,3 0 0 16,0 3 0-16,7-3 0 15,3 0 0-15,4 0 0 0,-4 1 0 16,2-7 0-16,0 2 0 15,-7-1 0-15,-4 1 0 16,-7-5 0-16,-10 2 0 0,-17 2 0 16,-12 1 0-16,-9 0 0 15,0-1 0-15,6 1 0 0,6 0 0 16,8 7 0-16,8 2 0 16,6-3 0-16,0 8 0 15,-2-2 0-15,-2-1 0 16,-10 5 0-16,-3-6 0 15,-5 4 0-15,-3-7 0 16,0 2 0-16,0-3 0 0,4 3 0 16,7-2 0-16,5-3 0 15,8 2 0-15,4-7 0 16,0-3 0-16,5-5 0 0,-6-3 0 16,0 4 0-16,-2-5 0 15,-9 0 0-15,-5-3 0 16,-2-1 0-16,-10 4 0 15,5-4 0-15,9-7 0 16,6-9 0-16,9-8 0 16,3-4 0-16,6-8 0 0,-4-13 0 15,-5-11 0-15,-6-17 0 16,3-12 0-16,3-12 0 16,6-13 0-16,0-12 0 0,7-4 0 15,7 0 0 1,9-1 0-16,12 6 0 0,11 2 0 15,12 7 0-15,19 2 0 16,10 2 0-16,12 2 0 0,9-3 0 16,8-2 0-1,8 2 0-15,0 0 0 16,8-1 0-16,8 0 0 0,9-4 0 16,12-3 0-16,10-5 0 15,15-12 0-15,20-12 0 16,24-16 0-16,35-14 0 15,37-9 0-15,34-11 0 0,48-12 0 16,65-11 0-16,56-21 0 16,29-16 0-16,12-8 0 15,16-1 0-15,3 26 0 16,-31 24-9-16,-54 29-204 0,-54 31-32 16,-59 29-6-1,-64 25-2-15,-55 19-16 0,-54 25-64 16</inkml:trace>
  <inkml:trace contextRef="#ctx0" brushRef="#br0" timeOffset="138909.42">6236 12199 494 0,'-57'-52'244'15,"4"9"-123"-15,8 20-71 16,10 10-29-16,5 30-7 15,3 36 12-15,2 44 20 16,2 43 36-16,-2 29 43 16,-8 32-18-16,1 27-25 15,-1 12-43-15,8-4-15 16,5-25-14-16,8-30-9 16,12-36-8-16,5-34-13 15,6-39-127-15,2-30-45 16,3-59-94-16,-13-69-118 15</inkml:trace>
  <inkml:trace contextRef="#ctx0" brushRef="#br0" timeOffset="139159.29">5636 12085 475 0,'-8'-90'343'0,"8"26"-176"15,0 19-91-15,23 24-38 16,22 21-23-1,20 33-1-15,25 36-2 16,18 37-3-16,14 28-3 16,4 13 0-16,115 150-5 15,-131-157 1 1,-10-12 0-16,-10-13-1 16,-17-14-1-16,-13-15-15 0,-10-21-66 15,-18-12-29-15,-16-20-44 16,-16-21-98-16</inkml:trace>
  <inkml:trace contextRef="#ctx0" brushRef="#br0" timeOffset="139410.09">5712 13466 560 0,'-76'28'269'15,"15"-7"-142"-15,24-21-64 16,17 0-34-1,23-21-1-15,43-24 6 0,47-29 1 16,45-19-2-16,20-13-9 16,0 5-10-16,-16 16-12 15,-23 11 3-15,-26 17-4 16,-25 17 3-16,-14 7-5 16,-18 12-29-16,-11 6-64 15,-10 1-46-15,-1 7-29 16,-8-5-42-16,-1-5-77 15</inkml:trace>
  <inkml:trace contextRef="#ctx0" brushRef="#br0" timeOffset="139624.6">6756 12617 276 0,'8'-11'326'0,"1"-9"-154"15,10-7-86-15,19-23-44 16,18-24-16-16,13-19 28 15,12-17-7-15,4-4-22 16,0 7-11-16,-7 14-9 16,-13 20-2-16,-16 20-11 15,-13 16-14-15,-12 14-45 16,-11 10-54-16,-13 13-28 16,-13 0-138-16</inkml:trace>
  <inkml:trace contextRef="#ctx0" brushRef="#br0" timeOffset="139958.22">6849 11822 829 0,'-25'-43'277'16,"6"12"-140"-16,6 4-70 16,5 13-40-16,8 0-13 15,0 14-12-15,14 22 2 16,9 23 3-16,18 24 6 15,8 24 7-15,8 19 9 16,3 4 0-16,0 7 8 16,2-10 0-16,-6-7 1 15,-2-9-11-15,-9-14-8 16,-9-19-7-16,-8-9-3 0,-7-20-4 16,-10-11 8-1,3-2-5-15,-6-10 1 16,-8-5 9-16,0-7-9 15,0 0-11-15,0 0 1 0,0-3-15 16,0-9-91-16,0-5-133 16,-8-4-77-16,-6-3-78 15</inkml:trace>
  <inkml:trace contextRef="#ctx0" brushRef="#br0" timeOffset="147698.26">8011 17393 717 0,'-77'25'293'0,"7"-6"-153"0,-43-5-69 31,113-28-92-15,37-10 15-1,31-12 4-15,30-18 3 0,24-6 2 16,16-9-3-16,7-4 0 16,2-1 2-16,-14 6-4 0,-11 5 9 15,-15 11-9-15,-23 3 4 16,-10 8 3-16,-12 8-4 16,-14 6-4-16,-8 2 2 15,-11 5 2-15,-5 9 4 0,-7-3 2 16,-6 6-9-16,-3 4 2 15,-3 0-21-15,-5 0-60 16,0-5-108-16,0-3-43 0,-16 0-51 16</inkml:trace>
  <inkml:trace contextRef="#ctx0" brushRef="#br0" timeOffset="148211.29">8848 16652 560 0,'-16'0'402'0,"3"0"-210"0,13-8-183 15,4-12-74-15,21-17 27 16,19-16 18-16,13-9 8 16,8-2 4-16,4 0-2 15,-1 3-1-15,-3 8-5 16,-3 12-1-16,-13 13 6 0,-5 7 2 15,-7 4 6-15,-14 10-6 16,-7 7 6-16,-2 0-2 16,-6 17 5-16,-4 11 3 15,-4 20 2-15,4 16-3 0,5 19-2 16,-7 14 4-16,6 8-4 16,0 2 0-16,1-2 3 15,-1-11-2-15,0-12-3 16,0-10 2-16,-2-7 1 15,-3-11 0-15,1-14 2 16,-4-11 2-16,0-9 1 0,0-5 44 16,0-15 40-16,-13 0-37 15,-11-15-24-15,-12-13-16 16,-10-13-4-16,-11-7 1 16,-3-9-2-16,-5-9 1 0,1 1 1 15,-55-65 15 1,71 73-18-16,6 4 0 15,15 4-7-15,3 13-4 0,8 6-31 16,4 15-50-16,12 3-57 16,0 3-42-16,0 9 15 15,0 0-78-15</inkml:trace>
  <inkml:trace contextRef="#ctx0" brushRef="#br0" timeOffset="180592.3">8851 5698 196 0,'-24'9'208'0,"3"-9"-66"15,1 12-40-15,3 0-28 16,6-12-1-16,3 0 33 16,8 0 31-16,-7 0 34 15,7 0 28-15,0 0 3 0,0 0-51 16,0-9-39-16,18-15-42 15,32-24-24-15,31-26-20 16,28-11-5-16,29-9-13 16,29-4-5-16,20 0-3 0,12 6 0 15,0 5 0-15,-4 6 0 16,-25 12 0-16,-24 12 0 16,-32 11 0-16,-29 14 0 0,-20 8 0 15,-20 7 0-15,-17 5 0 16,-11 4 0-16,-9 8 0 15,-8 0-11 1,0 0-71-16,-16 8-102 0,-9 4-101 16,-7 10-79-16,-10 1 37 15,-9 5-18-15</inkml:trace>
  <inkml:trace contextRef="#ctx0" brushRef="#br0" timeOffset="181274.76">9249 6147 308 0,'-64'48'214'0,"2"-10"-71"0,10-7-33 15,7-11 3-15,12-2 17 16,10-18 11-16,5 0-19 15,18-5-39-15,14-20-26 0,26-19-22 16,25-34-1-16,31-23-1 16,48-29-14-16,38-13 1 15,30 4-2-15,6 9-4 16,-3 17-7-16,-24 15 0 0,-28 20-3 16,-29 17 2-16,-32 16 1 15,-25 9-2-15,-24 10 3 16,-17 7 7-16,-8 7 11 15,-12 7 8-15,-3 5-3 0,-4 0-4 16,-9 0-4-16,0 0-4 16,0 0-12-16,0 0-3 15,0 0-2-15,0 0 0 0,0 0-1 16,0 0 10-16,0 0-3 16,0 0 6-16,0 0 11 15,0 0 9-15,0 0 1 0,0 0-10 16,0 0 9-16,0 0-11 15,0-5-14-15,0 3-9 16,0-4 0-16,0-2 0 16,0 1 0-16,0-5 0 15,-14-9 0-15,3-3 0 16,-6-5 0-16,-3-7 0 16,0-2 0-16,0 3 0 0,0-3 0 15,-5 7 0-15,1-3 0 16,2 11 0-16,3 2 0 15,2 3 0-15,6 7 0 0,-2 3 0 16,5 8 0-16,-3 0 0 16,-3 0 0-1,-2 0 0-15,-8 19 0 16,-17 11 0-16,-19 10 0 16,-17 10-107-16,-18 7-216 0,-10 8-43 15,-13 4 17-15,-7 1-24 16</inkml:trace>
  <inkml:trace contextRef="#ctx0" brushRef="#br0" timeOffset="182140.05">8758 5817 69 0,'3'-21'115'0,"2"4"48"15,-5 6-35-15,0-1-33 0,0-1-16 16,0-4 11-16,0 6 22 15,0-1-1-15,0 3-4 16,0 2-7-16,0 2-40 16,0 5-33-16,0 0-20 0,9 12-3 15,7 16-2-15,8 18 8 16,4 14 1-16,5 9 2 16,0 10-6-16,-1-6 0 15,-3-8-4-15,-6-8-1 16,-2-9 0-16,-4-6 1 0,-6-14-5 15,-3-8 2-15,-3-8-3 16,-5-12-18-16,0 0-16 16,0-3-26-16,0-11 8 0,-13 1 12 15,2-2 12-15,-2 0 7 16,4-2 4-16,-2 6 20 16,3 1-8-16,8 3 6 0,-9 2 6 15,9 1 0-15,0 4 0 16,0 0 1-16,0 0 9 15,0 0 6-15,0 0 2 16,-8 0 2-16,8 0 2 16,0 0 8-16,0 0-5 0,0-4 33 31,20-21-58-15,107-89-471-1,-58 58 68-15</inkml:trace>
  <inkml:trace contextRef="#ctx0" brushRef="#br0" timeOffset="186216.93">9758 15871 246 0,'-30'-16'255'15,"7"8"-52"-15,2 4-73 16,5 4-32-16,4 0 5 16,4 0 6-16,8 0-31 0,0 0-35 15,0 0-19-15,0 0-15 16,0 7 3-16,3 5 3 15,8 4 18-15,3 1 3 0,-2-4-8 16,5-2-8-16,-3-2-6 16,8-9-4-16,3 0-2 15,2 0 0-15,6-12-5 16,-1-9 2-16,1-3 6 0,-1-8-5 16,-7-5 3-16,-9-3-5 15,-7-6-3 1,-9 2 3-16,-22-6-1 0,-6 6 6 0,-7 3 19 15,-7 12-6-15,2 10-1 16,4 2 5-16,-1 13-9 16,1 4-10-16,1 16 1 15,8 22-9-15,7 14 2 16,20 25 5-16,0 17 3 0,20 11-6 16,13-3 0-16,12-4 5 15,12-13-5-15,4-16 6 16,2-12-9-16,7-20 3 0,-5-13 5 15,0-24 2-15,1-4-15 16,-6-24 3-16,-7-25 3 0,-13-28-5 16,-16-21-4-16,-16-19-9 15,-19-15-19-15,-14-5 11 16,-15-3 10-16,-13 2 7 0,-9 7 13 16,-3 18 6-1,0 11 20-15,5 16 33 0,8 17 10 16,11 20-2-16,8 13-19 15,9 6-28-15,8 15-14 16,2 10-15-16,14 9-7 0,0 25 8 16,17 20 8-16,13 19-1 15,13 17 1-15,11 22 0 16,7 16 1-16,8 11 4 0,4 7-4 16,4-1 0-16,1-6-3 15,-6-13 8-15,-4-9-5 16,3-16-7-16,-6-11-2 0,-10-15 4 15,-6-14-6-15,-8-11 5 16,-9-13 3-16,-7-11 2 16,-4-6-5-16,-10-11 2 15,1 0 7-15,1-4-9 0,-5-11 5 16,-8-18-7-16,0-20-3 16,0-20-20-16,-13-29-16 0,-2-12-20 15,-9-7 14-15,-8 2 18 16,-6 10 16-16,2 12 5 15,-1 11 6-15,1 11 4 0,0 11 7 16,7 11-9-16,1 8 24 16,7 12 7-16,5 9-3 15,4 3-4-15,4 9-15 16,8 4-9-16,-8 8 0 0,8 0-6 16,0 0-5-1,16 0 13-15,16 12 8 16,13 4-5-16,15 4 6 0,5 9 0 15,8 9 7-15,-3 2-3 16,-7 5-2-16,-1 4-9 16,-14 4 4-16,-6-1-2 0,-14 4-2 15,-7 2 4-15,-13-5-8 16,-4-3 3-16,-4-10 3 0,0-11-5 16,0-8 4-1,0-9 4-15,0-5-4 0,0-7 1 16,4-5-6-1,2-2 0-15,0-11 0 16,2-5 0-16,0-10 0 0,-5-7 0 16,6-8 0-16,-4-9 0 15,-2 0 0-15,5-5 0 0,-8-3 0 16,5 3 0-16,-2 2 0 16,-3-2 0-16,0 1 0 15,0 3 0-15,0 6 0 0,0 7 0 16,0 5 0-1,-8 4 0-15,-3 7 0 0,-6 4 0 16,4 10 0-16,4 5 0 16,-1 6 0-16,2 4 0 15,-5 14 0-15,4 9 0 0,9 25 0 16,-8 21 0-16,8 22 0 16,8 6 0-16,10 1 0 15,5-4 0-15,10-4 0 0,7-14 0 16,10-5 0-16,1-18 0 15,11-12 0-15,12-20 0 0,7-21 0 16,4-21 0-16,1-16-41 16,-6-12-379-16,-10-13-123 15,-17-2 40-15</inkml:trace>
  <inkml:trace contextRef="#ctx0" brushRef="#br0" timeOffset="189177.95">7248 17173 358 0,'-25'-5'241'16,"5"3"-55"-16,3-3-69 15,6 1-17-15,-3 4 23 16,14 0 11-16,0-3-35 15,0-2-41-15,0-4-31 16,0 2-10-16,17-5-8 0,16-5-1 16,19-11-1-16,26-13-2 15,32-15-1-15,31-11-2 16,13 2 4-16,4-4-1 0,-6 5-2 16,-15 10-5-16,-18 9 4 15,-23 9-5-15,-15 8 2 16,-19 4 6-16,-17 7-8 15,-13 9 3-15,-7 0 0 0,-9 8 7 16,-3 0-2-16,-9 0 4 16,-4 0-7-1,0 0-5-15,0 0 2 16,0 0 5-16,0 0-7 0,0 0-6 16,0 0-9-16,0 0-29 15,0 0-52-15,0 0-48 0,0 0-32 16,-14-8-56-16,-2-6-37 15,-9 0-246-15</inkml:trace>
  <inkml:trace contextRef="#ctx0" brushRef="#br0" timeOffset="190177.29">8242 16258 272 0,'-24'-13'346'0,"-1"5"-125"15,8 1-110-15,7 2-67 16,10-4-16-16,0 2-15 0,0 0-2 16,10-6-10-16,15-4 2 15,12-3-2-15,5 1 5 16,-2-3-8-16,-4 6 2 0,-3 4 2 16,-9 4 2-16,-8-1 6 15,-4 5 16-15,-4 4 15 16,-3 0 1-16,-5 0-11 15,0 0-17-15,0 13-8 0,3 7-1 16,10 8 1-16,3 17 10 16,12 17 21-16,4 14 11 15,10 9-4-15,1 10-6 0,8-7-11 16,-7 3-4-16,-1-10 2 16,-6-8-15-16,0-11 3 15,-9-17-8-15,-7-9 2 0,-4-12 7 16,-10-8 35-16,2-4 17 15,-9-12 17-15,0 0 2 16,-9-7-34-16,-10-17-29 0,-10-18-4 16,-12-18-35-16,-11-19 2 15,-10-9 12-15,-7-11-6 16,-1 2 11-16,7 8-1 16,6 12-2-16,5 12 4 0,6 11-2 15,14 10-2 1,7 11 7-16,6 10-6 0,2 1 3 15,4 10-3-15,13 0 0 0,0 3-2 16,0 9-2-16,0 0-2 16,0-3-1-16,0 3 2 15,0 0-2-15,5 0 3 16,14 0 5-16,19 0-3 16,9 0 3-16,18 0 3 0,9 8-7 15,7 4 3-15,4-4-3 16,4-8 3-16,1 13-2 0,-5-13 0 15,-7 12 2-15,-13-5-7 16,-13 2-2-16,-11-1-1 16,-16 4 2-16,-9 0-3 0,-8 14 1 15,-8 9 6-15,-8 18-4 16,-12 16 11-16,-6 16-1 16,-5 5-1-16,-3 0-1 15,6-5 4-15,4-11 1 16,5-14 1-16,2-10 7 0,4-17-9 15,4-10 7-15,9-3 4 16,-8-3-10-16,8-8 6 16,0-9-1-16,0 0-5 0,0 0 0 15,0 0 4-15,0 0-3 16,0 0-5-16,0 0 5 16,0 0-8-16,0 0 6 0,0 0-1 15,0 0-4 1,0 0 3-1,0 0 0 1,0 0-3-16,0 0 6 0,0 0 0 16,0 0-3-1,0 0 2 1,0 0-1-16,0 0-9 0,0 0 9 16,0 0-5-16,0-5 0 15,0 5 1-15,0-4-4 16,0-3-28-16,0 2-61 0,8-3-92 15,-8-12-144-15,9-21-92 16,-4-24 2-16</inkml:trace>
  <inkml:trace contextRef="#ctx0" brushRef="#br0" timeOffset="191509.1">9281 5828 14 0,'-11'0'25'16,"-2"0"27"-16,2 0 58 0,-2 0 39 16,-4 0-64-16,3 0-37 15,1 9-24-15,5-1-4 16,8-8-6-16,-8 0 4 15,8 0 6-15,0 8-1 16,0-8 5-16,0 0 13 16,0 0 1-16,0 0-13 15,0 0-14-15,20-16 16 0,16-13 11 16,21-28 5-16,36-25-8 16,49-19-8-16,38-9-8 15,22-4-2-15,9 1-6 16,1-2 2-16,-14-2-6 15,-11-3-2-15,-20-2-6 16,-20-3 7-16,-22-6-9 16,-16-7 7-16,-11-4-8 15,-14-8 4-15,-14-10 3 0,-13 2-2 16,-21 8-1-16,-16 7 2 16,-20 12 11-16,-11 9 3 15,-17 7-12-15,-12 11-1 16,-10 6-1-16,-12 8-1 15,-18 9-11-15,-30 15-12 16,-46 23-4-16,-70 22-24 16,-54 21-10-16,-13 21 3 15,2 20 22-15,2 15 11 16,6 16 7-16,-11 22 9 16,-10 37 1-16,-9 55 3 15,8 46 2-15,22 37 13 16,19 25 20-16,25 32 4 15,27 51 1-15,46 28-16 16,60-7-7-16,62-36-3 16,55-56-2-16,54-62 0 0,57-70 16 15,78-64 8-15,58-65 7 16,39-57-17 0,16-53 0-16,-9-53-10 0,0-41-3 15,-2-29-6-15,-27-15-3 16,-30 12 5-16,-43 24-9 15,-39 25 12-15,-46 23 17 16,-30 22 15-16,-27 20-2 0,-19 20-3 16,-14 13-11-16,-11 10-16 15,-7 10-13-15,-1 8-22 16,-8 6-69-16,0 8-87 16,5 2-60-16,3 15 33 0,1 6-57 15</inkml:trace>
  <inkml:trace contextRef="#ctx0" brushRef="#br0" timeOffset="193288.22">10614 17434 222 0,'-16'-4'197'0,"-1"-1"-23"0,2 3-57 16,-2-3-54-16,1 5-7 16,-1 0 17-16,6 0 33 15,-2 0 31-15,1 0 6 0,12 0 4 16,-9 0-4-16,9 0-5 16,0 0-5-16,-9 0-11 15,9 0-46-15,-6 0-76 0,6-5 0 16,0 1 0-1,0-3 0-15,6-6 0 16,8 1 0-16,15-4 0 16,28-22 0-16,36-26 0 15,45-34 0-15,48-32 0 0,58-29 0 16,48-16 0-16,29-7 0 16,9-3 0-16,-18 19 0 15,-21 16 0-15,-27 19 0 0,-33 21 0 16,-38 26 0-16,-47 14 0 15,-36 21 0-15,-34 13 0 16,-19 10 0-16,-21 7 0 0,-15 6 0 16,-10 2 0-16,-2 2 0 15,-9 4 0-15,0 2 0 16,-12-1 0-16,-1 4 0 16,-6 0 0-16,-11 0 0 0,-1 0 0 15,-6 21-91-15,-3 7-442 16,-10 16 19-16,-10 22 68 15</inkml:trace>
  <inkml:trace contextRef="#ctx0" brushRef="#br0" timeOffset="193756.8">11158 17817 674 0,'-81'32'508'0,"8"-2"-223"0,15-11-143 15,15-6-90-15,13-13-42 16,18 0-16-16,12-9-5 16,17-10 5-16,27-23 26 0,38-32 46 15,35-23 31-15,50-30 13 16,56-23-22-16,41-20-70 15,23-10-18-15,11-8 0 16,-10 5 0-16,-12 13 0 16,-18 12 0-16,-32 18 0 0,-28 26 0 15,-39 26 0-15,-36 19 0 16,-31 14 0-16,-22 20 0 0,-23 11 0 16,-15 7 0-16,-10 5 0 15,-11 3 0-15,-2 9 0 16,-1 0 0-16,-8-4 0 47,0 0 0-32</inkml:trace>
  <inkml:trace contextRef="#ctx0" brushRef="#br0" timeOffset="194000.58">14171 15773 2047 0,'-9'17'0'16,"-2"15"-376"-16,-11 17-391 15</inkml:trace>
  <inkml:trace contextRef="#ctx0" brushRef="#br0" timeOffset="195458.24">1448 11361 383 0,'-35'0'189'0,"5"0"-62"15,11 0-40-15,6 0-24 16,1-4-8-16,12-5-13 16,0 0-19-16,9-3-14 15,10-4 2-15,13-13-8 16,17-7-2-16,13-8 0 15,7-4-1-15,5-2 4 16,-6 0-1-16,-8 7-3 16,-6 1 0-16,-9 11 3 15,-17 6 5-15,-8 8 29 16,-7 4 37-16,-6 6 14 16,1 7 2-16,-8 0-18 15,0 0-24-15,0 0-14 16,0 0-13-16,0 0 1 15,0 0-5-15,0 0-4 16,0 0 4-16,0 0-3 16,0 0 7-16,0 0-4 15,0 0 1-15,0 0 5 16,0 0 1-16,0 0 11 16,0 0 16-16,0-5 14 0,0-2 13 15,0 3 13 1,0 1-26-16,0-2-65 15,0 1 0-15</inkml:trace>
  <inkml:trace contextRef="#ctx0" brushRef="#br0" timeOffset="195701.29">1956 10864 2047 0,'0'24'0'0,"9"26"0"16,2 35 0-1,6 37 0-15,6 37 0 0,7 24 0 16,-2 12 0-1,4-4 0-15,1-11 0 0,-1-22 0 16,-4-15 0 0,-3-25 0-16,-4-25 0 15,-5-19 0-15,-4-22 0 0,-4-14 0 16,-8-17 0-16,0-6 0 16,0-27 0 15,-11-7 0-31,-6-11-56 15,-8-7-261-15,-4-3-41 16,1-5 7-16,0-5 1 16</inkml:trace>
  <inkml:trace contextRef="#ctx0" brushRef="#br0" timeOffset="196100.29">1894 12073 153 0,'-48'-9'249'16,"4"9"-87"-16,8 0-57 16,6 0-38-16,7 0-7 15,6 0 1-15,6 0-12 16,2 0-16-16,9 0-10 16,0-7-5-16,0-2-2 15,9 1-8-15,7-4 5 16,19-9 18-16,23-10 20 15,19-11 4-15,3-2-26 16,2 4-8-16,-12 7-15 16,-17 4-1-16,-13 5 10 15,-8 8 11-15,-12 4-1 16,-7 8 6-16,-4 4-6 16,-6 0-6-16,-3 0 2 15,0 0-6-15,0 0-4 16,0 0-3-16,0 0-4 15,0 0 1-15,0 0-1 16,0 0-8-16,0 0 1 16,0 0-42-16,0 0-83 15,0 0-75-15,0 0-45 16,0-22-79-16</inkml:trace>
  <inkml:trace contextRef="#ctx0" brushRef="#br0" timeOffset="197034.33">2572 10652 191 0,'9'-20'157'16,"-4"3"-65"-16,-2 5-40 15,-3 0-12-15,0 4 0 16,0 0-7-16,0 4-2 16,0 0-4-16,0 0 24 15,0-1 12-15,0-2 2 16,0 0-18-16,0-7-12 16,-11-2 13-16,-1 0 6 15,-4 4 20-15,-6 3 2 16,3 5-28-16,-2 4-21 15,-4 0-3-15,1 16-18 16,4 5 1-16,1 3-1 16,5 0-4-16,14 1-1 15,0-1-1-15,9 1-2 16,7 0-1-16,9 0-3 16,7-6 7-16,4-3 2 15,5 0 2-15,0-3-8 16,-1-13 2-16,-4 8 3 15,2-8-2-15,-5 9-3 16,-6-9 1-16,2 11 1 16,-5-11 1-16,1 12 1 15,-5-3 2-15,-1-2-5 16,2 5 2-16,4 2 0 16,0 2 1-16,1 4-2 15,-1 4 4-15,5 1-2 16,-6 3 4-16,1 0-8 15,-11 1 1-15,-1 4 6 16,-5 0 9-16,-8 3-2 16,0 2 15-16,-11 1-1 15,-5 3 0-15,-9-7-1 16,1-1-7-16,-5-6-1 16,-5-7 14-16,-1-10 1 15,2-11-10-15,1 0 2 16,-1-9 0-16,1-5-3 15,7-7 3-15,1-7 0 16,7-6-1-16,7-1 4 0,10-11-8 16,-9-7-4-16,9-3-7 15,0-10-6-15,0-3-1 16,0-4-3-16,0 3 8 16,0 6-5-1,0 6 24-15,-13 6-17 16,2 3 2-16,-3 4 18 15,-1 9 12-15,-5 7-6 16,-5 8-7-16,-3 4-16 0,-4 10-3 16,-1 7-13-16,1 0 3 15,-6 7-3-15,3 10-27 16,-7 4-79-16,5 3-111 16,1 5-76-16,9-2-15 15,5-4 20-15,22-12 8 16</inkml:trace>
  <inkml:trace contextRef="#ctx0" brushRef="#br0" timeOffset="197515.57">2447 10114 233 0,'-19'-57'158'0,"-14"5"-67"16,-13-1-32-16,-5 3 1 15,-7 11 3-15,-7 9-10 16,1 14 14-16,-6 13 14 15,-3 10-35-15,-9 18-3 16,6 12 2-16,-1 16-10 16,4 20-9-16,5 25-10 15,6 20-10-15,10 20 0 16,14 18-1-16,14 14 3 16,16 17-4-16,16 20 5 15,16 19-3-15,17-3-2 16,16-7 7-16,19-22 4 15,23-27 0-15,17-32-1 16,23-30 15-16,16-36 17 16,14-36 7-16,2-37 0 15,0-49-4-15,0-44-12 16,-8-41-22-16,-10-33-2 0,-11-16 1 16,-19-13-13-1,-26-5 2-15,-37-6-1 16,-35-5 4-16,-37-7-8 15,-36 4 2-15,-31 7 6 16,-25 23 9-16,-21 32 10 16,-27 34-16-16,-19 38-4 15,-15 32 1-15,-4 32-11 16,2 21-64-16,18 33-113 0,20 24-83 16,25 29 16-16,23 15 18 15,29 9-43-15</inkml:trace>
  <inkml:trace contextRef="#ctx0" brushRef="#br0" timeOffset="198813.36">3130 10266 278 0,'-17'-8'287'16,"6"3"-107"-16,-2 5-86 15,5 0-39-15,8 0-1 16,0 0 9 0,0 0-28-16,0-4-17 0,0-3-14 15,8-5-3-15,8-10-1 16,14-13 0-16,10-27-2 15,13-21 3-15,4-5 4 16,-6 3-3-16,-9 11 3 16,-13 13 15-16,-13 16 15 15,-16 16 7-15,-13 17-10 16,-16 24-17-16,-11 25-2 16,-13 24 0-16,-4 16 6 15,5 4-2-15,3-7-10 16,11-12-3-16,16-17-2 15,13-17-2-15,18-20 7 16,18-25-6-16,22-35 0 16,28-41-1-16,25-22 4 15,2-7-4-15,-6 13 2 16,-20 18 9-16,-28 22 18 16,-36 24-6-16,-28 33-10 15,-36 37-7-15,-22 52 1 16,-18 38-2-16,-9 22 1 15,8 6-1-15,13-17-3 16,16-24 5-16,19-25-17 16,21-27 11-16,30-35-2 15,28-34 4-15,35-47-3 16,26-36 8-16,21-24-6 16,-2 4 3-16,-12 11-1 15,-28 23 7-15,-19 10 11 16,-24 13-14-16,-23 12-20 15,-16 11-56-15,-20 19-97 16,-10 15-141-16,-15 8-87 16</inkml:trace>
  <inkml:trace contextRef="#ctx0" brushRef="#br0" timeOffset="202440.83">15893 2014 17 0,'0'0'31'16,"-9"0"191"-16,9 0-109 16,-8 0-40-16,8 0-28 15,-8 0-9-15,8 0 3 16,-12 0-1-16,4 0-1 15,-7 0-9-15,1 0 10 0,3 0 3 16,-3 0 6-16,3 0 5 16,0 0 2-16,11 0-7 15,0 0-7-15,0 0-9 16,0-4-17-16,11-3 5 16,22-10-5-16,32-16 0 15,31-16 1-15,35-23-2 16,27-19 10-16,14-6 5 15,1-5-6-15,-6 4-14 0,-17 5 5 16,-24 12-12-16,-20 3 4 16,-25 9 15-16,-24 3 23 15,-26 5-9-15,-23 9-10 16,-27 3-14-16,-35 12-1 16,-34 17-1-16,-42 20-8 15,-42 20 0-15,-21 17 4 0,-16 16 0 16,12 4-4-16,18 4 0 15,36-8 1-15,34-8-10 16,37-5-2-16,34-6 11 16,50-15 6-16,50-10-5 15,43-18 0-15,45-16-3 16,36-19 4-16,18-17 3 16,-1-9-7-16,-20 1 3 15,-33 9-3-15,-36 10 0 0,-38 10-16 16,-34 12-3-16,-42 7 10 15,-42 21-2-15,-42 16 8 16,-47 25 6-16,-34 27 2 16,-31 32 3-16,-6 21 6 15,11 10-6-15,29-5-3 16,36-12-3-16,37-13 7 16,36-14-11-16,41-14 7 15,38-21 3-15,45-23-5 16,38-29-1-16,41-34 3 0,29-34 6 15,16-26-7-15,-4-7 1 16,-20-2 2-16,-29 13 3 16,-33 17 6-16,-32 13 25 15,-27 6-10-15,-30 6-15 16,-20 11 0-16,-28 13-12 0,-26 7-6 16,-16 17 0-1,-7 12-2-15,-4 9-25 0,4 8-44 16,9 3-74-16,14 0-52 15,22 5-3 1,16-3 28-16,16-10-60 0</inkml:trace>
  <inkml:trace contextRef="#ctx0" brushRef="#br0" timeOffset="202939.47">18146 525 91 0,'-12'-17'192'16,"-1"5"-50"-16,4 0-44 16,-5 3-35-16,6 3-16 15,8-2 2-15,-8 3-2 16,8 5-10-16,0 0-17 15,0 0-11-15,0 0-5 16,0 15-5-16,4 10 10 16,8 16 5-16,2 11 7 15,0 14-3-15,3 11-5 16,3 1-5-16,0-2 0 16,0-5-6-16,-4-11 0 15,2-15-2-15,-7-8 3 16,-3-13 4-16,-5-12-2 15,-3-12 48-15,0-8-9 0,0-17-22 16,-14-23-4-16,-4-18-12 16,2-20-2-16,8-6-2 15,8-1 6-15,0 8-2 16,0 11-5-16,0 17 3 16,13 7-3-16,8 14-6 15,7 8 5-15,12 7 0 16,1 8-6-16,5 13-45 15,-7 8-70-15,-4 13-49 16,-10 12-23-16,-12 3-47 0</inkml:trace>
  <inkml:trace contextRef="#ctx0" brushRef="#br0" timeOffset="203838.26">17976 902 131 0,'-62'26'200'0,"19"-10"-63"0,13-16-64 16,22 0-31-16,21-4-18 15,30-12-6-15,28-13-7 16,22-3-7-16,17-5 0 16,0-3-2-16,-1 2-1 15,-17 3 0-15,-13 5-3 16,-17 10 7-16,-23 8 12 16,-13 5 4-16,-17 2 1 15,-9 5-3-15,0 12-7 0,-9 12-2 16,-13 14-3-16,2 10-2 15,3 5-1-15,17 0 1 16,0-1-4-16,0-7-2 16,5-9 5-16,1-10-2 15,8-10-4-15,2-16 5 0,5 0 5 16,-1-14-4 0,-1-9 1-16,3-13 0 15,-6-5 7-15,-5-4 4 0,2 6 0 16,-4 0 5-16,-9 11-5 15,0 8-4-15,0 8-11 16,0 8-2-16,0 4 2 16,0 16 3-16,3 4-10 15,5 4 7-15,4 1 2 0,-3-1-3 16,2-7 1-16,2-6 2 16,-4-11-4-1,-2 0 1-15,5-7 0 0,1-9-5 16,0-10 5-16,-7-2-2 15,3-4 2-15,-6-1 3 16,2 5 3-16,-2 8-4 16,-3 3 0-16,0 9-9 15,8 8 7-15,6 8-6 0,-2 12 7 16,8 9 0-16,5 8-1 16,-1 0-1-16,3-5 1 15,-2-3 2-15,-4-10-1 16,-5-7 2-16,1-12-3 15,-6-3 0-15,2-13 0 0,-1-13 1 16,-3-8-1 0,-9-3 1-16,0-1-3 15,0 4 14-15,0 9-6 0,-13 7-3 16,13 8-3-16,-8 13-6 16,8 13 6-16,0 13-4 15,0 10 2-15,8 4 0 16,53 102 6 15,-40-129-11-31,1-18-12 0,68-95-103 31,-65 38 76-31,-13-11 14 16,-3-1 23-16,-9 5 32 16,0 17 39-16,0 11 0 15,-12 13-25-15,12 11-25 16,-9 17-5-16,9 19-3 15,0 15 2-15,12 12 1 16,8 10 1-16,13 5-2 0,11-1-18 16,12 2-98-16,12-13-141 15</inkml:trace>
  <inkml:trace contextRef="#ctx0" brushRef="#br0" timeOffset="204970.15">25366 858 213 0,'-45'9'212'0,"-3"-9"-29"16,-6 11-63-16,7-11-26 15,6 8 1-15,8-8-19 16,9 0-24-16,13 0-12 15,11 0-16-15,11 0-10 16,27 0 28-16,30-8-7 0,28-12-10 16,31-17-10-16,20-2-5 15,19-11-4-15,16-3-5 16,4 1 1-16,-2 2-2 16,-12 5 2-16,-28 5-2 15,-25 9 3-15,-34 5 22 0,-32 6 30 16,-33-1-25-16,-44 4-23 15,-50 6 2 1,-51 11-3-16,-46 23-5 0,-14 15 2 16,1 10 5-16,17 2-8 15,29-1-3-15,28-4 5 16,30-9-12-16,27-3 10 16,27-4 13-16,35-10-13 15,36-7 5-15,40-12-5 16,36-7 5-16,38-14-9 0,28-8 1 15,12-2 2-15,-6-8 3 16,-17 7-7-16,-37 4 13 16,-38 4 12-16,-39 4-3 15,-37-5-11 1,-55 8-2-16,-59 13 1 0,-62 17 3 16,-47 16 11-16,-22 19 15 15,4 10-7-15,26-2-9 16,28-3-14-16,36-10-5 0,33-4-6 15,33-11 1-15,38-3 8 16,36-5-2-16,33-20 5 16,42 0-7-16,41-25 0 15,37-12 3-15,19-13-3 16,-2-1-2-16,-18-2 0 16,-33 5 0-16,-40-1-9 15,-39-1-21-15,-42 5 8 16,-43 2 13-16,-43 5 6 15,-33 19 7-15,-27 14-3 0,-11 12-1 16,-1 15-7-16,16-2-36 16,20 5-114-16,23 0-73 15,29 2-1-15,20 2-57 16</inkml:trace>
  <inkml:trace contextRef="#ctx0" brushRef="#br0" timeOffset="205420.38">27925 292 185 0,'0'-12'207'0,"0"1"-22"16,0-2-58-16,0 1-21 15,0-1 16-15,0 2 22 16,0-3 18-16,0 3-1 0,0 4-49 15,0 2-40-15,0 5-45 16,-8 0-20-16,8 16-12 16,0 12 4-16,0 18 4 15,0 14-2-15,4 14 2 16,0 3-7-16,4 0 10 16,0 1-9-16,1-9-40 15,2-13-118-15,0-6-131 16,3-14-35-16,-14-12-34 15</inkml:trace>
  <inkml:trace contextRef="#ctx0" brushRef="#br0" timeOffset="206318.4">27738 688 315 0,'-20'-17'226'0,"12"1"-106"15,16 5-66-15,15-6-25 16,22 1-15-16,16-1-11 15,13 0 3-15,-1 1-6 16,-5 4 2-16,-11 0 6 16,-14 4 27-16,-18-1 34 15,-7 9 12-15,-6 0-14 16,-3 0-38-16,-5 0-12 16,-4 0-15-16,0 17 2 15,0 7-5-15,5 13 4 0,-2 4-3 16,0 3 1-16,0 1 2 15,6-4-6-15,-1-12 4 16,0-10 2-16,0-7 0 16,2-3 5-16,-2-9 15 15,3-12-9-15,9-13-9 16,5-12-1-16,4-10 2 16,2-3 2-16,3 4 18 15,-6 11 4-15,-9 10-5 16,-1 5-16-16,-10 8-7 15,0 12-5-15,-4 0 3 16,4 0-4-16,0 12 7 16,3 0-4-16,3-4 3 15,-2 1-2-15,-3-9 3 0,-1 0-1 16,0 0-4-16,0 0 0 16,4-9-10-1,3-6-6-15,7-6 6 16,3-3 6-16,-3-2 4 15,-1 7-1-15,-1 7-1 0,-9 12-2 16,3 0-3-16,-6 12 3 16,-4 7 5-16,4 7-2 15,1-2 5-15,-1-3-2 16,0-2-2-16,-2-7 7 16,3-3 0-16,-1-9 1 15,0 0-1-15,10-12-4 16,-2-13 0-16,4-11-1 15,4-2 0-15,-3 2 4 0,-4 4-4 16,-8 2 3 0,-1 14-3-16,-2 4-3 15,2 12 3-15,0 0 0 16,4 0-2-16,5 12 2 0,3 2 3 16,4-2-6-16,0-12 0 15,4 0 5-15,9-5-11 16,4-11-17-16,0-12-12 15,-5-9-12-15,-4-12-11 16,-7-4 6-16,-8 4 50 16,-9 13 42-16,-8 11-11 15,0 17-7-15,-17 8 0 16,-4 21 7-16,2 7-4 16,2 5-12-16,9 3 4 15,8 1-5-15,4 0-6 16,13-2 4-16,2-1-5 15,6-1-26-15,4-9-85 16,-1-4-83-16,-3-7-71 16</inkml:trace>
  <inkml:trace contextRef="#ctx0" brushRef="#br0" timeOffset="208331.33">21764 52 76 0,'0'-7'202'0,"-8"7"-75"0,8 0-60 16,0 7-32-16,0 18-17 16,8 17-1-16,10 17 14 15,1 19-5-15,6 12-10 16,4-1 1-16,-1-4-13 15,-5-16 6-15,-6-14 9 16,-9-16 12-16,-8-9 32 0,-12-19-22 16,-13-11-18-1,-6-21-11-15,-3-15-5 0,6-20-7 16,3-23-5 0,13-9-7-16,12-14 0 0,0-1 5 15,8 11 5-15,13 14 0 16,4 13-1-16,7 61-6 15,4 4-8-15,5 0-34 16,0 0-39-16,-4 0-8 16,-6 0-96-16,-9 0-143 0</inkml:trace>
  <inkml:trace contextRef="#ctx0" brushRef="#br0" timeOffset="209080.13">21663 377 5 0,'-36'26'9'0,"15"-6"8"15,21-8 24-15,8-3 78 16,26-9 16-16,14-12-66 16,12-5-33-16,10-4-17 15,-5 2-10-15,-8 2-4 0,-13 5 9 16,-17 8 5-16,-10 4-9 16,-4 0-7-16,-10 0 5 15,-3 19-2-15,0 7-5 16,6 2 1-16,-3 1-1 15,6-4 0-15,2-5 1 16,6-1 2-16,3-7-1 16,0-12-1-16,5 0-2 15,-2-7 1-15,-2-10-3 16,5-8-2-16,-8-2 4 0,4-2 4 16,-6 3-3-16,-4 12 4 15,0 0-5-15,-4 6 2 16,0 8-2-16,1 0 6 15,2 0-4-15,7 17 0 16,1-5-2-16,9-5 5 0,6-7 7 16,6 10-1-1,3-10-7-15,11-10 5 16,3-4-8-16,-5-12 0 0,2 2-3 16,-5-5 4-16,-10 6 0 15,-10 2 4-15,-8 8 9 16,-6 5 6-16,-7 4-5 15,0 4-1-15,1 0-1 16,-1 0-6-16,1 9 4 0,3-1 0 16,1-8 4-16,2 0 15 15,1 0 7-15,5 0-13 16,2 0-7-16,6 0 4 16,-2-5 0-16,3-3-8 15,-1 0 6-15,-1 1 11 16,0-3 2-16,-7 3 2 15,-5 3-3-15,-4 1-1 16,-1-1-5-16,-2-1 1 16,-5 5-7-16,-4 0-11 0,0 0-3 15,0 0-1-15,0 0-4 16,0 0-5 0,0 0 5-16,0 0-6 15,0 0-9-15,0 0-12 16,0 0-18-16,0 0-31 15,0 0-46-15,0-5-20 16,0 2 16-16,0-1 9 16,-13 4-10-16,2 0-4 0,-1 0 15 15</inkml:trace>
  <inkml:trace contextRef="#ctx0" brushRef="#br0" timeOffset="210311.96">11528 9886 174 0,'-25'9'231'0,"1"-9"-57"15,0 0-60-15,7 0-48 0,5 0-21 16,0 0 2-16,12-9 12 16,0 1-2-16,0 1-11 15,0-6-13-15,12-3-17 16,8-9-11-16,13-11 7 0,24-17-8 15,20-12-6-15,24-12 0 0,16-6 5 16,10 7-1-16,3 2-1 16,-9 13-4-16,-10 8 7 15,-23 9-6-15,-18 7 3 16,-19 9 4-16,-9 12-7 0,-13 4 2 16,-10 2-1-16,-7 4 3 15,-4 6-10-15,-3 0-14 0,-5 0-27 16,0 0-31-16,0 0-28 15,-13 0 108-15,1 0-191 16,-7 12 21-16,-6-1 5 0,-7 6 28 16</inkml:trace>
  <inkml:trace contextRef="#ctx0" brushRef="#br0" timeOffset="210610.83">11528 10192 298 0,'-45'46'273'16,"11"-14"-105"-16,16-13-84 16,4-5-49-16,14-14-20 0,14-9-5 15,13-15 2-15,26-16 2 16,29-26-2-16,28-15 6 16,23-14 1-16,14-2-11 0,-3 7 0 15,-5 4-4-15,-12 17 3 16,-23 12-4-16,-22 10 0 15,-22 8-3-15,-11 16-2 16,-11 4-2-16,-11 5 4 0,-6 6 2 16,-9 0 1-16,1 4-2 15,-6 0 0-15,2 0-22 0,-1-4-72 16,0 0-69-16,9-14-54 16</inkml:trace>
  <inkml:trace contextRef="#ctx0" brushRef="#br0" timeOffset="211426.16">25098 4953 397 0,'0'-20'494'16,"0"4"-53"-16,0 4-201 0,0 3-136 15,0 9-58-15,0 0-33 16,0 0-7-16,0 0-5 0,0 21 5 16,8 12-9-16,6 7 6 15,-3 8-3-15,6 7 3 16,-6-4-5-16,2 2 9 15,3-3-5-15,-2-10-1 0,-8-2-4 16,-3-10 3-16,-3-7 3 0,0-6-3 16,0-3-2-16,0-12-10 15,0 0-27-15,0 0-13 16,-15-7-50-16,-5-11 20 16,-8-2 30-16,-5 1 30 0,-8-2 22 15,1 4 1-15,-6 10 6 16,2 7-9-16,5 0 6 0,-7 20 2 15,1 8 6-15,1 6 1 16,3 2-1-16,8-4-12 16,14 1 1-16,2-9 3 0,8 1 1 15,9-10-2-15,0-1 3 16,0-14-5-16,0 0 0 16,0 0 1-16,0 0 1 15,0 0-16-15,0 0-45 0,5 0-78 16,-5-14-78-16,0-6-66 15,-8-3-1-15,-6-11-211 16</inkml:trace>
  <inkml:trace contextRef="#ctx0" brushRef="#br0" timeOffset="212081.51">24263 5109 310 0,'-16'-12'153'0,"16"2"-75"16,8 3-42-16,23-6-23 15,28-7-8-15,20-5-3 0,18-4-1 16,15 1 0-16,-3 4-4 0,-3 0 3 16,-15 0 0-1,-9 7 3-15,-12 1 0 0,-18 5 6 16,-15 0 12-16,-9 4 25 16,-9 7 19-16,-5 0 20 0,-6-5 2 15,-8 1-12 1,0 4-19-16,0 0-9 0,0 0 2 15,4 0 5-15,0 0 20 16,1 0-5-16,-2 0-1 0,-3 0-7 16,0 0-18-16,0 0-15 0,0 0-19 15,0 0-14 1,0 16 9-16,8 10-3 0,3 6 4 16,6 9 2-16,3 8 2 15,2 0-1-15,-2 3-3 0,-1-2 1 16,2-5-6-16,-4-3-8 15,-3-12 8-15,0-9 1 0,-6-4 6 16,-4-6-2-16,0-11 2 16,0 0-2-16,-4 0 1 15,0 0 2-15,0-4-7 0,0-13-6 16,-12-11 0-16,-2-8 2 16,5-4 3-16,-4-10 8 0,4-2-3 15,9-2 1 1,0 1-8-16,0 8 7 0,0 4-1 15,9 9-7-15,5 3 6 16,20 6-8-16,5-2 7 0,15 4 1 16,11 5 2-16,6 4 1 15,-3 5-6-15,1-3 0 16,-9 7 0-16,-11-1 9 0,-12 4 1 16,-9 0 32-16,-9 0 33 15,-5 0 29-15,-6 0-17 0,0 0-19 16,-8 0-60-16,4 0-8 15</inkml:trace>
  <inkml:trace contextRef="#ctx0" brushRef="#br0" timeOffset="212302.81">26061 4701 2014 0,'0'0'-33'16,"0"0"10"-16,0 0-2 15,0-5 5-15,0 5-41 16,0 0-45-16,0 0-50 0,0 0-34 15,0 0-72-15,0-8-33 16,0-4-65-16</inkml:trace>
  <inkml:trace contextRef="#ctx0" brushRef="#br0" timeOffset="212608.13">26321 4779 348 0,'-14'0'252'16,"3"0"-90"-16,5 0-79 16,6 8-43-16,0-8-9 15,0 0 64-15,-8 0 22 0,8 0-22 16,0 0-36-1,0 0-21-15,0 0-15 0,0 0-5 16,0 0-5-16,0 0-5 16,0 0-25-16,0 0-52 15,0 0-110-15,0 0-106 16,-22 0-93-16</inkml:trace>
  <inkml:trace contextRef="#ctx0" brushRef="#br0" timeOffset="-212545.48">8628 7829 572 0,'-40'-43'197'15,"12"3"-81"-15,7 4-59 0,9 3-34 16,12-1-7-16,24 2-2 15,21 4 1-15,23 3-4 16,21 13-4-16,21 12 11 0,17 12-4 16,14 9-3-16,23 8-2 15,14 4-8-15,11 3-1 16,4-3 6-16,-16 0-4 0,-9-5-3 16,-23-3 1-1,-22-6-2-15,-21-3 7 0,-23-4-4 16,-17 1 4-16,-17-13-5 15,-12 8 0-15,-9-8 0 16,-8 0-7-16,-13 0-30 0,-3 0-84 16,-19-12-81-16,-22-11-66 15</inkml:trace>
  <inkml:trace contextRef="#ctx0" brushRef="#br0" timeOffset="-212030.36">9936 6687 407 0,'-29'-44'165'0,"10"11"-70"16,-3 9-48-16,11 12-23 15,-3 8-15-15,7 16 5 16,-4 21 5-16,-3 18 17 16,-2 27 12-16,-1 28 11 0,-7 33 5 15,-4 40 4-15,-8 36-3 16,-9 31 5-16,-7 10-4 15,-5-4-20-15,5-12-11 0,1-21-4 16,8-23 5-16,1-29-20 16,14-34-8-16,8-30-2 0,8-29 6 15,-1-22 2 1,13-15 13-16,0-14-6 0,0-5-7 16,0-18-3-16,0 0 5 15,0 0 6-15,0 0 8 16,0-5-3-16,0 0-4 0,0 3-5 15,0-4-4-15,0 6 0 16,0-4-3-16,0 1-9 0,0-1-1 16,-8 0 1-16,8 4 1 15,0 0 4 1,0-5-9-16,0 5-1 0,0-3 1 16,0 3 6-16,-8 0-3 15,8-5-2-15,-8 1 2 16,8-3 0-16,0-2-1 15,-8 1 2-15,0 0-2 0,8 4-17 16,-12-5-66-16,4 2-80 16,0-5-84-16,0 0-48 0,0 0-42 15</inkml:trace>
  <inkml:trace contextRef="#ctx0" brushRef="#br0" timeOffset="-211165.49">5676 16180 604 0,'-73'-12'166'0,"16"0"-83"15,21 0-45-15,12 1-19 16,11-11-6-16,18-11-2 16,30-12-5-16,35-11-3 15,31-9 0-15,41 0 17 16,30 4 13-16,21 8 19 0,19 9-12 15,8 6-15-15,3 6 0 16,-5 4-8-16,-3 7 4 16,-14 4-3-16,-27 5-8 15,-29 0-6-15,-31 5 2 16,-24 1 8-16,-25 6 8 16,-17 0 14-16,-15 0 10 0,-13 0 3 15,-8 0-3-15,-3 0-18 16,-6 0-8-16,-3 0-14 15,0 0-9-15,0 0-8 16,0 0-63-16,0 0-102 0,-12 0-85 16,-3-8-35-16,-15-4-14 15</inkml:trace>
  <inkml:trace contextRef="#ctx0" brushRef="#br0" timeOffset="-210715.39">7531 14939 481 0,'-37'-8'322'16,"9"3"-159"-16,13 5-96 15,15-4-41-15,4 1-11 16,15-7-9-16,18 0 4 16,19-3-6-16,18-4-6 0,8-3 2 15,3 4 3-15,-5 0-3 16,-7 4 3-16,-7 3-6 15,-14 1 3-15,-12 8 2 16,-15 0 3-16,-8 0-1 16,-9 0 1-16,-8 0 12 0,0 12-6 15,0 16 7-15,-17 30 38 16,-2 27 19-16,-5 34-28 16,-1 31-16-16,0 30 7 0,-2 8 7 15,1-3-12-15,6-9 14 16,9-17-4-16,11-26-10 15,0-22-19-15,0-25-1 0,0-26-7 16,0-14 1-16,0-14 10 16,0-16-12-16,3-4-2 15,2-12 8-15,-2 0-9 16,2-9-7-16,-5-15-46 16,0-24-113-16,0-25-27 0,-16-25-45 15,-5-25 9-15,-4-19 14 16,-3-13-39-16</inkml:trace>
  <inkml:trace contextRef="#ctx0" brushRef="#br0" timeOffset="-208219.48">7831 14967 264 0,'-23'-8'336'0,"-3"-1"-81"16,7 6-128-16,7 3-62 15,4 0-29-15,8 0-14 16,0 0 4-16,0 0 1 16,0-4-10-16,0 0-15 0,12-4 5 15,15-1 1-15,19-4 3 16,14 5-4-16,18 0-6 16,12 8 3-16,6 0 1 0,2 8-4 15,0 5 4-15,-5 4-7 16,-7-1 1-16,-13-1 4 15,-17 1-2-15,-11 1-1 16,-17 0 0-16,-7-1 5 16,-13 7 14-16,-8 16 22 0,-15 14-10 15,-15 20-12-15,-11 25-5 16,-11 20 5-16,-8 12 36 16,-11 4-3-16,-2 9 8 0,-3-5-8 15,2-8-14-15,6-7-18 16,6-23-7-16,13-22-6 15,13-16 1-15,12-17-4 0,8-14 3 16,5-11-7-16,11-12 14 16,0-8-11-16,0 0-2 15,0 0 5-15,0 0-4 16,0 0-4-16,0 0 0 16,0 0 5-16,0 0-1 0,0 0 0 15,0 0-7-15,0 0 7 16,0 0 4-16,0 0-3 15,0 0-9-15,0 0 12 0,0 0-10 16,0 0-2-16,0 0 8 16,0 0 0-1,0 0-4-15,0 0 0 0,0 0 1 16,0 0 4-16,0 0-6 16,0 0 8-16,0 0-10 15,0 0-7-15,0 0 3 16,0 0-4-16,0 0 1 0,0 0-3 15,0-2-3-15,0-4 1 16,0 6 4-16,0-2 2 16,0 2 0-16,0 0 6 0,0 0 8 15,0 0-7-15,0 0 5 16,0 0 0-16,0 0-5 16,0 0 7-16,0 0-4 31,0 0 2-31,0 0-6 0,0 0 10 15,0 0 1-15,0 0-5 16,0 0 1 0,0 0 4-16,0 0-1 15,0 0-2-15,0 0 2 16,0 0-1 0,0 0-3-16,0 0-3 0,0 0 4 15,0 0 1 1,0 0-4-16,0 0-1 15,0 0 1 1,0 0-2-16,0 0 0 16,0 0 5-16,0 0-1 15,0 0 6 1,0 0-8-16,0 0 3 16,0 0 0-1,0 0-1 1,0 0 1-16,0 0 2 0,0 0-8 15,0 0 5-15,0 0-5 16,0 0 2-16,0 0 6 16,0 0-7-16,0 0 9 0,0 0-4 15,0 0-7-15,0 0 12 16,0 0-6-16,0 0-4 16,0 0 4-1,0 0-5 1,0 0-1-16,0 0 8 15,0 0 0 1,0 0 1 0,0 0-10-16,0 0 8 0,0 0 2 15,0 0-8 1,0 0 5-16,0 0 3 16,0 0 1-16,0 0-10 0,0 0 6 15,0 0-6-15,0 0 13 31,0 0-5-31,0 0-7 16,0 0 7 0,0 0-1-16,0 0-5 0,0 0 5 15,0 0-4 1,0 0 3 0,0 0 2-16,0 0 1 0,0 0-2 15,0 0 0 16,0 0 3-31,0 0-9 16,0 0 1-16,0 0 4 16,0 0 1-16,0 0 3 15,0 0 1 1,0 0-5-16,0 0 4 0,0 0 0 16,0 0-3-16,0 0 8 15,0 0-3-15,0 0-4 16,0 0 3-16,0 0 3 0,0 0-7 15,0 0 1-15,0 0 2 16,0 0 0-16,0 0-7 16,0 0 0-16,0 0 1 0,0 0 4 15,0 0 4-15,0 0-5 16,0 0-1 0,0 0-4-1,0 0 7-15,0 0-2 0,0 0-4 16,0 0 1-16,0 0 4 15,0 0 4 1,0 0-6-16,0 0-7 16,0 0 12-16,0 0-9 0,0 0 2 15,0 0 2-15,0 0-2 16,0 0 5 0,0 0-11-16,0 0 1 0,0 0 11 15,0 0-2-15,0 0-4 16,0 0 3-16,0 0-4 15,0 0 7-15,0 0-9 16,0 0 0-16,0 0 11 16,0 0-13-16,0 0 4 15,0 0-1-15,0 0 7 16,0 0-2-16,0 0 2 16,0 0-5-16,0 0 2 0,0 0-3 15,0 0 3-15,0 0 0 16,0 0-4-1,0 0 8-15,0 0-7 16,0 0 5-16,0 0 6 16,0 0-6-16,0 0 3 15,0 0 22 1,0 0 16-16,0 0-6 0,0 0-6 16,0 0-8-16,0 0-4 15,0 0-6-15,0 0-10 16,0 0 2-16,0 0-1 0,0 0-3 15,0 0-5 1,0 0-1-16,0 0 8 16,0 0-1-16,0 0 0 0,0 0-5 15,0 0-1-15,0 0 6 16,0 0-6-16,0 0 6 16,0 0-12-1,0 0 10-15,0 0 1 16,0 0-1-16,0 0 2 0,0 0-5 15,0 0 9-15,0 0-11 16,0 0 2 0,0 0-2-16,0 0 12 0,0 0-6 15,0 0-5-15,0 0 0 16,0 0-1-16,0 0 5 16,0 0 2-16,0 0-6 15,0 0 7-15,0 0-3 16,0 0-3-16,0 0-1 15,0 0 10-15,0 0 0 0,0 0-12 16,-9 0 0 0,9 0 9-16,0 0-1 0,0 0-2 15,0 0-3-15,0 0 0 16,0 0 5-16,0 0-5 0,0 0 4 31,0 0-4-31,0 0 1 16,0 0 4-16,0 0-8 15,0 0 10-15,0 0-11 16,0 0 14-16,0 0-14 16,0 0 2-1,0 0 6 1,0 0-27-16,0 0-44 0,0 0-64 16,0 0-70-16,0 0-61 15,0 10-41-15,9 0 45 16,5-3-51-16</inkml:trace>
  <inkml:trace contextRef="#ctx0" brushRef="#br0" timeOffset="-205980">17440 13213 227 0,'0'0'201'16,"0"-5"-32"-16,0 5-18 0,0 0-41 16,0 0-36-16,0-4-22 15,0 1-6-15,0-6-11 0,0 6-17 16,0-1-10-16,0 4-24 16,0-5-59-16,0-3-47 15,11-8-60-15,19-12-38 0,19-14-9 16</inkml:trace>
  <inkml:trace contextRef="#ctx0" brushRef="#br0" timeOffset="-205801.61">22906 11841 647 0,'114'-34'342'15,"-35"3"-197"-15,-17-2-209 16,-13-3-132-16,1-10-80 16,-2-6-15-16</inkml:trace>
  <inkml:trace contextRef="#ctx0" brushRef="#br0" timeOffset="-205658.95">25301 10978 657 0,'0'-21'64'15,"0"-7"-229"-15</inkml:trace>
  <inkml:trace contextRef="#ctx0" brushRef="#br0" timeOffset="-205499.7">27113 10375 363 0,'8'-19'67'16,"4"-14"-120"-16,5-13-119 0</inkml:trace>
  <inkml:trace contextRef="#ctx0" brushRef="#br0" timeOffset="-205241.1">30341 9114 914 0,'28'0'453'0,"-7"-5"161"15,-5 1-548-15,-1 1-66 0,1-7 0 16,-2 10 0-16,-2-3 0 16,-9 3 0-16</inkml:trace>
  <inkml:trace contextRef="#ctx0" brushRef="#br0" timeOffset="-205087.52">30455 9089 2047 0,'-9'0'0'16</inkml:trace>
  <inkml:trace contextRef="#ctx0" brushRef="#br0" timeOffset="-204959.5">30446 9098 2047 0,'0'0'-261'31,"-9"7"-308"-16,-13 6-6-15</inkml:trace>
  <inkml:trace contextRef="#ctx0" brushRef="#br0" timeOffset="-203205.38">18836 18337 319 0,'-11'0'272'0,"-1"0"-122"16,12 0-76-16,0 0-40 16,0 0-15-16,0 0-1 0,12 0 2 15,7 9-1-15,10-9-11 16,7 0 10-16,6-4-5 16,1-8-6-16,3-9 2 0,-2-3-12 15,2-9 3 1,-6-8-1-16,-7-3 2 0,-13 0 2 15,-9 0-3-15,-11 2-8 16,-17 4 8-16,-8 15 5 0,-18 10 22 16,-9 13 11-16,-5 34 7 15,-5 23 13-15,10 24 9 16,12 15-8-16,15 10-16 0,25 5-6 16,16-5-8-1,22-12 0-15,18-13-5 0,13-16-11 16,9-21-1-16,7-27-5 0,8-24-6 15,-4-27-35 1,-3-26-66-16,-11-18-18 0,-13-19 7 16,-21-18 22-16,-21-15 40 15,-16-17 27-15,-16 0 20 16,-16 5 27-16,-9 11 77 0,-5 22 50 16,7 24 20-16,4 20-32 15,1 19-62-15,13 21-46 16,8 25-3-16,9 29 32 0,18 32 3 15,15 24-13-15,11 18-16 16,16 3-16-16,14-9-10 16,7-11-2-16,9-22-12 0,-1-19 3 15,89-35-40 1,-96-48-11-16,-9-22 6 16,-13-22 21-16,-15-12 11 15,-11 0 18-15,-22 4 2 0,-12 9 20 16,-9 17 45-16,-8 15 34 15,1 19-27-15,1 23-41 16,3 24-36-16,12 24 0 0,0 15 0 16,12 4 0-16,11 2 0 15,19-9 0-15,10-14 0 16,4-13 0-16,6-14 0 0,-5-19 0 16,-1-24-10-16,-6-12-44 15,-5-14 4-15,-14-9 17 16,-10-3 11-16,-17 0 14 15,-4 8 34-15,-12 13 52 0,-1 10-5 16,0 18-73-16,2 20 0 16,4 20 0-16,7 13 0 15,0 3 0-15,12 7 0 0,7-4 0 16,10-2 0-16,8-9 0 16,3-7 0-16,4-21 0 0,2-5 0 15,-1-18 0-15,-2-16 0 16,-4-8 0-16,-8-7 0 15,-6-3 0-15,-10 9 0 16,-3 8 0-16,-4 11 0 0,-3 8 0 16,3 19 0-16,1 2 0 15,6 11 0-15,7 4 0 16,-3 2 0-16,9-6 0 0,6 4 0 16,2-4 0-16,0-11 0 15,5 0 0-15,-6 0 0 16,2-9 0-16,-3 2 0 0,-11-5 0 15,-2 0 0-15,-3 2 0 16,-12 3 0-16,2-1 0 16,-5 0 0-16,-3 3 0 47</inkml:trace>
  <inkml:trace contextRef="#ctx0" brushRef="#br0" timeOffset="-203143.36">21674 17185 1814 0,'-11'0'-425'0,"-4"0"2"0,-6 0 45 16,-3 0-207-16</inkml:trace>
  <inkml:trace contextRef="#ctx0" brushRef="#br0" timeOffset="-202495.62">15308 18781 808 0,'-66'-45'402'16,"15"1"-196"-16,18 0-125 0,21-13-58 15,32-22-6-15,37-22-8 16,40-21-1-16,54-13 4 16,59 6 37-16,50 18-5 0,22 30-12 15,1 32-15-15,-15 27-9 16,-19 22 0-16,-31 22-7 16,-32 11 9-16,-31 4 9 15,-33 4 18-15,-33 4-4 16,-28-5 15-16,-17-3 30 0,-20-5 7 15,-10-2-73-15,-14-7-12 16,0-7 0-16,-8-4 0 16,-6 0 0-16,-2-12 0 0,1 0 0 15,-1-7-56-15,-5-5-186 16,-7-13-100-16,-1-12-23 16,1-7 18-16,-5-5 33 0</inkml:trace>
  <inkml:trace contextRef="#ctx0" brushRef="#br0" timeOffset="-202112.39">17683 17573 300 0,'0'-17'360'0,"0"4"5"16,0 6-124-16,8 7-119 0,8 0-58 16,19 12-32-16,4 8-9 15,9 13 12-15,6 16 1 16,3 7-1-16,-4 10-23 0,-10 3-1 15,-6 1-1-15,-7 2-1 16,-15 11 1-16,-12 2-9 16,-3 1 4-16,-9-6 4 15,-13-3-7-15,1-11-4 16,5-9 10-16,-1-12-3 0,3-9-5 16,-7-11 0-16,4-9 6 15,-4-16-1-15,-2 0 0 16,-6-20-5-16,1-20 1 0,-1-27-5 15,4-25-1-15,3-19 1 16,0-15 1-16,10-3 2 16,12 10 4-16,0 13-6 0,12 20-10 15,4 17-39-15,6 17-59 16,1 10-38-16,6 14-40 16,7 19-37-16,13 18-15 0,13 16-64 15</inkml:trace>
  <inkml:trace contextRef="#ctx0" brushRef="#br0" timeOffset="-201788.39">22626 16587 432 0,'0'-23'377'15,"0"-2"56"-15,0 8-158 0,0 1-137 16,0 8-73-16,0 4-18 16,0 4 54-16,3 0 49 15,10 16-121-15,8 8-29 0,7 8 0 16,4 10 0-16,-1 2 0 15,7 1 0-15,-2-1 0 0,-2-2 0 16,-6-6 0-16,-4-3-426 16,-8-8-54-16,-8-9 46 15,-8-4 91-15</inkml:trace>
  <inkml:trace contextRef="#ctx0" brushRef="#br0" timeOffset="-201624.05">22471 16014 664 0,'-68'-86'709'0,"-3"17"-174"16,15 12-396-16,13 17-139 16,13 6 0-16,18 11 0 0,12 7 0 15,16 6-115-15,20 8-197 16,17-11-70-16,18-4 34 16,5-11 13-16,4-4 62 15</inkml:trace>
  <inkml:trace contextRef="#ctx0" brushRef="#br0" timeOffset="-201430.56">22858 15118 473 0,'-25'-17'352'0,"-7"17"-78"15,2 25-115-15,13 27-60 16,17 26 14-16,14 28-15 0,19 25-19 16,15 12-33-16,12-2-26 15,8-2-4-15,6-8-13 0,-1-17-2 16,-8-17-22-16,-6-21-118 15,-20-14-138-15,-4-14-54 16,-18-15 18-16,-9-12 34 16</inkml:trace>
  <inkml:trace contextRef="#ctx0" brushRef="#br0" timeOffset="-201295.52">23025 16334 528 0,'-34'-36'396'15,"11"-1"-49"-15,10-8-172 16,26-7-103-16,22-13-49 0,21-13-26 15,17-3-37-15,9 0-84 16,0 3-105-16,-5 13-44 16,-13 13-12-16,-15 7-6 15</inkml:trace>
  <inkml:trace contextRef="#ctx0" brushRef="#br0" timeOffset="-200327.97">22613 16824 10 0,'0'0'16'15,"8"12"11"-15,0-5 5 16,-3 5-13-16,3 1-14 15,-4-4-30-15,5-9-58 0</inkml:trace>
  <inkml:trace contextRef="#ctx0" brushRef="#br0" timeOffset="-200155.49">23203 17166 640 0,'-25'-9'485'0,"-4"-8"-188"0,1 6-350 16,3-2-199-16,14 1-5 15,3-1 16-15,-2 2-44 16</inkml:trace>
  <inkml:trace contextRef="#ctx0" brushRef="#br0" timeOffset="-197671.49">13504 12724 417 0,'-60'-49'102'15,"-1"1"-55"-15,-1 7-41 0,-5 8-6 16,-15 9 0-16,-16 8 0 15,-23 16 2-15,-30 12-1 16,-32 16 0-16,-28 20-1 16,-13 18 1-16,6 12-1 15,6 11 4-15,9 5-5 0,9 8 1 16,3 8 4-16,4 8-3 16,4 16 8-16,4 8 2 15,2 10 7 1,6-2 7-16,5 5 4 0,8-5-1 0,19-3 2 15,17-10 6-15,13-6-10 16,16-8-10-16,15-9-1 16,12-6-9-16,9-5 1 15,17-6 0-15,7 1 5 16,14 4-4-16,6 5 2 0,13 10 7 16,13 17 38-16,11 13-12 15,12 8-14-15,13 0-4 16,13-1-2-16,17-4 3 15,25-6-5-15,12-15 1 0,15-7-2 16,10-4 5-16,14-8-10 16,3-8-3-16,9-6 3 15,6 0-1-15,7-10 3 16,10-10 93-16,22-15-24 16,28-16-22-16,24-13-3 0,10-7-18 15,9-6-21-15,-7-7-7 16,-5-1-6-16,1-11 3 15,8-13 9-15,4-4 9 16,9-7 20-16,-5-14-2 0,-2-9 8 16,-11-14 21-16,9-13 1 15,8-12-70-15,9-4-8 16,0-3 0-16,-8-5 0 0,-14-3 0 16,-15-6 0-16,-7-2 0 15,2-9 0-15,8-12 0 16,7-9 0-16,1-4 0 0,5-2 0 15,-9 2 0-15,-2 12 0 16,-4 13 0-16,-7 13 0 16,-1 15 0-16,-14 9 0 15,-7 12 0-15,-8 3 0 0,-13 5 0 16,-4 1 0-16,-10-2 0 16,3-4 0-16,3-3 0 15,16-7 0-15,8-5 0 0,10-9 0 16,4-5 0-16,-2-2 0 15,-7-6 0-15,-9-1 0 16,6-10 0-16,4-8 0 16,15-1 0-16,8-3 0 15,0 4 0-15,-4 0 0 0,-3 4 0 16,-10 5 0-16,1-6 0 16,7 1 0-16,9 1 0 15,0-6 0-15,0 1 0 0,-9-6 0 16,-7 3 0-16,-12-6 0 15,-1-2 0-15,1-5 0 16,6-14 0-16,10 6 0 0,5 5 0 16,-10 10 0-16,-12 7 0 15,-14 7 0-15,-15 7 0 16,-11 5 0-16,-6-2 0 16,7-2 0-16,-1-6 0 0,3-3 0 15,14-3 0 1,4-4 0-16,6-2 0 15,2-4 0-15,-8 1 0 0,-18 7 0 16,-15 6 0-16,-17 3 0 16,-21 3 0-16,-14-2 0 15,-10-1 0-15,-10-4 0 16,-2-8 0-16,5-5 0 0,7-11 0 16,14-8 0-16,10-14 0 15,17-7 0-15,18-7 0 16,-2 6 0-16,-8 14 0 0,-14 15 0 15,-24 17 0-15,-49 12 0 16,-79 8 0-16,0 5 0 16,0 2 0-16,0 2 0 0,0-1 0 15,0 4 0-15,0 1 0 16,0 3 0-16,0 5 0 0,0-1 0 16,0 5 0-16,0-1 0 15,0-3 0-15,0 0 0 16,0-6 0-16,0 3 0 0,-18-2 0 15,-137 4 0-15,-26 5 0 16,-22 9 0-16,-21 10 0 16,-20 14 0-16,-15 10 0 15,-26 19 0-15,-36 19 0 16,-44 12 0-16,-29 24 0 16,-12 21 0-16,-12 17 0 0,-21 15 0 15,-17 9 0-15,9 6 0 16,6 8 0-16,-5 6 0 15,-21-1 0-15,-5 2 0 16,9-3 0-16,7 3 0 0,7-1 0 16,8 4 0-16,17 5 0 15,26 15 0 1,-341 183 0-16,369-149 0 0,-8 3 0 16,15 1 0-1,1-5 0-15,-2-5 0 0,-4-2 0 16,-10-10 0-16,4-8 0 15,17-2 0-15,25 2 0 16,14 8 0-16,5 9 0 0,0 8 0 16,-2-2 0-16,-4 0 0 15,20-10 0-15,16-9 0 16,9-7 0-16,7-11 0 0,-1-16 0 16,0-1 0-16,-4-6 0 15,12-7 0-15,12-4 0 16,16 5 0-16,14 7 0 15,3 7 0-15,-5 10 0 16,-4-1 0-16,1-3 0 0,8-10 0 16,12-7 0-16,16-12 0 15,20-5 0-15,17-9 0 16,20 2 0-16,12-4 0 0,13 0 0 16,12-5 0-16,3 1 0 15,5-5 0-15,0 1 0 16,4-5 0-16,0-4 0 0,2-3 0 15,3-6 0-15,8-7 0 16,-2-9 0-16,10-3 0 16,7-9 0-16,7-4 0 15,10-7 0-15,4-5 0 16,7-3 0-16,5-2 0 0,3-7 0 16,6 0 0-16,-3 0 0 15,4 0 0-15,2 0 0 16</inkml:trace>
  <inkml:trace contextRef="#ctx0" brushRef="#br0" timeOffset="-197579.49">12450 13363 2047 0,'4'0'0'16,"0"0"-21"-16,-4 0-144 15,0 0-21-15,0 0-26 16,3 0-31-16,6 0-34 15,2 0 4-15,14 12-38 16</inkml:trace>
  <inkml:trace contextRef="#ctx0" brushRef="#br0" timeOffset="-197248.29">23498 16897 1226 0,'9'-29'764'16,"-9"1"-707"-16,0 3-57 16,0 8 0-16,4 2 0 0,8 2 0 15,5 5 0 1,2 1-196-16,2-7-154 0,4 2-28 16,-3-8 0-16,8-3 8 15</inkml:trace>
  <inkml:trace contextRef="#ctx0" brushRef="#br0" timeOffset="-196956.41">24587 16958 1008 0,'-10'8'715'0,"-7"-8"-391"15,-5 0-324-15,1-4 0 0,10-4 0 16,11 0 0-16,0 0 0 15,-8-4-47-15,8-5-133 16,-9 5-13-16,9-1 48 16,0-3 55-16,0 3 39 0,0 5 26 15,-8 1 6-15,8 3 10 16,0 4 3-16,-8 0 0 0,8 0 3 16,-8 0-4-1,8 0-12-15,0 0-68 16,0 0-76-16,-12 0-61 0,3 0-24 15,-2 11-8 1</inkml:trace>
  <inkml:trace contextRef="#ctx0" brushRef="#br0" timeOffset="-196021.46">8783 18477 540 0,'-40'0'452'0,"1"0"-188"15,13 0-134-15,4-4-74 0,10-5-36 16,12-4-11-16,25-11-5 16,24-16 0-16,27-24-5 15,35-36 6-15,18-14 0 16,22-3-5-16,-1 8 0 15,-12 14-2-15,-17 17-3 0,-23 18-7 16,-24 15-24-16,-23 17-38 16,-13 11-43-16,-19 9-44 15,-10 8-58-15,-9 16-16 0,-28 12-38 16</inkml:trace>
  <inkml:trace contextRef="#ctx0" brushRef="#br0" timeOffset="-195676.28">8905 19005 594 0,'-57'45'431'0,"15"-45"-187"0,19 0-141 15,23 0-78-15,11 0-5 16,35 0-7-16,27-29 2 16,32-68 2-16,25-22-10 0,25-7-3 15,6 5 2-15,1 6-7 16,-15 14 2-16,-21 20 1 15,-28 15 0-15,-25 18 3 16,-21 14 34-16,-14 15 40 0,-16 4 6 16,-8 4-1-16,-6 9-24 15,-8 2-13-15,0 0-16 16,0 0-20-16,0 0 1 16,0 0-10-16,0 0-7 0,0 0 2 15,0 0-15-15,0 0-13 16,0 0-26-16,0 0-33 15,0 0-47-15,0 0-38 16,0 0-50-16,0 7-26 16,0-7-4-16,0 8-18 0</inkml:trace>
  <inkml:trace contextRef="#ctx0" brushRef="#br0" timeOffset="-194891.33">24449 18045 678 0,'68'-102'355'0,"23"-8"-136"0,22 0-100 15,25-1-39-15,24 3 52 16,22 6 14-16,14 4-72 15,9 12-40-15,1 13-51 16,-7 8-105-16,-4 12-95 0,-19 9-39 16,-15 10 7-16,-22 14 34 15,-28 12 15-15,-32 8-26 16</inkml:trace>
  <inkml:trace contextRef="#ctx0" brushRef="#br0" timeOffset="-194740.03">25891 17767 410 0,'-70'45'403'0,"22"-16"-55"0,19-8-175 16,29-21-133-16,29-16-54 15,36-25 6-15,170-85-11 16,-77 52-81 0,18-4-92-16,10 2-60 0,6 2 7 15,-3 5 4-15</inkml:trace>
  <inkml:trace contextRef="#ctx0" brushRef="#br0" timeOffset="-194556.41">27387 17499 779 0,'-82'24'463'0,"3"-8"-207"16,14-16-135-16,20 0-43 15,28 0 25-15,31-12-38 0,37-11-13 16,39-15-24-16,34-3-32 15,26-7-121-15,20-2-139 16,14-6-89-16,5-2-11 0,6 6 27 16</inkml:trace>
  <inkml:trace contextRef="#ctx0" brushRef="#br0" timeOffset="-194309.01">29180 17911 773 0,'-49'12'332'16,"16"-12"-212"-16,17-9-109 15,32-19-4-15,37-21 34 16,38-16 14-16,24-9-22 0,32-7-24 16,21 3-38-16,9 5-54 15,7 9-46-15,152-34-206 16,-189 65 163-1,-22 9 5-15,-19 12-5 0,-20 12 33 16</inkml:trace>
  <inkml:trace contextRef="#ctx0" brushRef="#br0" timeOffset="-194125.2">30222 18033 466 0,'-84'35'279'0,"10"-9"-110"16,22-14-119-16,20-12-39 15,23-12-5-15,31-16 7 16,21-17-5-16,31-8-13 16,30-9-21-16,28-3-51 0,21 0-29 15,18-5-4-15,9 6 17 16,-8 6 23-16,-4 13 7 16,-18 17-155-16</inkml:trace>
  <inkml:trace contextRef="#ctx0" brushRef="#br0" timeOffset="-193925.32">31620 17849 215 0,'-89'57'184'16,"-12"-4"-63"-16,-10-3-59 15,1-10-29-15,13-8-21 16,21-7-4-16,19-8-6 0,19-5 3 16,26-12-8-16,29-17 4 15,23-7-1-15,30-16-8 16,27-5-23-16,16-9-14 15,13 1-3-15,8 0 7 16,1 9 9-16,-16 15-177 16</inkml:trace>
  <inkml:trace contextRef="#ctx0" brushRef="#br0" timeOffset="-193708.5">31860 18252 313 0,'-69'78'164'0,"7"-9"-60"0,18-4-50 16,17-5-28-16,27-5-13 16,9-11 7-16,31-16 31 15,20-19 47-15,24-18-12 0,18-11-43 16,16-13-28 0,13-11-57-16,6-14-73 0,5-2-21 15,-4-2 24-15,0 5 37 16,-9 8 32-16,-13 12 23 0,-20 14-5 15,-23 7-180-15</inkml:trace>
  <inkml:trace contextRef="#ctx0" brushRef="#br0" timeOffset="-188666.68">7584 5422 106 0,'-17'-21'143'0,"6"2"-10"0,11 5-52 16,-11 2-13-16,11 0-18 16,0 5-1-16,-9 2 7 15,9-2 1-15,-8 2-15 16,8 1-12-16,-8 0-18 15,8 4-4-15,0 0-4 16,0 0-3-16,0 0 0 16,0 0 4-16,-9 0-2 15,-3 13-2 1,-4 6 1 0,-4 21 3-16,-5 22-6 15,-7 16 4-15,-5 10-3 16,1 7-2-16,-4-2 1 15,3-3-2-15,4-2 4 16,1 3 4-16,-5 2 12 16,-4 6 5-16,0 1-13 15,-3 3 5-15,-10 3 0 16,3 8 28-16,-6 3-21 16,-7 13-1-16,-10 22 14 15,1 26-11-15,-6 17-5 16,4 9 18-16,2 0 26 15,-1-5-13-15,1-11 5 16,8-16-19-16,9-15-11 16,7-1 1-16,4-11 5 15,12 3-6-15,8 2-7 16,25 1-5-16,5 3 8 16,15 6-5-16,13 1-5 0,7 3-5 15,6-7 4-15,1 6-2 16,7-3-6-1,3-2 6-15,3 6 2 0,2 3 2 16,2 16-2 0,6 16 14-16,6 9-4 15,6 3-7-15,2-8-4 0,3-11 1 16,1-13-3-16,1-13 2 16,0-16-5-16,6-10 5 15,2-14-4-15,13-12 8 16,8-7-6-16,4-6 1 15,3 4-1-15,1-2-1 0,-9-2 3 16,2-3-2-16,-10-8-1 16,-11-13-3-1,-6-8 1-15,-10-8 4 0,-14-8-5 16,-6-8 4-16,-10-1 0 16,-2-3 2-16,-10-4-8 15,-4 0 9-15,1-4-4 16,-4-5-8-16,-9-4 8 0,-4-5 1 15,-4-2-5-15,-2-4-2 16,-3-13 1-16,1 8 1 16,-3-8 6-16,-6 0-8 15,2 8-1-15,-2-8 7 0,5 9-6 16,-2-9 1 0,2 0 0-16,-2 0 4 0,3 0-2 15,-5 0-2-15,5 0-2 16,-5 0 5-16,-1 7 1 15,2-7-10-15,-2 12 4 16,5-12 3-16,1 9 4 0,-1-9-5 16,3 9-2-16,3-9 2 15,2 0 0-15,3 0 8 16,6 0-2-16,4 0-6 16,-1 0 4-16,5 0 0 0,4 0-1 15,-1 0-4-15,-4 0 1 16,5 0 1-1,-6 0-3-15,2 0 2 0,-9 0 7 16,-2 0-7-16,-2 0 3 16,-8 0-5-16,-1 0 2 15,-2 0 7-15,-4 0-2 16,-2 0-2-16,-3 0 1 16,0 0-2-16,0 0 8 0,0 0-8 15,0 0 0 1,0 0 1-16,0 0 7 15,0 0 0-15,0 0 0 16,0 0 7-16,0 0 5 0,0 0-4 16,0 0 6-16,0 0 5 15,0 0-6 1,0 0 1-16,-12 0-24 47,4 0 0-32,0 6 0-15,0-6 0 16,0 14 0-16,-5-2 0 0,2 4 0 16,-11 8 0-16,-2 5 0 15,-1 7 0-15,-2 4 0 16,-6 10 0-16,1 6 0 16,-1 6 0-16,0 7 0 15,5 5 0-15,-1-2 0 16,10 1 0-16,3 5 0 0,3-1 0 15,13 5 0-15,0 8 0 16,0 13 0-16,13 6 0 16,6 4 0-16,11 9 0 0,5 9 0 15,15 4 0-15,15-2 0 16,19 5 0-16,22-3 0 16,27-4 0-16,22-6 0 15,25-3 0-15,13-7 0 0,11-9 0 16,8-4 0-1,3-15 0-15,11-1 0 0,14-7 0 16,13-11 0-16,14-6 0 16,10-14 0-16,3-15 0 15,8-13 0-15,17-7 0 0,12-13 0 16,8 0 0-16,-5 0 0 16,-10 0 0-16,-20-4 0 15,-12-5 0-15,-15-4 0 0,-5-6 0 16,-9-6 0-16,-8-3 0 15,-10-9 0-15,-16-4 0 16,-16 1 0-16,-25 3 0 0,-24 1 0 16,-18 2 0-16,-27 11 0 15,175-44 0 32,-264 67 0-31,-13 0 0-16</inkml:trace>
  <inkml:trace contextRef="#ctx0" brushRef="#br0" timeOffset="-187852.24">17419 17237 2047 0,'0'17'0'15,"-11"12"0"-15,-3 9 0 16,3 9 0-16,-5 22 0 0,3 17 0 15,2 20 0-15,11 8 0 16,0 10 0-16,11-4 0 16,13 6 0-16,14 1 0 0,14-5 0 15,18-4 0-15,18-5 0 16,22-10 0-16,25-9 0 16,27-13 0-16,21-16 0 0,24-15 0 15,11-17 0-15,18-22 0 16,11-15 0-16,14-20 0 15,7-14 0-15,9-7 0 16,3-3 0-16,-3-4 0 0,-15 2 0 16,-13 1 0-16,-19 5 0 15,-10-1 0-15,-20 5 0 16,-14-1 0-16,-15-1 0 0,-16 1 0 16,-14 5 0-16,-20-3 0 15,-12-2 0-15,-14-1 0 16,-19 6 0-16,-16 3 0 0,-6 1 0 15,-18 4 0-15,-7 2 0 16,-12 7 0-16,-6-7 0 16,-6 7 0-16,-5-3 0 15,0 8 0-15,0-3 0 0,0 9 0 16,0 0 0-16,0-1 0 16,0 1 0-16,8 25 0 46,0 7 0-46,8 10 0 0,9 10 0 16,11 8 0-16,13 10 0 16,11-2 0-16,13 5 0 15,17-4 0-15,16-7 0 0,11-14 0 16,17-11 0-16,17-17 0 16,15-20 0-16,12-18 0 15,6-18 0-15,2-16 0 16,-2-23 0-16,-3-2 0 15,-6-4 0-15,-11 11 0 0,-18 14 0 16,-15 14 0-16,-24 22 0 16,-17 11 0-16,-17 17 0 15,-7 0 0-15,-10 22 0 0,-2 6 0 16,3 5 0-16,3 7 0 16,9 5 0-16,8-4 0 15,14-1 0-15,13-7 0 0,18-4 0 16,11-5 0-16,14-12 0 15,11-12 0-15,3-12 0 16,7-5 0-16,3-11 0 16,-1-8 0-16,-3-7 0 15,-13 4 0-15,-24 7 0 0,-24 3 0 16,-35 9 0-16,-24 2 0 16,-35 2 0-16,-41 4 0 15,-36 0-554-15,-36 1-10 16,-26 3 115-16</inkml:trace>
  <inkml:trace contextRef="#ctx0" brushRef="#br0" timeOffset="-184091.84">9221 6972 511 0,'-19'-13'172'0,"6"6"-115"16,5 7-123-16,8 17 1 15,0 11 15-15,12 3 3 16,0 7-20-16,-1-2-108 15</inkml:trace>
  <inkml:trace contextRef="#ctx0" brushRef="#br0" timeOffset="-183907">9656 9239 591 0,'-37'0'212'0,"1"-3"-112"16,-1-2-125-16,12 5-90 15,5 0-36-15,1 0-71 0</inkml:trace>
  <inkml:trace contextRef="#ctx0" brushRef="#br0" timeOffset="-183752.14">9736 10294 419 0,'-20'50'194'0,"5"-10"-143"16,6-8-154-16,9 1-137 0</inkml:trace>
  <inkml:trace contextRef="#ctx0" brushRef="#br0" timeOffset="-183576.53">10505 12325 329 0,'0'50'244'0,"-13"-14"-146"15,1-8-182-15,12 0-160 16</inkml:trace>
  <inkml:trace contextRef="#ctx0" brushRef="#br0" timeOffset="-183407.5">10987 13657 797 0,'-24'53'336'16,"-4"-17"-192"-16,-1-10-236 15,4-7-174-15,2-7-79 0</inkml:trace>
  <inkml:trace contextRef="#ctx0" brushRef="#br0" timeOffset="-182843.63">6857 8849 548 0,'-141'49'121'15,"26"-16"-57"-15,47-16-44 16,51-27-12-16,62-30-6 15,52-34 0-15,47-40-5 0,37-45 5 16,55-27 2 0,31-23-3-16,2 9-2 15,-18 27-2-15,-27 26 5 0,-38 33-2 16,-39 29-6-16,-38 19-26 16,-31 25-14-16,-25 22-3 15,-24 19 1-15,-21 30-19 0,-21 33-110 16</inkml:trace>
  <inkml:trace contextRef="#ctx0" brushRef="#br0" timeOffset="-182510.71">7166 11046 394 0,'-45'37'248'16,"17"-37"-114"-16,16-12-70 0,24-24-36 15,29-30-14-15,39-32-4 16,59-40-3-16,59-37 12 16,42-27 20-16,20-15-3 15,-9 14-10-15,-22 28-13 16,-39 37-11-16,-27 31 2 15,-38 30-8-15,-27 19-12 16,-29 23-14-16,-21 14-5 0,-15 13-3 16,-17 21-17-16,-16 15-29 15,-16 25-20-15,-12 11-55 16,-16 14-89-16</inkml:trace>
  <inkml:trace contextRef="#ctx0" brushRef="#br0" timeOffset="-182227.89">7717 12184 422 0,'-52'63'260'15,"11"-13"-116"-15,14-22-79 16,14-11-44-16,21-23-12 15,24-26-5-15,30-32-2 0,34-38 5 16,35-32-6-16,27-25 3 16,21-7 7-16,4 2-7 15,-4 17 0-15,-22 18-9 16,-17 22-8-16,-31 27-25 16,-20 14-28-16,-20 21-27 15,-16 13-21-15,-17 6-39 0,-20 14-61 16</inkml:trace>
  <inkml:trace contextRef="#ctx0" brushRef="#br0" timeOffset="-181928.45">8429 13912 412 0,'17'38'258'16,"-2"-38"-111"-16,13-17-71 0,18-28-41 15,19-31-15-15,21-26-9 16,14-17 4-16,19-6-1 16,10-6-6-16,10 4-7 0,2 10 2 15,1 16-4-15,-12 15-24 16,-11 16-33-16,-23 17-36 15,-17 17-23-15,-20 13-6 16,-17 10-39-16,-18 8-12 16</inkml:trace>
  <inkml:trace contextRef="#ctx0" brushRef="#br0" timeOffset="-181695.26">8653 15024 466 0,'-17'20'354'15,"17"-20"-167"-15,0-8-96 0,28-21-50 16,26-19-21-16,27-30-6 16,29-31-11-16,27-29 2 15,30-17-3-15,16 0 0 16,12 13-40-16,-5 11-93 15,-12 25-55-15,-15 30-2 0,-24 22-71 16</inkml:trace>
  <inkml:trace contextRef="#ctx0" brushRef="#br0" timeOffset="-181512.62">9766 15562 522 0,'-61'81'227'15,"18"-28"-113"-15,32-29-61 16,36-32-26-16,35-38-14 16,38-26-7-16,32-26 0 0,28-15-8 15,8-9-14-15,-3 4-83 16,-16 7-73-16,-34 5-144 16</inkml:trace>
  <inkml:trace contextRef="#ctx0" brushRef="#br0" timeOffset="-180380.31">5851 9826 358 0,'-28'-62'169'0,"3"13"-75"16,12 9-52-16,13 11-17 16,13 13-12-16,15 9 16 15,21 7 10-15,8 0-21 16,0 0-9-16,-5 11-3 16,-7-1-4-16,-14-10-2 15,-1 7 4-15,-9-7 0 16,-10 0 34-16,1-21-2 15,10-32-17-15,10-28-5 16,19-34-7-16,20-22-6 16,18-31-1-16,21-27 0 15,10-28-2-15,10-22 4 16,6-2-2-16,-7 18 3 16,-4 30-1-16,-15 32-4 15,-20 33 3-15,-22 31 0 16,-14 26-1-16,-15 19 1 0,-14 23-3 15,-9 6 2-15,-3 13 1 16,-4 4 0-16,-6 2 0 16,-3 3-4-16,0 7 7 15,0 0-3-15,0 0 1 16,0 0-6 0,0 0 5-16,-9 7 1 15,9-7 0-15,0 10-5 0,0-10 4 16,0 0 1-1,0 0-4 1,0 0 0-16,0 0 3 16,0 0-2-1,0 0 0 1,0 0-4-16,0 0 3 16,0 0 3-1,0 0-3-15,0 0 5 16,0 0-7-1,0 0 1 1,0 0 8-16,0 0-6 16,0 0 5-16,0 0-5 15,0 0 3-15,0 0-5 16,0 0 7-16,0 0-3 16,0 0-5-1,0 0 7-15,0 0-2 16,0 0 0-16,0 0-4 15,0 0 5-15,0 0-1 16,0 0-6-16,0 0 6 16,0 0-10-16,0 0-17 15,0 0-28-15,0 12-36 16,0 0-5-16,0 9-22 16,-11 7-127-16</inkml:trace>
  <inkml:trace contextRef="#ctx0" brushRef="#br0" timeOffset="-179848.61">6626 11268 315 0,'-8'0'206'16,"8"11"-109"-16,0 9-49 0,0 13-24 16,16 3-14-16,8 2-5 15,12-6-1-15,7-11 1 16,9-21 9-16,13-30 16 16,16-26 11-16,20-25 13 15,21-34-3-15,25-31-12 16,28-33-10-16,10-32-12 15,11-34 2-15,-6-15-11 0,-11 7-2 16,-20 21-5 0,-26 28 3-16,-27 33-8 0,-24 37 2 15,-26 28 6-15,-19 25-10 16,-13 24-28-16,-11 15-34 16,-13 19-21-16,-13 23-18 15,-11 21 6-15,-13 23-81 0</inkml:trace>
  <inkml:trace contextRef="#ctx0" brushRef="#br0" timeOffset="-179531.9">7788 12541 874 0,'-17'45'222'15,"9"-14"-118"-15,8-5-63 16,19-6-26-16,16-11-6 16,12-9-1-16,18-21-2 0,20-15-3 15,17-26 1-15,16-35 0 16,12-38 2-16,4-32-4 16,-7-15 2-16,-15-2-5 15,-14 9 2-15,-17 8 1 16,-16 3-8-16,-12 3-11 0,-16-6-19 15,-9-4-52-15,-7 1-21 16,-10 6-6-16,-3 30 8 16,-2 32-3-16,-6 33-29 15,0 36-68-15</inkml:trace>
  <inkml:trace contextRef="#ctx0" brushRef="#br0" timeOffset="-179233.07">9123 14141 551 0,'-11'65'270'0,"-2"-20"-119"15,13-21-72 1,0-17-34-16,4-21-19 0,13-36-5 0,11-47 10 15,17-50 9-15,16-28 21 16,12-13 14-16,16-10-29 16,4-14-12-16,9-16-26 0,0-16-6 15,-1-22-12-15,-8 7-29 16,-7 9-84-16,-14 28-48 16,-15 29-18-16,-16 43-1 15,-17 40-58-15</inkml:trace>
  <inkml:trace contextRef="#ctx0" brushRef="#br0" timeOffset="-178916.64">9923 15207 324 0,'-20'94'147'16,"8"-25"-51"-16,12-24-47 16,0-16-24-16,8-22 16 15,9-21 22-15,15-36-4 0,17-36 4 16,19-40 7-16,21-42-6 16,18-43-17-16,7-41-22 15,-1-21-7-15,-8 3-12 0,-7 12-13 16,-12 14-42-1,-13 19-25-15,-17 37-6 0,-16 43-15 16,-12 38 95-16,-6 38-242 16,-18 38-18-16</inkml:trace>
  <inkml:trace contextRef="#ctx0" brushRef="#br1" timeOffset="-126318.5">18667 10973 46 0,'8'-28'96'0,"-3"0"53"16,-5-1-53-16,0 5-41 16,0 4-15-16,0 4-6 0,0 0-4 15,0-1-5-15,0 5 3 16,-9 0 3-16,9 4 0 16,-9-1 0-16,1 1 7 0,8 0 7 15,-13-1 0-15,1 1-8 16,-2-3-14-16,-8-1 2 15,-2-4-3-15,-6 3-6 0,-5-4 8 16,-6 1-5-16,-8 0-3 16,-4-4-5-16,-7 3-10 0,-1 5 4 15,-7-1-4-15,-1 6 2 16,-1 2 1-16,-3 5-1 16,1 0-3-16,-1 0 1 15,3 0 1-15,5 12-2 16,-1 5 2-16,-2 4 1 0,-2-2-3 15,-3 7 0-15,4 2 1 16,4 1-1-16,0-6-2 16,5 2-2-16,3 0 3 0,3 4 2 15,2-1 1-15,-1 1-2 16,5 2 4-16,-1 2-3 16,0 0 2-16,2-1 0 0,1 5-2 15,2-6 3-15,2 3 1 16,2-6 0-16,3 5-3 15,1 0-1-15,4-4-1 16,3 2 0-16,1 6 2 0,-5 0-1 16,1 4 3-16,-1 8 0 15,-4 4-8-15,-3 8 10 0,-5 8-2 16,0-1 3-16,0 2-1 16,2-1-2-16,-2 0 11 15,0-3 6-15,4-6-11 16,5-3-1-16,8-3 0 0,2-6 10 15,10-3-7-15,8 0 0 16,8 0 8-16,0-1-4 16,0 5 3-16,13 1-6 15,7 1 6-15,9 6 22 0,2 1-4 16,11 3-9-16,2 1-6 16,5-6-1-16,0 2-6 15,3-1 2-15,0-4-7 16,2-4 1-16,-3-5-4 0,-1 0-5 15,-1 2 3-15,4-7-2 16,0 2 1-16,4 2 1 0,3-8 7 16,2 1 6-16,6-3 13 15,0 0-11-15,3-9-7 0,2 0-4 16,3 1-5-16,6 0 8 16,0-1-8-16,2-4-6 15,2 1 2-15,2-5 6 16,7 0 1-16,7-9 2 15,3-7 15-15,13 0 17 0,4 0 0 16,11 0-6-16,6-7-4 16,2 0-5-16,-2-2 1 15,-1 4-16-15,-5-2-4 0,2-6 3 16,-2 1-14-16,0 1 10 16,3-5 3-16,0 3-2 15,8-1 1-15,0 8 2 16,-3-3-5-16,-2 1 2 0,2 0 2 15,1-1-4-15,-5 2-2 16,2-5 1-16,-2 0-1 0,1-5 0 16,0 1 0-16,1-5 1 15,-6-4-6-15,0 2-1 16,8-6 4-16,-8 1 1 0,1-6 4 16,0 2 0-16,-1-4-3 15,-8 0-4-15,-6-2 1 16,-9-2-2-16,-9-5 3 15,-7-2-3-15,-7-11 2 0,-8-4 5 16,3-7-7-16,-5-9 4 16,-4-11-7-16,0-10 9 15,-4-5-2-15,-1-10-2 0,-3-5 6 16,-3 5-4-16,-8 0 1 16,-10 4-5-16,-4 9 6 15,-9 7 2-15,-1 8-5 0,-11 1 3 16,3 4-2-16,-6 3 1 15,-3-5-4-15,-5 8 1 16,0-7 2-16,-8 0-4 0,0-6 5 16,-21-7 0-16,-3-2-10 15,-7 3 6-15,-12 0 5 16,-5 6-8-16,-5 2-2 16,-15 4 2-16,-14 6 6 0,-23 5-1 15,-21 6-10-15,-17 1 6 16,-15 7 1-16,-14 3-4 15,-1 9 4-15,-15 5 0 16,-3 7-4-16,-11 8 0 0,-13 9-11 16,-18 8 2-16,-15 8 3 15,-10 0-7-15,-6 17 7 16,3 2-3-16,7 7 4 0,5-3 8 16,9 11-5-16,5 1 4 15,4 10 2-15,-2 9-1 16,10 2 0-16,5 10-2 15,11 3-9-15,12 9 0 0,15 3-1 16,16 6 8-16,4 2 2 16,11-1 6-16,6-2-3 15,10-8 2-15,5-5 1 0,15-8 1 16,15-9-5-16,15-6 8 16,13-9-5-16,13-10 0 15,12-5-2-15,11-7 5 0,11-7-1 16,7-3-6-16,4-1 4 15,3-8-2-15,9 0 4 16,0 0 1-16,0 0-6 16,0 0 0-16,0 0 5 15,0 0-4-15,0 0-13 16,0 0 3-16,0 0-17 0,0 0-16 16,0 0-18-16,0 0-20 15,0 8-18-15,0-8-113 16,0 0 5-16,0 0-1 15,0 8-11-15,0 2-32 16</inkml:trace>
  <inkml:trace contextRef="#ctx0" brushRef="#br1" timeOffset="-123789.03">32156 7147 58 0,'0'-20'85'0,"8"4"71"16,4-5-46-16,0-3-25 0,2-1-25 15,-3 0-13-15,2-2 9 16,-3-3-11-16,-2 2 6 16,1-4 0-16,-5 4 11 15,1-4-26-15,-5-2-10 16,0 1 1-16,0 2 5 15,-13-2 14-15,-1 0-27 0,-11-3 5 16,-9-1-3 0,-14 0-8-16,-17 1-7 15,-21-4-5-15,-23 3 0 16,-21-4 2-16,-20 5-3 0,-17-2 2 16,-8 3-5-16,-6 1 6 15,-8 1-3-15,5 5 0 16,3-1 2-16,8 5 1 15,-3 3-4-15,-6 6 1 16,-11 2 6-16,-4 5-11 16,-10 8 12-16,4 0-5 15,7 17 5-15,19 8-6 16,9 2 10-16,13 10-3 16,10 12-3-16,11 8-1 15,9 9 7-15,-2 3 14 16,2 3 25-16,3 10-13 0,-4 4 1 15,-1 7 2-15,6 1 1 16,7 4 2-16,12 4-8 16,11 7-2-16,9 13-13 0,12 3 1 15,13 6-8-15,18-3-3 16,10-2 6-16,12-1 2 16,17-3 0-16,8 0 0 15,12 1 3-15,6-4-5 16,5-6 3-16,6-7 3 15,2 0-3-15,7-9-7 0,2-4 4 16,0-7 17-16,11-5 25 16,6-3-1-16,8-5 15 15,12-8-30-15,16-5-42 0,21-2 0 16,31-13 0-16,40-13 0 16,41-17 0-16,48-17 0 15,25-26 0-15,15-22 0 16,11-20 0-16,9-19 0 15,-2-16 0-15,-13-14 0 16,-25-14 0-16,-38-18 0 16,-38-16 0-16,-29-12 0 15,-35-8 0-15,-32-5 0 16,-33 14 0-16,-33 13 0 16,-27 20 0-16,-28 14 0 0,-50-81-16 15,5 127-11 1,-15 16-56-16,-9 11-91 15,-8 14-43-15,-13 12-42 16,-7 11-31-16,-10 10 13 16,-2 11-50-16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6:23.9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11104 4637 220 0,'-16'-99'150'16,"9"5"-29"-16,7 8-14 0,0 10-9 16,0 6 89-16,0 14 46 15,0 14 0-15,0 10-50 16,0 11-65-16,0 10-70 16,0 11-24-16,0 21-13 0,0 22-1 15,0 31-1 1,0 23-3-16,0 14 8 0,0 3-18 15,0-5 4-15,0-6 4 16,0-18-4-16,0-13-16 16,6-6-118-16,0-18-141 0,-6-15-64 15,0-33-59-15</inkml:trace>
  <inkml:trace contextRef="#ctx0" brushRef="#br0" timeOffset="160.61">10971 3370 419 0,'-25'-73'268'0,"1"16"-102"0,8 11-82 15,4 15-47-15,4 10-43 16,8 14-80-16,3 7-5 16,22 0-50-16,15 12-86 15</inkml:trace>
  <inkml:trace contextRef="#ctx0" brushRef="#br0" timeOffset="398.38">12227 2817 396 0,'-51'-6'188'0,"8"6"-91"15,3 13-29-15,-2 13 5 16,2 17-2-16,7 28-6 15,-1 34 54-15,8 45-25 0,1 34-38 16,13 16-24-16,12 2-18 16,4-10-1-16,12-13-10 15,9-16 3-15,2-20-42 16,3-22-90-16,-6-23-108 16,-5-25-60-16</inkml:trace>
  <inkml:trace contextRef="#ctx0" brushRef="#br0" timeOffset="555.65">11658 4437 624 0,'-50'-55'212'0,"14"8"-101"0,15 2-30 15,9 4-40-15,18 0-21 16,26-4-11-16,33 1 0 16,31-4-10-16,31 3-25 15,10 7-94-15,6 10-85 0,-9 9-108 16</inkml:trace>
  <inkml:trace contextRef="#ctx0" brushRef="#br0" timeOffset="1246.89">14618 2743 583 0,'-20'-24'257'16,"-5"12"-132"-16,-11 12-62 16,-21 20-26-16,-8 17-9 15,-4 21-12-15,4 13-6 16,8 20 0-16,21 17-2 0,27 19-6 15,24 8-2-15,31-1-5 16,26-5-67-16,25-10-81 16,22-26-68-16,19-22-117 15</inkml:trace>
  <inkml:trace contextRef="#ctx0" brushRef="#br0" timeOffset="1463.95">16945 2282 544 0,'25'-47'397'0,"7"14"-178"0,20 23-119 16,22 32-50-16,10 27-30 16,-2 28-6-16,-4 30-13 15,-17 23 4-15,-18 24-3 16,-22 37-3-16,-34 29-83 15,-31 20-125-15,-42 5-80 16,-38-11-82-16</inkml:trace>
  <inkml:trace contextRef="#ctx0" brushRef="#br0" timeOffset="1979.46">13196 5382 404 0,'-40'-17'249'16,"-10"5"-72"-16,-2 12-87 15,-4 8-49-15,3 13-17 16,4 3-10-16,12 0-11 0,12-3-13 16,14-4 2-1,11-3-15-15,8-5-8 0,12-9 3 16,13 0 0-16,7-9-4 16,3 2 11-16,-12 2 10 15,-11 5-2-15,-7 0 7 0,-13 26 12 16,0 4 12-16,-25 20 0 15,-5 11-8-15,3 5-8 16,2-1-2-16,6-9 1 0,10-11-4 16,9-7 0-16,12-14-7 15,16-8 8-15,9-16-4 16,-1 0 4-16,1 0-2 0,-4 0 8 16,-12 0 2-16,-10 0 9 15,-2 0 3-15,-9 0-5 16,0 12-7-16,0 0-4 15,-9 8-38-15,9 5-56 16,0-1-49-16,9 0-99 0</inkml:trace>
  <inkml:trace contextRef="#ctx0" brushRef="#br0" timeOffset="2727.82">16048 5100 330 0,'15'-17'286'0,"-7"5"-83"15,-5 8-107-15,-3 4-45 16,0 0-25-16,-11 16-10 16,-1 1-10-16,-5 4-1 0,1 2 1 15,1-1-5-15,-1-6 3 16,6-4-10-16,10-5 1 16,5-7 2-1,8 0 0-15,1 10 3 16,11-3 0-16,9 1-4 15,-6 9-1-15,-4 3 2 0,-2 9 6 16,-11 11 1-16,0 12 4 16,-2 10 6-16,-1 7-11 15,0 5 1-15,5-6 8 16,8-6 5-16,2-5 3 16,14-5 2-16,8-2-11 0,3-6-1 15,1-7 12-15,-5-1-8 16,-7-3-9-16,-14-4 7 15,-15 4-4-15,-24 8-1 0,-33 11-80 16,-35 9-158-16,-38 4-122 16</inkml:trace>
  <inkml:trace contextRef="#ctx0" brushRef="#br0" timeOffset="4292.43">10451 9175 336 0,'-11'0'267'0,"11"0"-103"16,-9 0-83-16,9 0-43 0,0 0-17 15,4 0-10-15,9 0-2 16,1 0-9-16,8 0 0 16,2 0 3-16,12-13-1 0,4-12 4 15,2-3-3-15,-5-8-2 16,-5-4 1-16,-7-2 1 15,-14-1 0-15,-11 1 1 16,-8 5 39-16,-8 9 2 0,-8 11-17 16,-10 17-17-16,-6 12-6 15,-3 21 2-15,-4 20-7 0,8 16 5 16,7 13 2-16,10 12-5 16,22 3-1-16,9-3-6 15,18-8 8-15,19-22-3 0,16-19-3 16,9-25 4-16,19-23 0 15,8-25-3-15,-1-22-5 16,2-19-13-16,-12-12-11 16,-8-13 20-16,-14-12-8 0,-13-7 8 15,-19-2 6-15,-12 1 15 16,-17 7 19-16,-4 15 46 16,-17 14 1-16,4 17 7 0,1 17-11 15,1 15-26-15,3 13-20 16,8 8-15-16,-13 20-15 15,1 24 13-15,12 21 1 0,-8 21-10 16,8 16-4-16,0 7 10 16,8 5 2-16,8 0-8 15,4-5-5-15,8-10 8 16,4-9-3-16,6-14 2 0,-3-16-6 16,7-14 4-16,-2-19-13 15,6-19 5-15,6-7-7 16,5-22-26-16,3-20-12 0,2-16 1 15,-5-12 4-15,-13-13 20 16,-11 0 15-16,-14 1 23 0,-11 12 14 16,-8 11 34-16,0 18 16 15,0 10-24-15,0 15-24 16,0 11-25-16,0 12 6 16,0 24-6-16,0 16 2 0,9 14-1 15,7 3 0-15,8 3-3 16,6-6 2-16,2-6 3 15,1-7 0-15,-1-9-10 0,-1-7 1 16,-6-8-7-16,-3-17 2 16,-4 0-10-16,-4 0-5 0,-3-17-36 15,2-8 2-15,-4-12 30 16,-6 1 12-16,1 1 14 16,-4 5 5-16,0 10 5 0,0 8-2 15,0 5-9-15,4 7 3 16,3 11 15-16,7 5-7 15,2 9 4-15,4-1-4 0,9 0 2 16,-1-4-1-16,5-2 0 16,2-6-3-16,10-12 6 15,8-10-9-15,4-10 0 0,3-12-5 16,2-9 6-16,-10-11-12 16,-6-10 0-16,-14 1 0 15,-12-4 3-15,-12 8 16 0,-8 8 53 16,0 17-4-16,-17 7-29 15,2 17-12-15,-2 16-7 0,-2 20 7 16,-3 17 1-16,11 13-3 16,11 7-2-16,0 0-10 15,16-4-8-15,9-8 7 16,7-9-7-16,7-7-42 0,7-12-113 16,8-12-107-16,-2-13-51 15,0-18-38-15</inkml:trace>
  <inkml:trace contextRef="#ctx0" brushRef="#br0" timeOffset="4525.37">14115 8321 648 0,'-37'-17'626'0,"5"5"-203"15,2 3-220-15,10 6-119 16,9 3-48-16,2 12-14 0,9 17-17 15,0 18-5-15,0 19 0 16,0 11 0-16,9 8 0 16,-1 0 0-16,3-2 0 0,1-2 0 15,-3-12-89-15,-1-7-219 16,-4-9-122-16,1-18-16 16,-5-10-327-16</inkml:trace>
  <inkml:trace contextRef="#ctx0" brushRef="#br0" timeOffset="4688.57">14055 7848 1011 0,'-51'-90'430'0,"11"18"-222"16,7 15-158-16,8 11-39 0,11 14-29 16,4 6-91-16,10 14-120 15,13 5-47-15,12 7 32 16,15-9 29-16,16 1-37 0</inkml:trace>
  <inkml:trace contextRef="#ctx0" brushRef="#br0" timeOffset="4907.85">14796 7249 438 0,'-31'-12'302'0,"-3"8"-74"15,-2 4-97-15,4 20-56 16,2 29-17-16,7 29 7 15,2 31 4-15,13 31-19 0,8 14-19 16,11 5-9-16,11-2-8 16,2-9-13-16,4-14 1 0,1-16-4 15,-1-21-33-15,-4-19-129 16,-6-16-73-16,-10-22 3 16,-8-20 16-16,0-24-64 15</inkml:trace>
  <inkml:trace contextRef="#ctx0" brushRef="#br0" timeOffset="5017.05">14592 8393 390 0,'-28'-53'233'0,"9"5"-82"0,6 7-72 16,13 8-61-16,21 0-54 15,15-3-37-15,21-1-44 16,11-4-85-16,22-3-17 0</inkml:trace>
  <inkml:trace contextRef="#ctx0" brushRef="#br0" timeOffset="5608.6">16529 7762 318 0,'-27'-52'270'15,"-6"7"-34"-15,5 12-67 0,-1 9-74 16,2 7-45-16,2 17-20 16,1 13-15-16,2 15 12 15,3 21-6-15,7 20-6 0,4 12-2 16,8 4-4-1,4 5 0-15,12-4-11 0,17-10 3 16,10-5-33-16,19-18-107 16,11-16-106-16,12-29-86 15</inkml:trace>
  <inkml:trace contextRef="#ctx0" brushRef="#br0" timeOffset="5823.46">17445 7266 800 0,'0'-38'410'0,"0"14"-175"0,11 9-116 16,17 9-65-16,9 6-28 15,12 26 9-15,4 14-11 0,-2 22-12 16,-1 18-8 0,-13 18-3-16,-17 17-7 0,-20 15-102 15,-33 8-137-15,-24 4-87 16,-25 0-41-16,-22 1-282 0</inkml:trace>
  <inkml:trace contextRef="#ctx0" brushRef="#br0" timeOffset="6272.44">14663 9570 253 0,'-17'-33'321'0,"-7"4"-81"15,-6 10-98-15,-9 10-70 16,-6 18-28-16,0 14 1 16,-3 9-9-16,-1 18-15 0,9 11-15 15,1 15 0-15,17 10 2 16,5-1-1-16,17-6-5 0,14-10-5 15,8-8-3 1,11-15-22-16,11-14-11 0,4-17-15 16,6-15-13-16,-4-8 20 15,-10-8 31-15,-17-3 5 0,-10-6 32 16,-13 3 40-16,0 6 8 16,-13 8-25-16,-2 8-16 15,-1 12-17-15,-5 5 2 0,5 3-4 16,-1 5-8-16,17 0 1 15,0-1 1-15,0 1-5 16,8 3 7-16,6 5-4 0,5 3-4 16,2 4 3-16,-1 1-3 15,-1 4 1-15,3 0-31 0,2 4-87 16,1-4-84 0,-1-1-75-16</inkml:trace>
  <inkml:trace contextRef="#ctx0" brushRef="#br0" timeOffset="6887.67">16888 11207 283 0,'-20'16'356'15,"0"-4"-82"-15,3-12-113 16,9 7-82-16,8-7-46 0,0 0-18 16,8 0-10-16,3 12-7 15,7-3-4-15,5-1 8 0,1 3-5 16,-3 3-4-16,-4 1 9 15,-9 11 5-15,-8 5 3 0,-17 14 7 16,-3 12-1-16,-8 5 7 16,-4-1-16-16,2 3-2 15,10-6-1-15,5 31-1 16,19-52-10-16,15-5 4 16,15-7 3-16,1-1 2 15,10 1-2-15,0 0 0 16,5 7 5-16,-10 0 19 0,0 0 8 15,-7 4 31-15,-9 7 4 16,-8 0-1-16,-8 7-9 0,-8-1-21 16,-13 4-17-16,-7-1-15 15,-12 1-74-15,-8-3-154 0,-13-6-116 16,-12-13-61-16</inkml:trace>
  <inkml:trace contextRef="#ctx0" brushRef="#br0" timeOffset="8152.58">11559 14526 192 0,'-20'13'291'0,"1"-1"-24"16,2 2-76-16,2 1-90 15,1 1-49-15,6 6-23 16,8-3-12-16,0 1-9 0,8-3 3 16,13-4-13-16,7-13-1 15,8 0 5-15,6-13-2 16,3-11-16-16,-5-14-12 0,-8-6-25 15,-12-5 16-15,-12-4 21 16,-8 5 18-16,-23 6 46 16,-6 10 49-16,-1 12 1 0,-2 12-32 15,1 8-13-15,-2 24 2 16,1 12-5-16,7 6-17 16,5-2-16-16,12 5-4 15,8-4-5-15,12-5-7 0,13-8-6 16,11-7-6-16,12-21 0 15,12-7-30-15,11-19-8 16,5-14 12-16,14-25-22 0,8-20-24 16,3-17-15-16,-3-17 19 15,-8-11 25-15,-18-8 24 16,-19 8 31-16,-20 12 57 0,-18 24 88 16,-12 20 70-16,-3 22-10 15,0 16-77-15,-6 15-61 0,-2 15-37 16,-5 28 12-16,0 27 58 15,2 32-43-15,2 22-58 16,9 11 0-16,12 0 0 16,14-5 0-16,5-7 0 0,7-16 0 15,5-17 0-15,6-16 0 16,5-21 0-16,1-20 0 0,11-20-24 16,7-24-48-16,0-21-20 15,1-17-25-15,-9-11-7 16,-14-8-7-16,-9 2 57 0,-16 11 49 15,-12 14 76-15,-6 17 39 16,-8 17-12-16,0 13-38 16,0 10-21-16,0 17 5 15,-8 13 5-15,8 7-1 0,0 9-10 16,0-1-7-16,5-2-2 16,7-10-10-16,-1-4-1 15,7-7-5-15,1-17 1 0,6 0-18 16,0-12 3-16,-1-9 7 15,0-8 1-15,5-4 6 16,-6 5-2-16,-3 8 6 0,-3 4 0 16,-4 9 6-16,-4 7-3 15,-6 11 24-15,0 13 8 0,5 10-7 16,1 1-14-16,2 1 0 16,3-3-9-16,-2-9 1 15,8-7-6-15,13-17-1 16,15-8-3-16,17-16-37 15,12-13-54-15,4-4-9 0,1-4 18 16,-11 5 37-16,-9 6 32 16,-13 10 12-16,-16 9 11 0,-9 7 17 15,-8 8 18-15,-4 0-6 16,-4 12-7-16,-3-1-1 16,-2 2-12-16,2-4 2 0,2-9-7 15,2 0-1-15,3 0-6 16,4 0-5-16,3 0-11 15,3-9-24-15,-1-8-12 0,-1 2-9 16,-4-6-6-16,-5 4 21 16,-2 6 1-16,-9 3 7 15,0 4 0-15,0 4-10 16,0 0-45-16,0 0-67 0,5-4-30 16,3-4-55-16</inkml:trace>
  <inkml:trace contextRef="#ctx0" brushRef="#br0" timeOffset="8436.04">15138 13384 243 0,'20'-21'138'16,"-1"2"-71"0,3-3-34-16,-3 2-17 0,2 4 3 15,-4 0 28-15,-5 0 32 16,-3 4 34-16,-6 6 23 0,-3 6 29 15,0 0 33-15,0 0 19 16,0 0-33-16,0 0-48 0,0 22 4 16,0 6-24-16,-9 8-116 15,9 10 0-15,0 6 0 16,0 0 0-16,0 2 0 0,9-5 0 16,-1-8-231-16,-5-8-163 15,5-10-22-15,-3-7 33 16,-1-16 82-16</inkml:trace>
  <inkml:trace contextRef="#ctx0" brushRef="#br0" timeOffset="8572.49">15231 12814 471 0,'-32'-64'417'16,"-1"10"-136"-16,5 17-149 0,7 7-105 15,8 11-113-15,5 7-98 16,8 12-27-16,13 0-24 15,8 12-61-15</inkml:trace>
  <inkml:trace contextRef="#ctx0" brushRef="#br0" timeOffset="8935.04">15953 12589 772 0,'-57'26'469'0,"5"10"-211"0,8 22-140 15,12 19-53-15,10 21-34 16,22 3-15-16,0 0-3 16,16 2-4-16,8-10-8 15,6-7 0-15,-2-13-3 0,-4-13-22 16,-8-10-67-16,-4-18-90 0,-3-12-71 16,-5-4-21-1,-4-6 39-15,0-10-13 0,-20-13 31 16,-4-3-14-16,-5-1 237 15,1 2 42-15,0-2 160 0,-1 0 25 16,7 1-9-16,4 4-36 16,5 0-79-16,13 0-56 15,0-1-44-15,13-3-12 0,14-5-46 16,15-3-49-16,5-4-41 16,19-1 4-16,10 0 31 15,11 1-21-15,7 0-37 0,-6 4-118 16</inkml:trace>
  <inkml:trace contextRef="#ctx0" brushRef="#br0" timeOffset="9351.77">17010 13061 500 0,'-34'-23'238'0,"6"-2"-97"0,4 4-70 0,4 5-40 16,7 4-13 0,13 5 5-16,-8 3 4 0,8 4-8 15,0 0 3-15,0-6 7 16,0 3 25-16,0 0 12 0,0 3-6 16,0 0-12-16,0 0-31 15,0 0-5-15,0 0-17 16,0 0 7-1,0 0-3-15,0 0 8 0,0 0 2 16,-9 0-3-16,3 0 16 16,6 0 4-16,-12 0 7 15,-2 20 33-15,3 11 38 16,-2 15-1-16,1 7-12 0,12 8-17 16,0 0-25-16,12 0-31 15,12 0-12-15,8-4-15 0,14-8-57 16,10-12-121-16,9-16-113 15,5-21-40-15,12-5 65 0,2-17-9 16,6-14 30-16</inkml:trace>
  <inkml:trace contextRef="#ctx0" brushRef="#br0" timeOffset="9549.45">18434 12561 471 0,'18'-20'343'0,"-7"4"-48"16,-3 4-117-16,9 8-63 0,8 4 16 16,10 23 36-16,14 17-48 15,3 15-38-15,-3 9-34 16,-7 14-20-16,-14 3-20 0,-17 10-56 16,-11 2-147-16,-31 1-171 15,-28 3-66-15,-20 6 8 0</inkml:trace>
  <inkml:trace contextRef="#ctx0" brushRef="#br0" timeOffset="10015.98">15958 14906 32 0,'-20'-41'192'16,"-1"0"58"-16,-7 5 5 0,-5 4-27 16,-7 12-87-16,-4 6-61 0,-7 14-33 15,2 16 38-15,-2 10 35 16,6 6-38-16,8 5-28 15,9-1-32-15,12 4-12 0,16 1-4 16,3-4-19-16,18-8-22 16,12-9-42-16,16-12-76 0,8-8-50 15,6-16 10-15,7 0 62 16,-8-1 66-16,-19 5 41 16,-9 5 58-16,-18 7 70 0,-9 0 40 15,-7 15 29-15,-15 10-27 16,-10 7-39-16,1 5-36 15,3-1-33-15,9 5-15 16,12 0-14-16,0 0-7 0,0 4-2 16,12 0-12-16,13 4-56 15,8 0-87-15,7-1-101 0,9-6-41 16,10-11-40-16</inkml:trace>
  <inkml:trace contextRef="#ctx0" brushRef="#br0" timeOffset="10483.49">17954 15439 177 0,'0'-2'256'0,"0"2"-13"16,0 0-39-16,0 0-95 15,0 0-48-15,0 0-22 16,9 0-20-16,7 0-7 0,13 0-6 16,7-5-13-16,10-1-13 15,1 6 6-15,2 0 8 0,-3 0-6 16,-10 13 2-16,-15 8 20 15,-13 3 38-15,-8 14 38 0,0-2 30 16,-13 4-34-16,2-2-14 16,3-2-10-16,8-3-7 15,0-5-7-15,11 1 0 16,14-10 2-16,7 2-4 0,5-4 7 16,7-5 18-16,5 0 40 15,4 4-35-15,-5 3-72 0,-5 7 0 16,-12 3 0-16,-11-1 0 15,-11 4 0-15,-9 6 0 0,-21 2 0 16,-7-4-271-16,-17 1-177 16,-8-1-31-16,-4 0 61 0</inkml:trace>
  <inkml:trace contextRef="#ctx0" brushRef="#br0" timeOffset="14980.79">10326 4905 300 0,'-22'0'165'0,"6"0"-65"16,10 0-51-16,6 0-27 16,0 0-10-16,0 0 9 0,0 0 10 15,0 0 1-15,0 0 5 16,0 0 8-16,-9 0 7 16,9 0 3-16,-12 0-18 0,-2-5-16 15,-2 1-9 1,-4 1-4-16,-4 3-1 0,0 0 17 15,-8-5-3-15,-5 5-7 16,-3 0-7-16,-9 0-4 16,-5 0 3-16,-6 8-6 0,-14 8-1 15,-2 9 3-15,-9 3-2 16,-2 14 3-16,0 10 3 16,-13 17 12-16,-9 21-1 0,-13 24 5 15,-20 29 15-15,-11 19 7 16,-17 22 5-16,-10 16-9 15,-2 12-12-15,10 7-6 16,23 13-9-16,24 24-2 16,35 13-7-16,41-1-3 15,37-18-2-15,45-23 5 0,38-27-1 16,41-30 0-16,21-27-3 16,14-26 4-16,3-20 1 15,-1-18 5-15,148 25 21 16,-164-70-19-16,-5-10 2 15,-19-8-10-15,-12-6 4 16,-15-10-2-16,-19 0-2 0,-12 0 10 16,-15 0 32-16,-11 0 14 15,-15 0 8-15,-5 0 8 16,-5 7-20-16,-12 5-29 16,-13 4-15-16,-10 13-1 0,-20 15-9 15,-5 21-1-15,-13 43-1 16,-12 37 0-16,-12 46 3 15,-5 33-5-15,4 13 4 0,9 3-6 16,20-8-2-16,21-13 12 16,24-7 1-16,24-9-1 0,32-8 11 15,25-11-8-15,19-21-1 16,17-20 2-16,13-26-3 16,8-28 1-16,3-22-1 15,6-23 6-15,-6-12 2 16,-12-8-6-16,-15-3-3 0,-25-9-9 15,-15 0 11-15,-18 5 11 16,-15 7 6-16,-17 21-25 16,-22 24 0-16,-19 25 0 0,-10 16 0 15,-10 7 0-15,-1 3 0 16,5-10 0-16,17-17 0 16,12-16 0-16,11-12 0 0,17-16 0 15,0-13 0-15,20-11 0 16,17-9 0-16,16-16 0 0,12 0 0 15,8 0 0-15,1 0 0 16,-9 14 0-16,-8-2 0 16,-13 7 0-16,-9 14 0 15,-5 12 0-15,-14 24 0 0,-13 12 0 16,-3 16 0-16,-8 3 0 16,-3-3 0-16,-2-4 0 15,1-4 0-15,4-8 0 0,0-2 0 16,8-8 0-16,0-9 0 15,0-9 0-15,8-8 0 16,12-8 0-16,17-5 0 0,12-6 0 16,11-12 0-1,14 3 0-15,10-5 0 0,6-4 0 16,3 5 0-16,-7 4 0 16,-9-6 0-16,-17 1 0 0,-15 4 0 15,-12 1 0-15,-8 3 0 16,-9 5 0-16,-8 5 0 15,0 0 0-15,-8 3 0 0,0 0 0 16,0-9 0-16,3-3 0 16,-3-5 0-16,0-3 0 15,5-13 0-15,-1 7 0 0,1-7 0 16,-2 0 0 0,2 0 0-16,-2 0 0 31</inkml:trace>
  <inkml:trace contextRef="#ctx0" brushRef="#br0" timeOffset="15383.61">10914 14922 2047 0,'0'-3'0'16</inkml:trace>
  <inkml:trace contextRef="#ctx0" brushRef="#br0" timeOffset="15856.56">10906 14919 2047 0,'0'0'-186'32,"0"0"-367"-32,0-5 33 0</inkml:trace>
  <inkml:trace contextRef="#ctx0" brushRef="#br0" timeOffset="16591.22">11134 1245 417 0,'0'0'191'15,"0"-3"-91"-15,0 3-54 16,-8 0-21-16,-6 19-12 16,-2 14-2-16,1 19-7 15,-1 13-5-15,4 13 4 16,3 0 0-16,9-1-11 15,0-4-42-15,0-4-59 16,0-16-154-16</inkml:trace>
  <inkml:trace contextRef="#ctx0" brushRef="#br0" timeOffset="16772.43">10584 981 358 0,'-51'-37'143'0,"6"5"-69"16,13 11-39-16,16 8-30 15,16 6-11-15,22 7-18 16,35 0-53-16,25-8-152 16</inkml:trace>
  <inkml:trace contextRef="#ctx0" brushRef="#br0" timeOffset="16988.23">11581 489 246 0,'-61'-5'182'0,"-1"5"-68"16,10 0-48-16,8 0-33 16,1 19-20-16,12 7 17 15,5 15-1-15,12 10 8 16,6 16-7-16,8 9-14 15,11 15-7-15,10 14-1 16,7 13-6-16,5 8-21 16,4 0-76-16,-1-17-105 15</inkml:trace>
  <inkml:trace contextRef="#ctx0" brushRef="#br0" timeOffset="17136.38">11393 1296 452 0,'-27'-54'214'0,"2"4"-105"16,8 10-50-16,17 7-37 16,9 4-15-16,20 5-27 15,15 3-55-15,29 4-59 16,25 10-140-16</inkml:trace>
  <inkml:trace contextRef="#ctx0" brushRef="#br0" timeOffset="17375.41">13476 700 557 0,'-65'-21'221'0,"8"9"-115"15,6 12-53-15,6 8-25 16,8 8-16-16,4 13-10 15,13 8 1-15,20 11-1 16,8 10 3-16,20 7 0 16,22 3-8-16,22 2-49 15,27-5-120-15</inkml:trace>
  <inkml:trace contextRef="#ctx0" brushRef="#br0" timeOffset="17575.78">15721 375 690 0,'33'-9'188'16,"24"9"-93"-16,25 0-52 16,16 16-19-16,7 13-12 15,-12 11-4-15,-11 17 0 16,-30 12-12-16,-31 17-133 15,-42 12-70-15</inkml:trace>
  <inkml:trace contextRef="#ctx0" brushRef="#br0" timeOffset="20535.41">5111 2784 220 0,'-101'16'158'0,"0"1"-63"15,-2 0-38-15,2-1-3 16,3-5 7-16,17-11 31 15,16 8 17-15,20-8-20 16,13 0-30-16,21 0-20 16,30-16-16-16,55-26 1 15,56-26 0-15,57-37-14 16,110-39 9-16,92-34 3 16,50-31 0-16,56-2-7 15,19 16-9-15,-22 23 3 16,-62 35-9-16,-71 30 2 15,-84 30-5-15,-66 21 5 16,-59 15 8-16,-49 8-4 16,-41 12-4-16,-35 9 2 15,-25 9-4-15,-34 3-8 16,-6 0-49-16,-7 12-101 16,-2 0-37-16,-5-4-37 15</inkml:trace>
  <inkml:trace contextRef="#ctx0" brushRef="#br0" timeOffset="20982.39">8639 826 408 0,'0'-32'277'0,"0"7"-89"16,0 8-96-16,0 6-50 16,9 2-22-16,21 1-1 15,29 1-3-15,31-2-7 16,16 4-5-16,-1 5-2 15,-4 0-3-15,-11 25-2 16,-21 4 4-16,-21 15 0 16,-20 22 7-16,-28 15 0 15,-20 21 1-15,-16 17-5 16,-9 1-1-16,1-5-1 16,8-13-1-16,2-17-3 15,6-12 10-15,9-8-12 16,1-12 7-16,7-14-3 15,11-9 4-15,-9-17 4 16,9-13 53-16,0-16-9 16,-11-25-25-16,-2-25-15 15,1-19-3-15,-3-17-2 16,-2-8-5-16,4 1 0 16,1 2 1-16,12 10-8 15,0 8 6-15,0 11-7 16,0 16-2-16,0 18-35 15,0 15-78-15,0 14-49 16,0 15 29-16,0 12 7 16,0 8-100-16</inkml:trace>
  <inkml:trace contextRef="#ctx0" brushRef="#br0" timeOffset="21664.08">4246 6977 436 0,'-175'12'246'16,"14"-12"-105"-16,19 0-58 15,23 0-32-15,21 0-10 16,30 0 17-16,19-8-7 15,16-1-34-15,33-6-2 16,37-18 6-16,73-25 21 16,76-31 8-16,71-33-4 15,38-30-15-15,43-14-9 16,28 0-10-16,7 7-2 0,-16 12-3 16,-31 18-3-16,-43 18 0 15,-46 23 3-15,-55 19-6 16,-44 19 6-1,-36 14 27-15,-29 7 12 0,-24 8 11 16,-16 5-2-16,-15 8-23 16,-4-1-7-16,-11 9-17 15,-3 0-21-15,-17 17-113 16,-10 7-123-16,-14 12-42 0,1 6 8 16,-6-2-47-16</inkml:trace>
  <inkml:trace contextRef="#ctx0" brushRef="#br0" timeOffset="22699.81">7101 5166 509 0,'17'-34'266'15,"-6"11"-130"-15,10 11-37 16,-17 24-83-16,0 19 0 16,-4 30 4-16,0 30 20 15,3 27-22-15,6 11-11 16,-1 1-1-16,5-10-1 15,-1-19-3-15,-1-15 4 16,2-17-1-16,-4-21-7 0,-2-10 10 16,-2-19-5-16,-5-19 1 15,0-29-8 1,-12-40-19-16,-10-48 1 0,-6-34 11 16,-8-8 15-16,-4 4 8 15,-9 17 22-15,0 24-6 16,0 21 7-16,3 18 19 15,15 18-4-15,7 17-30 16,24 11-12-16,8 10-3 16,33-3-8-16,27 7 5 15,25 2-2-15,35 7-2 0,21 6 3 16,18 15-2-16,-2 9 2 16,-7 9-5-16,-22 8-1 15,-27 6 2-15,-41 15 5 0,-44 21-2 16,-51 31 2-16,-51 19 4 15,-32 19-6-15,-12-2 10 16,-6-3 6-16,-7-6 12 16,-7-1-10-16,-8-15 5 15,-5-15-4-15,17-24 3 16,25-22 54-16,27-15 4 16,26-16-27-16,27-16-24 15,33-17-12-15,12-5-6 16,25-16-6-16,13-7-2 0,9 0-2 15,-2-2 2-15,-3 7-6 16,-15 3 9-16,-7 4-6 16,-10 4 5-16,-5 2-5 15,-9 3 5-15,-6 3 1 16,-2 4-4-16,0 0-3 16,0 0 2-16,0 0 0 15,0 0 5-15,0 0-10 16,0 0 6-16,0 0-4 15,0 0 4-15,0 0 1 0,0 0-2 32,0 0 0-32,0 0 1 15,0 0-1-15,0 0-2 16,0 0 4 0,0 0-8-16,0 0 3 15,0 0 0-15,-7 0 8 16,7 0-2-16,-9 0-2 15,9 0-6-15,-8 0 4 16,8 0 1-16,-8 0-1 16,8 0 1-16,0 0 1 0,-8 0-2 15,-1 0 3-15,9 0-6 16,-8 0 7-16,2-5-1 16,6 2-7-16,-13-2 5 15,13 5-3-15,-13 0 6 16,13 0-6-16,-8 0 3 15,0 0 1-15,-1 0-2 0,9 0-4 16,-6 0 10 0,-2 0-5-16,8-4 4 15,-13 0-4-15,13 1-1 16,-8 3-3-16,8 0 2 0,-8 0 1 16,8 0-24-16,0 0-85 15,0 0-94-15,0 0-94 16,0 0-1-16,8 0 6 15,13 0-298-15</inkml:trace>
  <inkml:trace contextRef="#ctx0" brushRef="#br0" timeOffset="24900.02">10528 5026 139 0,'-20'-48'197'0,"0"3"-96"15,-6 8-27-15,4 9-25 0,-7 3-8 16,1 4-15-16,-2 9-13 16,-2 5-1-16,-3-2-7 15,-12 6 12-15,0 3 1 16,-14 0-2-16,-9 8 6 0,-14 8 17 16,-13 7 6-16,-10 15-15 15,-10 10-7-15,-18 14 3 16,-15 15-3-16,-16 22 8 0,-16 14 13 15,-14 22 22-15,-3 11 0 16,-5 17-10-16,6 11-21 16,12 10-5-16,18 7-1 0,23 5-9 15,20 4 2 1,17 14 21-16,29 19-8 16,17 8-11-16,22-2-13 0,28-15-1 15,20-16-3-15,24-20 0 16,25-22-7-16,25-20 4 15,27-15 4-15,25-13-7 16,15-16-5-16,19-12 8 0,10-18-3 16,-3-10 3-16,-13-13-4 15,-7-13 0-15,-14-13 0 16,-16-6 0-16,-7-9-2 0,-15-8 4 16,-14 0 4-16,-15 0-9 15,-18 0 4-15,-16 0-5 16,-10 0 7-16,-15 0 23 15,-15 0-4-15,0 0-10 0,-24 8-6 16,-17 9-3-16,-13 12 1 16,-6 7 1-16,-13 9-2 15,-3 16 2-15,-3 13-1 0,-1 14 1 16,-1 15-2-16,-1 10-2 16,0 1-4-16,9 0 7 15,8-8-2-15,13-3-8 0,12-6 14 16,12 1 0-16,12-1 3 15,16 1 8-15,0-1-1 16,8 2-6-16,6-1 6 16,12-1-17-16,5-4 16 0,7 2-3 15,3 3-6-15,7-6 3 16,9-2-6-16,8-14 0 16,4-9 6-16,0-15-9 0,1-17-1 15,75 4 3 1,-72-39-10-16,-4-12 7 15,-5-4 0-15,-10-1-2 0,-13 0 1 16,-9 5 4-16,-12 5-4 16,-3 2-4-16,-10 5 0 15,-2 0 6-15,-5 0 8 16,-8 12-4-16,-8 9-3 16,-5 15-6-16,-15 25 4 0,-10 25 3 15,-11 19-3-15,1 14-1 16,-5 2 7-16,9 3-2 15,6-4 2-15,10 2 6 0,12-1-5 16,13-9-11-16,11-5 13 16,6-10-8-16,23-3 1 15,12-9-7-15,11-3 7 0,13-6 2 16,17-7-3-16,11-12-9 16,12-7 4-16,5-15 3 15,3-5 2-15,-3-10-3 16,-7-7-4-16,-11-2 2 15,-10-11 3-15,-17 9-4 0,-15-2 3 16,-15-7-3-16,-13 12 12 16,-12 1 4-16,-10-4-1 15,0 7-2-15,-10 4 4 0,-12 8-2 16,-11 17 12-16,-8 19-11 16,-2 15 2-16,-7 10 0 15,2 4-5-15,3-2 2 0,8-6-2 16,10-11-6-1,11-6-3-15,16-6-9 0,8-10 11 16,16-6-9-16,17-11 4 16,11-5 5-16,13-7-8 0,11-7 1 15,6-4 7-15,0-1-14 16,-5-11 3-16,-8 7-3 16,-12 1 1-16,-16-8 1 0,-17 12 3 15,-8-12 9-15,-4 12 1 16,-12 5 3-16,0 6-3 15,-8 11 22-15,0 5-15 0,0 7-5 16,8-6-6-16,0-3 1 16,5 1-5-16,10-10 7 15,10-4 3-15,11-5-5 16,8 2-3-16,9-4 0 0,4-6 2 16,-1 1 1-16,1-12-3 15,-1 9 4-15,-14-9-1 16,-2 0 5-16,-10 0-5 0,-11 0 7 15,-6 0-4-15,-4 0 26 16,-1 0 14-16,-5 0 8 16,2 0-51-16</inkml:trace>
  <inkml:trace contextRef="#ctx0" brushRef="#br0" timeOffset="25087.14">11248 15203 2047 0,'-8'0'0'15</inkml:trace>
  <inkml:trace contextRef="#ctx0" brushRef="#br0" timeOffset="25125.47">11231 15203 2047 0,'-13'-9'-156'0,"-3"-7"-429"15,0-8 65-15</inkml:trace>
  <inkml:trace contextRef="#ctx0" brushRef="#br0" timeOffset="25903.09">10200 4737 416 0,'-13'0'222'16,"0"0"-95"-16,7 0-68 15,-2 9-25-15,-1-9 0 16,9 0-1-16,0 0 28 0,0 0-19 15,0 0-13-15,0 0-10 16,0 0 6-16,-8 7-4 16,8-7 5-16,0 0-2 15,0 0-3-15,0 0-4 0,0 0 5 16,0 0 11 0,0 0 19-16,0 0 14 0,0 0 5 15,0 0 14-15,0 0 2 16,0 0 6-16,0 0-8 15,0 0-13-15,0 0-29 0,0 0-21 16,0 0-5-16,0-3-7 16,0-1-8-16,0-1-12 15,0 5-73-15,0 0-135 0,0 0-123 16,0 21 27-16,-8 11 56 16,-9 17-80-16</inkml:trace>
  <inkml:trace contextRef="#ctx0" brushRef="#br0" timeOffset="26506.81">8631 9630 343 0,'-35'-44'222'16,"2"7"-49"-16,5 8-82 15,10 17-45-15,7 12-21 16,11 23-9-16,0 27 61 0,5 24 6 16,6 23-10-16,6 18-23 15,4 4-3-15,7-3-4 16,9 1 3-16,2-17-10 0,1-16-2 16,2-14 2-1,-5-16-4-15,-5-18 8 0,-4-16 16 16,-3-20 4-16,4-8-2 15,10-37-14-15,15-41-9 16,11-43-19-16,11-40-1 0,6-17 2 16,3 3-4-16,5 17-1 15,-9 18 2-15,-4 22-2 16,-12 28-3-16,-14 21 1 0,-8 17 18 16,-15 14 14-16,-9 14-16 15,-5 12-15-15,-7 7-9 16,-4 5-4-16,-3 4-19 15,0 1-16-15,0 3-28 0,0 0-37 16,0 0-59-16,0 0-67 16,-10 7-30-16,-4 9-12 15,-5 2-12-15,-6 5 8 0</inkml:trace>
  <inkml:trace contextRef="#ctx0" brushRef="#br0" timeOffset="28136.64">8958 9900 283 0,'-30'14'218'16,"11"0"-66"-16,7-14-69 15,12 0-46-15,0 0-14 16,0 12-6-16,8 0 25 0,6 7 5 16,8 10 8-16,3 9-7 15,2 7-1-15,3 3-18 16,-7 1-5-16,-3 1-5 0,-3-10-14 15,-6-7 6-15,-2-4 0 16,0-10 1-16,-5-1-4 16,-4-7-3-16,4-11-1 0,-1 0 21 15,5 0 26-15,-3 0 1 16,4 0-3-16,-3-11-23 16,10-19-7-16,10-10 0 15,2-10 3-15,5 2 14 0,-9 4 19 16,-4 6-1-16,0 9-8 15,-7 5-17-15,-1 8-12 16,-1-1 0-16,-2 5-15 0,-4 0 9 16,-2 3-14-16,0 3 5 15,2-2-1-15,-2 3 1 16,3 5-1-16,-6 0-4 16,0 0 6-1,0 0 5-15,0 0 4 0,0 0 2 16,0 0 10-16,0 0 1 15,0 0-6-15,0 0-3 16,0 0-10-16,0 0 1 0,-9 0-6 16,9 0-4-1,-8 0 3-15,8 0 1 16,0 0-2-16,0 0 4 16,0 0-8-16,0 0 3 15,0 0 0 1,0 0 4-16,0 0-1 15,0 0 0 1,0 0 3 0,0 0 1-16,0 0-3 15,0 0-1-15,0 0 4 16,0 0-7-16,-11-5 9 0,-3 0 2 16,-1 3 1-16,-5-3 7 15,-2 5 3-15,-2 0-11 16,-8 0-6-16,-8 0 4 0,-8 22-1 15,-9 1-9-15,-13 9 2 16,-4 1 3-16,1 7-4 16,-4 7 5-16,-7 5-7 15,-6 12 10-15,-3 15-4 0,-13 6 3 16,-3 13-5-16,-10 4 7 16,2 7 0-16,7 1 6 15,5-4-12-15,12 4 5 0,6-1 3 16,11 2-7-16,11 6 5 15,8 9 15-15,8 9-3 16,8 2-16-16,9 6-3 16,7 0 0-16,8 4 0 15,17-1 0-15,9 5 0 0,12 4 0 16,11-1 0-16,16-7 0 16,14 0 0-16,6-5 0 15,14-3 0-15,8-6 0 16,4-3 0-16,7 1 0 15,0-9 0-15,8-8 0 0,5-7 0 16,9-15 0-16,15-6 0 16,12-13 0-16,12-11 0 15,13-13 0-15,12-8 0 0,16-10 0 16,3-9 0-16,6-11 0 16,-5-11 0-16,-12 0 0 15,-20-7 0-15,-25-7 0 0,-28 2 0 16,-26 0 0-16,-26 4 0 15,-18-3 0-15,-19 2 0 16,-13 2 0-16,-8-3 0 16,-12 3 0-16,0 1 0 15,-8 6 0 32,-4-2 0-31,0-7 0-16,-5 1 0 15,1-5 0-15,-3 6 0 0,3-1 0 16,-1-5 0-16,1 1 0 16,0 4 0-16,4-1 0 15,12 2 0-15,0 2 0 16,0 2 0-16,0-1 0 0,0 20 0 47,0 4 0-47,0 8 0 0,4 1 0 15,4-1 0-15,-1 1 0 16,2-1 0-16,2-2 0 16,-3-7 0-16,0-7 0 0,1-12 0 15,0 0 0-15,-1 0 0 16,-2 0 0-16,3 0 0 16,4-12 0-16,-1-4 0 15,1-4 0-15,2 3 0 0,-3 5 0 16,-4 4 0-16,-3 0 0 15,-5 20 0 17,0-4 0-17,0 5 0 1,0-5 0-16,0-1 0 16,3-7 0 30,3 0-85-46,-6 0 14 0,0 0 16 16,8-7-116 0,-5 2 1-16,0-3-63 15,2-4-59-15,-1-4-66 0</inkml:trace>
  <inkml:trace contextRef="#ctx0" brushRef="#br0" timeOffset="28412.52">11259 14899 572 0,'-11'10'363'0,"3"0"-150"16,8-10-112-16,0 0-76 15,0 0-29-15,0 0-13 16,0 0-38-16,0 0-74 0,0 0-67 16,0 0-35-16,0 0-44 15</inkml:trace>
  <inkml:trace contextRef="#ctx0" brushRef="#br0" timeOffset="28603.7">12093 14828 535 0,'-13'0'135'15,"0"0"-172"-15,2 0-117 16,11 0-24-16,0 0 52 16,0-9 46-16</inkml:trace>
  <inkml:trace contextRef="#ctx0" brushRef="#br0" timeOffset="36315.47">9903 3325 6 0,'0'-4'5'16,"0"0"4"-16,4 4 2 15,1-4 8-15,3 4 21 16,0 0 37-16,0-4 56 15,-5-1-25-15,-3 2-26 16,0-1-21-16,0-1-1 16,0 2-4-16,0 3-3 0,0-4 10 15,0-1 0-15,0-3 7 16,0 0 14-16,0 0-8 16,0-4-22-16,0-4-19 15,0 4 24-15,0 0 0 16,0-2-11-16,0 2-7 15,0 5-10-15,-8-1-9 0,8 4-8 16,-8-1-1 0,1 5-11-1,7 9-10-15,-9 6 0 16,-4 14 11-16,-1 25-3 0,-11 27 0 16,-4 24-3-16,1 22 3 15,-9 10 3-15,0 9 3 16,1 2-7-16,-1-6 2 15,1-4-5-15,4 2 4 0,-1-2 13 16,4-5-7-16,-4 7 0 16,1 5-1-16,4 14 4 15,4 9-1-15,-1-1-2 16,0-5-2-16,2-6 14 16,3-6 7-16,4-8 6 15,-1-8 3-15,0-4 17 0,2 1 73 16,-2 4-21-16,1 2-31 15,0 6-32-15,-5 3-20 16,4 10-7-16,3 6-10 0,-3 4 7 16,1 2-7-16,-2-9-3 15,7-9 0-15,-1-7 0 16,12-8 0-16,-8-14 0 0,8-2 0 16,0-10 0-1,0 0 0-15,0 2 0 0,-8 4 0 16,8 7 0-16,-13 11 0 15,5 18 0-15,8-1 0 16,0 2 0-16,0-10 0 0,0-8 0 16,0-8 0-16,0-4 0 15,0-7 0-15,0-10 0 16,0-2 0-16,0-7 0 0,0-1 0 16,0-3 0-16,0 10 0 15,0 1 0-15,0 6 0 16,0 10 0-16,0 14 0 15,0 14 0-15,0 3 0 0,8 7 0 16,0-3 0-16,5 0 0 16,4-8 0-16,-6-11 0 15,5-5 0-15,0-8 0 0,0-4 0 16,1-8 0-16,0 1 0 16,-1-6 0-16,-3 1 0 15,-2-1 0-15,-3 6 0 0,0-2 0 16,1-3 0-16,-1 0 0 15,0-1 0-15,-1 2 0 16,5-1 0-16,-4-8 0 0,6-6 0 16,2 1 0-1,-5 2 0-15,13 100 0 16,-7-98 0-16,-6 2 0 16,6-5 0-16,-4-1 0 15,-1 1 0-15,0 4 0 0,-1-5 0 16,3 6 0-16,-3 1 0 15,2 2 0-15,-2 8 0 16,2 4 0-16,-1 9 0 0,1 3 0 16,-2 5 0-16,2-6 0 15,-2 1 0-15,-3-7 0 16,1-10 0-16,-4-11 0 0,3-12 0 16,0-14 0-16,0-7 0 15,0-11 0-15,-4-6 0 16,0 2 0-16,4-3 0 15,-4 3 0-15,4 3 0 16,0 4 0-16,0-5 0 0,-5 2 0 16,6-6 0-16,-4-2 0 15,-2-11 0-15,2-1 0 16,-5-14 0-16,0-3 0 0,0-5 0 16,0-5 0-16,4-7 0 31,0 0 0-31,1 0 0 15,-1 0 0-15,0 0 0 0,-1 0 0 16,2 0 0-16,-5-5 0 16,3 3 0-16,0-3 0 15,6 5 0-15,-1-5 0 0,5 5 0 16,8 0 0-16,2 0 0 16,15 0 0-16,2-2 0 15,12-3 0-15,14 1 0 0,6-4 0 16,10 0 0-16,11 0 0 15,5-4 0-15,3-5 0 16,5 1 0-16,-1 3 0 0,-3 2 0 16,0-6 0-1,-9 5 0-15,-5 0 0 0,2-1 0 16,-4 1 0-16,-1 0 0 16,-1 5 0-16,3-6 0 0,1 5 0 15,3-5 0-15,-3 6 0 16,1-7 0-16,1 7 0 15,3 0 0-15,-2-3 0 0,-8 10 0 16,-1 0 0-16,4-4 0 16,-1 1 0-16,7-1 0 15,3 4 0-15,1-5 0 0,7 1 0 16,1 0 0-16,4 0 0 16,1-4 0-16,1 4 0 15,-2-1 0-15,8 2 0 16,0-1 0-16,3 4 0 0,3 0 0 15,-2 0 0-15,11 0 0 16,-1 0 0-16,5 0 0 16,2 0 0-16,5-5 0 0,4-2 0 15,4-2 0-15,0-4 0 16,8-3 0-16,5 0 0 0,13-4 0 16,2 4 0-16,5-2 0 15,-1 7 0-15,-1-1 0 16,-6 3 0-16,-6 2 0 15,-7-1 0-15,-9-1 0 0,-6 1 0 16,-4-3 0-16,-3-1 0 16,3-2 0-16,-4 3 0 15,-2 3 0-15,-3-1 0 0,-7 1 0 16,-7 1 0-16,-6-3 0 16,-3 6 0-16,-10 1 0 0,-8-1 0 15,-2-1 0-15,-3-3 0 16,-3 0 0-16,1-4 0 15,-5 0 0-15,-4-1 0 0,-4 2 0 16,-4 1 0-16,-9 3 0 16,-3-4 0-16,-8 1 0 0,-8 3 0 15,-7-1 0 1,-8 3 0-16,0 2 0 0,-12 3 0 16,0-5 0-16,-6 5 0 15,-5 0 0-15,-3-3 0 16,0-2 0-1,0-7 0-15,0-4 0 16,-11-8 0-16,-3-14 0 0,4-14 0 16,-2-23 0-16,-1-29 0 15,5-43 0-15,0-35 0 0,8-26 0 16,0-8 0 0,-9-4 0-16,9 3 0 0,0 2 0 15,0 3 0-15,0 1 0 16,0-5 0-16,-11-1 0 15,-1 7 0-15,-5 2 0 0,1 1 0 16,4-4 0-16,-1-14 0 16,13-15 0-16,0-24 0 0,5-25 0 15,6-9 0-15,6 9 0 16,-1 15 0-16,2 23 0 16,-4 15 0-16,-5 20 0 0,-6 21 0 15,-3 15 0-15,0 10 0 16,0 3 0-16,-8 0 0 15,-1 4 0-15,3 0 0 0,-2 5 0 16,-5-1 0-16,5-8 0 16,8-9 0-16,0-18 0 15,0-22 0-15,4-17 0 16,5-11 0-16,-1 9 0 0,0 16 0 16,-3 17 0-16,-4 24 0 15,4 14 0-15,-5 20 0 16,0 4 0-16,0 6 0 0,0 3 0 15,0-7 0-15,-6-12 0 16,6-13 0-16,0-8 0 16,0-4 0-16,0 7 0 15,0 18 0-15,1 7 0 16,8 18 0-16,-4 6 0 0,3 9 0 16,-8 12 0-16,3 5 0 15,2 3 0-15,3 2 0 16,-3 3 0-16,3 2 0 0,-4 10 0 15,3 4 0-15,2 0 0 16,-1-1 0-16,0 1 0 16,0 0 0-16,4 0 0 15,0-4 0-15,2-5 0 0,-8 4 0 16,2 2 0-16,-3-1 0 16,3-1 0-16,-4 0 0 15,1 6 0-15,-5-1 0 16,0-1 0-16,0 2 0 15,0 2 0-15,0 1 0 16,0 3 0-16,0-2 0 16,-9 3 0-16,1-1 0 0,8 5 0 15,-8 9 0-15,8 3 0 16,0 9 0-16,0 8 0 16,-8 7 0-16,8 4 0 15,0 5 0-15,-9 0 0 16,9 3 0-16,0 5 0 15,-12-3 0-15,1-3 0 16,-6 3 0-16,-5-6 0 16,0 1 0-16,-7 4 0 15,-7 0 0-15,-10-1 0 16,-6 9 0-16,-13 0 0 0,-13 0 0 16,-10 0 0-16,-18 0 0 15,-17 0 0-15,-15 9 0 16,-12-9 0-16,-8 12 0 15,-4-12 0-15,-2 8 0 16,6-8 0-16,5 0 0 16,-2 8 0-16,2 0 0 15,-11-8 0-15,-11 12 0 0,-7 2 0 16,-9 2 0 0,-4 1 0-16,1-1 0 0,9 0 0 15,4 4 0-15,11 1 0 16,4-6 0-16,3 2 0 15,-8 4 0-15,-7-5 0 16,-9 4 0-16,-8-4 0 16,-4 1 0-16,0 2 0 15,7 2 0-15,11 1 0 0,10-3 0 16,11 1 0-16,7 0 0 16,3 2 0-1,-2-3 0-15,-1 1 0 0,-5 2 0 16,-4 2 0-16,-1-5 0 15,-1 2 0-15,11-5 0 16,4 1 0-16,10 0 0 16,9-5 0-16,12 0 0 15,13-5 0-15,12 6 0 16,-1-5 0-16,9 0 0 0,0 4 0 16,3 1 0-16,-4-5 0 15,2-8 0-15,-3 13 0 16,7-3 0-16,-1 3 0 15,-1-1 0-15,0-3 0 16,-1 3 0-16,-3 0 0 16,-3-3 0-16,-6 2 0 15,3 2 0-15,-1-1 0 16,3 0 0-16,8 4 0 0,14-5 0 16,14-11 0-16,13 0 0 15,9 11 0-15,12-11 0 16,4 0 0-16,9 0 0 15,-2 0 0 17,-4 0 0-1,5 0 0-15</inkml:trace>
  <inkml:trace contextRef="#ctx0" brushRef="#br0" timeOffset="36368.19">9671 3354 2047 0,'0'7'-230'0,"0"7"-152"16,0 9-16-16,0 14 87 0,0 7-42 15</inkml:trace>
  <inkml:trace contextRef="#ctx0" brushRef="#br0" timeOffset="42347.36">10894 4950 190 0,'0'-17'200'0,"0"1"-75"0,0-1-47 16,0 5-37-16,0 0-17 16,0 4-5-16,-13 0 3 15,13-1 8-15,-11 1 6 0,2 1 5 16,2 2-3-16,-6 0 0 16,1 1 11-16,-9 4-4 15,-10 0-23-15,-15 0-10 16,-14 14 3-16,-21 1-7 0,-25 6 4 15,-25 3 6-15,-18 9 2 16,-17 12 9-16,-6 12-6 16,-2 12-7-16,-5 21 5 0,1 12-13 15,-1 7 5 1,7 1-10-16,23-9-3 0,18-6 2 16,31-13 0-16,18-13-5 15,21-5-2-15,21-8-25 16,16 2-44-16,11-1-57 15,13 4-43-15,13-4-27 0,-2-4-85 16</inkml:trace>
  <inkml:trace contextRef="#ctx0" brushRef="#br0" timeOffset="43196.47">23232 2824 567 0,'0'-36'440'15,"0"8"-39"-15,0 7-192 16,0 9-100-16,0 4-72 15,0 8-18-15,3 0-2 16,5 24-14-16,20 86 0 16,-7-16 1-1,0 37 0-15,-3 26-1 16,-2 19 0-16,-2-1-7 0,-6-12-46 16,-8-21-80-16,0-24-102 15,-13-26-84-15,-7-30-19 16</inkml:trace>
  <inkml:trace contextRef="#ctx0" brushRef="#br0" timeOffset="43340.44">22801 1864 698 0,'-56'-147'340'0,"5"28"-163"15,12 31-146-15,18 35-103 16,21 28-3-16,29 32-50 15,23 27-19-15,25 14-8 16,21 6-65-16</inkml:trace>
  <inkml:trace contextRef="#ctx0" brushRef="#br0" timeOffset="43579.6">24351 1204 416 0,'-49'-33'320'0,"-6"8"-138"16,1 23-102-16,8 22-33 16,7 41-27-16,-3 49-5 15,11 44 0-15,10 39-9 0,21 17 3 16,0 5-5 0,26 1-4-16,8-7 1 0,14-10-1 15,3-12-69-15,-3-20-64 16,-3-29-36-16,-13-27-8 15,-10-47-2-15,-22-40-208 0</inkml:trace>
  <inkml:trace contextRef="#ctx0" brushRef="#br0" timeOffset="43700.5">24139 3126 302 0,'-68'-90'259'0,"-5"4"-54"16,13 9-78-16,7 15-48 16,16 11-36-16,17 10-35 15,20 8-12-15,28 0-7 16,37 2-39-16,40-7-76 15,42-7-67-15</inkml:trace>
  <inkml:trace contextRef="#ctx0" brushRef="#br0" timeOffset="44194.66">26927 1546 496 0,'-62'-64'481'0,"2"19"-193"16,-2 40-155 0,-7 62-68-16,-1 52-36 0,6 44-8 15,12 25-15-15,18 14-1 16,34-2-9-16,29-7-2 16,32-16-92-16,33-19-46 15,27-31-71-15,26-36-30 16,15-48-71-16</inkml:trace>
  <inkml:trace contextRef="#ctx0" brushRef="#br0" timeOffset="44394.33">29428 757 991 0,'71'-12'215'16,"2"31"-106"-16,14 43-66 15,7 44-15-15,2 52-18 16,-3 41-2-16,-23 25-2 16,-29 9-41-16,-30-10-98 15,-22-19-87-15,-26-33-40 16,-16-37-68-16</inkml:trace>
  <inkml:trace contextRef="#ctx0" brushRef="#br0" timeOffset="44573.05">28274 1677 686 0,'-95'-41'511'0,"24"8"-277"0,22 9-261 16,16 12-84-16,17 3 14 15,16 9 24-15,8 0-1 16,33 0-89-16,36-12-94 15</inkml:trace>
  <inkml:trace contextRef="#ctx0" brushRef="#br0" timeOffset="44715.87">28984 1396 524 0,'-14'0'431'0,"-3"0"-209"15,4 0-145-15,5 0-95 16,8 0-55-16,0 0-66 15,16 0-32-15,20 0-8 16,24-8-82-16</inkml:trace>
  <inkml:trace contextRef="#ctx0" brushRef="#br0" timeOffset="44851.9">29748 1254 276 0,'39'-5'315'0,"-13"1"-64"15,-9 1-129-15,-6 3-64 16,-11 0-28-16,0 0-13 15,-14 0-34-15,-8 7-87 16,1 14-90 0,-2 5-111-16</inkml:trace>
  <inkml:trace contextRef="#ctx0" brushRef="#br0" timeOffset="45409.73">25343 4746 436 0,'-81'-17'235'0,"-1"1"-57"15,-7 4-87-15,-9 12-49 16,1 0-18-16,15 7-7 0,21 7-9 15,16 5-5-15,22 2-9 16,23 4 6-16,5 3-23 16,9 0 0-16,11-3-4 0,-1 0 5 15,1-6 8-15,-9 2-2 16,-7-1 11-16,-9 5 5 16,0 4 1-16,-14 2-3 15,3 11 6-15,-6 3-4 0,2 4 2 16,1 1-4-16,14 1 1 15,10 2-3-15,6 3-3 16,12 6 1-16,9-5 4 16,11 0 2-16,4 1 1 0,3-11-8 15,-3-5 2-15,-4-6-14 16,-6-7-41-16,-8-5-47 16,0 1-53-16,-6 4-95 15</inkml:trace>
  <inkml:trace contextRef="#ctx0" brushRef="#br0" timeOffset="45792.48">26098 8788 201 0,'-37'45'208'16,"13"-9"-96"-16,6-7-52 16,18-1-33-16,5-4-6 15,20 2-4-15,10-3-7 0,19 2-4 16,11 3 0-16,8 6-4 16,9 6 11-16,3 5-1 0,-6 7 3 15,0 10 0-15,-19 2-8 16,-9 14 22-16,-24 3 18 15,-15 9 27-15,-20-1 15 0,-20 1 11 16,-13 0-11-16,-7-9-23 16,-5-8-30-16,2-11-11 15,4-9-13-15,7-13-9 16,8-12-8-16,-2-11-68 0,2-17-109 16,-1-8-50-16,-7-20 20 15,-4-26-78-15</inkml:trace>
  <inkml:trace contextRef="#ctx0" brushRef="#br0" timeOffset="46125.56">26061 6908 222 0,'0'-58'202'15,"0"5"-65"-15,12 4-49 16,7 1-39-16,24-1-12 0,17 0-10 15,30 0-16 1,28-1-7-16,23 11-4 0,6 7-30 16,-6 11-39-16,-15 13-40 15,-28 8-89-15</inkml:trace>
  <inkml:trace contextRef="#ctx0" brushRef="#br0" timeOffset="46291.4">26296 7482 313 0,'-142'122'162'15,"25"-25"-39"-15,28-27-38 16,27-17-28-16,22-21-27 0,32-16-12 16,28-16-1-16,42-20 2 15,42-17-8-15,46-16-6 16,45-16 3-16,24-4-36 16,4 4-75-16,-6 11-57 15,-22 9-89-15</inkml:trace>
  <inkml:trace contextRef="#ctx0" brushRef="#br0" timeOffset="46474.38">27047 8254 364 0,'-182'83'217'0,"15"-23"-58"16,30-15-56-16,30-13-37 0,39-12-38 16,28-20-9-16,40 0-6 15,40-15-9-15,45-18 0 16,48-16 2-16,43-11-23 15,26-9-48-15,23-1-77 0,6 1-16 16,-5 8-82-16</inkml:trace>
  <inkml:trace contextRef="#ctx0" brushRef="#br0" timeOffset="50468.02">27461 2003 125 0,'0'-30'228'0,"0"2"-73"15,-8 4-59-15,1-1-21 16,-1 5 17-16,0 4 41 16,8-1-24-16,-13 6-24 15,5 0-11-15,0 11 0 0,0 0-21 16,-1 0-24-16,3 11-17 15,-7 12-1-15,-4 14-11 16,-3 21 1-16,0 13-5 16,0 12 4-16,7-2-6 15,13-3 9-15,0-9-8 0,5-16-8 16,6-12-12 0,3-18-14-16,0-11 18 0,7-12 4 15,1-25 2-15,-5-14 10 16,0-23 3-16,-9-10 3 15,-8-10 16-15,0 1 35 16,-11 7 11-16,-3 10 1 0,8 15-14 16,6 12-24-16,-8 9-26 15,8 12-2-15,0 11-3 16,0 5-1-16,8 16 1 16,6 8 2-16,8 13 2 15,-1 4-12-15,2 4-32 16,-2 0-77-16,3-1-50 15,1 5-34-15,3-4 17 16,1-9-25-16,-1-3-21 0</inkml:trace>
  <inkml:trace contextRef="#ctx0" brushRef="#br0" timeOffset="51000.55">27913 1627 59 0,'-20'-7'167'0,"3"-2"-9"15,1 5-28-15,3 4-37 16,5 0-10-16,8-4 5 0,0-1-4 16,0-2-21-16,0-2-33 15,4 2-14-15,18-5-6 16,9-5 1-1,23-3-1-15,11-5-7 0,11 1-6 16,3 0-9-16,-8-2-60 16,-1 7-80-16,-13 3-34 15,-14 3-42-15</inkml:trace>
  <inkml:trace contextRef="#ctx0" brushRef="#br0" timeOffset="51200.08">27972 1907 263 0,'-35'29'175'16,"5"-3"-59"-16,16-10-50 15,14-16-20-15,0 0-1 0,11 0 5 16,22-13-16-16,16-2-15 16,11-11-10-16,13-2-5 15,9-4-44-15,0 0-81 16,-2-7-47-16,-6 3-78 15</inkml:trace>
  <inkml:trace contextRef="#ctx0" brushRef="#br0" timeOffset="51511.36">28764 1294 131 0,'-14'-12'196'0,"-3"0"-41"16,9 3-51 0,8 2-46-16,0 2-14 0,0-2-11 15,8-3-15 1,12 3-7-16,13-5-5 15,10-5-4-15,11 6 1 0,-1-3-30 16,-5 2-58-16,-11 5-48 16,-14 7-78 15</inkml:trace>
  <inkml:trace contextRef="#ctx0" brushRef="#br0" timeOffset="51631.42">28764 1644 397 0,'0'16'73'0,"0"-7"-24"0,34-18 17 32,-6-3-42-32,8-12-21 15,10-4-43-15,-1-17-99 0,-2 0-72 16</inkml:trace>
  <inkml:trace contextRef="#ctx0" brushRef="#br0" timeOffset="51832.46">29314 1216 83 0,'27'-31'326'16,"-5"15"-257"-16,6-7-37 15,3 0-23-15,7-5-20 16,-2 4-39-16,-2-5-124 15</inkml:trace>
  <inkml:trace contextRef="#ctx0" brushRef="#br0" timeOffset="52267.06">29383 1066 176 0,'-12'0'181'0,"4"0"-66"15,-1 0-34-15,-4 16 8 16,-2 9 12-16,-1 12-1 16,-5 4-52-16,5 2-18 15,4 2-9-15,12-7-10 16,0-7-2-16,0-4-4 16,0-17-6-16,12-10 0 15,8 0 4-15,8 0 4 16,5-10-2-16,4-5-2 15,0 3 1-15,-5 5-2 0,-2 7-1 16,-8 19 1 0,-1 19-5-16,-4 14 2 15,-11 14 1-15,-6 3 3 16,-15-4 6-16,-1-8 0 0,-5-7 7 16,7-15 1-16,-3-11 5 15,1-7 33-15,2-17 16 16,7 0-9-16,-7 0-17 15,14-6-10-15,0-1-21 16,0-5-8-16,0 3-15 16,0 7-30-16,0-3-65 15,0 5-78-15,0 0-44 16,-8 0-28-16,8 12 4 16</inkml:trace>
  <inkml:trace contextRef="#ctx0" brushRef="#br0" timeOffset="53812.71">28261 6664 181 0,'-20'-18'271'0,"1"2"-95"15,2 1-85-15,5 2-47 16,3 0-16-16,9 6 4 0,-6 2-1 16,6 2-11-16,0 3-12 15,0 0-7-15,0 0-5 16,0 15 4-16,0 14 0 16,1 8 7-16,4 8-4 0,-5 7 2 15,0 1-1 1,0 4-1-16,3-4-4 0,-3 1 1 15,0-9 0-15,0-5-15 16,6-8-39-16,2-7-17 16,4-5 0-16,5-8 12 15,6-12 21-15,7-16 16 0,13-14 5 16,16-18 10-16,9-8 21 16,17-9 16-16,5-1 16 0,-1 5 4 15,-4 8 6-15,-12 8-5 16,-8 8-3-1,-4 5-12-15,-10 8-12 0,0 3-8 16,-12 6-7-16,-1 2-3 16,-6 0-6-16,-2 6 1 15,-5 7 0-15,-3 0-4 16,-5 0-3-16,-9 0-14 0,-8 0 2 16,0 12 6-16,-21 5 9 15,-8 2 3-15,-7 7 3 16,-4-2-2-16,0 1 1 15,12-2 3-15,6-7-2 0,22 1-7 16,0-5 3-16,8-3-2 16,9-9 3-16,15 0 2 15,21-5 1-15,12-11-3 16,11-4 6-16,11-14-6 16,10-5-4-16,16-11-4 15,20-7-48-15,22-11-66 16,17-14-102-16</inkml:trace>
  <inkml:trace contextRef="#ctx0" brushRef="#br0" timeOffset="54195.47">30788 6291 71 0,'11'-2'188'0,"-3"2"-18"0,-8 0-53 16,0 0-45-16,0 0-22 16,0 0 11-16,0 0 21 15,0 0-3-15,0 0-22 16,0 0-18-16,0 0-17 15,0 0-5-15,0 0-9 0,5 0 0 16,-5 0-2 0,0 0-4-16,4 0 0 15,5-5-5-15,-1 2 6 0,-5-2-1 16,3 5 0-16,-6 0-3 16,3 0-8-1,2-4-9-15,-2 0-31 0,-3 0-43 16,0 4-51-16,0-8-41 15,0-1-93-15</inkml:trace>
  <inkml:trace contextRef="#ctx0" brushRef="#br0" timeOffset="60235.47">27585 12879 129 0,'8'16'192'15,"-8"-4"-99"-15,0-12-46 16,0 0-39-16,0 0-4 0,0 0-1 16,-8 0 5-16,-6 0-1 15,2 0-7-15,1-7 0 0,2 2 4 16,-2-2 2-16,-2-2-1 15,1 6 8-15,-5-1 1 16,5 4 7-16,4 0-1 0,8 0-3 16,-8-5 4-16,8 5 10 15,0 0 26-15,0 0 43 0,-9 0 94 16,9 17 108-16,-15 6 51 16,-2 14-22-16,-7 9-264 15,-7 6-67-15,-12 13 0 16,-1 4 0-16,0 2 0 0,2-7 0 15,6-3 0-15,8-13 0 16,7-7 0-16,7-13 0 0,14-2 0 16,6-7 0-16,19-2 0 15,12-5 0-15,7 0 0 16,5-1 0-16,5 3 0 0,-3 2 0 16,-11 9 0-16,-6 6 0 15,-11 11 0-15,-10 11 0 16,-13 6 0-16,-13 15 0 0,-6 4 0 15,-2-5 0-15,4 1 0 16,5-9 0-16,12-8 0 0,0-10 0 16,9-4 0-1,2-12 0-15,11-2 0 0,-2-4 0 16,0-5 0-16,0 0 0 16,-3 0 0-16,-5-3 0 0,-4 3 0 15,0 0 0-15,-5 9 0 16,6-1 0-16,-4 10 0 15,2 2 0-15,5 8 0 0,6 6-8 16,5 11-513-16,14 3 44 16,10 10 87-16,15 4 84 15</inkml:trace>
  <inkml:trace contextRef="#ctx0" brushRef="#br0" timeOffset="60568.21">28578 16204 442 0,'38'90'338'0,"-18"-4"-6"15,-13 4-146-15,-7-5 41 16,0-8 295-16,0-12-522 16,14-7 0-16,14-5 0 0,20-9 0 15,26-12 0-15,24-7 0 16,10-5 0-16,2-3 0 16,-5 3 0-16,-7 9 0 15,-16 3 0-15,-17 12 0 16,-30 14 0-16,-22 15 0 15,-26 16 0-15,-22 9 0 0,-16 5 0 16,-8-2 0-16,-7-1 0 16,-3 0 0-16,1-10 0 15,-5-10 0-15,3-14 0 0,6-14 0 16,2-15 0-16,9-20 0 16,13-26-414-16,11-32-78 15,21-32 133-15,11-33 61 0,19-28 81 16</inkml:trace>
  <inkml:trace contextRef="#ctx0" brushRef="#br0" timeOffset="60835.55">28506 14833 613 0,'-74'-65'221'15,"13"0"-101"-15,21 3-61 16,24-3-10-16,24 0 105 0,28-4-25 16,25 3-65-1,25 6-27-15,24 2-22 16,15 1-14-16,9 5 5 0,0 7-4 16,-9 4-15-16,-9 9-65 15,-17 8-78-15,-17 8-40 0,-17 3-20 16,-23 9 7-16,-24 4-11 15,-18 20 38-15</inkml:trace>
  <inkml:trace contextRef="#ctx0" brushRef="#br0" timeOffset="61367.38">29106 14653 291 0,'-89'62'306'0,"8"-13"-29"0,11-17-127 16,19-11-78-1,17-21-27-15,22-12 32 0,24-17 46 16,30-16-35-16,26-7-38 15,28-15-27-15,20-1-12 16,9-1-20-16,1 0-69 0,-7 3-92 16,-10 18-50-16,-16 10 25 15,-20 14 51-15,-16 12 67 16,-26 12 44-16,-23 25 23 16,-22 24-8-16,-29 20-14 0,-17 16 24 15,-16 13 53-15,-14 8 45 16,-11 3-22-16,-10 1-6 15,7-3-9-15,7-19 20 0,15-19 50 16,21-15 73 0,26-18-4-16,21-15-81 0,36-21-57 15,27-9-38-15,30-23-56 16,27-17-48-16,20-12-37 16,12-4-39-16,9-1-44 15,-5 10 2-15,-9 7 36 0,-19 16 46 16,-29 14 69-16,-33 19 62 15,-44 19-140-15,-39 26 7 16,-37 17 80-16,-27 11 247 0,-19 8 11 16,-12 5-27-1,1-1-58-15,3 1-58 0,12-13-21 16,20-12 80-16,22-15 172 16,23-18 18-16,30-8-148 15,27-20-76-15,32-12-53 0,33-17-38 16,25-11-37-16,14-10-71 15,11-2-121-15,8-1-115 16,7 0-25-16,0 0 46 16,-4 3 50-16,-5 9-84 0</inkml:trace>
  <inkml:trace contextRef="#ctx0" brushRef="#br0" timeOffset="61588.73">32006 14374 820 0,'-8'-37'601'0,"-21"4"-227"15,-2 0-122-15,-7 1-252 0,11 6 0 16,5 7 0-16,11 3 0 15,11 0-132-15,0 3-496 16,16 1 81-16</inkml:trace>
  <inkml:trace contextRef="#ctx0" brushRef="#br0" timeOffset="61751.93">32253 14736 812 0,'0'0'372'0,"-17"-10"-219"16,2-6-168-16,7-12-5 16,8-13-138-16,5 1-177 15,13-10 2-15,16 6 99 16</inkml:trace>
  <inkml:trace contextRef="#ctx0" brushRef="#br0" timeOffset="61904.29">32660 14749 879 0,'-24'27'211'0,"-9"-3"-118"16,2-7-42-16,0-17 79 15,5 0-95-15,-4 0-174 16,3-12-89-16,-3-9-18 16,1-4 23-16,6-8-15 0</inkml:trace>
  <inkml:trace contextRef="#ctx0" brushRef="#br0" timeOffset="66176.34">24493 12976 160 0,'-9'-3'204'0,"3"-1"-26"0,-2-1-45 16,0 5-53 0,8 0-28-16,0 0 5 0,-9 0 25 15,9 0 6-15,0 0-7 16,0 0-22-16,0 0-9 0,0 0-9 16,0 0 7-16,0 0 7 15,0 0-10 1,0 0 55-16,0 0-58 15,9 0 2-15,-1 9 6 0,3-1-7 16,6-8-16-16,-1 11 5 16,0-1-5-16,5-3 1 15,2-7-13-15,2 9-6 16,1-9-2-16,0 0-4 0,8 0-1 16,2-5 1-16,4-6 4 15,-4-1-3-15,2-2-4 0,-2-1 0 16,-2-5-3-16,-3-5 10 15,2-3-5-15,-6-1-6 0,-2-4 2 16,-8-2 2-16,-5-3-3 16,1 2 3-16,-10 3 3 0,-3 0-8 15,0-1 2-15,-11 3 2 16,-3-2 1-16,-1 0-3 0,-2-1 4 16,1 7-3-16,-4 3 0 15,4 4-9-15,-5-1 1 16,1 9 2-16,4 0-3 15,-1 3 15-15,0 7-6 0,-1-3-2 16,2 5 0-16,-6 0 1 16,6 0 6-16,0 0-5 0,-1 0 3 15,-2 12 0-15,-2 0 1 16,-1 0 3-16,4 4-8 16,-3 6 6-16,0 1-3 0,2 1 4 15,2 2 3-15,1 2-2 16,3 4 5-16,2 5 7 15,3 4-1-15,8-1 0 0,0 3 6 16,0-4 16-16,0 5 4 16,8 1-11-16,3 0-8 0,6 1-9 15,0-11-14-15,8 2 0 16,2 0 0-16,4-9 0 0,10 1 0 16,5-1 0-16,2-2 0 15,5-7 0-15,4-2 0 16,8-6 0-16,3-11 0 0,6 0 0 15,-1-11 0-15,-5-10 0 16,3-8 0-16,-9-7 0 0,-7-4 0 16,-11-5 0-16,-2-5-37 15,-14-3-17-15,-11-9 1 16,-10-8 4-16,-7-12 15 16,-13-17 3-16,-3-14-7 0,-7-14-2 15,-6-8 7-15,-9-8 13 16,3 5 13-16,-1 8 1 0,-2 13 12 15,7 15-2-15,-3 17 10 16,1 11 24-16,6 13 8 0,3 13-1 16,2 10 3-16,7 15-3 15,3 6-9-15,4 0-11 0,8 10-9 16,-9 2-3-16,9 5-2 16,0 0-5-16,0 12 4 15,0 14 15-15,9 5-11 16,8 14-14-16,-2 12 0 0,10 12 0 15,-1 4 0-15,3 9 0 16,6 8 0-16,5 2 0 0,2 4 0 16,-2-4 0-16,-3 3 0 15,1-1 0-15,-3-10 0 16,-4-3 0-16,-1-2 0 0,1-15 0 16,-1-8 0-16,4-6 0 15,1-9 0-15,-1-8 0 0,-1-9 0 16,-1-3 0-1,-1-9 0-15,-1 0 0 0,-3-12 0 16,-4 0 0-16,-5 0 0 16,-1 0 0-16,-4 0 0 0,2-7 0 15,0-10 0-15,-5-9 0 16,0-6 0-16,-8-10 0 0,0 3 0 16,0-7 0-16,0 0 0 15,0 7 0-15,0-2 0 16,0 1 0-16,0-1 0 0,0 1 0 15,0-5 0-15,-8-5 0 16,8-2 0-16,-8-5 0 0,8-5 0 16,-13-6 0-1,5-1 0-15,-3-2 0 0,-6-1 0 16,1-2 0-16,-1 5 0 16,-4 9 0-16,2 3 0 0,-1 12 0 15,3 7 0-15,0 10 0 16,1 4 0-16,1 7 0 0,3 6 0 15,3 4 0-15,1 2 0 16,0 5 0 0,8 7 0-16,0 9 0 0,8 14 0 15,9 2 0-15,1 5 0 16,7 0 0-16,9-2 0 0,5 3 0 16,12 3 0-16,1-1 0 15,5 0 0-15,4 1 0 16,4-3 0-16,0-2 0 15,3 3 0-15,-3 3 0 0,-8 3 0 16,-4 4 0-16,-8 4 0 16,-13 0 0-16,-7 3 0 15,-10-4 0-15,-7 3 0 0,-8 2 0 16,0-5 0-16,-17-2 0 16,8-7 0-16,0-10 0 0,9-5 0 15,-9-6 0-15,9-10 0 16,13-21 0-1,10-9 0 1,6-5 0-16,9-10 0 16,1-7 0-16,-2-3 0 15,3-7 0-15,-3-3 0 0,0-5 0 16,-6-6 0-16,3-5 0 16,-6-5 0-16,-8-7 0 0,0 0 0 15,-3 3 0-15,-4 0 0 16,-10 10 0-16,-3 3 0 15,0 7 0-15,0 9 0 0,0 8 0 16,0 5 0-16,0 8 0 16,0 4 0-16,-8 3 0 0,-3 4 0 15,-3 2 0-15,2 2 0 16,0 1 0-16,-4 5 0 16,-4-4 0-16,0 9 0 0,-2-3 0 15,4 5 0-15,-3 0 0 16,0 0 0-16,1 0 0 15,4 0 0-15,3 0 0 0,-3 0 0 16,4 0 0-16,-4 13 0 16,-1 4 0-16,2 3 0 0,-2 9 0 15,4-1 0-15,2 8 0 16,2 9 0-16,9 4 0 0,0 4 0 16,0 7 0-1,0 2 0-15,0-2 0 0,0 6 0 16,14 3 0-16,-3-4 0 15,9 0 0-15,6 0 0 0,1-8 0 16,11-3 0-16,1-9 0 16,10-8 0-16,4-14 0 0,7-7 0 15,5-16 0-15,8-7 0 16,5-14 0-16,-1-8 0 16,0-3 0-16,-8 0 0 0,-9 3 0 15,-9 1 0-15,-8-1 0 16,-9 1 0-16,-7 1 0 15,-6 8 0-15,-1-1 0 0,-9 3 0 16,-3 5 0-16,1 1 0 16,-4-2 0-16,-1 5 0 15,-4 4 0-15,0 0 0 16,-9 4 0 15,-8 0-568-31,-6 8-123 0</inkml:trace>
  <inkml:trace contextRef="#ctx0" brushRef="#br0" timeOffset="68106.67">28905 10311 27 0,'0'-12'96'0,"-9"0"85"0,1 0-68 15,8-2-32-15,-8 2-27 16,8-4-14-16,0 4 12 16,0-1 7-16,0 6 10 0,-8-2 14 15,8 2 2-15,-10-2-5 16,10 6-4-16,0 3-18 16,-8 0-4-16,0 0-7 0,-4 28 11 15,-7 20 38-15,-10 35 11 16,-1 26-7-16,7 21-28 15,7 16-24-15,16 8-21 16,12 6 1-16,15-2-20 16,24-3 5-16,14-8-14 0,16-17 7 15,7-15 0-15,10-27-3 16,8-26-6-16,-2-22-14 16,7-24-9-16,-7-16-31 15,-5-16-64-15,-9-7-54 0,-16-11-25 16,-19 1 18-1,-19 4 16-15,-20 1 19 0,-11 4 26 16,-5 5 5-16,-13-2-15 16,1-1-33-16</inkml:trace>
  <inkml:trace contextRef="#ctx0" brushRef="#br0" timeOffset="68456.14">31108 9646 319 0,'38'-73'320'16,"-11"12"53"-16,3 12-157 16,10 9-106-16,19 6-59 0,23 6-25 15,20 16-12-15,8 12-1 16,9 25 6-16,-2 32 15 15,-8 32 94-15,-13 30-17 0,-17 23-28 16,-19 13-21-16,-23-1-22 16,-20 2-2-16,-17-14-11 15,-20-9-8-15,-14-13-2 16,-5-15-12-16,-4-19-4 0,4-17-1 16,-3-13-4-16,11-11-24 15,2-12-78-15,1-14-121 16,-1-9-129-16,-7-10-30 15,-2-12 64-15,-4-14 26 16</inkml:trace>
  <inkml:trace contextRef="#ctx0" brushRef="#br0" timeOffset="71668.06">29386 10904 403 0,'-110'-8'178'0,"14"-7"-55"16,11-2-38-16,17-3 9 16,14-5 64-16,25-8-34 15,29-7-69-15,29-8-27 0,39-22-13 16,33-14-7-16,33-23-3 15,33-15 9-15,24-4 6 16,24 3 5-16,12 9-8 16,5 12 5-16,-13 13-6 15,-15 15-6-15,-28 17-5 16,-35 13-4-16,-36 16 7 0,-32 7 22 16,-28 9 71-16,-25 7-16 15,-31 5-43-15,-51 29-26 16,-52 23-6-16,-58 30-9 15,-46 21-1-15,-24 13 5 0,-11 10-1 16,5 7 0-16,4-5 1 16,16-1-1-16,26-13 0 15,36-24-1-15,40-21 0 0,37-14 0 16,32-25 3-16,36-9-6 16,37-21 2-16,41-16-4 15,45-30-2-15,45-27 3 16,39-29 2-16,40-19-11 15,32-22 2-15,9-7-2 16,-3 0 10-16,-16 11 3 0,-32 20 6 16,-41 27-6-16,-42 21 13 15,-37 18 25-15,-26 17 65 16,-32 13 12-16,-38 13-75 16,-57 32-43-16,-67 25 0 0,-70 39 0 15,-62 36 0-15,-40 28 0 16,-29 26 0-16,-12 12 0 15,11-5 0-15,30-12 0 0,53-21 0 16,56-27 0 0,57-30 0-16,66-20 0 0,64-25 0 15,64-23 0-15,60-33 0 16,48-28 0-16,53-30 0 16,45-23 0-16,45-29 0 0,20-21 0 15,4-19 0-15,-24-9 0 16,-35 4 0-16,-44 16 0 15,-52 25 0-15,-53 21 0 16,-60 15 0-16,-55 22 0 0,-61 26 0 16,-68 38 0-16,-79 57 0 15,-70 49 0-15,-53 44 0 16,-25 29 0-16,-17 12 0 16,4-3 0-16,24-13 0 15,49-25 0-15,56-31 0 0,66-29 0 16,68-21 0-16,75-28 0 15,66-24 0-15,77-34 0 16,62-28 0-16,58-33 0 0,57-24 0 16,45-20 0-16,13-16 0 15,-5-9 0-15,-29 9 0 16,-45 20 0-16,-48 24 0 16,-61 24 0-16,-53 27 0 15,-52 22 0-15,-62 42 0 16,-64 51 0-16,-64 55 0 0,-79 49 0 15,-73 36 0-15,-44 27 0 16,-18 13 0-16,5-3 0 16,24-23 0-16,46-33 0 0,52-43 0 15,58-36 0-15,59-32 0 16,61-39 0-16,62-43 0 16,56-39 0-16,52-43 0 0,59-36 0 15,49-28 0-15,39-25 0 16,10-17 0-16,4-10 0 15,-22 10 0-15,-23 21 0 16,-42 32 0-16,-49 30 0 16,-44 27 0-16,-45 30 0 15,-46 27 0-15,-54 38 0 0,-67 40 0 16,-69 40 0-16,-64 34 0 16,-52 19 0-16,-22 13 0 15,1 4 0-15,15-5 0 0,33-18 0 16,45-30 0-16,48-29 0 15,47-25 0-15,35-15 0 16,36-24 0-16,40-21 0 0,47-33 0 16,52-32 0-1,59-29 0-15,339-150 0 16,-195 101 0-16,12-2 0 16,-9 5 0-16,-16 15 0 15,-32 19 0-15,-40 21 0 16,-55 23 0-16,-41 17 0 0,-51 17 0 15,-55 16 0-15,-58 24 0 16,-57 28 0-16,-56 39 0 16,-64 29 0-16,-63 31 0 0,-44 16 0 15,-16 12 0-15,10-4 0 16,32-18 0-16,55-25 0 16,56-32 0-16,54-22 0 15,51-25 0-15,55-29 0 16,54-32 0-16,59-41 0 0,69-35 0 15,63-20 0-15,47-26 0 16,26-22 0-16,10-19 0 16,-4-4 0-16,-21 2 0 15,-36 16 0-15,-45 35 0 0,-54 32 0 16,-47 29 0-16,-54 32 0 16,-60 41 0-16,-62 45 0 15,-59 48 0-15,-69 45 0 0,-60 25 0 16,-37 9 0-1,-3-10 0-15,22-11 0 0,41-29 0 16,53-28 0-16,47-25 0 16,49-28 0-16,49-41 0 15,49-29 0-15,57-40 0 16,64-37 0-16,59-39 0 0,47-40 0 16,24-27 0-16,10-19 0 15,-18-1 0-15,-20 20 0 16,-36 36 0-16,-44 39 0 0,-43 35 0 15,-41 33 0-15,-53 28 0 16,-50 41 0-16,-60 52 0 16,-80 63 0-16,-72 52 0 15,-55 36 0-15,-35 20 0 16,-7 7 0-16,3-20 0 16,25-26 0-16,45-33 0 0,57-33 0 15,55-37 0-15,62-28 0 16,67-42 0-16,69-42 0 0,61-42 0 15,64-42 0-15,51-43 0 16,55-42 0-16,40-31 0 16,23-18 0-16,1 5 0 15,-24 23 0-15,-45 39 0 0,-59 39 0 16,-50 40 0-16,-48 30 0 16,-57 38 0-16,-64 35 0 15,-77 52 0-15,-82 50 0 16,-84 40 0-16,-55 34 0 15,-37 15 0-15,-21 0 0 16,5-11 0-16,22-22 0 0,52-23 0 16,55-30 0-16,61-27 0 15,52-25 0-15,60-21 0 16,58-20 0-16,61-31 0 0,65-36 0 16,58-30 0-16,44-36 0 15,35-34 0-15,20-25 0 16,19 2 0-16,-9 9 0 0,-28 32 0 15,-45 32 0-15,-49 27 0 16,-49 26 0-16,-44 18 0 16,-48 27 0-16,-56 35 0 15,-68 41 0-15,-63 36 0 16,-56 34 0-16,-49 15 0 16,-36 11 0-16,-15-11 0 0,14-16 0 15,44-24 0-15,56-29 0 16,58-23 0-16,61-30 0 15,65-32 0-15,67-32 0 0,78-41 0 16,80-38 0-16,55-39 0 16,42-29 0-16,48-9 0 15,20 13 0-15,0 24 0 16,-29 29 0-16,-45 30 0 16,-61 25 0-16,-55 22 0 0,-50 17 0 15,-54 16 0-15,-56 24 0 16,-66 25 0-16,-71 32 0 15,-74 36 0-15,-57 34 0 16,-32 24 0-16,-15 17 0 0,1 2 0 16,27-10 0-16,44-22 0 15,47-28 0-15,53-24 0 16,58-20 0-16,62-25 0 0,59-30 0 16,62-23 0-1,60-35 0-15,67-34 0 0,63-33 0 16,45-21 0-16,20-20 0 15,-7-12 0-15,-22 1 0 16,-38 19 0-16,-55 30 0 16,-64 27 0-16,-58 29 0 0,-68 29 0 15,-73 45 0-15,-73 43 0 16,-82 51 0-16,-85 47 0 16,-76 35 0-16,-44 23 0 0,-16 8 0 15,5-1 0-15,30-10 0 16,51-35 0-16,67-35 0 15,74-37 0-15,69-33 0 0,81-40 0 16,81-41 0-16,67-48 0 16,69-39 0-16,63-31 0 15,47-19 0-15,31-23 0 16,1-10 0-16,-12-5 0 16,-27 7 0-16,-37 18 0 0,-49 28 0 15,-52 30 0-15,-49 30 0 16,-57 37 0-16,-57 46 0 15,-65 47 0-15,-66 38 0 16,-69 37 0-16,-59 16 0 0,-42 7 0 16,-10 1 0-16,11-11 0 15,34-23 0-15,54-27 0 16,59-24 0-16,49-25 0 16,47-24 0-16,57-26 0 15,39-32 0-15,59-31 0 0,62-21 0 16,50-22 0-16,41-5 0 15,17-2 0-15,1 8 0 16,-18 16 0-16,-27 25 0 16,-37 20 0-16,-46 18 0 0,-46 14 0 15,-46 22 0-15,-49 23 0 16,-49 21 0-16,-49 12 0 16,-43 9 0-16,-35 6 0 15,-15-2 0-15,-2-8 0 16,21-13 0-16,22-16 0 15,34-13 0-15,37-11 0 0,33-12 0 16,38-18 0-16,45-19 0 16,45-10 0-16,48-9 0 15,36-6 0-15,33 4 0 16,13 4 0-16,11 9 0 0,-5 10 0 16,-23 15 0-16,-28 7 0 15,-37 0 0-15,-37 0 0 16,-36 16 0-16,-36 4 0 0,-34 8 0 15,-36 5 0 1,-21 4 0-16,-15-5 0 0,-8 2 0 16,-1-6 0-16,10-9 0 15,4-2 0-15,1-17 0 16,3 0 0-16,3 0-46 0,-4 0-543 16,-1 0 64-16,-2-3 98 15</inkml:trace>
  <inkml:trace contextRef="#ctx0" brushRef="#br0" timeOffset="72364.12">25923 13247 784 0,'-25'-11'439'0,"1"0"-1"16,-4-1-115-16,3 3-260 0,8 2-138 15,6-1-78-15,11 4-71 16,0-1-53-16,0 1-17 0,0-9 27 16,0-6 15-16,0-6 8 15</inkml:trace>
  <inkml:trace contextRef="#ctx0" brushRef="#br0" timeOffset="75146.62">21903 2976 49 0,'0'-9'38'16,"-12"1"3"-16,12 3 16 15,0 1 43-15,0 4 4 16,0 0-35-16,0 0-26 15,-8 0-19-15,8 0-5 0,0 0-2 16,0 0 6-16,0 0 2 16,0 0-3-16,0 0 3 15,0 0 1-15,0 0 1 16,0-3-2-16,-8-2 2 16,8 1-1-16,-9 4 1 15,9 0-3-15,0 0-3 16,-8 0 2-16,8 0-1 15,0 0-1-15,-12 0-1 16,12 0 1-16,-12 0-6 0,4 0-4 16,-5 0-6-16,1 0-2 15,4 0-2-15,0 0 2 16,-1 0-3-16,-3 0 4 16,4 0 4-16,0 0-5 15,-1 0 2-15,-2 12-5 16,3-3 0-16,-4-1-1 15,0 1 5-15,-2 3-2 0,3 0-2 16,0 4-1 0,-1-4 4-16,-1 4 0 0,0 1-8 15,0 0 8-15,2 2-2 16,-1-2 0-16,1-1 1 16,-3-4 2-16,6 0-4 15,1 0 3-15,-1 0 1 16,-1 0-1-16,1 2 4 0,0-2 2 15,8 0-1-15,-11 0-1 16,11 0-1-16,-13 0 1 16,0 4-10-16,4 1 3 15,1 3 1-15,8 10 4 16,-11-2 0-16,3 8 9 16,1 4-1-16,-2 6 1 15,1 3 0-15,-1 8 6 0,-4 3 1 16,2 6 5-16,4-2 16 15,7 0-22-15,-13 3 1 16,13-3 4-16,-8 2-13 16,8-1 8-16,0-1 10 0,0 2-2 15,0-4-11-15,0-5 2 16,0 0-7-16,0-6 3 16,0 3-13-16,0-5 6 15,0 4 5-15,5-1 0 16,-2-3-2-16,2 5-3 0,-2 2 53 15,2 6 3-15,2 7-8 16,1 0 10-16,-5 9-5 16,5 7-10-16,6 12-6 0,3 10-7 15,1 2 12-15,4 9-35 16,1 1-15-16,2 3 0 16,0-5 0-16,4-3 0 0,-1-4 0 15,0-4 0-15,4 1 0 16,5-2 0-16,2-3 0 15,7-5 0-15,3 1 0 0,3-1 0 16,2 0 0 0,3 2 0-16,-2 7 0 0,7 2 0 15,1 12 0-15,8-2 0 16,2 1 0-16,9-2 0 16,-3 1 0-16,8-3 0 0,92 108 0 15,-94-117 0 1,-1-4 0-16,2-4 0 0,0-5 0 15,0 1 0-15,2-9 0 16,2 1 0-16,-2-4 0 16,8-10 0-16,0-7 0 15,9-3 0-15,13-9 0 0,4-5 0 16,8-4 0-16,9-6 0 16,10-10 0-16,6-8 0 15,7-6 0-15,4-2 0 0,2-12 0 16,-4 7 0-16,7-7 0 15,13 0 0-15,7 0 0 16,11 0 0-16,10-7 0 0,6-5 0 16,2-5 0-16,-5-4 0 15,-5-3 0-15,2-9 0 16,0-8 0-16,3-8 0 16,5-8 0-16,0-8 0 15,-10-8 0-15,-3-13 0 0,-4-7 0 16,-9-17 0-16,-1-20 0 15,-7-28 0-15,7-30 0 16,16-24 0-16,9-4 0 16,2-3 0-16,-5 6 0 0,-6 6 0 15,-19-1 0-15,-18-4 0 16,-16-7 0-16,-15-4 0 16,-9-14 0-16,-7 1 0 15,-4 4 0-15,1-4 0 16,5 1 0-16,-6-11 0 0,-4-6 0 15,-6-12 0-15,-10-9 0 16,-16 4 0 0,-8 17 0-16,-16 15 0 0,-15 23 0 15,-18 10 0-15,-17 13 0 16,-11-1 0-16,-17 4 0 16,-8-3 0-16,-18-1 0 15,-14 1 0-15,-8 13 0 16,-7 11 0-16,-10 11 0 15,-1 10 0-15,-12 12 0 16,-15 8 0-16,-15 7 0 16,-26 10 0-16,-29 8 0 15,-27 11 0-15,-14 7 0 16,-10 12 0-16,2 4 0 16,14 11 0-16,4 15 0 15,-8 13 0-15,-21 12 0 16,-28 16 0-16,-29 8 0 15,-12 12 0-15,-7 5 0 16,-8 7 0-16,-25 8 0 16,-29 6 0-16,-13 3 0 15,7 3 0-15,1 5 0 16,-3 5 0-16,-12 7 0 16,-1 7 0-16,15 7 0 15,16 14 0-15,9 14 0 16,9 18 0-16,10 18 0 15,12 15 0-15,18 13 0 16,35 9 0-16,29 3 0 16,31 3 0-16,29-1 0 0,28 2 0 15,25 0 0-15,17 12 0 16,25 5 0-16,21-4 0 16,16-22 0-16,19-18 0 15,10-26 0-15,8-23 0 0,6-25 0 16,11-19 0-16,0-17 0 15,0-14 0-15,0-11 0 16,0-9 0-16,0-3 0 16,0-6 0-16</inkml:trace>
  <inkml:trace contextRef="#ctx0" brushRef="#br0" timeOffset="75283.41">21083 4282 2047 0,'0'-4'0'0,"0"-5"0"16,0 6 0-16,0-6 0 16,0-4 0-16,0 6 0 15,3-5 0-15,-3-5-54 16,5-3-244-16,-2 0-60 0,6-1 8 16,-1 9 0-16,4 12-286 15</inkml:trace>
  <inkml:trace contextRef="#ctx0" brushRef="#br0" timeOffset="76376.64">23167 10832 396 0,'-29'-46'228'0,"-10"6"-56"16,-4-1-42-16,-6 5-52 0,-3 3-22 16,-5 4-4-16,-5 9 26 15,-3 12 21-15,1 16-4 16,-14 29-24-16,-12 28-13 16,-9 32 34-16,-17 34 23 0,4 32 51 15,6 36-5-15,13 20-161 16,20 15 0-16,19 1 0 15,31-7 0-15,23-17 0 0,23-16 0 16,31-19 0-16,22-19 0 16,26-30 0-16,19-20 0 0,15-28 0 15,5-27 0-15,1-21 0 16,1-14 0-16,-6-17 0 0,-8-8 0 16,-7-13 0-16,-15 2 0 15,-13-2 0-15,-18 1 0 16,-14-2 0-16,-19 11 0 15,-9 3 0-15,-12-1 0 0,-5 2 0 16,-4 3 0-16,-5 4 0 16,-8-5 0-16,0 2 0 0,-8-6 0 15,-8 5 0-15,-1-4 0 16,1 1 0-16,-4-2 0 0,3 1-327 16,0-4 28-16,3-1 73 15,2-2 103-15,12-3 55 16,0 3 34-16,0-2 18 0,0-7 15 15,0-2 17-15,12-2 32 16,-1 5 31-16,6 4 5 16,3 1 6-16,0 9 5 0,8 9 72 15,6 12 18-15,2 10 17 16,4 10-74-16,1 13-128 16,-3 12 0-16,-7 15 0 0,-6 6 0 15,-10 8 0-15,-7 7 0 16,-8 2 0-16,0-8 0 0,-15-1 0 15,-6-15 0-15,4-15 0 16,0-14 0-16,8-11 0 16,-5-10 0-16,14-9 0 0,-12-12 0 15,4 0 0 1,-6-17 0-16,3-11 0 0,0-8 0 16,-6-14 0-16,1-10 0 15,0-10 0-15,-6-2 0 0,3-11 0 16,-2-2 0-16,4-1 0 15,1 4 0-15,7 7 0 16,-1 0 0-16,10 15 0 0,0 3-87 16,0 11-311-16,0 11-4 15,0 14 22-15,0 8 13 0</inkml:trace>
  <inkml:trace contextRef="#ctx0" brushRef="#br0" timeOffset="78564.57">26234 13812 765 0,'-18'-21'348'16,"-7"4"-226"-16,0-2-207 15,8 2-58-15,17-3-81 16,0-5-19-16,14 1 32 0</inkml:trace>
  <inkml:trace contextRef="#ctx0" brushRef="#br0" timeOffset="78755.17">26479 13681 859 0,'-33'0'226'0,"2"-9"-181"16,-6 2-142-16,5-1 10 0,7-5-3 16,3-2-28-16,8-3-10 15,-3 3-59 1</inkml:trace>
  <inkml:trace contextRef="#ctx0" brushRef="#br0" timeOffset="79934.25">22313 4757 433 0,'-28'-32'180'15,"-6"0"-56"-15,11 4-60 0,2 7-35 16,5 3-14-16,2 7-3 15,14 3 17-15,0 0 14 16,0 5-8-16,0 3-11 0,-6 0-17 16,6 0-3-16,-11 0 0 15,3 0-4-15,-6 15 8 16,-10 18 2-16,-9 7 5 0,-12 13-3 16,-3 17 1-1,0 6-2-15,-1 10 3 0,-5 12 10 16,2 25 18-16,-2 19 2 15,-3 25-3-15,-8 21 3 16,-3 11-5-16,-61 204 17 16,63-212-37-16,7-5 1 15,0-2-7-15,7 5 15 16,3 5 24-16,5 10 28 0,3 11 3 16,3 5-1-16,10 5 0 15,5-1-14-15,1-6-32 0,8 7 2 16,14 2-21-16,11 1 3 15,17-3-1-15,26-14-11 16,11-11-2-16,11-17-6 16,14-20 0-16,3-18 0 0,1-18 0 15,-1-21 0-15,4-21 0 16,-3-16 0-16,4-16 0 16,-5-15 0-16,-4-10 0 0,-11-9 0 15,-10-7 0-15,-7-1 0 16,-12-11 0-16,-8 7 0 0,-14-7 0 15,-5 0 0-15,-11 0 0 16,-2 0 0-16,0 0 0 0,-9 8 0 47,0 0 0-31,3-8 0-1,2 12 0-15,3 0 0 16,3-3 0-16,1-2 0 15,0 2 0-15,-3 3 0 0,-1-4 0 16,0-8 0-16,0 9 0 16,-2-9 0-16,-3 7 0 15,0-7 0 1</inkml:trace>
  <inkml:trace contextRef="#ctx0" brushRef="#br0" timeOffset="80048.44">22457 10998 2047 0,'-9'-3'0'16,"1"-6"-3"-16,-10-8-413 0,-1-7-40 15,-9-8 22-15,-9-10-303 16</inkml:trace>
  <inkml:trace contextRef="#ctx0" brushRef="#br0" timeOffset="81618.25">12535 18033 290 0,'-14'-12'244'0,"8"3"-5"16,-3 1-88-16,9 3-64 0,-9 5-44 16,9 0-8-16,0 0-4 15,0 0 5-15,0 0-20 16,0 0-9-16,0 0-2 0,0 0-1 16,0 0-1-16,0 0-9 15,9-2 12-15,6-3-9 16,10-4-5-16,4 2-32 15,4-6-70-15,3-2-39 16,4-2-12-16,6-3 37 0,2 4 51 16,5 0 31-16,4 4 8 15,-4 1-13-15,-10 9-2 16,-5 2 11-16,-11 0 17 0,-2 13 16 16,-4-6 29-16,-5 5 24 15,-4 0-12-15,1 1-9 0,-5-1-9 16,-8-4 3-16,0 4-5 15,0-12-6-15,0 12-3 16,0 1-3-16,8-1-7 16,0-5-21-16,0-7-65 15,6 10-67-15</inkml:trace>
  <inkml:trace contextRef="#ctx0" brushRef="#br0" timeOffset="81759.5">13874 18151 100 0,'40'12'187'16,"-10"0"-94"-16,-1-4-47 15,-1-8-41-15,0 0-88 16,1 0-67-16</inkml:trace>
  <inkml:trace contextRef="#ctx0" brushRef="#br0" timeOffset="81944.46">14983 17976 795 0,'28'0'494'15,"-11"7"-218"-15,-5-7-141 16,-4 0-88-16,0 0-20 0,-8 0-21 16,0 0-19-16,0 0-85 15,0 0-105-15,0 0-79 16,-8 0-36-16,-12-12 13 15,-8-7 49-15</inkml:trace>
  <inkml:trace contextRef="#ctx0" brushRef="#br0" timeOffset="85540.83">10841 4794 363 0,'0'-15'227'0,"0"-2"-76"15,0 5-63-15,-12 3-23 16,4 1 17-16,8 8 37 0,-8-4 17 15,0 4-5-15,8 0-26 16,-9 0-39-16,2 0-22 16,-1-4-7-16,-6-3-15 15,-5 2-15-15,-1-3-3 16,-9-1 2-16,-7 1-1 0,-4 1-4 16,-7 2-1-16,-5 5-2 15,-10 0 7-15,-9 0-8 16,-7 0 3-16,-10 12 0 15,-10 1 6-15,-8 4-9 0,-3 2 2 16,-2 6 1-16,7 4 2 16,-2 2-5-16,1 11 3 15,-2 6 2-15,-7 5-3 0,0 1 1 16,1 3-4-16,3-5 4 16,9-2 5-16,8-4-10 15,12-2 6-15,2 0 4 16,11 9-5-16,3 0-4 15,8 4 5-15,4 5-7 0,5 2 4 16,-1 4 0-16,5 6 7 16,-2 0-3-16,7-1-7 15,-3 3 5-15,-2 3-2 16,0-3 2-16,-2 6 1 0,3-1 0 16,-4 1 1-16,4-1-7 15,2 1 8-15,9-1-1 16,4-4-4-16,6 1 5 15,11 0-3-15,3-6 4 0,8 6-2 16,0-5-5 0,0 1 8-16,8 7-3 0,3 0 1 15,2 0-2-15,4 4-5 16,3 1 11-16,3 1-5 16,5-6 16-16,6-1-12 15,6 3 18-15,5-1-14 16,-1-9-2-16,-3-9-4 0,4-2 3 15,-5-10 0-15,2-7 1 16,2-4-7-16,0-5 1 16,5 1 0-16,8-4 12 15,3-1-4-15,2 0-10 16,-2-2 2-16,2-7 3 0,-1 1-5 16,-4-2 4-16,0-2 0 15,-6-1-3-15,-1-2-1 16,-1-4 7-16,-1-1-3 0,6-4-1 15,2 0-3-15,6-8 5 16,1 11-3-16,-1-11-3 16,-2 12 6-16,-2-1-5 0,-7-5 0 15,-5 3 1-15,-5-1-6 16,-6 1 2-16,-5-9 8 16,-6 7-8-16,-7-7 13 15,-6 0-15-15,-3 0 7 16,-8 0 6-16,0 0 5 0,0 0 14 15,0 0 5-15,0 8-7 16,0-8-10-16,0 0-6 16,-8 9-6-16,-3-2-5 15,-3 5 8-15,3 1 1 16,-10 7-6-16,-7 9-1 16,-4 4-3-16,-9 3 1 0,1 4 4 15,-10 9-2-15,-2 0 3 16,-10 5-3-16,-3 2-3 15,-6 5 6-15,-11 12 4 0,-8 12-6 16,-7 5 0 0,-4 4-3-16,-5 0 5 0,-3-1-4 15,3-3 5-15,0-9-7 16,5 0 3-16,4-7 6 16,10-9-9-16,10 0 0 0,4-3 9 15,8 4-10-15,5-2 8 16,7 1-6-16,8-5-8 15,9 6 13-15,6-1-6 16,8 4-1-16,5 10 10 0,5 4-1 16,4 7-7-1,8 8-3-15,8 113 6 16,7-97-2-16,13 5 7 16,10 0-10-16,11-2 8 15,11-7 1-15,13-4-3 16,9-5 3-16,11-8 1 0,16-7 5 15,9-4 13-15,3-9-22 16,6-8-2-16,-1-3 0 16,-3-5 0-16,-7-9 0 0,-1 2 0 15,-6-5 0-15,-7-5 0 16,-9-6 0-16,-3-6 0 16,-11-5 0-16,0-1 0 0,-6-7 0 15,-8-2 0 1,-2-6 0-16,-1-7 0 0,-5 0 0 15,-4 0 0-15,-7 0 0 16,-14 0 0-16,-5 0 0 0,-2 0 0 16,-4 8 0-16,-5-8 0 15,-4 9 0-15,-4-9 0 16,0 8 0-16,-8 0 0 31,0 1 0-31,-8-1 0 16,-5 7 0-16,2 1 0 15,-5 10 0-15,-6 6 0 0,-6 12 0 16,-9 18 0-16,-11 7 0 16,-5 17 0-16,-7 11 0 15,-2 17 0-15,2 5 0 0,2 7 0 16,6-5 0-16,4-2 0 16,7-10 0-16,3-7 0 15,10-8 0-15,9-9 0 16,3 0 0-16,8 1 0 0,8 8 0 15,0 0 0-15,0 3 0 16,11 0 0-16,2-3 0 16,3-1 0-16,4-7 0 15,-1-3 0-15,7-2 0 16,2-3 0-16,0-2 0 0,4-2 0 16,1 0 0-16,4-5 0 15,0-5 0-15,3 3 0 0,5-11 0 16,3-4 0-16,0 1 0 15,6-8 0-15,2-5 0 16,1-3 0-16,5-5 0 0,3-3 0 16,8-13 0-16,4-4 0 15,4-12 0-15,9 0 0 16,8-12 0-16,3-7 0 0,8-9 0 16,0-6 0-16,-3-1 0 15,-3-3 0-15,-7 5 0 16,-10 4 0-16,-9 1 0 15,-17 4 0-15,-11 7 0 0,-9 5 0 16,-10 0 0-16,-10 0 0 16,-8 3 0-16,-4 6 0 15</inkml:trace>
  <inkml:trace contextRef="#ctx0" brushRef="#br0" timeOffset="86053.53">11491 15916 2047 0,'0'12'0'15,"-8"-12"0"-15,8 8 0 16,-9-8 0-16,9 9 0 16,0-2 0-1,-8-7 0 1,0 12 0 31,-1 1 0-32,9 0 0-15,-11-1 0 16,4 4 0-16,-1 5 0 16,-6 2 0-16,-2 10 0 0,4 7 0 15,-3 1 0-15,2-3 0 16,1 1 0-16,-5 2 0 16,6-1 0-16,-2 6 0 15,-3-2 0-15,4 2 0 0,-1-1 0 16,5-5 0-16,8-4 0 15,-8 1 0-15,8-5 0 16,0-3 0-16,0-4 0 0,0-5 0 16,8 1 0-16,9-2 0 15,3-2 0-15,5 0 0 0,6-1 0 16,9-4 0-16,14-12 0 16,15 0 0-16,14 0 0 15,13-12 0-15,10 0 0 16,-2-4 0-16,2-6 0 15,0 6 0-15,-13-1 0 0,-12-2 0 16,-12 2 0-16,-16 5 0 16,-11 5 0-16,-15-2 0 0,-6 4 0 15,-9 2 0-15,-3 3 0 16</inkml:trace>
  <inkml:trace contextRef="#ctx0" brushRef="#br0" timeOffset="87127.8">12515 16681 2047 0,'-9'16'0'16,"0"9"-236"-16,1 15-125 16,-3 22 61-16,-9 14 100 0,-6 10 93 15,-2 4 56-15,-4 2 38 16,-4 3 48-16,-1-2 24 15,1 2 34-15,0-7 24 16,7-3 19-16,1-3 31 0,7-7 0 16,5-7 0-16,16-3-29 0,0-3-26 15,0-5-35-15,12-5-77 16,13-2 0-16,6-2 0 16,9-2 0-16,14-7 0 15,7-1 0-15,7-10 0 16,5-8 0-16,1-8 0 0,3-12 0 15,-4-4 0-15,0-12 0 16,-4-7 0-16,1-11 0 16,-11-6 0-16,-2-5 0 0,-11 0 0 15,-13-5 0-15,-9 7 0 16,-8-6 0-16,-16 3 0 0,0 1 0 16,-20 5 0-16,-8 8 0 15,-4 7 0-15,-7 8 0 16,4 17 0-16,-3 0 0 15,7 29 0-15,-1 13 0 0,7 15 0 16,13 15 0-16,12 6 0 16,4 3 0-16,15-3 0 15,15-4 0-15,14-16 0 0,12-8 0 16,10-14 0-16,7-19 0 16,4-24 0-16,1-19 0 15,3-21 0-15,1-23 0 0,-5-12 0 16,-12-7 0-16,-14 7 0 15,-6 13 0-15,-11 12 0 16,-14 16 0-16,-8 13 0 16,-4 16 0-16,-7 12 0 0,-2 9 0 15,5 19 0-15,8 20 0 16,6 14 0-16,2-2 0 16,8 1 0-16,5-8 0 0,5-8 0 15,0-12 0-15,12-13 0 16,3-20 0-16,3-8 0 15,-2-16 0-15,-1-8 0 0,-9-10 0 16,-12 2 0-16,-7 2 0 16,-9 10 0-16,-4 8 0 0,-7 8 0 15,-5 3 0 1,0 9 0 0,5 0 0-1,-3 0 0-15,11 0 0 0,16-7 0 16,16-17 0-16,16-17 0 15,11-16 0-15,9-8 0 16,1 0 0-16,-5-1 0 0,-2 13 0 16,-11 13 0-16,-12 11 0 15,-11 9 0-15,-8 7 0 16,-8 13 0-16,-1 0 0 0,-8 0 0 16,3 13 0-16,2-6 0 15,12-7 0-15,12 0 0 16,20 0 0-16,21-12 0 15,15 0 0-15,20-5 0 0,14 1 0 16,7 1 0-16,7-1 0 16,2-2 0-16,-5-2 0 0,-8 7 0 15,-15 9 0-15,-17 4 0 16,-22 0 0-16,-14 0 0 16,-17 9 0-16,-18-9 0 0,-6 8 0 15,-9-8 0-15,-8 0 0 16,-2 0 0-16,-6 0 0 0,-5 0 0 15,2 0 0 1,-2 0 0-16</inkml:trace>
  <inkml:trace contextRef="#ctx0" brushRef="#br0" timeOffset="87204.49">17411 17451 2047 0,'-20'-10'0'0,"-12"3"-447"15,-12-2-123-15,-13 7 68 0</inkml:trace>
  <inkml:trace contextRef="#ctx0" brushRef="#br0" timeOffset="88623.1">10187 4050 137 0,'-19'-33'197'0,"2"1"-69"16,4 7-47-16,13 6-21 15,0 2-10-15,0 4-9 0,0 5 4 16,0 0-18-16,0 8-17 16,0 0-2-16,13 16-4 15,7 4 3-15,9 13-3 16,2 3 5-16,7 7-7 0,-6 0 3 16,1-5-4-1,-6-6-1-15,-2-8 3 0,-9-4-3 16,-3-8 2-16,-2-3 2 15,3-9 22-15,-3 0 7 16,0-9-6-16,11-15-5 16,7-21-17-16,7-20-3 0,8-20 1 15,1-5 7-15,-4-3-8 16,0-1-5-16,-5 12 4 16,-3 9-1-16,-1 9-3 15,-7 14 3-15,-10 9-2 0,-3 17-29 16,-7 8-31-1,-5 9-24-15,0 7-17 0,-14 11 21 16,-4 13 16-16,-12 14-45 16,-5-3-39-16,-10 7 24 15</inkml:trace>
  <inkml:trace contextRef="#ctx0" brushRef="#br0" timeOffset="89073.01">10516 3691 12 0,'-11'12'29'15,"3"1"74"-15,8-13 76 16,0 0-62-16,0 0-39 15,0 0-36-15,0 0-21 0,8 13-6 16,3-1 3-16,6 7 9 16,-1 7-8-1,1 6-1-15,-2 5-10 0,2-1-1 16,-1-3 1-16,-4 0-1 16,0-5-4-16,-1-4-1 15,3-7 3-15,-6-5 2 0,0-12 13 16,4 0 10-16,0 0-1 15,0-12-11-15,9-14-4 16,2-10 0-16,3-9 3 16,-6 0 23-16,-1 0 15 0,-2 9-17 15,0 3-13-15,-5 5-14 16,-4 3-6-16,0 4 1 16,0 7 0-16,-4 2-4 15,1 3 0-15,-5 9-4 16,0-4 3-16,0 4 3 15,0 0-6-15,0 0-2 16,0 0 7-16,0 0-5 16,0 0 5-1,0 0-2 1,0 0 2-16,0 0-7 16,0 0-8-1,0 0-40-15,0 8-80 16,0 4-22-16,0 0-34 15,0 0-57-15</inkml:trace>
  <inkml:trace contextRef="#ctx0" brushRef="#br0" timeOffset="89584.38">17680 2767 420 0,'19'0'497'16,"-11"0"-146"-16,-2-7-192 16,-6 2-93-16,0-2-32 15,0-2-15-15,3 1-8 0,5-1-11 16,-4 6-18-16,1-6-98 15,-5-3-141-15,0 0-107 16</inkml:trace>
  <inkml:trace contextRef="#ctx0" brushRef="#br0" timeOffset="90271.18">8783 8845 542 0,'-17'-37'257'0,"4"8"-118"16,13 22-83-16,0 40-29 0,13 60 31 16,4 123 201-16,3 145 106 15,4 173-21-15,8 171-344 16,22 160 0-16,23 125 0 0,36 60 0 15,41 13 0-15,50-29 0 16,40-53 0-16,32-49 0 0,16-53 0 16,9-337 0-16,3-542 0 15,-4 0 0-15,-12 0-110 0,-19 0-455 16,-30 0-18-16</inkml:trace>
  <inkml:trace contextRef="#ctx0" brushRef="#br0" timeOffset="91835.62">9688 3660 424 0,'-29'-26'228'16,"5"7"-100"0,4 3-65-16,4-1-31 15,3 4-6-15,5 5 2 0,8 6-5 16,0-4-8-16,0 2-6 16,0 4-1-16,8 0-12 15,21 20 5-15,18 14 2 16,32 10-4-16,26 12 7 15,22 10 4-15,14 3 0 0,6 0-2 16,-6 5-1-16,-7-10-5 16,-12-2 3-16,-13-10-2 15,-18-11 1-15,-19-13-4 16,-15-2 2-16,-16-11-2 16,-13-6 8-16,-7-9-5 15,-10 0-4-15,-3 0-12 0,-8 0-66 16,-8-16-92-16,-7-14-63 15,-14-9-39-15</inkml:trace>
  <inkml:trace contextRef="#ctx0" brushRef="#br0" timeOffset="92122.47">10581 3361 342 0,'0'-64'193'16,"0"7"-63"-16,3 11-63 15,3 15-29-15,-6 10-10 16,0 9-12-16,0 8-8 16,-9 4-6-16,-6 21-1 0,-10 26 33 15,-19 44 19-15,-18 27-8 16,-12 25-11-16,-10 11-8 16,-6 1-9-16,1-10-8 15,7-10-5-15,14-13-1 0,11-16 0 16,12-16-3-16,8-13 1 15,12-20 1-15,11-12-5 16,5-12-14-16,9-14-6 16,0-7-17-16,0-12-52 15,0 0-70-15,0-12-101 16</inkml:trace>
  <inkml:trace contextRef="#ctx0" brushRef="#br0" timeOffset="92933.4">7178 10444 388 0,'-133'50'281'16,"-1"-10"-118"-16,-1 1-81 0,1 4-44 15,8-5-18-15,21-2-1 16,23-10 7-16,25-10-8 15,21-8-4-15,21-10-13 16,25 0 8-16,31-10 15 16,33-20 13-16,40-24 22 15,27-15 24-15,17-12-4 16,6 0-19-16,-6 8-23 16,-3 11-15-16,-15 10-12 0,-14 6-7 15,-20 11 2-15,-25 10-1 16,-15 3-4-16,-17 10 22 15,-17 0 26-15,-7 5 8 16,-8 7 2-16,-9-5-14 0,-8 5-10 16,0 0-15-16,0 0-8 15,0 0-7-15,0 0-14 16,0 0-35-16,0 0-74 0,0 0-119 16,-17-4-106-16,-8-4 28 15,-2-4 34-15,-8-9 81 16</inkml:trace>
  <inkml:trace contextRef="#ctx0" brushRef="#br0" timeOffset="93367.14">7654 9907 119 0,'-24'-44'222'0,"2"-2"-64"0,3 0-32 16,3 6-34-16,2 9-21 15,6 6-23-15,8 8-2 16,0 5-22-16,0 5-9 16,0 7-10-16,8 0 5 15,14 28 30-15,5 18-9 0,11 22 6 16,2 25 26-16,1 19-11 15,0 4-15-15,-1 3-16 16,0-5-5-16,-2-8-7 16,-11-13-4-16,-3-12-4 15,-7-14 7-15,-5-16-2 0,-8-5 3 16,-4-11 1-16,-12-1-5 16,-12-6 8-16,-14-8-6 15,-5-7 1-15,-11-13 3 0,-6-13 5 16,-1-14 10-16,-1-18-6 15,2-12-4-15,3-12-4 16,9-14 9-16,6-11-10 16,14-11-7-16,8-4 1 0,8-2-7 15,12 13 5 1,0 13-5-16,0 12 5 16,0 16-3-16,9 12 5 0,-9 12-7 15,0 9-4-15,0 7 1 16,0 5-7-16,0 8-10 15,0 4-15-15,0 0-41 16,0 0-56-16,0 21-40 16,0 4-13-16,0 10-2 0,0 3-44 15</inkml:trace>
  <inkml:trace contextRef="#ctx0" brushRef="#br0" timeOffset="93568.1">9202 9361 32 0,'6'-19'-11'15</inkml:trace>
  <inkml:trace contextRef="#ctx0" brushRef="#br0" timeOffset="93807.97">11308 9219 547 0,'-8'10'271'0,"8"-10"-134"16,-8 7-78-16,8-7-34 15,0 0-15-15,0 0-2 16,0 0-5-16,0 0-21 16,0 0-54-16,0 0-40 15,0 0-18-15,0 0-11 16,0 0-84-16</inkml:trace>
  <inkml:trace contextRef="#ctx0" brushRef="#br0" timeOffset="94131.41">12891 8808 782 0,'36'-12'244'16,"-10"4"-125"-16,-6-1-89 16,-9 6-23-16,3-1-1 0,-6 4 1 15,-5 0-3-15,2 0 1 16,-5 0-2-16,0 0 1 16,0 0 2-16,0 0-1 0,0 0-3 15,0 0-3-15,0 0-1 16,0 0-2-1,0 0-1-15,0 0-9 16,0 0-26-16,0 0-28 16,0 0-26-16,0 0-28 15,0 0-22-15,-16 0-44 16,-9 0-73-16</inkml:trace>
  <inkml:trace contextRef="#ctx0" brushRef="#br0" timeOffset="94747.36">9871 9639 213 0,'-48'12'202'0,"1"0"-45"16,12 0-51-16,2-4-37 16,13-8-15-16,8 0-13 15,12 0-10-15,3 0-10 0,23-11-3 16,18-15-2-16,24-9 1 16,27-15-10-16,9-3 1 15,7 1-6-15,-7 2-6 0,-6 2-23 16,-16 7-37-16,-17 9-23 15,-17 3-29-15,-20 9-37 0,-18 7-16 16,-23 13 34 0,-17 16 51-16,-21 14 38 0,-15 9 25 15,-10 14 37-15,-6 13 101 16,-2 3 42-16,-6-4-40 0,9-9-34 16,8-6-27-16,12-9-11 15,20-8-8-15,17-13-17 16,15-4-13-16,21-16 6 15,29 0-6-15,32-21-5 0,28-11-3 16,18-13-48-16,7-7-52 16,-4-2-34-16,-13 6-47 15</inkml:trace>
  <inkml:trace contextRef="#ctx0" brushRef="#br0" timeOffset="94831.54">10699 9508 127 0,'-25'23'210'0,"-3"-1"-85"16,5-5-59-16,1-6-42 0,11-3-53 15,11-8-40-15,0 0-94 16</inkml:trace>
  <inkml:trace contextRef="#ctx0" brushRef="#br0" timeOffset="95179.96">12372 11845 659 0,'5'171'381'0,"14"29"30"0,17 47-91 16,26 59-142 0,23 65-80-16,20 47-98 0,26 31 0 15,15 31 0-15,29 33 0 16,32 24 0-16,27 33 0 0,20 28-125 16,4 20-265-16,-1 22-42 15,-19 3 16-15,-26-199-264 0</inkml:trace>
  <inkml:trace contextRef="#ctx0" brushRef="#br0" timeOffset="96194.56">8546 10185 308 0,'-35'0'352'15,"2"0"-112"-15,9 0-102 0,3 0-68 16,9 0-38 0,4 0-15-16,8 0 12 0,0-5 5 15,0-2-11-15,3-2-14 16,10-3-11-16,4-1-3 16,10-7 8-16,17-13-33 0,18-12-60 15,12-10-74-15,7-7-43 16,0 1-39-16</inkml:trace>
  <inkml:trace contextRef="#ctx0" brushRef="#br0" timeOffset="96336.32">9648 9744 1030 0,'-29'0'251'16,"9"0"-165"-16,4 0-268 15,2 0-108-15,14 0 40 16,9 12-54-16</inkml:trace>
  <inkml:trace contextRef="#ctx0" brushRef="#br0" timeOffset="96476.63">11288 9461 1097 0,'28'-22'315'0,"-8"6"-204"16,-7 8-326-16,-5 8-179 16,-8 0 4-16</inkml:trace>
  <inkml:trace contextRef="#ctx0" brushRef="#br0" timeOffset="96976.96">8710 15534 326 0,'-66'53'280'15,"10"-13"-82"-15,11-11-99 16,16-13-88-16,18-16-27 0,22-8 6 15,35-20 8-15,25-21 7 16,32-16 1-16,22-20-1 16,22-15 7-16,20-5 19 0,6 4-1 15,2 10-9-15,-20 13-13 16,-30 22 0-16,-27 12 1 16,-30 10 11-16,-19 11 49 0,-16 6-3 15,-12 8-25-15,-13 6-25 16,-8 3-26-16,0 0-47 15,-20 0-65-15,-9 0-63 16,-7 0-15-16,-12 0-34 0,-6-4 29 16</inkml:trace>
  <inkml:trace contextRef="#ctx0" brushRef="#br0" timeOffset="97460.1">9635 14699 197 0,'-9'-17'228'16,"9"4"-64"-16,0 6-52 15,0 7-45-15,5 12-3 16,15 17 44-16,13 17 8 15,11 17 3-15,4 18-44 0,2 13-36 16,-2 0-17-16,-2 0-13 16,-10-13 0-16,-3-12-8 15,-9-15 6-15,-8-13-10 0,-4-13 15 16,-7-8-5-16,-5-20-2 16,0 0-15-16,-17-17-43 15,-7-19 1-15,-8-17 23 0,-2-15 13 16,-2-14 12-16,-1-4 19 15,9 8 28-15,4 13 5 16,3 16 5-16,4 16-12 0,7 13-24 16,10 8-10-16,0 12 7 15,10 12 17-15,15 8 7 16,8 13-13-16,13 4-16 16,2-1 5-16,5-3-6 0,-2-4-3 15,3-8-3-15,-9-6-5 16,-5-2 3-16,-7 0-3 15,-12-13 7-15,-10 6 0 0,-3-6-5 16,-8 10 10-16,0-3 2 16,0 1 10-16,-8 5 0 15,8-13-11-15,-8 7-4 0,0 1-1 16,-1 1-1 0,9-1-8-16,0-8-1 15,0 0-20-15,0 0-54 16,0 0-54-16,0 0-52 0,0 0-46 15,9 0 0-15,2-8 2 16,11-13-16-16</inkml:trace>
  <inkml:trace contextRef="#ctx0" brushRef="#br0" timeOffset="97659.64">12299 14446 393 0,'12'0'330'0,"-3"0"-107"16,-1 0-142-16,-5-4-160 0,5-4-84 16,4-4-25-16,5-9-49 15</inkml:trace>
  <inkml:trace contextRef="#ctx0" brushRef="#br0" timeOffset="97968.31">10516 15147 510 0,'-15'-10'328'0,"2"4"-223"16,1 6-303-16,12 0-147 16</inkml:trace>
  <inkml:trace contextRef="#ctx0" brushRef="#br0" timeOffset="98128.45">11251 16543 963 0,'0'65'768'16,"0"-21"-452"-16,0-10-457 0,0-11-386 15,0-16 7-15,11-14 107 16</inkml:trace>
  <inkml:trace contextRef="#ctx0" brushRef="#br0" timeOffset="98272.44">11896 17247 914 0,'-19'24'238'0,"-1"-15"-432"16,2-14-245-16</inkml:trace>
  <inkml:trace contextRef="#ctx0" brushRef="#br0" timeOffset="98404.48">12473 17241 1337 0,'-27'13'274'0,"2"-13"-578"16,12-7-232-16</inkml:trace>
  <inkml:trace contextRef="#ctx0" brushRef="#br0" timeOffset="99773.12">21132 17327 661 0,'-26'-36'470'0,"-5"-3"-98"15,-7 0-179-15,-1 11-101 0,-6 0-50 16,0 0-14-16,3 3 14 16,-7-3-3-16,-6-5-6 15,-95-31 42-15,53 26-75 16,-22 2 0-16,-19-5 0 0,-21-4 0 15,-19-4 0-15,-17 1 0 16,-20-5 0-16,-17-4 0 0,-10 0 0 16,-16 4 0-16,-1 0 0 15,-5 5 0-15,1 3 0 16,-6 7 0-16,-7 10 0 0,-9 8 0 16,-4 20 0-16,-7 13 0 15,1 15 0-15,-6 17 0 16,-9 19 0-16,-9 14 0 0,-10 11 0 15,-3 10 0-15,6-2 0 16,18 4 0-16,11-2 0 16,17-2 0-16,20 0 0 0,23 1 0 15,22 4 0-15,21 8 0 16,23 11 0-16,22 19 0 16,21 10 0-16,27 6 0 0,19-6 0 15,26-3 0-15,21-14 0 16,18-11 0-16,17-11 0 15,25-9 0-15,15-4 0 16,17-10 0-16,16-43 0 0,12-45 0 16,13 0 0-16,11 0 0 15,22 0 0-15,15 0 0 16,20 0 0-16,17 0 0 0,28 0 0 16,29 0 0-16,27 0 0 15,30 0 0-15,20 0 0 0,8 0 0 16,12 0 0-16,19 0 0 15,23 0 0-15,14 0 0 0,17 0 0 16,16 0 0 0,26 0 0-16,15-31 0 0,12-60 0 15,0 5 0-15,-3 0 0 16,-21-3 0-16,-31-4 0 0,-34-1 0 16,-37 6 0-16,-38-3 0 15,-39 6 0-15,-37 4 0 16,-40 7 0-16,-40 12 0 0,-38 15 0 15,-39-7 0-15,-47-7 0 16,-35-9 0-16,-44-6 0 0,-43-7 0 16,-32-5 0-1,-36-7 0-15,-31 7 0 16,-21 3-277-16,-8 6-265 0,0 15 78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8:07.6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10987 4074 859 0,'-13'-20'446'16,"2"4"-133"-16,-1 4-93 16,4 12-87-16,8 0-57 15,0 24-76-15,0 25 0 16,0 28 0-16,0 25 0 15,0 19 0-15,0 10 0 0,0-5 0 16,8-13 0-16,4-10 0 16,-1-18 0-16,2-20 0 15,-4-11 0-15,-1-18-269 16,-4-16-180-16,-4-20-55 0</inkml:trace>
  <inkml:trace contextRef="#ctx0" brushRef="#br0" timeOffset="170.43">10646 3268 544 0,'-48'-118'356'15,"2"21"-144"-15,2 20-88 16,7 11-39-16,6 21-23 0,6 9-31 16,9 11-19-16,8 5-21 15,8 8-59-15,0 12-103 16,16 0-18-16,20 12-29 15,18 8-52-15</inkml:trace>
  <inkml:trace contextRef="#ctx0" brushRef="#br0" timeOffset="481.77">11944 3028 134 0,'14'-52'241'0,"-14"-2"-49"16,0 5-15-16,-20 5-11 0,-6 7-10 16,-1 9 8-16,-1 3-25 15,2 8-39-15,6 10-48 16,5 7-32-16,-2 12-8 0,6 33 1 16,-3 33-2-16,14 39 5 15,0 51-3-15,14 33-9 16,1 22 0-16,10-1-2 15,-2-10 0-15,7-17-6 0,2-15 6 16,-4-26 0-16,1-20-47 16,-10-25-109-16,-2-23-114 15,-9-20-46-15,-8-21-8 0</inkml:trace>
  <inkml:trace contextRef="#ctx0" brushRef="#br0" timeOffset="661.73">11613 4396 568 0,'-20'-53'270'16,"4"7"-130"-16,16 6-65 16,0 4-46-16,8 3-10 0,20 1-3 15,13-5-4-15,16 0-5 16,15 5 1-16,6 4-7 16,3 3-1-16,0 4-5 15,-11 9-36-15,-10 5-129 16,-15 7-67-16,-12 0-69 0</inkml:trace>
  <inkml:trace contextRef="#ctx0" brushRef="#br0" timeOffset="1081.64">14959 2903 1009 0,'-52'-107'538'0,"3"21"-263"0,8 22-162 15,9 19-93-15,7 21-26 16,4 24-2-16,5 28 5 16,4 32 2-16,4 35 7 15,8 31-6-15,17 37-8 0,10 20 11 16,14 3-23-16,18-5-61 15,1-23-71-15,13-24-77 16,3-37-55-16,11-35-42 0,-7-46-56 16</inkml:trace>
  <inkml:trace contextRef="#ctx0" brushRef="#br0" timeOffset="1264.93">15982 1950 717 0,'49'-83'229'0,"8"37"-109"16,11 46-44-16,17 43 3 16,10 34 13-16,-2 33-17 0,-7 20-20 15,-18 21-25-15,-18 11-15 16,-27 18-48-16,-34 19-151 16,-40 13-156-16,-31 7-59 15</inkml:trace>
  <inkml:trace contextRef="#ctx0" brushRef="#br0" timeOffset="1747.25">13261 5983 297 0,'-24'-40'257'0,"0"-2"-104"16,-1 6-66-16,1-1-21 16,4 9 33-16,-1 7 15 15,4 6-28-15,-1 2-33 16,-4 13-31-16,2 17-9 0,-8 11-11 16,-1 17 0-16,1 11 2 15,8 13 1-15,3 5-6 0,17 0 2 16,0-5-15-16,12-5-9 15,19-9-8-15,3-16-19 16,14-10-30-16,6-16-12 0,-5-13 11 16,-5-8 35-16,-7-6 28 15,-16 2 14-15,-14 4 19 0,-7 0 11 16,-15 8-3 0,-10 0 16-16,-3 0 7 0,-1 20 3 15,-4 5-6-15,5 3-8 16,4 0-6-16,3 6-20 0,4-1 1 15,7-1-7-15,10 5 2 16,0 3-5-16,2 5-7 0,14 3-23 16,9 1-36-16,7 4-54 15,10 0-39-15,11 1-33 16,4-7-65-16</inkml:trace>
  <inkml:trace contextRef="#ctx0" brushRef="#br0" timeOffset="2146.12">14265 8181 645 0,'-9'-8'364'0,"9"3"-169"15,0 3-116-15,6-3-48 0,8 0-21 16,6 3-6-16,14-3 2 16,2 5-6-16,7 0-4 15,7 12 2-15,-4 8-4 0,-10 10-1 16,-7 6-2-16,-10 13 10 16,-10 9-2-16,-9 1 2 0,-9 2 0 15,1 1 4-15,8-10 0 16,0-6-5-16,0-6-8 0,8-8-3 15,17-2 3-15,10-6 3 16,14-5-2-16,9 2 8 0,3 3 2 16,0 1-5-16,-5 0 14 15,26 27 17 1,-58-23-20-16,-16-1-9 0,-8 8-3 16,-20 9-56-16,-22 12-136 15,-23 9-82-15,-27 8-66 0</inkml:trace>
  <inkml:trace contextRef="#ctx0" brushRef="#br0" timeOffset="3477.81">11000 11755 412 0,'0'21'184'0,"0"-1"-67"15,0 6-46-15,8 2-21 0,9 0 0 16,5-3-10-16,4-6-10 16,2-3-14-16,0 0 0 0,4-9-2 15,6-7-1-15,-3-7 0 16,3-9-2-16,-2-8-6 0,-8-8-1 15,-2-9-1-15,-7-4-1 16,-11-3-2-16,-8-7-2 16,-13 8 4-16,-6-6 1 0,-11 8 19 15,3 8 22-15,-1 13 0 16,-4 16-15-16,-6 16-12 16,2 20-2-16,-4 22-1 0,2 21 7 15,11 25-2-15,5 13 15 16,14 17 6-16,8 9-5 0,22-5-1 15,6-3-2-15,12-11-16 16,14-13 1-16,5-22-9 16,12-16-8-16,5-24 7 0,6-25-1 15,3-28-8-15,9-23 7 16,-1-27-8-16,0-21 0 0,-3-22-7 16,-9-18-20-16,-13-15 0 15,-16-9 7-15,-14-3 7 16,-19 0 13-16,-19 3 4 0,-10 12 2 15,-11 14 13-15,-8 11 10 16,-3 16 9-16,-1 17 7 0,0 11 19 16,-11-15 101-1,28 62-101-15,2 6-31 16,14 13-12-16,0 32 1 0,30 106 35 16,36 71 11-1,-22-92-36 1,8-3-5-16,1-8-16 0,4-8-8 15,48 65 0 1,-55-106 0-16,-5-13 0 0,-5-12 0 16,-5-15-15-16,3-17-29 15,3-17 3-15,3-18-27 0,0-22-29 16,-2-13-10-16,-3-12-2 16,-2-6 23-16,-3-2 40 0,-11 9 25 15,2 15 15-15,-8 18 2 16,-6 10 9-16,-3 14 11 15,1 17 11-15,-1 14 46 0,4 22 38 16,5 24 11-16,5 19-6 0,8 19-21 16,6 2-24-16,6-3-63 15,2-9-8-15,5-12 0 16,4-12 0-16,-2-13 0 16,3-19 0-16,-2-25 0 0,-3-8-3 15,0-21-94-15,-4-21-12 16,-5-18 12-16,-8-14 23 0,-11-10 21 15,-9-6 34-15,-12 9 8 16,0 11 11-16,-12 13 36 0,-1 15 28 16,2 15-15-16,2 10-21 15,9 14-9-15,-7 11-2 0,7 8-11 16,0 12 21-16,0 9 21 16,16 11 11-16,8 4-5 15,13 1-17-15,6-1-18 0,14-3-19 16,8-3 0-16,8-19 0 15,6-10 0-15,-3-9 0 16,1-21-31-16,-4-12-50 0,-8-3-3 16,-11-13 15-16,-15 0 10 15,-13-3 28-15,-20-2 7 0,-16 6 15 16,-15-1 37-16,-6 4 13 16,-8 14 4-16,8 5 2 0,-2 10-12 15,9 12-17-15,2 12 0 16,11 18 35-16,11 9 1 15,8 15-25-15,12 2-14 0,17 10-25 16,11-7-82-16,14-1-84 16,11-9-91-16,4-17-95 0,7-15-24 15,-2-13 29-15</inkml:trace>
  <inkml:trace contextRef="#ctx0" brushRef="#br0" timeOffset="4243.55">14545 12578 542 0,'-49'32'333'0,"9"-3"-130"15,7-5-101-15,9 4-78 16,11-2-45-16,13-2-26 0,13-8 7 16,6-4-26-16,11-4-29 15,-1-8 0-15,2 0 25 0,-7 0 40 16,-3 0 25-16,-10 0 48 15,-11 0 28-15,0 14 12 0,-19-2-6 16,-7 7-15-16,-2 9-22 16,0 6-15-16,-1 1-13 15,4-1-4-15,11 3-5 0,14-5-5 16,0 5-2-16,11-2-2 16,14-1 3-16,3-1-5 0,9-2 8 15,8-2 0-15,-2-1-2 16,-1 1 3-16,-2-5 2 0,-8 2-2 15,-2-3 9-15,-11-2 6 16,-6-7-11-16,0 8 0 0,-7-5-5 16,3-1-16-16,4 0-49 15,7-1-34-15,12 7-46 0,17-1-25 16,17-2-37-16,14-2-11 16</inkml:trace>
  <inkml:trace contextRef="#ctx0" brushRef="#br0" timeOffset="4559.32">17241 13499 430 0,'9'19'287'0,"-9"10"-76"0,-17-1-103 15,1 4-51-15,3 2-33 16,13-3-11-16,0-6 0 15,13-4-11-15,14-6-8 0,23-2-13 16,10-4 2-16,13-2 7 16,9 10 9-16,9 11 2 15,-8 8 14-15,-2 18 36 0,-7 6 35 16,-9 9 26-16,-8 2 8 16,-13-6 6-16,-12-3-17 0,-15-6-39 15,-9-4-39-15,-8-8-27 16,-17-2-101-16,-5-14-104 0,-12-4-108 15,-6-7-45-15,-13-17-3 16</inkml:trace>
  <inkml:trace contextRef="#ctx0" brushRef="#br0" timeOffset="5569.58">9318 5458 658 0,'4'-69'209'0,"-4"8"-88"0,0 8-68 16,0 4-27-16,0 8-13 15,-8 10 9-15,-8 2 2 16,-4 8-1-16,-12 4-8 0,-12 13 7 15,-22 21 2-15,-24 37 3 16,-31 51 11-16,-43 66 1 0,-37 64 32 16,-39 64 7-16,-17 55 8 15,2 60 16-15,3 45-12 16,21 19 6-16,27 19-35 0,43 11-26 16,47-7-14-1,57-32-9-15,57-51-5 16,57-51 1-16,52-50-3 0,54-44 1 15,52-50-10-15,41-39 7 16,24-45-5-16,0-34 5 0,-13-24 3 16,-19-25 9-16,-28-22-3 15,-24-14-7-15,-30-12-4 16,-30-8 7-16,-25 0-7 0,-26 0-1 16,-20 0 7-16,-20 0-7 15,-17 0 0-15,-8 0 0 0,-7 9 0 16,-4-9 0-1,-6 0 0-15,2 0 0 16,-1 0 0 15,-1 0 0 1,0 0 0-32,-3 0-41 31,0 0-210-16,0 0-72-15,0 0-41 16,0 0 23-16,0 0 17 16</inkml:trace>
  <inkml:trace contextRef="#ctx0" brushRef="#br0" timeOffset="7137.89">12704 17727 322 0,'0'7'268'0,"0"-7"-6"16,0 9-107-16,0-9-80 16,5 0-34-16,12 12-14 15,7 0 1-15,9-3-9 0,10-9 6 16,7 0-7-16,1-9-7 15,-2-7-1-15,-7-1 1 16,-11-2 10-16,-9-5 51 16,-14-5 19-16,-8 1 2 0,-30 2-24 15,-5 11-5-15,-12 6-23 16,-7 9-14-16,0 24-14 16,1 22-7-16,5 23-2 0,11 17 0 15,9 7 8-15,16 4-1 16,12 2-10-16,23-14 4 0,17-16-7 15,15-15 2 1,9-18-5-16,9-24-17 0,5-20-7 16,11-29 18-16,1-23-7 15,-2-18-19-15,2-14-10 16,-9-16 15-16,-7-7 8 0,-14-3 10 16,-20 2 15-16,-15 5 10 15,-17 9 15-15,-8 16 58 16,0 26 17-16,0 15-11 0,-8 17-26 15,0 11-18-15,8 17-18 16,0 17 3-16,0 23-31 0,8 21 0 16,8 21 0-16,13 7 0 15,12-3 0-15,11-5 0 16,5-12 0-16,0-16 0 16,0-16 0-16,4-20 0 15,4-24 0-15,0-19 0 0,-5-19-127 16,-6-24-4-16,-10-21 26 15,-7-12 27-15,-17-3 33 0,-12-2 36 16,-8 19 61-16,0 19 29 16,0 19-5-16,-8 17-26 15,8 16-24-15,0 15-19 0,0 18 3 16,0 20 8-16,11 16 6 16,15 17 25-16,5 4-11 0,12 2-24 15,-1-2 1 1,3-8-12-16,9-11 3 0,2-14-9 15,9-15-3-15,3-25-15 16,6-5-55-16,-4-20-35 0,-10-7-7 16,-3-13 11-16,-12-3 53 15,-12-5 22-15,-13-1 44 16,-12 14 65-16,-8 6 32 0,0 15-10 16,0 7-33-16,0 12-24 15,0 17-16-15,0 12-12 16,3 2-5-16,11 7-3 0,1-7 4 15,10-3-9-15,7-6-2 16,13-22 4-16,8 0-15 16,8-17-16-16,6-16-69 15,4-8-41-15,-6-4 25 0,-12 2 50 16,-13 5 36-16,-12 7 28 16,-2 10 47-16,-15 4 24 15,-3 10-2-15,1 7 12 0,-6 12 16 16,-3 12 34-16,5 8-76 15,3 9-56-15,3 4 0 0,2 0 0 16,3-9 0-16,1-3 0 16,-1-13 0-16,0-8 0 15,1-12-210-15,-1 0-69 16,4-3-27-16,4-18-12 0,3-12 20 16,6-15 30-16</inkml:trace>
  <inkml:trace contextRef="#ctx0" brushRef="#br0" timeOffset="7291.38">16676 16628 334 0,'54'0'405'0,"-18"13"139"15,-7 15-49-15,-10 8-226 0,-7 9-269 16,1 1 0-16,-4-6 0 16,3 1 0-16,-1-9 0 15,1-3 0-15,1-5 0 16,-2-7-310-16,-5-10-271 0,-6-7 49 15</inkml:trace>
  <inkml:trace contextRef="#ctx0" brushRef="#br0" timeOffset="7488">16425 15472 1414 0,'-54'-50'633'0,"6"19"-633"16,8 6 0-16,6 10 0 15,17 10 0-15,17 21 0 16,14 20 0-16,19 22-196 16,16 20-148-16,16 15 25 15,14 8 36-15,25 2 66 0,13-11 7 16,13-18-6-16</inkml:trace>
  <inkml:trace contextRef="#ctx0" brushRef="#br0" timeOffset="7737.95">18094 15506 316 0,'-44'-69'479'0,"-13"15"33"0,-14 17-63 15,-2 21-158 1,0 23-291-16,10 31 0 0,13 26 0 16,21 38 0-16,29 36 0 15,14 30 0-15,21 11 0 0,27 4 0 16,19-5 0-16,7-10 0 15,14-18 0-15,0-19 0 16,-9-21 0-16,-12-21 0 0,-15-20-72 16,-21-24-434-16,-17-21 45 15,-20-24 85-15,-21-24 78 0</inkml:trace>
  <inkml:trace contextRef="#ctx0" brushRef="#br0" timeOffset="7858.99">17826 16812 287 0,'-90'-42'422'0,"17"6"72"0,19-1-141 15,23 5-181-15,19-5-106 16,33-7-63-16,31-6-13 16,33 2-11-16,32-5-82 0,26 0-113 15,19 3-98-15,5 7-41 16,-6 9-9-16</inkml:trace>
  <inkml:trace contextRef="#ctx0" brushRef="#br0" timeOffset="9018.33">20425 15248 801 0,'-12'-58'384'16,"-5"5"-140"-16,-3 6-116 15,-2 8-18-15,8 12 49 0,1 7-27 16,0 11-48-16,5 9-79 15,8 24-5-15,0 21 0 16,0 17 0-16,0 15 0 16,13 14 0-16,8 6 0 0,10-4 0 15,14-3-34-15,16-13-186 16,13-12-94-16,15-16 12 16,12-24 36-16,15-25-5 0,-4-28-7 15</inkml:trace>
  <inkml:trace contextRef="#ctx0" brushRef="#br0" timeOffset="9185.4">21546 14588 629 0,'11'-81'337'0,"2"20"-131"16,6 21-100-16,19 28 37 16,23 31 91-16,23 30-26 0,24 28-85 15,4 25-71-15,5 16-55 16,-1 9-197-16,-9-1-147 15,-12-1-79-15,-26-1-23 0</inkml:trace>
  <inkml:trace contextRef="#ctx0" brushRef="#br0" timeOffset="9601.87">21866 17157 313 0,'-40'-24'272'16,"-4"0"-6"-16,-7-5-92 15,2 4-68-15,6 10-30 0,-1 6-27 16,6 9-9-16,10 9-29 16,12 10-4-16,16 5-10 0,0 9-26 15,16-4-27-15,12-1-10 16,10 1 0-16,10-1 23 15,5 1 17-15,-1 7 16 0,-2 9 15 16,-14 4 11 0,-7 3 49-16,-9 1 29 0,-9-4 14 15,-8-4-20-15,3-9-33 16,2-6-29-16,0-5-7 0,4 0-5 16,8-2-9-16,13 1 2 15,11 1-3-15,9-1 0 16,4 5-1-16,4-4-2 0,-4 0 5 15,0-6-7-15,0-6-31 16,8-13-110-16,12 0-76 16,15-13-56-16,15-6-21 15,10-6 15-15</inkml:trace>
  <inkml:trace contextRef="#ctx0" brushRef="#br0" timeOffset="9900.86">25400 17373 754 0,'51'0'611'16,"-17"0"-223"-16,-20 0-199 15,-6 0-94-15,9 0-85 0,12 0-57 16,15 0-14-16,22-8-3 16,15-5-52-16,16 5 3 15,16 8 43-15,3 8 27 16,-4 13 24-16,-4 12 9 15,-17 7 3-15,-10 8 33 0,-7 14 133 16,-14 4 57-16,-10-7-67 16,-19 8-149-16,-5-6 0 0,-9-1 0 15,-9-6 0-15,-8-6 0 16,-30-7 0-16,-18-8-277 16,-24-5-166-16,-31-7 6 0,-26-9 51 15</inkml:trace>
  <inkml:trace contextRef="#ctx0" brushRef="#br0" timeOffset="10982.71">10065 18431 254 0,'-27'-16'225'16,"-3"0"-4"-16,7-2-45 15,2 7-50-15,5-1-34 0,7 5-7 16,9-2 0-16,0 1-23 15,0 4-30-15,6-1-16 16,5 5-8-16,10 0 18 0,15 12 35 16,21 13-16-16,24 12 18 15,29 15 18-15,23 14 41 16,22 8-2-16,7-3-26 16,8 8-41-16,10-10-53 0,2-8 0 15,-2-8 0-15,-10-16 0 16,-17-6 0-16,-18-9 0 15,-25-6 0-15,-29-9 0 0,-20-7 0 16,-21 10 0-16,-20-10-106 16,-20 0-185-16,-17 0-54 15,-14 0-20-15,-21-10 16 16,-18-1-239-16</inkml:trace>
  <inkml:trace contextRef="#ctx0" brushRef="#br0" timeOffset="11198.86">11004 18123 860 0,'-21'-44'573'16,"-19"2"-72"-16,23 59-424 16,2 35-47-16,-2 41-24 15,1 45-6-15,-4 37 0 0,-6 30-18 16,-10 30-195-16,-9-137-103 15,-11-98-50-15,-5 0 20 16,-3 0 5-16</inkml:trace>
  <inkml:trace contextRef="#ctx0" brushRef="#br0" timeOffset="13311.99">13335 18712 292 0,'-20'0'264'0,"2"0"26"15,2 0-91 1,4 0-93-16,12 0-44 0,0 0-14 16,0 0-8-16,4-7 0 15,20-15-19-15,33-22 21 16,54-25 54-16,63-34 25 0,69-22 3 16,63-18-40-16,51-7-18 15,41-4-22-15,35 2-12 16,15 5-6-16,-6 9-6 0,-15 7-10 15,-22 10 2-15,-30 12-5 16,-41 9-6-16,-55 19-1 0,-52 12 0 16,-52 18 0-16,-45 10 0 15,-37 13 0-15,-28 2 0 16,-19 11 0-16,-19 6 0 0,-11 1-15 16,-12 8-78-16,-15 0-73 15,-17 0-70-15,-18 12-54 16,-10 8 7-16,-18 8 24 0,-7 9 5 15,-9 9 35-15</inkml:trace>
  <inkml:trace contextRef="#ctx0" brushRef="#br0" timeOffset="13761.36">14752 18842 551 0,'-160'70'525'0,"16"-18"-51"16,13-11-226-16,25-9-142 0,24-19-97 15,31-13-39-15,19 0 8 16,32 0 19-16,40 0 7 16,49-58-2-16,58-28 23 0,59-30 6 15,62-31 5-15,62-23-6 16,63-14 0-16,41-7-8 15,25-1-13-15,12 9-9 0,0 20 0 16,-18 21 0-16,-41 19 0 16,-46 22 0-16,-56 19 0 15,-64 22 0-15,-51 10 0 0,-51 14 0 16,-40 11 0-16,-27 5 0 16,-23 8 0-16,-14 0 0 15,-17 4 0-15,-7 8 0 16,-2 0 0-16,-11 0 0 0,2 0 0 15,-5-5 0 1,4 2 0-16,0-1 0 0,-4-1 0 16,4 5 0 15,0 0 0-31,1 0 0 0,-2 0-159 16,5 0-418-16,-5 0 27 15</inkml:trace>
  <inkml:trace contextRef="#ctx0" brushRef="#br0" timeOffset="19535.36">25546 2123 578 0,'-13'-16'338'16,"13"-3"-129"-16,-9 2-32 16,9 0 53-16,0 5 61 0,0 5-67 15,0 3-224-15,0 11 0 31,0 19 0-31,0 14 0 16,0 20 0-16,5 18 0 16,8 12 0-16,-2 4 0 15,5-9 0-15,1-7 0 0,0-8 0 16,-5-14 0-16,-1-11 0 16,-5-13 0-16,-6-7-200 15,0-13-220-15,0-12-61 16,-14-18 57-16</inkml:trace>
  <inkml:trace contextRef="#ctx0" brushRef="#br0" timeOffset="19717.77">25306 1216 632 0,'-41'-105'229'16,"3"22"-113"-16,7 19-56 15,2 14-16-15,10 14-6 16,2 8-14-16,9 7-21 0,8 9-28 15,0 12-29-15,8 0-10 16,12 21-56-16,13 8-35 16,7 4-37-16,6-1-62 15</inkml:trace>
  <inkml:trace contextRef="#ctx0" brushRef="#br0" timeOffset="20201.5">26522 928 165 0,'0'-16'195'16,"0"-5"-70"-16,0 4-61 15,0 1-28-15,0 2-14 16,0-4 11-16,0-3 8 0,0-2 0 15,0 2 0-15,0-4-4 16,-9 6 5-16,-7-2-3 16,-10-4-13-16,-2 0 0 15,0 6-5-15,-1 3 11 16,1 7-7-16,3 1-3 16,5 8-6-16,-2 0-10 15,-1 17 2-15,-6 11 0 0,1 12 3 16,4 17-1-16,3 12 1 15,9 26-4-15,12 26 6 16,12 27 16-16,13 18 8 16,12 12 0-16,8 10 17 15,3-5-27-15,0-8-5 0,-2-16-12 16,36 117-1 0,-51-160-7-16,-2-19 0 15,-8-20-1-15,-6-11-1 16,-4-19 2-16,2-9-7 15,-4-9-37-15,-9-9-54 0,0-9-83 16,0-11-71-16,-17 0 18 16</inkml:trace>
  <inkml:trace contextRef="#ctx0" brushRef="#br0" timeOffset="20574.03">26101 2323 303 0,'-25'-12'242'15,"6"5"-54"-15,3-2-77 16,2 0-30-16,6 5 31 16,8 0 33-16,0 2-13 0,0 2-51 15,0 0-19-15,5-5-20 16,4-3-20-1,7-1-6-15,11-3-6 0,15-9 2 16,18-8 0-16,22-2-7 0,8-9-1 16,6 3 4-1,-6-1 1-15,-9 6-6 0,-15 8 4 16,-18 7-6-16,-12 6 10 16,-10 2 3-1,-11 6 2-15,-7 3-6 16,-8 0-31-16,0 0-31 0,0 0-42 15,-8 0-73-15,1 0-85 16,7 0-46-16,-13 12-25 16</inkml:trace>
  <inkml:trace contextRef="#ctx0" brushRef="#br0" timeOffset="21686.38">25654 5841 462 0,'-19'-45'475'0,"2"5"-142"0,2 6-198 15,6 10-154-15,9 8-13 16,-8 3 8-16,8 13 17 0,0 25 5 31,0 24 7-31,3 20 12 0,5 20-10 16,5 10 1-16,3 3-3 16,-2-1 0-16,0-2-1 15,3-11-4-15,-5-10-2 0,2-13-37 16,-6-16-94-16,-5-13-68 15,2-11-29-15,-5-10 5 0,0-15-18 16</inkml:trace>
  <inkml:trace contextRef="#ctx0" brushRef="#br0" timeOffset="21855.02">25317 5185 723 0,'-33'-64'438'0,"6"14"-217"15,6 14-152-15,4 8-98 0,9 7 4 16,8 9 6-16,0 0 0 16,0 3-65-16,5 9-109 0,12 0-20 15,7 25 13-15,3 4-59 16</inkml:trace>
  <inkml:trace contextRef="#ctx0" brushRef="#br0" timeOffset="22164.71">26683 4624 464 0,'-53'-102'246'15,"-7"5"-93"-15,-2 11-41 0,8 16-29 16,10 22-5-16,-37-17 47 31,68 81-111-31,13 28 9 16,37 291 36-1,-1-168-50-15,58 202-5 16,-41-176-4-16,-1-5 0 16,1-19-21-16,-3-10-55 15,-7-24-75-15,0-17-60 16,-15-26-23-16,-9-17-33 0</inkml:trace>
  <inkml:trace contextRef="#ctx0" brushRef="#br0" timeOffset="22314.34">26361 6000 265 0,'-24'-41'342'16,"8"1"-102"-16,16-1-124 15,16-4-84-15,28-9-41 16,34-6 0-16,20-2-9 15,11-2-50-15,10 10-84 0,-12 14-60 16,-13 20-43-16</inkml:trace>
  <inkml:trace contextRef="#ctx0" brushRef="#br0" timeOffset="23545.92">26114 7796 933 0,'-41'0'480'16,"13"0"-251"-16,7 6-157 16,8 4-70-16,13-3-5 0,0 5-1 15,0 5 4-15,13 7-2 16,12 4 3-16,7 5-5 0,8-4-3 15,5-5 2-15,0-8-2 16,0-4-20-16,-10-12-14 16,3 0-41-16,-9 0-6 0,-6-16-21 15,-10-8-10-15,-13-13 36 16,-8-2 37-16,-14 1 50 16,-9 9 26-16,-11 10 31 15,-2 3-5-15,0 11-2 0,4 5-15 16,4 28-6-16,7 17 7 15,7 12-6-15,11 17-3 0,11 7-1 16,19-1-17-16,15 3-1 16,6-11-7-16,13-6-7 0,9-13 2 15,7-13-5-15,-1-11-12 16,5-17-38-16,-4-12-28 16,1-19-36-16,-6-19-26 0,-2-15 6 15,-5-19 22-15,-9-18 24 16,-12-20 38-16,-11-8 26 15,-12-8 24-15,-13-4 19 0,-17 4 17 16,-4 7 20-16,-3 13 49 16,0 20 26-16,2 21 7 15,4 21-33-15,5 15-56 0,13 29-7 16,0 29 81-16,8 28 1 16,7 29-9-16,11 23-49 0,10 9-19 15,5 1-19-15,3-5-17 16,1-13 4-16,4-19-10 15,-2-18-4-15,1-11-19 16,-9-16-24-16,1-18-6 0,-7-19 2 16,-1-12-25-16,-7-19-20 15,-5-18 32-15,-4-16 27 0,-6-13 20 16,-10 1 14-16,0 7 29 16,0 13 26-16,0 16-7 15,-10 18-16-15,10 10-18 0,0 13 1 16,0 21 19-16,0 11-9 15,10 9-6-15,1-1-13 0,3-2 9 16,8-6-3-16,7-3-14 16,-1-9-8-16,1-4-15 15,-1-16-17-15,0 0-4 0,1-21-25 16,-4-11 24 0,-6-12 19-16,-2-6 21 0,-5 5 6 15,-4 9 38-15,-8 8 29 16,0 6 9-16,0 11-25 0,0 3-17 15,0 8-16-15,3 0-5 16,6 8 2-16,-1 8 1 16,3 5-4-16,7-2-1 15,2 3-3-15,4-5-2 0,0-6 2 16,6-11-4-16,1 0 8 16,3-4-14-16,-3-14-19 15,2-5-5-15,-1-12-13 16,-3-15-4-16,-9-4 1 0,-4-3 2 15,-12-3 27-15,-4-2 2 16,-7 9 22-16,-6 14 43 16,2 9 25-16,-2 14-13 0,0 16-3 15,1 20 0-15,4 17 40 16,8 16 69-16,0 11-33 16,8 7-135-16,12-2 0 0,14-5 0 15,5-6 0-15,12-15 0 16,1-4 0-16,5-15 0 15,-2-7 0-15,2-17 0 0,2 0 0 16,-11-10 0 0,-8-2 0-16,-7 4 0 0,-9-3 0 15,-8-6-78-15,-4 6-58 16,-3-6-46-16,-9 8-38 16,0 1-21-16,0 1 15 0,0-2 39 15,0 1 43-15,-12-1 19 16,-5 1-7-16,-3-3-29 15</inkml:trace>
  <inkml:trace contextRef="#ctx0" brushRef="#br0" timeOffset="24277.58">26853 11296 1177 0,'-34'-25'847'16,"8"8"-824"-16,4 5-23 15,10 9 0-15,12 15 0 0,8 16 0 16,10 18 0-16,2 22 0 16,7 26 0-16,6 12 0 0,3 11 0 15,-2 2 0-15,-3-10 0 16,-2-7 0-16,-8-16 0 16,-6-13 0-16,-3-20-350 15,-3-20-90-15,-9-21 1 0,-18-20 51 16</inkml:trace>
  <inkml:trace contextRef="#ctx0" brushRef="#br0" timeOffset="24454.78">26234 10546 1071 0,'-52'-73'848'16,"8"16"-720"-16,12 16-128 15,10 17 0-15,11 12 0 16,19 29-65-1,17 11-58-15,12 8-85 0,15 14-97 16,17 1-16-16,20 3 17 16,17-5-9-16</inkml:trace>
  <inkml:trace contextRef="#ctx0" brushRef="#br0" timeOffset="24727.11">27757 9708 519 0,'-47'-69'347'0,"1"16"-96"0,10 20-120 15,9 17-73-15,-3 16-24 16,10 28 3-16,8 34 89 16,12 35 34-16,12 42 22 15,22 31-31-15,9 27-100 0,13 5-51 16,14-2 0-16,4-8 0 15,-3-14 0-15,8-14 0 16,-3-19 0-16,-8-22-226 0,-6-25-146 16,-11-21-42-16,-20-25 41 15,-14-22 50-15</inkml:trace>
  <inkml:trace contextRef="#ctx0" brushRef="#br0" timeOffset="24910.16">27811 11271 385 0,'-54'-45'310'15,"11"13"39"-15,10 4 74 16,13 2-130-16,12 7-149 0,16-6-80 16,20-2-25-16,21-11-19 15,16 2-9-15,14-2-29 16,-5 7-118-16,1 1-83 0,-6 10-53 16,-13 8-2-16,-11 5 10 15,-16 7 34-15,-15 0-11 16,-14 14-142-16</inkml:trace>
  <inkml:trace contextRef="#ctx0" brushRef="#br0" timeOffset="26173.93">27365 13221 521 0,'-33'8'467'0,"6"-1"-87"16,5 4-198-16,10 0-96 15,12 9-52-15,9 1-12 0,8 2-9 16,8-1-6-16,18-8 0 16,5-14-5-16,8 0-13 15,3 0-43-15,-7-11-19 16,-8-8 4-16,-7-7-10 0,-14-2-32 15,-9-4 7-15,-14-9 18 16,-22 1 39-16,-4-5 51 16,-13 4 40-16,-1 4 51 0,0 12 16 15,0 14-14-15,7 11-46 16,5 16-12-16,7 20 17 0,8 21 18 16,13 12 16-16,8 12 7 15,10 5-32-15,9-1-25 16,10-2-16-16,8-15-14 0,9-10-7 15,2-18-4-15,4-16-28 16,5-11-47-16,0-21-8 16,8-26-41-16,1-10-4 15,2-16-5-15,-3-13 11 16,-7-13 10-16,-10-11 6 16,-14-11 18-16,-13-9 20 0,-23-5 33 15,-6-5 37-15,-15 9 59 16,-9 21 45-16,-5 18 56 15,1 17-7-15,3 23-37 0,4 22-34 16,7 26 19-16,0 27 35 16,14 25 5-16,0 20-35 15,14 11-101-15,12 2-6 16,13-2 0-16,9-6 0 16,3-8 0-16,3-9 0 0,3-17 0 15,0-11 0-15,-2-13 0 16,4-16 0-16,-7-12 0 15,1-12-89-15,-5-12-46 0,-2-16 14 16,-7-17 8-16,-5-10 29 16,-14 3 31-16,-9 3 32 15,-3 9 45-15,-8 6 25 0,0 18 8 16,0 11-13-16,-11 17-4 16,3 17 13-16,8 11-10 15,0 10-9-15,0 2-11 16,8-3-9-16,12 0-3 15,6-9-5-15,5-4-8 0,11-12-19 16,-3-12-14-16,1 0-21 16,6-16-13-16,-7-13-11 15,4-11-12-15,-12-13 15 0,-7-4 29 16,-7-5 23-16,-10 6 37 16,-7 11 53-16,0 12 25 15,0 13-3-15,0 11-11 0,0 9-17 16,0 13-6-16,0 7 7 15,0 4-4-15,17 2-23 16,2-7-16-16,7-2-6 16,2-5-7-16,4-12-28 15,6 0-46-15,-2-15-61 0,0-13-34 16,1-15-2-16,-9-9 22 16,-12-10 34-16,-16-2 52 15,-11-2 42-15,-10 9 41 16,-9 15 46-16,5 19 40 0,-5 23 30 15,6 21 9-15,4 20-9 16,7 14-14-16,13 16-43 16,13 0-36-16,10 0-23 0,11-5-9 15,5-10-24 1,10-11-80-16,5-17-107 0,1-16-107 16,10-12-47-16,9-24 29 15,8-16 54-15,6-12 73 16,2-19 73-16,-5-6 58 15</inkml:trace>
  <inkml:trace contextRef="#ctx0" brushRef="#br0" timeOffset="26341.22">30503 12150 477 0,'24'-60'294'0,"-11"10"-12"15,-8 14-56-15,-5 11 177 16,0 5-38-16,0 12-365 16,3 16 0-16,10 24 0 0,4 17 0 15,6 15 0-15,3 10 0 16,-1 4 0-16,1 0 0 15,-1-10 0-15,-2-7 0 16,-2-11-290-16,-8-15-255 16,-5-11 87-16,-8-24 96 0</inkml:trace>
  <inkml:trace contextRef="#ctx0" brushRef="#br0" timeOffset="26540.77">30437 11584 459 0,'-55'-109'346'0,"-2"19"-70"15,-3 21-124-15,6 16 158 16,14 13-61-16,10 11-133 16,15 12-163-16,22 13-132 15,27 4-78-15,21 0-31 0,27 9 49 16,24-9 60-16,24-9 54 16,12-7 49-16,9-3 41 15,-9-11 22-15,-13-9-116 16,-15-11-38-16</inkml:trace>
  <inkml:trace contextRef="#ctx0" brushRef="#br0" timeOffset="26707.28">31413 10832 257 0,'14'-65'176'16,"-28"8"14"-16,-19 11 10 16,-24 26-35-16,-11 33-39 15,-5 35 180-15,3 33 321 16,9 34-627-16,16 36 0 16,30 27 0-16,24 18 0 0,22-1 0 15,22-9 0-15,13-14 0 16,2-29 0-16,2-25 0 15,-5-24-156-15,-8-26-427 16,-15-23 89-16,-8-29 100 0</inkml:trace>
  <inkml:trace contextRef="#ctx0" brushRef="#br0" timeOffset="26837.31">31255 12142 377 0,'-18'-24'274'0,"7"3"-76"0,3 5-94 16,8-1-111-16,16-2-19 15,16-7 9-15,18 11-6 16,10 2-85-16,8 13-33 16,2 9-31-16,-8 10-18 0</inkml:trace>
  <inkml:trace contextRef="#ctx0" brushRef="#br0" timeOffset="28088.77">28781 15383 16 0,'0'0'27'0,"0"0"17"15,0-8 36-15,0-1 56 0,-9-4-19 16,1 2-16-16,0 3 12 15,-1-1 33-15,-5 6 25 16,2-1-13-16,3 4 7 0,9 0 128 16,0 0-28-16,0 7-128 15,13 5-64-15,15 2-68 16,13-14-5-16,11 0 0 0,7-14-23 16,1-5-59-1,-4-10-42-15,1-12-27 0,-12-4 6 16,-13-8 36-16,-19-4 35 15,-13 4 41-15,-34 8 28 16,-18 17 25-16,-13 20 19 16,-8 25 48-16,1 19 57 0,2 25 51 15,15 16-24-15,12 17-81 16,20 13-90-16,23 2 0 16,18-4 0-16,30-4 0 0,15-9 0 15,18-23 0-15,15-20 0 16,15-25 0-16,3-24-24 15,0-22-196-15,-9-17-32 16,-3-27 5-16,-9-23 15 16,-11-21 74-16,-17-13 69 15,-17-14 48-15,-20-15 37 0,-19-3 31 16,-9 10 35-16,-14 5 15 16,-3 23-3-16,-5 19 2 15,4 21 20-15,4 23 22 16,2 29 127-16,-1 39 136 0,1 29-270 15,12 36-111-15,0 18 0 16,12 18 0-16,18 3 0 16,9-9 0-16,18-7 0 15,17-16 0-15,11-18 0 16,5-15 0-16,6-23 0 16,7-30 0-16,-7-21 0 0,-3-20-102 15,-12-19-48-15,-15-19 65 16,-18-14 35-16,-20-4 27 15,-15 7 23-15,-13 16 46 16,0 17 43-16,-16 22 37 0,-1 22 23 16,-2 26-149-16,6 19 0 15,13 17 0-15,0 8 0 16,13-6 0-16,10 4 0 16,14-11 0-16,12-11 0 15,13-13 0-15,4-20 0 16,5-4 0-16,-1-17 0 0,-5-12 0 15,-13-6 0-15,-13-11 0 16,-9 2-5-16,-18 3 10 16,-12 8-5-16,0 8 0 15,-16 10 0-15,-2 7 0 0,2 12 0 16,4 0 0-16,6 0 0 16,6 7 0-16,0 5 0 15,15-12 0-15,13 0 0 16,9 0 0-16,11-19 0 15,13-10 0-15,9-15 0 0,7-18 0 16,0-3 0-16,0 4 0 16,-12 12 0-16,-12 17 0 15,-16 15 0-15,-12 25 0 16,-14 25 0-16,-8 12 0 16,-3 12 0-16,0-1 0 0,6-7 0 15,5-4 0-15,15-8 0 16,5-12 0-16,14-18 0 15,8-7 0-15,11-20 0 0,1-17 0 16,4-7-342-16,-3-5-224 16,-10-4 69-16</inkml:trace>
  <inkml:trace contextRef="#ctx0" brushRef="#br0" timeOffset="28289.82">33179 14430 975 0,'9'16'454'0,"-9"0"-98"0,-9-3-94 16,1-13-262-16,0 7 0 15,0-7 0 1</inkml:trace>
  <inkml:trace contextRef="#ctx0" brushRef="#br0" timeOffset="28337.71">33155 14479 2027 0,'-8'-13'-529'16,"-4"-2"29"-16,-6-2 83 0</inkml:trace>
  <inkml:trace contextRef="#ctx0" brushRef="#br0" timeOffset="29303.19">19868 5784 537 0,'-28'-16'628'16,"4"7"-216"-16,7 9-225 0,9 0-99 16,8 20-47-16,0 25-13 15,11 17 2-15,7 18-12 16,5 23 3-16,10 6-15 0,9 2 0 16,2-10 1-16,0-7-31 15,-3-17-64-15,-9-16-100 16,-7-17-92-16,-9-14-54 15,-8-14 9-15,-8-16-17 0</inkml:trace>
  <inkml:trace contextRef="#ctx0" brushRef="#br0" timeOffset="29470.23">19325 4993 827 0,'-59'-93'709'15,"16"19"-330"-15,12 17-247 16,5 17-132-16,9 7 0 0,9 13 0 15,16-3-195 1,17 23-22 0,18 0-71-16,19 0-35 0,20 0 37 15,11 0-13-15</inkml:trace>
  <inkml:trace contextRef="#ctx0" brushRef="#br0" timeOffset="29686.88">20416 3960 459 0,'-80'-45'604'16,"38"45"-485"-16,2 26-52 0,4 30 15 15,3 33 33 1,12 33 35-16,21 24-53 0,17 13-42 16,20 12-30-16,20 9-9 15,12 6-9-15,8 3-21 0,3-6-104 16,2-12-111-16,-9-21-89 15,-13-24-22-15,-14-24-9 16</inkml:trace>
  <inkml:trace contextRef="#ctx0" brushRef="#br0" timeOffset="29818.33">20303 5759 489 0,'-74'-85'445'16,"14"12"-158"-16,19 11-144 15,17 19-83-15,16 0-47 16,20 8-11-16,25 1-3 0,28 3-37 15,22 3-113-15,24 6-116 16,7 15-22-16,-12 7-40 16</inkml:trace>
  <inkml:trace contextRef="#ctx0" brushRef="#br0" timeOffset="30948.74">20172 7898 514 0,'-44'69'308'0,"12"-18"-151"15,15-10-81-15,17-3-37 0,9-2-21 16,15-3-8-16,17-5-7 16,16-4 5-16,13-7-4 15,1-17-11-15,3 0-32 0,-1-17-32 16,-8-7-10-16,-16-14-1 15,-13-6-4-15,-20-16 13 0,-16-9 41 16,-24-5 29-16,-25 8 41 16,-16 9 41-16,-12 17 17 15,-4 16 19-15,2 24-10 16,3 21-4-16,8 27-26 0,14 25-22 16,20 25-10-16,12 16-7 15,22 4-12-15,28-1 1 16,17-5-10-16,19-12-1 0,18-15-7 15,12-12 6-15,10-18-10 16,7-27-8-16,2-16-34 0,-6-24-58 16,-11-21-41-16,-11-24-46 15,-12-29 18-15,-16-28 51 0,-15-29 42 16,-19-27 42-16,-19-17 34 16,-19-13 8-16,-14 5 22 0,-10 15 78 15,-4 30 88 1,4 32 21-16,5 32-57 0,9 26-87 15,11 27-42-15,6 33-16 16,8 37 15-16,14 32 16 0,16 32 26 16,7 34-6-16,11 15 5 15,3 5-23-15,6-11-26 16,2-15-15-16,-3-15 1 0,1-24-3 16,-5-26-23-16,3-23-3 15,-12-16-39-15,2-25 7 0,-5-25-11 16,-6-27-30-1,-7-29 16-15,-10-21 27 0,-13-15 26 16,-4-2 41-16,-8 13 56 16,-5 24 22-16,13 25-11 0,-13 16-43 15,7 16-27-15,6 22-10 16,0 18-4-16,0 23 11 16,11 15 2-16,10 11-10 0,7 6 10 15,9-5-11-15,2-8 6 16,-2-9-8-16,0-14-15 0,-4-14-22 15,-4-20-5-15,-1 0-3 16,-8-24-34-16,-3-21-21 16,-6-17 23-16,-11-15 13 15,0-13 26-15,-20-4 21 0,-8 6 38 16,0 14 59-16,3 21-18 16,9 21-32-16,3 10-28 15,5 22 7-15,8 22 40 0,0 18 2 16,16 13-6-16,10 13-6 15,2-2-12-15,8 2-11 0,-1-10-9 16,8-14-1-16,-7-14-5 16,1-6-10-16,-1-22-3 15,0-10-1-15,5-14 1 0,-4-17-13 16,-6-12-5-16,-9-12 19 16,-10-9 4-16,-8-3 10 0,-4 3 16 15,-13 14 58 1,1 15 35-16,-1 7-65 0,1 19-49 15,6 12 0-15,-7 26 0 16,13 14 0-16,0 12 0 16,0 12 0-16,13 3 0 15,2 2 0-15,10-5 0 0,3-5 0 16,0-2 0-16,1-10 0 16,-1-7 0-16,0-8 0 15,-2-5 0-15,-3-8 0 0,-4-5 0 16,-5-7 0-16,-6 0 0 15,0 0-26-15,-4 0-325 0,-4 0-61 16,0 0 38 0,0-11 29-16</inkml:trace>
  <inkml:trace contextRef="#ctx0" brushRef="#br0" timeOffset="31169.22">22604 6720 515 0,'0'-29'459'16,"0"10"-112"-16,0 5-150 0,9 14-51 16,7 17 208-16,10 11-325 15,5 13-29-15,6 12 0 16,-1 12 0-16,6 4 0 16,-7 0 0-16,2 2 0 0,-4-7 0 15,-5-10 0-15,-2-10-201 16,-12-11-356-16,-5-9 44 0,-9-12 128 15</inkml:trace>
  <inkml:trace contextRef="#ctx0" brushRef="#br0" timeOffset="31338.54">22564 5539 580 0,'-52'-88'476'0,"3"21"-212"15,8 20-132-15,8 9-71 16,11 10-39-16,8 11-19 15,14 6-42-15,0 11-100 0,17 0-52 16,16 16-37-16,21 5 11 16,9-5-20-16,7-16 2 15</inkml:trace>
  <inkml:trace contextRef="#ctx0" brushRef="#br0" timeOffset="31532.82">23105 4851 322 0,'0'-20'329'0,"0"8"-102"0,-12 12-92 15,0 36-1-15,12 33 122 16,0 38 109-16,15 40-86 16,18 36-279-16,8 24 0 15,11 9 0-15,9-9 0 0,0-15 0 16,-1-22 0-16,-1-15 0 16,-7-20 0-16,-8-20-134 15,-7-23-394-15,-14-14-13 0</inkml:trace>
  <inkml:trace contextRef="#ctx0" brushRef="#br0" timeOffset="31670.21">23186 6541 887 0,'-19'-45'451'0,"10"1"-209"16,9 3-136-16,17-4-45 0,18-3-25 15,18-6-26-15,15-7-47 16,14-1-229-16,-1 6-169 15,-7 11-71-15</inkml:trace>
  <inkml:trace contextRef="#ctx0" brushRef="#br0" timeOffset="33062.89">20729 9679 242 0,'-27'24'315'0,"1"-7"-58"0,6-6-60 16,7-1-84-16,13-10-44 15,0 7-6-15,0-7 29 0,0 0 28 16,13-4-37-16,20-12-28 16,27-16-13-16,30-18 15 15,35-15 12-15,30-13 83 0,24-10-31 16,25-14-121-16,17-5 0 15,15-7 0-15,4-7 0 0,1-5 0 16,-10-4 0 0,-16-5 0-16,-20 1 0 0,-16-13 0 15,-13-3 0-15,-21-13 0 16,-15-11 0-16,-14-9 0 0,-20-19 0 16,-15-13 0-16,-15-25 0 15,-18-20 0-15,-17-13 0 16,-13-4 0-16,-18 5 0 0,-26 11 0 15,-18 6 0-15,-17 2 0 16,-12 0 0-16,-12 4 0 0,-9 5 0 16,-7 9 0-16,-10 10 0 15,-1 21 0-15,-15 22 0 16,-10 14 0-16,-15 23 0 16,-12 14 0-16,-15 13 0 15,-8 16 0-15,-12 13 0 16,-5 11 0-16,-6 9 0 0,-10 12 0 15,-11 13 0-15,-16 10 0 16,-26 15 0-16,-13 19 0 16,3 23 0-16,-2 18 0 15,-3 17 0-15,-1 19 0 0,3 16 0 16,4 21 0-16,19 33 0 16,19 36 0-16,24 34 0 15,34 27 0-15,27 15 0 16,30 18 0-16,27 21 0 15,25 27 0-15,25 34 0 0,22 16 0 16,30 3 0-16,9 9 0 16,20 15 0-16,23 6 0 15,30-18 0-15,32-20 0 0,30-31 0 16,31-30 0-16,29-28 0 16,19-34 0-16,17-31 0 0,15-41 0 15,25-44 0-15,30-46 0 16,19-40 0-16,-2-45 0 15,-4-32 0-15,-27-30 0 0,-20-14 0 16,-27-9 0-16,-30-7 0 16,-32 3 0-16,-32 1 0 15,-34 2 0-15,-24 8 0 0,-27 5 0 16,-28 12 0-16,-13 11 0 16,-17 15 0-16,-12 6 0 15,0 9 0-15,-7 8 0 0,-5 0 0 16,-1 7-365-16,1 5-108 15,4 0 30-15,8 0 64 0</inkml:trace>
  <inkml:trace contextRef="#ctx0" brushRef="#br0" timeOffset="34129.75">26808 561 439 0,'-20'-58'227'0,"-9"1"-107"0,-7 0-54 16,-10 1-21-16,-5-1 24 15,-14-3 12-15,-8-2-6 16,-8 6-23-16,-13-2 11 16,-8 18-11-16,-11 40-1 15,-5 0 17-15,-7 0-3 16,-144 0 29 0,122 0-65-16,-11 0-1 15,-11 52-3-15,-12 43 4 16,0 14 22-16,5 12 15 0,10 15 7 15,16 11 14-15,15 22 5 16,26 28-92-16,24 19 0 16,24 11 0-16,26 5 0 15,35-4 0-15,18-12 0 16,35-17 0-16,32-11 0 0,39-13 0 16,37-9 0-16,46-11 0 15,36-20 0-15,26-22 0 16,19-35 0-16,20-38 0 15,18-40 0-15,-2-35 0 0,-6-39 0 16,-22-36 0 0,-24-42 0-16,-27-42 0 15,-27-54 0-15,-35-51 0 0,-33-14 0 16,-40 0 0-16,-45 15 0 16,-39 18 0-16,-26 23 0 15,-34 22 0-15,-23 19 0 16,-21 21 0-16,-15 20 0 15,-13 175 0-15,-20 0 0 16,-19 0 0-16,-25 0 0 16,-18 0 0-16,-2 0 0 15,-6 0 0-15,5 0-236 16,12 0-82-16,21 0-28 16,28 0 29-16,34 64-63 0</inkml:trace>
  <inkml:trace contextRef="#ctx0" brushRef="#br0" timeOffset="35243.1">28396 5263 327 0,'8'-62'215'0,"-8"1"-27"15,0 1-34-15,-8 2 9 16,-3 1 10-16,-6-1-25 0,-3 2 23 15,-5-1 30-15,-3-4-47 16,-9-4-5-16,-4-7-145 16,-6-11-4-16,-10-5 0 15,-10-7 0-15,-1 2 0 0,-6-1 0 16,-2 5 0 0,-6 4 0-16,0 2 0 0,3 11 0 15,-3 7 0-15,1 12 0 16,-1 8 0-16,1 9 0 15,-6 7 0-15,-3 9 0 0,-14 3 0 16,-1 9 0-16,-9 8 0 16,1 8 0-16,3 9 0 15,-3 3 0-15,-3 4 0 16,4 9 0-16,1-1 0 0,12 4 0 16,5 6 0-16,4 2 0 15,10 5 0-15,2 5 0 16,4 3 0-16,1 8 0 15,5 7 0-15,-5 10 0 0,-1 11 0 16,4 6 0-16,-1 1 0 16,-3 11 0-16,1-2 0 15,3 10 0-15,6 7 0 0,2 17 0 16,15 24 0-16,5 24 0 16,15 16 0-16,6 10 0 15,12-2 0-15,9-7 0 0,9-9 0 16,8-7 0-16,5-6 0 15,11 1 0-15,13 5 0 16,11-2 0-16,8-2 0 16,4-4 0-16,9-14 0 0,6-6 0 15,9-14 0-15,4-20 0 16,7-16 0-16,8-17 0 0,14-15 0 16,29-16 0-16,23-21 0 15,26-17 0-15,27-28 0 16,15-16 0-16,15-21 0 0,16-24 0 15,3-16 0-15,3-21 0 16,-7-16 0-16,-19-17 0 16,-22-14 0-16,-31-19 0 0,-35-14 0 15,-39-17 0 1,-40-23 0-16,-41-22 0 0,-44-32 0 16,-47-33 0-16,-43-13 0 15,-37 8 0-15,-32 26 0 16,-20 24 0-16,-14 23 0 0,-2 30 0 15,-5 28 0-15,12 29 0 16,7 26 0-16,12 31 0 16,6 29 0-16,3 31 0 0,12 28-473 15,9 29-77-15,12 21 65 16</inkml:trace>
  <inkml:trace contextRef="#ctx0" brushRef="#br0" timeOffset="36792.03">32676 10571 50 0,'8'-32'226'15,"1"-1"-41"-15,-6 0-59 16,-3 1-28-16,0-6-31 16,0-2 6-16,0-4 73 0,-9-5 163 15,-5-2 65-15,-11-7-92 16,-4-5-171-16,-7-2-111 15,-15 1 0-15,-9-10 0 16,-21-4 0-16,-18-3 0 16,-20-4 0-16,-12 4 0 15,-18 0 0-15,-21-2 0 16,-27 2 0-16,-18 4 0 0,-12 4 0 16,-12 7 0-16,-1 5 0 15,-1 8 0-15,3 13 0 16,-10 3 0-16,-7 9 0 15,-11 2 0-15,0 16 0 0,1 1 0 16,14 9 0-16,18 0 0 16,23 0 0-16,15 9 0 15,15 6 0-15,11 9 0 0,7 9 0 16,7 12 0 0,9 8 0-16,3 15 0 0,10 11 0 15,4 6 0-15,2 5 0 16,5 8 0-16,9 0 0 15,7-6 0-15,8-2 0 0,14-9 0 16,7-3 0-16,12-1 0 16,6-4 0-16,2 1 0 15,10-1 0-15,3 5 0 0,2-4 0 16,6-3 0-16,8-4 0 16,2-3 0-16,6 5 0 15,1 5 0-15,-7 3 0 16,1 1 0-16,8 3 0 0,-5 1 0 15,4 3 0-15,1 8 0 16,-5 16 0-16,6 18 0 16,3 15 0-16,5 14 0 0,8 6 0 15,0 5 0-15,0 8 0 16,5 4 0-16,2 3 0 16,6 7 0-16,4 11 0 0,8 19 0 15,2 17 0-15,9 13 0 16,10-2 0-16,6-2 0 15,5-17 0-15,13-12 0 16,10-17 0-16,13-16 0 16,15-7 0-16,8-13 0 0,18-9 0 15,11-3 0-15,15-9 0 16,6-7 0-16,12-6 0 0,11-6 0 16,1-6 0-16,16-10 0 15,18-5 0-15,22-10 0 16,33-8 0-16,16-13 0 15,18-4 0-15,15-8 0 0,18-2 0 16,6-11 0-16,-2-7 0 16,-16-9 0-16,-21-10 0 15,-23-8 0-15,-25-16 0 16,-20-20 0-16,-18-21 0 16,-12-29 0-16,-6-26 0 0,3-40 0 15,0-34 0-15,-5-41 0 16,-8-37 0-16,-9-34 0 0,-14-37 0 15,-23-42 0-15,-26-39 0 16,-53-14 0-16,-74-14 0 0,0-13 0 16,0 3 0-16,0 12 0 15,-100 34 0-15,-49 21 0 16,-37 28 0-16,-26 25 0 0,-12 26 0 16,1 28 0-1,8 32 0-15,9 31-160 0,2 38-539 16,-6 37 107-16</inkml:trace>
  <inkml:trace contextRef="#ctx0" brushRef="#br0" timeOffset="39785.46">27632 14224 451 0,'-27'11'207'15,"2"-3"-40"-15,8-8-49 0,5 0-2 16,12-8 84-16,4-16 58 16,18-21-30-16,20-21-80 15,40-20-49-15,48-19-44 16,49-1-55-16,49 0 0 16,31 9 0-16,22 3 0 0,7 8 0 15,3 5 0-15,6 3 0 16,-3 6 0-16,-28 2 0 15,-25 5 0-15,-44 3 0 16,-33 11 0-16,-42 1 0 16,-38 6 0-16,-25 2 0 0,-36 14 0 15,-23 4 0-15,-28 12 0 16,-26 12 0-16,-19 0 0 16,-18 12-350-16,-25 12-87 15,-17 4 34-15,-13 14 39 16</inkml:trace>
  <inkml:trace contextRef="#ctx0" brushRef="#br0" timeOffset="40185.56">28213 14328 282 0,'-77'46'256'16,"3"-12"-48"-16,10-8-73 15,13-9 0-15,8-10 101 0,15-7 21 16,17-12-91 0,22-21-81-16,34-19-51 0,44-29-9 15,49-17 18-15,48-16 47 16,37-9 5-16,27 2-95 16,9-2 0-16,8 8 0 15,6 7 0-15,-10 10 0 16,-17 8 0-16,-28 17 0 0,-32 12 0 15,-31 12 0-15,-38 13 0 16,-32 3 0-16,-23 13 0 16,-17 4 0-16,-17 6 0 15,-11 3 0-15,-9 7 0 0,-4 0 0 16,-13 0 0 15,-3 0 0-31,-1 7 0 16,-2 5-260-16,-1 6-241 15,-5 2 72-15,-1-1 66 16</inkml:trace>
  <inkml:trace contextRef="#ctx0" brushRef="#br0" timeOffset="41783.04">20976 8805 24 0,'-12'19'103'0,"-4"-2"84"0,4-2-65 16,-4-2-38-16,0-1-29 16,0 0-20-16,-6 5 8 15,3-1 5-15,-1-4 1 16,2 0 5-16,4 5 10 0,-3-1-9 16,1 0-10-16,3-3 1 15,2-6-10-15,11-7-3 16,0 10 6-16,0-10 13 0,0 0 30 15,8 0-7-15,24-17 22 16,29-12-19-16,28-19-26 16,33-31-16-16,33-26-11 15,34-34 4-15,39-31 10 16,30-21 12-16,4-8-6 0,-6 11-8 16,-25 25-8-16,-32 24-9 15,-36 31 9-15,-41 22 31 16,-29 20 29-16,-28 17-89 0,-20 17 0 15,-14 8 0-15,-9 7 0 16,-9 8 0-16,-10 2 0 16,-3 2 0-16,0 5-43 31,0 0-120-15,0 9-41-16,-12 3-65 0,-14 7-57 15,-8 10 17 1,-19 9-26-16</inkml:trace>
  <inkml:trace contextRef="#ctx0" brushRef="#br0" timeOffset="42165.65">21502 8693 546 0,'-62'38'174'0,"13"-9"-82"15,9-10-45-15,10-6-7 0,15 0 40 16,15-13 24-16,0 0 2 16,3-9-40-16,22-11-32 15,24-13-12-15,19-17 5 16,34-19 4-16,33-16 4 16,32-16 11-16,27-13 18 0,13-8 2 15,3-4-12-15,-10 4-17 16,-22 8 4-16,-27 20-4 15,-33 17 1-15,-25 16 20 16,-25 15 12-16,-19 14 2 0,-16 12-20 16,-7 3-44-1,-12 6-8-15,-1 1 0 0,-4 3 0 16,-6 7 0-16,-3 0-31 16,0 0-133-16,0 0-82 15,0 0-96-15,-8 12-45 16,-9 0-30-16</inkml:trace>
  <inkml:trace contextRef="#ctx0" brushRef="#br0" timeOffset="-146465.09">29069 1416 441 0,'-28'0'250'0,"8"0"-97"16,4 0-49-16,4-8 43 15,12-4 29-15,0-2 6 16,0 1-5-16,8-14-41 16,8-4-58-16,5-10-35 15,7-4-20-15,4 0-11 16,1 4-4-16,-4 9 21 16,-4 3 11-16,-6 8-13 15,-7 6-23-15,0 6-14 16,-4 9-4-16,-2 12 7 15,-3 14 9-15,2 14 0 16,-2 20-1-16,5 14 1 16,-2 7-2-16,0 4 0 15,2-2-5-15,0-7 13 16,5-7-18-16,-1-7-81 16,-5-12-154-16,1-8-133 15,1-8-11-15,-9-6-17 16</inkml:trace>
  <inkml:trace contextRef="#ctx0" brushRef="#br0" timeOffset="-146300.84">29111 2136 352 0,'-45'28'343'0,"9"-2"-108"16,7-9-121 0,12-6-41-16,11-11 8 15,6 0 41-15,9 0-37 0,25-16-51 16,32-5-24-16,24-7-82 15,14-4-84-15,1-1-115 16,-6-1-61-16</inkml:trace>
  <inkml:trace contextRef="#ctx0" brushRef="#br0" timeOffset="-145484.95">28965 4831 487 0,'8'7'295'0,"-3"-7"-135"16,-5 11-83-1,0-11-42-15,0 6-18 0,0-6 3 16,0 0 2-16,0 0 1 16,0 0 10-16,0 0 5 15,0 0 32-15,0 0 58 16,0 0 60-16,0 0 35 15,0 0 4-15,0-6-223 0,6-12-4 16,3-3 0-16,7-7 0 16,10-4 0-16,0 0 0 15,4 2 0-15,-1 7 0 16,-7 2 0-16,4 14 0 16,-1 7 0-16,2 0 0 0,3 16 0 15,-13 12 0 1,-3 9 0-16,-11 10 0 0,-11 14 0 15,-15 13 0-15,-10 7 0 16,-10 5 0-16,-8 4 0 16,7 0 0-16,3-5 0 15,9-11 0-15,7-12 0 16,14-15 0-16,11-14 0 0,14-13 0 16,26-20 0-16,24-8 0 15,30-20 0-15,18-13 0 16,19-8 0-16,10-4 0 15,6 4 0-15,3 5 0 16,0 2 0-16,-17 12 0 16,-22 0 0-16,-21 10 0 15,-25 8 0-15,-17 4 0 16,-15 8-225-16,-10 8-271 16,-2 12 77-16,-8 11-17 15</inkml:trace>
  <inkml:trace contextRef="#ctx0" brushRef="#br0" timeOffset="-144636.05">32080 8995 400 0,'0'0'348'16,"0"9"-109"-16,0-9-118 15,0 0-60-15,0 0-27 0,0 0 57 16,0 0 53-16,8 0 4 15,-2-9-37-15,8-3-49 16,-3-4-30-16,10-3-18 16,3-7-2-16,0 2-8 0,6 5-3 15,1-4-4 1,6 12 2-16,0 2-3 0,0 9 3 16,-1 0 3-16,-4 13 3 15,-2 12 10-15,-7 3 3 16,-6 5-7-16,-14 8-1 15,-3 0 9-15,-8 3-1 0,-8 0 1 16,-3-2-5-16,2-10 2 16,9-7-11-16,8-10 11 15,-8-3 4-15,8-12-2 0,11 0-4 16,17 0 0-16,15 8-14 16,12 5 0-16,10 4 0 15,1 3 0-15,-2 8 0 16,-9 4 0-16,-4 0 0 15,-20 6 0-15,-17 10 0 0,-36 10 0 16,-30 6 0-16,-33 5 0 16,-37 1 0-16,-37-4-480 15,-26-10-199-15</inkml:trace>
  <inkml:trace contextRef="#ctx0" brushRef="#br0" timeOffset="-143871.11">22130 10054 371 0,'-37'-45'341'15,"5"5"-45"-15,-1-1-120 16,10 8-80-16,-3 9-16 16,6 3 26-16,6 4 13 0,0 5-8 15,6 12-52-15,0 0-33 16,-1 17-10-16,9 19-5 15,0 18 7-15,0 12-11 0,13 6-4 16,13 1 4 0,8-4 0-16,11-16-4 0,4-11 8 15,4-18 2-15,12-24-12 16,3-16 1-16,5-20-10 0,1-26-3 16,-6-15 6-16,43-102 27 31,-75 96 71-31,-7 19-17 0,-13 10-76 0,-4 13 0 15,1 18 0 1,-7 10 0-16,-1 13 0 0,4 36 0 16,-1 35 0-16,4 26 0 15,5 29 0-15,3 17 0 0,9 4 0 16,7-5-105-16,1-4-462 16,2-16 18-16</inkml:trace>
  <inkml:trace contextRef="#ctx0" brushRef="#br0" timeOffset="-139444.12">28148 14479 225 0,'-16'0'301'0,"0"8"-62"15,0-8-104-15,4 7-62 0,4-7 2 16,8 0 54-16,0 0 81 16,0 0-21-16,3 0-31 15,14-12-44-15,15-8-3 0,23-12-23 16,32-9-88-16,32-11 0 16,26-10 0-16,21-12 0 15,18-2 0-15,2-6 0 0,-2 5 0 16,-6-1 0-16,-12 9 0 15,-12 7 0-15,-19 6 0 16,-22 12 0-16,-20 6 0 16,-15 5 0-16,-25 10 0 15,-13 7 0-15,-12 3 0 16,-8 1 0-16,-6 5 0 0,-6 2 0 16,0 5 0-16,-24-4-349 31,-10-1-227-31,-10 3 80 15</inkml:trace>
  <inkml:trace contextRef="#ctx0" brushRef="#br0" timeOffset="-138371.78">21193 9133 112 0,'-9'14'200'0,"9"-3"-70"0,-8-2-37 16,8-9-26-16,0 8-5 16,0-8 6-16,0 0 32 15,0 0 20-15,0 0 2 0,8 0-8 16,5-8-4-16,6-5-10 15,9-8-8-15,15-7-8 0,12-9-4 16,15-12-20-16,14-6-4 16,23-11-17-16,21-8-10 15,27-2 2-15,17-7-4 16,3 6 6-16,-2 4-7 0,-6 9-16 16,-21 6-5-16,-16 9-2 15,-24 9-2-15,-27 11 0 0,-17 5 2 16,-17 8 7-16,-11 4 24 15,-15 2-9-15,-3 3-25 16,-8 3 0-16,0 4 0 0</inkml:trace>
  <inkml:trace contextRef="#ctx0" brushRef="#br0" timeOffset="-138306.2">23226 8211 1980 0,'0'0'-141'0,"-8"12"-39"0,8-5-42 15,-8 5-56-15,-4 5-31 16,0 4-39-16</inkml:trace>
  <inkml:trace contextRef="#ctx0" brushRef="#br0" timeOffset="-113486.95">29087 2266 52 0,'-13'12'130'16,"-3"-12"33"-1,2 8-52-15,8-8-34 0,-2 0-8 16,-1 0 19-16,9 0 23 15,-8 0 18-15,8 0 5 16,0 0 14-16,0 0-20 16,17-4-48-16,19-7-27 15,24-10-27-15,22-3-8 16,16-6-10-16,4-2-1 16,-2 0-5-16,-2 4 2 15,-8 3-2-15,-13 5-4 16,-14 3 8-16,-8 6-6 15,-15-2 1-15,-11 5 1 16,-9 5-7-16,-7-1-37 16,-10 4-15-16,-3-5-66 15,-16 5-64-15,-9 0-28 16,-7 0 22-16,-9 0-19 16,0 0-21-16</inkml:trace>
  <inkml:trace contextRef="#ctx0" brushRef="#br0" timeOffset="-112867.49">29395 1725 81 0,'0'-20'214'16,"-9"-3"-49"-16,2-3-53 15,-1 2-28-15,-6-1 16 16,3 0 31-16,-2 6 2 16,13 2 11-16,-12 5 5 15,12 4-12-15,-7 1-32 16,7 1-39-16,0 6-25 16,0 0-22-16,0 0-18 15,0 16-4 1,0 9 3-16,0 12 5 15,0 16-7-15,0 4 4 0,0 5 0 16,0-4 0 0,0 5-4-16,0-11 3 15,0-2 2-15,0-10 3 16,0-2-9-16,0-7 3 16,-8-3 6-16,8-6 1 0,0-6-2 15,0-4-8-15,0 0 0 16,0-12-4-16,0 7 7 15,0-7-7-15,0 0-2 16,0 0-3-16,0 0-13 16,0 0-23-16,0 0-14 15,0 0-44-15,0 0-54 16,0 0-48-16,0 0-36 16,0 0-37-16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8:59.1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12661 4005 727 0,'-42'-90'454'0,"2"18"-203"16,12 17-127-16,3 20-71 16,10 11-31-16,1 24-14 15,14 24-2-15,0 33 2 16,9 33 1-16,3 19-4 0,-1 17-3 15,-2 5 0-15,-1-5 0 16,-3-8-1-16,3-13-7 16,-4-12-2-16,1-14-107 15,-5-23-168-15,0-16-37 0,0-18-54 16</inkml:trace>
  <inkml:trace contextRef="#ctx0" brushRef="#br0" timeOffset="174.7">12141 3444 633 0,'-57'-115'296'16,"13"26"-147"-16,6 20-79 15,10 16-29-15,7 13-15 16,10 11-17-16,3 8-10 0,8 9-66 16,8 7-49-16,24 5 6 15,34 0-33-15,35-4-13 16,29-11-73-16</inkml:trace>
  <inkml:trace contextRef="#ctx0" brushRef="#br0" timeOffset="416.37">14086 2018 419 0,'-65'-40'237'15,"-12"7"-70"-15,4 12-65 16,3 21-44-16,10 33-27 15,7 28-13-15,8 42 8 16,8 35 29-16,8 39 65 16,10 48-11-16,11 45-47 0,8 31-25 15,19 3-21-15,15-11-10 16,19-15-6-16,10-31-2 16,10-26-107-16,1-34-132 0,-9-32-64 15,-16-37-66-15</inkml:trace>
  <inkml:trace contextRef="#ctx0" brushRef="#br0" timeOffset="615.62">13172 4485 783 0,'-114'-81'515'16,"13"12"-229"-16,20 12-139 16,23 7-79-16,18 15-31 0,20 1-10 15,28-6-11-15,44-22-6 16,43-19 2-16,38-12-13 15,34-9 1-15,20 0-8 16,7 12-83-16,-7 14-161 0,-16 14-94 16,-21 17-5-1,-21 17-29-15</inkml:trace>
  <inkml:trace contextRef="#ctx0" brushRef="#br0" timeOffset="2379.73">13538 17670 1281 0,'15'28'371'16,"9"-7"-211"-16,17-13-106 15,26-20-34-15,13-22-15 16,4-23-16-16,3-15-59 15,-7-22-16-15,-15-12 4 0,-17-16 22 16,-15-9 9-16,-27-6 29 16,-31-10 5-16,-32-3 8 0,-28 12 22 15,-13 19 47-15,-4 26 14 16,0 36-26-16,2 48-21 16,2 54 2-16,8 52 12 0,17 55 43 15,16 44-7-15,26 34-29 16,31 27-23-16,31-2-7 15,34-17-6-15,37-39-4 0,33-38-8 16,31-53 0 0,21-55 0-16,15-53 0 0,3-60-24 15,-11-54-76-15,-17-41-62 16,-22-37-10-16,-30-28 22 16,-26-27 61-16,-31-31 48 0,-30-24 33 15,-34-2 41-15,-24 19 35 16,-20 29 54-16,-19 32-7 15,-1 36-22-15,-2 41 48 0,15 38-43 16,4 35-53-16,21 46-26 16,5 47-7-16,17 64-12 15,8 72 0-15,9 65 0 16,11 43 0-16,15 11 0 0,22-15 0 16,14-23 0-16,9-32 0 15,14-41 0-15,-1-37 0 16,1-31 0-16,0-40 0 0,-6-29 0 15,-1-43 0-15,-14-33 0 16,-12-31 0-16,-20-27-10 16,-20-28 8-16,-21-14 1 0,-8 8 14 15,-18 24-13-15,-1 29 0 16,-1 22 0-16,4 35 0 16,-1 32 0-16,5 38 0 15,12 23 0-15,0 15 0 16,20 14 0-16,20 0 0 0,13-13 0 15,12-13 0-15,9-19 0 16,4-19 0-16,-3-26 0 0,3-21 0 16,-10-24-3-16,-6-29-100 15,-14-19 24-15,-11-14 40 16,-12-6 28-16,-17-5 1 0,-8 12 39 16,0 21 27-16,-8 25-15 15,0 27-27-15,8 33 7 0,0 40 21 16,0 29 0-1,8 21-42-15,16 7 0 0,12-3 0 16,15-4 0-16,4-12 0 16,11-19 0-16,6-18 0 0,5-20 0 15,5-21 0-15,-1-28 0 16,0-25-23-16,-4-25-54 16,-4-24 16-16,-13-20-10 0,-10-20 17 15,-10-12 11-15,-15-6 13 16,-9 10 14-16,-7 15 30 15,-9 17 10-15,-13 18 3 0,-7 18 4 16,-5 13 7-16,1 16 10 16,-4 14 10-16,-2 12-17 15,3 10-5-15,-6 17-7 0,-4 25 0 16,-2 19-29 0,-7 23 0-16,10 13 0 0,7 19 0 15,9 11 0-15,20 4 0 16,12-4 0-16,13-4 0 0,15-6 0 15,14-10 0-15,9-9 0 16,10-15 0-16,9-13 0 16,11-16 0-16,1-17 0 0,4-20 0 15,-2-12 0-15,-2-13 0 16,-12-7 0-16,-13-1 0 16,-12-3 0-16,-17 4 0 0,-12 2 0 15,-7 6 0-15,-5 3 0 16,-7 2 0-16,-6 2 0 15,-3 5 0-15,5 4 0 16,-2 0 0-16,5-1 0 0,1-4 0 16,-1 1 0-16,0 1 0 15,0-5-273-15,5-4-326 0,-2-6 28 16</inkml:trace>
  <inkml:trace contextRef="#ctx0" brushRef="#br0" timeOffset="4010.17">9708 6045 459 0,'-114'45'320'0,"21"-14"-99"16,17-5-111-16,22-2-61 0,18 4-31 16,23 8-8-16,26 10-3 15,31 6 13-15,50 5 31 16,64 0 21-16,66-3 0 0,59-9-22 15,41-14-12-15,64-14-8 16,58-22-5-16,37-23-10 16,33-30-9-16,32-34 4 15,12-43 0-15,-7-51-7 0,-10-35 4 16,-6-23 2 0,-26-28-9-16,-49-38 0 0,-50-49 3 15,-64-14 0-15,-63 5 5 16,-70 11-4-16,-73 11 0 15,-72 3-11-15,-70-1-2 16,-65 5-13-16,-79 21-8 16,-87 33-12-16,-75 37 11 15,-78 44-2-15,-99 45 8 16,-77 61 6-16,-90 59 7 0,-80 62 1 16,-78 85 15-1,-57 94-5-15,-41 79 5 16,-17 61 2-16,40 74 6 15,58 52 1-15,101 4-6 16,139-20-6-16,172-34 8 0,181-19 3 16,176-36 3-16,146-49 7 15,160-61 12-15,144-62 2 16,98-65 3-16,91-66-5 16,56-60-3-16,28-53-4 15,18-37-6-15,-15-19-17 0,-48-8 4 31,1379-344-63-15,-1651 355-71-16,312-179-558 31,-557 208 497-31,-52 16-11 0,-53 12-10 16</inkml:trace>
  <inkml:trace contextRef="#ctx0" brushRef="#br0" timeOffset="8470.31">12336 11377 1021 0,'-22'0'377'0,"7"0"-178"15,15 0-120-15,0 0-75 16,7 0 0-16,15 0-9 0,6 0 6 16,9-12-4-16,12-14-2 15,12-14-11-15,4-17 3 16,3-12-16-16,-8-12 10 15,-12-9 15-15,-23-8-5 0,-25 1 2 16,-25 4 4-16,-23 7 32 16,-20 16 25-16,-17 26-10 0,-12 36-15 15,-10 41-7-15,-5 43-2 16,-2 47 22-16,12 35-6 16,17 34-14-16,24 16-10 0,35-1-12 15,40-19 2-15,34-26 5 16,34-31-2-16,23-39-2 15,24-34-16-15,22-50-33 0,10-41-12 16,6-42 4-16,-4-45-5 16,-8-27 11-16,-13-24-19 15,-17-24 17-15,-18-24 10 16,-30-22 27-16,-24-6 47 0,-25 11 52 16,-21 27 49-16,-14 43 9 15,-9 40-24-15,4 40-60 16,-5 41-43-16,0 57-17 0,-6 52 0 15,-2 47 0-15,5 37 0 16,7 10 0-16,13 5 0 0,13-13 0 16,15-11 0-1,12-22 0-15,82 47 0 16,-43-120 0-16,1-24-9 16,4-20-63-16,6-33 3 0,0-19 7 15,-12-17 35-15,-10-17 15 16,-12-7 11-16,-11 8 13 15,-9 15 22-15,-10 17-12 0,-11 12-9 16,-2 17-21-16,-5 15 8 16,4 9 2-16,1 26 5 0,3 5-9 15,8 7 2-15,4-2-8 16,10-4 13-16,2-7-8 16,4-4 5-16,5-21-14 15,5 0-17-15,1-21-13 0,2-8-13 16,-8-11 15-16,-13-1 25 15,-7 1 8-15,-13 7 11 0,-4 9 19 16,-12 7-2-16,0 10-12 16,0 7-6-16,0 7-5 15,0 14 0-15,0 7 6 0,13 4-4 16,3 1-2-16,9 1-2 16,7-15-16-16,9-10-7 15,16-18-15-15,4-16-46 0,7-19-15 16,-3-13 35-16,-5-8 33 15,-11-5 23-15,5-52 100 16,-38 42 43 0,-16 55-68-16,0 7-29 15,0 11-15-15,3 2-15 16,2 5-4-16,3 0 4 0,9 9-7 16,3-9 10-16,12 0 0 15,18-9-7-15,10-10-8 16,10-14-4-16,-2-16-4 0,1-12 0 15,-5-8 15-15,-10-9-1 16,-14 14 32-16,-12 10 37 16,-6 13 3-16,-7 22-5 0,-7 36 64 15,-8 26-72-15,0 31-57 16,0 15 0-16,0 9 0 16,0 4 0-16,17-6 0 15,11-9 0-15,14-13 0 0,6-21 0 16,9-21 0-16,11-32 0 15,8-23 0-15,11-35 0 0,2-32 0 16,1-17 0-16,-14-13 0 16,-10-7-13-16,-22 4-26 15,-15 13 22-15,-18 20 61 0,-5 21-19 16,-6 21-25-16,0 20 0 16,0 23 0-16,-14 26 0 0,3 31 0 15,11 23 0 1,0 10 0-16,3 3 0 0,19-5 0 15,14-14 0-15,15-22 0 16,14-21 0-16,9-26 0 0,2-28-38 16,6-21-113-16,1-16 35 15,-11-18 63-15,-7-2 37 16,-13 4 37-16,-12 7 68 0,-15 14 81 16,-9 15-76-16,-3 12-94 15,-9 9 0-15,-4 15 0 0,0 30 0 31,0 3 0-31,0 8 0 0,0 6 0 16,0-6-96-16,0-8-500 0,0-10-26 16</inkml:trace>
  <inkml:trace contextRef="#ctx0" brushRef="#br0" timeOffset="8614.9">17541 8650 955 0,'-65'-85'587'0,"5"12"-220"15,3 11-229-15,13 17-138 16,11 9 0-16,12 11 0 16,10 9-161-16,11 16-214 15,11 0-28-15,10 13 3 16</inkml:trace>
  <inkml:trace contextRef="#ctx0" brushRef="#br0" timeOffset="8852.77">18237 8235 837 0,'0'-9'374'0,"0"1"-130"0,0 8-128 15,8 12-51-15,-2 21 37 16,2 25 41-16,6 27 23 0,2 24-166 16,0 18 0-1,0 10 0-15,-4 6 0 0,1-1 0 16,-7 0 0-16,3-11 0 15,0-12 0-15,-1-17 0 0,0-26-191 16,1-18-163-16,2-19 7 16,0-26 11-16,-2-33-43 15</inkml:trace>
  <inkml:trace contextRef="#ctx0" brushRef="#br0" timeOffset="9767.7">18796 6839 165 0,'-20'-30'269'0,"-2"10"-92"16,-4 12-33-16,-13 8-31 15,-9 8-26-15,-12 17-11 0,-8 23 23 16,-6 33 50-16,-4 47 11 15,1 58-48-15,4 54-46 16,13 37-33-16,15 12-19 0,21-3-15 16,24-13-45-16,12-21-62 15,20-24-94-15,20-33-68 0,10-36 2 16,-1-45-59-16</inkml:trace>
  <inkml:trace contextRef="#ctx0" brushRef="#br0" timeOffset="9950.79">18044 8686 738 0,'-40'-64'325'16,"15"7"-118"-16,25 3-102 16,22 5-51-16,27-3-35 0,35-2-4 15,30-3-16-15,20 5-24 16,12 7-83-16,6 4-101 0,-10 9-56 15,-13 0-64 1</inkml:trace>
  <inkml:trace contextRef="#ctx0" brushRef="#br0" timeOffset="12095">8351 6627 197 0,'16'-41'188'16,"1"8"-76"-16,-4 5-33 16,-5 6-15-16,-8 8-1 0,0 0-7 15,-12 7 0-15,-8 3 35 16,-25 4-7-16,-33 27-28 15,-36 30-14-15,-39 46 14 16,-34 51-1-16,-33 82-3 16,-31 82 5-16,-26 50 8 15,-7 45 21-15,13 59-3 0,31 30 1 16,53-10-41-16,72-32-27 16,88-44 4-16,87-54-5 15,82-61-1-15,70-73-2 16,51-69-2-16,53-66-1 15,43-53 9-15,14-40-7 0,-11-29 5 16,-25-11-11-16,-32 0-2 16,-33-5-5-16,-33 9-2 15,-40 7 6-15,-49 9-2 0,-40 7 4 16,-41 9 10-16,-33 16 10 16,-36 30 11-16,-49 38-12 15,-36 42-1-15,-27 30-7 16,-24 10 23-16,3 9 20 0,8-4-58 15,10 0 0-15,18-4 0 16,24-13 0-16,28-11 0 16,33-14 0-16,35-18 0 0,40-21 0 15,30-22 0-15,32-26 0 16,38-38 0-16,28-17 0 16,16-20 0-16,5-11 0 0,-22-2 0 15,-32 14 0-15,-36 8 0 16,-37 16 0-16,-48 28 0 15,-50 53 0-15,-60 69 0 0,-56 83 0 16,-50 76 0-16,-33 58 0 16,-19 55 0-16,-4 37 0 15,8 13 0-15,27-8 0 0,45-21 0 16,63-31 0-16,71-41 0 16,69-50 0-16,62-53 0 15,65-61 0-15,65-59 0 0,65-61 0 16,49-46 0-16,27-45 0 15,24-33 0-15,10-15 0 16,-8-10 0-16,-34 5 0 16,-45 4 0-16,-53 7 0 0,-55 8 0 15,-48 16 0-15,-44 4 0 16,-38 6 0-16,-25 8 0 16,-19 4 0-16,-15 7 0 0,-10 0 0 15,-12 5 0-15,-5 0 0 16</inkml:trace>
  <inkml:trace contextRef="#ctx0" brushRef="#br0" timeOffset="12518.78">13242 17612 2047 0,'0'-11'0'16,"-13"-25"0"-16,0-35-199 16,1-46-606-16</inkml:trace>
  <inkml:trace contextRef="#ctx0" brushRef="#br0" timeOffset="13146.18">17063 3166 1732 0,'-14'-31'315'0,"14"14"-315"15,0 34 0-15,18 32 0 16,10 28 0-16,13 16 0 16,11 4 0-16,10-16 0 15,9-27 0-15,19-54 0 16,37-45 0-16,42-49 0 0,52-44 0 16,37-36 0-16,19-39 0 15,4-35 0-15,7-29 0 16,5-9 0-16,-2 18 0 15,-11 28 0-15,-20 29 0 16,-29 35 0-16,-35 34 0 16,-38 32 0-16,-39 29 0 15,-35 27-122-15,-27 23-294 16,-29 31 80-16,-36 23 56 16,-44 27-24-16</inkml:trace>
  <inkml:trace contextRef="#ctx0" brushRef="#br0" timeOffset="13461.8">18525 2271 623 0,'-167'81'364'15,"41"-16"-179"-15,37-12-101 16,36-5-37-16,27-1-10 16,39-2 11-16,31-4 5 15,38-6 3-15,33-2 10 16,23-4-4-16,21-1-10 15,5-4-7-15,0 0-18 16,-6 2-2-16,-7 2-20 16,-10 4 2-16,-2 0-2 0,-13 2-1 15,-13-6 1-15,-8-4-4 16,5-12 11 0,24-18 10-16,40-36-3 0,47-40 0 15,34-36-4-15,33-40 4 16,32-34-14-16,19-24-15 15,-15-3-45-15,-36 19-142 0,-61 32-137 16,-81 39-73 0</inkml:trace>
  <inkml:trace contextRef="#ctx0" brushRef="#br0" timeOffset="14657.79">12149 5197 20 0,'44'-43'62'0,"-6"-7"143"15,-11 1-36-15,-14 3-35 16,-13-1 7-16,-16-3-7 15,-8 6-10-15,-9-2 20 0,-12 11-15 16,0 1 13 0,-12 6-36-16,-3 4-30 0,-13 7-10 15,-14 17-4-15,-9 21-31 16,-18 24-7-16,-24 27 29 16,-21 43 13-16,-28 64 35 0,-28 70-43 15,-36 60-58 1,-21 53 0-16,0 62 0 0,8 52 0 15,20 21 0-15,29 3 0 0,44 5 0 16,50-12 0-16,51-37 0 16,54-42 0-16,45-39 0 15,44-32 0-15,45-22 0 16,52-21 0-16,54-19 0 16,39-32 0-16,26-29 0 0,11-25 0 15,13-28 0-15,11-29 0 16,13-19 0-16,0-22 0 0,-7-17 0 15,-13-9 0-15,-1-18 0 16,9-16 0-16,23-37 0 16,27-16 0-16,14-34 0 0,34-27 0 15,32-29 0-15,29-41 0 16,10-36 0-16,25-32 0 0,17-27 0 16,2-21 0-1,-14-46 0-15,-6-49 0 0,-6-37 0 16,-20-22 0-16,-37-29 0 15,-40-44 0-15,-39-6 0 0,-47 15 0 16,-53 30 0-16,-69 29 0 16,-77 25 0-16,-71 27 0 15,-77 32 0-15,-72 38 0 0,-73 28 0 16,-78 27 0-16,-98 24 0 16,-59 22 0-16,-69 15 0 15,-64 14 0-15,-37 8 0 0,-42 6 0 16,-39 11 0-16,-14 14 0 15,-30 17 0-15,-22 32 0 16,-9 29 0-16,-14 28 0 16,10 25 0-16,31 17 0 15,30 7 0-15,53-3 0 16,78-9 0-16,98-12 0 16,98 0 0-16,80-7 0 0,73-2 0 15,52 4 0-15,47 2 0 16,23 3 0-16,19 0 0 15,18 0 0-15,7 0 0 16,6 0 0-16,3 0 0 0,4 0 0 16,8 8 0-1</inkml:trace>
  <inkml:trace contextRef="#ctx0" brushRef="#br0" timeOffset="14845.82">9453 3786 2047 0,'0'7'0'15,"0"-7"-20"-15,0 0-113 16,0 0-48-1,0 8-51-15,0 1-34 0,3 3 17 16,5 9 79-16,10-3-9 16,1 4-100-16</inkml:trace>
  <inkml:trace contextRef="#ctx0" brushRef="#br0" timeOffset="15626.19">13470 12036 576 0,'-82'25'301'0,"0"4"-88"15,9-1-102-15,16-4-53 0,17-5-22 16,27-2 50-16,29-17 64 16,41-7 55-16,50-30-20 15,60-33-59-15,68-27-126 0,56-29 0 16,39-12 0-16,18-9 0 16,18 0 0-16,4 6 0 0,-12 5 0 15,-27 15 0-15,-37 11 0 16,-51 21 0-16,-48 15 0 15,-50 22 0-15,-34 10 0 0,-35 13 0 16,-27 10 0-16,-23 6 0 16,-63 21 0-16,-28 14-380 15,-30 13-11-15,-22 15 26 16,-25 15-16-16</inkml:trace>
  <inkml:trace contextRef="#ctx0" brushRef="#br0" timeOffset="15891.69">13741 12773 1407 0,'-82'37'640'0,"22"-16"-640"16,30-21 0-16,52-21 0 0,59-36 0 16,65-33 0-1,65-32 0-15,47-25 0 0,36-12 0 16,32-3 0-16,26 3 0 15,10 9 0-15,-9 7 0 0,-21 13 0 16,-30 12 0-16,-36 13 0 16,-37 10 0-16,-38 18 0 15,-45 20 0-15,-40 16-337 0,-49 16-69 16,-42 18 56-16,-46 14 44 16,-51 22 14-16</inkml:trace>
  <inkml:trace contextRef="#ctx0" brushRef="#br0" timeOffset="16090.83">14641 12615 551 0,'-267'138'450'16,"52"-32"-33"-16,52-31-168 15,55-28-107-15,58-26-75 0,66-31-28 16,69-29-8-16,65-38-10 16,57-30 13-16,50-19 12 0,37-20-46 15,33-15 0-15,30 3 0 16,13-4 0-16,-8 11 0 15,-22 18 0-15,-27 18-139 0,-41 21-196 16,-44 22-89-16,-53 14-15 16</inkml:trace>
  <inkml:trace contextRef="#ctx0" brushRef="#br0" timeOffset="16307.41">15109 12750 675 0,'-215'97'675'15,"44"-25"-115"-15,46-18-423 16,46-23-137-16,65-31 0 0,62-19 0 16,62-32 0-16,52-33 0 15,57-21 0-15,50-23 0 0,47-14 0 16,24-4 0-16,10-5 0 16,-1 1 0-16,-2 8 0 15,-19 16-37-15,-29 19-336 16,-38 21-37-16,-49 17 12 0,-59 22 9 15</inkml:trace>
  <inkml:trace contextRef="#ctx0" brushRef="#br0" timeOffset="16673.84">15422 12923 1090 0,'-196'90'756'15,"46"-28"-555"-15,49-21-201 0,64-29 0 16,70-29 0-1,69-33 0-15,76-30 0 0,69-25 0 16,63-10 0-16,32-7 0 16,6 3 0-16,2 5 0 0,-14 9 0 15,-19 8 0-15,-33 11 0 16,-39 16 0-16,-48 10 0 0,-38 14 0 16,-41 9 0-16,-29 10 0 15,-24 6 0-15,-20 5 0 16,-12 9 0-16,-15-3 0 0,-4 10 0 15,-6 0 0-15,-21 0 0 47,4 0 0-31</inkml:trace>
  <inkml:trace contextRef="#ctx0" brushRef="#br0" timeOffset="16721.7">18754 11834 2047 0,'0'7'0'0,"0"-7"-463"16,-14 0-172-16</inkml:trace>
  <inkml:trace contextRef="#ctx0" brushRef="#br0" timeOffset="17771.82">12072 4879 362 0,'8'-41'139'0,"-8"2"-76"16,0 2-37-16,0 0-12 0,-18 5 4 15,-4-1-1-15,-16-1 17 16,-11 11-2-16,-19 2 7 16,-25 21-13-16,-35 25 2 0,-37 36-4 15,-62 45 10-15,-74 70 34 16,-53 92 64-16,-35 74 20 16,-38 69 21-16,-31 90 17 0,-6 48-26 15,39 34-38 1,64 24-38-16,80-10-31 0,93-44-24 15,100-59-25-15,111-72-8 16,121-63 0-16,107-74 0 16,78-68 0-16,81-79 0 0,61-70 0 15,16-47 0-15,-16-33 0 16,-31-21 0-16,-51-11 0 16,-60-2 0-16,-70 10 0 15,-72 8 0-15,-82 16 0 0,-89 19 0 16,-71 34 0-16,-73 53 0 0,-65 64 0 15,-76 67 0-15,-72 50 0 16,-49 47 0-16,-23 45 0 16,-5 37 0-16,11 15 0 15,37-9 0-15,58-23 0 16,77-42 0-16,92-39 0 0,98-42 0 16,93-44 0-16,84-56 0 15,58-60 0-15,49-62 0 16,38-50 0-16,15-33 0 0,1-15 0 15,-29-1 0-15,-46 12 0 16,-55 24 0-16,-62 42 0 0,-68 56 0 16,-66 61 0-1,-59 54 0-15,-47 44 0 0,-16 28 0 16,-3 21 0-16,16 8 0 16,29 1 0-16,40-22 0 15,44-31 0-15,62-42 0 0,73-54 0 16,81-53 0-16,72-60 0 15,65-53 0-15,71-48 0 16,56-29 0-16,28-16 0 0,13-8 0 16,3 4 0-16,-21 4 0 15,-36 8 0-15,-55 13 0 0,-67 8-639 16,-73 11 123-16,-75 4 81 16</inkml:trace>
  <inkml:trace contextRef="#ctx0" brushRef="#br0" timeOffset="18920.12">20156 8324 564 0,'54'-237'148'0,"-18"-7"-55"16,-20 0-38 0,-16 9-7-16,-41 2-25 0,-41 10-10 15,-43 6-12-15,-61 17-8 16,-88 34 1-16,-102 52 1 15,-88 65 12-15,-104 74 27 0,-86 77 87 16,-89 84 57-16,-65 116 35 16,-57 104 39-16,-28 92-39 15,-1 108-111-15,21 74-102 0,81 56 0 16,114 14 0-16,147-42 0 16,157-68 0-16,167-80 0 15,190-90 0-15,197-112 0 16,176-122 0-16,185-127 0 0,155-117 0 15,130-93 0-15,109-77-152 16,48-84-119-16,24-68-1 16,-20-49 45-16,-46-40 100 0,-67-53 61 15,-99-37 53-15,-122-7 44 16,-128-6 3-16,-140 14 9 0,-133 34-26 16,-128 60-52-16,-121 64-67 15,-110 64-71-15,-99 71-160 16</inkml:trace>
  <inkml:trace contextRef="#ctx0" brushRef="#br0" timeOffset="23446.02">26239 4769 862 0,'-31'-7'566'16,"1"2"-258"-16,10 5-167 16,5 0-86-16,2 0-32 0,13 12-7 15,-9 13-3-15,9 12-13 16,0 11 2-16,0 14-2 16,0 11 0-16,6 10 3 0,2-2-10 15,-5-8-31-15,5-12-79 16,-8-8-207-16,0-17-105 15,0-12-66-15</inkml:trace>
  <inkml:trace contextRef="#ctx0" brushRef="#br0" timeOffset="23633.57">25722 3760 1415 0,'-55'-100'601'15,"11"14"-570"-15,7 21-31 16,12 12 0-16,10 15 0 0,2 10 0 16,13 8-40-1,0 11-261-15,9 9-37 0,18 21-6 16,19 0 36-16,18-2-23 16</inkml:trace>
  <inkml:trace contextRef="#ctx0" brushRef="#br0" timeOffset="23911.9">27082 3171 483 0,'-26'-49'335'16,"-10"5"-91"-16,-6 6-113 16,-1 9-36-16,6 10 14 15,7 6-31-15,7 13-41 16,2 9-20-16,5 26 0 15,4 44 2-15,4 59-1 0,8 61 2 16,8 293 5 0,12-223-22-16,13-3-1 15,2-7-2-15,11-6-5 16,-2-20-24-16,-2-26-107 0,-6-36-97 16,-6-38-58-16,-13-34-10 15,-9-42-12-15</inkml:trace>
  <inkml:trace contextRef="#ctx0" brushRef="#br0" timeOffset="24062.5">26497 5043 1945 0,'-30'-42'57'0,"42"-35"-77"16,186-48 8-1,-87 83-128 1,2 7-182-16,-3 9-104 15,-14 11-11-15</inkml:trace>
  <inkml:trace contextRef="#ctx0" brushRef="#br0" timeOffset="25426.55">25420 7852 468 0,'0'12'556'16,"0"-12"-74"-16,0 13-259 15,5 8-119-15,9 7-50 16,11 2-25-16,2 0-16 0,3-10-14 15,2-12-2-15,4-8-12 16,7-12-1-16,-4-16-34 16,-2-13-10-16,-9-20-23 0,-7-15 26 15,-13-10 29-15,-8 0 20 16,-21 13 39-16,-7 15 32 16,-5 14-10-16,1 16-25 0,-4 18-23 15,-6 20 2-15,-2 25-2 16,-3 34 13-16,-1 35 5 15,14 17-7-15,8 17-9 16,15 5 3-16,11-1-1 16,19-11-15-16,16-17 15 0,-1-17-6 15,14-19-10-15,6-21-10 16,3-26-14-16,8-19-10 0,4-24-3 16,-1-27-20-16,6-30-21 15,-1-30 0-15,-5-26 20 16,-6-30-23-16,-13-21 35 0,-13-2 37 15,-15 3 16-15,-13 7 24 16,-8 12 21-16,-8 24 47 16,-5 20 36-16,-3 29 3 0,-1 16-17 15,6 19-52-15,0 15-33 16,-2 17-19-16,13 9-18 16,-8 19 3-16,8 28 4 15,0 24-2-15,8 31-1 16,8 22 7-16,12 23-5 0,9 3 2 15,7-1 7-15,7-11-10 16,-4-22 0-16,2-19 6 0,-4-18-5 16,-9-18 10-16,2-14-11 15,-3-15-10-15,-2-13-6 16,3-12-40-16,5-12 10 0,0-22 13 16,2-22 5-16,8-22 3 15,-9-19 3-15,-1-12 4 16,-8-2 13-16,-7 9 30 15,-10 21 44-15,-10 15-4 16,-6 17 8-16,0 12 6 0,0 13-22 16,0 8-26-16,0 12-21 15,0 4-12-15,0 15-1 0,0 23 0 16,5 15 7-16,7 15 6 16,4 11-9-16,10 2 11 15,5-8-14-15,3-11 6 0,0-13 5 16,9-14-13-1,-4-10-12-15,7-16-43 0,2-18-9 16,1-20 4-16,-3-18 15 16,-7-20 14-16,-7-17 12 15,-4-7 14-15,-10 5 34 0,-7 13 42 16,-11 16 10-16,0 13-12 16,0 16-43-16,0 12-14 15,0 11-12-15,0 5 5 0,0 24-5 16,5 16 7-16,7 14 2 15,4 4-7-15,4 2 6 16,9-7 6-16,-1-8-5 0,1-9-15 16,2-14-59-16,-1-22-34 15,2-17-17-15,1-24-16 16,-1-20 43-16,-4-12 45 16,-7-5 35-16,-8 1 49 15,-13 8 50-15,0 16 78 16,-13 16-25-16,0 13-73 0,5 12-39 15,0 12-21-15,1 20 4 16,7 17 0-16,0 20-4 16,3 15-2-16,9 14 0 0,9 4 6 15,9-4-17-15,1-14-77 16,6-14-105-16,-1-25-27 16,9-33 16-16,-1-29 16 15,3-33 47-15,4-19 87 16,-7-16 65-16,-3-9 80 15,-4-1 158-15,-9 10 58 0,-3 20 27 16,-10 20-60-16,-1 17-216 16,-6 11-59-16,-5 12 0 15,2 9 0-15,-2 28 0 16,5 10 0-16,4 14 0 16,4 18 0-16,2 10 0 15,-4 1-236-15,3 5-270 16,-6-9-20-16</inkml:trace>
  <inkml:trace contextRef="#ctx0" brushRef="#br0" timeOffset="25590.86">28510 6349 1759 0,'-49'-47'288'16,"12"9"-288"-16,14 14 0 15,7 7 0-15,8 5-102 0,8 8-68 16,0 4-251-16,0 0-100 16</inkml:trace>
  <inkml:trace contextRef="#ctx0" brushRef="#br0" timeOffset="25858.81">29391 4836 1136 0,'-25'-49'673'16,"0"19"-435"-16,-2 30-238 15,-6 25 0-15,2 29 0 16,1 27 0-16,6 37 0 16,8 53 0-16,16 45 0 15,13 27 0-15,6 14 0 16,14-4 0-16,6-13 0 0,15-21 0 15,-1-14 0-15,-1-18 0 16,1-24 0-16,-11-22-267 16,-8-27-277-16,-4-28 33 15</inkml:trace>
  <inkml:trace contextRef="#ctx0" brushRef="#br0" timeOffset="26002.98">28927 7026 1434 0,'-84'-49'613'0,"22"12"-613"0,28 9 0 16,16 2 0-16,27 6 0 16,31-3 0-16,36-6 0 15,40-4-314-15,17 0-168 16,17 0-23-16</inkml:trace>
  <inkml:trace contextRef="#ctx0" brushRef="#br0" timeOffset="27273.28">26927 12161 440 0,'-29'17'359'0,"4"-5"-100"16,5 2-120-16,4-2-52 0,3 0-32 15,13 7-19-15,8 2-13 16,13 0-9-16,10-6-3 15,15-15-2-15,16-7-9 16,6-17-5-16,5-17 3 0,-4-13-9 16,-4-15-4-16,-13-12-7 15,-6-9 12-15,-18-3 10 16,-17 3 30-16,-11 9 38 0,-25 12 37 16,-6 15 7-16,-9 18-15 15,-6 24-35-15,-6 29-32 0,0 28-12 16,-7 24 6-1,7 29 11-15,8 20 13 0,12 11 1 16,19 1-47-16,21 1-2 16,21-10 0-16,15-10 0 0,13-14 0 15,11-15 0-15,14-22 0 16,8-18 0-16,12-26-4 16,8-24-84-16,6-29-32 0,6-24-18 15,-1-30 2-15,-5-22 10 16,-20-29 23-16,-19-21 23 15,-29-7 45-15,-23 3 53 0,-25 11 80 16,-16 18 87-16,-15 21 40 16,-7 15 35-16,-2 21-216 15,1 15-44-15,9 21 0 0,6 13 0 16,7 16 0-16,9 16 0 16,8 40 0-16,5 33 0 15,10 29 0-15,10 25 0 16,9 10 0-16,5 2 0 15,10-14 0-15,7-10 0 16,1-18 0-16,5-19 0 0,-6-21 0 16,-7-12 0-16,-4-21 0 15,0-15 0-15,-5-18 0 16,-4-19 0-16,-2-20-49 0,-8-23-44 16,4-17-5-1,-9-10 44-15,-7 4 31 0,0 13 41 16,-6 17 27-16,-4 18-23 15,-4 12 7-15,0 14-13 16,0 17-16-16,0 22 24 0,4 23 48 16,4 14-22-16,5 11-14 15,1-3-31-15,11-7-5 16,4-7 0-16,4-15 0 0,4-14 0 16,3-13-14-16,5-21-53 15,8-19-38-15,-2-21-1 16,3-15 42-16,0-14 41 15,-11-8 10-15,-10 0 21 0,-10 14 49 16,-6 14 40 0,-4 18 1-16,-9 14-38 0,-4 23-12 15,0 19-24-15,0 21-24 16,0 11 0-16,0 1 0 16,0-1 0-16,8-6 0 0,4-7 0 15,13-9 0-15,4-22 0 16,7 0 0-16,9-24 0 15,3-13-140-15,3-21-16 16,8-11 29-16,-10-12 25 0,-7-9 38 16,-12-2 47-16,-17 0 36 15,-13 12 68-15,-17 15 16 16,-18 16-28-16,-11 21 36 16,-6 18 27-16,-5 28-65 15,3 26-73-15,15 21 0 16,13 17 0-16,26 7 0 0,26 6 0 15,22-10 0-15,20-12 0 16,22-9 0-16,10-18 0 16,16-14 0-16,-1-16 0 15,4-16 0-15,-12 0 0 0,-18-12-187 16,-25-12-443-16,-19-9 60 16</inkml:trace>
  <inkml:trace contextRef="#ctx0" brushRef="#br0" timeOffset="29387.54">24074 5580 372 0,'-26'-4'387'0,"0"0"-26"16,7 4-184 0,5 0-105-16,14 0-41 0,0 0-18 15,0 0-6-15,0 0-3 16,5 12-4-1,7 0 0-15,4 4 8 16,5 1-7-16,-1 4 4 0,4 3 3 16,2 0-3-16,0 0-4 15,8 1 2-15,2 4 6 16,10 0 10-16,-3 3 2 0,10 0-1 16,7 0 23-1,7 6 39-15,1-1-4 0,6-5-21 16,2 0-22-16,9-8-6 15,9 2 8-15,9-11 28 16,5-2 15-16,11-13-63 0,-3 0-17 16,-3 0 0-16,3 0 0 15,-3-9 0-15,-3-3 0 16,3 0 0-16,3-9 0 0,-4-3 0 16,5-8 0-16,5-10 0 15,8-10 0-15,9-17 0 16,2-12 0-16,2-9 0 15,-6-8 0-15,-8 1 0 0,-10 2 0 16,-9 7 0 0,-5-2 0-16,-6 0 0 0,-12-4 0 15,-1-4 0-15,-8-4 0 16,-9-7 0-16,-5-13 0 16,-7-8 0-16,-7-7 0 15,-10-7 0-15,-6 2 0 0,-8 4 0 16,-9 3 0-16,-4 8 0 15,-4 9 0-15,-9 14 0 16,-13 5 0-16,-4 10 0 16,-9 3 0-16,3 8 0 15,-6 6 0-15,2 2 0 16,-2 5 0-16,-4 0 0 16,2 4 0-16,-4 4 0 15,0 0 0-15,-6 0 0 16,1 0 0-16,-8 1 0 15,-6 1 0-15,-8 3 0 16,-2-2 0-16,-5 6 0 0,-13 2 0 16,-11 7 0-16,-3 7 0 15,-14 3 0-15,-8 4 0 16,1 9 0-16,-10 7 0 16,-3 9 0-16,-8 0 0 15,0 17 0-15,-4 3 0 16,9 5 0-16,3 7 0 15,8 5 0-15,8 8 0 16,-1 0 0-16,7-1 0 16,4 1 0-16,8 0 0 0,3-6 0 15,12 3 0-15,7-5 0 16,2 4 0-16,-7 0 0 16,3 0 0-16,-1 3 0 15,4-4 0-15,3 5 0 16,1-1 0-16,1 2 0 15,-2 0 0-15,6-7 0 16,12 3 0-16,2-5 0 0,10-5 0 16,3 0 0-16,9-3 0 15,-1 4 0-15,1-2 0 16,4 7 0-16,-2-2 0 16,8 9 0-16,-4 5 0 15,2-3 0-15,0 3 0 0,0 3 0 16,0 9 0-1,-5 1 0-15,3 6 0 0,4 0 0 16,-4 0 0-16,2-3 0 16,1-1 0-16,2 1 0 0,-3 2 0 15,3 1 0-15,3 5 0 16,-8 0 0-16,6-3 0 16,3 3 0-16,2 0 0 15,11 7 0-15,-9 4 0 16,9 1 0-16,0 0 0 0,0 3 0 15,12 4 0-15,4 6 0 16,10-1 0-16,5 8 0 16,10 3 0-16,3 1 0 0,9-4 0 15,1-8 0-15,2-9 0 16,4-15 0-16,-3-9 0 16,0-17 0-16,-4-10 0 15,-3-14 0-15,-10-7 0 16,-3-17 0-16,-3 0 0 0,-9 0 0 15,1 0 0-15,-6-10 0 16,-4-2 0-16,-4 5 0 16,1-2 0-16,-6-3 0 0,2 0 0 15,-1 0 0-15,5 0-178 16,-1 0-400-16,2-9 9 16</inkml:trace>
  <inkml:trace contextRef="#ctx0" brushRef="#br0" timeOffset="31316.95">23913 5964 188 0,'-17'0'294'0,"2"-5"-83"16,-2-4-100-16,4 2-55 16,13-1-22-16,-12-5 7 0,12 0 42 15,-6 5 15-15,6 0-5 16,-8-4 4-16,0 4 5 16,-2 4 22-16,2 4 14 15,0 0 13-15,-6 0-25 0,3 0-26 16,5 0-100-16,-8 0 0 15,3 0 0-15,-7 9 0 16,-1 6 0-16,-6 6 0 0,-7 12 0 16,-7 11 0-1,-9 10 0-15,5 6 0 0,-5 6 0 16,-6 7 0-16,1 1 0 16,1-2 0-16,-4 2 0 15,-3-5 0-15,8 0 0 0,-2 1 0 16,2-1 0-16,8 4 0 15,4-1 0-15,1 11 0 0,5 6 0 16,4 8 0-16,5 16 0 16,4 15 0-16,0 14 0 15,-6 8 0-15,9 5 0 0,0 0 0 16,0 3 0-16,3-3 0 16,3-8 0-16,0-4 0 15,2-6 0-15,1 4 0 16,8-3 0-16,0 3 0 0,0 14 0 15,0 12 0-15,13 11 0 16,2 10 0-16,10 4 0 16,4 0 0-16,2-6 0 0,14-2 0 15,9-10 0-15,10-3 0 16,9-4 0-16,9-3 0 0,4-6 0 16,5-13 0-16,8-9 0 15,-1-15 0-15,7-10 0 16,0-13 0-16,5-13 0 0,6-16 0 15,11-12 0-15,0-9 0 16,3-5 0-16,-5-12 0 16,2-7 0-16,-6-11 0 0,-7-13 0 15,-9 0 0-15,-2 0 0 16,-12-13 0-16,-9-3 0 16,-9 0 0-16,-8 0 0 0,-3-2 0 15,-10 7 0-15,-7-1 0 16,-8 0 0-16,-9 0 0 0,-4 3 0 15,0 2 0-15,1 2 0 16,-1-2 0-16,1-2 0 16,-1 1 0-16,4-1 0 15,1 2 0-15,-6-3 0 0,7 3 0 16,-6 0 0-16,-5 2 0 16,3 1 0-16,-10-1 0 15,0 5 0-15,-4 0 0 0,-5 0 0 16,2 0 0-16,-2 0 0 15,3 0 0 1,-3 0 0-16,-3-4 0 63,0 2 0-63,-12-6 0 15,-1-9 0-15,-2-8-63 16,-1-5-536-16,-5-6 90 15,0-9 94-15</inkml:trace>
  <inkml:trace contextRef="#ctx0" brushRef="#br0" timeOffset="31881.85">25683 11679 521 0,'-29'-5'528'15,"7"5"-62"-15,-4 0-231 16,6 0-118-16,7 0-44 15,6 0 26-15,7 0-91 0,0 8-8 16,15-8 0-16,19 0 0 16,18 0 0-16,20-3 0 15,10-2 0-15,3 1 0 0,-3 4 0 16,-9 12 0-16,-7 9 0 16,-19 15 0-16,-5 21 0 15,-19 16 0-15,-15 17 0 0,-8 12 0 16,-19 8 0-16,-9 4 0 15,-6-1 0-15,-2 5 0 0,-2-5 0 16,3-6 0-16,2-9 0 16,2-9 0-16,5-10 0 15,-10 38 0 1,28-80 0-16,8-13 0 0,-8-7 0 16,8-6 0-16,-9-15 0 31,9-15 0-31,-12-19 0 15,4-10 0-15,-4-21 0 16,-4-17 0-16,-4-16 0 0,0-18 0 16,-5-24 0-16,-3-16 0 15,-1-2 0-15,6-2 0 16,-3 19 0-16,2 20 0 0,4 24 0 16,0 26 0-16,7 18 0 15,0 19 0-15,13 10 0 16,-8 8 0-16,8 8 0 0,0 3 0 15,0 6 0-15,0 18 0 32,0 11-81-32,5 2-396 0,4 3 30 15,-6-1 44-15,1-3-234 16</inkml:trace>
  <inkml:trace contextRef="#ctx0" brushRef="#br0" timeOffset="32981.14">25618 9086 343 0,'-52'16'190'16,"-7"-4"-32"-16,8-12-41 15,3 7-53-15,3-7-27 0,12 0 2 16,9 0-1-16,11 0-8 16,13 0-10-16,0 0-2 0,24-7 5 15,33-9 26 1,41-21 23-16,62-20 16 0,63-25 1 15,60-23-12-15,41-21-25 16,22-22-16-16,15-10 20 16,4-4 8-16,-6-6-4 0,-22 11-7 15,-37 17-10-15,-44 23-19 16,-41 17-10-16,-39 24-7 16,-47 19 4-16,-35 17-4 15,-29 11 0-15,-22 8 0 0,-18 14-30 16,-17 7-58-16,-8 0-134 15,-33 7-128-15,-32 16 1 16,-29 19 25-16,-31 12 37 16</inkml:trace>
  <inkml:trace contextRef="#ctx0" brushRef="#br0" timeOffset="33296.98">26242 9475 726 0,'-121'62'342'0,"33"-22"-133"16,27-16-132-16,29-24-71 15,40-12-4-15,52-24 3 16,59-28 23-16,58-26 19 16,50-17 7-16,43-18-1 0,33-13-9 15,34-10 15-15,17 3 32 16,-5 2 31-16,-20 8-14 15,-30 14-34-15,-36 14-74 0,-40 17 0 16,-42 18 0-16,-38 15 0 16,-37 13 0-16,-29 10 0 15,-25 14 0-15,-17 5 0 16,-13 5 0-16,-9 10 0 16,-13 0-52-16,0 12-334 0,-26 1-112 15,-18 3-11 1</inkml:trace>
  <inkml:trace contextRef="#ctx0" brushRef="#br0" timeOffset="34878.3">27291 2881 219 0,'-8'-3'216'16,"-4"-2"-60"-16,12 1-61 0,-9 4-43 16,9 0-21-16,-8 0 9 15,8 0 18-15,0 0 0 16,0 0-3-16,0-4-8 16,0 4 4-16,0-4 14 15,0 4-11-15,0-4 1 16,0 4-16-16,-8 0 1 0,8 0 14 15,0 0 16 1,-8 0 0-16,8-4-3 16,-7 1-23-16,-6-6-16 15,2 2-13-15,-2-3-4 0,0-3-4 16,1 2-5-16,-4 3 3 16,-4-5-5-16,0 1 4 15,-3 0-4-15,-7-4 2 16,-5-1 0-16,-8 2-2 15,-1-1-4-15,-2 4 19 16,3-6-5-16,2 8-10 16,0-3 5-16,2-3-7 15,-3 4 3-15,2 3-1 16,-5 1 1-16,-8-1-1 0,2 9-8 16,-11 0 6-16,-9 0 2 15,-3 0-2-15,-8 0 7 16,-8 13-8-16,-1 3 5 15,4 5-4-15,-7 10 3 16,-8 14-8-16,-10 12 7 16,-13 12 0-16,-8 21 12 0,-5 28-10 15,4 37 0-15,5 28 7 16,7 24-2 0,9 14 6-16,14-2-6 0,26-7 2 15,33-16 3-15,40-18 0 16,40-11 2-16,50-16-6 15,48-17 3-15,37-16 0 0,36-23 2 16,48-38-3-16,41-38-1 16,31-31 8-16,6-33-7 15,-16-28 4-15,-24-32-7 0,-31-35 5 16,-29-34-8-16,-47-37 7 16,-43-42 1-1,-56-16-3-15,-45 5 4 16,-46 13-8-16,-41 13 3 0,-24 23-3 15,-20 27-1-15,-16 34-4 16,-8 31-9-16,-1 35-23 16,3 25-70-16,3 39-100 15,5 24-80-15,3 45-43 16,3 25-73-16</inkml:trace>
  <inkml:trace contextRef="#ctx0" brushRef="#br0" timeOffset="36601.11">25448 4000 227 0,'-113'66'205'0,"5"-1"-80"16,12 8-61-16,3 13-27 15,-6 20-16-15,3 16-3 0,-5 25 11 16,1 26-3-16,13 44-2 16,10 36 12-16,10 28 11 15,24 3-11-15,23 2-18 0,26-11-5 16,32-1-4-16,27-5 0 16,24-6 0-16,29-14 8 15,21-16-3-15,15-26 12 16,12-24 53-16,12-32 21 0,20-37 4 15,24-40-33-15,8-38-9 16,14-36-14-16,1-36-18 16,-11-38-10-16,-10-32-8 0,-23-28 8 15,-12-20 20-15,-24-5 40 16,-17 8 66-16,-28 16 16 16,-22 18-99-16,-21 18-63 15,-17 17 0-15,-14 13 0 0,-14 9 0 16,-12 3 0-1,-3 8 0-15,-8 3 0 16,-9 6 0-16,0 4 0 0,0-1 0 16,-9 5 0-16,-8-5 0 15,-6-4 0-15,-6 1 0 16,-9-1 0-16,-9-4 0 16,-14 5 0-16,-17-1 0 0,-19 3 0 15,-29 15 0-15,-33 15 0 16,-43 8 0-16,-38 31 0 15,-28 26 0-15,-11 22 0 0,-7 26 0 16,3 29 0-16,-2 49 0 16,13 45 0-16,25 29 0 0,36 11 0 15,52 1 0 1,55-9 0-16,58-18 0 0,62-23 0 16,57-16 0-16,62-19 0 15,48-26 0-15,59-32 0 16,63-36 0-16,57-42 0 0,36-48 0 15,24-28 0-15,18-33 0 16,4-32 0-16,-6-29 0 16,-22-38 0-16,-40-35 0 15,-42-32 0-15,-49-37 0 0,-53-14 0 16,-60-2 0-16,-61 2 0 16,-67 4 0-1,-60 19 0-15,-52 24 0 0,-54 31 0 16,-58 36 0-16,-55 51 0 15,-56 49 0-15,-35 47 0 16,-23 41 0-16,-20 38 0 16,-6 30 0-16,15 27 0 0,19 19 0 15,35 32 0-15,44 51 0 16,41 39 0-16,48 26 0 0,43 7 0 16,48-8 0-16,54-21 0 15,48-27 0-15,48-21 0 16,48-33 0-16,42-33 0 15,36-32 0-15,30-37 0 0,22-35 0 16,20-46 0-16,17-22 0 16,14-25 0-16,5-23 0 15,-19-25 0-15,-20-18 0 16,-26-26 0-16,-43-19 0 16,-36-25 0-16,-44-24 0 0,-41-14 0 15,-41 2 0-15,-44 19 0 16,-35 20 0-16,-48 30 0 15,-47 28 0-15,-42 32 0 16,-37 37 0-16,-31 41 0 0,-33 53 0 16,-37 61 0-16,-32 65 0 15,-5 58 0-15,18 38 0 16,32 32 0-16,41 25 0 16,53 18 0-16,60-1 0 0,58-19 0 15,61-33 0-15,60-41 0 16,64-39 0-16,67-43 0 15,55-43 0-15,53-47 0 0,33-43 0 16,18-45 0-16,25-37 0 16,10-37 0-16,-8-36 0 15,-24-33 0-15,-34-28 0 0,-43-21 0 16,-45-5 0-16,-53 2 0 16,-55 4 0-16,-56 8 0 15,-59 7 0-15,-57 18 0 16,-56 22 0-16,-60 37 0 15,-34 52 0-15,-25 42 0 16,-28 47 0-16,-22 38 0 0,-2 33 0 16,12 23 0-16,37 5 0 15,49 5 0-15,61-8 0 16,56-4 0-16,59-9 0 0,54-6 0 16,55-13 0-16,48-21 0 15,34-25 0-15,29-24 0 0,17-24 0 16,5-20 0-1,-5-9 0-15,-14-9 0 0,-18 3 0 16,-28 3 0-16,-30 3 0 16,-30 9 0-16,-27-1 0 15,-24-3 0-15,-20-1 0 16,-8-3 0-16,-22 3 0 0,-4 2 0 16,-8-3 0-16,3 6 0 15,-3 3 0-15,6 4 0 16,9 6 0-16,-2-1 0 0,4 3 0 15,4 6-40-15,13-7-268 16,0 10 3-16,0 0-1 16,0-3 4-16,0-5-34 15</inkml:trace>
  <inkml:trace contextRef="#ctx0" brushRef="#br0" timeOffset="38604.94">25314 5157 538 0,'-41'-45'297'15,"-5"13"-75"-15,-5 11-111 16,-10 21-59-16,-16 21-29 0,-14 31-11 16,-5 47-1-16,-5 52-9 15,-1 39-1-15,17 38 7 16,15 24-6-16,30 10-2 0,40 6 6 15,28 12-9-15,46 1 2 16,39-13 4-16,37-21-5 16,33-37 0-16,27-43 4 0,30-41-1 15,31-45-6-15,18-43 8 16,13-38 3-16,-6-41-6 16,-13-37 2-16,-6-28 1 15,-5-28 3-15,-7-13-4 16,-10-12 4-16,-15 0-2 15,-25 5 12-15,-31 7 0 0,-37 18 38 16,-40 11 21-16,-38 11-18 16,-36 9-20-16,-41 10-6 15,-44 6-20-15,-42 9-5 16,-43 16-5-16,-44 20-4 0,-20 29 5 16,-31 25-6-1,-24 23 7-15,-19 29-4 0,-22 24 5 16,-5 26-9-16,19 28 11 15,23 43 1-15,36 38-1 16,37 33-3-16,46 3 3 16,43-7-4-16,45-20-6 15,53-30 10-15,47-29-4 0,49-31-6 16,49-37 2-16,46-33 3 0,36-36-5 16,26-33-1-16,11-27 6 15,10-31-7-15,7-27 0 16,-8-25 10-16,-13-24-3 0,-29-21 2 15,-32-19 3-15,-40-10-6 16,-44 2 0-16,-49 6-8 16,-44 26 6-16,-62 24-19 15,-59 28 11-15,-51 30 2 0,-33 35 10 16,-23 38 5 0,-12 38-10-16,-14 48 10 0,-5 44 10 15,2 41-3-15,15 27-2 16,25 11-8-16,41 7-4 0,53-13 7 15,47-13-5-15,54-20-5 16,54-24 10-16,39-24-7 16,40-30 0-16,31-32 3 0,23-32-9 15,19-29 2-15,23-27-11 16,8-27-24-16,8-23-12 16,-17-16-11-16,-26-16 0 15,-31-14 23-15,-45-3 24 16,-45 0 3-16,-48 8 20 15,-53 13-24-15,-53 16 5 0,-49 24 12 16,-53 32-4-16,-29 33 3 16,-22 33 23-16,-11 33 27 15,-1 24 22-15,9 31-12 0,26 22-29 16,33 11-5-16,48 3-6 16,49-12-11-16,53-9-9 15,44-25 10-15,45-26-14 0,34-23-12 16,30-35 4-16,25-27 5 15,28-28 3-15,18-24-23 16,16-22-5-16,3-19-27 16,-8-14-14-16,-20-9-18 15,-28 2 11-15,-34 17 38 0,-35 15 31 16,-30 13 26-16,-30 17 0 16,-30 7-11-16,-25 13-4 15,-20 4-3-15,-10 3-5 0,-2 13-6 16,-2 0-24-16,4 0-29 15,7 15-19-15,6 7-10 16,11 6 0-16,23 0-5 16,3 6-47-16,23-6-123 15</inkml:trace>
  <inkml:trace contextRef="#ctx0" brushRef="#br0" timeOffset="39187.89">29333 9728 359 0,'-12'0'143'16,"-3"0"-69"-16,-2 0-41 0,4 0-13 15,1 0-7-15,1 8 15 16,0-8 4-16,1 8-5 16,-2-8-10-16,0 8-4 15,0-8 1-15,1 9 2 16,-6-9 1-16,-3 8 6 15,-8-8 20-15,-10 12 30 0,-6 1 11 16,-10-2 11-16,-14 1-40 16,-22 9-17-16,-15 4-19 15,-21 12-1-15,-19 7 1 0,-22 12 1 16,-20 18 12-16,-16 21 55 16,-17 18 56-16,-12 21 70 15,-2 21 3-15,-2 20-153 16,4 29-63-16,15 23 0 0,24 22 0 15,18 11 0-15,32 1 0 16,35-9 0-16,35-8 0 16,47-12 0-16,60-7 0 0,59-9 0 15,74-10 0-15,72-13 0 16,58-22 0-16,61-33 0 16,59-36 0-16,47-46 0 0,34-47 0 15,31-46 0 1,10-41 0-16,-15-36 0 0,-36-29 0 15,-54-35 0-15,-60-38 0 16,-73-40 0-16,-81-41 0 0,-96-28 0 16,-103-11 0-1,-103-1 0-15,-111 7 0 0,-117 32 0 16,-92 47 0-16,-93 59 0 16,-87 66 0-16,-43 62 0 15,-33 47 0-15,-3 41-163 0,24 29-311 16,34 20-31-16,56 13 79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39:45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10361 5280 554 0,'-35'0'216'0,"2"7"-79"16,9-7-68-16,2 0-32 0,6 0-4 15,5 0 17-15,11 12 8 16,0 1-1-16,0 7-25 16,0 9-6-16,0 7 7 15,11 9-12-15,11 4 30 0,7-1 24 16,10-3-21-16,15-7-14 16,6-14-16-16,13-17-3 15,9-14-5-15,-1-14-13 16,4-15 7-16,-3-16-3 0,-9-10-11 15,-10-12 4-15,-9-7-10 16,-17-8 4-16,-14-2 5 0,-15 1-4 16,-8 5 12-16,-23 8 1 15,-14 11 0-15,-7 13 6 16,-13 21-8-16,-14 17-3 16,-8 15-2-16,-11 24 0 0,4 21 1 15,1 19 4-15,9 26-4 16,11 24 5-16,16 28 2 15,19 22-7-15,19-3-4 0,22 0 2 16,22-20 4-16,21-10-3 16,17-17-1-16,19-21-1 0,16-19 1 15,8-23 5-15,3-21-6 16,5-18 8-16,1-24-13 16,-1-18 7-16,-2-17-6 0,3-26 6 15,-9-21-6 1,-4-19-1-16,-14-23-10 0,-14-10-13 15,-14-4 6-15,-14 0 16 16,-18-1 12-16,-7 3-11 16,-9 2 9-16,-9-4-5 0,3 2 5 15,-11 10 12-15,-3 5 3 16,0 6-2-16,0 10 0 16,0 6-1-16,0 13-9 0,0 16 10 15,0 18 24-15,0 14 10 16,0 14-20-16,0 16-13 15,0 4-1-15,-9 7-7 0,1 5-11 16,8 4 3 0,0 9-12-16,-6 11 5 15,6 13 6-15,-8 28-2 16,8 28 9-16,0 29-5 16,0 29 0-16,0 20-1 0,11 11 4 15,6 10-3-15,3 4 4 16,3-2-7-16,10 2 3 15,-1-13 1-15,1-20-3 0,4-21 1 16,0-24 6-16,0-25-7 16,-1-20 0-16,-3-12 2 0,-1-16-5 15,-3-12 0 1,-1-13 7-16,0-16 0 0,4 0-8 16,4-7 2-16,1-14 4 15,5-8-6-15,-2-2 2 16,1-12 2-16,0-13-3 0,-1-8 5 15,-1-18-8-15,3-7-2 16,-5-9-4-16,-2 0-13 16,-2-4-17-16,1-5 10 0,-3 3-19 15,-2-3 6-15,-4 1 14 16,-6 5 13-16,-7 6 9 0,-4 10 11 16,-8 8 7-1,0 12 8-15,-8 12 11 0,-4 8 16 16,-4 9-19-16,-4 8-7 15,4 2 7-15,3 11-12 16,2 2-8-16,11 11-4 0,-8 2-7 16,8 0 2-16,0 0 3 15,0 6-9-15,0 7 13 0,0 2-9 16,0 2 6-16,0 4 0 16,0-1-3-16,0 1-1 15,0-2 10-15,0 1-5 0,0 1-3 16,0-5 1-1,0-4 6-15,0-3 0 0,3-9-6 16,-3 8 3-16,0-8 1 16,0 0 4-16,0 0-5 15,0 0 4-15,0 0 5 0,0 0-4 16,0-4 3-16,0 4 1 16,0 0 3-16,0 0-12 0,0 0-1 15,0 0 5-15,0 0 1 16,0 0-5-16,0 0 4 15,0 0-4-15,0 0-5 16,0 0 5-16,0 0-8 16,0 0 12-16,0 0-7 15,0 0 5 1,0 0-6 0,0 0 3-16,0 0-5 0,0 13-3 0,0-1 5 15,0 4-5 1,8 4 5-16,0 5 3 0,9 4 2 15,-1 2-4-15,5 7 5 16,2-3-6-16,7 7 11 16,2-3-3-16,1-1 5 0,2 3-5 15,2-1 0-15,8-4-8 16,0 2 12-16,0-6-6 16,-5-2-5-16,1-2 2 0,-6-5 0 15,-6-1 2 1,-7-6-1-16,-8-4-3 0,3-5 1 15,-9 3 4-15,0-3-9 16,-8 6 6-16,5-1 4 0,3 4-5 16,0 0 7-16,0 5-5 15,-4-5 2-15,4-3-5 16,-8-1 2-16,0-5 9 0,0-7-6 16,0 9 7-16,0-1 0 15,0-1-2-15,0-7 1 16,0 14 7-16,0-14-3 15,0 7 5-15,0 1-8 0,0-8 2 16,0 9-10-16,0-1-3 47,0 0 0-47,-8 4 0 16,-4 5 0-16,0 2 0 15,-2 2 0-15,6-1 0 16,-3-5 0-16,-12 19 0 31,14-26 0-15,9 0 0 15,0 5 0-15,-9-6 0-16,9 3 0 0,5-20 0 62,3 3 0-62,0-2 0 16,0 1 0-16,1 1 0 15,5-14 0-15,12-8 0 16,13-11 0-16,10-17 0 0,13-12 0 16,11-9 0-16,14-3 0 15,1-12 0-15,5-3 0 16,-7 7 0-16,-13-1 0 15,-12 5 0-15,-12 4 0 0,-13 4 0 16,-13 4 0-16,-11 4 0 16,-12 3 0-16,-12 8 0 0,-7 7 0 15,-7 10 0-15,-5 8 0 16,-1 13 0-16,2 8 0 16,-1 12 0-16,-6 12 0 0,-4 20 0 15,-3 17 0-15,-1 20 0 16,0 17 0-16,8 11 0 15,6 9 0-15,10 5 0 0,8-3 0 16,13-5 0-16,13-6 0 16,11-14 0-16,9-10 0 15,7-12 0-15,5-8 0 16,0-12 0-16,8-13 0 0,8-11 0 16,3-17 0-16,5 0 0 15,4 0 0-15,0-14 0 16,0-10 0-16,-3 0 0 0,-1-4 0 15,-4-1 0-15,-5 0 0 16,-9 6 0-16,-12 2 0 16,-5 5 0-16,-8 4 0 0,-4-1 0 15,-10 4 0-15,-1 6 0 16,-2-2 0-16,-6 1 0 16,-3 1 0-16</inkml:trace>
  <inkml:trace contextRef="#ctx0" brushRef="#br0" timeOffset="70.45">15218 5125 1827 0,'-12'0'-677'0</inkml:trace>
  <inkml:trace contextRef="#ctx0" brushRef="#br0" timeOffset="1509.53">13329 7180 619 0,'-51'-28'211'0,"-20"3"-91"16,-5 12-59-16,-14 13-28 16,-6 9-13-16,-15 11 4 15,-5 13 5-15,-2 12 21 16,4 2-27-16,21 3-7 0,20-9-2 15,24-4-7-15,19-6-6 16,30-2 0-16,38-8 1 16,31-9-8-16,29-12 7 0,15-7-4 15,4-7 3-15,-7 0-5 16,-16 0 0-16,-21 7-3 16,-20 7 3-16,-21 11 3 0,-16 17 7 15,-16 30-1-15,-27 27 2 16,-19 27-1-16,-11 13 3 15,-8 6-4-15,-3-2 1 0,3-6-1 16,4-14 1 0,15-15-3-16,14-12 3 0,16-18-8 15,16-14-1-15,16-14-2 16,16-13 10-16,14-6-6 0,10-17-9 16,6 0 12-16,-2-12-2 15,-7 0 3-15,-13 0 2 16,-9 3 8-16,-17 2 4 0,-3 7-4 15,-11 0-10-15,-8 12-1 16,-9 11 3-16,-14 15-1 0,-9 10 14 16,-5 18 20-16,-4 11 23 15,0 13-2-15,5 3-4 16,8 13-19-16,7 13-14 16,13 2-7-16,16-2-4 0,20-2-12 15,20-6 7-15,25-9-10 16,16-14-44-16,21-14-164 15,20-13-125-15,8-11-52 0</inkml:trace>
  <inkml:trace contextRef="#ctx0" brushRef="#br0" timeOffset="1975.88">15199 12529 245 0,'-38'72'291'0,"-10"-10"-56"15,-3-3-59-15,-8-4-83 16,-1-1-42-16,3-9-26 16,12-10-5-16,11-5-4 0,15-7-9 15,19-2-4-15,16-4-3 16,21-1-2-16,20-4-8 0,20 5-2 15,13 2-6-15,3 9 11 16,0 13 5-16,-7 13-1 16,-13 15 8-16,-17 17 10 0,-16 19 35 15,-15 18 43-15,-20 6 48 16,-13 11 23-16,-17-3-10 16,-4-3-40-16,1-7-15 0,-4-15-34 15,7-9-26-15,6-8-39 16,5-19 0-16,14-10 0 15,0-8 0-15,0-14 0 0,0-9 0 16,0-6 0-16,0 0 0 16,0-6 0-16,-15 2-14 0,-13 0-64 15,-14 3-28 1,-14 4-46-16,-16 0-46 0,-19-2-60 16,-15-6-11-16,-15-8 33 15,-22-16-38-15,-2-7-187 0</inkml:trace>
  <inkml:trace contextRef="#ctx0" brushRef="#br0" timeOffset="2342.23">14968 8800 932 0,'-34'-28'421'0,"15"4"-221"0,11 3-242 16,22 0-166-16,33-4 75 16,29-10 61-16,29-10 41 15,26-8 16-15,21-1 7 0,9 2 5 16,8 3-25-16,-5 5-64 16,-10 3-52-16,-16 4-16 15,-20 8-47-15,-29 10 10 0</inkml:trace>
  <inkml:trace contextRef="#ctx0" brushRef="#br0" timeOffset="2541.56">15621 9076 324 0,'-118'82'248'0,"25"-21"-61"16,24-11-82-16,19-18-58 0,22-12-39 15,28-20-5-15,28 0 2 16,31-17-8-16,29-14 4 15,42-19-1-15,40-11 5 0,30-9-5 16,18-3-17-16,5 2-78 16,-8 2-65-16,-10 2-78 0</inkml:trace>
  <inkml:trace contextRef="#ctx0" brushRef="#br0" timeOffset="2742.11">15678 9952 635 0,'-110'57'325'15,"31"-16"-135"-15,36-13-134 0,35-16-74 16,33-12-38-16,40-21 20 16,40-20 21-16,37-16 0 0,32-7 9 15,27-10-16-15,200-67-222 16,-217 76 27-1,-28 11-56-15</inkml:trace>
  <inkml:trace contextRef="#ctx0" brushRef="#br0" timeOffset="2957.8">15746 10767 608 0,'-25'16'209'15,"30"-20"-108"-15,37-21-89 16,43-15-53-16,44-17-13 16,39-13 11-16,21-7 22 0,9-1 10 15,3 6-14-15,-15 6-28 16,-21 18-37-16,-29 6-84 16,-40 18-33-16</inkml:trace>
  <inkml:trace contextRef="#ctx0" brushRef="#br0" timeOffset="3156.66">15593 11670 854 0,'-37'28'294'0,"20"-11"-170"0,34-17-72 15,39-22-32-15,47-14-13 16,47-12 5-16,27-5-2 15,22 0-12-15,10 4-4 0,0 1-62 16,-8 7-106-16,-15 3-88 16,-20 7-66-16</inkml:trace>
  <inkml:trace contextRef="#ctx0" brushRef="#br0" timeOffset="55058.04">21858 7493 736 0,'0'-44'421'16,"0"11"-130"-16,0 8-131 0,-8 9-71 16,8 9-37-16,-8 7-22 15,0 7-14-15,8 22-12 16,-8 23 12-16,8 30 22 15,-13 23-8-15,4 18-20 0,3 9-3 16,-2 1 3-16,8-8-15 16,-8-13-95-16,8-15-132 15,0-11-99-15,-10-22-46 0,2-19-29 16</inkml:trace>
  <inkml:trace contextRef="#ctx0" brushRef="#br0" timeOffset="55241.69">21804 6781 1174 0,'-28'-69'260'15,"0"12"-133"-15,3 12-71 16,6 12-26-16,3 9-17 16,2 8-7-16,14 8-11 0,0 4-30 15,0 4-88-15,5 16-40 16,12 8-72-16,18 5-32 15,24-5-77-15</inkml:trace>
  <inkml:trace contextRef="#ctx0" brushRef="#br0" timeOffset="55490.26">23421 5764 497 0,'-31'-86'307'0,"-6"14"-60"15,6 14-124-15,-4 21-69 16,8 25-31-16,-7 28-3 16,-3 41 3-16,6 40-3 0,-6 46-2 15,5 36-4 1,7 25-6-16,4 16-7 0,12 11 2 16,9 22-2-16,14 7 1 15,5 2-45-15,10-14-154 16,4-24-59-16,-4-34-63 0</inkml:trace>
  <inkml:trace contextRef="#ctx0" brushRef="#br0" timeOffset="55656.84">22999 8055 718 0,'-53'-118'469'0,"0"5"-170"16,9 11-150-16,6 16-48 15,11 16 57-15,11 14-7 0,16 11-149 16,0 4-2-16,20 4 0 15,20 4 0-15,25 5 0 16,25-1-72-16,20 9-201 0,3 4-94 16,4 16-83-16</inkml:trace>
  <inkml:trace contextRef="#ctx0" brushRef="#br0" timeOffset="56688.5">21424 10682 1851 0,'-53'51'196'16,"16"-10"-196"-16,12-8 0 15,25 0 0-15,25-2 0 16,19-6 0-16,21-4 0 0,21-9 0 15,12-12 0-15,-2-12 0 16,2-9 0-16,-13-15 0 16,-12-12 0-16,-24-18-92 15,-19-11 16-15,-30-9 46 16,-22 1 47-16,-17 7 35 0,-18 18 4 16,-11 27-14-16,-11 29-12 15,-2 37-29-15,-85 138-1 16,84-41 0-1,9 25 0-15,20 11 0 0,24 183 0 16,58-185 0-16,27-19 0 16,23-17 0-16,18-35 0 15,21-40 0-15,15-37 0 16,17-39 0-16,9-46 0 0,0-44 0 16,0-19 0-1,-14-31 0-15,-19-21-45 0,-21-14 19 16,-28-2 40-16,-26 16 43 15,-26 30-57-15,-11 32 0 16,-14 32 0-16,0 34 0 0,-17 39 0 16,-5 54 0-16,-13 44 0 15,-1 41 0-15,-1 20 0 16,12 9 0-16,14-4 0 0,11-9 0 16,16-11 0-16,18-22 0 15,6-19 0-15,8-22 0 0,9-26 0 16,4-27 0-1,7-27 0-15,3-25 0 0,-8-28 0 16,2-24 0-16,-6-13 0 16,-15 5 0-16,-12 14 0 15,-12 24 0-15,-8 13 0 0,-3 18 0 16,-9 20 0-16,0 26 0 16,0 24 0-16,-13 6 0 0,5 5 0 15,8 1 0-15,0-1 0 16,8-13 0-16,5-4 0 15,3-6 0-15,6-19 0 0,4-7 0 16,8-24 0-16,2-17 0 16,1-16 0-16,-6-12 0 15,-2-4 0-15,-7 4 0 16,-11 14 0-16,-5 15 0 16,4 17 0-16,-10 15 0 0,0 20 0 15,0 19 0-15,0 19 0 16,4 11 0-16,4 3 0 15,10-2 0-15,4-5 0 0,7-11 0 16,7-11 0-16,10-11 0 16,7-14 0-16,4-20 0 0,11-22 0 15,5-20 0-15,0-19 0 16,-7-21-106-16,-10-15 0 16,-16-3 65-16,-11 13 122 15,-16 19 91-15,-13 26-172 16,-13 23 0-16,-11 29 0 0,-12 36 0 15,-10 21 0-15,2 17 0 16,12 11 0-16,12 1 0 0,20 0 0 16,23-9 0-16,31-4 0 15,25-9 0-15,37-10 0 16,26-16-49-16,21-19-565 0,9-19 65 16</inkml:trace>
  <inkml:trace contextRef="#ctx0" brushRef="#br0" timeOffset="57370.73">26796 10644 348 0,'36'13'370'16,"-7"-13"197"0,-6 0-143-16,3 0-210 0,2-9-102 15,8-15-100-15,10-21-12 16,2-20 0-16,5-24 0 0,4-33 0 15,-4-42 0-15,-4-35 0 16,-7-38 0-16,-2-39 0 16,-15-62 0-16,-11-60 0 15,-14-34 0-15,-14-25 0 0,-17-34 0 16,-20-15 0-16,-31 19 0 16,-37 19 0-16,-36 19 0 15,-35 13 0-15,-33 29 0 16,-45 42 0-16,-72 55 0 15,-72 58 0-15,-46 60 0 16,-54 66 0-16,-45 69 0 16,-14 98 0-16,-42 118 0 15,-46 109 0-15,-11 115 0 0,-15 136 0 16,-7 135 0-16,39 123 0 16,51 109 0-16,91 64 0 0,118 26 0 15,141-19 0-15,155-69 0 16,158-79 0-16,162-104 0 15,134-111 0-15,117-122 0 16,99-122 0-16,69-113 0 16,69-119 0-16,43-123 0 0,46-120 0 15,26-115 0-15,1-135 0 16,-6-114 0-16,-30-115 0 16,-47-82-12-16,-58-32-40 15,-90 6 19-15,-109 41-156 0,-128 73-298 16,-136 85-35-16</inkml:trace>
  <inkml:trace contextRef="#ctx0" brushRef="#br0" timeOffset="58668.38">24896 14857 718 0,'-48'-57'546'0,"-14"0"-227"0,-3 8-163 15,4 12-83-15,9 14-44 16,-1 14-16-16,-4 25 15 16,-8 30 15-16,-9 35 18 0,-7 32-2 15,7 25-57-15,17 18-2 16,26-1 0-16,31-5 0 15,28-11 0-15,37-22 0 0,33-31 0 16,28-32 0-16,18-35 0 16,21-36 0-16,1-30-76 15,0-36-41-15,-16-18 35 16,-16-21 34-16,-24-5 28 16,-28 5 31-16,-22 24 84 0,-24 21 62 15,-23 27-77-15,-26 31-80 16,-18 35 0-16,-15 33 0 15,-2 29 0-15,3 23 0 0,11 17 0 16,26 0 0-16,25-3 0 16,23-14 0-16,27-23 0 15,18-29 0-15,11-26 0 0,6-25 0 16,-7-31 0 0,-15-24 0-16,-20-17 0 0,-27-16 0 15,-24-3 0-15,-29 1 0 16,-25 6 0-16,-23 16 0 15,-14 17 0-15,-12 15 0 0,1 23-190 16,-5 15-173-16,9 12-42 16,16 8 4-16,12 5-284 15</inkml:trace>
  <inkml:trace contextRef="#ctx0" brushRef="#br0" timeOffset="59500.91">26098 14962 752 0,'51'-43'728'0,"-9"10"-330"16,-13 9-229-16,-10 7-169 16,-2 9 0-16,-5 8 0 15,2 20 0-15,0 22 0 16,3 18 0-16,-6 13 0 16,2 4 0-16,-4-4 0 0,-5-11 0 15,-4-17 0-15,0-12 0 16,3-13 0-16,2-20 0 15,1-8 0-15,3-29 0 0,7-32 0 16,10-28 0-16,5-15 0 16,6 2 0-16,1 20 0 15,-11 27 0-15,-2 26 0 16,-2 37 0-16,3 30 0 16,2 26 0-16,-4 25 0 0,5 16 0 15,2 1 0-15,6-13 0 16,3-7 0-16,10-16-240 15,7-22-158-15,7-24 44 0,10-32 84 16,3-29 63-16,0-33 60 16,-4-31 47-16,-8-34 39 15,-9-32 67-15,-11-16 130 0,-11-1 39 16,-22 22 86-16,-12 35 73 16,-26 34-78-16,-9 39-48 15,-20 43-23-15,-5 47 15 16,-8 49-184-16,-2 36-16 15,10 31 0-15,15 10 0 0,25 5 0 16,20-11 0-16,29-21 0 16,15-16 0-16,13-25 0 15,11-33 0-15,6-29 0 16,2-41-47-16,3-35-199 0,-14-46 44 16,-12-44 35-16,-13-58 37 15,-17-47 52-15,-23-26 51 16,-14-5 75-16,-20 21 113 15,-11 34 110-15,-6 40 51 0,-3 45-227 16,5 40-95-16,5 45 0 16,3 46 0-16,14 46 0 15,5 47 0-15,22 49 0 16,25 37 0-16,19 18 0 0,26 9 0 16,11-11 0-16,17-22 0 15,7-31-342-15,5-37-64 16,-1-39 43-16,-3-36 64 15,-18-48 61-15,-14-44 88 0,-26-37 82 16,-15-33 158-16,-12-8 162 16,-18 14 99-1,-3 22 57-15,-15 25-87 0,1 29-142 16,-2 38-51-16,1 36 9 16,-1 35-137-16,3 38 0 15,13 24 0-15,8 12 0 16,5 5 0-16,6-6-315 0,1-11-225 15,-2-21-12-15</inkml:trace>
  <inkml:trace contextRef="#ctx0" brushRef="#br0" timeOffset="59678.44">28043 12691 1511 0,'-71'-109'446'0,"6"19"-356"15,14 26-90-15,11 14 0 16,10 14 0-16,10 11 0 16,28 33-211-16,29 14-180 15,25-3-46-15,26-7-13 16</inkml:trace>
  <inkml:trace contextRef="#ctx0" brushRef="#br0" timeOffset="59900.19">29193 11059 628 0,'-42'-86'460'16,"-11"22"-155"-16,-7 36-152 15,-8 41-56-15,-6 50 128 0,4 63-46 16,5 67-179-16,21 59 0 16,20 31 0-16,30 8 0 15,33-7 0-15,21-15 0 16,17-17 0-16,4-15 0 0,4-23 0 15,-3-29 0-15,-9-40-504 16,-16-30 13-16,-13-42 50 16</inkml:trace>
  <inkml:trace contextRef="#ctx0" brushRef="#br0" timeOffset="60565.65">28900 10945 746 0,'-34'-93'527'0,"6"15"-181"0,0 21-182 16,4 26-87-16,2 43-24 15,5 53 81-15,-5 60-134 16,5 75 0-16,17 77 0 15,4 51 0-15,22 32 0 0,14 5 0 16,11 8 0-16,11-17 0 16,3-25 0-16,0-37-301 15,1-42-141-15,-11-46 53 16,-9-42 11-16</inkml:trace>
  <inkml:trace contextRef="#ctx0" brushRef="#br0" timeOffset="60898.77">28665 13453 941 0,'-62'-73'508'0,"5"11"-216"0,13 14-150 16,15 10-61-16,9 10-28 16,20 0-24-16,20 4-28 15,33-4-64-15,29-5-85 16,27-4-113-16,17-4-81 0,4-8 4 15,-8-8 17-15,-9-3 72 16,-19-1 99 0,-21 9 86-16,-17 2 133 0,-19 9 212 15,-15 4 21-15,-16 9-11 16,-6 11-103-16,0 15-72 16,0 15 60-16,0 32 87 15,0 24-69-15,0 22-138 0,12 20-56 16,10 10 0-16,1 2 0 15,10-1-145-15,-1-8-239 16,4-21-76-16,-7-16-22 16</inkml:trace>
  <inkml:trace contextRef="#ctx0" brushRef="#br0" timeOffset="61049.22">29414 11873 1645 0,'-57'-106'322'16,"10"25"-242"-16,10 24-171 0,14 17-96 16,9 18-7-16,20 22-63 15,25 26-94-15,17 17-88 16</inkml:trace>
  <inkml:trace contextRef="#ctx0" brushRef="#br0" timeOffset="61713.25">30058 12411 459 0,'0'0'434'15,"-13"7"-161"-15,4 10-147 16,1 15-61-16,8 26 38 0,0 23 41 16,0 24-44-16,0 15-44 15,8 2-31-15,6-9-9 16,0-11-6-16,3-16-6 15,-1-22-3-15,-3-14 10 16,0-26-4-16,-3-24-50 16,11-36-67-16,4-38-10 15,7-40 11-15,8-36 17 16,5-26 38-16,5 1 54 0,-10 24 59 16,-8 37-24-16,-7 37-24 15,-5 44-2-15,-3 33 6 16,-6 42 7-16,1 18-15 15,1 9-4-15,2 4 1 16,7-3-6-16,-2-13-25 0,4-16-8 16,0-16-14-16,4-25-24 15,5-7 0-15,-4-31 21 16,-1-19 25-16,-7-11 27 16,-13-7 32-16,-8 9 34 15,0 9 20-15,0 17-43 16,0 16-19-16,-13 7-18 15,5 17 2-15,-5 17-4 16,13 7 0-16,0 9-1 0,13 3 2 16,8 2-2-16,10-10-15 15,12-5-40-15,0-5-25 16,10-18-35-16,3-11-1 16,-2-12 13-16,-6-12 41 15,-11-7 29-15,-9 5 40 16,-7 9 35-16,-5 8 1 15,-8 11-12-15,-8 9 9 16,-8 21 30-16,-8 13-16 0,-2 1-29 16,4 5-15-16,2-3-2 15,12-4-16-15,0-5-22 16,15-7-72-16,9-14-78 16,14-14-110-16,2-21-23 15</inkml:trace>
  <inkml:trace contextRef="#ctx0" brushRef="#br0" timeOffset="62413.38">31685 11670 399 0,'-24'-34'300'16,"-12"19"-103"-16,-13 15-80 0,-13 36 11 16,-3 22 42-16,8 15-10 15,10 12-57-15,13 9-44 16,17 0-33-16,17-8-9 15,22-10-11-15,15-14-70 16,7-22-76-16,8-18-69 16,8-22-19-16,-1-34 38 0,-7-18 82 15,-14-23 67 1,-15-14 52-16,-15-13 27 0,-8 0 49 16,-8 13 42-16,-6 12 35 15,0 15-67-15,-3 18-31 16,6 16-31-16,-2 19-18 15,0 21 3-15,5 26 7 16,8 14-13-16,5 13-1 16,11 8-5-16,8-4-22 0,7-11-29 15,9-9-33-15,-6-13-10 16,5-15-8-16,-5-21 8 16,3-17-7-16,-4-19 13 15,-4-17 36-15,-4-16 29 16,-7-9 31-16,-1 6 33 15,-8 10 32-15,-1 13 8 16,-8 21-29-16,0 14-24 16,0 28 11-16,0 18 19 0,0 22-12 15,0 6-21-15,0 5-17 16,13-4-6-16,10-12-1 16,10-9-1-16,7-18-6 15,14-22-23-15,6-34-30 0,10-35 6 16,7-28-17-1,4-28 8-15,1-32 10 0,-11-33-15 16,-5-43 0-16,-10-38 31 16,-15-28 65-16,-25 11 107 15,-24 27 106-15,-19 40 92 16,-6 48-58-16,-4 38-244 0,1 42-40 16,-10 48 0-16,-8 52 0 15,-6 78 0-15,-5 80 0 16,13 57 0-16,14 40 0 15,38 11 0-15,22-5 0 0,30-3 0 16,29-5 0-16,27-13 0 16,8-15-323-16,6-24-373 15</inkml:trace>
  <inkml:trace contextRef="#ctx0" brushRef="#br0" timeOffset="63693.81">25420 16658 635 0,'-106'56'267'0,"3"0"-123"15,15 1-69-15,15 0-37 0,16-8-10 16,21-13 62-16,15-8 122 15,21-7 32-15,42-21-67 16,38-11-77-16,58-38-63 0,74-45-37 16,96-54 0-16,94-58 0 15,97-59 0-15,107-52 0 16,84-61 0-16,87-67 0 16,37-14 0-16,12 10 0 15,-10 35 0-15,-21 44 0 16,-28 51 0-16,-64 59 0 0,-247 43 0 15,-456 47 0-15,0 32 0 0,0 24 0 16,0 23 0-16,0 23 0 0,0 16 0 0,0 15 0 16,0 8 0-16,0 4 0 0,0 10 0 15,0 2 0-15,0 5-61 0,0 8-179 16,0 0-45-16,0 25-44 0,0 7 15 16,0 5 11-16</inkml:trace>
  <inkml:trace contextRef="#ctx0" brushRef="#br0" timeOffset="64325.65">28445 16893 333 0,'-21'-46'270'0,"-7"1"29"0,-9 5-12 16,-2 5-119-16,-4 1-75 16,7 10-44-16,4 7-5 15,2 17 37-15,4 20 67 16,-5 30 32-16,0 26-85 15,-1 31-95-15,4 6 0 16,7 6 0-16,21-9 0 0,0-13 0 16,21-18 0-16,10-23 0 15,15-20 0-15,11-24 0 16,4-19 0-16,4-21 0 16,-1-27 0-16,-3-17 0 15,-9-22 0-15,-10-16 0 0,-22-4 0 16,-20 5 0-1,-16 11 0-15,-22 20 0 0,-18 17 0 16,-13 20 0-16,-8 22 0 16,-1 14 0-16,9 5 0 15,9 12-53-15,16 0-347 0,15 5-38 16,29-1 72-16,24-4 25 16</inkml:trace>
  <inkml:trace contextRef="#ctx0" brushRef="#br0" timeOffset="65723.92">28883 16534 509 0,'33'-19'547'0,"-13"-2"110"15,-3 9-340-15,-5 12-300 0,1 16-17 16,-7 20 0-16,3 17 0 16,3 18 0-16,0 5 0 15,6 14 0-15,-4-2 0 16,3-3 0-16,4-6 0 15,-5-18 0-15,1-13 0 16,-6-10 0-16,-8-14 0 0,-3-12 0 16,0-19 0-16,-14-27 0 15,-15-27 0-15,-10-28 0 16,0-25 0-16,-1-21 0 16,7-7 0-16,9 4 0 0,13 13 0 15,11 17 0 1,0 27 0-16,6 24 0 0,10 24 0 15,10 31 0-15,0 21 0 16,8 26 0-16,-6 16 0 16,-11 11 0-16,-17 6 0 15,-14 0 0-15,-9-13 0 0,-11-8 0 16,3-13 0-16,2-15 0 16,10-13 0-16,2-16-220 15,17-20-28-15,9-21 58 16,14-8 90-16,16-8 51 0,4-1 22 15,4 6 18-15,4 7 16 16,1 9 37-16,-3 8 31 16,-3 11 9-16,-12 6-11 15,3 5-15-15,-4 6-13 16,-1 0-5-16,4 0-23 16,7-4-4-16,-4-3-10 0,-2-6 5 15,-6-3-1-15,-5-7-4 16,-6-2-6-16,-9-3 23 15,-3 2 35-15,-8 7 13 16,0 6-31-16,-14 13-10 16,-7 20 5-16,-3 21 22 0,2 11 3 15,7 9-38-15,15 1-19 16,0-5 0-16,6-9 0 16,8-6-1-16,7-10 1 15,3-16-253-15,4-16 5 16,4-19 15-16,7-24 52 15,-8-13 73-15,-2-16 57 16,-7-11 42-16,0 2 49 0,-1 12 47 16,-10 12 60-16,0 17 4 15,-5 11-14-15,-3 17-30 16,-3 12 26-16,0 29 46 16,0 16-76-16,0 7-103 15,0 1 0-15,0-8 0 16,0-9 0-16,0-8 0 15,5-6 0-15,-2-22 0 0,6 0 0 16,8-30 0-16,6-14 0 16,11-18-47-16,-1 2 12 15,-2 4 13-15,-2 6 5 16,-7 14-1-16,-4 10-9 16,-1 15-3-16,-4 11 8 15,1 0-27-15,3 15-50 0,4 7-57 16,3-6-20-16,13 0 5 15,8-16 15-15,4 0 30 16,1-13 47-16,-1-6 40 16,-4-14 29-16,-12-1 49 15,-9 6 38-15,-10 5 70 16,-6 5 15-16,-8 15-16 16,-14 16 4-16,-6 11-20 15,-3 16-37-15,7 5-40 0,3 0-16 16,13-9-25-16,0-4-17 15,16-2-43-15,5-18-49 16,10-12-38-16,7-17-16 16,-2-18 14-16,-1-15 52 15,-5-12 43-15,-10 2 40 0,-3 3 46 16,-6 13 34 0,-11 14 7-16,0 14-18 15,0 16 9-15,0 16 25 0,0 14-23 16,0 5-32-16,0 3-23 15,9-7-10-15,7-4-1 16,8-8-39-16,12-19-39 16,10-13-65-16,6-23-34 15,5-26 3-15,0-19 35 0,5-25 35 16,6-15 37-16,0-22 31 16,-11-9 10-1,-12 6 56-15,-16 12 87 0,-16 25 74 16,-10 26-7-16,-3 26-70 15,-8 38 8-15,-12 35 78 16,-6 41-79-16,4 29-133 16,-3 18 0-16,13 15 0 15,12 0 0-15,8-5 0 0,7-13 0 16,7-7 0-16,-2-16 0 16,0-18-359-16,0-15-156 15,-7-20 18-15</inkml:trace>
  <inkml:trace contextRef="#ctx0" brushRef="#br0" timeOffset="65837.8">31003 15493 333 0,'-17'0'71'15,"17"-13"-173"-15</inkml:trace>
  <inkml:trace contextRef="#ctx0" brushRef="#br0" timeOffset="67770.7">31068 15235 54 0,'-68'-45'598'16,"35"33"-467"-16,4 5-42 16,1 2 2-16,7 1 33 15,8 4 29-15,13-3-11 16,0 3-62-16,21 0-27 16,14-5-29-16,24-2-14 15,18-7-1-15,16-1-5 16,5-2-5-16,4-3 1 15,-14 3-4-15,-11 1 5 16,-15 0 2-16,-17 8 26 0,-12 0 74 16,-10 4 30-16,-11 4 7 15,-3 0-59-15,-4 0-81 16,-5 12 0-16,0 12 0 16,0 18 0-16,8 5 0 15,-2 10 0-15,3 0 0 16,3-2 0-16,0-10-61 0,1-13-327 15,-2-4-43-15,-3-13 61 16,1-15 32-16</inkml:trace>
  <inkml:trace contextRef="#ctx0" brushRef="#br0" timeOffset="67881.72">31848 14849 423 0,'0'-98'473'15,"-26"-48"109"-15,18 92-533 16,8 14-87-16,0 11-73 15,0 17-110-15,14 12-91 16,9 17-78-16</inkml:trace>
  <inkml:trace contextRef="#ctx0" brushRef="#br0" timeOffset="68169.77">32411 14976 658 0,'-35'31'414'15,"2"-6"-217"-15,13-6-140 16,3-6-65-16,17-4 8 16,0-9 1-16,0 0-10 15,17 0-23-15,7 0-25 0,5-16 5 16,-1-5 17-16,1-8 21 16,-4 0 6-16,-6 1 18 15,-7 0 27-15,-12 7 11 16,-12 6-11-16,-7 5-20 15,-14 10-5-15,-4 14-8 16,1 5-2-16,-2 6-29 0,7 3-121 16,1 5-109-16,12-4-74 15</inkml:trace>
  <inkml:trace contextRef="#ctx0" brushRef="#br0" timeOffset="68469.33">32693 14625 560 0,'12'-29'448'16,"-1"9"-190"-16,-2 9-141 15,-4 2-58-15,-2 4-24 0,-3 5 0 16,5 0-6-16,-5 0-11 16,0 0-4-16,0-2-4 15,0-3 11-15,0-2-1 0,0-4-1 16,3 0-12-16,5-5-10 15,8-8-1-15,6 3 2 16,-3 4 4-16,4 5-7 0,3 12 1 16,2 12 0-1,5 17-2-15,-1 16 6 0,4 16-30 16,1 8-123-16,-5 9-81 16,1 3-30-16,-2 0 18 0,3-7-31 15,3-5-142-15</inkml:trace>
  <inkml:trace contextRef="#ctx0" brushRef="#br0" timeOffset="69334.41">28132 17520 344 0,'-49'60'142'16,"0"6"-67"-16,4 3-33 0,6 0-21 15,2-4-7-15,9-12 17 16,3-7 19-16,8-14 28 16,10-13 8-16,7-9-21 15,11-15 23-15,32-28 67 0,39-27 124 16,65-39-12-1,73-27-75-15,72-29-74 0,82-27-118 16,86-34 0-16,63-28 0 16,29-13 0-16,16 0 0 15,5 15 0-15,3 9 0 16,-4 22 0-16,-18 15-312 0,-70 17-171 16,-484 8 56-16,0 6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41:47.6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8441 6684 975 0,'-28'-12'465'0,"-1"12"-177"16,1 28-108-16,-4 32-41 15,2 38-139-15,2 29 0 0,4 40 0 16,8 28 0-16,16 16 0 16,0-3 0-16,12-18 0 0,5-17 0 15,2-27 0-15,1-32 0 16,2-29 0-16,-7-23-85 15,-1-30-452-15,-14-35 4 0,0-51 105 16</inkml:trace>
  <inkml:trace contextRef="#ctx0" brushRef="#br0" timeOffset="155.08">8027 5796 1112 0,'-49'-93'432'16,"0"19"-176"-16,-2 17-132 0,-2 17-63 15,7 7-24-15,13 13-22 16,14 9-33-16,6 11-194 16,13 7-144-16,21 21-25 0,23 6 6 15</inkml:trace>
  <inkml:trace contextRef="#ctx0" brushRef="#br0" timeOffset="399.55">9801 5097 1068 0,'-8'-59'613'15,"-12"20"-247"-15,-12 18-366 16,-8 29 0-16,-10 37 0 16,2 45 0-16,3 60 0 0,5 61 0 15,10 50 0-15,15 24 0 16,15 8 0-16,13 1 0 15,14-10 0-15,10-19 0 0,7-30-207 16,10-35-415 0,-10-44 60-16</inkml:trace>
  <inkml:trace contextRef="#ctx0" brushRef="#br0" timeOffset="530.41">9338 7566 780 0,'-141'-112'1267'0,"89"66"-1267"16,10 9 0-16,13 0 0 15,13 9 0-15,16-1 0 0,16-8 0 16,30-4 0 0,27-6 0-16,29-10 0 0,15 3-372 15,17 6-240-15</inkml:trace>
  <inkml:trace contextRef="#ctx0" brushRef="#br0" timeOffset="1447.18">15345 6924 736 0,'-21'-66'795'0,"-12"5"-279"15,-7 12-516-15,-5 9 0 0,0 16 0 16,-3 12 0-16,-13 12 0 15,-5 31 0-15,-9 24 0 16,-3 16 0-16,5 24 0 0,8 14 0 16,11 10 0-16,23 6 0 15,22-3 0-15,22-8 0 0,27-12 0 16,20-19 0-16,19-23 0 16,17-22 0-16,15-38 0 15,6-22 0-15,5-36 0 16,0-22 0-16,-9-15 0 0,-16-2 0 15,-21 0 0-15,-25 18 0 16,-20 20 0-16,-14 14 0 0,-9 12 0 16,-8 13 0-16,0 11 0 15,-11 21 0 1,11 9 0-16,0 8 0 0,8 4 0 16,13-2 0-16,15-6 0 15,12-10 0-15,9-15 0 0,4-2 0 16,-4-15 0-16,-5-11 0 15,-11-13 0-15,-12-8 0 0,-18-4 0 16,-11-4 0 0,-28 5 0-16,-12 2 0 0,-8 9 0 15,-5 9 0-15,-4 8-68 16,0 7-357-16,9 9 10 0,6 8 41 16,19 0 37-16</inkml:trace>
  <inkml:trace contextRef="#ctx0" brushRef="#br0" timeOffset="1763.84">16142 6760 169 0,'68'-12'319'0,"-12"5"-67"0,-11-2-63 16,-9 5-78-16,-4 4 9 15,-7 0 21-15,0 16-1 16,-1 12 36-16,-5 9-59 0,7 9-37 16,-6 7-39-16,-1 3-11 15,-2-4-6-15,-4-6-14 0,-2-11 1 16,-3-5-9-16,0-14 9 15,1-4 3-15,-4-12 9 16,3-8 14-16,0-16-20 0,8-21-11 16,9-12 1-16,3-5-7 15,0 11 0-15,0 9 0 0,-8 15 0 16,-2 10 0-16,-2 11 0 16,-1 6 0-16,6 27 0 15,3 4 0-15,4 14 0 16,5 5 0-16,4-3-52 0,4-1-242 15,-2-11-98-15,9-9 9 16,14-14 9-16,4-24-177 0</inkml:trace>
  <inkml:trace contextRef="#ctx0" brushRef="#br0" timeOffset="2279.55">17826 6546 366 0,'36'-62'447'0,"-10"17"-25"0,-19 12-128 15,-7 10-79-15,-12 10-20 16,-14 13-87-16,-13 28-108 15,-18 18 0-15,-13 24 0 0,-3 14 0 16,4 14 0-16,12 3 0 16,16-3 0-16,14-8 0 15,14-9 0-15,13-16 0 16,13-13 0-16,8-14 0 0,10-22 0 16,11-16 0-16,6-33 0 15,9-24 0-15,3-32 0 0,-1-38-36 16,-4-32-6-16,-6-27 39 15,-7-22 84-15,-11 5-81 16,-14 19 0-16,-9 34 0 0,-8 31 0 16,0 34 0-16,0 24 0 15,0 24 0-15,0 24 0 16,0 40 0-16,0 42 0 16,0 40 0-16,0 29 0 0,7 14 0 15,10 2 0-15,11-8 0 16,9-23 0-16,7-21-225 15,8-30-154-15,10-26 111 0,6-35 96 16,0-35 84-16,-9-33 76 16,-6-29 69-16,-13-19 102 0,-3-1 164 15,-8 4 103-15,-13 21-247 16,-4 19-179-16,-4 18 0 16,0 14 0-16,-8 16 0 0,8 37 0 15,2 26 0 1,1 20 0-16,3 21 0 15,8 6 0-15,-1 7 0 0,-7-6 0 16,0-6-232-16,-6-18-378 16,-5-13 37-16</inkml:trace>
  <inkml:trace contextRef="#ctx0" brushRef="#br0" timeOffset="2409.46">18618 5503 1155 0,'-29'-78'374'0,"4"18"-253"16,6 11-145-16,2 13-42 16,5 10-90-16,3 11-126 15,9 10-91-15,-8 5-373 16</inkml:trace>
  <inkml:trace contextRef="#ctx0" brushRef="#br0" timeOffset="2994.73">19571 5263 958 0,'-17'-62'728'15,"7"15"-367"-15,2 5-361 0,8 13 0 16,-14 9 0-16,14 4 0 16,0 12 0-16,0 32 0 15,0 29 0-15,0 41 0 16,0 41 0-16,5 28 0 16,0 16 0-16,-1-1 0 15,4-6 0-15,-6-16 0 0,6-27 0 16,1-19-4-16,-1-24-476 15,0-21-1-15,-3-24 33 16</inkml:trace>
  <inkml:trace contextRef="#ctx0" brushRef="#br0" timeOffset="3310.82">19256 6133 614 0,'-30'-48'608'15,"7"12"-203"-15,12 10-280 0,11 7-124 16,17 2 0-16,21 6-6 15,19 1 4-15,16 3-2 16,17-2-16-16,11 2-20 0,4-1-2 16,-1-5 12-16,-22 5 11 15,-17 1 18-15,-15 1 33 16,-15 2 39-16,-9 4 40 16,-14 0 29-16,-2 0-51 0,-7 0-90 15,-3 12 0-15,0 5 0 16,0 16 0-1,0 12 0-15,0 15 0 0,0 15 0 16,0 5 0-16,3 3 0 16,5-7 0-16,0-10-7 0,1-14-405 15,-1-15-40-15,0-17 28 16,0-20 67-16</inkml:trace>
  <inkml:trace contextRef="#ctx0" brushRef="#br0" timeOffset="3445.62">19995 5157 1310 0,'-29'-70'425'16,"9"18"-234"-16,7 16-103 0,4 11-57 15,9 8-29-15,0 10-92 16,0 7-141-16,0 19-46 16,14 21-46-16,14 14-1 0,15 4-14 15</inkml:trace>
  <inkml:trace contextRef="#ctx0" brushRef="#br0" timeOffset="3693.84">20640 5544 435 0,'0'24'263'15,"-12"1"-37"-15,-14 7-79 0,-5 8-19 16,-2 5-30-16,1 9-24 16,13 6-23-16,5 6-23 15,14-1-6-15,14-4-10 0,5-8-5 16,9-8 0-16,6-12-1 15,6-14 4-15,3-19 0 16,-1-12 9-16,-6-16-4 0,-3-17-1 16,-9-15 15-16,-15-6 10 15,-9 1-17-15,-20 3-13 0,-14 6-71 16,-11 3-122-16,-8 8-117 16,-4 5-58-16,5 7-14 15</inkml:trace>
  <inkml:trace contextRef="#ctx0" brushRef="#br0" timeOffset="4026.59">21037 5337 603 0,'35'-5'234'16,"-13"22"-110"-16,3 31 32 16,1 30 52-16,-8 23 4 0,-5 21 21 15,-13 13-83-15,0-4-67 16,0-10-39-16,-13-23-44 15,4-20 0-15,9-25 0 0,-6-18 0 16,6-18 0-16,11-53 0 16,14-38 0-1,19-41 0-15,18-39 0 16,16-25 0-16,10 0 0 0,-3 25 0 16,-12 32 0-16,-16 28 0 15,-16 32 0-15,-5 31 0 16,1 31 0-16,-1 47 0 0,1 48 0 15,-1 39 0-15,-7 36 0 0,-12 23 0 16,-9 10 0-16,-8 0-265 16,-11-11-297-16,-3-13 6 15</inkml:trace>
  <inkml:trace contextRef="#ctx0" brushRef="#br0" timeOffset="4642.49">25309 7786 1480 0,'34'-24'567'0,"-19"0"-567"15,-10 2 0-15,-5 7 0 16,-12 7 0-16,-30 8 0 0,-48 0 0 15,-63 0 0-15,-78 0 0 16,-83 0 0-16,-94 0 0 0,-97 0 0 16,-91 0 0-16,-92 0 0 15,-69 12 0-15,-94 12 0 16,-63 18 0-16,-58 18 0 0,-61 22 0 16,-29 19 0-16,-40 22 0 15,-3 15 0-15,-12 12 0 0,12 13 0 16,17 4 0-1,49 9 0-15,49 2 0 0,64 5 0 16,-651 159 0 0,945-199 0-1,116-25 0-15,119-27 0 0,104-27 0 16,81-16 0-16,63-15 0 16,46-7 0-16,38-10 0 0,26-4 0 15,18-5 0-15,8-7 0 16,13 9 0-1,5-9 0 1,-2 0 0-16,-3-9 0 47,0 6 0-31,0-1 0-16,5 4 0 15,-1-5 0-15,0 1 0 16,4-3 0-16,-3 2 0 15,1 2 0-15,2-1 0 16,1-7 0-16,12 1-285 16,20-15-505-16</inkml:trace>
  <inkml:trace contextRef="#ctx0" brushRef="#br0" timeOffset="5158.33">12241 12627 1357 0,'-84'-33'583'0,"-11"21"-476"15,-9 36-107-15,-10 45 0 16,-4 59 0-16,-4 66 0 16,-3 70 0-16,3 50 0 15,16 20 0-15,24-4 0 16,39-13 0-16,43-24 0 0,43-28 0 15,50-37 0-15,43-45 0 16,47-44 0-16,39-55 0 0,34-51-65 16,16-56-356-16,-3-46-68 15,-13-50-11-15</inkml:trace>
  <inkml:trace contextRef="#ctx0" brushRef="#br0" timeOffset="5973.44">13569 12675 1370 0,'-57'-32'505'16,"-7"32"-333"-16,-9 32-172 0,-8 43 0 15,-9 29 0-15,6 23 0 16,2 16 0-16,17 3 0 16,16-8 0-16,21-16 0 0,16-16 0 15,16-20 0-15,21-17 0 16,15-11 0-16,21-24-34 15,13-12-37-15,6-22-8 0,2-5 25 16,-6-12 23-16,-7 3 19 16,-12-6 8-16,-16-5 13 15,-8-4 15-15,-13-9 13 16,-13-5-6-16,-7-14 23 0,-11-9 13 16,-9-3-4-16,-6-4-63 15,3 4 0-15,-2 0 0 16,5 7 0-16,3 10 0 0,6 11 0 15,11 9 0-15,0 2 0 16,0 11 0-16,8 5 0 0,9 14 0 16,6 0 0-1,5 14 0-15,0-3 0 0,-2 7 0 16,-6-3 0-16,-4 1 0 16,-5-4 0-16,-2-12 0 0,-9-12 0 31,0-16 0-16,-9-13 0-15,9-7 0 0,0-6 0 16,6-3 0-16,5 9 0 16,5 8 0-16,8 12 0 0,5 6 0 15,13 22 0-15,2 12 0 16,8 17 0-16,10 15 0 16,3 18 0-16,0 7 0 15,0 7 0-15,-5-2 0 0,-10-8 0 16,-10-9 0-16,-12-16 0 15,-8-10 0-15,-8-10 0 16,-4-21 0-16,-8-23 0 16,-14-23 0-16,-4-28 0 15,5-27 0-15,6-33 0 0,7-25 0 16,12-8 0-16,8 17 0 16,8 19 0-16,5 33 0 15,0 29 0-15,8 31 0 0,7 38 0 16,4 43 0-16,10 42 0 15,3 44 0-15,4 35 0 0,4 19 0 16,14 13 0 0,12 6 0-16,17-2 0 0,13-16 0 15,17-26 0-15,20-22 0 16,21-39 0-16,24-34 0 16,12-29 0-16,0-34 0 0,-16-34-9 15,-20-41-709-15,-37-36 73 16</inkml:trace>
  <inkml:trace contextRef="#ctx0" brushRef="#br0" timeOffset="6605.33">16298 12361 813 0,'-66'0'616'0,"7"14"-276"16,10 13-170-16,5 18-90 15,6 9-52-15,5 4-28 0,11-2 0 16,4-12 0-16,7-7 0 15,2-11 0-15,9-12 0 0,0-21 0 32,0-18 0-32,9-16 0 15,2-16 0-15,7-1 0 0,-2 7 0 16,-4 10 0-16,-1 13 0 16,-3 6 0-16,0 10 0 0,6 12 0 15,1 21 0 1,5 7 0-16,9 13 0 0,7 7 0 15,10 2 0-15,-2-10 0 16,-1-7 0-16,-1-9 0 0,-2-12 0 16,-3-17 0-16,-1-22 0 15,-2-31 0-15,-10-23 0 0,-11-28 0 16,-22-17 0-16,-25-12-37 16,-26-2 33-16,-29 15 29 15,-16 22-9-15,-14 27-16 0,-3 30 0 16,4 30 0-1,10 26 0-15,10 18 0 0,21 20 0 16,24 13 0-16,19 1-39 0,34-7-104 16,22-6 15-16,27-15 8 15,32-22 9-15,37-28 6 16,28-37 35-16,23-33 41 16,11-23 9-16,-9-22 6 0,-20-11 17 15,-26-12 34-15,-23 6 119 16,-25 18 161-16,-24 25-51 15,-16 23-266-15,-14 24 0 0,-10 22 0 16,-4 24 0-16,2 48 0 16,1 54 0-16,-1 65 0 15,3 68 0-15,6 55 0 0,11 26 0 16,18 6 0-16,18-16 0 16,18-26 0-16,16-30 0 15,10-37 0-15,4-34-254 0,12-37-341 16,-1-47 56-16</inkml:trace>
  <inkml:trace contextRef="#ctx0" brushRef="#br0" timeOffset="6888.65">19596 10620 1238 0,'-25'-37'809'0,"-2"9"-809"0,-3 12 0 16,10 7 0-16,9 9 0 16,11 33 0-16,11 24 0 0,6 24 0 15,8 32 0-15,7 39 0 16,-4 39 0-16,-2 32 0 16,-20 18 0-16,-6 3 0 0,-27-12 0 15,-14-25 0-15,-8-25 0 16,-4-25 0-16,2-31 0 0,-3-28 0 15,5-29-320-15,5-32-288 16,1-25 67-16</inkml:trace>
  <inkml:trace contextRef="#ctx0" brushRef="#br0" timeOffset="7655.42">19738 11609 796 0,'48'-30'331'0,"-6"16"-159"0,-2 9-88 16,5 16-23-16,16 23-17 16,8 18-3-16,8 10-1 15,1 3-9 1,-10 1-19-16,-7-13 2 0,-12-9 16 0,-12-12 5 16,-14-7 23-16,-7-13 26 15,-7-12 7-15,-9-25-43 16,-20-19-24-16,-8-25-13 0,-6-25-4 15,-1-20 2-15,-3-8 5 16,15 0-4-16,12 5-10 0,11 10 0 16,16 17 0-16,10 17 0 15,23 12 0-15,21 12 0 0,23 14 0 16,15 17 0 0,15 18 0-16,2 25 0 0,-9 15 0 15,-20 17 0-15,-14 9 0 16,-25 2 0-16,-21 7 0 0,-18-6 0 15,-18-6 0-15,-22-6 0 16,-2-15 0-16,-9-14 0 16,1-15 0-16,4-13 0 0,-1-20 0 15,7-13 0-15,16-16 0 16,6-3 0-16,3-5 0 0,9 8 0 16,1 12 0-16,8 9 0 15,-2 14 0-15,9 14 0 16,10 14 0-16,6 14 0 15,8 13 0-15,5 7 0 0,5 6 0 16,3-2 0-16,-3-3 0 16,-11-12 0-16,-6-9 0 15,-12-8 0-15,-9-20 0 0,-5-13 0 16,-5-19 0-16,-11-21 0 16,-3-21 0-16,-17-14 0 0,-5-18 0 15,-7-8 0-15,-2-8 0 16,1 8 0-16,6 13 0 15,10 14 0-15,14 14 0 0,9 16 0 16,15 9 0-16,20 15 0 16,29 17 0-16,25 16 0 15,16 45 0-15,13 28 0 16,-6 29 0-16,-15 19 0 0,-22 18 0 16,-25 15 0-16,-36 14 0 15,-23-2 0-15,-20-7 0 16,-13-13 0-16,-10-20 0 0,-8-15 0 15,3-22 0-15,-3-23 0 16,0-26-170-16,11-28-395 0,7-28 90 16,19-31 88-16</inkml:trace>
  <inkml:trace contextRef="#ctx0" brushRef="#br0" timeOffset="8169.54">22539 11069 688 0,'30'-30'455'0,"-9"5"42"0,-7 13-154 15,3 12-279-15,12 17-64 16,4 10 0-16,3 7 0 0,4-6 0 16,2 2 0-16,-7-11 0 15,2-3 0-15,-4-16 0 0,4 0 0 16,3-12 0-16,2-21 0 16,0-15 0-16,7-21 0 15,-4-21 0-15,-8-17 0 0,-13-9 0 16,-14-7 0-16,-24-3 0 15,-23 4 0-15,-20 3 0 16,-16 1 0-16,-7 9 0 16,2 11 0-16,13 9 0 0,16 8 0 15,18 7 0-15,14 8 0 16,26 9 0-16,22 4 0 16,31 9 0-16,27 12 0 0,23 6 0 15,21 23 0-15,8 26 0 16,6 52 0-16,6 55 0 0,5 61 0 15,8 49 0-15,2 37 0 16,-5 36 0-16,-10 34 0 16,-9 15 0-16,-32-4 0 15,-31-16 0-15,-48-24 0 0,-58-23 0 16,-64-17 0-16,-66-13 0 16,-55-21 0-16,-54-19 0 15,-44-30 0-15,-34-32 0 0,-17-34 0 16,11-27 0-16,20-33 0 15,28-24 0-15,35-28 0 0,42-27 0 16,47-17 0-16,55-26 0 16,53-24 0-16,60-24-497 15,55-30-103-15,51-16-349 0</inkml:trace>
  <inkml:trace contextRef="#ctx0" brushRef="#br0" timeOffset="8619.35">23323 9936 1094 0,'-31'-155'388'0,"2"8"-196"0,14 14-178 16,15 6-56-16,26 9 1 15,28 9 18-15,27 7 7 0,33 7 6 16,28 7-17 0,26 2-24-16,5 14-5 0,6 5 25 15,-10 7 18-15,-17 6 23 16,-25 10 33-16,-31 11 43 16,-28 10 74-16,-17 1 88 0,-20 2-126 15,-10 4-122-15,-8 0 0 16,-10 4 0-16,-3-1 0 0,0 0 0 15,0 6 0-15,-8 7 0 16,8 17 0 0,-8 23 0-16,8 45 0 0,13 57 0 15,10 66 0 1,14 82 0-16,16 55 0 0,19 38 0 16,23 11 0-16,18 11 0 15,14-11 0-15,6-33 0 0,-2-43 0 16,-10-53 0-16,-19-55-721 15,-20-50 88-15</inkml:trace>
  <inkml:trace contextRef="#ctx0" brushRef="#br0" timeOffset="10000.54">27297 8710 491 0,'-51'-40'295'0,"-1"-13"1"16,5-16-20-16,-1-17-63 16,13-8-68-16,10-6-2 15,14-14-55-15,17-17-15 0,33-7-46 16,21-1-27-16,22 4 0 16,22 8 0-16,15 18 0 15,14 11 0-15,17 18 0 16,14 14 0-16,10 18 0 15,5 10 0-15,-6 14 0 0,-18 17 0 16,-25 7 0-16,-28 0 0 16,-28 12 0-16,-27 3 0 15,-22 15 0-15,-25 18 0 16,-39 30 0-16,-37 43 0 16,-24 45 0-16,-26 43 0 0,-9 24 0 15,6 9 0-15,20 15 0 16,19 9 0-16,25 14 0 15,24 5 0-15,17-4 0 16,24-13 0-16,16-16 0 16,20-22 0-16,15-28 0 15,14-22 0-15,1-30 0 0,5-24 0 16,-9-27 0-16,-11-22 0 16,-11-21 0-16,-11-14 0 15,-8-19 0-15,-9-6 0 0,-4-8 0 16,-20-9 0-1,-8 11-561-15,-10 6-25 16,-5 3 146-16</inkml:trace>
  <inkml:trace contextRef="#ctx0" brushRef="#br0" timeOffset="10250.45">28287 12422 717 0,'-13'75'304'16,"0"-13"-54"-16,13-15 185 15,0-2-151-15,16-10-227 16,22-4-57-16,18-12 0 0,23-5 0 16,12-19 0-16,15-16 0 15,0-7 0-15,-16-9 0 16,-25-7 0-16,-25-10 0 16,-32-3 0-16,-37 4 0 0,-36 8 0 15,-28 17 0 1,-19 16 0-16,-15 12 0 0,1 16 0 15,9 8-362-15,8 5-126 16,19-1-1-16</inkml:trace>
  <inkml:trace contextRef="#ctx0" brushRef="#br0" timeOffset="12014.44">8328 13526 841 0,'-86'12'672'0,"13"1"-284"16,13-6-242-16,14-7-244 16,19 0-49-16,14 0 65 15,26-11 58-15,44-18 33 16,59-17 25-16,80-22 26 0,85-18 1 16,96-19-14-16,106-22-18 15,102-18-21-15,100-27-1 16,80-15-7-16,55-17 4 0,21 2-27 15,-5 10-140-15,-42 12-182 16,-65 17-95-16,-81 9-32 16</inkml:trace>
  <inkml:trace contextRef="#ctx0" brushRef="#br0" timeOffset="24943.16">18516 11128 268 0,'-50'10'232'0,"1"-10"-70"0,6 11-67 16,2-11-46-16,9 0-19 15,7 8 8-15,14-8 2 0,11 0-12 16,24-3 3-16,39-19 0 16,59-18-7-16,66-26 0 15,65-27-11-15,84-21-6 0,72-23 4 16,47-18-3-16,39-12 22 15,33-4 18-15,3-1-3 16,-28 18-10-16,-40 15-18 16,-52 21-14-16,-58 20-9 15,-64 21-14-15,-66 20-12 0,-57 13-27 16,-52 11-39-16,-44 9-83 16,-31 3-20-16,-30 13-89 0</inkml:trace>
  <inkml:trace contextRef="#ctx0" brushRef="#br0" timeOffset="26790.5">16170 11373 391 0,'-42'0'234'15,"5"7"-80"-15,5-7-71 16,7 0-41-16,9 0-21 15,16 0-8-15,0 0-5 0,5 0-9 16,20-12 1-16,26-8 1 16,31-8-1-16,35-13 4 15,35-12 9-15,17-12 15 16,21-13 24-16,11-3 10 0,10 0 8 16,5 4-15-16,-11 7-32 0,-14 6-10 15,-23 11 1 1,-32 9-14-16,-25 10 11 0,-26 10-3 15,-23 8 13-15,-18 4 18 16,-17 4 6-16,-5 3-8 16,-11 1-8-16,-3 4-13 0,-8 0-10 15,0 0 2-15,0 0-9 16,0 0 8-16,0 0-9 16,0 0 6-16,0 0-10 15,0 0 7 1,0 0-7-16,0 0-10 15,0 0-13-15,0 0-17 16,0 0-29-16,0 0-26 0,0 0-38 16,0 0-25-16,-11 17-9 15,-2 0-28-15,1-3-46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44:35.3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7373 1821 114 0,'0'-2'190'0,"0"-7"-55"0,0 1-51 15,0-1-31-15,0 2-21 16,0 0-8-16,0-5 1 16,0-4-3-16,0-1-1 0,-7 4-2 15,7-3-4 1,-13 0 11-16,13-2-15 15,-12 3 3-15,-1-5-3 0,1 4-3 16,-3-1-5-16,-2 10 2 16,-4-2 7-16,1 4-10 15,-4 5 5-15,-9 9-6 16,-3 11-1-16,-10 13 5 16,-2 7-3-16,-4 14-7 15,0 1 3-15,3 3 8 0,3-2-5 16,10 2-1-16,7 3 0 15,10-3 1-15,5-2-4 16,14-6 3-16,0-10 1 16,14-7-6-16,5-10-2 15,10-5 3-15,7-6 4 16,13-12 1-16,8 0-5 16,1 0 5-16,-1 0-5 15,-6 0 4-15,-2 0-4 0,-4 16 4 16,-8 9-4-1,-4 10 1-15,-10 9 4 0,-6 10-7 16,-17 4 10-16,0-1-1 16,-20-1-3-16,-9-2 1 15,-4-5 7-15,-7-4-1 16,-5-9-3-16,0-8-5 16,2-8 10-16,-4-3-5 15,4-9 8-15,7-8 15 0,1 0-7 16,13-4 3-16,0-3-7 15,6-3-12-15,5 3-6 16,11-2-12-16,0 6-24 16,0-2-11-16,0-3-34 15,0 4-34-15,8-4-39 0,4-4-60 16</inkml:trace>
  <inkml:trace contextRef="#ctx0" brushRef="#br0" timeOffset="768.25">7825 2368 337 0,'0'-28'148'0,"0"-1"-59"16,0 4-26-16,0 5 8 16,0 4-2-16,-13 8-18 15,5 1-13-15,0 7-3 0,0 0-10 16,8 0-13-16,-14 15-7 15,0 11-3-15,0 5 1 16,3 9 7-16,-1 10-5 16,12 2-1-16,0-3-8 0,12-4 9 15,8-7-8-15,7-6-17 16,8-7-9-16,1-10-14 16,4-3-7-16,4-12-2 15,2 0 2-15,-2-12 15 16,-3-12 16-16,-8-4 8 15,-9-8 5-15,-8-6 2 0,-8-3 11 16,-8 1 6-16,0 2 7 16,0 2 9-16,-8 6 1 15,8 6 10-15,-8 9-15 16,8 2-10-16,-8 10-10 0,8 7 0 16,0 0-8-16,0 16-1 15,3 7 7-15,5 9-4 16,8 7 2-16,8-4-2 15,9 2 1-15,5-5 2 16,3-7-3-16,2-5 3 0,7-8-1 16,2-12-2-16,-4 0 2 15,2-3 1-15,-7-9 0 16,-5-9 0-16,-11 0 4 0,-2-4-1 16,-11 2 1-16,-6-5 2 15,-6 0 6-15,-2-6 8 16,0 6 11-16,0-1-14 15,0-2-9-15,-16-2-6 0,5 4 2 16,-6 5-6 0,4-2 0-16,7 10 1 15,6 4-8-15,-8 1-23 16,8-2-132-16,0 13 41 16,8 0-5-16,6 0-75 0</inkml:trace>
  <inkml:trace contextRef="#ctx0" brushRef="#br0" timeOffset="998.28">8936 2079 159 0,'16'0'208'15,"-2"0"-64"-15,-10 0-51 16,-4 0-25-16,0 0-31 16,0 9-13-16,0-2-11 15,0 14-5-15,0 8 0 0,3 16 3 16,0 12 0-16,2 7 0 15,-5 10-7-15,0 0-2 16,0-5-3-16,0-8 2 0,0-9 1 16,0-7-17-16,0-9-28 15,0-7-33-15,0-8-11 16,0-9-6-16,0-12-76 16</inkml:trace>
  <inkml:trace contextRef="#ctx0" brushRef="#br0" timeOffset="1314.84">8941 1721 325 0,'-13'-69'156'0,"1"15"-61"15,5 19-44-15,7 6-25 16,0 16-17-16,0 13-2 16,0 8-5-16,4 14-3 15,8 2 2-15,7-1-1 0,3 3-3 16,2-6-5-16,0-4-4 15,0-16 2-15,-4 0-3 16,2-4 2-16,-8-8 6 16,-5-8 2-16,-9-8 5 15,0-5 6-15,-9-1 11 16,-2 6-5-16,-6 0 10 0,1 8-6 16,-3 6-9-16,-6 7-4 15,-5 7-5-15,6 0-4 16,0 12-35-16,1 5-26 15,5 4-46-15,7-2-92 0</inkml:trace>
  <inkml:trace contextRef="#ctx0" brushRef="#br0" timeOffset="1650.31">9513 1351 368 0,'8'-37'197'0,"0"5"-55"16,-3 7-59-16,-5 6-35 0,0 6-16 15,0 4-14-15,0 9-12 16,0 12-1-16,0 17-3 16,0 25-2-16,3 31 2 15,3 25 0-15,-3 16 1 16,1 5-5-16,-4-2 2 15,3-3 1-15,5-16 1 0,-3-17-5 16,-2-10 4-16,3-19 0 16,-6-11-5-16,0-13-20 15,0-15-42-15,0-5-24 16,0-8-8-16,0-12 7 0,0 0-40 16,0-7-35-16</inkml:trace>
  <inkml:trace contextRef="#ctx0" brushRef="#br0" timeOffset="1864.58">9400 2071 327 0,'-26'-17'163'0,"6"5"-41"16,9 1-45-16,11 1-34 16,0-1-26-16,0-1-12 0,20-4-4 15,13-4 1-15,24-6-2 16,8 3 0-16,8-2 2 15,-5 4-1-15,-3 5-1 0,-13 4-4 16,-5 0 0-16,-15 4-19 16,-13 3-17-1,-2 5-25-15,-14 0-22 0,-3 0-43 16,0 0-41-16</inkml:trace>
  <inkml:trace contextRef="#ctx0" brushRef="#br0" timeOffset="2381.13">10273 1982 420 0,'-9'-4'218'0,"9"-1"-83"16,-8 5-62-16,8 0-41 16,0 0-11-16,0 0-12 15,0 0-1-15,0 0-7 0,0-4-7 16,0 0 4-16,5-4-3 15,-2 1 0-15,-3-2 0 16,0-11-13-16,0-5 5 16,0 0-1-16,-17-3 8 15,-2-1 9-15,-1 8 31 16,-9 7-14-16,-4 5-13 0,1 9-2 16,-4 9 0-1,-1 14-1-15,1 14 5 0,-2 8 2 16,10 5-12-16,9-6-1 15,6-1-1-15,13-5-2 16,5-5 5-16,6-9-3 16,11 0 0-16,10-7 0 0,4-6-7 15,9-11-14-15,0 0-51 0,-2-4-43 16,7-15-55 0,-2-15-73-16</inkml:trace>
  <inkml:trace contextRef="#ctx0" brushRef="#br0" timeOffset="2773.08">10638 1307 294 0,'3'-41'236'0,"2"7"-97"0,-5 15-71 16,0 2-37-16,0 9-19 16,3 8-3-16,6 20-2 15,4 29 5-15,-1 29 3 16,4 31 4-16,-4 22 8 15,0 11 0-15,-4 5-11 16,0-8-4-16,1-14-6 0,-9-18-3 16,3-26-6-16,-3-21 9 15,0-19-3-15,0-11 7 16,0-16 35-16,5-14 31 0,3-7-23 16,5-26-20-16,6-15-15 15,9-18-9-15,9-3 4 16,0 4 5-16,0 13 1 15,-4 10-13-15,-5 14-3 0,-5 15 6 16,2 13-1 0,0 13 1-16,2 15-6 0,3 14-1 15,-3 5-8-15,3 11-90 16,2 2-102-16,12 6-23 16,16-9-54-16</inkml:trace>
  <inkml:trace contextRef="#ctx0" brushRef="#br0" timeOffset="3612.15">13841 1639 171 0,'-8'-32'205'15,"2"12"-59"-15,6 0-52 0,-9 7-29 16,9 5-17-16,-9 1-3 16,9 2-8-16,0 0-8 15,0 2-15-15,0 3-10 16,0 0 0-16,0 0 0 0,0 0 1 31,0 0-3-31,0 0 3 16,0 0-3-16,0 0 2 15,0 0-1 1,0 0-5-16,0 0 1 16,0 0 4-16,0 0 2 0,0 0 3 15,-8 0 10-15,8 0-3 16,-9 0 9-16,9 0 3 16,0 0-12-16,-8 0 3 15,8 0-5-15,0 0 2 0,0 0-11 16,0 0-2-16,0 0 3 15,0 0-6-15,0 0-4 16,0 0 4-16,0 0-3 16,0 0 2-16,0 0 7 15,0 0-4-15,0 0 2 16,0 0-12-16,0 0 10 0,0 0-8 16,5 0 9-16,-2 0 1 15,3-5 0-15,-6 5-2 16,0-2 2-16,0-7-2 15,0 0 0-15,0-3-3 0,0 0 0 16,0-4 5-16,-14-6-5 16,0 3 7-16,-7-5-3 15,-4 4 8-15,-8 7-1 16,-2 4-3-16,-3 9-5 16,-3 0-1-16,2 25 2 15,2 12 4-15,1 16 2 0,-1 17-5 16,4 6 0-16,9 10 0 15,7-5-5-15,17 1 0 16,0-10-2-16,5-5 4 16,11-11-2-16,4-11 6 0,13-9-3 15,9-8-5-15,6-11 2 16,3-6 0-16,6-11-1 16,-3 0 0-16,-7 0 4 15,-1-4-1-15,-10 2-1 16,-12-7 2-16,-3 1-6 15,-9 3-7-15,1 1 0 0,-4 4-13 16,-9 0-15-16,0 0-25 16,0-3-46-16,0-1-24 15,0-4-14-15,0 4-38 0,0-5 18 16</inkml:trace>
  <inkml:trace contextRef="#ctx0" brushRef="#br0" timeOffset="4825.87">14776 1529 114 0,'-11'-19'205'16,"-2"-2"-63"-16,0 5-44 0,-6 4-44 15,-3-1-4-15,-2 4 0 16,4 2 0-16,-2 7-5 16,-4 0-9-16,-4 12-9 15,-1 9-13-15,-1 8 1 16,-1 11-8-16,1 13-3 0,7-1 3 15,5 10-6-15,8 0 1 16,12-6-2-16,0-8-3 16,8-2 1-16,2-9 0 15,12-9-3-15,3-8-6 0,-1-8-8 16,4-12-4-16,1 0 3 16,-2-20-10-16,1-13 6 15,2-11 11-15,-6-14 6 16,-4-6 5-16,-7-6 7 15,-10-3 4-15,-3 4 10 16,0 3 9-16,0 14 14 0,0 11 1 16,-8 9 0-16,8 7-22 15,-8 13-9-15,8 12-10 16,0 0 3-16,0 25-8 0,0 15 5 16,0 13 0-16,13 7-2 15,3 7 2-15,3-7-6 16,6-3 4-16,4-3 2 15,-1-11 0-15,5-10 1 0,2-9-2 16,-1-3-3 0,-3-8 2-16,2-13 0 0,-1-13-5 15,-2-11-1-15,-6-19 12 16,1-8-8-16,-8-9-3 16,-3-11 4-16,-1-1 4 15,-4 1-2-15,-9 7 13 16,0 11 10-16,0 9 12 0,0 11-11 15,0 8-3-15,0 5-21 16,4 5 0-16,4 5-4 16,0 10 5-16,7 0-3 15,10 13-4-15,7 12 5 0,9 12-2 16,-1 10 2-16,2 7-3 16,-7 3-5-16,-5-1 9 15,-4 5 0-15,-17 1 6 16,-9-5 1-16,0-5-2 15,-15-3-1-15,-5-8 1 0,-5-5-1 16,5-2 1-16,4-11-4 16,3-6 2-16,5-5-6 15,8-12 5-15,0 0-7 16,0 0-2-16,0 0 3 0,8 0-2 16,10 0-2-16,2-12 5 15,12-7-1-15,7-8-5 16,9-4 4-16,7-13-2 15,2-14-1-15,3-6 3 16,0-10 4-16,2-8-7 16,-5 1 9-16,-8 4 1 0,-8 7-1 15,-13 5 6-15,-12 12 8 16,-8 9 10-16,-8 7 16 16,0 12 12-16,0 5-11 15,-8 9-20-15,0 11-18 0,-5 11 5 16,-2 14-7-16,-10 20-2 15,-4 19-1-15,4 16 0 16,2 6-3-16,6-3 4 16,17-9-1-16,0-10 7 15,8-7-10-15,13-7 3 16,12-9 5-16,12-6-8 0,11-11 3 16,10-7-3-16,6-17 0 15,5 0-4-15,-8 0-22 16,-7-6-62-16,-14-1-75 15,-12 0-58-15,-15-2-14 0,-16 2-12 16</inkml:trace>
  <inkml:trace contextRef="#ctx0" brushRef="#br0" timeOffset="6689.24">7036 3675 305 0,'-84'11'140'16,"2"3"-69"-16,4-3-31 16,10-3-21-16,7 5-10 15,7-4 19-15,14-1 13 16,12-8 25-16,3 0 3 16,10 8-34-16,1-8 0 15,14 8-12-15,0-8-12 0,0 7-13 16,14 2 5-1,13-9 22-15,27 0 40 0,35 0 37 16,48-16 16-16,59-17-15 0,76-20-27 16,73-9-28-1,61-2-16-15,56-1-19 0,58 5-1 16,32 7-9-16,30 12 2 16,20 8 5-16,-3 8 0 15,-14 13 2-15,-25 12 4 16,-18 0 2-16,-35 12-3 0,-38 4 0 15,-37 1-6-15,-42 3 3 16,-36 0 1-16,-39 6 2 16,-30-7-9-16,-34 5 1 0,-28-3-10 15,-30 0-2-15,-32-6 12 16,-31-2-5-16,-29 0-4 0,-27-13 10 16,-26 8 20-16,-15-8 9 15,-12 0 1-15,-10 0 12 16,-11 0 26-16,0 0 10 15,4 0-22-15,-4 0-56 16,5 0-8-16,3 0 0 16,-5 0 0-16,2 0 0 15,-2 0 0-15,7 0 0 0,-6-12 0 16,4-18 0-16,0-15 0 16,0-23 0-16,3-18 0 15,5-16 0-15,1-20 0 0,1-15 0 16,-4-15 0-16,3-19 0 15,3-9 0-15,2-6 0 16,1 3 0-16,-4 12 0 16,3 17 0-16,-10 11 0 15,-3 13 0-15,-9 12 0 16,0 12 0-16,-13 12 0 16,-3 8 0-16,-6 10 0 0,-4 2 0 15,-8 8 0-15,-7 10 0 16,-3 3 0-16,-8 8 0 15,-5 3 0-15,-11 7 0 16,-11 7 0-16,-15 2 0 0,-19 2 0 16,-25 5 0-16,-20-1 0 15,-21-3 0-15,-25 9 0 16,-30-3 0-16,-46 5 0 16,-48 3 0-16,-42 4 0 15,-42 5 0-15,-43 0 0 16,-40 10 0-16,-12 2 0 15,-17 0 0-15,-4-3 0 0,3 3 0 16,27-5 0-16,20 5 0 16,1 5 0-16,11 4 0 15,10 3 0-15,29 0 0 16,35 4 0-16,27 1 0 16,31-1 0-16,34-2 0 15,36-3 0-15,39-3 0 16,36-3 0-16,34-5 0 15,36 1 0-15,31-13 0 16,23 7 0-16,20-7 0 0,12 0 0 16,9 0 0-16,13 0 0 15,2 9 0-15,1-9 0 16,8 8 0-16,-11-8 0 16,-3 0 0-16,-1 13 0 15,-10-1 0-15,-8 4 0 16,-7 0 0-16,-9 4 0 15,2-3 0-15,1-2 0 16,5-2 0-16,14-2 0 16,2-11 0-16,8 10 0 15,5-10 0-15,4 7 0 16,8 6 0 15,0-1 0-31,0 8 0 16,-8 12 0-16,8 22 0 15,0 23 0-15,-12 24 0 16,12 29 0-16,-13 31 0 16,4 14 0-1,1 10 0-15,8 12 0 0,-10-2 0 16,10-7 0-16,-8-9 0 16,8-8 0-16,0-8 0 15,0-9 0-15,3-8 0 16,6-7 0-16,2-14 0 15,-2-6 0-15,-1-17 0 0,0-13 0 16,0-16 0-16,-4-11 0 16,1-14 0-16,-2-6 0 15,2-14 0-15,-2-3 0 16,-3-9 0-16,0-5 0 0,0 1 0 16,0 1 0-1,0-6 0-15,0 7 0 16,0-7 0-16,4 1 0 15,-1-8 0-15,2 0 0 16,-1 0 0 0,1 0 0-16,3 0 0 15,0 0 0-15,4 0 0 0,12 0 0 16,20 0 0-16,34-15 0 16,44-14 0-16,48-15 0 15,42-19 0-15,32-1-68 0,10-5-197 16,15-4-81-16,3 4-9 15,0 2 58-15,-16 11-12 16</inkml:trace>
  <inkml:trace contextRef="#ctx0" brushRef="#br0" timeOffset="8286.2">6516 2967 67 0,'-32'-8'179'16,"4"-1"-5"-16,4 6-45 16,3-2-35-16,4 1-31 0,9 4-3 15,8 0-23-15,-8 0 24 16,8 0-18-16,0 0-17 16,0 0-13-16,0 0-4 15,13 21-5-15,10 8 5 16,19 6-6-16,18 11 3 0,25 3 8 15,25 4 5-15,28-5 3 16,30-3 49 0,29-8-22-16,44-4-14 0,39-13-3 15,28-13-10-15,25-7-2 16,20-7 4-16,25-11-2 16,28-5 3-16,17-14 0 0,7-11 2 15,5-14-13-15,-5-12-1 16,-19-11-6-16,-35-19 2 15,-38-20-5-15,-50-21 7 0,-48-30 9 16,-53-30 37-16,-54-18 30 16,-48-10 3-1,-53 5-2-15,-56 9-37 0,-66 12-21 16,-71 20-35-16,-86 19-23 16,-74 25-5-16,-77 34 2 15,-86 41 14-15,-56 38 16 16,-57 47 1-16,-39 35-4 0,-11 42 0 15,2 32-2-15,15 41-20 16,34 33 11-16,59 24 6 16,70 11 5-16,77 4-1 15,79-11-1-15,82-11-8 16,91-21-14-16,89-20 10 16,89-22 7-16,99-25 3 0,98-27 3 15,74-36-4 1,47-30 9-16,28-24-4 0,7-12 3 15,-12-12-1-15,-28-7 2 16,-34-6-5-16,-44 0 7 16,-39 1-3-16,-42-1 1 15,-39 5-6-15,-36-1 6 0,-35 5 9 16,-24 4 15-16,-19-1 7 16,-11 6-12-16,-14-2-9 15,-9 1 6-15,-7 0 3 0,0 0-7 16,-7 1 2-16,-1-2-5 15,8 4-13-15,0 3 9 16,-8-3-4-16,8 5-8 16,0 0-1-16,0 0 3 15,0 0-5-15,0 0 0 16,0 0-13-16,0 0-26 0,0 0-41 16,0 0-50-16,0 0-43 15,0 0-55-15,8 0 17 16,11 0-15-16</inkml:trace>
  <inkml:trace contextRef="#ctx0" brushRef="#br0" timeOffset="9069.11">15759 1354 78 0,'3'-58'184'0,"-3"11"-71"16,0-2-39-16,-8 6-10 0,-3-3-22 16,-11 1-9-16,-1-4 5 15,-6 1 14-15,-2-7 21 16,-11 4-4-16,-7 2 4 15,-9-1-4-15,-9 3-30 16,-18 5-23-16,-21 6-6 16,-21 8-10-16,-15 6 4 15,-13 10-4-15,-6 5 0 0,-8 7 2 16,-7 7 1-16,-7 14 5 16,4 15-1-16,1 9-1 15,0 17 2-15,3 18-1 16,4 18-1-16,13 25-1 0,6 20 3 15,16 14-2-15,18 14-1 16,24 5-4-16,26-1 9 16,30-4-12-16,38-10 2 15,38-10 5-15,42-8 11 0,41-16 21 16,47-17 8 0,43-15-6-16,44-27-13 0,47-23 1 15,30-26-13-15,18-19 6 16,2-16 11-16,2-25 2 15,-6-22-13-15,-14-28 8 0,-26-27 11 16,-31-29 19 0,-43-27 20-16,-41-23 8 0,-55-3 45 15,-53 6-1-15,-57 2-57 16,-61 13-73-16,-67 8 0 0,-72 17-60 16,-54 20-79-16,-54 22-54 15,-42 24-34 1,-37 26-26-16,-4 27-3 0,2 14 34 15,27 14-50-15</inkml:trace>
  <inkml:trace contextRef="#ctx0" brushRef="#br0" timeOffset="9767.18">16806 1696 531 0,'-19'-19'384'16,"1"6"-166"-16,7 5-118 16,11 0-53-16,0 8-24 0,0-4-17 15,8 4 9-15,17-5 5 16,26 2-1-16,31-6-1 16,32-3 1-16,16-5 1 15,17-2 1-15,11 3 14 0,-5-1-11 16,-10 5-8-1,-23 4-5-15,-21-5 9 0,-29 6 39 16,-22 2 1-16,-17 0-10 16,-13-2-15-16,-10 3-38 15,-8 1-99-15,-12-2-115 16,-5 5-49-16,1 0-15 0,1-4 13 16,-2-4-21-16</inkml:trace>
  <inkml:trace contextRef="#ctx0" brushRef="#br0" timeOffset="10587.52">18601 1311 217 0,'14'-26'297'0,"-8"2"-53"0,2 5-90 16,-8 2-63 0,0 5 6-16,0 3 35 0,0 5 11 15,-8 4-45-15,2 0-48 16,-8 0-30-16,-2 28-10 15,-5 17-6-15,2 17-6 16,2 14 3-16,9 9-2 16,8 1-2-16,13-4-3 0,10-12 1 15,10-11-5-15,7-13-12 16,6-14-3-16,-2-11 7 16,-3-21 11-16,0-8-3 0,-9-12 8 15,-7-12 2-15,-10-9 6 16,-6 3 11-16,-9 6 18 15,0 7-4-15,0 11-15 16,-13 1-12-16,13 13-11 16,0 8 6-16,0 11-2 15,0 14-3-15,17 5 2 0,12 5 3 16,7-2-12-16,7-8-5 16,6-4-13-16,5-13 6 15,-2-16-2-15,-1-12-7 16,-12-21 14-16,-7-15-29 15,-12-18 19-15,-20-10 26 0,-12-7 11 16,-15-2 30-16,-19 7-10 16,-11 9-14-16,-8 13-7 15,9 10 4-15,6 18-11 16,15 4 3-16,10 7-20 16,13 9-13-16,15 4-2 0,25 4 3 15,26-4 7-15,226-29-93 31,-76-7 88-15,-125 20 27-16,32-8 85 16,-47 19 91 15,-55 18-164-31,-5 15-3 0,-4 81-6 16,5-20 6-1,3 18-8-15,8 5 5 16,7-6-5-16,11-6 1 15,6-11-3-15,5-16-7 0,4-16-25 16,-8-18-2-16,-1-21 7 16,-4-23-20-16,-7-19 6 15,-9-21 24-15,-9-13 10 16,-5-2 55-16,-6-3 31 0,-9 7-20 16,-2 7 28-16,-2 16 12 15,5 10-44 1,0 10-28-16,8 5-9 0,0 4-18 15,0 8-7-15,0 0-28 16,0 0-84-16,0 0-142 16,0 8-88-16,0-8-26 15</inkml:trace>
  <inkml:trace contextRef="#ctx0" brushRef="#br0" timeOffset="10852.85">19665 1038 544 0,'-37'-42'213'16,"17"10"-112"-16,20 0-62 16,14 2-26-16,17 2-5 15,19 0 0-15,6-1-3 16,1 1 7-16,-5 0 32 0,-10-1 77 16,-14-3 80-16,-13-1-5 15,-11-2-35-15,-4 1-25 16,-16-3-63-16,-7 8-13 15,-3 5-33-15,2 5-14 0,4 1-65 16,4 10-171-16,0 8-128 16,-1 21-12-16,1 8 18 15,1 11-295-15</inkml:trace>
  <inkml:trace contextRef="#ctx0" brushRef="#br0" timeOffset="11298.21">19918 1033 277 0,'44'0'151'16,"11"0"-39"-16,7-5-2 16,7-2 38-16,1-5 29 15,-5-1-1-15,-8 2-34 0,-4 7-44 16,-10 4-40-16,-6 7-5 16,-1 14 4-16,-3 15 5 15,-4 21 10-15,-6 29-8 16,-5 28 4-16,-10 21-19 15,-8 7-11-15,0 0-20 16,-8-12-4-16,-2-16-5 0,10-20-11 16,-8-25 15-16,0-16-5 15,8-20 8-15,-8-12 30 16,8-21-33-16,0-14-13 16,-10-17 0-16,-3-19 0 0,0-11 0 15,0-8 0-15,2-5 0 16,-6 5 0-16,3 12 0 15,-4 14 0-15,-2 5 0 0,-1 14 0 16,1 13 0 0,-4 11 0-16,3 0 0 15,2 19 0-15,-2 2 0 0,4-2 0 16,0 2 0-16,11-4 0 16,6-6 0-16,0-3 0 15,0-8-276-15,0 0-195 0,0-12-8 16</inkml:trace>
  <inkml:trace contextRef="#ctx0" brushRef="#br0" timeOffset="11648.64">20770 1192 247 0,'39'-61'276'0,"3"12"-102"0,-5 9-88 16,3 3-46-16,1 8-23 15,0 5-1-15,3 4-15 16,-4 2 5-16,2 4 1 15,-10 0 12-15,-3 2 30 0,-10 1 25 16,-7 3 35-16,-4-1 34 16,0 7-3-16,-8-4-11 15,0 6-28-15,0 0-25 16,0 0-27-16,0 0-25 16,0 0-3-16,0 0-8 15,0 0-11-15,5 20 7 16,-2 17 68-16,6 16 23 0,-1 20-58 15,-4 25-42-15,1 21 0 16,-2 12 0-16,-3 1 0 16,0-1 0-16,0-12 0 15,0-22 0-15,0-21-85 0,-12-18-196 16,-5-22-48-16,-7-19-72 16,-3-21 110-16,-11-29 4 15</inkml:trace>
  <inkml:trace contextRef="#ctx0" brushRef="#br0" timeOffset="11748.67">21140 1554 160 0,'53'-97'239'0,"15"3"-51"16,9 13-70-16,13 3-48 16,11 13-33-16,18 4-17 15,5 11-7-15,1 10-31 16,-6 4-92-16,-21 3-95 16</inkml:trace>
  <inkml:trace contextRef="#ctx0" brushRef="#br0" timeOffset="12480.26">9518 2959 122 0,'-25'0'223'16,"5"0"-52"-16,8 0-40 16,4 0-45-16,8 0-14 15,-9 0 10-15,9 0 11 16,0 0-23-16,0 13-30 0,0 7-19 16,0 22 30-16,0 26-1 15,12 24-8-15,14 31 10 16,13 11-10-16,15 4-27 15,11-8-3-15,8-6-5 0,12-20 4 16,5-13 23-16,3-22 22 16,-1-13-12-16,-11-15-11 0,-10-13 3 15,-14-6 32-15,-18-10 40 16,-7-12 47-16,-10 0-35 16,-11 0-120-16,-6 0 0 15,-5-4 0-15,0-1 0 16,0 2 0-16,0 3-12 47,0 0-344-47,0 0-49 15,0 0-1-15,-8 12 22 0</inkml:trace>
  <inkml:trace contextRef="#ctx0" brushRef="#br0" timeOffset="12929.37">9891 4579 320 0,'-50'-11'317'16,"10"-3"-97"-16,9 6-101 16,5 0-41-16,10 0-14 0,16 0-6 15,0-1-21-15,8 2-23 16,22-2-5-16,18 6-4 0,26-2 6 15,19 5 2-15,15 0 6 16,7 8-9-16,-6 8-2 16,-7 1-3-16,-9-1 4 15,-11 1-8-15,-17-5-4 0,-13-5 1 16,-14-7 14-16,-11 0 6 16,-6 0 31-16,-9-7 26 15,-4-14-40-15,-8-15-14 0,0-14-10 16,-12-10 1-16,-4-9 11 15,-5-1 5-15,2 1 21 0,-3 4-3 16,2 4 2-16,0 13 5 16,0 3 14-16,-2 11-8 15,4 6-3-15,-4 9-16 16,2 5-8-16,-12 14-31 0,-16 17-1 16,-22 16 0-16,-18 12 0 15,-19 17-11-15,-2 6-83 0,-2 1-107 16,7 0-114-16,-2 6-75 15,1-7-30-15</inkml:trace>
  <inkml:trace contextRef="#ctx0" brushRef="#br0" timeOffset="14144.37">10029 4204 168 0,'-13'-7'192'16,"13"-2"-44"-16,-8 1-43 15,8 8-40-15,-7 0-29 0,-1 0 2 16,8 0 8 0,-12 0-3-16,-2 0-4 0,-5 17-2 15,-6-2-9-15,-4 5-6 16,-7 2-7-16,-5 2-6 0,0-1-3 15,1 2-5-15,1 3 2 16,-2-2-5-16,0-2 5 16,4 0-2-16,5-3-3 0,7-2 5 15,5-2-7-15,5 4 2 16,2-5-1-16,4 0 5 16,9 0-2-16,-8 0-1 15,8 1 4-15,0-5-5 0,0-12 1 16,0 8-2-16,0-8-3 15,0 0 1-15,0 0 0 16,8 0-4-16,5 0 4 0,-2 0 1 16,10 0 6-16,13 0-2 15,9-8 1-15,14-4 0 0,13-5-16 16,10 1-59-16,15-4-66 16,6-1-22-16,-1 2-50 15</inkml:trace>
  <inkml:trace contextRef="#ctx0" brushRef="#br0" timeOffset="18540.87">11488 4453 208 0,'0'-16'194'0,"0"4"-49"0,0-1-48 15,0 5-31-15,0 0-4 16,0 4 8-16,0 4 12 15,0 0-16-15,-14 0-20 0,6 0-17 16,-3 16-8-16,-6 13-8 16,-4 8 5-16,-7 14-1 15,-4 11-5-15,-1 4-3 16,1 3-4-16,2-9-2 0,11-6-2 16,7-11 4-16,12-10-6 15,0-8-1-15,0-5 0 0,0-3-11 16,9-5 5-16,2-5-1 15,6-7 4-15,3 8 1 0,5-8-4 16,-5 13 10-16,0-13 0 16,-3 12-4-16,-6-3 0 15,1-9 2-15,1 8-2 0,-5-8 4 16,1 7-2-16,-6-7 3 16,-3 0 1-16,0 0 0 15,0 0-3 1,7 0 0-16,-7-7 3 0,0-14-2 15,0-11 3-15,0-13-10 16,0-12 2-16,0-5 1 0,-7 1 5 16,-2 4-3-16,1 9 0 15,0 7-1-15,8 4-1 0,-8 13-7 16,8-9-33 0,0 26-19-16,0 2-34 15,0 5-37-15,0 0-25 0,0 0-41 16,-9 0-6-16</inkml:trace>
  <inkml:trace contextRef="#ctx0" brushRef="#br0" timeOffset="18745.18">11166 5211 294 0,'-21'32'183'0,"5"0"-84"0,5 5-50 0,2 4-13 15,9 3-12 1,0-2-4-16,0-6-7 16,0-4-4-16,0-7-6 0,0-9-20 15,3-4-40-15,6-12-19 16,7-7-18-16,0-27-88 16</inkml:trace>
  <inkml:trace contextRef="#ctx0" brushRef="#br0" timeOffset="19801.97">11511 4591 302 0,'40'-94'212'16,"-6"22"-92"-16,-11 18-54 16,-2 18-30-16,-8 14-17 15,-1 22-1-15,-2 17 5 0,7 21 7 16,-4 19 1-16,-1 15-4 16,-7 10 1-16,-5 4-6 15,0-5-7-15,0-5-13 0,0-15 6 16,0-11-8-16,0-14 0 15,0-12 2-15,0-8 5 0,0-6 1 16,0-10 1-16,7-18-9 16,1-18-8-16,4-17-1 0,9-21-2 15,3-7 23-15,4-4-12 16,0 4 3-16,2 12 2 16,-6 13-3-16,-5 15-7 0,-2 12 8 15,-4 13-3-15,-2 11-5 16,5 17 10-16,6 13 0 15,-6 12-1-15,0 8 4 16,-5 3-6-16,-2 6 2 0,-1-6-4 16,-8-4 1-16,0-3-1 15,0-13 3-15,0-3-3 0,0-8 0 16,0-9 5-16,0-8-8 16,0 0-20-16,0-16-3 15,0-10-14-15,8-6 12 16,9-13-7-16,0 1 17 15,3-1 5-15,-6 9 10 0,0 3-3 16,-2 9 8-16,1 7-2 16,-3 4 1-16,-2 5-4 15,1 6 2-15,-1 2 2 0,0 0 2 16,0 8-3-16,6 3 3 16,-7 1-4-16,1 4 0 15,1-4-4-15,-1 1 1 0,-5 0-7 16,2-1-17-16,-5-5-22 15,0 2-8-15,0-9 6 0,0 0 13 16,0 0 12-16,0 0 10 16,0 0 8-16,0 0-18 0,-13-9-3 15,4-3 23 1,9 0 8-16,-11-4 5 0,11 4 1 16,-7 0 2-16,7 0 4 15,-8 3 3-15,8 0-2 0,0 7 7 16,0 2 3-16,0-6 0 15,0 4-2-15,0-3 6 0,0 0 4 16,0 5 1-16,0 0 4 16,0 0 0-16,0 0-8 15,0 0-6-15,0 0-12 0,-9 12-4 16,9 5 2-16,0 8-5 16,0 3 0-16,0-3 2 0,0 3-5 15,0-8 0-15,0-5-1 16,0-2 3-16,0-13 2 15,0 10 1-15,0-10-3 16,0 0 12-16,0-5-6 0,0-7-2 16,0-13-7-16,3-3 2 15,7-9-4-15,1 1 7 0,0-2-8 16,3 10 4-16,-3 4 0 16,3 4 0-16,1 6-5 0,2 14 2 15,-1 0-2-15,-1 26 8 16,2 6-4-16,-4 4-1 15,-6 10 1-15,-7 2 0 0,0 1 7 16,-11-3-3-16,-6-3 5 16,-4-1-2-16,-4-5-6 15,2-9 2-15,-2-5-2 0,5-6 2 16,5-4-3-16,1-13 0 16,6 0-1-16,8 0-9 0,-11 0-29 15,11 0-30-15,-9-17-30 16,9-3-11-16,0-8-28 15,0-6-50-15</inkml:trace>
  <inkml:trace contextRef="#ctx0" brushRef="#br0" timeOffset="20169.34">12274 4339 155 0,'0'-21'192'0,"0"4"-73"15,0 1-53-15,0 5-32 16,8 3-17-16,9-4-7 15,7-5-8-15,4 1-5 0,9 3-5 16,-1 2-10-16,1-3 1 16,-4 3 8-16,-6 2 6 0,-2 2 3 15,-3-6 6-15,-11 1 9 16,1-5 13-16,-3 4 16 0,-6-2 11 16,2 3-2-16,-5 4 4 15,0-1-5-15,0 9-8 16,0 0-8-16,0 0-6 15,0 0-11-15,0 25-9 0,0 17 17 16,0 22 37-16,0 22 37 16,0 15-25-16,-8 13-26 15,8 0-23-15,0-9-12 0,0 2-9 16,0-10-2-16,0-8-8 16,3-10 3-16,5-10-49 0,-3-12-102 15,-2 24-323 1,-3-60 220-16,0-9-160 0</inkml:trace>
  <inkml:trace contextRef="#ctx0" brushRef="#br0" timeOffset="21083.26">13326 4188 31 0,'12'-25'84'16,"1"5"96"-16,-2 5-41 15,-2 1-34-15,-5 7-35 16,0-1-18-16,-4 3-8 16,0 5-1-16,0 0 10 0,0 0-9 15,0 0-8-15,0 7-13 16,-8 16 3-16,-9 4 14 0,-2 15-9 15,-5 2-5-15,-1 4-13 16,0 2-9-16,6-5 1 16,1-5 2-16,7-11-4 0,2-4-3 15,9-10 3-15,0-3-3 16,0 0-7-16,0-3 9 0,3 3-4 16,6-4 2-1,4 1 1-15,8 3-4 0,-2 0-1 16,6 0 0-16,-1 0 2 15,1-4 5-15,-6-8-3 0,-2 8 2 16,-5-8 2-16,0 9 2 16,-4-9-5-16,-3 0-1 15,-2 0 3-15,-3 0 5 0,0-9 13 16,0-3 4-16,0-9-10 16,0-10-10-16,0-14-3 0,0-12-2 15,0 0 3-15,-8 0 17 16,-3 7 6-16,-1 6 0 0,-1 7-17 15,6 9 3-15,-2 3-6 16,9 5-4-16,-8 8 1 16,8 0-7-16,0 4 4 15,0 3-2-15,0 2-3 0,0 3-3 16,0 0 2-16,0-5-14 16,0 1 1-16,0-4 6 15,0 0 3-15,0-1 1 16,0-3 5-16,-13-4 2 0,13 0-3 15,-12 0 12-15,1 0 1 0,-1 4 14 16,-2 3 8-16,3 9-6 16,-6 0-14-16,-2 21 1 15,-10 15-4-15,-12 25 4 16,-8 20-6-16,0 17 21 0,2 8-11 16,9 5-1-16,16-10-10 15,8-8-1-15,18-4-5 16,15-10 7-16,14-10 0 0,12-17-8 15,4-8-6-15,4-10 7 16,-2-10 2-16,3-12-9 0,-9-12 7 16,-5 0-1-16,-11 0-4 15,-4 0 0-15,-9-4 4 0,-4-4-11 16,-12-4-6-16,0 0-4 16,0-1-13-16,-12-2-26 15,4 1-24-15,-5 2-22 16,1 0-12-16,0 0-6 0,-5 0 16 15,6 0 27-15,-3 3-6 16,14 6-13-16,-8 3-5 0,8 0 17 16</inkml:trace>
  <inkml:trace contextRef="#ctx0" brushRef="#br0" timeOffset="21565.79">13719 4082 293 0,'0'-32'124'15,"0"4"-62"-15,13-1-32 16,0 5-14-16,0 2-10 16,-1 6 5-16,-6 4 11 15,-1 4 8-15,-5 4-3 0,0 4-3 16,0 0-1-16,-8 8-6 15,0 8-2-15,8 10 15 0,-12 14 21 16,4 17-6-16,8 17-19 16,0 2-2-16,0 10-8 15,0-5-11-15,0-3-1 0,16-5-1 16,7-8-1-16,7-13 5 16,2-7-7-16,4-7-3 15,-4-10-12-15,1-9-8 16,-4-6-34-16,-4-13-33 0,-10-8-79 15,-6-16-68-15</inkml:trace>
  <inkml:trace contextRef="#ctx0" brushRef="#br0" timeOffset="22016.04">13952 3936 192 0,'-8'-29'181'15,"8"8"-81"-15,-8 21-46 16,8 17-3-16,0 21 14 15,0 14-13-15,0 12-9 16,0 10-14-16,0-1-14 0,8-3-8 16,0-14-1-16,4-11-5 15,-3-8 5-15,-2-12-5 16,1-9 2-16,0-8 4 0,0-8 4 16,4-5 0-16,9-11-3 15,3-12-7-15,4-9 3 0,-2 5 2 16,2 0 7-16,-9 6-6 15,2 7-6-15,-4 10 3 0,-6 9-1 16,-3 0-3-16,1 17 0 16,-6 10 9-16,-3 11 3 15,0 10-6-15,0 5 1 0,-7 1 2 16,-1-2-3-16,8-7-5 16,-8-10-3-16,8-1 7 15,0-6-6-15,0-8 6 0,8-3 0 16,4-5-5-16,8-3 7 15,8-9-7-15,13 0 0 16,8 0 1-16,8 0-1 0,0-9 2 16,-5 1-2-16,-3-3-4 15,-8 1-9-15,-14-2-21 0,-5 0-31 16,-6 0-46-16,-16-4-41 16,0-1-5-16,-13-11-44 15</inkml:trace>
  <inkml:trace contextRef="#ctx0" brushRef="#br0" timeOffset="22281.36">13351 3972 71 0,'-25'-19'207'16,"14"2"-67"-1,11 5-63-15,0-1-39 0,20 5-16 16,16 0-10-16,12-4 0 0,14 1-3 16,15-4 7-1,8 1-9-15,-1-3-2 0,3 1-7 16,-9-1-17-16,-14 5-25 16,-16 3-16-16,-10 6-29 0,-22 3-27 15,-16 0-11-15</inkml:trace>
  <inkml:trace contextRef="#ctx0" brushRef="#br0" timeOffset="22597.26">13046 3777 141 0,'-19'-36'223'0,"6"2"-83"0,0 6-53 15,13 9-43-15,0 2-13 16,0 5-5-16,0 3-9 16,0 9-3-16,0 0-10 0,0 0-5 15,0 9 1 1,8-9 1-16,5 12 0 0,6-4-1 16,3-8 4-1,6 0-3-15,1 0-2 0,-1 0-11 16,-4-8-11-16,0-4 3 15,-4-2 3-15,-7-4-7 0,0-12-28 16,-9 2-17-16,-4-9-36 16,0-7-53-16</inkml:trace>
  <inkml:trace contextRef="#ctx0" brushRef="#br0" timeOffset="22781.31">13111 3297 316 0,'-8'-8'180'0,"8"-1"-71"0,0 1-55 16,0 4-26-16,0 0-10 15,0 4-7-15,0 0-1 16,0 0-17-16,0 0-17 0,0 0-11 16,0 0-27-16,0 0-26 15,0 0-64-15,3 0-21 16</inkml:trace>
  <inkml:trace contextRef="#ctx0" brushRef="#br0" timeOffset="23096.27">14801 3805 193 0,'-13'-17'174'0,"1"6"-81"16,4 3-41-16,0 4-26 15,8 4-4-15,-8 0 10 16,8 0 7-16,-8 23 16 0,8 22-4 16,0 17-8-16,0 19-17 15,0 14-7-15,16 2-12 0,9 1-3 16,11-6 2-1,15-1 5-15,15-15-8 0,4-5-2 16,3-11-1-16,-1-15-66 16,-2-9-64-16,-13-11-65 0,-13-18-36 15</inkml:trace>
  <inkml:trace contextRef="#ctx0" brushRef="#br0" timeOffset="24028.25">15304 4111 388 0,'-13'-29'347'0,"5"4"-145"16,8 13-138-16,-6 12-38 15,-3 0-13-15,0 12-11 0,1 9 0 16,-4 0 1-16,4-1 1 16,0 1-2-16,0-10-2 15,8-11 1-15,-9 8 3 0,9-8-3 16,0 0-3-16,0 0-7 15,3 0-14-15,6-8 0 0,4 0 9 16,4-4 2-16,-2 0 3 16,5 4 2-16,1 8 9 15,-5 0-8-15,-4 0 6 0,1 13-4 16,-2 3 4-16,3 3 1 16,-8 2-4-16,-1-4 8 15,-2-2-7-15,-3-6 2 16,5-9 1-16,-2 0 8 0,3 0-1 15,-6-5-1-15,0-18-10 16,0-14-1-16,0-12 0 0,-9-13 7 16,1-2-6-16,-3-6 3 15,-3 5 0-15,-1 5 5 16,-2 3-1-16,-3 11 9 0,-1 10 13 16,-3 11-15-1,-4 9-3-15,-8 4-6 0,-1 12-2 16,1 0 0-16,7 0-2 15,1 12-8-15,7-1-1 0,9-1-12 16,12-3-4-16,0 2 3 16,12 3 5-16,12 0 6 15,9-12 5-15,12 0 5 0,8 0-1 16,4 0-3-16,0 0 3 16,-6-7 7-16,-1-2-7 15,-10 5 6-15,-7 0 0 0,-9 4 4 16,-4 0 5-16,-7 0-2 15,-1 12 0-15,-3 8-1 16,-3 8 0-16,-6 10 1 16,0 2-2-16,0 5-1 0,0 3-4 15,0-3 3-15,-6-7-6 16,6-7 2-16,-9-6 2 16,9-9 4-16,0-2-7 0,0-14 3 15,0 0 1-15,4 0-10 16,7 0 0-16,14 0 1 0,8 0 3 15,7 0 0-15,6-5 2 0,1 5 0 16,2 0-3 0,-4 0 2-16,-5 12 0 0,-1-1-2 15,-8 2 5-15,-6-1-6 16,-10 1 6-16,-6-13 4 16,-9 8 12-16,0-8 30 15,0 0 40-15,0-8-24 0,-20-13-27 16,-1-12-16-16,0-15-4 15,3-13-3-15,-4-8-2 0,5-5-2 16,5-8-7-16,1 2-1 16,11 2 3-16,-8 13-7 15,8 12 0-15,-12 12-29 0,12 13-48 16,-13 11-63-16,13 17-72 16,-13 0-32-16,5 29-31 15</inkml:trace>
  <inkml:trace contextRef="#ctx0" brushRef="#br0" timeOffset="24185.34">15780 4440 179 0,'-21'42'236'16,"0"-11"-87"-16,4-6-67 16,7-9-35-16,-3-2-18 0,5-7-11 15,8-7-17-15,0 0-41 16,-12 0-40-16,3-17-56 15,-2-7-59-15,0-16 52 0</inkml:trace>
  <inkml:trace contextRef="#ctx0" brushRef="#br0" timeOffset="24494.46">15495 3675 123 0,'0'-41'147'15,"8"10"-44"-15,8 6-54 16,17 6-24-16,16-4-16 0,11 4-6 15,8 3-3-15,3-1 0 16,-3-4 0-16,-6 5 3 0,-10 4 8 16,-11-1 16-1,-8 7 12-15,-9-4 25 0,-13 7 19 16,-3-6 4-16,-8 9 11 16,0 0-13-16,0 0-25 15,0 0-27-15,0 0-15 0,0 0-12 16,0 17-10-16,0 16 5 15,0 20-5-15,0 24 9 0,0 21-8 16,0 16 8-16,-16 3-15 16,1 2-55-16,-5-6-75 15,-13-11-52-15,-8-13-71 0</inkml:trace>
  <inkml:trace contextRef="#ctx0" brushRef="#br0" timeOffset="25471.72">12945 3403 25 0,'0'-9'41'0,"0"1"34"15,0 8 66-15,4 0-44 16,0 0-34-16,0 0-23 16,0 0-5-16,-4 0-2 0,0 0-10 15,0 0-6-15,0 8-5 16,0 4-4-16,0 4-5 0,0-3 5 15,0-4-10-15,6-2 3 16,-3-7 3 0,3 0 0-16,-1 0-4 15,-2 0 6-15,-3 0 4 16,0-7-6-16,0-5 0 0,0 2-2 16,0 4 6-16,0-4 3 15,0 7 3-15,-8 3-1 0,8 0-8 16,0-5 3-16,0 5-1 15,0 0-10-15,0 0 1 32,0 0 1-17,0 0-4-15,5 0 1 16,3 0 2-16,1-4 6 16,-1-4 2-16,-8 0 8 0,0-4 8 15,0 0 3-15,0-6 1 16,0 7 7-16,-14-1-6 15,3 3-9-15,0 6-8 0,-6 3-15 16,0 0-30-16,-3 0-35 16,0 16-32-16,-4 3-44 15,3 6-76-15</inkml:trace>
  <inkml:trace contextRef="#ctx0" brushRef="#br0" timeOffset="26112.67">10745 4278 136 0,'-14'0'192'0,"3"0"-71"0,-2 0-44 15,13 0-26-15,0 0-16 16,0 0 6-16,0 0-4 15,13 0 7-15,15 0 18 0,20 0 8 16,26 0 2-16,19-9-11 16,13 2-25-16,3-6-17 0,1 1-12 15,-9 3-5-15,-11 2-1 16,-13 2 1-16,-12 1-2 16,-13 4 4-16,-14 0-5 15,-11 0-1-15,-11 0 3 0,-7 0 1 16,-9 0 5-16,0 0 3 15,0 0-9-15,0 0-14 16,0 0-19-16,0 0-25 0,0 0-38 16,0 0-21-16,-12 0-20 15,4 0-13-15,-5 0-25 0,6 0 25 16</inkml:trace>
  <inkml:trace contextRef="#ctx0" brushRef="#br0" timeOffset="28354.56">18346 2784 163 0,'-36'-12'185'15,"7"4"-68"-15,7-1-22 16,8 5-21-16,1 1-9 0,13 3 10 16,-8-5 7-16,8 1 10 15,0 1-19-15,0 3-25 16,8 0-9-16,5 0-8 0,18 0 9 16,31-5 29-16,31-4 4 15,40 2-6-15,39-10-21 16,26 1-11-16,25-5-20 15,21 6-6-15,8-2-2 0,5 5-1 16,-14 0-9 0,-20 8 3-16,-28 4 2 0,-33 0 1 15,-32 0-2-15,-29 0-5 16,-28 0 14-16,-19 0-8 16,-13 0 15-16,-19 0-2 0,-5 0-1 15,-4 0-1-15,-4 0-8 16,-5 0-5-16,-4 0-16 15,0 0-35-15,0 0-52 16,0 0-45-16,0 0-56 0,-10 0-33 16,-9 0-29-16,-17 12-9 15</inkml:trace>
  <inkml:trace contextRef="#ctx0" brushRef="#br0" timeOffset="28804.36">18463 3403 304 0,'-102'0'277'15,"22"0"-78"-15,18 0-90 0,21 0-81 16,14 0-33-16,13 0-14 15,23 0 10-15,28 0 18 16,31-5 12-16,47-3 8 16,35-4-1-16,37-5 2 0,31 3-4 15,27-8-11-15,18 1-6 16,14 2 0-16,9-2-3 16,-16 1 0-16,-17 4 13 0,-30-5 13 15,-36 4 2-15,-40 5 18 16,-35 0 43-16,-31 0 38 15,-20 5 6-15,-19-2 4 16,-16 6-5-16,-4-2-26 16,-10 5-36-16,-7 0-74 0,-4 0-2 62,-1 0-87-46,0 0-231-16,-6 0-111 15,-15 0-86-15</inkml:trace>
  <inkml:trace contextRef="#ctx0" brushRef="#br0" timeOffset="30168.22">16206 7341 818 0,'0'-27'492'0,"-13"7"-220"16,4 3-140-16,1 8-73 0,8 7-33 15,-6 2-20-15,6 7-5 16,-9 17-4-16,1 31 10 16,-3 26-4-16,-3 24 3 0,-1 17-1 15,-2 14-4-15,4-6 0 16,1-13-1-16,4-15-8 0,1-17-43 16,7-16-110-16,-8-14-109 15,8-20-58-15,0-11 13 16,-14-24-15-16</inkml:trace>
  <inkml:trace contextRef="#ctx0" brushRef="#br0" timeOffset="30451.59">15987 6696 685 0,'-26'-21'184'0,"11"12"-92"15,4 9-52-15,11 21-25 16,0 4-11-16,6 4 0 0,14-5-3 15,14-3-1-15,5-6-10 16,10-15-6-16,4-4 9 16,0-16 3-16,-9-13 1 0,-2-20 1 15,-14-16 7-15,-8-12-4 16,-15-8 3-16,-5-2 26 16,-22 14 40-16,-5 16 6 15,-3 16-43-15,-1 26-18 0,-11 19-14 16,-2 28-6-16,-5 25-37 15,0 21-92-15,6 15-60 0,5 11-42 16,15 3-61-16</inkml:trace>
  <inkml:trace contextRef="#ctx0" brushRef="#br0" timeOffset="31101.21">16831 7147 597 0,'11'-20'406'0,"-2"7"-190"0,0 10-122 16,-9 3-51-16,0 16-16 15,0 16-17-15,0 18-2 0,0 14 1 16,0 17-9-16,3 9 4 16,2-4-4-16,1-12-2 15,3-13-2-15,-1-16-4 0,0-12-9 16,0-18-16-16,5-15-2 15,3-20 3-15,4-25 12 0,8-16 9 16,3-9 15 0,-8 1 9-16,2 9 19 0,-5 10 1 15,-8 14-7-15,-4 15-19 16,0 9 0-16,0 12-3 0,4 25 5 16,5 16-4-16,3 16-3 15,5 8 2-15,3 4-1 16,1-4-1-16,7-8-9 0,-1-16 7 15,7-17-6-15,3-24-4 16,3-15-4-16,5-27 0 0,12-27-7 16,3-17 6-16,3-16 5 15,-8-12-5-15,-6-12 7 0,-11-4 9 16,-14-1 13 0,-12 10 32-16,-7 11 42 0,-9 20 25 15,-4 16 9-15,0 22-34 16,-12 20-44-16,12 15-28 0,-14 17-11 15,-2 33 1-15,-1 28-8 16,7 25 9-16,10 19-3 16,0 13-7-16,4 4 1 0,16-4-4 15,13-4 4-15,7-12 7 16,6-12-1-16,-4-21-16 0,0-12-6 16,-5-17-16-16,-4-11-4 15,-10-9 10-15,-6-7 7 16,-6-5 5-16,-1-8 4 15,-7 0-31-15,-3-12-25 0,0-4-23 16,0-5-12-16,0-4-36 16,-13-3-15-16,-3 4-36 15,-1 0 18-15,1-2-68 0</inkml:trace>
  <inkml:trace contextRef="#ctx0" brushRef="#br0" timeOffset="31491.42">17614 7066 403 0,'-40'0'238'0,"4"0"-80"0,7 0-74 15,4 0-35 1,9 0 55-16,16 0-87 16,13-4-8-16,11-4-10 15,20-5 1-15,21 0-2 0,17-1 2 16,7-7 3-16,1 5 1 15,-5-2-4-15,-15 6 0 0,-14 1 0 16,-13 3 3-16,-9-1 1 16,-14 5-16-16,-9 4-27 15,-2 0-50-15,-9 0-65 0,0 0-61 16,0 0-47-16</inkml:trace>
  <inkml:trace contextRef="#ctx0" brushRef="#br0" timeOffset="32132.24">21657 6769 117 0,'-14'-37'188'0,"-2"1"-48"16,-2-2-9-16,-5 2-36 16,-6 3-19-16,-7 9 5 0,-9 7 13 15,-7 10 10-15,-12 7-12 16,-9 29-14-16,-9 11-24 16,0 16-15-16,5 14-19 15,7 8-4-15,14 3-10 0,18 1-1 16,22-1 0-16,16-8-5 15,16-7 4-15,14-14-12 0,14-16-5 16,18-10-1-16,6-26-16 16,5-14-19-16,1-17-17 0,-6-19 16 15,-6-14 25-15,-18-10 21 16,-17-11 21-16,-13-6 19 0,-14 3 33 16,-8 2 34-16,-12 13 22 15,-1 16-34-15,5 12-46 16,1 17-18-16,2 17-26 15,13 17 4-15,0 27-5 0,0 20 1 16,8 16 0-16,7 14-3 16,9 2 2-16,14-4-3 15,3-5-32-15,2-10-82 0,8-13-81 16,9-13-54-16,9-19-26 16,9-25-39-16</inkml:trace>
  <inkml:trace contextRef="#ctx0" brushRef="#br0" timeOffset="32273.65">22349 6240 532 0,'-17'-99'373'0,"-2"20"-114"15,-1 12-129-15,3 22-69 0,5 14-33 16,4 9-14-16,8 6-12 16,-8 8-31-16,8 8-128 0,0 20-104 15,0 9-67-15</inkml:trace>
  <inkml:trace contextRef="#ctx0" brushRef="#br0" timeOffset="32464.93">22946 6732 791 0,'22'26'240'15,"-7"2"-125"-15,-3 8-50 16,-4 4-17-16,-8 10-3 0,-29 71 7 15,-7-43-44 1,-21 15-69-16,-23 14-138 0,-24 6-89 16,-20 4-66-16</inkml:trace>
  <inkml:trace contextRef="#ctx0" brushRef="#br0" timeOffset="33164.31">17168 9377 104 0,'-11'-28'202'0,"-2"0"-45"16,-3-4-30-16,-6 4-31 0,3-2-27 16,-5 5-4-16,-1 6 13 15,-7 3 15-15,-10 7 5 16,-6 9 4-16,-12 0 0 16,-5 21 1-16,1 7 2 0,-4 5-12 15,3 8-31-15,14-1-16 16,6 1-20-16,11-1-12 0,14 1-9 15,20-4-2-15,6-5 3 16,16-4-4-16,24-7 2 0,19-5-4 16,11 1-23-16,11-1 5 15,-2 0-1-15,-9 9-10 16,-7-1 0-16,-7 5 10 16,-13 4-1-16,-17 7 10 0,-12 12 6 15,-15 6 3-15,-18-1-5 0,-20 4 7 16,-16-4-3-16,-11 0 6 15,-9-7-7-15,-9-10 6 16,2-7 3-16,-1-9-1 16,7-5 6-16,10-5 14 0,13-14-5 15,4 0-2-15,12 0-12 16,5 0-2-16,10-9-13 0,16 4-19 16,0 3-59-16,0-3-56 15,5-2-76-15,11 2-34 0,8-4 11 16,13 1-25-16</inkml:trace>
  <inkml:trace contextRef="#ctx0" brushRef="#br0" timeOffset="33729.87">18439 9406 371 0,'0'-60'279'16,"-13"6"-137"-16,1 14-104 15,4 4-47-15,2 7 10 0,-2 9 35 16,-2 7 22-16,2 6 2 16,0-3-24-16,-6 10-15 15,3 0-11-15,-9 21 9 0,-12 16 31 16,-6 16-3-16,-2 12-17 15,1 16 0-15,4 14-11 0,10 5-2 16,3 3-11-16,22-1-2 16,0-10-2-16,13-9 4 0,10-14-4 15,10-17-4-15,11-11-2 16,9-15-10-16,9-26-16 16,2-13-11-16,1-20 1 15,-5-24 4-15,-6-21 22 0,-14-20 3 16,-12-16 8-16,-16-4 5 15,-12 1 20-15,0 7 54 0,-15 12 33 16,-4 21 21-16,-3 12 7 16,6 19-54-16,0 15-40 0,2 15-19 15,3 16-16-15,-4 23 0 16,6 22-3-16,9 17-5 16,0 14 1-16,12 13-3 0,11 5 9 15,11-4-11-15,8-4 3 16,5-13 4-16,10-8-8 0,3-12-23 15,-3-17-60-15,-3-7-39 16,-10-12-23-16,-1-17-29 16,-9-5-23-16,-5-7 2 15,-10-9-6-15,-5-7-28 0</inkml:trace>
  <inkml:trace contextRef="#ctx0" brushRef="#br0" timeOffset="34684.14">20477 9098 405 0,'-16'-17'331'0,"-1"0"-82"16,6 5-123-16,3 0-68 0,8 5-30 15,-9-2-11-15,9 4 4 16,0 3-2-16,0-3-13 0,5-1-6 16,2 4-20-1,1 2-24-15,-3 0-34 0,3 0-26 0,-5 0-31 16,6 0-12-16,-5 13 2 15,0 3-56-15,0 3 11 16</inkml:trace>
  <inkml:trace contextRef="#ctx0" brushRef="#br0" timeOffset="34894.35">20738 9399 404 0,'3'0'291'0,"2"0"-124"0,2 0-86 15,6 12-41-15,-1 4-22 16,1 4 1-16,2 0-2 0,-4 5 0 16,3-1 3-16,-6 2 0 15,0 2-6-15,-8 0-2 16,0 1-6-16,-25 2-35 16,-14 7-95-16,-28 2-81 0,-25 5-62 15</inkml:trace>
  <inkml:trace contextRef="#ctx0" brushRef="#br0" timeOffset="39437.33">28859 3760 104 0,'0'0'170'0,"-13"0"-38"16,13 0-32-1,-8 0-41-15,8 0-23 0,0 0 14 16,0 0 23-16,0 0-2 16,0 0-9-16,0-3-6 0,0-1-11 15,0 4 7 1,0-4 2-16,0-1 2 0,0-3 3 15,8 1-12-15,8-6-22 16,10-12-8-16,5-6-6 16,12-12-6-16,4-5 1 15,-4 4 1-15,0 3 4 16,-12 4-8-16,-2 6 1 0,-4 5 10 16,-6 11 6-16,-6-1 7 15,-5 6 9-15,0 3-1 16,-8 7-10-16,0 0-5 15,0 0-9-15,0 0-7 0,0 7-4 16,0 14-3 0,0 15 5-16,4 21 4 15,6 12-3-15,-2 14-1 0,0 9-1 16,-5 6 1-16,0-3-1 16,6-7 8-16,-9-2-6 15,3-9 0-15,2-12-6 16,-2-7 7-16,-3-14-8 0,0-8 8 15,0-10-3-15,0-7 4 16,0-6-6-16,0 0 1 16,0-6-5-16,5-7 10 15,-1 0-9 1,0 0-2 0,-4 0-23-16,0-4-47 0,0-4-46 15,0 0-40-15,0 0-12 16,0 0-4-16,0-1 14 15,0 4-30-15,0-2-12 0</inkml:trace>
  <inkml:trace contextRef="#ctx0" brushRef="#br0" timeOffset="39918.94">29185 4399 46 0,'-17'0'127'0,"0"0"59"15,0 9-54-15,6-9-40 0,-1 8-37 16,-1-8-11-16,2 0 12 16,2 0 10-16,9 0-7 15,0 0 2-15,0 0-5 16,0 0-28-16,9 0-21 0,7 0-8 15,7 0 5 1,14 0 3-16,8 0 1 0,8-8-3 16,4-1 8-16,-4 2 1 15,-10 2-3-15,0 0 0 16,-15 3 4-16,-5-3 11 16,-6 5 8-16,-1 0-4 0,-4-4-4 15,-4 1-12-15,3-7-10 16,3 6 3-16,-2 1-5 15,-4 3 1-15,1 0 4 16,-6 0-2-16,-3 0 3 0,5 0 1 16,-5 0-6-1,0 0 6-15,0 0-4 0,0 0-6 16,0 0 7-16,0 0-16 16,0 0-47-16,0 0-60 15,0 0-73-15,0 0-28 16,-13-4-41-16</inkml:trace>
  <inkml:trace contextRef="#ctx0" brushRef="#br0" timeOffset="40302.48">30058 3660 289 0,'-22'-13'354'15,"6"0"-94"-15,0 6-129 16,8 2-65-16,8 0 16 16,0 3 63-16,0-3-27 15,8-6-61-15,21-6-35 16,31-4-9-16,33-8-11 0,33-2 0 15,28-3-3-15,15 6 2 16,0 5 1 0,-2 1 1-16,-22 6-10 15,-15-1-3-15,-23 10-8 0,-25 0-10 16,-19 2-6-16,-14 5-16 16,-11 0-43-16,-11 0-54 15,-6 0-49-15,-9-6-43 16,-12-5-45-16</inkml:trace>
  <inkml:trace contextRef="#ctx0" brushRef="#br0" timeOffset="40735.14">31715 2988 287 0,'0'-50'312'0,"0"9"-94"16,0 9-94-16,-8 8-36 15,8 7 22-15,0 4 24 16,0 6-44-16,0-1-43 15,0 8-30-15,16 0-11 16,7 0-3-16,14 13-3 16,8 7-3-16,6 4-2 15,0 4 2-15,-8 9-1 0,-3 9 11 16,-11 6-2-16,-12 13-6 16,-13 13 4-1,-4 10 0-15,-16 12 1 0,-10-3-4 16,0-5-3-16,-4-6 6 15,3-12-6-15,-3-13 6 16,-2-13 1-16,4-7 3 16,-1-8 0-16,4-12 18 15,11-10 24-15,-4-11 61 0,6-25 19 16,3-18-21-16,9-28-32 16,0-22 1-16,9-12-64 15,-1-6-13-15,9 2 0 16,-1 2 0-16,-1 10 0 15,-2 11 0-15,0 14 0 16,-5 11 0-16,0 11-106 16,-5 19-189-16,-3 10-98 15,0 14-26-15,0 7 18 16</inkml:trace>
  <inkml:trace contextRef="#ctx0" brushRef="#br0" timeOffset="41617.23">29371 5907 259 0,'-22'0'249'16,"6"0"-45"-16,4 0-93 0,5 0-51 15,7 0-12-15,0 0 33 16,0 0-15-16,0 0-17 16,0 0-25-16,0 0-11 0,0 0 18 15,0 0 22-15,0 0 26 16,0 0 9-16,0-6-3 15,0-5-29-15,0-10-29 16,7-3-3-16,5 0-14 0,9-1-6 16,4 1-6-16,4 3 6 15,2 9-4-15,6 12-9 16,4 0 9-16,-2 20 10 16,-1 14-1-16,-9 10-1 15,-9 12 3-15,-12 10-11 16,-8 11 6-16,-17 5-1 0,-11-1-3 15,-9-4 8-15,1-4-6 16,-1-11-4-16,9-13-1 16,8-13-1-16,8-12 4 0,4-3-6 15,8-9 0-15,0-12-15 16,3 0 1-16,14 0 9 16,16 0 3-16,11-12 8 15,9 0-8-15,3-1 6 16,9 0 0-16,1-1-2 15,4 0 5-15,-2 3-4 0,-3-6-4 16,-5 4 1-16,-7 1-9 16,-8 1-59-16,-9-2-92 15,-3 2-110-15,-6-10-82 16,-1-4 6-16</inkml:trace>
  <inkml:trace contextRef="#ctx0" brushRef="#br0" timeOffset="41852.23">30678 6023 338 0,'-12'-7'371'0,"4"-1"-109"16,8 0-142-16,0-5-87 16,20 2-11-16,20-6-11 15,27-3 3-15,14-5-5 16,20 1 0-16,13-1-5 0,-5-3 0 15,-8 3-1-15,-19 6-5 16,-19 2-13 0,-7-3-72-16,-17 0-92 0,-7-1-44 15,-10 0-46-15</inkml:trace>
  <inkml:trace contextRef="#ctx0" brushRef="#br0" timeOffset="42332.17">31633 5425 212 0,'-8'-41'296'16,"8"10"-49"-16,0 6-115 0,0 5-64 16,0 4-7-16,0 4 36 15,0 3 1-15,0 9-42 16,0 0-36-16,0 25-4 16,0 23 15-16,-9 26-4 15,9 23 11-15,-9 13-9 16,9 8-16-16,-8 1 1 15,8-15-6-15,0-18-4 0,0-17-1 16,0-15 2-16,0-18 5 16,0-14-3-16,0-22 3 15,0-26-47-15,0-27-17 16,0-28 20-16,8-28 4 0,1-22-13 16,3-8 3-16,1 5 25 15,-1 16 25-15,-4 25 20 16,-2 24-16-16,-1 15-7 15,0 18-17-15,3 20 6 16,5 16 5-16,4 16 2 0,0 20-2 16,13 20 1-16,-1 18 0 15,-1 12 10-15,1 4 3 16,-9 3-1-16,-12 1-5 16,-8-5-1-16,-11-4 5 15,-14-2-6-15,-1-10-3 0,-5-8-33 16,-6-8-61-16,-2-9-76 15,-2-11-68-15,3-9-26 16,9-10-12-16</inkml:trace>
  <inkml:trace contextRef="#ctx0" brushRef="#br0" timeOffset="42836.94">32379 5468 249 0,'9'-22'294'16,"-1"6"-56"-16,-8 4-102 15,0 4-65-15,0-1-5 0,0 2 52 16,0 2-2-16,-13 0-28 16,6 3-36-16,-1 2-22 15,8-6 22-15,-8-2 45 16,8 1 8-16,0-5-42 15,3 0-32-15,5 0-12 0,4-5-16 16,4 5 3-16,2-2-7 16,-2 7-6-16,1 7-4 15,-3 0 6-15,-1 12 13 0,-1 17-4 16,0 16 1-16,-6 19 9 16,-6 14-4-16,-9 12-1 15,-12 4-1-15,-6-2 1 16,-6 2 14-16,-8-8 12 0,0-12-1 15,4-10-14 1,13-14 6-16,3-14-10 0,9-12-11 16,12-8 6-16,0-4-12 15,8-12-2-15,9 0 1 16,15-7-1-16,22-5-2 0,5-5 0 16,11-4 3-1,7 5-6-15,1 1 0 0,-1-1 11 16,-3-1-16-16,-2 5-19 0,-11 3-59 15,-8 6-58-15,-8-2-68 16,-14 5-61-16,-10 0-48 0,-8 0-8 16,-13 0 50-16</inkml:trace>
  <inkml:trace contextRef="#ctx0" brushRef="#br0" timeOffset="44677.18">32643 3285 358 0,'-16'-17'227'16,"3"1"-92"-16,5-1-73 16,-1 5-37-16,9 5-25 15,0 2-27-15,0 5-47 16,0 0-40-16,0 0-36 15,0 0-34-15</inkml:trace>
  <inkml:trace contextRef="#ctx0" brushRef="#br0" timeOffset="44835.95">32643 3406 284 0,'8'0'180'0,"9"0"-81"16,15-8-55-16,21-8-41 15,20 0 1-15,17-3-11 0,7 1-44 16,4 2-38-16,2 4-72 16,-5-4 13-16</inkml:trace>
  <inkml:trace contextRef="#ctx0" brushRef="#br0" timeOffset="45201.64">32192 6147 768 0,'-28'12'354'0,"4"0"-184"15,7-12-132-15,10 0-51 16,7 0-19-16,0 0-56 15,21-9-105-15,15-6-65 16,26-11-11-16,12-5 41 16</inkml:trace>
  <inkml:trace contextRef="#ctx0" brushRef="#br0" timeOffset="45563.98">32753 5978 340 0,'0'0'230'15,"0"0"-89"-15,0 0-69 16,0 0-35-16,0 9 2 15,0-9 8-15,0 0-17 0,0 0-32 16,4 0-49-16,8 0-42 16,9 0-38-16,10-16-7 15,14-5-27-15,17-7 42 0,2-1 41 16,6 5 42-16,-1 8 47 16,-9 4 89-16,-1-1 60 15,-16 6-19-15,-7 3-34 16,-11-1-35-16,-4 5-20 0,-2-4-1 15,-2 1-8-15,-5-2-17 16,5 1-11-16,2 1-7 0,6-6-7 16,12 4-4-16,3-2-3 15,8 3-4-15,9 0 9 0,5-4-3 16,-2 3 2-16,-3-3 6 16,-35 8-7-16,-22 0-12 15,0 0-34 1,0 0-22-16,0 0-11 15,0 0-27-15,0 13-37 0,0-1 12 16</inkml:trace>
  <inkml:trace contextRef="#ctx0" brushRef="#br0" timeOffset="46326.55">29634 7583 163 0,'-36'8'297'0,"-1"-8"-38"16,9 0-90-16,7 0-82 16,8 0-18-16,7 0 33 0,6 0 41 15,0-8-18-15,0-4-58 16,11-8-53-16,15-9-13 15,5-9-7-15,18 8 4 16,4-3 0-16,0 8-5 16,-4 9 3-16,-13 4 6 15,-7 12 4-15,-15 12 8 0,-6 16 3 16,-8 18-2-16,-17 10 5 16,-5 8-2-16,-7-2-3 15,6-10-11-15,7-6 7 0,3-9-13 16,13-9-11-16,8-8 4 15,17-3 2 1,15-1-4-16,16-4 3 0,6 5 1 16,0 2 2-16,-5 7-3 15,-14 10 16-15,-5 4 6 16,-20 10 0-16,-10 2 1 0,-8 5 7 16,-23 5-5-16,-10-5-2 15,-2-6-5-15,-3-1-18 16,6-13-51-16,7-9-103 15,10-7-82-15,1-9-48 0,14-12-5 16,0-12 11-16</inkml:trace>
  <inkml:trace contextRef="#ctx0" brushRef="#br0" timeOffset="46875.37">30621 8043 632 0,'37'-32'435'16,"-3"0"-212"-16,5-5-116 15,15 0-50-15,11 0-24 0,8 0-12 16,7 5-13-16,1 4-9 16,-1 0-4-16,-1 1-13 15,-14 9-50-15,-12 6-67 16,-13-1-62-16,-11-2-35 0,-15 0 9 16,-6 1 10-16,-8-7 45 15,0 0 59-15,0-4 47 16,0-3 35-16,0 0 53 15,0-1 141-15,0 6 48 16,0 6 8-16,0 4-64 16,0 5-83-16,0 8-20 0,0 8 39 15,0 17 49-15,0 15-6 16,0 12-19-16,0 15-22 16,0 2-26-16,0 0-7 15,0 0-20-15,0-7-24 0,0-13-8 16,0-19-9-1,0-3-1-15,0-12-1 0,0-15-35 16,0-8-52-16,-8-20-32 16,8-21 36-16,0-16 38 15,0-17 22-15,0 2 16 0,8 5 21 16,2 15 3-16,2 15 1 16,0 7-8-16,0 14 0 15,7 13-3-15,11 11 7 16,2 16 11-16,1 12 13 0,0 13-7 15,-11 15-8-15,0 2-11 16,-10 3-5-16,-12 1-8 16,0-2-73-16,-16-7-52 15,-3-5-100-15,-2-8-73 0,1-6-37 16,2-10 48 0</inkml:trace>
  <inkml:trace contextRef="#ctx0" brushRef="#br0" timeOffset="47029.07">32286 7502 359 0,'12'-18'371'0,"-1"6"-172"16,-3 8-138-16,1 4-55 0,0 0-8 16,-1 0-41-16,4-3-103 15,9-6-89-15,2-3-38 16</inkml:trace>
  <inkml:trace contextRef="#ctx0" brushRef="#br0" timeOffset="47191.45">32676 7396 350 0,'20'0'235'0,"-3"0"-92"0,-5 0-71 16,4 0-18-16,4 0 35 16,6 0 39-16,-1-5-24 0,14-3-47 15,1 5-21-15,0-6-58 16,2 2-95-16,-5-5-68 15,-11 1-35-15,-5 0-22 0,-12 3 13 16</inkml:trace>
  <inkml:trace contextRef="#ctx0" brushRef="#br0" timeOffset="52000.72">2228 7796 330 0,'-15'-10'195'0,"1"3"-74"0,6-1-60 16,8 8-30 0,-8 0 14-16,8 0 63 0,0 15-23 15,0 18 17-15,-8 25-28 16,8 19-19-16,0 17-20 15,0 7-15-15,0 4-12 16,0-3-2-16,0-7-9 16,0-10-12-16,0-16-65 0,0-16-65 15,0-13-43-15,0-19 6 16,0-34-63-16</inkml:trace>
  <inkml:trace contextRef="#ctx0" brushRef="#br0" timeOffset="52183.36">2111 7354 481 0,'-34'-101'280'0,"-2"24"-116"16,8 20-87-16,5 12-44 15,6 16-15-15,4 10 3 16,1 2-15-16,12 5-29 0,0 8-49 16,12 4-17-16,18 0-25 15,10 7 5-15,21-7-1 16,12 0-43-16,8-15-37 15</inkml:trace>
  <inkml:trace contextRef="#ctx0" brushRef="#br0" timeOffset="52350.56">2629 6883 319 0,'0'12'193'0,"-14"12"-55"16,-7 16-29-16,-1 22-26 16,3 24-9-16,7 23-8 15,12 22-28-15,0 11 18 16,0 5-20-16,0-4-18 0,4-9-16 15,4-12-35-15,5-20-69 16,-7-21-67-16,-6-16-6 16,0-19-1-16,0-21-17 15</inkml:trace>
  <inkml:trace contextRef="#ctx0" brushRef="#br0" timeOffset="52484.87">2395 8068 364 0,'-9'-33'178'16,"9"4"-84"-16,0 2-52 15,14-3-17-15,9-3-11 16,10 5-10-16,7 0-3 16,0 4-19-16,5 0-37 0,0-2-17 15,0 2-38-15,3-9-66 16</inkml:trace>
  <inkml:trace contextRef="#ctx0" brushRef="#br0" timeOffset="52700.41">3312 7199 272 0,'54'-72'303'0,"-13"16"-63"0,-19 13-74 16,-13 24-77-16,-9 19-36 16,-23 19 43-16,-11 36 49 15,-3 33 142-15,2 47-46 16,2 31-115-16,10 20-97 0,23-1-29 16,10-5 0-16,20-18 0 15,18-16-94-15,12-23-147 16,6-21-69-16,3-21-16 15,-4-25 42-15,-8-13 46 0,-4-28 10 16</inkml:trace>
  <inkml:trace contextRef="#ctx0" brushRef="#br0" timeOffset="53980.22">4852 7620 20 0,'0'-12'50'0,"-8"3"43"16,8-3 29-16,-8 4-49 0,8 3-33 16,-8 2-23-1,8-2-8-15,0 1-1 0,0 4-1 16,0-4 3-16,0 0 7 15,0 1 1-15,0 3 3 16,0 0-2-16,0-5 6 16,0 0 3-16,0 2 2 0,0-1 1 15,0-5 10-15,0 2 10 16,-9-5 23-16,1-1 26 16,0-3 19-16,0 4 23 0,-1 1-31 15,-2-3-22-15,-2 7-33 16,0-2-24-16,2 6-15 15,-1 3-15-15,-9 6-4 16,-6 21 5-16,-11 12-1 16,-3 19 6-16,-2 6 15 15,1 9-3-15,6 5-8 0,7-4 0 16,10-5-9-16,5-9-3 16,14-11-5-16,5-12-4 15,7-9-7-15,10-7-8 0,1-21-4 16,5-5 2-16,5-14 13 15,2-9-7-15,-2-10 13 16,-9-7 7-16,-7-8-1 16,-4-3-2-16,-13 2 17 0,0 10 15 15,0 9 32 1,0 9 5-16,0 6-23 0,0 12-18 16,0 8-15-16,0 0-6 15,0 15-5-15,0 11 1 16,0 10 3-16,8 5-4 15,9 4-2-15,2 0-24 0,5 0-56 16,1-9-69-16,-4-3-79 16,4-10-14-16,3-1 22 15,1-10-2-15,-7-12 9 0</inkml:trace>
  <inkml:trace contextRef="#ctx0" brushRef="#br0" timeOffset="54244.18">5314 7686 495 0,'-19'-13'194'15,"-2"5"-96"-15,8 1-59 16,13-3-32-16,0 5-11 0,9 3 4 15,7-7 0-15,12 1-3 16,14-1 3-16,6 2-5 16,4 3-7-16,-3-1-34 15,-8 2-39-15,-4-2-21 16,-14 5-52-16,-7 0-17 0</inkml:trace>
  <inkml:trace contextRef="#ctx0" brushRef="#br0" timeOffset="54413.29">5510 7779 277 0,'-29'27'175'0,"4"-2"-68"16,8-8-41-16,7-5-27 16,10-12-19-16,0 0-5 15,2 0 8-15,12 0 7 0,10 0-14 16,8-8-2 0,13-4-16-16,3-4-30 0,6-6-55 15,2-6-47-15,6-3-73 16</inkml:trace>
  <inkml:trace contextRef="#ctx0" brushRef="#br0" timeOffset="54796.41">6566 7375 442 0,'-50'0'337'0,"5"-4"-148"15,10 1-103 1,5-1-64-16,15-1-27 0,2 0 16 15,13-2-7-15,0 1 3 16,16-1-1-16,12-5-3 16,10 1-1-16,11-6 0 0,8 0 0 15,11-3-6-15,0 0-14 16,3-1-69-16,-6 4-60 16,-13 1-19-16,-7 9-6 0,-12 2-5 15,-13 5 34-15,-12 9 51 16,-16 8-9-16,-12 7 101 0,-13 12 8 15,-12 4 43-15,-4 4 139 16,0 2-4-16,0 0-63 16,8-11-43-16,14-1-31 15,7-11-18-15,7-2-14 16,13-5 0-16,9-4-5 0,6-12-1 16,10 0-6-16,12-8-5 15,8-7-12-15,3-11-55 16,4-2-48-16,1-4-74 0,-5-6-3 15</inkml:trace>
  <inkml:trace contextRef="#ctx0" brushRef="#br0" timeOffset="55478.25">7602 6797 10 0,'0'-8'27'0,"0"5"30"0,0-2 50 16,0 1 36-16,-10-1-41 15,10 2-27-15,-8-6-13 16,8 9-11-16,0-2 7 0,0-4 13 15,0 6-9-15,0 0-4 16,0 0-11-16,0 0-13 0,0 0 0 16,0 0 1-16,0 0 1 15,0 13-2-15,0 8 9 16,0 15 4-16,5 13 2 0,-2 11-21 16,2 9 3-16,3 9 12 15,0-1-7-15,0 1-5 0,1-5-19 16,-6-4-3-16,5-7-7 15,-3-15 2-15,-2-9-3 0,5-9 5 16,-3-9-2 0,-5-8 3-16,3-12 8 0,-3-9 6 15,0-11-13-15,0-21-13 16,-8-16-3-16,-3-16 3 0,-2-8 5 16,1-9-4-16,-1 1-2 15,2 5 6-15,-2 4 4 0,-4 12-7 16,6 11 15-16,0 12 1 15,2 8-4-15,1 9-8 16,8 4 0-16,-8 11 1 0,8 5 1 16,0 8-4-16,0 0-4 15,-9 0 9-15,0 21-1 16,-2 7-3-16,-9 9 8 0,0 3-8 16,-8 5 7-16,-2-4-2 15,6-8 5-15,4-5-3 16,-1-3-7-16,6-9-4 15,7-4-9-15,8-12-35 0,0 0-71 16,0 0-71-16,0 0-47 16,8-8-25-16,4-17-46 15</inkml:trace>
  <inkml:trace contextRef="#ctx0" brushRef="#br0" timeOffset="55746.43">7717 6418 258 0,'-11'-20'328'0,"3"0"-120"16,8 8-105-16,0 4-58 0,19-1-19 15,24 9-14-15,14 17 7 16,14 15 23-16,16 22 37 0,1 19-15 16,1 17 9-16,-7 15-9 15,-17 14-9-15,-16 1 6 0,-16 4 2 16,-21-3-11-16,-12 1-17 15,-20-8-7-15,-8-13-4 0,-9-10-13 16,0-13-8 0,4-14-2-16,1-9-42 0,2-16-73 15,6-7-48-15,0-11-81 16,-3-9-39-16,-3-12-16 0</inkml:trace>
  <inkml:trace contextRef="#ctx0" brushRef="#br0" timeOffset="56343.47">5072 9204 220 0,'-17'-5'293'0,"-1"5"-109"16,-1 0-81-16,-6 0-48 16,1 0-28-16,5 0-3 15,-3 12 0-15,6 0-7 16,5-4-10-16,-2 5-6 0,13-1 3 15,-9 1-4-15,9-2 1 16,0 1-3-16,0 0 5 16,0 1-3-16,0 0 2 0,-8 6-2 15,8 2-7-15,-8 12 8 16,8 8-1-16,0 7-4 16,0 4 6-16,0 5-5 15,8 5-2-15,0-10-11 0,9-6-12 16,-1-9-14-16,8-9-10 15,1-8 1-15,4-20 3 16,-4 0 22-16,-6 0 14 16,-2 0 19-16,-5 0 22 15,-9 0 27-15,-3 0 25 0,0 0-5 16,0 0-14-16,0 17-19 16,-7-2-13-16,-1 7-8 15,0 2 5-15,-1 0-12 16,9-1-11-16,0 6-1 0,0-1-15 15,3 6-50-15,11 2-79 16,1 10-44-16,2-1-67 16,-1 4 17-16</inkml:trace>
  <inkml:trace contextRef="#ctx0" brushRef="#br0" timeOffset="56642.3">5374 11059 544 0,'-11'24'278'0,"0"-3"-131"0,11-4-80 16,-13 0-38-16,13-1-21 15,0-4-15-15,0-12-16 16,0 0-37-16,8 7-7 0,8 2 8 16,9-9 18-1,3 12 14-15,1 1 10 0,-5 3 6 16,-4 3 19-16,-4 7 3 15,-3 10 9-15,-5 4 6 16,-5 1-6-16,3 0-4 0,2-1-7 16,-5-3-2-16,0-8 6 15,6-1 4-15,-5 1 15 16,1 3 3-16,3-2 4 0,-8 51 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11:45.8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13765 3034 243 0,'-7'-27'303'0,"-2"8"-64"16,-3 3-39-1,2-2-79-15,10 6-64 0,-8 5-13 16,8 3 42-16,0-1 30 16,0 5-29-16,0 0-27 15,0 0-30-15,-6 0-16 16,6 12-15-16,-14 9 9 0,3 15-7 15,-1 22 8-15,-5 15-9 16,1 12-1-16,-4 13 1 16,0 4 3-16,3-4-6 0,0-4 4 15,1-11-3 1,-3-4 5-16,3-11-1 0,-1-1 3 16,0-14-4-16,3-9-4 15,1-8 5-15,0-8 1 16,0-3-1-16,13-10-4 0,-6-2 7 15,6-13-3 1,0 10-2-16,0-10-4 16,0 0 6-16,0 0 3 0,0 0 9 15,0 0-3-15,6 0-6 16,7 0 0-16,8 0 11 16,10 0 0-16,19 0-5 0,22 0 8 15,23 0-9-15,19-5 1 16,27 0 4-16,34 2 12 15,20 3-1-15,16 0-18 16,13 0-1-16,3 0-5 0,-1 17 7 16,-3-2-8-16,-8 1-6 15,-11 1 6-15,-16 0-5 16,-21-2 6-16,-22 2-4 0,-19-1 4 16,-20-3 11-16,-25-5-4 15,-16-8 9-15,-20 12 19 16,-13-12 11-16,-7 0 6 0,-5 8-31 15,-8-8-23-15,-4 0 0 16,0 0 0-16,-5 0 0 16,-3-13 0-1,5-12 0-15,4-22 0 16,2-26 0-16,7-25 0 16,1-25 0-16,1-8 0 15,1-3 0-15,3 5 0 0,-4 2 0 16,1 13 0-16,-5 9 0 15,-1 11 0-15,1 13 0 16,-2 11 0-16,-11 13 0 0,-3 7 0 16,0 11 0-16,-9 6 0 15,-2 1 0-15,-5 7 0 16,-4 2 0-16,-9-2 0 16,-7 1-1-16,-13-2-7 15,-8 7-1-15,-16 2-7 16,-17 1 8-16,-18 7-10 0,-19 9 6 15,-16 0-5-15,-10 0 1 16,-6 0 7-16,-3 0 3 16,-1 9 6-16,-3-9-7 15,4 0 8-15,-2 11-3 0,-2 2-1 16,0-2 5-16,3 3-1 16,5-2-2-16,16 0-1 15,15 0-3-15,23 0 5 16,17-3 1-16,21-1-3 15,15-8 2-15,15 7-4 16,12-7-2-16,8 0 1 0,8 0-4 16,8 0 4-16,0 0-2 15,0 0 8-15,0 0-7 16,0 0 3-16,0 0 2 16,0 0-8-16,0 0 4 0,0 8 2 15,0-8 1-15,0 0 5 16,0 0-5-16,0 0 8 15,0 9-7-15,0-9 2 16,0 0 2 15,0 0-11-31,0 0 16 16,0 0-5-16,0 0-4 16,0 0 10-16,0 0-5 15,0 0 0-15,-9 0-4 16,9 0-9-16,0 12 8 15,-8-3-6-15,0 7 9 16,-5-1 2-16,2 2-8 16,-2-1 1-16,1 5 0 15,-1 7-78-15,-2 2-212 16,-5 5-73-16,-8 3-53 0</inkml:trace>
  <inkml:trace contextRef="#ctx0" brushRef="#br0" timeOffset="1099.67">15384 3252 178 0,'0'-8'194'0,"0"4"-65"15,0-4-37-15,5-1-38 0,-5 9-19 16,0-4-8-16,0-4 5 15,0-4 22-15,0-1 16 16,0 2 15-16,0-1 14 16,-8-1-5-16,-3 1-15 15,-3 0-36-15,-5 0-18 16,-2 0-14-16,-7 2-4 0,-1 10-3 16,1 0-9-16,0 0 4 15,-1 10-6-15,1 2 7 16,4 9-3-16,-2 7-2 0,6 8 6 15,9 5-4-15,11-1-2 16,0 5-3-16,3-4-14 16,10-4-2-16,-1-8-11 0,4-5-8 15,1-8 18 1,3-4 1-16,0-12 12 0,-3 0 6 16,-1 0 2-16,-6 0 2 15,4-5 6-15,-3-11-4 16,3-15-2-16,1-11-3 0,2-6 8 15,-1-5-3-15,-4-4 15 16,0 3 13-16,-4 6 20 16,-8 10 24-16,0 10 10 15,0 4-8-15,0 7-29 16,0 5-19-16,0 12-20 0,0 0-9 16,0 12 0-16,0 9 3 15,0 13 4-15,0 6-7 16,4 13 3-16,9 8-3 15,12 4 10-15,7 4-6 0,7-7-57 16,7-6-85-16,3-8-41 16,0-11-25-16,4-17-20 15,-5-6-46-15</inkml:trace>
  <inkml:trace contextRef="#ctx0" brushRef="#br0" timeOffset="2845.95">13501 5026 20 0,'-8'0'72'16,"-1"0"106"-16,9 0-21 16,-8 0-53-16,8 0-31 15,0 0-12-15,0 0-14 16,0 0-10-16,0 0 25 0,0 0-3 15,0 0-12-15,0 0-19 0,8 0-3 16,9 9 8-16,16-9 9 16,19 12 25-16,25-4 0 15,25 0-15-15,31 5-23 16,33-2-14-16,35 6-1 0,17 0-10 16,5-1-6-16,0 1 5 15,-9 3-8-15,-16-4 3 16,-11 0-3-16,-13 2 4 0,-17-8-2 15,-17 3 3-15,-23-13 0 16,-23 12 5-16,-21-12 0 0,-25 0 26 16,-11 0 24-16,-12 9-11 15,-10-9-17-15,-2 0-22 0,-1 0-2 16,-4 0-1-16,1 0-4 16,-1 7-2-16,3-7 7 15,-2 0-5-15,-1 0 0 16,-4 0-4-16,0 0 6 0,-4 0 4 15,0 0-2-15,0 0 3 16,0 0 5-16,0 0-3 0,0 0-9 16,0 0 6-1,0 0-10-15,0 0-1 16,0 0 9-16,4 0-3 0,0 0 1 16,0 0 2-16,-4 0 3 15,0 0-11-15,0 0 4 16,0 0 3-16,0 0 2 0,0 0-1 15,0 0-3-15,0 0 7 16,0 0 2-16,0 0 1 16,0 0 0-16,0 7-2 0,0 3-12 15,0 6 6-15,0 8 0 16,-12 18 8-16,4 14-4 0,8 17-6 16,-8 13 7-16,8 3-5 15,0 5 3 1,0 84-8-16,0-100 6 0,0-9-6 15,0-12 10-15,0-8-5 16,0-8 2-16,0-9-3 0,0-6 2 16,0-10 1-1,0-4-1-15,0-5-3 0,0-7 2 16,0 0-6-16,0 0-2 16,-9 0-3-16,-7 9 10 0,-12-9-5 15,-18 7 5-15,-14 1-10 16,-26 1 5-16,-15 4 6 15,-13-2 4-15,-15-2-7 0,-9-1 3 16,-12 3 0-16,-13 1-1 16,-7 1 13-16,-5 4 6 0,3-6 7 15,7 3-8-15,7-2-9 16,11 3-3-16,13-2-6 0,17-1 6 16,11 0-3-1,19 0 1-15,19-12-1 0,17 9 4 16,4-9-9-16,12 0 5 15,10 0-7-15,9 0 2 0,9 0 9 16,7 8-5-16,0-8 0 16,0 0 0-1,0 0 4-15,-9 0-5 0,9 0 3 16,0 0-1-16,0 0 9 16,0 0 0-16,0 0 2 0,0 0 4 15,0 0 21-15,0 0 24 16,0-8-2-16,-8-18-32 15,-1-8-20-15,1-24-13 16,8-28-8-16,-8-20-6 0,8-19-1 16,0-10 13-16,0 0 10 15,3 9-3-15,2 12-1 16,-2 11 0-16,2 23-2 0,0 10-11 16,3 14-18-16,-4 11-16 15,0 13-3-15,4 2 6 16,-4 11-3-16,1 7-11 0,-2 4-29 15,-3 8-42-15,0 0-35 16,0 0-24-16,3 0 15 0,5 11 12 16,0-11-57-16,1 12 13 15</inkml:trace>
  <inkml:trace contextRef="#ctx0" brushRef="#br0" timeOffset="3428.63">14598 5519 113 0,'12'-16'279'15,"-4"0"-38"-15,-8 4-6 16,0 5-64-16,0 1-82 0,0 6-43 16,4 0-32-16,0 0-10 15,-4 13 0-15,0 8 1 16,6 9-5-16,-5 12 1 0,7 8-2 16,-3 1 3-16,-2-1-1 15,-3-5-1-15,0-4 3 16,0-13-3-16,0-3 2 0,0-10 2 15,0-2-3-15,0-13-3 16,0 0 3-16,0 0 3 16,0 0-10-16,0 0-17 15,9-17-11-15,7-7-18 0,5-4 25 16,7-5 5-16,5 5 7 16,-4 8 12-16,-1 6 1 0,0 7 2 15,-5 7 10-15,2 11-1 16,-3 14 1-16,-7 3-5 15,-3 14 3-15,-4-1-2 16,-8-2 1-16,0-1-3 0,-8-1 8 16,-9-5-6-16,-6-4-2 15,-6-7 2-15,-3-5-4 16,-1-8-4-16,-3-8 8 0,4-12-11 16,-1-17-17-16,4-7-10 15,1-9-20-15,0 0-17 0,2 4-14 16,7 9-30-16,-1 8-23 15,-1 7-61-15,-3 10-216 16</inkml:trace>
  <inkml:trace contextRef="#ctx0" brushRef="#br0" timeOffset="4895.95">14061 7926 71 0,'-6'0'182'0,"-3"0"4"15,0 0-47-15,1 0-28 16,8 0-27-16,-8 0-21 16,0 0-4-16,8 0 9 15,-9 0 16-15,9 0-6 0,0 0-17 16,0 0-12-16,0 0-10 15,0 0-5-15,3 0-3 16,6 0-2-16,4 0-20 0,13 0-4 16,13 0 4-16,26 0 2 15,28 0-5-15,32-10 4 0,26-1-9 16,24 4 2-16,8-3 0 16,7 3-4-16,5 3 2 15,0 4 5-15,-8 0-5 0,-7 0-6 16,-14 0 8-16,-20 8-3 15,-25-8 1-15,-19 8-5 16,-20-8 5-16,-20 0 1 16,-20 0 12-16,-13 0 43 0,-9 0 32 15,-7 0 16-15,-5 0-27 16,-5 0-8-16,-3 0-23 0,0 0-18 16,0 7-17-16,0-7-5 15,0 0-2-15,0 0-8 16,0 0-4-16,0 9 0 0,0-9 8 15,0 12-7-15,0 9 7 16,0 11 3-16,0 8 2 0,6 14-8 16,1 11 7-16,1 4 6 15,0 9 0-15,1-2-1 16,-1 2-3-16,3-1-2 16,2-8-5-16,-5-7 11 0,0-11-5 15,-4-8-6-15,0-12 1 16,-4-6 2-16,0-9 9 0,0-3-9 15,0-13 12-15,0 0-3 16,-16 0-7-16,-5 0-5 0,-15 0-2 16,-12-4-20-16,-18-5-10 15,-15 1-11-15,-15 4 5 16,-15 4 16-16,-7 0 11 0,-4 0 9 16,-8 9-5-16,-134 19 9 15,135-12 1 1,-1 4-3-16,3 1 2 0,10-5 3 15,8 0-2-15,7 4-7 16,8-3 2-16,13 0 5 0,16-6-2 16,8 1-4-16,9 1 9 15,11-6-6-15,4-7 0 0,9 10-2 16,4-10 8-16,4 0-6 16,2 0 2-16,4 7 2 15,2-7-1-15,8 0 6 0,-8 0 0 16,8 0 5-16,0 0 12 15,0 0 4-15,0 0 6 16,0 0-11-16,0 0-24 0,0-3-1 16,-9-11 0-16,9-1 0 15,-13-10 0-15,5-6 0 0,1-15 0 16,-5-15 0-16,4-8 0 16,8-10-3-16,-9 3-8 0,9-5 9 15,0 3-3-15,0 9 1 16,0 11-3-16,0 10 4 15,0 12-5-15,0 7-18 0,0 5-8 16,0 3-2-16,0 4-8 16,0 6-23-16,0-1-27 15,0 0-17-15,0 3-6 16,0 1-6-16,0 3-7 0,0 5-23 16,0 0-20-16,5 0 7 15,7 0-31-15,0 0-30 0</inkml:trace>
  <inkml:trace contextRef="#ctx0" brushRef="#br0" timeOffset="6372.91">15356 8251 44 0,'0'0'54'16,"0"0"23"-16,0 0 28 16,-6 0 1-16,6 0-36 15,-9 0-22-15,9 0-21 0,0-4-7 16,0-4-6-16,0-1-4 15,0 5 0-15,-9 1-2 16,1-7 2-16,0 8 2 0,0-3 5 16,8-3 10-16,-9 8 7 15,9-4-7-15,-8 0-1 16,8 4-9-16,-8 0 2 0,2 0-8 16,-3 0 1-16,0 0-6 15,9 0 3-15,-11 0-4 0,2 0 0 16,1 0 4-1,8 0-1-15,-8 0-6 16,0 8-3-16,8 0 7 0,-12-1-4 16,4 6 8-16,-1 0-8 15,9 2 1 1,-9 2-1-16,9-1 2 0,0 1-1 16,0 0 1-16,0-1-3 0,0 1-1 15,0-3 3-15,0 3 1 16,0-1-4-16,0-4 1 0,0 0 2 15,0 1-3-15,0 0 5 16,0-6-2-16,0 5 1 0,0-1-2 16,6 0-1-16,-3-11-6 15,2 7 4-15,3 2 5 16,-4-9-4-16,-1 7 3 0,0-7-4 16,3 0 3-16,2 0-4 15,-5 0 8-15,5 0-7 16,0 0 5-16,1 0-8 0,-1 0 6 15,-4 0-2-15,1-7-5 16,4-7 8-16,-3-1-7 16,2-6 2-16,0-3 0 0,1-4 7 15,-1-1-4-15,-8 6-2 16,0-2 3-16,0 4 8 0,0 5 16 16,0-1 22-1,0 5 5-15,0 3 10 0,-8 6-8 16,8-1-6-16,-12-1-19 15,12 5-13-15,-8 0-10 0,8 0 6 16,0 0-6 0,0 0 1-16,0 0-1 15,0 0 5-15,0 0-5 0,0 0-3 16,0 0-6 0,0 12 5-16,3 5-6 15,5 8 3-15,1 3 3 16,-1 2-3-16,4-3-1 0,1 5 1 15,2-3 2-15,2-4-8 16,-6-5-20-16,7 1-30 16,-2-9-31-16,-2-1-27 15,-5-11-22-15,4 0-1 0,-4 0-6 16,-1 0-33-16,4-8-12 16</inkml:trace>
  <inkml:trace contextRef="#ctx0" brushRef="#br0" timeOffset="6657.21">15523 8344 264 0,'-9'-4'246'16,"9"1"-56"-16,-8-3-60 15,8 4-64-15,0-3-34 16,0 5-6-16,0 0-3 0,0 0 1 15,0 0 2-15,0 0-11 16,8 0 0-16,1 0-3 16,4 0-9-16,3 0-2 0,3 0 2 15,6-3-3-15,0-2-9 16,4-3-37-16,2 4-37 0,-1-1-21 16,-3 5-11-16,-3 0 10 15,-6 0-26-15,-12 0-19 16,-6 0 6-16</inkml:trace>
  <inkml:trace contextRef="#ctx0" brushRef="#br0" timeOffset="6872.75">15593 8523 192 0,'0'0'234'15,"-8"0"-61"-15,8 0-51 0,0 0-55 16,0 0-28-16,0 0-21 15,0 0-14-15,8 0 6 16,11-8 2-16,2 1-5 0,7-2-3 16,9 2-1-16,8-4-24 15,3 0-51-15,-3 3-40 16,-5 0-38-16,-7-4-39 0,-7 4 26 16</inkml:trace>
  <inkml:trace contextRef="#ctx0" brushRef="#br0" timeOffset="7155.77">16116 8198 194 0,'-12'-4'295'15,"-1"0"-46"-15,2 4-87 0,11 0-82 16,0 0-52-16,0 0-25 16,16-5-18-16,8-1-12 15,6 0-30-15,1 1-12 0,2-2 0 16,-1 2 4-16,-7-2 8 16,-9 7-5-16,-5-4-25 15,-11-1-55-15,0 5-10 0</inkml:trace>
  <inkml:trace contextRef="#ctx0" brushRef="#br0" timeOffset="7571.63">16176 8140 209 0,'-12'-3'209'15,"1"3"-71"-15,0 0-61 0,11 0-40 16,-14 8-24-16,2 8-9 0,0 2 4 15,-1 5-2-15,5 5 2 16,-4 1 1-16,12-1 0 0,-12-4 9 16,12 2 12-16,-8-7-4 15,8-2-5-15,-9-5-3 16,9 0-1-16,0-12-7 16,0 9 0-16,0-9-6 0,6 0 0 15,2 0-7-15,-1 0 8 16,4 0-8-16,3 0 7 0,-3 0 4 15,-2 0-3-15,-4 0 3 16,-5 0 16-16,0 0-6 0,0 0-1 16,0 0-5-16,0 12 4 15,0 0-2-15,0 0 1 16,0 0-5-16,-14-4 7 0,3 0-2 16,-6 1-1-16,2-9-4 15,-2 0-9-15,1 0-1 16,2 0-11-16,0 0-20 0,1 0-32 15,0-9-46-15,2-3-45 16,-1 0-26-16,12 0-39 0</inkml:trace>
  <inkml:trace contextRef="#ctx0" brushRef="#br0" timeOffset="9368.66">14695 9489 9 0,'-24'0'14'0,"-1"0"3"16,-3 0 6-16,2 0 22 0,4 7 53 15,1-7 53-15,4 7-27 16,1-7-25-16,5 0-40 0,2 0-27 16,9 0-13-16,-8 9 3 15,8-9 0-15,0 0 9 16,0 0-5-16,3 8-10 0,5-8-5 15,9 0 6-15,8 0 8 16,15 0 2-16,11 0 0 0,12 0-6 16,15 0-4-1,10 0 8-15,13 0-7 0,13-4-8 16,16-4 0-16,17 1-4 16,6-2-3-16,5 1-8 0,5-1 7 15,-8 1-10-15,-17 2 4 16,-17-4-1-16,-18 6 6 0,-26 4-1 15,-20 0 10-15,-17 0 53 16,-12-3 37-16,-11-2 23 0,-8 5-1 16,-9 0-23-16,0 0-37 15,0 0-29-15,0 0-15 16,0-4-16-16,0 4-9 16,0 0-1-16,0 0-22 15,0 0-16-15,0 0-1 16,0 0 7-16,0 0 14 0,0 0 16 15,0 0-4-15,0 0 9 16,0 0 7 0,0 0-1-16,0 0 3 15,0 0 1-15,0 0 2 0,0 0 8 16,0 0 11-16,0 0-1 16,0 0 9-16,0 0-13 0,0 0-4 15,0 0-16-15,0 0 5 16,0 0-4-16,0 0-7 15,0 16-1-15,0 13 10 16,6 7-7-16,-1 9 3 0,3 11 3 16,1 2 2-16,-1-2-2 15,0 2-3-15,0-5-4 0,1-4 7 16,-2 0-1-16,1-3-2 16,0-6-2-16,1-4 6 0,-1-3-5 15,-8-5 1-15,0-5 5 16,0 0-3-16,0-7-2 0,0-5-3 15,0-3-6-15,0-8 10 16,0 0-8-16,-8 0 7 16,-9 0-12-16,-7 9 1 15,-14-9-7-15,-5 0 6 16,-88 17 0-16,47-9 4 16,-18 3 3-16,-8 1 5 0,-7 2 0 15,-1-2 2-15,5 0-2 16,-2 0 0-16,9 0-2 0,8 4 5 15,5 1-1-15,8-2-7 16,9 2 1-16,7-2 2 16,8 2 2-16,-1 0 0 0,5-1-5 15,5 1 0-15,5-5 1 16,1 0-6-16,5-5 5 0,4-7-1 16,9 0 11-16,4 0-5 15,2 9 2-15,6-9-2 16,5 0 1-16,11 0 3 0,-8 0-2 15,8 0-1-15,-8 0 3 16,0 0-2-16,-1 0 5 0,1 0 4 16,8 0 7-16,-8 0-12 15,8 0 4-15,0 0-3 16,0 0-6-16,0 0 6 0,0 0-8 16,0 0 7-16,0 0-1 15,0 0 1-15,0 0-4 0,0 0-1 16,0 0 1-16,0 0 11 15,0 0 0-15,0 0-10 16,0-9-3-16,0-6-22 0,8-10-5 16,0-11 5-16,1-14 8 15,-6-10-1-15,2-13 5 0,-1-8-1 16,-4-2 5-16,0-1 0 16,0 2 4-16,0 8 2 15,0 7-2-15,0 16-2 0,0 10 7 16,0 13-24-16,0 7-10 15,0 5-15-15,0 8-32 0,0 3-27 16,0 5-28-16,0 0-6 16,4 0 3-16,4 10 11 15,2-4-22-15,-4 4-25 16,2 2 24-16</inkml:trace>
  <inkml:trace contextRef="#ctx0" brushRef="#br0" timeOffset="10716.99">15242 9855 13 0,'0'-5'30'16,"0"-3"17"-16,-8 8 15 15,8-4 14-15,0-1 17 0,0 1-19 16,0 1-29-16,0 3-14 15,0-5-6-15,0 5-7 0,0 0 4 16,0 0 6-16,-8 0-2 16,8 0 4-16,-8 0 1 15,8 0 1-15,0 0-9 16,0-4-1-16,0 4 2 0,0 0-6 16,0 0-5-16,0 0 0 15,0 0-5-15,-9 0 4 0,9 0-4 16,-6 0 9-16,-2 0-2 15,-1 0-2-15,-3 0 4 0,-1 0-5 16,1 9 4-16,-2-2-9 16,-4 6 4-16,2-1-5 15,5 1-1-15,-3 2 10 0,3 6 18 16,2 0-6-16,1-1-12 16,0-4-5-16,8 1-5 15,-8-2-3-15,8 2 2 0,0-2-2 16,0 2 2-16,0-5-1 15,0 0-2-15,0 5 1 16,8-1-2-16,0 1 4 0,0 0-3 16,1-7-1-16,-1 5 2 15,3-15 2-15,1 8 1 0,1-8 1 16,-5 0-8-16,5 0 1 16,-5 0 4-16,0 0-1 0,-5 0 2 15,6 0 3 1,-6-5-7-16,2-2 1 0,-5-4-7 15,0 4 0-15,3-6-1 0,2 1-8 16,-2-4 3-16,-3 1 4 16,0-6 2-16,0 4-1 15,0-2-4-15,0-2 6 0,0 4 0 16,0 0-1-16,0 3 0 16,0-3-2-16,0 5-9 0,0-2-5 15,0 2 1-15,6 1 6 16,-3 3 5-16,2 3 6 15,-1-2 2-15,-4 7 5 16,0 0 6-16,0-4 7 16,0-5-3-16,0 9-3 15,0 0-6-15,0 0-2 0,0-3-6 16,0-2 3-16,0-3-1 16,0 4 0-16,0-1 6 15,0 5-1-15,0 0 7 0,0 0 5 16,0 0 11-16,0 0 2 15,0 0 0-15,0 0-6 0,0 9-7 16,0-9-5-16,0 0-2 16,0 8-7-16,0 0 1 0,0 1 2 15,0 2-4-15,0-3 6 16,0 1-3-16,0-2 3 16,0 5-1-16,4 2 4 15,3-2 0-15,-4 8-2 0,6 1 0 16,-1 3 3-16,5 4-6 15,4 1-3-15,-2 4 2 16,5-5 2-16,5-5-4 0,-4 4 1 16,3-11-1-16,-4-1 1 15,1 0 2-15,-5-15 0 0,-2 6 2 16,-5-6 0-16,-1 0 15 16,0 0 16-16,-2 0 18 0,-6 0 7 15,0 0 1-15,0 0-8 16,0 0-25-16,0 0-21 15,0 0-31-15,0-4-35 16,0 2-59-16,0-9-60 0,0 4-50 16,0-2-24-16,0 2-35 15</inkml:trace>
  <inkml:trace contextRef="#ctx0" brushRef="#br0" timeOffset="12497.01">15678 9976 15 0,'-9'0'44'16,"9"0"68"-16,0 0 76 16,-8 0-20-16,0-5-6 15,8 3 4-15,0 2-6 0,0 0-2 16,0 0 34-16,0 0 4 16,0 0-51-16,0 0-20 0,0-5-39 15,0 1-38 1,5 1-36-16,1-6-5 0,2 1-7 15,6 8 0-15,2-4-4 16,8-4-22-16,1 4-58 0,-1-1-53 16,-5 0-14-16,-2 3-10 15,-4 2 8-15,-4 0 14 0,-6 0-1 16,1 0 17-16,-4 0 18 16,0 0 17-16,0 24-15 15,-13-12 70 1,2 0 9-16,-2 4 8 0,-4-4 6 15,3 0 5-15,-4 1 5 0,2 0 6 16,4-6 7-16,4-7 2 16,8 0 2-16,0 8 2 15,0-8 5-15,0 0 10 0,0 0 13 16,0 0 13-16,0 9 5 16,0-9-1-16,0 0 7 15,8 0-6-15,-5 0-13 0,6 0-6 16,-1 0-1-16,0 0-17 15,6 0-17-15,1-5-4 0,2 1-6 16,2 1-26-16,-2-7-40 16,0 3-24-16,-2-1-26 0,-2 0-19 15,-5-1 0-15,-4 1-24 16,-1 1-3-16,-3 2 23 16</inkml:trace>
  <inkml:trace contextRef="#ctx0" brushRef="#br0" timeOffset="14356.84">16074 9769 9 0,'0'-5'23'0,"-6"5"25"0,-3 0 48 16,9 0 57-16,-8 0-36 16,-1-3-26-16,9-2-24 15,-8 1-31-15,8 0-21 0,0 4-5 16,0 0-6-16,0 0 1 16,0 0-1-16,0 0-1 15,0 0 10-15,0 0 23 0,5 0 8 16,-2 0 1-16,3 0-4 15,-6 0-11-15,0 0-7 0,0 0-6 16,0 0 1-16,0 0-5 16,0 0-7-16,0 0 0 0,0-4-9 15,0 1 8-15,0-2-8 16,0 5 4 0,0 0 1-16,0 0-1 15,0 0-3-15,0 0 4 16,0 0-1-16,0 0 4 15,0 0-2-15,0 0 3 16,0 0-5-16,0 0-3 16,0 0-1-16,0 0 1 0,0 0-1 15,0 0-9-15,0 0 4 16,0 0 6-16,0 0-1 16,0 0 1-16,0 0-1 0,0 0-1 15,0 0 6-15,0 0-1 16,0 0 0-16,0 0 0 15,0 0 2 1,0 0-8-16,0 0 12 16,0 0 0-1,0 0-5-15,0 0 2 0,0 0-5 16,0 0 4 0,0 0-1-16,0 0 0 0,0 0 5 15,0 0-8 1,0 0 3-16,0 0-1 15,0 0 1 1,0 0-1 15,0 0-5-31,0 0-2 16,0 0 0-16,0 0 3 16,0 0 1-16,0 0 0 15,0 0 5 1,0 0 4-16,0 0-4 0,0 0-5 15,0 0 4-15,0 0-4 16,0 0-2-16,0 0-3 16,3 0-8-16,2 0 2 0,2-5-1 15,1 2 0-15,1-1 7 16,-1 4 3-16,0 0 2 0,-5 0 0 16,2 0 0-16,4 0-2 15,-2-4 7-15,-3 4-5 16,0 0-4-16,-4 0 2 0,4 0 3 15,-4-5-2-15,0 5 9 16,0 0 5-16,0 0 13 16,0-2 9-16,0-3 5 0,0 5 5 15,0 0 1-15,0 0-11 16,0 0-2-16,0 0 5 0,-8 0 1 16,8 0 11-16,0 0 0 15,0 0-17-15,0 0-15 0,0 0-4 16,0 0-4-1,0 0-9-15,0 0-5 0,12 0 0 16,5 0 2-16,6 0-3 16,7 0 1-16,2 0-7 0,1 0-6 15,-1-8-8-15,-4 4-16 16,-8 0-15-16,-3-1-19 0,-6-3-27 16,-11 1 104-16,0-2-198 15,0 1 50-15,-8 8 36 0,-6 0 12 16,-7 0 4-16,-1 8 3 15,-3 1 10-15,-1 2 19 16,-4 2 21-16,7-6 16 0,-3 3 12 16,6-10 7-16,6 7 6 15,0-7 8-15,2 0 14 16,12 0 29-16,0 0 51 0,0 0 63 16,0 0-22-16,-8 0-13 15,8 0-9-15,0 0-27 0,0-5-23 16,0 3-2-16,0-3-7 15,0 5-11-15,0 0-3 16,0 0-4-16,0 0 0 16,0 0 3-16,0 0-23 0,0 0-6 15,-8 16-6-15,-1 1-1 16,1 3 3-16,-3 5 3 0,-1 3 2 16,0-4-11-16,-2-4-5 15,14-4 1-15,-11 1 3 16,11-6-3-16,0-11 5 0,0 0-9 15,0 0 5-15,0 0-12 16,0 0-14-16,0 0-1 16,8 0 8-16,1-2 1 15,2-3 6-15,1 1 6 0,0-1 0 16,1 5 3-16,-1 0-6 16,0 0 7-16,0 0 0 0,1 0 0 15,-2 0 3 1,-3 0 5-16,-2 0 10 0,-6 0 14 15,0 0 1-15,0 14-12 16,0-14 10-16,0 7 19 0,0 0 5 16,-14 7-13-16,3-2-2 15,-6 0-10-15,2 0-6 0,1 0-10 16,3-12-3-16,3 10-4 16,8-10-1-16,-12 0-3 0,12 0 1 15,0 0 2-15,0 0 0 16,0 0-6-16,0 0 7 15,0 0-13-15,0 0-16 0,0 0-4 16,0 0-30-16,0 0-33 16,0 0-49-16,0 0-67 0,0 0-46 15,0 0-15-15,0 0-27 16</inkml:trace>
  <inkml:trace contextRef="#ctx0" brushRef="#br0" timeOffset="15541.87">15604 10563 98 0,'3'0'235'15,"7"0"-63"-15,-10-5-67 16,4 2-56-16,0-1-25 16,-4 4-5-16,0-5-5 0,0-2 5 15,0 2-6-15,0 1 10 16,0 1 16-16,0-3 31 0,0 6 31 15,0 0 18-15,0 0 7 16,0 0-28-16,0 0-30 16,0 0-28-16,0 9-12 15,0-9-16-15,0 14-4 0,0 5-4 16,0 14 8-16,0 19 8 16,-13 17 23-16,13 14 23 0,-11 5-4 15,-2 6-1-15,1-5 12 16,4 1-6-16,0-9-10 15,0-12-12-15,8-3-18 0,-8-14-10 16,8-11-8-16,0-8-5 16,0-8-4-16,0-10 0 0,0 2 0 15,0-10 0-15,0-7-10 32,0 0-63-32,0-2-76 15,-8-12-90-15,0-9-72 0,-1-11-23 16,-4-9 5-16</inkml:trace>
  <inkml:trace contextRef="#ctx0" brushRef="#br0" timeOffset="16390.84">15536 4262 226 0,'0'-25'303'0,"0"4"-61"16,3 5-77-16,-3 4-85 16,0 4-29-16,0 0-4 15,0 8 3-15,0 0-21 0,0 0-16 16,0 16-12-1,0 8-5-15,0 13 2 0,0 8 4 16,0 4-2-16,0 4-2 16,0 0 8-16,0-1-6 15,0 1-2-15,0 0 2 0,0 0 0 16,0 0-2-16,-8 3 7 16,0 1-3-16,-4-4 2 0,-1 1-4 15,4-9 0-15,9-9 2 16,-10-7-5-16,10-9 6 15,-8-7-5-15,8-13-2 0,0 7-29 16,0-7-26-16,0 0-6 16,0 0 12-16,0 0 4 0,0 0-5 15,0-3-32 1,-8-6-28-16,8-3-10 0,-14-9-66 16,6 2 11-16</inkml:trace>
  <inkml:trace contextRef="#ctx0" brushRef="#br0" timeOffset="16706.84">15328 4684 218 0,'0'-8'244'0,"0"0"-87"16,0 5-75-16,0 3-44 16,0 0-17-16,4 0 6 15,5 11 17-15,0 9 3 16,2 13-11-16,4 12-9 0,1 7-4 15,2 5-9-15,-2 5-6 16,-1 2-3-16,1 3 1 16,-2-11-1-16,-2-10 3 0,0-13 9 15,-1-13 31-15,2-8 5 16,-1-12-14-16,9-12-9 0,6-22-16 16,6-14 0-16,13-14-6 15,-2-11 0-15,5 0-7 16,0 8-4-16,-9 8-5 0,-4 12-17 15,-7 12-63-15,-8 14-73 16,-9 5-28-16,-4 14-14 16,-8 21-44-16</inkml:trace>
  <inkml:trace contextRef="#ctx0" brushRef="#br0" timeOffset="17439.06">15251 6715 243 0,'0'-24'201'16,"5"-1"-48"-16,-5 5-42 15,3 1-41-15,-3 2-5 16,0-4 23-16,0 2 14 0,0 2-12 16,0 1-20-16,0 4-20 15,0 7-4-15,0 5 18 0,0 0 3 16,0 0-18-16,0 0-16 16,0 26-19-16,4 14 8 15,1 25 8-15,-2 20-4 16,3 18-7-16,-6 10-6 0,0 18 3 15,0 7 3-15,0 0-4 16,0-4-7-16,0-12-4 0,0-15 3 16,0-23-6-16,0-13 3 0,0-22 1 15,0-13-2 1,0-12 3-16,0-8-1 0,0-16-7 16,0 0-40-16,0-7-66 15,0-19-60-15,0-10-27 0,-9-9-9 16,0 5 4-16,-2 4 26 15,-3 3-11-15,3 9-1 16,-3 3-67-16</inkml:trace>
  <inkml:trace contextRef="#ctx0" brushRef="#br0" timeOffset="17754.9">15024 7652 264 0,'-8'-20'217'16,"8"-1"-37"-16,0 1-25 0,0 3-62 15,0 1-27-15,0 4 32 16,0 4 17-16,0 8-22 16,0 0-38-16,0 0-16 0,12 24 30 15,4 13 9-15,5 16-19 16,7 11-1-16,1 11-21 0,2 2-15 16,7 1-13-16,-6-6 6 15,1-10-14-15,-1-13 14 16,-7-12-12-16,-6-13 12 15,-1-12-4-15,-4-12-9 0,6-21 4 16,2-20-5-16,-2-16-22 0,3-12-47 16,2-12-57-1,-1 4-37-15,1 12-9 0,-4 12-74 16,-5 13-31-16,-5 15-33 16</inkml:trace>
  <inkml:trace contextRef="#ctx0" brushRef="#br0" timeOffset="18321.63">15406 8983 239 0,'4'-12'353'16,"-4"5"-33"-16,0-2-133 16,0 4-105-16,4 5-49 0,-4 0-13 15,0 0 31-15,0 0 1 16,0 17-19-16,4 11-2 0,4 13-6 15,-2 12 0 1,-5 5-5-16,7-6-11 0,0 1-2 16,-3-4 1-16,-2-4-6 15,6-10-2-15,-4-5 2 0,-2-6-2 16,-3-8 0-16,0-4 2 16,0-2-8-16,0-10-21 15,5 0-43-15,-5 0-37 0,0 0-34 16,0 0-21-16,0-12-6 15,0-5 10-15,-13-4 10 0,1 1-5 16,-1-6 7-16</inkml:trace>
  <inkml:trace contextRef="#ctx0" brushRef="#br0" timeOffset="18620.25">15320 9167 45 0,'-7'-9'177'15,"7"5"57"-15,-14 4-33 0,14 0-55 16,0 0-74-16,0 0-35 15,0 0 6-15,0 0 25 0,0 0-3 16,0 0-13-16,9 21 34 16,7 3-18-16,1 8-17 0,3 10-6 15,0-2 11-15,1 0-20 16,-1 1 5-16,-4-8-14 0,0-4-13 16,-4-10 6-1,1-2-4-15,-5-17 3 0,0 0-3 16,3 0-12-16,11-12-2 15,2-12 0-15,3-13 1 0,1-8-9 16,3 1-30-16,-5-1-40 16,8 4-65-16,-6 3-43 15,0 11-41-15,-2 2-6 0,-3 8-32 16,-2 10 28-16</inkml:trace>
  <inkml:trace contextRef="#ctx0" brushRef="#br0" timeOffset="20334.52">15560 11556 308 0,'0'-8'256'16,"0"-1"-18"-16,0 6-33 15,0 3-57-15,0-4-62 16,0 0-37-16,0 4-24 0,8 0-12 16,9 20 13-16,15 11 2 15,15 19 13-15,23 14 1 16,15 15 22-16,18 6-19 0,9 0-16 16,7 1-15-16,-1-10-7 15,-10-9-1-15,-9-15-3 16,-18-11-8-16,-16-8 0 0,-21-9 10 15,-11-9-3-15,-13-2 5 16,-6-3 6-16,-11-10 6 16,-3 0 1-16,0 0-5 0,0 0-9 15,0 0-1-15,0-5-2 16,0 0-1-16,-8 3 10 0,8-3 6 16,-13 5-2-16,1 0-11 15,-4 0 3-15,-8 19-11 0,-14 10 8 16,-11 16-1-1,-14 12 5-15,-19 16-6 0,-12 9 13 16,-7 5 25-16,-5 1 53 16,-3 1 5-16,-1-3-99 0,8-5 0 15,6-3 0-15,6-9 0 16,12-12 0-16,14-11 0 16,13-11 0-16,8-12 0 0,10-1 0 15,14-10 0-15,2 0 0 16,10-3 0-16,7-9-129 15,0 0-97-15,0 0-54 16,0 0-21-16,0-9 15 0,0-7 33 16,0-3-316-16</inkml:trace>
  <inkml:trace contextRef="#ctx0" brushRef="#br0" timeOffset="21549.27">15422 11617 95 0,'0'-12'131'15,"0"0"-2"-15,0-4-62 16,0 4-44-16,0-2-38 0,0-1-30 15,0 2-26-15,0 5 33 16,0 0 30-16,0-1 35 16,0 2 53-16,0-2-9 0,0 2-15 15,-8-2-2-15,8-3-8 16,0 4-8-16,0 8-15 0,0-4-7 16,0-4-6-16,0 8-12 15,0-5-5-15,0 2-10 0,0-2 5 16,0 1 5-16,0 4 2 15,4 0 2-15,-4 0 9 16,0 0 3-16,0 0-3 0,0 0 2 16,4 0 2-16,-4-4-8 15,0 4 2-15,0 0 0 16,0 0 5-16,0 0 5 0,0 0 10 16,0 0 25-16,0 0 15 15,0 0 8-15,0 0 15 16,0 0 3-16,0 0-8 0,-8 0-3 15,-4 0 5-15,-1 0 0 16,-6 16-27-16,-19 6-16 0,-14 9-16 16,-19 7-4-16,-8 2-5 15,-15 9 3-15,-16-1 4 0,-9 2 1 16,-1-2-4-16,-6-2-1 16,4-2-6-16,5-3-7 15,3-5 0-15,8-4-6 16,17-7 0-16,12-4 4 0,12-5-4 15,16-4 3-15,11-4-2 16,12-8 0-16,9 9 4 16,3-9 0-16,6 0-1 0,8 0-6 15,0 0 11 1,0 0-8-16,0 0 1 16,0 0-10-16,0 0 4 15,0 0 3 1,0 0-1-16,0 0-1 15,0 0-3-15,0 0 8 16,0 0 5-16,0 0-6 0,0 0-8 16,0 0 9-16,0 0-1 15,0 0 3-15,0 0-3 16,0 0 0-16,0 0 1 16,0 0 2-16,0 0 4 15,0 0-12-15,0 8-1 16,5 3 0-16,3 6 9 15,9 6-1-15,4 20 9 16,7 14-5-16,7 19 12 0,14 22 3 16,8 8 19-16,17 8 7 15,10 5-18-15,13-2-4 16,13-4-9-16,9-1 2 16,3-15-11-16,4-6 2 0,-9-16 1 15,-7-5-2-15,-14-9-4 16,-14-13 2-16,-20-11 7 0,-17-7-13 15,-10-7-1-15,-11-7 0 16,-7-4 0-16,-5-12 0 16,-6 0 0-16,-3 10 0 0,0-10 0 31,2-5 0-31,-5-8 0 16,0 2 0-16,0-6-134 15,0-3-164-15,0-5-29 0,0-7 12 16,0-5 11-16,0-3-6 15</inkml:trace>
  <inkml:trace contextRef="#ctx0" brushRef="#br0" timeOffset="22000.79">14921 12370 67 0,'0'-11'106'15,"5"-1"56"-15,-5-1-41 0,0 0-41 16,0 1-31-16,0 0-24 16,0 0 9-16,0-5 21 15,0 5 27-15,0 0 28 16,0 0 17-16,0 3 17 0,0 4 13 16,0 5-30-16,0 0-29 15,0 0-49-15,0 0-28 0,0 10-13 16,0 6-8-16,0 8 8 15,0 5-7-15,0 3-7 16,0 5 9-16,0-1 0 0,0 1-5 16,0-9 2-16,0-3-22 15,0-4-65-15,0-9-74 0,0-5-77 16,0-7-23-16,0 0 1 16,0 0 14-16</inkml:trace>
  <inkml:trace contextRef="#ctx0" brushRef="#br0" timeOffset="22146">14807 11861 403 0,'-6'-39'252'0,"-2"5"-90"0,0 10-136 16,8 3-108-16,0 10-15 16,8-2 12-16,3 4-23 0,2 2-36 15,3 7-5-15</inkml:trace>
  <inkml:trace contextRef="#ctx0" brushRef="#br0" timeOffset="22483.79">15215 11764 209 0,'0'-16'281'16,"-9"-5"-89"-16,2 1-95 0,-1-1-55 0,0 5-11 15,-1 3 19-15,1 7 35 16,8-4 21-16,-8 10-22 0,8 0-41 16,-9 0-25-1,9 10-7-15,0 4-1 0,-11 19 25 16,3 17 17-16,-5 13-8 16,0 16-14-16,5 10-5 0,8 5-9 15,0 4-7-15,0-5-2 16,8-8-5-16,5-4 0 15,0-7-3-15,0-13 1 0,2-9-8 16,-4-10-39-16,-3-15-59 16,1-4-64-16,-4-8-47 0,-1-15-11 15,-4 0-27-15,0 0 40 16</inkml:trace>
  <inkml:trace contextRef="#ctx0" brushRef="#br0" timeOffset="22645.08">14918 12359 145 0,'0'-23'249'0,"8"0"-92"15,9-1-78-15,20-1-48 0,15 5-39 16,17-1-17-16,4 5-6 16,-5 4-45-16,-11 7-56 0,-11 5-14 15,-15 0 28 1</inkml:trace>
  <inkml:trace contextRef="#ctx0" brushRef="#br0" timeOffset="23330.21">14946 12895 49 0,'0'-11'166'0,"-12"-1"38"0,4 1-29 16,-3 4-36-16,3 3-52 16,-1 4-37-16,0 0-28 15,9 0-10-15,-11 0 0 16,2 11 5-16,-2 7 13 0,0 3-9 15,-3 2-7-15,6 7-7 16,8-2-1-16,0 0-9 0,0-3 6 16,0 0-5-16,0-6 7 15,0-3-14-15,4-3-19 0,4-13-9 16,2 0-15-16,-4 0 11 16,-1 0 11-16,-2-8-4 0,0-7 17 15,2-3 12-15,-5-1 1 16,0-6 17-16,0 0 8 15,-8 4 1-15,0 2 10 16,8 3 7-16,-6 3-11 0,6 4-4 16,0 1-18-16,0 8 0 15,0 0-9-15,0 0 10 16,0 8-4 0,3 7 1-16,5-2-1 0,3 4-6 15,1 0-4-15,1-1-13 16,4 5-35-16,-2-5-25 0,2-3-21 15,2-6-24 1,-1-7-45-16,2 0 3 0</inkml:trace>
  <inkml:trace contextRef="#ctx0" brushRef="#br0" timeOffset="23560.36">15101 12923 104 0,'0'0'197'0,"0"0"-2"16,0 0-39-16,0-4-62 15,0 1-43-15,0-2-27 0,0 1-10 16,0 1-7-16,8-6-5 16,9 5 2-16,3 1-7 15,0-1 3-15,0 4-9 16,0 0-28-16,-3 0-39 0,-1 0-25 15,-4 0-42-15,-4 0-33 16,1 0 28-16</inkml:trace>
  <inkml:trace contextRef="#ctx0" brushRef="#br0" timeOffset="23761.84">15199 12985 95 0,'-8'7'234'0,"8"-7"-63"16,-8 0-74-16,8 0-51 0,0 0-19 15,0 0 2-15,0 0 23 16,0 0 3-16,3 0-16 0,6 0-22 16,2 0-8-16,9 0-2 15,10 0-6-15,2-7-41 0,0-5-59 16,1-4-48-16,-5 3-53 16,1 3 19-16</inkml:trace>
  <inkml:trace contextRef="#ctx0" brushRef="#br0" timeOffset="23973.12">15487 12859 136 0,'0'0'193'16,"-8"0"-50"-16,8 0-53 0,0 0-40 15,0 0-24-15,0 0-7 16,0-5-12-16,10 1-2 0,7-4-5 15,5 0 0-15,-3 0-2 16,-1 4-9-16,-4 1-28 16,3 3-27-16,-1 0-44 0,-3 0-31 15,-5 0 141-15</inkml:trace>
  <inkml:trace contextRef="#ctx0" brushRef="#br0" timeOffset="24178.44">15511 12973 35 0,'-8'0'92'0,"8"8"76"0,0-8-14 16,0 0-47-16,0 0-39 0,0 0-31 15,3 0-16-15,10 0-9 16,-1-8 1-16,4-1-8 0,5-2-3 16,-1 2 1-16,-1 1-3 15,3 6-3-15,-4-4-32 16,-4 1-34-16,-3 1-41 15,3-4-51-15,-6 4 8 0</inkml:trace>
  <inkml:trace contextRef="#ctx0" brushRef="#br0" timeOffset="24677.49">15729 12651 73 0,'0'-22'201'0,"0"3"1"15,-8 3-37-15,8 0-56 0,0-1-43 16,0 4 0-16,0 1 18 16,0 8-9-16,0 4-17 15,0 0-21-15,0 0-11 16,0 9-5-16,0 3 21 0,8 7 3 16,6 7-14-16,-3 3 12 15,7 3-10-15,-7 0-16 16,0-1-11-16,-2-3-4 0,-1-5 4 15,0-3-6-15,-3-3 4 16,-2-8-1-16,-3-9 4 0,0 0 1 16,0 0-5-16,0 0-15 15,0-14-5-15,0 2 3 0,6-8 1 16,1 0 5-16,1 3 8 16,3 3-8-16,3 1 8 15,-3 0-3-15,1 3-5 16,-3 10 12-16,-1 0-8 0,1 0 2 15,4 0 2-15,-2 14 19 16,-4 3-11-16,1 0 4 0,0 2 0 16,-3 1-5-16,-2 0 2 15,-3 1 3-15,0-4-4 0,0-6-8 16,-8-3 11-16,-3-8-10 16,-1 0-25-16,1 0-39 15,-7-3-44-15,-3-13-35 16,1-5-20-16,0 2-20 0,0-3-29 15,0 3-37-15</inkml:trace>
  <inkml:trace contextRef="#ctx0" brushRef="#br0" timeOffset="25958.69">16791 12406 19 0,'-13'-4'62'15,"1"0"82"-15,-2 0 29 0,3 4-44 16,-3-4-25-16,0 0-17 16,2-4-17-16,4 5 5 0,8-2-3 15,0 1-7-15,0-1-19 16,0 3-22-16,4-8-15 16,8 3-4-16,9-1 2 0,10-1-4 15,14-3-6-15,9 0 4 16,19 0-1-16,20-4 4 15,12 4-3-15,14-5-7 16,7 1-14-16,-1-1-14 0,5 1-15 16,-5-1-6-16,-10 5 16 15,-15 0 21-15,-18 0 13 0,-17 4 15 16,-16 4 53-16,-17 0 32 16,-7 4 19-16,-12 0 5 15,-5 0-16-15,-2 0-38 0,-6 0-31 16,0 0-18-16,0 0-11 15,0 24 5-15,0 21 2 0,5 24 53 16,4 26 27-16,-6 21 12 16,2 26 11-16,3 14-2 15,0 12-72-15,0 7-41 16,0 3 0-16,0-3 0 0,0-12 0 16,1-12 0-16,-1-17 0 15,-5-25 0-15,2-23 0 0,-5-20 0 16,0-18 0-16,0-11 0 15,0-18 0-15,3-19 0 16,0-11-195-16,3-30-240 0,-3-20 0 16,2-20 54-16</inkml:trace>
  <inkml:trace contextRef="#ctx0" brushRef="#br0" timeOffset="26507.88">18836 12516 371 0,'-11'-24'335'16,"-1"4"-6"-16,0 4-64 0,4-1-133 15,8 8-77 1,0 1-36-16,0 8-16 0,0 0-2 16,0 0-7-16,8 0 9 15,7 17 8-15,10 16 10 0,7 8 0 16,4 5-22-16,6 1 7 16,-2-2-12-16,-3-10-18 0,-1 1-35 15,-3-17-18-15,0-10-3 16,-6-9 14-16,-6-14 28 15,1-11 26-15,-13-2 22 0,-1-10 14 16,-8-4 29-16,0 4 15 16,0-3 12-16,0 3 9 15,0 8-13-15,-8 9-10 0,8 5-32 16,-6 5-17-16,6 10-12 16,0 17-1-16,0 15 18 15,-8 21 5-15,-1 21 15 0,1 16 4 16,-4 3-2-16,-2-3-21 15,3-10-9-15,3-5-2 0,-1-13-7 16,9-18-9-16,0-9-7 16,0-9-18-16,0-7-58 0,0-10-67 15,0-9-70 1,0-4-29-16,0-12 5 0,0-13 1 0,9-15-17 16,7-19 49-1</inkml:trace>
  <inkml:trace contextRef="#ctx0" brushRef="#br0" timeOffset="27024.24">19296 12709 268 0,'8'-5'247'0,"-5"5"-76"16,-3 0-78-16,6 0-43 0,1 0-23 15,1 0 5-15,3 0 1 16,3 0-18-16,5 0-3 16,7 0-8-16,2-13-3 0,0-6-11 15,-2-10-1-15,-8-4-11 16,-5-5 15-16,-13-2 15 0,0 5 21 15,-8 5 15 1,-6 6 2-16,8 9-11 0,-2 9-13 16,-5 14-3-16,-3 18 27 15,-1 15 18-15,1 6-28 0,4 7-8 16,12 3-10-16,0-3-7 16,9-6-7-16,2-2 2 15,0-11-4-15,7-6 3 0,3-8-13 16,2-14-18-16,5-7-32 15,10-19-18-15,3-15 22 0,-6-5 18 16,-2-11 21-16,-4-7 9 16,-9-10 6-16,-9 3 5 15,-2 3 35-15,0 4 29 16,-5 8-11-16,4 10-29 0,10 5-16 16,-1 13-8-16,13 9 11 15,5 12 32-15,11 29 53 16,2 16 30-16,-3 17-22 0,-4 11 9 15,-9 8 12-15,-7 0-2 16,-13-3-128-16,-3-5 0 0,-9-11 0 16,-9-10 0-16,-3-11 0 15,-5-8 0-15,1-9 0 0,0-3 0 16,0-14 0-16,-1-7-34 16,1-12-366-16,1-12-64 15,-2-9 37-15,4-11-292 16</inkml:trace>
  <inkml:trace contextRef="#ctx0" brushRef="#br0" timeOffset="28554.78">13809 11918 37 0,'-11'-4'93'0,"-3"0"81"0,6-1-45 16,-3 5-39-16,4 0-41 15,7 0-23-15,-13 0-1 0,13 0 9 16,-13-2 13-16,5-3 5 15,0 0-10-15,-3 2-1 0,-3-5-8 16,-1 4 6-16,-5-5 6 16,-2 1 7-16,-6 4 2 15,-4 4 5-15,-8 0-12 0,-10 8 0 16,-3 5-27-16,-3 2-8 16,-1 2-7-16,0 4-3 15,0-1-2-15,5 1 2 16,0-5-9-16,6 0 3 0,6-4 0 15,7 0-9-15,5-4 12 16,8-8-5-16,3 9 6 0,0-9-2 16,6 0-5-16,11 0 1 15,-8 0 8-15,8 0-1 16,0 0 0-16,0 0-2 16,0 0-4-16,0 0 2 15,0 0 10-15,0 0-4 16,0 0 1-16,0 0 5 15,0 0-5-15,0 0-3 0,0 0 8 16,0 12-5-16,0 7 3 16,0 19 6-16,0 9-3 0,0 24 2 15,0 14 11-15,0 16-3 16,0 10 5-16,0 3 4 0,0 8 23 16,0 1-12-16,0-7-10 15,0 4-15-15,-8-8 4 0,8-1-2 16,-13-9-1-16,5-4 6 15,8-9 13-15,-11-7-6 16,2-5 9-16,1-8-9 0,8-4-2 16,-8-3 3-1,-1-6-7-15,9-6-10 0,0-6-6 16,0-7-4-16,0-9-1 16,0-8 0-16,0-3 1 0,0-6 1 15,0-11-3-15,0 0 2 16,0 0 5-16,0 0-4 15,0 0 3-15,0 0 4 0,0 0 1 16,0 0 19-16,0 0-12 16,0 0-11-16,0 0 4 0,0 0-6 15,0 0 0-15,0 0-13 16,0 0-3-16,0 0-33 16,0-7-46-16,0-5-68 15,0-10-85-15,0-1-33 0,0-10 10 16,0-8 31-16,0-4-43 15</inkml:trace>
  <inkml:trace contextRef="#ctx0" brushRef="#br0" timeOffset="29385.71">11613 13059 214 0,'-17'-17'221'0,"6"1"-20"16,-2 3-16-16,0 4-42 16,13 2-24-16,-8 7-37 15,8 0-22-15,0 0-12 0,0 25 18 16,0 7 9-16,0 18-19 15,0 7-28-15,0 3-7 16,0 5-5-16,0 5-11 16,0-6-4-16,0-6-1 0,5-10-21 15,-2-6-80-15,6-7-93 16,-5-9-63-16,1-11-30 0,-1-15-12 16</inkml:trace>
  <inkml:trace contextRef="#ctx0" brushRef="#br0" timeOffset="29719.86">11523 12985 206 0,'0'-44'229'15,"-8"7"-64"-15,0 9-48 0,8 2-48 16,0 10-27-16,0 8-12 16,0 8 37-16,16 12 29 15,6 11 19-15,5 16-27 16,5 8-11-16,10 8-6 0,-2 4-10 15,4 4-18-15,-3-7-20 16,-1-7-6-16,-4-4-8 16,-6-8-1-16,-6-9-10 0,-4-9 9 15,-7-2 2-15,-3-8 12 16,-4-9 28-16,-6-9 2 16,0-15-42-16,0-16 5 0,0-17-13 15,-12-8 2-15,0-5-5 0,-2 5 2 16,3 3-3-1,-2 14 0-15,6 8-13 0,7 8-34 16,0 7-50-16,0 4-70 16,0 9-50-16,0 1-43 0,0 1-24 15,0 3 12-15</inkml:trace>
  <inkml:trace contextRef="#ctx0" brushRef="#br0" timeOffset="30053.32">12043 12598 425 0,'-17'-20'328'16,"2"3"-51"-16,-2 9-109 0,6-1-43 31,2 24-106-31,9 8-3 0,0 12-5 16,0 15 1-16,0 7-5 15,0 0-7-15,9 0 6 0,7-4 2 16,3-8 1-16,6-8 0 15,4-8-8-15,-1-9-1 0,5-12 0 16,0-8-5-16,-10-12-3 16,-3-14-4-16,-6-9 1 0,-14-11 22 15,-9 2 25-15,-7 3 7 16,-9 6-9-16,-3 1-21 16,-4 11-18-16,3 6-6 15,1 4-43-15,3 5-58 0,5 8-52 16,3 0-47-16,1 0-26 15,4 0-30-15,12 0 40 0</inkml:trace>
  <inkml:trace contextRef="#ctx0" brushRef="#br0" timeOffset="33180.62">17546 14374 94 0,'-25'0'234'0,"1"0"-29"0,0 0-35 16,-1 0-37-16,4 0-29 15,-3 0-5-15,4 0-8 16,9 0-4-16,2-6-26 0,9 3-19 16,0-1-28-16,20-6-1 15,24-1-9-15,30-5-4 16,31-4 6-16,34-2-6 0,35 8-2 16,28-3 0-16,23 5-2 15,6 3 1 1,0 3-19-16,-7-5-31 0,-17 4-19 15,-17-2 5-15,-18 2 7 0,-18-1 25 16,-20 0 9-16,-28 0 15 16,-27-1 18-16,-17 6 31 15,-17-2 58-15,-16-3 26 0,-13 4-9 16,-13-5-20-16,-3 6-29 16,0-1-27-16,0 4-17 15,-8 0-10-15,8 0-6 0,-8 0 3 16,8 0 0-16,0 0-13 15,0 0 7 1,0 0 4-16,0 0-2 0,0 0-2 16,0 0 0-16,0 0 1 15,0 0 1-15,0 0 7 16,0 0 4-16,0 0-12 16,0 0-5-16,0 0 2 0,0 16 2 15,0 9 15-15,0 19 15 16,5 25 47-16,-2 17-27 15,5 7-27-15,5 4-5 0,-5-2-11 16,0-5-6-16,0-9 4 16,1-8-4-16,-4-13 1 15,-2-10-3-15,-3-14 2 0,0-8 4 16,0-7-4-16,0-5-9 16,0-3 6-16,0-6-1 0,0-7 0 15,-17 10 0 1,-3-4-4-16,-13 4-7 0,-11 2-2 15,-13 4-3-15,-12-1-2 16,-17 2 1-16,-12 8 8 16,-10-1 7-16,-18 1 1 0,-11 3 1 15,-12 0 3-15,-7 5-1 16,-11 0 0-16,0 1 7 0,-2-3-7 16,-4 2-3-16,12-5 9 15,14 1-6-15,12 0 1 16,15-6-3-16,14 3-1 0,21-11 3 15,15 0 1-15,13-2-1 16,18-13 1-16,4 10 1 0,16-10-1 16,7 7 2-1,0-7 1-15,4 0 8 0,8 0-2 16,0 0-6-16,0 0 0 16,-9 0 6-16,9 0-12 15,0 0 7-15,0 0 0 0,0 0-4 16,0 0 7-16,0 0 4 15,0 0 6-15,0 0-11 0,0 0 6 16,0 0 5-16,0 0-11 16,0-5 5-16,0 3 16 15,0-8-9-15,0-10-11 0,-8-20-16 16,0-17-4-16,8-21-6 16,-11-12-14-16,11-15 3 15,-9-9-17-15,9-4 9 16,0-8 13-16,0 2 2 15,0 11 12-15,3 12 6 0,6 23-3 16,-4 17 3-16,-2 15-2 16,5 14 0-16,-8 12-5 15,0 8-5-15,5 5-16 0,-2 7-22 16,-3 0-20-16,0 0 1 16,5 0 5-16,-1 14-14 15,4 3-7-15,-4 4-40 16,1 8-35-16,4 4-21 0,-9 3-68 15,0 1 6-15</inkml:trace>
  <inkml:trace contextRef="#ctx0" brushRef="#br0" timeOffset="33529.87">17984 14934 119 0,'-8'-15'223'16,"0"2"-49"-16,8 6-16 15,-8 1-52-15,8 6-54 0,-9 0-25 16,9 0-12-16,0 0 5 15,0 16 19-15,0 9 16 0,0 8-17 16,0 4-12-16,0 7-12 16,3 1-6-16,6 5-3 15,-1-11-5-15,-3 2 0 0,-2-8-13 16,-3-5-25-16,0-6-35 16,0-10-27-16,0-5-22 15,0-7-2-15,0 0-24 16,0-3-30-16</inkml:trace>
  <inkml:trace contextRef="#ctx0" brushRef="#br0" timeOffset="33716.72">17954 14653 221 0,'-10'-19'352'0,"-3"3"-47"15,13 3-143-15,-9 1-137 16,9 3-44-16,0 5 7 15,0 4 10-15,0 0-3 0,0 0-51 16,0 0-53-16,0 0-2 16,9 13 2-16,4 2-38 15,-3 2-43-15</inkml:trace>
  <inkml:trace contextRef="#ctx0" brushRef="#br0" timeOffset="34294.58">18176 14828 553 0,'-13'0'421'0,"13"0"-157"16,-8 0-158-16,8 0-74 0,0 13-19 15,0-1 1-15,4 9-7 16,9 6 1-16,-2 15-10 16,5 6 2-16,1 1 2 15,-6 4 4-15,7-9-4 0,-7-3-8 16,1-12 3-16,1-4-17 15,-5-9-37-15,0-3-7 16,0-13 2-16,0-13-7 0,0-12 10 16,1-11 28-16,-1-4 23 15,-5-6 17-15,2 7 5 16,-5 5-4-16,3 10 0 0,0 7-1 16,3 6-5-16,6 11 30 15,4 11 5-15,4 9-11 16,5 5-14-16,4 5-6 0,-1-2-4 15,0-4-3-15,1-7 4 16,-5-5-9-16,0-12-14 16,1-6-22-16,-2-10-2 0,-2-12 6 15,0-8 8-15,-6-9 13 16,-2-8 13-16,-2-7 3 16,-5-63 54-16,-6 69-5 15,0 11 13-15,0 10-15 16,-9 9-6-16,9 7-26 15,-8 8-11-15,8 9 0 16,0 12 0-16,0 17-2 0,0 13 4 16,8 15-9-16,4 7 3 15,1 1-1-15,-3 1 0 0,7-6 3 16,-4-3-8-16,-1-8 3 16,-4-13-28-16,1-7-64 15,-6-9-67-15,3-3-49 0,-6-17-33 16,0 0-11-16</inkml:trace>
  <inkml:trace contextRef="#ctx0" brushRef="#br0" timeOffset="34463.85">18618 15000 187 0,'-21'-5'345'16,"5"1"-61"-16,16-4-138 15,4 1-108-15,18-2-32 0,12 1-4 16,13-4 3-16,5 4-3 15,1 0 0-15,-2 3-28 16,0 1-46-16,-9 1-35 0,-1 3-13 16,-8-5-43-16,-12 0-42 15</inkml:trace>
  <inkml:trace contextRef="#ctx0" brushRef="#br0" timeOffset="34994.79">19283 14605 226 0,'13'-29'286'0,"-2"4"-70"0,-1 0-85 16,-2 6-34-16,-5-1 36 16,5 3 71-16,-5 5 28 15,3 0-34-15,-3 8-87 0,2 4-54 16,-2 0-22-16,5 16 31 15,0 8-11-15,5 13-55 16,0 9 0-16,2 7 0 16,1 3 0-16,1 6 0 0,-1-5 0 15,-3-9 0-15,0-8 0 16,2-2 0-16,-4-10 0 16,-3-8 0-16,-8-9 0 0,0-18 0 31,0-9-58-31,-11-13 10 15,-2-7 22-15,-2-5 8 0,-6 4 12 16,-3 4 6-16,-1 10 8 16,5 5-5-16,-4 18-3 15,0 11 9-15,-1 8 2 16,4 9-3-16,5 4-5 0,16 5 2 16,0-3 4-16,13-7-1 15,8-3-6-15,1-3 13 16,8-9-9-16,2-12-11 0,-1 0 5 15,-1 0-14-15,-4-12-24 16,-8 0-32-16,-5-8-63 16,-5 0-56-16,-8 0-51 0,0-3-22 15,-13 12 1-15,-7-1-38 16</inkml:trace>
  <inkml:trace contextRef="#ctx0" brushRef="#br0" timeOffset="37000.8">12840 14104 65 0,'-9'-4'133'15,"1"-3"25"-15,8 2-62 0,-13-3-49 16,13 4-23-16,0-1-7 15,0-3 9-15,0 4 10 0,0-4 3 16,0 4 6-16,0-3 2 16,-8 2-5-16,8-4 2 15,-11-3 30 1,3 10-32-16,8 2-5 16,0 0 1-16,0 0 0 0,0 0 8 15,0 0-17-15,0 0-10 16,0 0-10-16,0 0-4 15,0 0-8-15,0 12 3 16,0 7 2-16,0 14-1 16,0 16-1-16,0 11 4 15,0 9 1-15,0 9-3 0,0 3 5 16,0 0 4 0,0 1 3-16,0-1 9 0,0 0 17 15,0 0-15-15,0-7-12 16,0-5-4-16,0-3 1 0,0-9-6 15,0-9 6-15,0 1-9 16,-9-3 6-16,1 2 0 16,8 1-7-16,-13 9 0 0,13 7 5 15,-9 3-1-15,3-2-8 16,6-5 6-16,0-4-4 16,-8-4 0-16,8-4 7 0,0-8 1 15,0-6-3-15,0-1 11 16,0-1-1-16,0-5-2 15,0 1-2-15,0 0-4 16,0-6 3-16,0 6-2 0,0-1-1 16,0-4-2-16,0-3-6 15,0-1 7-15,0-5-1 0,0 3 13 16,0 3 4-16,0-6 6 16,0 1-9-16,0 0-8 15,4 5 3-15,0-4-6 0,0 2-2 16,-2-1-2-16,4-2-1 15,-3-4 8-15,5 4-1 0,0-4 1 16,1 0 1-16,-1 5 1 16,5-5 12-16,-2 0 0 15,2-1 14-15,4 3-1 16,-1-2 1-16,0 0-12 16,0-4-1-16,9 1-5 0,7-2-7 15,7-7-4-15,10 12 3 16,9-3-9-16,11-9 0 0,0 9-1 15,5-9-4-15,-6 8 3 16,-3-8 6-16,-5 0-4 16,-3 7 0-16,-4-7-6 0,-3 8 3 15,-7-8 2-15,3 0-3 16,-7 0 4-16,-1 0-3 16,-6 0 8-16,2 0-11 15,-8 0 8-15,4 0-4 0,-1 0 2 16,2 0-4-16,2 0 2 15,-1 0 0-15,6 0 0 16,1 0-4-16,3-3 11 0,-2-7-1 16,-3 10-12-16,-1-2 6 15,-3 2-1-15,-6-6 6 16,-2 6-3-16,-5-2-1 0,0 2 1 16,-3 0-6-16,-4 0 4 15,-2 0 5-15,5 0-11 0,0 0 9 16,4 0-1-1,6-6-2-15,2 3-3 0,5-1 5 16,2-1-4-16,6 5-2 16,5 0 4-16,-6 0 7 0,-1 0-3 15,1 0-10-15,-6 0 6 16,-4 0-5-16,-7 0 10 16,-3 0-7-16,-3 0 2 0,-2 0 3 15,2 0-3-15,-1 0 1 16,1 0 3-16,-5 0-2 0,5 0-4 15,-6 0 11-15,3 0-6 16,-3 0 4-16,1 0-11 16,-3 0-1-16,-1 0 17 15,-3 0 1-15,-2 0-4 16,2 0 6-16,-5 0 9 0,3 0-7 16,0 0 13-16,6 0-13 15,-1 0-5-15,3 0-12 0,3 0 0 16,-2 0 0-16,-6 0 0 15,3 0 0-15,-1 0 0 16,0 0 0-16,-3 0 0 0</inkml:trace>
  <inkml:trace contextRef="#ctx0" brushRef="#br0" timeOffset="37160.39">15242 16546 2047 0,'0'-3'0'31,"6"3"0"-31,-6-4 0 16,0-1 0 0,0 5-46 31,0 0-378-32,0 0-20 1,0 0 8-16,0 0-258 0</inkml:trace>
  <inkml:trace contextRef="#ctx0" brushRef="#br0" timeOffset="37906.29">15531 16380 125 0,'-12'-16'222'0,"-1"4"-38"16,2-1-10-16,-1 1-48 0,0 3-41 16,4 2-25-16,-1 2-21 15,-4 5-8-15,4 0-5 16,-9 0-4-16,-4 0-3 0,3 16 3 15,-4 1 23-15,-3 3 16 16,1 5-6-16,6 5-19 16,-2-3-11-16,4 2-4 0,6-1 2 15,3 1 5-15,8 2-8 16,0 2-7-16,0 0-5 16,0-5-4-16,8 1-4 0,3-1 2 15,6-3 2-15,7-1 0 16,1 1 1-16,4-10 1 15,-2-1-3-15,1-2-2 16,6-12-5-16,-6 0 9 0,1 0 2 16,-6-5-5-16,7-6 0 15,-1-11 5-15,-6-6 3 16,-4-1-2-16,-1-3 4 0,-10-5 22 16,-3-8 20-16,-5 2-4 15,0-7 17-15,-13-2-30 16,-5 2-9-16,4 5-9 0,-3 4-2 15,1 9-12-15,-5 3 4 16,1 9-11-16,-4 4-1 0,0 9-5 16,-1-2 2-1,1 9-5-15,0 0-24 0,-1 0-28 16,5 9-55-16,4 2-50 16,3 9-50-16,2 6-40 15,11-2-9-15,0-1-43 0</inkml:trace>
  <inkml:trace contextRef="#ctx0" brushRef="#br0" timeOffset="39569.82">18853 15432 96 0,'-9'-10'214'0,"9"8"-20"16,0-3-13-16,0 1-67 0,0 1-54 15,0 3-23-15,0 0 5 16,0 0 39-16,0 0 17 0,-8 0 5 15,8 0-29-15,0 0-24 16,0 0-20-16,0 14-2 16,0 8 16-16,5 10 35 0,7 14-13 15,0 6-7-15,0 10-8 16,1 2-19-16,0-2-5 16,-7 3-12-16,3-3-7 15,-6-11-2-15,5-6 1 0,-8-9-4 16,5-7-1-16,-2-8 2 15,-3-5-3-15,0-4 2 0,0-4 1 16,0-8-2-16,0 0 4 16,0 0 13-16,0 0-12 15,0 0-12-15,0 0 2 0,-16 0 1 16,1-4-6-16,4 0 5 16,-7 4 4-16,-1 0-4 0,-3 0 6 15,-1 0-7-15,-6 0 5 16,-4 0 0-16,-4 0 5 15,-2 12-4-15,-7-4-2 0,-2 6 0 16,-8-7-5-16,-6 5 2 16,-1 0 11-16,-7 0-4 15,-9 1-8-15,4 0 1 16,-3-1 2-16,2-1 1 0,-2-11 4 16,5 8-2-16,3 0-4 15,-3-8 4-15,5 12-1 0,3-12 1 16,-3 8 3-16,0 1-9 15,3-9 4-15,8 7-2 16,6-7 11-16,-2 10-6 0,4-10-7 16,9 0 15-16,2 7 6 15,3 1-1-15,2-8 7 16,1 0 7-16,-1 9-6 0,2-9-9 16,-4 7 5-16,2-7-12 15,-2 0-1-15,-1 0-7 16,-1 0 1-16,6 9 4 0,-3-9 12 15,6 0-9-15,0 0-8 16,-1 0 0-16,-1 0 0 16,3 0 0-16,-3 0 0 0,-1 7 0 15,-3-7 0-15,3 13 0 16,2-13 0-16,1 9 0 16,3-9 0-16,2 0 0 0,6 8 0 15,4-8 0-15,2 8 0 16,3-8 0-16,-5 0 0 0,1 0 0 15,4 0 0-15,-5 0 0 16,-2 8 0-16,-1-8 0 16,-2 7 0-16,7-7 0 15,-6 9 0-15,6-9 0 0,-2 0 0 16,1 0 0-16,5 0 0 16,-7 0 0-16,6 0 0 15,-3 0 0-15,2 0 0 16,-3 0 0-1,4 0 0-15,-4 0 0 16,-1 0 0-16,2 0 0 16,-5 0 0-16,-1 0 0 15,-4 0 0-15,1 0 0 16,5 0 0-16,-2 0 0 0,1 0 0 16,-1 0 0-16,0 0 0 15,2 0 0-15,-2 0 0 16,1 0 0-16,-4 0 0 0,4 0 0 15,3 0 0-15,5 0 0 16,0 0 0-16,0 0 0 16,-1 0 0-16,1 0 0 31,2 0 0 0,-2 0 0-31</inkml:trace>
  <inkml:trace contextRef="#ctx0" brushRef="#br0" timeOffset="39663.18">15698 16396 2047 0</inkml:trace>
  <inkml:trace contextRef="#ctx0" brushRef="#br0" timeOffset="39969.64">15702 16396 1955 0,'5'0'-310'0,"-1"0"-48"16,0 0-5-16,2 0 6 15,7-9 76-15</inkml:trace>
  <inkml:trace contextRef="#ctx0" brushRef="#br0" timeOffset="40710.41">20297 14751 3 0,'0'0'2'16,"0"0"7"-16,6 0 12 15,-3 0 23-15,2 0 18 0,-5 0 8 16,0 0-30 0,0 0-50-16,0 8-67 0</inkml:trace>
  <inkml:trace contextRef="#ctx0" brushRef="#br0" timeOffset="41341.33">15617 16677 209 0,'4'0'269'15,"-4"9"-1"-15,0-9-19 16,0 0-24-16,0 0-34 16,0 0-57-16,0 0-39 15,0 0-6-15,0 0 5 0,0 0-4 16,0 0-9-16,0 0-28 16,0 0-121 30,0 0-69-46,0 0-44 16,0 0-40-16,0 0-35 0,0 0-14 16,0-9-3-16,0-8-3 15</inkml:trace>
  <inkml:trace contextRef="#ctx0" brushRef="#br0" timeOffset="43762.94">15511 16909 70 0,'0'-9'119'16,"0"2"38"-16,-13-2-54 15,13 2-39-15,-11-2-35 16,11-4-9-16,-8 5-3 0,8 1 2 16,0 3 1-16,0-1-1 15,0 5 11-15,0 0 15 16,0 0 17-16,0 0 14 0,0 0-1 16,0 0-9-16,0 0-23 15,0 0-11-15,0 0-13 16,0 0 6-16,0 0-3 15,-8 0 18-15,8 12-18 0,0 0-1 16,0 5 5-16,-8 8 20 16,8 7 28-16,0 1-22 15,0 2-24-15,0-1-16 0,3-2-3 16,2 2-9-16,-2-10 7 16,2-5-1-16,-5-2-3 0,0-8-2 15,0-2 1 1,0-7 0-16,0 0-4 31,0 0-7-31,0 0-14 16,0 0-33-16,0 0-11 0,0 0-33 15,0 0-20-15,0-5-17 16,0 3-16-16,0-7-6 16,0 1-2-16,-8-4-70 0</inkml:trace>
  <inkml:trace contextRef="#ctx0" brushRef="#br0" timeOffset="44778.64">14983 17202 203 0,'-54'0'233'0,"6"7"-38"16,8-7-72-16,12 0-57 0,3 0-25 15,10 0 6-15,7 0 15 16,8 0-2-16,0 0-20 15,0 0-13-15,0 0-11 0,8 0-11 16,4 0-4-16,7 0 0 16,24 0 12-16,17 0-1 15,24 0-5-15,26-3-4 0,20-9 5 16,15 1-2-16,10-6-19 16,4 0-50-16,-5 1-46 15,-11-1-7-15,-17 0 3 16,-16 5 34-16,-27 5 43 0,-18-2 40 15,-15 6 52-15,-18-2 34 16,-16 5 3-16,-4 0-14 0,-7 0-18 16,-5 0-17-16,0 0-8 15,0 0-9-15,0 0-8 16,0 0 6-16,0 0 5 0,0 0 14 16,0 0 0-16,0 0-1 15,0 0-9-15,0 0-8 0,0 0-1 16,0 0-12-1,0 17 13-15,0 7 16 0,0 12-11 16,4 9 2-16,4 5-3 16,6 2-12-16,-5 5 0 15,7 1-3-15,-2-6-9 0,-2-2-6 16,1-6 0-16,-3-8 5 16,-2-3 0-16,-2-8-6 0,-6-2 1 15,0 3 3-15,0-11-9 16,0 2 7-16,-14-2-8 15,4-2-2-15,-12-2-3 16,-3 3-3-16,-10 3-3 0,-15-1 3 16,-15 4 1-16,-11 5 5 15,-13 4 6-15,-9 2 0 16,-9 3 0-16,-1 1 5 0,-7 3-4 16,1-3-4-16,2 3 7 15,-2-6 4-15,5 1-4 16,6-5-4-16,7-4 7 0,10-4-5 15,9-2 5-15,9-2-7 16,11-4 3-16,11-12 0 16,10 8 2-16,12-8-1 0,3 0 1 15,9 0 1 1,4 0 2-16,8 0 7 0,0 0 0 16,0 0 2-16,0 0-3 15,0 0 11-15,0 0 6 16,0 0-7-16,0 0 10 0,0 0-1 15,0 0-10-15,0 0-3 16,0 0-7-16,0 0 2 0,0-5 8 16,0-2-11-16,0-5-7 15,3-12 2-15,5-14-11 16,1-19 0-16,-1-12 2 0,-8-5 5 16,0-7-28-16,0-8 1 15,0-6 9-15,0-2 0 16,0 3 5-16,-8 9 3 15,8 12-1-15,0 15 6 0,0 18 4 16,0 12-1-16,0 4-9 16,0 7-10-16,0 8-26 15,0 6-46-15,0 3-18 0,0 0 3 16,5 0 2-16,-2 0-7 16,2 0-5-16,-2 0-16 15,5 7-11-15,1 6-45 0,0-4-28 16</inkml:trace>
  <inkml:trace contextRef="#ctx0" brushRef="#br0" timeOffset="45127.88">15024 17646 310 0,'0'-9'243'16,"-8"1"-11"-16,8 1-71 16,0 2-57-16,0 0-28 0,0-2-17 15,0 3-14-15,0 4-16 16,0 0 5-16,0 0 11 0,0 0 15 16,0 0 14-1,0 23-6-15,0 11-7 0,3 14-7 16,6 13-29-16,3 9-2 15,0-5-18-15,1-4-2 16,-2-7 3-16,3-10-11 0,-3-7-33 16,-3-12-71-16,-4-11-68 15,-4 0-64-15,0-14-26 16,0-9 4-16,0-15-27 0</inkml:trace>
  <inkml:trace contextRef="#ctx0" brushRef="#br0" timeOffset="45276.98">14980 17430 343 0,'-9'-17'213'0,"0"6"-32"15,9-2-66-15,0 4-57 16,0 6-41-16,0 3-49 16,0 0-45-16,0 0-27 0,9 0-20 15,0 0-55-15,-3 12 0 16</inkml:trace>
  <inkml:trace contextRef="#ctx0" brushRef="#br0" timeOffset="45852.76">15104 17466 119 0,'9'0'201'0,"-9"8"-13"16,0-8-5-16,0 0-27 16,0 7-59-16,0 4-39 15,4 5-19-15,5 7 5 0,3 14-2 16,-1 7 3-16,1 2-8 15,-4-6-1-15,0-4-9 16,1-3 3-16,-4-2-11 0,-1-12-9 16,-4-3-3-16,0-3-3 15,4-5-3-15,0-8 1 16,-1 0-21-16,-3 0-16 0,0-8-15 16,0-12 0-1,0-8 17-15,3-8 15 0,3 12 18 16,-3 1 11-16,-3 6-2 15,0 5 9-15,0 7 6 16,8 5 14-16,5 12 32 0,4 10-28 16,4 6-10-16,-2-4-13 15,5 2-15-15,1-7 2 16,0-5-8-16,-6-7-8 0,-2-7-24 16,-5-7-3-16,2-14-6 15,-5-17-3-15,-1-10-4 16,-3-6 28-16,-5-3 13 15,0-3 18-15,0 6 26 0,-13 6 15 16,5 8 32-16,8 11 3 16,-7 8-18-16,-1 9-28 15,8 5-23-15,-8 2-9 0,8 5 1 16,0 0-6-16,0 0-1 16,0 17-7-16,8 11 7 15,6 8 2-15,-5 13-2 0,4 0 2 16,-1 0-5-16,5-1 4 15,-2-2-14-15,-2-9-31 16,-5-5-60-16,1-12-53 0,-6-3-40 16,-3-5-22-16,0-12-8 15,0 0-12-15,0 0 57 16</inkml:trace>
  <inkml:trace contextRef="#ctx0" brushRef="#br0" timeOffset="46036.99">15345 17580 410 0,'-17'-7'334'16,"5"-1"-67"-16,0 3-125 16,12 1-74-16,0-4-37 0,0-1-18 15,16 1-5-15,9-3-7 16,11-1-3-16,5-2-31 16,0 1-47-16,-6 6-33 15,-2-1-40-15,-4 0-25 16,-4 4-35-16,-6 4-9 0</inkml:trace>
  <inkml:trace contextRef="#ctx0" brushRef="#br0" timeOffset="46542.54">16059 17402 396 0,'-8'-9'299'0,"-1"1"-19"15,1 3-110-15,8 5-81 16,0-3-52-16,0 3-16 0,0 0-20 15,0 0-9 1,0 0 3-16,0 0-2 0,5 0 8 16,-2 0-5-16,-3 0-3 0,6 0-10 15,-6 0-8-15,0 0 2 16,0-9-9-16,0 2-1 16,-9-2 4-16,-4 1 19 15,2 4 23-15,-9 1 12 0,-9 3-3 16,1 7 27-16,-1 14 45 15,-4 7 25-15,5 16-1 16,4 6-17-16,11 6-13 0,13 6-26 16,0-5-17-16,13-4-20 15,11-8-9-15,9-7-4 16,12-15-9-16,11-11-11 16,4-12-23-16,11-12-84 0,-3-9-104 15,-3-7-45-15,-13-6-9 16,-6-6-14-16,-11 0-5 15</inkml:trace>
  <inkml:trace contextRef="#ctx0" brushRef="#br0" timeOffset="49920.63">24978 14764 300 0,'10'0'318'0,"-2"-13"-66"15,0-2-56-15,0-14-39 0,1-13-11 16,4-1-17-16,3-11-48 15,3-7-49-15,6-9-10 16,4-6-7-16,2-17-7 0,8-18 3 16,-5-11 8-1,9-13 3-15,1-8 11 0,8-7 7 16,2-8 13-16,2-17 16 16,5-13 23-16,-4-10-40 0,0-18-52 15,0-13 0-15,-4-7 0 16,-10 1 0-16,-1-1 0 15,-5 3 0-15,-14 1 0 0,-9-4 0 16,-14-4 0-16,-14-9 0 16,-6-8 0-16,-11 6 0 15,-15 2 0-15,-11 4 0 0,-12-2 0 16,-11-2 0-16,-16-3 0 16,-11-13 0-16,-17 2 0 15,-4 1 0-15,-16 11 0 16,-1 6 0-16,-6 3 0 0,3 7 0 15,-1-5 0-15,4 0 0 16,2 1 0-16,1 2 0 16,-5 10 0-16,-3 11 0 0,-3 12 0 15,-5 8 0-15,-5 9 0 16,-4 8 0-16,-6 4 0 0,-3 4 0 16,-2 3 0-16,0 11 0 15,-5 3-21-15,-4 2-109 16,-9 5 56-16,-1 9 36 0,-7 11 9 15,1 9 23-15,-1 13 14 16,2 8 14-16,8 2 14 16,2 10-4-16,14 3-16 15,6 7-8-15,2 1-7 16,4 0-9-16,-5 1 2 0,-3 0 4 16,-5 4 2-16,-1-1 5 15,2 4 11-15,-1 2-4 16,6-3 4-16,6 7-1 0,-1 4-7 15,10-6-8-15,2 5 3 16,-3 1-4-16,-5 3 8 16,1 3-5-16,-1 5 1 15,-12 5-6-15,-2 9-1 16,-6 1 2-16,-2 10 0 16,-6 8 2-16,2 3 0 0,-2 9 2 15,2 0-4-15,0 13 5 16,-1 2-8-16,-4 2-2 15,0 4 11-15,3 7 2 0,5 5-10 16,2 8 4-16,2 12 3 16,0 7-1-16,-4 13-2 15,-3 8-3-15,-13 5 3 16,-3 0-4-16,-9 3 8 0,-2 1-7 16,5-1 3-1,10-3 1-15,11 1 0 0,12-7 0 16,13 5-3-16,4 1 6 15,-2 4-9-15,-2 16 6 16,-8 20-1-16,-9 12-4 0,-1 9 12 16,1 8-12-16,6 6 1 15,1 3 7-15,10-2-3 16,8 3 2-16,9-4 3 0,6 3-2 16,1 6 3-16,-4 12-6 15,-8 14 1-15,-5 4-1 0,1 4 8 16,-5 0-6-16,5-5 6 15,-1-4-2-15,9-4 6 16,8 1 1-16,12-5-4 16,7 3-7-16,19 6 7 0,7 8-4 15,12 3-3-15,-2 6-6 16,5-2-1-16,2 1 6 16,3-4 0-16,1-10-5 15,-3-1-4-15,3-3 12 0,2 6-4 16,1 4 3-16,0 4-9 15,4-2 12-15,4 3 0 16,7-5-7-16,7-5 0 0,-3-4 0 16,11 5 0-1,1 7 0-15,10 8 0 16,4 9 0-16,3 4 0 0,10 8 0 16,7-4 0-16,8 0 0 15,0-8 0-15,8-4 0 16,2-1 0-16,7-2 0 15,8-1 0-15,7 0 0 0,1-5 0 16,4-4 0-16,2-3 0 16,7-10 0-16,-2 2 0 15,5-4 0-15,8-1 0 16,0 5 0-16,9-1 0 16,6-2 0-16,5-4 0 15,7-1 0-15,11-5 0 0,2-3 0 16,5-13 0-16,-1-8 0 15,4-5 0-15,5-8 0 16,4-3 0-16,9-1 0 0,-1-1 0 16,-3 2 0-16,9 0 0 15,1 1 0-15,1-6 0 16,0-4 0-16,-5-4 0 0,1-4 0 16,-4-7 0-16,-3-10 0 15,-1-7 0-15,-4-12 0 16,-1-4 0-16,-3-10 0 15,4-47 0-15,-2-29 0 16,7 0 0-16,-1 0 0 0,4 0 0 16,-2 0 0-16,3 0 0 15,2 0 0-15,2 0 0 16,-5 0 0-16,-4 0 0 0,-5 0 0 16,-3 0 0-16,-2 0 0 15,2 0 0-15,1 0 0 16,-2 0 0-16,8 0 0 0,2 0 0 15,2 0 0-15,1 0 0 16,5 0 0-16,-2 0 0 16,1 0 0-16,-1 0 0 15,-2 0 0-15,-6 0 0 0,5 0 0 16,3 0 0-16,2 0 0 16,7 0 0-16,8 0 0 15,8 0 0-15,13 0 0 0,11 0 0 16,14 0 0-16,5 0 0 15,2 0 0-15,1 0 0 0,-2 0 0 16,-7 0 0-16,-4 0 0 16,-1 0 0-16,-2 0 0 15,2 0 0-15,6 0 0 16,-3 0 0-16,10 0 0 0,1 0 0 16,3 0 0-16,5 0 0 15,-3 0 0-15,4 0 0 16,-3 0 0-16,5 0 0 0,4 0 0 15,4 0 0-15,8 0 0 16,1 0 0-16,-5 0 0 0,-4 0 0 16,-3 0 0-16,-10 0 0 15,-2 0 0-15,-1 0 0 16,-5 0 0-16,-4 0 0 0,2 0 0 16,-6 0 0-16,-2 0 0 15,-9 0 0-15,-8 0 0 16,-14 0 0-16,-3 0 0 0,-11 0 0 15,-10 0 0 1,-2 0 0-16,-5 0 0 0,-5 0 0 0,1-45 0 16,9-36 0-1,2-12 0-15,4-5 0 16,1-4 0-16,4-5 0 0,-4-2 0 16,-7 3 0-16,-5 1 0 15,-5-1 0-15,-7 0 0 16,-5 0 0-16,6 1 0 0,-4-2 0 15,4 1 0-15,2-8 0 16,6-8 0-16,-2-8 0 16,0-17 0-16,-1-15 0 0,-12-22 0 15,-5-19 0 1,-5-26 0-16,-5 2 0 0,-9 4 0 16,-7 11 0-16,-11 8 0 15,-14 5 0-15,-13 3 0 16,-18 8-293-16,-17 6-338 0,-28 11 79 15</inkml:trace>
  <inkml:trace contextRef="#ctx0" brushRef="#br0" timeOffset="53980.56">5051 2368 553 0,'-82'-102'155'16,"-3"21"-90"-16,1 19-54 15,-3 18 18-15,3 16-7 16,3 15 9-16,2 13-2 16,15 29-10-16,10 20-2 15,14 31-4-15,9 31 11 16,14 31-7-16,17 34 0 16,12 33-8-16,16 26 0 0,10 9-2 15,10-4-6-15,9-16-3 16,3-20 2-16,2-26 2 15,-6-31-40-15,-7-28-44 16,-12-26-20-16,-12-24-4 0,-14-19-8 16,-11-27-83-16,-20-23 8 15</inkml:trace>
  <inkml:trace contextRef="#ctx0" brushRef="#br0" timeOffset="54163.72">4000 4257 340 0,'-57'-29'230'15,"19"5"-60"-15,19 0-94 16,19 0-58-16,16-8-10 16,20-6-2-16,21-3-1 15,24-4-2-15,12 2-3 0,10-7-6 16,-2 0-26-16,-8 3-16 16,-11 2-15-16,-17-1-14 15,-14 2 1-15,-13 0-15 16,-14-5-80-16</inkml:trace>
  <inkml:trace contextRef="#ctx0" brushRef="#br0" timeOffset="54396.55">4778 3175 391 0,'0'-21'232'16,"0"2"-107"-16,0 2-65 15,0 5 60-15,0 3 23 0,0 4-53 16,0 5-42-16,5 0-31 15,3 17-9-15,12 21-1 16,5 14 0-16,2 21-7 16,11 21 5-16,-3 12-7 15,1 0 2-15,-2-5-14 16,-3-11-74-16,-2-13-69 16,-9-12-37-16,-3-12-11 15,-9-20-34-15</inkml:trace>
  <inkml:trace contextRef="#ctx0" brushRef="#br0" timeOffset="54696.61">5124 3569 233 0,'3'-60'252'0,"-3"18"-109"15,0 14-74-15,0 7-38 16,0 14-7-16,6 7 4 16,2 17-14-16,2 15 2 15,15 9-8-15,4 7-4 16,7-3-1-16,4-8 1 15,10-17-1-15,7-20-3 16,0-8-3-16,-1-20 10 0,-11-18-6 16,-13-10-1-16,-19-6 8 15,-13 1-6-15,-21 5 10 16,-11 7 5-16,-10 8-7 16,-1 13-3-16,-3 6-7 0,2 14-4 15,4 8-35 1,-2 18-31-16,7 10-4 15,2 8-25-15,9 0-70 0,8-4-38 16</inkml:trace>
  <inkml:trace contextRef="#ctx0" brushRef="#br0" timeOffset="55129.84">5562 3085 275 0,'24'-45'313'0,"-7"9"-114"15,-9 8-85-15,-8 6-57 16,0 10-12-16,0 5 102 15,0 7-78-15,0 0-39 16,8 0-15-16,4 15-6 16,14 11-6-16,5 2-2 15,14-4-7-15,7 1-20 16,9-9 5-16,1-16 8 0,-6 0 4 16,-7-8 5-16,-8-13 4 15,-14-8 4-15,-2-6 5 16,-14-3 18-16,-5 7 2 15,-6 2 1-15,0 8-13 16,0 9-15-16,0 3-6 0,3 9-5 16,10 0 9-16,8 17 0 15,15-1 1-15,7-4-6 16,11-3-10-16,3-9 1 16,4 0 6-16,-4-17-4 15,-6-11 9-15,-4-8 4 16,-15-9-6-16,-15-4 16 15,-17-5 20-15,-9 6 9 0,-12 2-9 16,-11 7-16-16,-8 1-8 16,-2 7-3-16,-1 6-14 15,6 4-43-15,4 9-77 16,4 3-82-16,10 2-49 16,5 7-42-16</inkml:trace>
  <inkml:trace contextRef="#ctx0" brushRef="#br0" timeOffset="56311.11">7423 2145 405 0,'6'-57'260'0,"-1"7"-117"0,-1 15-77 16,-4 5-27-16,0 10-7 16,0 8-1-16,0 5 17 15,0 7-10-15,0 0-20 16,0 0-8-16,0 16-3 16,0-1-1-16,4 2-6 0,5-6-1 15,-2 3-5-15,1-14 7 16,-3 0-3-16,-2-4-1 15,3-13-5-15,-6-12-4 16,0-7 3-16,-14-1 5 16,-5 1 0-16,-10 7 9 0,-4 12-7 15,-8 17 5-15,2 25-2 16,-3 24 0-16,6 28 7 16,9 24 2-16,10 23-8 15,17-3-1-15,17-3 5 16,15-17-8-16,15-14 5 15,18-27-7-15,17-22 7 16,12-26-3-16,10-34-22 0,-1-20-14 16,-5-28-15-16,-13-21 14 15,-17-10 10-15,-19-12 1 16,-17-14 2-16,-15-12 5 16,-17-11 11-16,0-9 6 0,-17 0 9 15,1 9 24 1,-4 7 43-16,3 17 9 0,2 20-12 0,-1 25-6 15,-1 19-4 1,5 17-31-16,12 21-22 16,0 20-2-16,0 24 12 15,0 33 13-15,8 42 12 0,-1 38-3 16,2 35-9-16,-1 19-20 16,8 0-2-16,4-10-5 15,6-20-3-15,2-31-1 16,-3-28 5-16,-5-24-3 15,-5-22 3-15,-2-19 7 16,-5-26-12-16,-8-23-3 0,3-25 1 16,3-20-1-16,2-21 4 15,2-15 4-15,7-1 0 16,-1 13 1-16,-2 16 7 0,-3 17-13 16,2 14-1-16,-2 22-3 15,5 16 5-15,4 16-2 16,14 12 1-16,2 6 0 15,5 2 5-15,0-3-8 0,2-5-1 16,11-9-11-16,3-5-28 16,7-14-29-16,9-17-11 15,-4-11 24-15,-4-9 25 0,-3-11 18 16,-14-14 5-16,-11-3 15 16,-17-8 3-16,-16 1 2 15,-4 6 14-15,-16 9 34 16,-9 12-20-16,-3 17-16 15,-4 19-12-15,0 25 0 16,-1 25-8-16,5 25-1 0,7 16 5 16,9 6-3-16,12 6-4 15,0-9 4-15,12-11-3 16,4-17-2-16,4-17-4 16,4-19 1-16,2-21-13 0,-3-25-4 15,-1-24 10-15,-4-19 4 16,-1-17 7-16,-9-10 10 15,-8-3 5-15,0 9 13 16,0 12 17-16,0 11 18 16,-8 22-15-16,8 11-28 0,0 12-20 15,5 38 6 1,6 15-4-16,6 14 1 16,3 7-11-16,-3-2-44 15,-6-1-56-15,3-6-62 0,-3-2-43 16,-7-9-6-1,-4-9-12-15,0-12 17 0</inkml:trace>
  <inkml:trace contextRef="#ctx0" brushRef="#br0" timeOffset="56758.87">9123 1461 135 0,'8'-53'249'16,"0"8"-74"-16,1 8-40 0,-1 7-44 16,-8 7-14-16,3 7-30 15,2 16-18-15,4 9 4 16,3 19 33-16,8 17 18 15,-1 20-28-15,3 13-9 0,-3-2-19 16,-3 2-18-16,1-9-6 16,-1-11 1-16,-3-14 1 15,-5-15-1-15,-5-17 3 16,-3-17-3-16,0-24 2 0,5-22-7 16,3-18 4-1,1-18-2-15,-1-7-4 0,3 1 4 16,1 15 31-16,1 18-11 15,-1 16-8-15,-3 14-14 16,2 18 5-16,0 12-5 16,6 29 9-16,-4 12-5 0,-2 7 4 15,-3 7-8-15,0-8 1 16,-3-2 0-16,-1-10 1 16,-4-5-3-16,0-10-11 15,0-8-32-15,0-12-44 0,0 0-48 16,-9-12-23-1,9-13 1-15,-8-11 18 16,8-5 25-16,0-4 1 0,0-3-2 16,0 4 10-16,0-2 28 15,0 10 33-15,0 7 19 16,0 4 7-16,0 0 2 16,0 10-15-16</inkml:trace>
  <inkml:trace contextRef="#ctx0" brushRef="#br0" timeOffset="57091.21">9651 883 112 0,'11'-39'228'15,"3"-7"-62"-15,-2 5-26 16,-3 4-9-16,-1 8 13 0,-5 9-4 15,-3 9-14-15,5 2-43 16,-5 9-34-16,0 0-26 16,6 24 39-16,8 21-5 15,5 21-15-15,2 19-13 0,4 13-17 16,3 4-4-16,4 3-11 16,1-4 10-16,4-7-6 15,-1-12 1-15,1-16-2 16,3-18-17-16,0-17-36 15,1-14-52-15,0-17-61 16,0-19-48-16,-9-26-39 0,-15-17-30 16,-17-7 53-16</inkml:trace>
  <inkml:trace contextRef="#ctx0" brushRef="#br0" timeOffset="57217.15">9761 1225 175 0,'-90'0'233'15,"18"0"-96"-15,19 0-61 16,16 0-28-16,21 0-4 15,16-12-12-15,28-5-9 16,34-8-12-16,26-7-19 16,31-8-57-16,14-5-72 15,5-4-134-15</inkml:trace>
  <inkml:trace contextRef="#ctx0" brushRef="#br0" timeOffset="58090.01">15062 981 241 0,'0'-37'137'0,"0"5"-56"16,-10-2-39-16,10 6-22 0,-8 4-4 15,8 3 5-15,-12 5 11 16,12-2 9-16,-8 4 3 16,8 2 3-16,-8 3 9 15,8 9-12-15,-13 0-10 0,-4 0-6 16,-7 0-16-16,-9 16-2 15,-7 9-6-15,-2 8-3 16,-9 3 4-16,11 4-1 16,7-7-2-16,8-8-4 15,9-5 2-15,16-8-6 16,0 0-1-16,5 0 3 16,14-3-1-16,14-1 4 0,16 3-1 15,10 11 3-15,5 2-9 16,5 4 5-16,-9 14-1 15,-10 6-10-15,-18 5-4 16,-16 13 12-16,-16-1 0 0,-21-4 6 16,-12-9 0-16,-15-12 4 15,-5-11-3-15,-1-12 2 16,6-17 2-16,4-12-3 0,3-17 10 16,10-9 6-1,10-1 2-15,8-2-6 0,13 4-7 16,0 9-5-16,5 0-10 15,3 7-16-15,4 4-27 16,5 5-58-16,-2 5-40 16,1-2-77-16</inkml:trace>
  <inkml:trace contextRef="#ctx0" brushRef="#br0" timeOffset="58357">15316 936 390 0,'21'-58'154'0,"-5"13"-36"16,-5 10-19-16,-2 8-12 0,-1 8-15 15,0 8-26-15,-8 2-21 16,0 9-19-16,9 13 2 16,-1 11 3-16,4 17 6 15,2 12-7-15,-5 12-6 16,4 12 2-16,-1 8-2 0,1 1-4 15,-5-5-21-15,-6-8-35 16,-2-11-36-16,0-15-19 16,0-9-4-16,-10-19-25 15,-12-9-57-15,-9-15 37 16</inkml:trace>
  <inkml:trace contextRef="#ctx0" brushRef="#br0" timeOffset="58805.75">15183 1257 55 0,'-9'-32'136'0,"9"3"28"15,9 2-72-15,11 2-43 16,11 4-28-16,18 0-8 0,13 1-1 16,3 0-6-16,8 0 1 15,9-1-7-15,0 0 1 16,-8 6 3-16,-9 1-3 16,-11 3 13-16,-18 3 29 15,-7 4 16-15,-12 4 10 16,-13 0-5-16,-4 0-21 0,-13 0-16 15,-7 0-18-15,-8 12-6 16,-4 13 2-16,-1 7 0 16,1 13-7-16,-2 0 9 15,11 0-10-15,6-5 7 16,4-7-10-16,13-4 3 0,0-13-3 16,0-4-2-1,0-12-1-15,9 0-1 0,3-5 6 16,1-15 2-16,1-12 2 15,3-8 7-15,-4-1 11 16,-4-1 5-16,-2 6 11 16,-2 8 1-16,-5 7-5 0,0 9-18 15,0 3-7-15,3 9-5 16,5 13-3-16,1 6 1 16,2 15 4-16,2 11 1 15,-1 12-29-15,0 0-60 0,-4-1-58 16,-5-7-28-16,-3-6-47 15,0-20 34-15</inkml:trace>
  <inkml:trace contextRef="#ctx0" brushRef="#br0" timeOffset="59192.77">15982 1107 290 0,'21'-50'153'16,"-6"10"-58"-16,-2 11-38 15,-2 5-3-15,-2 8 6 16,-1 4-12-16,-8 8-12 15,4 4-6-15,4 25-5 0,1 12-10 16,-1 14 15-16,-5 11-12 16,-3 2-2-16,0 3-5 15,0-16-3-15,0-10-2 16,0-13 0-16,0-10 33 0,0-12 42 16,0-9-4-1,0-18-36-15,8-11-1 0,9-9-22 16,3-6-7-16,5 5-7 15,-5 10 15-15,1 7-13 16,-9 5-5-16,0 8-6 16,-5 4 2-16,1 8-1 0,0 12 4 15,6 4 2-15,-6 9-4 16,0-1-3-16,0 4 5 16,-6 6 7-16,-2-2-12 15,0 0-3-15,0-4-21 0,0-4-40 16,0-7-62-1,0-9-44-15,0-8-30 0,0-10-46 16,6-20 48-16</inkml:trace>
  <inkml:trace contextRef="#ctx0" brushRef="#br0" timeOffset="59537.86">16738 561 221 0,'14'-29'173'0,"0"10"-53"0,-6 7-47 15,0 3-23-15,-3 6-19 16,-1 3-6-16,0 0-17 16,0 0 3-16,3 0 0 15,-4 12 3-15,6 0-8 16,-1 0 10-16,0 4-1 16,0 1 12-16,-2 7 12 15,-3 8 22-15,2 17-13 0,-5 12 4 16,0 9 1-16,0 10-18 15,-17 6-9-15,1 8-13 16,2-4-4-16,4-9-5 16,10-10 0-16,0-4-8 0,0-10 6 15,0-12 4 1,7-9-6-16,10-8 3 0,8-6-8 16,1-15-28-16,13-7-20 15,1-19-66-15,4-19-76 16,0-19-65-16,-2-11 22 0</inkml:trace>
  <inkml:trace contextRef="#ctx0" brushRef="#br0" timeOffset="59753.8">16656 994 67 0,'-56'6'209'15,"7"-6"-58"-15,13 9-39 16,11-9-29-16,4 0 13 0,10 0 13 15,11 0-3 1,0 0-33-16,6 0-28 0,11 0-16 16,17 0-12-16,23 0-6 15,16-4-33-15,17-7-85 16,6-2-90-16,6 1-90 16</inkml:trace>
  <inkml:trace contextRef="#ctx0" brushRef="#br0" timeOffset="61152.7">16417 18724 75 0,'-13'9'197'0,"13"-9"-18"16,-8 8-45-16,8-8-52 16,0 0-25-16,0 0 2 15,8 0-6-15,9 0-10 0,3 0-10 16,8 0-12-16,9-5-7 15,3-2-3-15,0-5-7 0,-2-5 1 16,-3 5-6-16,-1 0 4 16,0-9-4-16,-9 0-1 15,1 1 4-15,-5-1-2 0,-11 7 0 16,-1-3 2-16,-9 1-2 16,-9-1 8-16,-5 5 16 15,-3 0 8-15,-9 12-7 16,4 0-8-16,-7 7-5 0,1 18-2 15,0 8-1-15,2 16 2 16,7 4 0-16,5 4-4 16,14 0-1-16,0-5-2 0,8-3-1 15,9-8-3-15,5-5-4 16,4-8 0-16,12-1-23 16,0-13-32-16,1-14-54 0,1 0-69 15,2-7-47 1,-7-14-19-16</inkml:trace>
  <inkml:trace contextRef="#ctx0" brushRef="#br0" timeOffset="61585.47">17018 18558 278 0,'0'-12'213'0,"-8"3"-78"15,8 1-61-15,0 3-25 0,0 3 24 16,0 2 7-16,0 0-19 15,0 0-26-15,0 0-16 0,0 0-4 16,5 12 4-16,6 8 20 16,4 7 6-16,1 11 12 15,2 3-22-15,-4-1-12 16,0 1-12-16,-3-5-3 16,-3-8-1-16,-2-7-2 0,-6-5-5 15,0-3-1-15,0-13-7 16,0 0-11-16,0 0 2 15,0-13-15-15,0-7-4 0,0-12-2 16,3-13 13-16,5-4 18 16,1 4 0-16,3 8 5 0,-4 9 7 15,0 12 12 1,4 8 4-16,1 8-1 0,3 8 4 16,5 8 2-16,-1 4 8 15,-1 8-5-15,2 0-9 16,2-2-11-16,-1-2-19 0,-6-3-57 15,-3 0-57-15,-2-11-48 16,0 0-7-16,3-10-4 16,-6-5-7-16,0-10 19 0</inkml:trace>
  <inkml:trace contextRef="#ctx0" brushRef="#br0" timeOffset="62001.5">17691 18068 287 0,'0'-14'287'0,"0"0"-79"15,0 11-87-15,0 3-41 16,0 0-20-16,-8 0-5 16,8 19-6-16,0 15-10 0,13 13-15 15,4 11-12-15,3-1-6 16,3-3-3-16,2-6 2 15,-5-8-7-15,2-11-1 0,-7-4-7 16,-4-9-10-16,-3-3-3 16,-3-13-14-16,-5 0-1 15,-8-13-45-15,-13-8 37 16,-5 1 39-16,-8 1 17 0,3 7 24 16,-4 1-2-16,2 11-6 15,11 13-7-15,-4 4-6 16,9 3-1-16,11 5 4 0,6-1-10 15,0 1-5-15,6-1-1 16,11-3-5-16,9-6 5 16,2-1-4-16,5-2-7 0,-4-12-47 15,-7 0-65 1,-1 0-47-16,-5 0-17 0,-7 0-28 16,-9 0-146-16</inkml:trace>
  <inkml:trace contextRef="#ctx0" brushRef="#br0" timeOffset="62549.31">17911 18163 185 0,'-8'-40'225'16,"-12"-4"-60"-16,-6-2-68 0,-2-4-61 15,-8 7-12 1,-1-2 4-16,-6 6 19 0,-7 9-16 16,-7 2-16-16,-8 6-5 15,-17 13-2-15,-14 9 36 16,-9 21 31-16,-9 20 29 0,-7 20 11 16,-6 20-3-16,-3 27-34 15,0 12-33-15,12 15-19 16,17 8-13-16,20-6-2 0,20-6-8 15,19-5 2-15,19-11 4 16,23-51-7-16,8-64 0 0,23 0 8 16,26 0 0-1,25 0 2-15,20 0-5 0,19 0-1 16,20 0-3-16,23 0 1 16,15 0-4-16,8 0-8 0,-1 0-7 15,-12 0-25-15,-15 0-11 16,-16 0 1-16,-26 0 19 15,-23-36 18-15,-25-38 8 0,-25 1 4 16,-23-4 11-16,-21-5-6 16,-24-7-5-16,-17-6 1 15,-11-2 3-15,-8 7-7 0,-11 9 9 16,-7 17-18 0,-6 9-24-16,-2 16-21 0,-3 9-65 15,-1 16-49-15,3 5-23 16,0 9-50-16,1 11 2 0</inkml:trace>
  <inkml:trace contextRef="#ctx0" brushRef="#br0" timeOffset="63032.85">16071 18040 118 0,'-15'-31'222'15,"-2"2"-55"-15,4 8-18 0,5 5-39 16,8 8-37-16,0 8-13 16,5 0-7-16,11 17-27 15,13 7-3-15,11 9-12 0,13-2-6 16,9-3 0-16,2 2-29 16,0-5-63-16,-3-6-52 15,-9 2-27-15,-1-4-62 16</inkml:trace>
  <inkml:trace contextRef="#ctx0" brushRef="#br0" timeOffset="64031.11">16096 18387 331 0,'-8'-13'223'15,"8"1"-51"-15,0-4-73 16,0 0-21-16,8-8 39 16,4-2 68-16,8 2 30 0,5 5-25 15,3 2-53-15,9 8-36 16,8 9-47-16,6 0-11 16,6 12-28-16,1 5-12 15,-1-5 8-15,-6-3-13 0,-2-9 0 16,-2 0-5-16,-7-17-4 15,-4-7-1-15,-4-9-4 16,-12-7 7-16,-7-5-7 0,-13-8 8 16,0-4 2-16,-13 0 8 15,-2 8-7-15,-1 4 2 0,-1 9-17 16,5 7-38-16,4 13-60 16,8 4-69-16,-12 2-82 15,-1 3-47-15,1 7-11 16,-4 0 44-16</inkml:trace>
  <inkml:trace contextRef="#ctx0" brushRef="#br0" timeOffset="65329.15">17241 496 192 0,'-20'-25'252'16,"-5"0"-101"-16,-3 2-73 0,-4-6-32 16,-9 1-20-16,-5-8-13 15,-1-9-4-15,-13-9 7 16,-19-6-2-16,-15-2-4 16,-19 9-13-16,-22 9 3 15,-23 32 2-15,-21 12-2 16,-10 0 2-16,-15 21-2 15,-11 27 0-15,-11 18-2 0,-2 5 7 16,8 12-2-16,24 3 0 16,27 8-5-16,27 7 5 15,28 8 4-15,33 10 3 16,32 11 0-16,33 8-4 0,32 0 5 16,33-3 1-16,27-9-1 15,25-9 8 1,27-10 0-16,16-14-10 0,24-8 7 15,9-16-6-15,32-15-3 16,29-23-5-16,36-17 3 16,17-18-4-16,1-20 2 15,-7-18-5-15,-20-22 6 0,-24-35-7 16,-15-32 1-16,-28-21 5 16,-23-21-2-16,-40-4 3 15,-44-4 10-15,-37 7-5 16,-38 4-8-16,-37 10-17 15,-31 22-16-15,-33 19-28 0,-28 30-59 16,-34 32-35 0,-36 28-75-16</inkml:trace>
  <inkml:trace contextRef="#ctx0" brushRef="#br0" timeOffset="65878.48">15738 1934 65 0,'-9'-27'215'16,"1"12"-44"-16,2 2-52 15,6 5-49-15,0 1-14 0,0 3 20 16,0-5 18-16,0 9-3 16,-8 0-30-16,8 0-33 15,0 0-21-15,0 16-6 16,0 13 0-16,-13 16 3 15,0 12-1-15,1 12-5 16,1 0-2-16,11 2 0 16,0-12-25-16,0-9-40 15,0-14-35-15,-8-3-11 0,8-14-4 16,-12-6-31 0,-5-13-63-16</inkml:trace>
  <inkml:trace contextRef="#ctx0" brushRef="#br0" timeOffset="66260.89">15376 1982 184 0,'0'-9'187'0,"0"5"-79"16,0 4-47-1,0 13-26-15,0 12 17 0,5 6 0 16,-2 15-3-16,5 6-17 15,2 4-16-15,2-1-4 16,6-3 0-16,-1-7 1 16,5-4-6-16,-4-13 1 0,4-5 0 15,-5-10 2-15,-1-3 4 16,0-10 1-16,-5 0 6 16,3 0-2-16,2 0-6 15,0-5 6-15,0-2-4 16,1-6-3-16,2 0-5 15,2 1-4-15,15-12 4 16,-24 12-3 0,1 0-3-16,-5-5-3 15,1-4-4-15,-2-3-8 0,1 1-13 16,-5-6-51-16,-3 0-61 0,-6 1-70 16,-12 2-36-16</inkml:trace>
  <inkml:trace contextRef="#ctx0" brushRef="#br0" timeOffset="66476.98">15373 2107 84 0,'0'-7'227'0,"0"-1"-77"16,0 4-58-16,0 0-41 15,8 4-14-15,3 0-9 16,15 0 1-16,10 0 0 15,13 11-11-15,4 10-12 16,3 8-2-16,4 4-20 0,2 3-61 16,-5-3-66-16,-4-2-102 15</inkml:trace>
  <inkml:trace contextRef="#ctx0" brushRef="#br0" timeOffset="73116.84">1521 8792 562 0,'9'-20'409'0,"-4"8"-140"0,-5 0-122 15,0 2-56-15,0 8-4 16,0 2-34 0,0 0-36-16,3 7-11 15,13 26-1-15,12 20 21 16,13 16 1-16,12 20-4 15,7 16-12-15,6 9-5 0,0 10-3 16,-1-10-11-16,-5-9-105 16,-7-15-100-16,-13-16-63 15,-8-23-4-15,-19-26 29 16,-13-37-9-16</inkml:trace>
  <inkml:trace contextRef="#ctx0" brushRef="#br0" timeOffset="73349.89">1859 8723 355 0,'-30'-143'218'16,"8"25"-16"-16,4 33-80 16,7 19-53-16,2 26-44 15,9 20-8-15,12 20 7 16,17 32 16-16,15 25 8 16,13 21-15-16,13 12-14 15,7 10-5-15,4 2-6 16,-4 0 0-16,-1-8-4 0,-2-9-4 15,-9-12-5-15,-11-11-52 16,-11-13-55-16,-5-13-51 16,-15-11-14-1,-14-17-68-15</inkml:trace>
  <inkml:trace contextRef="#ctx0" brushRef="#br0" timeOffset="73573.17">1823 9126 282 0,'-37'0'370'16,"37"0"-293"-16,3-8-41 16,23-12-21-16,13-10-8 15,15-5-2-15,11-11-1 16,8 7-6-16,-8 1-6 15,-9 7-43-15,-15 1-45 16,-18 5-71-16,-17 6-60 16</inkml:trace>
  <inkml:trace contextRef="#ctx0" brushRef="#br0" timeOffset="74097.71">2453 8052 395 0,'-9'-46'98'0,"-4"7"-43"15,-4 5 56-15,3 6-32 16,-3 8 3-16,0 3-30 16,0 9-29-16,-2 8-10 15,-1 17 0-15,-4 11-8 16,2 16-2-16,6 13-1 15,5 13 4-15,11 3-2 16,8-4 0-16,8-7 3 0,12-11-5 16,4-5 2-16,10-17 4 15,6-12-6 1,4-17-2-16,10-10 0 16,-1-14 3-16,4-9-1 15,-5 6-2-15,-6-3-2 0,-14 11 0 16,-7 7 3-16,-10 12-8 15,-1 7 10-15,-7 22-1 16,2 16-2-16,-6 16 2 16,-3 8-2-16,-8 8 1 15,-11 1 1-15,-9-8 3 16,-9-10-7-16,-4-7 6 16,1-14 0-16,-1-14-2 15,0-8 1-15,-2-17-5 16,3 0 5-16,2-8-5 15,10-1-7-15,4-3-30 16,4-3-36-16,0-3-35 16,12 3-37-16,0-10-69 15</inkml:trace>
  <inkml:trace contextRef="#ctx0" brushRef="#br0" timeOffset="74464.78">3031 7643 572 0,'0'-52'152'0,"0"15"-82"15,0 17 6-15,-7 4-38 16,7 4-13-16,0 3-16 16,0 1-3-16,0 1 0 0,0 2 0 15,5-4 5-15,3-3-9 16,-5-4 1-16,2-8 0 15,-5-12-6-15,0-10 3 16,-14-3 3-16,-4 4 8 16,-7 9 5-16,1 12 3 15,-6 12-5-15,2 12-7 16,-4 31-5-16,4 31 15 16,7 16-5-16,9 10 0 15,15 3-7-15,19-10-2 16,14-7-2-16,16-13 7 15,21-21-6-15,17-18 0 16,16-22-29-16,11-10-93 16,0-14-77-16,-5-16-58 0</inkml:trace>
  <inkml:trace contextRef="#ctx0" brushRef="#br0" timeOffset="74963.48">1668 11214 562 0,'-21'0'413'0,"13"-20"-208"16,25-42-165-16,36-51-22 15,45-62 0-15,55-69 60 16,54-49-13-16,45-20-11 15,37 2-7-15,19 22-12 16,-7 28-23-16,-29 42-1 16,-40 36 1-16,-47 36-7 15,-41 37-2-15,-40 25 7 16,-25 27 8-16,-28 19 13 16,-14 10-6-16,-17 8-9 15,-6 14-23-15,-14 2-33 16,0 5-49-16,0 0-47 0,0 0-42 15,-17 17-42-15,-8 4 0 16,-4-2 4-16,-4 2-35 16</inkml:trace>
  <inkml:trace contextRef="#ctx0" brushRef="#br0" timeOffset="78241.62">24599 2295 209 0,'-12'-29'251'16,"-1"1"-21"-16,-1-1-68 15,0 1-79-15,-2 0-14 16,0 3 44-16,0 1 53 15,-4 4 23-15,-1 0-14 0,-3 2-65 16,-1 7-37-16,-7 2-33 16,1 9-19-16,-7 0 0 15,-6 16-12-15,2 6-4 0,2 6-3 16,6 3-1-16,9 7-8 16,3 3 2-16,14-1-1 15,8-4-13-15,13-3 12 16,10 0 3-16,14-4 2 15,10-10-9-15,15 2 5 16,9-5 0-16,-5 2-6 0,1 1 0 16,-10 1-13-16,-15 0-19 15,-2 2-10-15,-18 6 1 16,-10 0-1-16,-12 1 23 0,-12 4 17 16,-7 0 6-16,-6-9 3 15,-4-5-2-15,1-5 1 16,-1-14 3-16,1 0 5 15,9 0-1-15,-2-9 5 16,-1 1-14-16,8-4-4 0,-3-2-21 16,5 3-52-16,4-1-46 15,8 1-39-15,0-2-33 16,0-4-3-16,0-2-75 0</inkml:trace>
  <inkml:trace contextRef="#ctx0" brushRef="#br0" timeOffset="78525.13">24770 1713 482 0,'0'-24'311'16,"0"4"-144"-16,0 7-82 15,0 5-48-15,3 8-10 0,2 0-16 16,-2 8 2-16,5 18-11 15,0 9 5-15,5 22-2 16,3 12-2-16,6 12 2 16,-4 9 3-16,3 7-7 0,-3 1-4 15,-7-3 0-15,-4-7-37 16,1-10-63-16,-3-9-39 16,-5-15-29-16,0-13-29 15,0-14 6-15,-13-18 43 16</inkml:trace>
  <inkml:trace contextRef="#ctx0" brushRef="#br0" timeOffset="78857.25">24806 2417 50 0,'-12'-44'245'16,"-1"6"1"-16,5 10-75 0,8 11-86 15,0 5-41-15,0 5-9 16,0 2 2-16,0 5-14 16,13 0-4-16,11 0-8 0,14 12-3 15,10-4-3-15,13-8-6 16,3 0-4-16,1-8-5 15,-8-7-4-15,-7-13-17 16,-10-15 10-16,-8 4 14 16,-16-7 22-16,-8 6 13 15,-8 4 38-15,-16 8 28 0,-8 3-46 16,-6 12 0-16,4 10 14 16,-4 3-3-16,3 16-31 15,3 9-16-15,3 7-7 0,4 9 1 16,17 6-5-16,0 8-3 15,12-3 1-15,8 0-2 16,10-2-40-16,-3-2-96 16,6-7-97-16,4-13-41 15,0-11-29-15</inkml:trace>
  <inkml:trace contextRef="#ctx0" brushRef="#br0" timeOffset="79284.14">25533 2123 370 0,'0'-31'335'0,"0"6"-66"16,0 4-96-16,0 10-58 16,0 2-23-16,0 9-26 0,0 0-27 15,0 25-9-15,0 12-4 16,13 20-8-16,2 12-3 16,5 7-5-16,5 7-6 15,1-2-2-15,-4-12-5 16,-5-15 8-16,-5-14 1 15,-4-11 6-15,-2-10 2 0,-6-19-6 16,0-6-5-16,-14-24-15 16,-6-15 3-16,-3-21 12 15,-11-18 0-15,-6-15-3 16,-2-1 19-16,8 1 55 0,4 14 8 16,12 20 5-16,10 13-48 15,8 10-23-15,22 14-13 16,13 12-3-16,16 7-18 15,-4 9-10-15,4 21-1 16,-12 7-12-16,-10 5 8 16,-15 8 14-16,-14 0 15 0,0 2 2 15,-17 3 2-15,-5-10 1 16,2-3 1-16,3-9-28 16,6-7-62-16,-1-5-65 0,12 0-67 15,0-12-53-15,0 0 0 16,3 0-15-16</inkml:trace>
  <inkml:trace contextRef="#ctx0" brushRef="#br0" timeOffset="79976.34">26440 1399 433 0,'-17'-30'362'0,"4"3"-114"16,13 8-114-16,-7 3-30 0,7 5 33 16,0 4-6-1,0 7-46-15,0 0-47 0,0 18-18 16,0 17 23-16,12 22 13 15,4 21-17-15,-1 15-6 16,6 19-5-16,0 4 7 16,-1 3-24-16,0-10 2 0,-4-7-3 15,-3-12-1-15,0-13-2 16,-5-15-10-16,-2-18 11 16,-6-11-6-16,0-13-8 0,0-13 2 15,0-9-1-15,0-28-16 16,-11-19-7-16,-5-20-3 15,-5-28 4-15,1-17 17 16,1-13-2-16,-3-3 12 16,-2 8 6-16,-1 12 1 15,6 12-1-15,-2 17-3 0,4 18 3 16,6 8-3-16,11 14 8 16,-8 10-6-16,8 5-5 15,-8 6 3-15,8 9-3 16,0 6 3-16,-13 1-3 0,13 4-3 15,-8 0 2-15,0 0-15 16,8 16 6-16,-14 8 12 16,0 14-2-16,-7 10 3 15,-4 8-3-15,2-3 6 16,-2-3-9-16,5-10 7 16,3-2-4-16,6-14 0 15,11-5 8-15,-8-3-6 0,8-7 5 16,0-9 0-16,0 0-10 15,0 0 9-15,0 0 4 16,0 0-12-16,0 0-43 16,0-4-128-16,0-1-140 0,0 3-58 15,3-7-1-15</inkml:trace>
  <inkml:trace contextRef="#ctx0" brushRef="#br0" timeOffset="80504.94">27430 1521 138 0,'-13'-36'272'0,"0"8"-27"16,5 8-68-16,8 8-80 15,-12 3-48-15,12 4-26 16,0 5 10-16,0 0-4 16,0 0-14-16,0 14-15 15,0-2 0-15,3-1 0 16,6 2 0-16,4-1-4 16,0 0-1-16,-1-3-3 0,0-9-7 15,0 0 7-15,-9-9-1 16,-3-7-11-16,0-9 14 15,0-3 20-15,-15 4 11 16,-5 3-9-16,-5 4-10 0,2 17-10 16,-3 0-6-16,-4 28-33 15,5 10-57 1,-5 11-58-16,6 11-42 0,4 2-53 16</inkml:trace>
  <inkml:trace contextRef="#ctx0" brushRef="#br0" timeOffset="80784.66">27453 2238 257 0,'8'12'262'0,"-3"-12"-72"16,-2 9-93-16,-3-2-51 16,5-7-22-16,4 10 0 15,-6-10-15-15,6 0-4 0,2 0 2 16,3 0-1-16,0 0-10 15,3 0 7-15,-1-10-1 16,2-6-2-16,-7 1 4 16,-2-11-2-16,-9 2 14 15,0 0 5-15,0 3 5 16,-12 2-9-16,-1 5-15 0,0 2-25 16,1 9-36-16,0 3-40 15,3 0-33-15,3 0-41 16,-7 0-53-16</inkml:trace>
  <inkml:trace contextRef="#ctx0" brushRef="#br0" timeOffset="81253.47">28673 1282 324 0,'0'-66'197'0,"0"9"-71"0,-13 9-47 16,-4 8 7-16,-3 7 26 16,-3 9-7-1,-11 6-41-15,-6 18-21 0,-2 13-6 16,-1 16-23-16,3 19-1 15,7 12-14-15,13 10-1 16,20 3 1-16,3 1-2 16,23 0 2-16,8-10-2 15,19-7-2-15,13-12-1 16,4-12-1-16,-10-9 0 0,-3-2 1 16,-13-8 4-16,-15 3-4 15,-9-1 1 1,-15 12 3-16,-5 13 2 0,-29 16 2 15,-7 12 3 1,-15 0 3-16,3-3-8 0,-37 36-5 16,54-67-29-1,6-10-46-15,4-11-59 16,8-14-50-16,1-9 6 0,12-15-29 16</inkml:trace>
  <inkml:trace contextRef="#ctx0" brushRef="#br0" timeOffset="81469.81">28807 1319 451 0,'27'-87'282'0,"-2"14"-90"16,-4 21-75-1,-10 11-32-15,3 13 14 16,-8 11-7-16,-1 5-33 16,2 12-30-16,6 17 4 0,4 14 1 15,3 23-14-15,0 23-9 16,4 12 0-16,-3 13-3 15,-1 8-11-15,0-1-88 16,-3-11-111-16,-6-12-63 16,-3-20-32-16,-8-22 9 15,0-12-87-15</inkml:trace>
  <inkml:trace contextRef="#ctx0" brushRef="#br0" timeOffset="81919.13">28854 1570 361 0,'-31'-57'207'0,"6"13"-80"15,13 12-57-15,12 6-31 16,0 7-13-16,16-2-9 16,20 1-7-16,17-1-6 15,18 2 0-15,5-3-6 0,-3 3 1 16,-4 3 2-16,-13 4-1 16,-11-2 1-16,-12 2 2 15,-14 9 4-15,-6 3 3 16,-5 0-7-16,-8 0 0 15,0 12-3-15,-8 12 0 16,-9 16 4-16,-2 17-4 16,-2 13 6-16,-1-1-8 15,13 0 5-15,9-8-4 16,6-7-9-16,6-13 2 16,5-10-7-16,4-15-1 15,-6-16-2-15,2-6 1 0,0-20 5 16,-9-17 3-16,0-15 9 15,-1-8 5-15,2-3 5 16,-4 7 22-16,-2 14 20 16,2 11 3-16,-5 14-21 15,3 6-17-15,5 9-11 16,1 8 0-16,2 17-3 16,1 11-1-16,5 15-20 15,0 12-64-15,2 4-77 16,-2-4-66-16,-5-8-36 15</inkml:trace>
  <inkml:trace contextRef="#ctx0" brushRef="#br0" timeOffset="82289.03">29637 1319 206 0,'0'-49'245'15,"0"11"-52"-15,0 10-92 16,0 12-40-16,0 8-1 15,0 8 14-15,9 20 9 16,-1 18-18-16,4 13 2 16,2 11-20-16,-3-2-26 0,-3-2-7 15,1-14-7-15,-9-11 4 16,0-12 1-16,0-21 4 16,0-9-10-16,3-20-11 15,5-15 1-15,-4-14 12 16,5-6-9-16,4 3 4 15,-2 13 5-15,-2 7-6 16,-4 13-6-16,3 12 2 16,-2 16 16-16,7 7 12 15,-1 13-3-15,0 12-10 16,2 1-10-16,-8 0 5 16,2-8-7-16,1-9-1 15,-9-5-68-15,0-3-129 16,0-8-90-16,0-3-34 0</inkml:trace>
  <inkml:trace contextRef="#ctx0" brushRef="#br0" timeOffset="82518.52">30154 878 444 0,'25'-52'449'16,"-9"15"-172"-16,-3 9-144 16,-7 12-70-16,-1 12-21 15,-5 15 62-15,9 26 66 16,-1 24-30-16,7 25-54 15,7 20-46-15,1 9-12 16,14-6-21-16,7-12-6 16,13-12 1-16,8-20-2 15,14-24-25-15,13-20-29 16,18-21-51-16,20-24-80 16,11-21-73-16,3-17-95 15,-11-13-66-15</inkml:trace>
  <inkml:trace contextRef="#ctx0" brushRef="#br0" timeOffset="83366.75">19601 1382 307 0,'-30'-6'305'15,"10"1"-3"-15,5 3-136 0,1-4-95 16,14 6-32-16,0 0-23 16,0 0-12-16,18 8 4 15,18 9 5-15,41 6 38 16,47 10-3-16,45 8-8 16,33 8-19-16,21 4-9 0,18 8-7 15,4 1-4 1,1 2 4-16,14-2 0 0,12-2-11 15,-4-3 11-15,-16-3-2 16,-29-10-9-16,-28-3 6 16,-31-10 1-16,-31-1-1 15,-32-10 1-15,-24-8-3 0,-20-1 7 16,-16-11-4-16,-12 11 0 16,-6-11-1-16,-3 7 0 15,2 0 0-15,-6-7 0 0,-1 9-4 16,-3-9 11-16,1 0-6 15,-9 0 0-15,-4 0-6 16,0 0-17-16,0 0-42 16,0 0-38-16,0 0-55 15,-8-9-55-15,-5-10 14 16,0-19-7-16,3-5 9 0</inkml:trace>
  <inkml:trace contextRef="#ctx0" brushRef="#br0" timeOffset="83765.95">23124 1598 103 0,'-11'-35'235'0,"3"11"-62"16,8 4-56-16,-9 7-57 16,9 8-33-16,0 14 6 15,0 15 18-15,12 12 13 0,9 9-14 16,11 11-18-16,10 7-11 16,3-4-13-16,7 3 0 15,4-4-10-15,1-9 3 16,1-4-3-16,-1-10-3 15,-9-1-3-15,-5-6-5 16,-10-9-1-16,-7 3-4 0,-14-6 6 16,-4 4 4-16,-8 8 5 15,-17 13 9-15,-7 4-1 16,-9 0 3-16,1-5 13 16,-1-7 16-16,2-10 21 0,1-5 24 15,7-6-11-15,3-12-20 16,-6-7-12-16,6-10 6 15,1-16 2-15,-2-12 9 16,-1-15 11-16,3-18-14 16,-1-8-16-16,4-3-14 15,3 11-14-15,5 12-6 0,8 19-38 16,-11 8 35-16,2 20-290 16,1 8-30-16,-3 6 1 15,-7 5 6-15</inkml:trace>
  <inkml:trace contextRef="#ctx0" brushRef="#br0" timeOffset="84664.6">18053 3953 110 0,'-31'-6'263'0,"2"0"-65"16,4 1-17-16,5 5-51 16,8-5-41-16,-2 2 2 15,14 3 10-15,0 0-24 16,0 0-23-16,9 0-22 0,0 0-20 16,5 0-14-16,33 0 30 15,38 13 42-15,48-1 6 16,57-5-13-16,50-7-3 0,54 0-21 15,51 0-14-15,48 0-18 16,17 9-7-16,-3 3-9 16,-23 0 10-16,-17 4-7 0,-30 1 4 15,-29 0 1-15,-31-3-3 16,-26 0 3-16,-27-3 5 0,-29-11-2 16,-24 0 5-1,-30 0 20-15,-28 0 9 0,-26 0 52 16,-27 0 72-16,-15 0-119 15,-17 0-41-15,-12 0 0 16,-3 0 0-16,-5 0 0 0,-3 0 0 16,-2 0 0-1,-3 0-106 32,-8 0-331-47,-8-8-26 16,-5 0 13-16</inkml:trace>
  <inkml:trace contextRef="#ctx0" brushRef="#br0" timeOffset="85164.59">23483 3672 764 0,'-17'-34'491'0,"6"11"-218"16,3 7-163-16,8 11-71 15,-10 5-26-15,10 21-8 0,-8 19 0 16,8 29 2-16,-8 21-7 16,8 15 2-16,0 9-2 15,0-4 0-15,0-9 1 16,8-10-2-16,0-14-3 0,2-21 1 16,-2-11-1-16,-5-12 4 15,2-11 5-15,-5-11-1 0,0-11-20 16,0-16-17-1,0-17-32-15,0-21 3 16,3-23 27-16,-3-16 22 0,0-13 11 16,0 5 30-16,0 11 24 15,0 22 13-15,0 13-10 0,0 15-29 16,0 8-18-16,0 6-5 16,0 10-12-16,0 4 0 15,9 5-1-15,10 7 1 16,15 0 1-16,6 16 3 15,3 12-5-15,3 13-7 0,-5 16 11 16,-4 12 1-16,-6 10-7 16,-6 2 2-16,-13-1-10 0,-12 1 4 15,-8 2 9-15,-13-7 1 16,-10-7 4-16,-3-7-2 16,3-13-17-16,2-13-54 0,7-8-60 15,6-11-70-15,7-4-51 16,9-13 9-16,0-10-28 15</inkml:trace>
  <inkml:trace contextRef="#ctx0" brushRef="#br0" timeOffset="85547.09">24642 3797 522 0,'-8'-44'188'0,"2"10"-102"16,-2 11-77-16,-4 2-5 16,-1 13 15-16,0 8 11 15,2 0 2-15,-9 16-9 16,-1 12-14-16,0 5-2 0,1 9 1 16,9 1-6-16,11 7-6 15,3 2 0-15,17 5 3 0,14 0-1 16,8-1-4-16,9 2 1 15,-2-9-8-15,-5 0-7 16,-7-5 3-16,-14-2 8 0,-7-3 3 16,-16 7 11-16,0-6 2 15,-24 2 3-15,-3-1 1 16,-15-1 9-16,2-5-11 16,-4-1 2-16,6-6-8 0,7-3-13 15,1-9-29-15,10-4-43 16,8-3-40-16,4-9-25 0,8 0-38 15</inkml:trace>
  <inkml:trace contextRef="#ctx0" brushRef="#br0" timeOffset="85813.7">24866 3883 265 0,'9'-40'256'0,"-9"7"-88"16,4 9-84-16,0 3-45 0,-4 9-3 15,0 0 52-15,0 3 40 16,0 9-3-16,0 0-32 16,0 0-30-16,0 0-24 0,0 9-15 15,4 7-9-15,5 8-3 16,3 17-1-16,3 11 0 0,6 15-9 16,0 5 3-16,2 6-5 15,-2-1 0-15,4-4-6 16,-4-8-83-16,-7-8-59 0,3-8-60 15,-9-8-30-15,-4-9-6 16,-4-7 8-16</inkml:trace>
  <inkml:trace contextRef="#ctx0" brushRef="#br0" timeOffset="86178.93">24931 4282 182 0,'0'-33'335'15,"0"5"-76"-15,0 4-122 16,5 3-87-16,11 1-29 0,5 4-13 15,2 4 6-15,7 3-6 16,2 9-1-16,4 0-6 16,6 12-5-16,2 4 7 0,0 5-6 15,-3-6 1-15,-5 2 5 16,-2-5-9-16,-6-3-4 0,-4-9-19 16,0 0-13-1,-1-13-28-15,-6-7 5 0,0-9 11 16,-9-2 36-16,-8-11 25 15,0 1 24-15,-16 1 39 16,-2 7 10-16,1 8-7 0,-5 6-23 16,6 6-19-16,0 13-4 15,0 0 0-15,-1 13-9 0,6 6-4 16,1 15-12-16,10 7-1 16,0 11-1-16,4 9-3 15,5 4-36-15,7 1-92 16,1-6-59-16,2-6-39 0,2-14-27 15</inkml:trace>
  <inkml:trace contextRef="#ctx0" brushRef="#br0" timeOffset="86645.17">25589 4232 568 0,'0'-28'445'0,"0"7"-142"15,0 10-158-15,0 2-74 16,5 2-22-16,-2 7 15 0,3 0-4 15,1 12 7-15,6 13 2 16,7 7-30-16,4 12-12 0,0 5-12 16,6 4-1-1,-7 1-12-15,2-5-2 0,-6-5 5 16,-3-8-9-16,-2-8-4 16,-6-7-6-16,-8-9-10 15,0-12 4-15,0 0 2 0,0-8-3 16,-14-20-13-16,-2-17 5 15,-7-21 19-15,-2-15 10 0,-1-12 4 16,9-8 8-16,-1-1 20 16,6 16-7-16,12 12 7 15,0 17-14-15,0 12 1 16,0 13-17-16,12 16-3 16,9 12-2-16,7 15-2 0,5 15 8 15,-1 10-2-15,-3 9-1 16,-9 3-3-16,-12 6 0 0,-8 3-1 15,-20 0-1-15,-9-5-3 16,-7-3-21-16,-1-7-29 16,1-14-25-16,-1-9-19 0,0-7-37 15,5-12-17-15,4 0 19 16,4-12-1-16,-2-4-9 16,9 0-14-16,9 1-17 0,8-7-47 15</inkml:trace>
  <inkml:trace contextRef="#ctx0" brushRef="#br0" timeOffset="87393.84">26346 3297 436 0,'0'-41'398'16,"0"8"-120"-16,0 9-188 0,0 9-100 15,0 2-1-15,0 8 30 16,0 5 13-16,0 0-16 16,0 0-8-16,0 0-9 0,0 0 2 15,0 12-5 1,0 4 4-16,4 9 2 0,-1 3 4 16,2 5 0-16,-2 0 0 15,-3 1-1-15,0-6 10 16,0-5 13-16,0-5 5 0,0-6 1 15,0-12 1-15,0 0 1 16,0 0 6-16,0-6 0 16,0-10-20-16,0-4-6 0,0-7 0 15,12-11-10-15,12 2-13 16,10-2 3-16,2 2-2 16,13 9 3-16,5 6-7 0,-2 17 7 15,0 16-5-15,-3 21 16 16,-9 24-3-16,-10 24-4 15,-22 21 7-15,-16 15 7 16,-22 13 2-16,-13 1-10 16,-16-6-2-16,-1-15 9 0,3-24 5 15,13-21 18-15,11-16 19 16,12-21-11-16,6-12 6 0,15-16 16 16,0 0 14-1,0-23-50-15,12-27-18 0,12-10-13 16,14-7 0-16,1 9-3 0,5 8-4 15,6 14-2-15,3 15 13 16,4 16-6-16,6 17-1 16,7 21-2-16,3 8-24 0,1 13-44 15,-6-1-90-15,-6-5-93 16,-5-4-58-16,-10-6 2 16,-4-14 12-16,-8-12 37 15</inkml:trace>
  <inkml:trace contextRef="#ctx0" brushRef="#br0" timeOffset="87576.77">27370 3513 375 0,'-14'-57'511'0,"14"17"166"0,-8 6-307 16,8 13-256 0,0 7-114-16,0 1 0 0,0 4 0 15,0 5 0-15,0 0 0 0,0 4-149 16,0 0-119-1,0 0-65-15,0 17-13 0,0-2 8 16,0 14-274-16</inkml:trace>
  <inkml:trace contextRef="#ctx0" brushRef="#br0" timeOffset="87741.65">27515 4091 591 0,'8'23'533'0,"0"-2"-141"15,0-9-220-15,-4-3-134 16,-4-9-42-16,0 0-19 16,0 0-78-16,0 0-120 15,0 0-58-15,0 0 8 16,0 0 5-16,-9-9 6 0</inkml:trace>
  <inkml:trace contextRef="#ctx0" brushRef="#br0" timeOffset="90006.66">28557 3347 85 0,'-11'-30'191'0,"3"5"-43"0,0 1-50 16,-1 8-67-16,2-1-41 16,7 5 1-16,-8 5 6 15,8 2 3-15,-9 5-1 16,9 0 0-16,0 0 3 16,0 0-4-16,0 0 6 15,0 0 3-15,0 0-4 16,0 0 7-16,0 0 3 15,0 0 1-15,0 0 5 16,0 0-2-16,0 0-7 16,0 0 2-16,0 0-1 15,0 0-10-15,0 0 5 0,0 0-4 16,0 0-4-16,0 0-2 31,0 0 3-15,0 0 3-16,0 0 5 15,0 0 1-15,0 0 3 0,0 0-5 16,0 0-2-16,0 0-2 16,0 0-6-16,0 0-4 15,0 0-7-15,0 0 3 16,0 0 1-16,0 0 6 16,0 0 3-16,0 0 5 15,0 0 5-15,0 0 4 16,0-4 1-16,0 1 2 0,0-7 1 15,0 2 2-15,0 0 14 16,-8 1 8-16,8 2 13 16,0-2 14-16,0-2 9 15,0 6 15-15,0-2-12 16,0 5-13-16,0 0-28 0,0 0-18 16,0 0-22-16,0 17-2 15,0 8 5-15,3 14 5 16,11 23 2-16,1 12 0 15,2 2-3-15,-1 6-8 16,1-5 3-16,-5-11 2 0,0-10-2 16,1-15-2-16,-5-12 9 15,-5-10-2-15,-3-6-21 16,0-13-27-16,0-8-31 16,-8-16-6-16,-11-18 17 0,-10-6 22 15,-4-5 42-15,0 4 22 16,0 8-9-16,-3 8-7 15,4 17-4-15,4 9-1 16,-1 7 2-16,1 20 4 16,8 12-4-16,3 8-4 15,17 5 0-15,3 4 1 0,18-3 2 16,15-3-4-16,15-5-1 16,9-15 4-16,9-6 5 15,3-10-10-15,2-7-1 0,-1-2-4 16,-8-10-8-16,-4-5-7 15,-12-8-6-15,-9-7 1 16,-10-1 3-16,-12 0 47 16,-5-3 13-16,-9 0-19 15,-4-6 10-15,-12-6-61 16,-5 4 87-16,3 7 41 0,-8 12-16 16,6 8-39-16,3 5-25 15,2 9-10-15,-1 3 5 16,-1 19-8-16,-4 19-4 15,5 11 5-15,1 8-3 0,11 4 5 16,0-2-2-16,8-1-3 16,3-5-1-16,15-7-4 15,2-6-42-15,4-8-76 16,4-11-78-16,10-21-46 0,2-8-34 16</inkml:trace>
  <inkml:trace contextRef="#ctx0" brushRef="#br0" timeOffset="90506.08">29431 3418 421 0,'0'-20'260'0,"-9"8"-116"15,9 4-77-15,0 0-31 16,0 8-4-16,0 0-7 16,0 0-12-16,0 0-11 15,0 0-4-15,0 0-6 16,0-9 6-1,0 2-11-15,0-5-17 0,0-5 4 16,-11 1 17-16,3-1 33 16,0 1 14-16,-1 8-24 15,2 8-2-15,7 0-10 16,-13 17 6-16,1 11-4 16,12 18 0-16,0 11-2 0,0 2 3 15,9 2-5-15,7-8 2 16,5-11 0-16,7-13 2 15,4-14-3-15,4-15 0 16,9-12-3-16,4-24-4 16,-5-17-3-16,-3-17-2 15,-5-6-6-15,-7-10 2 16,-8-4 11-16,-4 1 10 16,-11 4 23-16,-6 11 35 0,0 17 16 15,0 13 13-15,0 10-10 16,-6 15-36-16,6 5-18 15,-8 12-22-15,8 2-6 16,0 31 2-16,0 26 4 16,0 16 0-16,0 17-4 15,0 9-3-15,0 2-13 16,3-4-112-16,3-7-123 0,7-16-71 16,4-21-16-1</inkml:trace>
  <inkml:trace contextRef="#ctx0" brushRef="#br0" timeOffset="90854.23">30089 3163 382 0,'-16'-45'408'15,"1"12"-159"-15,2 12-126 16,1 18-64-16,-5 15-32 16,0 17-16-16,3 19-3 15,0 13-2-15,14 8-6 16,0 0-5-16,0-7-14 15,0-13-25-15,14-12-11 16,-3-14-8-16,5-23-15 16,8-7-12-16,1-22 35 15,-1-11 35-15,1-6 30 0,-9-3 39 16,-4 4 59-16,-4 9 51 16,-8 8-3-16,0 11-58 15,0 10-52-15,0 7-22 16,0 16-7-16,0 16-15 15,3 17 4-15,-3 8-3 16,8 5-12-16,2-6-114 16,-2-8-137-16,0-10-66 15,-8-9-19-15</inkml:trace>
  <inkml:trace contextRef="#ctx0" brushRef="#br0" timeOffset="91187.13">30325 3090 621 0,'0'-29'410'0,"0"8"-205"16,0 15-118-16,0 6-44 16,0 23-24-16,0 17-1 15,0 13-6-15,0 8-5 16,0 0-10-16,0-12 6 16,0-9-6-16,0-7 7 15,0-11-10-15,0-22-22 16,0-10-42-16,0-18 2 15,0-16 30-15,0-10 32 16,0 2 17-16,0 2 30 0,5 10 8 16,-2 11 3-16,2 10-5 15,-2 7-23-15,-3 3-11 16,5 9-13-16,2 0-3 16,1 21-1-16,3 3-29 15,7 4-89-15,-2 5-105 16,-1-4-40-16,7-5-27 15,-2-12 54-15</inkml:trace>
  <inkml:trace contextRef="#ctx0" brushRef="#br0" timeOffset="91470.6">30588 3150 88 0,'13'-12'262'0,"-5"4"-34"16,1 0-82-16,0 4-76 16,-6 0-35-16,3 4-16 15,10 0-1-15,6 0-12 16,2 0 1-16,4 0-6 15,-2-8 3-15,-7-6 0 16,-2 0-11-16,-9-11-2 0,-8-5 13 16,0 2 24-16,0 5 38 15,0 5 7 1,-11 6-18-16,2 12-8 16,1 0-11-16,0 12-6 0,0 18 9 15,-2 7-2-15,10 6-17 16,0 7-5-16,13 2-11 15,12 1-12-15,7-8-54 16,14-8-87-16,11-17-80 16,19-20-46-16,17-4-6 15</inkml:trace>
  <inkml:trace contextRef="#ctx0" brushRef="#br0" timeOffset="92137.46">31998 2682 129 0,'-21'-23'233'0,"-3"2"-42"15,1 5-87-15,-7 4-53 0,-2 7-13 16,-4 5 13-16,-5 17-7 16,-4 12-10-16,0 11-6 15,-3 17-13-15,2 6-5 16,10 12 1-16,8-2-7 15,11-4 4-15,5-5-10 16,12-6-2-16,9-14 2 0,7-6-3 16,13-14-1-1,7-12-10-15,10-12-8 16,2-21 12-16,8-10 4 16,-4-14 5-16,-2-8 4 0,-6-8 4 15,-11-12 11-15,-5-4 24 16,-12-6 57-1,-7 10 66-15,-5 15 23 0,-4 16-26 16,0 8-65-16,0 10-41 16,0 8-15-16,0 6-11 15,0 10-16-15,0 26-4 16,0 10 7-16,0 14 10 16,8 7-11-1,7 3 1-15,9 1 6 16,14-4 2-16,6-7 11 0,13-10 1 15,8-10-21-15,0-11-6 16,-3-8-5-16,-5-11 2 16,-10 0-9-16,-4-7-6 15,-17-6-24-15,-5-8-52 16,-8 2-74-16,-5-1-83 0,-8 0-62 16,0 3-17-16,-21 5-30 15</inkml:trace>
  <inkml:trace contextRef="#ctx0" brushRef="#br0" timeOffset="93416.74">25163 5715 562 0,'-20'-37'561'0,"0"5"-163"16,-1 8-233-16,-7 10-178 16,-5 14-14-16,-7 0 11 15,0 14 20-15,2 1 0 0,11-2-2 16,6-1-11-16,9 0-9 16,12 1-17-16,0-2 8 0,12 1 17 15,9 0-3-15,11 5 6 16,5 0-4-16,2 3 0 15,4 4 0-15,-12 9-12 0,-7 3 9 16,-11 4 13-16,-8 10-5 16,-5-1-5-16,-18 5 9 15,-6-7 0-15,1-2-1 16,-2-9-21-16,-1-7-60 0,10-8-61 16,6-9-41-16,1-12-6 15,9 0 32-15,0-12-3 0,16-25-29 16,8-19-85-16</inkml:trace>
  <inkml:trace contextRef="#ctx0" brushRef="#br0" timeOffset="93982.62">25262 5496 298 0,'22'-62'259'15,"-5"17"-44"-15,-1 12-96 0,-3 9-56 16,-5 8-15-16,-8 8 32 16,0 8 0-16,5 8-18 15,-2 13-6-15,6 18-8 16,-1 19-22-16,3 15-14 0,6 9-1 15,0 3-7-15,0 0 1 16,-3-7-43-16,-2-14-42 0,1-15-40 16,-5-12-6-16,-8-8 19 15,0-12 37-15,0-17 25 16,-12-10 15-16,-9-9 13 0,2-14 26 16,-1-7 16-16,-2-5-1 15,2 0 17-15,8 9 6 16,4 10-22-16,8 11-17 0,0 2-6 15,0 5-1-15,13 1 2 16,10 2-3-16,11 0 4 16,9-2 1-16,5-5-7 0,3-1 2 15,-7 1-8-15,-3-5-1 16,-5 2-10-16,-7-1-4 16,-8 4 8-16,-11-2 25 0,-2 2 15 15,-8 5 11-15,-11-6-8 16,-4 5 18-16,2 0 26 15,0 8 5-15,5 8-39 0,8 17-18 16,0 11-3-16,0 17 13 16,0 12 0-16,12 5-12 15,10-1-11-15,4-5-8 16,8-10-4-16,-3-13-39 0,6-13-58 16,5-11-66-16,-2-17-17 15,0-9-4-15,-1-15 7 0,-14-10 24 16,1-6 58-16,-9-8 39 15,-11-6 34-15,-1 1 14 16,-5 1 34-16,0 7 5 0,0 12-10 16,0 4-30-16,-8 10-28 15,8 6-51-15</inkml:trace>
  <inkml:trace contextRef="#ctx0" brushRef="#br0" timeOffset="94468.62">26027 5596 125 0,'-8'-24'295'0,"0"-4"5"15,2 3-94-15,-3 9-57 16,9 4-20-16,-8 3-25 0,8 9-32 15,0 14-21-15,0 16 5 16,8 20 15-16,7 20-19 16,1 10-17-16,6 11-9 0,-1-11-15 15,1-11-8-15,0-12 1 16,-6-16-3-16,-3-12 4 0,-10-13-11 16,-3-16-19-16,0-12-25 15,-11-16-1-15,-6-18 27 16,-3-11 20-16,-5-12 12 0,1-7-1 15,-1-6 10 1,6 8 13-16,2 10 29 0,9 7-17 16,8 12-28-16,0 14-18 15,16 2 7-15,7 12-2 0,15 9-5 16,3 8-1-16,-1 0-7 16,-7 16-5-16,-9 0-7 15,-8 6 15-15,-11 1 9 0,-13 10 2 16,-18 8-7-16,-7 0-17 15,-2-1-23-15,-3-4-19 0,7-8-54 16,2-2-56-16,9-15-49 16,9-2-22-16,11-9-22 15,0 0 34-15</inkml:trace>
  <inkml:trace contextRef="#ctx0" brushRef="#br0" timeOffset="94966.13">26954 5303 654 0,'9'-4'352'0,"-9"4"-180"15,0 0-88-15,0 0-39 16,-14 13-14-16,3 0 13 0,3-6-6 16,-1-7-13-16,9 0-11 15,-7 0-2-15,7 0-7 0,0 0-4 16,7-7-13-1,10-15-29-15,8-6-14 16,7-8 30-16,4 3 9 16,1 5 17-16,-1 7 12 0,-3 4 10 15,-9 14 13-15,-7 3 11 16,-9 17-6-16,-5 7 7 16,-3 11 26-16,0 11-2 0,-17 3-12 15,3-4-14-15,-3-4-12 16,5-10-7-16,-1-5-10 0,13-7-12 15,0-7 1-15,0-3 4 16,0-9-18-16,13 0-1 16,16 0 7-16,20-9-3 15,6 2 5-15,5 7-2 16,-3 0-3-16,-6 12-1 0,-12 8 7 16,-5 10 8-16,-14 9 4 15,-12 10-1-15,-8 4-8 16,-16 5-2-16,-8-1-12 0,-9 0-35 15,-3-10-62-15,-7-5-79 16,8-10-74-16,-1-8-44 0,8-11 16 16,2-13 15-16,15-13 73 15</inkml:trace>
  <inkml:trace contextRef="#ctx0" brushRef="#br0" timeOffset="95106.42">27539 5239 289 0,'38'-65'361'0,"-14"12"-13"15,-6 15-134-15,-5 10-91 0,0 8-36 16,-5 7-30-16,-3 5-26 16,-2 3-77-16,0 5-145 15,6 0-104-15,2 0-43 0,6 22 21 16</inkml:trace>
  <inkml:trace contextRef="#ctx0" brushRef="#br0" timeOffset="95257.72">27969 5779 504 0,'0'45'480'0,"0"-11"-164"0,0-11-157 16,0-7-75-16,0-6-41 15,0-10-26-15,3 0-75 16,6 0-125-16,4-6-115 16,11-17-84-16,12-5 43 0</inkml:trace>
  <inkml:trace contextRef="#ctx0" brushRef="#br0" timeOffset="96353.2">29142 4900 101 0,'-11'-24'192'16,"3"-1"-89"-16,-4-4-40 0,-1 6-4 15,6-2-3-15,-2 1 14 16,1 3 20-16,0 0 32 16,8 9 43-16,-8 4 18 15,8 1 1-15,0 2-9 16,0 5-15-16,0 0-42 0,0 0-67 16,0 12-35-16,0 18 21 15,11 17 17-15,7 19-7 16,1 15-46-16,6 8-1 15,4 3 0-15,-1-11 0 0,0-12 0 16,1-13 0-16,-7-11 0 16,-5-15 0-16,-4-10 0 15,-4-13 0-15,-9-11-60 0,0-17-52 16,-17-11 26-16,-8-9 38 16,-7-8 27-16,-7 6 30 15,-6-2-4-15,0 11-1 16,0 11-4-16,0 14 2 0,5 9-4 15,3 21-6 1,6 15 8-16,6 13-2 0,11 13 5 16,14 2-1-1,14 1-2-15,6-9-6 0,12-6 16 16,9-9-10-16,3-13-4 0,8-11 6 16,2-17-8-16,0-5 5 15,-7-7-1-15,-7 0 4 16,-7-4 4-16,-9-2-6 15,-7 3 6-15,-6 3-6 16,-3 0-8-16,-2 0-29 0,-6 5-59 16,0-3-75-16,0 5-77 15,0 3-49-15,0-3-31 16</inkml:trace>
  <inkml:trace contextRef="#ctx0" brushRef="#br0" timeOffset="97560.75">29553 5104 186 0,'0'8'277'16,"0"-8"-81"-16,0 0-103 15,11 0-53-15,7 0-24 16,2 0-5-16,7-12-9 16,3-5-10-16,-1-7-20 15,2-4-15-15,-5-10 15 0,-6-2 14 16,-12-1 28-16,-8 5 30 15,0 9 38-15,0 4-21 16,-12 16-23-16,-4 7-13 16,-6 19 5-16,-2 19 1 0,5 15-10 15,2 8-3-15,17 4-4 16,3 1-5-16,14-5-5 16,8-4 0-16,7-14-34 15,7-9-42-15,12-18-55 16,10-16-49-16,3-16 1 15,1-13-14-15,-4-11 53 16,-9-1 50-16,-6-8 47 0,-14-8 45 16,-7 0 76-16,-13 4 137 15,-12 4-79-15,0 8 0 16,-9 9-22-16,1 13-32 16,8 6-25-16,-9 3-1 15,9 6-10-15,0 4-16 0,0 0-18 16,0 0-13-16,0 0-9 15,0 0-19 1,0 0-7-16,6 0 1 16,-6 0 1-16,0-12-12 15,0 1 22-15,-14-1 20 0,0 4 10 16,-3 8 7-16,-4 0 7 16,0 8 7-1,3 12 3-15,-8 41 22 16,26-22-39-16,9 7-7 15,11 0-1-15,8-10-2 16,4-4-6-16,10-2 5 16,3-11-6-16,-2-7-9 0,5-12-20 15,3-3-18-15,0-13-9 16,2-17-17-16,1-12 5 16,-6-17 24-16,-3-19 15 15,-5-13 34-15,-12-7 20 0,-10-10 19 16,-10 3 26-16,-8 2 37 15,0 16 55-15,-13 20 53 16,0 21-21-16,2 14-76 16,2 10-65-16,9 12-39 15,-11 13-20-15,11 28-1 0,0 26 7 16,0 22 0-16,0 19 7 16,3 3-1-16,9-1-6 15,1 1-7-15,3-12-82 16,0-10-126-16,-3-10-117 15,-4-19-29-15,-9-9 22 16</inkml:trace>
  <inkml:trace contextRef="#ctx0" brushRef="#br0" timeOffset="97694.85">30527 4753 321 0,'-11'-24'234'0,"11"0"-89"15,3 3-106 1,18 5-47-16,12-3-21 0,3 2-4 15,7 0-36-15,3 1-48 16,3 4-63-16</inkml:trace>
  <inkml:trace contextRef="#ctx0" brushRef="#br0" timeOffset="98709.04">31014 4563 71 0,'0'0'218'0,"0"0"-11"0,0 0-28 16,0 0-78-16,0 0-49 16,-8 0-2-16,2 0 23 15,-3 0 0-15,-3 0-10 16,0 16-18-16,-9 12 8 16,-2 14-8-16,-7 10-2 15,3 9-12-15,3 3-10 0,7 3-13 16,8-7-4-16,9-6-1 15,0-14-4-15,9-7-12 16,-1-9-28-16,4-7-9 16,1-17-8-16,-4-17-21 15,9-11 12-15,-2-13 47 16,1-16 12-16,-3-9 25 16,0-8 24-16,-6 1 9 0,-8 4 51 15,0 12 46-15,0 14 17 16,-8 10-38-16,0 12-58 15,-1 9-34-15,9 12-29 16,0 0-6-16,0 24 7 16,0 18-6-16,3 6 5 0,11 4-7 15,2-2-1-15,5-5-10 16,-1-10-44-16,-4-6-48 16,5-12-39-16,4-17 3 15,3-4 2-15,4-15 15 0,-1-20 42 16,3-6 41-1,-6-7 18-15,-3-8 33 0,-5 3 18 16,-8 3 37-16,-4 18 31 16,-8 6-8-16,0 15-40 15,0 7-30-15,0 8-5 16,0 23-7-16,5 11 1 16,-2 2-3-16,5 0-4 0,1-7 1 15,2-3-9-15,-2-10-7 16,0-4-22-16,-6-12 9 15,5-12-19-15,0-22-32 16,9-15 33-16,-2-11 39 0,2-10 11 16,5 1 19-1,-5 4 22-15,1 8 19 16,-6 12 34-16,-8 17-8 0,-4 11-30 16,0 17-32-16,0 13-9 15,4 19 3-15,0 13-2 16,5 7-8-16,-1 10-14 15,3-5 3-15,-2-9-1 0,2-10-7 16,2-14-41-16,0-8-15 16,-2-16-15-16,6-4-13 15,2-16 17-15,2-13 33 16,4-12 22-16,-1 0 12 16,-3 9 14-16,-4 8 23 15,-8 6 21-15,-1 10-10 16,1 5-17-16,-9 7-16 0,5 0 2 15,-5 0-7-15,4 0-4 16,0 0 6-16,0 0 0 16,0 0-4-16,-4 0 3 15,5 0-6-15,-1 0 4 0,0 0 0 16,-4 0 3-16,0 0-4 16,0 0 2-16,0 0 0 15,0 0-4 1,0 0-4-16,8 17 1 15,0 2-31-15,4 2-89 16,-1-1-100-16,11 1-59 16,-2-9 2-16</inkml:trace>
  <inkml:trace contextRef="#ctx0" brushRef="#br0" timeOffset="99124.94">32489 3757 683 0,'0'-38'394'0,"0"15"-168"0,0 6-120 16,0 10-55-16,0 7-21 15,0 14 5-15,0 19 10 16,0 20 22-16,0 13-8 16,0 7-31-16,0 4-7 15,0-4-15-15,0-6 1 0,0-15 2 16,0-11-12-16,4-13 7 15,-4-8-4-15,0-7 7 16,5-13-16-16,-2 0-23 0,6 0-10 16,5-16-22-16,8-6 15 15,7 3 29-15,-1-2 7 16,1 10-1-16,-1 1 7 16,-4 10 0-16,-3 21 13 15,-4 7-3-15,-6 6 16 16,-6 6 1-16,-5 1 4 0,-16-6 7 15,-10-1-1-15,-2-6 2 16,-4-6-14-16,-7-6-6 16,0-16-32-16,-1 0-75 0,3-6-100 15,1-4-107-15,2-7-27 16,11-4-14-16</inkml:trace>
  <inkml:trace contextRef="#ctx0" brushRef="#br0" timeOffset="100272.97">27616 7191 122 0,'0'-20'316'16,"0"4"31"-16,0 4 149 0,-11 9-39 16,11 3-155-16,0 0-295 15,0 15-7 1,6 10 0-1,7 7 0-15,0 5 0 16,0 4 0-16,1-1 0 0,6-2 0 16,2-10 0-16,-2-8 0 15,0-3-96-15,5-17-44 16,4-12-7-16,2-18 14 0,11-9 37 16,2-11 44-16,-5 1 57 15,-6 0 39-15,-7 9 42 16,-10 11 44-16,-4 13 50 0,-4 4 10 15,0 12-161-15,-5 0-29 16,2 16 0-16,-5 20 0 16,4 17 0-16,5 18 0 15,-6 10 0-15,5-1 0 16,1-2 0-16,-1-13 0 0,3-9-318 16,2-11-180-16,3-17 30 15,6-10 92-15</inkml:trace>
  <inkml:trace contextRef="#ctx0" brushRef="#br0" timeOffset="100421.72">28331 7071 407 0,'-11'-57'556'0,"-3"12"32"16,3 12-262-16,11 9-173 16,-8 3-136-16,8 8-17 0,0 6 0 15,0 7-1-15,0 0-245 16,0 0-130-16,0 15-47 15,0 1-3-15</inkml:trace>
  <inkml:trace contextRef="#ctx0" brushRef="#br0" timeOffset="100576.68">28554 7608 383 0,'0'24'612'0,"0"-8"-142"16,0-6-275-16,0-10-193 0,0 0-53 15,0 0-18-15,-8-15-104 16,8 1-127-16,-8-4-40 16,8 3 5-16</inkml:trace>
  <inkml:trace contextRef="#ctx0" brushRef="#br0" timeOffset="102153.98">29861 6858 43 0,'-9'-19'116'16,"1"-4"50"-16,0 4-80 0,8-1-34 15,-6 1-30-15,-3-3-9 16,1 10-7-16,0 3 0 16,8 6-3-16,0 3-1 15,-8 0 1-15,8 0 9 0,0 0 4 16,0 0 2-16,0 0 2 16,0 0 3-16,0 0-2 15,0 0-4-15,0 0-10 0,0 0-4 16,0 0 4-16,0 0-1 15,0 0 2-15,0 0 6 16,0 0-2-16,0 0 5 16,0 0 13-16,0-4 16 0,-10-1 10 15,2 2-13-15,-1-6 7 16,-5 9 14-16,-2 0 12 16,-1 0-12-16,-1 0-16 15,-7 17-14-15,-1 3-4 16,1 10-7-16,2 5-6 0,7 6-8 15,16 8 0-15,0 4-6 16,0-4 3-16,4-1-9 16,8-3 4-16,5-9 1 15,3-3-2-15,3-9-12 16,2-6-11-16,-5-8 2 0,5-10-3 16,0 0-4-16,-7-10 1 15,0-8-8-15,-2-6 12 16,-2-4 3-16,-5-1 8 15,-4-7 13-15,-5-2 5 0,0-1 0 16,0 2 10-16,0 5-2 16,0-2 0-16,0 3-9 15,0 2-1-15,-6 4-1 16,-2-4 3-16,-2 5-4 0,-2 0-4 16,4 3 11-16,8 5 1 15,-10 5-2-15,2 2 9 16,8 0-1-16,-6 6-3 15,6 3-10-15,0 0 7 16,0 0 5-16,0 0 1 16,0 0 3-16,0 0-8 0,0 0-10 15,-8 0 4-15,8 0-8 16,0 0-2-16,-9 0 5 16,9 0 1-16,0 0-2 0,0 0-2 15,0 0 2-15,0 0-1 16,0 0 3-16,0 0-4 15,0 0-2-15,0 0 7 16,0 0 2-16,0 0-6 0,0 0-1 16,0 0-2-1,0 0 6-15,0 0 2 0,0 0-1 16,0 0 0-16,0 0-6 16,0 0 8-16,0 0-3 15,0 0-6-15,0 0 4 16,0 0 2-16,0 0-2 0,0 0 4 15,0 0-4-15,0 0 3 16,0 0 2 0,0 0 3-16,0 0-6 0,0 0 2 15,0 0-1-15,0 0 9 16,0 0-5-16,0 0 1 16,0 0 9-16,0 8-9 15,0-1-3-15,5 7 2 16,4 1 2-16,0 10 12 15,9 4-6-15,2 2-7 0,4 2 2 16,1 1-3-16,0-7 1 16,2-2-3-16,7-4 1 15,-1-5-8-15,2-1-1 16,-2-6-16-16,-5-9-35 0,-7 0-71 16,-5 0-79-16,-8 0-51 15,-1 0-19-15,-2 0 33 16</inkml:trace>
  <inkml:trace contextRef="#ctx0" brushRef="#br0" timeOffset="102952.04">30171 6902 288 0,'0'-7'277'16,"-9"-2"-15"-16,9 9-108 16,-8-3-78-16,8-6-30 15,0 6 13-15,0-2 15 0,0-3-19 16,0-4-44-16,0-12-42 15,8-9-12-15,5-8 39 16,-2-7 19-16,-2-6-3 16,-1 6 2-16,0-2-3 15,-5 16 4-15,2 4 6 0,-2 14 6 16,-3 4-2-16,6 12-13 16,2 0-2-16,-1 12 48 15,7 16 6-15,2 17 15 16,4 12-24-16,-1 9-19 0,-1-6-18 15,-2-3 1-15,-6-9-14 16,-2-11-5-16,0-8 6 16,-3-9-13-16,0-7-20 0,-1-13-31 15,4-13-8 1,1-11-22-16,3-9 37 16,2-16 26-16,3-2 20 0,3-7 6 15,2 9 4-15,-2 8 24 16,-5 13 1-16,-1 7 3 15,-3 18 16-15,2 3 40 0,4 19-3 16,-3 10-26-16,3-1-40 16,-5 4 1-16,2-2-8 15,-8-11-4-15,2-2-12 16,1-5-4-16,-6-12-13 0,6 0-10 16,-1-3-3-16,0-14 10 15,4-11 11-15,4-13 6 16,4-4 2-16,1 0 9 15,-5 9 16-15,1 8 2 16,-6 7 14-16,-3 13 2 16,1 8 47-16,3 0 11 0,2 19-64 15,-3 6-33-15,2 0 0 16,-3-1 0-16,3 0 0 16,-1-7 0-16,2-5 0 15,-5-3-106-15,5-9-150 0,-3-5-57 16,11-15 4-16,1-12 44 15,5-13 47-15,1-5 81 16,1 2 126-16,-7 4 86 16,-2 10 43-16,-8 10 30 15,-5 8 20-15,-1 9-16 16,1 2-5-16,-8 5-17 0,3 0 34 16,2 21 9-16,3 7-39 15,5 1-60-15,-5 2-32 16,0-3-23-16,1 2-56 15,-3-5-129-15,-6-6-140 0,0-2-85 16,0-9-1-16,-12-8 64 16</inkml:trace>
  <inkml:trace contextRef="#ctx0" brushRef="#br0" timeOffset="103069.62">31161 6012 226 0,'0'-69'267'0,"0"16"81"16,-11 8-146-16,11 12-177 15,0 10-143-15,0 2-60 16,0 12-6-16,0 9-46 16</inkml:trace>
  <inkml:trace contextRef="#ctx0" brushRef="#br0" timeOffset="103884.33">31458 6062 445 0,'8'-22'358'16,"0"5"-24"-16,-4 2-46 0,-4-2-7 15,0 9 43-15,0 1-307 16,4 7-17 0,6 7 0-1,-4 10 0-15,10 11 0 0,4 13 0 16,1 8 0-16,0 4 0 15,-1 4 0-15,-4-4 0 16,-3-9 0-16,-2-11 0 16,-6-8 0-16,-5-10 0 15,0-2 0-15,0-21 0 32,0-8 0-32,0-5 0 15,-8-4 0-15,0-2 0 16,8 2 0-16,-9 8 0 0,9 6 0 15,0-3 0-15,0 7 0 16,0 2 0-16,0 5-4 16,0-2-20-1,-9-8-12-15,9 3-11 0,-11-6 1 16,11 0 1-16,-8-2 9 16,-1 2 20-16,1 1 1 15,8-5 5-15,-11 2 3 16,-2-1-12-16,0-1 9 15,2 5 10-15,-3 8 8 16,0 4-6-16,1 0 5 0,-3 12 14 16,-1 9-10-16,4 3 3 15,7 0 2-15,6 4-12 16,0-3 3-16,0-5-5 16,0-3-7-16,6-5 10 0,7-12-27 15,0 0-19 1,3 0-41-16,4-8-40 0,5-13-4 0,-1-3 45 15,-3 3 40 1,-1 2 20-16,-4 1 24 16,-4 8 11-16,-3 0 21 15,-6 7 15-15,2 3-4 0,-2 13-7 16,6 3 0-16,-1 8-6 16,-3 0-17-16,-2 0 2 15,3-3-10-15,4-5-7 16,-2-4-17-16,-4-4-27 0,0-8-15 15,1 0-2-15,-2-8-1 16,3-8 8-16,-6-3 22 16,0-3 12-16,3 1-9 15,5 6-52-15,-2-1-37 16,-1-2-35-16,-2 3-21 16,3-2-31-16,-3 5-15 0</inkml:trace>
  <inkml:trace contextRef="#ctx0" brushRef="#br0" timeOffset="104150.12">32164 5710 436 0,'-8'-3'358'15,"0"3"-109"-15,8 0-126 16,0 0-56-16,0 0 5 16,0 0 1-16,8-9-21 0,6-2-30 15,8-7-15-15,12-1-45 16,2-6-57-16,5-4-51 16,-5-2-81-16,1-2-32 0,-2 0-14 15,-1 9-146-15</inkml:trace>
  <inkml:trace contextRef="#ctx0" brushRef="#br0" timeOffset="104449.33">32383 5519 316 0,'-36'20'256'0,"3"1"-53"16,5-1-94-16,4 6-45 16,3 2-2-16,6 3-17 15,2 7-7-15,5-2-12 0,8-3-7 16,0 0-15-16,13-5 5 15,-1-3-1-15,2-5-5 16,12-1-1-16,7-2-2 0,7-5 1 16,5 5 4-1,-5-1-14-15,-4 1 9 0,-2 2 3 16,-8 9 1-16,-4 6 7 16,-14 2 4-16,-8 2 5 15,-16 2-6-15,-12 0-10 0,-10 1-6 16,2-2-52-16,-4 0-96 15,-1-11-66-15,3-3-32 16,7-10 1-16</inkml:trace>
  <inkml:trace contextRef="#ctx0" brushRef="#br0" timeOffset="104648.63">32741 5612 288 0,'8'-36'429'0,"0"8"-27"16,0 6-183-16,-8 15-122 16,8 7-45-16,0 13 2 0,1 11-15 15,-1 9-24-15,0 3-5 16,-5 4-41-16,0-2-82 16,-3-2-114-16,0-7-67 0,0-8-18 15,0-10 29 1</inkml:trace>
  <inkml:trace contextRef="#ctx0" brushRef="#br0" timeOffset="104768.99">32806 5121 322 0,'0'-99'189'16,"0"22"-37"-16,0 20-72 0,-8 12-107 16,8 12-94-16,-8 14-81 15,8 7 14-15</inkml:trace>
  <inkml:trace contextRef="#ctx0" brushRef="#br0" timeOffset="105271.64">32964 5137 288 0,'12'48'219'0,"-4"1"-58"0,0 13-30 16,2 7-30-16,-2 5-22 16,0-2-22-16,0-7-25 15,1-12-9-15,-9-8-10 0,1-12-9 16,4-14 4-16,-2-6-4 15,2-13-8-15,3-17-22 16,5-14-5-16,9-19 7 0,-5-11 11 16,9-4 9-16,-1 1 15 15,-3 7 14-15,0 7 21 16,-6 14 12-16,-3 10-13 0,-5 15-14 16,-5 11-3-16,3 25 10 15,-6 19-7-15,0 10-9 16,0 3-10-16,0-1-7 15,0-7 1-15,0-12-6 0,3-8-10 16,-3-10-19-16,5-19-37 16,-2-4-13-16,4-21 2 0,2-15 32 15,4-13 23-15,-2-13 14 16,6-5 9-16,-3-8 9 16,4 0 4-16,-2-5 2 0,4 7 29 15,-3 4 13-15,-1 12 21 16,-8 15-6-16,1 14-7 15,-5 12-19-15,-4 8-24 0,0 12-10 16,3 19 20-16,2 19 23 16,15 235 19-1,-20-85-496 17,0-119-229-17</inkml:trace>
  <inkml:trace contextRef="#ctx0" brushRef="#br0" timeOffset="105392.72">33456 5116 175 0,'-8'-33'193'0,"8"9"-15"15,0 3-73-15,0 9-69 16,0 5-63-16,0-3-34 16,0 8-16-16,0 2-33 15,8 0-26-15,1 0 5 0</inkml:trace>
  <inkml:trace contextRef="#ctx0" brushRef="#br0" timeOffset="105765.09">33666 5001 88 0,'5'-2'229'16,"-5"-4"6"-16,0-1-35 0,0 7-52 16,-8 0-44-16,8 0-3 15,-12 0-14-15,12 0-16 16,0 0-26-16,0 0-31 15,-9 13 1-15,9 7-9 0,-8 8 1 16,0 1-4-16,8-1-1 16,-8-4-6-16,8-3 1 0,0-4-12 15,0-5-39-15,0-12-24 16,0 0-10-16,0-12 0 0,0-14 29 16,8 2 22-16,4-9 19 15,-3 0 18-15,4 9 32 16,-7 5 20-16,2 5 36 15,-2 7 5-15,-6 7-1 0,0 0-13 16,3 0-14-16,0 0 6 16,5 7 19-16,10 9-23 0,1 1-24 15,11 4-22-15,2-1-11 16,4-4-54-16,-4-2-116 0,-26-2-137 16,-6-12-74-16,0 0-14 15</inkml:trace>
  <inkml:trace contextRef="#ctx0" brushRef="#br0" timeOffset="106512.73">28007 8983 733 0,'-38'-7'580'15,"10"2"-230"-15,8 1-270 0,12-4-155 16,8 4 9-16,0-3 24 16,16-3 22-16,11-2-7 15,15 0-70-15,6-4-49 16,6-3-20-16,-1-6-24 16,-5 4 6-16,-8 0-5 0,-12 5-28 15</inkml:trace>
  <inkml:trace contextRef="#ctx0" brushRef="#br0" timeOffset="107028.78">28187 8805 275 0,'-14'0'203'0,"3"0"-58"16,-3-5-84-16,6 5-52 15,0 0-16-15,8 0 9 16,-13 0 10-16,13 0-3 15,-11 12 4-15,-1 5 13 0,-1 8 40 16,1 7 31-16,-5 4-3 16,6 6-14-16,-1-7-13 15,-1 6-19-15,5 0-9 0,8-4-7 16,-8-8-18-16,8-9 2 16,0 0-14-16,0-8 0 15,0-5-3-15,5-7 4 0,6 0-19 16,9 0-25-16,9 0-9 15,12-11 5-15,7-1 14 16,5-4 19-16,4-2 2 0,0 6 11 16,-3 8-3-16,-3 4 5 15,-6 0 11-15,-4 9 15 16,-9 3 10-16,-7 5 24 16,-13 2 5-16,-12 10 2 0,-8 4 15 15,-13 4-2-15,-12 4-20 16,-4-5-28-16,3-3-16 15,0-5-5-15,6-8-9 0,8-4 1 16,3-6-2-16,5-10-14 16,12 0-25-16,0 0-40 15,0 0-32-15,0-6-26 0,3-5-38 16,10-1-23-16,0-5-4 16,4 1 26-16,2-6-18 15,1 3 9-15</inkml:trace>
  <inkml:trace contextRef="#ctx0" brushRef="#br0" timeOffset="107228.08">28993 8788 632 0,'0'-9'519'15,"0"2"-176"-15,-9 2-171 16,9 2-88-16,0-1-25 15,0 4 2-15,0 0-14 0,0 0-25 16,0 0-33-16,0 0-36 16,0 0-239-16,0 0-74 15,0 0-28-15,0 0 9 16</inkml:trace>
  <inkml:trace contextRef="#ctx0" brushRef="#br0" timeOffset="107394.42">29188 9206 627 0,'11'23'407'16,"-2"-13"-168"-16,-5-1-128 0,0-9-51 15,-4 0-23 1,4 0-24-16,0 0-61 0,0 0-116 16,-4-4-97-16,0-4-23 15,0 3-9-15</inkml:trace>
  <inkml:trace contextRef="#ctx0" brushRef="#br0" timeOffset="108692.73">29878 8736 36 0,'0'-9'80'0,"0"1"85"0,-12-7-35 16,4-8-46-16,-6 4 15 15,-9-9 121 1,11 18-90-16,4 8 8 16,-6 2-11-16,5 0-29 15,-8 15-17-15,1 13-15 16,-6 11 14-16,7 8-10 0,3 7-21 15,4-3-29-15,8 3-8 16,3 0-3-16,11-12-4 16,0-3-25-16,7-16-26 0,0-5-43 15,2-18-32-15,6-10 6 16,-1-14 6-16,0-11 18 16,-2-15 35-16,-3-3 32 15,-7-7 28-15,-2-2 27 16,-7 6 16-16,-7 1 21 0,0 20 14 15,0 6-2-15,0 13-22 16,0 16-10-16,5 7 12 16,-5 19 10-16,3 10-24 15,5 4-23-15,6 1-8 0,-3 0-6 16,0-4-7-16,2-10-33 16,0-4-46-16,-1-12-30 15,1-11-17-15,-4-4-2 16,5-13 15-16,2-3 38 15,2-8 36-15,-7-1 23 0,1 4 12 16,-1 6 10-16,2 2 0 16,-4 5 2-16,3 8-4 15,0 4 2-15,1 0 2 16,-2 12-3-16,6 4-2 0,-2-4-5 16,2 0 2-16,3 0 2 15,-4-3-9-15,-4-9-11 16,2 0-11-16,-6 0-2 0,0-9-5 15,-1-6 2-15,1-6 9 16,-5 1 30-16,-3 1 19 16,0 1 27-16,0 6 15 15,0 3 11-15,0 9-7 16,0 0-27-16,0 0-22 16,5 0-15-16,-2 14 2 0,7-14-10 15,-2 12 1-15,0-12 0 16,4 0-12-16,-1 0-17 15,2 0-9-15,4-10-7 0,4-1 16 16,-2-5 17-16,1 4 13 16,-4-1 20-16,2 8 20 15,-7 5 19-15,-2 0 19 16,-4 0-8-16,-2 10-25 0,2-2-20 16,-4 0-23-1,8 0-52-15,-9-8-53 0,4 0-57 16,5 0-17-16,-1-4 12 15,10-13 29-15,-1-3 56 16,5-4 44-16,-2 4 58 0,-3 3 55 16,-6 4 40-16,-2 6 55 15,-6 2 34-15,2 1-33 16,-5 4-57-16,0 0-58 16,3 0-38-16,5 0-12 0,2 9-6 15,-2 3-70 1,0 0-135-16,4 1-83 0,-1-6-14 15,5 1 6-15,2-8 84 16</inkml:trace>
  <inkml:trace contextRef="#ctx0" brushRef="#br0" timeOffset="108813.78">30958 8467 206 0,'13'-37'410'16,"-5"4"112"-16,-8 4-39 16,0 5-159-16,0 9-222 15,0 2-102-15,0 5 0 0,0-1 0 16,0 9-91-1,0 0-418-15,0 0-22 16,0 0 82-16</inkml:trace>
  <inkml:trace contextRef="#ctx0" brushRef="#br0" timeOffset="108942.52">31190 8413 431 0,'0'0'271'0,"-8"-12"-198"15,-1-4-199-15,0 4-76 0,9 4-2 16</inkml:trace>
  <inkml:trace contextRef="#ctx0" brushRef="#br0" timeOffset="110356.66">31732 7755 87 0,'0'-21'216'15,"0"-3"10"-15,0 2 17 0,0 3-39 16,0 2-34-16,-8 1-47 16,2 4-12-16,6 3-20 15,-11 9-38-15,11 0-30 0,0 0-18 16,0 0-2-16,0 0 0 15,-9 0 0-15,9 0-5 16,-9 0 3 0,1 0-7-16,-6 9 9 15,8-9-2-15,6 8-2 16,-8 1 6-16,8-9-1 0,0 0-8 16,0 0 6-16,13 0 10 15,2 0-9-15,11-5 0 16,5-7-7-16,6-4-11 15,2-1-12-15,7 0-23 0,-6 5-42 16,-2 1-44-16,-7 1-34 16,-5 3-24-16,-8 7-15 15,-5 0-41-15,-13 0 36 16</inkml:trace>
  <inkml:trace contextRef="#ctx0" brushRef="#br0" timeOffset="110664.43">31925 7591 273 0,'-12'0'249'0,"-1"0"-9"16,-3 0-72-16,-3 13-60 15,-6 15 17-15,-4 9 36 0,1 8 19 16,3 3-56-16,5 2-55 16,6-6-30-16,14-7-12 15,0-4-26-15,17-5-12 16,4-8-36-16,11-8-33 15,14-12-6-15,1 0 10 16,4 9 44-16,-7-2 15 0,-8 2 23 16,-7 3 18-16,-10 5 19 15,-2 6 44-15,-17 6-5 16,0 8-26-16,-17 0-31 0,-2-1-20 16,-2-3-93-16,8-5-103 15,3-8-96-15,10-7-27 16,0-13 21-16,0 0 35 0</inkml:trace>
  <inkml:trace contextRef="#ctx0" brushRef="#br0" timeOffset="110880">32379 7738 233 0,'25'-33'302'16,"-9"9"0"-16,-3 8-98 15,-10 9-85-15,-3 1-17 16,0 6 1-16,0 13 45 0,5 8 30 15,4 7-56-15,-1 8-55 16,-2 5-28-16,-2-1-18 16,5-3-16-16,-1-5-17 15,0 1-66-15,9 13-391 16,-17-35 129-16,0-3 10 16,0-8 25-16,-9 0-105 15</inkml:trace>
  <inkml:trace contextRef="#ctx0" brushRef="#br0" timeOffset="111024.98">32383 7294 224 0,'0'-61'238'15,"0"8"-13"-15,0 8-89 16,0 7-77-16,0 12-57 16,0 4-47-16,-7 12-28 15,7-1-48-15,-13 11-81 0,5 13-17 16</inkml:trace>
  <inkml:trace contextRef="#ctx0" brushRef="#br0" timeOffset="111538.78">32515 7541 406 0,'8'0'339'0,"-7"0"-70"15,4 0-107-15,4 0-63 16,-1 17 5-16,0 4 30 15,4 4-15-15,2 3-45 16,-3 5-40-16,1 0-14 16,-1-2-10-16,2-5-6 15,-4-7-18-15,-2-7-40 0,-2-12-44 16,3 0-29-16,1-20-4 0,2-12 38 16,6-14 40-16,3-6 51 15,-3-1 10-15,-1 0 32 0,-5 12 7 16,-3 8 4-16,-4 10 3 15,0 11-21-15,4 12-1 16,1 0-12-16,-1 16-5 0,0 8-7 16,-2-1 3-16,3 6-9 15,-1-8-1-15,1-9-7 16,-5 0-10-16,1-12-23 16,3-12-7-16,0-12-12 0,9-16 21 15,-6-9 23-15,0-9 14 16,3-3 20-16,-2-8 5 15,5 0 29-15,-6 7 26 0,0 10-1 16,-2 6 11-16,-1 19 28 16,-4 7-30-16,-4 10-43 0,8 10-18 15,-2 26 20 1,-3 10-8-16,-3 14-19 0,0 6-13 16,0 0-7-16,0 6-80 15,0-5-137-15,0-5-118 0,-9-2-79 16,-3-14 2-16</inkml:trace>
  <inkml:trace contextRef="#ctx0" brushRef="#br0" timeOffset="111681.76">32956 7302 327 0,'5'-25'308'0,"-2"5"-28"16,-3 0-137-16,9 4-86 0,2-1-35 15,7 2-18-15,1-3-28 16,-4 2-72-16,6 4-78 15,0 0-45-15,-4 4-32 16</inkml:trace>
  <inkml:trace contextRef="#ctx0" brushRef="#br0" timeOffset="112719.81">33258 6772 128 0,'0'-31'214'0,"0"2"-27"15,0 1-13-15,0 8-54 16,0 2-46-16,0 6-14 0,3 0 14 16,-3 5 32-16,0 7 19 15,0 0 15-15,3 0-21 0,-3 0-20 16,0 0-37-16,0 0-26 16,0 0-11-16,0 12-4 0,0 7 2 15,8 14-1-15,1 8-6 16,-5 4-1-16,4 6-8 15,-3 7 4-15,-2-1 6 16,6 1-10-16,-4-6-2 0,-2-3 2 16,2-8-6-16,-4-4 9 15,4-14-15-15,-5-2 9 0,0-8 0 16,0-5-5-16,0-8 7 16,0 7 3-16,0-7 5 0,0 0-15 15,0-7 6-15,0-10-10 16,0 0-5-16,3-6 0 15,2 2 6-15,4 1 2 16,-5 4 2-16,-4-1 5 0,0 5-2 16,0 5-4-16,0 2 6 15,0 1-2-15,4 1 3 16,0-2-15-16,0 1-13 16,0 4-10-16,5-4 3 0,-4 0 6 15,1-1 10-15,2 5 9 16,4 0-3-16,1-4-1 15,4 4 1-15,-2 0 7 0,10 0 1 16,-1 13 6-16,6 3 14 16,-8 0 5-16,4 1 2 0,-6 3 1 15,-6 5-3-15,4-1 2 16,-6-1 16-16,-7 3-7 0,-5-6-13 16,0-4-24-16,0-4 0 15,0 0 0-15,-13-3 0 16,-3-9 0-16,1 12 0 0,-7-4 0 15,2 0 0-15,-3 0 0 16,-2 1 0-16,-1-1 0 0,7-1 0 16,-1-7 0-16,4 10 0 15,3-10 0-15,0 0 0 0,4 0 0 16,9-10 0 0,0-5 0-1,0-2 0-15,0 1 0 16,0 0 0-16,0-1 0 0,0 1 0 15,-6 4 0-15,6 4 0 16,-8-1-275-16,8 6-134 0,-11 3-66 16,-7 0 39-16</inkml:trace>
  <inkml:trace contextRef="#ctx0" brushRef="#br0" timeOffset="114385.01">28616 10733 35 0,'-13'-7'95'15,"2"-5"87"-15,-3-4-40 16,-1 0 13-16,1 3 27 0,3 1 3 16,11-4-25-16,-8 3-60 15,8 0-36-15,0 5-23 16,0 1 12-16,0 7 9 0,0-4 15 15,-9 4-5-15,9 0 3 16,0 0-7-16,-11 0-12 16,-7 0-20-16,-1 19 0 0,-4 14-14 15,-11 8 4-15,3 16 7 16,1 11 12-16,6 12-13 16,4-1-19-16,12 7-13 0,8 0 0 15,8-5 0 1,7-3 0-16,10-14 0 0,12-6 0 15,7-14 0-15,8-11-14 16,10-16-38-16,3-17-16 16,0-9-8-16,-3-8 19 0,-10-2 16 15,-13-10 15-15,-9-4 16 16,-14-3 21-16,-11-2 19 16,-13 8 12-16,-13 0 29 0,-12 10-19 15,-7 7-14-15,-5 9-23 16,2 4-5-16,-4 9-6 15,7 3-1-15,0 4-7 16,7 1-3-16,5-2-12 0,7 6-38 16,4 4-76-16,3-2-76 15,1-2-48-15,13-1-14 16,0-3 33-16,4-1 19 0,8-4 2 16,8-12 47-16</inkml:trace>
  <inkml:trace contextRef="#ctx0" brushRef="#br0" timeOffset="114632.71">29258 10938 434 0,'0'-9'466'15,"0"1"-44"-15,0 0-182 16,0 4-117-16,0-1-65 0,0 5-23 15,0 0 3-15,0 0-20 16,0 0-25-16,0 0-22 16,0 0-42-16,0 0-42 15,0 0-62-15,0 0-63 0,0 0-50 16,0 0-9-16,0 13 8 16</inkml:trace>
  <inkml:trace contextRef="#ctx0" brushRef="#br0" timeOffset="114784.99">29386 11320 487 0,'9'12'325'15,"-4"-5"-151"-15,-2-7-106 16,2 0-52-16,-5 0-1 16,0 0-11-16,0 0-58 0,0 0-90 15,0-7-59-15,0 0-15 16,0-2 10-16</inkml:trace>
  <inkml:trace contextRef="#ctx0" brushRef="#br0" timeOffset="117661.91">30239 10744 335 0,'-8'0'367'16,"8"6"-79"-16,-9-6-158 15,9 0-126-15,0 0-21 16,0 0 13-16,0 0 14 16,0 0-8-16,0-6-30 0,0-12-36 15,0-7 18-15,0-5 28 16,0 0 38-16,-11 2 24 16,-5-2 11-16,-4 10 8 15,-6 8-16-15,0 12 1 0,-12 12-9 16,-2 12-1-16,2 17 7 15,7 8-2-15,7 0-10 16,6 8-3-16,18-4-5 16,18-8-15-16,6-5-9 15,7-7 4-15,15-14-7 16,11-6-44-16,0-13-37 0,-2-17-30 16,-1-11-8-16,-5-12 15 15,-10-9 35-15,-5-8 29 16,-11-5 23-16,-7-7 19 0,-7-8 13 15,-9-4 25-15,0-5 15 16,-12 5 32-16,-1 12 39 16,2 12 12-16,-1 13-29 15,0 14-29-15,12 10-33 16,-14 12-17-16,14 23 36 16,-8 23 58-16,8 23-19 15,0 21-44-15,13 7-19 0,4 1-24 16,7-5-6-16,1-8-5 15,-2-15-4-15,2-15-9 16,0-9-7-16,-4-14-7 0,-5-7-13 16,1-9-18-16,-8-8 7 15,4-16 14-15,-4-12 11 16,3-9 8-16,2-5 14 16,-5 3 1-16,-1 1-8 0,0 9 7 15,1 10-8-15,0 6 3 16,3 13 4-16,1 0-3 15,6 17 0-15,6 3 2 16,-1 1 2-16,4-5 7 16,1-2-23-16,-4-14-34 15,-4 0-50-15,-2 0-25 0,-3-11-2 16,-2-8 21-16,-5-15 30 16,-1-2 43-16,-8-1 27 15,0 1 37-15,0 8 30 16,0 7 6-16,0 4-15 15,-8 14-15-15,8 3-10 0,0 12 9 16,0 5 5-16,0 2-17 16,5 5-15-16,7-4-1 15,5 3-12-15,4-9-47 16,-6-1-26-16,2-13-37 16,3 0-2-16,-3-13 15 0,0-6 19 15,-1-6 40-15,-4 0 24 16,-9 1 36-16,-3 3 33 15,0 9 28-15,0 5-1 0,0 7-27 16,0 0-16-16,0 0-15 16,0 7-8-16,4 5-1 15,4 2-4-15,6-2-5 16,-3 0 0-16,2 0-19 0,2-5-42 16,1-7-32-1,2 0-13-15,-4 0 9 0,-2 0 27 16,4-12 33-16,-2 0 19 15,-6 5 11-15,-1-2 16 16,2 6 21-16,-1 3 19 16,0 0-6-16,-5 0 7 0,5 0 3 15,-2 0-4-15,-3 0-21 16,5 0-15-16,1 0 1 16,0 0-14-16,-1 0-11 15,3 0-28-15,3 0-30 16,-4-5-27-16,7-11-4 0,-1-8 31 15,1-9 30-15,-3-1 33 16,-6 7 27-16,2 2 23 16,-10 8 37-16,0 6 26 15,0 3 0-15,0 8-26 16,0 0-31-16,0 0-18 0,4 17-16 16,4 2-12-16,4 2 0 15,0-4-18-15,-1-5-53 16,3-5-50-16,-3-7-48 0,2 0 1 15,0-5 9-15,-2-6 54 16,3-13 30-16,-3-5 27 16,0-7 24-16,2-6 25 15,0 2 14-15,-1 2 31 16,-4 10 33-16,0 8 57 16,-3 8 45-16,-5 3-1 0,0 9-25 15,0 12 3-15,0 9-16 16,0 3-42-16,1 6-48 15,9-1-31-15,-2-6-15 16,0 2-41-16,0 0-95 0,1-10-106 16,-1-1-78-16,3-14 12 15,1 0 63-15,5-17 2 16,8-11 68-16,-2-10 73 0,-1-2 48 16,-2-5 87-1,0 4 119-15,-9 1 16 0,-3 10 15 16,-8 10 11-16,0 4 15 15,0 8 11-15,-11 8 30 16,0 0 2-16,-6 17-136 16,1 0-129-16,6 2 0 0,10 2 0 15,0-2 0-15,0 2 0 16,14-1 0-16,6-4 0 16,8-4 0-16,10-3-310 0,1-9-96 15,13 8 25 1,1-8 83-16,-3 0 8 0</inkml:trace>
  <inkml:trace contextRef="#ctx0" brushRef="#br0" timeOffset="118277.67">30483 11995 122 0,'-17'0'211'16,"-3"0"-22"-16,0-7-11 16,-8-5-53-16,-6 3-32 15,0 1 6-15,-12 8 31 0,1 0 26 16,6 0-27-16,1 0-38 16,5 17-31-16,6 7-22 15,6 4-8-15,4 5 2 16,17 3-19-16,0 1 5 15,9 0-12-15,11-4-22 0,10-9-38 16,1-8-23-16,6-16-40 16,3 0-6-16,2-12-3 15,-7-9 25-15,3-12 23 16,-7-7 34-16,-5-6 33 0,-14 2 13 16,-9-4 22-16,-3-1 43 15,0 3 41-15,-8 10 17 16,8 12-9-16,0 3-38 15,0 8-38-15,0 9-15 16,0 4-11-16,0 15-3 16,11 8-4-16,11 10-2 0,1 3-8 15,7 4 10-15,-3 1-22 16,6-2-87-16,-1-12-100 16,1-3-81-16,-2-12-22 15,3-12 6-15</inkml:trace>
  <inkml:trace contextRef="#ctx0" brushRef="#br0" timeOffset="118876.89">31104 11593 118 0,'0'-26'222'16,"0"7"55"-16,-16 3-30 0,-4 7-85 16,-8 9-55-16,-6 20 16 15,-1 14 39-15,-4 6-10 16,14 8-55-16,3 6-49 15,10-6-22-15,12 2-16 16,0-14-28-16,8-7-25 16,4-13-53-16,2-9-28 0,2-7-27 15,2-23-13-15,8-18 3 16,-2-8 48-16,-4-11 54 16,-3-2 48-16,-9 1 33 15,-1 3 23-15,-7 14 17 0,0 12 12 16,0 11-1-16,0 9 4 15,5 12 0-15,3 17 12 16,1 15-13-16,-1 9-38 16,3 6-21-16,1-1-49 0,0-1-95 15,2-8-80 1,-3-8-47-16,2-10-12 0,-3-10 21 16</inkml:trace>
  <inkml:trace contextRef="#ctx0" brushRef="#br0" timeOffset="119192.75">31294 11406 262 0,'14'-45'321'0,"-3"11"-44"16,-2 11-119-16,0 15-79 15,-1 16 42-15,-5 20 64 0,2 17 40 16,-5 7-36-16,0 6-83 16,0-6-55-16,0-7-19 15,0-12-23-15,0-14-60 16,0-9-97-16,0-15-98 15,0-19-17-15,8-16 59 16,7-9 95-16,1-4 57 0,5 4 58 16,-4 8 27-16,-6 13 12 15,0 8 14-15,-1 10 17 16,-2 10 14-16,4 17-25 16,-2 7-28-16,1 4-20 0,0 2-17 15,1-2-78 1,1-3-82-16,-5-6-56 0,5-2-15 15,-2-17-15-15,3 0 42 16</inkml:trace>
  <inkml:trace contextRef="#ctx0" brushRef="#br0" timeOffset="119525.38">31698 11296 60 0,'12'-66'231'16,"-4"5"-5"-16,-8 4 17 16,0 14-25-16,0 9-46 15,0 13-31-15,-8 14 12 0,-4 7 21 16,-1 32-4-16,0 17-60 15,2 8-51-15,11 0-33 16,0 0-13-16,0-7-15 16,5-11-31-16,-4-10-56 0,4-13-63 15,4-16-28 1,-1-20-6-16,1-16 40 0,3-19 64 16,1-8 53-16,-4-11 20 15,13-17 1-15,-1-6 5 16,-2-3 13-16,1 6 60 0,-2 17 67 15,-7 15 7-15,2 21-45 16,-4 21-37-16,-1 20 44 16,-5 33 24-16,0 23-25 15,5 18-49-15,5 7-24 0,0 0-41 16,-1-3-77 0,1 0-100-16,2-18-123 0,1-7-92 15,1-16 14-15,0-8 68 16</inkml:trace>
  <inkml:trace contextRef="#ctx0" brushRef="#br0" timeOffset="120663.9">32236 10583 56 0,'0'-8'102'16,"0"0"41"-16,0-4-28 0,0 3-34 16,0 2 2-16,0-2-17 15,0 6-11-15,0 3 0 16,0 0 9-16,0 0 5 0,0 0-6 16,0 0-19-16,0 0-20 15,0 0-17-15,0 0-1 16,0 0-7-1,0 0 4-15,0 0 2 16,0 0 4 0,0 0 5-16,0 0 30 15,0 0 22-15,0 0 20 16,0 0 9-16,0 0-10 0,0 0-5 16,0 0-9-16,0 12-1 15,8 0-21-15,5 4-8 16,0 4-11-16,3 6-10 0,1 2 8 15,3 2 14-15,0 4 35 16,0 5 16-16,0 0-86 16,1 6-7-16,0-4 0 15,-5-1 0-15,-4 1 0 16,-1-9 0-16,2-3 0 0,-5-5 0 16,-4-7 0-16,0-5 0 15,-4-22 0 16,-12-9 0-31,-1-9 0 16,3-6 0-16,-3-6 0 16,1-12 0-16,4-5 0 0,0-4 0 15,-2-1 0-15,-1 2 0 16,11-2 0-16,-13 4 0 16,6 7 0-16,-1 1 0 15,8 10 0-15,-8 6 0 16,0 7 0-16,8 7 0 0,-9 3 0 15,9 5 0-15,0 3 0 16,0 9-87 31,0 0-88-47,0 0-43 16,0 0-1-16,0 0 18 0,0 0 33 15,0 0 7-15,0 9-2 16,0-2-53-16,0 3 5 15</inkml:trace>
  <inkml:trace contextRef="#ctx0" brushRef="#br0" timeOffset="121023.14">32383 10551 220 0,'-12'16'234'0,"1"-4"-24"16,-2-12-42-16,13 8-66 0,0-8-4 15,0 0 30-15,5 0-6 16,6 0-32-16,9-4-47 16,14-8-23-16,2-1-7 15,9 1-7-15,-2 5-4 0,-1 7 9 16,-6 16 33-16,1 16 36 16,-6 9 31-16,-2 13 15 15,-12 2-29-15,-4 6 5 0,-13-5-82 16,-8-5-20-16,-14-4 0 15,-1-7 0-15,-5-8 0 16,3-10 0-16,4-1 0 0,5-10 0 16,-1-12 0-16,6 0-75 15,2-5-142-15,9-9-50 16,0-9-17-16,0 0 23 0,0-2 37 16,0 9 4-16,0 3 5 15</inkml:trace>
  <inkml:trace contextRef="#ctx0" brushRef="#br0" timeOffset="121481.11">31161 12769 294 0,'-20'12'313'16,"4"-2"4"-16,3-10-84 16,13 14-53-16,0 7 66 15,13 7 59-15,8 6-146 0,2 1-159 16,3 3 0-16,-3-7 0 15,-4-1 0-15,-1-5 0 16,-7-6 0-16,-2-7-143 16,-1 1-192-16,-8-13-42 0,0 0 29 15,0 0 55 1,0-16 36-16</inkml:trace>
  <inkml:trace contextRef="#ctx0" brushRef="#br0" timeOffset="121605.74">31011 12492 340 0,'-25'-36'423'16,"6"8"-16"-16,6 6-208 16,0 6-236-16,13 4-147 0,0 4-49 15,0-1-7-15,13 2-36 16</inkml:trace>
  <inkml:trace contextRef="#ctx0" brushRef="#br0" timeOffset="121921.85">31444 12418 661 0,'0'10'806'15,"-9"1"-290"-15,-5 9-452 16,3 13-64-16,2 7 0 16,9-3 0-16,0-5 0 0,12-4 0 15,11-2 0-15,19-6-152 16,6-9-41-16,5-11 47 15,1 10 52-15,-6-10 40 0,-6 13 31 16,-11 2 20-16,-10 6 43 16,-10 3 52-16,-11 4 16 15,-11 6-19-15,-10 2-38 16,-9-3-23-16,-1-5-40 16,-1-9-54-16,-1-2-72 0,4-5-68 15,6-12-70-15,2 0-10 16,0-3 10-16,10-9 20 15</inkml:trace>
  <inkml:trace contextRef="#ctx0" brushRef="#br0" timeOffset="123885.67">30881 13912 53 0,'-23'14'122'16,"1"-2"48"-16,6 0-58 16,0 0-21-16,3 4-12 15,2 0 20-15,11 2 35 16,0-6 41-16,0-1-25 0,8-3-52 15,8-8-46-15,8 0-44 16,9-3-8-16,3-13-14 16,-1-9-27-16,-5-5-18 15,-6-6-9-15,-7-4 9 0,-9-2 16 16,-8 6 34 0,-11 4 26-16,-10 4 18 15,-9 11-3-15,-1 17 29 0,-6 8 6 16,1 13-10-16,7 11-17 15,9 10-10-15,9-2-4 16,11 0-13-16,11-4-5 16,9-2-13-16,14-13-6 0,5-7-26 15,10-14-33-15,4-7-26 16,4-13-22-16,3-13 3 16,1-7 9-16,-4-14 34 15,-3-3 30-15,-15-1 24 0,-10 2 28 16,-13 4 24-16,-10 14 35 15,-15 10 48-15,-12 17 18 16,-8 11 5-16,-2 31-21 16,2 19-5-16,-1 7-23 15,7 5-19-15,2-3-29 16,8-2-11-16,13-7-19 0,0-10-6 16,9-11-34-16,4-12-27 15,4-17-11-15,1-12-26 16,4-18-8-16,1-7 2 15,2-8 21-15,-5-4 30 0,-3 5 30 16,-5 9 19-16,-4 6 13 16,0 8 16-16,-3 13 8 15,-2 8 29-15,6 24 5 16,-6 12 8-16,5 5-7 16,5 4-17-16,3 0-28 15,6-5-12-15,1-7-14 0,1-10-2 16,0-5-37-16,1-18-62 15,-1-5-24-15,0-15-19 16,1-12 13-16,-4-9 46 16,-5 3 34-16,-4 6 27 0,-4 5 14 15,-3 6 17-15,-5 9 14 16,0 8 7-16,0 4 1 16,0 8 0-16,0 4-3 15,0 0-1-15,0 5-7 16,1-4-15-16,9-13 0 0,2 0-11 15,0 0-21-15,2-8-21 16,0-9-22-16,3-4-3 16,4-8 15-16,-2-2 19 15,-2-7 24-15,-6 2 25 0,-6 8 31 16,-5 3 29-16,0 12 4 16,0 6 24-16,0 7 6 15,0 11-15-15,0 6-29 16,0 0-21-16,0-1-16 15,3-4-16-15,7-12-19 16,1 0-46-16,6 0-33 0,2-9-31 16,6-7 1-16,4-9 22 15,-6 6 46-15,3-2 24 16,-10 5 14-16,-1 4 17 0,-2 4 28 16,-5 8 49-16,0 12 44 15,1 12 56-15,-1 13-7 16,-4 7-39-16,4 10-47 15,4-6-46-15,-1-7-20 16,3-8-44-16,-3-14-90 0,7-10-71 16,6-9-56-16,3-21-5 15,6-3 17-15,-1-8 59 16,7-5 1-16,-8-3 5 16,1-5 23-16,1-4-42 0</inkml:trace>
  <inkml:trace contextRef="#ctx0" brushRef="#br0" timeOffset="124384.56">32489 13444 35 0,'18'-28'114'15,"-10"-4"76"-15,-8 4-56 16,0 2-6-16,0 12 40 0,0 0 46 16,-17 6-21-16,-4 8-45 0,2 12-42 15,-6 10 40 1,-1 6 17-16,2 13 2 0,1 11-50 16,2 0-87-16,8 2-28 15,13-6 0-15,0-7 0 16,0-9-13-16,13-7 13 0,3-12-227 15,5-13 13-15,7-21 11 16,4-15 22-16,4-10 55 16,2-2 46-16,-7-9 38 0,3-5 29 15,-15 2 33-15,-2 4 35 16,-5 10 44-16,-8 11 30 16,-4 9 25-16,0 13-16 0,0 9-29 15,0 4-25-15,-8 21-13 16,8 3-23-16,0 5-19 0,0-5-13 15,4 2-5 1,9-3 0-16,2-6-25 0,7-10-30 16,1-7-22-16,6-7-38 15,3-17-25-15,6-14-2 0,-4-7 24 16,8-12 25-16,3-12 31 16,-5-12 23-16,0-12 14 15,-1-14 27-15,-8 3 61 0,-5 9 110 16,-9 22 154-16,-3 16-52 15,-14 18-286-15,0 28 0 16,-9 22 0-16,-4 35 0 0,-5 23 0 16,-8 21 0-16,-1 12 0 15,-1 12 0-15,-1 5 0 0,1-1-149 16,-1 4-431-16,4-2 50 16,-3 0 138-16</inkml:trace>
  <inkml:trace contextRef="#ctx0" brushRef="#br0" timeOffset="125949.27">31503 15460 297 0,'0'0'185'0,"-11"-4"-37"16,1-8-65-16,-2-6-24 16,4-5 17-16,-2-5 38 15,2-1 38-15,0-3-34 16,2-1-77-16,6 0-53 15,-9 1-9-15,9 3 12 16,0 4 0-16,0 10 13 0,0 1-2 16,0 12 14-16,0 2 32 15,0 6 31-15,0 11 6 16,0 0-28-16,0-6-28 0,9 1-17 16,-3-12-25-16,10 0-16 15,2 0-21-15,-2-19-19 16,4-9 3-16,-3-10 21 15,-6 2 25-15,-6-5 27 0,-5 4 21 16,-13 1 21 0,-7 8 50-16,-8 6 34 0,-1 12-6 15,1 10-48-15,4 0-47 16,0 10-35-16,4 3-50 16,7-1-85-16,13 1-69 15,0-13-62-15,5 8 0 0,14-8 55 16,9 0 30-16,15-8 26 15,0 0 35-15,5-5 43 16,2-7 35-16,-1 0 30 16,-8-1 54-16,0 5 118 0,-16-5 21 15,-3 5-35-15,-5 0-25 16,-8 4-8-16,-3 7 29 16,-6 5 63-16,0 14 75 15,5 10-29-15,4 8-95 16,-3 9-76-16,2 0-29 0,-3-5-26 15,-2-8-7-15,3-7-2 16,-6-9-20-16,4-12-23 16,4-16-17-16,0-18-12 15,4-10 5-15,4-9 22 0,1-9 19 16,-2-1 18-16,7-2 16 16,-3 11 40-16,1 10 33 15,1 11 17-15,-2 12-111 0,1 14 0 16,2 7 0-1,-7 12 0-15,2 0 0 0,-6 0 0 16,3 0 0-16,-6-4 0 16,-5-8-16-16,6 8-410 15,-6-8 14-15,6 0 106 0,4-8 111 16,4-8 86-16,5-7 47 16,7-15 12-16,3-7-13 15,7-8-2-15,-8-9 44 0,-2 3 125 16,-5-3 5-16,-9 14 48 15,-2 7 22-15,-6 12 10 16,-7 10 36-16,0 14 275 0,0 17-238 16,-12 13-262-16,1 16 0 15,-1 6 0-15,-1 3 0 16,13-1 0-16,-8-10 0 16,8-5 0-16,0-6 0 0,0-7 0 15,0-9 0-15,0-16 0 16,0-16 0-1,0-13 0-15,0-12-123 0,5-5 39 16,-2-1 47-16,5 2 31 16,-3 9 20-16,2 7 18 15,-2 12 41-15,3 14 58 16,3 7-131-16,7 15 0 16,2 9 0-16,-1 6 0 0,2-7 0 15,4 3 0-15,3-11 0 16,-4-2 0-16,0-13 0 0,1 0 0 15,0-15 0-15,4-12-129 16,-1-8-23-16,1-2 54 16,-2 0 57-16,-7 4 36 0,-2 2 42 15,-10 6 49-15,0 8 53 16,-8 9 24-16,0 25-163 16,0 11 0-16,-8 4 0 15,8 0 0-15,0 1 0 16,3-5 0-16,8-6 0 15,9-10 0-15,6-12 0 0,2 0 0 16,0-9 0-16,6-11 0 16,13-41 0-1,-34 24 0-15,-5 0 0 16,-8 1 0-16,0-1 0 0,-11 1 0 16,-7 7-25-16,7 2-144 0,-1-3-54 15,4 2-26-15,8-20-120 16,0 19 283-1,8 3 89 1,-2 14 21-16,7 5 25 16,25 7 265-16,-15 19 105 15,2 11-107 1,4 2-312-16,-1 9 0 0,9-1 0 16,-1-2 0-16,1-7 0 0,-9-2 0 15,-4-8 0-15,-8-9-211 16,-2 0-224-16,-14-12 49 15,0 8 120-15,-9-8 74 0,-12 0 64 16,-6-8 37-16,-14 0-244 16</inkml:trace>
  <inkml:trace contextRef="#ctx0" brushRef="#br0" timeOffset="127357.28">29001 16628 491 0,'-31'-13'677'0,"1"6"-145"15,9-1-427-15,13-8-332 16,16-10-31-16,17-5 66 15,15-10 75-15,14 4 51 16,6 2 20-16,5-4-8 0,0 8 13 16,-9 5 22-16,-7 6 20 15,-11 9 24-15,-9 1 23 16,-10 10 30-16,-7 21 56 0,-7 15-2 16,-5 17-16-16,3 25 4 15,9 115 115 1,-3-93-137-16,-1-6-46 15,0-8-19-15,-3-17-19 0,-1-17-21 16,1-14-77-16,-5-14-108 16,0-8-115-1,0-16-33-15,0 0 23 0,0-4 24 16</inkml:trace>
  <inkml:trace contextRef="#ctx0" brushRef="#br0" timeOffset="127501.29">29196 17018 422 0,'-19'-7'435'0,"5"-2"12"0,14-3-281 16,25-9-240-16,23-7-94 15,13-8-16-15,17-5 1 16,7 4 26-16,2-4-10 16,-11 10-55-16</inkml:trace>
  <inkml:trace contextRef="#ctx0" brushRef="#br0" timeOffset="128480.83">29960 16716 410 0,'0'11'428'0,"0"-11"21"16,0 0-202-16,0 0-143 15,0 0-99-15,0 0-40 16,0 0-52-16,-12 0-100 0,12 0-82 16,0 0-7-16,0-11 27 15,0 4 29-15,0-1 65 16</inkml:trace>
  <inkml:trace contextRef="#ctx0" brushRef="#br0" timeOffset="128744.82">29911 16534 217 0,'-13'-28'253'0,"-3"4"108"16,3 3-50-16,5 4-166 16,8 6-152-16,-9 2-65 0,9 5 0 15,0 4-7-15,0 0-62 16,0 0-68-16,0 0-54 16</inkml:trace>
  <inkml:trace contextRef="#ctx0" brushRef="#br0" timeOffset="129377.44">30203 16266 35 0,'0'-8'114'0,"0"-1"82"0,0 5-36 15,-8-4-27-15,8 4-42 16,-9-4-32-16,9-1-10 15,0 2-5-15,0 2-14 16,0-2-19-16,0 1-17 16,0-1 0-16,0-1 9 15,0 4-2-15,0 0 10 16,0 4 6-16,0 0 9 0,0 0 18 16,0 0 16-16,0 0 28 15,0 0 15-15,0 12 49 16,14 12 70-16,-3 17 5 15,6 12-44-15,3 8-183 0,0 4 0 16,0-3 0-16,0-9 0 16,2-8 0-16,-6-14 0 15,-6-2-111-15,-2-13-256 16,-3-7-73-16,-2-9 49 16,-3-11 53-16</inkml:trace>
  <inkml:trace contextRef="#ctx0" brushRef="#br0" timeOffset="129533.76">30154 15866 400 0,'-16'-39'460'0,"4"9"-181"0,12 10-148 16,0 8-120-16,0 5-15 16,0 7-19-16,12 0-102 15,7 11-111-15,10-3-66 16,4-8 13-16</inkml:trace>
  <inkml:trace contextRef="#ctx0" brushRef="#br0" timeOffset="129759.84">30472 15619 386 0,'-26'-9'282'0,"6"9"-99"15,4 17-85-15,4 15 8 16,12 21 64-16,0 16 42 15,12 16-37-15,7 13-81 16,11 4-50-16,2 0-18 0,0-9-14 16,-2-10-37-16,-5-13-72 15,-11-14-107-15,-1-11-96 16,-9-14-15-16,-4-5 16 16,-17-7 48-16</inkml:trace>
  <inkml:trace contextRef="#ctx0" brushRef="#br0" timeOffset="129881.01">30443 16546 70 0,'0'-28'219'0,"0"-4"34"0,8-1-19 16,16-4-120-16,12 1-96 15,18 0-46-15,2-2-8 0,5 9-25 16,-4 1-57 0,-5 9-59-16,-10 3-38 0</inkml:trace>
  <inkml:trace contextRef="#ctx0" brushRef="#br0" timeOffset="130258.76">30876 16189 168 0,'0'-33'251'0,"0"0"-40"15,0 9-60-15,0 8-74 16,0 4-28-16,0 3 7 15,0 9-4-15,13 0-20 16,-1 0-16-16,2 9-18 16,-5-2-7-16,5-7 1 0,2 0-9 15,-3 0-19-15,-1 0-24 16,0-12-3-16,3-7 14 16,-2-10 26-16,-4-4 30 15,-1 5 23-15,-4 7 35 16,-1 8 16-16,-3 6 39 0,0 7 61 15,5 31 10-15,3 19-40 16,-4 12-63-16,4 12-47 16,0 2-19-16,4-2-18 15,0-10-91-15,0-15-112 16,1-12-90-16,0-9-24 0,-1-12 23 16,-1-16 18-16</inkml:trace>
  <inkml:trace contextRef="#ctx0" brushRef="#br0" timeOffset="130857.77">31251 16066 177 0,'8'-25'296'0,"-1"5"-61"15,2 4-113-15,4 8-60 16,1 1-35-16,7-2-7 16,1 1-30-16,-3-1-34 15,-3-3-36 1,17-74-104-1,-33 63 205-15,-25-1 89 16,10 24-7 0,-13 64 202-16,14-11-134 15,2 8-57-15,12 4-46 16,0 1-39-16,9-5-11 16,8-13-28-16,2-12-31 15,5-7-37-15,6-16-43 16,-4-17-37-16,12-20-17 15,-3-14 24-15,3-9 29 0,-5-15 51 16,-1-7 36-16,-7-9 28 16,-4 1 26-16,-6 8 24 15,-3 12 27-15,-7 12 23 16,-5 16 15-16,0 18-6 0,0 11 0 16,0 19-17-16,0 19-29 15,0 6-23-15,0 5-15 16,0-4-11-16,9-5-5 15,-1-11-20-15,0-8-31 16,1-9-24-16,5-12-1 16,2-17-7-16,2-11 20 0,2-10 25 15,2-3 28-15,4 2 9 16,-1 6 21-16,-2 8 28 16,3 13 82-16,-2 12 75 15,-5 17 62-15,-2 16-30 0,-4 7-41 16,-5 5-198-16,-8-2 0 15,0-5 0-15,0-5 0 16,0-4 0-16,0-5-60 16,0-5-310-16,-13-2-85 0,13-5 13 15,-8-3 86 1</inkml:trace>
  <inkml:trace contextRef="#ctx0" brushRef="#br0" timeOffset="133406.35">32550 15733 3 0,'0'-5'7'16,"-9"1"3"-16,9 0 3 0,-12 4 2 16,12 0-1-16,0 0-7 15,-6 0-14-15,6 0-12 16,0 0-21-16</inkml:trace>
  <inkml:trace contextRef="#ctx0" brushRef="#br0" timeOffset="134884.69">31514 16974 54 0,'0'-20'144'15,"-8"-13"40"-15,8-4-18 16,0-4 56-16,0 6 25 15,0 5 23-15,0 2-5 16,0 7-27-16,3 8-22 0,5 6-175 16,1 7-41-16,4 18 0 15,8 5 0-15,-2 13 0 16,6 5 0-16,-1 4 0 16,-2-1 0-16,-5 2 0 0,5-11 0 15,-4-5 0-15,-7-10 0 16,-5-8 0-16,-1-12 0 15,-5-7 0-15,-6-14 0 16,-10-3-73 0,-10-9 21-16,-5 0 26 15,-7 4 29-15,2 10 28 0,-6 10 20 16,6 9 6-16,0 21-48 16,9 7-9-16,5 1 0 15,14-1 0-15,8 0 0 16,22-3 0-16,3-9 0 0,18-16 0 15,9 0-24-15,8-12-114 16,5-12-11-16,4-9 20 16,-4-11 31-16,-3-2 40 0,-8-2 26 15,-15 4 25 1,-5 2 22-16,-16 3 28 0,-5 9 24 16,-5 5 8-16,-8 13 1 15,0 10-18-15,0 2-11 16,0 11 24-16,0 6 14 0,3 2-30 15,7 3-29-15,2-8-20 16,4 3-52-16,0-9-47 16,1-8-43-16,-2 0-41 15,2-11-19-15,-1-10 9 0,-2-4 45 16,-4-7 65 0,-6-4 46-16,0 3 45 0,-4 4 32 15,0 8 18-15,0 9 39 16,0 12 34-16,0 0 3 15,0 20-7-15,0 1-36 0,0 4-33 16,8-1-33-16,1-2-11 16,4-8-25-16,4-14-46 15,1 0-51-15,7-3-45 0,-5-14-5 16,-1-11 9-16,3-5 28 16,-1-3 30-16,-5-1 48 15,-1 8 27-15,1 5 37 16,-3 8 31-16,-5 8 38 15,0 8 60-15,-3 8 5 0,-5 8-25 16,0 1-51-16,4 3-34 16,1 0-26-16,-2-3-15 15,2-5-13-15,-2-12-38 0,4 0-51 16,6-8-38-16,7-8 5 16,2-13 40-16,-4-4 48 0,3 1 40 15,-3 0 34-15,-4 3 48 16,-2 4 41-16,-4 8 15 15,1 5-9-15,0 12-11 0,-5 0-6 16,3 0-73 0,-2 12-42-16,3 2 0 0,-4-2 0 15,4-4-157 1,-3-8-97-16,-5 0-57 0,3 0-13 0,0 0 29 16,5 0 32-16,1 0 50 15</inkml:trace>
  <inkml:trace contextRef="#ctx0" brushRef="#br0" timeOffset="135449.74">32886 15608 254 0,'0'-55'156'15,"0"10"33"-15,0 9-7 16,0 8-35-16,5 4-13 0,-2 2 29 15,2 7 56-15,-2 2 33 16,3 5-17-16,-3-1-119 16,2 9-116-16,-1 0 0 15,4 22 0-15,4 11 0 16,1 15 0-16,1 12 0 0,3 6 0 16,1 3 0-16,1 0 0 15,-4-3 0-15,2-9 0 16,0-5 0-16,-4-11 0 0,-4-8 0 15,-3-9 0-15,2-8 0 16,-5-4 0-16,2-12 0 16,-5-3 0-16,0-13 0 15,0-9 0-15,0-7 0 16,-13-5 0-16,-2 0 0 16,-5 9 0-16,-5 4 0 0,-3 14 0 15,-5 10 0-15,-2 25 0 16,-2 12 0-16,0 11 0 0,8 10 0 15,5 4 0-15,9-2 0 16,-1-7 0-16,16-8 0 16,0-5 0-16,8-11 0 15,6-8 0-15,11-14 0 0,12-7 0 16,3-17 0-16,10-11 0 16,2-5 0-16,1-7 0 15,-5-3-138-15,-7 0-164 0,-8 3 20 16,-10 8 47-16,-1 4 47 15,-11 7 33-15,-5 9 10 0,-6 7-12 16,0 5-12-16,-17 0 35 16</inkml:trace>
  <inkml:trace contextRef="#ctx0" brushRef="#br0" timeOffset="136896.91">30157 18362 93 0,'5'-8'194'0,"-5"5"-21"0,0-6-41 15,0-3-53 1,0-1-19-16,0-3 29 16,-13-8 37-16,5-4 30 0,-4-5 10 15,-2 0-14-15,-8-3-37 16,-4 7-16-16,4 5-8 15,-3 9-43-15,-7 4-63 16,-8 11-7-16,-5 17 16 16,0 7 6-16,4 9-7 0,3 8 6 15,15 7 2-15,7 10 2 16,16-1 1-16,13-4-7 16,21-4 8-16,23-13-3 15,22-8-24-15,10-16 8 16,5-12 7-16,0 0 4 15,-6 0 2-15,-12 0-2 0,-11 13 3 16,-11 8-4-16,-18 2 4 16,-15 7 17-16,-21 7 2 15,0-2 6-15,-24-1 1 16,-9-10-1-16,-4-3-12 16,1-6-5-16,-2-15-8 15,-1 0 0-15,-1-8 6 0,-2-16-5 16,2-13-3-16,8-11-5 15,2-21-15-15,10-5 2 16,9-4 2-16,-1 5 20 16,-1 13-6-16,13 6 2 15,-8 18-15-15,8 7-40 0,0 9-75 16,0 7-107 0,0 13-81-16,0 13-24 15,0 3 33-15</inkml:trace>
  <inkml:trace contextRef="#ctx0" brushRef="#br0" timeOffset="137456.75">30918 18151 382 0,'0'-9'345'0,"0"4"-64"0,0 3-122 16,0 2-57-16,0 0-9 16,0 0-13-16,0 0-31 15,0 12-23-15,6 8-12 16,2 8-10-16,6 0-20 0,-6-2-74 15,0-7-92-15,1-2-89 16,-9-9-8-16,0-8 10 16,0 0 67-16</inkml:trace>
  <inkml:trace contextRef="#ctx0" brushRef="#br0" timeOffset="137581.09">30858 17968 280 0,'-25'-73'353'0,"4"7"-20"16,5 13-164-16,5 11-120 0,2 14-42 15,9 8-8-15,0 8-52 16,4 8-121-16,12 4-83 16,8 9-65-16</inkml:trace>
  <inkml:trace contextRef="#ctx0" brushRef="#br0" timeOffset="137812.74">31169 17691 279 0,'0'-21'280'0,"0"5"-42"16,-8 4-75-16,8 4-54 16,-8 8 29-16,8 0 13 0,0 28 20 15,3 20-48-15,14 23-63 16,13 10-30-16,10 5-14 16,5-1-13-16,-2-9-10 15,2-10-88-15,-3-12-117 16,-16-15-77-16,-4-10-8 0,-14-9 28 15,-8-20 24-15,-22 0 76 16</inkml:trace>
  <inkml:trace contextRef="#ctx0" brushRef="#br0" timeOffset="137896.88">31251 18135 234 0,'-14'-37'151'16,"14"5"-69"-16,0-1-65 0,9-1-79 15,8 3-95-15</inkml:trace>
  <inkml:trace contextRef="#ctx0" brushRef="#br0" timeOffset="138428.98">31612 17781 472 0,'0'-33'391'0,"-8"0"-51"16,8 4-138-16,-8 5-91 15,8 4-20-15,0 7 2 16,0 13-26-16,11 17-3 0,10 23-6 16,4 17-25-16,-1 9-15 15,0-1-9-15,-1-4-4 16,-1-9-8-16,-6-10-13 15,-3-15-20-15,-8-10-27 0,-5-17-29 16,0-7-11 0,-13-19 30-16,-8-15 42 0,-1-10 17 15,8-14 10-15,2-6 10 16,-1 2 14-16,13 12 18 16,0 13 20-16,0 10 2 15,8 19-1-15,14 15-17 16,9 19-4-16,9 15-18 0,14 11-7 15,-1 2 1-15,3-1-3 16,-2-9 4-16,-6-9-5 16,-8-8 1-16,-8-20-8 15,-10 0 6-15,-6-13-11 16,-13-10 6-16,-3-17-6 16,-11-5-1-16,-5 1-4 0,-2 2-46 15,1 4-73-15,6 2-130 16,0 4-99-16,2 7-13 15,9 9 10-15</inkml:trace>
  <inkml:trace contextRef="#ctx0" brushRef="#br0" timeOffset="138694.49">32176 17508 511 0,'0'15'291'15,"0"5"-115"-15,0 5-89 16,0 3-25-16,0 5 20 15,8-4-9-15,4-8-34 16,13-7-20-16,3-3-9 0,6-11-17 16,-3-11 7-16,-2-3-6 15,-9-11-5-15,-4-5 8 16,-7-1 1-16,-9-6 4 0,-12 1-6 16,-9-3 10-16,-3 9-2 15,-1 9-6-15,2 9-6 16,-3 7-32-16,5 5-83 15,3 17-84-15,2-1-26 16,2 4-41-16,14 1-167 16</inkml:trace>
  <inkml:trace contextRef="#ctx0" brushRef="#br0" timeOffset="141672.85">32859 17076 14 0,'0'0'43'0,"0"-5"54"15,0-3 49-15,-8 0-53 0,8 0-48 16,-9-4-23-16,9 0-15 16,0 0 7-16,0 3-9 15,-8 4-8-15,8 3 0 16,-8 2-1-16,8 0-1 16,0 0 3-16,0 0 0 15,0 0-1-15,0 0-1 16,0 0 5-16,0 0 1 0,0 0 1 15,0 0 6-15,0 0-4 16,0 0-2-16,0 0 0 16,0 0-1-16,0 0-7 0,0 0 3 15,0 0 4 1,0 0-1-16,0 0 4 16,0 0 6-16,0 0 8 15,0 0-2-15,-8 0 1 16,8 0-7-16,0 0-5 0,0 0-4 15,0 0 0-15,0 0-4 16,0 0 1 0,0 0 6-1,0 0-1-15,0 0 3 16,0 0-4-16,0 0 1 0,0 0-3 31,0 0 1-15,0 0 2-16,0 0-2 15,0 0 3-15,0 0 6 0,0 0-3 16,0 0 0-16,0 0-5 16,0 0-4-16,0 0-2 15,0 0-8-15,0 0 5 0,0 0-7 16,0 0 4-16,0 0 2 16,0 0 4-16,0 0 0 15,0 0 5-15,0 0 3 16,0 0-2-1,0 0 1 1,0 0-2-16,0 0 3 0,0 0-3 16,0 0 5-16,0 0 3 15,0 0 3-15,0 0 2 16,0 0-1-16,0 0 0 16,0 0 6-16,0 0-3 0,0 0-7 15,0 0 5-15,0 0-7 16,0 0 4-16,0 0-7 15,0 0-6-15,0 0 6 16,0 0-2-16,0 0 0 16,0 0-2-16,0 0-5 15,0 0 8 1,0 0-3-16,0 0 2 16,0 0-1-16,0 0-1 15,0 0 2-15,0 0-2 16,0 0-5-1,0 0 5-15,0 0-6 16,0 0 4-16,0 0-3 16,0 0-1-16,0 0 6 15,0 0-4-15,0 0 2 16,0 0-10-16,0 0-2 0,0 0-10 16,0 0-4-16,0 0-16 15,0 0-6-15,0 0-12 16,0 0-26-16,0 0-43 0,0 0-4 15</inkml:trace>
  <inkml:trace contextRef="#ctx0" brushRef="#br0" timeOffset="144534.97">32899 17099 8 0,'0'-8'12'16,"0"4"15"-16,0 0 27 15,0-3 63-15,0-1 15 16,0-5-62-16,0-2-36 15,0-2-9-15,0 5 8 16,0-2-3-16,-8 7-8 0,8 3-8 16,-8 1 0-16,8 3-2 15,0-4 4-15,0-1-2 0,-9 5 5 16,9-5 11-16,-8 5 5 16,8-3-2-16,-11-1 0 15,3-4 7-15,-5 0-7 0,5 0-11 16,0-1-3-16,-4 1-10 15,4-4 4-15,8 0-8 16,-8-1 2-16,8 1 19 0,0-1 20 16,0 6 14-16,0 2 2 15,0 5 12-15,0 0-2 16,0 0 0-16,0 0-5 16,0 0-6-16,0 8 1 0,0 9 17 15,0 11 23-15,0 5-15 16,8 8-26-16,0 3-7 15,4 1-14-15,-1 1-24 0,-2-10-7 16,0-4 5-16,-1-3-9 16,0-9-7-16,0-5 9 0,-5-2-6 15,3-13-23-15,-6 0-20 16,3 0-37-16,-3-7-35 16,0-10-7-16,0-7 30 15,0-5 35-15,0-3 23 16,0-4 14-16,0-2 8 0,0 2 14 15,0 3 10-15,0 10 18 16,0 6 4-16,0 4 6 0,0 5 5 16,0 8-8-16,0 0-15 15,0 0-6-15,0 13-13 16,3 7 8-16,10 8-1 0,-1 5-8 16,5 3-3-16,3 2 3 15,-4-7-2-15,0-5 0 0,-4-2-3 16,1-8-4-16,-8-4 1 15,-5-12 1-15,0 12-7 16,0-12 5-16,0 0-3 16,0 0-4-16,0 0-35 0,-8-12-47 15,8-4-39-15,0-13 0 16,0-7 9-16,8-4 36 16,8-5 42-16,-1 4 45 0,1 9 37 15,2 7 24-15,-1 9 24 16,-8 7 7-16,4 6 12 0,0 3-5 15,-5 0-14-15,0 12-18 16,0 4-26-16,4-1-16 0,1 2-16 16,-1-6-3-1,-1 3-4-15,-2-7-9 0,0-7-16 16,-1 0-3-16,0 0-6 16,-5 0-5-16,2 0 2 0,-2-7 15 15,-3-7 11-15,0 0 5 16,0-3 12-16,0 5 11 0,0 4 11 15,0 3 6-15,0 5 4 16,-8 0-11-16,8 0-9 16,-8 0-8-16,8 0-1 0,-11 13-10 15,11-5-3-15,0-8-20 16,0 7-50-16,0-7-82 0,0 0-76 16,0 0-24-16,0 0 8 15,0 0 9-15,8 0 51 16</inkml:trace>
  <inkml:trace contextRef="#ctx0" brushRef="#br0" timeOffset="146116.92">33655 16600 11 0,'0'-13'31'16,"0"0"34"-16,0 5 44 0,0 0 20 15,0-4-62-15,0-4-34 16,0 4-20-16,-8-4-1 0,8 3-7 16,0 1-7-16,0 0 0 15,0 0 1-15,-9 3 1 16,9 2-1-16,-8 3-1 0,8 0 2 16,0-1 0-16,0 5 2 15,0 0 2-15,0 0 1 0,0 0 1 16,0 0 4-16,0 0 3 15,-9 0-1-15,9 0 8 0,-9 0 0 16,9-4 4-16,0 0-3 16,-6 2 3-16,6-4-1 0,0 1 3 15,0-2 4-15,-8 2 10 16,0 1 6-16,-1-3 4 0,9 2 6 16,-12-2-1-16,12 3-1 15,-8-4 3-15,8 4-2 16,0-1 14-16,-9 2 0 0,9 3 2 15,-6 0-6-15,6 0-17 0,0 0-6 16,0 0-3 0,0 0-15-16,0 8-5 0,0 15 33 15,0 16 39-15,0 12-15 16,3 14-23-16,-3 8-16 0,0-4-25 16,0-2-4-16,0-10-5 15,0-10-1-15,3-6-10 0,2-9 4 16,-1-7-41-16,-4-8-46 15,0-9-47-15,0-8-37 0,0 0-4 16,0 0 42-16,0 0 44 16,0-17 7-16,0-11-21 15,0-9 50-15,-9-7 38 0,9 0 34 16,-6 6 14-16,6 9 10 16,0 9 10-16,0 8 8 0,0 1 1 15,0 2-15-15,0 4-14 16,0 2-6-16,6 3-13 0,7 0-6 15,3 0-2-15,1 0 0 16,-6 0-3-16,1 0 3 0,1 0 1 16,-5 0-5-16,1 0 2 15,-5 0-1-15,-4 0-3 16,0 0 6-16,0 0-10 16,0 0 2-1,5 0 3-15,1 0 5 0,2 0-4 16,1 0-5-16,-1 0 3 15,0-4-8-15,-5-1-6 0,3-3-5 16,2 0-5-16,-1-8-3 16,1-9 9-16,1-4 11 0,-4-2 5 15,-2-2 14-15,2 5 17 16,-5 7 25-16,0 4 30 0,0 6 25 16,0 2 16-16,0 9-16 15,0 0-38-15,0 0-33 16,0 0-17-16,0 17-12 0,0 0 7 15,0 2-15-15,0-2-38 16,8-1-64-16,-2-4-42 0,3-4-18 0,-1-8 6 16,1 0 28-1,0 0 22-15,-1 0 25 0,3-8 36 16,3-4 20-16,-4-4 16 0,-2-6 15 16,-4 3 5-16,-4-5 5 15,0-9 12-15,0-4 12 0,-8-7-2 16,-5-1 26-1,-2 5 44-15,4 7 37 0,-3 4 30 0,14 8 21 16,-8 9-1-16,8 10-62 16,-8 2-51-16,8 11-16 15,0 17 6-15,0 16-16 0,0 13-27 16,4 4-9-16,5 6-19 16,0-10-24-16,-1-5-43 0,3-7-24 15,-3-9-14-15,-1-12-23 16,-7-3 0-16,0-9-2 0,0-12 29 15,0 0 48-15,0-4 32 16,-7-20-44-16,-1-22 13 0,-3-13 54 16,3-15 5-16,8-11 15 15,-14-5 22-15,14 0 34 0,0 4 35 16,0 10 42-16,0 14-2 16,8 14-29-16,1 6-25 15,-4 14-28-15,3 13-30 0,0 2-17 16,1 9-16-16,-3 4-1 15,2 0-4-15,0 0-2 0,-4 12-4 16,-4 1-6-16,0-6-20 16,0-7-63-16,0 13-26 0,0-5-71 15,-16 3-67-15,-3 1-44 16,-5 1-11-16,-2 0 38 0</inkml:trace>
  <inkml:trace contextRef="#ctx0" brushRef="#br0" timeOffset="149144.9">31164 18733 368 0,'0'0'365'16,"0"0"-107"-16,0 0-129 16,0 0-65-16,0 0-28 15,-11 0 19-15,-4 8 8 16,-11 5-25-16,-5-5-17 0,-10-1-10 15,-5 1-3-15,-2-8-7 16,3 0 9-16,10 0-7 16,5-8-2-16,10-13-20 15,11-7-1-15,14-13 8 16,16 1 6-16,13-1 6 0,14 5 0 16,4 8-8-1,3 16 10-15,7 12 21 16,-5 15 2-16,-3 13 20 0,-12 11-15 15,-8 0-8-15,-14 10-8 16,-12 4-11-16,-8 0-3 16,-11-1-12-16,-11-3-24 15,-1-8-25-15,1-8-32 0,4-8-45 16,1-9-46-16,4-9-24 16,13-7-20-16,0 0-11 15</inkml:trace>
  <inkml:trace contextRef="#ctx0" brushRef="#br0" timeOffset="149408.18">31961 18619 30 0,'0'-15'105'0,"0"-3"96"15,0 6-47-15,0 3-21 0,-8 2 6 16,-4-1 36-16,4 0 21 16,0 0-66-16,-1 3-66 15,9 5-38-15,0 0-35 16,0 0-28-16,0 0-57 16,0 0-58-16,0 0-36 0,0 0 10 15,0 0 0-15,0 0-13 16,0 0 31-16</inkml:trace>
  <inkml:trace contextRef="#ctx0" brushRef="#br0" timeOffset="149584.39">31986 18387 317 0,'-9'-21'203'16,"9"6"10"-16,-8-2-34 15,8 6-111-15,-8 1-106 16,8 3-80-16,0 7-52 0,0 0-52 16,0 7 13-16</inkml:trace>
  <inkml:trace contextRef="#ctx0" brushRef="#br0" timeOffset="149760.85">31953 19033 63 0,'-7'17'167'16,"-1"-17"-8"-16,8 0-60 15,-13 0-52-15,1 0-47 16,12 0-26-16,-9-3-4 0,9-11-23 16,0 0-77-16,-8-3-14 15</inkml:trace>
  <inkml:trace contextRef="#ctx0" brushRef="#br0" timeOffset="150333.54">32458 18508 22 0,'0'-19'41'16,"0"-6"34"-16,0-3 9 0,-13-9 13 15,-4-4-40-15,6 6-48 16,1 5 7-16,10 5-21 15,-8 9-24-15,8 4-23 0,0 3-10 16,0 7-10-16,0 2 2 16,0 0-38-16</inkml:trace>
  <inkml:trace contextRef="#ctx0" brushRef="#br0" timeOffset="151440.98">32632 18301 50 0,'-18'-21'243'15,"7"9"-172"-15,-1-4-32 0,1 4-21 16,-3 3-13-16,2 1-4 16,12 5-10-16,-8-1 3 15,8 4 12 1,-8 0 8-16,-1-5 13 0,9-2 4 15,-6-2 10-15,-2 1 8 16,8 4 9-16,-8-4-1 16,8 4-13-16,0 0-6 0,0 0-6 15,0 4 3 1,0 0-6-16,0 0-3 0,0 0-2 16,0 0-4-16,0 0 11 15,0 24 40-15,0 12 64 16,0 21 10-16,0 14-16 0,0 1-35 15,0 6-48-15,8-5-26 16,0-8-7-16,-2-8-10 16,3-12-6-16,-1-12-9 0,0-13-6 15,-8-9-15-15,0-11-21 16,0 0-6-16,0-11-5 16,-16-19 20-16,1-5 14 15,-7-15 17-15,2 2 7 16,-3-4 4-16,-2 7 9 0,9 7-1 15,-2 15 1-15,10 6-4 16,8 12 3-16,-8 5 12 16,8 26-4-16,0 9-6 0,5 7 0 15,6-3-5-15,10-1-4 16,0-7-16-16,2-5-33 16,6-9-42-16,1-17-35 0,-3 0 1 15,6-17 32 1,-2-4 45-16,3-7 21 0,-9-5 18 15,-5-3 9-15,-8 0 14 16,-4 3 33-16,-5 9 27 16,-3 3 1-16,0 8-28 0,0 6-21 15,0 7-16-15,0 0 0 16,0 12 4-16,9 4 1 0,-1 4-9 16,0 1 0-16,4-2-6 15,0-1-14-15,4-10-18 16,-2-8-18-16,-3 0-7 0,4-8 6 15,-2-10 1-15,0-5 16 16,-5-11 20-16,0 3 21 16,-5-1 14-16,2 2 22 15,-5 10 16-15,0 3 1 0,3 5-12 16,3 10-21-16,-3 2-11 16,5 0-7-16,0 7-5 15,4 5-2-15,5-3-24 0,0 2-53 16,-1 1-52-16,3-5-21 15,3-7-30-15,-3 11-10 0</inkml:trace>
  <inkml:trace contextRef="#ctx0" brushRef="#br0" timeOffset="151840.53">33411 18123 238 0,'0'-25'147'15,"-8"0"-18"-15,-4 6-36 16,4 5-8-16,8 3-2 0,0 3 13 16,-8 4-3-16,8 4-29 15,0 0-24-15,0 0-14 16,0 0-13-16,0 0-5 0,0-5-7 16,0 5-16-16,0 0-16 15,0 0-3-15,0-3-2 0,8-7-1 16,0-6 0-16,4-4 19 15,-4-3 5-15,-5-6 17 32,-14-56 160-32,-12 59 103 15,-51 105 102 1,58-35-328 0,16 9-19-16,0 0-14 15,28 44-24-15,0-60-70 16,9-8-51-16,7-10-54 15,0-7-15-15,6-12-8 0,-2 0 32 16,1-3 17-16,-4-9-10 16,-9 3 7-16</inkml:trace>
  <inkml:trace contextRef="#ctx0" brushRef="#br0" timeOffset="152209.28">33147 18906 1 0,'-12'0'0'0,"0"0"0"0</inkml:trace>
  <inkml:trace contextRef="#ctx0" brushRef="#br0" timeOffset="152738.6">33021 18906 40 0,'0'0'55'0,"0"0"49"0,0 0 41 0,-8-2-33 15,8-3 1-15,-11-3 26 16,11 4 50-16,-10-5 36 16,10 7-24-16,0-3-70 15,0 1-59-15,0 4-36 0,0 0-13 16,0 0-2-16,0 0-13 16,4 0 2-16,5 0-10 0,-1 16-8 15,5 0 8-15,-3 2-22 16,3-7-70-16,-5 1-74 0,1-12-57 15,0 8-9-15,-1-8 37 16,4 0 64-16,-1 0 27 0,0-12-8 16,-1-7 26-16,-2-11 13 15,0-7 19-15,0 1 30 16,-8 3 55-16,0 6 81 0,0 2 46 16,0 8-19-16,0 5 16 15,-12 4 65-15,12 8 41 16,-8 0-81-16,8 16-90 0,0 12-45 15,0 0-23-15,4 2-4 16,8-5-13-16,4-6-5 0,-3-2-21 16,2-5-50-16,-2-12-19 15,0 0-3-15,-2-5 20 0,-3-7 27 16,-3-5 11-16,-5-6 3 16,0-1 1-16,0 0 8 15,-8-2 15-15,0 10 11 16,-6 4 6-16,2 4 2 0,4 0-11 15,8 8-20-15,-9 0-53 16,9 0-47-16,0 0-14 0,0 0 7 16,0 8-6-16,6-8 4 15,5 0 11-15,10 0 32 0</inkml:trace>
  <inkml:trace contextRef="#ctx0" brushRef="#br0" timeOffset="152856.68">33329 18631 30 0,'21'-20'82'15,"-5"0"97"-15,-7-1-43 16,-4 5-20-16,-5-1-16 0,0 4 15 15,0 6 41-15,0-2-30 16,-8 6-71-16,8-1-83 0,0 4-84 16,0 0-38-16,0 0 7 15,8 16-8 1,3 1-18-16,1-1 17 0</inkml:trace>
  <inkml:trace contextRef="#ctx0" brushRef="#br0" timeOffset="153009.32">33538 18756 136 0,'19'34'242'0,"-3"-10"-80"15,-8-5-49-15,-2-4-55 0,-6-15 7 16,0 0 90-16,0 0 42 16,0 0-72-16,0 0-71 0,0 0-89 15,0 0-95-15,0 0-38 16,0 0 9-16,0 0 23 0,0 0 4 16,0 0-45-16,0 0 0 15</inkml:trace>
  <inkml:trace contextRef="#ctx0" brushRef="#br0" timeOffset="154220.79">33578 18501 16 0,'0'0'46'16,"0"0"68"-16,0 0 43 15,0 0-38-15,0 0-13 0,0 0 12 16,0 0 44-16,0-5 18 16,0 2-56-16,0-6-63 15,12-2-40-15,7-6-29 0,6-3-7 16,4-5 3-16,-6-5-5 16,3 0 0-16,-7-4 3 0,-5 6-7 15,-11 4-4-15,-3 3 23 16,0 8 8-16,-12 11 19 0,-4 2 5 15,-5 8 2-15,-4 7 5 16,6 13 5-16,-2 9-6 0,5 4-16 16,4 0-9-16,12-4-1 15,0-6-9-15,0-2-7 0,12-3-14 16,0-11-32-16,0-6-19 0,1-9-6 16,3-9 6-1,-1-6 23-15,1-14 22 0,2-8 8 16,-2 1 14-16,1-5-2 0,-6 4 10 15,-2 1 14-15,-6 7 16 16,1 4 27-16,-4 10 13 0,0 1 7 16,0 7-13-16,4 7-26 15,5 0-13-15,3 13-7 0,1 2-17 16,4 2 3-16,1-5-6 16,-4 0 0-16,-14-4-5 0,0 0 7 15,0-8-6-15,0 0-8 0,0 0 8 16,0 0 4-16,0 0-6 15,0 0-3-15,0 0-35 0,0-4-46 16,0-4-55-16,0-4-43 16,0 3-8-16,0-3 16 0,0 0-15 15,0 5 25-15</inkml:trace>
  <inkml:trace contextRef="#ctx0" brushRef="#br0" timeOffset="156050.79">32331 1496 676 0,'-33'-85'205'15,"-3"4"-106"-15,-5 0-42 16,-7 1-21-16,-9-7-12 16,-8 1-9-16,-9 2-2 15,-10-2 6-15,-15 1-1 16,-14-1-4-16,-16-4-5 15,-22 0-2-15,-16 2-7 16,-16-3 0-16,-2 6 6 16,-11 4 2-16,1 3 5 15,4 26 2-15,4 52-4 16,-4 0-4-16,-4 0-7 16,-8 0 9-16,-8 0-12 15,-4 0 2-15,-5 0 4 16,1 0-7-16,4 0 5 0,9 0 3 15,10 12-9-15,13 53 4 16,8 8 2-16,10 4-4 16,2 4 5-16,4 5-1 15,6 4 1-15,6 3-3 16,0 9 1-16,1 5 1 16,4 9-3-16,9 10 0 15,11 15 2-15,12 4 2 16,14 10-1-16,5 3-1 15,9 1 0-15,6 0 0 0,3-4 0 16,4-1 3-16,-4-4-6 16,0-1 11-16,-1-4-7 15,9 2-1-15,5 3 6 16,4 18-1-16,6 5 3 16,5 11 3-16,10 3-5 15,6 6 5-15,13-2-4 0,2-4-2 16,14 1 4-16,0-1 0 15,0 3-3-15,0 17-9 16,0 11 4-16,8 10 4 0,14 7 9 16,-1 0 7-16,2 2-8 15,5-1 1-15,-3 9-10 16,-2 11 4-16,3 16-1 0,2 5 4 16,0 5-3-16,1-5 16 15,-1-9 8-15,0-4 18 16,2 5 10-16,-3 8-14 15,3 8-26-15,-5-4 6 0,-2-2 1 16,6-1 13-16,2-8 22 16,6 2-11-16,4 8-11 15,0 2-4-15,3 1-5 0,5 3 3 16,-4-13-18-16,0-5-16 16,-2-2 0-16,2-3 0 15,3 15 0-15,0 7 0 0,-9 3 0 16,1 1 0-16,0 1 0 15,2-5 0-15,3 3 0 16,7 1 0-16,4-3 0 0,9-6 0 16,8 3 0-1,99 244 0-15,-75-271 0 16,7-4 0-16,15-7 0 16,11-8 0-16,9-13 0 15,8-8 0-15,-3-17 0 0,11-21 0 16,3-14 0-16,4-18 0 15,10-19 0-15,9-17 0 16,11-74 0-16,7-36 0 16,8 0 0-16,3 0 0 15,5 0 0-15,6 0 0 0,6 0 0 16,13 0 0-16,11 0 0 16,18 0 0-16,8 0 0 15,-3 0 0-15,-6 0 0 16,-19 0 0-16,-26 0 0 15,-20 0-397-15,-18 0-255 0</inkml:trace>
  <inkml:trace contextRef="#ctx0" brushRef="#br0" timeOffset="157148.98">31819 988 435 0,'65'0'187'0,"-16"0"-96"16,-13 0-50-16,-7 0-14 16,-14 0 0-1,-2 0-4-15,-5 0-14 16,0 8-5-16,5 10 0 15,15 10 50-15,17 16 73 16,29 22 19-16,27 27 1 16,29 33-52-16,17 37-43 15,11 32-32-15,6 33-9 16,4 24-8-16,-10 33-44 16,-24 38-140-16,-37 19-118 0,-48-9-20 15</inkml:trace>
  <inkml:trace contextRef="#ctx0" brushRef="#br0" timeOffset="158480.98">25597 269 349 0,'-11'-17'205'0,"11"4"-79"16,-8 5-58-16,8 0-27 0,-9 1 3 16,9 2 7-16,0 5-13 15,0 0-13-15,0 0-13 16,0 0-7-16,0 0-9 15,0 12 4-15,0 9-3 16,0 4 1-16,0 10 4 0,0 10-2 16,-8 5 1-1,8 7-1-15,0 0-3 16,-11 0 5-16,3 0-3 0,8-1 2 16,-13-3 3-16,13-3-6 15,0-7 2-15,0-5-3 16,0-5 4-16,0-9-1 15,0 0-11-15,0-3-16 16,0-5-17-16,0-5-20 0,0-2-19 16,0-9-19-16,0 0-11 15,0-9-61-15,0-6 12 16</inkml:trace>
  <inkml:trace contextRef="#ctx0" brushRef="#br0" timeOffset="158912.13">25533 178 183 0,'0'-15'182'16,"0"-1"-58"-16,0 4-56 0,0 3-24 16,0 4 7-16,0 3 22 15,0 2 11 1,0 0-7-16,0 0-3 0,0 0-7 15,0 0-13-15,0 0-19 16,0 0-10-16,0 0-6 16,0-5-6-16,0 0-6 15,0 2-1-15,0-1 4 16,0 4 2-16,0 0 1 0,0 0-8 16,4 0-8-16,1 0 1 15,6 12 1-15,5 12 2 16,9 13 11-16,7 11-5 15,5 14 8-15,5 6-3 16,5 6-5-16,5 0-9 16,5-5 8-16,2-5-5 0,-12-10-3 15,39 27-1 1,-58-52-21-16,-8-13-43 16,-3-4-38-16,-8-12-30 15,-9 0-48-15,0-12-34 16,-18-4-11-16</inkml:trace>
  <inkml:trace contextRef="#ctx0" brushRef="#br0" timeOffset="159179.85">25679 667 102 0,'-8'-4'186'16,"8"1"-37"-16,0-2-46 16,0 1-45-16,0-3-29 15,12-5-14-15,13-1-4 0,3-4-4 16,1 1 2-16,2 0-4 16,3-1-3-1,-6 5-6-15,-9 0 5 0,2 0-20 16,-4-2-37-16,-4 3-28 15,-5-1-78-15,-4-5-7 16</inkml:trace>
  <inkml:trace contextRef="#ctx0" brushRef="#br0" timeOffset="159494.51">26084 109 201 0,'0'-3'212'0,"-8"-1"-76"0,8 4-64 16,-6 0-32-16,6 0 2 15,-9 0-6-15,9 0-24 16,0 19-2-16,9 7-1 16,5 15-5-16,11 7 8 15,1 8-2-15,2 5-2 16,0 1-3-16,1-2-2 15,-7-3-3-15,0-3 4 0,-1-8-2 16,-7-11 0-16,3-2-8 16,-4-9-31-16,0-3-51 15,-9-9-52-15,-4-12-69 16</inkml:trace>
  <inkml:trace contextRef="#ctx0" brushRef="#br0" timeOffset="160359.75">26658 280 280 0,'-12'-24'184'0,"-4"7"-71"16,-2 5-50-16,2 5-30 15,-1 3-11-15,8 4-8 16,-4 11-5-16,0 6-3 15,0 8-2-15,13 10-2 0,0 7 3 16,0-1-2-16,0-5-3 16,0-3-3-16,9-5-8 15,3-11-19-15,1-5-7 16,0-12 1-16,2-12-32 16,4-14-4-16,3-10-49 0,-6-4 53 15,-5-6 48-15,-3 1 94 16,-8 1 15-16,0 7-12 15,0 9-18-15,-8 7-19 16,2 10-12-16,6 2-2 16,0 5-7-16,0 4-1 15,0 0-8-15,0 0-1 16,6 21-6-16,7 7 5 0,7 13-7 16,6 7 6-16,2 9-4 15,1 1 1-15,-1 4-1 16,-6-2 3-16,0-3-3 15,-10-4 4-15,-12-4 0 16,0-5 0-16,-12-7 2 0,-5-5-1 16,-4-7 1-16,6-5-11 15,4-8 6 1,3-3 2-16,8-9 0 0,-10 0 7 16,10-9-13-16,0-5-9 15,0-13 3-15,0-8-5 16,13-11 0-16,8-2-6 15,2-1 4-15,6-4 2 16,-1 4 8-16,5 8 1 0,-4 6 0 16,-1 1 3-16,-7 10 4 15,-5 8 10-15,-8 4 12 16,-4-2 17-16,-4 11 8 16,0 3-21-16,0 0-8 0,0 0-14 15,0 0-12-15,0 0-1 16,0 17 1-1,0 7 4-15,5 4-1 0,1 1 0 16,2 4 2-16,0-5-5 16,5-4 5-16,0-4-4 15,-1-4 3-15,-1-4 3 16,0-12 3-16,3 0-2 16,-6 0 1-16,0 0 14 0,-4-12 14 15,-4-4-1-15,0-4 10 16,0-4-8-16,-16-1-9 15,-2 2-7-15,7 5-8 16,0 6-4-16,-1 5-10 16,3 2-23-16,1 5-58 0,-5 0-80 15,1 17-41 1,6 2-62-16</inkml:trace>
  <inkml:trace contextRef="#ctx0" brushRef="#br0" timeOffset="160759.98">27207 427 100 0,'11'-20'208'16,"2"0"-51"-16,-6-1-31 15,-7 8-16-15,5 6 9 16,-5-1-10-16,0 8-43 16,0 0-32-16,3 0-16 15,5 11 2-15,0 10 19 16,5 3-1-16,0 9-11 15,4 3-11-15,0 4 0 0,1-2-5 16,-6-5-5-16,-2-9-6 16,-2-8 2-1,-5-3 1-15,2-6 3 0,-5-7-2 16,0 0 4-16,0-2-15 16,0-16-21-16,0-10-3 15,1-5 6-15,7 0 11 16,1 5 12-16,-1 7-3 15,-3 11-5-15,3 0 2 0,1 10 8 16,3 0 4-16,-1 18 6 16,1-3-7-16,1 4 2 15,-1-2-2-15,-3 4-19 16,-1-1-79-16,-8-4-94 16,0 1-40-16,0-17-31 15</inkml:trace>
  <inkml:trace contextRef="#ctx0" brushRef="#br0" timeOffset="160921.29">27534 469 142 0,'9'-25'253'0,"-9"8"-66"16,5 5-80-16,-5 4-42 15,0 4-16-15,3 4-16 16,1 0-10-16,4 16-3 16,6 9-11-16,-3 6-1 15,2 7-21-15,-6-2-69 0,1-3-59 16,-8-4-73-16,0-8-5 15</inkml:trace>
  <inkml:trace contextRef="#ctx0" brushRef="#br0" timeOffset="161084.56">27495 244 466 0,'-18'-41'253'15,"2"9"-112"-15,4 3-47 16,1 6-33-16,11 6-28 15,-8 4-22-15,8 5-55 16,0 4-80-16,0 4-68 16,0 0-54-16,0 0 22 0</inkml:trace>
  <inkml:trace contextRef="#ctx0" brushRef="#br0" timeOffset="161376.79">27681 142 191 0,'3'-28'282'0,"-3"3"-24"15,0 0-73-15,0 10-30 16,0 2 3-16,0 5-17 16,0 8-60-16,0 0-52 0,0 0-21 15,8 21-7-15,6 19 1 16,1 18 6-16,10 11-2 15,-5 11 1-15,0 6-11 16,5 1 5-16,-5-10 3 16,1-12-20-16,0-9-72 15,-1-10-84-15,-6-14-76 16,-4-13-31-16,-10-19-42 16</inkml:trace>
  <inkml:trace contextRef="#ctx0" brushRef="#br0" timeOffset="161526.15">27763 399 74 0,'-9'-12'174'15,"9"2"-22"-15,0 3-66 16,0 3-47-16,12-4-23 0,8-1-30 16,10-2-28-1,-3-6-84-15,3-3-36 16</inkml:trace>
  <inkml:trace contextRef="#ctx0" brushRef="#br0" timeOffset="161874.56">27941 211 68 0,'0'-5'147'0,"0"-2"24"16,0 7-37-16,0 0-38 16,0 0-22-16,0 0-4 15,0 0-20-15,0 12-18 16,0 8 3-16,9 10-9 0,5 10 2 15,3 8-12 1,0 6-10-16,-5-11 0 16,1 0-6-16,-2-12 3 15,-2-10 2-15,-1-4-3 16,-5-10-1-16,-3-7 7 0,0 0-19 16,5-12-8-16,-2-12 15 15,6-9-4-15,0-2 6 16,-1 1-2-16,0 10 2 15,1 8-6-15,2 11 1 16,0 5 10-16,2 21-1 16,3 8 0-16,-2 0 0 15,-5 2-4-15,5-6-68 16,-6-1-90-16,-8-7-81 16</inkml:trace>
  <inkml:trace contextRef="#ctx0" brushRef="#br0" timeOffset="162373.56">28241 361 299 0,'0'-15'175'0,"0"2"-66"15,3 5-52-15,2 8-22 16,4 0 1-16,-1 13-7 16,9 7-5-16,3 11-6 15,0 7-5-15,-4-2-8 16,0-3-3-16,-3-9-3 15,-4-3 3-15,-1-4 2 16,-5-10 4-16,2-7-3 16,-5 0-7-16,0-16-5 0,8-13 6 15,-1-7-4-15,1-4 8 16,0-1 8-16,0-1 11 16,1 11 17-16,-5 9-18 15,-4 6-6-15,0 9-15 16,0 7 1-16,5 16-2 15,-2 4 2-15,2 1 3 16,-5-2-4-16,0-3 2 16,0-6 2-16,0-10 3 15,0-12-26 1,0-10-7-16,0-6 8 16,0 4 25-16,3-1 10 0,0 10-1 15,6 3-9-15,2 12-7 16,11 0 2-16,2 20 7 15,3 7 1-15,-1 10-5 16,-1-4-2-16,-2-5 1 16,-7-7-26-16,-3-4-43 15,0-10-56-15,-10-7-79 16,-3-16-39-16</inkml:trace>
  <inkml:trace contextRef="#ctx0" brushRef="#br0" timeOffset="162757.35">28965 703 271 0,'19'21'194'15,"2"0"-84"-15,-9-5-48 16,-2-6 8-16,-10-10 39 15,0 0 13-15,-14 11-9 16,-15-4-51-16,-28 9-31 16,-32 5-14-16,-37 3-10 15,-32 9 2-15,-33 3-3 0,-36 9 1 16,-44 12-4-16,-51 17-5 16,-40 23 0-16,-14 22 1 15,-3 7 4-15,10 4-4 16,17 4 3-16,18-8-5 0,29-12 6 15,33-17-1 1,41-19-2-16,44-16 5 16,45-14 1-16,36-15-1 0,29-10 6 15,29-6-1-15,15-17-33 16,16 0-68-16,17-4-125 16,5-15-127-16</inkml:trace>
  <inkml:trace contextRef="#ctx0" brushRef="#br0" timeOffset="185054.69">30042 1095 52 0,'-14'0'117'0,"-2"0"62"16,0 0-45-16,5-5-41 15,-6 1-21-15,1 0-8 16,3 0 9-16,13 4-1 16,0-4-2-16,16-8-23 15,33-5-14-15,28-2 14 16,33-7-16-16,29-3-6 16,22-2-11-16,14-2-14 15,4 0 9-15,-21 5-9 16,-23 3 1-16,-36 9 9 15,-20 5-2-15,-22-1 3 16,-20 1 1-16,-12 9-8 16,-11 2-2-16,-5 0-6 15,-9 0-1 1,4 0 4-16,-4 0-1 16,0 0 3-16,0 0-5 15,0 0 1-15,0 0-33 16,0 0-107-16,-10 0-97 15,-15 0-129-15</inkml:trace>
  <inkml:trace contextRef="#ctx0" brushRef="#br0" timeOffset="190977.82">16883 11406 152 0,'0'-13'185'0,"0"0"-60"15,0 6-37-15,0-1-19 16,0 0-3-16,0-1 3 0,0 0 15 16,0 2-6-16,-9 0 6 15,9-2 5-15,-6 2 4 16,-2 2 16-16,-1-3 12 0,0 0 2 16,-2-4-24-16,-2-1 0 15,1-4-30-15,-3 1-14 0,-7-3-12 16,-1-3-8-16,-6 2 11 15,-7-4 5-15,0 0-36 16,-6 3-15-16,2-3 0 0,-5 2 0 16,-4 3 0-16,-3-5 0 15,-2-1 0-15,-3 5 0 16,0-5 0-16,-3 5 0 16,3 0 0-16,-4-5 0 0,-1 6 0 15,2-2 0-15,0-1 0 16,-2 8 0-16,3-3 0 15,2 5 0-15,-1-2 0 0,1 11 0 16,-3 3 0-16,3 0 0 16,0 0 0-16,-1 0 0 15,2 0 0-15,-1 0 0 16,1 0 0-16,-1 13 0 16,3-1 0-16,2 0 0 0,-5 4 0 15,-3 1 0-15,-5 3 0 16,-6 5 0-16,-2 0 0 0,0-2 0 15,1 1 0-15,-6 1 0 16,4-5 0-16,-1 1 0 16,3 3 0-16,-7-1 0 0,-2 3 0 15,4 2 0-15,-1-4 0 16,10 1 0-16,3 0 0 16,12-5 0-16,11 1 0 0,8-5 0 15,5-4 0 1,4 5 0-16,0-3 0 0,5 8 0 15,0 1 0-15,0 7 0 16,0 6 0-16,-2 5 0 16,2 0 0-16,6-1 0 0,-4 5 0 15,2 4 0-15,-1-5 0 16,1-4 0-16,4 3 0 16,4-3 0-16,-4-5 0 0,3 4 0 15,9 1 0-15,-8 4 0 16,8 6 0-16,0 11 0 15,0 8 0-15,0 12 0 0,0 4 0 16,0 1 0-16,5-1 0 16,4 0 0-16,2 1 0 15,1-4 0-15,5-5 0 16,0-8 0-16,-3-3 0 16,4-9 0-16,-2-4 0 0,4-4 0 15,-1 0 0-15,3-5 0 16,-3 1 0-16,5 0 0 15,2-1 0-15,2-2 0 0,0 0 0 16,4 4 0-16,1 0 0 16,4 2 0-16,3 1 0 15,5 5 0-15,4-2 0 16,0-4 0-16,3 6 0 0,2-6 0 16,3 4 0-16,4-2 0 15,-1-5 0-15,-1-4 0 16,7-1 0-16,-1-2 0 15,5-7 0-15,0-2 0 16,-6-4 0-16,6-10 0 0,-2-1 0 16,5-14 0-16,1 0 0 15,-1 0 0-15,-1 0 0 16,2-10 0-16,-1-1 0 0,-4-5 0 16,0-1 0-16,0-3 0 15,-4-1 0-15,0-2 0 16,0-7 0-16,3-2 0 15,6 0 0-15,7-10 0 16,0 2 0-16,-4-5 0 0,0-8 0 16,0-4 0-16,5-8 0 15,-5 0 0-15,-1-4 0 16,-3 5 0-16,-5-3 0 0,-17 7 0 16,-3-1 0-16,-3 4 0 15,-8-5 0-15,-3-2 0 16,-9 2 0-16,1-2 0 0,-9-2 0 15,-6-3 0-15,-3-7 0 16,-4-11 0-16,-4-2 0 0,0-1 0 16,0 0 0-16,0 4 0 15,-12 5 0-15,1 3 0 16,-6 6 0-16,0 2 0 16,-3-2 0-16,-4-1 0 0,0-6 0 15,-10 3 0-15,2 2 0 16,-9 5 0-16,1 3 0 15,-4 6 0-15,0 2 0 0,3 2 0 16,0 2 0-16,4 6-49 16,4 4-305-16,10 2-46 0,3 3 14 15,3 1 6 1</inkml:trace>
  <inkml:trace contextRef="#ctx0" brushRef="#br0" timeOffset="191758.78">21407 8442 216 0,'13'-29'298'0,"-5"5"-102"15,-3 3-88-15,-5 7-47 16,0 4 16-16,0 6 31 0,0 4-15 16,0 0-37-16,0 0-19 15,-9 16-19-15,-3 5-5 16,-1 8 14-16,-8 11 45 0,-6 8 25 16,-15 9-24-1,-2 9-5-15,-13 3 2 0,-11 5-24 16,-18 2-4-16,-12 6-8 15,-11 4-15-15,-14-1-10 0,1 1 6 16,1-9 2-16,3 1-6 16,17-9 6-16,11-7-1 15,17-11-3-15,13-10-2 0,13-8-6 16,8-8 3-16,10-6-4 16,7-3 1-16,4-4-3 15,7-12 3-15,11 9-4 16,-9-9 5-16,1 0-9 15,8 0 4-15,0 0 2 16,0 0 8-16,0 0-3 0,-8 0 12 16,8 0 1-16,0 0-9 15</inkml:trace>
  <inkml:trace contextRef="#ctx0" brushRef="#br0" timeOffset="192100.63">19851 9667 2047 0,'5'0'0'0,"3"0"0"0,1 0 0 16,-1 0 0-16,7 0 0 16,7 0 0-16,9 16 0 15,23 1 0 1,17 3 0-16,24 4 0 0,16 1 0 16,17 4 0-16,15-1 0 0,2 1 0 15,6-1 0-15,0-4 0 16,-4 1 0-16,-2 0 0 15,5-6 0-15,5-1 0 0,6-3 0 16,6 2 0-16,0-2 0 16,-9 1 0-16,-12 5 0 15,-20-1 0-15,-20 1 0 0,-21 4 0 16,-20-5 0-16,-13 1 0 16,-15-5 0-16,-9-4 0 15,-4-12 0-15,-7 8 0 16,-5-8 0-16,-3 0 0 0,-4 0 0 15</inkml:trace>
  <inkml:trace contextRef="#ctx0" brushRef="#br0" timeOffset="192225.92">22963 10221 2047 0</inkml:trace>
  <inkml:trace contextRef="#ctx0" brushRef="#br0" timeOffset="192734.97">22968 10219 2047 0,'3'-11'0'0,"3"4"0"16,3-9 0-16,8-17 0 16,13-17 0-16,4-19 0 15,15-20 0-15,10-22 0 16,1-9 0-16,9-12 0 15,4-2 0-15,0 0 0 0,-4 0 0 16,-8 11 0-16,-5 9 0 16,-8 17 0-16,-10 12 0 15,-8 16 0-15,-11 12 0 0,-3 11 0 16,-4 9 0-16,-4 9 0 16,-4 4 0-16,2-1 0 15,-6 5 0-15,0 4 0 0,3 1 0 16,-3 2 0-1,5 4 0-15,-5 5 0 0,3 4 0 16</inkml:trace>
  <inkml:trace contextRef="#ctx0" brushRef="#br0" timeOffset="192781.86">23828 8406 2047 0,'-8'12'-89'15,"-5"0"-362"-15,1 0 8 0,-9 4 23 16</inkml:trace>
  <inkml:trace contextRef="#ctx0" brushRef="#br0" timeOffset="193545.83">21428 8454 27 0,'-16'-3'74'0,"3"-2"67"0,0 5 16 16,3-4-47-16,10 0-29 16,-8 0-24-16,8 4-1 15,0 0 13-15,-8-4 11 0,8-1 13 16,0 3 9-16,0 2-4 15,-9 0-10-15,9 0-2 16,0 0-8-16,0 0-21 0,0 0-13 16,0 0-27-1,4 0-10-15,9 0-8 0,13 0 1 16,20 7 6-16,19 5 3 16,28 4 5-16,37 0-4 15,33-3-4-15,27-1 0 0,14 0 1 16,7-3-1-16,-10-9-6 15,-5 0 2-15,-22 0-6 16,-23 0 6-16,-25-5-1 0,-33 1 4 16,-19 1 4-16,-26-1 61 15,-15 4 43-15,-9-5 43 16,-13 0-48-16,-2 3-108 16,-9-3 0-16</inkml:trace>
  <inkml:trace contextRef="#ctx0" brushRef="#br0" timeOffset="193681.43">23636 8487 1978 0,'0'0'-133'0,"0"0"0"15,0 0-11-15,0 0-23 16,0 0-49-16,0 0-58 15,0 0-43-15,0 0 27 16</inkml:trace>
  <inkml:trace contextRef="#ctx0" brushRef="#br0" timeOffset="194088.72">23698 8577 116 0,'0'-4'221'0,"0"-1"-47"16,0 5-43-16,0 0-58 15,0 0-32-15,0 0-10 16,0-3-6-16,8-2-12 15,12-4-4-15,6 6-7 16,5-2-22-16,3 5-60 0,-9-4-89 16,-8-4-107-16</inkml:trace>
  <inkml:trace contextRef="#ctx0" brushRef="#br0" timeOffset="199896.5">18680 5263 468 0,'0'-32'266'16,"0"2"-72"-16,-9 7-91 0,9 7-49 16,0 3-33-1,0 1-5-15,-9 3-14 0,9 9 2 16,-8 0-1-16,0 0-3 16,0 12-3-16,-4 10 5 15,-4 10 2-15,-9 21 5 0,-12 28-9 16,-7 21 5-16,-8 16-1 15,-5 8-3-15,-5 0 0 16,2 0 3-16,-2-7 0 16,-3-14-2-16,9-8-1 0,-1-14-1 15,8-15 2-15,9-10 2 16,2-11 0-16,11-9-9 16,2-9 3-16,0-5 3 15,6-3 4-15,2-6-5 16,0-2 4-16,5-1 0 15,1-3-4-15,11-9 6 16,0 0-2-16,0 0 4 16,0 0-2-16,0 0-1 15,0 0 3-15,0 0-7 16,0 0 1-16,0 0 2 16,0 0 0-16,0 0 2 0,0 0-1 15,0 0 5-15,0 0-2 16,0 0-3-16,0 0-3 15,0 0 2-15,0 0 4 16,0 0-3-16,0 0 12 16,0 0 4-16,0 0 8 15,0 0 0-15,0 0-8 0,0 0-7 16,0 0-4-16,3 0-2 16,5 0-5-16,4-6 3 15,5-1-7-15,16-1 4 16,20-1-4-16,36-3 1 0,37-8 11 15,31-5-10-15,31-4-1 16,14 1 2-16,6-3-8 16,-6-2 6-16,7-1 1 15,-2 6-1-15,-5 0-2 16,-20 3 4-16,-24 5-1 16,-28 3-1-16,-27 4 3 0,-31 6 3 15,-18 4 7-15,-17 3 3 16,-14 0 9-16,-7 0-8 15,-2 0 6-15,-7 0-2 16,-7 0-9-16,0 0-6 0,0 0 0 16,0 0-3-16,0 0 8 15,0-5-5-15,0 5-4 16,0 0 0-16,0 0 3 16,0 0-1-16,0 0 3 15,0 0-4-15,0 0-1 16,0 0-7-16,0 0 8 0,0 0-7 15,0 0 1-15,0 0 11 16,0 0-12-16,0 0 3 16,0 0 3-16,0 0 0 15,0 0 3-15,0 0 3 0,4-4 12 16,4-4 39-16,-4 0 23 16,5-8 5-16,7-21-43 15,7-19-24-15,11-27-6 16,11-22-14-16,-2-13 12 0,2-4-10 15,0 4-2-15,0 13 0 16,-4 10-3-16,-5 14 7 16,-3 15-12-16,-4 18 4 15,-15 11 4-15,0 8 2 16,-6 10-1-16,0 7-7 0,-5 0 6 16,-3 2-3-16,0 6 3 15,0 4 2-15,0 0-7 16,0 0 7-16,0 0 4 15,0 0-9-15,0 0 4 16,0 0-3-16,0 0-10 31,0 0-7-31,0 0-56 16,0 0-82-16,0 0-81 0,0 0-100 16,-16-3-37-16,-12-1-5 15</inkml:trace>
  <inkml:trace contextRef="#ctx0" brushRef="#br0" timeOffset="200512">18646 5185 245 0,'-20'-7'211'0,"1"3"-76"16,1-1-46-16,10 2-37 15,8 3-23-15,0 0-7 16,0 0-9-16,0 0-7 0,0-4-3 15,12-1 0-15,13-3 6 16,24-1-6-16,24-3 2 16,28-7 6-16,35-7 11 15,25-7-1-15,37 2-7 16,42-7-7-16,27 7-5 16,10 2 3-16,-13 1-5 0,-20 3 1 15,-37 8-5-15,-41 4 6 16,-40 1 2-16,-34 5 23 15,-21-2 31-15,-27 2 30 0,-10 3-3 16,-16 4-6-16,-2 0-10 16,-6 0-13-16,-6 0-28 15,-4 0-17-15,0 0-6 16,0 0-33-16,0 0-76 0,0 0-105 16,0 0-66-1,0 0-68-15</inkml:trace>
  <inkml:trace contextRef="#ctx0" brushRef="#br0" timeOffset="202559.22">18539 7956 236 0,'0'-23'227'16,"0"3"-41"0,-6 5-44-16,6 5-46 0,-8 3-26 15,-1 3-6-15,9 4-9 16,-12 0-15-16,4 0-28 15,8 8-9-15,-13 7-2 0,1 11-6 16,-7 22 10-16,-19 26 3 16,-15 23-1-16,-11 17-3 15,-9 12 0-15,-5 0-4 0,1-3 3 16,4-9-3-16,8-8 3 16,9-18-5-16,7-11 2 15,8-15 5-15,9-13-6 16,7-8 3-16,4-8-6 15,-6 11 2 1,27-28 8-16,0-4-5 0,-9-3-2 16,9-9 3-16,0 0 4 15,0 0-5 1,0 0 1 0,0 0 0-16,0 0-4 15,0 0 3-15,0 0 3 16,0 0-6-16,0 0 10 0,0 0-5 15,0 0 6 1,0 0 2-16,3 0-6 16,6 0 0-16,-1 0-1 0,5-5-2 15,7-2 0 1,9 3 1-16,19-4-3 0,26-1 17 16,30-7-3-16,35-9-2 15,24 1-4-15,12-1-8 16,-2 5-1-16,-9-1 3 0,-23 5-2 15,-19 3-3-15,-26 7 3 16,-17-4 0-16,-22 2 10 16,-17 8 6-16,-15 0 11 0,-6 0 14 15,-6 0-13-15,-5 0-10 16,0 0-9-16,-8 0-3 16,0 0-4-1,0 0 1-15,0 0-5 0,0 0 9 16,0 0-1-16,0 0-2 15,0 0 3-15,0 0-6 16,0 0 1-16,0 0 2 16,0 0-7-16,0 0 4 15,0 0-2-15,0 0-3 16,0 0 9-16,0 0-8 16,0 0 1-16,0 0 4 15,0 0 2 1,0 0-2-16,0 0-5 15,0 0 7 1,0 0 0-16,0 0-1 16,0 0 0-1,0 0-4-15,0 0 2 16,0 0 3-16,0 0-2 0,0 0 1 16,0 0 0-1,0 0 0-15,0 0-2 16,0 0-5-16,0 0 9 0,6-4 11 15,-3-4 10-15,5-3 6 16,3-17-6-16,14-18-17 16,10-19-6-16,12-20-1 0,4-21-1 15,6-13 0 1,-3 2-1-16,-1 3 0 0,-10 3 0 16,0 6-2-16,-12 8 5 15,-7 12 0-15,-6 16 1 16,-7 11 1-16,-2 14-9 15,-1 10 7-15,-5 10-3 0,2 2 0 16,-5 7 3-16,0 7-3 16,0 3 3-16,0 3-2 15,0-3 0-15,0 5 0 16,0 0-3-16,0 0 0 0,0 0-6 16,0 0-18-1,0 0-34-15,0 0-61 0,0 0-59 16,0 12-48-16,-13 5-24 15,1-5-40-15</inkml:trace>
  <inkml:trace contextRef="#ctx0" brushRef="#br0" timeOffset="203136.88">18615 8023 114 0,'-22'0'204'0,"6"0"-58"16,0 0-40-16,3 0-29 16,1 0-33-16,4 0-12 0,8 0 2 15,-12 0 0-15,12 0 5 16,-9 0-1-16,9 0 2 15,0 0 0-15,0 0-13 16,9-9-11-16,8 1-6 0,6-3-14 16,22-10 6-16,25-7-3 15,19-9 1-15,16-4 2 16,16 2 1-16,11-4-1 0,2 3 5 16,-5 8-8-1,-4 4 3-15,-15 2-4 16,-23 9 4-16,-22 6-6 0,-22-1 9 15,-11 7 17-15,-11 5 1 16,-12 0 19-16,-9 0 8 16,0 0-9-16,0-4-10 15,0 1-11-15,-9 3-14 0,-4 0-9 16,13 0-37-16,0 0-93 16,0 0-88-16,-11 0-78 15</inkml:trace>
  <inkml:trace contextRef="#ctx0" brushRef="#br0" timeOffset="207651.25">15612 12361 215 0,'-11'0'210'0,"3"0"-44"15,8 0-29-15,-8 0-18 16,8-2 21-16,0-8 29 15,0 8 3-15,0-9-33 0,0 9-22 16,0 2-47-16,0 0-28 16,3 0-19-16,5 0-14 15,8 0-5-15,10 8 8 16,5 4 4-16,7 9-4 16,6-2-2-16,-4 5-1 15,2 1-8-15,-7-5 11 0,-7 1-12 16,-7-8 4-16,0-13 0 15,-6 0-2-15,1 0 13 16,2 0-9-16,4-22 3 0,25-18 3 16,21-34-12-16,26-23-3 15,16-25-17-15,12-16-21 16,0 3-55-16,-10 9-109 16,-14 17-51-16,-12 18-26 0,-12 18 17 15,-27 20-49-15</inkml:trace>
  <inkml:trace contextRef="#ctx0" brushRef="#br0" timeOffset="208000.59">16034 12000 384 0,'-39'0'213'15,"5"-9"-63"-15,11 2-28 16,-6-1 107-1,29 8-146-15,0 0-34 16,0 0-23-16,0 8-15 0,13 8 4 16,11 7 33-1,12 11-7-15,5-6-12 0,4 1-1 16,3-5 0-16,0-8-2 16,2-16-2-16,-1 0 4 15,2-7 2-15,6-18-3 16,13-24-9-16,15-24-1 0,13-24-8 15,16-18 1-15,4 1-5 16,2 0-2-16,-1 5-19 16,-2 2-53-16,-8 14-77 0,-3 11-64 15,-6 17-59-15,-18 13-47 16,-11 14-310-16</inkml:trace>
  <inkml:trace contextRef="#ctx0" brushRef="#br0" timeOffset="209680.92">20481 14524 451 0,'-12'-9'393'15,"4"1"-89"-15,8 8-160 16,0 0-70-16,0 0-38 0,0 0-27 16,0 0-5-16,0 0 1 15,0 12-8-15,8 1 7 16,4 4-4-16,5-1 2 16,3-1-6-16,0 6 5 0,2 0-1 15,-5-2 0-15,-3-3 1 16,3 1 1-16,-5 0-3 15,-4-5 7-15,-4-12-3 16,-2 0 0-16,-2 0 1 16,0 0 5-16,6 0-6 0,-3 0 8 15,2-4 5-15,-2-4-2 16,5-14-10-16,6-10-6 16,9-21-23-16,19-20-30 0,11-16-53 15,13-17-57 1,8-9-41-16,8 7 9 0,-1 1-15 15,-7 18-6-15</inkml:trace>
  <inkml:trace contextRef="#ctx0" brushRef="#br0" timeOffset="210047.77">20778 14116 149 0,'-29'16'254'0,"9"-4"-90"0,4-12-74 15,5 10-44-15,2-10-19 16,9 0 22-16,0 0-14 16,0 8-13-16,0-8-15 15,0 12-3-15,0 4-3 16,9 0 4-16,2 8 1 0,9 4 3 16,4 13-6-16,5 4 8 15,7-4-9-15,5-1 5 16,0-3 3-16,3-8-4 0,6-5 3 15,-2-13 5-15,3-11-2 16,6-11 11-16,8-17-8 16,11-17-6-16,5-17-4 15,2-14 4-15,11-17-9 0,10-14 2 16,0-3-1-16,7-3-3 16,-7-1-9-16,-2 12-6 15,-12 16-36-15,-15 13-40 16,-10 16-22-16,-15 12-28 15,-19 13-67-15</inkml:trace>
  <inkml:trace contextRef="#ctx0" brushRef="#br0" timeOffset="211344.89">17411 810 321 0,'0'0'230'16,"0"0"-84"-16,0 0-77 16,0 0-38-16,0 0-12 0,5 0-11 15,3 0-3-15,1 11 1 16,3 1-2-16,2 5 0 16,3 0-1-16,4-1 3 15,0 1 2 1,-1-3-5-16,0 4 0 0,-4-2 5 15,5-4 2-15,-7-12 9 16,3 9 0-16,5-9 6 16,-4 0 5-16,7 0-5 15,4 0-8-15,15-17-5 16,18-16-3-16,15-15-5 16,16-13-2-16,14-13 0 15,1-2-2-15,8-2-1 16,-12-1-1-16,-2 11-3 0,-17 10-4 15,-15 11-21-15,-18 9-40 16,-16 15-50-16,-11 10-40 16,-18 9-74-16</inkml:trace>
  <inkml:trace contextRef="#ctx0" brushRef="#br0" timeOffset="211711.04">17996 586 256 0,'-20'-16'235'15,"-2"-1"-51"-15,8 1-59 16,2 8-39 0,12 4-42-16,-9 4-20 15,9 0-16-15,0 12-8 16,12 9 2-16,8 10 1 0,13 14-1 15,16 4 2-15,8 0 17 16,8-4 15-16,7-5 32 16,6-11 10-16,3-12 0 15,7-17-14-15,15-13-25 16,18-23-12-16,17-21-15 16,12-17-3-16,5-15-1 15,0-4-10-15,-1-1 1 16,-11 12-12-16,-21 13-13 15,-26 19-89-15,-18 15-83 16,-21 14-14-16,-8 9 57 0,-9 12-94 0</inkml:trace>
  <inkml:trace contextRef="#ctx0" brushRef="#br0" timeOffset="212844.77">18374 18362 481 0,'-16'-4'294'0,"-1"4"-95"16,6 0-104-16,11 0-56 0,0 12-18 15,8 12-12 1,6 9-4-16,12 13 1 0,5 3 0 15,7-1-7-15,-2-4-1 16,-6-7 4-16,-7-9 0 16,2-11 3-16,-9-5 1 15,-4-12 10-15,0 0 1 0,2 0-3 16,-8 0-3-16,2-12 5 16,1-1 0-16,-1-10-5 15,8-10-7-15,5-13-2 0,7-6 5 16,5-10-7-16,2-6-15 15,8 3-41-15,-4 4-79 16,6 4-69-16,-8 12-44 16,-13 11-35-16</inkml:trace>
  <inkml:trace contextRef="#ctx0" brushRef="#br0" timeOffset="213125.75">18706 18237 476 0,'-12'-21'395'0,"6"4"-77"16,-2 5-157-16,8 5-84 15,0 7-46-15,0 0-21 0,3 19-4 16,12 5-6-16,6 9 4 16,4 8-4-16,2-1-5 15,6-3 7-15,-1 0-4 16,-3-5 3-16,1-8-1 15,-4-2 1-15,4-10-1 0,2-12 1 16,9-8-1-16,16-21 5 16,11-24-3-16,14-24-11 15,12-26-5-15,2-10-40 16,2-13-106-16,5 1-116 0,-4 1-89 16</inkml:trace>
  <inkml:trace contextRef="#ctx0" brushRef="#br0" timeOffset="-205472.32">24074 3520 368 0,'-80'12'150'0,"15"-12"-72"15,21 0-42-15,18 0-22 16,26 0 5-16,37-15 9 16,48-18-10-16,62-16-1 15,56-11-7-15,37-11-5 16,12-1-2-16,11 3-3 15,9 3 8-15,-7 9-4 0,-22 12-4 16,-39 9 1-16,-43 8 2 16,-42 7-11-16,-29 8-7 15,-30 2-1-15,-20 6-20 16,-15 5-9-16,-25 0 5 16,-17 22-15-1,-18 1-99-15</inkml:trace>
  <inkml:trace contextRef="#ctx0" brushRef="#br0" timeOffset="-205067.99">25026 5299 268 0,'-65'0'211'16,"9"-3"-71"-16,10-1-68 0,13-1-34 15,17 0-22-15,16-2-12 16,22-5 2-16,17-4 10 15,29-7 11-15,27-11-10 16,22-2-3-16,16-9-6 0,25-5 1 16,26-2 12-1,24 2-12-15,7 0 2 16,-8 7-8-16,-17 5-2 0,-32 15-2 16,-34 2-1-16,-33 8-4 15,-21 1-14-15,-21 5-25 16,-16 3-26-16,-18 4-15 15,-6 0-19-15,-9 0-93 0</inkml:trace>
  <inkml:trace contextRef="#ctx0" brushRef="#br0" timeOffset="-204690.12">25151 7045 322 0,'-45'33'204'16,"13"-9"-81"-16,8-7-60 15,12-5-35-15,15-12-9 16,22 0 1-16,24-4-2 0,29-16 13 15,27-13-4 1,31-15 5-16,45-14 7 0,34-7 12 16,28 1-11-16,5-1-11 15,-12-2-15-15,-22 11-9 16,-27 7 2-16,-32 8-8 16,-33 12-4-16,-29 9-27 0,-25 4-56 15,-15 7-44-15,-16 8-20 16,-12 5-45-16,-13 0-30 15</inkml:trace>
  <inkml:trace contextRef="#ctx0" brushRef="#br0" timeOffset="-204273.38">26584 9206 511 0,'-71'0'182'0,"9"0"-60"0,18-2-36 15,15-7-16-15,20-3-17 16,26-9-30-16,37-11-13 16,28-12-8-16,42-13 1 0,31-8-6 15,15-6 4-15,0 2-2 16,-6 5 4-16,-16 2-4 16,-13 10 3-16,-17 2-2 15,-21 5 2-15,-18 9 2 16,-24 8 1-16,-14 8-6 0,-12 4-9 15,-13 3-16 1,-8 5-25-16,-8 8-59 16,-13 0-47-16,-11 12-49 0,-14 13-47 15</inkml:trace>
  <inkml:trace contextRef="#ctx0" brushRef="#br0" timeOffset="-203941">26992 11219 488 0,'-21'0'207'0,"8"-12"-94"16,13-6-50-16,8-5-35 15,29-15-20-15,28-14-4 0,28-17-1 16,21-9 8-16,20-7-3 16,20-2 5-16,13 1-4 15,10 2 15-15,4 3 2 16,-11 4-11-16,-17 11-7 16,-15 10-8-16,-19 7-2 15,-26 10-29-15,-25 9-45 16,-17 5-36-16,-26 7-25 15,-22 11-57-15,-20 7-26 0</inkml:trace>
  <inkml:trace contextRef="#ctx0" brushRef="#br0" timeOffset="-203558.07">27520 13111 247 0,'-25'52'251'0,"7"-11"-86"16,7-13-79-16,11-6-49 15,0-10-21-15,17-12-7 0,11 0 12 16,16-5 15-16,17-9 16 15,24-16-6-15,25-7 8 16,26-8 0-16,13-6 12 16,13-7-3-16,4-4 2 15,-4 2-22-15,-7-2-18 16,-13 6-12-16,-12 6-4 0,-17 5-5 16,-11 1-5-16,-16 7-34 15,-17 5-71-15,-16 2-52 16,-13 14-20-16,-12 9-3 15,-7 7 6-15</inkml:trace>
  <inkml:trace contextRef="#ctx0" brushRef="#br0" timeOffset="-202891.84">29111 17955 723 0,'-37'-49'500'0,"-2"-1"-184"0,0 6-159 16,8 4-74-16,10 6-19 16,9 2-10-16,12 0-34 15,16 0-15-15,15-5-17 16,25 0-34-16,7 0-29 15,19 0-51-15,5 1-34 16,3 3-23-16,4 1 1 0,2 7 11 16,-6 6 20-16,9 2-59 15,-5 8-84-15</inkml:trace>
  <inkml:trace contextRef="#ctx0" brushRef="#br0" timeOffset="-202493.06">30171 18940 277 0,'-22'0'272'16,"6"0"-43"-16,6 0-113 15,2 0-51-15,8 0-28 0,0 0 29 16,0-7 12-16,3-14-30 15,17-8-12-15,21-12-28 16,16-7-4-16,19-10-27 16,22-11-47-16,15-5-44 15,16-2-30-15,4-5 144 16,-3 3-206-16,-14 13-131 16</inkml:trace>
  <inkml:trace contextRef="#ctx0" brushRef="#br0" timeOffset="-202094.07">31661 18956 354 0,'-28'0'212'0,"-1"0"-37"15,4 0-83-15,6 0-37 16,2-4-3-16,5-8 10 16,12-11-15-16,16-16-17 15,16-13-21-15,14-18-28 16,14-10-36-16,17-5-42 16,12-5-28-16,9 9 26 0,0 12 9 15,-8 19-202-15</inkml:trace>
  <inkml:trace contextRef="#ctx0" brushRef="#br0" timeOffset="-200246.9">1948 12252 723 0,'3'-17'195'0,"6"-7"-108"16,15-16-42-16,22-29-22 15,30-33-10-15,39-33-5 16,35-27-2-16,20-21 8 16,16-17-3-16,21-20-3 15,22-16 5-15,6-21-4 16,0-11-4-16,-12 3-5 15,-19 5 0-15,-27 11-13 16,-16 5 2-16,-28-1-9 16,-28-2 10-16,-31-9-5 15,-30-1 9-15,-31 12 8 16,-31 22 10-16,-21 23-1 16,-23 24 6-16,-15 26 1 15,-20 17-12-15,-18 10-6 16,-18 14 4-16,-22 7-8 15,-6 7 4-15,-7 10-3 16,-1 8-2-16,-6 8 2 16,-9 20 4-16,-14 16-3 15,-25 30-1-15,-29 23-4 16,-36 32-6-16,-29 34-2 16,-16 27 1-16,-4 30 1 15,-5 32 11-15,-7 41-9 16,-8 24 8-16,139 17-5 15,218 8 8-15,0-5-12 0,0 5 12 16,0 20-4-16,0 27 0 16,0 18 4-16,0-4-3 0,0-8 3 15,0-12-2-15,0-5 2 16,0-4 4-16,0-4-3 0,0-4-1 16,0-17 2-16,0-15-1 15,0-30 1-15,169-32 0 16,210-30 6-16,-3-43-7 15,-9-37 1-15,-22-40-3 16,-30-45-2-16,-21-38 2 16,-22-59 1-16,-8-62-48 15,3-61-74-15,2-37-22 16,-10-19-39-16,-19 3-71 16</inkml:trace>
  <inkml:trace contextRef="#ctx0" brushRef="#br0" timeOffset="-195554.2">22174 1090 123 0,'-11'-12'164'16,"11"5"-48"-16,-8-2-42 15,8 4-33-15,0 2-18 16,0 3-12-16,0 0 0 16,0 0-6-16,0 0-4 15,8 0 1-15,3 17 1 16,1 2-2-16,5 5 0 16,8 8 2-1,-5 2-4-15,5 2 4 0,-5 2-1 16,0-3-1-16,-1-5 0 15,-2-7-3-15,-5-7 2 16,-3-3 1-16,-9-2 2 16,0-11 12-16,0 0 18 15,0 0 13-15,0-11-18 16,-12-9-12-16,0-8-9 16,-2-10-3-16,-2-5-2 15,5-7-6-15,-1 2 1 16,4-1 3-16,8 4 1 15,0 4-1-15,0 3 3 16,0 7 1-16,0 3 0 16,0 7-1-16,8 4-6 15,4 6 1-15,7-2 3 16,6 9-2-16,1 4-4 16,-3 0 2-16,-3 12 5 15,-7 4-8-15,-4 5 7 16,-9-2-2-16,-9 7 1 15,-8 3 2-15,-11-4-1 16,-5 2 5-16,-7-3-3 16,3-7-3-16,9-5-2 15,5 0 6-15,5-12-5 16,5 9 2-16,13-9-3 16,0 0 5-16,0 0-5 15,0 0-5-15,5 0-4 16,8-5-19-16,3 1-18 15,4-4-26-15,-1 1-83 16,3-7-256-16</inkml:trace>
  <inkml:trace contextRef="#ctx0" brushRef="#br0" timeOffset="-194555.98">22564 1000 158 0,'9'-6'204'15,"-5"-3"-79"-15,1 5-56 16,-2 4-36-16,-3 0-14 16,5 0-9-16,-2 0-8 15,5 13-2-15,4 2 5 16,1 9-3-16,-2 5 1 16,-2 4-4-16,0-1 3 15,-6-2-2-15,2-2 0 16,-2-9 4-16,-3-2-4 15,0-6 3-15,0-1 1 16,0-10-1-16,5 0-1 16,2-17 2-16,6-8-4 15,3-11 0-15,5-1-1 16,2 5 2-16,2 3 2 16,-4 8-2-16,-7 4 0 15,3 6-4-15,-4 11 3 16,-2 0-2-16,2 0 5 0,0 9-3 15,-1-2-1-15,-1 5 3 16,2-3-1 0,-1-9 4-16,-4 8-5 15,1-8 3-15,0 0-1 16,2-5 0-16,0-7-2 16,-2-7 1-16,-1-2-1 15,0 1 0-15,-8 4 5 0,0 4-3 16,0-1-7-16,0 13 1 15,0 0 1-15,0 0 5 16,4 8-3 0,0 0 3-16,5-8 0 15,0 9 1-15,5-9-3 16,6 0 0 0,6 0 3-16,-6-5-3 0,-4-7 0 15,-8 0 3-15,-8 0-3 16,0-4-4-16,0 4 4 15,-13 3 1-15,5 1-3 16,-1 8-1 0,9 0-2-16,0 0 3 15,6 12-1 1,5-12-1-16,11 0 0 16,1 0 4-16,5 0-4 15,5-9 2-15,-4-3 3 16,-6-7-1-16,-5-10 2 15,-10 1 4-15,-4 1-4 16,-4 8 9-16,0 3 6 16,0 4-5-16,0 1-9 15,0 6-1-15,0 5-1 16,0 12-6 0,0-12 7-1,0 8-2-15,9-8-2 16,0 0 4-16,-3-4 3 15,2-12-4-15,0-9 1 16,-5-3 0-16,3-8 5 0,-3 3 5 16,-3 0 13-1,0 9-6-15,0 3-7 16,0 9-11-16,0 5-1 16,5 7-1-1,3 12-3 1,0 7-26-16,0 7-29 15,0 5-4-15,-5 11-47 0,-3-6-109 16</inkml:trace>
  <inkml:trace contextRef="#ctx0" brushRef="#br0" timeOffset="-194173.23">22805 1465 328 0,'19'-28'187'16,"1"2"-87"-16,1 11-53 15,0 1-22-15,2 14-14 16,2 0-8-16,1 14-2 15,-3 6 0-15,-3 3 1 16,-3 3-2-16,-3-6-2 16,-5 1 3-16,-1-8 1 15,0-6 1-15,-3-7 1 16,-2 0-2-16,7-7-2 16,2-16-6-16,4-12 2 15,8-6-6-15,5-3-9 16,-1 3-12-16,0 2-15 15,-2 13-7-15,-10 10-44 16,-9 4-44-16,-7 8 6 0</inkml:trace>
  <inkml:trace contextRef="#ctx0" brushRef="#br0" timeOffset="-193108.88">22986 1339 16 0,'-12'0'34'0,"12"0"39"16,3-9 67-16,15 2-3 0,3-2-62 15,2 6-32-15,5 3-19 16,4 0-11-16,-2 15-4 16,-1 10 2-16,-1 3-6 15,-4 4 2-15,-2 1-6 16,-6 5-1-16,-1-7 3 16,-4-2-1-16,2-8-2 15,-4-9 3-15,-5 0-2 16,-4-12 21-16,0-5 3 15,4-14-9-15,5-23-9 16,1-10-1-16,6-6-3 16,1 5 11-16,-4 9-4 15,0 7 1-15,-2 14-16 16,-3 7 1-16,0 16 0 16,1 0 4-16,2 23 3 15,1 10-2-15,2 3 1 16,-3-3-5-16,-2 0 6 15,-1-9-3-15,0-7 1 16,-5-6 4-16,1-11 10 16,0 0 22-16,-4-9-10 15,5-19-15-15,3-7-5 16,0-6-2-16,0 0 0 16,1 4-7-16,-1 12-2 15,-8 9 0-15,3 4 0 16,0 12 0-16,5 0 1 15,1 12 1-15,4 10 2 16,-1-3 0-16,0 1 3 0,-1-3-2 16,3 0-2-1,-3-17-1-15,2 0-3 16,-5 0 7-16,0 0-7 16,3-15 3-16,-2 1 2 15,-1 2 3-15,-3 3-5 16,-5 9-4-16,0 0 5 0,0 0-6 15,3 0 4-15,2 12 4 16,-2 0 0-16,2-12-4 16,-5 0 4-16,0 0 3 15,4 0-3-15,0 0 2 16,4 0-2-16,0-15-9 16,6-10-5-1,-3 1 9-15,1-1 4 16,0 5 2-16,0 3-2 0,-2 4-6 15,-10 11 0-15,0 2-1 16,0 0 9-16,3 13-5 16,5 1 2-16,-8 7 1 15,0-5 4-15,5-3-4 16,-5-2 0-16,0-11 8 16,1 0-5-16,4 0 5 15,4-11-1-15,-6-10-7 16,5-8-2-1,5-7 0-15,4 0 3 0,-7 3 1 16,4 9-4-16,-6 3-2 16,-5 9 0-16,2 8 0 15,4 4 2-15,-1 12-2 16,-1 4 4-16,1 5-2 16,1-4 4-16,-4-2-1 15,-2-2 0-15,-3-13 1 16,0 0 15-16,0 0 1 15,0-9-7-15,0-3-4 16,0-9-2-16,0-8-4 16,0 1-1-16,0-3-12 15,0 2-9-15,0 3-6 16,0 12-40-16,0 0-75 16,0 11-105-16</inkml:trace>
  <inkml:trace contextRef="#ctx0" brushRef="#br0" timeOffset="-192092.92">22033 2157 368 0,'0'-25'198'0,"-9"0"-63"0,9 6-35 15,-8 2 2-15,8 5 0 16,-8 4-24-16,8 3-40 16,-7 5-24-16,7 0-13 15,0 18 0 1,0 13-1-16,0 14 0 0,0 11 1 15,0 7 1-15,0-6-4 16,0-9 3-16,7-11-3 16,1-9 0-16,0-8-4 15,1-3 0-15,2-17 2 16,-3-7 1-16,5-23-11 16,-5-14 2-16,0-23 6 15,1-9 7-15,-6-2-3 16,5 9 7-16,-3 12 1 15,3 12-2-15,0 9-9 16,-4 13 3-16,4 13-6 16,4 10 9-16,10 17-7 15,1 7 3-15,2 4 1 16,-2 5 2-16,2-5-2 16,-4-3 5-16,-5-9 1 15,-4-4-2-15,-1-12 1 16,-3 0-3-16,1 0 6 0,3-19-11 15,5-18 2-15,2-16-3 16,6-4 5-16,4 4 1 16,-6 8-1-16,3 12-7 15,-2 14 1-15,-1 10 2 16,-1 9 5-16,-1 11-2 16,-2 6 2-16,-2 0-1 15,-1-5 2-15,-4 0 0 16,-8-12 3-16,-4 0-2 15,5 0 4-15,-2 0 1 16,5-8-3-16,1-16-2 16,2-13-1-16,0-7-7 15,3 0 13-15,-2 6-7 16,-4 9-1-16,1 9-4 16,-4 11-2-16,-2 9 2 0,0 13-1 15,5 8 4-15,-5 7 4 16,3 1 0-16,-3 3-7 15,-3-2 1-15,0-2 8 16,0-5 0 0,-17-6 6-16,0-4-1 0,-5-6-5 15,1-7 0-15,5 0 1 16,4-12-3-16,4-13-1 16,8-3 5-1,0-8-8-15,0-6 0 0,13 6 3 16,2 0-5-16,1 8 2 15,-3 2 0-15,0 10 1 16,-4 13-2-16,2 3-1 16,0 16-2-16,1 8 6 15,5 9-6-15,0 7 4 16,11 53-3 0,-17-40-73-16,3 4-62 15,-7 0-60-15,-2-3-97 16</inkml:trace>
  <inkml:trace contextRef="#ctx0" brushRef="#br0" timeOffset="-191811.31">22500 1270 128 0,'-26'-21'212'16,"9"4"-98"-16,0 17-55 16,-1 0-31-16,2 22-13 15,-4 18-9 1,4 20-3-16,4 13 0 0,12 13-15 15,0-1-66 1,0-6-153-16</inkml:trace>
  <inkml:trace contextRef="#ctx0" brushRef="#br0" timeOffset="-191559.77">24116 988 345 0,'-20'-31'95'15,"7"6"-49"-15,13 0-21 16,0 4-15-16,17 6-9 0,11 2-19 15,5 1-83-15,2-5-89 16</inkml:trace>
  <inkml:trace contextRef="#ctx0" brushRef="#br0" timeOffset="-191411.83">24311 932 417 0,'0'-8'135'15,"0"-2"-79"-15,0-2-42 16,12 1-58-16,5-6-98 16</inkml:trace>
  <inkml:trace contextRef="#ctx0" brushRef="#br0" timeOffset="-191111.53">25748 2646 480 0,'-20'-45'157'0,"0"0"-260"15</inkml:trace>
  <inkml:trace contextRef="#ctx0" brushRef="#br0" timeOffset="-190931.47">26041 4094 386 0,'-22'41'155'15,"8"-13"-110"-15,-3-8-151 16,9 1-116-16</inkml:trace>
  <inkml:trace contextRef="#ctx0" brushRef="#br0" timeOffset="-190783.04">26073 5234 280 0,'-16'46'158'16,"4"-14"-88"-16,0-4-70 16,12-3-56-16,0-1-112 15</inkml:trace>
  <inkml:trace contextRef="#ctx0" brushRef="#br0" timeOffset="-190651.18">26121 6655 56 0,'-15'73'102'0,"1"-8"-36"16,14-8-45-16,0 5-90 15,14-5-103-15</inkml:trace>
  <inkml:trace contextRef="#ctx0" brushRef="#br0" timeOffset="-190279.53">27483 11054 22 0,'3'54'18'0,"-3"-13"-13"15,0-5-46-15</inkml:trace>
  <inkml:trace contextRef="#ctx0" brushRef="#br0" timeOffset="-190179.33">27531 11470 57 0,'-8'-36'85'16,"-4"-25"-138"-16</inkml:trace>
  <inkml:trace contextRef="#ctx0" brushRef="#br0" timeOffset="-181859.97">25188 211 380 0,'-12'-40'202'15,"-5"4"-101"-15,-6 3-52 16,-7 8-20-16,2 9-17 16,0 7-7-16,-4 9-5 15,-1 25 0-15,-5 17 3 16,-4 14-3-16,-4 21 3 0,1 17 0 15,1 16-3-15,6 8 3 16,22 11 0-16,29 14 3 16,39 11 11-1,50 5-2-15,49 1 1 16,42-18-7-16,65-24 3 16,66-33-5-16,45-32-4 15,23-36 5-15,1-30 13 0,0-24 0 16,5-32-10-16,-12-25-1 15,-20-19 3 1,-43-22-5-16,-41-11 8 16,-47-21-1-16,-51-11-4 15,-55-18 5-15,-61-15 2 16,-55-10 18-16,-70 67-12 16,-88 154-9-16,-117 0-11 15,-91 0 4-15,-109 0-4 16,-103 0-2-16,-64 0-1 15,-54 0 4-15,-3 0 0 16,29 0-3-16,49 12 0 16,54 154 1-16,80-11-4 15,91-17-7-15,99-15-12 16,97-14-1-16,99-7-31 16,88-7-117-16,74-14-111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46:03.5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32693 2409 131 0,'-28'-52'237'15,"-5"-10"-38"-15,-5-3-75 16,-2-4-48-16,-16 0-18 15,-25-5 10-15,-33 1 26 16,-36-1 17-16,-42 5 10 16,-40 8-6-16,-39 16-38 15,-37 20-25-15,-17 25-19 0,-9 39-1 16,-11 37-11 0,0 34 4-16,4 32-1 15,15 29-6-15,26 24 3 16,32 18-3-16,41 15 1 0,50 12-6 15,41-4 4-15,47-8-12 16,45-17 13-16,44-14-6 16,48-19 3-16,62-23 7 15,69-20-3-15,55-26 9 0,55-19 2 16,49-26 7-16,61-23-12 16,50-29 6-16,30-24-2 15,4-33-8-15,-8-28 5 16,-15-37-13-16,-10-37-11 15,-11-27 8-15,-21-25-10 0,-28-10 0 16,-56 3 0-16,-334 1 0 16,0 15 0-16,0 11 0 0,0 11 0 15,0 18 0-15,0 8 0 16,0 7-62-16,0 16-82 16,-10 19-56-16,-326 22-56 15,-38 29-43-15,-24 29 9 16,-8 20 29-16,9 33-1 15</inkml:trace>
  <inkml:trace contextRef="#ctx0" brushRef="#br0" timeOffset="816.19">33680 5280 36 0,'-20'-41'140'16,"-10"-8"63"-16,-10-13-65 15,-9-7-34-15,-8-4-46 0,-16-1-25 16,-20-2-16-16,-21-7-2 16,-24 6 4-16,-34 4 12 15,-29 8 5-15,-39 9-3 16,-40 14 0-16,-50 18-2 0,-39 24 8 15,-21 16 6-15,-2 20 32 16,-4 21 19 0,6 17 0-16,14 15-28 0,17 17-22 15,34 12-10-15,36 8-2 16,47 14-9-16,43 2-1 16,39-4-9-16,43-3 1 0,44-9-5 15,42-8 2-15,42-5 4 16,59 1 34-16,64-7 24 15,69-14 5-15,60-8-11 16,50-7-28-16,45-14-13 0,51-9-11 16,43-19-15-16,21-20 6 15,3-16 13-15,-9-16 49 16,-20-25-70-16,-22-20 0 16,-25-16 0-16,-44-17 0 15,-42-12 0-15,-51-12 0 0,-52-3 0 16,-124-15 0-16,-87-1 0 15,0-6 0-15,0 1 0 0,0 4 0 16,0-2 0-16,-79 11-9 16,-160 6-320-16,-49 21 12 0,-42 21-29 15,-39 25 24-15,-29 15-30 16</inkml:trace>
  <inkml:trace contextRef="#ctx0" brushRef="#br0" timeOffset="2695.66">33587 7738 296 0,'0'-28'119'0,"0"4"-50"16,0-2-32 0,-18 2-18-16,1-1-1 0,-5 1 27 15,-11-1 15-15,-16-3-23 16,-16 4-15-16,-20 7-17 0,-25 6-2 15,-25-3 6-15,-24 2 0 16,-22 0 13-16,-31-5 22 16,-27 1 11-16,-37-4-3 15,-33 0 3-15,-28 1 7 0,-12-3 19 16,-1 6 25-16,2-1 3 16,3 5-4-16,15 10-3 15,26 2-5-15,28 0-5 16,32 14-1-16,33 11-40 15,36 5-27-15,36 1-8 16,32 13-8-16,28 13 16 0,27 25 5 16,31 21-1-16,29 14 6 15,28 23-22-15,32 5-12 16,32 7 0-16,20-10 0 0,27-8 0 16,24-16 0-16,23-12 0 15,18-17 0-15,15-11 0 16,21-18 0-16,20-11 0 15,25-12 0-15,23-12 0 0,26-10 0 16,10-15 0 0,6-8 0-16,0-12 0 0,-13-9 0 15,-20-11 0-15,-17-4 0 16,-19-12 0-16,-18-11 0 0,-16-7 0 16,-19-10 0-16,-226-5 0 15,-10-2 0-15,0-2 0 0,0-8 0 16,0-6 0-16,0-11 0 0,0-8 0 15,0-4 0-15,0 4 0 16,-49 7 0-16,-276 14 0 16,-37 15-121-16,-16 16-185 15,1 14-54-15,7 15-53 16,14 12 0-16</inkml:trace>
  <inkml:trace contextRef="#ctx0" brushRef="#br0" timeOffset="4376.03">2996 13636 492 0,'-22'-36'366'0,"4"4"-150"0,1 7-116 16,4 8-57-16,13 6 44 15,-11 6 70-15,11 5-70 16,-9 0-50-16,9 20-21 16,0 25-12-16,0 21 3 15,0 22 2-15,0 14-8 16,0 8-21-16,0-8-94 16,0-8-100-16,0-18-66 15,0-14-25-15,0-21-6 16</inkml:trace>
  <inkml:trace contextRef="#ctx0" brushRef="#br0" timeOffset="4524.47">2683 12992 1236 0,'-29'-73'317'16,"4"21"-286"-16,6 11-132 15,3 12 36-15,3 13 28 16,13 4-8-16,0 4-116 0,0 8-23 15,8 20 20-15,13 9-19 16,7-1-102 0</inkml:trace>
  <inkml:trace contextRef="#ctx0" brushRef="#br0" timeOffset="4759.51">3312 12659 472 0,'0'0'412'0,"-16"0"-193"15,-1 8-111-15,1 9-58 16,0 8-22-16,5 16 17 16,3 28 62-16,8 28-36 15,8 25-29-15,9 29-21 16,9 18-4-16,7 7-13 16,13-5-8-16,3-16-85 15,-2-16-116-15,2-22-73 16,-9-22 3-16,-7-26 1 15,-11-25 74-15</inkml:trace>
  <inkml:trace contextRef="#ctx0" brushRef="#br0" timeOffset="4895.59">3398 14128 369 0,'-54'-60'367'0,"14"11"-52"16,7 8-157-16,9 13-75 16,8 4-29-16,8 3-36 15,8 4-15-15,5 1-19 16,14-5-40-16,13-4-75 15,17-6-84-15,13-7-41 16,7-1-51-16</inkml:trace>
  <inkml:trace contextRef="#ctx0" brushRef="#br0" timeOffset="5192.1">4767 12941 873 0,'-13'-41'545'15,"-3"8"-213"-15,-4 8-193 16,-2 14-85-16,4 11-28 16,-7 16-9-16,-4 28 1 0,4 38 0 15,6 39 7-15,10 34-25 16,9 21 0-16,12 2 0 15,12-7 0-15,14-12 0 16,10-21 0-16,8-19-58 16,6-21-117-16,-2-21-97 15,5-24-67-15,0-25 4 16,0-28-8-16</inkml:trace>
  <inkml:trace contextRef="#ctx0" brushRef="#br0" timeOffset="5773.56">5846 13380 401 0,'-20'-22'286'0,"-5"8"-39"16,1-2-104-16,0 6-71 0,-4 10-36 15,-4 0-18-15,-1 17 0 16,1 6 25-16,-2 16-6 16,10 13-22-16,8 9-9 15,16 8-4-15,4 1 3 16,13-9-2-16,8-9-3 16,6-15-22-16,6-17-28 15,-1-20-22-15,4-20-3 16,1-22 16-16,-8-10 38 0,-8-9 25 15,-9 3 16-15,-16 2 12 16,0 4 21-16,-13 3 21 16,-7 17 27-16,3 3 7 15,1 12-44-15,5 5-35 0,-2 8-15 16,13 4-13 0,0 16-5-16,0 13 10 15,13 11-3-15,6 12-11 0,14 2-41 16,8-5-67-16,0-8-84 15,7-8-68-15,1-13-22 16,0-8 1-16</inkml:trace>
  <inkml:trace contextRef="#ctx0" brushRef="#br0" timeOffset="6056.53">6549 13152 192 0,'-16'-5'301'0,"-1"2"-55"16,5 3-96-16,12 0-75 16,0 0-39-16,0-4-16 15,0-1-16-15,0-2-1 0,12-2 6 16,8-3-13-16,17-1 2 15,8-3 5-15,8-1-3 16,4 6-12-16,-4-1-59 16,-4 4-63-16,-13 0-23 0,-7 8-39 15,-10 0-5-15</inkml:trace>
  <inkml:trace contextRef="#ctx0" brushRef="#br0" timeOffset="6207.12">6743 13278 112 0,'-32'38'232'0,"7"-10"-56"0,5-9-50 15,9-7-42-15,11-3-43 16,0-9-18-16,0 0-10 16,8 0-1-16,12 0 0 15,16-16-6-15,13-5-3 16,16-8-3-16,8-7-55 16,4-4-96-16,1-10-101 0</inkml:trace>
  <inkml:trace contextRef="#ctx0" brushRef="#br0" timeOffset="6555.62">7589 12891 392 0,'-13'0'335'16,"1"0"-137"-16,12 0-109 16,0-7-56-16,12-5-18 15,14-6-8-15,10-2-5 16,12 0-1-16,5-3-10 15,4-3-56-15,-5 6-47 0,-7 4-9 16,-9 4 7-16,-7 6 30 16,-17 6 28-16,-12 13 28 0,-16 13 21 15,-17 5 12-15,-7 10 9 16,-10 9 13-16,1-6 1 16,10-3 7-16,2-1 4 0,9-7-8 15,7-9 5-15,5-7-8 16,16-10-10-16,0-7-7 15,0 0-6-15,16 0 3 0,13-12-5 16,20-12 1-16,15-9-29 16,18-7-61-16,7-13-64 15,0-9-71-15</inkml:trace>
  <inkml:trace contextRef="#ctx0" brushRef="#br0" timeOffset="6972.32">8563 12223 499 0,'-17'-7'321'16,"6"2"-99"-16,-2 5-111 16,5 0-54-16,8-4-20 15,-8 4 22-15,8 0 26 16,-8 0 2-16,8-3-25 0,-12-6-24 16,-1-8-16-16,1-2 7 15,0-10 17-15,4-4 2 16,8-3-3-16,0-2-21 0,0 3-16 15,8-2-12-15,8 8 3 16,8 5-2-16,4 4 2 0,6 7-3 16,6 13 4-16,0 8 1 15,1 22 0-15,-9 18-1 16,-2 24 9-16,-18 27-8 0,-12 14 4 16,-12 13 0-16,-9-1 3 15,1-1-6-15,5-17 0 16,1-21-1-16,3-22-1 15,11-15-5-15,0-12 9 0,8-9-6 16,13-12 4-16,15-4-1 16,15-12-3-16,28-12 2 0,17-9-2 15,18-11 4-15,13-1-1 16,-1 1-25-16,-9 0-134 16,-19 7-109-16,-25 6-71 0,-21 9-8 15,-27 10 29-15</inkml:trace>
  <inkml:trace contextRef="#ctx0" brushRef="#br0" timeOffset="7719.75">6049 14853 445 0,'-33'0'228'0,"1"0"-117"16,4 0-119-16,9 0-41 16,1 0 25-16,10 0 34 15,8 0 4-15,0 0 1 16,0 0 3-16,0 0 15 15,0 0 17-15,-9 0 25 0,9 9-18 16,-11 3-22-16,0 0 3 16,-10 8-11-16,-4 5 3 15,0 3 2-15,6-4-6 16,2 5-10-16,2-1-10 16,15-4 0-16,0 2-4 0,0-7-5 15,15-2-12-15,13-6-4 16,14-11-38-1,6 0-9-15,4-4-1 0,-6-3 19 16,-11-1 26-16,-5 8 21 16,-14 0 38-16,-8 0 23 15,-8 13-14-15,-16 3 1 16,-8 8 20-16,-9 8-19 0,1 5-5 16,2-5-11-16,6-7-7 15,7-4-6-15,6-5-14 16,11 1-1-16,17 2 4 15,12 2-8-15,7-1 0 16,-4-5 3-16,1-2-7 0,-5-1 4 16,-8 2-2-16,-3-14 4 15,-6 7-31-15,-2 1-85 16,-1 1-70-16,4-2-30 16,5-7-47-16,6 0 1 15</inkml:trace>
  <inkml:trace contextRef="#ctx0" brushRef="#br0" timeOffset="8087.12">9156 11239 358 0,'0'-25'463'15,"0"7"-141"-15,0 4-175 0,17-2-81 16,18-1-31-1,18 6-19-15,21 5-13 0,16 14 3 16,11 21 11-16,4 21-2 16,-3 27 2-16,-9 23-4 0,-12 19-7 15,-21 17-5-15,-22 9-18 16,-22 10-70-16,-16-2-83 16,-28 7-79-16,-26-6-44 0,-27 0-37 15</inkml:trace>
  <inkml:trace contextRef="#ctx0" brushRef="#br0" timeOffset="8752.12">6719 16916 386 0,'0'-19'157'15,"9"-10"-70"-15,11-8-42 0,8 2-24 16,4 1-6-16,-2 11-4 15,-2 0 4-15,-8 12 5 16,-8 7 19-16,-4 4 21 16,-3 0 43-16,-5 15 23 15,0 10-7-15,0 4-38 0,-13-1-34 16,13-2-24-16,0-3-14 16,0-6-23-16,0 0-19 15,0-5-9-15,13-12 3 16,11 12 18-16,4-12 10 0,8 7-4 15,1 2 8-15,5-1 3 16,-7 1 5-16,-5 2-3 16,-12 2 12-16,-1-1 5 0,-4 0 15 15,-10 4 14-15,-3 5-12 16,0 8-15-16,-16 6-22 16,-8 7-21-16,-1 2-29 15,-3 1-59-15,-4 3-62 16,-1 2-59-16,1-1-65 15</inkml:trace>
  <inkml:trace contextRef="#ctx0" brushRef="#br0" timeOffset="9289.04">7831 17959 587 0,'0'0'1035'16,"0"0"-941"-16,0 0-48 15,0 17-11-15,0 11-10 16,8 8-10-16,6 5-7 0,2 8-4 15,1 1-53-15,-2-7-130 16,-3-5-96-16,1-10-51 16,-5-8 0-16,-5-6 15 0</inkml:trace>
  <inkml:trace contextRef="#ctx0" brushRef="#br0" timeOffset="9444.77">7551 17573 833 0,'-49'-58'554'0,"10"17"-242"16,5 13-175-16,14 5-156 0,9 6-83 16,11 8-62-16,0 5-21 15,8 4-52-15,20 0-59 16,21 0-7-16,16 0-226 0</inkml:trace>
  <inkml:trace contextRef="#ctx0" brushRef="#br0" timeOffset="9644.93">8413 17052 683 0,'-8'0'612'16,"-8"11"-142"-16,-6 6-241 15,6 19-176-15,5 14-53 16,11 10 0-16,0 5 0 16,8 5 0-16,8-1 0 0,9 0 0 15,32 66-286 1,-33-78-29-16,1-10-33 15,-14-9 46-15,-11-9 46 0,-11-8 32 16,-19-10 70-16</inkml:trace>
  <inkml:trace contextRef="#ctx0" brushRef="#br0" timeOffset="9781.1">8116 17798 136 0,'-48'0'270'0,"12"-5"-36"16,7 0-24-16,12 1-115 15,17-4-81-15,0-8-45 16,28-6-28-16,17-10-4 0,21-4-18 15,18-10-5-15,19-1 9 16,6-10-21-16,9-1-42 0,-4 2-7 16</inkml:trace>
  <inkml:trace contextRef="#ctx0" brushRef="#br0" timeOffset="10066.68">9374 16855 403 0,'-20'-24'305'0,"1"1"-22"0,-5 6-73 15,8 4-51-15,2 9-9 16,3 4-9-16,2 0-14 0,2 22-8 16,-6 9-35-16,13 23-28 15,0 11-46-15,8 12-10 16,8 4 0-16,17 5 0 0,12-5 0 15,8-8 0-15,7-8-1 16,5-16-126-16,5-13-50 16,1-15-79-16,11-21-74 15,-3-11-33-15,-3-14-6 0</inkml:trace>
  <inkml:trace contextRef="#ctx0" brushRef="#br0" timeOffset="12196.29">1035 14482 435 0,'-12'0'249'0,"4"0"-79"16,8 0-86-16,-8 0-48 16,8 0-18-1,0 0-10-15,0 0-5 0,0-7-3 16,11-2 1-16,6-6 3 15,7-6-3-15,1-8-2 16,-1-7-9-16,-4-9-12 16,-7-4 0-16,-13 2 17 15,-13 5 10-15,-4 14 23 0,-3 11-13 16,-3 12-7-16,-2 17-4 16,0 22-4-16,4 14 4 15,5 20 0-15,16 14 0 16,0 0-6-16,16-1 7 0,10-12-11 15,5-12 0 1,15-12 1-16,5-17-20 16,10-15-22-16,1-21-42 0,-2-25-8 15,-6-20 0-15,-5-20 27 16,-13-17 34-16,-17-15 29 16,-10-9 23-16,-18 1 13 15,-10 2 5-15,-9 10 14 16,-4 15 21-16,2 21 65 15,3 21-7-15,5 18-49 0,3 15-46 16,7 22-17-16,12 32-5 16,15 126-4 15,15-59-4-31,10 5 5 0,12-10-5 0,6-15-2 16,2-17-6-16,2-20-6 15,-6-16-17-15,1-22-10 16,-9-15-4-16,-11-15 3 15,-9-22 17-15,-6-13 26 16,-19-13 6-16,-3-3 19 16,-17 9 22-16,-2 12 39 0,2 17-7 15,1 7-40-15,3 13-21 16,13 8-16-16,0 8-8 16,5 17 8-1,16 6-1-15,10-1-10 0,9-5-12 16,10-11-21-16,-2-14 3 15,1-14-18-15,-5-24-8 16,-3-14 20-16,-8-14 25 16,-13-6 26-16,-11 1 37 15,-9 11 44-15,0 11 24 16,-13 15 84-16,2 15-52 16,3 11-52-16,-1 8-55 15,9 0-27-15,0 0-17 0,0 20 8 16,9 10-6-16,7 4 2 15,8 4-3 1,9-5-7-16,2-9-5 16,1-11-5-16,2-13-16 15,-2-13-3-15,-2-15 16 0,-6-22 9 16,-9-9 20-16,-10-8 20 16,-9 7 43-16,-12 6 47 15,-4 13 45-15,-6 13-77 16,8 12-83-16,-4 9 0 15,10 7 0-15,8 18 0 16,8 20 0 0,10 19 0-16,9 17 0 15,14 12-151 1,8 6-218-16,11 10-61 0,5-5-40 16</inkml:trace>
  <inkml:trace contextRef="#ctx0" brushRef="#br0" timeOffset="14275.45">6000 18323 61 0,'-16'11'90'0,"0"6"35"15,-1-2-33-15,7 0-34 16,1 3-21-16,9-6-2 16,-8 4 7-16,8-4 9 15,0 0 13-15,0 1 8 0,0 0 1 16,0-6-4-16,0 2-4 16,0-9-21-16,0 8-7 15,0-8-8-15,0 0-4 16,0 0-13-16,4 0-1 15,5 0-3-15,2-12 0 16,5-4-7-16,1-6 6 0,-6-2 1 16,-3-4 0-16,0-1 8 15,-8 1 9-15,0 3 2 16,0 5 23-16,-10 3-1 16,-12 14 23-16,2 3-17 0,-4 12-19 15,-6 8-15-15,3 17-11 16,-2 16 8-16,6 12 6 15,6 5 4-15,9 0-9 16,8-2-7-16,11-11-1 16,6-9-3-16,8-11-8 15,7-13-28-15,9-14-20 0,8-16-17 16,8-17-32-16,3-15-35 16,2-19 1-16,-10-7 31 15,-8-10 43-15,-14-4 33 16,-12 1 20-16,-4 4 35 0,-14 16 32 15,0 12 12-15,0 12 6 16,0 14-10-16,0 7-26 16,-9 12-16-16,9 0-14 15,0 24-5-15,0 12-9 16,9 13-1-16,7 4 3 16,4-3 5-16,1-11-11 0,3-2 3 15,-1-12-11-15,7-8-37 16,2-17-22-16,5-14-4 15,3-14 5-15,0-9 28 16,-4-14 23-16,1-7 9 0,-4 4 11 16,-8 11 9-16,-9 10 29 15,-5 12 34-15,-3 9 15 16,-8 8 12-16,0 4-25 0,0 0-35 16,0 13-15-1,0 2-15-15,5 1-3 0,-1 2-3 16,4-7-4-16,-3-2-3 15,3-9-2-15,1 0-44 16,-2 0-28-16,-4-5 7 16,5-8-14-16,-3-7 10 0,-5-8 31 15,0-4 28-15,0-1 14 16,0 5 28-16,0 6 28 16,-13 10 16-16,13 5 2 0,-6 7-22 15,6 0-23-15,0 17-16 16,0-2-7-16,0 2 0 15,0-2-4-15,6-2-5 16,2-4 7-16,6-9-9 0,-3 0-9 16,5 0-9-1,0 0-8-15,-3-12 9 0,-1-9 7 16,-4-8 5-16,0 1 20 16,-5 4 22-16,3 2 28 15,-6 10 14-15,0 8 37 16,0 4-12-16,0 0-28 0,0 0-31 15,0 0-21-15,0 0-5 16,0 0-11-16,3 9-1 16,6 3-2-16,-1 1 1 0,4-1-1 15,4-1 0-15,1 3 4 16,-1 0-7-16,1-1 8 16,-7 0-8-16,4-13 6 15,-11 0 0-15,-3 0-16 16,0 0-42-1,0 0-100-15,0 0-79 0,0 0-77 16,0 0-20-16,0 0 1 16</inkml:trace>
  <inkml:trace contextRef="#ctx0" brushRef="#br0" timeOffset="15292.35">10318 16677 224 0,'-17'-17'257'16,"2"5"-18"-16,-2-4-12 0,-5 4-68 15,3 0-22-15,-1 4 11 16,4 8 24-16,-2 0-8 16,7 0-37-16,-1 0-56 15,-4 15-40-15,-1 6-8 0,2 8-11 16,-2 7-15-16,4 4 1 16,13 5 10-16,0-4-16 0,5-4-6 15,6-4-16-15,14-4-21 16,4-14-13-16,2-2-50 15,3-13-4-15,2-8 5 0,-3-12 15 16,-6-13 27-16,-5-8 27 16,-14-3 43-16,-8 2 23 15,0 10 40-15,-30-13 160 16,19 37-100-16,-9-1 11 16,20 9-116-1,0 0-21-15,0 17-3 16,13 3-1-16,2 10-9 15,10-3-84-15,2 3-66 16,6-7-48-16,4-2-67 0,2-6 1 16,7-15-28-16</inkml:trace>
  <inkml:trace contextRef="#ctx0" brushRef="#br0" timeOffset="15507.92">10655 16502 373 0,'-21'0'279'16,"4"-4"-102"-16,9 0-97 15,8 4-46-15,0-5-21 0,5-2-11 16,15-5 5-16,12-5-7 16,13-7-3-16,8-2-40 0,4 3-40 15,0-1-33-15,-9 2-10 16,-6 6-30-16,-10 4-11 0,-7 8 35 15</inkml:trace>
  <inkml:trace contextRef="#ctx0" brushRef="#br0" timeOffset="15645.1">10805 16681 308 0,'-20'33'196'16,"7"-8"-62"-16,5-9-66 15,8-5-32-15,0-11-18 0,13 0-11 16,11-11 0-16,13-10-5 15,6-12-33-15,14-8-40 0,5-4-49 16,3-6-78-16</inkml:trace>
  <inkml:trace contextRef="#ctx0" brushRef="#br0" timeOffset="15841.08">11545 16041 635 0,'-22'0'319'0,"6"0"-169"16,16-2-184-16,8-16-45 0,16-10 24 15,14-8 27-15,6-5-10 16,8 1-46-16,10 3-33 0,-1 0-23 16,-10 4-38-16,-5 9 12 15</inkml:trace>
  <inkml:trace contextRef="#ctx0" brushRef="#br0" timeOffset="16000.89">11673 16209 189 0,'-27'40'285'15,"5"-12"-64"-15,6-7-86 16,16-8-73-16,0-13-28 16,5 0-21-16,14-13-2 0,13-12-4 15,15-7-16-15,13-12-50 16,8-9-69-16,5-8-55 15,6-4-59-15</inkml:trace>
  <inkml:trace contextRef="#ctx0" brushRef="#br0" timeOffset="16472.36">12450 15403 466 0,'-34'12'509'0,"-5"-1"-59"0,1 0-215 15,2-11-130-15,4 11-56 16,2-11-21-16,16 0-7 0,1 0-24 16,13 0-35-16,0 0-18 15,9-11 4-15,6-15 14 16,13-2 7-16,5-4 16 16,7-1 10-16,6-1 1 0,-7 11 5 15,1 2-9-15,-7 4 3 16,-9 13 14-16,-2 4 5 0,-6 16 15 15,-7 14 13-15,-6 11 58 16,-3 11 12-16,0 5 6 16,-12-4-104-16,4-5-14 0,8-6 0 15,-8-9 0-15,8-9 0 16,0-8 0-16,0-4 0 0,11-4 0 16,22-8 0-16,11 0 0 15,13 8 0-15,5-1 0 16,3 6 0-16,-8 4 0 15,-10 7 0-15,-5 4 0 0,-14 10 0 16,-11 3 0-16,-14 3 0 16,-3 4 0-16,-17 2 0 0,-5-5-75 15,-12 0-169-15,-3-9-62 16,1-8-23-16,-1-7 35 16,10-13 30-16,-3-8 21 0</inkml:trace>
  <inkml:trace contextRef="#ctx0" brushRef="#br0" timeOffset="16756.43">12778 14625 949 0,'-12'-37'581'16,"-1"9"-242"-16,13 5-184 15,0 5-132-15,0 6-23 0,21 4 0 16,11 8 0-16,18 8 0 15,13 22 0-15,10 17 0 16,9 19 0-16,0 15 0 0,-1 7 0 16,-12 12 0-16,-13-7 0 15,-7-4 0-15,-12-3 0 0,-12-8 0 16,-14-13 0 0,-7-8 0-16,-4 0 0 0,-12-5 0 15,1-2-57-15,-6-9-167 16,5-6-70-16,-5 2-49 0,1-7-7 15,-4-3 4-15</inkml:trace>
  <inkml:trace contextRef="#ctx0" brushRef="#br0" timeOffset="17271.99">11596 17280 523 0,'-37'-14'393'0,"1"2"-107"0,4 5-144 15,-1 7-96-15,8 0-30 16,1 0-11-16,8 12 0 15,4 0-3-15,1 0-14 0,11 4-4 16,-8 1-9 0,8-1 6-16,0-4 0 0,0 5-4 15,8-1-2-15,3 4-1 16,6 1 4-16,2-2-15 0,-3-2-33 16,0 0 22-16,-2-7 21 15,-6 1 15-15,0-4 20 16,-8-7 28-16,0 9 17 0,0-9 16 15,0 0-9-15,0 12 0 16,-8-1-5-16,8 1-16 16,-8 1-15-16,8-1-12 15,-8 0-4-15,8 1-3 16,0-1-3-16,0-5-5 0,0 5 6 16,11 1-5-16,2 0-5 15,3 2-17-15,4 1-43 0,1 1-46 16,-1-5-57-16,9 1-70 15,-1 2-23-15,5 2-17 16</inkml:trace>
  <inkml:trace contextRef="#ctx0" brushRef="#br0" timeOffset="17555.86">12840 18098 621 0,'0'11'571'0,"-9"-2"-101"0,1-9-222 16,8 0-124-16,0 0-111 16,0 0-35-1,20-9 0-15,17-2 7 0,19-8 10 16,17-4-2-16,13 7 1 16,1 9 6-16,-5 7 0 15,-3 16-6-15,-14 14 9 0,-12 4 22 16,-18 16 7-16,-9 10-9 15,-14 6-23-15,-12 7 0 0,-12 1 0 16,-22-2-50 0,-15-1-257-16,-19-2-119 0,-25-5-13 15,-29 1 40-15</inkml:trace>
  <inkml:trace contextRef="#ctx0" brushRef="#br0" timeOffset="18603.73">10394 5865 299 0,'-51'16'272'16,"4"-7"-100"-16,15-9-78 15,12 0-46-15,7 0-24 16,13 0-12-16,0 0-6 0,8 0-9 15,0 0-2 1,6 17 3-16,7 11 3 16,6 20 13-16,17 31 84 15,18 25-4-15,7 32-41 0,13 30 27 16,10 38 39-16,9 64-2 16,10 60-44-16,2 45-32 15,5 34-14-15,7 56-14 16,15 43-9-16,22 14-4 0,24 17 1 15,26 9 4-15,15-5-9 16,5-28 9-16,-1-21-10 16,-7-19 2-16,-6-21 1 0,2-25 2 15,3-28 1-15,-5-24 2 16,-1-26 2-16,-7-19-4 0,-10-17-9 16,-14-15 9-16,-15-21 2 15,-21-17 13-15,-17-15 8 16,-23-9-1-16,-15-12 19 0,-23-5-20 15,-19-10-9 1,-13-15-6-16,22 144 3 16,-23-93-6-1,-22-161-11-15,-2-22-25 0,-1-17-61 16,-6-16-53-16,-5-13-53 16,2-16-32-16,-5-9-14 15,0-10 12-15,0-14-34 0</inkml:trace>
  <inkml:trace contextRef="#ctx0" brushRef="#br0" timeOffset="20168.46">2476 6049 36 0,'-105'53'97'16,"4"-5"74"-16,6 1-75 15,6-8 14-15,12-9-53 16,9-2-18-16,7-7 3 16,16-7 2-16,7-4-7 15,10-4-6-15,12-8-10 16,16 0-8-16,25 0-4 15,51-20 6-15,74-24-4 16,83-30 1-16,80-28 10 16,105-24-4-16,73-11-2 15,69-2-7-15,57 13-6 16,13 12 0-16,-16 24 1 16,-31 17-2-16,-47 20-1 15,-64 16-1-15,-71 12 1 16,-64 9-1-16,-68 13-1 0,-61 3-1 15,-51 0 4-15,-42 0 1 16,-31 0 26-16,-27 0 62 0,-11 0-20 16,-15 0-28-16,-10-4-24 15,-5 4-2-15,-5 0-5 16,-6 0-12-16,-1 0 15 16,-4 0-9-16,5 0 9 15,-5 0-3-15,0 0-3 16,0 0 0-16,3-4 1 0,2-1-2 15,3 2-4-15,-1 3 0 16,5-4 0-16,1-1 2 16,-1 2-2-16,1-2-3 0,-2 5-2 15,-2 0 3-15,-5 0 6 16,-4 0-6-16,0 0 1 16,0-5-2-16,3 1-4 15,-3 1 9-15,0 3-10 16,5-5 7-16,-5 1-1 15,0 4-5-15,0 0-1 0,3 0 3 16,-3 0 5-16,0-3-7 16,0 3 1-16,0 0 1 15,5 0 1-15,4 0-9 0,-1 0 11 16,3 0-2-16,6 0 4 16,-1 0-7-16,0 0-1 15,-5 7 4-15,6 1 2 16,0 1-5-16,3-1 2 0,5-8-5 15,3 12 11 1,4-3-10-16,5-2 7 0,-1 5-3 0,1 4 2 16,-6-3-1-1,-1 4-4-15,-6 3 0 16,-4-1 6-16,1 2-4 0,3 4 5 16,1 8-7-16,3 3 7 15,4 13-5-15,9 8 0 16,8 12 6-16,8 12-4 15,4 13-1-15,4 17-9 0,0 7-16 16,0 11-114-16,0 10-49 16,3 0-39-16,-3-6-114 15</inkml:trace>
  <inkml:trace contextRef="#ctx0" brushRef="#br1" timeOffset="33847.24">15974 11995 39 0,'-8'-7'105'0,"8"-2"47"0,-8 2-52 15,8 2-38-15,0-1-30 16,-9 4-6-16,9-3 1 0,0 2 3 15,0 3-6-15,0-4-3 16,0 4-4-16,0 0-3 16,0 0 3-16,0 0 9 15,0 0 4-15,0 0 9 0,0 0-4 16,0 0-4-16,0-5-4 16,0 5-3-16,0 0-8 15,0-4-5-15,0 0 1 0,0 4 1 16,-8 0-5-16,-3-3-3 15,-2-6-2-15,1 5 1 0,0 0-4 16,-5 0 3-16,-3-3 1 16,0-3 3-16,0 3-9 15,-10-1 0-15,6 3 5 0,-4 5-1 16,5 0-5 0,-27 0 6-16,27 13-5 15,-3-1 0-15,-1 0 2 16,2 4 0-16,1 5 4 0,2 4-3 15,6-2-4-15,1 1 4 16,3 2 3-16,-2-7-3 16,14 7-1-16,-8-7 2 0,8 2-1 15,0-1 0-15,0-4-1 16,0 2-2-16,0-7 5 0,0 1-4 16,0-1 2-16,0-1-2 15,0-3 5 1,5-7-6-16,4 9 4 0,17-9 2 31,13 0 3-15,-20 0-9-16,5 0 6 15,6 0 0-15,27 0-2 16,-29 0 1-16,-3 8-4 16,-7 1-1-16,4-2 3 15,-5 5 1-15,-2 0-3 0,-4 0-4 16,3 1 7-16,-3 4 1 15,-3 3 1-15,1 37-4 16,-9-25 5-16,-9 4-4 16,-2 1 1-16,-152 131 5 31,122-148-4-15,-3-2 5-16,-1-11-5 15,-64-7 99 1,84 0-50-16,6-7 6 15,2-4-2-15,5 4 0 16,3-1-18-16,9 3-19 16,0 0-8-16,0 3-9 0,0-7 1 15,0 6-15-15,0 3-15 16,0 0-29-16,0 0-49 0,0 0-49 16,0 0-36-16,0 0-18 15,0 0-26-15,9 0 23 16</inkml:trace>
  <inkml:trace contextRef="#ctx0" brushRef="#br1" timeOffset="35043.9">16184 11988 84 0,'-11'-16'218'0,"-6"3"-43"16,3 1-46-16,0-1-52 0,2 1-31 15,0 4 1-15,4 4 13 16,8-1 1-16,0 3-12 16,0-3-24-16,0 5-11 15,0 0 0-15,0 0-5 0,0 0-2 16,0 0 1-16,0 16 7 15,0 8 6-15,0 14 10 0,0 5-3 16,0 11-7-16,0-1-3 16,0 5-9-16,0-7-8 15,8-6-1-15,1-4 1 0,2-8 2 16,1-5 0-16,-3-4-3 16,-1-8-3-16,0-3 6 0,1-5-3 15,-3-8 1-15,2 0-1 16,1 0 3-16,0 0-4 15,-1 0 0-15,5-13-1 16,-3-2 3-16,6-10-4 0,1 1-3 16,-4-6-3-16,-3-2-2 15,4-4-1-15,-3 0-5 0,-2-6 3 16,-4-1 5-16,-5 0-1 16,0 3 10-16,0 4 2 15,0 3-2-15,0 10-2 16,0 2 8-16,0 4-8 0,0 5 9 15,-9 4 1-15,9 8-5 0,0 0-5 16,0 0 3-16,0 12 1 16,0 13 2-16,0 3-2 15,0 12 8-15,0 5-8 16,0 5 0-16,0 2 5 0,9-2-3 16,2-2-2-16,7 1-2 15,21 32 8-15,-14-47-5 16,-2-6-2-16,5-5-1 15,6-1-1-15,-3-7 4 16,4-2-5-16,-4-6 2 0,2-7-3 16,-4 8 5-16,-1-8-1 15,0 0-1-15,-3 0 7 0,-5-3-8 16,-4-9 5-16,-3-4-2 16,-2 0-3-16,-3-6 1 15,1-2 3-15,-6-5-4 16,-3-3 1-16,0 1-5 0,0-7 2 15,0 2 1-15,0-2 1 16,0 2 2-16,0 1 8 0,-8 1-9 16,-1 6 4-16,3-1-4 15,6 1 0-15,-8 5 2 0,0-4 5 16,8 8-5 0,-9 7 1-16,9-3-1 0,0 8 1 15,0 0-1-15,0-2-2 0,0 2-1 16,0 2 0-16,0 1-1 15,0 0 5 1,0 0-7-16,0 0 6 16,0-1-5-16,0 5 1 0,0-2 0 15,0 2 5-15,0-5-4 16,0 0-1-16,0 2 4 0,0 3-4 16,-9 0 0-1,9 0-2-15,-8 0 5 16,8 0-5-1,0 0-26-15,0 0-28 0,0 0-34 16,0 0-37-16,0 0-20 16,0 13-6-16,0-2-52 0,0 6-142 15</inkml:trace>
  <inkml:trace contextRef="#ctx0" brushRef="#br1" timeOffset="35426.17">17119 12034 248 0,'3'-23'178'0,"-3"0"-58"16,0 2-43-16,0 1-22 16,0 7 10-16,0 1 19 15,0 4-2-15,0-1-16 0,0 9-16 16,0 0-21-16,0 0-13 15,0 0-6-15,0 0-2 16,0 0-2-16,0 0-2 0,0 17 6 16,6 8 5-16,-3 7 8 15,5 8 5-15,1 14-8 0,0 3 9 16,-3 3-5-16,2 6-8 16,-3-5-10-16,-2-3 1 0,2-11-5 15,-5-6-1 1,0-3-1-16,0-10 1 0,0-4 0 15,0-8-2-15,0-7-9 16,4-9-23-16,-4 0-44 0,0-6-75 16,0-5-37-16,0-14-7 15,-12-10-34-15</inkml:trace>
  <inkml:trace contextRef="#ctx0" brushRef="#br1" timeOffset="35792.86">17006 11466 310 0,'-13'-32'183'15,"4"7"-73"-15,1 5-43 0,8 8-9 16,-6 0-1-16,6 8 0 16,0 4-23-16,0 0-20 0,0 0-8 15,0 12-1-15,0 4 2 16,0 4-6-16,6 5 2 0,7 0-3 15,8-2-4-15,-2-2 4 16,6-4 5-16,4-9-8 16,2-8 2-16,3 0-3 0,-6-5-2 15,-3-7 5-15,-9-1 1 16,-8-6 0-16,-8-1 3 16,0-5 6-16,-21 4 0 0,-7 1-3 15,-9 4 0-15,-4 7-6 16,0 9-3-16,2 0 7 15,2 12-9-15,4 4-16 0,5 9-33 16,4 8-29-16,2 0-16 16,16 3-7-16,6-3-56 0,12-5-13 15</inkml:trace>
  <inkml:trace contextRef="#ctx0" brushRef="#br1" timeOffset="36091.5">17530 11311 373 0,'8'-29'264'16,"-8"10"-63"-16,0 2-72 0,0 6-37 15,0 2-9-15,0 2-10 16,0 7-31-16,0 0-21 0,0 7-19 16,8 21 7-16,4 17 19 15,4 29 12-15,1 19 12 16,-2 20-19-16,2 15-12 15,-1-1-10-15,1-2 1 0,-7-8-12 16,4-9 1-16,-6-19 3 0,3-13-4 16,-3-14-17-1,-2-17-36-15,-6-15-49 0,0-7-52 16,0-23-68-16,0-5-21 16,-17-20-8-16,-5-15 34 0</inkml:trace>
  <inkml:trace contextRef="#ctx0" brushRef="#br1" timeOffset="36325.01">17437 11979 268 0,'-26'-28'250'16,"6"3"-64"-16,5 9-74 15,2 4-35-15,4 0 1 0,9 4 10 16,0 3-9-16,0 1-17 0,0-4-36 16,5 0-8-1,14 0-8-15,14-3 2 0,12-6-7 16,8 1 0-16,4-1-2 15,-5 0-2-15,-4 10-5 16,-7-2-6-16,-6 6-16 0,-16-2-20 16,-4 5-34-16,-6 0-41 15,-1 0-31-15,-8 12-4 0,0 0-9 16,0 0-28-16,0 1 32 16</inkml:trace>
  <inkml:trace contextRef="#ctx0" brushRef="#br1" timeOffset="36740.91">18098 11811 161 0,'8'-7'205'15,"-2"-1"-51"-15,-3 8-55 16,3 0-42-16,-1 0-17 0,-2-4 0 16,-3 0-5-16,5 0-6 15,-2 4-8-15,3 0-3 0,-3 0-8 16,2 0 12-16,-1-5 2 15,0 2 12-15,-4-6 11 16,0 6 2-16,0-6 10 0,0 2-22 16,0-5 6-16,0 3-2 15,-13 1 22-15,1-1-5 16,-4 9-19-16,1 0-8 16,-11 22-1-16,-1 10 14 0,2 11 28 15,1 11-4-15,7 7-11 16,17 1-16-16,0-6-15 0,0-4-2 15,9-2-14-15,6-8-4 16,10-10 0-16,3-8-6 16,14-3-2-16,1-6 11 15,-3-2-16-15,1-13-7 0,-3 0-31 16,-11 0-30-16,-6 0-44 16,-4-4-57-16,-6-8-59 15,-3-5-6-15,-8-4 14 0,0-3 4 16,-11-3 21-16</inkml:trace>
  <inkml:trace contextRef="#ctx0" brushRef="#br1" timeOffset="37306.37">18386 11348 166 0,'0'-39'213'0,"0"1"-41"16,0 9-50-16,0 6-28 15,0 6-5-15,0 4-1 16,0 1-18-16,0 4-15 16,0 5-28-16,0-2-15 0,9 5 4 15,2 0 12-15,0 0 4 16,6 12 9-16,1 4 34 0,1 9 17 16,1 12 31-16,2 16 32 15,-2 20-12-15,0 13-26 0,-4 7-37 16,0 8-43-16,-4-3-37 15,1-3 0-15,-2-14 0 0,-3-12 0 16,1-16 0-16,-6-14 0 16,2-5 0-16,-5-13 0 15,0-7 0-15,0-16 0 16,0-15 0 0,-8-11 0-16,8-13 0 15,0-13 0-15,0-6 0 0,8-1 0 16,8-1 0-16,5 10 0 15,7 4 0-15,9 5 0 16,-1 15 0-16,2 14 0 16,-2 14 0-16,1 19 0 0,-3 18 0 15,0 16 0-15,-3 9 0 0,-6 9 0 16,-4 8 0 0,-10-6 0-16,-3-4 0 0,-3-12 0 15,-5-12 0-15,0-9 0 16,0-12 0-16,0-3 0 0,0-9 0 15,0-17 0 1,0-10 0-16,-8-10-38 0,-8-7-414 16,0-5-25-16,-6-8 43 15</inkml:trace>
  <inkml:trace contextRef="#ctx0" brushRef="#br1" timeOffset="38188.31">20071 11046 76 0,'11'-32'224'16,"-2"0"-46"-16,-4 7-36 15,-5 6-39-15,0 2-35 0,0 0-4 16,0 9 10-16,0 0 7 16,0 8 6-16,-14 0-16 0,-2 0-4 15,-3 25 20-15,-14 12 19 16,-3 15-14-16,-4 22 13 0,-6 16-20 15,10 15-15-15,8 20-7 16,8 11-25-16,20-3-8 16,3-2-1-16,18-13-7 15,11-16 9-15,14-14-16 0,6-14-8 16,9-17-1-16,4-16-8 16,3-16-1-16,5-9 9 15,-5-16-6-15,-2 0 3 0,-13 0-4 16,-8 0 3-16,-11 0-2 15,-14 0-9-15,-6 0-19 0,-9-4-31 16,-5-5-48-16,-8-3-78 16,-3 0-71-16,-9 0-62 15,-2-4-11-15,1-8-1 0</inkml:trace>
  <inkml:trace contextRef="#ctx0" brushRef="#br1" timeOffset="38903.76">21168 11230 76 0,'-9'-28'190'16,"1"-1"-62"-16,2 5-53 0,-3 1-26 15,9 1-11-15,-13 6-1 16,5 4 13-16,-1 0 13 0,0 0-2 16,-2-1 5-16,5 5 12 15,-2 0 6-15,-6 8-19 0,-2 0-8 16,0 0 7-16,-9 8-14 16,0 5-18-16,-3 7-8 0,5 4-9 15,-3 4 1-15,1 10-10 16,8 4 0-16,-1 13 5 15,6 3 0-15,12 6-7 16,0 5-2-16,0 0 5 0,12-3 0 16,9-9-2-16,1-5 0 15,8-11-3-15,2-8 0 16,6-14 4-16,-2-10-5 0,4-9-1 16,-1-16-10-16,0-13 2 15,-7-11-2-15,-7-10-4 0,-5-10 0 16,-8-5 1-16,-12-4 8 15,0-1 6-15,-12 1-4 0,-4 0 7 16,-2 0-1-16,2 8-3 16,1 11 9-16,-1 10 0 15,3 11 14-15,13 5 7 0,-8 8 3 16,8 4-13-16,0 12-3 16,0 0-5-16,0 19 23 15,0 14 12-15,0 17 4 0,12 6-16 16,5 9-17-16,2 4-9 15,9 5-5-15,4-5 3 16,10-3-6-16,-2-10-3 0,5-7 4 16,-5-12 5-16,2-9-7 15,-3-8-3-15,-1-10-3 0,-10-10-9 16,-4 0-3-16,-6-5-2 16,-7-7-18-16,-2-9-21 15,-9-3 4-15,0 0-22 16,0-5-38-16,0 4-36 0,0 1-35 15,-12 0-20-15,4-1-33 16,-6-4 5-16</inkml:trace>
  <inkml:trace contextRef="#ctx0" brushRef="#br1" timeOffset="39287.07">21606 10615 228 0,'-11'-15'227'15,"11"2"-51"-15,-9 5-66 16,9 0-40-16,0 0-3 16,0 3 5-16,0 2-21 0,0-1-19 15,12 4-13-15,8 0-3 16,13 0 1-16,12 20 28 0,12 16 25 15,11 14 4-15,5 14-3 16,-5 22 4-16,-2 11-10 16,-7 13-4-16,-16 8-16 0,-5 4-5 15,-20 1-1-15,-5-9 6 16,-13-9 2-16,0-8 2 0,-13-11 4 16,1-12-14-16,1-17-8 15,0-16-9-15,1-8-11 16,2-13 1-16,8-8-14 15,-8-12-22-15,0 0-80 0,-1-16-117 16,-2-8-118-16,-6-10-51 16,1-5-13-16</inkml:trace>
  <inkml:trace contextRef="#ctx0" brushRef="#br1" timeOffset="45277.05">17846 13249 109 0,'-17'0'236'0,"3"0"-50"0,0 0-67 15,2 0-54-15,-1 0-17 0,6 0 9 16,7 0 24-16,-8 0-12 16,8 0-23-16,-13 0-17 15,13 0 0-15,0 0 12 0,0 0 15 16,-6 0 11-16,6 0-9 16,-9 0-4-16,0 0-28 15,-2 0-12-15,-6 0-6 16,1 0-6-16,-4 0 11 0,-6 17 2 15,1 3 3-15,-2 5-10 16,-3-1-4-16,5 4-1 0,-1-5 4 16,9 4-2-16,6-8-7 15,-3 2 10-15,14-2-7 16,0-2-1-16,0-5 7 16,0 2-8-16,9-3 5 15,-1-11-17-15,0 0 6 0,0 0-1 16,1 0 11-16,-5 0-5 15,4 0-2-15,-8 8 5 16,5 1-1-16,-5-9-2 0,0 0-2 16,0 8 4-16,0-8-4 15,0 12 0-15,0 0 4 16,0 9 6-16,-13 2-10 0,-3 11 2 16,0 6 5-16,2 0-4 15,3-1 3-15,11-4-5 16,0-1 2-16,0-11 5 0,0-4-4 15,0 3-11-15,3-6-1 16,11-4-9-16,-3 0 8 16,5-3 2-16,5-1-3 15,-1-1-8-15,-1-7-3 16,-1 0 7-16,-1 9 6 0,-1-9 5 16,-10 13-2-16,-1-13 10 15,-5 10-1-15,0-10-4 16,0 13 2-16,0-1-1 0,0 5 5 15,0 3-8-15,0 5 2 16,-11-1 7-16,11 1-1 16,-8 0-2-16,8-5 0 15,0-5 0 1,0 14 7-16,5-16-6 0,1-5-1 16,-3-8 2-16,6 7-2 15,-4-7-3-15,-2 0 1 0,2 0 2 16,-5 0-11-16,0 0-37 15,0 0-56-15,3 0-74 16,2 0-48-16,4 9-54 0</inkml:trace>
  <inkml:trace contextRef="#ctx0" brushRef="#br1" timeOffset="46475.95">19706 17063 156 0,'-11'8'256'16,"-3"-8"-30"-16,2 12-35 15,4-12-75-15,8 0-41 16,0 0-21-16,0 0 6 0,0 0-19 16,0 0-18-16,4 0-18 15,12-3-1-15,6-1-1 0,4 4 1 16,4 0-4-16,-3 0-2 15,-2 11 4-15,1 6 1 16,-4 4-2-16,-5 11 11 0,-4 5-2 16,-6 6 11-1,-1 7 8-15,-6 3 31 0,0 0 14 16,0-5-12-16,0-2-19 16,-10-10-19-16,10-7-10 0,0-4-12 15,0-9 5-15,0-1-5 16,0-1 1-16,0-14-7 15,0 0 10-15,4 0-3 0,5 12-5 16,4-12 5-16,-1 12-2 16,-1-4 6-16,-3 3 18 15,5 3-7-15,-5-2 9 0,0 3 5 16,-3 2 10-16,-2-2 2 16,-3 2-9-16,0 0-11 15,0-5-5-15,0-3-6 16,0-2-3-16,0-7-12 0,0 9 9 15,0-9-12-15,0 0-4 16,6 0-16 0,0 0 5-16,5 0 10 0,6 0 10 15,4 0-8-15,3 0 7 16,1 12-4-16,-1 0 7 16,1 4 1-16,-1 4-8 0,-3 6 12 15,-1-3-7-15,-4 2 7 16,-10 0 5-16,-6-1 5 15,0 1 1-15,-19-5-7 16,-9-1-7-16,-4 4-2 0,-1-8 9 16,-8-3-8-16,5-5-1 15,-4-7-14-15,3 10-26 16,4-10-83-16,5 0-81 0,4-5-80 16,-1-4-36-16,9-6 33 15,4-6 5-15</inkml:trace>
  <inkml:trace contextRef="#ctx0" brushRef="#br1" timeOffset="47592.87">18662 13888 31 0,'0'-5'75'16,"0"-2"62"-16,0 0-16 0,-8-7-42 16,8 2-32-16,-13 0-18 15,13 5-7-15,-9-2 9 16,3 1 9-16,6 4 9 15,-11 0-11-15,11-4-6 0,-14 4 5 16,6 0 5-16,-4-5 11 16,0 9-16-16,-1 0-9 15,2 0-15-15,-6 0-6 0,-4 13 0 16,2 3-4-16,-6 5 3 16,1 6-2-16,-1 10 2 15,3 8 0-15,0 4 5 16,4 9-8-16,7-1 3 0,11 0 6 15,0-5 0-15,8 0-1 16,13 2-4-16,4-10-7 16,3-3 5-16,5-8 2 0,2-5-5 15,2-7 0-15,4-9-1 16,-3-4-3-16,-7-8 6 16,-2 0-8-16,-7 0 2 0,3 0-1 15,1 0 3-15,-6-8-8 16,-1-4 8-16,-2-1-3 0,0 1 6 15,0 0-7-15,-6 4 0 16,1-1 4-16,-4 6 1 16,0-1-9-16,-4 4-8 15,-4 0-20-15,0 0-35 0,0 0-30 16,0-5-20-16,0 0-13 16,0 3-23-16,0 2 0 15,4-5-78-15</inkml:trace>
  <inkml:trace contextRef="#ctx0" brushRef="#br1" timeOffset="49054.09">19195 13807 43 0,'-9'-24'119'16,"9"3"55"-16,-12 5-56 16,0-1-40-16,2 6-34 0,10 3-17 15,-6 3-10-15,6 1 1 16,0 4-4-16,0 0 1 16,-8 0 0-16,0 0 1 0,-1 0 7 15,-2 0-2-15,-7 13 8 16,2-1 11-16,-4 8-3 15,-4 8-11-15,-6 5-11 16,6 3-6-16,9 9-4 0,3 0-1 16,12 0 0-16,0 3-2 15,0 2 8-15,12-5-10 16,3-4 5-16,1-9-1 0,1-2-2 16,4-11-1-16,-2-8-9 15,6-11 1-15,-4 0-6 0,3 0 2 16,-4-7-6-16,1-5 4 15,-5-10 1-15,-2-6 1 16,-6-3-8-16,-5-11-3 0,-3-7 0 16,0-2 12-1,0-7 8-15,-11 4 4 0,-3 5 13 16,6 5-2-16,0 9 1 16,-5 6 4-16,5 8 7 0,8 4 5 15,-8 5 4-15,-1 5-7 16,9 2-1-16,-6 5-12 15,6 0-6-15,0 0-5 0,0 16 0 16,0 9 3-16,3 10-3 16,9 11-4-16,4 2 6 15,35 63 0 1,-28-61 0-16,6-7-3 16,-7-5 1-16,3-10 1 0,1-5-2 15,-6-5 4-15,-1-6-1 16,-2-12 0-16,-5 0 1 0,2 0-6 15,-8-8 2-15,2-9 1 16,3-4-3-16,-2-10-5 16,0-7-8-16,-5-7 2 0,0-3 3 15,-4-6 1-15,0 2 3 16,0 4 2-16,0 3 2 16,0 4 8-16,0 8-6 15,0 5 4-15,-12-1 0 16,4 4 0-16,-1 5 0 0,9 1 1 15,-8 2-7-15,8 5 8 16,-8 3 2-16,8 1-2 0,0 4-6 16,0 4-6-16,0 0 9 15,0 0-1-15,0 0-7 16,8 0 4-16,9 0 3 0,7 0-4 16,12 12 0-16,6 9 5 15,5 10 4-15,2 12 3 16,-4 4-7-16,0 6 2 0,-3 1-6 15,-11 4 7 1,-6-2 0-16,-9 1 2 0,3 36 2 16,-19-52-3-1,0-4-10-15,0-8 2 0,-8-9 6 16,8-4-4-16,0 0-7 16,0-9 4-16,0-7-2 15,0 0 10-15,0 0-7 0,0 0-2 16,0 0-10-16,0-7 3 15,13-2 5-15,7-6-4 16,6-1 4-16,2-6-7 0,0-1-5 16,1-1-12-16,-1-2-8 15,0-2 7-15,-5-3-5 16,-1-7 11-16,-1 2 5 16,-7-2 7-16,3 2-1 0,-9-2 7 15,-3 3 1-15,-5-6-1 16,0 1 1-16,0-1 4 15,0 1 0-15,-13 2 4 0,4 10 9 16,1 3 11-16,8 5-4 16,-11 8 4-16,3 0-6 0,0 4 3 15,0 4-4-15,0 4-10 16,-1 0 0-16,1 0 1 16,0 0-9-16,8 0 2 15,-12 12-4-15,12 9 3 0,-8 11 1 16,0 7 3-16,8 7-5 15,0 3 4-15,0-1-2 16,0-3-2-16,0 0-4 0,0 0 8 16,12-4-3-16,1-5 3 15,1-8 1-15,8-3-5 16,2-7 2-16,9-6-1 0,4-12-2 16,-1 0-15-16,10-10 3 15,-4-3-9-15,3-2-8 0,-3-2-4 16,-7 2 2-1,-2-1-1-15,-7-5-2 0,-6 4-13 16,-9-2-19-16,1-2-30 16,-8 2-20-16,-4-3-43 15,0 2-33-15</inkml:trace>
  <inkml:trace contextRef="#ctx0" brushRef="#br1" timeOffset="50119.98">21394 13124 291 0,'0'-17'226'0,"0"4"-55"16,0 3-64-16,0 1-35 15,0 5-8-15,0 4-6 0,0-5-23 16,0 0-16-16,0 5-16 15,0 0-1-15,0 0 2 0,5 0-7 16,3 17 7 0,5 4-4-16,0 12 2 0,2 7 10 15,1 9 1-15,1 4 0 16,-2 8-8-16,-1 5 5 0,0-1-6 16,0-5-4-16,-3-3-5 15,15 32 17 1,-18-60-13-16,-8-4 5 0,3-8-1 15,-3-5 0-15,0-5 3 16,0-7-2-16,3 0 2 16,-3 0 5-16,0 0 11 0,0-7 2 15,0-15-7-15,0-6-13 16,-6-8 0-16,-7-14-6 16,-4-1 6-16,2-11-6 15,-7 0 6-15,8 2-7 0,-7 4 3 16,4-2-4-16,1 5 4 15,1 8 9-15,2 5-11 0,0 2 4 16,0 5-6-16,2 6 7 16,-1 6 3-16,4 0-4 15,0 10 1-15,-1-1 2 0,9 4 6 16,0 4-7-16,-8 0-1 16,8 4 1-16,0 0 3 15,0 0-9-15,0 0 3 16,0 0 3-16,0 0-11 0,0 0 9 31,0 0-5-31,-8 0 9 0,8 0-3 16,-12 0-3-16,12 11 5 15,-12 1-2-15,4 2-2 16,0 0 9-16,-4 8-5 0,-1 6 4 16,0 2-6-16,2 2-1 15,-2-1 3-15,1 2 10 0,12 0-4 16,-8-4 0-16,1-5 3 15,7-8 2-15,0 1 0 0,0-10-1 16,0-7-4-16,-8 10 3 16,8-10-3-16,0 0 0 15,0 0 0-15,0 0-3 16,0 0 9-16,0 0-12 0,0 0 5 16,0-10-25-16,0 3-55 15,0-6-65-15,0 1-81 0,0 4-55 16,0-4-41-16</inkml:trace>
  <inkml:trace contextRef="#ctx0" brushRef="#br1" timeOffset="50680.07">22316 12797 33 0,'-11'-6'117'0,"2"6"85"16,-2 0-40-16,-1 0-50 15,3 0-42-15,-4 0-26 16,5 0-14-16,8 12-9 0,0-1-8 16,0 6 0-16,0-1-3 15,0 4 4-15,0 1 4 0,5-5-2 16,3-1-4-16,3 0-2 15,7-15-5-15,2 7-1 0,-4-7-4 16,1 0 3 0,-2 0-1-16,-1 0 3 0,-6-7-3 15,-5-8-2-15,-3 3 2 16,0-4 3-16,0 4 0 0,-11 0 7 16,-3-1-6-16,-1 1-3 15,-7 4 1-15,7 0-3 16,-1 1-5-16,-2 7-4 0,7 0-5 15,-2 0 3-15,4 0 3 16,0 15-2-16,-4 10-10 0,4 4-46 16,9 2-34-16,0 7-14 15,0-5-52-15,0-1-16 0</inkml:trace>
  <inkml:trace contextRef="#ctx0" brushRef="#br1" timeOffset="51101.03">22516 13286 108 0,'-12'-4'198'0,"4"4"-17"0,0 0-44 15,8 0-57-15,-14 0-29 16,14 0-18-16,-8 0-4 15,8 0-12-15,0 17-2 0,0 0 3 16,0 2-5-16,0 2-7 16,8 3 2-16,0-3 0 15,6-2 1-15,2-3-3 0,0-3 1 16,3-1-5-16,-2-12-8 16,1 0 4-16,-7 0 3 0,0-4-1 15,-2-9-2-15,-4-2 2 16,-2-6 0-16,2-3 4 0,-5-2 2 15,0 7-3-15,-13-2 5 16,1 9 6-16,1 0 6 16,-6 4-3-16,0 0-4 15,5 8-13-15,-4 0-8 0,4 0-37 16,0 0-48-16,0 0-25 16,-1 8-16-16,0 0-32 0,7-8-9 15</inkml:trace>
  <inkml:trace contextRef="#ctx0" brushRef="#br1" timeOffset="51900.11">23571 13091 12 0,'-12'0'33'15,"4"0"44"-15,8 8 96 0,-11-8-22 16,2 0-33-16,9 0-24 16,-8 0-23-16,8 0-10 0,-8 0-8 15,8 0-1-15,-8 0 4 16,8 0 5-16,0 0 2 15,0 0 5-15,0 0-13 0,0 0-4 16,0 0-13-16,0 0-9 16,0 0-3-16,0 0 7 0,0 0-13 15,0 0 9-15,0 0-5 16,16 0-3-16,12 0-11 16,17-13-2-16,29-7-2 15,33-8 0-15,40-8 7 0,34-9-10 16,21-5 2-16,17 2-7 15,8-6 2-15,-2 6 0 16,-10 0 7-16,-8 2 0 0,-13 10 1 16,-19 3 2-16,-24 8-6 15,-26 4 10-15,-27 5 22 0,-30 4 46 16,-15 5 60-16,-21 3 11 16,-7-1-87-16,-9 5-66 15,-7 0 0-15,-5 0 0 16</inkml:trace>
  <inkml:trace contextRef="#ctx0" brushRef="#br1" timeOffset="51945.37">26350 12504 1928 0,'0'0'-335'0,"0"12"-84"16,-8 1-11-16,-10-1-313 16</inkml:trace>
  <inkml:trace contextRef="#ctx0" brushRef="#br1" timeOffset="53263.99">19002 15314 86 0,'-8'-8'181'16,"-3"-4"-57"-16,-1-6-23 16,-4 3-22-16,-2-2-20 0,2 1-22 15,1 4 1-15,-1-5 12 16,-1 5 26-16,2 0 8 0,-2 3 9 15,1 2 8-15,-1 7-3 16,2 0-2-16,-7 0-28 16,2 16-12-16,-3 8-15 15,-2 9-4-15,-3 11-12 0,2 5-10 16,9 5-4-16,11-1-1 16,6-1-6-16,6-2 0 15,11-6 0-15,14-7 7 0,0-5-12 16,6-2-1-16,2-11-12 15,43 5-15 1,-42-24 13-16,-2 0-1 16,31-15-17-16,-42 6 16 15,-2 2-2-15,-9-3-8 0,-3 10-14 16,-5 0-31-16,-3 0-30 16,-5 0-22-16,0 0 3 15,0 0-3-15,0 0-2 16,0-2 6-16,0-3-18 0,0-3-9 15,3 3 19-15</inkml:trace>
  <inkml:trace contextRef="#ctx0" brushRef="#br1" timeOffset="54246.4">19407 15330 221 0,'-9'-16'199'0,"-4"3"-21"0,-3 9-61 15,-5 4-34-15,1 0-15 16,-1 9 5-16,2-1-16 16,2 3-28-16,6 6-15 0,11 3-2 15,0 5-5-15,0 3 0 16,6 5-5-16,11-5 2 0,-1 2-1 16,5-7-3-16,-2-2-2 15,3-6-5-15,-2-2-16 16,0-13 3-16,0 0-2 0,-3 0-1 15,-1-4 1-15,1-12 1 16,-8-5 7-16,-9 0 10 0,0-2 4 16,0-5 7-1,-9 0 4-15,-4 2-1 0,-4 2 22 16,5 3 8-16,1 8-6 16,0 2-8-16,11 3-7 0,0-1-10 15,0 9-5-15,0 0-7 16,0 0 5-16,0 17 4 15,6 3 8-15,7 5-8 0,2 3-1 16,6 1 1-16,5-5 3 16,0 1-5-16,0-10-3 15,-3-1 1-15,1-7 1 0,-3-7-5 16,-4 0-3-16,-6 0 5 16,2 0 1-16,-1-13-1 15,-4-2 0-15,-8-6 4 16,0-3-3-16,0-10-2 0,0 3 5 15,0 2-1-15,0 4-3 16,0 2-5-16,0 6 2 16,0 1 4-16,4 3-4 0,4 6 5 15,1 7-7-15,7 0 8 16,-1 7 17-16,11 9-4 0,-2 9-9 16,4 3 2-1,1 1-7-15,-1-1 3 0,-3-2 0 16,4-2-4-16,-6-8 1 15,6-4 4-15,1-12-10 16,-8 0-3-16,3 0-4 0,-1-12-1 16,1-11 1-16,-5-6 1 15,0-9 1-15,-3-2 7 0,-6-9-2 16,-3-4-1-16,-3 3 1 16,-5 9 8-16,0 9 13 15,0 8-3-15,0 7-3 16,0 10-11-16,0 14 0 15,3 14 6-15,6 3-3 16,3 4-5-16,5 1 6 16,2-1-1-16,6-3-3 0,4-9 1 15,2-3-20-15,3-13-11 16,-3 0-22-16,3-8-12 0,2-9 1 16,-4-12 5-16,2-3 18 15,-11-4 18-15,-6-5 10 16,-9 0 12-16,-8 9 12 0,0 3 30 15,-16 8 11-15,-2 14 4 16,4 7-4-16,-3 12-5 0,6 12-6 16,-3 9-15-16,14 5-9 15,0 1-8 1,0 3-4-16,8-3-4 0,9-5-4 16,3-10-5-16,9-3-74 0,1-10-58 15,1-11-52-15,4 0-23 16,6 0-28-16,8-11-101 15</inkml:trace>
  <inkml:trace contextRef="#ctx0" brushRef="#br1" timeOffset="54794.9">21595 14637 222 0,'-12'-3'333'0,"4"3"-107"16,0 0-118-16,8 0-59 16,-10 0-26-16,10 0-6 0,0 0-6 15,0 0-2-15,0 0 0 16,-8 0 6-16,8 0 10 16,-8 0-4-16,8 0 1 0,0 0-7 15,0 0-3-15,0 0 17 16,0 0 4-16,0-12-7 0,0-5-22 15,12-4-3-15,5 2-1 16,2 3 0-16,1-1 1 16,6 9 3-16,-1 3-11 15,-3 5 8-15,8 18 4 16,2 5 0-16,0 10 5 0,-4 8 0 16,-6 4 2-1,2 55 40-15,-24-51-24 16,-8-3-1-16,-5-6 10 0,-3-7 23 15,4-4-1-15,4-10-15 16,8-7-20-16,-8-12-11 16,8 9 3-16,0-9-2 15,0 0 2-15,13 0-10 0,7-9-5 16,4 2 6-16,14-6-11 16,1 2 7-16,4-3-9 15,8 2 6-15,-6 1-9 0,-5-2-10 16,-4 1 0-16,-2-1-19 15,-11 5-32-15,-7 1-45 16,-3-3-60-16,-5 3-77 0,-2-5-7 16,3-8-27-16</inkml:trace>
  <inkml:trace contextRef="#ctx0" brushRef="#br1" timeOffset="55188.57">22922 14206 496 0,'-29'-24'723'0,"1"4"-294"15,4 2-351-15,2 6-167 16,11 1 38-16,0 2 49 0,11 9 27 16,0 0-8-16,0 0-19 15,0 0 3-15,0 0-6 16,0 0-2-16,4 16 8 0,3 0 0 15,4 2 7-15,6-2-4 16,-1 0-2-16,2-4 3 16,-2 0-5-16,-4-12-17 15,-1 0 2-15,2 0 7 0,-9 0 9 16,-4-5 1-16,0-7-4 16,0-4-4-16,-9-3 13 15,-2-3-7-15,-5 3 2 0,-1-2-2 16,2 10 10-16,-2-2-7 15,0 9-7-15,4 4-3 16,13 0 5-16,-6 21-2 0,6 3-11 16,0 9-105-16,0-2-111 15,6 2-50-15,7 0-4 16,4-2-4-16</inkml:trace>
  <inkml:trace contextRef="#ctx0" brushRef="#br1" timeOffset="55468.24">23089 14565 237 0,'-8'7'330'0,"-1"-7"-74"15,9 12-126-15,0 0-64 16,0 4-36-16,0 6 1 0,9-3-5 16,3-3-13-16,3 2-2 15,6-6-6-15,-1-4-2 16,-2-8-9-16,-7 0 4 15,0 0 0-15,-2 0 6 0,-9 0-9 16,0-13-3-16,-12 1 8 16,-4-5 7-16,-1-2-5 15,-4 2-9-15,5 10 8 0,-1-3-14 16,7 6-43-16,2 4-61 16,8 0-54-16,0 0-33 0,0 0-32 15</inkml:trace>
  <inkml:trace contextRef="#ctx0" brushRef="#br1" timeOffset="55959.93">24509 14337 69 0,'-25'0'208'0,"6"0"-15"16,-2 0-25-16,4 0-43 16,6 0-42-16,11 0-16 0,-8 0 9 15,8 0 13-15,-6 0 22 16,6 0-6-16,0 0-20 15,0 0-37-15,0 0-3 0,3 0-15 16,19-9-10-16,24-7-10 16,24-8 3-16,35-10-12 15,33-7 5-15,28-3 5 0,25-4-8 16,24-5 0-16,21 4 3 16,20-1-10-16,3 7 7 15,-7 0 10-15,-20 9 31 16,-29 4 26-16,-28 6 16 15,-39 8-2-15,-28-1 26 0,-32 5-44 16,-19 5-66-16,-21-3 0 16,-11 6 0-16,-12 1 0 15,-5 3 0-15,-8 0-288 32,-13 7-258-32,-17 6 26 15</inkml:trace>
  <inkml:trace contextRef="#ctx0" brushRef="#br1" timeOffset="56841.86">19361 16518 244 0,'0'0'230'0,"0"0"-48"16,0 0-84-16,0 0-52 0,0 0-26 16,0 0-2-16,0 0-4 15,0-3-13-15,0-6-5 16,0 1 1-16,0-4 1 0,0-4 5 15,0-1 11-15,-13 5 5 16,-2 0 4-16,-5 7-1 0,-5 5-4 16,-7 0 10-16,-10 13 3 15,2 8 13-15,-1 7 0 16,0 13-3-16,5 4 2 16,4 7-13-16,10 10-6 0,11-2-16 15,11 6 6-15,11-6-7 16,11-6 1-16,2-11-4 15,9-5 4-15,-1-14 2 0,7-8-10 16,4-8-26-16,-4-8-22 16,1-3-55-16,3-9-26 0,-7-5-15 15,0-9-2-15,1 3 9 16,-1-10-25-16,-4-3 0 16,1-5-67-16</inkml:trace>
  <inkml:trace contextRef="#ctx0" brushRef="#br1" timeOffset="57740.77">19828 16465 168 0,'0'-16'205'0,"-8"4"-12"15,-4 8-24-15,-5 4-52 16,3 0-24-16,-4 0 1 0,-3 11-20 16,1 10-16-16,5 3-26 15,2 5-13-15,13-1-6 0,0 5-7 16,0 0-5-16,0-4 0 15,8-1 1-15,3-8-6 16,6-4-25-16,4-5-5 0,0 0 1 16,-6-11 2-16,1 0 4 15,-4 0-3-15,5-11 7 16,-5-4-2-16,-4-9 5 16,-8-5 9-16,0 1 11 0,0-1-9 15,-11 2 16-15,-2-3 21 16,0 11 4-16,1 2 2 15,4 5-8-15,8 3-8 0,-8 4-6 16,8 5-19-16,8 17 8 16,9 9-1-16,3 2 3 15,11 1 0-15,6-1-3 16,5-8 6-16,3-4-2 16,-2-4-14-16,2-12-6 15,1 0-9-15,-7 0-13 0,-5-12 3 16,-6-4 10-16,-4-8 11 15,-8-6 5-15,-2 3 11 16,-11-6 11-16,-3 4 13 0,0 1 14 16,0 3 8-16,0 4-7 15,-9 9-13-15,9 5-10 0,0 7-10 16,0 0-4-16,0 0-7 16,6 12 6-16,5 8 6 15,3 5 2-15,8 4-6 0,-1-5 1 16,-7-3 2-16,8-2-7 15,-5-2 7-15,-2-10-8 16,2-7 0-16,-1 0 0 16,1 0-9-16,-2-7-8 0,2-10-6 15,-1-2 4-15,4-10-3 16,-4-4 7-16,2 0 12 0,-7 4 3 16,1 10-2-16,-1 3 5 15,3 4 1-15,-6 2 4 16,0 6 2-16,0 4 17 0,3 0 3 15,5 17-6-15,1 0-9 16,3 3-5-16,0-1-12 16,2-2 6-16,2 0-6 0,0-10 8 15,-1-7-21-15,7-3-13 16,2-14-16-16,9-11-7 16,0-9 0-16,-1-7 17 0,-4-5 12 15,-2-3 13-15,-11-1-1 16,-12 3 18-16,-5 10 22 0,-6 8 34 15,0 7 8-15,0 13-3 16,-17 12-17-16,3 12-7 16,0 15-6-16,2 10-5 15,12 8-15-15,0 0 0 0,0-4-17 16,12-1-1-16,5-6-27 16,5-6-105-16,8-9-64 15,11-5-26-15,19-14 61 0,18-10-11 16,10-6-63-16</inkml:trace>
  <inkml:trace contextRef="#ctx0" brushRef="#br1" timeOffset="58289.61">22049 15684 495 0,'-30'-18'270'15,"8"11"-141"-15,4 4-69 16,7 3-29-16,-3 0-14 16,8 8 0-16,6 5-12 0,-8-6 4 15,8-7 0-15,0 7-9 16,0-7 8-16,0 0 2 0,0 0 7 16,0 0 20-16,0 0-7 15,0-2-9-15,8-10-7 16,3-1-11-16,9-4-1 15,9 1 1-15,7 0-5 0,1 4 6 16,0 12 1-16,0 0 1 0,-6 12 3 16,-1 12 1-1,-12 9 10-15,-4 11 14 0,-14 5 13 16,0 5 8-16,-15-2 10 16,-2-7-3-16,0-4-13 0,4-8-30 15,1-14-3-15,12-7-4 16,0-2-11-16,0-10-28 15,0 0-4-15,17-10-5 0,12-2 9 16,10-4 1-16,7 0-4 16,2 3 8-16,2 6 6 0,-5 7 7 15,-5 12 4-15,-8 12-2 16,-8 9 9-16,-7 7 13 16,-17 10 2-16,0-2 11 15,-17 2-7-15,-7-6-1 0,0-8-9 16,-1-8-2-16,5-3-8 15,0-8-3-15,3-6-10 16,6-11-87-16,-3 0-84 0,3-7-58 16,3-14 10-16,8-11-47 15</inkml:trace>
  <inkml:trace contextRef="#ctx0" brushRef="#br1" timeOffset="58622.24">23377 15387 405 0,'-16'-8'455'0,"-1"-1"-195"16,4 5-148-16,5 4-77 0,8 0-16 16,0 0-11-16,0 0-5 15,13 0-32-15,7 0-24 16,1 0 11-16,3 0 5 0,-4 0 11 15,-4 0 1-15,-3 0 11 16,0 0 14-16,-10 0 3 0,-3-4-5 16,-8-5 3-1,-9 2 11-15,-3-2 12 0,0 9-7 16,-4 0 7-16,3 0-8 16,-4 0-5-16,7 0-8 15,1 0-25-15,4 9-75 0,13-2-82 16,0 6-49-16,0-4-48 15</inkml:trace>
  <inkml:trace contextRef="#ctx0" brushRef="#br1" timeOffset="58923.11">23706 15936 703 0,'0'21'430'0,"-8"-5"-223"0,8-4-123 16,0 0-63-16,0-12-16 16,0 8-9-16,0-8-17 0,0 0-38 15,3 0-2-15,5 0 26 16,-3-8 20-16,-2 1 8 16,-3-6 12-16,0-3-5 15,0 0 12-15,-11-1 1 16,-5 5-1-16,-4 0 8 0,2 3-3 15,7 3-4-15,-3 0-11 16,6 6-11-16,8 0-57 0,-8 0-98 16,8-5-81-16,0-2-42 15,0-2 12-15</inkml:trace>
  <inkml:trace contextRef="#ctx0" brushRef="#br1" timeOffset="59454.09">25004 15753 281 0,'-19'-12'344'16,"-5"-1"-49"-16,-1 1-137 15,5 1-83-15,4 2-29 16,3 2 6-16,1-3 35 0,3 8 18 15,9 2-18-15,0-5-36 16,0 5 0-16,0-6 4 0,0 6 30 16,0 0 11-16,9 0-23 15,21-2 16-15,17-11-72 16,35-2-17-16,32-11 0 16,27-6 0-16,34-5 0 15,32-3 0-15,25-5 0 0,11-3 0 16,5 2 0-16,-12 6 0 15,-17 2 0-15,-16 2 0 0,-24 4 0 16,-23 3 0-16,-20 4 0 16,-27 0 0-16,-23 9 0 15,-21 4 0-15,-20 0 0 16,-13 5 0-16,-7 2 0 0,-11 1 0 16,0 4 0-1,-6 0 0-15,-4 0 0 0,0 0 0 16,0 0 0-1,0 0 0 17,0 0 0-32,-4 9-400 31,-8 2-114-15,-8 2 20-16</inkml:trace>
  <inkml:trace contextRef="#ctx0" brushRef="#br1" timeOffset="69704.48">4416 8654 316 0,'-24'11'196'0,"0"-2"-84"16,4-9-50-16,8 0-10 16,12 0 10-16,0 0 4 15,0 0-6-15,0 0-26 16,7-4-14-16,15-8-4 16,18-9-1-16,29-15-3 15,28-17-2 1,21-14 0-16,7-4-5 0,5-2-2 15,-11 7-2-15,-17 13 0 16,-26 14 0-16,-14 5 1 16,-23 14-6-16,-10 7-12 15,-17 13-25-15,-12 0-55 16,-12 17-48-16,-17 8-27 16,-10 6-72-16</inkml:trace>
  <inkml:trace contextRef="#ctx0" brushRef="#br1" timeOffset="69991.89">4591 8760 354 0,'-49'32'174'0,"13"-7"-72"15,11-6-43-15,13-6-23 16,12-13-17-16,9 0 21 16,19-13 25-16,22-11-1 15,15-12-17-15,16-9-3 16,12-7 1-16,8-3-17 15,1 4-6-15,-14 1-13 16,-9 8-5-16,-23 12-1 16,-11 4-1-16,-13 11 0 15,-7 2 2-15,-9 5-4 16,-8 4 1-16,-3 4-1 16,-5 0-8-16,0-4-45 15,4 4-65-15,0 0-55 16,-1 0-58-16,2-4-22 0</inkml:trace>
  <inkml:trace contextRef="#ctx0" brushRef="#br1" timeOffset="70570.47">7276 8413 230 0,'-20'0'208'0,"7"0"-70"16,2 0-53-16,11 0-36 15,0 0-21-15,0 0-3 16,4-7-1-16,11-10 0 16,18-11 0-16,16-12 5 0,11-6-4 15,5-3-12-15,5 4-5 16,-6 1-4-16,-7 6-1 15,-8 7-3-15,-8 6 3 16,-9 5 0-16,-4 3-11 16,-6 6-10-16,-12 2-27 15,3 9-35-15,-9 0-30 0,-4 0-45 16,0 12-36-16</inkml:trace>
  <inkml:trace contextRef="#ctx0" brushRef="#br1" timeOffset="70952.55">7336 8612 484 0,'-17'12'156'0,"7"-12"-83"16,10 0-31-16,0 0-17 15,7-12 25-15,10-7 8 16,11-9-11-16,12-6-16 15,14-5 3-15,7-2-7 0,4-4 6 16,3 4-9-16,-6 5-7 16,-5 3-6-16,-13 8 0 15,-8 8 1-15,-3 5-3 16,-13 0-4-16,-3 5 0 0,-9-3 2 16,0 10 0-16,-5 0 0 15,-3 0-4-15,6-2 0 16,-6 2-6-1,0 0 7 1,0 0-3-16,0 0-6 16,0 0-26-16,0 0-75 15,0 7-88-15,-17 10-51 16,-8 7-40-16</inkml:trace>
  <inkml:trace contextRef="#ctx0" brushRef="#br1" timeOffset="71618.1">6086 9381 114 0,'-32'-15'200'16,"2"-2"-83"-16,6-2-41 15,5 2-21-15,6 1-8 16,1-1 2-16,12 6-8 16,0-2-11-16,0 1-6 15,0-1-8-15,0 5 1 16,0 1 0-16,0-3-5 16,3 10-9-16,-3 0 0 15,5 0-9-15,4 13 4 16,7 12 5-16,3 20 4 15,11 24-3-15,2 29 3 0,1 27-1 16,-5 14 2-16,1 4 0 16,-1-6-2-16,0-11-1 15,-5-19-1-15,-1-13 2 16,-11-13-1-16,3-12-1 16,-4-12-1-16,4-8-5 15,-6-4 6-15,0-4-3 16,0-5 4-16,1 3-5 0,-2-9 2 15,1-2-2-15,1-2-2 16,-9-10 4 0,0-3 1-16,0-6-5 15,0-7 8-15,0 0-4 0,0 0 3 16,0 0-2 0,0 0-18-16,0-7-103 15,-21-14-39-15,-7-3-73 16,-4-2 43-16</inkml:trace>
  <inkml:trace contextRef="#ctx0" brushRef="#br1" timeOffset="72134.03">5818 10757 360 0,'-25'0'202'0,"5"0"-93"16,8 0-58-16,12 0-32 15,0 0-4-15,12 0-4 16,16 14-3-16,14 1-5 15,9 11 1-15,11 10 10 16,6 12 2-16,3 6-3 16,-6 3-6-16,-9 0-3 0,-3-9-1 15,-9-11 1-15,-11-9-4 16,-9-9 4-16,-3-4 11 16,-9-15 49-16,-4 0 32 15,0-15-18-15,1-15-35 16,3-24-24-16,-4-12-7 15,-8-7 14-15,0-4-9 16,0 5 7-16,0 2-7 16,0 14 4-16,0 6-5 15,0 9-1-15,0 13-9 0,0 4-2 16,-8 13 4-16,0 1 0 16,-2 10 0-1,-6 0-1-15,-4 0 1 0,-8 12-3 16,-17 5-11-16,-7-1 9 15,-10 1 0-15,2 2-8 16,-1 2 3-16,4 0 2 16,0-1 0-16,4 1-3 15,1 2 2-15,2 0 1 16,10-10-14-16,12 4-18 16,7-5-20-16,5-12-33 0,16 0-23 15,0 0-53-15,5 9-18 16,2-9-37-16,5 0-28 15</inkml:trace>
  <inkml:trace contextRef="#ctx0" brushRef="#br1" timeOffset="72833.1">5586 14406 393 0,'-11'-5'332'0,"-2"5"-116"16,0 0-98-16,2 0-51 15,11 0-23-15,-12 0 95 16,12 0-50-16,0-4-36 16,0 1-34-16,0-6-18 15,17 0-3-15,15-2 1 16,21-10-2-16,20-11 7 15,24-5-6-15,13-3-27 16,-2-5-26-16,-1 4-39 16,-17 4-35-16,-17 8-14 0,-21 14-9 15,-15 2 8-15,-18 13 1 16,-19 13-43-16,-24 7-3 16</inkml:trace>
  <inkml:trace contextRef="#ctx0" brushRef="#br1" timeOffset="73081.87">5798 14544 241 0,'-70'52'235'0,"13"-11"-60"16,14-9-83-16,9-7-46 15,15-9-18-15,6-7-12 0,13-9-7 16,5-4 2-16,14-8-3 16,23-12 19-16,18-9 11 15,18-12 13-15,15-5-21 16,7 2-13-16,-1 3-7 15,-10 5-4-15,-11 7-4 16,-15 9-2-16,-13 3-11 16,-10 5-30-16,-7 4-31 15,-4-1-42-15,-1 2-17 16,5-9-58-16,-1-5-44 0</inkml:trace>
  <inkml:trace contextRef="#ctx0" brushRef="#br1" timeOffset="73400.06">8449 13607 474 0,'-33'9'254'16,"14"-1"-125"-16,6-8-71 15,13 0-48-15,0-5-9 0,13-11 1 16,14-8 6-16,19-8 0 16,15-9-3-16,16-4 6 15,8-3-4-15,8-2-2 0,-3 5-2 16,-5 9-12-16,-8 3-41 15,-8 9-43-15,-12 3-32 16,-13 6-30-16,-6 2-58 16</inkml:trace>
  <inkml:trace contextRef="#ctx0" brushRef="#br1" timeOffset="73598.37">8806 13864 504 0,'-7'17'274'0,"7"-17"-135"0,7-9-70 16,22-22-38-16,23-23-13 16,27-11-10-16,13-8 5 15,9 3-7-15,1 9-4 0,-3 9-14 16,-20 11-41-16,-14 13-78 16,-16 6-32-16,-19 15-53 0,-30 7-22 15</inkml:trace>
  <inkml:trace contextRef="#ctx0" brushRef="#br1" timeOffset="74214.06">6963 15244 236 0,'-16'-45'279'0,"0"5"-57"16,-1 2-100-16,6 7-55 0,-2 3-18 15,13 2 18-15,-9 9 8 16,9 5-4-16,0 5-13 15,0 7-5-15,0 0-19 16,0 12-22-16,0 12 4 0,17 21 0 16,11 24 8-1,6 16-12-15,5 14-2 16,1 4-5-16,2-3 3 0,-5-10-11 16,-1-9 8-16,-4-8-9 15,-7-15 6-15,0-8 0 16,-5-11-5-16,-5-6 5 15,-2-9 1-15,-4-7 0 0,-6-5-2 16,2 0 2-16,-5-12 2 16,0 0-15-16,0 0 1 15,0 0-108-15,0 7-80 16,0-7-38-16,-14 0-36 16,-5 0-18-16</inkml:trace>
  <inkml:trace contextRef="#ctx0" brushRef="#br1" timeOffset="74589.56">6963 16168 275 0,'-16'12'384'16,"0"-3"-64"-16,2-9-150 15,14 8-88-15,0-8-49 16,0 0-15-16,18 0-10 16,10-13 3-16,16-3-11 0,10 0 6 15,11-1-3 1,3 5-3-16,6 5 1 15,-1 7 0-15,-5 0-7 0,3 0 9 16,-11 0-3-16,-11 7 0 16,-14-7 2-16,-5 0 5 15,-6 0-7-15,-13 0 6 0,-2 0-5 16,-1-12 4-16,-8-12-1 16,0-4 5-16,0-5 12 15,-8 0 55-15,-4 4 15 0,-4 5 1 16,-5 3-2-16,2 6-1 15,-6 6-30-15,-7 5-11 16,-5 4-32-16,-8 17-11 16,-12 11-5-16,-11 13-39 15,-5 8-64-15,-1 3-83 0,5 5-59 16,5-3-41-16,9-6 5 16,15-15-27-16</inkml:trace>
  <inkml:trace contextRef="#ctx0" brushRef="#br1" timeOffset="75711.77">10361 17418 376 0,'-16'0'314'16,"-3"7"-18"-16,-6-7-131 15,6 0-84-15,1 0-32 0,7 0-16 16,11 0 14-16,0 0-13 15,0 0-25-15,0 0-13 0,11-7-2 16,18-5 7-16,7-9-6 16,13-3 5-16,4 0-25 15,8-5-47-15,4-4-47 16,1-1-53-16,-6 6-37 0,-4 0-17 16,-10 9-26-16</inkml:trace>
  <inkml:trace contextRef="#ctx0" brushRef="#br1" timeOffset="75895.83">10462 17719 801 0,'-19'12'482'0,"2"-12"-215"16,17 0-196-16,0-12-62 0,25-16-11 15,16-17-3-15,19-8 9 16,14-1-59-16,7-4-124 15,5 2-64-15,7 4-30 16,4-5-12-16,1 0 1 0</inkml:trace>
  <inkml:trace contextRef="#ctx0" brushRef="#br1" timeOffset="76277.19">13164 16414 350 0,'-12'6'374'0,"-1"-6"-21"0,2 0-150 15,-3 0-107-15,14 0-83 0,0 0-26 16,0-6 3 0,0-12-2-16,17-6 2 0,12-4-4 15,12-10-10-15,8-2-22 16,7-5-34-16,6-4-41 0,-2 5-45 15,0 3-27-15,-6 4-32 16,-13 8 3-16</inkml:trace>
  <inkml:trace contextRef="#ctx0" brushRef="#br1" timeOffset="76440.99">13264 16453 422 0,'-35'36'300'16,"7"-7"-65"-16,3-13-120 15,9-7-88-15,16-9-33 0,0-13 7 16,22-7-1-16,9-13-7 16,17-3-3-16,9-9-51 0,0 5-64 15,4 2-43-15,-1 3-29 16,-10 5-33-16</inkml:trace>
  <inkml:trace contextRef="#ctx0" brushRef="#br1" timeOffset="76959.35">12288 17121 257 0,'-14'-24'285'0,"6"3"17"16,8 8-22-16,-11 2-78 16,11 2-50-16,-9 1-33 15,9 8-34-15,0 0-16 0,0 0-19 16,0 0-23-16,0 0-9 15,0 0 2-15,0 0 3 0,0 0-11 16,0 0 4-16,9 12-2 16,7 9 6-16,12 10 12 15,12 10 2-15,9 9-17 0,9 1-4 16,2 7-13-16,2-5 0 16,-5-3 0-16,-6-6 0 15,-6-3 0-15,-5-8 0 16,-7-5 0-16,-4-3 0 0,-9-5 0 15,-4-5 0-15,-3-1 0 16,-5-7 0-16,0 1 0 0,-8-8-5 16,0 9-32-16,0-1-72 15,0-8-47-15,0 0-55 16,0 0-48-16,-12 0-50 0,-8 0 16 16,-2 0-2-16</inkml:trace>
  <inkml:trace contextRef="#ctx0" brushRef="#br1" timeOffset="77436.48">12526 17883 440 0,'-15'7'325'0,"-2"1"1"16,4-8-135-16,13 0-87 0,0 0-49 16,0 0-30-16,0-3-9 15,22-9-10-15,13-4 0 16,24-2-6-16,13-2 3 0,9 3 7 15,0 3-4-15,1 4 2 16,-11 6-11-16,-6 4 8 16,-11 0-4-16,-13 0-2 15,-13 0 2-15,-4 0 3 0,-7 0-4 16,-6 0 10-16,-2 0 9 16,0 0 2-16,-9 0 1 15,0-8 11-15,0-8-11 0,-9-13-20 16,-8-11-8-16,-6-14 6 15,-6 1 5-15,4 8 7 0,0 5 12 16,2 3 26-16,3 9 22 16,3 7 0-16,4 5-13 15,5 4-19-15,2 4-13 0,6 8-13 16,-13 0 7-16,0 0-21 16,-12 20 0-16,-10 8 0 0,-10 9 0 15,-11 9 0 1,-15 2 0-16,-2 4 0 0,2-2 0 15,-3-2 0-15,4 1 0 16,10-6 0-16,3-12-59 0,13-6-86 16,12-5-71-16,10-8-69 15,11-12-31-15,11 0 19 16,11-3-10-16</inkml:trace>
  <inkml:trace contextRef="#ctx0" brushRef="#br1" timeOffset="80013.75">15686 13347 325 0,'-45'-3'327'0,"0"-2"-44"15,1 1-91-15,-2-1-92 0,-3 5-39 16,2 0 9-16,1 0 57 16,10 0 44-16,7 0-3 15,10 0-61-15,2 0-38 16,17 0-22-16,0-2-47 0,14-8 0 16,22-2 0-16,35-8 0 15,43-12 0-15,57-14 0 0,61-15 0 16,51-15 0-16,39-14 0 15,23-3 0-15,16-2 0 0,-3 6 0 16,-22 12 0-16,-26 9 0 16,-43 6 0-16,-36 12 0 15,-39 9 0-15,-39 10 0 0,-34 5 0 16,-31 11 0-16,-21 6 0 16,-23 1 0-16,-11 4 0 0,-17 4 0 15,-10 0 0-15,-12 8 0 31,-7-8 0-31,1 8 0 16,0-8 0-16,4 0 0 16,-1 0 0 31</inkml:trace>
  <inkml:trace contextRef="#ctx0" brushRef="#br1" timeOffset="80047.38">19372 12329 1704 0,'5'0'-581'15,"3"0"65"-15</inkml:trace>
  <inkml:trace contextRef="#ctx0" brushRef="#br1" timeOffset="80839.23">22341 9451 107 0,'8'-20'265'0,"-8"4"-51"16,0 0-51-16,0-2-56 15,0 3-30-15,-8 2 5 0,-4 6 26 16,-1-2 35-16,2 2-1 15,-9-2-17-15,-6 1-62 0,-5 8-19 16,-11 0-15-16,-10 8-4 16,-9 8 8-16,-7 8 0 0,-10 14-2 15,-3 14 4-15,-4 13-14 16,-2 17-7-16,-1 12-7 16,-2 8 6-16,10 4-3 15,2-1-1-15,9 1 2 0,5-9-1 16,7-2 7-16,6-14-1 15,12-12 3-15,7-12 7 0,7-12-9 16,9-13-2-16,3-6-5 16,5-7-4-16,8-7-6 15</inkml:trace>
  <inkml:trace contextRef="#ctx0" brushRef="#br1" timeOffset="80924.72">20964 10644 2026 0,'0'0'-142'0,"0"0"-39"16,0 0-39-16,0 0-21 16,0 0-7-16,0 0 14 15,0-3 14-15,0-6 3 0</inkml:trace>
  <inkml:trace contextRef="#ctx0" brushRef="#br1" timeOffset="81351.91">20634 10315 205 0,'-10'-16'364'0,"-2"-1"-22"0,2 1-116 16,10 3-112-1,-8 6-59-15,8 3 13 16,0 0 65-16,0 4-4 0,0 0-60 16,0 0-34-16,5 15-23 15,8 14-2-15,3 12-3 0,-1 11 5 16,6 5-5-16,-1 9-2 15,-2-6-4-15,-7-5 4 16,0-8-9-16,3-9 11 0,-6-10-10 16,-1-8 8-16,2-3-5 15,4-9-3-15,3-8 7 16,2 0 3-16,12-8-5 0,5-5-2 16,8-4 0-16,1 1-3 15,5 0 3-15,-5 1-3 0,-4 0 7 16,-7 4-4-16,-9 3 0 15,-7 0 9-15,-6 5-13 16,-3-2 11-16,2 1-13 0,-6 4-31 16,0 0-32-16,-4-4-34 15,0 0-39-15,0-5-55 0,-18-3-34 16,-1-4 5-16,-4 0 42 16,-7-4 5-16,-5-4 1 15,-16-9 48-15</inkml:trace>
  <inkml:trace contextRef="#ctx0" brushRef="#br1" timeOffset="81716.17">20667 10294 141 0,'-35'-7'257'0,"5"2"-40"16,6 0-47-16,6 5-70 15,0 0-41-15,10 0 0 0,8-2 18 16,0-3-3-16,0 1-24 16,0 4-16-16,0 0 11 0,17 0 27 15,9 0 16-15,5 11-15 16,4 1-14-16,11 6-32 15,3 2-9-15,-1-1-10 0,5 10-2 16,4-1-1-16,0-2 1 16,-6-2 0-16,-1 0-5 15,-10-3-1-15,2-5 6 0,-7 0-3 16,-1-2-1-16,-11-14 7 16,-2 7-9-16,-5-7 11 15,-3 0 11-15,-4 0 0 0,-9 0 16 16,0 0-6-16,0 0-10 15,0 0-10-15,0 0 8 0,0 0-12 16,0 0-1-16,0 0-2 16,0 0-4-16,0 0-3 0,0 0-3 15,0 0-6-15,0 0-58 16,0 0-67-16,0 0-78 16,0 7-75-16,0-7-19 15,0 13-22-15</inkml:trace>
  <inkml:trace contextRef="#ctx0" brushRef="#br1" timeOffset="84970.48">18338 14922 51 0,'-11'9'153'0,"-6"-9"33"0,-1 0-60 15,2 0-50-15,5 0-33 16,-3 0-23-16,3 0 19 0,-2 0 36 15,2 0 15 1,11 0-11-16,-8 0-13 0,8 0-17 16,-9 0-14-16,9 0-3 15,-8 0-5-15,8 0-4 16,0 0-3-16,0 0 18 0,-8 0 6 16,8 0 16-16,0 0 6 15,0 0 10-15,0 0 5 16,0 0-20-16,0 0-7 0,0 0-16 15,0 0-14-15,0 0-8 16,0 0 5-16,0 0 1 0,0 0 32 16,8 0 6-1,12 0 8-15,9-9-5 0,12-4-52 16,19 3-11-16,13-13 0 16,9 4 0-16,7-5 0 0,1-2 0 15,-2 3 0-15,2-2 0 16,0 2 0-16,-1-3 0 15,-3 3 0-15,-4 1 0 0,-11 3 0 16,-3 2 0-16,-6 0 0 16,-1 1 0-16,-1 0 0 15,5 1 0-15,1-6 0 0,2 1 0 16,2-1 0-16,-2 0 0 16,6 5 0-16,-1 1 0 15,3-2 0-15,3 1 0 16,-8-1 0-16,0 5 0 0,-6-1 0 15,0 5 0-15,-3 1 0 16,-6-3 0-16,1 3 0 16,-1-5 0-16,4 0 0 0,2 4 0 15,3-5 0-15,4 2 0 16,4-6 0-16,6 0 0 16,0-2 0-16,3-5 0 0,-1-5 0 15,-1 1 0-15,2-1 0 16,-1 1 0-16,1-1 0 0,-4 4 0 15,-5 1 0-15,-8 4 0 16,-9 3 0-16,-8 4 0 16,-2 1 0-16,-10 5 0 15,-4-2 0-15,-4 1 0 16,-3 1 0-16,1-2 0 0,-4 1 0 16,7-1 0-16,-4 6 0 15,-2-6 0-15,2 4 0 16,-5 3 0-16,0-3 0 0,-4 5 0 15,1-4 0-15,-5 1 0 16,2-2 0-16,-6 5 0 0,-2-4 0 16,-1 4 0-1,-1 0 0-15,1 0 0 0,-2 0 0 16,0 0 0 0,2 0 0-16,-1 0 0 15,5 0 0-15,4-5 0 16,-5 1 0-16,4 2 0 15,-1 2 0-15,-3 0 0 0,5-6 0 16,-1 6 0-16,0-2 0 16,-5-8 0-16,1 5 0 15,5 3 0-15,-4-3 0 0,-1 5 0 16,4 0 0-16,0-4 0 16,-1 1 0-16,11-2 0 15,2 1 0-15,0 0 0 16,4-4 0-16,1 4 0 0,-4 0 0 15,-5 0 0-15,0 4 0 16,-7 0 0-16,-3 0 0 16,-2 0 0-16,-3 0 0 0,-1 0 0 15</inkml:trace>
  <inkml:trace contextRef="#ctx0" brushRef="#br1" timeOffset="85327.5">22819 13779 2047 0,'-8'0'0'47</inkml:trace>
  <inkml:trace contextRef="#ctx0" brushRef="#br1" timeOffset="85718.94">22805 13779 2047 0</inkml:trace>
  <inkml:trace contextRef="#ctx0" brushRef="#br1" timeOffset="86782.66">22808 13779 2047 0,'25'0'0'0,"15"-12"0"16,25-9 0-16,22-7 0 16,26-9 0-16,28-8 0 0,38-5 0 15,41-2 0-15,34-10 0 16,32 3 0-16,13-7 0 16,7 1 0-16,7 0 0 0,-1 0 0 15,-8-1 0-15,-15 10 0 0,-23 2 0 16,-21 6 0-1,-30 4 0-15,-24 2 0 0,-24 3 0 16,-30 1 0-16,-20 9 0 16,-22 2 0-16,-26 4 0 0,-16 9 0 15,-17-3 0-15,-7 5 0 16,-9 8 0-16,-9 4 0 16,-2 0 0-16,0-5 0 0,-1 5 0 15,-5-5 0-15,2 5 0 16,-5-2 0-16,4 2 0 15,1 0 0-15,1 0 0 16,-1-5 0-16,-2 5 0 16,2-5 0-16,-2 3 0 15,3 2 0 17,-3-5 0-32,-3 1 0 15,0-4 0-15,0-1 0 16,0-2 0-16,0-6 0 0,0-3 0 15,0-5 0-15,0-5 0 16,0 0 0-16,0-11 0 16,0-4 0-16,-9-12 0 15,-2-9 0-15,3-3 0 0,-4-12 0 16,0-9 0-16,-1-7 0 16,-4-9 0-16,1 0 0 15,-2 4 0-15,0 4 0 0,-3 6 0 16,6 6 0-16,-1 5 0 15,-5 3 0-15,5 9 0 16,1 8 0-16,-2 8 0 0,1 8 0 16,-2 8 0-16,7 10 0 15,3 6 0-15,-1 9 0 0,9 0 0 16,-8 2 0-16,8 8 0 16,0-3 0-16,-11 5 0 15,3 0 0-15,-5 0 0 16,-9 0 0-1,-3 7 0-15,-15 3 0 0,-11 2 0 16,-18 0 0-16,-17 4 0 16,-19 8 0-16,-30 5 0 0,-26 8 0 15,-32 4 0-15,-13 3 0 16,-21 5 0-16,-12 1 0 16,-22 1 0-16,-14 2 0 0,-18 1 0 15,-7 7 0-15,-5-1 0 16,2 10 0-16,-7 3 0 0,-2 1 0 15,-9 2 0-15,-8 6 0 16,8 4 0-16,8 3 0 16,9 5 0-16,4-1 0 15,6 0 0-15,11-4 0 0,6 3 0 16,18-4 0-16,19-3 0 16,13-2 0-16,15-2 0 15,9 1 0-15,5-6 0 0,5-2 0 16,8 0 0-16,2-5 0 15,14-5 0-15,9-2 0 0,14-6 0 16,17-6 0-16,18-2 0 16,13-7 0-16,16-3 0 15,16-11 0-15,7-2 0 0,11-4 0 16,12-10 0-16,7 2 0 16,9-13 0-16,4 7 0 15,2-7 0-15,8 0 0 16</inkml:trace>
  <inkml:trace contextRef="#ctx0" brushRef="#br1" timeOffset="87108.61">17660 13616 2047 0,'0'13'0'16,"0"7"0"-16,0 17 0 0,0 15 0 15,6 17 0-15,8 17 0 16,-6 12 0-16,3 8 0 16,3 8 0-16,-3-1 0 0,1-3 0 15,-3 0 0-15,2-8 0 16,2-5 0-16,-6-7 0 16,2-9 0-16,-1-8 0 0,0-12 0 15,-2-8 0 1,-6-11 0-16,3-7 0 0,2-6 0 15,-2-8 0-15,-3-5 0 0,5-4 0 16,-2-3 0 0,0-9 0-16,-3 7 0 0,4-7 0 15</inkml:trace>
  <inkml:trace contextRef="#ctx0" brushRef="#br1" timeOffset="87157.43">17838 15272 2047 0,'3'-4'-14'0,"2"1"-339"16,3-1-34-16,0-1 12 16,1 0-3-16</inkml:trace>
  <inkml:trace contextRef="#ctx0" brushRef="#br1" timeOffset="89189.89">18022 15294 105 0,'0'-10'238'0,"0"7"-40"15,0-2-11-15,-10 1-62 16,10 4-49-16,0 0-36 0,0 0-21 15,0 0-9-15,0 0-6 16,0 0 7-16,0 22 10 16,0 14 14-16,4 17 23 15,5 15 12-15,-4 22-8 0,1 8 14 16,2 8-4-16,1-1-17 16,-1 6-13-16,0-1-11 15,0-5-17-15,5-4-6 0,0-6-2 16,-4-9 2-16,-3-14-15 15,2-15 14-15,-5-12-7 0,-3-8 5 16,0-13-4-16,0-3 1 16,0-8 3-16,5-13-4 15,4 0 7-15,-6 0 20 0,6 0 2 16,8 0 11 0,5-13-7-16,16-4-14 0,14-8 2 15,16-11-10-15,23-9-2 16,14-3 3-16,18-9 4 0,10-5 6 15,14 2-9-15,3 2 0 16,1 5-13-16,-2 4 3 16,10 6 1-16,7-7-4 0,4 5 4 15,13-3-4-15,10-6 3 16,4 2 11-16,10-10 17 0,5 5 25 16,-6 0-6-16,-2 10-51 15,-6 1 0-15,-6 11 0 16,-17 5 0-16,-14 10 0 15,131-16 0-15,-157 20 0 16,-9-1 0-16,-6-4 0 16,-6-3 0-16,-3 0 0 15,-5-2 0-15,-10 2 0 0,-2 0 0 16,-8 3 0-16,-8 5 0 16,-5 4 0-16,-5 4 0 0,-3 0 0 15,4-5 0-15,4 1 0 16,8 0 0-16,12-4 0 15,9-5 0-15,8 1 0 0,8-5 0 16,-1 0 0-16,2 6 0 16,-2-2 0-16,-5 0 0 15,-1 2 0-15,-5-2 0 0,-1 1 0 16,2-5 0-16,-2 1 0 16,5 0 0-16,7-5 0 15,4-4 0-15,11 1 0 16,5 0 0-16,9-1 0 0,4 0 0 15,3-3 0-15,10 0 0 16,1-2 0-16,3 2 0 16,-6-1 0-16,-8 1 0 0,-9 3 0 15,-16 9 0-15,-12 3 0 16,-15 1 0-16,-5 4 0 16,-10-1 0-16,-4 5 0 15,-13-1 0-15,-9 5 0 16,-15 1 0-16,-8 2 0 0,-12 0 0 15,-5 3 0-15,-9 2 0 16,-6-5 0-16,-5 1 0 16,0 1 0-16,0-2 0 15,0-7 0-15,0-9 0 0,4-7 0 16,-4-8 0-16,0-9 0 16,0-8 0-16,0-4 0 15,0-4 0-15,0-4 0 0,0-6 0 16,0 3 0-1,0 3 0-15,0 3 0 0,-14 6 0 16,5 3 0-16,-4 8 0 16,-4 5 0-16,5-1 0 15,-5 1 0-15,1 2 0 0,1 7 0 16,-6 3 0-16,0-2 0 16,-4 10 0-16,2 1 0 15,-6 1 0-15,-2 2 0 16,-6 4 0-16,-4 3 0 0,0 6 0 15,-3-1 0-15,-5 4 0 16,-4 0 0-16,-7 0 0 0,-14 0 0 16,-7 12 0-1,-12 4 0-15,-18 3 0 0,-10 7 0 0,-12-2 0 16,-17 5 0 0,-13-1 0-16,-13 5 0 0,-6 3 0 15,-9 9 0-15,-13 8 0 16,-14-1 0-16,-8 6 0 0,-11-2 0 15,1 1 0-15,0 1 0 16,9-2 0-16,16 1 0 16,7 0 0-16,15-2 0 0,5-8 0 15,6 2 0-15,2 0 0 16,7 0 0-16,-2-1 0 16,5 2 0-16,3-5 0 0,8 0 0 15,15-5 0-15,8-8 0 16,11-4 0-16,7-3 0 15,4 0 0-15,2-1 0 16,-2 1 0-16,0 0 0 0,-4-2 0 16,1 1 0-16,-10 2 0 15,1-7 0-15,-2-3 0 16,-11 1 0-16,-2 4 0 0,-5 3 0 16,-5 0 0-16,6 5 0 15,0 4 0-15,8-1 0 0,8 1 0 16,3-1 0-1,7-3 0-15,7-1 0 0,4 1 0 16,5-1 0-16,0 1 0 16,3 4 0-16,-2-5 0 0,5 4 0 15,4 1 0-15,2-5 0 16,5 1 0-16,11-4 0 16,6-5 0-16,11-4 0 0,15 1 0 15,5-5 0-15,8-5 0 16,4-7 0-16,10 0 0 0,-2 9 0 15,8-9 0 1</inkml:trace>
  <inkml:trace contextRef="#ctx0" brushRef="#br1" timeOffset="89235.77">18346 15403 2000 0,'3'0'-444'0,"6"0"-12"0,7 8-301 16</inkml:trace>
  <inkml:trace contextRef="#ctx0" brushRef="#br1" timeOffset="91132.85">18621 16990 174 0,'-11'-24'244'16,"-2"4"-48"-16,-3 0-35 0,4 3-67 16,4 1-13-16,8 4 11 15,-8 3 13-15,8 9 4 0,0 0-36 16,0 0-30-16,0 0-19 16,0 0-17-16,0 12 6 15,0 4 1-15,0 17 9 16,3 17 26-16,10 14 47 0,-1 14-5 15,0 6-6-15,2 6-19 16,-3-4-19-16,-3-9-19 16,-5-8-7-16,-3-7-11 0,0-13-7 15,0-12-7-15,0-12 9 16,0-10-4-16,0-7 8 16,0-8-5-16,0 0 3 0,0 0 2 15,0 0 13-15,0 0 4 16,0 0-7-16,3 0-19 15,3 0 0 1,2-4 0-16,8-9 0 0,11-4 0 16,15-6 0-16,14-10 0 15,18-3 0-15,16 0 0 0,15-6 0 16,17-2 0-16,20-5 0 16,21-1 0-16,19 2 0 15,21-1 0-15,11 1 0 0,7 3 0 16,2-5 0-16,-8 7 0 15,0-7 0-15,-8 0 0 16,1 2 0-16,-1-4 0 16,5-5 0-16,3 0 0 0,8 1 0 15,0-2 0-15,1 1 0 16,-6 3 0-16,-3 2 0 16,-7-1 0-16,-1 3 0 0,-4 3 0 15,0-3 0-15,-4 2 0 16,-7 4 0-16,-6-2 0 0,-7 1 0 15,-5 9 0-15,-7-1 0 16,-9 5 0-16,-4-1 0 16,-2 5 0-16,-7 4 0 0,-1 3 0 15,142-20 0 1,-143 25 0-16,-1 4 0 16,-1 0 0-16,2 0 0 15,-6 2 0-15,-2-2 0 0,-7 1 0 16,2-2 0-16,3-2 0 15,-8-7 0-15,1 2 0 16,-1-5 0-16,5-2 0 0,0-1 0 16,-1 0 0-16,5 2 0 15,1 2 0-15,-5 0 0 16,-5 2 0-16,-3 3 0 0,-4-2 0 16,-8 5 0-1,-5-1 0-15,-7 0 0 0,-13 3 0 16,-12 0 0-16,-16 3 0 15,-11 3 0-15,-15-1 0 16,-5 5 0-16,-15 0 0 16,-3-1 0-16,-3-2 0 0,-5-2 0 15,-8-6 0-15,-5-1 0 16,-4-9 0-16,-4-5 0 16,-1-5 0-16,-3-15 0 15,-1-7 0-15,3-12 0 0,-1-12 0 16,-5-4 0-16,6-5 0 15,-3 9 0-15,-2 3 0 16,0 9 0-16,-1 7 0 16,1 14 0-16,-1 8 0 15,-1 8 0-15,5 7 0 0,-15 4 0 16,1 9 0-16,-4 8 0 0,-11 4 0 16,-11 12 0-1,-9 4 0-15,-15 9 0 16,-13 4 0-16,-11 2 0 0,-12 6 0 15,-14 0 0-15,-7 1 0 16,-13 1 0-16,-12 3 0 16,-11 2 0-16,-21 1 0 0,-16-1 0 15,-18 5 0-15,-6 0 0 16,-8 1 0-16,-1-2 0 16,-3-4 0-16,-5 1 0 15,-5-5 0-15,-6 2 0 0,-6-6 0 16,5 0 0-16,3 2 0 15,-2-1 0-15,0-5 0 0,-6 1 0 16,0-5 0-16,2 1 0 16,11-1 0-16,16-4 0 15,17 2 0-15,16-11 0 0,20 6 0 16,17 3 0-16,10 1 0 16,19 3 0-16,10 2 0 15,13-2 0-15,12 0 0 16,5 4 0-16,6 0 0 0,7 5 0 15,3 0 0-15,-1 0 0 16,7 0 0-16,3-1 0 0,-4-1 0 16,-2 8 0-16,1-2 0 15,-6-1 0-15,4 0 0 16,-3 1 0-16,-1-2 0 0,-4 7 0 16,-9 0 0-16,1 1 0 15,-12 3 0-15,-3-10 0 0,4-2 0 16,4-2 0-16,5-3 0 15,6-5 0-15,10-4 0 0,12-3 0 16,13-6 0 0,14-2 0-16,19-5 0 0,5-8 0 15,13 8 0-15,6-8 0 16,5 0 0-16,-3 0 0 16</inkml:trace>
  <inkml:trace contextRef="#ctx0" brushRef="#br1" timeOffset="91288.11">18094 16644 2047 0,'-12'0'0'31,"-1"14"0"-31,2-7 0 16,-3 0 0-16,3-7 0 15,0 14 0-15,1-7 0 16,2-7 0-16,8 8 0 15</inkml:trace>
  <inkml:trace contextRef="#ctx0" brushRef="#br1" timeOffset="91436.98">18004 16709 2047 0,'0'18'0'15,"0"5"0"1,8 13 0-16,5 14 0 0,3 7 0 15,1-1 0-15,2 2 0 16,7-2 0-16,-3-7 0 16,-3-4 0-16,1-4 0 0,-2-9-218 15,-2-3-332-15,-1-5-13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47:50.2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2615 4061 323 0,'0'-23'258'16,"0"-2"-89"-16,0 5-43 16,0 3-9-16,0 10-59 0,0 2-13 15,0 5-22-15,0 33-11 16,-8 20 54-16,-10 25 26 15,-2 19-29-15,-4 17-25 16,-4 8-11-16,-4 4-16 16,0-8-5-16,2-8-5 15,2-18-2-15,7-18-61 16,4-12-117-16,6-22-86 16,0-26-123-16</inkml:trace>
  <inkml:trace contextRef="#ctx0" brushRef="#br0" timeOffset="500.56">2354 3447 480 0,'-28'-81'163'16,"3"16"-82"-16,2 16-10 16,6 16-33-16,9 8-26 15,8 15-15-15,8 4-14 16,23 6 3-16,34 0-26 15,34 0-20-15,17-7-2 16,12-5 19-16,-12 0 25 16,-14 0 11-16,-24 3 2 15,-21 5 6-15,-18 0 3 16,-10 0 3-16,-12 4-1 16,-6 0-3-16,-6 12 4 0,-5 16 16 15,0 17 17-15,-11 24 82 16,-2 38-28-1,-7 27-13-15,-4 24-32 0,-6 18-26 16,3 3-11-16,-3-8-24 16,5-17-79-16,2-19-65 15,-2-26 3-15,2-24-14 16,-11-28-8-16,-2-25 52 16,-4-18 73-16,7-24 146 15,6-18 62-15,10-17-68 16,17-12-18-16,17-7-22 0,15 2-21 15,12 2-11-15,8-1 0 16,10 4 2-16,6 4-11 16,2 12-2-16,-5 8-6 15,-8 22-34-15,-4 11-18 16,-21 35-5-16,-21 27-37 16,-19 24-82-16</inkml:trace>
  <inkml:trace contextRef="#ctx0" brushRef="#br0" timeOffset="1265.36">1035 7114 398 0,'-41'21'275'15,"13"-4"-131"-15,7 2-72 16,21 1-35-16,0 5-18 15,13 4-12-15,15 3 0 16,9-3-7-16,11-5 6 16,14-7-4-16,-2-5-1 15,-3-12-7-15,-4-12-27 16,-8-13-22-16,-13-7 13 0,-21-9 23 16,-11-4 19-16,-27 5 32 15,-14 7-1-15,-5 9 8 16,2 14-13-16,-5 10-8 15,1 22 1-15,3 18 10 0,8 22-3 16,9 14-11 0,17 10-5-16,22 3-3 15,25-3 5-15,26-8-10 0,18-21 3 16,22-23-4-16,16-34-24 16,4-29-42-16,-5-33 5 15,-7-20 25-15,-12-16 18 16,-18-6 10-16,-22 1 7 15,-21 6 25-15,-17 11 29 16,-9 17 14-16,-11 15-32 0,0 23-20 16,0 14-4-16,0 17-2 15,6 29 2-15,6 11-2 16,8 10 0-16,13-2-3 16,7-3-2-16,12-9 1 15,9-15-4-15,4-21-1 16,5-24-7-16,-5-19 1 15,-5-9-7-15,-6-8 12 16,-15-1 4-16,-10 8-1 0,-9 9 11 16,-7 10 15-16,-2 13-17 15,-2 14-10-15,-9 19 11 16,0 12-2-16,0 18 7 16,7 1-9-16,1 7-4 15,6-9-3-15,5-4-2 16,6-10 1-16,7-10-13 15,4-17-21-15,10-13 6 16,2-6 11-16,2-7 15 16,-10 3 1-16,-9 3-3 0,-5 3 3 15,-9 5-5-15,-6 8-5 16,-3 4 3-16,-8 7 7 16,0 9-38-16,0 6-110 15,0 2-88-15,0-1-87 16</inkml:trace>
  <inkml:trace contextRef="#ctx0" brushRef="#br0" timeOffset="1460.31">4057 6809 1053 0,'6'-8'337'0,"-6"4"-182"15,0 4-78-15,-11 17-31 16,-13 8-24-16,-4 7-12 15,-6 12-6-15,-3 5-37 16,1 1-91-16,4-10-100 16,2-4-96-16,7-7-36 0</inkml:trace>
  <inkml:trace contextRef="#ctx0" brushRef="#br0" timeOffset="1897.26">3861 6297 533 0,'-8'-119'208'15,"0"26"-96"-15,8 24-71 16,0 17-22-16,0 14-31 16,3 13-17-16,27 10-29 15,21 2-63-15,34 2-3 16,26-6-28-16,10-4 5 0,-2 2 38 16,-10-2 38-16,-15 9 35 15,-22 12 46 1,-19 0 206-16,-20 24-61 0,-16 17-26 15,-17 29 18-15,-22 27-33 16,-10 20-37-16,-4 23-32 16,-4 2 20-16,-2 3-36 15,5-2-11-15,9-5-13 16,9-10-15-16,1-19-58 0,10-20-47 16,8-23 7-16,-6-26 20 15,-8-28 22-15,-2-28 33 16,-4-20 29-16,-4-17 33 15,2-4 24-15,11-5 24 16,11 6 17-16,0 6-36 16,0 6-11-16,11 3 15 0,11 10 20 15,10-3-36-15,10 1-18 16,6 1-15-16,9 0-6 16,7 8-38-16,1 3-89 15,-8 4-99-15,-8 5-81 0</inkml:trace>
  <inkml:trace contextRef="#ctx0" brushRef="#br0" timeOffset="2845.38">6231 7698 380 0,'30'-99'188'16,"-3"-16"-72"-16,3-17-54 0,2-29-32 16,9-33-11-16,-4-51 14 15,-5-55 50-15,-13-34-6 16,-19-20-3-16,-16-21 5 16,-25-24-15-16,-27-16-32 15,-38 8-22-15,-39 25-20 16,-34 28-31-16,-41 28-11 15,-48 37 18-15,-49 37 17 16,-35 44 10-16,-23 58 7 16,-17 59 0-16,-32 70-3 15,-22 75 0-15,-22 63 1 0,-6 66 4 16,-10 90 18-16,-22 90 45 16,-44 69 5-16,-27 68 20 0,506 70-23 15,71 44-30-15,0 13-14 16,0 886-18-16,0 365-2 0,0-51 1 15,0-1284-7-15,0-467 10 0,0-120-7 16,0 12 15-16,0 32 14 0,0 52 7 16,0 22 3-16,0-5-1 15,0-31-1-15,0-68-8 16,254-83-5-16,295-100-5 16,19-121 0-16,9-109-11 0,3-100-2 15,-16-91-2-15,-35-54-15 16,-62-39 9-1,-77-2 1-15,-90 45 1 0,-92 64-48 16,-100 80-89-16,-99 87-131 16,-97 90-66-16,-96 95 22 15,-76 90-6-15</inkml:trace>
  <inkml:trace contextRef="#ctx0" brushRef="#br0" timeOffset="4599.25">319 12406 325 0,'-24'-8'224'0,"0"4"-74"0,7 4-80 16,6 0-36-16,11 17-15 15,0 2-8-15,0 7-3 16,3-3-3-16,14-1 0 15,6-3 5-15,7-3 0 16,5-4-3-16,7-12-2 0,6 0 3 16,2-12-4-16,2-11 2 15,-4-11-8-15,-6-6-1 16,-10-9-2-16,-13-7 2 0,-11 2-2 16,-8 6 13-16,-19 11 18 15,-14 8-14-15,-8 17-3 16,-7 19-1-16,-9 27-3 15,-4 18 4-15,1 18 13 0,-2 19-1 16,14 9-2-16,14-1-10 16,20 2-2-16,14-8 4 15,23-15-9-15,18-9 4 16,16-16-2-16,11-18-6 0,19-21 8 16,5-24-5-1,9-16-9-15,86-83-8 16,-108 35 6-1,-22-16 3-15,-18-4 7 0,-17 1 27 16,-14 10 49-16,-8 16 45 0,0 16-15 16,0 16-62-16,0 17-27 15,0 16-14-15,8 20 0 16,8 29 5-16,8 28 7 16,3 25-8-16,6 12-1 15,0 5 2-15,0-5-10 16,0-13 2-16,-10-16-2 15,2-19-1-15,-5-17 2 16,-4-14-2-16,-3-10 8 0,-2-21-3 16,6-21-12-16,6-28 0 15,11-19 10-15,2-14 0 16,6-4-2-16,-6 5 5 16,-4 16 2-16,-7 16 3 15,-8 16-2-15,-7 17-3 16,3 16 6-16,-1 21 24 15,1 15-6-15,2 18-15 16,5 2-1-16,30 47-1 16,2-38-3-1,4-45-18 1,23-65-12 0,-39-4 11-16,-4-13-4 15,21-80-29 1,-40 80 41-16,-9 20 9 15,-8 12-8-15,0 14-4 16,0 39 13 0,3 19-6-16,11 7 1 15,5-1-5-15,5 1 7 16,6-8-6-16,-3-13-5 16,3-7-3-16,2-21-13 15,4-11-49-15,4-27 9 0,-3-18 27 16,-4-19 20-16,-10-15 1 15,-9 2 19-15,-14 7 25 16,0 19 46-16,0 17-31 16,-14 12-30-16,3 21-9 15,-1 24 2-15,0 21 13 16,4 16-2-16,8 12-4 16,17 4-13-16,9 1 5 15,12-10-2-15,6-6-2 16,2-14 0-16,-2-8-4 15,-9-11 5-15,-2-4-11 16,-9-13-31-16,-7 0-49 16,-9 0-66-16,-8 0-62 0,0 0-1 15,0-9-11-15,0-5 2 16</inkml:trace>
  <inkml:trace contextRef="#ctx0" brushRef="#br0" timeOffset="5374.49">2326 13774 205 0,'-25'-60'277'16,"2"11"-12"-16,-7 13-121 15,3 14-74-15,-3 22-37 16,-2 17-19-16,-1 16 2 15,-2 11-6-15,5 10-5 16,7 3-3-16,10 3-1 0,13-3-1 16,0-4-7-16,8-9-20 15,5-7-6-15,2-7 6 16,7-11 5-16,-7-3 8 16,-7-3 10-16,-3-5 4 15,-5 5 10-15,0 3 1 16,-16 17-1-16,-5 14 4 15,-4 15-6-15,1 7-1 16,3 0-5-16,10-1 0 16,11-6-2-16,0-9 4 15,11-7-8-15,10-7 4 16,0-1 0-16,-1-9 0 0,-3-10 2 16,-5-3 1-16,-4-3 1 15,-8-5 9-15,0 0 2 16,0 4 18-16,0 5 9 15,0 3-2-15,0 8-9 16,0 5-19-16,0 0-3 16,0 7-8-16,3 1-8 0,9 4-43 15,9 0-82 1,4 0-70-16,7 0-62 16</inkml:trace>
  <inkml:trace contextRef="#ctx0" brushRef="#br0" timeOffset="5940.38">2683 16574 409 0,'0'70'230'0,"-12"-5"-105"16,0 4-68-16,-1 5-45 15,13-5-11-15,0 41-5 16,13-70 2-16,11-12-2 15,4-6-4-15,9-10 1 16,-1 0 5-16,-4 0 1 16,-7 4-2-16,-5 1 11 15,-7 6 38-15,-4 11 27 16,-1 2-6-16,-8 4-16 16,0 5-7-16,-14 5-7 0,3-6-10 15,0 2-7 1,-6-6-9-16,-5 0-8 15,-1-6 0-15,-10-6-5 16,-8 1-3-16,-10-10-2 0,-7-2-35 16,1-9-36-16,0-8-27 15,5 0-10-15,3 0 16 16,11 0 39-16,11 0 29 16,7 0 17-16,8 0 8 15,12-4 6-15,0 4 1 16,8 0 4-16,7 0 8 15,7 12-6-15,1 0 10 0,6 5 49 16,-1 4 12 0,-4 3 16-16,0 0-25 0,1 1-21 15,-4 0-19-15,-5-2-14 16,-4-2 2-16,-4-1 4 16,-8 0-3-16,0 4-13 15,-8 1 2-15,-4 8-15 16,-4 3-43-16,-5 1-54 15,1-1-47-15,0-7-19 0,3-8-31 16,-3-5-10-16</inkml:trace>
  <inkml:trace contextRef="#ctx0" brushRef="#br0" timeOffset="6484.63">2471 15460 196 0,'0'0'202'15,"0"0"-63"-15,0 0-63 16,14 0-40-16,10-4-22 15,12-8-5-15,13-6-6 16,16 0 2-16,17-7-6 16,10-5-8-16,1 2-19 15,5 0-9-15,-4-1-28 16,-9 5-59-16,-12 3-43 16</inkml:trace>
  <inkml:trace contextRef="#ctx0" brushRef="#br0" timeOffset="6689.33">3143 15508 149 0,'-51'45'180'0,"7"-7"-56"15,12-14-42-15,12-3-40 16,7-6-20-16,13-2-13 0,0-13-7 16,16 0-2-1,14 0 0-15,11 0 0 16,7-13-18-16,9-2-25 0,4-2-37 15,-4 1-83-15,-14 4-139 16</inkml:trace>
  <inkml:trace contextRef="#ctx0" brushRef="#br0" timeOffset="6829.36">3110 15928 246 0,'-65'53'205'0,"8"-8"-54"15,8-9-76-15,13-8-43 16,10-2-40-16,15-14-6 15,11 0 1-15,11-12 6 16,18 0-14-16,16-5-38 16,17-14-44-16,6-10-95 15</inkml:trace>
  <inkml:trace contextRef="#ctx0" brushRef="#br0" timeOffset="7022.55">3040 16429 345 0,'-32'15'261'0,"12"-1"-133"15,6-14-183 1,23-5-109-16,21-11-17 16,18-7 51-16,17-4 51 0,12 4 29 15,5 3 16-15</inkml:trace>
  <inkml:trace contextRef="#ctx0" brushRef="#br0" timeOffset="8370.23">15251 3049 240 0,'-25'-45'209'0,"-2"0"-105"16,-3 0-52-16,4 4-31 15,-4 4-15-15,1 5 6 0,7 4 14 16,-4 3 25 0,6 10-3-16,4 1-14 0,-1 7-7 15,2-1-9-15,-2 8-3 16,-8 0 0-16,-7 20-2 15,-15 8-1-15,-12 9 7 16,-6 7-3-16,0 6-1 0,-1-1-8 16,11-5-1-16,9 0-4 15,11-6 0-15,10-7-2 16,9-1 1-16,7-5-2 16,9-6 5-16,17 1-5 15,16 1 8-15,10-5-11 16,19-4 6-16,3 0-5 0,4 5 2 15,-4-1-1-15,0 8-3 16,-9 8 1-16,-8 10-1 16,-6 12 2-16,-10 6 1 0,-11 14 0 15,-9 3-1-15,-12 4 3 16,-25 0-6-16,-11-3 8 16,-10-4 0-16,-2-9-4 0,0-16 1 15,0-13 2-15,-1-12 5 16,5-8 17-16,6-16 16 15,6 0-11-15,8 0-8 0,7-7-7 16,6-2-5-16,11 2-10 16,0-3-30-16,0 3-38 15,6 1-29-15,7-1-33 16,4-5-17-16,9 1-70 0</inkml:trace>
  <inkml:trace contextRef="#ctx0" brushRef="#br0" timeOffset="8995.93">15528 3040 317 0,'0'-24'194'16,"0"8"-61"-16,0 4-51 16,0 3-10-16,0 9 1 15,0 0-5-15,-9 0-30 0,9 0-22 16,0 13-11-16,-8 16-4 16,8 11 4-16,-8 21-1 15,8 16-4-15,0 9 0 16,8-1 2-16,9-4-5 15,-1-7 3-15,5-17-2 16,2-12-1-16,6-12-13 0,1-14-9 16,1-19 7-16,6-12 2 15,-6-17 0-15,3-15-2 16,-11-14 14-16,-2-6 5 0,-5-2 9 16,-12 9 14-16,-4 9 21 15,0 11 4-15,-8 8-20 16,8 13-18-16,-9 8-16 15,9 8 9-15,0 21-7 0,13 11 6 16,3 8-7 0,9 10 4-16,11-6-2 0,5-3 0 15,7-13-3-15,2-3 7 16,-2-8-14-16,4-17 12 16,2-8 2-16,-7-9 1 0,2-11-4 15,-8-6 8-15,-12-2-7 16,-9-3 4-16,-8-7 1 15,-12 1 2-15,0-4-4 16,0 1 3-16,-7 7 3 0,-1 8-5 16,8 9 3-16,-8 7-22 15,8 7-38-15,0-1-47 16,0 9-54-16,0 2-23 16,8 0-70-16</inkml:trace>
  <inkml:trace contextRef="#ctx0" brushRef="#br0" timeOffset="9191.33">16823 2959 280 0,'16'-9'338'0,"-7"9"-78"15,-9 0-136-15,0 0-61 16,0 0-31-16,0 0-9 0,0 9-16 16,0 11-4-1,0 17 1-15,0 11 4 0,0 14 0 16,0 11-8-16,3 4 0 15,2 6-2-15,2-7-82 16,-2-10-74-16,-2-8-60 16,-3-23-75-16</inkml:trace>
  <inkml:trace contextRef="#ctx0" brushRef="#br0" timeOffset="9361.12">16924 2589 545 0,'-8'-86'341'0,"-4"17"-171"16,4 15-84-16,8 18-52 16,-8 8-16-16,8 7-8 15,0 8-14-15,0 7-83 0,0 6-120 16,0 0-25-16,0 6-84 16</inkml:trace>
  <inkml:trace contextRef="#ctx0" brushRef="#br0" timeOffset="9617.7">17343 2218 634 0,'16'-16'507'0,"-3"4"-241"16,-7 0-148-16,-1 7-64 16,-2 5-33-16,-3 0-15 15,5 19-7-15,3 27 6 16,1 27 2-16,2 25 0 0,3 25-2 15,-7 10-1-15,4 11 1 16,-3 6-2-16,6 0 0 16,-3-12-3-16,2-19-97 15,3-22-134-15,-2-28-70 0,-8-27-14 16,-6-30-30-16</inkml:trace>
  <inkml:trace contextRef="#ctx0" brushRef="#br0" timeOffset="9772.76">17312 2903 577 0,'-22'-22'223'0,"9"10"-117"0,13 4-67 15,0 0-21-15,5 8-6 16,19-3-5-16,16-6-3 16,13 2-4-16,13-5-53 15,2-10-94-15,5-6-54 0,-8-13-66 16</inkml:trace>
  <inkml:trace contextRef="#ctx0" brushRef="#br0" timeOffset="10118.09">17826 2196 397 0,'-11'-64'306'0,"-3"16"-97"16,2 10-90-16,12 13-62 16,-8 14-29-16,0 11-15 0,8 41 21 15,-9 31 63-15,9 31-1 16,0 23-37-16,0 12-26 15,0 10-17-15,0-10-8 16,0-17-5-16,0-18 5 0,0-22-4 16,9-24-5-16,-1-20 6 15,0-13 15-15,4-24-2 16,5-13-13-16,14-26-17 16,15-27 7-16,7-20 0 15,3 1 11-15,-2 11 2 16,-9 17-1-16,7-7-6 15,-35 52-5-15,-3 12 7 16,8 24 5-16,2 16-4 16,0 17-4-16,4 12 3 15,6 10-12-15,0 2-111 0,9 13-102 16,1-1-86-16,13-4-82 16</inkml:trace>
  <inkml:trace contextRef="#ctx0" brushRef="#br0" timeOffset="10452.29">20303 1632 491 0,'-20'-25'294'16,"-9"16"-139"-16,-7 31-72 15,-21 29 1-15,-13 41 10 16,-4 24-1-16,6 26-33 16,8 18-31-16,19 3-9 0,30-4-9 15,30-3-3-15,30-15-12 16,24-10 2-16,23-22-6 15,23-19-63-15,20-26-134 16,6-18-77-16,2-22-66 0</inkml:trace>
  <inkml:trace contextRef="#ctx0" brushRef="#br0" timeOffset="11997.51">17656 2878 11 0,'-14'8'21'16,"14"-8"29"-16,0 0 53 15,0 0 35-15,0 0-59 0,0 0-33 16,0 0-19-16,0 0-10 16,0 0-3-16,0 0-7 15,0 0 4-15,0 0-3 16,0 0 4-16,0 0 25 0,0 0 14 15,0 0 1-15,0 0 5 16,0 0-2-16,0 0-1 16,0-5-16-16,0-7-10 15,0-4-11-15,0-1 10 16,-8 5 38-16,0-1 25 16,0 6-19-16,-1 3-26 15,9 4-18-15,-9 0-19 0,0 0-6 16,0 22-1-16,9 1 2 15,0 10 0-15,0-1-2 16,0 5 2-16,9 0-3 16,6-5 0-16,13-4 1 15,18-3-9-15,19-9-70 16,16-9-100-16,12-7-68 0,10-11-68 16</inkml:trace>
  <inkml:trace contextRef="#ctx0" brushRef="#br0" timeOffset="13212.47">21433 2076 124 0,'1'-17'218'16,"-1"4"-41"-16,0 2-49 0,0-3-49 16,0 3-5-16,-10-1 23 15,-2 4 10-15,-1 0-22 16,0 4-26-16,3 4-34 15,-6 0-11-15,-6 15-5 0,-7 18-1 16,1 12-5 0,-4 20 3-16,2 13-1 15,8 3-4-15,4 0-1 0,18-8-1 16,0-7-3-16,14-14 11 16,6-9-6-16,8-15 0 15,9-15-6-15,6-18-7 16,7-16 1-16,3-15 0 0,-10-14 1 15,-5-11 13-15,-10-4-6 16,-12-4 10-16,-12 3 33 16,-4 2-3-16,-7 7-22 15,-6 11 24-15,13 14-15 16,-9 7-20-16,9 13-11 0,0 12 3 16,0 22-2-16,0 14 6 15,9 21-1-15,4 12 2 16,-2 4-3-16,7-4 3 15,-4-3-7-15,6-14-20 16,10-10-78-16,2-10-71 16,17-15-40-16,7-22-51 15,10-19 9-15</inkml:trace>
  <inkml:trace contextRef="#ctx0" brushRef="#br0" timeOffset="13495.43">22146 1620 311 0,'-16'-74'244'0,"0"17"-86"16,3 7-76-16,5 19-36 16,8 5-23-16,0 13-9 15,13 13-5-15,19 10 3 16,16 27-4-16,22 29 4 16,12 27 3-16,2 28 3 15,-2 22 19-15,-13 11 25 0,-16 2-27 16,-21-1 19-16,-24-12-2 15,-8-13-19-15,-20-16-14 16,-5-21 1-16,-3-20-9 16,4-16 2-16,-1-12-6 0,4-12-4 15,10-14-9-15,-1-7-69 16,12-1-84-16,-8-11-96 16,-5-13-101-16</inkml:trace>
  <inkml:trace contextRef="#ctx0" brushRef="#br0" timeOffset="14644.08">16263 4599 178 0,'-25'-20'283'0,"1"9"-80"15,-6-3-99-15,-1 6-52 16,-6 8-29-16,-5 0-9 0,2 0-4 15,1 17-2-15,2-5-3 16,9 4-5-16,7 0 0 16,5 3 1-16,4-1-1 0,12-6 2 15,0 4-2-15,0-4-3 16,3 0 5-16,6 0-4 16,3-2 2-16,-4-10-2 0,1 11 2 15,-1-11-2-15,-8 8 0 16,0 1-1-16,0 2-1 15,0 1 5-15,-17 10-3 0,-3 6 2 16,-5 4 0-16,-3 5 2 16,4 4 1-16,-1-5-3 15,6-8-1-15,6-2-1 16,13-2 0-16,0-4 1 0,0-3 6 16,9-4-5-16,6-2 2 15,5-3-5-15,10-8 3 16,-4 9 0-16,4-9 3 0,-10 0-6 15,-3 0 2-15,-5 7 3 16,-4-7-2-16,-8 12 3 16,0 2-2-16,-16 6-2 0,-9 3 10 15,-4 14-6-15,-3 9-4 16,-4 2 1-16,3 0 0 16,4 1-2-16,9 1 3 15,5-6 1-15,6-7 0 0,9 0-7 16,0-5 8-16,9-7 2 15,1-6-5-15,3-1 5 16,-1-7-3-16,1-11 8 16,0 0-5-16,1 0 2 0,8 0-6 15,-3 0-1-15,7 0-2 16,-6 0-3-16,3 12-21 16,-2 0-61-16,0 9-47 0,-6 8-64 15,-2 7-30-15</inkml:trace>
  <inkml:trace contextRef="#ctx0" brushRef="#br0" timeOffset="15592.56">17075 16997 334 0,'-21'0'285'15,"5"0"-44"-15,1 0-88 16,-2-7-55-16,8-4-46 16,9-6-27-16,5-4-14 0,16-8-8 15,5 1 2-15,12-1-5 16,3 5-3-16,-1 8 3 15,-12 9 3-15,-3 1 0 0,-8 6 33 16,-11 10 49-16,-6 9 29 16,0 14 2-16,-11 8-21 15,-5 8-33-15,0-6-26 16,-1 3-21-16,4-9-12 0,13-8 0 16,0-1 0-16,5-4-1 15,12-8-2-15,7 1-2 0,9-2-7 16,3-1 7-16,4-2-7 15,1 0 0-15,-5 4 11 16,-2 4-9-16,-6 5 8 0,-9 4 0 16,2 2 2-16,-5 7-4 15,4 2-2-15,0 8 9 16,6 6-7-16,-4-1-2 0,8-4 4 16,-6-6-6-1,-4-2 10-15,-12 1-2 0,-8 3 9 16,-17 1-13-16,-15-2 1 15,-19 0 0-15,-13 0 0 16,-12 2-10-16,-3-10-28 0,-3-8-78 16,4-7-102-16,5-9-87 15,9-12-53-15,4-12 3 0</inkml:trace>
  <inkml:trace contextRef="#ctx0" brushRef="#br0" timeOffset="16508.28">17023 6809 285 0,'-8'-4'230'0,"8"4"-93"16,-9 0-67-16,9-4-38 15,0-4-9-15,0 4-3 0,0-4-7 16,0-4-5-16,0 1-4 16,0-6 1-16,0 0-4 0,0 1 7 15,0-1 11-15,-13 5 21 16,-4-1 6-16,2 2-2 15,-4-1-17-15,-10 12-2 0,-10 0-10 16,-9 15 13 0,-4 18-3-16,-9 8-13 0,1 8-5 15,7 9 0-15,12-2-5 16,11-4 5-16,16 1-6 0,14-4 1 16,14-3 2-16,20-6-1 15,6-4 5-15,10-3-2 16,2-9 0-16,4-3-6 0,-3-4 0 15,1-6 6-15,-9-3-4 16,-5-8 0-16,-12 0 0 0,-7 0 1 16,-5 0 3-16,-5 0-6 15,-2 0 0-15,-6 0-17 16,-3 0-42-16,0-2-73 16,0-8-40-16,-8-2-23 0,1 0-25 15,7-4 29-15</inkml:trace>
  <inkml:trace contextRef="#ctx0" brushRef="#br0" timeOffset="17206.25">17518 6732 287 0,'3'-17'251'0,"-3"5"-77"0,-12 5-88 16,-8 2-44-1,-10 5-15-15,-2 9 6 0,-1 11-9 16,2 12-5-16,-3 13-9 15,7 13-2-15,7 2-4 0,7 2-1 16,13 0 0-16,0-6 0 16,13-8 1-16,3-2-4 15,4-14-7-15,-1-8 5 0,3-12-6 16,-3-12-3-16,2-12-8 16,-1-21 0-16,1-15 8 0,-5-14 6 15,-4-1 3-15,-4-7 19 16,-8 0 27-16,0 14 9 15,0 10 32-15,0 9-4 16,-11 13-20-16,11 8-38 16,-9 8-14-16,9 8-10 0,0 16 3 15,0 16-2-15,9 9 1 16,7 13 3-16,8 3-7 16,4-5 0-16,5-2 1 0,7-10 2 15,6-8-7-15,1-11 2 16,-1-14 1-16,-6-7-1 0,1-17 3 15,-10-14-5-15,0-14 10 16,-8-7-5-16,-6-15 3 16,-5-1 5-16,-4-6-8 0,-5 1 6 15,0 13 2-15,-3 10 9 16,6 10-10-16,-3 11-3 16,5 10-3-16,0 10-3 15,9 9 2-15,12 11 4 16,7 14-1-16,6 17 2 0,-2 10 2 15,-5 10-1-15,-2 2-4 16,-7 5 3-16,-12-3-1 0,-6-6 6 16,-8-6-8-16,0-13 4 15,0-13 1-15,0-4 2 16,0-7-3-16,0-5 6 0,0-12 0 16,0 7 8-16,0-7 4 15,0 0-6-15,0 0-8 16,0-7-11-16,0-5-2 15,0-5-25-15,6-3-50 0,2-5-81 16,3-8-66-16,6-8-50 16,9-6-26-16</inkml:trace>
  <inkml:trace contextRef="#ctx0" brushRef="#br0" timeOffset="17588.36">18776 6615 352 0,'-22'19'257'0,"8"-7"-119"16,2 0-70-16,3-4-33 15,9 1-16-15,0-9-15 0,9 9 4 16,7-9-2-16,8 0 4 16,12 0-10-16,13 0 0 15,4-9 0-15,0-8 3 0,-1-2-3 16,-7-5 1-16,-9-5 2 15,-7-4 1-15,-12-6-4 16,-9 0 6-16,-8 8 19 0,-16 2 15 16,-4 12-22-16,-9 17-11 15,-4 13 9-15,-4 15 10 16,-3 13-11-16,3 12-6 16,9 8 7-16,8 0-1 0,11 4 0 15,9-4-7-15,18-3-3 16,8-11-2-16,12-5 1 15,5-11 0-15,11-5 1 0,0-11-7 16,-2-6-7-16,0-9-48 16,0-4-77-16,-5-8-42 0,-7-12-46 15,-8-5-26-15</inkml:trace>
  <inkml:trace contextRef="#ctx0" brushRef="#br0" timeOffset="18337.75">20961 5789 269 0,'8'-21'290'0,"-5"4"-37"16,-3 5-117-16,0 4-70 16,0 8-23-16,0 0 3 0,0 0-2 15,0 12-26 1,0 17-1-16,0 20 34 0,4 20 11 15,2 24 13-15,-3 17-6 0,-3 8-26 16,5 4-12-16,-2-8-20 16,5-8 0-16,1-13-10 15,-1-19 0-15,-5-22 1 0,2-10 3 16,-5-13-2-16,0-14 10 16,0-15 4-16,0 0-1 15,0-24-11-15,-8-17-2 0,0-16 7 16,-1-21-12-16,1-15-3 15,0-16 1-15,8-14 2 16,0 1 7-16,0 4-8 0,0 8 2 16,0 17 5-16,0 11-4 15,-13 17 0-15,13 13 0 16,-11 7 7-16,3 11-1 0,8 15-8 16,-9 2-4-16,9 9 5 15,0 8-8-15,-13 0 4 16,2 16 0-16,-10 18 3 15,-4 10 4-15,-10 4-1 16,-6 10 2-16,0-2 1 0,5 1-4 16,-1-7 3-16,1-10 1 15,4-3-2-15,7-5 6 16,5-8-5-16,4-3 1 0,3-4-4 16,13-5 6-16,0-12 2 15,0 0-7-15,0 0 1 16,0 0-5-16,0 0-4 15,0 0-35-15,0 0-62 16,0 0-91-16,0 0-82 16,9-9-24-16,8-3-33 15</inkml:trace>
  <inkml:trace contextRef="#ctx0" brushRef="#br0" timeOffset="18670.93">21782 5703 659 0,'-21'-5'358'0,"-1"5"-196"16,6 0-118-16,5 0-25 16,-1 17-8-16,12-1-1 15,0 4-9-15,0 8-1 16,12 5 2-16,4 0-3 0,4-5 3 15,4-8-3-15,5-4-7 16,-1-16 2-16,1 0-7 16,-7-12 3-16,-5-4 4 0,-3-3 2 15,-6-6 6-15,-8 5 11 16,0 3 11-16,-13 6-13 16,1-2-6-16,-2 5-10 0,-3 8-5 15,0 11-32 1,-3 10-64-16,-2 7-71 0,8 2-41 15,0 2-59-15</inkml:trace>
  <inkml:trace contextRef="#ctx0" brushRef="#br0" timeOffset="18936.54">21997 6529 353 0,'-13'32'233'15,"0"1"-110"-15,13-5-64 0,0-4-25 16,0-4-14-16,0-2 2 16,5-11-1-16,7-7-9 15,8 0-1-15,8-4-2 16,-3-11 0-16,1-6 3 0,-7-3 2 16,-7-5 24-16,-12-4 28 15,0 5 11-15,-17 5-21 16,3 0-32-16,-3 12-42 0,-1-1-63 15,2 8-49-15,-1 4-44 16,3 0-17-16,6 0-36 16</inkml:trace>
  <inkml:trace contextRef="#ctx0" brushRef="#br0" timeOffset="20521.4">23540 6268 132 0,'-17'0'198'0,"5"0"-55"16,-1 0-33-16,1 0-31 0,4 0-20 16,8 0 2-16,0 0-4 15,0 0-2-15,0 0 1 16,0 0-6-16,0 0-15 16,0 0-10-16,0 0-1 15,0 0 0-15,5 0-7 0,-5 0 5 16,3 0 2-16,-3 0 6 15,0 0 29-15,0 0-2 16,0 0 11-16,0 0-11 0,0 0-6 16,0 0-12-16,0 0-4 15,0 0 0-15,0 0-7 16,0 0-1-16,0 0-4 0,0 0-13 16,0 0-3-16,0 0 5 15,0 0 1-15,0 0-4 16,-8 0-1-16,8 0-5 15,0 0-5-15,0 0 9 0,0 0 0 16,0 0-3-16,0 0-3 16,0 0 0-1,0 0-5-15,0 0 9 0,0 8-5 16,0-8 5-16,0 0 0 16,13 0-2-16,11 0 0 15,20 0 5-15,38-8-3 0,48-13 6 16,65-15-9-16,73-13 0 15,53-11-5-15,55-9 1 16,59-5 0-16,40-4-1 16,13-3 1-16,7 0 2 15,9-4-3-15,-9 7 8 16,-27 4-5-16,-34 10 3 16,-36 7 5-16,-36 8-5 0,-46 12 2 15,-53 9 7-15,-51 7 11 16,-54 6 57-16,-44 1 38 15,-32 7-118-15,-26-1 0 16,-19 4 0-16,-8 4 0 16,-13 0 0-16,-8 0 0 15,1 0 0-15,-6 0 0 0</inkml:trace>
  <inkml:trace contextRef="#ctx0" brushRef="#br0" timeOffset="20553.16">30788 5178 1795 0,'0'0'-539'0,"-20"0"-1"16</inkml:trace>
  <inkml:trace contextRef="#ctx0" brushRef="#br0" timeOffset="21433.18">17476 8565 431 0,'-28'-9'344'0,"4"1"-133"0,3 3-106 16,4 5-62-16,7 0-23 0,1 0-9 15,9 0-3 1,0 0-5-16,0 0-5 16,0 0 3-16,0 0 1 15,0-4 4-15,5-4-2 16,-5-3-2-16,0-5 1 0,-13-7-2 16,-3 0-4-16,-9-5 3 15,-7 4-4-15,-16 7 2 0,-19 17-5 16,-9 12 6-16,-9 12-4 15,-5 13 6-15,1 16 1 16,4 9-2-16,7 11 5 16,13 4 0-16,16 4-2 15,24-3 6-15,25-5-6 0,17-8 1 16,23-8 2-16,22-12-8 16,11-13 6-16,1-11-1 0,-1-5-5 15,-5-16-2-15,-7 0-21 16,-4 0-42-16,-5-8-71 15,-7-8-49-15,-3-8-29 0,-10-9-38 16</inkml:trace>
  <inkml:trace contextRef="#ctx0" brushRef="#br0" timeOffset="22247.7">17527 8654 170 0,'0'-12'269'0,"0"4"-71"16,-14 8-94-16,2 8-50 15,-5 12-13-15,1 11 8 0,-1 12-2 16,3-3-15-16,4 5-14 16,10-4-8-16,0-5-5 15,13-3-2-15,3-9 3 0,4-8-1 16,5-4-1 0,4-12-1-16,-1 0-5 0,-4-7 4 15,0-10 2-15,-4-4-4 16,-7-7 2-16,-4-8-5 0,-9-2 6 15,0 7 22-15,0 5 24 16,-14 7 9-16,6 7-14 16,8 2-22-16,-8 10-7 0,8 13-10 15,0 12 1-15,0 7-1 16,5 9-5-16,6 3 0 16,11-2 1-16,5-6-2 0,6-8 10 15,-1-3-8-15,1-9 2 16,-7-16-6-16,-4 0 3 0,-2 0 5 15,-2-7-4 1,-2-9 2-16,-1-10-3 0,1-6-3 16,1-1 5-16,-4 0 4 15,-6 9 6-15,2 9-2 16,-9 2 6-16,0 1-15 0,0 12 1 16,3 0-5-16,5 7 4 15,0 11 3-15,1 2 1 0,7-1-10 16,2 2 6-16,-4 0 1 15,3-1 6-15,3-8-5 16,1-12-3-16,0 0-8 0,-2 0-2 16,6-3 3-16,2-11 4 15,3-5 5-15,-1-10 0 16,-6 1-1-16,-2 3-1 16,-5 5-2-16,-3 3 4 0,-4 5-5 15,-6 8-1-15,5 4 1 16,0 0 3-16,-2 0-4 0,8 12 2 15,2 1-1-15,5-1 7 16,7-4-2-16,4-8 1 16,1 0-5-16,4 0 0 0,3-8-6 15,5-8-11-15,-5-9-3 16,-4-3 3-16,-8-5 7 0,-6 0 6 16,-12 0 10-1,-4 10 26-15,-6 5 13 0,0 6-2 16,0 5-19-16,0 7-15 15,-9 7-6-15,9 15 2 16,0 6-2-16,0 3-2 0,9 12-1 16,7-3-4-16,9 1-56 15,4-4-67-15,2-5-76 0,11-8-5 16,10-12-31-16,9-12-10 16</inkml:trace>
  <inkml:trace contextRef="#ctx0" brushRef="#br0" timeOffset="22897.04">20534 8166 716 0,'-19'-10'380'0,"-1"10"-200"15,-2 0-126-15,-7 0-39 16,-7 0-5-16,-1 12 0 15,2-12-5-15,2 11-5 0,5-11 7 16,7 0 2-16,9 0 1 16,12-11-1-16,0-1-2 15,0-4-16-15,16-7 1 0,14-2 3 16,5 1 5-16,5 4 0 16,2 3-4-16,2 13 8 0,-3 4-11 15,-5 21 1 1,-7 11 9-16,-6 13-2 0,-7 15 6 15,-11 9-7-15,-5 6 8 16,-21 2-4-16,-2-4 1 16,-11-4-2-16,3-12-3 0,-1-12 6 15,-1-9 2-15,4-12 5 16,9-7 11-16,3-8 13 0,6-9 18 16,11 0-1-16,0-9-25 15,0-3-13-15,0-5 1 16,0 5-8-16,3 0-13 0,5 3 0 15,4 2-4-15,4 7 6 16,5 0-1-16,12 0 0 0,7 12 0 16,5 9-2-1,6-2 3-15,-4 2-6 0,2-4-39 16,-1-1-21-16,1-1-81 16,-10-6-63-16,-1-9-47 0,-6 0-20 15,-7-12-11 1</inkml:trace>
  <inkml:trace contextRef="#ctx0" brushRef="#br0" timeOffset="23113.32">21575 7916 640 0,'-14'-11'661'0,"6"-1"-316"15,8 7-243-15,-7 5-102 16,7 0 8-16,0 0-3 0,0 0-1 15,0 0-8-15,0-3 1 16,0-1 2-16,0 0-2 16,0 4-7-16,0 0-54 0,0 0-96 15,0 0-91-15,0 0-57 16,0 0-14-16,0 11 20 16</inkml:trace>
  <inkml:trace contextRef="#ctx0" brushRef="#br0" timeOffset="23304.44">21595 8479 257 0,'0'52'317'16,"0"-10"-4"-16,0-10-129 15,0-3-93-15,0-5-38 0,0-8-27 16,0-4 2-16,0 0-4 16,0-12-13-16,0 8-13 15,0-8-29-15,0 0-42 0,0 0-44 16,0 0-46-1,0 0-19-15,0-8-3 0,0 3-10 16,0-7 29-16</inkml:trace>
  <inkml:trace contextRef="#ctx0" brushRef="#br0" timeOffset="23961.23">23404 8434 153 0,'-31'0'217'16,"2"0"-70"-16,-2 0-42 16,-8 0-48-16,5 0-8 0,-3 0 30 15,1 0 37-15,7 0-13 16,4 0-29-16,5 0-41 0,8 0-7 16,12 0-10-16,0 8 0 15,0-8 3-15,4 12-11 16,10-12-7-16,16 0 1 15,16 0 5-15,14 0-3 16,27-8 0-16,17-8 2 0,38-13 2 16,36-7-5-16,51-8 4 15,34-9-1-15,34-4 0 16,27-5-3-16,25 0 3 0,24 2-6 16,22 2 2-16,-2 2-5 15,-11 7 5-15,-17 4 5 16,-15 9-2-16,-21 3 9 0,-24 5 0 15,-34 4 13-15,-39 3 30 16,-45 4 5 0,-41 9 17-16,-38-1 54 0,-29 7 42 15,-22-3-2-15,-21 1-154 16,-10 4-19-16,-10 0 0 16,-10-3 0-16,-3-2 0 15,3 5 0-15,-3-4 0 16,2 4 0-16,-2 0 0 15,-3 0-26 17,0 0-423-32,0 0-29 0,-23 0 0 15</inkml:trace>
  <inkml:trace contextRef="#ctx0" brushRef="#br0" timeOffset="25542.01">16806 10721 444 0,'-11'-11'362'0,"3"2"-143"0,8 2-121 16,-9 2-52-16,9 2-23 15,0 3-4-15,0 0-12 16,0-4-2-16,0-1 1 15,0-3-5-15,0-1 1 0,4 6-3 16,1-6 1-16,3-3 2 16,-4-9-5-16,-4-3 1 15,0 0 4-15,-12-4 1 0,-9 3 5 16,-7 9-4-16,-5 7-3 16,-7 9-5-16,-9 21 5 15,-8 20 9-15,-4 11 2 0,4 14-3 16,9 15 15-16,15 5-12 15,20-1-3-15,23-4 4 0,12-3-12 16,24-9 6 0,19-11-4-16,17-14-1 0,14-16 2 15,14-11-4-15,3-17-9 16,-2-14-56-16,-7-9-74 0,-6-10-34 16,-4-16-23-16,-14-12 35 15,-7-3 7-15,-15-10 40 16,-18-3 43-16,-15 0 65 0,-17 3 120 15,-8 10 9-15,-12 10 14 16,-9 13-32-16,-1 17-38 0,-8 15-28 16,-2 18-5-1,0 15 8-15,-2 17-9 0,2 13-7 16,8 10-3-16,15 10-16 16,9-2-2-16,9-6-1 0,7-9-11 15,3-12-8-15,11-13-8 16,-1-12-14-16,-1-8 5 15,-4-12 3-15,0-12 1 0,-4-12 15 16,-7-9 8-16,-10-7 12 16,-3-10 7-16,-8 2 23 15,-3 3 37-15,-6 9 18 0,5 8-11 16,0 7-27-16,12 9-34 16,-8 4-19-16,8 20 0 15,3 12-1 1,10 9 10-16,11 3-14 0,4 1 11 15,10-5-7-15,1-8 0 16,6-3 4-16,4-13 0 16,0-8-4-16,0-8 4 0,-5-9-4 15,-3-6 5-15,-4-6-5 16,-9-9 3-16,-8-1 2 0,0-3-2 16,-6 11 9-16,-3 6 1 15,-3 5-1-15,1 8-10 16,-1 12 1-16,3 15 3 15,6 10-3-15,3 7-1 16,0 6-2-16,0-2 6 16,6-8-4-16,-4-3 0 15,8-5-11-15,-3-8-1 0,6-12-5 16,1-12-3-16,-3-12-7 16,2-14 10-16,-6-5 11 0,3-11 5 15,-9 6 15-15,-7 11 16 16,0 8 18-16,-6 10-5 15,-5 6-8-15,2 13-12 0,4 13 5 16,3 10 0-16,-1 11-6 16,6 6-1-16,-1 5-16 0,0 0-5 15,6-4 2 1,-8-9-2-16,3-4 6 0,-1-7-17 16,1-9-14-16,-5-1-51 15,-6-11-80-15,-1 0-71 0,-1 0-36 16,1 0-6-16,11-11-274 15</inkml:trace>
  <inkml:trace contextRef="#ctx0" brushRef="#br0" timeOffset="26008.9">20405 10136 583 0,'-18'0'583'16,"-1"0"-273"-16,-1 0-189 0,-1 8-84 16,5-8-18-16,-1 0 1 15,11 0-8-15,6 0-5 16,0 0-34-16,0 0-10 0,6-5-10 16,6-11-11-16,9-12-35 15,11-10 27-15,10 2 27 0,1 3 20 16,3 5 9-16,-7 12 4 15,0 16 4-15,-13 16 6 16,-4 20 7-16,-14 22 23 16,-8 19-5-16,-8 11-9 15,-6-4 3-15,3-7 0 0,-2-13-5 16,13-10-10-16,0-8-5 16,8-15 4-16,8-10 2 0,14-14-7 15,5-7 5-15,11-7-7 16,3-6 5-16,-2 1-4 15,-5 4 0-15,-5 3-5 0,-8 5 5 16,-7 0 5-16,0 21-5 16,-11 3 5-16,-1 5-3 0,-10 3-6 15,0 2 5 1,0-3-2-16,-13-3-37 0,5-6-96 16,-5-6-106-16,1-4-60 15,12-5-25-15</inkml:trace>
  <inkml:trace contextRef="#ctx0" brushRef="#br0" timeOffset="26192.61">21671 10074 731 0,'11'-46'769'16,"-5"14"-390"-16,-6 5-259 0,0 6-72 15,0 5-48-15,0 3 0 16,0 6 0-16,0-3 0 15,0 8-102-15,0 2-195 16,0 0-99-16,0 0-19 0,0 7 21 16</inkml:trace>
  <inkml:trace contextRef="#ctx0" brushRef="#br0" timeOffset="26353.32">21826 10494 552 0,'8'50'310'16,"-5"-15"-97"-16,2-1-108 15,-1-6-49-15,0-5-24 16,1-5-14-16,-5-6-13 16,0-12-38-16,0 7-82 0,0-7-83 15,0 0-32-15,0-3-21 16,0-6 28-16</inkml:trace>
  <inkml:trace contextRef="#ctx0" brushRef="#br0" timeOffset="26840.27">23248 10339 491 0,'-16'-12'339'0,"-2"0"-118"16,7 0-122-16,2 3-64 15,1 4-20-15,8 5-1 16,-8 0 2-16,8 0 1 0,0 0-8 16,0 0-2-16,0 0-11 15,8 0 5-15,9 0 5 16,12 0-2-16,13-2 7 0,23-8-3 16,25-1 2-16,29-6 5 15,26-2 3-15,43-7 5 16,36-5 0-16,39-6-14 15,25-4-5-15,21 0 4 0,19 0-10 16,22-3 10-16,9-1-2 16,-3 4 40-16,-16 0 50 15,-13 0 41-15,-20 4 10 16,-15 1-29-16,-20 4-26 0,-20 3-92 16,-29 6 0-16,-31 2 0 15,-34 4 0-15,-33 5 0 16,-35 4 0-16,-25-1 0 15,-22 5 0-15,-18 4 0 0,-12 0 0 16,-13-3 0 0,-16-6-298-16,-20 1-263 0,-32-1 31 15</inkml:trace>
  <inkml:trace contextRef="#ctx0" brushRef="#br0" timeOffset="29919.33">5173 10033 374 0,'-22'-33'54'0,"8"9"-85"16,1 8-69-16,13 13 19 15,0 3 46-15,0 7 115 16,0 10 38-16,3 7-42 16,7 12 6-16,-4 9-21 15,2 8-4-15,0 4-2 16,1 5-6-16,-4-5-11 16,-2-3-16-16,-3-3-7 15,5-6-5-15,-2-4-38 0,2-13-70 16,-5-11-59-16,0-17-86 15</inkml:trace>
  <inkml:trace contextRef="#ctx0" brushRef="#br0" timeOffset="30061.36">4944 9244 821 0,'-32'-73'214'15,"4"20"-128"-15,7 11-110 16,6 18-17-16,6 8-2 15,9 4-55-15,0 12-42 16,9 12-38-16,6 8-85 16</inkml:trace>
  <inkml:trace contextRef="#ctx0" brushRef="#br0" timeOffset="30418.26">5298 8971 575 0,'-12'0'187'0,"4"0"-97"0,8 24-44 16,-8 26-20-16,8 19 12 16,0 23-1-16,11 27-21 15,6 17-4-15,8 4-4 16,8 0-7-16,-1-14-3 16,1-12-24-16,-1-17-72 15,-4-18-57-15,-4-23-16 0,-11-16 1 16,-13-18 17-16,-13-22 40 15,-11-22 43-15,-4-12 54 16,-4-16 105-16,-1 0 142 16,5 5-11-16,2 4-65 15,10 8-82-15,9 4-53 16,7 2-16-16,3-3-3 16,9-1-1-16,14-10-10 15,13-7-56-15,9-5-51 16,9-5-57-16,-4 2-63 0</inkml:trace>
  <inkml:trace contextRef="#ctx0" brushRef="#br0" timeOffset="30634.42">6030 8784 655 0,'-22'-17'343'0,"6"14"-177"15,5 11-88-15,3 25-34 16,8 24-24-16,0 19 16 16,11 19-12-16,18 14-18 0,20 13 0 15,28 8-3-15,23-4 1 16,19-12-35-16,10-24-110 16,10-25-26-16,3-25-63 15,-4-31-66-15</inkml:trace>
  <inkml:trace contextRef="#ctx0" brushRef="#br0" timeOffset="31067.27">7309 8438 446 0,'-30'-41'225'16,"7"9"-111"-16,-1 7-60 15,3 14-26-15,-4 11-7 0,-7 11 12 16,-4 22 1 0,-4 24 8-16,-2 21-4 0,5 15-4 15,6 12-14-15,15-3-10 16,16-8-9-16,3-13-1 16,13-12 0-16,12-16-7 15,4-16-6-15,6-21-12 0,-3-16-18 16,4-16 1-16,-4-24 3 15,-7-17 9-15,-2-17 17 16,-10-11 21-16,-8-9 30 16,-8 8 19-16,0 14 29 0,0 11 18 15,0 15-24-15,-8 13-38 16,8 13-24 0,0 13-20-16,0 7 5 0,12 20-1 15,7 13 5-15,11 7-6 16,2 5-24-16,8-4-120 15,5-8-56-15,3-8-48 0,2-14-55 16</inkml:trace>
  <inkml:trace contextRef="#ctx0" brushRef="#br0" timeOffset="31229.38">7731 8198 479 0,'-17'-53'252'16,"6"7"-128"-16,11 6-59 0,0 8-30 15,0 3-11-15,11 0-22 16,18-3 2-16,24-5-11 16,20-3-49-16,12-1-57 0,-3 8-23 15,-9 9-22-15,-16 12-38 16,-17 12 39-16</inkml:trace>
  <inkml:trace contextRef="#ctx0" brushRef="#br0" timeOffset="31376.18">8014 8179 45 0,'-60'75'218'0,"10"-8"-44"15,15-15-57-15,5-15-34 0,16-13-16 16,14-7-21 0,0-17-19-16,6 0-8 0,19 0-7 15,15-17-6-15,25-11 3 16,17-13-12-16,8-8-34 16,7-8-62-16,1-12-72 0,-13 0-71 15</inkml:trace>
  <inkml:trace contextRef="#ctx0" brushRef="#br0" timeOffset="31576.68">8661 7648 117 0,'-17'0'196'0,"4"0"-66"16,13-12-62-16,5-9-31 0,12-3-18 15,8-13-11-15,7-4-2 16,8-4-16-16,9-2-46 0,0-3-78 16,-10 1-30-16</inkml:trace>
  <inkml:trace contextRef="#ctx0" brushRef="#br0" timeOffset="32099.37">8941 7660 21 0,'0'0'52'0,"0"0"50"0,0 0 39 16,0 0-45-16,-8 0-44 15,0 0-29-15,-1 0-11 16,2 0-3-16,7 13 6 15,-12-5 10-15,12-8 6 0,0 7 15 16,0-7 21-16,0 0 25 16,0 0 13-16,0 0 10 15,0 0-3-15,0 0-31 0,0 0-29 16,0-7-18-16,12-5-8 16,-2 1-9-16,12-11-7 15,10-10-2-15,13-14-4 16,8 1 4-16,-1 0-6 0,-8 4-3 15,-3 1 1-15,-3 7-2 16,-11 1-47-16,-2 4-58 16,-9 0-54-16,-8-1-52 0,-8 1-21 15,-8 2-33-15</inkml:trace>
  <inkml:trace contextRef="#ctx0" brushRef="#br0" timeOffset="32516.04">9773 6297 317 0,'-15'-29'278'16,"1"8"-91"-16,6 7-64 16,8 0-12-16,-12 6 7 15,12 4-3-15,-8 4-41 0,8 0-43 16,0 28-11-16,3 18-1 15,14 19-3-15,5 16 25 16,1 12-1-16,10 9-11 0,-1-4-11 16,2-9-8-16,-2-7-3 15,1-9-5-15,-5-11 1 16,-4-14-3-16,0-8-37 16,-7-7-123-16,-6-12-60 0,-6-9-23 15,-5-12-53-15,0-16 9 16</inkml:trace>
  <inkml:trace contextRef="#ctx0" brushRef="#br0" timeOffset="32831.29">10094 6052 502 0,'0'-57'255'16,"0"12"-79"-16,0 14-27 0,0 5-23 15,0 14-44-15,0 9-30 16,0 3-28-16,0 31 9 15,4 19 92-15,12 19 10 16,5 17 0-16,7 7 12 16,1 4-60-16,4 2-68 0,3-1-19 15,-1-10 0-15,3-11 0 16,-6-11 0-16,-4-12 0 16,-3-13 0-16,-9-13 0 0,-3-9 0 15,-5-2 0-15,-2-6 0 16,-6-18-260 15,0-10-212-15,-14-6-15-16,-8-10-340 15</inkml:trace>
  <inkml:trace contextRef="#ctx0" brushRef="#br0" timeOffset="33164.28">10918 5067 351 0,'-15'-60'223'16,"-2"10"-73"-16,4 10-71 0,13 11-42 15,0 9-18-15,5 3-9 16,20 9-6-16,18 8-4 16,19 12 10-16,17 21 7 0,3 24 9 15,5 33 41-15,-7 49-1 16,-7 40 5-16,-11 36-4 16,-18 17-26-16,-20 1-19 0,-7-10-10 15,-17-11-7 1,0-14-49-16,-20-9-106 0,-17-16-117 15,-21-4-106-15</inkml:trace>
  <inkml:trace contextRef="#ctx0" brushRef="#br0" timeOffset="33629.56">7573 10185 659 0,'-45'-54'295'0,"0"21"-149"16,-4 33-79-16,0 28-33 15,-3 31-4-15,3 22-6 16,16 16-14-16,14 10-7 16,19 2-5-16,8-6-3 15,15-11-12-15,15-14-32 0,5-17-19 16,11-17 4-16,-1-11 24 16,-2-12 8-16,-5-9 16 15,-13-4 13-15,-12 0 29 16,-10-1 41-16,-8 1 30 0,-3 2-5 15,0 2-15-15,0 4-6 16,-11 13-20-16,-5 4-20 16,3 2-18-16,4 6-9 0,9 5-7 15,0 3-39-15,17 6 42 16,12 16-275-16,12 10-22 16,11 8-31-16</inkml:trace>
  <inkml:trace contextRef="#ctx0" brushRef="#br0" timeOffset="33913.05">9809 13681 575 0,'25'106'542'0,"-13"-17"-178"16,-12-15-193-16,0-12-171 15,9-15-86-15,7-9 6 0,12-19 20 16,18-19-12-16,22 0 0 15,22-8 24-15,11 4 26 16,4 4 10-16,-3 24 1 0,-12 22 15 16,-21 15 24-16,-16 12 56 15,-18 13 44-15,-14 7 4 16,-12-4-32-16,-9 4-47 16,-9-6-25-16,-7-6-27 0,-6-12-47 15,-5-13-63-15,-13-6-69 16,-18-14-87-16,-10-11-56 0,-19-25-30 15</inkml:trace>
  <inkml:trace contextRef="#ctx0" brushRef="#br0" timeOffset="35360.8">21351 5731 105 0,'-13'0'227'15,"13"-5"-48"-15,0 1-72 16,0 1-56-16,0 3-19 0,0 0-8 16,0 0 1-16,0 0 20 15,0 0 24-15,0 0 26 16,-8 0 11-16,8 0 6 16,0 0-15-16,-9-4-13 0,9-1-6 15,0-2-12-15,0-2-17 16,0 2-14-16,0-6-12 15,0-4-10-15,5-3-12 16,3-5-2-16,0-3 5 0,1 4-1 16,0 1-7-16,2 1 1 15,1 3-1-15,-4 2 4 16,0 6-6-16,-5 1 1 0,2 10 0 16,-5 0 3-1,0 0-1-15,0 10 4 0,0-3-7 16,0 5 4-16,5 8 4 15,-1 10 11-15,0 13 14 16,-4 14-1-16,0 13-10 0,0 16 2 16,0 11-2-16,0 4-13 15,0 1-3-15,0-5 0 16,0-3 5-16,0-8-7 0,0-9 6 16,0-8-4-16,0-8 0 15,0-8 2-15,0-8-2 0,0-12 2 16,0-9-2-16,0-8 1 15,0-6 6-15,0-10-3 16,0 0-11-16,0-10-1 16,0-2-43-16,0-4-62 15,0-1-72-15,4-2-74 0,0-7-38 16,1 2-48-16</inkml:trace>
  <inkml:trace contextRef="#ctx0" brushRef="#br0" timeOffset="35631.23">21330 6883 419 0,'0'8'284'0,"-12"-8"-91"15,12 8-80-15,0-8-24 0,0 0-25 16,3 0-13-16,18 0-18 15,15-8-6-15,14-9-13 0,11 1-6 16,3-3-1-16,1-4-3 16,-12 8 1-16,-12 3-4 15,-14 0 5-15,-2 0-2 0,-7 5-9 16,-7-3-6-16,-3 3-97 16,-8-2-121-16,-8-3-76 15,-9 4-17-15</inkml:trace>
  <inkml:trace contextRef="#ctx0" brushRef="#br0" timeOffset="37739.51">9749 17241 429 0,'-33'-23'235'0,"5"3"-87"15,2 7-58-15,12 11-19 16,1 2 23-16,13 0 21 16,0 0-29-16,0 7-19 0,0 12-19 15,16 9-8-15,12 10 29 16,9 3-2-16,8 4 5 0,0 3-19 15,-1-3-19-15,-3-5-19 16,-4-3 4-16,-9-8-13 16,-3-9 1-16,-9-4 3 15,-5-7-4-15,2-9 5 0,-5-4 7 16,-8-17-21-16,-8-20-22 16,-8-11 1-16,-12-17 2 15,-10-9 4-15,-7 1 8 16,-3 8 21-16,-5 12 16 0,1 17 24 15,-1 14-6-15,0 18-16 16,1 25 1-16,-2 19 17 0,11 25 9 16,4 21-13-16,17 27-43 15,9 15 0-15,13 6 0 16,16-9 0-16,9-10 0 0,15-22 0 16,10-23 0-1,14-21 0-15,8-31 0 0,10-26 0 16,3-27 0-16,0-30 0 15,-3-23-131-15,-9-13-14 16,-16-12 42-16,-18-6 39 0,-13-8 23 16,-26 14 36-16,0 15 71 15,-16 24 49-15,-2 22 47 0,7 19-16 16,-6 13-146-16,6 16 0 16,-2 16 0-16,5 16 0 15,8 13 0-15,0 7 0 0,4-3 0 16,9 1 0-16,2-6 0 15,7-8 0-15,2-9 0 16,0-4 0-16,4-15-47 16,-3-11-46-16,-1-7 4 0,-4-20 11 15,-4-7 26-15,-2-8 32 16,-7 6 28-16,-7 4 8 16,3 12 3-16,2 11 13 0,-2 7 3 15,-3 13-5-15,8 0-8 16,6 21 23-16,2 8-9 0,8-1-14 15,1-4-11-15,3-4-5 16,1-4-5-16,2-7-15 16,7-9-11-16,-3-9-5 0,5-10-43 15,-1-10-9 1,-12-8-1-16,-3-3 32 0,-7-1 19 16,-6 8 37-16,3 8 13 15,-6 9 16-15,-4 9 15 0,-1 2 4 16,2 5-3-16,-5 0-16 15,4 0-21-15,-1 0-10 0,-3 0-7 16,8-4 5-16,0-3-4 16,9-3-14-16,0-5-32 15,3-10-18-15,0-6-7 0,-4-10 27 16,0-4 27-16,-3 4 9 16,-2 7 6-16,3 7 15 15,-11 10 9-15,0 5 22 16,2 8 38-16,-1 4-12 0,0 0-24 15,5 0-19-15,-5 0-7 16,4 0-6-16,3 0-6 0,1 0-2 16,4 0-9-16,2 0-18 15,-2 0-101-15,-1-8-162 16,1-4-99-16,-2-2-20 0</inkml:trace>
  <inkml:trace contextRef="#ctx0" brushRef="#br0" timeOffset="38538.5">12336 15598 164 0,'0'-4'217'0,"0"4"-57"0,0 0-56 15,0 0-48-15,0 0-13 16,0 0 5-16,0 0 9 0,0 0-11 15,0 0-26-15,0 0-8 16,0 0-6-16,0 0 2 0,8 0-4 16,8 0-1-16,9 0 1 15,3 0 0-15,5-12-7 16,-1-8 6-16,1-1-3 16,-6 2 0-16,-6-2-10 0,-5 0 6 15,-4 1 6-15,-8-3-1 16,-4-3-1-16,-8 2 0 15,-4-1 6-15,-5 5 12 0,1 0 13 16,-1 4 5-16,2 4 7 16,-2 2 14-16,1 7 20 0,1 3 6 15,-6 0-19-15,5 0-15 16,-4 0 1-16,0 0 6 16,3 16-1-16,-3 9-3 0,-1 11 16 15,-3 21 25-15,4 12-2 16,4 9-31-16,8 3-16 0,8-8-28 15,8-12-6 1,3-7-2-16,10-9-2 0,7-13 2 16,5-7-5-16,12-18-5 15,4-11-17-15,-2-16-34 0,-1-7-31 16,-6-15-11-16,-7-8 19 16,-5-2 32-16,-11-2 36 0,-17-1 12 15,0 1 21-15,-22 6 34 16,-1 7 30-16,-6 4 21 15,-4 7-24-15,5 12-60 0,5 1-26 16,1 9 0-16,11 0 0 16,2 8 0-16,18 19 0 15,10 7 0 1,10 5 0-16,7 7 0 16,7 2 0-16,-4 1 0 15,1-3-128-15,2-7-152 0,-7-6-68 16,-2-12 0-16,4-13 18 15,-4-13 40-15</inkml:trace>
  <inkml:trace contextRef="#ctx0" brushRef="#br0" timeOffset="38738.08">12924 15219 288 0,'-8'-16'327'0,"8"3"-48"15,-8 5-102-15,8 4-85 0,0 1-35 16,0-1-22-16,0-5-20 15,11 1-1-15,15-9-5 0,10-11-9 16,10-5-2-16,1-3-46 16,7 3-73-16,-10 2-58 15,-3 2-15-15,-12 4 2 0,-13 12-3 16,-10 10 37-16,-6 11 58 16</inkml:trace>
  <inkml:trace contextRef="#ctx0" brushRef="#br0" timeOffset="38871.33">13176 15069 44 0,'-28'52'187'16,"0"-2"27"-16,8-14-35 15,2-3-67-15,7-8-38 0,11-9-11 16,0-3-18-16,0-13-14 16,0 0-16-16,17 0-3 15,6-18-7-15,10-7-32 16,8-7-58-16,3-12-63 0,0-10-41 16,-2-3-36-16</inkml:trace>
  <inkml:trace contextRef="#ctx0" brushRef="#br0" timeOffset="39041.33">13512 14560 143 0,'0'-9'254'15,"-8"9"-53"-15,8 0-86 0,0 0-52 16,0 0-25-16,0 0-18 16,0-2-9-16,8-10-5 15,10-6-50-15,5 2-47 16,10-5-21-16,-1 1-15 0,-2 4-25 15,-6 4 11-15</inkml:trace>
  <inkml:trace contextRef="#ctx0" brushRef="#br0" timeOffset="39220.05">13685 14608 97 0,'-22'54'216'0,"2"-6"-38"0,3-2-46 16,1-9-40-1,9-11-7-15,7-4-13 0,0-10-24 16,0-12-24-16,7 0-6 15,14-16-10-15,11-14-5 0,10-9-7 16,6-10-48-16,0-5-50 16,0-6-46-16,-2-1-35 15,-10-1-26-15</inkml:trace>
  <inkml:trace contextRef="#ctx0" brushRef="#br0" timeOffset="39397.19">13928 13962 262 0,'-17'-8'270'0,"4"4"-83"0,3-5-93 15,10 1-41-15,0-8-26 16,15-4-15-16,10-8-7 16,11-10-9-16,7-2-49 0,11-5-40 15,3 0-31-15,-4 1-34 16,-5-2-39-16</inkml:trace>
  <inkml:trace contextRef="#ctx0" brushRef="#br0" timeOffset="39686.9">14191 13641 394 0,'-29'47'243'0,"5"8"-68"0,1 9-57 15,2 5-5-15,8 0-17 16,13-2-18-16,0-11-36 0,5-12-13 15,11-7-16-15,11-12 0 16,6-9-12-16,8-16-2 16,8-8-4-16,8-12 1 0,3-10 7 15,2 2-5-15,-5 4 2 16,-8 12 0-16,-10 3-6 0,-5 9 7 16,-11 21 1-16,-7 11-1 15,-11 10-7-15,-5 5-38 16,-21 6-54-16,-11 5-63 15,-8 4-63-15,-8-11-42 0,-9 3 19 16</inkml:trace>
  <inkml:trace contextRef="#ctx0" brushRef="#br0" timeOffset="39952.56">14118 12973 474 0,'-11'-66'440'16,"-2"18"-163"-16,5 15-139 16,8 12-74-16,0 9-30 0,16 12 5 15,17 17 11-15,20 20 0 16,21 20-11-16,14 20-13 0,5 20-11 16,-4 22-8-16,-7 14-18 15,-14 15-58-15,-14 6-46 16,-17 9-45-16,-22 4-13 0,-15-1 4 15,-28-2 3-15,-21-10 22 16,-24-4 2-16,-20-10-39 0,-21-14 23 16</inkml:trace>
  <inkml:trace contextRef="#ctx0" brushRef="#br0" timeOffset="40236.15">11357 14865 498 0,'-49'-8'433'0,"3"20"-164"0,7 38-130 16,7 38-71-16,10 48-27 15,22 35-1-15,6 23 4 16,21 14-20-16,22-1-16 0,24-14-6 16,29-19-47-16,23-31-70 15,21-30-121-15,18-31-43 16,9-33 21-16,10-29-36 0</inkml:trace>
  <inkml:trace contextRef="#ctx0" brushRef="#br0" timeOffset="40618.4">13009 17047 321 0,'-42'0'343'0,"8"0"-67"16,6 0-146-16,11 0-123 15,5 0-45-15,12 0-9 16,0 0 15-16,8 0 20 0,4 0-2 16,8-7 7-16,5-2-1 15,23-11-12 1,-28 11 18-16,-7 4 7 16,-4 5 16-16,-7 0 32 0,-2 10 26 15,0 10 11-15,0 8-3 16,0 54 15-16,8-29-78 15,5-2-12-15,7-5-3 16,6-1-8-16,5 0-3 16,6 1 3-16,8-7 1 15,6-2-15-15,3-9-96 0,7-7-97 16,8-9-57-16,5-12-46 16</inkml:trace>
  <inkml:trace contextRef="#ctx0" brushRef="#br0" timeOffset="40900.97">14752 17849 365 0,'8'37'419'16,"-8"-5"26"-16,0-2-167 0,0-2-143 16,5 0-88-16,9 1-65 15,20-8-29-15,11-14-8 16,12-7-35-16,11 0 8 0,11 0 41 15,2 7 16-15,-1 19 15 16,-4 17 7-16,-2 28 7 16,-9 18 40-16,-14 22 42 15,-9 15 18-15,-17 2-12 0,-13 8-29 16,-9-10-25-16,-3-13-25 16,-15-100-49-16,-10-13-95 0,-8 0-70 15,-8 0-95-15,-2 0-5 16,-15 0 4-16</inkml:trace>
  <inkml:trace contextRef="#ctx0" brushRef="#br0" timeOffset="41041.37">14334 16990 628 0,'-22'-28'163'0,"6"4"-211"0,16-9-146 15,5-13-55-15</inkml:trace>
  <inkml:trace contextRef="#ctx0" brushRef="#br0" timeOffset="42117.22">20452 7990 98 0,'-16'0'224'15,"5"0"-41"-15,-1 0-54 0,0 0-44 16,12 0-20-16,0 0-5 16,0 0-9-16,0 0-17 15,0 0-10-15,4 0-8 0,-1 0-4 16,5 0-3-16,4 0 1 16,12 0 0-16,11 0 10 15,12-7 10-15,18-9-5 16,17-5 3-16,12-9-14 0,2 2-5 15,2 0-1-15,-13-1-4 16,-12 4-3-16,-16 5 1 16,-13 5 1-16,-11 2-5 0,-13 10-6 15,-6-2-61-15,-14 5-71 16,-14 0-45-16,-9 0-31 16,-19 0-21-16</inkml:trace>
  <inkml:trace contextRef="#ctx0" brushRef="#br0" timeOffset="42717.39">20577 8043 153 0,'-9'0'199'16,"9"0"-34"-16,-8 0-30 16,-1 0-30-16,9 0-21 0,-9 0-8 15,9 0-11-15,0 9-29 16,-8 7-9-16,0 15-2 0,8 15 22 15,-11 15 4-15,-3 13 13 16,3 11-13-16,-2 8-3 16,-3 5-12-16,4-4-11 15,-1-6-11-15,2-9-10 0,2-15 5 16,9-10-7-16,-8-13-2 16,8-11 4-16,0-3-3 15,0-12 6-15,0-7-1 0,0-8 8 16,0 0-9-16,8-8 1 15,9-4-5-15,11-7 1 0,12-11-1 16,10-2-4-16,7-5 2 16,-1 9-2-16,1 2 4 15,-3 11 7-15,-7 7-8 0,-3 8 2 16,-2 0 10-16,-6 15 3 16,-4 15-2-16,-4 10-1 15,-6 10 1-15,-11 7 19 0,-6 2 7 16,-5 3-12-16,-13-5 1 15,-6-4-13-15,-9-4-5 0,-15-4 1 16,3-14-4-16,-2-5-2 16,-9-14 6-16,11-12-2 15,3 0 10-15,10-4 3 0,1-8-3 16,9-10-8-16,17-6-11 16,0 4 4-16,5 0-10 0,7 8-1 15,8 4 7-15,5 7-5 16,3 5 6-16,6 9-1 15,0 3 3-15,0 4 1 16,-6 0-11-16,-3-3-13 0,-4-6-71 16,-7-7-146-16,-5 0-109 15,-9 0-27-15,0 0 26 0</inkml:trace>
  <inkml:trace contextRef="#ctx0" brushRef="#br0" timeOffset="45195.11">22686 3829 129 0,'-8'-24'233'15,"-4"0"-49"-15,-8 8-74 16,-8 4-47-16,-8 3-1 16,-15 9 8-16,-6 16-11 15,-11 12-22-15,-9 17-6 16,-1 13-12-16,1 15 1 0,4 13 9 15,0 15-9-15,4 10-6 16,4 2-4-16,8-3-2 16,10-4-6-16,1-13 1 0,6-8-4 15,7-11 7-15,10-10-5 16,2-9 3-16,3-16 0 16,7-9-6-16,2-6 4 15,9-8-2-15,0-4 3 16,0-12-5-16,0 0-16 15,0 0-26-15,6-12-88 16,-3-12-71-16,5-14-41 16,0-2 8-16</inkml:trace>
  <inkml:trace contextRef="#ctx0" brushRef="#br0" timeOffset="45561.84">21428 4476 168 0,'-8'-8'239'15,"8"6"-82"-15,-8 2-70 0,-2 0-42 16,10 0-18-16,0 8-7 16,0 7-6-16,0 14 0 15,0 11 8-15,0 9 9 0,10 9-13 16,2 2-8-16,4 2 3 15,3-6-6-15,3-3-1 16,2-8-1-16,4-12-2 0,-4-6 5 16,2-6 1-16,-3-8-7 15,2-13 6-15,1 0-2 16,-4 0-2-16,3-9-1 16,-1-3 3-16,4-1-1 15,-2-2-2-15,-4-2-3 0,3 1 2 16,-4 0-8-16,-5-4-10 15,-2-1-66-15,-3 1-53 16,-8-5-66-16,-3-4-31 0</inkml:trace>
  <inkml:trace contextRef="#ctx0" brushRef="#br0" timeOffset="45832.34">21378 4603 170 0,'-15'-12'201'15,"15"0"-86"-15,0 3-58 16,0 7-26-16,13 2-3 16,5 0 14-16,12 14 18 0,10 11-6 15,9 7-4-15,5 13-8 16,1 4 4-16,5 5-12 16,-3-3-20-16,-3 4 0 15,-5-7-7-15,-8-8-6 16,-9-2-4-16,-2-7 6 0,-13-1-7 15,0-6-12-15,-4-3-17 0,-4-9-31 16,-5-5-25 0,-4-7-12-16,0 0-38 0,-8 0-86 15</inkml:trace>
  <inkml:trace contextRef="#ctx0" brushRef="#br0" timeOffset="50203.47">21029 10824 191 0,'0'0'193'16,"0"0"-51"-16,0 0-45 0,0 0-37 16,0 0-6-16,0 0 22 15,0 0-5-15,0 0-24 16,0 0-18-16,0 0-17 0,0 0-7 15,0 0-2-15,0 0 0 0,0 0 8 16,0 0-1-16,0 0 27 16,0 0 2-16,0 0 0 15,-8 0 8-15,0 16-2 16,-1 1-4-16,-2 2-16 0,-6 6 6 16,2 0-14-16,-7 3-1 15,3-4-10-15,-2 0 0 0,1 0 3 16,1-4-7-16,-2 3 5 15,-9-4-6-15,4-3-3 0,-11 1 2 16,1 0 1-16,-7-1 0 16,8-4-1-16,2-5-2 15,5-7 3-15,4 0 1 0,-2 0-1 16,11 0-6-16,4 0-7 16,-3-7 2-16,14-2 7 15,0 1-4-15,0-1 3 0,0-3 0 16,0 0 4-16,6 0 2 15,2 4-2-15,-2 0-2 0,2 0-1 16,1 4 6-16,-1-1-5 16,0 3 4-16,0 2-8 0,5-5 4 15,3 0 4-15,-4 5-3 16,4 0 2-16,-3 0-2 0,-1 0 4 16,4 0-3-16,-5 12 5 15,5 5 0-15,1-1 0 16,1 1 0-16,-4 0-3 15,3-1-5-15,-4-4-25 0,-2-1-106 16,-2 1-87-16,-9 1-33 16,0-1-34-16</inkml:trace>
  <inkml:trace contextRef="#ctx0" brushRef="#br0" timeOffset="53532.48">4686 12876 282 0,'0'0'299'0,"-13"-15"-136"16,-7-4-79-16,-2-9-43 15,-2-9-2-15,-9-11 52 16,-7-18 18-16,-4-25-35 15,-13-14-27-15,-3-13 38 16,-10-3 46-16,1-3-5 16,-4 8-48-16,-3-3-35 15,-9 10-17-15,-5 2-11 16,-4 14 2-16,1 12 14 16,-5 8-13-1,0 6-6-15,0 16-7 0,-3 9-3 16,-4 10-7-16,-16 12 5 15,-17 11 0-15,-13 9-5 16,-11 0 3-16,-4 22-5 16,-9 6 0-1,-1 13 0-15,2 3-3 0,3 9 0 16,5 3 3-16,8 6 5 16,16 3-3-16,12-4 7 15,13 4-6-15,10 8 5 16,14 8-4-16,8 9-2 15,8 7 5-15,8 14 1 16,7 16-9-16,5 18 14 16,5 27-4-16,3 23 9 0,8 41-5 15,17 49 5-15,12 40 13 16,12 18-9-16,20 3-3 16,10 3 11-16,10 1 9 15,8-4 25-15,9-3 27 0,8-8-55 16,8-19-29-1,12-11 0-15,17 1 0 16,16 2 0-16,12-1 0 0,12-18 0 16,13-21 0-16,11-28 0 15,13-31 0-15,11-40 0 16,5-34 0-16,0-32 0 16,0-39 0-16,-9-64 0 15,-2 0 0-15,-1 0 0 16,2-45 0-16,11-43 0 15,3-39 0-15,8-44 0 16,-1-49 0-16,1-44 0 16,-6-45 0-16,-10-63 0 15,-17-55 0-15,-25-36 0 16,-23-26 0-16,-32-16 0 16,-29 4 0-16,-33 28 0 0,-27 46 0 15,-25 37 0-15,-29 31 0 16,-21 38 0-16,-15 36 0 15,-8 36 0-15,-1 38 0 16,1 41 0-16,12 34 0 16,7 39 0-16,17 32 0 15,10 20-131-15,5 21-162 16,11 18 27-16,5 6 52 16,11 18 45-16,2 10 35 15,13 5 21-15,0 8 13 16,0 0-18-16,5-6-76 15</inkml:trace>
  <inkml:trace contextRef="#ctx0" brushRef="#br0" timeOffset="56409.82">17157 13084 109 0,'0'-18'211'0,"0"6"-58"16,0 0-37-16,0 0-46 0,0 4-28 16,0-1 7-16,0 5 13 15,0-1-2-15,0 5-13 0,0 0-14 16,0 0-3-16,0 0 11 15,0 0 3-15,0 0 11 16,0 0-7-16,0 0-9 0,0 0-17 16,0 0-12-16,0 14 1 15,0-2 2-15,0 8 3 0,0 8 6 16,0 18 4 0,3 6 8-16,5 14-8 0,-5 3-8 15,5 6-5-15,1 5-1 16,4-3-5-16,-2-4-3 15,-2-8 2-15,0-8-4 0,2-12 1 16,-2-4-3-16,-1-10-3 16,-5-5 3-16,5-7-3 15,-5-2 3-15,2-5 3 0,-5-12 1 16,0 0 2-16,0 0-4 16,0 0-3-16,0-12-22 15,-8-8-14-15,-8-13 4 16,-4-5 6-16,-5-5-11 0,-4-7 12 15,-2 5 18-15,-6 10-4 16,5 6-4-16,-29 1-6 16,36 28 13-16,5 15 4 15,0 10 6 1,9 57 11-16,11-33-16 16,3-1 6-16,13-3-1 0,7-5 3 15,8-2 3-15,3-14 0 16,6-4-7-16,2-8 3 15,-2-12-3-15,-3 0 7 0,-4-12 0 16,-5-4-6-16,-3 0-1 16,-1-1-1-16,-8 1 5 15,-4-1 2-15,-4 5-6 16,-8 0 0-16,0 5-11 16,0 2-44-16,0-4-64 0,0 5-73 15,-11 4-34-15,11 0-29 16,-9 0-147-16</inkml:trace>
  <inkml:trace contextRef="#ctx0" brushRef="#br0" timeOffset="56843.24">17476 13774 268 0,'5'-12'195'16,"-5"5"-60"-16,0 7-60 15,0 0-36-15,0 0-16 16,8 0-6-16,0-5-5 0,8 1-9 15,1-4 5-15,2-1 0 16,6-2 3-16,1-2-2 16,-8-4 8-16,-2-2-4 0,2-6-5 15,-7 0 15-15,-3 2 4 16,-8-5-9-16,0-2-3 16,-11-2 5-16,-7 4 20 0,-1 3 3 15,-1 4 4-15,-5 5-22 16,-1 13-6-16,1 3-4 15,-1 16 2-15,1 16 6 16,8 8 11-16,6 17-18 0,3 4-10 16,8 6 2-16,5-3-5 15,6-2-1-15,6-5-1 16,2-9 3-16,7-8-2 16,-3-11 1-16,6-3 3 0,1-12-3 15,1 0-3-15,-2-14 1 16,2 0-5-16,2 0-2 15,-4 0-20-15,-6-5-29 16,-6-4-32-16,0 2-34 16,-1-5-22-16,-1-9-23 0,1-3-31 15,6-9 14-15</inkml:trace>
  <inkml:trace contextRef="#ctx0" brushRef="#br0" timeOffset="57158.63">18406 12615 285 0,'-6'-74'179'0,"-12"8"-40"0,-3 13-16 16,-7 9-25 0,-4 13 3-16,-1 9 10 0,5 10-13 15,4 3-44-15,-1 9-23 16,10 25-20-16,2 28 54 0,1 32 12 15,12 34-27-15,0 24-14 16,8 12-21-16,9 11-4 16,1 9 0-16,12 1-14 0,2-5 12 15,4-14-9-15,-1-10-4 16,-4-16-9-16,-3-22-61 16,0-19-87-16,-8-16-55 0,-7-22-26 15,-8-16 7-15,-5-15 27 16</inkml:trace>
  <inkml:trace contextRef="#ctx0" brushRef="#br0" timeOffset="57358.51">18112 13933 238 0,'-48'-57'278'0,"14"7"-73"16,0 15-94-16,6 6-56 0,8 5-14 16,8 8 11-16,4 4 0 15,8-1-19-15,8 2-19 16,10-3-10-16,24-5 0 0,20-5-1 15,9-2-2-15,8-2 0 16,-6 4-4-16,-5 3-23 16,-8 6-63-16,-6-1-50 15,-10 3-31-15,-6-1-57 0,-10 8 11 16</inkml:trace>
  <inkml:trace contextRef="#ctx0" brushRef="#br0" timeOffset="58406.88">18937 13335 355 0,'0'-19'234'0,"0"-3"-104"0,-11 2-64 16,11 4-31-1,-8 7 27-15,-1 2 61 0,9 7 14 16,-11 0-40-16,3 0-45 15,-5 24-16-15,-3 21 27 0,-1 16-6 16,3 11-16-16,0 14-15 16,14 0-18-16,0-1-7 15,14-3 3-15,0-14-5 0,7-10-2 16,4-13-8-16,3-17-9 16,5-16-37-16,-1-15-20 15,1-22-11-15,-9-15 2 16,-5-17 15-16,-5-17 35 0,-11-7 18 15,-3-1 13-15,-12 5 16 16,-4 8 6-16,-4 8 26 16,3 8 5-16,0 11 6 0,6 14-13 15,-1 8-9-15,4 8-12 16,8 12-8-16,0 8 12 0,0 16 13 16,0 21-3-16,8 24-16 15,4 9-7-15,7 3-2 16,11 1-8-16,-3-6-1 15,11-6 2-15,-2-13-4 0,5-12-3 16,-6-12-4-16,3-17-10 16,-2-16-7-16,-2-9-24 15,-3-15 2-15,-2-14 2 0,-5-14 5 16,-4-12 12-16,-3-10 4 16,-5 0 6-16,-4 2 9 15,-8-3 9-15,0 7-4 0,0 8 8 16,-8 2 4-16,-1 14 1 15,9 3 7-15,-9 8 7 16,3 5 8-16,6 7-6 0,-8 6-3 16,8 2-1-16,0 6-8 15,-8-2-5-15,8 9 3 16,-9 0 1-16,9 0 7 0,0 0-3 16,0 0-4-16,0 16 1 15,0 9-2-15,0 6-4 16,0 11 0-16,0 5 5 0,9 7-5 15,-1 7-1-15,3 1 1 16,1 3 4-16,5 4-4 16,0-5-3-16,2-3-1 0,1-4 2 15,2-7-4-15,-4-14-2 16,-1-8 11-16,-1-7-4 16,5-9-4-16,-1-12 3 15,1-12-6-15,-5-9-3 16,0-7 3-16,6-13-11 0,-7-11 0 15,1-5 6-15,-8-1 3 16,1-2 0-16,-1 7 0 16,-8 3 1-16,0 10 5 0,0 4-1 15,0 3 2-15,0 9 2 16,0 3-3-16,0 5 7 0,-8 3 8 16,8 6 15-16,-9 2 2 15,9 5-5-15,0 0-4 16,0 0-18-16,-8 12 11 0,8 9 8 15,0 13 11-15,0 6-12 16,0 8 0-16,8 9-12 16,5 4-5-16,9 0-1 15,3-3-5-15,10-11-4 0,-4-6-6 16,-3-8-6-16,-3-8-33 16,0-9-47-16,-9-7-69 15,0-9-67-15,-2-21-54 0,-3-15-39 16,0-14 64-16</inkml:trace>
  <inkml:trace contextRef="#ctx0" brushRef="#br0" timeOffset="58673.15">20063 13050 227 0,'-12'-53'246'16,"0"9"-30"-16,-1 2-54 0,1 7-59 15,4 6 13-15,0 4 22 16,2 6 9-16,-3 7-20 0,9 2-44 15,0 10-38-15,0 0-12 16,0 16 17-16,0 18 51 16,3 14-6-16,6 17-40 0,2 13-22 15,0 7-14-15,7 0-8 16,4 5-8-16,-8-4 0 0,3-10-8 16,-1-5-4-1,0-11-64-15,-5-6-67 0,-3-14-55 16,-2-8-67-16,-6-7-44 15,0-5-14-15,0-9 8 16</inkml:trace>
  <inkml:trace contextRef="#ctx0" brushRef="#br0" timeOffset="59139.61">20827 12589 210 0,'0'-28'217'0,"0"3"-52"0,0 9-46 16,0 5-38-16,-10 3-1 16,2 8 23-16,8 0 20 15,-11 12 3-15,-1 16 44 0,-4 25 22 16,-5 20-30-16,1 21-42 16,1 17-26-16,2 7-39 15,17-1-29-15,9 1-22 0,5 1-4 16,16-14 0-16,7-11 0 15,2-18 0-15,10-14 0 16,0-17 0-16,-5-14 0 0,5-9 0 16,-4-22 0-16,-6-5-54 15,4-14-79-15,-7-10-49 16,1-11-19-16,-9-10-31 0,-4 0-13 16,-8-2 18-1,-2 0-13-15,-14 2 26 0,0 10 58 16</inkml:trace>
  <inkml:trace contextRef="#ctx0" brushRef="#br0" timeOffset="59438.17">20643 13172 199 0,'-41'-4'302'0,"7"4"-60"0,0 0-102 16,9 0-72-16,6 0-29 15,6 0 1-15,13 0 2 0,0 0-14 16,0-5-14-16,10 3-8 16,9-7-3-16,13 1-2 15,13-1 5-15,4 2-8 16,3-5 3-16,2 3 3 0,-9 1-9 16,-11 3 3-16,-4-3 1 15,-6 6-9-15,-4-4 4 0,-7 3-21 16,0 3-29-16,-5 0-39 15,-5 0-39-15,5 0-18 16,-5 0-46-16,2 0-6 0</inkml:trace>
  <inkml:trace contextRef="#ctx0" brushRef="#br0" timeOffset="59824.75">21764 12691 673 0,'-20'-24'274'0,"-1"8"-150"0,10 4-78 16,-1 7-22-16,12 5-14 15,-9 0 2-15,9 13 4 16,0 12-10-16,0 3 0 15,0 1 0-15,9-1-7 16,3-4 1-16,-1-2 1 0,5-6-6 16,1-4 6-16,-1-12 2 15,-3-5 0-15,0-7-3 0,-7-5 1 16,-6-3-2-16,0 0 7 16,0-1-1-16,-11 7 11 15,0 1-13-15,-2 0-13 0,-3 8-12 16,2 5-11-16,3 0-37 15,0 13-34-15,-2 7-36 16,0 9 5-16,4 11-7 16,9 5-50-16,0 8 8 0</inkml:trace>
  <inkml:trace contextRef="#ctx0" brushRef="#br0" timeOffset="60212.81">21979 13425 131 0,'0'7'281'16,"0"-7"-46"-16,0 9-97 16,0-9-65-16,0 12-31 15,0-12 12-15,0 0 4 0,0 8-23 16,0-8-16-16,9 8-10 16,4-8-2-16,2 0-3 15,5 0 1-15,5 0-4 16,1-8 7-16,-7 0-6 0,-3-4 3 15,-8-4-4-15,-4-1 11 16,-4 6 28-16,0 0 41 0,-8 5 1 16,-4 6-26-16,-1 0-26 15,2 0-14-15,-1 12-6 16,-1 0-11-16,6 0 2 0,-2 1 1 16,9-6-1-16,0 6-5 15,0-5-1-15,0-8-3 16,0 0 4-16,0 0-4 15,0 0-6-15,0 0-23 0,0 0-35 16,0 0-23-16,0-4-47 16,0-5-35-16,-13-3-17 0,5 0-38 15,-4 5 17-15</inkml:trace>
  <inkml:trace contextRef="#ctx0" brushRef="#br0" timeOffset="60902.29">23039 13322 209 0,'-14'-11'242'0,"-4"2"-40"0,2 6-32 15,2-2-40-15,5 1-26 16,-4 4-14-16,4 0-17 0,9 0-11 15,-8 0 2-15,8 0-3 16,0 0 11-16,0 0-8 16,0 0-17-16,0 0-8 0,0 0-25 15,5 0 0-15,20 0 1 16,19 0-8-16,33-12 6 0,40-8 3 16,50-13-4-1,56-7-11-15,58-10 7 0,43-7-3 16,26 1-4-16,20-2 3 15,10 1-1-15,10 0-2 16,-11 4-5-16,-26 6 7 0,-33 1 35 16,-32 9 95-16,-39 9 1 15,-38 4-134-15,-38 3 0 16,-34 5 0-16,-35 3 0 0,-25 7 0 16,-22 0 0-16,-17 1 0 15,-10 1 0-15,-11 4 0 16,-3 0 0-16,-2 0 0 15,-6 0 0-15,-5 0 0 16,-3 0-311 47,0 0-75-63,0 0 24 15,0 0 50-15,-11 0 35 16</inkml:trace>
  <inkml:trace contextRef="#ctx0" brushRef="#br0" timeOffset="63265.59">15633 6769 86 0,'-8'-9'85'0,"0"7"9"15,-2-4-3-15,10 6-34 16,-11 0-23-16,3 0-18 16,-4 0-5-16,1 0 1 0,-2 0-6 15,-3 0 6-15,-6 13-1 16,-3-1 2-16,-1 4 0 16,-5 5 2-16,-9 4 2 0,1 2 5 15,-1 6-7 1,4 4-5-16,-2 4 12 0,2 3 5 15,2 6-11-15,8 2-2 16,0 1 0-16,5 4-7 0,9 0 1 16,12 0 0-16,0-5-4 15,0 3 1-15,12-7-5 16,9-4 0-16,8-3 3 16,-1 1-6-16,4-6 6 0,-4 0-5 15,-3-3 4-15,-4-5-2 16,-10 1-1-16,-3-1 5 15,-3 9-3-15,-5 7 8 0,-13 18-2 16,-7 16 1 0,-9 11-4-16,-10 8 3 0,-6 6-9 15,4 2 4-15,0-3 0 16,5-4 0-16,7-5-4 0,4-8 3 16,10-7-2-16,15-9 6 15,0-9-4-15,9-6 1 16,11-6-1-16,8-7-1 0,9-8 1 15,-1-5-5-15,-2-3 6 16,-8-4-1-16,-4-10 6 16,-6 1 2-16,-6-3 4 0,-1-2 11 15,-9-7 7-15,0 0-5 16,0 9-7-16,0-9-8 16,0 13-4-16,0-1-5 15,0 4-1-15,0 0 1 0,0-1-1 16,0 7-2-16,0-2 3 15,0-4-6-15,8 0 5 16,5 1-1-16,-1-5 0 0,0-12-4 16,2 11 4-16,-8-2 1 15,2-1-6-15,-3-8 5 16,-2 11 3-16,-3 0-2 0,0 0 1 16,0 9 0-16,0 5 8 15,0 7-10-15,-11 13 3 16,-6 11 6-16,-6 18-7 15,-7 16 6-15,3 9 5 16,-6 5-6-16,10 2 0 0,1-3-10 16,10-7 7-16,12-5-4 15,0-10 0-15,0-8-1 0,8-11 3 16,5-9 0-16,3-14-1 16,4-5-3-16,-1-10 0 15,3-3 1-15,-3-6 3 0,-3-2-1 16,-2-1-1-1,-3-12 0-15,-2 12 3 0,-6 0 4 16,-3-3 1 0,0 3-1-16,0 0-8 0,0 5 3 15,0 2 2-15,0 6-4 16,0 5 4-16,6 1-11 16,-6 1 9-16,6 5 0 0,2 5-2 15,5-7 0 1,3 1-2-16,5-2 4 0,-1-6-5 0,0-7 3 15,1-6 5-15,-5-2-5 16,-1-5-4-16,1-8 10 16,-2 0-5-16,-3 0-5 0,-6 0 5 15,-5 8 4-15,0-8-2 16,0 0 3-16,0 0-4 16,0 8 2-16,0-8-1 15,0 0-1-15,0 0 1 0,4 9-2 16,0-9 0-1,-2 8 2-15,-2-8-2 0,6 0 8 16,-3 0-6-16,2 0 1 16,-5 0 0-16,0 0 0 15,0 0 3-15,0 0-4 16,0 0 3-16,3 0 7 16,-3 0 2-16,0 0 10 15,0 0 13-15,0 0 15 0,0 0-7 16,0 0-9-16,0 0-9 15,0 0-7-15,0 0 2 16,0 0-6-16,0 0-10 0,0 0 6 16,0 0-8-16,0 0 1 15,0 0-8-15,0 0-3 16,0 0-16-16,0 0-50 0,0 0-84 16,0 0-48-16,8 0-1 15,6 12-23-15,2 1-36 0</inkml:trace>
  <inkml:trace contextRef="#ctx0" brushRef="#br0" timeOffset="64181.37">16132 14337 58 0,'-33'-17'131'0,"-3"1"39"16,-4 4-43-16,-6 2-16 16,4 3-27-16,-4 3-10 0,5 1 13 15,4 3 31-15,12 0 13 16,7 0-3-16,4 0-19 16,3 0-30-16,11 0-35 15,0 0-16-15,0 0-14 16,3 0-3-16,10-5-9 0,11-4-1 15,12-2 3-15,18-2-6 16,8-4 12-16,6 1-7 16,3-3-7-16,0-2 8 0,-6 5-6 15,-9 3 8-15,-11 1-1 16,-12 4-1-16,-9 0-2 16,-7 5 3-16,-9-1 1 0,-8 4-33 15,0-5-54 1,0-3-93-16,0 4-98 15,-14-4 5-15,14-1-14 16,-8 5-161-16</inkml:trace>
  <inkml:trace contextRef="#ctx0" brushRef="#br0" timeOffset="64791.38">16368 13851 226 0,'-17'-15'321'16,"5"-2"-35"-16,1 5-101 0,11 4-98 15,0 0-56-15,3 0-17 16,13-1-10-16,8 2-3 16,9-3-2-16,4 3-7 15,3-5-8-15,0 0 0 16,-7 4-5-16,-4 0 9 0,-9 3 12 16,-7 1 6-16,-5 0-3 15,-5 4 18-15,-3 0 11 0,0 0 8 16,0 0 7-16,0 0-9 15,0 0-9-15,0 8-3 16,-8 1-15-16,8-9-5 0,-11 15 0 16,11 6 2-1,-14 8 3-15,6 11 20 0,0 10 3 16,2 7 12-16,-3-1-9 16,0 5 3-16,1 0-4 0,8-3-18 15,-12-2-8-15,4-6 3 16,8-10-4-16,-8-4-6 15,8-6-6-15,0-7 0 0,0-2 10 16,0-5-10-16,0-4 5 16,0-4-4-16,0-8 6 15,0 0-1-15,0 0 0 0,0 0-2 16,0 0 4-16,0 0 7 16,0 0-16-16,0 0-3 15,0 0 1-15,0-3-7 16,0-11-11-16,0-1-16 15,-6-6 6-15,-4-4 4 16,2-2-12-16,0-2-3 16,8-3-12-16,-8-2-21 0,8 6 9 15,0 3 15-15,0 9 8 16,0 5 18-16,-9-1 3 0,9 4 10 16,0 3-7-16,0 0-4 15,0 5-28-15,0 0-39 16,0 0-42-16,0 0-25 0,0 0-33 15,0 0 20-15</inkml:trace>
  <inkml:trace contextRef="#ctx0" brushRef="#br0" timeOffset="65229.49">16263 13815 55 0,'-9'-8'200'0,"1"0"7"16,0 8-38-16,2 0-53 15,6 0-61-15,0 0-30 0,0 0-11 16,0 16-2-16,0 5 3 15,0 3 3-15,9 9-13 16,4 3-2-16,4 1 2 16,-1 4-8-16,0-1-11 15,0 1-46-15,1-1-55 0,-6 1-60 16,-1-4-73-16</inkml:trace>
  <inkml:trace contextRef="#ctx0" brushRef="#br0" timeOffset="71120.35">14983 717 216 0,'0'-4'194'0,"0"-1"-66"16,-8 0-63-16,8 2-25 15,-7 3-5 1,7-4 76-16,-9-1-40 16,-4-7 60-1,-7 0 16 16,-4 8-116-31,-6 1-31 16,16 3-3-16,-3 0 2 16,-31 19-2-1,11 5-3-15,-5 9 9 16,-6 13-5-16,-4 1-2 16,-1 7 2-16,5-1 2 0,6 5 2 15,5-2 0 1,6 1-3-16,5 0-2 15,15-8-2-15,11-5-11 0,3-12 9 16,14-7-3-16,12-9-6 16,15-16 5-16,13-7-19 15,3-14-19-15,5-8-2 16,-3-2 14-16,-9-7 7 0,-13 3 7 16,-7-3 13-16,-9-3 4 15,-5 5 1-15,-5-1 1 16,-11 1 1-16,-3-1-2 15,0 5 1-15,0-2 5 16,0 2 2-16,0 3-3 16,-8 1 8-16,8 8 0 15,-12 3-1-15,4 1 2 0,0 4 3 16,8 5 6-16,-6-2-8 16,6 9 8-16,0 0-8 15,-10 0-5-15,10 0-1 16,0 0-2-16,-8 0-4 15,8 16 4-15,0 12 1 0,0 14 1 16,0 8 2-16,8 8-1 16,5 11-4-1,1-2 2-15,11-3 2 0,4-2-3 16,7-5 0-16,4-5 2 16,6-11 0-16,4-13 3 15,-5-1-1-15,-3-17-5 16,-4-10 4-16,-11 0-5 0,-1 0 4 15,-11 0 1-15,-2 0 0 16,-5-8-3-16,-4-9-4 16,-4 2-6-16,0-5-28 15,0-5-37-15,-9 1-47 16,9-1-17-16,-11 5-36 0,3-5-35 16</inkml:trace>
  <inkml:trace contextRef="#ctx0" brushRef="#br0" timeOffset="71435.1">15466 810 238 0,'-12'-5'233'0,"4"5"-81"16,8 0-74-16,0 0-40 15,0 0-14-15,0-4-16 16,0 1-5-16,11-6-1 16,15 2 5-16,14-4-5 15,16 1-1-15,15-6-3 0,0 3 4 16,-1 1 0-16,-8 0-7 16,-14 4 1-16,-8-1-4 15,-12 6-10-15,-6 3-16 16,-10-5-16-16,-6 1-36 15,-6-4-37-15,0 0-38 0,-10 0 17 16</inkml:trace>
  <inkml:trace contextRef="#ctx0" brushRef="#br0" timeOffset="71768.28">15759 817 37 0,'-16'16'135'0,"-1"-3"41"16,6-4-64-16,11-1-56 16,-8-8-12-16,8 0-16 15,0 0-10-15,4 0-4 16,6 8 0-16,15-8 1 0,9 0-2 16,2 0 0-1,7 0-4-15,11 0 3 0,2-8 2 16,1 0 8-16,8-3-3 15,0-4-3-15,-7 3-4 16,-15 5-4-16,-5-2-2 16,-10 6-3-16,-7-1 1 15,-8 4 6-15,-7 0 3 0,-1 0-5 16,-5-5-13-16,0-2-38 16,0-4-22-16,-11 4-25 15,1-5-46-15,-1-4-67 16</inkml:trace>
  <inkml:trace contextRef="#ctx0" brushRef="#br0" timeOffset="73084.25">16735 456 266 0,'-18'0'267'16,"2"0"-82"-16,4 0-91 16,-1 0-42-16,13 0-26 15,0 0-5-15,0 0-10 16,5 0-8-16,3 0-3 15,0 0-1-15,4-5-1 16,-4 0 4-16,2 3-2 16,-7 2 2-16,2 0-2 15,-5 0 3-15,0 0 0 0,0 0 2 16,0 0-3 0,0 0-1-16,0 0 3 15,0 0 5-15,0 0-6 16,0 0-4-16,0 0 3 0,0 0 4 15,0 0-8-15,-8 0 4 16,8 0 2-16,0 0 2 16,0 0-4-16,0 0 3 15,0 0-3-15,0 0 3 16,0 0-4 0,0 0-4-16,0 0 4 15,0 0 0 1,0 0 5-16,0 0 1 0,0 0-5 15,0 0 3-15,-10 0 3 16,10 0 0-16,-12 0 1 16,4 0 5-16,0 0-7 15,-5 7 2-15,2-7-1 0,-1 0 1 16,-1 0-2-16,0 0 0 16,13 0 10-1,-8 0 11-15,8 0-4 0,0-5 0 16,0-6-18-16,0-5 1 15,8-4-13-15,13-9 5 16,4 1 1-16,7-1-6 16,1 5 5-16,-5-1 3 15,1 5-4-15,-1 7-1 0,0 5 0 16,1 8 5-16,-2 0-4 16,-1 0-3-16,-3 16 6 15,2 6 0-15,0-3-1 16,-8 5 2-16,-7 5-3 15,-5-1 1-15,-5 5 0 16,-9 5 6-16,-5-1-3 16,-8-3 4-16,-1 0-3 0,-2-6-1 15,4-7-1-15,4-5-5 16,6-4 4-16,11-12 0 16,0 0 8-16,0 0-4 15,0 0-3-15,0 0 4 16,8 0-6-16,8-12-2 0,6-8 2 15,0-1 2-15,7-3-6 16,11 0 6-16,6 3-6 16,-3 0 5-16,3 6-1 15,-6 5-6-15,2 10-1 16,-10 0 7-16,-2 23-5 16,-13 0 5-16,-3 10 1 15,-11 7 3 1,-3 6-4-16,-20 6-2 0,-12 5 10 0,-12 5-7 15,-10-6-1-15,-3-3 1 16,5-12 4-16,6-9-3 16,11-8 1-16,5-7 10 15,7-5 31-15,6-12 13 0,5 0-18 16,12-3-21 0,-8-11-6-16,8 2-4 15,0-5-5-15,0 3 3 0,0 1-6 16,0 1-3-16,0 4-3 15,0 3-9-15,0 0-56 16,0 5-63-16,0 0-50 16,12 0-20-16,5 0-9 0,-1 0-47 15</inkml:trace>
  <inkml:trace contextRef="#ctx0" brushRef="#br0" timeOffset="73403.78">17603 236 299 0,'0'-25'287'15,"0"9"-112"-15,0 4-88 16,0 7-44-16,0 5-22 16,0 0-9-16,0 14-5 15,0 0-2-15,0 11-5 16,0 0 5-16,3-5-5 0,5 0 0 15,-4-3 1-15,1-9 1 16,-2-8 8 0,2 0-3-16,-5-8 1 0,0-4-8 15,0-4 2-15,0 0 0 16,0-1-2-16,-8 4-4 16,8 1-6-16,-9 5-9 15,9 7-57-15,0 0-63 16,-11 19-16-16,3 6-86 0</inkml:trace>
  <inkml:trace contextRef="#ctx0" brushRef="#br0" timeOffset="73615.36">17639 700 351 0,'17'17'152'15,"7"-10"-56"-15,3-7-11 0,11 8 18 16,2 1 28-16,8 7 35 15,-2 4 16-15,-3 8-36 16,-5 11-17-16,-14 3-34 16,-15 16-37-16,-26 19-26 15,-31 21-34-15,-26 25-177 0,-24 14-188 16,-19 10-90-16</inkml:trace>
  <inkml:trace contextRef="#ctx0" brushRef="#br0" timeOffset="74848.8">29784 9276 360 0,'-14'-7'287'0,"-3"-1"-65"15,4 3-89-15,13 1-43 16,0 0 2-16,0 4 39 0,0 0-18 16,0 0-57-16,0 0-26 15,0 21-15-15,5 14 27 16,-2 27-6-16,2 19-16 15,-2 16-14-15,-3 10 7 16,0-2-10-16,0-11-13 16,0-12-66-16,0-18-96 15,0-15-94-15,0-25-45 16,0-24-53-16</inkml:trace>
  <inkml:trace contextRef="#ctx0" brushRef="#br0" timeOffset="74997.32">29643 9019 442 0,'-17'-52'282'16,"6"11"-139"-16,2 8-96 15,9 9-61-15,0 4-2 16,0 7-23-16,0 6-65 16,9 7-41-16,2 0-93 0</inkml:trace>
  <inkml:trace contextRef="#ctx0" brushRef="#br0" timeOffset="75529.32">29898 9190 417 0,'13'21'197'15,"-6"-1"-94"-15,1 1-50 16,5 7 2-16,0 9 21 16,-2 12-25-16,2 8-20 15,-4 4-16-15,-1-1-8 16,3-6 0-16,-3-8-3 15,0-11-2-15,0-11 6 16,0-7-3-16,-2-17 1 0,-3-7-12 16,5-23-2-16,3-19 10 15,6-12-5-15,8-4 2 16,-5 8 2-16,-5 9 1 16,1 11 0-16,2 8-1 15,-2 13-1-15,1 8 2 0,3 8 6 16,0 17-6-16,5 2 0 15,2 6 0-15,-2-5 1 16,-4-3-1-16,-3-9 3 16,4-8-3-16,-2-13-13 15,3-12-5-15,7-14 7 16,-6-11 1-16,-4-6 11 16,-4-13-2-16,-8-9 0 15,-4-5 9-15,-4 3 21 0,0 3 38 16,0 16 46-16,0 16-28 15,0 12-42-15,0 14-29 16,0 14-10-16,0 17-4 16,0 17 0-16,0 16 2 15,0 16-4-15,0 8 4 0,6 8 0 16,2 0-6 0,0-3-46-16,0-5-95 15,1-4-72-15,-1-4-29 0,-8-16-55 16</inkml:trace>
  <inkml:trace contextRef="#ctx0" brushRef="#br0" timeOffset="75692.98">30284 9195 631 0,'-24'-24'246'16,"12"2"-137"-16,12 10-77 15,12 1-8-15,16-1-15 0,17 0-4 16,16-1-4-1,11 0-8-15,7 5-50 16,-3-4-105-16,-2 4-73 0,-14 0-44 16</inkml:trace>
  <inkml:trace contextRef="#ctx0" brushRef="#br0" timeOffset="76777.25">31754 8845 77 0,'8'-45'249'0,"-3"0"-51"16,3 5-27-16,-3 4-65 15,-2 11-50-15,0 5-22 16,-3 3-14-16,0 8 6 0,0 9 12 16,0 0-11-16,0 0-18 15,0 14-1-15,0 10 35 16,0 11 9-16,5 20 0 15,-5 14-18-15,3 5-18 16,3 2-6-16,-3-2-6 0,-3-11 0 16,3-6 3-1,2-11-1-15,3-12-8 0,-8-11 5 16,3-6 5-16,-3-6-3 16,0-11 1-16,0 0 0 15,0 0 3-15,0-7-11 16,0-14-14-16,0-8 14 15,-11-4-6-15,0 5 12 0,-3 3-1 16,-1 9 1-16,-2 4-1 16,-5 12-6-16,5 0 6 15,-9 17-5-15,3 6-2 16,-2 11 5-16,4 2-1 16,5 1 1-16,3-1 2 15,13-7-1-15,5-1-1 16,11-3 0-16,8-10-3 15,7-1 11-15,9-14-7 0,-1 0 3 16,1 0-12-16,2 0 7 16,-10 0 3-16,-8 0-2 15,-8 0 4-15,-8 0-2 16,-3-9-17-16,-5 4-29 0,0-3-41 16,0 1-48-16,-9-1-43 15,1-5-12-15,8 2 1 16,0-6-9-16</inkml:trace>
  <inkml:trace contextRef="#ctx0" brushRef="#br0" timeOffset="76977.05">32236 8914 428 0,'8'-21'295'0,"1"7"-114"15,-5 4-92-15,5 3-46 16,-5-1-18-16,0-1 17 15,-4 5-3-15,0 4-27 16,0 0-6-16,4 0-9 0,-4 0-47 16,0 0-102-16,0 0-63 15,5 0-46-15,-5 8 24 16</inkml:trace>
  <inkml:trace contextRef="#ctx0" brushRef="#br0" timeOffset="77143.58">32404 9061 369 0,'13'20'183'0,"-2"4"-78"16,6 4-28-16,-4 10-21 0,-3 2-6 15,-1 1-8-15,-9-4-15 16,0-1-12-16,-19 5-5 16,-19-1-40-16,-27 5-118 15,-28-4-101-15</inkml:trace>
  <inkml:trace contextRef="#ctx0" brushRef="#br0" timeOffset="77792.44">29869 7216 548 0,'-8'-17'260'0,"8"7"-134"16,-9 4-69-16,1 6-25 16,8 0-20-16,-8 16-3 15,8 13-6-15,0 11 0 16,0 22 2-16,0 16-5 0,0 7-6 16,0 9 13-16,0 0-11 15,0-9-18-15,5-8-64 16,-5-11-66-16,0-19-34 15,0-17-67-15</inkml:trace>
  <inkml:trace contextRef="#ctx0" brushRef="#br0" timeOffset="77957.47">29740 6846 934 0,'-13'-53'82'0,"5"18"-78"0,8 9-18 15,0 9 2-15,0 10-54 16,0 7-53-16,0 16-24 16,8 8-60-16,1 9-25 15</inkml:trace>
  <inkml:trace contextRef="#ctx0" brushRef="#br0" timeOffset="78490.88">29948 7143 317 0,'7'12'162'0,"-2"1"-78"16,-2 2-44-16,2 6 6 16,3 12 27-16,1 13-20 0,2 10-23 15,0 16-13-15,6 6-12 16,1-9-5-16,-7-7 1 16,0-17 0-16,-2-12 2 15,-1-15 6-15,0-18-5 16,-4-11-15-16,5-17 1 15,-1-17 6-15,5-13 0 16,-3 2 2-16,3 6 13 16,-2 9-6-16,3 10-4 15,1 10-2-15,2 17 1 0,2 13 4 16,7 15-1-16,2 9-1 16,4 7 3-16,1 1-3 15,-5-8 1-15,-3-13-3 16,-1-8 0-16,1-16-9 15,4-21-19-15,2-16 0 16,-3-11 14-16,2-10 7 16,-7-11 7-16,-6-4 6 15,-9-8 12-15,-8-5 16 16,0 9 33-16,0 12 40 16,0 16-10-16,-8 11-39 0,8 18-36 15,-9 8-15-15,9 16-5 16,-8 12 3-16,8 21-2 15,0 16-2-15,0 15-1 16,0 10-2-16,0 2 0 16,0-2-18-16,0 4-45 0,0-5-68 15,0-8-50-15,0-12-41 16,0-16-34 0</inkml:trace>
  <inkml:trace contextRef="#ctx0" brushRef="#br0" timeOffset="78653.08">30350 7225 584 0,'-12'-26'168'0,"12"10"-106"16,15 1-42-16,22-6-14 16,19 1-3-16,25-5-9 0,13 1-73 15,11 0-40 1,5-2-69-16,-14 3-35 15</inkml:trace>
  <inkml:trace contextRef="#ctx0" brushRef="#br0" timeOffset="79406.12">31754 6943 22 0,'13'-7'20'0,"3"-5"6"15,1 0 23-15,2-1 50 16,2-3 50-16,-5 4-32 15,-4-4-10-15,-4 4-21 16,-8-4-5-16,0-2-1 16,0 6 16-16,-11 1-6 0,-3 2-33 15,-1 4-30-15,-7 5-13 16,-1 14-7-16,-10 9-6 16,-7 18 8-16,-1 8-6 15,0 9 1-15,9 1-4 16,7-4 4-16,14-7-3 15,11-8-5-15,0-8-7 16,0-7 6-16,0-8-3 16,11-10 5-16,6-7 2 0,3-3 5 15,5-13-3-15,1-8-6 16,5-9 11-16,-6-8-8 16,-2-8 10-16,-2 1-5 15,-5-1 5-15,-5 3 29 16,-2 10 23-16,-9 12-16 0,3 3-17 15,-3 10-27-15,0 11-2 16,8 7 0 0,-3 13-2-16,4 9 5 0,3 7-1 15,4 5 3-15,4 1-3 16,0-7-5-16,0-1-44 16,2-6-64-16,-4-8-53 15,3-4-42-15,5-16-69 16</inkml:trace>
  <inkml:trace contextRef="#ctx0" brushRef="#br0" timeOffset="79572.34">32226 6675 690 0,'4'-57'335'16,"1"13"-164"-16,-5 7-99 16,1 14-35-16,4 0-15 15,-2 12-12-15,6-1-10 16,-9 4-5-16,9 8-10 15,-1 0-21-15,5 0-121 16,2 12-60-16,1 7 8 0,1 6-79 16</inkml:trace>
  <inkml:trace contextRef="#ctx0" brushRef="#br0" timeOffset="79739.33">32493 6924 399 0,'17'23'247'0,"-3"7"-118"15,3 2-68-15,-4 8-25 16,-1-3-4-16,-3 4-1 16,-9 0-9-16,-17 0-10 0,-12 3-17 15,-19 14-76-15,-34 2-103 16,-31 6-109-16</inkml:trace>
  <inkml:trace contextRef="#ctx0" brushRef="#br0" timeOffset="82152.1">31650 6337 234 0,'-9'-7'225'16,"1"-2"-48"-16,8 2-75 15,0 7-32-15,0 0 5 0,0 0 4 16,0 0-23-16,0 0-33 16,0 11-15-16,0 17-2 15,0 17-1-15,0 17 15 16,3 15-5-16,6 8 27 16,4 8-12-16,-4-3-15 0,5-4-8 15,-6-8-8-15,1-14 5 16,-6-11-4-16,3-8 3 15,-6-12-5-15,0-8 6 16,0-5-1-16,0-8 0 16,0 0-3-16,0-12 2 15,0 0 5-15,0 0 2 16,0 0-3-16,0-12-2 0,3-10-6 16,5-9-1-16,3-10-3 15,6-8 9-15,4-1-2 16,3 7-7-16,4 5 4 15,1 10 3-15,2 4-7 0,6 7 7 16,0 5-6-16,0 12 3 16,-6 8 4-1,-1 17 8-15,-6 12 17 0,-8 12 10 16,-8 5-3-16,-8-7-18 16,-8 7 7-16,-12-3 3 15,-9 3-6-15,-4-9 2 16,1-9-9-16,-4-3-2 0,-1-5-9 15,6-11 7-15,-6-17-5 16,4-5-2-16,-3-14-5 16,1-20 8-16,10-8-7 15,3-7-10-15,4-3 2 16,9 1-10-16,9 7-36 0,0 4-35 16,0 5-71-1,3 6-66-15,8 3-30 0,6 2-42 16</inkml:trace>
  <inkml:trace contextRef="#ctx0" brushRef="#br0" timeOffset="82917.67">31164 4729 114 0,'0'0'262'0,"0"0"-50"16,0 0-78-16,0 0-69 15,0 0-28-15,0 12-16 16,0 9 1-16,0 8 16 16,0 11-6-16,0 12-5 15,5 15-4-15,-5 5-9 16,0 6-5-16,0 0-11 16,0-5 7-16,0-4-36 15,0-13-68 1,0-7-60-16,-13-16-37 0,-5-21-48 0</inkml:trace>
  <inkml:trace contextRef="#ctx0" brushRef="#br0" timeOffset="83045.38">30967 4632 389 0,'0'-74'187'0,"0"17"-100"15,0 12-61-15,4 14-36 0,8 10-8 16,8 13-34-16,5 8-73 15,-2 0-104-15</inkml:trace>
  <inkml:trace contextRef="#ctx0" brushRef="#br0" timeOffset="83582.97">31410 4757 397 0,'11'12'124'16,"-2"1"-62"-16,-4-1-31 15,1 4 5-15,5 12 19 16,7 13 20-16,-2 13-26 16,-4 12-6-16,-4 2-17 0,-5 2-13 15,2-6-2-15,-2-11-3 16,-3-11-8-16,6-13 2 16,-3-14 9-16,2-15-7 15,-5-8-11-15,3-16-12 16,6-16 5-16,0-15 11 15,-1-1 4-15,3 3 4 0,-3 12 1 16,1 9-4 0,-6 10-3-16,2 12-4 15,3 10 2-15,4 10 2 0,0 7 1 16,5 4 3-16,-1-5-1 16,0-3-4-16,-4-6 4 15,-3-7-2-15,3-7-20 16,7-19-21-16,6-15 0 15,4-15 12-15,-6-18 13 16,-1-11 8-16,-2-8 5 0,-3-1 26 16,-6 17 50-1,-3 21 22-15,-8 10-30 0,0 22-36 16,0 12-18-16,0 12-7 16,0 33 2-16,0 18 2 15,0 19-5-15,0 10-4 16,0 12 1-16,0-3 4 15,9-3-22-15,2-10-79 16,1-10-64-16,2-14-47 0,-6-14-59 16</inkml:trace>
  <inkml:trace contextRef="#ctx0" brushRef="#br0" timeOffset="83721.99">31633 4794 339 0,'-21'-25'196'15,"8"6"-114"-15,13 6-63 16,8 5-10-16,21 1-9 16,16-2 0-16,20 1-54 15,11-4-79-15,10-5-69 16</inkml:trace>
  <inkml:trace contextRef="#ctx0" brushRef="#br0" timeOffset="84132.59">32648 4624 308 0,'0'13'142'15,"-8"-13"-68"-15,8 7-38 16,0-7-16-16,0 0-6 16,0 0-3-16,0 0-4 0,0 0 4 15,0 0 1-15,0 0 10 16,8-7-1-16,0-4-5 15,-4-4 2-15,-4 0 12 16,0-2 15-16,0 6 40 0,0 1-5 16,-12 6-36-1,0 4-18-15,-1 0-15 0,-4 14-7 16,-3 5-1-16,0 13 1 16,0 5-1-16,-2 8 5 15,13-5-8-15,9 1 1 16,0-8 0-16,9-5 3 15,8-7-2-15,4-2 4 0,0-6-6 16,-1-13 0-16,0 0-2 16,0 0 2-16,2 0-13 15,-3-8-47-15,2-4-26 16,-4 0-45-16,2-9-5 16,-3 0-2-16,-4 2-43 15,-8-2 23-15</inkml:trace>
  <inkml:trace contextRef="#ctx0" brushRef="#br0" timeOffset="84412.51">33053 4510 417 0,'9'-9'188'15,"-1"2"-97"-15,-3 7-47 0,-5 0-16 16,0 0 9-16,0 0-8 15,0 0-17-15,0 0-3 16,0 0-4-16,0 0-2 16,0 0-1-16,0 0 0 15,0-5 3-15,0 1-4 16,0 4 1-16,0 0 1 0,0 0 2 16,0 0-7-16,0 0-22 15,0 0-54 1,0 0-173-16,0 0-1 15</inkml:trace>
  <inkml:trace contextRef="#ctx0" brushRef="#br0" timeOffset="84605.17">33098 4843 422 0,'16'17'163'0,"5"-1"-80"16,-1 1-20-16,4 2 66 15,1-2 24-15,-4 4-5 16,-2-2-27-16,-2 5-44 0,-10 5-26 16,-7 4-18-16,-10 9-24 15,-31 5-106-15,-29 10-159 16,-24 10-105-16</inkml:trace>
  <inkml:trace contextRef="#ctx0" brushRef="#br0" timeOffset="95796.91">13846 2128 394 0,'-40'-12'129'0,"-5"0"-68"16,3 0-26-16,8-1 12 16,8 5 22-16,6 1-5 15,7 7-24-15,13 0-18 16,0 0-18-16,22 0-1 16,18 12 12-1,30 4 2-15,30-1-2 16,43 1 22-16,39-16 12 15,38 0-11-15,26-12-4 16,26-15-12-16,41-19-8 16,38-10-7-16,17-13 1 0,2-8-8 15,-9-13 4-15,1-4-3 16,-9-7 8-16,-16-2-9 16,-20-3 1-1,-29-4 4-15,-32-3-7 16,-40-6 3-16,-46-3 0 0,-40 1 2 15,-37-4-6-15,-28 1 2 16,-29 5 6-16,-26 6-8 16,-23 4-4-16,-17 3-4 15,-21 45 1-15,-23 61-2 16,-24 0-1-16,-32 0-12 16,-28 0-6-16,-28 0 11 15,-25 0 5-15,-21 0-16 16,-27 0 14-16,-55 0 3 15,-46 0 2-15,-35 0 6 16,-15 0-4-16,-28 0 2 16,-37 0 5-16,-5 86-3 15,18 48 8-15,18-1-2 16,19 3 1-16,17-6 2 16,40-1-5-16,43 6 5 15,53 15-2-15,57 5-4 16,57 3 6-16,51-8-2 15,67-7 5-15,69-12 4 0,72-22-4 16,62-19 1-16,47-28-5 16,37-29 7-1,34-33 0-15,37-10-4 0,27-13-1 16,4-10-2 0,-20-3-17-16,-29-2 12 0,-31 2-2 15,-38 3 0-15,-33-1 1 16,-31 6 5-16,-34 5-1 15,-26 4 2-15,-34-3 18 16,-21 6 12-16,-15-3-7 16,-12-4-12-16,-9 4 3 15,-7 3 0-15,-9 4-7 16,0-1-6-16,0 5-1 16,0 1 1-16,0-2-6 15,0 4-1-15,0 5 5 16,0 0-7-16,0 0 8 15,0 0-9-15,0 0-8 16,0 0-1-16,0 0 7 16,0 0 7-16,0 0 0 15,-9 0-4-15,9 0 1 16,-8 0 3-16,8 0-9 16,-13 0-7-16,4 0-29 0,1 0-33 15,-2 0-17-15,-3 16 0 16,1 1-3-16,-2 0-50 15,6-5-30-15</inkml:trace>
  <inkml:trace contextRef="#ctx0" brushRef="#br0" timeOffset="96877.87">24131 644 215 0,'0'-12'219'16,"0"-1"-81"-16,0-4-61 0,-8-3-10 16,-2-1 27-16,-7-3-11 15,-5-5-22-15,-1-4-22 16,-10 2-17 0,-4-2-9-16,-6-1-6 15,-2 3-1-15,-9 6-3 16,-2 0-2-16,-10 9-3 15,-15 0 2-15,-10 8 0 0,-17 8-1 16,-7 8-2-16,-18 13 4 16,-8 2 0-16,-6 7 2 15,0 7-4-15,6-1 1 16,16 4-4-16,15-2 4 16,13-2-1-16,15 0 1 15,13 1 0-15,4 4 0 16,5 3-4-16,0 1 10 15,1-2-8-15,7 3 2 16,8-5-4-16,-2 1 6 16,6-6 1-16,7-1-1 15,1-1-2-15,2-6-1 16,7-4-1-16,4-3 6 16,1-4-7-16,7-1 5 15,11-4-5-15,0-12 4 16,0 8-3-16,0 0 2 15,0-8 1-15,0 13-1 16,0-13 2-16,3 7-4 16,-3-7-4-16,0 0-13 15,0 0-26-15,0 0-31 0,0-2-60 16,0-11-37 0,-8-8-70-16</inkml:trace>
  <inkml:trace contextRef="#ctx0" brushRef="#br0" timeOffset="97327.94">21614 565 93 0,'0'-16'225'15,"0"4"-59"-15,0 0-70 16,0 7-49-16,0 5-26 15,0 0-11-15,0 21 1 16,-16 12 6-16,-4 14 5 16,-5 15 10-16,-4 12-9 0,-2 7-9 15,-3 0-3-15,8-4-3 16,0-7-6-16,10-9 3 16,3-8-2-1,13-12 1-15,0-8 1 0,8-5-2 16,5-8 5-16,8-11-1 15,7-9-1-15,9-4-2 16,7-9-1-16,10-8 1 16,6-3-1-16,1 0 5 15,4 3-1-15,-8 2 1 16,-8 3 6-16,-5 4-4 16,-9 1 0-16,-10 4-2 15,-7 3-3-15,-7 4-10 16,-3 0-2-16,-8 0-21 15,0 0-39-15,-15 0-58 16,-15-4-12-16,-4-4-90 16</inkml:trace>
  <inkml:trace contextRef="#ctx0" brushRef="#br0" timeOffset="97743.93">21639 619 349 0,'-8'-21'183'15,"8"5"-74"-15,-9 4-57 0,9 3-24 16,0 9-20 0,0 0-4-16,0 16 1 15,13 18 5-15,9 10-2 16,3 9 6-16,16 16-4 15,5 4-4-15,3 1-1 16,5-2-2-16,-11-2-1 16,-4-9 3-16,-9-8-5 0,-6-5 11 15,-8-10-7-15,-4-8 8 16,-4-7 6-16,-8-7 15 16,0-16 17-1,0 0 8-15,5 0 2 16,-5 0 1-16,3 0-10 0,3-9-18 15,-6-3-8-15,0 0-16 16,0-5-3-16,0 2-5 16,0-1-1-16,0 0-30 15,-9 3-52-15,9 4-76 16,-13 1-59-16,5 4-118 16</inkml:trace>
  <inkml:trace contextRef="#ctx0" brushRef="#br0" timeOffset="99036.39">21660 2518 198 0,'0'0'161'0,"-9"0"-60"0,9 0-36 16,0 0-8-16,0 0 14 15,0 0 9-15,0-3-12 16,0 3-24-16,0 0-8 16,0 0-6-16,0 0-6 15,0 0-10-15,0 0-5 16,0 0-2-16,0 0-2 16,0 0-8-1,0-4-14-15,0 4-51 16,0 0-56-16,0 0-54 15,-8 0-107-15</inkml:trace>
  <inkml:trace contextRef="#ctx0" brushRef="#br0" timeOffset="101088.31">8743 3451 264 0,'-22'-65'180'0,"2"13"-57"0,1 7-27 15,1 12-13-15,2 9-33 16,7 8-27-16,9 16-11 16,0 12-2-16,0 24 29 15,9 21-11-15,4 20-14 0,4 17-5 16,-2 8-4-16,5 4-5 15,4-5 0-15,0-2-8 16,-2-18-55-16,-2-19-61 0,-4-23-34 16,-3-27-98-16</inkml:trace>
  <inkml:trace contextRef="#ctx0" brushRef="#br0" timeOffset="101248.87">8255 2772 403 0,'-65'-69'147'0,"3"12"-67"0,13 12-42 16,13 11-27-16,12 10-8 15,8 4-24-15,16 8-16 16,3 4 6-16,18 8-11 16,11 0-58-16,14-9-75 15</inkml:trace>
  <inkml:trace contextRef="#ctx0" brushRef="#br0" timeOffset="101504.48">8897 1941 345 0,'-13'-40'123'0,"0"10"-53"16,-2 10-28-16,-6 12-21 15,1 8-9-15,4 28 1 16,3 18-2-16,13 19 6 15,5 24 11-15,7 21-2 16,8 16-10-16,5 14-8 0,3 2-1 16,9 8-8-1,-1 1 5-15,5-5-12 0,0-7-29 16,-1-13-44-16,-4-24-43 16,-7-26-90-16</inkml:trace>
  <inkml:trace contextRef="#ctx0" brushRef="#br0" timeOffset="101687.42">8753 3126 365 0,'-43'-36'177'15,"11"7"-87"-15,7 2-50 16,11 0-22-16,14 4-12 16,22-2-3-16,13-3-3 15,15 0 0-15,10-6 0 16,2 1-10-16,-2 1-15 15,2 0-21-15,-10-1-10 0,-11-3-65 16,-8-6-63-16</inkml:trace>
  <inkml:trace contextRef="#ctx0" brushRef="#br0" timeOffset="102203.35">9391 1924 155 0,'0'-57'196'0,"-17"11"-45"16,6 16-35-16,-1 9-36 15,-1 14-40-15,-7 23-10 16,-3 37 8-16,-11 39 32 0,-3 35-17 16,6 24-19-1,11 15-21-15,20 9 2 16,12-8-7-16,16-12-7 0,16-13 0 15,17-14-8-15,12-23-20 16,5-24-64-16,6-20-35 16,-6-25-20-16,-12-36-61 15</inkml:trace>
  <inkml:trace contextRef="#ctx0" brushRef="#br0" timeOffset="102669.72">9701 2128 226 0,'-25'-24'229'15,"-3"8"-85"-15,3 7-74 0,5 9-38 16,0 16-12-16,-2 17-9 15,4 20-3-15,-4 13-3 16,10 5-2-16,12 3-1 16,0-7 0-16,4-8-1 15,9-12-4-15,4-15 3 16,-2-12-5-16,5-8 1 16,-4-12-4-16,5-16 2 15,-5-13 0-15,1-16-7 0,-9-12 2 16,-8-4 8-16,0 1 16 15,-13 6 8-15,5 13 8 16,-4 10-10-16,4 10-12 16,8 3-7-16,0 14-1 15,0 4-2-15,0 15 1 16,0-4 4-16,11 6-1 16,11 2-6-16,6-2 2 15,4-6-4-15,9-11-13 0,3 0-42 16,4 0-48-16,-1-16-116 15</inkml:trace>
  <inkml:trace contextRef="#ctx0" brushRef="#br0" timeOffset="102852.26">10001 1957 252 0,'-8'-12'157'16,"8"-4"-67"-16,0-6-47 0,15-6-20 15,15-3-13 1,10-3-6-16,13-1-1 16,8-3-17-16,3 7-23 0,1 3-26 15,-11 6-57-15,-18 10-24 16</inkml:trace>
  <inkml:trace contextRef="#ctx0" brushRef="#br0" timeOffset="103018.28">10216 2010 31 0,'-34'49'152'0,"12"-8"10"0,5-13-67 16,17-7-38-16,0-9-20 16,0-12-15-16,17-8-4 15,10-13-12-15,14-16-1 16,8-7-2-16,8-4-25 16,0-5-24-16,-5-1-30 15,-3 6-46-15,-8 2-33 0</inkml:trace>
  <inkml:trace contextRef="#ctx0" brushRef="#br0" timeOffset="103212.75">10508 2010 131 0,'-11'11'220'15,"11"3"-68"-15,0-14-68 16,0 0-30-16,0 0-24 15,11-14-19-15,9-4-17 16,9-12-20-16,7-7-32 0,5-3-23 16,-4-5-84-16,-5-4 0 15</inkml:trace>
  <inkml:trace contextRef="#ctx0" brushRef="#br0" timeOffset="103501.49">10846 1399 163 0,'0'-11'187'16,"-8"-1"-54"-16,8-1-50 15,0 1-23-15,0 0-25 16,3-4-17-16,14-5-10 16,11-8-5-16,8 1-2 15,5-1-4-15,43-23-59 16,-44 34 2 0,-15 7-30-16,-8 7-75 15</inkml:trace>
  <inkml:trace contextRef="#ctx0" brushRef="#br0" timeOffset="103669.46">10793 1648 148 0,'-26'46'200'0,"7"-11"-70"15,7-13-51-15,12-10-29 16,3-12-17-16,14-12-16 16,16-14-7-16,16-10-4 15,7-14-5-15,10-2-7 16,-7-1-45-16,3 1-55 15,-14-3-91-15</inkml:trace>
  <inkml:trace contextRef="#ctx0" brushRef="#br0" timeOffset="105465.16">21140 4810 188 0,'-13'-11'177'0,"5"-1"-71"16,8-1-44-16,-8 1-33 16,8 0-10-16,0-1-1 15,0 1 1-15,0 5 21 0,0-3 12 16,0 7 6-16,0-1 11 16,0 4-1-16,0 0 6 15,-8 0 3-15,8 0 2 0,-9 0-1 16,9 0-4-16,0-5-9 15,-11 2-12-15,3 3-19 0,-1-5-16 16,-3 5-17-16,-5 0 7 16,-7 0-8-16,-7 8-6 15,-12 9 8-15,0 3-9 0,-14 12 4 16,-7 13 4 0,-9 17-2-16,-13 16-2 0,-9 27 10 15,-1 34-2-15,-6 23-7 16,-3 26 8-16,-1 11-7 0,3 1-1 15,12-2 2-15,10-2 3 16,7-8 4-16,9-1-7 16,3 3 5-16,10 15-5 0,8 2 2 15,2 9 1-15,11 4 8 16,2 4 16-16,4 0-4 16,5-4-1-16,8-1-8 0,3 6 5 15,9-1-6-15,17-2 4 16,12 1 5-16,11-6-10 15,16-13 5-15,9-12 0 0,9-17 6 16,11-17-1-16,5-15 13 16,6-17-6-16,11-20-12 15,1-17-5-15,7-19-10 0,2-17 5 16,2-21 0-16,3-20-6 16,-1-16 2-16,3-20-2 0,-5-17 9 15,-1-20-6-15,-4-23-5 16,-1-39 1-16,-1-35 5 0,1-52-10 15,4-47 11-15,10-31-9 16,6-41 5-16,9-53-5 16,0-42-6-16,-8-24-10 15,-12-15-2-15,-16-2 21 16,-20 20 1-16,-26 39 33 0,-27 51-2 16,-33 51-7-16,-29 39-16 15,-27 33-12-15,-34 20-2 0,-23 25-6 16,-26 20 3-16,-11 17-3 15,-8 23-3-15,0 22-14 16,3 24-45-16,4 14-85 0,4 23-77 16,3 16-56-1,1 15 5-15,0 10-22 0</inkml:trace>
  <inkml:trace contextRef="#ctx0" brushRef="#br0" timeOffset="108377.32">13773 11784 542 0,'-74'17'234'0,"18"-1"-116"16,16-4-61-16,11-12-30 16,13 0-16-16,8 0-5 15,8 0 3-15,16-5-4 16,24-15 0-16,39-17 11 15,45-23 36-15,55-18 23 0,36-8-4 16,21 2-18-16,-4 2-23 16,-14 4-11-16,-23 14-5 15,-20 11-14-15,-28 11 6 0,-34 10-1 16,-25 7-2-16,-17 11-4 16,-23-1 17-16,-15 13 15 15,-12 2 11-15,-10 0-5 0,-2 0-16 16,-9 0-10-16,0 0 4 15,0 0-11-15,0 0-1 16,-14 0-5-16,14 0-16 16,-11 0-50-16,-2 0-80 15,-3 0-69-15,-1 0-23 0,-1 0 2 16,-7-8-46-16</inkml:trace>
  <inkml:trace contextRef="#ctx0" brushRef="#br0" timeOffset="108976.38">15514 10738 434 0,'-16'-21'361'16,"1"5"-157"-1,3 4-116-15,-2 9-45 0,14 3-24 16,-8 0-5-16,8 24-2 16,0 16 28-16,0 24 16 15,0 23-1-15,0 14 2 0,0 13-19 16,8 9-17-16,1-1-12 15,4-4-2-15,-3-18-10 16,4-9 8-16,-3-22 1 0,-2-16-5 16,-4-11 6-16,-5-15-4 15,0-10 4-15,0-22 2 16,0-23-32-16,-22-33-8 0,-1-25 2 16,-50-142-1-1,33 102 30 1,-2 5 0-16,2 6 16 15,3 14-1-15,4 15 16 0,6 22 9 16,5 14 4-16,6 14-15 0,6 9-24 16,10 4-4-16,0 12 0 15,10 6-4-15,23 5 1 16,12 9 0-16,15 3 0 0,10 6 7 16,7 1-6-16,4 4 1 15,7 5-12-15,3-2-15 16,-9-2-14-16,-9-5-2 0,-17-1 15 15,-16-2 8-15,-7-4 15 16,-16 0-3-16,-13 9 9 16,-12 7 7-16,-21 17 7 15,-15 12 9-15,-13 20 8 0,-8 17 9 16,-6 16-3-16,6 8 9 16,8 4-5-16,10 1-7 15,6-14-7-15,11-12-11 0,7-16-10 16,6-19 7-16,6-13-7 15,11-17-10-15,-6-8 6 16,6-7-3-16,0-6 2 0,0-11-46 16,0 0-58-16,0-7-94 15,0-14-122-15,0-15-46 16</inkml:trace>
  <inkml:trace contextRef="#ctx0" brushRef="#br0" timeOffset="109857.56">29199 10705 390 0,'-39'0'191'0,"5"0"-95"0,11 0-45 16,2 0-10-1,8 0 45-15,13 0 45 0,0 0-8 16,9-7-53-16,16-9-37 15,23-14-15-15,29-15-11 16,33-16 7-16,37-20-6 16,40-13 1-16,39-11 3 15,33-4 1-15,27-7-11 16,10 7-1-16,1-2 0 0,-2 14 11 16,-1 7 50-16,-15 14 32 15,-30 14 5-15,-47 13-39 16,-47 13-21-16,-38 12-17 0,-36 7-8 15,-24 5-2-15,-16 3-6 16,-18 6-14-16,-10-1-14 16,-13 4-57-16,-13 0-89 15,-18 0-81-15,-26 16-35 16,-24 7 15-16,-17 2-25 16</inkml:trace>
  <inkml:trace contextRef="#ctx0" brushRef="#br0" timeOffset="110344.29">29533 11031 479 0,'-57'21'282'15,"12"-14"-38"-15,17-7-116 16,28-7-85-16,25-19-26 0,40-14-13 16,52-20 3-16,65-22 19 15,62-16 48-15,53-7-11 16,28-6-16-16,8 1-6 16,4 1 1-16,-7 11 10 0,-27 8 38 15,-29 12-14 1,-45 14-6-16,-42 15-4 0,-40 12 10 15,-37 9 6-15,-34 7-44 16,-19 4-38-16,-20 5 0 16,-14 5 0-16,-7 2 0 0,-6 5 0 15,-10-4 0 17,0 4-27 30,0 0-179-46,0 0-43-16,0 0-35 0,0 0-19 15,-13 0 18-15,0 9 7 16</inkml:trace>
  <inkml:trace contextRef="#ctx0" brushRef="#br0" timeOffset="112952.54">29696 12390 316 0,'-13'-31'230'16,"5"-3"-68"-16,8 10-72 16,-9-1-44-16,9 10-3 15,0 1 4-15,0 7 5 16,0-1-22-16,0 8-14 16,0 0-14-16,0 24 8 0,14 69 3 15,-6-24-9 1,0 10-4-16,-5-4-3 15,3 4-14-15,-6-6-50 16,0-11-63-16,0-10-34 0,0-14-39 16,0-14-9-1</inkml:trace>
  <inkml:trace contextRef="#ctx0" brushRef="#br0" timeOffset="113092.38">29476 11743 668 0,'-16'-97'163'16,"7"18"-129"-16,9 27-138 16,0 12-28-16,0 16 25 15,6 11-49-15,5 13-24 0</inkml:trace>
  <inkml:trace contextRef="#ctx0" brushRef="#br0" timeOffset="113668.3">30129 12186 699 0,'0'18'441'15,"0"-4"-239"-15,0 12-126 0,0 10-37 16,0 9-19-16,-11 12-10 16,11 8-2-16,0 8-4 15,0 5-1-15,0-9 0 16,8-7-7-16,-5-18-7 15,1-12 8-15,4-11-7 0,0-21-24 16,0-7-32-16,6-26 2 16,1-19 28-1,7-19 13-15,1-10 20 0,3-4 2 16,-2 6 1-16,-1 15 14 16,-2 14-11-16,0 19-1 15,2 22 11-15,6 21 17 16,2 21-12-16,3 17-3 15,2 6-11-15,-4-4-4 0,-2-6 1 16,-3-11 6-16,-2-14-7 16,3-21-4-16,9-16-33 15,3-28-9-15,10-30 11 16,2-19 5-16,1-21 11 16,-3-17 4-16,-11-7 3 15,-7 3 18-15,-7 18 9 16,-8 23 33-16,-10 20 16 15,-2 22-17-15,-5 19-30 0,0 25 9 16,-20 37 21-16,-5 28-4 16,-3 28-13-16,2 19-18 15,6 11-1-15,6 3-3 16,14-8-9-16,0-8-15 16,0-16-35-16,8-13-67 15,-2-16-59-15,3-9-55 16,2-11-3-16,-6-18-26 15</inkml:trace>
  <inkml:trace contextRef="#ctx0" brushRef="#br0" timeOffset="113832.26">30545 12073 456 0,'-22'-37'221'15,"15"5"-128"-15,18 4-88 16,23 3-13-16,10 5 8 15,17-1 0-15,7 4-2 16,10 6-27-16,7-2-56 0,4 1-34 16,-2 0-71-1</inkml:trace>
  <inkml:trace contextRef="#ctx0" brushRef="#br0" timeOffset="114217.55">31478 12085 371 0,'0'19'173'16,"8"-1"-88"-16,4-6-46 16,7 1-22-16,16-13-6 15,1 0-2-15,12-5-5 16,9-15-1-16,8-10-3 16,9-5 0-16,-6-11-1 15,-3-4 3-15,-12-6 3 16,-8-4 4-16,-14-1 18 0,-9 9 22 15,-19 2 20-15,-11 14-23 16,-15 7-23 0,-18 25 0-16,-11 20 5 0,-10 25 6 15,-3 25 1-15,3 15-15 16,10 7-9-16,13 7 0 0,9-3 0 16,17 0-8-16,13-15 5 15,21-9-7 1,10-11 6-16,16-13-4 0,18-11-6 15,15-10-4-15,13-8-13 16,17-19-51-16,7-18-53 16,10-10-40-16,-1-17-11 15,-9-16-48-15</inkml:trace>
  <inkml:trace contextRef="#ctx0" brushRef="#br0" timeOffset="114383.71">33098 11571 350 0,'0'-51'328'0,"-12"1"-30"0,1 9-146 15,-2 8-76-15,4 10-42 0,0 7-11 16,9 3-2-16,0 6 12 16,0-3-19-16,0 8-21 15,0 2-51-15,0 0-54 16,0 0-51-16,5 0-50 16,-1 7-19-16,0 9-31 0</inkml:trace>
  <inkml:trace contextRef="#ctx0" brushRef="#br0" timeOffset="114566.23">33290 12068 408 0,'25'50'203'0,"-8"-9"104"16,-3-5 209 0,-6 9-207-16,-8 7-158 0,0 17-65 15,-25 9-59-15,-14 3-46 16,-23 0-41-16,-23 2-87 0,-32-2-101 15,-35 4-134-15,-35-1-30 16</inkml:trace>
  <inkml:trace contextRef="#ctx0" brushRef="#br0" timeOffset="129775.96">16184 7954 321 0,'-48'0'257'0,"8"0"-95"15,7 0-71-15,9 0-47 16,3 0-19-16,6 0 11 15,3 0 2-15,12 0-14 16,0 0-11-16,8-5-8 16,27-2-1-16,44-9-8 0,49-10 4 15,52-10-2-15,32-16 7 16,15-14-1-16,11 1-6 16,10-1 2-16,1 5-1 15,-21 9 3-15,-35 11-4 16,-33 7 3-16,-39 11 9 15,-32 2 16-15,-28 6 16 0,-20 1-2 16,-13 1-11-16,-16 2-13 16,-7 3-3-16,-5 0-5 15,0 0-7-15,0-1 2 16,-8 9-18-16,-1 0-27 0,9 0-60 16,0 0-38-16,0 14-17 15,0 1 17-15,0 6-83 16</inkml:trace>
  <inkml:trace contextRef="#ctx0" brushRef="#br0" timeOffset="130574.42">19998 7228 316 0,'-28'0'171'16,"4"0"-73"-16,2 0-42 15,11-3-16-15,3-1 11 0,8-1 22 16,0 1 3-16,0 1-23 16,16-7-30-16,25 0-9 15,36-8-6-15,40-6 1 16,38-4 2-16,35-5-1 15,22-4 2-15,6 2-7 16,5-2-1-16,1 0-1 0,-4 9-6 16,-17 2 6-16,-28 11 1 15,-37 2-4-15,-32 1 21 16,-25 5 21-16,-24 2 16 16,-21 5 16-16,-8 0-8 0,-10-5-11 15,-7 3-12-15,-2 2-17 16,-6 0-3-16,-3 0 0 15,0 0-16-15,0 0-1 0,0 0 1 16,0 0-4 0,0 0-5-1,0 0-1-15,0 0 10 0,0 0-10 16,0 0 9-16,0 0-11 16,0 0 10-16,0 0-12 15,0 0 2-15,0 0 7 16,0 0-1-16,0 0 3 15,0 0-5-15,0 0 3 16,0 0 4-16,0 0-11 16,0 0 4-16,0 0-4 0,0 0 9 15,0 0-5 1,0 0 3-16,0 0 2 0,0 0-9 16,0 0 0-16,0 0 2 15,0 0-23 1,0 0-45-16,0 0-166 15,0 7 5-15,-15 9 48 16,-15 5-8-16,-10 3-49 16</inkml:trace>
  <inkml:trace contextRef="#ctx0" brushRef="#br0" timeOffset="133535.88">10646 10176 663 0,'-53'-32'179'0,"4"2"-88"15,6 11-48-15,10-2-21 0,8 9-13 16,8 7-4-16,10 5-4 16,7 0-8-16,12 0 4 15,25 9-1-15,23-9 10 16,29 0-5-16,22-9-4 15,11-3-1-15,-1-12-14 0,-4-3-7 16,-11-7 10 0,-12 2 4-16,-16 4 7 0,-18 6 1 15,-20 7-1-15,-11 7-1 16,-13 8 3-16,-12 19-3 16,-12 31 4-16,-25 35 7 15,-24 37 6-15,-19 29-6 0,-25 16 1 16,-13 12-1-16,-8-5 0 15,4-3-2-15,13-12-2 16,15-20-2-16,16-25 0 16,19-29 1-16,12-23-1 0,16-17 4 15,6-13-3 1,9-12-1-16,12-8 2 0,0-12-11 16,0 0-14-16,0-5-44 15,9-14-79-15,3-19-46 16,9-13-67-16</inkml:trace>
  <inkml:trace contextRef="#ctx0" brushRef="#br0" timeOffset="134036.1">10598 11984 289 0,'-14'16'173'0,"14"-16"-87"16,0 0-55-16,14-12-21 15,22-25-5-15,25-28-2 16,25-29-1-16,14-16 3 0,15-5 3 15,-2 11 0-15,-11 14 2 16,-25 21-2-16,-21 19 2 16,-19 22-4-16,-17 16-4 15,-20 24 4-15,-35 38 2 16,-39 47-4-16,-35 53 4 0,-35 42 11 16,-25 24-3-16,-10 0-5 15,1-4 6-15,10-23-2 16,27-20-6-16,31-39-4 15,24-33 0-15,26-23 1 0,28-26 4 16,32-23-2-16,29-25 0 16,42-20-5-16,48-38 2 15,42-32-4-15,35-36 1 16,15-24-4-16,8-11 1 16,1 4-5-16,-9 18-13 15,-25 22-28-15,-28 28-31 0,-30 19-26 16,-41 25-71-16,-30 21-16 15</inkml:trace>
  <inkml:trace contextRef="#ctx0" brushRef="#br0" timeOffset="143183.82">14423 2230 416 0,'-17'-28'149'0,"2"4"-68"16,1 3-38-16,3 9-25 16,3-5-2-1,8 17-14-15,-8 0-5 16,-4 8 5 0,-14 37 1-16,7-8-2 15,-6 8 5-15,-7 10-2 16,-10 12 4-16,-9 7 5 15,-11 6 3-15,-12 10-3 0,-5 8 26 16,-16 4 19-16,3 7-19 16,2 6-8-16,5 3 7 15,7 0-2-15,9-4-18 16,9 0-1-16,4 0 4 16,3 4 10-16,4 0-5 15,0 3-8-15,3-2-5 16,3 2 2-16,-2 2-3 0,3-6-4 15,2 2-1-15,0-1 1 16,0 3-2-16,2 3 3 16,-2 13-7-16,4 15 10 0,-2 15 4 15,-1 7 15-15,-1 10 16 16,-2 2 21-16,2 3-2 16,0-7-12-16,-2-2-16 0,2-2 0 15,0 1-12-15,-2 12-8 16,6 13-2-16,4 8-5 15,2 4 3-15,3 1-2 0,2-11-1 16,6-6 12 0,-2 0 28-16,-1-6 24 0,3 10-9 15,4 12-22-15,-2 12-19 16,3 3 1-16,14 2-7 16,0-2-19-16,0 3 0 0,14-11 0 15,3-4 0-15,6 9 0 16,6 9 0-16,2 2 0 15,7-3 0-15,-3-3 0 0,7-14 0 16,-2-7 0 0,1-13 0-16,3-10 0 0,1-10 0 15,0-8 0-15,3-1 0 16,1-2 0-16,5-7 0 16,-2-1 0-16,5-9 0 0,0-6 0 15,4-5 0-15,0-6 0 16,0-9 0-16,-1-1 0 15,2-11 0-15,-5-4 0 0,0 1 0 16,-5-3 0-16,0-7 0 16,-3-1 0-16,4 2 0 15,-5 6 0-15,2 6 0 0,-2 1 0 16,-3 4 0-16,4 4 0 16,52 123 0-1,-49-126 0-15,2-3 0 16,-2-2 0-16,2-3 0 15,0-8 0-15,-2-6 0 0,0-5 0 16,-3-1 0-16,-5-11 0 16,0-1 0-16,3-3 0 15,-4 3 0-15,-3-8 0 16,1 3 0-16,0-5 0 0,0 4 0 16,-1 5 0-16,3-2 0 15,-4 7 0-15,1-5 0 16,1-1 0-16,0-4 0 0,-1-4 0 15,-1 0 0-15,4-3 0 16,1-1 0-16,0-4 0 16,5-1 0-16,0 2 0 15,3-6 0-15,1 2 0 16,0-1 0-16,1-1 0 16,-3-3 0-16,3 1 0 0,2-6 0 15,1 5 0-15,0-4 0 16,5 0 0-16,-1-1 0 15,0-35 0-15,3-13 0 16,1 0 0-16,3 0 0 0,-3 0 0 16,5 0 0-16,-1 0 0 15,-1 0 0-15,2 0 0 16,-2 0 0-16,3 0 0 16,-3 0 0-16,0 0 0 15,5 0 0-15,3 0 0 0,-5 0 0 16,6 0 0-16,1 0 0 15,2 0 0-15,1 0 0 16,5 0 0-16,0 0 0 0,-2 0 0 16,3 0 0-16,-6 0 0 15,-1 0 0-15,1 0 0 16,-3 0 0-16,-1 0 0 16,5 0 0-16,-1 0 0 0,0 0 0 15,4 0 0 1,0 0 0-16,9 0 0 0,-1 0 0 15,8 0 0-15,10 0 0 16,1 0 0-16,7 0 0 16,3 0 0-16,-1 0 0 0,1 0 0 15,5 0 0-15,2 0 0 16,5 0 0-16,13 0 0 16,11 0 0-16,7 0 0 0,15 0 0 15,7 0 0-15,8 0 0 16,3 0 0-16,2 0 0 15,-1 0 0-15,0 0 0 0,3 0 0 16,4 0 0 0,6 0 0-16,-5 0 0 0,0 0 0 15,-2 0 0-15,-11 0 0 16,-8 0 0-16,-7 0 0 16,-3 0 0-16,-3 0 0 15,2 0 0-15,0 0 0 0,8 0 0 16,2 0 0-16,4 0 0 15,-3 0 0-15,1 0 0 16,-5 0 0-16,-7 0 0 16,-6 0 0-16,-5 0 0 0,-5 0 0 15,-1 0 0 1,3 0 0-16,7 0 0 16,3 0 0-16,-1 0 0 0,0 0 0 15,-3 0 0-15,-4-17 0 16,-10-30 0-16,-3-3 0 15,2-3 0-15,-8-8 0 16,7-5 0-16,0-2 0 16,3-9 0-16,1-5 0 0,3-8 0 15,-3-3 0-15,-2-4 0 16,-3-5 0-16,-3-5 0 16,-9 2 0-16,-4-1 0 15,-4 8 0-15,-4 1 0 16,-4 2 0-16,-2 2 0 15,4-1 0-15,1 1 0 16,4-12 0-16,10-9 0 16,7-14 0-16,7-10 0 15,2-8 0-15,5-17 0 16,-2-15 0-16,-8-6 0 16,-12 0 0-16,-12 6 0 0,-12-1 0 15,-9 0 0-15,-7-1 0 16,-8-7 0-16,-10-5 0 15,-4-10 0-15,2-14 0 16,-5-5 0-16,-3 5 0 16,3 4 0-16,3 10 0 15,2 10 0-15,4 9 0 16,-6 0 0-16,3-4 0 0,-3-6 0 16,1-6 0-16,4-3 0 15,-4-3 0-15,1 11 0 16,-4 6 0-16,-6 10 0 0,-3 3 0 15,-8-1 0-15,-4-3 0 16,-8-4 0-16,-10-11 0 16,-2-11 0-16,-9-8 0 15,-7 1 0-15,-9 11 0 0,-8 4 0 16,0 14 0-16,0 4 0 16,-17 8 0-16,0-4 0 15,2 1 0-15,-4-2 0 0,-3-2 0 16,3-5 0-16,-2-1 0 15,4 9 0-15,2 8 0 16,1 12 0-16,3 5 0 0,-1 3 0 16,-4 0 0-16,-1 2 0 15,0-3 0-15,2-2 0 16,-1-1 0-16,-1 1 0 16,-4-1 0-16,7 0 0 15,-8 4 0-15,2 9 0 16,-3 4 0-16,-2 9 0 0,-4 6 0 15,-4 5 0-15,-3 3 0 16,2 6 0-16,-1-2 0 16,-1 6 0-16,-2 0 0 0,2-5 0 15,-4-4 0-15,-2-8 0 16,2-4 0-16,1-8 0 16,-3-5 0-16,-3 1 0 15,-3 3 0-15,-6 10 0 16,2 2 0-16,-4 10 0 15,-6 6 0-15,-3 7 0 16,-3 1 0-16,0 7 0 16,-11-8 0-16,-2 4 0 15,-8-2 0-15,-4 4 0 16,-14-3 0-16,-7 3 0 16,-6 1 0-16,-11-1 0 15,-10 5 0-15,-9 0 0 16,-9-1 0-16,-5 5 0 15,1-4 0-15,-1-2 0 16,0 2 0-16,2 2 0 16,-4 7 0-16,-5 7 0 15,-9 0 0-15,0 3 0 16,-10 7 0-16,1 1 0 16,-1 1 0-16,-2 3 0 15,10 2 0-15,2 2 0 16,11 2 0-16,-2-1 0 15,5 5 0-15,-4-1 0 0,-5 5 0 16,-8-1 0-16,-10 4 0 16,0 1 0-16,-6-2 0 15,5 5 0-15,2 2 0 16,-2-2 0-16,-1-1 0 16,-6-1 0-16,4 1 0 15,-7 2 0-15,-3 5 0 16,-1 1 0-16,1 2 0 15,5 3 0-15,8 1 0 16,2 0 0-16,5 3 0 0,-2 2 0 16,-9-2 0-16,0 5 0 15,0-1 0-15,3 1 0 16,3 0 0-16,6 5 0 16,7-2 0-16,7 6 0 15,11 3 0-15,3 0 0 0,4 0 0 16,20 0 0-16,23 0 0 15,23 0 0-15,2 0 0 16,-12 12 0-16,-23-12 0 16,-12 12-218-16,3-5 105 15,16-7 65-15,24 9 34 16,25-9 2-16,12 0 4 16,16 0 0-16,9 0 6 15,7 0-1-15,-6 8-3 16,15-8 1-16,4 8 2 15,8-8 4 1,-9 0-3-16,9 9-4 16,-9-9-1-16,9 0 6 15,0 0-6-15,0 0-4 16,0 0-1-16,0 0 2 16,0 0 13-16,0 0-6 15,0 0-7-15,0 6 6 16,0-6 7-16,0 10-2 0,0-10 0 15,0 0-3-15,0 0 8 16,0 0-9-16,0 0 1 16,0 0 0-1,0 0 7-15,0 0 1 16,0 0-5-16,0 0 7 16,0 0-6-1,0 0 8-15,0-10-9 16,6 4-1-16,-6-3 6 15,0 5-73-15,3 0-134 0,2-4-92 16,-1-4-63-16</inkml:trace>
  <inkml:trace contextRef="#ctx0" brushRef="#br0" timeOffset="145068.18">13960 2490 16 0,'0'0'48'0,"0"0"90"16,0 0 45-16,0 0-38 15,0 0-33-15,0 0-23 16,4 0-16-16,5-12-13 16,6-5-6-16,10-8-18 15,8-10-11-15,23-19-5 0,25-11-6 16,29-15-2-16,20-15-6 15,23-9 1 1,18-15-6-16,11-12-2 16,24-2 4-16,23-2-3 0,36 8 4 15,23 11-4-15,5 5-2 16,-13 13 3-16,-18 17-2 16,-12 7 0-16,-22 10-2 15,-13 7 4-15,-12 8-1 16,-13 4 0-16,-6 3 3 15,-7 7-1-15,-6 2-2 16,-8 0-2-16,-7 5 2 16,-4-1 0-16,-15 5-5 15,-14 4 5-15,-15 0 0 0,-13 3 3 16,-22 5-3 0,-12 0 0-16,-11 3 3 15,-16 2-1-15,-5-2-1 16,-4 1-1-16,-8 8 5 15,-6-4 5-15,-2 4-7 16,-6 0 2-16,6 0-4 0,-6 0 0 16,-3 0 0-16,8 0-1 15,-3 0-3-15,-2 0 8 16,-3-4-5-16,5 0-1 16,4-1 1-1,-2 1-1-15,1 4 5 0,0-3-3 16,1-2-1-16,-1 1 0 15,0 4 0-15,1 0 0 16,-6 0 0-16,5-3 4 16,-5-1-1-16,10-5-5 15,4 2 3-15,7-1-5 16,4-4 4-16,4-1 0 16,6 0-3-16,-6 6 2 15,-4-3-2-15,-3 3 0 16,-8 0 4-16,-2 3 0 15,-4-1 0-15,-3 5-6 16,-2 0 9-16,-3 0-5 16,-3 0 3-16,5 0-2 15,-1 0 0-15,4 0-3 16,0 0 2-16,7 0 4 16,7 0-9-16,-2 0 3 0,3 0-1 15,2 0 5-15,0 0 0 16,1 0-1-16,-4 0 4 15,-1 9-4-15,-5-9 0 16,-2 7 3-16,-6-7 0 16,-7 0-1-16,4 0-5 15,-5 0-3-15,0 0 4 16,0 0 1 15,0 0-2-31,0 0-1 16,0 7-1-16,0-7-16 15,0 0-18-15,0 10-39 16,-11 1-46-16,0 1-19 16,-7 5-109-16</inkml:trace>
  <inkml:trace contextRef="#ctx0" brushRef="#br0" timeOffset="150575.37">13827 7090 133 0,'-9'-36'208'0,"0"3"-64"15,1 5-30-15,-4 4-29 16,-1 2-21-16,7 6-9 0,6 4-10 16,-9 5-19-16,9 7-15 15,0 0-8-15,0 0-7 16,0 0 2-16,0 7 3 15,0 5-4-15,0 4-2 0,0 6 6 16,0 6-1-16,0 1 6 16,4 7-1-16,1 4 0 15,-2 5 1-15,-3-1 1 16,0 2 7-16,0-6 1 16,0 5 2-16,0 4 7 15,3 1-2-15,2-3 0 16,-2 10 9-16,2 5 9 0,4 9-7 15,-1 9 24-15,0 11-1 16,0 6 1-16,1 4-12 16,-2 5-2-16,1 0 6 15,-5-5 1-15,2-3-5 0,-1 0-7 16,1-10 10-16,-2-2-11 16,2-4-4-1,-2-10 10-15,2 2-4 0,-5-6-1 16,0 7-4-16,0-7-8 15,0 2-9-15,0 8 4 16,0 12 5-16,3 7-3 0,3 8 1 16,-2 6 19-16,-1 3-11 15,-3 4-32-15,0 0 0 16,0-4 0-16,3-3 0 16,2-6 0-16,3-8 0 0,-5-3 0 15,6 4 0-15,-4-4 0 16,-2 7 0-16,5-3 0 15,0 4 0-15,1 0 0 16,3 8 0-16,0 10 0 16,4 4 0-16,1 2 0 15,-1-5 0-15,1 2 0 0,-2-6 0 16,5 2 0-16,1-5 0 16,-5-7 0-16,1-11 0 15,2-3 0-15,-2 0 0 0,0 0 0 16,3-10 0-16,-4 0 0 15,4-2 0-15,1 0 0 16,-2 1 0-16,1-1 0 0,2 5 0 16,-2 7 0-16,0 14 0 15,0 5 0-15,3 6 0 16,2 2 0-16,-3-3 0 16,2-3 0-16,-5-9 0 15,1-8 0-15,2-5 0 0,-2-12 0 16,-5-8 0-16,1 3 0 15,2-11 0-15,-2-3 0 16,-4 1 0-16,-1-1 0 0,6-1 0 16,-4 2 0-16,3-5 0 15,0-4 0-15,-4-3 0 16,-4-6 0-16,0 0 0 0,5-7 0 16,-5 1 0-1,0-7 0-15,0 2 0 0,4 0 0 16,-4-2 0-16,0 3 0 15,1-1 0-15,-1-6 0 16,4 3 0-16,-4 2 0 0,1 0 0 16,-1 1 0-16,-5 3 0 15,5 5 0-15,-5 1 0 16,3-2 0-16,2-3 0 0,-5-5 0 16,2-3 0-16,-5-6 0 15,0-6 0-15,0-5 0 16,0-3 0-16,4-9 0 0,0 0 0 15,1 0 0-15,-1 0 0 16,-4 8 0 15,0 4 0-31,0-3 0 16,4 3 0-16,-1 4 0 16,5 7 0-16,-5 7 0 15,6-2 0-15,-4 1 0 0,-2-1 0 16,5-4 0-16,-3-2 0 15,-2-3 0-15,-3-7 0 16,6 0 0-16,-3-12 0 16,1 0 0-16,-4-8 0 47,0 1 0-32,0-2 0-15,0 2 0 16,0-5 0-16,0 1-263 15,0 0-81-15,0-5 0 0,0-1 51 16,-13 3 25-16,2-3 25 16</inkml:trace>
  <inkml:trace contextRef="#ctx0" brushRef="#br0" timeOffset="151422.65">14646 15786 174 0,'-28'-21'184'0,"2"4"-51"0,7 5-52 15,4 0-32-15,2 4-7 16,5 4 14-16,8 0 16 16,-9 4 18-16,9 0-8 0,0 0-7 15,0 0-20-15,0 0 5 16,0 0 10-16,0 0 0 15,0 0-3-15,0 0-2 0,0 0-9 16,13 12 19 0,7 13 70-16,8 11-13 0,9 10 7 15,8 5-64-15,4 11-75 16,4 3 0-16,-1 5 0 0,1 2 0 16,-5 6 0-16,-3-5 0 15,-5-3 0-15,-3-9 0 16,-4-8 0-16,-5-8 0 0,-2-8 0 15,-12-10 0-15,-2-6 0 16,-4-9 0-16,0 0 0 16,-8-4 0-1,6-8 0 17,-3 0 0-17,2-12 0-15,3-8 0 0,2-18 0 16,7-14 0-16,5-21 0 15,-2-12 0-15,3-13 0 16,-1-7 0-16,-3-6 0 0,2 1 0 16,-1 9 0-16,-4 10 0 15,-3 20 0-15,-1 9 0 16,-4 9 0-16,-8 13 0 0,0 7 0 16,0 9 0-1,0 3 0-15,0 9 0 0,0 2 0 16,0 3 0-16,0 3 0 15,0 1 0-15,-12 3 0 16,-6 0 0-16,-1 0 0 0,-4 0 0 16,-7 12 0-16,-2 0 0 15,-5 4 0-15,-5 1 0 16,-6 2 0-16,-4 5 0 0,-5 2 0 16,-9 2 0-16,-2 4 0 15,0 1 0-15,-6-4 0 16,4-1 0-16,2-7 0 0,0-2 0 15,6-2 0-15,13-5 0 16,8 0 0-16,9-4 0 16,4-8 0-16,8 0 0 15,8 0 0-15,12 8 0 32,0 1 0-17</inkml:trace>
  <inkml:trace contextRef="#ctx0" brushRef="#br0" timeOffset="151690.35">14326 15797 2047 0,'4'9'0'15,"4"-1"0"-15,4 9 0 0,4 7 0 16,13 10 0-16,7 5 0 16,10 6 0-16,1 8 0 15,5-1 0-15,4 5 0 0,-6-1 0 16,4-6 0-16,-5-1 0 16,-5-9 0-16,-4-2 0 15,-2-10 0-15,-11-4 0 16,-7-3 0-16,-3-1-26 0,-5-4-281 15,-4 1-70-15,1 4-19 16,-9-6 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50:27.2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11847 2845 155 0,'-39'-4'205'16,"2"-1"-94"-16,4 3-52 15,9-8-11-15,4 8 23 0,4-9 13 16,-1 4-6-16,2-5-11 16,1-1 18-16,3-2-12 15,-6-6-23-15,3-3-13 16,-8-2-3-16,2 3 18 16,-8 4-5-16,-9 6-24 0,-13 13-10 15,-13 13-7 1,-15 15-5-16,-12 15 4 15,-8 23 4-15,2 11-3 0,2 8-4 16,12 5-1-16,22 0 0 16,19-1-1-16,21-4-3 15,24-11 1-15,26-13 0 16,21-12-3-16,23-17 2 0,10-11 1 16,9-21 6-16,-3 0-4 15,-1 0-5-15,-10 12 1 16,-14 9 2-16,-9 8 3 15,-11 11 5-15,-13 20 0 0,-15 14-2 16,-17 16-4 0,-17 3-2-16,-12-3 2 0,-7-5 1 15,-4-8 1-15,-5-11-2 16,-3-9 4-16,-6-17-4 16,5-7 2-16,0-13 0 0,8-8 2 15,2-12 2-15,5 0-9 16,11-12 2-16,3-4-1 15,7 0-18-15,13-9-36 0,0-3-44 16,17-9-90-16,8-3-34 16,11-10-74-16</inkml:trace>
  <inkml:trace contextRef="#ctx0" brushRef="#br0" timeOffset="598.84">12076 3292 387 0,'-25'-48'180'0,"5"8"-89"0,4 7-45 15,8 9-15 1,8 3-2-16,-13 9-1 15,13 7-9-15,-8 5-5 0,0 9-5 16,-1 15 7-16,-2 20-3 16,-3 26 5-16,-1 21-8 15,4 1-3-15,2-2-4 16,9-9-2-16,3-12 4 0,14-16-1 16,7-13-2-16,9-15-2 15,7-25-5-15,10-16 3 16,1-16 4-16,3-21-5 0,-4-16 3 15,-15-9 5-15,-6 8 13 16,-10 9 42 0,-2 9 22-16,-9 15 5 0,-8 12-41 15,0 13-26-15,0 12-22 16,0 29 6-16,0 16 1 16,0 17-8-16,5 7 10 15,11-5-11-15,12-3 6 0,8-8-6 16,4-9-5-16,11-14 5 15,5-14 6-15,1-16-5 16,-1-5 3-16,-2-14 4 0,-9-15-6 16,-10-6 5-1,-5-10 4-15,6-66-9 16,-24 54-2-16,-3 9-5 16,-1 1-11-16,-5 7-50 15,5 8-75-15,1 4-16 16,7 0-13-16,5 1-50 0,1 0-191 15</inkml:trace>
  <inkml:trace contextRef="#ctx0" brushRef="#br0" timeOffset="765.12">13229 2988 257 0,'21'-16'391'16,"-17"11"-308"-16,0 5-42 16,-4 0-19-16,0 17-5 15,3 6 2-15,0 14 10 16,6 11-9-16,-4 10-13 15,-5 8-2-15,0 7 1 16,0-1-16-16,0 2-72 16,0-8-79-16,0-8-111 0</inkml:trace>
  <inkml:trace contextRef="#ctx0" brushRef="#br0" timeOffset="924.19">13281 2617 596 0,'-23'-45'217'0,"2"8"-115"15,8 8-78-15,2 9-66 16,11 9-52-16,0 6-21 16,11 5-43-16,2 0-96 15</inkml:trace>
  <inkml:trace contextRef="#ctx0" brushRef="#br0" timeOffset="1164.58">13831 2397 546 0,'-13'-8'196'16,"4"8"-101"0,9 0-55-16,-11 8-16 15,2 16-7-15,-4 21-3 0,2 21 5 16,-1 19 4-16,-4 17-2 15,3 13-3-15,5 5-9 16,8 11-4-16,0-5 1 16,8-3-7-16,5-13 1 15,3-18-20-15,4-13-62 0,-1-22-83 16,3-26-72-16</inkml:trace>
  <inkml:trace contextRef="#ctx0" brushRef="#br0" timeOffset="1323.72">13691 3097 500 0,'-28'-28'139'15,"8"3"-79"-15,20 9-36 0,13-1-12 16,16 1-11-16,18 0 4 16,19 1-13-16,7-2-38 15,3 5-39-15,2-5-51 16,-14-4-64-16</inkml:trace>
  <inkml:trace contextRef="#ctx0" brushRef="#br0" timeOffset="1696.32">14252 2707 265 0,'-12'-33'174'15,"-4"0"-67"-15,0 5-28 16,8 4-7-16,-1 2-8 16,9 11-16-16,0 11-29 15,0 0-7-15,3 25 23 16,11 19 6-16,-3 17-7 0,6 13-8 15,-5 7 8-15,2 4-20 16,-3 5-4-16,-3-9-1 16,-2-7-10-16,0-13 1 15,-3-17 2-15,2-11 4 0,-5-13 4 16,0-13 13 0,0-9-7-16,3-19 4 0,5-20-10 15,10-12 2-15,2-3 0 16,-1 7 24-16,-2 13 26 15,-8 7-22-15,-1 8-17 16,-2 14-15-16,8 7 1 16,2 15-2-16,8 13 0 0,9 10-3 15,8 2-4-15,6 4 0 16,10 2-2-16,5-2-75 16,3-3-117-16,0-9-67 15,4-11-58-15</inkml:trace>
  <inkml:trace contextRef="#ctx0" brushRef="#br0" timeOffset="2712">14016 3199 326 0,'-20'-9'174'16,"9"3"-76"-16,2-3-46 0,9 5-28 15,0-1-5 1,0-2-6-16,4-2-5 16,4 1-3-16,-3 1 0 0,-5-2-2 15,0-3 7-15,0-5 6 16,0 5 24-16,0-4-1 15,-13 4 6-15,-3 4-14 16,-1 3-4-16,1 5-6 16,-4 0-13-16,-3 13-6 0,-2 3 1 15,3 8-1-15,3 9 1 16,6 3-1-16,13 5 0 16,9-4-4-16,11-1-2 15,21-3-5-15,16-10-19 0,14-5-91 16,19-18-93-1,7 0-389-15</inkml:trace>
  <inkml:trace contextRef="#ctx0" brushRef="#br0" timeOffset="3577.29">16874 2409 294 0,'0'-29'226'0,"-11"6"-64"15,-4 1-44-15,-2 5-31 16,-5 15-28-16,0 9-12 15,-19 22 10-15,-8 20-1 16,-3 20-12-16,-2 17-26 16,14 11-4-16,15 10-6 0,25-2 4 15,8 2-13 1,21-10-1-16,16-3-2 0,15-13 6 16,18-16-14-16,10-15-11 15,20-19-66-15,7-31-105 16,12-12-72-16</inkml:trace>
  <inkml:trace contextRef="#ctx0" brushRef="#br0" timeOffset="4011.1">18736 2494 409 0,'-33'-35'203'0,"-8"2"-87"15,-11 11-58-15,-10 15-28 16,-7 14 12-16,-7 15 6 16,3 11-11-16,8 14-15 15,16 14-12-15,9 6-1 0,15 6-5 16,25-4-2-16,0-4-2 16,21-9-1-16,10-11-2 15,11-8-3-15,2-12-15 16,5-13 11-16,5-12-15 0,-7-21-9 15,-3-10 3-15,-7-19 5 16,-9-11 9 0,-7-13 12-16,-9-7 11 0,-12 0 20 15,-12 7 29-15,-4 9 37 16,-4 16-24-16,3 12-37 16,5 18-21-16,12 14-6 15,0 22-1-15,0 15 2 16,0 21-2-16,16 12-2 0,9 10-1 15,7-3-5-15,12-3-12 16,6-9-63-16,7-10-58 16,2-18-64-16,3-15-98 15</inkml:trace>
  <inkml:trace contextRef="#ctx0" brushRef="#br0" timeOffset="4260">19170 1957 328 0,'0'-65'290'16,"0"16"-137"-16,8 20-83 16,14 29-35-16,12 18-9 15,20 26 0-15,6 25-3 16,2 28-1-16,-1 18-7 16,-13 10-1-16,-7 2-3 0,-14-4-5 15,-13-4 0 1,-14-15-3-16,0-6 4 15,-25-9 0-15,-7-8-4 0,-1-12 0 16,-3-11-26-16,-1-14-75 16,9-6-51-16,3-23-28 15</inkml:trace>
  <inkml:trace contextRef="#ctx0" brushRef="#br0" timeOffset="5407.69">13672 4285 412 0,'-33'-23'280'16,"-3"5"-139"-16,-6 18-71 0,-1 13-37 16,-5 8-15-16,-3 12-9 15,3 7-2-15,3 8-1 16,8 2 6-16,9-2-10 0,9 1-1 15,10-4 2-15,9-4-5 16,13-5-3-16,10-8-4 16,11-2 6-16,1-11-3 0,2-2-9 15,-4-13 11-15,-5 7-3 16,-7-7 10-16,-8 0 6 16,-13 0 5-16,0 12-5 0,-9 6-8 15,-13 2 0-15,-6 9-5 16,-8 7 9-16,-1 4 2 15,5 1-7-15,4-1-2 16,8-2 2-16,4-10 0 0,16 0-3 16,0-6-6-16,12-6 3 15,7-9 3-15,11-7 3 16,-4 0-6-16,4 0 3 0,-6 0 1 16,-4 0 1-16,-7 0 2 15,-4 8 2-15,-9 6 3 16,0 1 4-16,0 10-9 0,-9 12 2 15,1 14-3-15,8 16 0 16,0 9 0-16,0 10 4 16,0 4-7-16,11 3-13 15,6 6-89-15,-1 1-89 0,-3-2-122 16</inkml:trace>
  <inkml:trace contextRef="#ctx0" brushRef="#br0" timeOffset="6338.97">14293 15591 515 0,'-28'12'398'16,"7"-12"-163"-16,5 7-167 0,16-7-150 16,3 0-33-16,18-7 30 15,20-9 18-15,12-6 16 16,7 7 20-16,5-1 13 0,1 7 24 15,-11 6 7-15,-6 3 4 16,-11 0 26-16,-14 7 36 0,-13 10 32 16,-11 2 29-16,0 10-6 15,-19 8-4-15,-5-2-18 0,-1 4-33 16,5-8-32 0,0-2-29-16,3-8-9 0,9-5 2 15,8-4-18-15,0-4-6 16,8-8-2-16,9 0 7 0,9 9 2 15,0-9 4-15,3 12 0 16,-5 0-1-16,-4 4 4 0,1 4 15 16,-5 8 0-16,-8 10 3 15,1-2 4-15,-9 2-5 16,0-3-13-16,0-6 0 0,3-8-4 16,2-4-7-16,3-6-22 15,4-11 5-15,12 8 10 16,8-8-13-16,6 0 5 0,6 0 4 15,5 0 8-15,-1 0 9 16,-3 12 4-16,-8 0-6 16,-9 1 13-16,-9 7 29 0,-5 4 20 15,-14 13 20-15,-17 11-31 16,-11 9-16-16,-14 5-19 0,-10-5-9 16,-14 0-36-16,-2-8-72 15,-3-5-96-15,-11-7-115 16,-9-13-32-16,-2-13-26 0</inkml:trace>
  <inkml:trace contextRef="#ctx0" brushRef="#br0" timeOffset="7338.05">12223 1017 298 0,'-22'-48'202'0,"2"3"-87"16,5 4-51-16,2 8-20 15,-4 4 9-15,5 6-5 0,-4 7-4 16,-4 3-5-16,-1 1-16 15,-3 7-8-15,-8 5-8 16,-13 17-6-16,-12 15 2 16,-13 13 1-1,2 11-2-15,8 13 1 0,7 5-5 16,8 4 2-16,13-9 3 16,10-4-6-16,14-11-2 15,8-11-2-15,13-9 3 16,13-14-3-16,8-20-2 15,15-12 6-15,4-15-1 16,0-16 8-16,-4-6-4 16,-8-3 0-16,-9-9 2 15,-4-1-3-15,-7 5 14 0,-10 12 13 16,-3 5 25-16,-8 8-10 16,5 6-13-16,-1 10-14 15,-4 8-7-15,0 8-6 16,0 0-12-16,0 13 9 15,5 10 4-15,3 15 4 16,8 4-4-16,3 2-3 16,6 4 2-16,8-3-7 15,-1 0 7-15,9-5-2 16,0-2-3-16,2-10-5 16,4-8-14-16,-7-3-52 15,0-6-81-15,5-11-24 0,0-16-96 16</inkml:trace>
  <inkml:trace contextRef="#ctx0" brushRef="#br0" timeOffset="7554.36">12945 891 317 0,'0'-13'163'0,"0"2"-53"16,0 2-45-16,0 9-19 15,0-3-9-15,0-2-15 16,12 5-11-16,7-4-5 16,19-4-1-16,14-1-4 15,10-3-1-15,3 5-13 0,-4-2-51 16,-4 9-33 0,-6 0-30-16,-13 0-58 15,-10 0-109-15</inkml:trace>
  <inkml:trace contextRef="#ctx0" brushRef="#br0" timeOffset="7737.13">13193 1042 143 0,'-57'32'233'16,"9"-7"-87"-16,9-5-66 15,17-8-39-15,9-4-15 16,13-8-7-16,0 0-8 16,13 0 3-16,14 0 5 0,22 0-1 15,12-12-3-15,8-4-11 16,4-5-9-1,-4 5-78-15,-5-1-69 16,-7-2-374-16</inkml:trace>
  <inkml:trace contextRef="#ctx0" brushRef="#br0" timeOffset="8070.07">14403 503 471 0,'-20'0'124'0,"6"0"-73"16,14 0-38-16,0 0-9 15,14 0-1-15,6 0 6 16,16 0 5-16,13-7-4 15,12 0 4-15,8-7 5 16,5 2-7-16,2 0-3 0,-3 0-1 16,-7 0-4-16,-11 0-6 15,-9 0 5-15,-14 3-8 16,-7 9-24 0,-14 0-44-16,-11 0-36 0,-11 0-77 15</inkml:trace>
  <inkml:trace contextRef="#ctx0" brushRef="#br0" timeOffset="8552.04">14558 432 209 0,'-21'-5'200'0,"8"5"-76"16,13 0-55-16,-8 0-32 16,8 0-18-16,0 0-1 15,0 12 0-15,0 12 6 16,-11 9 10-16,-3 12-8 15,0 0-14-15,-7 1-6 16,4-3 0-16,4-5-6 16,5-10 0-16,8-5 3 15,-9-5-1-15,9-6-2 16,0-12 5-16,0 0 0 16,0 0 1-16,9 0 4 0,7-5-12 15,13-7 4-15,21-4-4 16,13-4 1-16,15-1 1 15,7 4 0-15,-3 5-2 16,-9 12-4-16,-8 9 6 16,-13 8 0-16,-15 2 5 15,-9 9 1-15,-14 6-2 16,-14 1-1-16,-22 3-5 16,-10-2 9-16,-13-7 1 15,-3-5-7-15,3-3 9 16,0-8 6-16,9-2 3 0,7-11 10 15,14 0-6-15,2 0 4 16,5 0-17-16,8 0-7 16,0 0 0-16,0-5-15 15,0 1-14-15,8 4-42 16,-3 0-62-16,3-8-29 16,4-4-110-16</inkml:trace>
  <inkml:trace contextRef="#ctx0" brushRef="#br0" timeOffset="9011.12">15647 361 214 0,'-14'-15'201'0,"6"2"-89"15,8 10-56-15,-8 3-30 16,8 0-12-16,-10 0-4 16,4 0-9-1,6 0 3-15,0 0-2 16,-8 0-2-16,8 0 4 16,0 0 1-16,0 0 6 0,-8 0 14 15,8 0-2-15,0 0-2 16,0 0-9-16,0 0-1 15,0 0-8-15,0 8-3 16,0-8-2-16,0 11 2 16,0-11 4-16,0 9 2 15,0-9-10-15,0 0 9 16,0 0 1-16,3 0 6 16,2 0-5-16,-2-5 6 15,2-6 13-15,-5-6 13 16,0 0-11-16,0 1-8 15,0 4-6-15,0 5-4 16,0-2-13-16,-8 9-34 0,8 0-31 16,-14 21-45-1,0 7-87-15</inkml:trace>
  <inkml:trace contextRef="#ctx0" brushRef="#br0" timeOffset="9203.2">15881 810 556 0,'41'0'195'0,"-2"0"-98"15,3 0-52-15,-11 11-15 16,-2 6 2-16,-4 3 0 0,-9 8-5 16,-16 18-5-1,-21 31-10-15,-28 37-45 0,-27 36-137 16,-29 25-153-1</inkml:trace>
  <inkml:trace contextRef="#ctx0" brushRef="#br0" timeOffset="10183.83">14723 6924 161 0,'0'-12'219'0,"0"2"-86"16,0 3-61-16,0 3-32 15,0-4-19-15,0 3 17 0,0 1 9 16,0 1-4-16,0-6-13 16,0-3-12-16,0 1-9 0,0-6 7 15,-12-4 36-15,-1 6 17 16,-3-2-9-16,-3 6-16 15,-6 1-14-15,-3 10-15 0,-1 0-4 16,-7 17-9-16,-1 11-4 16,-4 8 4-16,5 13 0 15,4 9-4-15,7 3 0 0,9 0 4 16,16-5-4-16,3-2-5 16,13-6-3-16,10-7 0 15,5-8 4-15,6-5-2 16,5-12 2-16,3-3 1 0,3-6 0 15,0-7 2-15,1 0 3 16,-5 0 2-16,-6-7-1 0,-10-1 3 16,-4-1-5-16,-8 1-7 15,-5 0-34-15,-3-4-49 16,-2-5-42-16,2 0-26 0,-5-2-32 16,6-9-14-16</inkml:trace>
  <inkml:trace contextRef="#ctx0" brushRef="#br0" timeOffset="11198.54">15263 6883 135 0,'8'-28'223'16,"-8"2"-46"-16,0 6-39 0,0 8-46 16,-15 4-40-16,-2 8-24 15,-4 8-11-15,-2 11 0 16,-6 11 7-16,1 10-12 0,3 10-4 15,8 3-8-15,5-1-1 16,12-3 1-16,6-4-4 16,5-9-2-16,10-8 2 15,0-2 0-15,2-11 6 0,6-15-1 16,-6 0-1-16,1-12 3 16,2-12-3-16,-6-9 1 15,-4-7-1-15,0-8 4 0,-8-7-5 16,-4-1 5-16,-4 3 25 15,0 8 19-15,0 10 19 16,-8 5-6-16,8 14-26 0,-8 4-21 16,8 12-8-16,0 8-3 15,0 17-2-15,0 7 0 16,0 13 3-16,8 4-7 16,5-4 7-16,3-4-8 0,4-5-2 15,-1-8 6-15,3-4-6 16,-4-7 1-16,-4-17 3 15,-3 0 2-15,3 0 0 0,-6-4 1 16,-4-16 2-16,0-9-3 16,-4-10 0-16,0-11 2 15,2 1-2-15,-2 0 6 0,0 8 5 16,0 7 2 0,6 11-11-16,-3 2 6 0,5 9-14 15,5 4 2-15,7 8 5 16,9 0 2-16,10 13 3 15,7 8-5-15,3 9-1 0,3 9 0 16,-3 5 0-16,-4 4 2 16,-9 2 3-16,-7-2-2 15,-7-3 9-15,-11-8-7 0,-4-5 4 16,-2-8-1-16,-2-8-4 16,2-3-1-16,-5-13 0 0,3 0-3 15,5 0 0-15,2 0 2 16,-2-3 5-16,6-15-10 15,11-5-6-15,15-18-3 0,10-8-7 16,2-8-1 0,4-5-6-16,-5-2 5 0,-3-2-1 15,0 2 15-15,-6 2-2 16,-10 5 7-16,-7 9-2 0,-9 8 4 16,-8 2-1-16,-8 7 1 15,0 2 6 1,-24-16 32-16,7 28-12 0,0 9-20 15,2 8 2-15,-6 0-5 16,1 13-2-16,-5 11-3 16,1 13 7-16,4 7-1 15,-1 9 3-15,6 1-1 16,3-3-5-16,12-2-3 0,0-6 0 16,16-8-1-16,8-1 3 15,9-11 3-15,8-2-3 16,12-6 0-16,3-2 2 0,1-13 1 15,0 0-2-15,-9 0 4 16,-11 0-6-16,-9 0 4 0,-8 0 7 16,-3-4-2-16,-9 0 7 15,-5-4-5-15,-3-1-9 16,0 1-1-16,0 0-7 0,0 5-59 16,-8-6-62-16,-4 2-64 15,1 2-18-15,-6-2-54 16</inkml:trace>
  <inkml:trace contextRef="#ctx0" brushRef="#br0" timeOffset="12812.92">18251 5955 169 0,'5'-24'220'0,"-2"2"-72"15,3 6-61-15,-6 4-34 16,0 4 2-16,0 4 19 0,0 4 0 15,0 0-17-15,-17 0-16 16,-4 17-13-16,-7 16-15 16,-12 7 6-16,-4 9-2 15,-7 5 0-15,9 2-5 16,-1-3-4-16,15-8-3 0,8-5-7 16,3-7-1-16,17-4 3 15,0-10 0-15,0-3-3 16,8-3 0-16,10-1 0 0,5 0 4 15,15-12 4-15,14 0-3 16,7 0 0-16,1-3 2 16,-5-6-4-16,-1 1 1 15,43-9-2-15,-66 10 2 16,-1-2 6-16,-9 2-5 16,-10-5-15-16,-11-4-26 15,0-5-6-15,-11-4 2 16,-6-8 14-16,0-3 13 0,-3-4 7 15,0-2 7-15,0 1 4 16,0 0 16-16,4 1 1 16,-1 4-1-16,5 3 10 0,12 9 23 15,-9 3 7-15,9 10-10 16,0 3-27-16,0 8-7 16,0 8-13-16,0 20 1 15,0 25 14-15,9 29 20 16,0 18 3-16,-1 23 46 15,1 8 28-15,-3 2-45 0,2-11-38 16,0-8-9-16,4-15-13 16,1-18 0-16,-5-12-3 0,2-17-5 15,-7-11-4-15,2-8-1 16,-2-9-23-16,-3-8-59 16,0-16-88-16,0 0-99 0,0-16-23 15,6-20-48-15</inkml:trace>
  <inkml:trace contextRef="#ctx0" brushRef="#br0" timeOffset="13144.64">19260 5828 748 0,'-8'-16'187'16,"8"16"-108"-16,-9 16-38 0,0 9-23 15,9 3-8-15,0 5-9 16,0 3-1-16,5 1 2 16,8-3-5-16,1-10-1 0,3-7-6 15,-1-6 4-15,2-11 4 16,-7-9-3-16,0-10 6 16,-2-10-6-16,-4-9 10 15,-5-1-9-15,0 1 3 16,0 6 2-16,-14 8 8 0,8 7-5 15,6 10-14-15,-13 7-18 16,0 0-32-16,2 20-53 16,-6 8-35-16,1 0-55 0,5 6-38 15</inkml:trace>
  <inkml:trace contextRef="#ctx0" brushRef="#br0" timeOffset="13428.16">19385 6546 480 0,'-13'36'189'0,"13"4"-96"15,0 2-48-15,0-3-23 0,0-1-13 16,9-10-2-16,3-4-1 16,5-8-1-16,2-9-1 15,6-7-3-15,4-2 2 0,-1-15 1 16,-3-8-1-16,-7-3 3 15,-1-4-6-15,-12-5 6 16,-5 1 5-16,-13 3 2 16,-4 4-4-16,-7 10-7 0,-4 7-9 15,5 3-23-15,-2 9-45 16,0 0-40-16,5 0-46 16,4 9-62-16</inkml:trace>
  <inkml:trace contextRef="#ctx0" brushRef="#br0" timeOffset="14077.25">21476 5325 373 0,'0'0'195'16,"0"0"-96"-16,-9 24-48 15,1 21-20-15,-3 19 21 16,-4 26 13-16,2 15-22 0,0 6-16 16,0 6-12-16,5-3-6 15,8-7-1-15,0-14-4 16,0-16-5-16,5-12-19 16,-2-15-56-16,2-19-57 0,-2-17-32 15,2-24-75-15</inkml:trace>
  <inkml:trace contextRef="#ctx0" brushRef="#br0" timeOffset="14204.61">21434 4937 268 0,'0'-58'172'16,"0"15"-93"-16,0 14-84 0,6 9-21 15,5 7-24-15,5 13-85 16,2 0-165-16</inkml:trace>
  <inkml:trace contextRef="#ctx0" brushRef="#br0" timeOffset="14725.98">21948 5439 421 0,'3'43'122'15,"-3"12"-61"-15,0 4-24 0,0 14 19 16,-11 5 7-16,-6-1-12 15,5 0-23-15,-2-2-14 16,8-15-3-16,6-11-6 16,-8-13-1-16,8-10 5 15,0-14 2-15,0-12 5 0,0-9-8 16,0-20-5-16,8-11-3 16,4-18 3-16,4-10-1 15,2-1 2-15,-7 4 6 16,0 12 1-16,1 16-10 0,-4 13-8 15,1 11 7-15,4 13-6 16,5 13 7-16,15 6 0 16,5 6-1-16,2 0 1 0,7-5-1 15,9-11 2-15,4-9 0 16,5-16-6-16,4-14-12 16,0-14-4-16,-4-21-10 15,0-13 2-15,-8-7 11 16,-12-5 6-16,-14-4 5 0,-11-3 8 15,-7 7 38-15,-8 12 34 16,-5 21 19-16,0 13-28 16,0 14-36-16,0 11-15 0,0 19-10 15,0 12 0-15,0 25 2 16,0 19 8-16,-13 18-11 16,13 16-2-16,0 7 1 15,4-2-4-15,5-2 2 16,2-11-14-16,5-17-75 0,1-13-96 15,0-15-44-15,-10-21-65 16</inkml:trace>
  <inkml:trace contextRef="#ctx0" brushRef="#br0" timeOffset="14891.81">22593 5234 269 0,'-24'-23'272'0,"8"6"-114"16,2 5-83-16,14 8-41 15,5 4-18-15,15 0-10 16,25 0 2-16,17 0-19 16,18 0-39-16,13-9-53 15,9-3-38-15,3-5-89 0</inkml:trace>
  <inkml:trace contextRef="#ctx0" brushRef="#br0" timeOffset="15408.1">24465 4876 189 0,'-21'-21'236'0,"1"2"-87"16,1 2-64-16,-2 1-26 15,-1 4-5-15,5 3-5 16,-8 6-2-16,-1 3-21 0,1 0-11 15,-3 15-4-15,5 10-5 16,-2 7-5-16,1 13 5 16,8 9-9-16,2 3 2 0,14-1 1 15,0 2-2-15,5-1 3 16,4-9-3-16,3-6-2 16,0-11 0-16,4-5-4 15,3-11-8-15,3-15-2 16,2 0 0-16,1-12-13 0,3-8 8 15,1-8 10-15,-7-13 8 16,4-13 8-16,-9-3 15 0,-6 0 23 16,-8 5 20-16,-3 2-13 15,0 10-14-15,-8 7 29 16,2 5 3-16,6 11-31 0,-9 4-17 16,9 13-12-16,0 0-8 15,0 17 4-15,6 11-4 16,3 13-1-16,7 4 4 0,10 5 0 15,2 2 2-15,8 2 0 16,10-5-2-16,8-5 0 16,1-3-15-16,5-13-33 15,2-7-93-15,-5-13-65 16,-3-16-94-16</inkml:trace>
  <inkml:trace contextRef="#ctx0" brushRef="#br0" timeOffset="15547.98">25211 4632 499 0,'0'-25'165'0,"0"5"-93"15,0-9-22-15,0 25-62 16,0 4-75 0,0 0-80-16,-9 0-78 0</inkml:trace>
  <inkml:trace contextRef="#ctx0" brushRef="#br0" timeOffset="15757.74">25371 4912 255 0,'20'12'215'0,"-3"1"-88"0,0 3-47 16,0 5 33-1,5-2-13-15,-1 7 16 0,-7-2-26 16,3 4-36-16,-4 5-18 15,-9 3-19-15,-4 9 3 16,-17 4-8-16,-17 13-75 0,-28 10-173 16,-23 11-140-16</inkml:trace>
  <inkml:trace contextRef="#ctx0" brushRef="#br0" timeOffset="16927.57">14853 9126 116 0,'-12'0'224'15,"12"0"-74"-15,-8 0-63 16,8 0-46-16,0 0-22 15,0 0-7-15,0 0 0 0,0 0 4 16,0 0 3-16,0 0 3 16,0 0 5-16,0-5 19 15,0 2 14-15,-8-6 15 0,8 2-20 16,-12-6-31-16,-5 0-5 16,0-2-5-16,-2 2 6 15,-5 1-6-15,-6 9-8 16,3 3 0-16,-3 0-8 0,-1 12-2 15,-3 11 4-15,3 11 1 16,2 6-6-16,10 5 9 16,5 4-2-16,14 4-8 0,8 0 6 15,9-6-5-15,8 3 5 16,4-9 2-16,7-13-2 16,7-11 3-16,6-17-3 0,5 0 3 15,-2-9-2-15,-3-6 0 16,-4-2 2-16,-14 6-4 15,-1-1 9-15,-14 2 2 0,-5 3 4 16,-3 2-1-16,-8 1-3 16,0 0-7-16,0 0-4 15,0-4-4-15,-8 8-19 16,8 0-49-16,-6 0-55 0,6 0-43 16,0-4-48-16,-9-5-26 15</inkml:trace>
  <inkml:trace contextRef="#ctx0" brushRef="#br0" timeOffset="17755.11">15432 9098 258 0,'0'-12'222'16,"-14"2"-89"-16,-6 10-61 15,-8 13-27-15,-5 12 1 16,-5 10-11-16,2 11-13 0,7 11-5 15,4 4-5-15,11 3-8 16,14 3-2-16,0-8-3 16,8-9-8-16,7-17 5 0,6-13 0 15,8-20-1-15,2-20-9 16,2-13-17-16,-1-12-5 16,-7-12 21-16,-4 0 11 15,-9 0 13-15,-2 9 13 0,-10 11 21 16,0 8-7-16,0 5-11 15,0 8-13-15,0 12-11 16,0 24-3 0,0 12 9-16,6 13-10 0,5 9 2 15,6-3 3-15,4-1 2 16,-2-8-2-16,6-14 0 16,0-9 2-16,-5-10 3 0,0-18-4 15,1-10 1-15,0-9 2 16,-1-14-3-16,-6-2 17 15,4-6 7-15,-6 2 12 16,-3 7 7-16,-5 9 0 16,-1 6-19-16,5 7-16 0,0 6-11 15,1 13 1-15,2 0-1 16,7 21 1-16,4 4 3 16,8 7-6-16,-1 5-1 0,2-2 6 15,2-1-3-15,-1-6-4 16,28 13-35-1,-38-33 21-15,-2-8 8 0,-3-13 2 16,-2-6 0-16,1-7 12 16,-2-5-4-16,-7-7 0 15,-7 7 2-15,4 6 12 16,0 5-6-16,-4 3-2 16,0 8-5-16,4 6-6 0,6 3 5 15,4 8 2-15,11 3-3 16,8-1 0-16,7 3 2 15,1-13-1-15,3 0-6 0,2 0-19 16,-2-10-27-16,-4-5-10 16,-7-10 14-16,-6-7 8 0,-5-6 12 15,-10-3 17-15,-12 2 15 16,-9 1 19-16,-8 11 16 16,1 5-9-16,1 11-14 0,-1 11-9 15,-2 0 1-15,4 24-2 16,0 12-1-16,14 9 0 15,9 5-7-15,10-3-5 16,15 3-57-16,11-10-60 0,7-11-80 16,13-12-61-16</inkml:trace>
  <inkml:trace contextRef="#ctx0" brushRef="#br0" timeOffset="18104.75">18553 8588 377 0,'-20'0'269'0,"7"0"-124"16,13 0-84-16,0 0-34 15,0 0-13-15,8 0-11 16,12 0 1-16,9 0 2 16,12-8-6-16,3 1-4 0,5-1 7 15,-6-1-37-15,-4 1-40 16,-7-1-36-16,-4 1-16 15,-12-3-50-15,-3-5 12 16</inkml:trace>
  <inkml:trace contextRef="#ctx0" brushRef="#br0" timeOffset="18486.13">18833 8425 23 0,'-25'0'101'0,"1"0"113"0,3 0-57 16,2 0-71-16,-3 0-41 16,3 13-10-16,-1 7 8 15,-5 3 3-15,-4 11 3 16,-3 2-11-16,-1 9 1 15,5 1-9-15,5-7-6 0,1-5-14 16,10-6-3-16,4-7-5 16,8-9 2-16,0-4 0 15,3-8-3-15,6 0 3 16,7 0 1-16,5 0-9 16,7-5 7-16,9-2-5 15,4-1-3-15,4 8 5 0,3 0 0 16,1 0-1-16,-4 15 4 15,-5 6-4-15,-7 3 3 16,-10 6 0-16,-11-3 7 0,-12 6-5 16,0 1 5-16,-12-3-2 15,-7 2 0-15,-6-9 1 16,1-4 0-16,-1-3 0 16,5-4-2-16,3-13 6 0,6 0 3 15,3 0-9-15,8-10-19 16,-9-5-30-16,9-6-50 15,0-7-55-15,12-8-10 0,12-14-98 16</inkml:trace>
  <inkml:trace contextRef="#ctx0" brushRef="#br0" timeOffset="18655.04">19418 8377 424 0,'0'-21'272'16,"0"5"-114"-16,0 5-75 15,0 3-23-15,0-2 5 16,0 7-12-16,0 3-32 0,0-4-16 16,0-1-39-16,0 5-71 15,0 0-75-15,0 0-52 16,0 0-34-16</inkml:trace>
  <inkml:trace contextRef="#ctx0" brushRef="#br0" timeOffset="18807.95">19503 8824 529 0,'0'45'197'16,"-9"-4"-96"-16,9-9-47 15,0-3-29-15,0-5-8 0,0-2-7 16,0-6-6-16,0-9-30 16,0-7-90-16,0 0-74 15,4 0-70-15</inkml:trace>
  <inkml:trace contextRef="#ctx0" brushRef="#br0" timeOffset="19101.95">21424 8092 701 0,'9'-37'763'0,"-9"9"-396"0,0 7-331 16,0 10-57-16,0 2 11 16,1 9 3-16,5 12 4 15,2 21 8-15,-5 23-3 0,5 23 17 16,-3 14-15 0,-2 9 2-16,6-1-4 0,-4 2 0 15,-1-6-5-15,0-11-46 16,-4-17-115-16,0-22-115 15,0-9-71-15,0-38-20 0</inkml:trace>
  <inkml:trace contextRef="#ctx0" brushRef="#br0" timeOffset="19243.63">21631 7209 564 0,'-13'-50'337'16,"4"18"-265"-16,9 16-175 15,0 16 36-15,0 16 30 16,0 12-17-16,0 8-75 16,5 18-129-16</inkml:trace>
  <inkml:trace contextRef="#ctx0" brushRef="#br0" timeOffset="19784.78">21739 8112 419 0,'0'13'271'0,"0"-13"-141"16,0 12-73-16,0 5-25 16,0 2-14-16,9 14 7 15,-1 12-5-15,5 12 1 16,0 3-7-16,-5 6-1 0,0-6-8 16,-2-3-2-16,3-12 1 15,-1-12 1-15,0-8-3 16,0-17 5-16,10-16-15 0,2-22-14 15,8-21 3-15,9-18 14 16,-1-12-1-16,-4-11 13 16,-4 3-3-16,-3 13 18 15,-8 19-3-15,-2 16-20 16,-2 21 1-16,-5 20-2 0,4 20 3 16,0 16 5-16,5 9-6 15,2 0 3-15,6-4-3 16,1-8 4-16,-3-14-1 15,5-19-7-15,4-7-26 0,1-22-44 16,4-24-5-16,-6-20 23 16,0-12 22-16,-8-13 19 15,-7-13 11-15,-3 2 5 0,-5 2 20 16,-4 14 46-16,-4 20 42 16,0 15-18-16,0 19-43 15,0 13-29-15,0 18-10 0,0 24-1 16,0 33 1-1,0 33 7-15,0 24-6 0,8 16 0 16,0 9-5-16,3-6-7 16,5-6 1-16,-2-19-97 15,-2-17-83-15,0-23-56 0,-4-17-65 16</inkml:trace>
  <inkml:trace contextRef="#ctx0" brushRef="#br0" timeOffset="19916">22406 7868 418 0,'0'-32'239'16,"0"8"-125"-16,8-2-65 15,18 6-33-15,13 0-24 16,18 1-67-16,11-7-54 16,11 2-91-16</inkml:trace>
  <inkml:trace contextRef="#ctx0" brushRef="#br0" timeOffset="20384.14">23938 7283 697 0,'-30'-15'507'0,"7"15"-293"15,6 0-148-15,0 26-34 0,8 10-15 16,9 14-6-16,0 7-8 15,0 8-6-15,0-1 6 16,0 2 1-16,0-10-5 16,0-10 7-16,0-14-3 0,0-7-2 15,0-14 5-15,0-1 2 16,0-10-5-16,0-6 5 16,9-4-4-16,8-20-26 15,11-7 10-15,14-6 10 16,6 5-1-16,9 5-7 15,8 17 4-15,0 16 0 0,-9 12 2 16,-11 13-1-16,-12 12 2 16,-17 6 5-16,-16 12 11 15,-21-2 0-15,-15 0-2 0,-12-1-5 16,-13-7 0-16,0-8 3 16,5-8-6-16,10-10-1 15,10-19 7-15,10 0-9 16,10-16-17-16,8-16-30 15,8-17-55-15,0-15-5 0,8-10-20 16,0-7-57-16,-3-2-39 16,-5 10-46-16,0 8 19 15</inkml:trace>
  <inkml:trace contextRef="#ctx0" brushRef="#br0" timeOffset="20633.12">24883 7268 635 0,'9'-11'404'0,"-5"-1"-166"16,0 0-110-16,-4 4 0 15,5-1 41-15,-2 2-15 16,2 2-74-16,-2 0-33 0,2 5-37 15,-3-2-31-15,3 2-78 16,-2 0-108-16,-3 0-119 16,0 0-61-16,0 0-3 0</inkml:trace>
  <inkml:trace contextRef="#ctx0" brushRef="#br0" timeOffset="20816.37">25034 7714 276 0,'16'24'205'16,"0"4"-97"-16,1 8 0 16,2 5 1-16,2 4 16 15,-1 0 3-15,-4-4-22 16,-3 3-45-16,-9 1-23 0,-4 4-12 16,-25 7-19-16,-24 11-113 15,-27 2-185-15,-29 0-113 16</inkml:trace>
  <inkml:trace contextRef="#ctx0" brushRef="#br0" timeOffset="25226.4">24517 5162 22 0,'0'0'46'0,"0"0"71"16,0 0 54-16,0 0-47 0,0 0-36 16,0 0-20-16,0-5 6 15,-11-3 14-15,11 3 1 16,-13-2-9-16,1-2-15 16,1 2-23-16,3 2-14 15,-1 1-8-15,0 1-2 0,9 3-11 16,-8 0-7-16,8 0-4 15,0 0 0-15,0 0 3 16,0 0-1-16,0 7 0 0,0 5 1 16,0-12-7-1,0 0 0 1,5 0-1-16,-2 0 0 0,2 0 4 16,3 0 3-16,-3-12 6 15,-2-4-14-15,-3-1 8 16,0-3 1-16,0 0 4 15,-8 3-3-15,-5 0 12 16,-4 7 7-16,-2 1-16 0,-5 5 0 16,-9 4-3-16,-3 7-1 15,-1 9 1-15,0 1-3 16,8 4-2-16,10 3 1 0,7 2 4 16,12-2-2-16,0-5-3 15,12 3 5-15,7-6-3 16,16-9 5-16,4-7 2 0,11 0-7 15,-2-11 0 1,-5-9 3-16,0-6 2 0,-12-2-7 16,-11-5 3-16,-6 1 2 15,-14 4 5-15,-9-1 9 16,-8 8 3-16,1 5-9 16,-7 4-5-16,-6 12-7 0,-1 0 2 15,-1 16 2-15,-1 8 0 16,-1 6-3-16,9 2 1 15,2 4 2-15,16 6 1 0,6-7-2 16,0 3 3-16,11-9-2 16,6-6 0-16,3-6-7 15,0-9 0-15,3-8 7 16,3-12 2-16,-1-11 1 16,-3-11-5-16,-5-2 2 0,-4-6 2 15,-13-3 7-15,0 4 2 16,-13 5 5-16,-4 8 10 15,1 7-11-15,-3 4-12 0,-1 14 0 16,-4 3 1-16,-4 16-3 16,-1 9-6-16,4 3 6 15,6 8-2-15,6 1 1 0,13 4-5 16,0-5 2-16,13-7-2 16,3-1 1-16,4-7 4 15,4-8-2-15,5-13 3 16,-6 0 2-16,2-13-6 15,-1-4 7-15,-8-6-8 0,-4-6-1 16,-7 1 8-16,-5-6-8 16,0 6 7-16,-17 0-1 15,1 6 5-15,0 6 2 0,0 4-6 16,2 5-2-16,3 7 0 16,0 0-13-16,-1 16 13 15,-1 3-2-15,13 10 4 16,-8 0-3-16,8 4-3 15,0-5 6-15,0-2-2 0,8-6-4 16,0-4 4-16,20-16-2 16,-11 0 5-1,3-12 0-15,3-4-2 16,-1-9-2-16,-2-8 1 0,-8-4-5 16,1-4 0-16,-10-4 5 15,-3-3-8-15,0-6 1 16,-16 1 2-16,-5 6-3 0,-4 5 10 15,-2 10 11-15,-11 11-11 16,-1 13-1-16,-13 16 1 16,-10 16-2-16,-8 21 12 15,-7 17-3-15,-2 16 1 0,0 10-4 16,11 14 9-16,11 12-3 16,12 5 0-16,17 4 4 15,11-9 2-15,17-5 5 16,17-7-4-16,20-13 2 15,23-16 3-15,26-21-12 0,19-14 2 16,17-21 0-16,11-17 0 16,6-10-2-16,-2-9 1 15,-12-7-5-15,-21-2 0 16,-24-3 9-16,-14 2 9 16,-19 4-7-16,-13 1 2 15,-11 0-12-15,-7 0-7 0,-2 3-25 16,-10 5-73-16,-4-1-120 15,0 0-100-15,-12 2-61 16</inkml:trace>
  <inkml:trace contextRef="#ctx0" brushRef="#br0" timeOffset="27173.01">15191 11299 342 0,'-8'-11'221'15,"-6"2"-94"-15,6 1-68 16,8 8-30-16,0 0-15 0,0-3-6 16,0 3-3-16,0-5-2 15,0 1-2-15,0-4 4 16,0-1 3-16,0-3-8 15,0-4 2-15,0-4-2 0,-8-5 6 16,-7 1 8-16,-10 0 12 16,-4 3-3-16,-3 4-1 15,-4 10-9-15,-5 7 1 0,0 20-3 16,1 12 8-16,-1 22 8 16,5 15-7-16,7 17-4 15,14 11-2-15,15 1-5 0,12-1-2 16,10-7-5-1,12-13 2-15,6-12-4 0,13-12-4 16,7-16 4-16,11-21-2 16,10-22-1-16,7-17-27 15,10-22-23-15,2-14-13 0,-4-15 16 16,-7-4 9-16,-12 1 16 16,-25 4 29-16,-15 0 0 15,-17 7 21-15,-20 10 40 0,0 11 8 16,-17 16-7-16,-7 12-35 15,-4 13-11-15,-4 13-13 16,-1 16 0-16,2 8-4 16,5 11-1-16,10 4 1 0,5 5-10 15,11-4 5 1,8-4-5-16,6-9 1 0,12-11-12 16,2-13-9-16,5-16-2 15,2-17 12-15,4-10 5 16,-4-6 7-16,-11-9 7 0,-3 2-2 15,-10 2 4-15,-5 7 20 16,-6 1 12-16,0 11-3 16,0 7-19-16,0 7-7 0,0 9-10 15,0 0 6-15,8 13-3 16,3 6 0-16,10 7 0 16,4-2-2-16,-2 0 5 15,6-8-6-15,-2-4 2 16,-2-4 1-16,0-8 3 0,-1 0 2 15,1-8-4-15,-1-9-3 16,5-6 2-16,-1-11 0 16,1-1 2-16,-1-6 1 0,1 4-3 15,-1 5 0-15,0 7 3 16,-2 5 1-16,-4 9-2 0,3 11-2 16,0 7 11-16,-1 14-3 15,1 7-7-15,-5 8 7 16,-3 5-1-16,-6-1-6 0,0 2 0 15,-2-6 2-15,-1-4 3 16,-3-11-8-16,-1-4 6 16,0-17-1-16,5 0-2 15,-2 0-5-15,4-5 4 16,6-15 0-16,12-13-7 0,4-3 7 16,-1-4-3-16,1-3 6 15,-2 7-6-15,-1 4 0 16,-6 7 2-16,-5 9-1 0,2 4 2 15,4 0-4-15,0 1 3 16,-2-1-4-16,2 2-16 0,-2-6-12 16,8-1-7-16,-5-7-7 15,4-4 5-15,-6-1 14 16,0 0 11-16,-4-3 8 16,-8 4 17-16,-6 3 18 15,-6 6 35-15,0 7 14 0,-9 3-7 16,-3 9-32-16,-2 9-12 15,-2 10 7-15,-1 9-7 16,3 9-12-16,14 8 1 0,0 0-3 16,8 0-13-16,12 0 3 15,8-9-4-15,9-4-13 0,3-7-71 16,2-9-93-16,2-16-48 16,-1 0-65-16</inkml:trace>
  <inkml:trace contextRef="#ctx0" brushRef="#br0" timeOffset="28255.4">19002 10486 98 0,'6'-33'206'0,"-6"0"-59"16,0 5-41-16,0-1-32 15,0 1-21-15,-9 4 3 16,-4 7 24-16,4 5 19 0,-5 5-15 16,-2 7-30-16,-2 7-24 15,-5 18-4-15,-6 19 28 16,-7 25 10-16,-4 17-30 16,2 11-13-16,15 5-11 15,11-7-3-15,15-14-5 0,17-8 1 16,16-13-2-16,10-10-2 15,7-14-4-15,4-10 3 16,-1-14-4-16,1-12 4 0,-8-12-2 16,-8-6 2-16,-9-10-8 15,-15-13-1-15,-17-3 4 16,-12-1 8-16,-9 4 10 0,-11 8 3 16,-9 9-3-16,0 8-5 15,1 8-4-15,-1 8 3 16,8 0-11-16,5 12-4 15,8 0-41-15,11 0-81 0,9 0-53 16,13 0-21-16,12-12-43 16,7 0 18-16</inkml:trace>
  <inkml:trace contextRef="#ctx0" brushRef="#br0" timeOffset="28423.83">19480 10521 330 0,'9'-32'327'0,"0"1"-139"15,-9 2-95-15,0 8-43 16,0 1 34-16,0 3 39 16,0 6-33-16,0-3-39 0,0 7-35 15,0 3-22-15,0 4-61 16,0 0-99-16,8 0-64 16,0 16-24-16,5 4-49 15</inkml:trace>
  <inkml:trace contextRef="#ctx0" brushRef="#br0" timeOffset="28575.99">19703 10966 448 0,'0'45'328'0,"0"-10"-112"15,0-10-110-15,0-4-54 0,0-5-26 16,0-3-9 0,0-13-13-16,0 0-51 0,0 0-101 15,0 0-68-15,0 0-47 16,6 0 6-16</inkml:trace>
  <inkml:trace contextRef="#ctx0" brushRef="#br0" timeOffset="29003.1">22233 10017 239 0,'-13'-29'329'15,"0"5"-79"-15,5 8-130 16,8 4-65-16,0 8-25 0,0 4-18 16,0 16-9-16,0 12 6 15,0 17-2-15,0 12-4 16,0 9 2-16,0-2-5 0,0 3-1 15,0-7 3-15,4-7-67 16,0-12-58-16,5-5-37 16,0-12-70-16,-6-7-10 15</inkml:trace>
  <inkml:trace contextRef="#ctx0" brushRef="#br0" timeOffset="29151.95">21988 9508 785 0,'-29'-52'190'0,"10"11"-221"16,6 7-86-16,13 19 30 15,0 2 25-15,0 9-39 0,10 4-129 16</inkml:trace>
  <inkml:trace contextRef="#ctx0" brushRef="#br0" timeOffset="29668.88">22479 9996 611 0,'0'30'237'15,"0"1"-118"-15,9 14-61 0,-1 5-26 16,0-1-16-16,4 3-3 16,0-2-13-16,4-2 0 15,1-7 4-15,-5-8-2 16,0-14 6-16,-1-5-7 0,-3-14-1 15,1 0 0-15,4-21-23 16,3-13-4-16,5-13 15 16,-1-20 8-16,-1-3 7 15,2-3 6-15,-4 17 13 0,-3 16-11 16,0 7-14-16,-6 16-3 16,0 17 8-16,9 13 5 15,1 12-1-15,12 11-1 16,-1 4-1-16,2 3-2 0,-2-8 0 15,4-8-5-15,3-13 4 16,0-14-9-16,6-20-14 16,-3-20-27-16,-2-19-3 15,-4-17 17-15,-5-18 12 0,-7-8 17 16,-4-4 19-16,-6 4 12 16,1 12 17-16,-3 21 30 15,-9 17-6-15,4 10-27 16,-4 19-20-16,0 11-14 0,4 12 10 15,-4 28 24-15,0 25 13 16,4 23-17-16,0 19-8 16,4 10-14-16,-1 6-10 0,6-6-8 15,4-11-55-15,-1-12-112 16,0-16-86-16,0-23-65 16</inkml:trace>
  <inkml:trace contextRef="#ctx0" brushRef="#br0" timeOffset="29815.35">23287 9805 473 0,'-13'-36'348'0,"5"8"-187"0,8 2-127 16,8 3-46-16,10 3 4 16,13-6-23-16,11 3-80 15,14-2-57-15,14-8-69 16</inkml:trace>
  <inkml:trace contextRef="#ctx0" brushRef="#br0" timeOffset="31066.09">24908 9223 178 0,'8'-56'266'0,"-1"7"-61"16,1 12-78-16,-3 8-48 15,-2 10-18-15,-3 3 3 0,0 5-23 16,0 11-27-16,0 0-8 16,0 18 2-16,5 10 4 15,3 18-6-15,-3 14 4 16,-1 13 0-16,4 13 1 15,-4 3-2-15,4-3-2 0,-4-8-2 16,4-14-2-16,-5-15 0 16,2-12-1-16,-2-9-2 15,-3-12 5-15,0-3 1 16,0-13 0-16,0 0 0 0,0-13-4 16,0-7 1-16,0-9-9 15,-11-7 8-15,-4-4 1 16,-11-1-7-16,-3 4 8 0,-2 13 1 15,-2 7 3-15,0 17-7 16,-4 22 4-16,-2 13 3 16,2 15 2-16,5 6-8 15,7 9-3-15,11 1 2 16,14-9 0-16,22-9 0 16,10-7-3-16,10-13 5 0,14-11-2 15,9-9-7 1,69-16 15-16,-72-3-10 15,-15-12 7-15,-9 0-4 0,-11-1-1 16,-6-5 4-16,-13-3-6 16,-8-5 0-16,0 0-1 15,-12 0-4-15,0 5-6 16,-1 4-39-16,2 8-48 16,3 3-45-16,8 1-19 15,-9 0-29-15,9-1-42 0</inkml:trace>
  <inkml:trace contextRef="#ctx0" brushRef="#br0" timeOffset="31298.57">25553 9073 407 0,'-11'-69'481'16,"2"36"-232"-1,9 29-213 1,0 1-15-16,0 3-8 0,0 0-9 16,0 0-2-16,0 0-4 15,0 0-41-15,0 0-97 16,0 0-81-16,0 0-44 16,0 15-273-16</inkml:trace>
  <inkml:trace contextRef="#ctx0" brushRef="#br0" timeOffset="31515.57">25626 9561 372 0,'9'0'179'0,"-1"0"-87"16,3 0-20-16,6 12 67 15,3 1 52-15,10 2-4 0,-3 14-40 16,3 8 7-16,-7 9-54 15,-6 5-48-15,-5 14-16 16,-12 13-15-16,-21 9-49 16,-15 5-221-16,-21 11-177 0,-27-3-29 15</inkml:trace>
  <inkml:trace contextRef="#ctx0" brushRef="#br0" timeOffset="33946.44">15463 13247 304 0,'0'-55'277'0,"-14"7"-57"0,14 8-78 16,-11 7-58-16,5 9-38 16,6 11-10-16,-10 9-6 15,10 12-11-15,0 25 18 0,0 24-1 16,0 23-9-16,10 28-8 16,-1 20 3-16,7 11-11 15,6 0-2-15,2-12 2 16,1-19-12-16,-1-22 5 15,-5-21 0-15,-2-16 3 16,-4-16-6-16,-10-12 10 0,-3-21 0 16,-11-10-18-16,-11-13 7 15,-10-14-3-15,-4-7 3 16,-1-2-3-16,3 14 6 16,4 7 5-16,4 13-8 0,11 12-2 15,4 19 3-15,2 20-3 16,9 9 0-16,9 13 3 15,11 1-3-15,8-5-5 0,7-9 7 16,11-13-2-16,11-6 2 16,3-12-8-16,5-17-13 15,0-8-41-15,0-7-36 16,-3-15-20-16,-6-15 6 16,1-15 18-16,-5-17 31 15,-7-14 19-15,-12-6 18 0,-9 4 34 16,-8 7 30-16,-7 17 23 15,-9 12 8-15,0 17-4 16,0 14 4-16,0 14-16 16,-13 4-16-16,5 8-17 0,-3 24-7 15,-3 13-8-15,6 12-3 16,8 4 1-16,0 8 2 16,8-8-6-16,6-4 4 15,5-8-5-15,2-13-1 16,7-7 4-16,5-13-4 15,-1-8-5-15,5-13-2 0,-6-7-8 16,-1-9 4-16,-6-7-4 16,-7-13 8-16,-14-8 7 15,-3 0 7-15,-12-1 21 0,-7 11 34 16,-7 6 10-16,-2 9-24 16,0 2-16-16,-6 14 9 15,7 9-2-15,-6 7-13 0,2 19-7 16,-3 22-2-16,1 20 4 15,9 21 1-15,7 12 3 16,17 6-5-16,6 2-4 16,9-8-3-16,13-12 0 15,9-14-9-15,8-14 5 16,14-15-8-16,7-14 2 0,15-25-8 16,1 0-44-16,0-20-112 15,-6-16-84-15,-2-16-43 16,-9-19-20-16</inkml:trace>
  <inkml:trace contextRef="#ctx0" brushRef="#br0" timeOffset="34311.12">17372 13107 26 0,'0'-57'67'16,"-9"-3"69"-16,-3-11 2 15,-2 6-15-15,3 4-29 0,-3 9-1 16,-8 15 24-16,1 8-38 16,-4 17-31-16,2 12-4 15,-10 33 42-15,2 24 12 16,-7 24-10-16,6 21-32 15,2 12-25-15,14 12-13 0,16 9-9 16,0 3 2-16,8-4-11 16,14-3-1-16,2-19-3 15,0-12-12-15,1-19-77 0,-1-17-79 16,-8-14-46-16,-4-17-18 16,-4-13 1-16,-4-9 55 15</inkml:trace>
  <inkml:trace contextRef="#ctx0" brushRef="#br0" timeOffset="34456.19">17054 13917 343 0,'-28'-29'290'0,"4"1"-31"15,6 4-105-15,7 3-87 0,11 5-52 16,0 0-31-16,0 0-34 16,11-1-38-16,11-4-18 15,5-3-11-15,15-5-9 16,2-3-45-16,0-5-29 0</inkml:trace>
  <inkml:trace contextRef="#ctx0" brushRef="#br0" timeOffset="35276.54">17764 13208 397 0,'-28'-11'293'15,"-4"3"-107"-15,-6 8-94 16,3 15-43-16,-1 13-26 15,-1 14-9-15,9 12-1 0,7 4-3 16,4 9-8-16,9-2 1 16,8-4 0-16,8-8-3 15,5-9-9-15,9-10-1 16,-3-15-2-16,1-19 1 0,1 0-12 16,-2-19 3-1,1-19 9-15,-4-5 8 0,-2-11-5 16,-7-3 6-16,-4 5 30 15,-3 2 23-15,0 14 10 16,0 7-12-16,0 8-18 0,0 9-24 16,0 10-7-16,0 25 2 15,0 10-4 1,5 11 2-16,7 9 3 0,4 0-3 16,9 0 8-16,4-9-15 15,7-6 2-15,4-14-11 16,6-12-27-16,1-12-16 15,2-12-9-15,2-12 15 0,-9-14 21 16,-3-2 15 0,-13-13 8-16,0-4 6 0,-14-11-2 15,-12-15 5-15,0 1 18 16,0-2 7-16,-12 3-6 0,0 7 4 16,-2 11-4-16,6 8 13 15,2 14 1-15,6 13 0 16,-9 9-2-16,9 1-13 0,-8 6 3 15,8 8-7-15,-8 4-10 16,8 0-2-16,0 0-1 16,0 0 3-16,-8 0-8 0,8 16 7 15,-9 8-3-15,9 17 9 16,0 12-5-16,0 17 8 16,13 11 1-16,4 12-4 15,1 8 0-15,12 10-2 16,2-1-5-16,1-9 2 0,2-10-2 15,-2-18-2-15,1-12 2 16,-6-13-1-16,0-10 1 16,-7-14 4-16,-7-5-3 15,0-5 12-15,-6-14 2 0,0 0 6 16,-4 0-5-16,-4 0-5 16,0 0 0-16,0 0-11 15,0-5 1 1,0 1-27-1,0-1-47-15,0 2-55 0,0-6-40 16,0 2-11 0,-12-3 23-16,4-1 13 0,8 3-4 15,-9-1 3-15,9 3 28 0</inkml:trace>
  <inkml:trace contextRef="#ctx0" brushRef="#br0" timeOffset="36191.72">18333 13772 17 0,'0'7'40'0,"0"-7"65"16,0 8 75-16,0-8-45 0,0 0-29 16,0 8-37-16,0-8-27 15,0 0-14 1,0 0-11-16,0 0-2 0,0 0 2 15,0 0-1-15,5 0 2 16,3-4 4-16,-2-8 11 16,12-10 3-16,4-13-19 0,0-15 0 15,3-6-1-15,-1-13-1 16,-4-6-1-16,-7-5 19 16,-13-1 11-16,0-1 21 0,-8 5-2 15,-6 9 25-15,0 14 12 16,1 14-16-16,0 11-33 15,2 9-24-15,11 13-19 0,-9 7-4 16,9 23 6-16,0 17-4 16,0 13-5-16,12 8-7 15,14 4 7-15,1 1 2 16,10-6-3-16,3-6-3 0,5-13 3 16,8-9-10-16,-1-12 5 15,2-20-17-15,51-17-36 16,-52-11 7-16,-8-8 20 15,-9-14 13-15,-7-7-1 16,-6-7 0-16,-6-14 6 0,-12-7 9 16,-5-2 7-16,-9 7 27 15,-4 10 22-15,2 14 18 16,-1 15 0-16,3 8-17 16,9 9-25-16,-8 8-12 15,8 6-12-15,0 10-11 0,0 17 9 16,0 16 9-16,0 17 7 15,0 14-1-15,8 14-11 16,5 4-3-16,-2-1-1 0,5 1 3 16,1-10-2-16,-1-6-8 15,2-14-15-15,-7-7-36 16,1-9-81-16,-4-10-78 0,0-7-41 16,-5-10-6-16,7-9 3 15,-6-4 30-15</inkml:trace>
  <inkml:trace contextRef="#ctx0" brushRef="#br0" timeOffset="36511.98">19653 12235 471 0,'-17'-40'347'16,"6"6"-164"-16,-1 11-99 15,12 3-42-15,-9 6-20 16,9 14-9-16,0 26 7 16,0 30 95-16,0 38 29 15,4 28-2-15,1 20-21 0,4 14 2 16,2-2-26-16,5-4-42 16,0-2-13-16,6-14-21 15,0-12-18-15,3-15-1 0,0-22-2 16,2-20 0-16,-2-16-4 15,1-17-92-15,1-16-99 16,1-23-143-16,10-22-81 0,-2-21 30 16,1-15-214-16</inkml:trace>
  <inkml:trace contextRef="#ctx0" brushRef="#br0" timeOffset="36741.06">19706 12859 125 0,'-65'0'228'0,"8"13"-71"15,9-6-58-15,6-7-42 16,10 12-8-16,8-12-7 0,7 0 1 16,9 0-20-1,8 0-16-15,8 0-6 0,17-7-1 16,17-10 3-16,10-3-13 15,9-8-18-15,11-5-40 16,2 0-51-16,-5-3-94 0</inkml:trace>
  <inkml:trace contextRef="#ctx0" brushRef="#br0" timeOffset="36973.26">20753 12411 591 0,'-37'-13'573'0,"2"-3"-190"15,2 0-218-15,9 4-104 0,8 0-30 16,2-1-8-16,6 5-11 16,8 4-23-16,0 0-52 15,0 4-30-15,0 0-51 0,0 0-63 16,0 0-74-16,0 0-29 15,0 0-15-15</inkml:trace>
  <inkml:trace contextRef="#ctx0" brushRef="#br0" timeOffset="37172.91">20809 13099 450 0,'-11'36'537'0,"-1"-10"-115"15,12-7-231-15,0-7-143 0,0-3-16 16,0-9-14-16,0 0-9 16,0 7-12-16,0-7-110 0,0 0-87 15,0 0-60 1,0 0-12-16,0 0 14 0,0 0 0 16,0-11-82-16</inkml:trace>
  <inkml:trace contextRef="#ctx0" brushRef="#br0" timeOffset="37906.65">23007 12211 170 0,'-12'-25'361'16,"0"0"-84"-16,3 11-127 0,9 1-88 15,-6 13-35-15,6 0-11 16,0 25-1-16,0 20 0 15,0 19-7-15,6 15 0 0,3 4-7 16,3 7 2-16,0-4-5 16,6-6 4-16,-4-9-8 15,6-14-80-15,-2-17-77 16,-6-10-54-16,-2-23-45 0</inkml:trace>
  <inkml:trace contextRef="#ctx0" brushRef="#br0" timeOffset="38072.06">22977 11520 811 0,'-17'-45'257'0,"0"12"-230"16,8 12-160-16,9 9 43 16,0 9 45-16,4 3 18 15,10 11-47-15,8 10-65 0,3 4-107 16</inkml:trace>
  <inkml:trace contextRef="#ctx0" brushRef="#br0" timeOffset="38587.73">23347 11834 371 0,'14'19'232'0,"-2"21"-109"0,-3 21-57 16,-1 25-18-1,-2 16 37-15,2 8-10 0,1-1-7 16,-1-7-28-16,0-6-20 15,0-21-12-15,2-13 0 16,-2-17-5-16,0-13 7 0,0-14-3 16,-1-18-9-16,1-22-14 15,4-25-3-15,5-28 10 16,5-24 1-16,-5-14 5 0,5-13 4 16,-6 7 1-16,0 19 7 15,0 21-7-15,-4 27-1 16,-4 24-1-16,10 28 23 15,-2 28-1-15,4 20-1 0,8 13-10 16,1 9-6-16,3-1 2 16,6-12-5-16,-4-12 0 15,0-18-4-15,2-14-18 16,1-26-37-16,0-19-23 16,0-25 5-16,-11-14 23 0,0-24 26 15,-10-14 15-15,-16-13 9 16,0-7 8-16,-12 9 9 15,-1 13 38-15,-4 22 39 0,5 15-2 16,1 23-46-16,11 18-22 16,0 25-3-16,0 24 18 15,0 28 12-15,8 34-16 0,4 20-10 16,4 16-11 0,10 8-7-16,-3-8-5 0,6-3-8 15,-5-18-61-15,-1-16-111 16,-1-19-60-16,-7-14-22 15,-1-15-12-15</inkml:trace>
  <inkml:trace contextRef="#ctx0" brushRef="#br0" timeOffset="38752.47">23896 11967 869 0,'-24'-16'333'0,"11"3"-216"16,18 1-93-16,24 4-17 15,16-7-2-15,15-6-3 16,13-4-107-16,3 2-119 16,-2-4-47-16,-4-1-37 0</inkml:trace>
  <inkml:trace contextRef="#ctx0" brushRef="#br0" timeOffset="40488.83">25417 11459 331 0,'0'-21'235'0,"0"4"-77"0,0 5-79 16,0 12-41-16,0 0-4 16,0 17 53-16,3 20 11 15,10 15-17-15,-4 22-25 0,9 7-27 16,-2 4-14-16,-2 1-7 15,-5-13 0-15,5-11-1 16,-3-19-5-16,-2-9-1 0,-5-11 5 16,-4-9 5-16,0-14-13 15,-8-17-2-15,-5-22-6 16,4-19-9-16,1-20 3 16,8-16-4-16,0-12 0 15,0 1 10-15,14 6 5 16,-3 18-1-16,7 16 3 0,-2 21-2 15,4 19-1-15,5 17 10 16,4 19-5-16,6 23 20 16,-2 23-2-16,-2 16 7 0,3 13-2 15,-11-1-6-15,-7-9-7 16,-2-9-1-16,-14-20 5 16,0-9 11-16,0-18 22 0,0-7 19 15,0-18-30-15,0-23-19 16,0-21-1-16,0-15-7 15,0-15-9-15,0-3 3 16,8 9 1-16,7 13-2 16,2 11-1-16,-1 17-5 15,4 7-3-15,6 18 12 0,5 7 2 16,6 19-1-16,2 17 3 16,-1 5-2-16,-2 4 2 15,-7 0-1-15,-5 0-3 0,33 50-278 31,-43-76-23-31,-11-10-23 16,-3-9 4-16</inkml:trace>
  <inkml:trace contextRef="#ctx0" brushRef="#br0" timeOffset="40635.87">26467 11128 570 0,'4'-36'296'16,"-4"8"-154"-16,0 8-80 15,0 2-30-15,0 6 13 0,0 5-22 16,0 2-13-16,4 1-50 16,0 4-74-16,0 0-85 15,-4 0-88-15</inkml:trace>
  <inkml:trace contextRef="#ctx0" brushRef="#br0" timeOffset="40838.61">26881 11494 1325 0,'11'17'297'0,"7"11"-155"15,7 4-48-15,-2 10 95 16,1 2-189-16,-3 9 0 16,-4 9 0-16,-6 2 0 0,-11 10 0 15,-6 7 0-15,-24 4 0 16,-16 5-13-16,-19 0-556 15,-23-4-15-15</inkml:trace>
  <inkml:trace contextRef="#ctx0" brushRef="#br0" timeOffset="45609.08">3751 5303 295 0,'-69'25'159'0,"3"-4"-60"0,6-2-22 15,4-3-6-15,10-6 17 16,7-10 35-16,10 0 22 15,4 0-5-15,5 0-17 16,4-12-36 0,3-9-15-16,13-8-19 15,0-11-20-15,0-9-19 16,8-9 6-16,13-6 11 16,19-19-1-16,25-14-6 15,32-18-5-15,34-18-4 16,31-18 7-16,21-23-6 15,16-22-6-15,13-12-7 16,3 4 5-16,0 10-8 16,11 10 4-16,27 13-1 15,14 4-3-15,10 1 1 16,0-2 4-16,-9-3-4 16,-13-7 7-16,1 2-7 15,-1 1-1-15,2 8 8 16,-13 18-11-16,-18 13 9 15,-19 22-11-15,-23 21 7 16,-26 12-4-16,-28 19-2 0,-29 13 9 16,-19 13-9-16,-17 8 9 15,-8 7-5-15,-10 1-2 16,-1 4-4-16,-2 4 8 16,-3 0-2-16,-1-2 4 15,-7 2-4-15,-4 5 2 16,-6-3-4-16,-2 8 5 15,4-7-2-15,-6 1-5 16,3 0 1-16,-3 0 4 16,2 0 1-16,-2 4-1 15,1-1-9-15,-3-2 8 16,4 2-6-16,-2 5 10 16,3 0-7-16,-2-5 3 15,-5 5 0-15,1 0 4 16,6 0-7-16,2 0 9 0,1 0-9 15,3 0 6-15,4 0-1 16,4 0-6 0,6 0 2-16,3 0 6 15,-5-2-5-15,0-3 5 16,2 1-6-16,-2 4-3 0,-4 0-1 16,-7 0 6-16,-6 0 1 15,-2 0-2-15,-1 0 1 16,1 0 4-16,-2 0 1 15,3 0-8 1,-2 0 1-16,3 0 7 0,2 0-8 16,0 0 0-16,-4 0 6 15,-7 0-9-15,3 0 2 16,-4 0-4-16,-5 0-18 16,-3 0-31-16,-5 0-10 15,0 0-29-15,0 0-43 16,0 0-28-16,0 0-38 15,0 0-1-15,0 9 2 0,-21-9-39 16</inkml:trace>
  <inkml:trace contextRef="#ctx0" brushRef="#br0" timeOffset="46176.78">9977 655 142 0,'-21'-11'238'0,"-4"-1"-66"16,6-1-53-16,-2 5-12 15,4-1-11-15,6 5-13 16,3 4-7-16,8 0-33 16,0 0-20-16,0 0-8 15,8 0-9 1,17 13 5-16,18-3-4 15,19 3-3-15,18-3 0 0,15-3-5 16,-2 2-1-16,-1-9 6 16,-5 11-4-1,-19-3-5-15,-10-8 0 16,-18 12-7-16,-12-12 4 0,-13 12-1 16,-6-2 1-16,-9 5 11 15,-41 39 6 1,0-15-11-16,-11 11 0 15,-10 7 0-15,-1 3 4 16,-7 9 6-16,5 5-3 16,5 3-4-16,7-12 4 15,13-12-1-15,10-10 2 16,10-13 1-16,8-9 14 16,4-9 23-16,8-12 73 15,-9-12 56-15,9-20-65 16,0-21-50-16,-8-12-35 15,0-9-4-15,0-8-15 0,1 1-3 16,-1 5 8-16,-4 5-5 16,4 11-1-16,-1 11-6 15,1 8-2-15,0 13-36 16,8 16-178 0,-28 52-505-16</inkml:trace>
  <inkml:trace contextRef="#ctx0" brushRef="#br0" timeOffset="47441.09">10293 11792 384 0,'-82'30'176'16,"14"-11"-79"-16,6-7-46 16,13-4-9-16,10-8 27 15,5 0 23-15,11 0 19 16,3-8-22-16,7 0 5 0,13-8-15 15,0-9-32-15,17-19-22 16,19-23-10-16,29-9-8 16,28-21-10-16,37-14 4 15,25-6 2-15,22-14 6 0,14-4-3 16,10-8 6-16,14 4 0 16,8-2-12-16,-5 15 2 15,-6 12 1-15,-17 17-3 16,-25 16 0-16,-23 10-1 15,-22 14 3-15,-15 9 1 16,-17 3-1-16,-16 9-1 0,-15 8 5 16,-14 2 20-16,2 2 10 15,-2 0-12-15,0-4-12 16,1-1-1-16,4 4-8 16,-4 5-8-16,-5-1 10 0,-2 1-7 15,-7 9 2-15,-10 2 1 16,-5 1 6-16,-8 8-3 15,-4 0-1-15,-3 0 3 16,-5 0 4-16,0 0-4 16,0 0-2-16,0 0 2 15,0 0-7-15,0 0-8 0,0 0-44 16,0 0-65-16,-13 0-55 16,-4-9-69-16,-1-3-32 15,-7-8-44-15</inkml:trace>
  <inkml:trace contextRef="#ctx0" brushRef="#br0" timeOffset="48155.9">12976 9292 154 0,'-9'-19'264'0,"-1"2"-55"15,10 5-56-15,-8 4-53 16,8 3-34-16,0 5-27 15,0 0-22-15,0 0-9 0,0 13 3 16,4 19 36-16,10 25 14 16,0 33 22-16,3 24-11 15,3 21 4-15,3 3-24 16,-1 0-21-16,3-8-14 0,-2-16-8 16,-3-17-4-1,-3-17 5-15,-1-20-8 0,-4-12-4 16,-3-15 10-16,-9-13 5 15,0-11 10-15,0-9 11 16,-9-18-12-16,-7-14-13 0,-5-20-10 16,-4-22 4-16,-1-23-2 15,-8-17 1-15,2-10-3 16,-1-2 4-16,-3 13 4 16,2 11 12-16,3 16-8 0,2 16 12 15,1 14 25-15,7 16-7 16,5 8-15-16,8 6-12 15,8 10-9-15,0 4 0 0,0 5-10 16,0 7-1 0,5-5-4-16,19-2 7 0,17-2 6 15,19-4-1-15,16-3-2 16,11 0-1-16,2 1-3 16,-3 2 2-16,-14 4 2 0,-7 6-5 15,-17 3-1-15,-11 0 7 16,-12 0-8-16,-14 20 3 15,-11 16 8-15,0 25-4 0,-24 37 10 16,-12 32-2-16,-8 20-6 16,-5 10 9-16,5-10-10 15,2-11 5-15,6-20-3 16,6-17 9-16,8-17 11 16,5-16-6-16,5-17-12 15,4-15 1-15,8-12 3 0,0-5-8 16,0-8 11-16,0-12-7 15,0 0-7-15,0-12-3 16,0-6-46-16,8-5-59 16,0-1-66-16,0-9-105 15,5-3-28-15,-2-5-17 16,0 0-297-16</inkml:trace>
  <inkml:trace contextRef="#ctx0" brushRef="#br0" timeOffset="49199">26521 7204 415 0,'-21'-21'443'0,"0"6"-132"16,4 2-156-16,6 1-79 15,3 4-37-15,8 0 16 0,0 0-2 16,16-4-16 0,25-9-13-16,38-11-10 0,48-13-1 15,35-12-5-15,26-12 2 16,23-5-3-16,17-3-3 15,12 3-1-15,-6 10-1 16,-16 3 0-16,-25 12 1 16,-35 9-6-16,-36 7 6 0,-32 9 4 15,-22 3-5-15,-20 8-3 16,-14 6-3-16,-15 7-41 16,-6 0-75-16,-9 0-90 15,-4 0-68-15,0 0-8 16,-9 0-8-16</inkml:trace>
  <inkml:trace contextRef="#ctx0" brushRef="#br0" timeOffset="49919.96">29027 6000 310 0,'11'-45'325'0,"-5"12"-79"0,2 12-121 15,-8 10-70-15,0 7-31 16,0 4-11-16,0 23 6 15,0 18 10-15,6 21-1 16,2 11-9-16,0 8-5 16,9 5-10-16,-2-5-2 15,5-3 2-15,-4-14 1 16,2-6-3-16,-7-14-5 16,3-11 10-16,-11-13-4 0,2-4-3 15,-2-4 6-15,-3-12 0 16,0 0 3-16,0-15-7 15,0-18 1-15,-8-19-2 16,-3-26 2-16,-6-19 1 16,-9-18 13-16,3-6 33 15,-1 7 44-15,3 12-3 0,-1 16-24 16,13 20-21 0,-5 18-25-16,14 11-14 15,0 8-10-15,9 10-6 0,13 10 1 16,29 9 7-16,14 9 1 15,17 10-7-15,1 10 4 16,3 8 1-16,-6 8 3 16,-7 0-11-16,-11-4 1 15,-13-2-3-15,-16-5 6 16,-13-3-3-16,-8 7 6 16,-12 7 14-16,-21 11 0 0,-15 5-7 15,-9 8-1-15,-7-2 9 16,-1-3-6-1,5-3 1-15,3 1 1 0,0-5 5 16,-1-5-2-16,10-7-10 16,8-4 4-16,2-10-3 15,17-5 0-15,9-9 1 16,0-6 3-16,0-11-1 16,0 8 4-16,0-8-5 0,0 0 4 15,0 0-6-15,0 0 5 16,0 0-5-16,0 0 1 15,0-5-7-15,0 2 10 16,0-1-5-16,0 4-14 16,0-5-31-16,0-3-102 15,0 4-86-15,3-3-65 16,0-2-20-16,-3-3-16 0</inkml:trace>
  <inkml:trace contextRef="#ctx0" brushRef="#br0" timeOffset="60403.29">26135 7796 292 0,'0'-10'260'0,"0"3"-62"0,0-1-100 16,0-1-42-16,0 5 16 15,0 1 43-15,0 3 17 16,0 0-30-16,0 0-38 0,0 0-17 16,0 0-3-1,0 0 8-15,0 0-2 0,0 0-12 16,0 0-6-16,0 0-3 15,8 11 48-15,3 6 30 16,9-1-29-16,1 14-13 0,4 1-26 16,2 9-39-16,2 6 0 15,2 3 0-15,8 4 0 0,-4 3 0 16,7 1 0-16,-3 0 0 16,4 5 0-16,-4-2 0 15,1 1 0-15,-2-4 0 0,-2-4 0 16,-3 1 0-1,-1 3 0-15,0-5 0 0,-2 1 0 16,-4 4 0-16,4 4 0 0,2 0 0 16,1 0 0-16,-1 1 0 15,1-5 0-15,-4-1 0 16,2-3 0-16,-2-4 0 16,1 4 0-16,-4-1 0 0,8 2 0 15,-6-1 0-15,1-1 0 16,-5 1 0-16,4 3 0 0,-4 10 0 15,6-1 0-15,-7 1 0 16,3-6 0-16,-9-2 0 16,5-4 0-16,-1-7 0 15,-2 6 0-15,1 0 0 0,2-3 0 16,-2 3 0-16,0-1 0 16,0 0 0-16,-4 5 0 15,5-2 0-15,-5-3 0 0,-1 1 0 16,2-3 0-16,0-3 0 15,-1 3 0-15,-1 3 0 16,1-2 0-16,2 6 0 0,2-2 0 16,-1-3 0-16,3 1 0 15,-7 4 0-15,7 0 0 16,1 5 0-16,2-1 0 0,1 3 0 16,-1 10 0-1,5-1 0-15,2 4 0 0,1 1 0 16,3-5 0-16,6-4 0 15,-6-9 0-15,1-6 0 16,-6-6 0-16,-2-10 0 0,-4-7 0 16,-10-4 0-16,1-8 0 15,-2-8 0-15,-6-11 0 16,-4 9 0-16,-4-14 0 31,0 1 0-31,0-3 0 16,0-2 0-16,0 1 0 15,0-4 0-15,-12-5 0 0,-5-3 0 16,0 1-332-16,3-6-104 16,-4 9 76-16,2 3 73 15,-1 5 31-15,3 3 72 16</inkml:trace>
  <inkml:trace contextRef="#ctx0" brushRef="#br0" timeOffset="61018.85">27882 12118 54 0,'-22'12'108'0,"1"-4"72"0,1 1-52 16,4-2-19-16,5-7-11 16,-3 0 13-16,7 7 34 15,-1-7 21-15,8 0 10 0,-9 0-9 16,9 0 7-16,0 0 17 15,0 0-7-15,0 0-128 16,12 10-56 0,17 3 0-16,19 2 0 15,16 4 0-15,18 7 0 16,17 3 0-16,6 2 0 0,8 7 0 16,1 2 0-16,1-4 0 15,-11 2 0-15,-14-8 0 16,-17 0 0-16,-16-10 0 15,-11-8 0-15,-15 1 0 16,-11-13 0-16,-6 8 0 0,-6-8 0 16,-7 0 0-16,-1-8 0 15,-9-17 0 1,-8-14 0-16,0-19 0 0,-3-15 0 16,4-13 0-16,-1-4 0 15,0 2 0-15,5 2 0 16,1 8 0-16,2 9 0 0,1 11 0 15,0 11 0-15,0 4 0 16,8 8 0-16,-8 6 0 16,0 8 0-16,8 6 0 15,-13 3 0-15,13 4 0 16,-12 3 0-16,-4 5 0 0,-4 0 0 16,-17 9 0-16,-12 7 0 15,-15 9 0-15,-17 11 0 16,-17 3 0-16,-15 4 0 0,-8 0 0 15,-6 3 0-15,1-6 0 16,4-2 0-16,8-2 0 16,13-8 0-16,16-4-337 0,20-7-134 15,19 0-9-15</inkml:trace>
  <inkml:trace contextRef="#ctx0" brushRef="#br0" timeOffset="62467.43">27417 12090 18 0,'0'-9'32'15,"0"4"10"-15,0-3 12 16,0 4 14-16,0 1 24 16,0-5-19-16,0 3-17 0,0 5-10 15,0-3-3-15,0 3 10 16,0 0 8-16,-8 0 5 0,8 0-1 15,-8 0-13-15,8 0 2 16,0 0 1-16,0 0 0 16,0 0 23-16,0 0-3 15,0 0-7-15,0 12 12 0,12 4 17 16,13 8-28-16,11 9-29 16,18 3-19-16,14 2-8 15,12-7-9-15,15-5-38 0,16-11-82 16,5 1-80-16,2-4-76 15,-8 1-56-15</inkml:trace>
  <inkml:trace contextRef="#ctx0" brushRef="#br0" timeOffset="67757.78">2948 7197 547 0,'-14'0'164'15,"3"0"-43"-15,-6 19-61 16,2 10 0-16,-7 16 6 0,8 12-2 16,0 12-24-1,3 17-16-15,-3 3-16 0,14 1 2 16,0-9-5-1,0-12-11-15,0-15-73 16,0-13-65-16,-7-11-58 16,-1-12-36-16</inkml:trace>
  <inkml:trace contextRef="#ctx0" brushRef="#br0" timeOffset="67927.34">2216 7114 386 0,'-57'-60'233'0,"4"6"-112"16,8 13-58-16,14 13-37 16,10 5-17-16,10 6-24 15,11 4-16-15,11 13-22 16,21 0-23-16,13 8-13 16,17-8-23-16,14 0-56 15</inkml:trace>
  <inkml:trace contextRef="#ctx0" brushRef="#br0" timeOffset="68157.32">3214 6403 398 0,'0'-33'174'0,"-14"9"-70"16,0 8-48-16,3 11 45 15,-7 17-29-15,4 26 9 16,-3 26-8-16,4 22-15 15,13 16-26-15,8 15-13 16,9 5-13-16,11 5-13 16,9-1-40-16,4-5-70 15,0-9-60-15,-6-15-25 16,-5-16-66-16</inkml:trace>
  <inkml:trace contextRef="#ctx0" brushRef="#br0" timeOffset="68312.1">3086 7534 558 0,'-38'-41'204'0,"11"4"-105"16,5 5-50-16,11 4-31 15,11-4-9-15,20-2-7 16,20-2-11-16,17-1-80 16,13 5-55-16,2 4-40 15,1 2-60-15</inkml:trace>
  <inkml:trace contextRef="#ctx0" brushRef="#br0" timeOffset="69621.81">2321 9842 302 0,'-23'13'248'0,"-2"-1"-104"16,8-1-73-1,9 2-37-15,8 3-17 16,0 1-9-16,0-5 0 15,8 0-7-15,9-12 0 16,-1 0-2-16,5 0-1 16,4-8 0-16,3-13-9 0,-5-12 3 15,-6-3 8-15,-9-9-6 16,-8-8-4-16,-19 4 22 16,-16 4 25-16,-4 17-2 15,-6 15-10-15,-4 26-13 16,0 29-3-16,5 27-3 15,8 23 2-15,15 23 3 16,21-1-6-16,12-3 0 16,17-14-4-16,15-11 2 15,18-22-7-15,9-19-2 16,11-24-8-16,4-25-38 16,4-29-12-16,-6-32 5 15,-7-25 19-15,-12-19 19 16,-19-26 12-16,-19-13 3 15,-15 7 28-15,-12 7 20 16,0 19 30-16,-6 26 39 16,-8 24-18-16,6 20-52 15,8 21-22-15,0 24-9 16,0 28-1-16,0 36-6 16,13 30 5-16,7 12-8 15,9 5 3-15,2-14 1 16,7-12 1-16,-3-15-4 15,6-20-11-15,0-27-2 16,-1-23 4-16,2-21-22 16,-5-18 7-16,-9-18 9 15,-3-10 9-15,-15 11 10 16,-2 10 15-16,-3 15-6 16,-5 10-12-16,0 14-1 15,3 7-1-15,-3 24-3 16,9 8 4-16,4 9 1 15,3-5-6-15,8-3 5 16,1-8-5-16,7-10-8 16,-1-15 4-16,2-7-4 15,-1-18-2-15,-2-4 9 16,-11-7 6-16,-3 3 3 16,-2 9 1-16,-6 8 10 15,-8 4-15-15,0 8 2 16,0 4-8-16,3 0 7 0,11 11-3 15,1 1 3 1,10-3 0-16,6-9-3 16,6 0-5-16,-1 0-5 15,5-11-6-15,0-10-3 16,-1-8 5-16,-2-7 5 0,-11 3 12 16,-2 0-1-16,-13 9 23 15,-3 7 9-15,-9 9 9 16,0 8-20-16,0 0-10 15,0 8-7-15,0 9-8 16,0 4 7-16,3-2-7 16,10 2 4-16,-1-2 0 15,4-2-14 1,1-5 2-16,-5-12-5 0,0 0-1 16,-1 0-7-16,-3 0-8 15,1 0 7-15,-4 0 13 16,-5-7 11-16,0 2-1 15,0-2-4-15,0 3-42 16,3-5-53-16,2 1-35 16,3-4-94-16</inkml:trace>
  <inkml:trace contextRef="#ctx0" brushRef="#br0" timeOffset="69821.14">4416 9313 386 0,'9'-16'350'15,"-1"4"-141"-15,-8 7-109 16,0 5-53-16,0 0 54 16,0 0-26-16,0 17-7 15,5 11-25-15,3 13-17 0,1 12-14 16,-3 8-11-16,7 3-71 16,-6-2-126-16,2-10-68 15,-4-14-47-15</inkml:trace>
  <inkml:trace contextRef="#ctx0" brushRef="#br0" timeOffset="69974.03">4311 8964 542 0,'-39'-58'274'0,"1"14"-138"16,10 11-70-16,4 9-38 15,8 11-24-15,16 9-55 16,6 24-177-1,15 5-30-15,12-4 9 0</inkml:trace>
  <inkml:trace contextRef="#ctx0" brushRef="#br0" timeOffset="70204.03">4844 8425 334 0,'0'-44'313'16,"-13"12"-123"-16,4 12-106 15,1 15-40-15,-3 18 28 0,3 23-13 16,8 29 36-16,0 28-26 16,0 26-17-16,5 15-20 15,6 13-24-15,9 8 2 16,9-5-50-16,-1-9-100 16,0-17-70-16,-3-24-27 15,-8-22-6-15,-9-29 30 16</inkml:trace>
  <inkml:trace contextRef="#ctx0" brushRef="#br0" timeOffset="70339.44">4860 9427 294 0,'-16'-53'280'0,"0"12"-58"15,2 9-100-15,14 7-60 16,0 5-29-16,0 8-20 16,0 4-13-16,5 1-1 15,15 1-4-15,4 2-69 16,9 4-101-16,4 0-67 0,-9 0-19 15</inkml:trace>
  <inkml:trace contextRef="#ctx0" brushRef="#br0" timeOffset="71668.64">2553 12516 323 0,'-12'13'355'0,"-1"-1"-55"16,13-5-157-16,0 4-77 16,0-11-28-16,0 6-24 0,8-6-4 15,9 7-4-15,11-7-13 16,6-7 0-16,-3-10-2 16,3-6 2-1,-11-16-7-15,-2-4-4 16,-12-14 11-16,-18 0 20 0,-12 8 53 15,-6 9 23-15,-3 16 3 16,-1 12-41-16,-3 19-27 16,3 29-6-16,1 26 1 15,6 19-6-15,13 15 4 16,11 7-13-16,19-6 3 16,18-10-11-16,8-13-3 15,3-17 0-15,9-20-6 16,3-17-15-16,2-20-38 15,-1-25-28-15,-4-23-11 0,-8-26 7 16,-13-18 30 0,-7-24 33-16,-18-11 27 15,-11 7 25-15,-8 5 37 16,-3 18 31-16,-5 18 10 16,3 18-4-16,1 15-13 0,12 19-16 31,-8 11-14-31,8 12-30 0,0 4-6 0,0 33-7 15,0 20 16-15,8 20-4 16,9 8-8-16,7 0-3 16,0-3-2-1,4-13-2-15,4-15-7 0,-4-15 5 16,-2-6 6-16,-6-12-10 16,-4-10 4-16,-4-7 3 15,-4-3-8-15,0-18 5 16,0-15-5-16,2-14-25 15,-4 3 11-15,2 1 14 16,-3 9 8-16,-2 13 1 16,-3 7-1-16,0 5 2 15,0 7 1-15,0 5-10 0,0 0-1 16,0 0-3-16,0 0 5 16,6 0 1-16,-3-2-2 15,5-7-9 1,5 1-4-16,3-5-52 15,3-12-17-15,3-6 4 0,-2-14 26 16,-5-6 30-16,2-7 16 16,-9 4 32-16,-8 14 47 15,0 11 24-15,0 10-17 16,0 9-27-16,0 10-24 16,0 29-8-16,0 21 4 15,8 14-15-15,9 17 5 16,7 1-4-16,9-5-10 15,7-11-1-15,1-18-5 16,-5-10-19-16,0-22-7 16,1-16-12-16,-4-21 8 15,0-20 0-15,-9-11 20 16,-4-19 16-16,-7-1 3 16,-13 7 7-16,0 12 36 0,0 14-13 15,0 20-15-15,0 8-7 16,0 11-4-16,0 20-5 15,0 13 1-15,15 2-5 16,5 7 6-16,10-6-3 16,2-7-13-16,4-13-10 15,10-16 9-15,6-20-16 0,8-17-21 16,-3-14 16 0,-8-7 19-16,-13 0 11 15,-10 9 49-15,-15 16 72 16,-3 14 0-16,-8 6 15 0,0 13-23 15,0 0-49-15,0 18-31 16,0 10-9-16,0 12-2 16,9 4-19-16,7 6-59 15,11-6-55-15,14-8-100 16,16-10-96-16,12-19-36 16,9-19-23-16</inkml:trace>
  <inkml:trace contextRef="#ctx0" brushRef="#br0" timeOffset="71831.45">5091 11609 532 0,'0'-30'369'16,"0"16"-138"-16,0 14-103 15,0 6-8-15,-11 16 20 16,11-2-53-16,0 8-41 16,0 10-31-16,0 2-76 0,0 1-149 15,0 0-117-15,0-8-62 16,0-2-291-16</inkml:trace>
  <inkml:trace contextRef="#ctx0" brushRef="#br0" timeOffset="71971.88">4904 11185 698 0,'-33'-64'417'0,"1"14"-210"15,4 14-167-15,3 8-34 16,10 7-19-16,6 8-122 15,9 6-163-15,0-2-92 0</inkml:trace>
  <inkml:trace contextRef="#ctx0" brushRef="#br0" timeOffset="72184.46">5469 10664 950 0,'-21'0'494'0,"-2"18"-252"15,2 14-111-15,5 25-57 16,16 24-11-16,0 21-4 0,25 24-25 16,15 17-34-16,12 2 0 15,10 7 0-15,2-11-132 16,-2-14-160-16,-5-12-95 16,-9-18 4-16,-9-21 32 15,-10-18-150-15</inkml:trace>
  <inkml:trace contextRef="#ctx0" brushRef="#br0" timeOffset="72308.92">5622 12019 486 0,'-52'-43'513'16,"8"1"-166"-16,11 6-214 15,18-1-128-15,15-7-61 16,11-9-26-16,26-4-45 16,12-4-104-16,20-1-32 0,3 6-20 15</inkml:trace>
  <inkml:trace contextRef="#ctx0" brushRef="#br0" timeOffset="73482.07">2898 15016 261 0,'-11'0'325'0,"11"0"-28"16,-10 0-146-16,10 0-75 15,0 0-47-15,0-4-20 16,14-4-10-16,6-5-2 15,8-7-28-15,7-8-21 16,7-9-11-16,-5-4 16 16,-12-5 12-16,-11 6 17 15,-9-3 17-15,-5 6 44 16,-19 7 85-16,-11 14-19 16,-2 16-30-16,-10 12-27 15,2 22-11-15,4 18 8 0,7 21-1 16,9 12-24-16,20 1-9 15,6-5-8-15,13-7-3 16,18-17-13-16,11-13-8 16,14-23-17-16,14-21-15 15,10-24-45-15,7-25-20 16,9-24 34-16,-5-13 36 16,-13-4 37-16,-10 5 44 15,-20 16 63-15,-18 16 68 16,-17 17 49-16,-5 11-12 15,-14 12-39-15,0 13-60 16,0 13-106 0,4 4 0-16,4-1 0 15,4 0 0-15,-1-4 0 16,6-12-74-16,6 0-36 16,2-17-14-16,5-15-15 15,2-16 10-15,-1-22 54 16,-5-7 41-16,-6 3 54 15,-9 14 57-15,-3 11 44 16,-3 15-18-16,-5 15-32 16,0 7-24-16,0 12-24 0,3 7-12 15,6 15 2-15,4 14 2 16,6 9-11-16,11 0-4 16,2 0-4-16,1-9-4 15,2-12-27-15,6-11-75 16,0-18-66-16,3-23 20 15,10-26 50-15,-2-22 44 0,-8-17 39 16,-7-9 58 0,-12 4 75-16,-8 16 83 15,-9 22 52-15,-4 15-3 0,-4 13-207 16,0 14-35-16,0 13 0 16,0 15 0-16,8 23 0 15,-2 19 0-15,11 18 0 16,5 2 0-16,5 6-202 15,6-13-309-15,12-13 14 0,12-18 93 16</inkml:trace>
  <inkml:trace contextRef="#ctx0" brushRef="#br0" timeOffset="73627.78">5448 13851 1165 0,'8'-8'672'0,"-3"8"-462"16,-5 17-210-1,0 4 0-15,0-2 0 16,3 2-225-16,6-1-283 16,-1-7 9-16,7-13 97 15</inkml:trace>
  <inkml:trace contextRef="#ctx0" brushRef="#br0" timeOffset="73765">5773 13660 663 0,'9'-24'701'16,"-6"4"-253"-16,-3 4-259 15,5 2-143-15,-2 7-46 16,5 3-33-16,6 4-224 16,14-7-185-16,20-6-18 0,20-4 62 15</inkml:trace>
  <inkml:trace contextRef="#ctx0" brushRef="#br0" timeOffset="73867.64">6724 13444 378 0,'44'0'369'16,"-10"0"-93"-16,-15 0-157 15,-7 0-112-15,-12-8-66 16,-17 1-66-16,-15-2-74 16,-24-7-101-16</inkml:trace>
  <inkml:trace contextRef="#ctx0" brushRef="#br0" timeOffset="74746.74">564 11251 95 0,'-38'12'235'0,"-2"4"-73"15,-5-3-38-15,-3 4-43 16,-1-1 4-16,0-4 40 16,8-5 49-16,13-7-10 15,13 0-72-15,7 0-43 0,8 0-38 16,12-7-9-16,16-14 4 15,24-7-5-15,21-14 2 16,25-10 0-16,16-10-2 16,12-1-1-16,7 1 2 15,-6 0 1-15,-9 5-3 0,-12 5 1 16,-19 7 2-16,-16 8 2 16,-20 9-3-16,-10 7 0 15,-16 5 0 1,-9 4-46-16,-8-1-56 0,-8 6-98 15,0-2-60-15,-19-3-16 16,-11 0-282-16</inkml:trace>
  <inkml:trace contextRef="#ctx0" brushRef="#br0" timeOffset="75295.96">1241 10494 308 0,'-11'-21'221'0,"-2"6"-60"16,5-2-64-16,8 8-24 0,0 6 32 15,-8 3 22-15,8 0-23 16,-8 0-50 0,8 15-29-16,0 14 0 15,11 25 52-15,15 15 79 0,5 21-66 16,14 7-24-16,5 3-30 16,-1-5-12-16,-6-9-7 15,1-10-8-15,-6-14-1 16,-10-13-7-16,-4-12 6 15,-6-14-1-15,-12-9 2 16,2-14 8-16,-8 0-5 16,-8-26-13-16,-16-19-30 15,-20-27-5-15,-16-30 7 16,-19-16 15-16,-2-4 15 16,1 3 13-16,7 18 24 15,8 20 23-15,16 15 3 16,13 22-30-16,7 7-20 15,16 8-13-15,13 10-18 0,13 7 13 16,24 3-2-16,19 5 7 16,16 4 2-16,7 0-2 15,-3 16-7-15,-7 5 5 16,-13 7-14-16,-6 8 9 16,-18 14 14-16,-7 1-1 15,-14 7-5-15,-11-5 9 16,0 1 1-16,-6-11-5 15,-7-1-2-15,1-11 0 16,4-5-3-16,-1-6-1 16,9-8-21-16,-9-1-111 15,9 1-130-15,-8 6-90 16,2 2-43-16,-7 4 16 16</inkml:trace>
  <inkml:trace contextRef="#ctx0" brushRef="#br0" timeOffset="75811.45">969 12907 330 0,'-8'-23'382'0,"0"6"-10"0,8 9-159 15,-8-1-107-15,8 9-32 16,-9 0-15-16,9 0-16 15,0 22-14-15,0 25 27 16,14 43 119-16,5 57 32 0,15 72-206 16,9 66-1-16,11 41 0 15,6 25 0-15,10 6 0 16,-1-3 0-16,-1-23 0 16,-4-31 0-16,-3-32 0 15,-4-35 0-15,-3-38 0 16,-10-27 0-16,-3-34 0 15,-8-28 0-15,-13-30 0 16,-3-19 0-16,-9-19 0 0,-1-13 0 16,-2-9 0-16,-5-21 0 31,-9-11-218-15,-7-4-284-16,-4-5 58 15,0-4 63-15</inkml:trace>
  <inkml:trace contextRef="#ctx0" brushRef="#br0" timeOffset="76343.78">1255 17125 444 0,'-62'20'494'16,"12"-4"16"-16,10-4-250 15,16-12-142-15,4 0-81 16,12 0-34-16,8 0-9 0,20 0 4 15,20 17 2-15,22 2 5 16,20 9 0-16,11 10 2 16,4 3-5-16,-4-1 10 15,-3 1-7-15,-9-4-1 0,-17-5 11 16,-11-6-4 0,-11-10 17-16,-10-4 4 15,-13-1 25-15,-2-11-51 0,-10 0-6 16,1-16 0-16,1-25 0 15,4-24 0-15,-5-17 0 16,1-10 0-16,-9-10 0 16,0-4 0-16,0 5 0 15,-14 11 0-15,3 12 0 16,-3 17 0-16,4 16 0 0,-3 13 0 16,-12 12 0-16,-7 11 0 15,-13 9 0-15,-15 24 0 16,-13 13 0-16,-9 12 0 15,-8 8 0-15,-4 4 0 16,1 4 0-16,5-3 0 16,7-11 0-16,11-5 0 0,18-13 0 15,16-10 0-15,7-6 0 16,12-4 0-16,6-13 0 16,11 0-200-1,3 0-235-15,10-4 22 16,7-9 48-16,4-2-265 15</inkml:trace>
  <inkml:trace contextRef="#ctx0" brushRef="#br0" timeOffset="77226">2671 16441 510 0,'-42'0'303'16,"7"0"-69"-16,2 0-76 15,8 0-16-15,9 0 15 16,5 0-21-16,11 0-66 15,0 0-43-15,8 0-13 0,11 12-1 16,17 5-4-16,18 2-2 16,11 7-6-16,9 2 4 15,-1 1-5-15,-8-5 2 16,-9-5-5-16,-7-2-22 16,-12-5-97-16,-9 2-79 15,-12-14-62-15,-8 0 2 16,-3 0 50-16,-5-6 58 15,-21-14-88-15</inkml:trace>
  <inkml:trace contextRef="#ctx0" brushRef="#br0" timeOffset="77346.94">2874 16302 281 0,'-28'-57'315'15,"7"14"13"-15,5 13-135 16,5 10-78-16,11 12-51 16,0 8-10-16,0 32 57 15,0 29-11-15,3 32-48 16,1 30-89-16,-4 20-180 15,0 11-146-15,-21 1-71 0</inkml:trace>
  <inkml:trace contextRef="#ctx0" brushRef="#br0" timeOffset="83965.22">31965 3398 444 0,'0'-44'290'0,"0"7"-139"16,0 12-89-16,0 9-34 15,-9 4-7-15,2 9-9 16,-4 14-15 0,-2 21 7-16,-4 30 4 0,-4 23 6 15,-1 23 10 1,-3 8-5-16,4 6-6 15,2-4-6-15,5-16-4 16,8-20 3-16,6-18-4 0,0-19-1 16,0-12 4-16,0-12 1 15,0-14 8-15,6-10 0 16,14-22 1-16,17-16-13 16,16-12-2-16,7-8-1 15,5 4-1-15,-6 13 4 16,-16 6-2-16,-5 15-4 0,-11 10 0 15,-5 13 4-15,-11 13-3 16,-11 10 4 0,0 15 0-16,-11 3 3 15,-7-6 4-15,-4 3 3 0,-11-6-11 16,-10-7 7-16,-9-5-1 16,0-13-10-16,3-7-23 15,1-3-86-15,6-9-83 16,10-9-73-16</inkml:trace>
  <inkml:trace contextRef="#ctx0" brushRef="#br0" timeOffset="85163.36">32164 5475 523 0,'12'-57'251'16,"0"13"-116"-16,-4 10-68 15,-8 10-35-15,6 7 1 16,-3 10-16-16,-3 7-10 0,0 7-7 15,8 26 9 1,-3 32 61-16,-2 34-7 16,-3 27-19-16,0 16-12 0,0 1-18 15,0-14-6-15,0-18 2 16,0-25-6-16,0-22-1 16,0-20 5-16,0-10 3 15,0-19 11-15,0-15 4 16,0-15-13-16,0-27-13 0,-8-15 0 15,-9-12 4-15,-3 3 5 16,-3 15 27-16,-2 10-19 16,-12 20-14-16,-7 21 4 15,-8 29-6-15,-2 16 0 16,6 15-1-16,11 6 1 16,9-3-1-16,11-1 4 15,17-9-3-15,3-7-6 0,15-9 8 16,10-6-6-16,12-5 3 15,6-11-4-15,3-15 6 16,-10 0-4-16,-2 0-9 16,-9-8-41-16,-8-4-54 15,-2 0-62-15,-10-1-60 0,-5 5-5 16,-3 1-49-16</inkml:trace>
  <inkml:trace contextRef="#ctx0" brushRef="#br0" timeOffset="85761.97">32091 7881 689 0,'-11'-9'412'16,"-3"1"-215"-16,14 8-124 16,0 0-38-16,0 0-9 15,0 21-14-15,0 15-6 16,0 22-2-16,0 11 2 16,0 4-6-16,9-4 1 0,-4-5 3 15,3-10-2-15,-5-13-2 16,0-13 2-16,5-8 5 15,-2-7 0-15,2-13-1 16,-1-25-1-16,7-16-7 0,2-20 0 16,4-16 0-1,3-8 2-15,2 7-2 0,-2 18 4 16,-1 14-8-16,-10 18 7 16,2 17-5-16,-8 11 2 15,2 15 5-15,0 18 0 16,1 4 5-16,3 3-3 0,-4-8-6 15,1-4 3-15,-6-7-1 16,-3-8 5-16,5-13 4 16,3 0-1-16,0-5-5 15,7-15-4-15,11-13 0 0,10-8 6 16,4-8 4 0,5 6 22-16,0 5 12 0,-9 14-21 15,24 12 6-15,-26 28-10 16,-6 14-4-1,4 5-1-15,1 6 0 0,-1 3-7 16,1-3-25-16,-2-3-237 16,3-6-218-16,-9-7-520 15</inkml:trace>
  <inkml:trace contextRef="#ctx0" brushRef="#br0" timeOffset="92118.99">14545 8242 193 0,'-29'-7'183'16,"4"-2"-63"-16,11-4-46 0,0 6-35 15,14-1-17-15,0-5-5 16,25-4-1-16,28-11 21 15,38-15 14-15,37-23 18 16,41-16-3-16,60-19-16 16,62-9-9-16,54 1-16 15,22 10-10-15,-2 9-1 0,0 9-8 16,2 12 0-16,-19 7-7 16,-26 10 6-16,-34 3-2 15,-44 5-4-15,-42 6-2 16,-42 9 4-16,-45 10 5 0,-28 3 41 15,-27 4 72-15,-20 2 64 16,-15 8 18-16,-12 2-35 16,-5 0-31-16,-8 0-58 15,0-5-25-15,0 0-39 0,0 1-13 16,0 1 0-16,-8-1 0 31,8 4-35 0,0 0-103-31,0 0-109 16,0 0-83-16,0 0-37 0,0 0-59 16</inkml:trace>
  <inkml:trace contextRef="#ctx0" brushRef="#br0" timeOffset="95995.8">21837 6594 13 0,'-8'-8'28'0,"8"4"32"16,-8-1 53-16,8 2 34 16,0-1-46-16,0-1-32 15,0 1-29-15,0 4-7 16,-8 0 8-16,8 0 3 0,0-3-5 16,0-2-6-16,0 0-5 15,0 5-5-15,0 0-8 16,0 0 3-16,0 0-3 15,0 0 3-15,0 0 1 0,0 0-4 16,0 0-9-16,0 0-4 16,0 0 0-16,0 0-7 15,0 0 7-15,0 10-4 16,0 2 3-16,0 4-2 16,0 4 0-16,0 4 2 15,0 1-1-15,5-1 2 0,3 5-1 16,-5-1-3-16,5-4 7 15,-3-3-4-15,-1-1-3 16,0-5 3-16,1-2 1 0,-5 1-2 16,0-2-4-16,0-1 8 15,0 1-7-15,3-12 4 16,2 8 4-16,-2-8-3 16,-3 0 1-1,9 0-2-15,-1 0 2 0,0-8 0 16,-2-4-3-16,3 1 2 15,4-1 0-15,-1-2-1 16,5 1-3-16,-3 2 0 16,3-1 3-16,1 5-4 0,-2-2 2 15,4 4 0-15,5 5-1 16,-5 0 1-16,0 0-3 16,0 0 3-16,-8 0 2 0,-4 14 1 15,0-7-4-15,-8 1 1 16,0 0 6-16,0 5-4 15,-8-1-1-15,-8 4-3 0,-5-4 3 16,-2 0-2 0,3 0 4-16,-5-12 3 0,0 0-4 15,5 0-1-15,0 0 1 16,0-3-4-16,-1-6 2 16,9-3-3-16,12 0-4 15,-9 1 3-15,9 1-2 0,0-3-6 16,0 2-20-16,0 3-32 15,0 0-34-15,0-4-10 16,0 0-62-16,9-1-21 0</inkml:trace>
  <inkml:trace contextRef="#ctx0" brushRef="#br0" timeOffset="96507.08">22251 6630 147 0,'0'-12'205'16,"0"0"-52"-16,0 4-38 15,0 4-42-15,0-1-20 0,0 5-13 16,0 0-23-16,0 0-8 16,5 13-11-1,6 3 3-15,3 5-2 16,-2 4 1-1,0-2 1-15,-1 2-1 0,2-5 6 16,-1-4-9-16,-4 1 6 16,1-5 1-16,-9-12 3 15,0 0 0-15,0 0 22 0,0 0 5 16,0 0-5-16,0-12-11 16,0-5-6-16,0-3-6 15,0 0 4-15,0-4-1 0,0 4-4 16,0 2-10-16,3 2 6 15,11 1-3-15,-3 2 0 16,1 9 2-16,-1 4-4 16,2 0 2-16,0 0 0 15,-5 0 0-15,-3 0 2 0,-5 8 0 16,0-8 4-16,0 9-4 16,0-2 3-16,0 1-1 15,0-8 2-15,0 0-9 16,0 0 1-16,0 0-11 15,0 0-28-15,0 0-36 16,0 0-17-16,0 0-10 0,0 0-23 16,0-3-31-16</inkml:trace>
  <inkml:trace contextRef="#ctx0" brushRef="#br0" timeOffset="96950.76">22593 6548 27 0,'8'0'75'15,"0"0"109"-15,-8 0-67 16,4 0-52-16,1 0-31 0,-2 0-18 16,2 0-4-16,-2 0-1 15,5 0-7-15,5 10-2 16,0-10-2-16,-1 0 5 0,-1 0-2 16,0 0-2-1,3 0-1-15,-2 0 1 0,-4 0 2 16,1-5 5-16,-4-2 12 15,-2-6 0-15,-3 0 0 16,0-4-5-16,0 3-3 0,-11 0 4 16,-3 7 2-16,2-1-1 15,-5 8 2-15,6 0-6 16,-1 0-4-16,4 0-3 16,0 0-6-16,-1 15 3 0,9 1-1 15,0 7 2-15,0 0 1 16,0 1-3-16,0 1 2 15,12-5-1-15,5 1 1 0,-1-5-4 16,0-4 5 0,0-3 0-16,-2-9-5 0,0 8-2 15,-3-8 2-15,3 0 1 16,-2 0-7-16,1 0-6 16,-6 0-14-16,1-8-28 0,0-1-23 15,1-3-27-15,-1-4-58 16,0-1 1-16</inkml:trace>
  <inkml:trace contextRef="#ctx0" brushRef="#br0" timeOffset="97446.3">23072 6444 55 0,'0'-12'128'0,"0"2"51"15,0 3-50-15,0-2-46 16,-13 6-31-16,5-2-9 15,8 5-6-15,-8 0-1 0,8 0-5 16,-9 0-18-16,9 0-2 16,-9 0-8-16,9 0 1 15,-13 17-4-15,13 2 0 0,-9 7-2 16,9-2 3-16,0-5 4 16,0 3-5-16,0-6-4 15,4-4 1-15,5 0-4 16,0-3 0-16,-1-9-5 15,-7 0-3-15,8 0 3 0,-4 0 6 16,-2-9-4-16,2-8 1 16,-5-2 4-16,0-9-2 15,0-5 11-15,0-1 0 0,0 3 4 16,0 3 10-16,0 6 3 16,0 10-6-16,0 4-8 15,0 8-4-15,0 0-2 16,0 0-2-16,0 16 3 0,0 5-4 15,0-1 6-15,8 5-4 16,0-1 0-16,5 1-2 16,-2-5 4-16,6-1-1 15,-6-2 0-15,6 0 1 16,-5-6-6-16,2 2-3 0,-3-4-27 16,0-2-33-16,3-7-24 15,-7 9-34-15,1-9-35 16,-8 0 14-16</inkml:trace>
  <inkml:trace contextRef="#ctx0" brushRef="#br0" timeOffset="97778.23">23263 6223 96 0,'0'-24'188'15,"0"8"-37"-15,0-1-43 16,0 5-46-16,0 5-20 0,0 1-2 15,0 6-12-15,0 0-7 16,0 0-11-16,0 0-2 16,0 0-2-16,0 0 0 0,0 13-5 15,0 8 3-15,3 7 9 16,5 4-5-16,5 9 0 16,0 1-1-16,-5-2-8 15,6-4 2-15,-8 2 3 16,2-10-2-16,0-4-3 15,-5-5 1-15,3-2 0 0,-3-4 4 16,-3-5-2-16,0-8-21 16,0 7-19-16,0-7-24 15,0 0-17-15,0 0-13 0,0-7-100 16,0-9-141-16</inkml:trace>
  <inkml:trace contextRef="#ctx0" brushRef="#br0" timeOffset="98258.42">23426 6139 105 0,'3'-21'164'0,"-3"8"-19"15,5 5-44-15,-5 1-42 0,0 7-31 16,0 0-5-16,0 0-9 16,0 12 2-16,0 4-1 15,0 7-1-15,-8 7-6 16,-5 2 11-16,1 0 7 0,1 5-7 15,-6 0-2-15,0-5-6 16,5-7-3-16,4-4-3 16,8-10 4-16,-8-3 6 0,8-8 11 15,0 0 6 1,0 0 1-16,0 0 0 0,0 0-6 16,0 0-7-16,0 0-2 15,0 0 1-15,0 0-1 16,0 0-2-16,0 0 0 15,0 0-10-15,0 0-1 0,8 0-5 16,0 0-4-16,4 0 5 16,5 0 1-16,3 0-1 15,0 0 3-15,-4 0-7 0,2 0 6 16,-7 0-5-16,-3 0 4 16,-3 0 0-16,-1 0 2 15,-1 0-7-15,-3 0-2 16,0 0-4-16,0 0-24 15,0 0-42-15,5 0-35 16,-2 0-15-16,2-8-8 0,-5 0-53 16,0-7-231-16</inkml:trace>
  <inkml:trace contextRef="#ctx0" brushRef="#br0" timeOffset="98542.5">23551 6178 57 0,'0'-16'133'0,"0"4"45"15,0 3-49-15,0 7-46 16,0 2-38-16,0 0-18 16,0 0-12-16,0 0-6 15,0 8-6-15,0 4-2 16,0 0 4-16,0-5-1 16,0 2 3-16,0-1-1 0,0-8-1 15,3 0 0 1,-3 0 1-16,5 0 7 15,-5 0 6-15,0 0 6 0,0-5-8 16,0-7-9-16,0 0-4 16,0 0-9-16,0-1-8 15,0 5-20-15,0 6-29 16,0 2-28-16,0 0-58 0,0 0-51 16</inkml:trace>
  <inkml:trace contextRef="#ctx0" brushRef="#br0" timeOffset="98741.17">23701 6349 170 0,'5'0'230'0,"-5"0"-60"16,0 12-85-16,0-12-38 0,0 14 2 16,0-2 1-1,0-1-12-15,0 6-13 0,0 2-18 16,0 11 6-16,0 2-9 15,0 5-3-15,-8 7-37 16,-9 6-101-16,-12 2-111 16</inkml:trace>
  <inkml:trace contextRef="#ctx0" brushRef="#br0" timeOffset="99823.19">22431 8893 75 0,'-13'-12'204'0,"13"5"-18"0,-12-3-51 16,12 8-61-16,-12 2-41 15,12 0-4-15,0 0-6 16,0-6-7-16,0 6-14 15,0 0-6-15,0 0 5 0,0 13 1 16,0 8-2-16,9 3 4 16,-3 12-8-16,7 5 8 0,0 1-2 15,9 43 6 1,-13-49-6-16,4-3-1 16,-4-9 1-16,-5-6 0 15,0-8 2-15,0-10 12 0,-4 0 14 16,4 0 11-16,-4-3-3 15,0-10-19-15,0-6-9 16,4-6-7-16,4-5 3 0,-1 2-2 16,6 5-9-16,-2-2 3 15,3 8 1-15,-2 6-2 0,5-1-1 16,-6 8 2-16,1 4-1 16,1 0 2-16,-5 7-1 15,0 5 0-15,0 1 2 16,-8 2 0-16,0 1 2 15,0 1-1-15,0 0-4 0,-8-1 3 16,-5 0 0-16,5-3-3 16,0-1-3-16,-4-12-3 0,4 0-4 15,0 0-7-15,-4 0-27 16,0 0-25-16,-2-8-10 16,6 0-6-16,0-5-11 0,-3 1-60 15,3 0 2-15</inkml:trace>
  <inkml:trace contextRef="#ctx0" brushRef="#br0" timeOffset="100255.11">22779 8964 206 0,'5'-14'208'15,"-5"6"-44"-15,0 4-55 0,0 1-37 16,0 3-16-16,0 0-21 15,4 0-16-15,0 0-9 0,5 13-6 16,1 3-3-16,3 7-1 16,-1 2 5-16,1-1-7 15,0 1 3-15,-2-5-2 0,-3-3 4 16,1-6-3 0,-6-2 4-16,-3-9 1 0,0 8 7 15,0-8 11-15,0 0 1 16,0-5-5-16,0-7-9 0,-12-8-16 15,12-8-8-15,-8-4 4 16,8-2 4-16,0 6 9 16,0 3 0-16,8 5-9 0,1 8 6 15,-1 0 2-15,3 7 2 16,2 5-5-16,-1 0 0 16,-3 0 1-16,3 0 2 0,-4 9-1 15,-3-9 1 1,-5 12 0-16,0-12-3 0,0 12-9 15,0-3-31-15,0-2-33 16,0-7-34-16,0 8-19 0,0-8-33 16,0 0-10-16,0 0 39 15</inkml:trace>
  <inkml:trace contextRef="#ctx0" brushRef="#br0" timeOffset="100615.31">23059 8922 71 0,'8'0'115'0,"2"0"50"15,-6 0-66-15,4 0-49 0,-4 0-17 16,2 0-14-16,3 0 0 16,-1 0-9-16,5 0-1 15,-1 0-5-15,0 0-2 0,5 0 7 16,-6-8-5-16,6-4 3 16,-5 0 4-16,-4-4 13 15,0-2 2-15,-8 3 3 0,0-2 8 16,0 1 0-16,0 4 2 15,-12 4 5-15,4 8-15 16,0 0-16-16,-4 0-3 0,4 0-2 16,0 8-7-16,-4 4 1 15,3 9 3-15,9-1-4 0,-8 5 3 16,8-6-4 0,0 2 4-16,0 0 5 0,5-1-4 15,2-8 1-15,7 0-6 16,0-12 0-16,3 8-20 15,-1-8-42-15,2 0-28 0,1 0-40 16,1-8-35-16,1-4-35 16</inkml:trace>
  <inkml:trace contextRef="#ctx0" brushRef="#br0" timeOffset="101021.18">23466 8755 163 0,'0'-24'163'16,"0"3"-25"-16,-8 4-42 0,0 5-24 15,8 5-16-15,-13 7 2 16,5 0-9-16,0 7-16 16,0 10-5-16,-4 4-12 0,4 8-3 15,8 2 2-15,-8-2-9 16,8-1-2-16,0-2-3 16,0-7 3-16,0-2-2 0,0-5 1 15,8-12-3-15,0 0-8 16,0 0-9-16,1-12 1 15,-1-5-10-15,0-8 8 0,-5-2 9 16,-3-10 9-16,0 0 23 16,0 9 11-16,-8 5 15 15,8 5-7-15,-8 11-23 16,8 2-7-16,0 5-9 0,0 0-1 16,0 0-1-1,0 12-3-15,0 8 5 0,0 1-4 16,8 3 1-16,4 1 2 0,2-1 0 15,-3 0-10-15,1-3-6 16,1-4-44-16,-2-5-64 16,-2-5-36-16,-5-7-50 0,0 0 10 15</inkml:trace>
  <inkml:trace contextRef="#ctx0" brushRef="#br0" timeOffset="101238.23">23580 8565 255 0,'0'-22'234'0,"0"6"-53"0,0 9-88 16,0 7-49-16,0 0-16 15,0 0-12-15,0 16 2 16,0 8 19-16,8 12 11 0,0 10-20 16,4 3-10-1,-1-2-7-15,-3-1-3 0,6-1-4 16,-3-5-3-16,-1-3 3 15,-2-5-40-15,0-6-79 16,-2-11-56-16,0-15-21 0,-6 0-47 16</inkml:trace>
  <inkml:trace contextRef="#ctx0" brushRef="#br0" timeOffset="101607.61">23811 8511 59 0,'0'-19'196'16,"-8"1"-9"-16,-4 11-53 15,12 7-59-15,-14 0-31 16,8 12 14-16,-2 13 19 16,-3 2-10-16,-3 7-27 15,-2 2-12-15,0-3-7 0,3-2-7 16,1-5-1-16,4-7-2 16,8-6-1-16,-8 0-2 15,8-13 6-15,0 0-4 16,0 0 0-16,0 0-2 0,0 0-3 15,0 0 3-15,5 0-8 16,-2 0 0-16,5 0 2 16,1 0-1-16,7 0 6 0,0 0-8 15,5-9 8-15,-1 5-6 16,0 0-2-16,-4 4 2 16,2 0 3-16,-7 0-1 15,0 0-9-15,-2 0-13 16,-6-4-38-16,2-1-57 0,-5 1-28 15,3 2-6-15,6-9-8 16,-5-3-57-16</inkml:trace>
  <inkml:trace contextRef="#ctx0" brushRef="#br0" timeOffset="101803.42">23986 8423 221 0,'0'-17'241'15,"0"4"-47"-15,0 5-81 16,0 4-42-16,0 4-7 15,0 0-11-15,0 0-16 16,-8 0-17-16,8 0-11 16,0 0-5-16,0 0-19 15,0 0-50-15,0 0-46 16,-12 12-34-16,4 1-29 16,8-1-39-16</inkml:trace>
  <inkml:trace contextRef="#ctx0" brushRef="#br0" timeOffset="101969.83">24018 8499 217 0,'0'0'234'0,"0"9"-67"0,0-9-71 15,0 12-44-15,4-1 23 16,6 1 13-16,-7 1-20 16,5-1-35-16,0 0-13 0,1 4-9 15,-3 5-4-15,-6 4-12 16,0 3-72-16,-18 12-104 15,-16 5-109-15</inkml:trace>
  <inkml:trace contextRef="#ctx0" brushRef="#br0" timeOffset="102919.14">23124 10941 251 0,'-8'-12'315'16,"-3"-4"-18"-16,2 4-132 0,9 5-84 15,-7-4-39-15,7 4-15 16,0 2 14-16,0 5-6 0,0 0-21 16,0 0-11-1,0 0-4-15,0 0 2 0,0 10-5 16,0 3 2-16,0 6 7 15,7 6-5-15,5 6-3 16,1 2 9-16,4 4-6 0,-2 0 2 16,-1-5-5-16,-3-2 3 15,-3-7 2-15,-5-2-2 0,2-9 3 16,-5-12 1-16,0 0 3 16,0 0-2-16,0 0-4 15,0 0-4-15,0-12-16 0,0-4 1 16,0-5 7-16,9-3 0 15,-2 3 13-15,5 1-7 16,1-1-2-16,0 6 4 16,-1 2 5-16,2 5-5 0,4 8-1 15,-2 0 0-15,-1 0 2 16,-2 8-4-16,-2 5 10 0,-2-3-5 16,-4 7 3-16,-5 4-2 15,0-1 1-15,-17 6 1 16,1-7 2-16,-4-3-7 0,-5 0 7 15,5-3 1-15,0-13-8 16,-1 0-12-16,5 0-11 16,4-8-32-16,4-9-12 15,8-3-14-15,0 1-20 0,0-3-18 16,0 2 1-16,0 0-51 16,8 3-15-16</inkml:trace>
  <inkml:trace contextRef="#ctx0" brushRef="#br0" timeOffset="103386.64">23418 10904 121 0,'0'-8'264'16,"0"6"-34"-16,0-4-82 0,0 6-76 16,0 0-32-16,0 0-15 15,0 0-7-15,0 0-5 0,8 0-8 16,3 16 0-16,2 1-4 15,3 3-4-15,1 1 8 16,-6-5-4-16,2 1 1 0,-5-5-1 16,0 0 7-16,-3-5-5 15,-2-7 6-15,-3 9-3 16,0-9 4-16,0 0 12 0,0 0-9 16,0 0-2-16,0 0-4 15,0-9 3-15,0-3 3 16,0-7 2-16,0-3-6 15,0 3 9-15,0 3-3 0,0-1-8 16,0 0-5-16,0 1 1 16,9 4-3-16,-1 5 0 15,-2 7-3-15,2 0-3 0,6 0 2 16,-6 0 9-16,0 0-1 16,2 12-2-16,-4-5 2 15,-3 1-2-15,-3-8 1 0,0 8-3 16,0-8 4-16,0 0-7 15,0 0-4-15,0 0-30 16,0 0-56-16,0 0-52 16,0 0-33-16,0 0-29 0,0-3 7 15,0-2-68-15</inkml:trace>
  <inkml:trace contextRef="#ctx0" brushRef="#br0" timeOffset="103727.03">23670 10832 178 0,'0'0'187'15,"3"0"-68"-15,2 0-57 16,-2 8-27-16,0-8-11 16,6 8-9-16,-1 1 3 0,0-9-7 15,5 0-7-15,0 0-2 16,-2 0 4-16,-2 0-2 16,2-5 5-16,-3-7-4 15,1 0-2-15,-1-4-1 16,0-5 1-16,-4-3 0 0,-4 3 4 15,0 1 12-15,0 8 13 16,0 3 7-16,-8 5-7 16,0 4-4-16,-2 0 0 0,-1 13 9 15,0 2 3-15,-1 6-17 16,4 3-10-16,8 4-2 16,-9-2-7-16,9-2 0 0,0-5-7 15,4 4-5-15,9-8-15 16,-1-7-58-16,7-8-42 15,6 0-29-15,4-13-56 16,-1-3 11-16</inkml:trace>
  <inkml:trace contextRef="#ctx0" brushRef="#br0" timeOffset="104116.2">24074 10632 50 0,'-11'-17'181'15,"-1"5"24"-15,-4 5-58 0,3 7-67 16,1 0-39-16,5 0-15 15,7 11-8-15,-14 6-6 16,14 7 0-16,0 10-8 16,0 1-2-16,0-2 3 15,0 0-6-15,0-4 3 0,0-9-2 16,5-8-3-16,4-4-6 16,-2-8-16-16,1 0 6 15,0-8-10-15,-2-8-4 0,-6-10 12 16,0-2 15-16,0-2 10 15,-14-4 21-15,-1 1 13 16,1 4 4-16,3 9 4 0,3 5-1 16,-1 2-15-16,9 13-15 15,0 0-5-15,0 13 1 0,0 10 14 16,5 5-5 0,4 2-8-16,5-3-2 0,3 2-2 15,3 0-9-15,2-8 4 16,-7-2-17-16,1-2-47 15,1-5-59-15,-5-12-36 0,2 0-18 16,-5 0 2-16</inkml:trace>
  <inkml:trace contextRef="#ctx0" brushRef="#br0" timeOffset="104333.01">24209 10534 72 0,'0'-24'228'15,"0"8"13"-15,-8 8-54 16,0 4-86-16,8 4-40 15,0 0 0-15,0 0 4 16,0 12-6-16,3 8 1 0,10 10-11 16,7 1-19-16,1 7-6 15,-2 1-16-15,6 3 1 16,-4-3-6-16,-5 2-1 0,-2-3-20 16,-5-10-72-16,-1-4-73 15,2-5-41-15,-10-6-12 16,0-13-23-16,4 0 76 0</inkml:trace>
  <inkml:trace contextRef="#ctx0" brushRef="#br0" timeOffset="104629.76">24498 10501 120 0,'0'-24'230'0,"0"8"-27"16,-14 8-59-16,8 4-54 0,-2 4-15 15,-5 0-5-15,-3 16-1 16,-1 5-26-16,-2 7-14 15,-6 9-14-15,4-1 0 0,2-3-2 16,2-5 1-16,5-7-10 16,3-4 4-16,9-5-4 15,0-12 5-15,0 0-8 0,0 0 2 16,9 0-2 0,8 0 1-16,3 0-4 0,8 0 1 15,1 0 1-15,2 0 5 16,-2 0-5-16,-1 0-7 0,-7 0 12 15,0 0-11-15,-10 0-6 16,-2 0-54-16,-4 0-66 16,-5 0-55-16,0 0-28 0,0-9-10 15</inkml:trace>
  <inkml:trace contextRef="#ctx0" brushRef="#br0" timeOffset="104831.88">24704 10441 182 0,'-13'-12'281'0,"7"-1"-31"16,-7 0-100-16,5 6-48 16,0-1-2-16,0 4-11 15,8-5-37-15,-9 5-26 0,9 2-11 16,0-4-10-16,0 3-5 16,0 3-30-16,0 0-54 15,0-4-79-15,0-1-43 0,0 5-11 16,0 0-6-16</inkml:trace>
  <inkml:trace contextRef="#ctx0" brushRef="#br0" timeOffset="104996.01">24716 10489 210 0,'13'17'192'16,"0"-2"-55"-16,3 3-16 0,-1 6-10 15,6 0 5-15,-1 4-6 16,1-2-24-16,-5-3-31 0,-8 2-20 15,-4 0-19-15,-4 7-23 16,-15 5-90-16,-19 8-125 16,-19 3-103-16</inkml:trace>
  <inkml:trace contextRef="#ctx0" brushRef="#br0" timeOffset="106013.84">23605 13563 157 0,'-13'0'223'15,"5"0"-24"-15,0 0-20 16,0-8-32-16,-1 0-22 16,1 4-29-16,8-1-30 0,-6 1-27 15,6 4-19-15,0 0-12 16,0 9-3 0,0 11-7-16,6 8 3 15,2 10 1-15,1 2 2 16,-1 5-3-16,4-4-1 0,-4-5 1 15,1-3-2-15,-3-8 4 16,2-10-4-16,-3-3 2 16,-5 0 0-16,0-12 5 0,0 0 2 15,0-5-9-15,0-6-12 16,0-6 6-16,0 3 2 16,3-3-4-16,3 5 7 0,2-5 2 15,0 5-6-15,5 3 4 16,3 9 0-16,4 0-2 15,-4 0-1-15,0 9 4 0,0 3 4 16,-2 5-6 0,-14-3 5-16,0 9 4 0,-8 0-5 15,-9 5-4-15,-9 1 3 16,-2-4 3-16,-1-1-3 16,1-3 1-16,0-6-2 0,3-3 5 15,5-12-7-15,9 0-22 16,-1 0-21-16,12-7-24 15,0 0-25-15,0-11-16 0,3-2-16 16,11-4 127-16,0 0-209 16,3-2 15-16,-1 2 40 15,-3 3 51-15</inkml:trace>
  <inkml:trace contextRef="#ctx0" brushRef="#br0" timeOffset="106429">23673 13762 44 0,'5'-12'95'0,"-2"0"81"16,0 0-33-16,-3 0-30 15,6 3-42-15,-3 5-23 0,2 0-7 16,-2 0 18-16,5-1 1 16,0 5-23-16,1 0-18 15,3 0-4-15,2 9 0 0,-3 8 4 16,3 2 19-16,0 5 1 16,2 6-7-16,-3-2-5 15,-5-2-12-15,-2-7-9 16,2 2 0-16,-8-9-2 15,0-12 2-15,0 0 0 0,0-5-7 16,0-11-3 0,0-7-3-16,-8-11-7 15,8-7-3-15,0-4 7 16,0 4 9-16,0 6-3 0,8 1-1 16,6 11 8-16,2 6-3 15,1 6 5-15,-7 11 2 16,4 0 13-16,2 7 24 0,-4 9 5 15,0 0-19-15,-4 1-7 16,-3-5-13-16,-5 1-7 16,0-2-8-16,0-11-36 15,4 0-53-15,-4 0-49 16,0 0-23-16,5 0 14 0,-5-7 6 16,3-10-19-16,-3-3 8 15</inkml:trace>
  <inkml:trace contextRef="#ctx0" brushRef="#br0" timeOffset="106728.51">24032 13526 25 0,'11'0'108'16,"-3"0"84"-16,1 0-55 0,-3 0-62 16,-1 12-37-16,3-12-2 15,0 9 3-15,1-9-4 16,3 0-14-16,2 0-9 16,0-9-9-16,7-3-1 15,-1-4-2-15,-1-5 4 0,-3-2-4 16,-7 1-2-16,-4 3-1 15,-5 2 5-15,0 1 4 16,0 4 15-16,-14 4 21 0,3 8-7 16,-2 0-1-16,2 14 8 15,-5 13 5-15,-1 4 9 0,9 7-19 16,8 6-13-16,0 2-4 16,0-11-12-16,11 2-2 15,3-5-21-15,2-7-58 16,8-12-77-16,9-13-33 15,2-9-36-15,3-8 1 0</inkml:trace>
  <inkml:trace contextRef="#ctx0" brushRef="#br0" timeOffset="107111.67">24560 13372 329 0,'-22'-25'247'15,"-2"6"-60"-15,-1 2-89 16,1 5-30-16,3 3-1 0,4 9 3 15,6 0-14-15,-3 12-23 16,0 4-23-16,14 10-5 16,0-2 3-16,0 0-4 15,0-3-7-15,0-2 3 0,0-2 0 16,8-5-3-16,-2-1-12 16,-3-11-12-16,0 0-10 0,0 0-6 15,-3-11-24-15,0-9 5 16,0-5 24-16,0-5 19 15,0 2 13-15,0 0 18 0,0 9 12 16,0 2-6-16,0 9-11 16,0 4 2-16,0 4 2 0,0 12-3 15,8 10-1-15,6 1 1 16,2 6-6-16,5-5 1 16,-2 0-5-16,1-8-3 15,-3-4 0-15,0 1-31 0,-5-13-36 16,-4 0-23-16,-5 0-14 15,2 0 16-15,1 0-8 0,-6-8-53 16,0-12 20-16</inkml:trace>
  <inkml:trace contextRef="#ctx0" brushRef="#br0" timeOffset="107307.31">24577 13286 57 0,'0'-20'161'16,"0"1"49"-16,0 1-20 16,-6 6-70-16,6 3-60 15,0 5-20-15,0 4 12 16,0 0 41-16,11 21 11 0,6 3-30 15,1 9-31-15,-1 3-15 16,0-3-16-16,4 0-1 0,-3-4-8 16,-4-6-1-16,-2-2-20 15,1-6-48-15,-4-1-54 16,-1-6-30-16,-8-8-14 0,0 0 7 16,4-8 22-16,-4-12-12 15,0-14 12-15</inkml:trace>
  <inkml:trace contextRef="#ctx0" brushRef="#br0" timeOffset="107578.53">24814 13078 147 0,'4'-28'221'16,"-4"12"-26"-16,0 8-42 0,0 8-51 15,-12 16 5-15,-5 13 28 16,1 11-9-16,-7 5-34 0,-3 3-32 16,6 2-33-16,6-10-7 15,1-6-8-15,0-11-7 16,13-2 1-16,0-7-5 0,0-14-5 15,8 0 1-15,10 0 1 16,5-6-1-16,6-6-14 0,7 0 9 16,0 0-2-16,-2-2 5 15,-7 6-2-15,-2 2 6 0,-4 1-20 16,-3 0-46 0,-5 1-59-16,-4 1-52 0,-5-2-27 15,-4 1 0-15,0 4 2 16,0 0 42-16</inkml:trace>
  <inkml:trace contextRef="#ctx0" brushRef="#br0" timeOffset="107750.81">25021 13075 279 0,'0'-14'296'0,"0"7"-32"16,0 3-117-16,0 1-67 15,0 3 204 16,0 0-274-31,0-5-184 16,-9-15-287 0,-2 7 174-16</inkml:trace>
  <inkml:trace contextRef="#ctx0" brushRef="#br0" timeOffset="107960.11">25224 13176 237 0,'12'13'332'0,"1"-5"-90"0,-5-8-114 16,0 11-52-16,3-2 59 16,2-1 56-16,7-1-30 15,1 8-68-15,0-4-52 16,-1 5-20-16,-4-4-8 0,-3 1-8 16,-2 4-5-16,-11-3-43 15,0 14-105-15,-20 6-105 16,-13 6-45-16,-11 6-27 0,-8 2 28 15</inkml:trace>
  <inkml:trace contextRef="#ctx0" brushRef="#br0" timeOffset="111072.16">1018 1705 548 0,'8'-28'272'15,"-5"-5"45"-15,-3-4-41 16,0-3 35-16,0 2 6 16,0 10-311-16,0 9-6 15,-6 6 0-15,-2 9 0 16,0 21 0-16,8 27 0 16,0 41 0-16,11 45 0 15,6 33 0-15,7 25 0 16,3 6 0-16,6-2 0 15,5-17 0-15,-5-19 0 16,-1-27 0-16,-4-23 0 16,-4-24 0-16,-7-22 0 15,-2-14 0-15,-6-17 0 16,-1-14 0-16,-8-39 0 16,-11-21 0-1,-2-15 0-15,0-14 0 16,4 5 0-16,9 0 0 15,0 7 0 1,14 11 0-16,7 1 0 0,10 14 0 16,14 10 0-16,12 19 0 15,4 7 0-15,-1 28 0 16,2 17 0-16,-11 8 0 16,-9 11 0-16,-13 15 0 15,-26-2 0-15,-15 0 0 16,-16 1 0-16,-14-14 0 0,2-15 0 15,-4-12 0-15,-8-16 0 16,1-21 0-16,4 0 0 16,-2-16 0-16,4-14 0 15,5-7 0-15,6 1 0 16,11-4 0-16,15 2-229 16,8 2-191-16,12 0-46 15,4 8 25-15</inkml:trace>
  <inkml:trace contextRef="#ctx0" brushRef="#br0" timeOffset="111554.5">1676 2503 537 0,'-23'-37'280'15,"1"13"-26"-15,5 3-94 16,6 9-86-1,11 12-45-15,3 12-17 0,22 21-8 16,15 24 2-16,22 21 2 16,7 15 1-16,0 13 2 15,1-1-5-15,-10-3 1 16,-12-16-5-16,-11-17 5 16,-12-15 22-16,-10-18 84 15,-10-15 123-15,-13-21-88 16,-20-9-51-16,-12-20-79 15,-11-23-18-15,3-22 0 0,0-16 0 16,11-3 0 0,12 3 0-16,17 9 0 15,16 8 0-15,17 13 0 16,15 10 0-16,17 22 0 0,8 14 0 16,0 14 0-16,-4 25 0 15,-7 13 0-15,-11 10 0 16,-13 5 0-16,-10 1 0 15,-8-6 0-15,-12-8 0 16,0-3 0-16,-8-8 0 16,-1-9 0-16,9-4 0 15,-9-16 0-15,9 0-175 16,-11-12-199-16,-6-16-79 16,1-24 12-16</inkml:trace>
  <inkml:trace contextRef="#ctx0" brushRef="#br0" timeOffset="111887.8">2533 2490 177 0,'28'21'198'15,"-3"3"-78"-15,-10-3-23 16,-1-5-18-16,-6-4-16 16,-2-3-14-16,3-9-9 15,4 0-10-15,4-9-6 16,1-8-4-16,7-7-3 0,0-8 4 15,-1-13 5 1,-3-4-1-16,-4-4 18 16,-10 5 48-16,-7 3 11 0,-12 9-18 15,0 8-1-15,-4 6-15 16,-6 15-32-16,6 7-24 16,0 24-5-16,5 12-2 15,11 16-1-15,0 10 0 16,0 3-8-16,11 0-3 15,11-4 6-15,5-3-25 16,2-8-76-16,-2-10-141 16,3-9-39-16,-2-5-13 15,1-10 22-15</inkml:trace>
  <inkml:trace contextRef="#ctx0" brushRef="#br0" timeOffset="111991.99">3183 2226 1 0</inkml:trace>
  <inkml:trace contextRef="#ctx0" brushRef="#br0" timeOffset="112568.96">3309 2018 265 0,'-13'-32'223'0,"2"11"-27"16,-3 6-15-16,3 1-20 16,-2 12 1-16,2 2-25 15,-6 0-31-15,1 19-36 16,-4 14-16-16,0 19-23 16,0 14-18-16,3 8 1 15,9-2-10-15,8-4 1 0,3-1 1 16,11-10-10-16,5-9-7 15,6-10-41-15,2-10-61 16,3-17-23 0,-3-13 5-16,-2-24-12 15,-1-15 34-15,-8-21 49 0,-8-10 34 16,-8-14 53-16,-16 0 27 16,-3 5 34-16,-6 12 40 15,2 17 45-15,1 12-11 16,5 7-49-16,6 12-49 15,11 9-29-15,0 4-27 16,0 8-13-16,0 28 9 16,3 18-3-16,14 14 2 15,13 9-2-15,10 9 0 16,8-5-7-16,5-4-50 16,4-7-109-16,-5-19-118 15,-4-13-46-15,-1-15-18 16</inkml:trace>
  <inkml:trace contextRef="#ctx0" brushRef="#br0" timeOffset="113384.8">2708 2601 51 0,'0'-12'91'0,"0"0"68"0,0 7-51 16,0 5-26-16,0 0-13 15,0 0-24-15,0 0-16 16,0-5-5-16,0 3-5 16,0-7-4-16,8 1 0 15,3-5-3-15,5-4-4 16,6-3 2-16,2-8-2 16,3-8 1-16,-2-6-3 15,0-3-2-15,-4-3 3 16,-5-4 9-16,-8-3 2 15,-8 8 27-15,0 2 31 16,-8 9 14-16,-4 10 13 16,-5 9-9-16,4 10-32 15,-2 7-30-15,-9 21-17 0,-5 11-12 16,4 12-3-16,0 18 2 16,1 12 2-1,8 7-4-15,4 8-3 16,12 5 11-16,3 5-1 15,14-6 1-15,8-4-8 0,4-8 5 16,4-12-1-16,7-16-6 16,5-14 7-16,3-20-2 15,9-19 0-15,3-9-3 16,2-14-13-16,-6-14-16 16,-3-5 10-16,-12-3-1 15,-13 1-10-15,-7 2-48 16,-10 3-19-16,-11 3-6 15,0 3-17-15,-8 9-13 0,-3 4 133 16,-2 7-218-16,-4 1-13 16</inkml:trace>
  <inkml:trace contextRef="#ctx0" brushRef="#br0" timeOffset="113767.5">3543 1285 547 0,'-19'-36'227'0,"3"8"-72"0,2 7-65 16,14 9-42 0,-8 4-20-16,8 8-10 0,0 24-11 15,14 26 3-15,5 31 2 16,18 28 12 0,8 26 21-16,3 7-3 15,6 4-12-15,-1-6-15 0,-5-15-12 16,-7-19 0-16,-8-16 2 15,-6-17-10-15,-6-15-33 16,-9-19-96-16,-4-9-49 16,-8-19-41-16,0-18-53 15,-11-27 58-15</inkml:trace>
  <inkml:trace contextRef="#ctx0" brushRef="#br0" timeOffset="114116.93">3971 1546 110 0,'0'-77'241'0,"0"24"-74"15,0 13-48 1,-8 22-34-16,8 31 21 0,0 36 58 16,-14 41 45-16,0 32 13 15,-11 20-39-15,-7 8-63 16,-6-7-52-16,2-14-31 16,6-18-15-16,7-29-9 15,6-22 3-15,6-15 20 16,11-16 24-16,-8-13-5 15,8-16-41-15,0-7-14 16,8-10 0 0,0-12 0-16,9-3 0 15,3-5 0-15,11 0 0 0,10 9 0 16,12 8 0 0,11 11 0-16,7 9 0 0,-3 12 0 15,2 5 0-15,-7 7 0 16,-6 1 0-16,-7 0-116 15,-13-9-271-15,-9-4-90 16,-8-12 1-16</inkml:trace>
  <inkml:trace contextRef="#ctx0" brushRef="#br0" timeOffset="114276">4487 1078 344 0,'-13'-61'231'0,"0"15"-63"15,7 19-60-15,6 7-38 16,0 10-15-16,-9 10-27 16,9 10-14-16,0 14-8 15,0 9-98-15,3 12-116 0,-3 11-118 16</inkml:trace>
  <inkml:trace contextRef="#ctx0" brushRef="#br0" timeOffset="114483.27">4702 1757 332 0,'36'22'225'0,"1"1"-25"15,-1 11 31-15,10 1 18 16,-2 11 14-16,-4-1-27 16,1 7-80-16,-8 5-56 15,-14 12-45-15,-16 12-55 16,-17 21 0-16,-27 22-132 0,-25 10-285 15,-22 12-86-15,-14 8 31 16</inkml:trace>
  <inkml:trace contextRef="#ctx0" brushRef="#br0" timeOffset="115214.64">3864 2316 166 0,'0'-38'174'0,"0"10"-54"15,0 4-5-15,-8 7 6 16,8 4-4-16,-8 7 29 16,8-3 28-16,-8 9 0 15,8 0-10-15,0 0-17 0,0 0-24 16,0 0-34 0,0 11-35-16,0 18 5 15,0 16 45-15,13 17-104 16,7 14 0-16,4 14 0 15,0-3 0-15,1-7 0 0,-5-2 0 16,0-8 0-16,-3-14 0 16,-1-7 0-16,-4-9 0 15,1-10 0-15,-5-7 0 16,-8-7 0-16,5-3 0 16,-5-5 0-1,0-8-271 1,-9-4-201-16,-11-13-6 0</inkml:trace>
  <inkml:trace contextRef="#ctx0" brushRef="#br0" timeOffset="117580.04">10987 11413 546 0,'-33'16'483'0,"9"-3"-168"0,5-13-151 16,6 0-82-16,1 0-34 16,12 0-4-16,0 0-12 15,8-13-19-15,24-15 4 0,29-20-12 16,39-26 1-16,39-23-3 16,41-16 8-16,27-11-13 15,11-2 5-15,-6 8-3 0,-17 8 1 16,-25 8 1-16,-27 14 0 15,-25 10 5-15,-26 13 1 16,-19 11 6-16,-19 14 27 0,-15 12 31 16,-9 11 13-16,-11 5-40 15,-6 3-45 1,-4 1 0-16,-6 8 0 0,-3 0-57 16,0 8-176-1,-9 5-89-15,-2-1-56 16,-3 1 14-16,-4-5 34 15</inkml:trace>
  <inkml:trace contextRef="#ctx0" brushRef="#br0" timeOffset="118234.11">12783 9529 431 0,'-17'-45'477'15,"-5"8"-160"-15,-1 9-148 16,3 8-65-16,3 8-16 0,6 2-38 15,11 10-20-15,0 22-15 16,0 40 0-16,11 47 41 16,14 45 32-16,8 29-19 0,8 17 18 15,7 4-36-15,5-9-51 16,-1-15 0-16,1-26 0 0,-4-25 0 16,-5-22 0-16,-6-29 0 15,-14-21 0-15,-8-22 0 16,-4-22 0-16,-12-30 0 0,-12-31-22 15,-12-34-22-15,-9-40 11 16,-12-36 0-16,-7-33 7 16,-9-18 13-16,-8-4 10 15,-5 7 37-15,2 31 18 0,7 33 32 16,11 32-80-16,11 27-4 16,10 24 0-16,9 14 0 15,7 12 0-15,9 13 0 0,8 4 0 16,0 7 0-16,17 9 0 15,15 0 0-15,20 9 0 0,22 3 0 16,15 4 0-16,9 0 0 16,3-3 0-16,-1 3 0 15,-5-4 0-15,-10 0 0 16,-17-4 0-16,-11 1 0 16,-16 3 0-16,-11 5 0 0,-16 13 0 15,-9 40 0-15,-5 36 0 16,-19 41 0-16,-11 23 0 15,6 19 0-15,-4-3 0 0,3-2 0 16,4-18 0-16,5-16 0 16,8-23 0-16,8-21 0 0,0-25 0 15,0-15 0-15,0-18 0 16,0-10 0-16,0-14 0 16,0-5 0-16,0-6 0 15,0-5 0-15</inkml:trace>
  <inkml:trace contextRef="#ctx0" brushRef="#br0" timeOffset="118767.87">13264 11401 2047 0,'-10'0'0'16,"2"0"0"-16,-5 0-346 16,1 0 18-16,-5 0 13 15,1 0 35-15,0 0-35 0</inkml:trace>
  <inkml:trace contextRef="#ctx0" brushRef="#br0" timeOffset="120152.58">28481 6618 4 0</inkml:trace>
  <inkml:trace contextRef="#ctx0" brushRef="#br0" timeOffset="120990.81">32270 3211 389 0,'0'-69'276'0,"-17"8"-107"15,0 8-82-15,7 9-12 16,-6 7 54-16,-6 0 2 16,-2 0-1-16,-3 5-7 15,-11 2-37-15,-2 3-19 16,-1 7 2-16,0 4-16 0,-3 7-18 16,-5 9-21-16,-3 16-8 15,-9 17 3 1,-3 20-5-16,-2 20 2 15,-4 24 3-15,-3 34 3 16,5 28-2-16,11 19 3 16,15 10-1-16,22-5-6 0,20-11-1 15,8-18 3-15,21-17 0 16,7-22-3-16,16-21-1 16,15-20 5-16,18-26 6 15,34-27-4-15,34-30 4 16,29-32 15-16,29-36-13 15,13-41-17-15,4-40 0 0,-13-33 0 16,-26-13 0 0,-30 4 0-16,-36 12 0 0,-43 18 0 15,-38 11 0-15,-42 16 0 16,-45 14 0-16,-40 15 0 16,-37 15 0-16,-25 23 0 15,-14 22 0-15,-5 30 0 16,-7 24 0-16,4 24 0 15,10 22-272-15,13 11-200 16,15 12 39-16,22 0 6 16</inkml:trace>
  <inkml:trace contextRef="#ctx0" brushRef="#br0" timeOffset="122406.93">21046 9419 278 0,'-20'0'214'0,"4"0"-48"16,-1 8-69-16,6-8-42 15,11 0-19-15,0 0 15 0,0 0-8 16,0 0-18-16,3 0-8 16,16-8 5-16,14-5 6 15,16-6 20-15,19-10-4 0,11-4-3 16,2 5-20-16,-1 0-8 16,-1-2-2-16,-11 7-5 15,-3 2 3-15,-5 5-12 16,-9 4 3-16,-12-1 4 0,-5 6-1 15,-11-3-2-15,-2 10 1 16,-9 0 0-16,-3 0-1 16,-6 0 6-16,-3 0 10 0,0 0-2 15,0 0 2-15,0 0-4 16,0 0-1-16,0 0 5 16,0 0-7-16,0 0-7 0,0 0 3 15,0 0 5-15,0 0 1 16,0 0 5-16,-8 0-5 15,8 0-7-15,0 0-1 0,0 0 1 16,0 0-2-16,-8 0-15 16,8 0-39-16,0 0-65 15,0 0-67-15,0 0-37 16,0 0-11-16,0 0-18 16</inkml:trace>
  <inkml:trace contextRef="#ctx0" brushRef="#br0" timeOffset="123826.01">21855 9040 274 0,'-13'-7'236'0,"0"-2"-62"0,5 4-67 15,0 3-31-15,-1 2 17 16,9-5 19-16,0-1-31 16,0 6-33-16,0 0-30 15,0 0-13-15,0 0-2 16,0 0-2-16,6 13 0 0,5 8-6 15,2 3 7-15,-1 14-4 16,5 2 4-16,0 8-3 16,0 1-3-16,9-3 5 0,-4-6-2 15,-5-4 3-15,0-3 1 16,-4-8-5-16,-4-9 5 16,-2-4 0-16,-2-3 1 0,-2-9-5 15,-3 0 2 1,0 0 5-16,0 0-2 0,0 0-1 15,0-9-13-15,0-7-12 16,-11-4 2-16,-6-14 16 16,-3-1-6-16,0-6 6 0,-5 1 4 15,-1-2 3-15,4 6 6 16,-3 2 5-16,4 6-2 16,-4 5 0-16,3-2-6 0,1 4 2 15,-1 2 11-15,6 3 6 16,5 3-7-16,-1 4-1 0,12 5-6 15,-9 4 0 1,9 0-13-16,0 0-1 16,0 0-6-16,0 0 2 15,9 0 8-15,11 0-8 16,8 0 9-16,9 0-5 0,4 0-2 16,8 0 7-16,-1 0-2 15,0 0 0-15,-6 0-2 16,-6 0-5-16,-7 8 4 0,-9-1-1 15,-9-7 7-15,-2 11-7 16,-9-4 4-16,0 5-6 16,0 0 3-16,0 8 4 15,-12 4 5-15,-1 10-4 0,-2 7 2 16,-2 3-5-16,0 1-3 16,1 0 10-16,4 0-4 15,1-4 2-15,3-5 1 0,8-8 5 16,-9-4-1-16,9-7-7 15,0-6 3-15,0-2 4 16,0-9-4-16,0 8-6 16,0-8 5-16,0 0 0 0,0 0-2 15,0 0 6-15,0 0-10 16,0 0 3 0,0 0 1-16,0 0 1 15,0 0-1-15,0 0-3 16,0 0-1-16,0 0 4 15,0 0 3 1,0-4-7-16,0 4 6 16,0-4 0-16,0 0-6 15,0-1-1-15,0 5-3 16,0 0-4-16,0 0 6 16,0 0-6-16,0 0 2 15,0 0 4-15,0 0 6 0,0 0-1 16,0-7-1-16,0 0 1 15,0 2 3-15,0 1-4 16,0 4 5-16,0 0-7 31,0 0 4-31,0 0 0 16,0 0-8-16,0 0 8 16,0 0 0-16,0 0 2 15,0 0-10-15,0 0 7 16,0 0 1-1,0 0-3-15,0 0 9 16,0 0-5-16,0 0 7 16,0 0-2-16,0 0-3 0,0 0-2 31,0 0-2-31,0 0-5 16,0 0 8-16,0 0-2 15,0 0 7-15,0 0-7 16,0 0 7-16,0 0 13 15,0 0 5-15,0 0 11 16,0 0-2-16,0 0 4 16,0 0-5-16,0 0-3 15,0 0-8-15,0 0-10 0,0 0-1 16,0 0-1-16,0 0-6 16,0 0-10-16,0 0 6 15,0 0-4-15,0 0 8 16,0 0-9-1,0 0-1-15,0 0 3 16,0 0 4 15,0 0-12-15,0 0-4-16,0 0-43 0,0 0-60 16,0 0-67-16,0 0-54 15,0 0-30-15,0 0-18 16,0 0 22-16</inkml:trace>
  <inkml:trace contextRef="#ctx0" brushRef="#br0" timeOffset="128428.33">13936 11235 245 0,'-8'-24'174'0,"0"2"-42"0,-6 6-46 16,6 4-27-16,-2 0-3 15,-4 3 1-15,6 7-12 16,8-4-17-16,-8 6-19 0,8 8-12 16,0 13 2-1,5 20 3-15,11 28 24 16,3 45 25-16,11 37 7 0,-2 34-1 16,4 28-11-16,5 14 23 15,2 2-16-15,8-4-21 16,1-14-18-16,1-7 2 15,-5-9-13-15,5-4-3 16,-4-11 5-16,-5-19-4 0,-3-18 4 16,-9-17 0-16,-2-24-7 15,-7-19 5-15,-2-23-5 16,-6-15 2-16,-3-12 3 0,-3-8 1 16,-1-5-2-16,0-8-4 15,-4-12 0-15,0 0-5 16,4 0 3-16,-4 0-1 0,4 0 6 15,1 0-4-15,-5 0 0 16,0 0 1-16,0 0-11 16,0 0-25-16,0 0-34 15,0-5-39-15,0-2-25 16,0-11-89-16,-21-7-35 0,-3-2 36 16</inkml:trace>
  <inkml:trace contextRef="#ctx0" brushRef="#br0" timeOffset="128860.11">14089 14280 235 0,'-28'0'279'15,"4"0"-80"-15,8 0-102 16,2 0-56-16,14 0-25 16,9 8-7-16,12 3-3 15,20 6-2-15,16 7-4 16,16 4 0-16,12 5 4 0,5 0-6 15,-2-1 0-15,2 1 3 16,-10-6-4-16,-7-2 4 16,-11-4 2-16,-17-9-4 0,-8 0 3 15,-14-3 0-15,-2-9 1 16,-8 0-1-16,-7 0 12 16,2 0 18-16,-3-12 14 15,-5-13-5-15,0-17-28 16,0-14-3-16,0-8 14 0,-16-5 24 15,0 0 22-15,-5 7 0 16,-7 13 0-16,0 8 7 16,-9 13-28-16,-4 8-18 0,-11 7-7 15,-5 13-19-15,-8 0 3 16,-3 16-7-16,-3 6-7 16,3 6-14-16,3 5-22 15,-57 37-166-15,72-40 39 16,15-4-28-16,10-12-14 15,14-4-33-15,11-10 32 16</inkml:trace>
  <inkml:trace contextRef="#ctx0" brushRef="#br0" timeOffset="214456.02">15715 7016 102 0,'0'0'188'16,"-8"0"-58"-16,8 10-45 15,0-10-33-15,0 0-12 16,0 0-3-16,0 0 2 16,0 0-4-16,0 0-19 0,0 0-3 15,0 0-18-15,0 0-35 16,0 0-43-16,0-10-88 15</inkml:trace>
  <inkml:trace contextRef="#ctx0" brushRef="#br0" timeOffset="-211924.12">3943 6732 25 0,'-14'-20'22'0,"6"4"-5"15,8 4-10-15,0 3-15 16,0 6-16-16</inkml:trace>
  <inkml:trace contextRef="#ctx0" brushRef="#br0" timeOffset="-211363.01">4060 6529 78 0,'-8'-9'70'0,"8"3"-23"0,0-7-27 16,0-8-7-16,8-3-12 15,3-5-1-15,3-4 47 16,2-3 38-16,-5-4-27 15,2-10-15-15,-5 1 6 16,0-4 0-16,-5 8 17 0,-3 5 23 16,0 11 16-16,0 10-17 15,-11 7-41-15,11 12-25 16,-13 7-9-16,2 27-6 16,-5 25 21-16,2 27 28 15,14 21-25-15,14 13-9 16,18 4-13-16,21-7-9 15,20-6 1-15,19-19 2 0,23-13-34 16,10-27-63-16,18-20-100 16,10-32-84-16</inkml:trace>
  <inkml:trace contextRef="#ctx0" brushRef="#br0" timeOffset="-211113.42">6870 4950 725 0,'33'-95'237'0,"19"9"-120"15,18 18-65-15,9 23-28 16,20 28-8-16,11 31 11 16,6 26-1-16,6 29 13 0,-8 29-13 15,-16 28-14-15,-17 28-4 16,-21 26-5-16,-21 11-7 0,-24 1-19 15,-15-9-18-15,-29-17-51 16,-12-19-43-16,-11-25-41 16,-10-16-24-16,-9-25-51 15</inkml:trace>
  <inkml:trace contextRef="#ctx0" brushRef="#br0" timeOffset="-210613.49">5173 6139 318 0,'-8'-25'201'16,"-9"4"-55"-16,-4 13-65 15,-12 20-28-15,-10 22-5 16,-10 18-5-16,-1 12-17 16,6 14-7-16,9 8-11 15,13-1-5-15,26-11-2 0,0-14-1 16,17-11-6-1,6-16 5-15,7-17-3 0,-3-16-1 16,6-20-5-16,-4-16-3 16,-4-18 6-16,-6-11 8 15,-2-13 7-15,-13 1 5 16,-4 4 45-16,0 9 16 16,0 14-15-16,-9 17-27 0,9 14-20 15,-9 19-10-15,9 16 2 16,0 20 2-16,9 14-5 15,8 10-3-15,6 2-32 16,10-1-82-16,7-9-56 16,6-15-34-16,3-17-86 15</inkml:trace>
  <inkml:trace contextRef="#ctx0" brushRef="#br0" timeOffset="-210436.82">5538 6064 332 0,'-20'-36'231'0,"-2"3"-101"0,7 4-51 16,7 6-36-1,8-1-17-15,8-2-7 0,21-2-11 16,10 4-33-16,12 0-55 16,0 7-36-16,2 6-43 15,-7 1-54-15</inkml:trace>
  <inkml:trace contextRef="#ctx0" brushRef="#br0" timeOffset="-210293.3">5657 6077 214 0,'-43'56'172'16,"12"-11"-66"-16,2-12-39 15,13-9-21-15,4-7-9 16,12-5-5-16,0-12-17 0,20 0-8 16,20-17-7-16,22-7-26 15,6-9-39-15,9-7-81 16,1-5-61-16</inkml:trace>
  <inkml:trace contextRef="#ctx0" brushRef="#br0" timeOffset="-210116.1">6163 5850 305 0,'-16'-5'183'0,"3"-7"-72"15,5 0-38-15,8-4-23 16,8-10-28-16,18-6-11 15,18-5-22-15,13-4-41 16,8 1-32-16,0 7-42 0,-5 5-46 16,-10 8 19-1</inkml:trace>
  <inkml:trace contextRef="#ctx0" brushRef="#br0" timeOffset="-209966.09">6432 5793 55 0,'-57'65'178'0,"8"-9"-29"16,9-11-57-16,10-13-32 0,10-11-3 15,20-10-8-15,0-11-14 16,17-7-14-16,18-14-12 16,20-10 1-16,13-11-9 15,8-2-29-15,6-6-58 0,-9-2-101 16</inkml:trace>
  <inkml:trace contextRef="#ctx0" brushRef="#br0" timeOffset="-209765.41">6999 5254 346 0,'0'-41'225'15,"0"6"-53"-15,0 1 5 16,0 11-5-16,0 6-52 16,0 10-47-16,0 7-27 15,0 19 27-15,0 22-5 16,8 26-2-16,2 21-36 15,-2 22-15-15,3 16-118 0,6 4-188 16,-1 4-93-16</inkml:trace>
  <inkml:trace contextRef="#ctx0" brushRef="#br0" timeOffset="-208618.33">6046 8397 394 0,'-13'-57'213'0,"1"0"-48"16,-4 13-25-16,0 7-35 15,-5 16-36-15,1 21-21 16,-12 42 56-16,-9 39 26 16,-8 38-25-16,5 26-33 0,12 23-45 15,10 6-14 1,22-3-8-16,22-8-38 0,13-20-18 15,14-22-52-15,11-28-85 16,14-22-68-16,7-35-29 16,4-36-26-16</inkml:trace>
  <inkml:trace contextRef="#ctx0" brushRef="#br0" timeOffset="-208267.6">6846 8479 466 0,'-44'-45'280'16,"-10"17"-106"-16,-3 19-82 16,0 22-46-16,-1 28-9 0,7 23 40 15,10 17-12-15,17 9-43 16,24 0-4-16,3-4-17 16,18-13 4-16,11-17-9 15,10-14-33-15,6-19-34 16,1-23-30-16,-2-16-21 0,-6-25 35 15,-8-16 36-15,-17-16 33 16,-6-12 26-16,-10-8 20 16,-13-10 6-16,-8 7 47 0,1 10 49 15,4 20 1-15,0 18-53 16,2 10-39-16,14 23-25 16,0 23-2-16,9 25-8 15,4 18-9-15,6 19 7 0,14 10-40 16,4 7-79-1,7-5-85-15,5-13-42 0,0-16-66 16</inkml:trace>
  <inkml:trace contextRef="#ctx0" brushRef="#br0" timeOffset="-208081.08">7341 8287 440 0,'-8'-36'323'0,"8"-2"-156"0,0 4-90 16,8-5-45-16,12 3-14 16,12-5-7-16,13 1-14 15,11 3-36-15,9 0-65 16,0 4-61-16,0 10-61 16,-11 7-31-16</inkml:trace>
  <inkml:trace contextRef="#ctx0" brushRef="#br0" timeOffset="-207940.82">7486 8462 437 0,'-39'61'155'0,"7"-16"-77"0,10-12-40 15,10-10-17-15,12-10-6 16,12-13-4-16,21-8-11 16,15-13-52-16,18-14-58 15,7-15-99-15</inkml:trace>
  <inkml:trace contextRef="#ctx0" brushRef="#br0" timeOffset="-207584.87">8040 7860 399 0,'-17'-12'176'15,"17"-5"-87"-15,9-8-39 0,10-2-29 16,17-6-11-16,18-3-7 15,6-5-7-15,5 4-20 16,9 4-18-16,-6 5-13 16,-3 8-12-16,-11 7-17 0,-13 5-32 15,-18 8-6-15,-6 8 29 16,-17 12 38-16,-17 13 28 0,-6 8 13 16,-14 13 20-16,-13 10 44 15,-2 15 108-15,-4-3-23 16,-1 2-50-16,4-9-27 0,8-12-22 15,12-12 1-15,17-9 20 16,16-13-6-16,12-10-15 16,21-13-17-16,16-20-8 15,19-13-12-15,14-15-24 0,8-9-56 16,-5-9-39-16,-9-7-116 16</inkml:trace>
  <inkml:trace contextRef="#ctx0" brushRef="#br0" timeOffset="-207153.13">9091 7083 313 0,'8'-9'218'0,"0"9"-88"0,-8 0-35 16,0 21 43-16,0 7-8 15,-13 13-10-15,-1-1-37 16,-3 1-38-16,0-1-23 0,-3-7-6 15,3-10-7-15,6-5 17 16,3-18 19-16,-1 0-19 0,1-7-11 16,8-19-12-16,0-10-1 15,0-17-1-15,17-4 6 0,2-4 7 16,10 4-8 0,-1 9-9-16,0 11 3 0,6 7-3 15,-6 19 3-15,1 11 12 0,-9 28 18 16,-12 22 23-16,-8 22 25 15,-16 31-18-15,-14 14-20 16,-1 10-14-16,-2-6-3 16,1-15-8-16,7-16-11 0,10-21 9 15,7-20 1-15,8-12 0 16,0-16-4-16,15-21-1 0,18-13-10 16,12-19-11-16,6-20-88 15,15-15-97-15,4-14-41 16,9-17-44-16,16-13-25 15,-6-14-10-15</inkml:trace>
  <inkml:trace contextRef="#ctx0" brushRef="#br0" timeOffset="-206982.73">9841 6304 440 0,'0'-93'257'16,"0"13"-100"-16,14 13-76 16,14 19-40-16,17 15-7 15,12 33 24-15,12 25 92 0,8 36 41 16,0 36 23-16,1 28-62 15,-14 31-60-15,-20 15-48 0,-23 20-22 16,-29 26-43-16,-33 14-123 16,-29 9-145-16,-26-3-92 0,-18-15-23 15</inkml:trace>
  <inkml:trace contextRef="#ctx0" brushRef="#br0" timeOffset="-206237.81">6493 10607 159 0,'-9'-56'323'0,"-4"11"-45"16,2 12-78-16,2 9-98 0,-2 12-51 15,-1 12-24-15,-5 21 1 16,-3 27 38-16,-4 25 15 16,3 25-28-16,9 11-22 15,12 14-13-15,9-6-11 16,10-3-7-16,10-12-14 0,12-7-35 15,6-23-60-15,10-18-61 16,8-23-49-16,9-18 26 16,2-22-17-16,3-19-15 15</inkml:trace>
  <inkml:trace contextRef="#ctx0" brushRef="#br0" timeOffset="-205905">7236 10396 807 0,'-30'-36'322'0,"2"15"-160"0,0 17-87 16,-4 20-33-16,-5 25-22 15,4 20-9-15,6 13-4 16,5 2-7-16,22 3-3 0,0-7-18 16,13-12-15-16,0-14-2 15,7-18 9-15,4-12-11 16,3-16-8-16,3-21-5 0,-2-18 6 15,-4-19 28-15,-8-14 8 16,-4-14 11-16,-12-3 6 16,0 3 38-16,0 13 45 0,0 16 4 15,-6 16-25-15,6 12-39 16,0 18-17-16,0 11-8 16,0 11-3-16,3 18 4 15,13 12-11-15,8 7-57 16,9 1-96-16,7-4-85 0,20-12-7 15,15-12-51-15</inkml:trace>
  <inkml:trace contextRef="#ctx0" brushRef="#br0" timeOffset="-205712.4">7888 10095 717 0,'-24'-29'378'0,"4"4"-187"15,7 1-151-15,13 1-72 16,17-7 2-16,13-2 18 16,13 0 1-16,19-5-63 0,11 0-88 15,-1 5-38-15,1 2 3 16,-8 7-26-16,-15 6 34 0</inkml:trace>
  <inkml:trace contextRef="#ctx0" brushRef="#br0" timeOffset="-205565.61">8032 10238 429 0,'-41'49'210'0,"16"-17"-100"0,9-7-62 15,16-9-29-15,0-16-11 16,20 0-4-16,21-16-6 0,16-9-37 16,16-12-86-16,4-12-87 15,4-4-236-15</inkml:trace>
  <inkml:trace contextRef="#ctx0" brushRef="#br0" timeOffset="-205377.77">8933 9565 468 0,'0'-28'186'0,"0"-6"-96"16,16 6-80-16,16-3-32 15,13-2 2-15,9-1-10 0,5 3-32 16,4 2-22-16,-8 4-67 16,-9 9-15-16</inkml:trace>
  <inkml:trace contextRef="#ctx0" brushRef="#br0" timeOffset="-205225.14">9131 9651 62 0,'-37'45'204'15,"9"-10"-46"-15,8-5-46 0,8-14-49 16,12-16-30-16,4 0-25 16,16-13-13-16,16-7-20 0,18-11-33 15,11-15-57-15,3-7-65 16</inkml:trace>
  <inkml:trace contextRef="#ctx0" brushRef="#br0" timeOffset="-204723.48">9903 8964 298 0,'-15'-14'258'0,"-2"6"-98"0,4 1-77 16,1 3-32-16,12-1 9 16,0-3 22-16,0 4-8 0,0 0-28 15,0 0-15-15,0 0-17 16,0-8-5-16,9-4-4 15,2-9-5-15,6-3 3 0,7-5-3 16,0-4-4-16,4 1 11 16,2 7-8-16,-3 5 3 0,-2 8-5 15,-5 12 4-15,-3 4 6 16,-6 12 11-16,-2 13 11 16,-4 6 0-16,-5 7-12 15,0-2-4-15,0 1-8 0,3-4 0 16,2-6-4-16,2-2 1 15,6-9 0-15,7-3 0 0,8-6 3 16,13-7-4-16,16 0-3 16,11 0 5-16,10-4-11 0,0-3 11 15,-9 7 0-15,-8 0-6 16,-13 0 0-16,-7 0 3 0,-16 11-2 16,-11 11 3-16,-14 1 1 15,-11 9 3-15,-17 5 2 16,-9 5-10-16,-8 2 5 15,-3-3 4-15,-1-1-10 0,0-2-5 16,8-7-30-16,9-6-84 16,7-5-65-16,9-8-19 0,7-3-2 15,9-9-14-15</inkml:trace>
  <inkml:trace contextRef="#ctx0" brushRef="#br0" timeOffset="-204507.24">10707 8263 414 0,'24'-73'235'16,"1"12"-89"-16,0 8-72 15,7 17-22-15,13 10 7 0,8 18 97 16,4 20 42-16,3 25-80 16,-1 25-45-16,-12 19-29 15,-12 17-26-15,-10 16-9 0,-17 7-46 16,-19 6-104-16,-22 3-116 15,-16 4-55-15,-13-4 1 0,-6 1 45 16</inkml:trace>
  <inkml:trace contextRef="#ctx0" brushRef="#br0" timeOffset="-203392.37">7401 12803 148 0,'5'-30'218'0,"-2"2"-37"0,-3 0-24 15,0-3-16-15,0 8-9 16,0 3 21-16,0 4 13 0,-8 6-23 16,0 10-49-1,0 0-44-15,-4 30-19 0,0 19-12 16,-5 20-6-16,6 13-5 15,11 12-3-15,0 7 1 16,8-3-11-16,4-9-10 0,8-12-28 16,8-11-49-16,5-18-57 15,7-19-38-15,6-17-25 16,1-24 18-16,10-17 20 0,5-16 68 16,-5-19 7-16,-1-15 1 15,-11-6 10-15,-11-12 1 0,-16-6 43 16,-10 6-25-16,-8 8 83 15,0 12 74-15,-16 15 117 0,0 18-8 16,-3 10-36-16,-3 15-36 16,3 19-32-16,-2 11-11 15,1 22-13-15,0 13-22 16,0 11-14-16,6 5-12 0,14-5-12 16,6-6-4-16,6-5-4 15,4-15-6 1,21 3-50-16,-17-40-5 0,3-13-32 15,2-18 2-15,-3-12 28 16,-7-7 31-16,-7-8 24 0,-8-3 32 16,0 10 31-16,-8 12 40 15,1 12 5-15,-7 14-34 0,6 4-36 16,8 13-13 0,0 10-10-16,0 16-1 0,8 13-4 15,6 4 0-15,4 4-36 16,7-5-45-16,4-2-55 0,7-5-32 15,6-14-19-15,1-7-27 16,6-12 35-16</inkml:trace>
  <inkml:trace contextRef="#ctx0" brushRef="#br0" timeOffset="-203176.05">8441 12484 372 0,'-20'-5'317'16,"1"1"-92"-16,1 4-98 0,7 0-61 16,11 0-32-16,0-3-6 15,0-6-8-15,0 2-18 0,16-6-10 16,11-2-22-16,11-7-37 16,6-2-42-16,4 1-57 15,6-7-14-15,-6-2-25 0,-8 3 8 16</inkml:trace>
  <inkml:trace contextRef="#ctx0" brushRef="#br0" timeOffset="-203012.57">8600 12435 360 0,'-32'32'180'16,"3"-7"-73"-16,7-4-50 16,11-9-26-16,11-12 4 0,0 0-1 15,11 0-3-15,11-5-21 16,10-11-5-16,17-9-34 0,9-3-48 15,7-8-40-15,-5-4-60 16,-4-6-29-16</inkml:trace>
  <inkml:trace contextRef="#ctx0" brushRef="#br0" timeOffset="-202793.95">9346 11845 333 0,'-11'0'412'0,"3"-4"-115"16,8-3-167-16,0-10-101 15,16-8-33-15,15-7 4 16,11-1-2-16,6-3-2 0,9 2-64 16,0 2-66-16,-9 3-40 15,-6 10-1-15,-13 2-12 16,-18 8 0-16,-6 9-75 15</inkml:trace>
  <inkml:trace contextRef="#ctx0" brushRef="#br0" timeOffset="-202661.38">9561 11760 224 0,'-43'57'214'0,"2"-9"-31"0,8-8-49 15,14-7-54-15,2-12-31 16,17-4-20-16,0-17-9 0,0 0-12 16,20 0-8-16,13-9-2 15,15-11-39-15,18-9-71 16,15-7-44-16,7-10-47 0,6-6-3 15</inkml:trace>
  <inkml:trace contextRef="#ctx0" brushRef="#br0" timeOffset="-202227.84">10247 10929 283 0,'-8'-25'297'0,"0"4"-54"0,8 7-66 15,-11 2-65-15,11 3-28 16,-12 9-8-16,12 0-30 16,0 9-16-16,0 10-13 15,3 9 1-15,11 13-5 0,5 9-9 16,6-6 1-16,2-3-3 15,3-9-7-15,2-6-6 0,1-15-10 16,2-11-8-16,7-9 0 16,-5-10 4-16,-6-10 17 0,-1-9-1 15,-6-2 12-15,-8-1 16 16,-8 1 10-16,-5 3 28 0,-3 10 34 16,0 6 3-16,0 9-10 15,0 4-33-15,0 8-27 0,0 0-18 16,9 24-6-16,3 7 7 15,5 15-14-15,7 7-11 16,4 4-73-16,1 0-88 0,-1-4-70 16,4-8-20-16,10-9 40 15,1-12-31-15</inkml:trace>
  <inkml:trace contextRef="#ctx0" brushRef="#br0" timeOffset="-202010.84">11142 10069 857 0,'8'-73'391'16,"0"21"-210"-16,3 22-103 15,14 30-38-15,12 30 4 16,12 35 55-16,4 40 31 0,-2 34-48 16,-4 28-48-16,-15 16-14 15,-12 9-47-15,-20-1 27 0,-12 0-279 16,-18-7-40-16,-10-13 3 15,-12-12 49-15,-13-14 26 0,-12-14 25 16</inkml:trace>
  <inkml:trace contextRef="#ctx0" brushRef="#br0" timeOffset="-50237.92">18533 5144 322 0,'-34'-28'222'15,"1"-1"-52"-15,1 5-57 0,1-1-6 16,-2 6 32-16,1-1 14 16,4 2-45-16,-1 6-36 15,4 5-28-15,-4-2-18 0,5 6-1 16,-1-2-1-16,2 5 8 16,-3 0-15-16,0 0 4 0,-8 17 5 15,-5-1 1-15,-7-1 1 16,2 6-5-16,-1 0 4 15,4 3 1-15,2 0 0 16,-3-3 11-16,5 3 16 16,0 5-9-16,4-1 20 0,1 5-7 15,4 0-59-15,0 3 0 16,-1 14 0-16,1 2 0 0,4 10 0 16,0 2 0-16,-1 10 0 15,4 2 0-15,2 6 0 16,-3-1 0-16,-1 5 0 0,3 0 0 15,3-1 0-15,6 1 0 16,-2-10 0-16,13 2 0 16,-8 0 0-16,8-1 0 0,0 1 0 15,0-6 0 1,0 1 0-16,0 1 0 0,0-5 0 16,12-3 0-16,3-6 0 15,1 1 0-15,10-4 0 0,2 0 0 16,5 0 0-16,2-4 0 15,7 1 0-15,-2-6 0 16,10-3 0-16,1-5 0 0,11-7 0 16,7-8 0-16,7-14 0 15,11-11 0-15,10-7 0 16,4-17 0-16,10-14 0 16,-4-2 0-16,1-10 0 0,-4-7 0 15,-10 0 0-15,-8-3 0 16,-8-6 0-16,-10-3 0 0,-7-4 0 15,-13-8 0-15,-7-13 0 16,-8-7 0-16,-14-9 0 16,-6-12 0-16,-13-5 0 0,-13 1 0 15,-11-4 0-15,-4 4 0 16,-10 4 0-16,-5 8 0 16,-7 13 0-16,2 7 0 0,-5 12 0 15,-4 14 0-15,0 6 0 16,4 18 0-1,5 7 0-15,0 7 0 0,-1 11 0 16,0 6 0-16,2 6-50 0,-4 7-444 16,3 0 47-16,-2 16 50 15</inkml:trace>
  <inkml:trace contextRef="#ctx0" brushRef="#br0" timeOffset="-49072.86">18675 8076 379 0,'-21'-36'205'0,"-4"2"-78"16,3 2-51-16,-8 4-7 0,-2-2 19 16,-6 7-2-16,2 7-8 15,-1 3-15-15,-2 5-14 16,-7 8 11-16,2 8 15 15,-2 16 40-15,-5 17 36 0,-11 16-9 16,-2 20-19-16,-2 16 27 16,4 19-139-16,6 9-11 0,4 5 0 15,7 5 0-15,13-5 0 16,8-5 0-16,15-8 0 16,9-5 0-16,17-6 0 15,15-10 0-15,12-11 0 0,15-7 0 16,7-17 0-16,21-12 0 15,15-21 0-15,14-24 0 16,17-8 0-16,8-20 0 0,6-17 0 16,-5-7 0-16,-9-10 0 15,-15 1 0-15,-17-3 0 0,-19 1 0 16,-18 4 0-16,-20-7 0 16,-15 2 0-16,-15-11 0 0,-14-11 0 15,-18-6 0-15,-10-10 0 16,-8 0 0-16,-6 4 0 15,-7 4 0-15,-2 9 0 16,-8 13 0-16,-1 6 0 0,-2 13 0 16,3 13 0-16,-11 11 0 15,-2 12 0-15,-7 13-61 16,-2 4-371-16,-4 25-15 0,0 3-4 16</inkml:trace>
  <inkml:trace contextRef="#ctx0" brushRef="#br0" timeOffset="-48323.18">19121 9786 338 0,'-24'-45'203'0,"-5"7"-52"16,-2 7-47-16,-12 5-15 0,0 14 19 15,-10 12 30-15,-9 17 34 16,-6 15 42-16,-11 26 29 16,0 30 10-16,-3 23-219 0,1 18-34 15,4 10 0-15,12 4 0 16,11 4 0-16,19-9 0 0,10 0 0 15,25-8 0-15,12-8 0 16,22-10 0-16,21-11 0 0,27-15 0 16,15-22 0-16,146-2 0 15,-108-67 0 1,-1-24 0-16,329-239 0 31,-316 64 0-15,-104 91 0-16,-14-270 0 15,-58 249 0 1,-11 8 0-16,-10 6 0 0,-7 20 0 16,-3 17 0-16,-5 18 0 15,-3 15 0-15,3 15 0 16,-4 12-24-16,-1 13-489 0,6 10 8 16,-1 0 35-16</inkml:trace>
  <inkml:trace contextRef="#ctx0" brushRef="#br0" timeOffset="-46692.78">20319 17040 493 0,'-31'-33'397'0,"-7"0"-156"15,6 0-98-15,-5 4 5 16,4 6 116-16,-3 2 60 16,-5 8-287-16,1 13-37 15,-8 17 0-15,-5 16 0 16,-4 20 0-16,0 16 0 0,9 16 0 16,6 5 0-16,14 7 0 15,7 6 0-15,21-6 0 0,10-3 0 16,18-17 0-16,20-13 0 15,17-14 0-15,17-22 0 16,14-28 0-16,15-14 0 0,14-24 0 16,9-16 0-16,5-10 0 15,-14-10 0-15,-16-2 0 16,-19 2 0-16,-25 8 0 16,-25 13 0-16,-15 13 0 0,-25 11 0 15,-25 25 0-15,-15 19 0 16,-7 27 0-16,-7 19 0 15,4 13 0-15,13 12 0 0,23 3 0 16,14-3 0-16,22-14 0 16,24-14 0-16,19-21 0 0,8-21 0 15,9-29 0-15,0-24 0 16,-9-15 0-16,-10-17 0 16,-10-14 0-16,-16 6 0 0,-14 8 0 15,-10 9 0 1,-5 10 0-16,-8 14 0 0,0 15 0 15,0 17 0-15,0 17 0 16,0 10 0-16,0 11 0 0,0 2 0 16,13 1 0-16,10-9 0 15,11-3 0-15,5-13 0 16,6-12 0-16,5-18 0 0,-7-12 0 16,3-15 0-16,-2-17 0 15,-6-2 0-15,-7-3 0 16,-3 11 0-16,-6 11 0 15,-7 13 0-15,-2 11 0 0,-5 14 0 16,0 18 0-16,0 13 0 0,0 14 0 16,9 5 0-1,2 2 0-15,6-4 0 0,4-4 0 16,2-5 0-16,6-11 0 16,-1-21 0-16,2-7 0 15,-6-14 0-15,-2-12 0 0,-5-3 0 16,1-5 0-16,-4 3 0 15,-8 3 0-15,-2 6 0 0,1 8 0 16,-4 9 0-16,3 9 0 16,-1 3 0-16,6 12 0 15,2-1 0-15,2 7 0 16,1-2 0-16,-3-4 0 0,1 0 0 16,1-12 0-16,-5 0 0 15,-1 0 0-15,1 0 0 16,-2 0 0-16,-2 0 0 0,-4 0 0 15,-1 0 0-15,1 8 0 16,5 3 0-16,7-2 0 0,6-1 0 16,5-8 0-16,14 0 0 15,8-12 0-15,7-12 0 16,2-9 0-16,-2-12 0 0,-1-8 0 16,-12-7 0-16,-11-5 0 15,-12-1 0-15,-14 9 0 16,-10 9 0-16,-21 15 0 15,-10 21 0-15,-8 12 0 0,-1 24 0 16,3 14 0-16,9 6 0 16,12 9 0-16,16 0 0 0,8 4 0 15,12-1 0-15,13-3 0 16,15-4 0-16,21-8 0 16,26-9-319-16,23-7-255 0,19-14 12 15</inkml:trace>
  <inkml:trace contextRef="#ctx0" brushRef="#br0" timeOffset="-46027.71">26459 15928 586 0,'0'-57'500'0,"0"5"-117"16,-16 14-85-16,-12 19-18 0,-9 19-280 16,-8 31 0-16,-3 35 0 15,-9 32 0-15,0 28 0 16,4 21 0-16,5 7 0 0,2 5 0 16,10-5 0-16,7-11 0 15,10-17 0-15,2-16 0 16,9-25 0-16,8-20 0 0,0-20 0 15,0-21 0-15,5-24 0 16,11-32 0-16,11-29 0 16,6-29 0-16,8-20 0 15,3-24 0-15,2-18 0 0,-7-6 0 16,3 1 0-16,-8 5 0 16,0 14 0-16,-6 20 0 0,-3 16 0 15,-4 25 0-15,-7 16 0 16,0 20 0-16,-3 20 0 15,7 21 0-15,1 29 0 0,9 32 0 16,15 24 0 0,0 18 0-16,5 11 0 0,5 5 0 15,4-6 0-15,0-4 0 16,-4-6 0-16,-3-18 0 0,-10-11 0 16,-8-14 0-16,-8-10 0 15,-7-15 0-15,-10-11 0 16,-7-15-304-16,0-14-337 0,-15-14 110 15</inkml:trace>
  <inkml:trace contextRef="#ctx0" brushRef="#br0" timeOffset="-45834.46">26324 16564 356 0,'-64'10'396'0,"12"0"-116"0,10-3-117 15,14-7-8-15,17 9 93 16,11-9 6-16,19 0-91 15,26-4-131-15,16-8-32 0,8-6 0 16,7 3 0-16,-2-2 0 16,-14 1-109-16,-12 0-183 0,-15 3-54 15,-19 6 13-15,-14-3 54 16,-22 3 4-16,-17 3 71 16</inkml:trace>
  <inkml:trace contextRef="#ctx0" brushRef="#br0" timeOffset="-45445.27">25546 15627 236 0,'-17'-40'220'0,"4"3"-59"16,13 9-52-16,-9 2 18 15,9 6 78-15,0 4 82 16,0 4 9-16,0 1-20 0,0 0-146 16,0 5-130-16,0 12 0 15,0 19 0 1,0 17 0-16,0 18 0 16,0 18 0-16,6 11 0 0,2 5 0 15,0 0 0-15,0-5 0 16,1-11 0-16,-2-13 0 15,-2-14 0-15,3-9 0 0,-8-14 0 16,0-6 0-16,0-11 0 16,3-11 0-16,1-7 0 15,1-19 0-15,-2-10 0 0,5-9 0 16,0-7 0-16,5-5-234 16,0 0-339-16,4 4 53 15</inkml:trace>
  <inkml:trace contextRef="#ctx0" brushRef="#br0" timeOffset="-44996.03">27417 15422 509 0,'13'-24'360'0,"-2"1"-120"16,-3-1-22-16,-4 3 131 15,1-12 22 1,-5 20-371-16,0 1 0 0,0 8 0 15,0 20 0 1,3 14 0 0,5 2 0-16,0 9 0 15,6 4 0-15,-2 3 0 0,0-3 0 16,1-5 0-16,2-2 0 16,-3-5 0-16,-4-10 0 15,0-3 0-15,-2-8 0 0,-3 2 0 16,-3-7 0-16,0 5 0 31,0-3-366-15,-17-9-348-16</inkml:trace>
  <inkml:trace contextRef="#ctx0" brushRef="#br0" timeOffset="-38473.15">25408 17931 716 0,'-17'0'437'0,"4"0"-201"0,6 0-126 16,10 0-45-16,23-8 21 16,25-1 14-16,31-3-37 15,28 0-25-15,35 1-12 0,39-12-15 16,31 0-4-16,24-5-5 16,21-10 0-16,3-6-8 15,-5-9 9-15,-12-9-6 16,-10-10 1-16,-8-10 13 15,-5-11-6-15,-12-14 26 0,-8-18 57 16,-16-25-67-16,-12-31-21 16,-13-26 0-16,-8-28 0 15,-11-22 0-15,-22-8 0 16,-23-4 0-16,-33 1 0 16,-44-5 0-16,-47 0 0 0,-46 4 0 15,-45 13 0-15,-55 21 0 16,-47 23 0-16,-37 36 0 15,-36 34 0-15,-38 44 0 16,-35 53 0-16,-32 57 0 16,-21 83 0-16,-14 83 0 0,-3 83 0 15,14 69 0-15,31 60 0 16,45 45 0-16,76 11 0 16,88-20 0-16,87-34 0 15,102-43 0-15,281 221 0 16,-34-354 0-16,58-54 0 0,48-49 0 15,34-44 0-15,10-43 0 16,-7-47 0-16,-9-36-107 16,-14-29-419-16,-26-27 37 15,-40-13 33-15</inkml:trace>
  <inkml:trace contextRef="#ctx0" brushRef="#br0" timeOffset="-35511.27">17501 6827 36 0,'-9'-5'86'16,"9"-1"67"-16,-8 6-7 0,0-2-48 15,8 2-32-15,0 0-27 16,0 0-7-16,0 0-2 15,-8 0-10-15,8 0-8 0,0 0-2 16,-9 0-4-16,9 13 2 16,-8 3 1-16,8 3 0 15,-6 5 2-15,6 5 3 16,0 3 2-16,0 6 1 0,0-2-4 16,0 5-4-1,0-1-1-15,3 1 4 0,8-4 16 16,6 4 10-16,4-5-3 15,3 1 0-15,4-5-13 16,1-4-1-16,7-7 10 0,16-9 8 16,18-12-11-16,20 0-12 15,15 0-8-15,14-7-2 16,3-5-1-16,3-2-8 16,4-1 6-16,-2-6-1 0,0 5-1 15,-11-3 0 1,-9-3 0-16,-16-2-1 0,-9-1 0 15,-12 2 7-15,-10-7 10 16,-10-2 10-16,-15-5 10 16,-9 1-15-16,-7-4-1 0,-7-5-13 15,-4-5-3-15,-3-3-1 16,-5-4-1-16,0 0-6 16,0-4 7-16,0 0-1 15,0-4-3-15,0 1 2 0,0-3 1 16,-8 3-2-16,0 3 0 15,8-1 1-15,-9 2-7 16,1 4 9-16,0-2 3 16,1 1-4-16,-7 0 1 15,6-1 1-15,-4-2-2 16,4-2-2-16,-3 2-1 16,-6-6 5-16,0 2-4 0,0 1 4 15,0 7-1-15,-5 0-4 16,-2 3 0-16,-1 4 4 15,-4 5 2-15,1 0 9 0,1 2-5 16,-8 4 6-16,4 6-6 16,-3 0-6-16,3 2 1 15,2 6-4-15,-4-1 8 16,2 5-4-16,-3 4-5 16,-1 4 0-16,-11 0-2 15,2 0 3-15,-3 4 3 0,-7-1-7 16,-3 4 5-16,0 3-4 15,4 2 3-15,0 0-5 16,9 0 1-16,0 0 2 16,7 0 2-16,5 0 2 0,-1 0-3 15,-4 0 0-15,0 0 3 16,1 7-6-16,-1 2 3 16,1-1 0-16,-2 0-3 15,5 0 2-15,1 0 3 0,1 1-6 16,-2-2 0-1,4 5 10-15,1 0-3 16,5 2-7-16,-2-2-4 0,0 0 15 16,4 0-7-16,2 0-5 15,-1-4 5-15,-1 5 1 16,0 4-4-16,1-1 4 0,0 0 3 16,0-1-7-16,0 2 5 15,-2 0-2-15,3-6 0 16,3 1 2-16,3 2-7 15,13-1 3-15,-8-3 2 0,8-1 1 16,-9 2-2 0,9 3 3-16,-11 0-2 0,11 0 2 15,-7 2-8-15,-2 0 8 16,1 5-7-16,8 4 10 16,-13 2-5-16,4 2 0 15,1 3-5-15,8 2 8 16,-11-4-11-16,11 0 8 0,-12-2 1 15,12 0-3-15,-8 1-3 16,8-1 11-16,-12 1-6 16,12-1-3-16,-9 2 3 15,9-2 6 1,-8 0-4-16,8 5-8 0,-11 0 13 0,11-2-14 16,-8 3 8-1,8-1 2-15,0-9-3 16,0-1-5-16,-9-1 11 0,9-5-6 15,0 2-3-15,-8-3 1 16,8 5 6-16,-8 0 0 16,8-1-5-16,0-1 6 15,0 6-4-15,0-5-3 16,0 1 5-16,-8-1-4 0,8 0 1 16,-9-2 3-16,9-2-1 15,0 3 4-15,0-3-7 16,0 6 1-16,0-3 0 15,0-2 2-15,0 4-6 16,0-1 4-16,0 0 1 16,0-1-3-16,0 4 6 0,0 0-2 15,0 1-1-15,4 4 1 16,1 1-4-16,-1-1 5 16,0 1 1-16,-4 4-8 15,5-5 6-15,-2 1 4 0,2-1-2 16,-5 6 1-16,3-3 1 15,6-3-1-15,-1 1 2 16,-2-1 7-16,7 1 8 16,0-1 4-16,3-2-8 15,4-7-7-15,0 2-3 16,-3-1-1-16,-2-4-4 0,1 1 1 16,-2-1-4-16,-3 1-3 15,3-1 5-15,-2-1-1 16,-1 1-45-16,6 1-136 0,-1 4-118 15,0-5-81-15</inkml:trace>
  <inkml:trace contextRef="#ctx0" brushRef="#br0" timeOffset="-26151.19">25306 2064 161 0,'3'-43'230'0,"2"4"-80"16,-2-9-75-16,-3-2-35 15,0-7-12-15,0-3 22 16,0-6 20-16,0-3 17 16,-11 0-12-16,-6 0 7 15,1 7 23-15,-4 6-21 16,-6 6-14-16,1 6-29 15,-10 7-16-15,-1 8-10 0,-1 5-9 16,6 12-3-16,-2 3-6 16,-1 9 0-16,3 17 4 15,-6 16 5-15,-4 19 10 16,2 21-2-16,-3 20-12 16,6 19 3-16,12 14 3 0,7 7 3 15,9 10-8 1,8-1-4-16,0-2 1 0,8-7-2 15,5-3 0-15,-2-6 4 16,2-10 5-16,2-9-7 16,-2-8-2-16,-1-12 0 15,-4-6 2-15,1-15 0 0,-6-11 2 16,3-11-2-16,-3-14-33 16,2-8-18-16,-2-4-41 15,-3-7-65-15,0-9-49 0</inkml:trace>
  <inkml:trace contextRef="#ctx0" brushRef="#br0" timeOffset="-25942.98">24620 2772 488 0,'-21'-8'170'0,"4"-1"-87"15,9 2-37-15,8-5 6 16,13 3-40-16,8 1 1 15,13-4-9-15,15-4-1 16,13-1 1-16,11 2-6 16,6-3 3-16,-3 2 0 0,-7 1-4 15,-4 2-12-15,-13-3-45 16,-3 0-48-16,-12-6-56 16,-9-6-66-16</inkml:trace>
  <inkml:trace contextRef="#ctx0" brushRef="#br0" timeOffset="-25393.28">25513 1990 186 0,'37'-89'221'0,"-9"-5"-69"15,-3 8-52-15,-5 13 6 16,-3 16 24-16,-11 17 40 0,2 8-37 16,-8 9-56-16,0 12-41 15,0 11-22 1,0 25 5-16,0 32-7 0,0 24 8 15,0 24-4-15,0 21-9 16,0 9-4-16,5 0-5 16,3-6 4-16,4-15-38 15,9-12-67-15,1-15-46 0,13-17-43 16,4-23 26-16,11-18 32 16,7-20 8-16,3-23 16 15,1-17 48-15,-1-19 86 16,-6-10 66-16,-14-15-19 0,-10-5-17 15,-10-6 9-15,-14 12 51 16,-6 15 65 0,0 13-28-16,-9 17-63 0,-5 8-27 15,-2 14-3-15,-8 14-25 16,-4 18 0-16,3 12-20 16,5 11-9-16,6 2-10 15,14-3-7-15,0-1-2 0,17-6-12 16,12-8-6-16,4-9-45 15,4-16-10-15,2-14 0 16,4-16 15-16,-12-12 37 16,-7-14 27-16,-15-4 21 0,-22-4 22 15,-13 0-10-15,-8 4 32 16,-14 9-8-16,-6 2-25 16,10 14-9-16,6 8-12 15,14 4-47-15,8 3-69 16,16 9-36-16,8 4 30 15,19 0-15-15,27-3-78 16</inkml:trace>
  <inkml:trace contextRef="#ctx0" brushRef="#br0" timeOffset="-24728.93">26938 1871 350 0,'16'-7'238'15,"-16"3"-83"-15,-8 4-67 0,-8 0-21 16,-8 11 9-16,-6 10 14 15,3 11-25-15,-6 17-32 16,5 9-17-16,3 6-10 16,13-2-11-16,12-5-5 15,0-8-12-15,16-13 8 16,10-12-14-16,-3-7-2 0,6-17-20 16,2-22 4-16,-1-18 16 15,-6-17 22-15,-5-7 24 16,-10-9 1-16,-9-1 20 15,0 5 50-15,-12 16 44 0,1 13-21 16,3 11-57-16,8 8-35 16,-9 14-14-1,9 14-1-15,0 22 0 0,0 15 1 16,17 14-4-16,6 3-4 16,11-5-1-16,5-2 0 15,6-9-10-15,4-12-1 16,4-19-7-16,4-14-6 0,5-24-18 15,6-21-10-15,5-19 23 16,0-26 13-16,1-15 12 16,-9-18 8-16,-9-7 2 15,-8 1 7-15,-2 5 24 16,-15 15 29-16,-10 17 21 16,-8 13 36-16,-10 22 3 15,-3 12-29-15,0 13-43 16,0 12-29-16,0 10-10 15,-16 10 12-15,-5 30-3 16,-2 20-9-16,-2 13-3 16,-1 26-4-16,10 19 0 15,5 14-1-15,11 8 0 0,0 0-5 16,0 1 10-16,8-10-6 16,8-6-2-1,4-14-10-15,6-15-8 0,2-13-2 16,0-18-27-16,-2-12-8 15,-9-12-34-15,1-10-43 16,-6-21-66-16,-4 0-99 16,2-24-2-16,-7-18 3 15</inkml:trace>
  <inkml:trace contextRef="#ctx0" brushRef="#br0" timeOffset="-24463.01">27491 1713 347 0,'-53'-19'313'16,"8"-4"-129"-16,14 8-86 15,1-2-3-15,14 2 5 16,16-2-34-16,16 1-32 16,25-5-23-16,24-3-1 15,25-1-2-15,19 0-5 16,11 2-4-16,8 3-2 0,-11 4-1 15,-14 6-2-15,-21 3-25 16,-16 3-75-16,-16 4-49 16,-19 0-19-16,-17 0-16 15,-14 0-38-15,-22 0-140 16</inkml:trace>
  <inkml:trace contextRef="#ctx0" brushRef="#br0" timeOffset="-23962.69">29473 952 478 0,'12'-81'209'0,"-24"-8"-93"16,-25-10-42-16,-28-7 8 15,-45-8-7-15,-53-3-26 0,-60-6-14 16,-52 9-11-16,-64 26 14 16,-62 67 30-16,-46 21 40 15,-17 0 20-15,-6 0-23 16,-7 77-16-16,4 41-22 16,30 29-13-16,38 24-22 15,44 33-12-15,44 36-16 0,57 28 7 16,54 17-8-16,54 3-3 15,54-7 7 1,59-16-15-16,57-16 10 0,69-18 3 16,67-15-3-16,74-24 1 15,69-30-2-15,51-36 0 16,33-40 3-16,42-45-12 0,33-45 7 16,13-53-6-16,1-41 7 15,11-41 0-15,-7-35-3 16,-19-34 5-16,-36-23-7 15,-55-27-2-15,-54-11-2 16,-66 10-43-16,-66 10-79 16,-67 21-13-16,-63 21 19 15,-60 19-78 1,-61 24-93-16,-66 19-31 0</inkml:trace>
  <inkml:trace contextRef="#ctx0" brushRef="#br0" timeOffset="-22433.08">29835 1242 75 0,'-43'0'247'0,"-1"0"-96"16,1 0-50-16,-3 0-46 16,5 0-7-16,5 0 34 15,4 0 21-15,7 0 2 16,8-4-7-16,8-2-30 16,9 2-17-16,0 4-24 15,13-3-14-15,13-6-5 16,8 1-5-16,20-4-6 15,8 1 1-15,11-3 1 16,10 0-1-16,12 1 2 16,2 0-13-16,0 5-44 15,-8-1-39-15,-11 6-35 16,-17-1-13-16,-16 4-5 16,-14 0-54-16,-17 0-8 15</inkml:trace>
  <inkml:trace contextRef="#ctx0" brushRef="#br0" timeOffset="-22182.07">29538 1591 253 0,'-34'20'179'16,"11"-7"-77"-16,10-13-51 15,21 0-22-15,20-4-6 16,21-13-9-16,16-4-3 15,22-7 1-15,9 0-1 16,9-2 2-16,5 7-5 16,-3-2-4-16,-16 9-4 15,-5 4 2-15,-17 0-5 16,-17 0 2-16,-14 8-20 16,-14 0-51-16,-11-2-63 15,-13 0-71-15</inkml:trace>
  <inkml:trace contextRef="#ctx0" brushRef="#br0" timeOffset="-21483.66">31130 936 292 0,'-26'-8'260'0,"6"4"-109"16,4-1-78-16,4 5-41 16,12 0-13-16,0 0-6 15,12 0-6-15,16 0-2 16,14 0-3-16,6 9-2 16,12-9-1-16,10 0 2 15,-2-14-3-15,-3 0-1 16,-11-12 1-1,-14-2 4-15,-12-4-2 16,-14 4 2-16,-14-1 12 16,-22 0-6-16,-10 9 2 15,-7 12-4-15,-9 8 6 16,-4 20 11-16,-3 12-6 16,-2 14-5-16,6 11 1 15,17 7-8-15,12 2 5 16,22-1-6-16,9-1 3 0,12-2-8 15,10-10 1-15,6-3-24 16,8-7-61-16,9-15-56 16,3-15-55-16,-2-16-347 15</inkml:trace>
  <inkml:trace contextRef="#ctx0" brushRef="#br0" timeOffset="-21267.02">31701 846 97 0,'-12'-13'204'16,"12"1"-78"-16,0 12-68 15,0 0-25-15,12 12-14 16,10 10-7-16,5 1-8 16,14 11 3-16,8 6-7 15,7 4 1-15,4 5 2 16,-3 1-4-16,-4-10-24 15,-11-6-84-15,-13-15-78 16</inkml:trace>
  <inkml:trace contextRef="#ctx0" brushRef="#br0" timeOffset="-21034">32080 969 289 0,'0'-45'177'0,"0"4"-54"16,0 13-33-16,0 2 11 15,0 11 8-15,-14 6-18 16,7 2-38-16,-1 7-29 16,-6 0-11-16,-2 23-4 15,-7 14-6-15,-14 12 4 16,-2 8-5-16,-7 5-8 16,6 2-42-16,7-2-48 15,10-6-56 1,10-7-25-16,13-12-62 15</inkml:trace>
  <inkml:trace contextRef="#ctx0" brushRef="#br0" timeOffset="-20652.02">32636 895 255 0,'-17'-21'222'16,"-5"5"-100"-16,0 4-61 15,-7 12-28-15,-2 0-6 16,-7 21 1-16,2 7 2 16,2 13-13-16,3 4-6 15,7 2-6-15,3-1-1 16,7-6-2-16,14-2-3 16,0-10-3-16,0-8-6 15,0-4 2-15,0-16-19 16,9-12-35-16,8-12 7 15,3-10 18 1,0-5 25-16,1-6 8 0,-5 9 29 16,-3 4 17-16,-10 7-9 15,-3 8-14-15,0 9-10 16,0 4-4-16,0 4-2 16,0 12-3-16,0 5 0 15,0 2 3-15,0 7-6 16,9 2-45-16,4-4-93 15,1-8-104-15</inkml:trace>
  <inkml:trace contextRef="#ctx0" brushRef="#br0" timeOffset="-20019.7">32899 874 317 0,'-16'-11'179'0,"4"3"-93"15,0 3-41-15,4 5-21 16,8 0-7-16,0 0-4 16,0 0-5-16,0-4 1 15,0 2-1-15,0-4-7 16,8-3 3-16,-1 1-3 16,7 1 2-16,-8-6 0 15,-6 1 12-15,0 5 31 16,0-4 7-16,0 9-17 15,0 2-16-15,-6 0-11 16,-8 0-4-16,3 13 8 0,-6 6-10 16,0 1 1-16,5 9 3 15,6-5-5-15,6 2-1 16,3-2 1-16,9-4 1 16,8-4 1-16,13-5-7 15,7-11-1 1,5-2 2-16,4-10-2 0,-5-5 5 15,2-9-4-15,-2-2 1 16,-4-8-1-16,-2-4 0 16,-5-6 5-16,-6-1 2 15,2-7-6-15,-6-3 5 16,-2 0 1-16,-5 0 11 16,-2 9 9-16,-8 3 23 0,-1 12 17 15,-5 5-22-15,0 11-20 16,0 4-19-16,0 13-2 15,-11 30-1 1,-3 14 3-16,-6 13-2 16,-2 17 2-16,4 7 1 15,-3 8-2-15,4-1 3 16,7-1-5-16,10-9 2 16,0-5-2-16,0-8 1 15,6-4-30-15,2-11-79 16,5-14-61-16,0-12-22 15,-1-24-67-15</inkml:trace>
  <inkml:trace contextRef="#ctx0" brushRef="#br0" timeOffset="-19833.72">33053 777 338 0,'-35'-25'285'0,"9"9"-108"16,14 4-89-16,12 1-49 15,12 1-14-15,22 3-8 16,18-1-13-16,13-1-2 0,9 5-3 16,7 4-2-16,1 0-5 15,-11 0-37-15,-6 0-90 16,-16 8-46-16,-8 5-79 16</inkml:trace>
  <inkml:trace contextRef="#ctx0" brushRef="#br0" timeOffset="-19386.13">31040 2010 329 0,'-69'-7'282'0,"13"-3"-94"16,14 7-94-16,14 3-19 16,8 0 64-16,11-4 36 15,9 0-57-15,20-5-63 16,41-2-30-16,56-10-9 0,64-13-5 15,37-6-14-15,27 0-2 16,5-5-1-16,3 9 0 16,-10 3 6-16,-7 4-5 15,-17 5-4-15,-29 8 6 16,-31-1-1-16,-35 10 4 16,-29-2 6-16,-25 1-10 15,-26 3 4-15,-16 5-28 16,-10 0-36-16,-18-2-24 15,-22-3-78-15,-13 1-35 0,-24-1-8 16,-15 2-35-16</inkml:trace>
  <inkml:trace contextRef="#ctx0" brushRef="#br0" timeOffset="-19037.71">31190 2373 552 0,'-60'16'221'0,"14"-4"-104"16,13-12-48-16,18 0 10 16,27-9-21-16,48-7-37 15,61-16-4-15,60-13-9 0,34-7-8 16,259-67 1-1,-234 62-4 1,224-32-2 0,-249 57 3-16,-13 3-4 0,-25 9 4 15,-25 3-4-15,-30 4 5 16,-29 6 2-16,-22-2 4 16,-39 5-5-16,-32 4-18 15,0 0-58-15,0 0-46 16,0 0-66-16,0 0-97 15</inkml:trace>
  <inkml:trace contextRef="#ctx0" brushRef="#br0" timeOffset="-15493.59">10731 4428 260 0,'-28'25'182'0,"4"-4"-79"16,8-6-47-16,2-3-25 16,3 0-7-16,11-12 18 0,-7 9 18 15,7-9 8-15,0 0-13 16,0 0-23-16,15 0-7 16,22 0-12-16,31 0 7 15,45-16-1-15,51-22 10 0,76-22-1 16,77-22-5-16,51-19 2 15,27-17 6-15,10-1-9 16,-2 5-13-16,-29 12 2 16,-41 16-7-16,-58 17-1 15,-55 18-3-15,-54 14 2 0,-41 9-1 16,-35 6 4-16,-25 6 15 16,-19 9 24-16,-18-2-8 15,-12 6-1-15,-8 3-10 16,-8 0-5-16,0 0-13 0,0 0-18 15,-21 0-37-15,-10 12-108 16,-23 4-58-16,-19 13-32 16,-24 11-55-16</inkml:trace>
  <inkml:trace contextRef="#ctx0" brushRef="#br0" timeOffset="-15113.66">10728 5226 994 0,'-65'17'283'15,"19"-17"-157"-15,27 0-147 16,35-12-31-16,44-22 29 16,51-14 15-16,42-25 5 0,59-25 6 15,64-12 5 1,52-8-6-16,31-6 4 0,9 8-7 15,2 2 2-15,-5 12-1 16,-12 12-2-16,-27 10 1 16,-38 13 3-16,-40 15-4 0,-46 7-1 15,-34 13 3-15,-43 7 4 16,-32 5 1-16,-22 9 2 16,-23 0 2-16,-17 5 4 15,-5 6 0-15,-12 0-6 0,-5 0-2 16,-9 0 1-16,0 0-9 15,0 0-22 1,0 0-57-16,0 0-83 0,0 6-58 16,0-6-31-1,5 11-34-15</inkml:trace>
  <inkml:trace contextRef="#ctx0" brushRef="#br0" timeOffset="-14221.36">22448 2259 277 0,'-21'0'360'16,"3"0"-71"-16,-2 0-142 0,1 0-82 15,2 0-29-15,2 0-6 16,1 0 26-16,14 0 18 15,0 0-4-15,0 0-24 16,8 0-24-16,18-5-9 16,22-2-10-16,28-10 4 0,35-4-1 15,24-3 0-15,15 0-6 16,6-5 4-16,-9 8-4 16,-12 2 0-16,-17 3-2 15,-24 4 5-15,-26 2 4 16,-12 2-7-16,-15 4-3 15,-12 4 4-15,-13 0 5 16,-2 0-14-16,-6 0-36 16,-8 0-81-16,0 0-72 0,0 0-29 15,0 0-13-15,-17 0-57 16</inkml:trace>
  <inkml:trace contextRef="#ctx0" brushRef="#br0" timeOffset="-13895.91">22313 2739 328 0,'-93'37'345'16,"25"-9"-96"-16,17-10-130 16,20-6-79-16,19-12-24 15,19 0-5-15,29-5 0 0,34-13 3 16,40-5-8-16,36-10 1 15,28-3 6-15,13-4-8 16,-1 2 9-16,-11 10-5 16,-20 4-7-16,-30 2-2 0,-23 8 1 15,-28 0 2-15,-17 7 2 16,-13-2 1 0,-15 4 9-16,-9 5-2 0,-9 0 1 15,-6 0-6-15,-2 0-9 16,-3-3-82-16,0-6-110 15,0-7-76-15,-19-8-76 16</inkml:trace>
  <inkml:trace contextRef="#ctx0" brushRef="#br0" timeOffset="-13005.71">23624 1627 597 0,'-13'-24'477'15,"4"8"-252"-15,-1 4-154 16,10 4-49-16,-8 4-8 16,8 4-11-16,0 16-6 15,0 16-1-15,0 26 2 16,4 24 4-16,4 22-1 16,1 19 7-16,-3 10-11 15,-1-2 8-15,-2-5-5 16,5-8 5-16,-2-15-7 15,-3-18 5-15,2-16-3 16,-5-16 1-16,0-13 5 16,0-7 1-16,0-12-8 0,0-4 4 15,0-10 3-15,0-7 5 16,0 0 42-16,0-7 39 16,0-14-39-16,0-20-52 15,-8-28-34-15,-1-25 11 16,9-21 8-16,-13-18 16 0,7-15-7 15,-7 2 8-15,-3 9-2 16,2 13 11-16,3 15-10 16,0 21 8-16,-1 13-5 15,12 22-4-15,-9 12-6 16,9 13 3-16,0 8-2 16,0 8-6-16,0 3 2 15,0 9 2-15,12 0 3 16,16 13 0-16,9 7-1 15,11 4 5-15,14 4-3 16,9 10 11-16,8-2-11 0,3 0 0 16,-6-4-3-16,-7 2 3 15,-16-5-8-15,-12-6 1 16,-9-1 5-16,-12-8-5 16,-2 3 2-16,-10 0-4 15,-8 4 3-15,-8 7 8 0,-13 17-4 16,-12 16 11-1,-13 16-9-15,-9 4 2 16,-11 5 2-16,6-1 0 0,2-7 1 16,6-8-2-16,13-11-3 15,-1-5 7-15,9-4-7 16,2-11 6-16,5-7 2 16,4-6-11-16,9-9 8 15,-2-5 2-15,13-5 4 16,0-7 1-16,-8 9 6 0,8-9-2 15,0 0 3-15,0 0 1 16,0 0-9-16,0 0-5 16,0 0 1-16,0 0-1 15,0 0 2-15,0 0-10 16,0 0 9-16,0 0-2 16,0 0-5-16,0 0 3 15,0 0-4-15,0 0-11 16,0 0-34-16,0 0-73 15,0 0-84-15,0 0-57 16,0-4-23-16,0-8-55 16</inkml:trace>
  <inkml:trace contextRef="#ctx0" brushRef="#br0" timeOffset="-175005.89">14946 264 59 0,'0'-8'111'15,"0"1"45"-15,0-6-46 16,0 0-40-16,0-4-2 15,0 6 1-15,8-6 9 0,-8 2 8 16,5 2 8-16,-5 1 10 16,3 0-10-1,-3 5-9-15,0-3-5 0,0 3-13 16,0-3-14-16,0 7-6 16,0 3-13-16,0 0-9 15,0 0-7-15,0 0-4 16,0 0-4-16,0 0 5 15,0 0 16-15,0 0-3 0,0 0-2 16,0 0-7-16,0 0-4 16,-8 0-6-16,0 0-5 15,0 0 5-15,-4 0-6 16,-3 17-6-16,-10 3 10 16,-3 4-12-16,-1 4 9 15,-7 5-1-15,-1 5-1 16,-8 2 6-16,-8 4-5 15,-7 5 2-15,-6 1 0 16,1-2-5-16,1-3 2 0,4 0-4 16,1-4 3-16,6-6-1 15,5-2 2-15,3-4 2 16,9-5-6-16,3 1 3 16,10-5 2-16,2-3-4 15,3-6-4-15,7-2 3 16,3-2 2-16,8-7 6 15,0 0-5-15,0 0 6 16,0 0 9-16,0 0 4 16,0 0 6-16,8 0-9 15,3 0-1-15,15-7 9 0,14-6-9 16,16 1-2-16,15-6-4 16,10 4 0-16,12-2-4 15,13-1 0-15,6 1 2 16,7 4 3-16,-9 4-8 15,-13-1-5-15,-12 5-2 0,-15 4 3 16,-17 0 7-16,-10 0-4 16,-9 0 5-1,-11 0-14-15,-7 0 13 16,-2 0-10-16,-7 0 8 0,1 0-10 16,-2 0-17-16,-6 0-36 15,0 0-60-15,0-4-61 16,0 0-106-16,0-3-38 15,-14-7 24-15,2-5-13 16</inkml:trace>
  <inkml:trace contextRef="#ctx0" brushRef="#br0" timeOffset="-174540.94">15183 195 129 0,'-14'-24'210'16,"3"0"-72"-16,-4-2-48 16,2 3-21-16,0 2 2 15,0 0 10-15,2 5 7 16,11 4-1-16,0 1-4 16,0 0-13-16,0 9-8 0,0 2-17 15,0 0-16 1,0 0-10-16,0 0-8 15,0 0-7-15,0 0 1 0,0 0-3 16,0 17 8-16,0 11 19 16,0 15 46-16,3 19-1 15,2 11-15-15,3 17 11 16,0 12-7-16,5 4-6 16,0 3-7-16,-3 2 8 15,3-6-21-15,-5 2-13 0,1-7-1 16,-1 0-5-16,0-12 3 15,-1-10-9-15,2-13 8 16,-6-9 2-16,-3-15-5 16,0-13-9-16,0-7-1 15,0-4-7-15,0-10 0 16</inkml:trace>
  <inkml:trace contextRef="#ctx0" brushRef="#br0" timeOffset="-174479.4">15218 1551 2047 0,'0'0'-5'0,"0"-9"-120"16,0 1-94-16,0-7-102 16,0 2-4-16,0-4 34 15</inkml:trace>
  <inkml:trace contextRef="#ctx0" brushRef="#br0" timeOffset="-172709.87">21467 855 406 0,'0'-22'208'15,"0"-1"-68"-15,-8-1-63 16,-3-5-13-16,-9-4 7 0,-6-3-4 16,0-1 15-16,-16-3-18 15,-11-6-17-15,-9 1-19 16,-6 0-6-16,-8 9 31 15,-6 4 125-15,-3 7-54 16,-6 9-52-16,-2 11-35 16,-7 5 3-16,-23 21-14 0,-15 12-13 15,-7 13-9-15,-7 10 3 16,-1 13-4 0,-5 12 2-16,-4 9-2 0,1 11-2 15,12 5 4-15,15 1-3 16,17-2-1-16,19-8 2 15,13-7-8-15,15-14 0 16,19-9 12-16,11-15-8 16,10-12-6-16,13-11 1 0,5-4 6 15,12-8-2-15,0-4 7 16,0-1 2 0,0-5-6-16,0 5-6 0,3-4 9 15,6 0-7-15,-1 1 4 16,-3-9-1-16,-5 8 0 15,0-8 2-15,0 0-3 16,0 0-7-16,0 0-13 16,0 0-48-16,0 0-67 0,0-8-93 15,0-5-121-15,-13-16 32 16,-2-7-33-16</inkml:trace>
  <inkml:trace contextRef="#ctx0" brushRef="#br0" timeOffset="-172326.15">18520 1026 382 0,'0'-32'215'15,"0"2"-91"-15,5 14-56 16,-2 4-17-16,-3 4 6 0,0 4-17 16,0 4-15-16,0 20 24 15,0 21 82-15,-8 19-35 16,-13 30-41-16,-7 20-15 15,-4 14-23-15,-1-4-6 16,5-11-5-16,2-11-1 16,12-20-7-16,14-20 2 0,0-14 1 15,8-16-1-15,16-8 7 16,15-20-7-16,18-7-6 16,25-18 10-16,11-12 1 15,10-8-3-15,-3-2-4 16,-1-3 4-16,-10 1 1 15,-16 9-3-15,-16 7 3 16,-16 12-2-16,-13 5 2 0,-7 1-1 16,-10-3-52-16,-11 3-76 15,-7-2-73-15,-15-3-25 16,-6-10-42-16,-12-1 5 16</inkml:trace>
  <inkml:trace contextRef="#ctx0" brushRef="#br0" timeOffset="-172027.05">18728 1009 393 0,'-25'-38'220'16,"5"11"-72"-16,4 2-39 15,7 6-22-15,9 5-28 16,0 6-18-16,0 8-24 16,4 8 1-16,14 18 61 15,8 19 29-15,8 15-11 0,5 18-14 16,7 19-13-16,2 7-1 15,0 11-28-15,8-5-4 16,-9-7-23-16,-3-14-3 16,-2-11-5-16,-11-18 1 15,-2-10-1-15,-13-15-6 16,-2-6 2-16,-8-8 2 16,-3-4-4-16,2-17 0 15,-5 0-12-15,0 0-41 0,0 0-99 16,0-5-113-16,0-3-60 15,-14-4-43-15</inkml:trace>
  <inkml:trace contextRef="#ctx0" brushRef="#br0" timeOffset="-171261.53">11678 8226 675 0,'-40'9'303'0,"6"-9"-124"16,11 7-92-16,6-7-38 0,17 0-14 15,4 0-23 1,24-16-10-16,34-16 4 0,39-22-3 16,44-10 6-16,35-14-2 15,18-7-4-15,6 3 1 0,-9 6-4 16,-17 7-4-16,-28 7 0 15,-23 12 5-15,-26 10 6 16,-23 12-2-16,-22 6-1 0,-19 10 17 16,-9 5 19-16,-12-2 29 15,-3 9 3-15,-5 0-13 16,-8 0-24-16,0 0-15 0,0 0-3 16,0 0-13-16,0 0-16 15,0 0-34-15,-12 0-64 16,3 0-100-16,-7 0-82 0,-1 0 23 15,1-2-23 1,-8-12 51-16</inkml:trace>
  <inkml:trace contextRef="#ctx0" brushRef="#br0" timeOffset="-170694.86">13326 7041 374 0,'0'-20'290'0,"0"4"-60"16,-8 8-87-16,8 4-69 0,-7 4-39 15,7 0-11-15,0 12 7 16,0 22 85-16,0 17 42 16,7 27-21-16,1 27-50 15,4 13-32-15,4 9-22 0,1-4-14 16,3-14-6-16,0-16-14 16,-3-20 2-16,-6-15 2 15,2-18-1-15,-4-11 4 0,-5-17-2 16,-4-15-24-16,0-26-20 15,-17-27-12-15,0-26 10 16,-6-24 18-16,-6-13 12 0,-4 0 15 16,2 15 28-16,-6 8 29 15,5 21-3-15,-1 18 41 0,5 7-2 16,3 18-38 0,9 7-58-16,3 6 0 0,2 7 0 15,11 3 0-15,0 1 0 16,8 8 0-16,16 0 0 15,17 12 0-15,12 0 0 16,12 5 0-16,3-1 0 16,5 4 0-16,-3 4 0 0,-1 4 0 15,-4 5-10-15,-8 8-7 16,-17 4 10-16,-9 7 2 0,-14 10-4 16,-17 11 9-16,-17 4 0 15,-9 5 2-15,-13 4-1 16,-4-1 2-16,-2-4 3 15,0-2-6-15,5-15 8 0,6-8-7 16,6-10-6-16,9-18 10 16,6-7-7-16,5-9-8 15,8-5-9-15,0-7-53 0,0 0-92 16,4 0-89-16,9-11-77 16,2-12-39-16,10-19-17 15</inkml:trace>
  <inkml:trace contextRef="#ctx0" brushRef="#br0" timeOffset="-169299.26">26296 4563 303 0,'-109'24'564'15,"80"-24"-509"-15,14 0 8 16,2 0 54-16,37 0 130 16,17-12-234-1,20-5 2-15,25-7-6 16,18-4-1-16,20-4 1 15,4-5-3-15,1-1-1 0,-7 2 0 16,-11 8 1-16,-21 4-10 16,-22 3 15-16,-19 5-9 15,-16 4 9-15,-14-1-13 0,-10 5-54 16,-9-1-63-16,-20 2-77 16,-17 3-28-16,-16 4 2 15,-15-5-38-15</inkml:trace>
  <inkml:trace contextRef="#ctx0" brushRef="#br0" timeOffset="-168799.06">26521 4071 179 0,'-13'-33'265'0,"5"4"-85"16,-4 5-72-16,3 8-44 0,9 4-9 15,-12 8 8-15,-1 4-4 16,-1 0-18-16,-16 23-8 15,-11 14-2-15,-12 16 15 0,-7 16 0 16,-9 8-7 0,0 5-13-16,4 4-13 0,5-10 1 15,7-7-3-15,11-7-9 16,13-12 2-16,15-11-4 16,14-7-2-16,3 1 0 0,13-5-6 15,16-3 1-15,13 0 7 16,12-6-5-16,11-2 2 0,10 4 2 15,10-4 0-15,7 2 1 16,-1-2 7-16,-4 4 4 16,-15-2 5-16,-10-2-3 0,-14-4 1 15,-15-3 10-15,-13 0 17 16,-6-10 31-16,-4 7-5 16,-6-7-8-16,-7 0 16 15,0 0 48-15,0 0 51 0,0-17-73 16,-15-6-101-16,-11-18 0 15,2-16 0-15,-4-12 0 16,-1-13 0-16,1-6 0 0,0-7 0 16,-1 7 0-16,6 4 0 15,2 15 0-15,0 18-12 16,6 10-203-16,2 17-76 0,5 10-41 16,-4 14 59-16,-1 29 54 15,-8 16-32-15,-2 11 28 16</inkml:trace>
  <inkml:trace contextRef="#ctx0" brushRef="#br0" timeOffset="-167701.48">20879 7189 52 0,'-16'0'160'0,"0"0"36"0,4 0-47 15,-1 0-42-15,13 0-29 16,-8 0-8-16,8 0 6 0,0 0 23 16,0 0 0-1,0 0-26-15,8-6-36 0,5 3-31 16,-1-6-2-16,7 2 2 15,11-5-2-15,10-5 4 0,9 1-5 16,8-6 0-16,7 3-1 16,6-1-1-16,3 1 5 0,-8 1-8 15,-8 6 4-15,-8 0-4 16,-13 4 0-16,-11 4 5 16,-10 4-1-16,-1-4 2 15,-8 4 7-15,-6 0 9 0,0 0 23 16,0 0-8-16,0 0-14 15,0 0-8-15,0 0-17 16,0 0-20-16,0 0-24 16,0 0-39-16,-11 0-45 15,-1 0-50-15,0 0-5 0,4 0-6 16,-6-4-25-16</inkml:trace>
  <inkml:trace contextRef="#ctx0" brushRef="#br0" timeOffset="-166635">21394 6801 19 0,'0'-12'59'16,"0"4"72"-16,0-1 44 15,0 6-53-15,0-1-43 16,-8 4-36-16,8 0-9 0,0 0 13 16,0 0 5-16,0 0-11 15,0 0-17-15,0 0-11 0,0 0-4 16,5 0-7-16,3 0 1 15,5 0-2-15,3 0-3 0,4 7 4 16,-4 7-1-16,1-3 3 16,-2 1-4-16,-1 1 2 15,-3-1-2-15,1 4 8 16,-4 0 0-16,0 1 7 0,-8-1-7 16,0 4 4-16,0 1-3 15,0-2-1-15,0 7 5 16,0-6-7-16,0 1 13 0,0-2-6 15,-11 2 1-15,11-1-1 16,-14-4 0-16,14-4-3 0,0 1-7 16,-8 0 1-16,8-6-2 15,0-7 2-15,0 8-3 16,0-8 1-16,0 9 2 0,0-9 1 16,0 7-2-16,0-7 1 15,0 0 2-15,0 0-2 0,0 0 3 16,0 0-2-16,0 0-1 15,0 0 4-15,0 0-4 16,0 0 2-16,0 0-3 16,0-3 3-16,0-6-2 0,0 2-6 15,-6-5 6-15,6-1-4 16,-14 0 5-16,7-4-10 0,-1 3 8 16,8-3-8-16,-14 0 3 15,14 1-8-15,-8-3 11 16,0-2-5-16,0 0 5 0,8 1-5 15,-10-1 4-15,1 2-5 16,1-2 0-16,-1 1 6 0,1-1-4 16,0 0 5-16,0 6-2 15,-4 2-2-15,4 1 4 16,8 0-1-16,-8 0 0 16,8-1 2-16,0 5 2 0,0 5-7 15,0-2-1-15,0 5 2 16,0 0 2-16,0 0-2 15,0 0-3-15,0 0 2 16,0 0 3-16,-9 0 1 16,9 0-5-16,0 0-2 15,0 0 4-15,0 0-5 32,0 0 2-32,0 0 1 15,0 0-1-15,0 0-5 0,0 0-1 16,0 0-1-16,0 0-7 15,0 0-6-15,0 0 1 0,0 0 4 16,0 0 4-16,0 0 0 16,0 0 2-16,0 0-3 15,0 0 4-15,0 0-15 0,0 0-6 16,0 0-6-16,0 0 3 16,0 0 2-16,0 0 9 0,0 0 6 15,0 0 7-15,0 0 7 16,0 0-2-16,0 0 9 31,0 0 1-31,0 0 1 0,0 0 4 16,0 0 1-1,0 0-4-15,0 0 4 0,0 0-3 16,0 0-3-16,0 8 2 16,5-8-5-16,7 8 8 15,3-8 0-15,9 8-4 0,7-8-3 16,0 0-21-16,1 0-25 15,1 0-34-15,-5 0-50 16,-2 0-45-16</inkml:trace>
  <inkml:trace contextRef="#ctx0" brushRef="#br0" timeOffset="-161277.58">11869 4999 438 0,'-16'-13'131'0,"7"34"-49"15,9 81 143-15,-16 138 207 16,-20 154 156-16,-21 193-437 0,-20 190-151 16,-9 175 0-16,5 147 0 15,13 106 0-15,21 49 0 0,47 8 0 16,62-20 0-16,68-38 0 16,40-57 0-16,18-83 0 15,-9-107 0-15,-26-400-83 0,-30-557-236 16,-43 0-30-16,-38 0-18 15,-34 0 44-15,-22 0 37 0</inkml:trace>
  <inkml:trace contextRef="#ctx0" brushRef="#br0" timeOffset="-151127.34">14785 211 7 0,'0'0'6'0,"0"0"-1"16,0 0-2-16,0 0-2 16,0 0 0-16,0 0 0 15,0 0-3 1,0 0-1-1,0 0-2-15,0 0-8 16</inkml:trace>
  <inkml:trace contextRef="#ctx0" brushRef="#br0" timeOffset="-150378.67">16860 349 44 0,'0'-3'87'0,"0"3"85"15,0 0-47-15,0 0-37 16,0-4-32-16,0 0-8 16,0-1 2-1,0 5 13-15,0 0 9 0,0 0-12 16,0 0-13-16,0 0-16 16,0 0-4-16,0 0-16 15,8-3-13-15,7-6 2 16,18 1 0-16,12-4 4 15,12-4 1-15,14 0-7 16,8-1 5-16,3 1 2 16,-3 0-3-16,3 2-2 0,-4 3-2 15,-9-6 2-15,-9 6 3 16,-12 2-2 0,-10 1 10-16,-14 5-2 15,-7-2-6-15,-9 5-11 0,-8 0-21 16,-11 0-34-16,-11 0-51 15,-2 0-6-15,-6 8-16 16,-5 0-68-16</inkml:trace>
  <inkml:trace contextRef="#ctx0" brushRef="#br0" timeOffset="-149696.34">17128 296 64 0,'0'-4'103'0,"0"1"65"0,0-6-48 16,-9 5-43-16,9-3-25 16,0-1-5-16,0 3 2 15,0 1-2-15,0 4-2 16,0 0-17-16,0 0-14 16,0 0-5-16,0 0-12 15,0 17 2 1,0 10 4-16,-8 15 9 0,0 9 2 15,-6 11-6-15,4 4-1 16,-2-1 0 0,-1-3-6-16,5-15 2 15,8-6-1-15,-8-9-2 0,8-7 1 16,0-9 3-16,0-4 5 16,0-12 3-16,0 0 34 15,0 0-2-15,0-7-22 16,11-14-12-16,11-4-7 15,2-7-1-15,3 0 0 16,8 3-3-16,1 2-2 16,4 2 2-16,4 0-1 0,5 8 1 15,-3 5-1-15,-2 12 4 16,-4 0-4-16,-4 12 3 16,-1 5-1-1,-10 10-1-15,-7 7 6 0,-6 7 0 16,-12 8 6-16,0 4-3 15,-24-1-5-15,-13 5 3 16,-8 0-5-16,-4-7 2 16,0-10-1-16,5-8 0 15,8-7 1-15,2-9-1 16,8-16 5-16,0 0 9 16,10 0 16-16,4-8 15 0,12-4-12 15,0-9-10-15,0 1-6 16,9 4-15-1,2-1 0-15,10-2-4 16,-2 1 1-16,6 7-1 0,-4-3 1 16,1 7-4-16,-13 0-43 15,-1 7-72-15,0 0-73 16,-8 0-46-16,-8 0-68 16</inkml:trace>
  <inkml:trace contextRef="#ctx0" brushRef="#br0" timeOffset="-148763.28">15441 651 314 0,'-15'-24'145'0,"-27"-26"1"16,14 26-106 0,-45-9 20-1,29 33-30-15,-9 12 9 0,-3 17-17 16,-6 12-4-16,2 17 1 15,6 10-8-15,15 2-6 16,10-5 5-16,15-9 0 16,14-4-5-16,22-6 4 15,18-9-2-15,12-13-3 16,18-24 3-16,9-7-7 16,4-22 0-16,7-19-3 15,0-27 3-15,-14-15-5 16,-14-7 4-16,-30-8-4 15,-21-5 8-15,-19 4 12 16,-19 12-2-16,-19 13-8 16,-19 23 6-16,-23 38-5 0,-23 37 5 15,-22 35 12-15,-17 38 0 16,3 32-2-16,9 21-9 16,30 7 2-16,33 1 12 15,48-8-3-15,48-12-2 16,43-31 9-16,36-31 2 15,35-44-5-15,15-46-11 16,14-36-10-16,2-28 0 0,-4-25 2 16,-24-16-8-1,-33-21-13-15,-40-12-17 16,-37 2 7-16,-28 10 19 16,-28 21 2-16,-26 36 2 15,-17 41-3-15,-27 49 0 0,-21 58 9 16,-23 38 12-16,-10 39-1 15,-4 19-10-15,26 14-2 16,32-1 9-16,46-5-3 16,52-20-1-16,38-24 5 15,38-32-2-15,37-45-6 16,25-41-5-16,17-41-3 16,8-33-22-16,-11-23-6 0,-12-24-21 15,-31-14 3 1,-36-7 17-16,-36 3 20 15,-37 9 9-15,-37 24 7 16,-23 29 0-16,-19 27-6 16,-14 38 4-16,-12 24 2 0,-5 26-3 15,2 19 3-15,5 12-6 16,18 4 2-16,17 4-8 16,19 5 3-1,19-6-7-15,30 4-18 0,13-12-8 16,12-4-75-16,10-7-46 15,7-12-64-15,-5-9-55 16</inkml:trace>
  <inkml:trace contextRef="#ctx0" brushRef="#br0" timeOffset="-146801.6">12872 7632 30 0,'-21'11'47'0,"1"4"28"15,-1-4 49-15,2 1-2 16,-3-5-49-16,3-7-29 0,-1 0-8 16,2 0-9-16,2 10 2 15,4-10 1-15,1 0-4 16,-5 0-5-16,-2 7-6 15,4-7 7-15,0 9 3 0,6-1 3 16,8-8 8-16,0 0 0 16,0 0 9-16,0 0-4 15,13 0-11-15,7-12-15 16,20-12 9-16,26-10 2 0,10-10 0 16,19-6-4-1,1 2 2-15,1 3-14 0,-10 4-3 16,-11 8-3-16,-16 10-1 15,-14 2 1-15,-10 8-2 16,-11 1-1-16,-4 4 4 0,-8 5-1 16,-7-2 5-16,-6 5-1 15,0 0-14-15,0 0-22 16,-15 0-39-16,-10 12-73 0,-3 0-36 16,-5-3-41-1,-4-9-302-15</inkml:trace>
  <inkml:trace contextRef="#ctx0" brushRef="#br0" timeOffset="-146284.83">13201 7311 232 0,'0'-9'198'15,"0"-3"-65"-15,0 5-39 0,0-3-20 16,0 5-10-16,0 3-8 16,0 2-16-16,0 0-19 15,0 0-11-15,0 7-1 0,0 14-8 16,3 15 10-16,0 21 0 15,6 21 12-15,-1 19 25 16,5 14-5-16,4-1-17 16,-2-8-11-16,2-8-9 15,0-18-5-15,-5-14 4 16,-6-13-2-16,2-17 1 0,-2-7 4 16,-3-13-4-16,-3-12 3 15,0-22-1-15,0-18 3 16,0-24-5-16,0-31-3 15,0-19 4-15,0-7 12 0,-12 7 12 16,4 7 3-16,8 21 28 16,-7 18-7-16,7 11-14 15,0 16-17-15,0 8-12 16,0 13-10-16,4 7-6 0,10 10 6 16,11 3-7-16,12 16 5 15,8 16 5-15,0 17-10 16,4 21 9-16,-2 19-4 15,2 9 3-15,-8-1 0 0,-12-2 4 16,-12-10-5-16,-11-7 0 16,-6-13 3-16,-14-8 7 15,-3-8-7-15,-4-10-2 16,2-5 2-16,2-11-11 0,4-6 2 16,1-5-50-16,12-12-210 15,9-7-3 1,24-22-54-16</inkml:trace>
  <inkml:trace contextRef="#ctx0" brushRef="#br0" timeOffset="-145997.56">18513 6651 464 0,'-42'0'222'16,"5"0"-105"-16,6 0-54 15,6 0-28-15,8 0 29 0,17 0 12 16,0 0-38-16,0 0-25 15,0 0-9-15,13 0-38 16,5 0-90-16,-1-8-72 0,5-5-112 16</inkml:trace>
  <inkml:trace contextRef="#ctx0" brushRef="#br0" timeOffset="-145838.9">18539 6687 403 0,'-11'16'273'0,"3"-4"-128"15,8-12-75-15,-7 9-34 16,7-9-18-16,0 0-6 16,0 0-11-16,0 0-40 15,0 0-63-15,0 0-28 0,0 0-28 16,0 0-49-16</inkml:trace>
  <inkml:trace contextRef="#ctx0" brushRef="#br0" timeOffset="-145714.25">18456 6703 176 0,'-13'0'239'0,"1"0"-83"15,-2 0-73-15,3 0-36 16,5 0-24-16,6 0-12 16,0 0-7-16,0 0-3 15,-8 0-7-15,8 0-55 0,0 9-68 16,-10-9-96-16</inkml:trace>
  <inkml:trace contextRef="#ctx0" brushRef="#br0" timeOffset="-144354.78">14532 7783 64 0,'-16'0'119'16,"-1"0"44"-16,6 0-60 16,11 0-41-16,-8 0-31 0,8 0-9 15,0 0 0-15,0 0 4 16,0 0-1-16,0 0 8 16,0 0-2-16,0 0-2 0,0 0-3 15,0 0-1-15,0 0 0 16,3 0 0-16,2 0-2 15,-2 0 8-15,5 0 8 16,1 0 2-16,2 0-4 16,11-4-9-16,7-4 0 15,7-1 1-15,21-10 13 0,24-10-9 16,28-16 10-16,32-16-13 16,42-13-9-16,54-4-10 15,47-3-2-15,33 0-5 16,12 3 5-16,-8 5-9 0,-10 8 0 15,-15 8-3-15,-19 8 3 16,-33 13-2-16,-41 8 3 16,-40 3-1-16,-38 8 0 0,-35 9 4 15,-25 0 2 1,0 1 44-16,-56 3-23 16,-9-6-14-1,-50 3-3-15,13 1-5 16,-3 6-8-16,0 0-16 0,-9 0-27 15,-11 0-68-15,-14 18-58 16,-12 3-9-16,-12 2-10 16,2 7-49-16,-6-2 31 0</inkml:trace>
  <inkml:trace contextRef="#ctx0" brushRef="#br0" timeOffset="-143489.3">15966 7615 441 0,'-113'28'179'16,"19"-11"-73"-16,21-4-55 16,20-13-22-16,16 0 26 0,17 0 53 15,9-8-13-15,14-9-44 16,30-16-25-16,38-11-9 16,51-17 5-16,58-9 5 0,43-6 8 15,30-3-9-15,2 6-9 16,-4 4-3-16,-11 9-4 15,-20 5 2 1,-27 16-7-16,-29 7-1 0,-34 6-6 16,-32 7 6-16,-30 6 14 15,-22 0 33-15,-15 5 29 0,-14 4 8 16,-13 4-32-16,-4 0-20 16,-12 0-13-16,0 0-4 15,3 0-9-15,-4 0-4 0,7 0 0 16,6 0-4-16,-9 0-1 15,9 0 2-15,0 0-1 16,0-3 0-16,0-2 0 16,0 1 5-16,0 4 2 15,0-4 9-15,0 4-9 16,0 0 1-16,0 0-5 16,0 0-2-16,0 0 4 15,0 0 1-15,0 0-6 0,0 0-4 16,0 0 15-16,0 0-6 15,0 0-1-15,0 0 0 16,0 0 5-16,-8 0-8 0,8 0-5 16,-8 0 7-16,8 0-4 15,-8 0 1-15,8 0-5 16,-9 0 2-16,9 0 5 0,-9 0-1 16,9 0-7-1,0 0 3-15,0 0 6 16,0 0-12-16,0 0 3 15,0 0 7 1,0 0-2-16,-6 0-1 0,-2 0 0 31,8 0 1-15,0 0-2-16,0 0-1 16,0 0 0-16,0 0 5 0,0 0 0 15,0 0-6-15,-9 0 8 16,9 0-9-1,0 0-5-15,0 0 0 0,0 0-4 16,0 0 3 0,0 0 0-16,0 0 2 0,0 0 6 15,-8 0 2-15,8 0-4 16,0 0-3-16,0 0-9 16,0 0-3-16,0 0 7 0,0 0-19 15,0 0-8-15,0 0-26 16,0 0-23-16,0 0-35 15,0 0-29-15,0 0-19 0,0 0-3 16,8 0 22-16,4 13 8 16,12-13-65-16</inkml:trace>
  <inkml:trace contextRef="#ctx0" brushRef="#br0" timeOffset="-142137.83">21326 7257 31 0,'-12'0'78'0,"-1"0"109"15,2 11-56-15,2-11-39 16,-3 9-41-16,4-9-21 16,-4 0-5-16,4 0 14 0,8 0 12 15,-13 0 0-15,4 0-4 16,-2 0-5-16,4 0-8 16,7 0 4-16,-8 0 1 15,-1 0 2-15,9 0 8 16,-8 0-11-16,8 0-1 0,0 0 10 15,0 0 5-15,0 0 15 16,0 0 16-16,0 0-11 0,8 0-36 16,16-11-15-16,29-10-8 15,32-12-8-15,42-11 3 16,51-10-1-16,51-2 0 0,37-9-6 16,23 0 5-16,4-1-10 15,-5 5 5-15,-8 1-5 16,-8-2 2-16,-15 5 2 15,-22 5 15-15,-29 7-6 16,-36 4 7-16,-32 13-7 16,-31 4 6-16,-30 7 44 0,-21 0 56 15,-16 9 27-15,-15 1-24 16,-8 7-116-16,-5 0-2 16,-7-5 0-16,-5 2 0 15</inkml:trace>
  <inkml:trace contextRef="#ctx0" brushRef="#br0" timeOffset="-141717.71">24905 6375 2047 0,'0'8'0'0,"-9"-8"0"16</inkml:trace>
  <inkml:trace contextRef="#ctx0" brushRef="#br0" timeOffset="-141210.05">24896 6383 2021 0,'0'0'-338'0,"-13"7"-60"16,-7-7-30-16</inkml:trace>
  <inkml:trace contextRef="#ctx0" brushRef="#br0" timeOffset="-139994.26">13716 10176 79 0,'-28'20'157'16,"3"-3"-1"-16,5-5-47 15,3-12-33-15,6 8 1 16,2-8 15-16,9 0 6 16,-7 0 18-16,7 0 9 15,0 0-8-15,0-8-15 0,0 2-21 16,4-9-28-16,11-9-32 16,15-12-12-16,10-18-4 15,17-8 0-15,7-9-3 0,9-3-4 16,5 1 5-16,-5 7-2 15,1 5-5-15,-6 5 6 16,-7 2 0-16,-10 12-2 16,-4 14 4-16,-15 9-3 15,-7-2 3-15,-13 9 5 0,-6 5-1 16,0 2 3-16,-6 5-5 16,0 0-1-16,0 0-11 15,0 0-2 1,0 0-17-16,0 0-38 15,0 0-38-15,-9 0-29 0,9 0-32 16,-11 12-29-16,2-2-19 16,-3-10-49-16</inkml:trace>
  <inkml:trace contextRef="#ctx0" brushRef="#br0" timeOffset="-139329.51">14236 9377 106 0,'-8'-11'215'0,"-1"-6"-57"15,-2 5-57-15,3 0-28 0,-1 0-1 16,9 3 13-16,0 2 18 16,0 2-14-16,0 2-29 15,0 3-29-15,0 0-20 0,0 8-2 16,0 12-4-16,0 16 38 16,0 22 1-16,0 15-10 15,0 8-9-15,9 5-7 16,-1-6-8-16,0-6-3 15,0-8-3-15,-1-9-6 0,2-14 3 16,-5-5 5-16,-4-9-1 16,4-10-8-16,-4-7 1 15,0-3 10-15,0-9-3 0,0-9-3 16,0-15-1-16,-12-16-4 16,0-21 5-16,-4-20-9 15,-1-13 3-15,-3 0 0 0,3 5 9 16,1 11-3-16,-1 14-3 15,7 9 2-15,10 15-5 16,-9 8 7-16,9 7-6 0,0 6 9 16,0 7-10-1,0-1 4-15,0 4-6 0,9 6-6 16,6 3 8-16,13 0-4 16,9 0 10-16,8 0 2 15,0 0-8-15,4 0 1 16,-5 0-1-16,0 12 1 0,-6-4-8 15,-6 0-2-15,-7 1 5 16,-6-2 0-16,-6 5 3 0,-5 0 7 16,-8 9-5-16,0 7 10 15,-21 18-9-15,-12 18 12 0,-7 17 3 16,-1 9 3 0,-3 0-4-16,4-4-9 0,7-10 1 15,5-5 3-15,7-15 1 16,9-12 1-16,3-6-9 15,9-14-4-15,0-4 4 16,0-7 2-16,0-4-2 0,0-9-7 16,0 0-20-16,0 0-28 15,0 0-57-15,0-15-81 16,0-12-60-16,0-26-65 0</inkml:trace>
  <inkml:trace contextRef="#ctx0" brushRef="#br0" timeOffset="-138431.07">18386 6732 417 0,'-16'-8'158'0,"-2"4"-72"15,4-1-47-15,3 2-19 16,2 3-7-16,9 0-3 16,0 0-5-16,0 0-1 0,0 0-5 15,0 0 2-15,0 0-12 16,0 0-22-16,-8 12-29 16,8 0-52-16,0 4-97 15</inkml:trace>
  <inkml:trace contextRef="#ctx0" brushRef="#br0" timeOffset="-138065">18327 8841 192 0,'-9'0'173'16,"9"8"-84"-16,-8-8-41 16,8 13-28-16,0-13-9 0,0 7-4 15,0-7-4-15,0 10-8 16,0-10-16 0,0 0-69-16,-9 0-83 0</inkml:trace>
  <inkml:trace contextRef="#ctx0" brushRef="#br0" timeOffset="-137766.41">18926 11276 492 0,'-23'6'133'0,"2"-6"-74"0,4 0-83 15,10 10-24 1,7-10 14-16,-9 7 14 0,9-7 5 15,0 0-19-15,-8 0-61 16,0-7-89-16</inkml:trace>
  <inkml:trace contextRef="#ctx0" brushRef="#br0" timeOffset="-137209.64">18858 9928 365 0,'-33'-61'152'0,"1"-1"-118"16,-1 5-136-16,1 5-116 0</inkml:trace>
  <inkml:trace contextRef="#ctx0" brushRef="#br0" timeOffset="-136986.23">18779 11380 297 0,'-16'13'101'16,"4"-13"-93"-16,5 0-139 15</inkml:trace>
  <inkml:trace contextRef="#ctx0" brushRef="#br0" timeOffset="-136573.82">18483 6839 270 0,'0'-10'153'0,"0"8"-72"16,0 2-45-16,0 0-15 15,0 0-16-15,0 0-4 0,0 7-16 16,0 5-9-16,0 4-34 16,0 0-100-16</inkml:trace>
  <inkml:trace contextRef="#ctx0" brushRef="#br0" timeOffset="-136333.57">18496 8893 682 0,'-30'0'130'16,"3"-3"-140"-16,5-1-114 0,5 4 9 16,-1 0 39-16,2 0 36 15,2 0 19-15,3 7-8 16,11-7-33-16,-8 0-51 0</inkml:trace>
  <inkml:trace contextRef="#ctx0" brushRef="#br0" timeOffset="-136057.57">18906 11344 602 0,'-20'17'318'16,"-1"-5"-175"-16,0 0-249 15,7 9-54-15,0-1 55 16,14-4 49-16,-12-4 28 0,12-12 17 16,-8 0-18-16,8 0-51 15,-9-12-102-15</inkml:trace>
  <inkml:trace contextRef="#ctx0" brushRef="#br0" timeOffset="-134111.22">18443 6947 70 0,'0'10'206'15,"0"-10"-56"-15,0 0-55 16,0 0-29-16,0 0-17 16,0 0 5-16,0 0 13 0,0 0 15 15,0 0-7 1,0 0-16-16,0 0-11 0,0 0-15 15,0 0-12-15,0 0-9 16,0 0 2-16,0 0-9 16,0 0 0-16,0 0-2 0,0 0-2 15,0 0 3 1,0 0-3-16,0 0-6 16,0 0 7-16,0 0 5 15,0 0-12-15,0 0 6 16,0 0 0-16,0 0 1 15,0 0 1-15,0 0 0 32,0 0-6-32,0 0 4 15,0 0 3-15,0 0-2 16,0 0-6-16,0 0 5 16,0 0 0-16,0 0-3 0,0 0 8 15,0 0-7-15,0 0 2 16,0 0-5-1,0 0 1-15,0 0 1 16,0 0 8-16,0 0-7 16,0 0 2-16,0 0-3 15,0 0 7-15,0 0-10 16,0 0 8 0,0 0 1-16,0 0-9 0,0 0 9 15,0 0-1-15,0 0-6 16,0 0 1-1,0 0 3 17,0 0 1-32,0 0 2 15,0 0-5-15,0 0-1 16,0 0 7-16,0 0-4 16,0 0 0-16,0 0-3 31,0 0 4-16,0 0 2-15,0 0 0 16,0 0-10 0,0 0 3-16,0 0 6 15,0 0-1-15,0 0 0 0,0 0-5 16,0 0-3-16,0 0 0 16,0 0 2-16,0 0-2 15,0 0 5-15,0 0 2 0,0 0 2 16,0 0-12-16,0 0-19 15,0 0-24-15,0 0-17 16,0 0-29-16,0 0-14 0,0 0-12 16,0 0-33-16,0 0-40 15</inkml:trace>
  <inkml:trace contextRef="#ctx0" brushRef="#br0" timeOffset="-133890.48">18553 6895 268 0,'-14'0'164'0,"3"7"-78"16,3-7-45-16,8 0-19 0,-7 0-10 15,7 0 2-15,0 0-9 16,0 0-13-16,0 0-26 15,0 0-26-15,0 0-64 0,0-7-46 16</inkml:trace>
  <inkml:trace contextRef="#ctx0" brushRef="#br0" timeOffset="-133762.32">18513 6843 21 0,'0'0'42'15,"-14"0"36"-15,3 0 67 16,2 0-24-16,9 0-57 15,-8 0-33-15,8 7-26 0,0-7-73 16,0 0-99-16</inkml:trace>
  <inkml:trace contextRef="#ctx0" brushRef="#br0" timeOffset="-133610.5">18439 6972 152 0,'0'0'149'0,"-8"0"-38"16,0 0-56-16,8 0-34 16,-9 0-37-16,9 0-95 15,0-8-42-15</inkml:trace>
  <inkml:trace contextRef="#ctx0" brushRef="#br0" timeOffset="-132911.25">14443 9728 231 0,'0'-8'192'16,"-9"3"-81"-16,9 3-53 0,0-3-28 15,0 5-13-15,0 0 4 16,0 0 1-16,0 0-3 16,0 0-3-16,0 0-6 0,0 0 12 15,0 0 6-15,0 0 7 16,0 0-1-16,0 0-5 15,0 0-13-15,0 0-4 16,0 0-10-16,0 0-5 0,0 0 8 16,0 0-8-16,0 0 6 15,0 0 0-15,0 0-5 16,0-5 2-16,0 2 0 16,0-1 2-16,0 4-1 15,0 0-32-15,0 0-40 16,0 0-38-16,0 0-47 0,0 0-58 15</inkml:trace>
  <inkml:trace contextRef="#ctx0" brushRef="#br0" timeOffset="-132681.44">17530 9381 1046 0,'19'-28'255'16,"-7"5"-153"-16,-3 1-98 15,-5 11-5-15,-4-1 6 16,0 3-6-16,0 2-1 0,0-1-51 16,0 8-112-16,0 0-97 15,0-9-76-15</inkml:trace>
  <inkml:trace contextRef="#ctx0" brushRef="#br0" timeOffset="-132442.6">18406 9346 1033 0,'-20'-16'461'16,"0"-1"-248"-16,3 1-192 15,6-1-40-15,0 6 17 0,2 3 11 16,9-1-4-16,-8 5-10 16,8 0-27-16,0 4-61 15,0 0-46-15,0 0-207 16,0 0 184-16,-9 0-4 16,-3 0-2-16,-1 0-47 15</inkml:trace>
  <inkml:trace contextRef="#ctx0" brushRef="#br0" timeOffset="-131126.39">13822 7326 107 0,'-38'13'192'0,"12"0"-62"16,0-13-58-16,10 7-34 16,5-7-16-16,11 0 5 15,0 0 5-15,-9 0 11 16,9 0-3-16,0 0-11 0,0 0-6 15,9 0-4-15,10 0 26 16,22-5 3-16,25-8-18 16,17-6-8-16,28-6-7 0,10 1-6 15,1 0-10-15,-7 0 5 16,-18-2-5-16,-13 10 3 16,-16 4-1-16,-21 0-1 0,-15 5 4 15,-7 2 7-15,-9 1 5 16,-8 4 12-16,-8 0-16 15,-13 0 1-15,-14 0-12 16,-22 0-1-16,-16 16 1 16,-13 5 0-16,-16 3-1 0,-6 5 0 15,-6 4 0-15,-1-2 0 16,2 6 0-16,3 0-2 16,19-4 4-16,10-4-2 15,14-6 0-15,19-7 2 0,12-4 2 16,7-12 2-16,14 0-6 15,10 0 2-15,25-16-6 16,23-12 5-16,22-4-1 16,10-5 1-16,7 0-3 15,-8 9 3-15,-14 5 0 16,-20 6 0-16,-9 4 4 0,-19 5 5 16,-14 3-13-16,-21 5 2 15,-29 13 4-15,-30 11-3 16,-23 10 4-16,-9 9-4 0,-3 11-3 15,-1 6 3-15,5 2 0 16,2-5-2-16,18-8 6 16,20-12-3-16,21-9 2 15,14-13-3-15,16-2-10 0,22-13 8 16,20-19 2-16,29-22 5 16,32-20 0-16,37-13-3 15,32-6-1-15,16 1-2 16,6 10 4-16,-18 8-5 15,-25 13 1-15,-26 10 3 0,-29 14-1 16,-26 3 2-16,-25 9 1 16,-31 12-9-16,-34 9 5 15,-47 15-4-15,-38 17 7 0,-28 8-2 16,-6 11-2-16,1 9 1 16,7 4 3-1,7-3-3-15,16-5 1 0,24-12 1 16,21-10-3-16,20-15 4 15,17-4-1-15,15-7 3 16,9-17-6-16,16 0 2 16,8 0-3-16,17-17 4 0,15-12 4 15,10-4-2-15,1-4-8 16,-2 5 11-16,-8 4-6 16,-9 7 0-16,-7 4 0 15,-8 1-3-15,-5 8 3 0,-4 3-12 16,-1 5-17-16,-7 0-42 15,0 0-73-15,0 18-1 16,0 2-80-16</inkml:trace>
  <inkml:trace contextRef="#ctx0" brushRef="#br0" timeOffset="-126699.54">19571 6415 10 0,'-8'7'26'0,"8"5"74"16,-9 1 108-16,9-4-82 15,0-9-50-15,0 8-31 16,-8-8-3-16,8 0 12 0,0 0 18 16,0 0 15-16,0 0 0 15,0 0-5-15,0 0-4 16,0 0-21-16,0 0-14 0,0 0-13 16,0 0-10-16,5 0-8 15,4-8-11-15,2-4 0 16,11-5-1-16,-2-4 3 15,8-2-2-15,0 1-1 16,1 2 1-16,-1 4 0 16,1 0-5-16,-1-2-1 0,-3 3 10 15,-5 3-2-15,-5 0 0 16,1 4-8-16,-2 4 6 16,-6-1-1-16,0 3 2 15,-1-3 0-15,7-4-7 0,-3 1 7 16,1 0 0-16,1 0-2 15,-2 0 0-15,-2-1 1 16,-1 6-1-16,4-6 3 16,0 5-2-16,-4-4-1 15,0 1 0-15,4-1-2 16,1 2 0-16,5-1 0 0,-4-1 2 16,3-1-6-16,-1 5 6 15,0 1 1-15,-5 3-3 16,3-5-2-16,-3 5 8 0,5 0-3 15,2 0 2-15,-1 0-7 16,-3 0-2-16,3 0 12 16,-1 0-7-16,2 0-2 15,-2 0 8-15,-7 0-11 0,5 0 8 16,-2 0-6 0,1 8 3-16,-5-8 4 0,2 9-1 15,-1-9-2-15,-1 7 2 16,0 3-7-16,0-10 5 15,1 8 3-15,0-8-5 16,-1 8 2-16,0-1 0 0,4 1-3 16,-4 1-3-16,0-2 6 15,1 5 1-15,2-3 1 16,-3-1 0-16,5 1-4 0,-5-9 4 16,0 12 4-16,1-12-8 15,-3 12 2-15,2-12-4 16,-3 12 3-16,3-12-2 15,1 9 7-15,0-2-3 16,-1-7-4-16,-5 13 3 16,4-13-2-16,-2 8 3 0,-2 0 5 15,2-8-5-15,-2 7-2 16,-3-7-4-16,0 0 4 16,5 10 1-16,-2-10 4 0,7 7-6 15,-2 2 6-15,-4-2-4 16,0 2 0-16,2-9-3 15,0 12 6-15,-3-12-6 16,5 12 1-16,-3-4 1 0,3 1 1 16,-5-9 0-16,3 11 0 15,-3-11 0-15,-3 13 1 16,0-6-1-16,0-7-2 16,0 9 5-16,5-9-3 15,-2 0 2-15,2 7 1 16,-5-7-6-16,0 10 5 15,4-10-2-15,-1 8-2 16,3 0 0-16,-3-8 3 0,2 8-1 16,-2-8 6-16,0 7-6 15,-3 2-2-15,0-9 0 16,0 12 2-16,5-12-1 16,-5 7 5-16,0-7-8 15,3 0 8-15,-3 0-3 16,0 11-1-16,0-11-2 0,0 6 2 15,5-6 0-15,-5 9-4 16,0-9 6-16,0 12-2 16,0-12 1-16,0 12 1 0,0-12-1 15,0 12-3-15,0 0 3 16,0 0-2 0,0-12 2-16,0 13-2 15,0-5 1-15,0 0 3 16,0 1-4-16,0-2-1 15,0 2 1-15,0-9 3 16,0 12 4-16,0-3-14 16,0-1 6-16,0-8 7 0,0 12-3 15,0-12-4-15,0 12 2 16,0-5-2-16,0-7 0 16,0 12 3-16,0 1 3 15,0-5-2-15,0 0-6 16,0-8 5-16,0 14-1 15,0-3 1 1,0-11 1-16,0 8-5 16,0 1 1-16,0-2-2 15,0-7 5-15,0 12 0 16,0-3 3-16,0-1-1 16,0-8-5-16,-8 7 6 15,8-7-3-15,-8 0-5 0,8 10 7 16,0-10-2-16,0 7-6 15,0-7 3-15,0 0 5 16,0 9 0-16,0-9-10 0,0 11 11 16,-8 1-3-1,8-12-2-15,0 8 1 16,0-8 1-16,0 9 2 16,0-2-9-16,-9-7 8 0,9 13 2 15,0-13-9-15,-7 13 8 16,7-5-3-16,0-1-3 15,0 2 4-15,-8 3 4 0,8 1-8 16,-8-5 1-16,8 4 4 16,-9-4-5-1,9 1 1-15,0-2 1 0,0 0 0 16,0-7 6-16,0 11-1 16,0-11-6-16,0 0 3 15,-8 0-2-15,8 6 1 16,-8 3 0-16,8-1 2 15,0 1 2-15,-8-9-7 0,8 7 3 16,-8-7 0-16,8 8 0 16,0-8 3-16,-8 0-5 15,8 0 3-15,0 0 0 0,0 0 1 32,0 9-6-32,0 3 4 15,0-12-3-15,0 0 5 16,0 7-1-16,0 2 2 15,-8-9-2-15,8 8-1 16,0 1 0-16,-8-2 0 16,8-7 1-16,0 8-1 15,0-8 2-15,-9 0-4 16,9 0 8-16,-8 0-1 16,8 0-6-16,0 0 5 15,0 0-3-15,0 9-1 16,-8-9 2-16,8 12 6 15,0-12 6-15,0 0-5 0,0 7 0 16,-6 1-1-16,6-8-10 16,-9 8 6-16,9-8 1 15,-13 0 0-15,5 10-5 0,-1-10 1 16,9 7 1 0,-12 2 3-16,12 3 5 0,-11-4-8 15,2-8-4-15,9 0 6 16,-8 8-8-16,8-8 10 15,0 0-11-15,-8 8 9 0,8-8-2 16,-9 12-7-16,9-12 7 16,-8 10-3-16,8-10 6 15,0 0-6-15,0 0 3 0,0 0-4 16,0 0 3-16,0 0 3 16,0 0-1-1,0 0-6-15,0 0 9 16,0 0-8-16,0 0 1 15,0 0 7-15,0 0-5 16,0 0 1 0,0 0 0-16,0 0 1 0,0 0 3 15,0 0-1-15,0 0 2 16,0-6-5-16,0-3 0 16,4-2 2-16,0-6-3 0,2-2 1 15,-3-5-2-15,2-5-1 16,-2 1 1-16,-3-1-2 15,0 4 8-15,0-3-8 0,0 3 2 16,0 1-7-16,0 0 10 16,0 8-5-16,0 4 2 15,0-2 0-15,0 2-3 16,0 5 5-16,0 2 1 0,0 1-3 16,0 4-7-1,0 0 9-15,0 0-1 16,0 0-8-16,0 0 5 0,0 0-4 15,0 0 2 1,0 13 2-16,0-1 3 16,0 5-1-16,0 3 0 0,-11 3 1 15,-7 3-2-15,1 6 3 16,1-4-5-16,1 5 3 16,-1 0 2-16,4-5 1 15,-2 1-6-15,6-5 4 16,8 0-1-16,0-8-5 0,0 1 2 15,0-5 3-15,0-3-2 16,0 2-1 0,8-11 3-16,6 8 5 0,1-8-8 15,5 0 0-15,4 0-7 16,5 0 10-16,-1 0 4 0,1 0-2 16,-4 0 1-16,-2 0-3 15,-1 0-3-15,-10 0 7 16,0 0-4-16,-4 0 4 15,-5 0 2-15,2 0 3 16,-5 0-1-16,0 0-1 0,0 0 5 16,0 0 0-16,0 0 1 15,0 0-2-15,0 0-8 16,0 0 7-16,0 0 6 0,0 0 9 16,0 0 20-16,0 0 15 15,0-4 8-15,-14-4-22 0,4-4-25 16,-2-4-8-16,-1-6-7 15,0 3-1-15,4-5-4 16,-5 3-3-16,2 0 6 16,-1 2-2-16,4 2-6 15,1 1 4-15,8 4 1 0,-6 0 1 16,6 2-1-16,-9 3-2 16,9 0 4-16,-8-2-8 15,8 1 2-15,0 0 5 0,0 4 0 16,0-1-2-16,-8 5 1 15,8-4-7-15,0 0 9 16,0 2-3-16,0-4-3 0,0 1 4 16,0 3 0-16,0-3 7 15,0 5-11-15,0 0 4 16,0 0 1-16,0 0-6 16,0 0 1-16,0 0 7 0,-9 0-1 15,9 0-1-15,0 0-11 16,0 0 5-16,0 0 11 15,-8 0-9-15,8 0 3 16,0 0-2-16,0 0-3 16,0 0 6-1,0 0-3-15,0 0 2 16,0 0-2 0,0 0-2-1,0 0 4-15,0 0 7 16,0 0-12-1,0 0 5-15,0 0 1 16,0 0-1-16,0 0-9 16,0 0 6-16,0 0 6 15,0 0-6-15,-8 0 5 16,8 0-9 0,0 0 3-16,0 0 6 15,0 0-2-15,0 0 4 16,0 0-8-16,0 0-1 15,0 0 1 1,0 0 5-16,0 0-6 16,0 0 6-1,0 0-1-15,0 0 2 0,0 0-4 16,0 0-1 0,0 0-3-1,0 0 6-15,0 0-2 16,0 0-3-16,0 0 5 15,0 0 1-15,0 0 3 0,0 0-1 16,0 0-5-16,0 0-1 16,0 0-6-1,0 0 15-15,0 0-9 16,0 0 4-16,0 0 2 0,0 0-8 16,0 0 5-16,0 0 4 15,0 0-11-15,0 0 8 16,0 0-4-16,0 0 5 15,0 0-6-15,0 0 6 0,0 0-6 16,0 0 1-16,0 0 7 16,0 0-8-16,0 0 5 15,0 0-8-15,0 0 10 16,0 0-6-16,0 0 6 16,0 0-3-1,0 0-5-15,0 0 5 16,0 0-3-16,0 0 4 15,0 0-1-15,0 0-6 0,0 0-33 16,0 0-26-16,0 0-52 16,0 0-24-16,0 0-24 15,0 0 1-15,0 0-3 0,0 0 23 16,8 0 143-16,9 0-237 16,2-12-4-16</inkml:trace>
  <inkml:trace contextRef="#ctx0" brushRef="#br0" timeOffset="-125385.59">21688 6223 19 0,'-28'0'27'15,"-1"0"11"-15,1 0 8 0,3 0 7 16,0 0-12-16,10 0-17 16,1 10-11-16,6-10-9 15,2 7-3-15,6-7 4 16,0 12-6-16,-8-12 1 16,8 12-2-16,0-4 0 15,0 4-1-15,-9 1-1 0,1-1 5 16,-1-3-3-16,0-2 4 15,9-7 0-15,-11 12 8 16,11-12 11-16,-13 9 1 0,13-9 1 16,0 0-11-16,0 0-5 15,0 0-4-15,-9 0-2 16,9 0 0-16,0 0 2 16,0 0 9-16,0 0 13 15,-6 7 21-15,6 1-17 16,-12-8-12-16,12 14-4 0,-14-14-4 15,6 12-4-15,-3-5 0 16,-1 5 2-16,4-3-3 16,8-9 1-16,-8 7 1 0,-1-7-1 15,9 0 5-15,0 0 2 16,0 0 2-16,0 0 12 16,0 0 3-16,9 0-7 0,14 0 5 15,23-7 3 1,32-14-7-16,38-15 2 15,56-8 6-15,57-18 0 0,48-12-13 16,28-7-10-16,16-8-6 16,17 0-5-16,10 3 7 15,-6 4-6-15,-18 13 1 16,-27 12-1-16,-42 8 3 0,-47 10 2 16,-46 9-6-16,-41 5 9 15,-35 11 36-15,-25-1 14 16,-21 8 20-16,-20 0-24 15,-7-2-31-15,-13 4-9 16,-8 2-8-16,-5 3 0 16,1 0-4-16,-1 0 1 15,13-4-2-15,-6 0 1 0,6 0 5 16,0 4-10-16,0 0 8 16,0 0-4-16,0 0 3 15,0 0-3 1,0 0 4-16,0 0-9 15,0 0 3-15,0 0 1 0,0 0 0 16,0 0-2 0,0 0 9-1,0 0-1 1,0 0-7 0,0 0 0-16,0 0-4 15,0 0-24-15,0 0-38 16,0 0-42-16,-13 12 1 0,1 5-28 15,0-3-85-15,-3 3-210 16</inkml:trace>
  <inkml:trace contextRef="#ctx0" brushRef="#br0" timeOffset="-124020.75">20969 7632 81 0,'-21'11'122'15,"4"-2"39"-15,3-9-58 16,-4 0-34-16,7 0-35 0,11 0-9 16,-9 0 2-16,9 0 7 15,0 0 6-15,0 0-5 16,0 0-5-16,0 0 2 16,0 0 0-16,3 0-10 0,11 0-11 15,10-9-9-15,25-5 1 16,24-19 0-16,36-12 1 15,46-9 1-15,52-6-5 0,56-6-3 16,48 1-2-16,20 4-4 16,2 5-3-16,-3 2-4 15,-7 9 7-15,-5 4 5 16,-14 1-2-16,-15 3 8 16,-33 5 0-16,-33 4-6 0,-36 2 4 15,-40 6 3-15,-42 4 18 16,-29 5 31-16,-22 1 44 15,-17 3 5-15,-17-1-18 16,-7-1-24-16,-13 1-10 0,0 0-24 16,0 5-17-1,-8-2-1-15,8-4-2 0,-8 9-5 16,8 0-5-16,0 0 9 16,0 0-1-1,0 0-6-15,0 0 5 16,0 0-7-16,0 0 1 31,0 0-1-15,0 0 7-1,0 0-4-15,0 0 6 16,0 0-14-16,0 0 18 16,0 0-9-1,0 0-2-15,0 0 5 0,0 0-4 16,0 0 1-16,0 0 0 15,0 0-4 1,0 0 3 0,0 0 1-16,0 0-2 15,0 0 4-15,0 0 0 32,0 0 2-32,0 0-2 15,0 0 1-15,0 0 0 16,0 0-3-16,0 0 11 15,0 0-8-15,0 0 0 0,0 0-3 16,0 0-4 0,0 0 9-16,0 0-6 0,0 0-2 15,0 0 0-15,0 0 2 16,0 0-4-16,0 0-16 16,0 0-19-16,0 0-22 0,0 0-28 15,0 0-31-15,0 0-28 16,-14 0-3-16,-2 9-55 15,-13-9-6-15</inkml:trace>
  <inkml:trace contextRef="#ctx0" brushRef="#br0" timeOffset="-122722.77">24786 5511 103 0,'-16'-12'214'15,"4"-5"-64"-15,0 3-70 16,12-8-39-16,0 1-21 0,12 2-20 15,11-3 4-15,14 3 2 16,8 3-5-16,8 4 2 16,9 3 0-16,-2 6-6 0,0 3 7 15,-7 0-5-15,-11 15 10 16,-11 6-4-16,-10 2 1 16,-13 11 1-16,-16 6 9 0,-21 5-7 15,-15 5 0 1,-13-2 1-16,-8-3-6 0,0-4-1 15,3-9-1-15,10-8 1 16,13-8 2-16,4-7 0 16,16-1 9-16,7-8 2 15,12 0-7-15,0 0-14 0,15 0-1 16,14 0 2-16,9 0 1 16,6-4 7-16,0 4-5 15,-2 0 5-15,-8 0-2 16,-8 0 5-16,-6 0 3 15,-9 0-3-15,-11 0 2 16,0 0-1-16,0 0 1 0,0 0-8 16,0 0 2-16,0 0-6 15,0 0 2-15,0 7-5 16,5 3-3-16,4-10 4 16,2 11 0-16,7-3-5 15,1 1 8-15,30 11-4 16,-24-7 7-16,-6-1-3 15,-2-1 2-15,-5 6 0 16,-8 0 2-16,-4-5 3 16,-8 4 1-16,-8-1-2 0,-12 1 1 15,-14 1-5-15,-1 0 1 16,-8-1 5-16,8-4-6 16,2 0 2-16,3-3 0 15,7-9-2-15,11 8 3 16,7-8-9-16,5 0 5 0,8 0-13 15,12 0 8 1,14 0-1-16,0 0 5 16,8 0 2-16,-3 0 0 15,-1 0 1-15,-9 0 3 0,-7 0 2 16,0 0 8-16,-6 0 8 16,-5 0 8-16,-3 0 4 15,0 0-8-15,0 0-5 16,0 0-12-16,0 0-3 15,0 0-4-15,0 0-16 16,0 0-16-16,-11 0-6 0,2 7-17 16,-2 6-39-16,-5-5-62 15,-1 0-87-15</inkml:trace>
  <inkml:trace contextRef="#ctx0" brushRef="#br0" timeOffset="-119478.05">14046 7489 5 0,'0'0'9'16,"0"0"8"-16,0 0 10 0,0 0 10 15,-9-7 14-15,9 2 11 16,-8-4 19-16,8 6 20 16,0-6-32-16,0 2-25 15,0-2-20-15,-8 2-1 16,8-2-5-16,-8 6 2 16,8-7 6-16,0 3 4 0,0 2 1 15,0 2-6-15,-9-6 4 16,9 5-3-16,0 4-1 15,0 0 3-15,0-3 0 0,0-2 0 16,0 5-6-16,0 0-6 16,0 0 1-16,0 0-13 15,0 0-2-15,0 0 8 0,-8 0-8 16,8 0 1 0,0 0 4-16,0 0 4 0,-11 0-11 15,11 0 3-15,-12 0 2 16,-1 0-5-16,-8 0 0 15,-4 0 1-15,-1 0-2 0,-8 0 1 16,2 12-3-16,-6 0 6 16,3 0-3-16,-6 4 0 15,5 1-4-15,3 0 5 16,4-1 3-16,5-4-3 0,-1 1-3 16,10-2 4-16,-1 1-4 15,4-12-2-15,-2 13 6 16,6-13-1-16,8 8-4 15,-8 0 6-15,1 0-3 16,-1 4 0-16,0 1 2 16,-5 4-8-16,0 3 8 15,-1-1 0-15,0 3-1 0,-2-1-2 16,4-6 1-16,0 0 1 16,0 3-1-16,4-2-5 15,0 0 3-15,-6 1 2 16,3-1 0-16,-1 4 6 0,3 1-6 15,1-1-2-15,-3 5 2 16,-3-1-4-16,4 0 4 16,2-3 3-16,-5 4-5 15,1-6 4-15,4 1-1 16,-1 2 2-16,1 1 0 16,-3-3-8-16,2 1 7 0,1 4-1 15,-4 0-1-15,0 2 1 16,-1 3 1-16,2-6-4 15,-3 0 2-15,3 0-2 16,11-3 4-16,-13-4 0 0,5-1-2 16,0 1 3-16,8-3-3 15,-8 3 0-15,8-1-2 16,-9 1 5-16,1-5-2 16,0 0 0-16,8 4-1 15,-6 0 3-15,6 4-4 0,-9 1 3 16,0 0-3-16,9 3 6 15,-11 0 2-15,11 0-4 16,-9 2-1-16,1-2 1 16,8-1 1-16,-8 0 0 0,8-4 7 15,0 1-1-15,0-3-6 16,-6-5 4-16,6 0-2 16,-14 0 10-16,14 0-10 0,-8 1 4 15,8-1-4-15,0 0-5 16,0-1 5-16,-9 2-5 15,9-1 2-15,0 0-2 16,0 1 3-16,0-1-6 16,0 1-1-16,0-2 5 0,0 2 3 15,0-1-5-15,0 0 0 16,0-4 4-16,0 4-1 16,0 1-2-16,0-1 0 0,0 0 1 15,0 0-4-15,0 1 4 16,0-1 2-16,0 1-2 15,0-1 1-15,0 4 3 0,0 0-4 16,5 1 1-16,3-2-3 16,-4-2 2-16,4 2 3 15,-2 1-9-15,0-3 4 16,2-1 3-16,0 1-1 16,1-1-1-16,-1 5-3 0,0-5 2 15,0 0 4-15,1-1-3 16,-7 2 1-16,6-13-8 15,-3 12 8-15,3-3-1 0,1-2 1 16,-1 2-2-16,0 3-7 16,1-1 8-16,3 2 1 15,-6-1 1-15,8 5-2 0,-6-1-4 16,3 6 6 0,2-3-4-16,-1 2 1 0,0-6 4 15,0 0-4-15,1 3-4 16,-1-2 4-16,-4 0 2 15,4 1-2-15,5-1 4 16,-6 0-6-16,6 0-2 0,-1 1 5 16,1-1 0-16,1 1 0 15,4-5-3-15,2 0 3 16,-4-4 5-16,4-8-3 16,-4 8-1-16,2-8-1 0,-2 0 4 15,-5 0-4 1,1 0 3-16,2 0-3 0,-6 0 4 15,4 0 2-15,0 0-2 16,1 0-1-16,-2 0 12 16,5-8-2-16,5 0 3 15,4-4-12-15,-1 0 5 0,1 3-6 16,-5 1-2-16,-4 1-6 16,-3-2 5-16,-1 1 3 15,-3 4-1-15,-2 4 1 16,-3-5 0-16,0 3-4 15,1-3 8-15,-1 0-7 0,3 1 2 16,-1 1-5 0,-4 3 2-16,-1 0-1 0,-2 0 5 15,-3 0-2-15,0 0-5 16,0 0 6-16,0 0-1 16,0 0-1-16,0 0-3 15,0 0-4-15,0 0-22 0,0 0-20 16,0 0-34-16,0 0-23 15,0 0-18-15,0 0-5 16,0-10 8-16,-8-1-36 16,-2-1-13-16,-4-5 31 0,6-2 48 15</inkml:trace>
  <inkml:trace contextRef="#ctx0" brushRef="#br0" timeOffset="-118558.79">13854 9337 415 0,'0'-7'159'16,"0"7"-107"0,0 0-38-16,4 7-2 0,1 14 3 15,14 60 65 1,-6-17-52-16,12 96 8 16,-14-79-26-1,2-4 2-15,-5-12 0 16,4-7-8-16,-3-14 3 0,-2-11-3 15,-2-4 1-15,-2-10-5 16,-3-5 5-16,0-14-3 16,0 7 6-16,0-7 20 15,0 0 21-15,0 0-13 0,0-12-13 16,0-12-16-16,-12-13-2 16,0-9-1-16,0-6 2 15,-1-4-6-15,2-6 2 16,-3 2-4-16,14 2 4 0,-8 9-4 15,8 9 7-15,0 7-10 16,0 9 5-16,0 3-6 16,0 1 1-16,17-1 5 15,16 2-4-15,7-6 4 16,10 0-3-16,6 6 3 16,4-7 0-16,6 2 0 0,-1 4-4 15,0 0 2-15,-8 3 4 16,-5 6-1-16,-6 3 1 0,-14 3-8 15,-7 5 7-15,-6 0-3 16,-7 0 3-16,-3 0-4 16,-1 17 10-16,-4-1-10 0,-4 8 3 15,0 12 6-15,0 18 1 16,-21 10 2-16,-4 13 2 16,-6 6-4-16,-6-7 6 15,0-8 4-15,5-6-4 16,-1-9 0-16,1-7 0 15,1-7-6-15,-3-5 0 0,6-6-4 16,3-4-6-16,5-3 8 16,8-9-5-16,-1-4 3 15,13-8 3-15,0 0-4 0,0 0 4 16,0 0 2-16,0 0-3 16,0 0 7-16,0 0-4 15,0 0 2-15,0 0 9 16,0 0-8-16,0 0-3 15,0 0 0-15,0 0-5 16,0 0 1-16,0 0 2 0,0 0 3 16,0 0 2-16,0 0-10 15,0 0 3-15,0-8-1 16,0 1 3-16,0-7 1 0,0-5-11 16,-8-10 5-16,-1-11-4 15,-2-9 2-15,-1-5 3 16,0-7-8-16,-1-4 0 15,5 0 6-15,-1 1-15 0,1 2-5 16,8 4-8 0,0 11 1-16,0 6-15 0,0 13-5 15,0 2-14-15,0 7-22 16,0 7-11-16,0 3-3 0,0 9-2 16,0 0-19-16,-6 0-34 15,-2 0-28-15</inkml:trace>
  <inkml:trace contextRef="#ctx0" brushRef="#br0" timeOffset="-112838.69">564 8373 175 0,'-38'20'217'0,"11"0"-81"16,2-8-68-16,6 1-34 16,2-13-1-16,4 0 7 15,13 0 10-15,0 0-25 16,13 0-14-16,7-8-5 15,21-9 9-15,16-11-3 16,11-8-3-16,17-5-5 0,17-8 0 16,15-4 15-16,14-4-6 15,0 0-6-15,-15 5 3 16,-14 7-5 0,-21 6 2-16,-21 12 11 15,-17 7 24-15,-15 9-3 16,-12 1-15-16,-13 7-19 15,-19 3-39-15,-4 0-24 16,-9 13-38-16,1-2-32 16,0-4-13-16,-1-7-43 15,-4 0-200-15</inkml:trace>
  <inkml:trace contextRef="#ctx0" brushRef="#br0" timeOffset="-112321.69">1294 7714 108 0,'-17'-41'233'15,"1"0"-89"-15,1 8-55 16,2 5-21-16,13 11-31 16,-8 4-14-16,8 13-9 15,0 25 28-15,0 29 1 16,13 27-7-16,7 30 10 16,-1 19-20-16,7 8-14 15,-3-5-5-15,7-9-2 16,-3-19-3-16,-2-24 1 15,-6-20-3-15,-6-16 0 0,-5-12 7 16,-3-16-5-16,-5-22-1 16,-13-27-3-1,-3-37 2-15,-12-34 1 16,-4-27 0-16,-9-16-3 0,-5-8 7 16,7 7-4-16,2 16 2 15,4 27 4-15,8 17-2 16,6 26-3-16,6 16-3 15,13 13-1-15,0 10-5 16,13 7 7-16,23 6 0 16,21 9-1-16,17 0 1 15,10 21 3-15,6 11 2 16,-1 17-2-16,-7 20-2 0,-17 16 2 16,-16 15-1-16,-18 5 1 15,-18 1 2 1,-13-5-2-16,-13-11 3 15,-10-12-1-15,-10-9-1 16,-13-12-2-16,-2-9-6 16,-1-15 0-16,5-9-5 0,4-16-58 15,-2-16-41-15,7-21-16 16,-3-23-15-16,-2-38-92 16</inkml:trace>
  <inkml:trace contextRef="#ctx0" brushRef="#br0" timeOffset="-112056.6">836 6634 352 0,'-65'-52'141'16,"3"7"-49"-16,18 11-36 16,12 11-24-16,7 3-16 15,13 7-8-15,12 10-6 16,12 3 0-16,20 12 7 0,20 4-2 15,19 8-1-15,13 5-3 16,14-1 4-16,11-4 0 16,5 1-5-16,-8-5 0 15,-13-3-1-15,-12-5-11 16,-19 1-31-16,-23-5-37 16,-14-8-63-16,-25 0-332 15</inkml:trace>
  <inkml:trace contextRef="#ctx0" brushRef="#br0" timeOffset="-111623.65">913 6012 322 0,'-20'-25'137'0,"3"14"-67"16,9 11-37-16,8 19-14 16,-12 19-5-1,12 19 2-15,-12 15-2 16,-4 13-2-16,-6 5-3 0,4 0-4 15,-4-3-1-15,2-12 0 16,1 0 0-16,1-15-4 16,7-3-3-16,2-9 5 15,9-6 0-15,-8-11-2 16,8-5 1-16,0-11 0 0,0-1 0 16,0-7-3-1,0-7 5-15,0 0-1 16,0 0-5-16,0 0 5 15,0 0 3-15,0 0-8 16,0 0 1 0,0 0 5-16,0 0-2 15,0 0-3 1,0 0 1 0,0 0 3-1,0 0-5-15,0 0 5 16,0 0-9-16,0 0-17 15,0 8-13-15,8 1-14 16,4-1-85-16,5-8-57 0</inkml:trace>
  <inkml:trace contextRef="#ctx0" brushRef="#br0" timeOffset="-110925.66">5558 6816 369 0,'-29'-35'115'0,"-4"6"-48"15,-2 9-27-15,-1 3-15 16,-1 14-9-16,5 3-6 16,-1 12-2-16,5 8-1 0,-1 5-4 15,9-1-3-15,4 5 2 16,16-1-1-16,0 0-1 15,3-4 2-15,13 2-2 16,5-7-2-16,4-7 1 16,-2 1-2-16,1-13 0 0,-3 9-1 15,-4-9 4 1,-6 0-4-16,-6 0 6 16,-5 8-5-16,0 0 8 0,-13 0-7 15,1 3 5-15,4 1-3 16,8 1 2-16,-7 4-5 15,-2 3 1-15,9-1 9 16,0 3-7-16,0-1 1 16,0-2 0-16,9 2-4 0,3-2 1 15,3-2 5-15,9-5-11 16,8-3-28 0,15-9-26-16,2 0-79 0,7-9-50 15</inkml:trace>
  <inkml:trace contextRef="#ctx0" brushRef="#br0" timeOffset="-110691.61">6637 6964 109 0,'43'-12'247'0,"-12"0"-97"16,-10 3-60-16,-5 6-38 16,-5 3-25-16,3 0 2 0,2 0 8 15,8 0-2 1,12 8-13-16,10 8-10 0,2 4-8 15,0 8-3-15,0 5 5 16,-1 5-2-16,-12-2-3 16,-6 0 2-16,-13 4 1 15,-16 5-4-15,-20 4-4 0,-13 8-39 16,-19 8-56-16,-10-8-48 16,-2-11-70-16</inkml:trace>
  <inkml:trace contextRef="#ctx0" brushRef="#br0" timeOffset="-110486.06">6278 6781 313 0,'-47'-23'137'0,"12"-3"-65"15,7 6-31-15,15 4-20 16,13-5-12-16,19-3-3 15,20-5-8-15,12-4 3 0,14-3-1 16,9-1-3-16,-1 5-26 16,-5 0-48-16,-11-2-119 15</inkml:trace>
  <inkml:trace contextRef="#ctx0" brushRef="#br0" timeOffset="-110301.81">6313 6724 200 0,'-27'12'168'16,"10"-12"-84"-16,17 0-40 15,19-12-24-15,19-12-10 16,11-4-7-16,16-10-5 16,4-2-23-16,4-1-47 15,-4 2-69-15,-4-3 2 0</inkml:trace>
  <inkml:trace contextRef="#ctx0" brushRef="#br0" timeOffset="-110138.6">6655 6602 97 0,'-46'37'200'0,"10"-10"-91"16,7-2-52-16,18-4-26 0,11-9-16 15,8-12-8-15,17-4-2 16,10-8 0-16,11-9-15 15,6-2-12-15,0-7-59 16,-1-6-76-16</inkml:trace>
  <inkml:trace contextRef="#ctx0" brushRef="#br0" timeOffset="-109926.39">6751 6679 91 0,'-19'21'186'0,"3"-6"-59"15,2-2-55-15,14-13-31 0,0 0-25 16,14 0-5-16,7 0-4 16,6-8-5-16,14-9 1 15,8 1-7-15,0-5-8 16,3 6-12-16,-3-6-11 16,-8 6-46-16,-8-2-64 15,-15 1-107-15</inkml:trace>
  <inkml:trace contextRef="#ctx0" brushRef="#br0" timeOffset="-106348.61">71 11385 249 0,'-23'0'171'0,"-2"11"-68"15,5-11-48-15,17 10-26 0,3-10-12 16,0 0 9-16,0 0 10 16,0 0-7-16,0-10-14 15,3-1-10-15,33-9-4 16,18-8 4-16,14-13-1 16,14-13 0-16,11 1 3 15,9-4-3-15,0 5 0 16,-9 3-3-16,-8 4 5 0,-8 4-9 15,-4 5 2-15,-8 3 2 16,-9 1 4-16,-7 7-5 16,-8 6 4-16,-9 2-4 15,-7 5 5-15,-10 4-3 16,-6 2-3-16,-4 3 4 16,-2 3 2-16,-3 0 1 15,0 0-4-15,0 0-20 16,0 0-11-16,-8 0-17 15,-1 0-16-15,-1 0-10 16,-3 9-37-16,1-9-57 16</inkml:trace>
  <inkml:trace contextRef="#ctx0" brushRef="#br0" timeOffset="-104599.62">973 10311 267 0,'-12'-24'232'0,"4"3"-80"0,8 8-66 16,0 2-46-16,0 7-26 16,0 4-10-16,0 15-2 15,13 21 2-15,10 31 1 16,14 21 7-16,8 26-4 15,3 14 2-15,6 5-2 16,3 2-4-16,-4-13 0 16,-5-16-3-16,-12-17 3 15,-7-23-5-15,-4-18 17 16,-9-20 65-16,-16-28-32 16,0-17-23-16,-24-35-16 15,-14-33 0-15,-11-34-4 16,-3-26-5-16,-10-22 3 15,1-9 3-15,5 10 5 0,7 19-2 16,10 29 1-16,5 23 0 16,11 26 0-16,1 21-8 15,10 15 1 1,6 17-11-16,6 16 5 16,11 26 0-16,13 16-2 0,25 16 4 15,28 8 2-15,20 1 0 16,21-11-4-16,9-12 8 15,-5-12-5-15,-10-8-3 16,-18-7 2-16,-25-6 0 16,-20 2 5-16,-17 8 10 15,-20 7 22-15,-12 21 14 16,-27 24 6-16,-14 17-15 16,-8 7-23-16,-1 5-6 15,7-5-12-15,3-6 11 16,1-15-4-16,7-5 1 15,8-14-2-15,9-9-4 16,2-11-1-16,1-10-2 16,12-6 1-16,0-5-4 15,0-7 7-15,0-9-3 16,0 8-3-16,0-8 3 16,0 0-2-16,0 0 7 0,0 0-8 15,0 0 4-15,0 0 1 16,0 0 0-1,0 0 0-15,0 0-4 16,0 0-5-16,0 0 4 0,0 0 3 16,0 0 3-1,0 0-8 1,0 0 5-16,0 0 3 16,0 0-7-1,0 0 9-15,0 0-9 16,0 0 1-16,0 0 0 15,0 0 4-15,0 0 0 16,0 0-6-16,0 0 0 16,0 0 8-16,0 0-3 31,0 0-3-31,0 0 3 16,0 0 3-16,0 0-12 15,0 0 5 1,0 0 1-16,0 0 6 0,0 0-6 15,0 0 1-15,0 0-3 16,0 0 0-16,0 0 2 16,0 0 0-16,0 0 4 15,0 0-4 1,0 0-2 0,0 0 1-16,0 0 7 15,0 0-2 1,0 0-8-16,0 0 8 15,0 0-5-15,0 0-2 16,0 0 10-16,0 0-1 16,0 0-1-1,0 0-6-15,0 0 5 16,0 0-1 0,0 0-2-16,0 0 2 15,0 0-6-15,0 0 8 16,0 0-5-16,0 0 4 15,0 0-4-15,0 0 4 16,0 0-4-16,0 0-1 16,0 0 5-16,0 0-8 15,0 0 4 1,0 0 0-16,0 0 0 16,0 0-1-16,0 0 1 15,0 0 5-15,0 0-7 16,0 0 10-16,0 0-4 15,0 0-1-15,0 0-4 16,0 0 1 0,0 0 7-16,0 0-3 15,0 0-6-15,0 0 0 16,0 0 6 0,0 0 2-1,0 0-9 1,0 0 6-16,0 0 3 15,0 0-6-15,0 0-2 16,0 0 2-16,0 0-3 16,0 0 8-16,0 0-4 15,0 0 5 1,0 0-2-16,0 0-5 16,0 0 4 15,0 0 1-31,0 0 1 15,0 0 0 1,0 0-2-16,0 0-2 0,0 0 2 16,0 0-3-1,0 0 4-15,0 0-1 16,0 0 1-16,0 0-6 16,0 0 5-1,0 0 0-15,0 0 2 16,0 0-7-16,0 0 5 15,0 0-22 1,0 0-45-16,0 0-59 16,0 0-57-16,0 0-20 15,0 12-28-15,0-12-13 16</inkml:trace>
  <inkml:trace contextRef="#ctx0" brushRef="#br0" timeOffset="-103553.04">6168 9313 66 0,'-16'-49'144'15,"-5"4"-8"-15,4 5-61 16,6 8-28-16,-6 3-5 0,4 9-8 16,2 8-9-1,-10 2-9-15,-4 10-4 16,-2 0 6-16,-3 10 3 0,-1 2-3 16,-3 4 3-16,3 0 0 15,2 1-15-15,10-6 0 16,2 2-2-16,4-1-2 15,13 0-4-15,0-1-2 16,0-1 1-16,13-10 0 0,4 7-8 16,2-7 3-16,6 0 0 15,-1 0 0-15,-5 0 5 16,-2 0 1-16,-4 0-3 16,-8 0 11-16,-5 0-2 15,0 13 0-15,-13-1 2 16,0 1-7-16,-4 2 0 15,3 1 3-15,0 0-2 0,3 1-4 16,11-5 4-16,0 0 1 16,0 0-4-16,0 1 6 15,0 0-5-15,8-1-4 16,0 0 2-16,1 4-3 16,2-4 2-16,-3 0 0 0,1-2 1 15,-9 2 0 1,0-1 6-16,0 6-1 15,0-2 1-15,0 0-5 0,0 3 4 16,0 3 3-16,-9-5-6 16,9-1 1-16,0 7-1 15,0-6 5-15,0 0-2 16,0 1-2-16,0 3 1 16,0 1-2-16,3-3 1 15,6 3 1-15,-4-4 7 16,-2-5-4-16,-3 1-1 0,0-2 1 15,0-11-7-15,5 9 4 16,-1-2 1 0,0-7-3-16,5 8 0 0,-2-8 2 15,1 0-4-15,4 9 1 16,4-9-5-16,5 0-29 16,4 0-32-16,3 0-93 15,9-9-18-15</inkml:trace>
  <inkml:trace contextRef="#ctx0" brushRef="#br0" timeOffset="-103137.73">7983 9142 481 0,'-22'-21'125'15,"4"5"-73"-15,1 9-36 0,1-2-10 16,7 1-1-16,9 8-3 16,0-5 3-16,0 5-12 15,0 0-2-15,3 0-4 0,11 0 2 16,5 0 3-16,5 0 5 16,1 0 1-16,0 13 0 15,0 0 2-15,-5 3 3 16,-5 3 9-16,-7 6-4 15,-3 3-4-15,-5 5 5 0,0 5-5 16,-8-2-1-16,8-3-1 16,0-2 0-16,0 7 0 15,0-2 0-15,8-4 2 0,5 2-6 16,3-6 5-16,4-4-3 16,-4-4 0-16,-4-7-5 15,-4-5-6-15,-8-1-5 0,0 3-8 16,-25 2-17-16,-6 4-18 15,-14-4-89-15,-9-5-32 16</inkml:trace>
  <inkml:trace contextRef="#ctx0" brushRef="#br0" timeOffset="-102917.91">6792 9419 335 0,'-11'-32'141'0,"3"3"-80"16,8 1-39-16,0 2-16 15,16 2-4-15,8 0 1 0,12-3 0 16,13-3-3-16,5 2-2 16,6-1-7-16,0 5-18 15,-6-2-30-15,-5 7-85 16,-13 2-17-16</inkml:trace>
  <inkml:trace contextRef="#ctx0" brushRef="#br0" timeOffset="-102737.79">7143 9204 58 0,'-30'27'135'16,"3"-2"25"-16,5-1-74 16,6-7-42-16,4-6-15 0,4-11-13 15,8 9-14 1,3-9-6-16,14 0 5 0,4-9-1 15,6-2-6-15,11-6-7 16,3-2-40-16,-2-3-94 16,-2-1-1-16</inkml:trace>
  <inkml:trace contextRef="#ctx0" brushRef="#br0" timeOffset="-102521.75">7211 9423 132 0,'-45'44'194'0,"5"-8"-88"15,7-2-52-15,9-6-23 16,3-7-10-16,9-6-3 16,12-2-3-16,9-13-6 15,10 0 1-15,18-8-7 16,8-9 1-16,12-11-4 16,8-4 2-16,3-5-2 15,5 1-4-15,-8-1-6 0,-8 5-10 16,-12 6-9-16,-16 7-17 15,-18 2-63-15,-11 5-39 0</inkml:trace>
  <inkml:trace contextRef="#ctx0" brushRef="#br0" timeOffset="-102005.85">7211 7541 32 0,'-8'-7'74'0,"8"-2"58"15,0 2 18-15,0-1-69 16,0 0-39-16,0 8-26 16,11-5-4-16,15 1 3 15,5-5 1-15,14 2-4 16,12-5-6-16,8 1-2 16,8 1-3-16,5 3 1 15,-2-3-1-15,-10 10 1 0,-9 0-6 16,-14 0-10-16,-13 0-12 15,-10 0-10-15,-8 13-34 16,-4 1-50-16,-8-14-19 16</inkml:trace>
  <inkml:trace contextRef="#ctx0" brushRef="#br0" timeOffset="-101806.47">7511 7352 72 0,'-12'-26'152'15,"12"6"10"-15,0 4-63 16,-8 3-40-16,8 4-27 16,0 9-14-16,0 0-8 15,-11 9 0-15,-3 20 0 0,-1 24-8 16,-13 28-1-16,-5 30-4 16,-8 15-20-16,1 12-40 15,-6-4-118-15</inkml:trace>
  <inkml:trace contextRef="#ctx0" brushRef="#br0" timeOffset="-99726.52">7695 6228 506 0,'-14'-21'217'0,"3"4"-100"15,3 10-61-15,8 2-29 16,-8 5-20-16,8 0 1 15,0 12-3 1,0 5-3-16,0-1-4 0,8-4 4 16,0 0 14-16,3-3 14 15,6-9 7-15,12-9 14 16,15-10-15-16,21-26-12 16,20-20-6-16,21-25-12 0,11-19-2 15,13-14-2 1,1-8-2-16,-1 10 3 0,-4 2 2 15,-4 14-11-15,-13 11-7 16,-11 17-30-16,-17 11-40 16,-21 18-40-16,-15 12-37 0,-16 15-42 15,-13 8-44-15</inkml:trace>
  <inkml:trace contextRef="#ctx0" brushRef="#br0" timeOffset="-99409.71">8617 5231 108 0,'-21'0'220'16,"7"0"-76"-16,14 0-66 16,0 0-44-16,0 0-16 15,9 0-5-15,8 8 17 16,3 7 23-16,8 13-6 0,4 10-5 16,6 10-4-16,-3 9-16 15,3 0-7-15,-5-2-12 16,-9-12 6-16,-4-1 17 15,1-14 15-15,-5-9 20 0,-1-10 19 16,9-18 9-16,17-31-37 16,21-24-24-16,14-22-16 15,14-11-1-15,16-10-11 16,20-6 7-16,12 1-9 16,4 12-10-16,-4 5-46 0,-12 19-55 15,-12 10-44-15,-21 18-10 16,-24 15-8-16,-21 20-56 15</inkml:trace>
  <inkml:trace contextRef="#ctx0" brushRef="#br0" timeOffset="-98844.65">7893 8634 41 0,'0'12'140'0,"0"-4"40"0,0 3-84 15,0 10-24-15,0 8-19 16,0 11-26-16,0 10-11 16,11-1-8-16,3-5 1 0,5-7-2 15,5-8 18-15,9-14 13 16,13-15 2-16,1-8-10 16,10-15-6-16,8-23-17 15,9-20 0-15,7-10-5 16,1-10 3-16,-1-8-4 0,-4 1-1 15,-3 3-1-15,-6 9 1 16,-8 7-18-16,-7 11-32 16,-7 9-32-16,-10 12 1 0,-11 18-37 15,-10 8-44-15,-6 13 11 16</inkml:trace>
  <inkml:trace contextRef="#ctx0" brushRef="#br0" timeOffset="-98578.45">8465 8381 171 0,'-44'16'208'16,"12"-3"-80"-16,7-13-58 0,9 8-27 16,16-8-20-16,0 7-4 15,8 6 6-15,3 7 50 16,15 9 23-16,2 4-33 0,0 7-27 16,4 1-13-16,1 0-8 15,-1-9 5-15,1-8 14 16,0-7 46-16,11-17 13 0,13-11-24 15,13-23-33-15,18-19-16 16,14-21-10-16,16-18-6 16,7-22-30-16,10-17-66 15,2-12-60-15,6 1-40 16,-8 7-18-16,-7 14-60 16</inkml:trace>
  <inkml:trace contextRef="#ctx0" brushRef="#br0" timeOffset="-97347.68">673 13132 43 0,'-57'31'109'0,"0"7"58"15,1-7-75-15,3-2-38 16,1 0-23-16,-2-1-13 0,10-2 6 16,3-2 7-16,0-6-1 15,9 0 2-15,7-2-1 16,6-7 30-16,1-9 11 0,7 7-33 15,11-7-12-15,0 0-13 16,8 0-18-16,7 0 1 16,18-4 2-16,24-12 1 0,20-8 0 15,29-12 11-15,16-9-6 16,17-8 4-16,2-1-3 16,-2 6 0-16,-21 8-6 15,-21 8 4-15,-21 7 14 16,-18 8 15-16,-23 5-7 15,-10 4-2-15,-9-1-19 16,-8 9-27-16,-8 0-51 16,0 0-36-16,0 0-43 15,-16-4-36-15,-8-8-26 0</inkml:trace>
  <inkml:trace contextRef="#ctx0" brushRef="#br0" timeOffset="-96317.94">1151 12872 208 0,'-15'-18'238'0,"3"6"-94"15,12 1-73-15,0 2-38 16,0 9-20-16,0 0-5 16,9 16 6-16,6 22 27 15,5 14 11-15,10 24-12 0,2 19-20 16,-1 10-5-16,2 7-5 16,-1-3-10-16,-2-16 2 15,-6-15 4-15,-8-21-7 16,-4-17 11-16,-4-11 14 15,-8-13 20-15,0-16-14 16,-20-33-17-16,-9-19-12 16,-12-22-7-16,-2-11 12 15,-2-1 14-15,0 13 59 16,9 12-11-16,7 16-38 16,4 13-16-16,6 7-9 0,6 9-6 15,13 4-6-15,0 0-15 16,8-1-1-16,21 1 11 15,14-1 6-15,23-3 0 16,20-1 4-16,16 6-1 16,6 3 3-16,7 8-18 15,-10 0-8-15,-12 0 4 16,-11 17 6-16,-22 2 13 16,-19 7 3-16,-12 10 10 15,-26 16 4-15,-19 22 2 16,-16 23 4-16,-18 12-12 15,-10 10 0-15,-5-5-6 0,5-7-2 16,6-19 12-16,6-14 3 16,12-17-5-16,8-17-4 15,7-7-5-15,8-12 1 16,4-9-2-16,9-12-5 31,0 0 4-31,0 0-1 16,0 0 5-1,0 0-5-15,0 0 4 16,0 0-1-16,0 0 3 16,0 0-7-16,0 0 7 15,0 0-7-15,0 0 5 16,0 0 4 0,0 0-4-16,0 0-1 15,0 0-5-15,0-5 7 16,0 5-1-16,0 0-3 15,0 0 3-15,0 0 1 16,0 0 2 15,0 0-2-31,0 0-1 16,0 0 1-16,0 0 3 16,0 0-9-16,0 0 4 15,0 0 1 1,0 0 2-16,0 0-8 31,0 0 9-31,0 0-2 16,0-7-1-16,0-6-2 0,0-11-5 15,0-13 7-15,-11-13-2 16,-6-13 2 0,-3-24-2-16,-8-9-5 15,-5-10 11-15,-2 0-12 0,-3 4 4 16,5 5 2-16,5 11 0 15,-1 13-3-15,10 16 3 16,2 13-9-16,6 10-8 16,-2 10-18-16,13 7-12 15,-8 10-5-15,8-3-29 16,0 10-43-16,0 0-36 0,0 0-44 16,0 0-32-16</inkml:trace>
  <inkml:trace contextRef="#ctx0" brushRef="#br0" timeOffset="-94118.56">1993 13718 254 0,'-20'0'203'0,"3"0"-63"15,2 0-67-15,7 0-38 16,8 0-13-16,0 0-5 0,0 0 21 16,0 0-5-16,0 0-18 15,15-8-30 1,21-14 5-16,38-17 10 16,51-27 0-16,58-23 3 15,61-21 3-15,69-20-1 16,68-17-9-16,46-7-10 15,14-13 9-15,11-4 3 16,-4-5 12-16,-31 5 0 16,-40 12 3-16,-52 22 12 15,-56 22 22-15,-58 25-2 16,-58 16 9-16,-38 22 14 0,-37 16 37 16,-26 8 23-16,-20 7-5 15,-23 4-64-15,-23 10-33 16,-21 7-19-16,-30 19-12 15,-28 9 6-15,-26 18-13 16,-23 15-9-16,-24 13-4 16,-29 7-5-16,-16 12 14 15,-8 7-2-15,-18 8 9 16,-14 6 4-16,-29 12-31 16,-32 12-22-16,-26 14-13 0,-2 2 38 15,-2-4 16-15,14 2 16 16,10-10-3-16,26-8 9 15,32-12-4-15,42-19-4 16,42-22 11-16,47-24-3 16,42-25 1-16,38-16-10 15,49-28 2-15,62-36 8 16,65-35 2-16,60-26 0 16,44-22 6-16,52-15-10 15,51-5-1-15,34 1-9 16,16 3 3-16,-17 9 2 15,-21 10-2-15,-33 19 6 16,-41 21-5-16,-44 14-4 0,-54 17 2 16,-43 17-2-16,-39 12 25 15,-30 6 20-15,-34 10-19 16,-36 12-16-16,-44 19-4 16,-43 19-4-16,-39 24 1 15,-53 13 5-15,-52 24-7 16,-61 10 1-16,-37 19 2 15,-22 5 2-15,-5 6 5 16,7-8 14-16,16-9-6 16,36-8-5-16,41-12-1 0,49-16-9 15,48-17 3-15,49-21-16 16,50-20-9-16,55-28 9 16,66-33 7-16,73-31 5 15,61-34 4-15,53-21 3 16,55-19-1-16,58-12-3 15,34-1-7-15,7-4 1 16,-16 1 6-16,-16 2 1 16,-31 14-8-16,-29 17 0 15,-48 18-1-15,-50 23 4 16,-54 18 4-16,-45 18 34 16,-39 12 12-16,-42 16-28 15,-48 16-7-15,-50 16-4 0,-51 24-7 16,-46 24-1-16,-44 27-4 15,-49 14 3-15,-57 21 2 16,-43 20 3-16,-23 14-6 16,-10 3 6-16,2-8 6 15,17-8-7-15,38-18 1 16,47-15-8-16,53-18 6 16,50-16-1-16,48-24-8 15,44-20-24-15,38-11-10 16,43-25 20-16,50-15 7 15,55-27 6-15,71-31 10 16,56-24-4-16,50-27 1 0,50-14 2 16,52-12-32-16,26-1-74 15,6 5 42-15,-26 8 30 16,-32 11 25-16,-40 18 0 16,-42 20 6-16,-52 19 0 15,-49 17 1-15,-44 11 12 16,-36 18 25-16,-37 8 1 15,-41 16-19-15,-62 28-15 0,-47 29 3 16,-54 21-1 0,-55 20-2-16,-68 16-1 15,-51 18-2-15,-24 16 3 0,-15-1 11 16,-11 0 23-16,14-9-4 16,19-7-15-16,42-6-4 15,43-11-13-15,45-16 4 16,54-25-6-16,45-20-6 15,48-16-11-15,52-20 8 16,53-26 8-16,69-36 2 16,78-32-3-16,57-24 1 15,45-18 7-15,36-12-6 16,35-2-8-16,29-5-39 16,10-1 2-16,-17 3 27 15,-25 11 6-15,-37 7 9 0,-33 17 2 16,-38 20 1-16,-47 15 2 15,-43 18-2-15,-46 10 20 16,-33 14 42-16,-26 7-12 16,-33 10-25-16,-43 7-14 15,-30 15 0-15,-39 18-9 16,-30 12 1-16,-42 19-6 0,-48 15 5 16,-46 14-4-1,-39 18 1-15,-12 5-2 16,-5 8 3-16,7-11 5 15,14-6-1-15,24-14 0 0,29-7-6 16,36-18 7-16,40-6-3 16,40-16-1-16,35-11-1 15,26-11-20-15,30-2-6 16,18-11-5-16,26-11 18 16,26 0 7-16,35-22 6 15,44-13-2-15,42-22 6 16,35-20-6-16,36-16 2 15,47-13 0-15,36-12-7 16,20-1-39-16,3 1 14 16,-15 3 14-16,-30 10 14 0,-30 11-2 15,-47 18 1-15,-44 14 3 16,-39 17 2-16,-37 13 13 16,-35 7 16-16,-21 6-23 15,-26 5-11-15,-37 14-2 16,-33 14 2-16,-27 10-9 15,-21 9-14-15,-19 4-71 16,-15 2-49-16,2-1-127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53:36.6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9354 3957 4 0,'0'0'4'16,"0"0"6"-16,0 0 7 15,0 0 9-15,-8 0 16 16,8 0 25-16,0 0 66 0,0 0-50 15,0 0-41-15,0 0-12 16,0 0-4-16,0 0-2 16,0 0 0-16,0 0-4 0,0 0 4 15,0 0-5-15,0 0-2 16,0 7-5-16,0-7-2 16,0 0-5-16,0 8-4 0,0-8 3 15,0 0-2-15,0 0-1 16,0 0 7-16,0 0 4 15,0 0 8-15,0 0 8 16,0 0 2-16,0 0 3 16,0 0-13-16,-8-8-5 0,8 4 0 15,-11 1-2-15,2-7-4 16,2 4-5-16,-6-4-2 16,-4 3 3-16,1-2 2 0,0 5 2 15,0 0 2-15,4 0 6 16,-1 4 1-16,2 0-4 15,11 0-9-15,0 0 0 16,0 0-7-16,0 0-1 16,0 0-1-1,0 0 7-15,5 8-1 16,-2-8-3-16,5 0 1 16,-5 0 1-16,5 8 2 15,-3-8-3-15,-1 0-2 0,4 0 3 16,-8 0 2-16,5 0-3 15,-5 0 1-15,0-12 8 16,0 0-6 0,0 0 4-16,0 1 10 15,-8-4-3-15,-1 4-9 16,1 3-2-16,0 3-1 0,0 5-2 16,8 0 4-16,-12 0-11 15,12 0 8-15,-8 0-4 16,8 13-2-16,0-2 0 15,0 4 5-15,0-4 1 16,0-3-2-16,0-8-3 0,8 9 5 16,1-9 0-16,-3 0-3 15,2 0 2-15,5 0 4 16,-1 0-8-16,-4 0 8 0,0 0-5 16,0 0 3-16,-8-5 6 15,0-4-6-15,0 6 2 16,0-1-4-16,0 4 5 0,0 0-7 15,-8 0 0 1,0 7-3-16,0 7 6 16,-4-3-3-16,4 6 1 15,8-4-2-15,0-1 5 16,0-1-4-16,0-3 3 0,0-8-3 16,0 0 3-1,0 0-2-15,8 0 2 16,-4 0-4-16,4 0 6 15,-3-3 0-15,3-6 1 0,-8-4-4 16,0-3 6-16,0 4 3 16,0 0 5-16,0 5-8 15,0 2 1-15,-8 5-4 0,-5 0-6 32,13 12 1-32,-12 5 2 0,12 0 0 15,0 2-5-15,0 2 6 16,0-5-1-16,0 0 4 15,12 0-7-15,1-2 6 0,2-14-3 16,5 0 2-16,2-10-2 16,-3 3 7-16,-3-6-3 15,0-3-5-15,-2-5 6 0,-11-8-3 16,-3 1 1-16,-8-8 2 16,-9-1 1-16,-7 1-2 15,-3-2-3-15,-7 10-6 0,-3 8 1 16,-6 12 2-1,-15 8 0-15,-10 33 4 0,-14 23 1 16,-7 25 1-16,-1 18 1 16,6 10-1-16,10 13 0 15,17 1-1-15,17-6 0 0,18-5 1 16,22-15 1-16,22-9 1 16,10-10 3-16,17-13-1 15,9-16 1-15,7-8-1 0,3-18 2 16,0-10 9-16,2-13-7 15,-5 0-2-15,-8-15-6 16,-5-11 3-16,-8-5-6 16,-6-7-3-16,-10 2 5 0,-4 3-3 15,-8 5 2-15,-3 7-6 16,-4 1-10-16,-1 3-30 16,-5 6-48-16,-3-2-53 0,0 5-29 15,0 1-68-15,-11-6-254 16</inkml:trace>
  <inkml:trace contextRef="#ctx0" brushRef="#br0" timeOffset="714.81">9752 3769 474 0,'0'-58'173'15,"0"10"-57"-15,0 12-19 16,0 3-23-16,0 13-23 16,0 12-25-16,0 8-19 0,0 23-4 15,0 26 7-15,9 32 7 16,3 26 5-16,-4 14-5 16,1 10-6-16,-1 3-5 15,-5-7-1-15,2-13-4 16,-2-16 4-16,2-25-2 0,-2-16 1 15,-3-16-3-15,0-13 1 16,0-13 22-16,6-6 33 16,-3-9 2-16,5-12-21 0,4-13-18 15,8-16-12-15,5-6-1 16,0 1-4-16,-2 13-3 16,-3 5 0-16,-2 11-4 0,-6 10 0 15,0 7 8-15,3 12-4 16,7 9 1-16,1 7 2 15,10 4-5-15,4 1 3 16,6-1-2-16,8-3 2 16,-3-5 1-16,8-7 0 0,1-17-13 15,0-5 9-15,1-14-3 16,-10-15-9-16,-7-5 12 0,-8-7 5 16,-15 1 2-16,-4 0 10 15,-14 14 25-15,0 5-10 16,0 10-21-16,0 8-5 0,0 8-12 15,0 0 3-15,0 12 10 16,0 10-3-16,0 6-5 16,8 0 3-16,3 1 0 0,10-5-5 15,7-8 3-15,5-4-1 16,0-12 4-16,2 0-3 16,2-16 2-16,-9-13 1 15,-6-4 9-15,-15-7-15 0,-7-8-5 16,-12 3 1-16,-8 4 4 15,-8 14-4-15,-9 0-7 16,-3 15-3-16,4 12-7 0,-6 12-64 16,5 4-78-16,12 6-25 15,10 1 0-15,15 1-43 16,20-10 32-16</inkml:trace>
  <inkml:trace contextRef="#ctx0" brushRef="#br0" timeOffset="947.55">11256 4151 151 0,'32'-27'311'0,"-12"2"-79"16,-20 8-89-16,0 6-38 16,-16 11-18-16,-4 0-23 15,-1 0-24-15,4 0-9 0,17 11-20 16,0 8-3-16,0 15-6 16,17 7 4-16,12 8-9 15,4 8 12-15,-2 0-8 0,1-4-6 16,-2-1 4-16,-10-2-3 15,-8-2 1-15,-12-3-14 16,0 0-13-16,-21-9-76 16,2-3-50-16,-3-5-21 15,-1-16-87-15</inkml:trace>
  <inkml:trace contextRef="#ctx0" brushRef="#br0" timeOffset="1747.62">11568 4225 81 0,'13'-21'132'16,"-1"5"19"-16,-4 8-67 16,-8 0-40-16,0 4-26 15,0 4-6-15,0 0-9 0,0 0-2 16,0 0 4 0,0 0-2-16,0 0 3 15,0 0-1-15,0 0-3 16,0 0 1-16,0 0-1 15,0 0-4-15,0 0 3 16,-8 0 1-16,8 0-4 16,0 0 3-16,0 0 1 15,0 0-3-15,0 0 6 16,0 0-3-16,0 0 0 16,0 0 12-16,0 0 17 15,0 0 8-15,0-5 6 16,0 1-6-16,0 4-4 15,0 0-3-15,0 0-5 0,-8 0-2 16,8 0-9-16,0-3-2 16,-8-2-1-16,8 1-11 15,0 4-1-15,0 0 1 0,0 0 0 16,0 0-4 0,0 0 3-16,0 0 3 15,0 0-7-15,0 0 6 16,0 0 0-16,0-4 6 15,0 1 0-15,4-2-2 16,-4 5 12-16,0-4-2 16,0 4 10-16,0 0 9 15,0 0-1-15,0 0-5 0,0 0-2 16,0 0-6-16,0 0-8 16,0 9-5-16,0-9-1 15,0 7-10-15,0 2 3 16,0-2 1-16,0 2-2 15,9-1 0-15,2-8 1 16,9 8 0-16,9-8 1 0,7 0 0 16,1-8 0-16,-1-9-1 15,1-3-1-15,-5-4 6 16,-7-1 1-16,-9-3 2 16,-16 5 25-16,0 6 6 15,-12 0-6-15,-6 8-9 0,7 9-15 16,-6 9-6-16,-2 15 2 15,-5 17 1-15,2 9 0 16,6 2-1-16,9 0 1 0,7-2-7 16,0-4 7-16,12-7-5 15,7-6 0-15,6-9-4 16,7-4 2-16,10-7-47 0,-2-5-57 16,1-8-97-16,-1 0-72 15,-3-17-89-15</inkml:trace>
  <inkml:trace contextRef="#ctx0" brushRef="#br0" timeOffset="3428.6">14081 3447 318 0,'0'-29'284'16,"0"-14"90"-16,0 27-269 16,0 4 0-16,0 1 11 0,0 9 1 15,0 2-37-15,0 0-40 16,0 0-29-16,0 25-8 16,0 22 4-16,0 26 12 15,-12 26-5-15,1 14 8 16,-1 10-17-16,-1-1 6 0,5-8-11 15,8-13 1-15,-9-15 3 16,9-22-3-16,0-11 7 16,0-15-5-16,0-10-3 0,0-11-3 15,0-10-11-15,0-7-28 16,0 0-27-16,-9-19-62 16,9-14-42-16,-11-16 24 0,11-20 31 15,-8-8 41-15,8-9 35 16,0 1 15-16,0-5 15 15,5-3 4-15,3 3 12 0,-2 4 2 16,3 8 2 0,0 9 21-16,-1 9-1 0,1 3 7 15,-1 13 17-15,-3 6 3 16,-2 6 4-16,-3 7-3 16,0 8-6-16,0 5 1 0,0 0 6 15,0 8-1-15,0 1 1 16,0-2-8-16,0 5-11 15,0 0-16-15,-8 0-7 16,8 0-5-16,-8 0-2 0,8 0-6 16,0 0 4-16,0 0-12 15,0 0 4 1,0 0 0-16,0 0 6 16,0 0-8-16,0 0 7 15,0 0-1-15,0 0 1 16,0 0-2-16,0 0 0 15,0 0 0 1,0 0-2 0,0 0-4-1,0 0 10-15,0 0-7 16,0 0 0 0,0 0 8-1,0 0-4 1,0 0-5-1,0 0 2 1,0 0 5-16,0 0-7 16,0 0 5-16,0 0-4 15,0 0 4-15,0 0 1 16,0 0-5 0,0 0-3-16,0 0 4 15,0 0 2-15,0 0-9 16,0 0 17-16,0 0-12 15,0 0 5-15,0 0-9 16,0 0 10-16,0 0 5 16,0 0-11-16,0 0 1 15,0 0 3 1,0 0 0-16,0 0 6 16,0 0-12-1,0 0 7-15,0 0-4 16,0 0 4-16,0 0-4 0,0 0 0 15,0 0 4-15,0 0-4 16,0 0 3 0,0 0 2-1,0 0-7-15,0 0 8 0,0 0-1 16,0 0-5 0,0 0 0-16,0 0 1 0,-9 12-3 15,1-3 1-15,-1 3 9 16,-6 8-2-16,-6 8-2 15,-7 5 3-15,-10 3-5 16,3 6 0-16,-6-1 3 0,1-1 0 16,0 1 2-16,1 0-8 15,5-4 4-15,5-6 2 16,4-2 3-16,9-9-8 0,4-3 3 16,12-6-1-1,-9-3 6-15,9-8 1 0,0 10 15 16,0-10 6-16,0 0-2 15,0 0-3-15,0 0 6 16,0 0-6-16,0 0-4 16,0 0-10-16,0 0 1 0,0 0-1 15,0 0-2-15,0 0-1 16,0 0 1-16,0-5-4 16,0 5 2-16,0 0-3 15,0 0-5-15,0 0 6 16,0-5-9-16,0 5-17 15,0-3-67-15,0 3-110 16,0 0-89-16,9 0-46 16,3-5-35-16</inkml:trace>
  <inkml:trace contextRef="#ctx0" brushRef="#br0" timeOffset="6872.08">16515 3023 140 0,'0'-47'228'16,"0"2"-58"-16,-9 7-54 0,-3 6-22 16,-4 5-27-16,-4 4-23 15,-9 12-16-15,-4 11-1 16,-3 0-14-16,-5 24 3 15,-3 21 9-15,1 21 2 16,0 20-6-16,4 19-5 16,5 16-11-16,14 14-3 0,7 0 1 15,13-1 2-15,0-13-5 16,0-10-57-16,0-18-54 16,8-15-29-16,-8-18-2 0,0-15-21 15,-11-24-18-15</inkml:trace>
  <inkml:trace contextRef="#ctx0" brushRef="#br0" timeOffset="7271.84">15738 3957 314 0,'-52'-46'184'16,"4"2"-70"-16,6 6-50 15,14 6-17-15,12 7-9 16,16 6-23-16,13 2-9 16,26-3-4-16,29-5-2 0,35-3-7 15,23-8-6-15,21-2-9 16,11-2-6-16,-7 4 10 15,-14-2 9-15,-23 7 3 0,-29 5 12 16,-26 6 38-16,-20 12 8 16,-21 0-3-16,-9 8-7 15,-18 0-9-15,-13 21 6 0,-16 8-4 16,-6 11-9 0,-2 13-13-16,11 4-2 0,5-1-6 15,12 2-2-15,18-5 7 16,0-9-7-16,15-4 6 15,13-12-9-15,6-6 0 0,2-10 2 16,5-12 1-16,-5-12 0 16,-3-14 9-16,-9-5 5 15,-8-9 29-15,-13-2-2 0,-3-2-15 16,-16 4-20-16,-4 2-8 16,-4 5-10-16,0 10-30 15,-4 3-59-15,3 3-57 16,4 8-36-16,10 6-38 15,11-5-15-15</inkml:trace>
  <inkml:trace contextRef="#ctx0" brushRef="#br0" timeOffset="7670.43">17006 3375 373 0,'35'-9'201'16,"-5"2"-83"-16,-6 7-62 15,-5 0 3-15,-2 16 25 16,3 7 14-16,0 14-12 15,2 16 1-15,-3 12-17 0,-1 9-21 16,-7-1-12-16,-2-4-18 16,-6-9-8-16,2-15-10 15,-2-12 5-15,0-12 1 0,-3-6 13 16,0-15 34-16,0 0 43 16,0-15-34-16,5-13-31 15,3-22-18-15,5-14-3 0,9-15-7 16,0 3-3-16,3 4 2 15,-1 10 0-15,1 12-2 16,0 14-3-16,-2 11 4 16,2 14 5-16,-5 6 3 15,0 5-5-15,-8 0-2 0,1 12-1 16,-7-4 1-16,0 0 9 16,-6 0-6-16,0-8-2 15,0 0 7-15,0 10-11 16,0-10 7-16,0 0-63 15,0-5-93 1,0-3-147-16,3-9-118 16</inkml:trace>
  <inkml:trace contextRef="#ctx0" brushRef="#br0" timeOffset="8702.36">19628 3023 473 0,'5'-28'254'0,"-5"9"-112"15,0 2-68-15,0 5-29 16,0 7-5-16,0 5-18 16,0 0-13-16,3 25-8 15,2 19 5-15,-2 23 27 16,-3 26 9-16,0 21-3 16,0 12-7-16,0 4-12 0,0-4-6 15,0-12-14-15,0-9 5 16,0-15-6-16,0-16 6 15,0-17-4-15,-8-13-8 0,8-12-8 16,0-11-49-16,0-9-32 16,0-28-164-1,-8-21-39-15</inkml:trace>
  <inkml:trace contextRef="#ctx0" brushRef="#br0" timeOffset="8988.58">19260 3451 94 0,'-26'-7'174'0,"9"-2"-17"0,9 6-47 15,8-7-49-15,0 4-29 16,17 1-14-16,9-3 2 16,10-1 8-16,9 1 10 0,11-3 16 15,5-3 5-15,0 7 3 16,-4-5-4-1,-3 4-17-15,-11 8-10 0,-10-5-10 16,-10 1-5-16,-6 0-1 16,-4 0 0-16,-5 4-9 15,1 0-5-15,-9 0-29 16,0 0-55-16,0 0-47 16,3 0-21-16,4 8-52 15,6-8-43-15</inkml:trace>
  <inkml:trace contextRef="#ctx0" brushRef="#br0" timeOffset="9301.92">21244 3805 307 0,'25'-8'336'0,"-4"-1"-71"0,-5 7-114 16,-1-7-75-16,2 9 15 16,0 0 68-16,4 0-25 15,-6 0-51-15,6 11-40 0,-5 6-24 16,-10 4-4-1,-6 3-8-15,-6 12-13 0,-20 14-70 16,-13 7-183-16,-23 7-120 16,-11 3-33-16</inkml:trace>
  <inkml:trace contextRef="#ctx0" brushRef="#br0" timeOffset="10972.6">23429 2772 543 0,'-16'-8'238'0,"-1"4"-115"16,3-1-61-16,-3 1-27 15,5 1-14-15,12 3-10 16,0 0-4-16,0 0-11 16,0 0-8-16,0-9-7 15,3 1 10-15,2-4 1 16,-1-4 6-16,-4-8-2 0,0-4 17 16,-12-1 11-16,-5 0-5 15,-6 3-2-15,-11 7-5 16,-2 10-5-16,-4 9 2 15,-10 21-6-15,-4 16 8 0,6 17-5 16,4 5-3-16,14 10 3 16,21 2 1-16,15-3-3 15,19-2-4-15,15-14 1 16,14-7 3-16,11-17-4 16,12-15-2-16,4-13 2 15,7-25-16-15,-1-11-4 0,-7-18 6 16,-2-11 7-16,-10-16-3 15,-14-8 12-15,-14-4 20 16,-12-2 35-16,-8 17 51 16,-7 19 19-16,-8 13-36 0,-5 18-49 15,0 19-35-15,0 21-2 16,0 33-2-16,0 20 4 16,0 21-9-16,-9 12 5 15,9 4 0-15,13-13-9 16,2-8 14-16,5-16-10 15,10-11 2-15,2-18 1 16,4-11-8-16,4-12 6 0,6-22 1 16,1-15 0-16,2-14-1 15,-4-15 6-15,0-4 0 16,-11 0 2-16,-9 10 10 16,-11 8 9-16,-5 16-21 0,-9 7-6 15,0 8-2-15,0 8 0 16,0 15-4-16,8 10 3 15,0 5 6-15,4 1 1 16,8 1-9-16,5-3 8 16,4-5 0-16,2-7-4 15,3-8 5-15,2-9-7 0,1-4 7 16,-6-9-3-16,-2-8 3 16,-6-3 5-16,-6 0-6 15,-4 3 30-15,-10 5 8 16,-3 8-17-16,0 4-13 0,0 4-8 15,0 0-8-15,0 0 1 16,8 12 0-16,10 4 5 16,5 1 0-16,7 4 0 15,10-6-7-15,4-6 3 0,5-9 5 16,0 0 0 0,0 0-1-16,-9-13 0 0,-8-2 1 15,-7-2 1-15,-8-4 8 16,-11 6 14-16,-6-1 2 15,0 6-3-15,0 3-17 16,0 7-1-16,0 0-20 16,5 0-35-16,3 0-12 15,1 0 13-15,8 0 2 16,6 7 14-16,2-7 0 16,7 0 16-16,4-2-7 0,1-16 4 15,4-2 7-15,-3 0 11 16,-12-1 5-16,-5 0 24 15,-3 6 27-15,-12 1 13 16,-6 12-14-16,0 2-26 16,0 0-19-16,0 0-5 15,0 0-1-15,3 12-4 0,2 0 5 16,4 0-9-16,2 0 9 16,7-3-6-16,-2-2-2 15,7-7 5-15,2 0 0 16,4 0-3-16,-10 0 6 15,2 0 0-15,-5-7 12 0,-7-2 10 16,-1 1 14 0,-3 4 15-16,-5-1-22 0,0 5-12 15,0 0-33-15,0 0-129 16,0 0-140-16,0 0-105 16,0 0-31-16</inkml:trace>
  <inkml:trace contextRef="#ctx0" brushRef="#br0" timeOffset="11547.67">26755 2478 347 0,'0'-8'131'0,"0"4"-64"16,0 4-25-16,0 0 18 16,-7 0 28-16,7 0 0 15,-14 0-18-15,14 0-22 16,-6 0 2-16,6 0 13 0,0 0 37 16,0 0 32-16,0 0 18 15,0-5 20-15,0-2-16 16,6-11-40-16,15-9-61 15,12-14-22-15,20-16-19 16,12-4-7-16,3 3-2 16,-8 11-9-16,-1 9 2 15,-15 15-1-15,-9 23-5 0,0 16 5 16,-16 20 7-16,-7 20 5 16,-12 18-4-16,-23 12 5 15,-23 9-9-15,-16-3 3 16,-11-2 5-16,5-16-1 15,8-17-6-15,12-13 12 0,9-14-2 16,13-11 4 0,10-3 15-16,6-16-29 0,20-4 0 15,6-8 0 1,7-5 0-16,10 5 0 16,2-1 0-16,11 13 0 15,84 23 0-15,-43 4 0 16,4 9 0-16,7 5-191 15,0 5-232-15,-4-7 17 16,-6-5-6-16</inkml:trace>
  <inkml:trace contextRef="#ctx0" brushRef="#br0" timeOffset="12097.62">29538 2031 426 0,'3'-118'200'0,"-3"-9"-58"16,-8 5-3-16,-8 16-2 0,-5 21-26 16,-2 20-45-16,-2 15-24 15,-4 34-27-15,-7 45 4 16,-14 53 7-16,-7 47 28 15,-3 40-25-15,-1 16-11 16,4 15-7-16,11-4-12 16,15-5 4-16,6-11-35 15,7-18-90-15,-4-20-86 16,2-23-28-16,0-26-1 16,-8-36-37-16</inkml:trace>
  <inkml:trace contextRef="#ctx0" brushRef="#br0" timeOffset="12429.82">28521 2853 402 0,'5'-69'121'16,"26"0"-64"-16,31 0-30 15,23 4-13-15,18 2-6 16,9 6 0-16,7 5 0 16,-6 11-2-16,-11 5 11 0,-22 11 7 15,-22 8 8 1,-18 9-4-16,-14 8 10 15,-18 29 40-15,-8 17-28 16,-14 18-10-16,-6 13-13 0,0 6-13 16,9-5-12-16,11-10 3 15,0-7 1-15,8-15-2 16,12-11 0-16,9-14 1 16,-1-21 2-16,4-12-4 15,-8-21 0-15,-4-16 1 16,-9-8-7-16,-5-8-15 15,-6 4-36-15,-9 4-65 16,-4 4-74-16,4 9-99 16</inkml:trace>
  <inkml:trace contextRef="#ctx0" brushRef="#br0" timeOffset="12812.08">29835 2376 416 0,'17'21'193'15,"-3"8"-92"-15,-2 15-13 16,-3 4 9-16,-1 11 2 16,0-2 3-16,0-5-44 15,-5-7-19-15,1-12-9 16,-4-9 30-16,0-8 63 16,0-16 54-16,5 0-29 15,3-20-67-15,9-21-46 16,11-20-29-16,16-16 6 15,12 0-2-15,6 10-10 16,-9 19-4-16,-5 15-2 16,-6 21 15-16,-1 12-4 0,-10 12 10 15,-2 9-9-15,-8 4 1 16,-6-2 6-16,-4-2-1 16,-3-9 0-1,1 0-8-15,-9-12 5 16,0 0-7-16,0 0-11 15,0 0-46-15,0 0-76 0,0-4-127 16,0-8-79-16,5-7-12 16,3-6-36-16</inkml:trace>
  <inkml:trace contextRef="#ctx0" brushRef="#br0" timeOffset="13211.75">31388 2515 448 0,'-18'0'284'0,"1"0"-119"0,17 0-74 16,0 0-7-16,20-4 31 16,25-9 1-16,19 1-25 15,17-4-26-15,17 0-13 16,3-2-4 0,5 8-5-16,-9-3 2 15,-7 1-4-15,-17 3-19 0,-17 6 6 16,-14-1 9-16,-15-1 20 15,-6 5-5-15,-9 0-25 16,-3 0-10-16,-6 0-13 16,-3 0-79-16,0 0-83 15,0 0-154-15,-12 0-66 16,-12 0-27-16</inkml:trace>
  <inkml:trace contextRef="#ctx0" brushRef="#br0" timeOffset="14968.27">8848 6422 304 0,'-147'25'212'0,"-3"-4"-100"16,-4-5-45-16,4 3-33 15,4 3-9-15,6-1 21 16,18-2 22-16,22-2-8 0,18-5-2 15,27 0 6-15,12-12-14 16,24 0-16-16,30-4 16 16,51-12 9-16,71-17 3 15,91-29 1-15,86-31 3 0,103-33 15 16,107-20 17-16,81-21-9 16,90 4-29-16,38 8-17 15,44 13-19-15,6 19-3 0,-12 18-8 16,-11 16 8-1,-37 16-6-15,-61 14-4 0,-61 18-3 16,-62 13-2-16,-67 9-5 16,-80 7-5-16,-74 7-2 15,-75 5 13-15,-60 0 0 0,-57 0 7 16,-35 0 35-16,-31 0 1 16,-21 0-45-16,-13 0-5 0,-14 0 0 15,-16 0 0 1,-6 0 0-1,3 0 0-15,-3-4 0 16,8 0 0-16,6 0 0 16,-8 4 0-16</inkml:trace>
  <inkml:trace contextRef="#ctx0" brushRef="#br0" timeOffset="15071.99">18683 4933 2047 0</inkml:trace>
  <inkml:trace contextRef="#ctx0" brushRef="#br0" timeOffset="15188.68">18688 4929 2047 0,'0'-5'0'31</inkml:trace>
  <inkml:trace contextRef="#ctx0" brushRef="#br0" timeOffset="15583.02">18688 4921 2047 0,'6'0'0'63,"11"0"0"-48,23 0 0-15,39-9 0 0,42-3 0 16,41-5 0-16,38 2 0 16,31-2 0-16,19 2 0 15,13 1 0-15,-14 2 0 16,-21 5 0-16,-33 3 0 0,-36 4 0 16,-37 0 0-16,-38-5 0 15,-24 5 0-15,-13 0 0 16,-15 0 0-16,-16-3 0 0,-4 3 0 15,-8 0 0-15</inkml:trace>
  <inkml:trace contextRef="#ctx0" brushRef="#br0" timeOffset="16506.64">21265 4787 2047 0,'0'-5'0'0,"-7"-3"0"31,-7-9 0-15,-5-11 0-16,-5-13 0 0,-14-23 0 16,-10-22 0-16,-9-27 0 15,-3-34 0-15,-7-32 0 16,2-25 0-16,5-8 0 0,3 1 0 16,4 0 0-1,5 7 0-15,2 8 0 0,4 9 0 16,3 7 0-16,5 14 0 15,-4 6 0-15,5 13 0 16,1 14 0-16,2 12 0 16,8 10 0-16,-4 13 0 15,8 13 0-15,-8 11 0 16,2 17 0-16,-1 9 0 0,-7 8 0 16,-13 7 0-16,-28 4 0 15,-28 8 0-15,-33 9 0 16,-45 5 0-16,-60 7 0 15,-66 0 0-15,-49 0 0 16,-48 0 0-16,-72 12 0 16,-50 9 0-16,-45 7 0 15,-57 13 0-15,-27 16 0 16,-33 11 0-16,-34 14 0 16,11 8 0-16,5 3 0 15,6 1 0-15,45-11 0 0,48 0 0 16,48-9 0-16,42-10 0 15,44-6 0-15,52-5 0 16,58-4 0 0,57-1 0-16,51-8 0 0,43 2 0 15,35-6 0-15,31 0 0 16,19-4 0-16,17 2 0 16,18-10 0-16,17 0 0 15,12-7 0-15,20 1 0 16,9-6 0-1,11-12 0-15,9 0 0 0,12 7 0 16,-8-7 0 0,8 12 0 46,0 5 0-62,3 11 0 16,10 22 0-16,4 26 0 15,4 30 0-15,1 54 0 16,0 51 0-16,-2 36 0 16,0 31 0-16,-3 8 0 15,-3 1 0-15,4 20 0 0,2 9 0 16,-4-1 0-16,1-11 0 16,-6-23 0-16,-3-25 0 15,-8-35 0-15,0-43 0 16,5-31 0-16,0-37 0 0,-5-29 0 15,0-19 0-15,4-23 0 16,0-9 0 0,2-14 0-16,11-16 0 0,4 0 0 15,20-21 0-15,27-20 0 16,41-24 0-16,55-20 0 16,50-17 0-16,39-12-359 15,19-4-159-15,3 1-62 0</inkml:trace>
  <inkml:trace contextRef="#ctx0" brushRef="#br0" timeOffset="18869.91">22564 2038 227 0,'-33'-45'199'0,"6"2"-75"0,2-3-52 16,3 6-33-1,5 3-3-15,4 3 18 16,0 8-4-16,13 0 11 15,0 6 9-15,-8 9-18 0,8 2-21 16,0 4-23-16,0 5-7 16,0 25-2-16,0 24 4 15,0 32 1-15,0 37 17 16,-17 36 22-16,-5 39 15 16,-4 30-3-16,1 49-18 15,5 35-16-15,5 10-11 0,15-8-2 16,0-20-5-16,12-28 3 15,3-25-9-15,6-25 1 16,-1-19 8-16,1-25-3 16,-5-24 0-16,-4-25-1 15,-1-28 5-15,2-22-3 0,-4-15 10 16,0-17 21-16,-6-10 12 16,2-10 7-16,-2-9-2 15,3-7-1-15,-3 0-23 16,3 0-5-16,7 0 0 0,12-11-10 15,15-10 6-15,20-3-3 16,38-9-2-16,41-16 9 16,53-8 24-16,71-8 13 0,93 0-12 15,88-4-28-15,77 3 1 16,73 9-19-16,45 14-6 16,27 5 9-16,12 10-12 15,-20 6 7-15,-21 12 0 16,-15 1-10-16,-34 9 10 15,-44 0-2-15,-53 11-1 16,-52 2-4-16,-44 4 7 0,-50 2-7 16,-40-2 5-16,-42-1-1 15,-39 1 7-15,-46-1-6 16,-40-4 10-16,85-3 147 31,-190-9-155-31,-9 0 0 0,4 0 0 16,-25 0 0-1,2 0 0 1,4 0 0 0,-9-5 0-16,8-11 0 15,10-13 0-15,4-20 0 16,20-20 0-16,9-24 0 16,19-26 0-16,7-27 0 0,12-28 0 15,1-31 0-15,-36-14 0 16,-54-8 0-16,0 7 0 15,0 13 0-15,0 14 0 16,0 15 0-16,0 7 0 0,0 13 0 16,0 2 0-16,0 10 0 15,0 7 0-15,0 9 0 16,0 7 0-16,0 13 0 16,0 8 0-16,-10 18 0 15,-11 11 0-15,3 11 0 16,-4 10 0-16,-7 2 0 15,-10 0 0-15,-23 7 0 16,-26 0 0-16,-34 4 0 16,-36 3 0-16,-48 0 0 15,-68 3-34 1,-83 0 14-16,-95 4 14 0,-51 5 5 16,-45 8 2-16,-54 8 1 15,-14 8-5-15,-10 15-5 16,-12 6 14-16,9 8-3 15,28 8-2-15,29-1-7 16,19 9 13-16,35 3-9 16,46 5 1-16,62 3 4 15,57 1-5-15,51-2 1 0,64-10 4 16,51-9-3-16,48-8-9 16,38-7 8-16,28-6 3 15,19-2-6-15,20-13 7 16,8 0-3-16,15 0-12 15,2 0 6-15,9 0 9 16,0 0-7 0,-8 0 10-1,8 0-4-15,-8 0-4 16,8 0 0-16,0 0 5 16,0 0-6-16,0 0 1 15,0 0 0 1,-8 0 2-16,-1 0 0 0,-3 8-1 15,-5 1 7-15,-7-1-5 16,-7-8-5 0,-7 12 4-16,11-5-3 15,-2-7 6-15,9 9-3 0,0-9 0 16,7 0-2-16,5 0 3 16,8 0 1-16,-8 0-2 15,0 0 3-15,-5 0-6 16,1 0 6-16,4 0-3 15,-3 0-3-15,-2 0 7 16,5 0 2-16,0 0-9 16,-6-4 8-16,0 4-3 15,-3 0-12-15,0 0 11 0,0 0-4 16,-6 0 4 0,-1 0-4-16,0 0 6 15,-4 0-8-15,-1 0 5 16,4 9 1-16,1-9 0 0,0 11-5 15,2-11 4-15,3 8-3 16,-1-8 3-16,-1 0 1 16,7 0 3-16,-3 0-8 15,4 0 1-15,4 0 11 16,9 0-5-16,-9 0-2 16,9 0 1-16,0 0 0 15,0 0 4 1,0 0-13-16,0 0 10 15,0 0-2 1,0 0 1-16,0 0 1 16,0 0 1-16,0 0-7 15,0 0 5-15,0 0-7 0,0 0-47 16,-6 9-187-16,-3 4-141 16,-2 3-11-16,-14 3-45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54:20.9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12676 3021 436 0,'0'-29'168'0,"-11"1"-53"16,-6-5-4-16,-6 5 18 15,-5-2 5-15,-10 7-7 16,-6 7-44-16,-17 6-27 15,-12 20-15-15,-17 13-16 0,-8 23-9 16,-2 15 0-16,1 15-8 16,9 14-7-16,22 3 7 15,15 5-6-15,21-8 1 16,24-4 1-16,19-14 2 16,27-7-11-16,23-13 7 15,20-14 0-15,11-9 2 16,6-10-3-16,-5-3-2 0,-11 6-6 15,-17 1 2-15,-16 11 2 16,-16 14-3-16,-18 18 3 16,-15 14 4-16,-32 15 0 0,-16-2-7 15,-19-3 8-15,-1-13-5 16,-5-11 4-16,-4-18 3 16,7-10-3-16,5-15 2 15,5-7 1-15,12-16 2 16,3 0 2-16,8-8-6 0,9-4 2 15,3-7-10-15,4-7-31 16,5 2-24-16,8 0-9 16,8-2-57-16,0 2-56 15,0 0-42-15,0 0-55 0</inkml:trace>
  <inkml:trace contextRef="#ctx0" brushRef="#br0" timeOffset="616.78">13033 3651 421 0,'8'-62'304'15,"-8"14"-95"-15,0 8-60 16,0 11-55-16,-8 8-41 16,8 9-15-16,-6 12-21 0,6 8-13 15,-13 24-4-15,5 30 4 16,0 14 0-16,8 14 0 16,0 0-4-16,8-4-8 15,8-12 8-15,8-14 2 16,4-16-9-16,4-11 1 15,1-16-7-15,4-21-8 0,3-21-6 16,-2-19 5-16,-6-13 10 16,-7-9 6-16,-10-3 6 15,-6 9 8-15,-9 10 30 0,0 14-2 16,0 8-15-16,0 11-10 16,-9 13-16-16,9 16 2 15,0 16 3-15,0 13 3 16,3 13 5-16,14 3-6 15,8 0-5-15,7-10 7 16,9-6 3-16,8-12-6 0,4-17 2 16,4-15-3-16,3-26 2 15,1-25 3-15,-9-17-5 16,-6-24 5-16,-14-7 9 16,-12 1-3-16,-12 2 13 0,-8 14 39 15,-8 12 25-15,-3 17-43 16,-6 11-21-16,4 13-7 15,7 7-29-15,6 8-70 16,0 10-144-16,0 7-67 16,0 15 32-16,6 6-69 15</inkml:trace>
  <inkml:trace contextRef="#ctx0" brushRef="#br0" timeOffset="800.49">14369 3219 376 0,'8'-20'378'15,"-8"5"-101"-15,0 2-122 16,0 8-61-16,-8 5-38 16,8 0-25-16,0 20-14 15,-8 13 1-15,0 107 4 16,8-39-20 0,-7 13 5-16,-1 8-8 0,8-4-59 15,-8-8-137-15,8-17-104 16,0-24-59-16</inkml:trace>
  <inkml:trace contextRef="#ctx0" brushRef="#br0" timeOffset="965.63">14276 2610 382 0,'-36'-71'251'0,"4"14"-127"16,3 17-68-16,9 11-52 15,7 13-52-15,13 16-14 16,0 12-13-16,16 13-65 16</inkml:trace>
  <inkml:trace contextRef="#ctx0" brushRef="#br0" timeOffset="1248.79">15308 2651 725 0,'-9'-38'396'16,"1"6"-178"-16,-3 7-117 16,11 8-57-16,-12 17-30 0,12 14-8 15,-12 26 5-15,-5 28 4 16,1 31-2-16,-4 34-13 15,0 31 2-15,-2 19-3 16,7 5-5-16,4-13-50 0,11-18-105 16,0-22-89-1,0-25-31-15,0-33-62 0</inkml:trace>
  <inkml:trace contextRef="#ctx0" brushRef="#br0" timeOffset="1410.41">14926 3553 589 0,'-28'-69'344'16,"8"13"-174"-16,6 10-82 0,8 13-53 16,6 9-28-16,20 8 1 15,23 4-10-15,27 4-46 16,20 4-75-16,12 4-47 16,3 0-13-16,-1 0-25 0,-7 0-30 15</inkml:trace>
  <inkml:trace contextRef="#ctx0" brushRef="#br0" timeOffset="1733.01">15881 3223 170 0,'0'-7'310'16,"-13"-2"-70"-16,-2 1-92 15,-2-1-62-15,5 9-35 16,-1 0 6-16,13-4-8 16,0 2-18-16,0 2-20 0,0 0-15 15,8-9 7 1,9-3-4-16,3-4 4 15,0-9-5-15,0-5 6 16,-7 2 0-16,-9 4 10 16,-4 5 11-16,-20 2-10 15,-8 13 3-15,-13 15 6 16,-8 22 14-16,-8 29 13 16,0 26-11-16,3 27-9 0,15 8-13 15,10 4-9-15,21-14 1 16,21-13-2-16,19-17-9 15,21-23-23-15,20-22-92 16,16-38-92-16,13-34-58 0,4-35 4 16,-1-32 6-16</inkml:trace>
  <inkml:trace contextRef="#ctx0" brushRef="#br0" timeOffset="2064.8">16444 2910 269 0,'14'-126'256'15,"-14"21"-27"-15,0 19-56 16,-14 25-66-16,14 15-62 15,-11 26-25-15,3 20-3 0,0 37 27 16,-8 32 35-16,0 24-2 16,-6 26-25-16,6 11-19 15,8 9-17-15,8-8-5 16,0-23-9-16,12-18 7 0,0-25-1 16,1-20 3-16,4-24 0 15,2-33-8 1,13-29 3-16,10-21 0 0,1-15 4 15,6-9 4-15,0 5 72 16,-11 17 63-16,-10 10-47 16,-4 18-59-16,-3 12-31 15,-7 15-12-15,3 21 3 0,9 16 7 16,10 18-9-16,7 15 3 16,11 19-10-16,-1 15-42 15,4 2-170-15,-6 1-185 16,4-8-85-16</inkml:trace>
  <inkml:trace contextRef="#ctx0" brushRef="#br0" timeOffset="2397.69">19377 2111 777 0,'-29'-11'385'0,"-6"22"-196"16,-31 39-83-16,-24 31-7 15,-16 29 6-15,2 24-29 0,15 18-36 16,39 14-23-16,50 14-5 16,36 7-2-16,38-4-37 15,32-12-50-15,19-21-86 16,22-32-65-16,19-28-93 0,21-32-23 16</inkml:trace>
  <inkml:trace contextRef="#ctx0" brushRef="#br0" timeOffset="2829.92">21575 2653 470 0,'0'-69'328'16,"0"13"-147"-16,-18 6-93 15,-1 19-51-15,-14 10-5 16,-8 21-3-16,-7 16-2 15,-8 24-10-15,-9 21-2 16,-2 21-10-16,10 8-2 16,9-1-2-16,16-3-10 15,21-9-1-15,11-10-5 16,17-16 4-16,18-14-21 16,9-21-21-16,8-24-41 0,10-20-1 15,-1-25 27-15,0-17 38 16,-9-16 18-16,-6-7 26 15,-15 3 36-15,-11 9 59 16,-11 17 24-16,-4 14-24 16,-5 17-55-16,0 17-27 15,0 16-8-15,0 20-13 0,0 17 3 16,0 21-1 0,8 12-1-16,7 6-10 15,9 1-10-15,14-3-20 0,6-10-90 16,8-11-97-16,5-12-61 15,2-20-35-15</inkml:trace>
  <inkml:trace contextRef="#ctx0" brushRef="#br0" timeOffset="3078.68">22191 1746 473 0,'25'-94'130'15,"7"29"-68"-15,13 29-21 0,11 36 10 16,17 40 37-16,9 40 68 16,7 35 7-16,1 28-32 15,-11 20-46-15,-13 8-28 16,-24 2-23-16,-26 1-15 16,-29-8-4-16,-19-7-15 15,-21-9-8-15,-20-7-76 0,-13-12-107 16,-7-18-79-16,5-24-33 15,1-19-18-15</inkml:trace>
  <inkml:trace contextRef="#ctx0" brushRef="#br0" timeOffset="4195.47">13643 4750 403 0,'-25'-17'295'16,"6"9"-123"-16,-3 8-90 15,-2 12-40-15,-3 13-18 16,-6 7-4-16,1 12-9 0,-1 6 1 16,5-1-3-16,7-5-10 15,13 1-1-15,8-8 6 16,17-3-3-16,6-6-6 0,10-9-1 16,-1-6-12-16,1-4 0 15,-8-9 9-15,-9 8 7 16,-5 0-4-16,-11 0 4 15,0 3 0-15,-19 12 15 16,-19 12 20-16,-9 22 0 0,-10 16-18 16,0 6-1-16,8-8-8 15,13-2 0-15,11-12-13 16,16-3 7-16,18-9 6 16,12-9-5-16,11-8 1 0,11-11-3 15,7 0-6-15,-10-6 3 16,-7 2-3-16,-9 2-2 15,-12 10 4-15,-12 15 9 16,-23 15 8-16,-14 9 3 16,-8 5-2-16,0 5-1 0,4-5 2 15,5-8-6-15,12-8-3 16,8-4 5-16,16-8-4 16,0-1 3-16,12 1-7 0,16-1 6 15,8-4-23-15,2-3-71 16,2-4-108-16,-4-1-62 15,-8 1-59-15</inkml:trace>
  <inkml:trace contextRef="#ctx0" brushRef="#br0" timeOffset="4976.63">15283 16709 658 0,'-24'7'413'0,"7"-7"-180"15,6 0-159-15,11 0-82 0,0 0-14 16,8-7 3-16,12-9 5 15,17 0 9-15,8-1 2 0,-2 5 6 16,5 12-5-16,-14 0-2 16,-11 0-2-16,-6 17 13 15,-9 4 17-15,-8 7 19 0,0 4-7 16,-11 5-7 0,-3-1-8-16,14-3-15 0,-6-4-6 15,6-5-14-15,12 0 0 16,12-4 4-16,13 0-1 15,11 6 4-15,12-3 10 0,5 11-9 16,0 5 4-16,-3 7 4 16,-5 2 4-16,-9 4 5 15,-3 2 14-15,-12-1 12 0,-9-4 15 16,-13-5 26-16,-11-2 28 16,-11-1-6-16,-13-1-31 15,-12 1-34-15,-14-5-13 0,-10 1-34 16,-14-5-71-16,-7-4-80 15,-16-7-100-15,-8-14-85 16,-13-7-3-16,-4-11 13 16</inkml:trace>
  <inkml:trace contextRef="#ctx0" brushRef="#br0" timeOffset="5759.22">14918 7171 321 0,'-7'-3'238'0,"7"-1"-103"16,0-1-68-16,0-2-33 15,7-5-17-15,9-9-7 0,9-8-4 16,2-7-2-16,3-4 0 16,-6-5-4-16,-8-5 4 15,-7 2 12-15,-9 4 33 16,-17 6 36-16,-3 7 24 0,-8 9-20 16,-13 10-42-16,-16 12 8 15,-8 24-10-15,-4 14-11 16,-1 15-7-16,10 10-8 0,6 16-7 15,15 11-7-15,13 10-2 16,15 14 9-16,16 5-14 16,19-5-12-16,15-8-9 0,23-20-68 15,11-22-111-15,17-32-62 16,16-32-26-16</inkml:trace>
  <inkml:trace contextRef="#ctx0" brushRef="#br0" timeOffset="6673.24">15718 6801 580 0,'-32'-20'201'16,"-7"20"-89"-16,-12 24-45 15,2 17-22-15,0 8-16 16,14 8-5-16,10 0-14 0,13 0 6 16,12-4-9-16,12-4-8 15,13-8-5-15,10-13-7 16,11-28-40-16,3-9-8 15,-1-15-3-15,-3-16 35 16,-16-10 19-16,-15-6 26 0,-5-2 46 16,-9 5 36-16,-17 8 38 15,7 14-30-15,-3 10-51 16,1 14-33-16,4 7-16 0,-1 23 1 16,9 19-7-16,0 9 6 15,0 11-6-15,12 0 8 16,9-10-7-16,6-4-2 0,3-10-6 15,-3-14 4-15,3-12-1 16,-2-12 0-16,1-12 6 16,-6-12-6-16,3-8 4 15,-10-10 1-15,-1-8 2 16,1 2 1-16,-3 8 9 0,-4 8-1 16,-1 7-3-16,-1 9-13 15,-4 8-7-15,6 8 6 16,4 8 10-16,7 13-11 0,3 7 7 15,2 3 4-15,4 2-3 16,-4 1 4-16,-5-3-9 0,0-5 3 16,-3-7 0-1,-4-2 4-15,-3-4-8 0,-2-13 4 16,5 0-13-16,-4 0-18 16,3 0-2-16,2-18-2 15,11-6 14-15,0-4 17 0,-1-1 8 16,-2 5 6-16,-6 7-7 15,-5 7-5-15,2-1 1 16,-5 11-1-16,0 0 3 0,4 0 0 16,4 13 1-16,9 0-6 15,2-5 8-15,11 1-4 0,-3-9 3 16,11 0 1-16,3-9-9 16,-3-8 8-16,-7-2-3 15,-7-7 2-15,-7-5-2 16,-5-7-2-16,-8 2 4 15,-7-4 3-15,-5-1-4 0,0 4 7 16,-12 8 4-16,-2 5 29 16,3 8-2-16,-2 4-19 15,1 3-9-15,1 9-5 0,3 0 1 16,8 0-6-16,-13 13-1 16,5 7 3-16,-6 12 20 15,8 13-7-15,6 4 1 0,0 4-10 16,0 0 4-16,12-5-4 15,4-3 1-15,9-4-2 16,10-8 0-16,11-5 2 16,7-11-1-16,3-17-2 0,1 0-2 15,3-9 3-15,-3-6-13 16,1-11-21-16,-10-10-60 16,-5-3-76-16,-9-7-72 0,-4-4-44 15,-12 2-69-15</inkml:trace>
  <inkml:trace contextRef="#ctx0" brushRef="#br0" timeOffset="7372.52">18918 5983 397 0,'3'-28'357'15,"-3"8"-146"-15,0 7-113 16,0 13-51-16,0 13-28 0,0 23-4 16,0 29 13-16,0 30 42 15,-12 18-5-15,12 18-15 16,0-3-3-16,0-1-7 0,0-13-4 16,0-12-23-16,9-20-3 15,-6-17-4-15,2-17-4 16,-2-15 13-16,-3-10 56 0,0-9 70 15,0-14 47-15,0-4-67 16,0-20-121-16,0-20 0 16,0-23 0-16,0-14 0 15,0-21 0-15,0-15 0 0,0-14 0 16,0-12 0-16,0-3 0 16,0 3 0-16,0 10 0 15,0 15 0-15,0-122 0 16,-8 198 0-1,8 14 0-15,-12 17 0 16,6 11 0-16,-11 28 0 16,-16 25 0-16,-12 23 0 15,-12 14 0-15,-5-1 0 0,2-3 0 16,4-9 0 0,8-16 0-16,6-11 0 0,15-10 0 15,2-11 0-15,8-10 0 16,6-7 0-16,3-3 0 15,8-1 0-15,5-8-144 32,1-3-246-17,11-11-64-15,7-5-54 0</inkml:trace>
  <inkml:trace contextRef="#ctx0" brushRef="#br0" timeOffset="7736.84">19768 5691 261 0,'-13'-17'263'0,"0"5"-86"15,5 3-93-15,0 9-40 16,8 0-27-16,0 16-1 15,0 9-7-15,0 0-1 16,0 3-2-16,0-3-6 16,0-4 4-16,3-6 1 15,6-2-4-15,0-6 6 0,-1-7 2 16,-8 0 6-16,0 0 18 16,4-7 24-16,-4-6 7 15,0-6-25-15,0-2-10 16,0 0-6-16,0 5 3 0,0 4-8 15,-8 3-13-15,8 6-13 16,-9 3-38-16,9 0-87 16,0 0-91-16,0 15-42 15,0 10-276-15</inkml:trace>
  <inkml:trace contextRef="#ctx0" brushRef="#br0" timeOffset="8339.75">19905 6679 409 0,'-13'8'198'15,"2"1"-98"-15,-2-2-51 16,13-7-24-16,-9 9-4 0,9-9-8 15,0 8-6-15,0-8 0 16,9 8-1-16,4-8-1 16,-5 0-2-16,-1 0 5 15,2 0 5-15,-1 0 27 16,-8 0 46-16,0 0 24 0,0 0 14 16,0 0-14-16,-11 0-38 15,-2 0-32-15,5 0-21 16,0 0-5-16,8 8-7 0,0-8-2 15,0 0-4-15,0 0 2 16,0 0-1-16,0 0-6 16,8 0 8-16,-5 0-1 15,2 0 3-15,-5 0 0 0,0 0-1 16,0 0 4-16,0 0 5 16,0 0 5-16,0-4 4 15,0 0-10-15,0 0-2 16,0 4-16-16,0 0-7 15,0 0-74-15,0 0-81 0,0 0-92 16,0 0-32-16,-8-9-63 16</inkml:trace>
  <inkml:trace contextRef="#ctx0" brushRef="#br0" timeOffset="13080.49">14959 11951 465 0,'-16'-20'442'16,"-1"3"-128"-16,6 1-167 0,3 4-94 16,8 4-26-16,-9-1-10 15,9 1-7-15,0-3-7 16,0 2-22-16,0-3-4 16,0 0 8-16,0-1 12 0,0 1 23 15,0-1 16-15,-12 6 19 16,-2 2 8-16,-5 5-25 15,-5 0-18-15,-9 17-11 0,-7 10-3 16,-13 15-8-16,-4 15 4 16,0 21 2-16,0 15 7 0,8 12 8 15,14 1-9-15,10 0-1 16,11-12-3-16,14-8-10 16,17-13-17-16,13-7-7 0,10-14 0 15,13-11-34-15,16-13-52 16,8-12-73-16,13-16-61 15,3-12-8-15,0-20-11 16,1-13 30-16</inkml:trace>
  <inkml:trace contextRef="#ctx0" brushRef="#br0" timeOffset="13612.95">15449 12228 321 0,'8'-52'310'0,"-8"14"-51"16,0 14-78-16,-11 12-99 15,-2 12-45-15,2 16-10 0,-1 13-10 16,12 8 4-16,-8 7-9 15,8 4-6-15,0 1-3 16,8-4-13-16,4-9-17 0,4-7 14 16,3-8-8-16,3-21-9 15,2 0-2-15,-4-9 6 16,1-10 9-16,-5-15 4 16,-5-1 37-16,-6-3 38 0,-5 2 2 15,0 3 2-15,0 13-11 16,-8 6-16-16,8 12-24 15,-8 2-15-15,8 0-7 0,0 16 2 16,0 4 6-16,8 4 3 16,3-3-2-16,11-1-1 15,6-3-1-15,4-9-2 0,1-8-1 16,2 0-7-16,8-13 3 16,-7-7 1-16,0-9 8 15,-4 1-1-15,-3-1 9 16,-8 10-4-16,-9 1 15 0,-1 10-1 15,-2 8-15-15,-9 0-1 16,3 0-2-16,2 12-3 0,-2 2 1 16,5-2-5-16,2 4 6 15,2-4-1-15,7 0 4 16,14-12 9-16,12 0-11 0,12 0 0 16,4-9-2-16,-4-6 6 15,-5-1-2-15,-7-1-2 16,-12 4-1-16,-9 3 3 0,-5-5-4 15,-5 8 8-15,-8 0-31 16,-6-6-62-16,0 1-52 0,0-6-94 16,0-10-128-1,8-12 36-15</inkml:trace>
  <inkml:trace contextRef="#ctx0" brushRef="#br0" timeOffset="14826.57">16486 12252 163 0,'-8'0'212'15,"8"0"-72"-15,0 0-61 16,3 0-44-16,10 0-12 0,11-12-3 15,4-5 14-15,4-2 4 16,6-9-11-16,2-10-4 16,5-3 4-16,-5 1 16 0,-7-6 38 15,-8 7 21-15,-6 1 1 16,-11 7-13-16,-8 6-14 16,0 4-4-16,-8 14-10 0,-7 7-29 15,-1 0-21-15,-2 7-4 16,1 14-12-16,6 6 2 0,0 10 2 15,11 9-3-15,0 2 4 16,8 6-11-16,12-6 2 16,9-8 2-16,7-2-3 15,9-10-9-15,0-11-2 0,-2-10-12 16,-2-7 0-16,-5-7 11 16,2-10 7-16,-11-4 1 15,-3-3 8-15,-2-9 9 0,-9 1 14 16,-7 2 27-16,-6 11 35 15,0 2 10-15,0 6-6 0,0 7-25 16,0 4-28-16,-6 0-25 16,6 0-11-16,0 11 6 15,0 1-3-15,0 9 5 0,6 0-4 16,7-5 1 0,-1 4 0-16,4-3-8 0,1-2-37 15,3-2-71-15,3-5-63 16,7-8-61-16,5 0-50 0,8-17-28 15</inkml:trace>
  <inkml:trace contextRef="#ctx0" brushRef="#br0" timeOffset="15392.7">19037 11596 435 0,'-18'0'344'0,"-2"0"-122"16,-1 0-110-16,2 0-57 15,3 0-24-15,2 0 2 0,6 0 6 16,8 0-10 0,0 0-10-16,0-7-10 0,0-5-2 15,13-9-4-15,12-7-5 16,7-9 2-16,9 0-2 0,-5 4 2 16,1 8 0-16,-4 14-5 15,-5 11-2-15,-2 8 0 16,-12 16 7-16,-6 22 5 15,-8 19-2-15,-11 16 0 0,-14 8-5 16,-7 5 7-16,-4-4 6 0,-1-5-10 16,1-12 10-1,1-11-2-15,10-17 19 0,3-14-2 16,4-5-1-16,7-12 10 16,11-14-5-16,0 0-8 0,0 0-3 15,0 0-9-15,0-2-6 16,11-7-4-16,11-3 0 15,2 1-2-15,4-2 3 0,1 3-5 16,4 8-2-16,-1 2-6 16,1 0-44-16,3 0-80 15,-4 0-73-15,5-5-41 0,-1-7-3 16,5-12-24-16</inkml:trace>
  <inkml:trace contextRef="#ctx0" brushRef="#br0" timeOffset="15545.63">19820 11377 478 0,'12'-40'431'16,"-12"2"-162"-16,8 15-136 15,-8 1-71-15,0 7-29 0,0 6-11 16,0 2-15-16,3-2-13 16,2 6-78-16,-5 3-104 0,0 0-71 15,0 0-22-15,0 0 0 16</inkml:trace>
  <inkml:trace contextRef="#ctx0" brushRef="#br0" timeOffset="15708.59">19938 11621 237 0,'8'72'267'0,"-8"7"-63"0,3-1-85 16,5-2-44-16,1-2 5 16,-1-6-3-16,1-6-9 15,0-14-25-15,-3-10-29 0,2-10-26 16,0-8-46-16,-5-8-71 15,3-12-64-15,-3 0-9 16,-3-15-19-16</inkml:trace>
  <inkml:trace contextRef="#ctx0" brushRef="#br0" timeOffset="22524.68">21891 6166 126 0,'-11'-25'221'16,"-3"-2"-34"-16,3-2-31 15,-10-23 52-15,21 35-96 16,-13 5 8-16,13 3-30 15,0 9-42-15,-8 0-30 0,8 0-10 16,0 26-6-16,0 5 0 16,0 19 0-16,8 7-3 15,5 7-3-15,-1-3 11 16,0-8-6-16,2-3 6 0,-6-15-4 16,-2-5-1-16,2-10-1 15,-8-8 4-15,0-12 0 16,0 0 11-16,0-9 60 0,0-10-15 15,-8-22-36-15,-3-16-13 16,2-17-4-16,1-7-1 16,0-1 7-16,8 10-6 0,0 10-11 15,0 18 0-15,0 8-3 16,5 10-2-16,3 10-4 16,4 9 6-16,-1 7-3 0,6 0 7 15,-5 11-9-15,0 6-7 16,-2 4 1-16,-7 3-8 15,-3 0-13-15,0-3 2 16,-13-2-2-16,1 2 7 16,0-4-16-16,-5-5-31 0,3 0-22 15,0-5-23-15,6-7-11 16,8 0-9-16,0 0-26 16,0 0-21-16,5 0-113 0</inkml:trace>
  <inkml:trace contextRef="#ctx0" brushRef="#br0" timeOffset="23064.62">22276 5865 381 0,'20'-12'216'0,"-8"4"-83"15,-4 4-69-15,-3 4-28 16,-5 0-7-16,0 12-2 0,0 4-11 16,0 8-3-16,0 2-5 15,0 2 3-15,0-4 2 16,0-8 3-16,0-3 6 0,-8-1 18 15,8-12 1-15,0 0-6 16,0-8 4-16,0-5-12 16,8-7-16-16,3-8-13 15,6-1 2-15,1 1-2 0,1 4 2 16,-2 7-4-16,-6 9-1 16,2 8 0-16,-5 13 6 15,0 6 2-15,0 9-8 16,4 1 10-16,-1 4-7 0,3-5 4 15,-2-7-3-15,0-8-22 16,-1-13-49-16,2 0-25 0,4-17-20 16,7-16-7-16,3-12 36 15,3-12 46-15,-6-4 31 16,1 4 23-16,-6 9 20 0,-2 10 5 16,-5 19-6-1,-6 14-11-15,2 14 4 0,1 19 14 16,5 20 16-16,2 10-15 15,5 8-20-15,-2-2-9 16,1-2 1-16,1-15-5 0,-5-13-3 16,1-14-4-16,-6-20-6 15,-3-4-6-15,1-20-13 0,-5-17 0 16,-4-20 15-16,0-13 11 16,0-3 1-16,-13-12-5 15,2 0 2-15,-5 3 2 0,-4 7-14 16,-1 8-89-1,0 1-119-15</inkml:trace>
  <inkml:trace contextRef="#ctx0" brushRef="#br0" timeOffset="23580">22999 5132 995 0,'4'-7'319'15,"-4"3"-171"-15,4 4-85 16,5 16-30-16,3 21-20 0,8 20-6 16,4 24-7-16,9 17 6 15,8 7-6-15,-1 2-3 16,-4-10-2-16,2-16-15 16,-11-19-48-16,-1-17-20 0,-8-17 6 15,-5-16 22-15,4-20 0 16,-5-24 16-16,0-25 25 15,-1-14 12-15,2 2 29 0,-4 12 42 16,-6 12-9-16,-3 17-24 16,0 8-20-16,5 16-11 15,3 16 8-15,5 13-6 16,-2 7-2-16,2 5 6 0,2-5-6 16,6-7 0-16,-5-13-7 15,6-12-11-15,-5-16-6 16,9-25-9-16,2-21 16 15,0-11 8-15,-7-13 11 0,-5-6 1 16,-4-6 13-16,-7 9 42 16,-5 15 37-16,0 12 17 15,0 23-43-15,0 9-38 0,0 14-23 16,0 16-5-16,0 16-7 16,8 22 1-16,3 14 5 15,10 14-1-15,4 15 0 0,-1 5-122 16,-4 4-148-16,1-4-80 15,-10-17-42-15</inkml:trace>
  <inkml:trace contextRef="#ctx0" brushRef="#br0" timeOffset="23708.79">23596 5446 623 0,'-25'-36'417'0,"8"8"-210"0,8 2-148 15,9 7-46-15,3 2-14 16,17-4-1-16,20 4-24 15,22-2-128-15,23-5-76 0,24-9-33 16,8-4-43-16</inkml:trace>
  <inkml:trace contextRef="#ctx0" brushRef="#br0" timeOffset="23912.75">24778 4128 648 0,'-28'-54'435'16,"-6"25"-210"-16,-1 29-118 15,-12 37-33-15,0 32-3 16,3 29-27-16,7 21-12 0,12 10-13 16,17 13-11-16,8 1 2 15,16-1-24-15,9-3-67 16,-1-5-130-16,-2-11-75 0,-8-21 0 16,-6-21 3-16,-8-31 41 15</inkml:trace>
  <inkml:trace contextRef="#ctx0" brushRef="#br0" timeOffset="24025.53">24405 5446 241 0,'-43'-49'342'0,"12"5"-38"16,2 7-130-16,13 3-102 16,8 11-44-16,8 3-17 15,16-1-11-15,18 0 0 0,18 2-32 16,21-2-93-16,17-4-76 16,6 2-55-16,3-3-14 15</inkml:trace>
  <inkml:trace contextRef="#ctx0" brushRef="#br0" timeOffset="24262.25">25691 4135 914 0,'-28'-16'638'0,"-3"28"-330"15,-7 37-159-15,-6 40-111 16,-2 29-38-16,10 25 0 0,16 11 0 15,20 0 0-15,24 1 0 16,20-4 0-16,21-13-18 16,25-19-78-16,18-24-129 15,25-23-127-15,8-32-38 0,9-30-4 16</inkml:trace>
  <inkml:trace contextRef="#ctx0" brushRef="#br0" timeOffset="25233.29">26832 4135 720 0,'-21'-36'393'0,"3"19"-212"15,2 17-94-15,-2 37-41 16,7 24-27-16,-3 16-7 16,14 17-5-16,9 4-3 15,7-5-1-15,10-9 2 16,5-9-17-16,2-14-14 0,-1-16-27 15,1-16-19-15,2-16-19 16,8-26-19-16,-4-24-3 16,6-25 36-16,0-22 43 0,-8-15 36 15,-6 6 81-15,-10 14 76 16,-5 21-17-16,-7 16-61 16,-6 14-46-16,-3 11-22 15,0 17-16-15,0 25 11 0,0 24-4 16,5 15-1-16,3 10 1 15,3 2-3-15,10-2 4 16,1-5-3-16,1-12-2 16,1-8-22-16,-3-16-52 15,-7-9-52-15,0-6-21 0,-6-18 41 16,-8-18-160-16,0-19 153 16,-8-7 85-16,0-13 59 15,-6 3 44-15,14 6 15 0,-9 11-10 16,9 13-22-16,0 7-23 15,0 10-21-15,0-2-11 16,0 9-1-16,9 13 3 16,13-1-2-16,7 0 2 31,39-4 8-31,-32-8-11 0,1 0-1 16,3 0 4-16,-1-12 3 15,-5-5-7-15,0-2 3 16,-6 1-1-16,-3 10 3 0,-10 6 4 15,-1 2-2-15,-6 0 6 16,-5 16 0-16,2 3 4 16,2 5 1-16,6 5-10 0,-2-1 6 15,7 1-5-15,-1-8-2 16,0-4 0-16,5-17 9 16,4 0 3-16,8-12-7 15,11-14 3-15,4-3 15 16,-5 1 69-16,-1-1 20 15,-12 10 0-15,-7 2-26 16,-6 4-29-16,-4 3-25 0,6 0-8 16,6 3-16-16,2 2-9 15,8 5-1-15,6 0-6 16,2-7 5-16,0-2-11 16,-3 1 0-16,-5-4-14 0,1 0-32 15,-9-4-74-15,-2-10-58 16,-10 2 24-16,-4 0 58 15,-4 0 37-15,-8-1 14 16,0 5-24-16,6-1-14 16,3 2 18-16,12-6 7 15,6-7 1-15,15-1 22 16,6 0 24-16,2 4 27 0,-10 6 22 16,-6 1 29-16,-8 7 31 15,-5 2 0-15,-8 5-16 16,-2 8-30-16,-8 0-18 15,-3 0-16-15,5-4-8 16,-2 1-8-16,-3 3-21 0,6 0-112 16,2 0-75-1,0 0-54-15</inkml:trace>
  <inkml:trace contextRef="#ctx0" brushRef="#br0" timeOffset="25477.23">29753 3178 580 0,'26'-69'550'0,"-4"17"-220"16,-6 11-173-16,-3 13-72 15,-2 16-48-15,14 12-18 16,20 35-2-16,29 39 17 16,17 45 9-16,12 43-15 15,-9 38-4-15,-17 22-19 16,-29 16-5-16,-31-10-135 15,-38-16-118-15,-23-25-65 16,-13-33-6-16,0-37 13 0,4-32 42 16</inkml:trace>
  <inkml:trace contextRef="#ctx0" brushRef="#br0" timeOffset="25649.35">31388 3561 600 0,'17'-32'498'0,"-9"16"-256"16,-8 7-121-1,-8 6-59-15,-9 3-34 0,-1 8-70 16,-4 3-155-16,-3 1-133 16,4-12-58-16</inkml:trace>
  <inkml:trace contextRef="#ctx0" brushRef="#br0" timeOffset="25859.44">31418 3903 16 0,'0'78'15'16,"0"7"20"-16,9 5 51 16,0-2 70-16,7-8-65 15,-2-12-31-15,6-4-10 16,-3-7-3-16,-3-12-7 15,3-7-10-15,-8-8-16 0,0-3-9 16,-9-4-8-16,-13 6-29 16,-17 3-77-16,-27 0-124 15</inkml:trace>
  <inkml:trace contextRef="#ctx0" brushRef="#br0" timeOffset="26741.76">22370 7688 173 0,'0'-28'241'16,"-12"0"26"-16,-8 7 15 16,-10 1-85-16,-2 12-52 15,-10 8-22-15,-1 21-35 0,-10 18-21 16,2 28 5-16,5 19-16 16,10 6-20-16,15 6-16 15,21-4-19-15,4-8-12 0,16-17-6 16,16-17-14-16,10-18-34 15,2-26-17-15,0-26-17 16,0-22 1-16,3-25 27 16,-15-12 49-16,-11-12 43 0,-13-5 21 15,-12 4 18-15,-9 8 54 16,-2 22 35-16,-3 11-33 16,6 13-68-16,8 11-23 0,0 12-21 15,0 13-11-15,0 13 4 16,13 12 5-16,11 15-1 15,9 7-4-15,3 8 9 0,5 3-15 16,0-6-20-16,-1-4-83 16,-2-8-108-16,-7-3-84 15,2-8-25-15,-4-9-18 0</inkml:trace>
  <inkml:trace contextRef="#ctx0" brushRef="#br0" timeOffset="26985.67">23020 7962 430 0,'-13'-33'523'0,"1"2"-155"16,0-3-192-16,12 1-107 0,3 1-39 15,18-1-19-15,15 1-16 16,17-4-77-16,21 3-142 16,7 4-79-16,4 4-8 0,-8 10 7 15</inkml:trace>
  <inkml:trace contextRef="#ctx0" brushRef="#br0" timeOffset="27137.89">23523 7969 386 0,'-29'33'362'0,"10"-8"-108"15,2-9-124-15,6-4-32 16,11-12-11-16,0 0-31 16,0 0-30-16,16-7-21 15,15-14-24-15,15-4-68 0,6-3-97 16,8-9-73-16,2-2-59 16</inkml:trace>
  <inkml:trace contextRef="#ctx0" brushRef="#br0" timeOffset="27573.02">24514 6977 980 0,'-25'-34'754'0,"1"10"-441"0,3 7-313 15,10 10 0-15,-3 7 0 16,14 20 0-16,0 17 0 15,8 11 0-15,6 14 0 16,2 7 0-16,0-1 0 16,4-1 0-16,-4-15 0 0,1-11 0 15,-5-13 0-15,1-7 0 16,-1-13 0-16,-1-8 0 0,14-5 0 16,9-7 0-1,5-4 0-15,10 1 0 0,0-1 0 16,4 5 0-16,-5 9 0 15,-6 2 0-15,-11 0 0 0,-2 13 0 16,-14 3 0-16,-7 3 0 16,-8 10-15-16,-18-1 3 15,-21 5 1-15,-8-4 11 0,-10-5-4 16,0-3 4-16,3-10-11 16,11-11-76-16,4-8-130 15,14-8-106-15,7-9 17 0,18-6 52 16,18-11-55-16,7-7 64 15</inkml:trace>
  <inkml:trace contextRef="#ctx0" brushRef="#br0" timeOffset="27693.07">25102 7140 156 0,'49'-13'223'16,"-7"5"-74"-16,-8 0-66 0,9 4-30 16,8-1 21-16,10-2 9 15,8-2-25-15,13-3-27 16,3 0-18-16,5-5-55 0,-5 0-112 15,-9-2-84-15</inkml:trace>
  <inkml:trace contextRef="#ctx0" brushRef="#br0" timeOffset="27889.53">25736 6703 478 0,'-28'-16'441'0,"3"4"-173"16,5 9-143-16,8 10-64 0,1 22 9 15,-3 23 57-15,6 27-20 16,8 13-18-16,0 18-41 16,0 4-25-16,0-1-18 0,8-6-88 15,12-14-155-15,9-15-141 16,9-20-36-16,6-26 56 16</inkml:trace>
  <inkml:trace contextRef="#ctx0" brushRef="#br0" timeOffset="28156.66">26440 6805 291 0,'6'-61'370'0,"-6"13"-100"0,0 16-126 15,0 2-61-15,0 11-22 16,0 2-19-16,8 1-11 16,9-5-27-16,12-7-14 0,7-9 0 15,1-3 6-15,-6-1 6 16,-9 9 17-16,-10 10 41 15,-12 10 29-15,0 12-6 16,-21 12-7-16,-17 30 52 0,-10 27-6 16,-4 20-33-16,4 14-47 15,6 5-19-15,17 3-15 16,25-9-43-16,9-13-97 0,15-11-140 16,10-18-137-16,10-19-39 15</inkml:trace>
  <inkml:trace contextRef="#ctx0" brushRef="#br0" timeOffset="28313.2">27430 6105 739 0,'44'-93'358'0,"-12"28"-190"16,-4 25-86 0,-3 19-38-16,1 21-9 0,-3 21-23 15,1 15-3-15,2 21-2 16,-8 12-37-16,-2 9-269 15,-7 3-178-15</inkml:trace>
  <inkml:trace contextRef="#ctx0" brushRef="#br0" timeOffset="28465.62">27981 6855 588 0,'0'11'628'0,"0"1"-288"0,-12-12-212 15,12 8-137-15,-13-8-131 16,-6 13-256-16,-14 3-138 16</inkml:trace>
  <inkml:trace contextRef="#ctx0" brushRef="#br0" timeOffset="28733.11">21793 9126 1309 0,'-32'-17'738'16,"7"6"-738"-16,12-1 0 0,13-1 0 15,16-4 0-15,27-3 0 16,33-4 0-16,42-5 0 16,28-4-215-16,21-3-358 0,10 1 16 15</inkml:trace>
  <inkml:trace contextRef="#ctx0" brushRef="#br0" timeOffset="28885.72">24501 8389 921 0,'42'-12'646'0,"-14"0"-198"16,-4 3-416-16,-2 2-89 0,-6-2-190 15,-1 6-53-15,9-10-55 16,20-12 18-16,26-15-5 16</inkml:trace>
  <inkml:trace contextRef="#ctx0" brushRef="#br0" timeOffset="29016.68">27129 7380 486 0,'159'-41'276'0,"-34"4"-55"15,-15 8-128-15,-9 1-164 16,1-1-103-16,3 4-9 16,-3 2-88-16</inkml:trace>
  <inkml:trace contextRef="#ctx0" brushRef="#br0" timeOffset="29181.28">29696 7168 1232 0,'27'0'780'16,"-10"0"-745"-16,-1 0-35 15,1-9-267-15,-11 2-153 0,-6-10-27 16,-18 5 3-16</inkml:trace>
  <inkml:trace contextRef="#ctx0" brushRef="#br0" timeOffset="29453.36">22081 9936 470 0,'-65'-4'497'16,"17"-4"-118"-16,17-2-152 16,9-2-148-16,30-4-100 0,28-7-25 15,33-11-10-15,45-9-45 16,45-19-67-16,44-11-81 15,33-8-36-15,27-9-46 16</inkml:trace>
  <inkml:trace contextRef="#ctx0" brushRef="#br0" timeOffset="29634.47">27129 8719 667 0,'94'-4'378'15,"-20"-5"-104"-15,-9-4-151 0,-1-1-74 16,8-7-43-16,1-3-24 16,-3-5-7-16,-5 4-65 15,-14 1-92-15,-8 4-61 16,-12 4-8-16,-15 4-37 0</inkml:trace>
  <inkml:trace contextRef="#ctx0" brushRef="#br0" timeOffset="30351.89">23206 9952 311 0,'-12'-24'372'16,"-1"8"-57"-16,7 4-143 15,6 7-101-15,-8 5-34 16,8 12-17-16,0 21 12 16,0 15 9-16,8 18-13 0,3 11-4 15,6 5-15-15,2-6-4 16,2-2 4-16,-1-17-5 16,-4-12-2-16,-3-12 0 0,-1-12 6 15,-3-10 0-15,1-11 2 16,6-11-9-16,6-14-2 0,7-8 3 15,2 1-4-15,6 4-3 16,-1 2 2-16,1 11-1 16,-6 6 1-16,3 9 3 0,-11 0-4 15,-6 12 3-15,-4 5-1 16,-13 4 21-16,0 3 1 16,-16 0 8-16,-9 4-7 15,-7-4-5-15,1-4-6 0,1-2-14 16,1-6-47-16,9-12-85 15,4 0-92-15,16-12-30 0,0-17 12 16,13-11-16-16,7-10-124 16</inkml:trace>
  <inkml:trace contextRef="#ctx0" brushRef="#br0" timeOffset="31234.31">23681 10169 183 0,'20'-17'296'16,"-4"4"-9"-16,-7 5-100 15,0 8-93-15,-9 0-44 0,3 15 18 16,5 15 34-16,1 7-21 15,2 8-42-15,0 4-15 16,3-5-11-16,-2-7-4 0,2-9-1 16,-6-3 0-16,-5-8 7 15,-3-17 26-15,0-5 17 16,0-11-27-16,0-13-12 0,0-10-1 16,0-3 3-16,5-3-1 15,-4 1-12-15,7 2-4 0,6 10-7 16,-6 7-5-16,0 9 8 15,5 7-5-15,96 9-2 32,-71 0 8-17,1 0-7-15,91-40-50 16,-90 11 31 0,-7-3 5-16,-5 0 16 0,10-21 37 15,-27 37 12 1,-8 4 26-16,-3 3-2 0,0 9-12 15,0 0-28-15,0 16-13 16,0 9-4-16,0 12-4 16,0 3-8-16,8 1 0 0,10-5 0 15,35 22-153 1,-16-41-46-16,10-17-89 16,7-17-16-16,8-13 69 15,1-10 58-15,-1-13 80 0,3-4 82 16,-5-5 72-16,-12 6 28 15,-10-1-4-15,-14 9-9 0,-13 10 54 16,-6 14 69-16,-5 8 13 16,0 8-54-16,-13 8-58 15,2 17-43-15,4 3-12 0,7 8-10 16,0-4-11-16,0 1-13 16,10-5-19-16,3-4-38 15,7-16-36-15,6 0-8 16,5-16 0-16,11-17 37 0,1-8 23 15,2-7 20-15,-8-5 7 16,-9 4 21-16,-3 13 61 0,-9 8 28 16,-3 7-3-16,-10 8-18 15,-3 7-23-15,0 6-26 16,0 12-13-16,0 7 8 0,0 5-17 16,5-3-8-16,3 0 5 15,4-6-22-15,4-2-47 0,8-13-100 16,1 0-65-16,3-5-14 15,6-15 38-15,5-10 48 16,6-9 42-16,4-6 51 16,-10 4 64-16,-2 5 44 15,-7 3 45-15,-12 9 36 0,0 8 20 16,-6 4-11-16,-3 3-33 16,-3 9-46-16,3 0-32 0,-1 0-8 15,9 0-10-15,11 0-5 16,12 0 3-16,10 0-5 15,2-3 0-15,1-6 0 0,-10 1 1 16,-6 4-46-16,-12-4-132 16,-13 3-113-16,-12 5-70 0</inkml:trace>
  <inkml:trace contextRef="#ctx0" brushRef="#br0" timeOffset="31783.06">20783 11732 160 0,'-13'0'241'15,"5"0"-12"-15,-1-5 103 16,2-1-238-16,7 0-24 16,0 1-36-16,0-2-14 15,7-3-15-15,15 3-2 0,1-5-24 16,10-1-74-16,2-2-85 16,7-2-55-16,-2 1-41 15</inkml:trace>
  <inkml:trace contextRef="#ctx0" brushRef="#br0" timeOffset="33148.69">22281 11617 570 0,'-30'-33'495'0,"4"5"-19"15,0 8-162-15,10 7-138 16,4 5-160-16,4 8-16 0,8 17 0 15,0 22 0-15,0 24 0 0,11 10 0 16,9 12 0-16,6 5 0 16,5-5 0-16,3-12 0 0,-6-11 0 15,-3-17 0-15,-5-16 0 16,-8-15 0-16,-4-14 0 16,-8-14 0-16,-8-20-19 15,-9-16 8-15,-4-14 3 0,-3-17 15 16,5-5-4-16,3-8 20 15,16 9-18-15,3 12-5 0,17 12 0 16,13 16 0-16,13 12 0 16,1 22 0-16,10 11 0 15,-8 20 0-15,-4 16 0 0,-17 14 0 16,-16 10 0-16,-24 6 0 16,-16-2 0-16,-17-2 0 0,-4-10 0 15,-3-11 0-15,3-9 0 16,9-7 0-16,7-8-33 15,9-17-143-15,16 0-55 16,16-17-46-16,19-12 22 0,26-6 71 16,17-11 78-16,11 6 50 15,8 7 38-15,1 9 47 0,-10 12 39 16,-10 12 28-16,-10 0 36 16,-9 16 50-16,-17 4 4 15,-4 3-10-15,-7 4-30 0,-6-8-54 16,-6 1-40-16,-1-7-29 15,-6-13-4-15,0 0-14 0,-4 0-6 16,4 0-29-16,3-13-5 16,5-10 5-16,4-5 15 15,1-6 7-15,0 6 9 16,-5 0 1-16,-1 6-7 0,-3 10 6 16,6 12 4-16,1 0 7 15,10 12-2-15,11 10 3 0,13-3-10 16,19-3 2-16,19-7-1 15,14-9-8-15,8 0-30 16,5-9-67-16,0-3-2 0,-3-7 11 16,-15-10 40-16,-12 1 27 15,-18 0 18-15,-16-2 54 0,-19 5 42 16,-10 8 49 0,-13 5 47-16,-4 1-28 0,-4-2-157 15,0 9 0-15,0 1 0 16,0-1 0-16,16 4 0 15,9-9 0 1,15-3 0-16,17-8 0 0,21-5 0 16,10-3 0-16,13-1-9 15,7-3-24-15,-4 3 24 16,2 1-7-16,-5 0 22 16,-3 4 4-16,-9 2 18 0,-7 6-5 15,-6 5-23-15,-2 3 0 16,-1 4 0-16,-2 4 0 15,11-5 0-15,11 5 0 0,23-6 0 16,17-1 0-16,17 3 0 16,18-4 0-16,5 0 0 0,1 0 0 15,5 1 0-15,0-2 0 16,-9-4 0-16,-7 7 0 16,-4-4 0-16,-12-2 0 0,-10 0 0 15,-3 0 0-15,-12 1 0 16,-12-4 0-16,-17 5 0 15,-16-3 0-15,-15 5 0 0,-19-4 0 16,-10 3 0-16,-13 2 0 16,-8 2 0-16,-3 1 0 15,-5 4 0-15,-17-4 0 16,-19 0 0-16,-28 4-373 16,-38 0-312-16</inkml:trace>
  <inkml:trace contextRef="#ctx0" brushRef="#br0" timeOffset="33464.18">21321 13189 215 0,'-23'-9'346'0,"3"1"-17"16,3-1-27-16,8 2-60 15,9-2-100-15,0 2-68 0,6-1-38 16,14 0-20-16,16-5-7 16,28-4-1-16,31-6-11 15,27-14-10-15,36-5-106 0,26-3-90 16,17 2-70-16,14-2-3 15,5 5 43-15,-9 7 30 16,-18 8 47-16,-21 9-40 0</inkml:trace>
  <inkml:trace contextRef="#ctx0" brushRef="#br0" timeOffset="33580.94">23641 12761 94 0,'81'16'252'0,"-16"0"-55"16,-10-6-2-16,7-10-20 16,9 0-41-16,20-12-28 0,24-10-40 15,27-6-30-15,28-4-15 16,14-5-20-16,2-1-71 15,-2 5-149-15,-20 1-82 0,-24 7-29 16</inkml:trace>
  <inkml:trace contextRef="#ctx0" brushRef="#br0" timeOffset="33761.66">23186 13386 690 0,'-240'71'634'0,"42"-18"-99"15,43-16-347-15,50-12-188 16,60-25 0-16,65-14 0 16,70-18 0-16,54-16 0 0,57-14 0 15,33-7-38-15,27 0-330 16,11 4-134-16,-13 13-7 16</inkml:trace>
  <inkml:trace contextRef="#ctx0" brushRef="#br0" timeOffset="33916.75">23978 13746 607 0,'-97'53'582'15,"23"-16"-162"-15,30-18-206 16,36-19-203-16,40-6-180 16,49-24-38-16,54-15-10 15,43-11-29-15,21-2-37 0,-2 9-46 16</inkml:trace>
  <inkml:trace contextRef="#ctx0" brushRef="#br0" timeOffset="34112.98">23958 14401 1296 0,'-73'24'484'15,"22"-15"-218"-15,42-18-265 16,43-15-1-16,57-16 0 15,55-17 0-15,49-8-148 16,35-5-105-16,19 5-62 16,-7 12-42-16,-13 3 19 0,-22 11 29 15</inkml:trace>
  <inkml:trace contextRef="#ctx0" brushRef="#br0" timeOffset="39770.56">13753 8568 536 0,'-45'9'232'16,"4"-9"-83"-16,0 7-68 16,1-7-23-16,4 0 34 15,4 0 59-15,2 0 3 0,12 9-12 16,0-9-37-16,10 0-44 16,8 0-12-16,0 0-14 15,4 0 1-15,18 0 10 0,30-20-10 16,60-17 8-16,85-25-4 15,83-27-40-15,68-25 0 16,79-24 0-16,76-12 0 16,38-4 0-16,35 6 0 0,13 13 0 15,-28 22 0 1,-54 14 0-16,-55 18 0 0,-59 17 0 16,-53 10 0-16,-52 14 0 15,-51 3 0-15,-50 7 0 16,-49 11 0-16,-42 3 0 0,-27 4 0 15,-24 3 0-15,-17 1 0 16,-15 8 0-16,-10 0 0 16</inkml:trace>
  <inkml:trace contextRef="#ctx0" brushRef="#br0" timeOffset="39957.62">20444 6964 2047 0</inkml:trace>
  <inkml:trace contextRef="#ctx0" brushRef="#br0" timeOffset="40350.17">20421 6977 1925 0,'-50'20'-872'0</inkml:trace>
  <inkml:trace contextRef="#ctx0" brushRef="#br0" timeOffset="41245.42">13648 14055 807 0,'-33'0'623'0,"1"0"-235"16,-1 8-191-16,5-8-165 15,7 8-32-15,4-8 0 0,6 9 0 16,22-9 0 0,35-9 0-1,58-19 0-15,84-33 0 16,87-24 0-16,67-17 0 0,72-7 0 16,57 2 0-16,29 6 0 15,15 3 0-15,9 12 0 16,-11 9 0-16,-40 7 0 0,-49 14 0 15,-59 3 0-15,-52 12 0 16,-55 5 0-16,-41 3 0 16,-47 9 0-16,-40 4 0 15,-36 8 0-15,-25-1 0 0,-25 4 0 16,-11 6 0-16,-13-2 0 16,-8 5 0-16,-4 0 0 15,-5 0 0 16</inkml:trace>
  <inkml:trace contextRef="#ctx0" brushRef="#br0" timeOffset="41447.21">20003 12850 2047 0,'0'9'0'15</inkml:trace>
  <inkml:trace contextRef="#ctx0" brushRef="#br0" timeOffset="41636.06">20006 12859 2047 0,'3'0'0'16,"-14"17"-382"31,-13 2-215-47,-26 20-468 16</inkml:trace>
  <inkml:trace contextRef="#ctx0" brushRef="#br0" timeOffset="44812.6">23263 9630 127 0,'11'-32'225'15,"-2"4"-50"1,-5 0-21-16,-4 6-24 0,0 5-3 15,0 6 36-15,-13 3-4 16,-5 4-39-16,-12 4-12 16,-15 16-7-16,-12 17 6 0,-19 24 8 15,-12 32 22-15,-20 34-38 16,1 27-99-16,-4 16 0 16,16 7 0-16,35-7 0 0,41-6 0 15,51-16 0-15,61-18 0 16,67-19 0-16,50-28 0 15,75-22 0-15,83-26 0 16,67-15 0-16,48-16 0 0,41-19 0 16,23-23 0-16,-6-24 0 15,-18-26-3-15,-26-43-17 16,-36-43-11-16,-46-55 0 16,-56-29 17-16,-71-1 21 15,-73 7 36-15,-76 18 6 0,-83 16-49 16,-89 14 0-16,-89 13 0 15,-85 19 0-15,-85 34 0 16,-99 36 0-16,-78 46 0 16,-65 48 0-16,-50 43 0 0,-25 47 0 15,8 32 0-15,29 27 0 16,48 15 0-16,69 14 0 16,85 13 0-16,90 8 0 15,84 8-40-15,89 10-258 0,73-1-120 16,71-18-65-16</inkml:trace>
  <inkml:trace contextRef="#ctx0" brushRef="#br0" timeOffset="46143.59">31509 2543 725 0,'-65'-37'171'15,"26"9"-87"-15,26 11-53 16,56 17-11-16,56 17-10 15,52 33-7-15,32 32-6 16,15 39 10-16,6 62 5 16,-16 74 13-16,-43 47 9 15,-55 35-1-15,-78 27-6 16,-77 41 2-16,-77 25 25 0,-82-9 59 16,-77-20 12-1,-65-25 13-15,-26-15 1 0,-16-13-33 16,-5-20 5-16,7-38-58 15,24-31-53-15,40-40 0 16,56-43 0-16,55-35 0 16,50-34 0-16,52-31 0 15,40-21 0-15,28-20 0 16,18-14 0-16,16-7 0 16,15-4 0-16,16-12 0 31,0-7 0-16,0 0 0-15,1 2 0 16,-1 1 0 0,0-1 0-16,-4 2-180 15,5-1-123-15,-2-4-30 16,3-5 33-16,3 0 7 0,4-6-10 16</inkml:trace>
  <inkml:trace contextRef="#ctx0" brushRef="#br0" timeOffset="47508.54">9977 5169 591 0,'-21'-102'158'0,"-7"16"-40"16,-12 22-56-16,-31 23-32 0,-38 41-19 15,-65 57 5-15,-106 114 47 16,-103 131 96-16,-64 145 19 16,-76 180-25-16,-42 190-48 15,13 166-53-15,49 98-22 16,113 35-1-16,156-57-10 15,171-132-6-15,189-161-1 16,154-169 8-16,148-165-2 16,127-158-6-16,103-141-8 15,90-124-11-15,56-107-189 0,41-84-284 16,-25-50-687-16</inkml:trace>
  <inkml:trace contextRef="#ctx0" brushRef="#br0" timeOffset="49005.67">5445 4929 562 0,'-106'16'120'16,"8"-4"-62"-16,16 0-30 15,22 0-14-15,16-3-8 16,15-9 4-16,29 0 7 16,40-21 4-16,75-31 3 15,125-39 23-15,105-42 14 16,77-47-5-16,92-43-16 0,52-22-12 16,-22 18-2-1,-32 31-8-15,-53 41-6 16,-75 37-7-16,-78 30-7 15,-74 21 2-15,-66 23 1 16,-48 12-1-16,-37 6-9 16,-37 12-29-16,-40 5-68 15,-41 9-69-15,-36 9-23 16,-32 3-103-16</inkml:trace>
  <inkml:trace contextRef="#ctx0" brushRef="#br0" timeOffset="49371.63">8769 2959 706 0,'9'-37'54'0,"16"8"-28"16,20 5-3-16,125 0-3 16,-60 24-18-1,8 24-5-15,122 86 1 16,-132-11 7-1,-18 34-7-15,-30 26 1 0,-38 20 5 16,-39 8 3-16,-27-4-1 16,-18-16 6-16,-12-21-6 15,-7-27 8-15,-11-26 1 16,-6-27 11-16,2-34 9 16,1-32 47-16,6-32-30 15,12-34-20-15,12-39-19 16,16-41-4-16,25-38-5 15,27-15 0-15,31-1-8 16,18 18-39-16,14 22-75 16,-1 27-77-16,0 21-140 15</inkml:trace>
  <inkml:trace contextRef="#ctx0" brushRef="#br0" timeOffset="50303.89">12034 13876 1125 0,'-133'-21'580'16,"24"-3"-238"-16,20-4-342 16,24-1 0-16,23 1 0 0,23-4 0 15,35-22 0-15,64-27 0 16,83-29 0-16,68-24 0 16,50-16 0-16,28-13 0 15,18 2-129-15,7 17-397 0,-18 9-9 16</inkml:trace>
  <inkml:trace contextRef="#ctx0" brushRef="#br0" timeOffset="50570.05">11551 15101 1315 0,'-44'0'613'0,"25"-25"-494"16,42-39-119-16,67-49 0 16,72-55 0-16,69-44 0 15,57-25 0-15,41-5 0 16,33 5-73-16,24 17-327 0,0 21-63 15,-16 19 2-15</inkml:trace>
  <inkml:trace contextRef="#ctx0" brushRef="#br0" timeOffset="51252.06">12157 18049 1404 0,'-33'0'643'0,"14"0"-643"0,19-37 0 15,28-35 0-15,45-39 0 16,49-25 0-16,44-21 0 15,36-18 0-15,38-13 0 0,37-2 0 16,32 3 0-16,7 6 0 16,-8 24-302-16,-23 17-245 15,-37 24 29-15</inkml:trace>
  <inkml:trace contextRef="#ctx0" brushRef="#br0" timeOffset="51468.75">12648 18729 1841 0,'-105'76'206'16,"26"-26"-206"-16,36-43 0 16,51-47 0-16,60-62 0 15,63-64 0-15,59-51 0 16,71-26 0-16,68-18 0 15,61-16 0-15,36-13-22 0,29-7-457 16,24 0-38-16,1 9 18 16</inkml:trace>
  <inkml:trace contextRef="#ctx0" brushRef="#br0" timeOffset="52966.27">18030 10660 364 0,'0'-36'239'15,"0"-1"-47"-15,0 8-59 16,3 5-39-16,-3 9-29 16,0 2-21-16,3 8-24 0,5 5-11 15,17 13 9-15,21 12-2 16,15 7 9-16,14 12-5 15,7 10 0-15,-1 3-5 0,-4-4-7 16,-7 0-4-16,-10-4 0 16,-6-4-1-16,-15-9-3 0,-5-8 1 15,-14-4 1-15,-4-3-2 16,-7-10 2-16,-1 2-4 16,-5-13 5-16,1 10-9 0,-4-10-29 15,0 0-37 1,0 0-42-16,0 0-32 0,-21 11-26 15,-3-3-7-15,-8 4-35 16,-5 0-146-16</inkml:trace>
  <inkml:trace contextRef="#ctx0" brushRef="#br0" timeOffset="53282.67">18382 11282 258 0,'-30'14'228'16,"11"-6"-63"-16,7-8-73 15,4 7-44-15,8-7-23 0,0 0-13 16,5 0 0-16,10 0 3 15,13 0-1-15,14 0-11 16,11 0 7-16,7 0-7 16,5 0 4-16,0 0 3 0,0 0-8 15,0-2 2-15,-8-3 5 16,-4-3-7-16,-5-6 18 16,-5 0 16-16,-9-8 9 0,-2-1 5 15,-2-6 9-15,-11 1 21 16,-6-6 5-16,-8-2-6 0,-5-1 1 15,0 1-11-15,-9 3 21 16,-3 5 8-16,-4 7-33 16,-9 6-16-16,-7 2-29 15,-7 13-12-15,-17 0-10 0,-4 20-7 16,-14 13-93-16,-7 12-160 16,-4 13-141-16,0 1-75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55:27.3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15528 3007 396 0,'0'-114'308'16,"0"25"-128"-16,0 21-86 15,0 18-59-15,0 25-23 16,0 25-3-16,-9 49 44 16,-4 58 59-16,-6 87 53 15,-19 99-10-15,-27 78-27 0,-28 85-34 16,-29 81-34-16,-23 58 5 15,-18 64 46-15,-11 37-41 16,-5 27-70-16,1 23 0 0,2-9 0 16,10-8 0-16,11-12 0 15,13-30 0-15,9-23 0 0,6-12 0 16,11-18 0-16,5-15 0 16,7-13 0-16,2-12 0 15,12-19 0-15,13-33 0 16,15-41 0-16,19-47 0 0,18-46 0 15,25-62 0-15,0-61-410 16,8-68-39-16,17-76 39 0,15-84 31 16</inkml:trace>
  <inkml:trace contextRef="#ctx0" brushRef="#br0" timeOffset="532.2">19608 3272 728 0,'20'-134'192'0,"-4"12"-99"16,5 16-52-16,-5 18-18 0,1 17 17 15,-6 23 32-15,-2 10-11 16,-9 14-31-16,0 17-15 15,0 24-5-15,0 39 110 16,-23 61 185-16,-28 108 12 16,-33 101-317-16,-47 85 0 0,-476 1477 0 31,358-1078 0-31,-3 77 0 16,4 38 0-16,8 18 0 15,21-13 0-15,24-30 0 0,29-31 0 16,16-38 0-16,20-25 0 15,13-25 0-15,7-32 0 0,12-32 0 16,9-50 0-16,8-59 0 16,4-81 0-16,-1-83-121 0,-4-92-528 15,-3-93 36-15</inkml:trace>
  <inkml:trace contextRef="#ctx0" brushRef="#br0" timeOffset="1648.33">15422 3638 328 0,'-46'-11'192'0,"2"-1"-65"16,3 3-53-16,6 2-20 0,5 7 15 15,10 0 26-15,20 0-11 16,17 11 71-16,28 13 16 16,37 9 3-16,47 11-44 15,61 5-51-15,67 5-28 0,43 4-28 16,17 6-3-16,3 5-3 16,-4 0-7-16,-14 0-6 15,-22-4 1-15,-29-4-1 0,-36-6-9 16,-39-11 1-1,-46-8-11-15,-37-12 4 0,-30-8 2 16,-21-4-22-16,-22-12-34 16,-20 0-116-16,-40 0-109 15,-33 0-54-15,-29 0-28 16</inkml:trace>
  <inkml:trace contextRef="#ctx0" brushRef="#br0" timeOffset="2064.53">14463 5157 243 0,'-80'0'253'16,"19"0"-94"-16,15 9-72 15,18-9-48-15,11 0-15 0,5 8 0 16,12-8 24-16,12 11 86 16,22 5 65-16,31 7 15 15,44-4 8-15,50 6-21 0,39-6-50 16,38 2-102-16,40 3-49 16,33 5 0-16,20 4 0 15,4 12 0-15,-18 7 0 16,-18 5 0-16,-28 3 0 15,-30 1 0-15,-24-4 0 0,-28 1 0 16,-25-5 0-16,-22-4 0 16,-24-4 0-16,-17-10 0 15,-25-1 0-15,-23-11-54 0,-15-6-101 16,-16-5-77-16,-20-2-70 16,-20-10-72-16,-28 7-13 15</inkml:trace>
  <inkml:trace contextRef="#ctx0" brushRef="#br0" timeOffset="2429.48">14426 7604 810 0,'-92'20'282'0,"23"-3"-142"16,20-6-81-16,24 2-49 16,25 3-10-16,17 4 9 15,27 8 53-15,38 5 27 0,40 7 65 16,44 10 3-16,41 7-39 16,32 3-24-16,30 11-31 15,32-2-63-15,22 3 0 0,11-2 0 16,-13 0 0-16,-24-6 0 15,-34-7 0-15,-28-7 0 16,-28-11 0-16,-28-5 0 0,-28-11 0 16,-38-3-24-1,-31-6-152-15,-39-14-22 0,-30 0-44 16,-34 7-27-16,-36 6-17 16,-34-1 6-16,-44 8 4 15</inkml:trace>
  <inkml:trace contextRef="#ctx0" brushRef="#br0" timeOffset="2729.36">13789 9703 739 0,'-65'33'505'0,"26"-8"-210"15,21 0-165-15,39 3-74 16,40 4-27-16,44 0-13 15,54-3 8-15,47 0 36 0,38 4 21 16,16-2-11-16,11 7-28 16,-2-2-42-16,-4 1 0 15,-18-2 0-15,-19-1 0 0,-25-1 0 16,-30-4 0-16,-23-1 0 16,-23-9-73-16,-31 3-75 15,-22-1-27-15,-20-7-39 0,-21 0-25 16,-13 1-7-16,-20 2 21 15,-17-1-29-15,-28 5-217 16</inkml:trace>
  <inkml:trace contextRef="#ctx0" brushRef="#br0" timeOffset="3028.78">13606 11442 904 0,'-64'28'447'16,"18"-4"-211"-16,26 5-145 16,32 13-43-16,38 6-24 0,38 4-9 15,44 2 15-15,46-1 50 16,40-3 31-16,34-7-50 16,16-3-61-16,9-3 0 15,6 0 0-15,2-5 0 16,-13-3 0-16,-15-1 0 0,-26 1 0 15,-29 0 0-15,-30-1 0 16,-34-4-151-16,-33-3-72 0,-37 3-65 16,-35 0-4-16,-33 9-20 15,-52 4-43-15</inkml:trace>
  <inkml:trace contextRef="#ctx0" brushRef="#br0" timeOffset="3296.28">13207 13978 752 0,'-71'34'843'0,"23"-6"-391"16,18-9-452-16,35-2 0 16,43 4 0-16,48-2 0 15,48-7 0-15,43-12 0 0,45 13 0 16,27 0 0-16,16 2 0 15,5 6 0-15,-11 2 0 16,-21 7 0-16,-25-5 0 16,-24-1 0-16,-20 0-98 0,-25 0-172 15,-19 1-32-15,-22-5-9 16,-20 1 39-16,-19-2 11 16,-26-2 12-16</inkml:trace>
  <inkml:trace contextRef="#ctx0" brushRef="#br0" timeOffset="3628.95">12116 16144 584 0,'-82'36'560'15,"22"-7"-135"-15,28-1-216 0,32 1-108 16,44 7-58-16,50 1-12 16,57-1-19-16,50-10 7 15,51-7 29-15,45 2-33 0,40-1-15 16,36 5 0-16,17 4 0 16,0-1 0-16,-14 3 0 0,-20 3 0 15,-20-1 0 1,-31-5 0-16,-33-4 0 0,-28-1 0 15,-32-5 0-15,-35-6 0 16,-30-12-113-16,-37 0-390 0,-29-12 9 16,-32-6 51-16</inkml:trace>
  <inkml:trace contextRef="#ctx0" brushRef="#br0" timeOffset="5674.07">17136 3435 84 0,'0'-19'166'0,"0"-3"-25"15,0 6-56-15,0 4-42 0,0 0-9 16,-14 0 1 0,14 4 8-16,0-1-2 15,0 1-4-15,-11 4-11 0,11 4-7 16,-13 0-3-16,2 0-10 16,-9 12-1-16,-6 10 1 15,0 13-5-15,-8 15 5 16,1 6 0-16,1 9-2 15,4-1 0-15,8 5-2 0,3-2-2 16,8-6 2 0,9-8-1-16,0-5 1 0,0-6-4 15,9-11 1-15,3-6 1 0,5-12 1 16,2-13-4 0,6-4 0-16,-1-13 5 0,1-16 1 15,-1-8-3-15,2-7-2 16,-8-6 13-16,-2 2 5 15,-2-1-2-15,-10 8 3 16,-4 13 12-16,0 7 7 0,0 6-14 16,0 5-9-16,0 3-6 15,0 7-6-15,0 4-4 16,0 0 1 0,0 0 3-16,0 12-5 0,0 1 2 15,0-6 5 1,0-7-10-16,0 9 8 15,0-9 0-15,0 0-8 0,0 0 6 16,0 0-5-16,0 0-5 16,0 0 4-16,0 0-28 15,0 0-48-15,0-9-59 16,0 2-57-16,-12 2-30 0</inkml:trace>
  <inkml:trace contextRef="#ctx0" brushRef="#br0" timeOffset="8072.95">16529 10571 19 0,'0'-8'12'15,"0"0"-13"-15,0-1-27 0</inkml:trace>
  <inkml:trace contextRef="#ctx0" brushRef="#br0" timeOffset="8453.01">16512 10449 115 0,'-14'-12'170'0,"-3"0"-53"16,0 0-39-16,3 2-23 15,-3 3-7-15,5-1 16 16,-1 4 30-16,13 0 14 0,-7-1 6 15,7 5 1-15,0 0-33 16,0 0-18-16,7 0-18 0,6 0-7 16,7 0-9-1,11 0-1-15,23 13 32 0,20-5 31 16,15 4-17-16,17 5-13 16,6 2-21-16,4 2-18 0,-3-4-10 15,-5-1-11-15,-6 0 7 16,-8-3-13-16,-13-6 6 15,-15-7-2-15,-14 10 1 0,-17-10 9 16,-10 0 28-16,-8 0 9 16,-5 0 17-16,-7 0 3 15,-5 0-14-15,0 0-30 0,0 0-55 32,0 0-71-32,0 0-93 15,0 0-106-15,-9 0-67 16,-2-10-75-16</inkml:trace>
  <inkml:trace contextRef="#ctx0" brushRef="#br0" timeOffset="11216.22">17083 3615 35 0,'6'-16'73'16,"0"3"35"-16,-3 5 17 15,2-1-47-15,-5 6-33 16,0-2-18-16,0 5-6 0,0 0-6 15,0 0 3 1,0 0-4-16,0 0-3 0,0 0-3 16,0 0-1-16,0 0-1 15,0 0-3-15,0 0 6 16,3 0-7-16,2 0 6 16,3 0-4-16,1 0-4 0,-6 0 6 15,5-8 2-15,1-9-5 16,-6 1 4-16,3 0 3 15,-6 0 3-15,0 0 0 16,0 0-3-16,-9 4 4 0,-8 3-8 16,0 9-6-16,-8 0 3 15,3 16-1-15,-7 8 0 16,6 5-2-16,-3-1 5 16,10 6-2-16,4-6-8 15,12 0 5-15,0 1-4 16,0-5 0-16,12-3 9 15,-1-6-2-15,7-15-2 0,3 0 2 16,-3 0-3-16,4-11 6 16,-2-14 4-16,0-3 1 15,-4-9-1-15,-7-4 9 16,-1-3 0-16,-8 7-2 0,0 9-7 16,0 3-1-16,-14 8-6 15,3 17-2-15,-5 14-3 16,-4 10 2-16,-6 12-4 15,6 4 9-15,6 2-5 16,1-1 0-16,13-5 0 16,0-8-3-16,0-4-3 0,4-8-2 15,8-3 2-15,3-13 0 16,6 0 3-16,0-13-2 16,-1-3 2-16,-1-4 6 15,-5-3-10-15,-11-6 1 0,-3 4 6 16,0 1-5-16,0 8 10 15,-17 3-4-15,-2 13-1 16,-9 13 0-16,-10 10 0 16,2 10 2-16,4 0 1 15,4-2-2-15,8-1 1 16,3-2-4-16,17-3 4 16,0-8-3-16,0-6 3 0,11 2 0 15,2-13 2-15,3 0-1 16,4 0-5-16,0-13 6 15,1-3 2-15,-3-5 1 16,-7 2-2-16,-4-3 1 0,-2 3 7 16,-5 2-6-16,0 6 1 15,0 6-1-15,-12 5-5 16,-8 8-4-16,-5 13 0 16,0 2 2-16,-3 11 1 15,7-1 3-15,5-5-5 16,5-4 1-16,11-5-5 0,0-2 1 15,8-8 2-15,8-9-2 16,13 0 0-16,2-9-14 16,7-10 7-16,-2-7-14 15,-3-6 11-15,-6-5 5 0,-6 1-1 16,-4-2 4-16,-9 12 11 16,-8 4 1-16,0 6-3 15,0 9 3-15,0 2-3 16,0 5-4-16,-13 0 2 15,1 17-3-15,-1-6 2 16,5 6 0-16,8-5-2 0,-9 0 2 16,9-5 1-16,0 3-4 15,0-10-2 1,0 0-10-16,0 0-7 16,0 0 5-16,9 0 7 0,-1 0 2 15,0-5 11-15,-3-7-5 16,-2 0 2-16,3 0 1 15,-6 4 3-15,0 4-1 16,0-1-3-16,0 5 2 16,-9 0-2-16,1 0 0 15,8 0 4-15,-8 0-2 16,8 9-6 0,0-9 3-1,0 0-1 1,0 0-1-16,0 0 0 0,0 0-4 15,0 0 4-15,0 0 1 16,0 0 3 15,0 0 2-31,0 0 5 0,0 0 4 16,0 0-1-16,0 0-3 16,0 0 3-1,0 0 3-15,0 0-1 0,0 0 0 16,0 0-7-16,0 0-4 15,0 0 0-15,0 0 0 16,0 0 0 0,0 0-4-16,0 0-1 0,0 0 2 15,0 0 4-15,0 0-5 32,0 0 4-32,0 0-5 15,0 0 5-15,0 8 1 16,0-8-2-1,0 0 1 1,0 0 1 0,0 0-5-1,0 0-5 1,0 0-20-16,0 0-27 16,0 0-16-1,0 0-9-15,0 0-132 16,0 0 86-16,0 0 18 15</inkml:trace>
  <inkml:trace contextRef="#ctx0" brushRef="#br0" timeOffset="12431.5">17106 3805 78 0,'0'0'196'0,"-11"0"-45"15,-5 0-40-15,-6 0-36 0,-9 13-20 16,-6 7-11-16,-4 3-18 16,6 7-8-16,5-2-17 15,10 0 7-15,8 1-1 16,12-5-7-16,0 2 1 0,17-9 5 15,6-6-5-15,6-11 4 16,4 0-1-16,-2-11-2 16,0-15 3-16,-8-3-4 15,-4-6-5-15,-9-7 4 16,-10-2 7-16,-13 3-2 16,-15 3-4-16,-14 10 4 0,-9 4-2 15,-11 7 3-15,0 5-4 16,2 5 0-16,0 7-2 15,7 0 0-15,3 0 1 0,15 0-4 16,2 7 4-16,13-7-1 16,3 0-3-16,17 0-14 15,0 0-12-15,0 0-12 16,0 0-17-16,0 0-21 16,0 0-47-16,0 0-56 15</inkml:trace>
  <inkml:trace contextRef="#ctx0" brushRef="#br0" timeOffset="15705.03">16624 3760 12 0,'21'-11'40'16,"2"-2"54"-16,2 1 84 15,-1-1-52-15,-3 5-19 16,-10 1-14-16,1 2-8 16,-7 0-7-16,-5 5-10 0,0 0-20 15,0 0-22-15,0 0-14 16,0 14-7-16,-14 10-3 16,3 9 2-16,-3 7-1 15,-4 9-3-15,6 0 3 0,4-1 1 16,8-3-1-16,0-7-3 15,0-10 0-15,0-4 1 16,0-8-3-16,12-3 4 16,8-13-1-16,8-13 1 15,5-10-3-15,8-15 5 16,-4-2 26-16,-6-6 31 0,-6 2 9 16,-5 8 34-16,-8 7-36 15,-12 9-25-15,0 12-17 16,0 8-17-16,-20 16 0 15,-9 15-6-15,-7 15-6 0,-4 8 4 16,4-2-1-16,1-4 5 16,18-11-7-16,3-3 3 15,6-11-2-15,8-6-3 16,0-5-2-16,0-12 3 16,14-4 10-16,8-13-12 15,7-11 6-15,2-12-5 0,8-6-1 16,-13 1 3-16,-1 5 4 15,-8 11-2-15,-9 9-3 16,1 4 5-16,-9 7-12 16,0 9 7-16,0 0-2 0,0 0 1 15,-9 17 5-15,-2-1-3 16,2 1-1-16,1 0 10 16,8-10-5-16,0-7 0 0,0 9-3 15,0-9 3 1,0 0-5-16,0 0 6 15,8 0-2-15,8-12 3 0,6-9-2 16,-3-4-3-16,1 0 5 16,-4 6 10-16,-3 2 2 15,-5 10-2-15,-8 2-9 0,0 5-9 16,0 0 1-16,-16 23 5 16,-10 16-4-16,-2 8 5 15,0 3 0-15,4-4-1 16,2-11-2-16,11-6 3 0,4-8 2 15,7-9-1 1,0-12 2-16,0 0-1 0,12 0-1 16,11-16 0-16,14-17-4 15,5-13 0-15,6-6 4 16,-3-5-1-16,-5 4-3 16,-7 8 0-16,-9 12 2 0,-8 14-2 15,-8 2-6 1,-8 17-2-16,0 12-2 0,-27 25 13 15,-16 17 2-15,-8 10-5 16,-2 5 6-16,7-8-8 0,10-13 6 16,7-11-1-16,10-8 2 15,7-9 0-15,12-8-1 16,0-12 6-16,3 0-6 16,14-19 1-16,15-15-2 15,12-14 0-15,7-9-2 16,-9-4 0-16,-1 4 0 0,-8 12 11 15,-13 11-4-15,-8 15-11 16,-12 7-3-16,0 12 1 16,-15 17-1-16,-14 14 6 15,-7 19 7-15,-6 2-11 0,3-2 3 16,7-10 6-16,7-7 1 16,4-8-5-16,10-9 2 15,11-5-3-15,0-11 1 0,0 0-4 16,11-4 7-1,18-12-10-15,15-14-8 16,5-5 2-16,3-9 7 0,-2-2-3 16,-10 6-2-16,-7 7 7 15,-10 9-7-15,-6 12 2 16,-9 2-8-16,-8 25 8 16,-19 16 8-16,-19 23 1 0,-14 11 6 15,-10 7 2-15,2 2-1 16,3-14 0-16,9-10-6 15,14-10 12-15,9-11 7 0,11-8-3 16,5-9 0 0,9-12 5-16,0 0-9 0,17-17-5 15,14-16 0-15,12-19-4 16,8-14-6-16,2 1 7 16,-10 9-1-16,-4 8-9 15,-16 10 4-15,-6 14-5 0,-6 12 0 16,-11 12-4-16,-8 12 9 15,-15 16 0-15,-14 13 1 16,-7 3-1-16,0-3 4 16,5-4 3-16,11-12-1 0,8-6 8 15,8-7-3-15,12-12 1 16,0 0-6-16,4 0 7 16,16-16-19-16,16-20-13 15,13-12-3-15,1-14 5 16,-2-4 4-16,-8 9 4 0,-7 14 1 15,-7 10-7-15,-12 12 1 16,-5 8-1-16,-4 6 9 16,-5 7 0-16,-14 12 2 15,0 7 5-15,-8 7-1 0,2-6 1 16,3-4 0-16,6-4 4 16,-1-2-1-16,3-10 2 15,9 0-3-15,-11 0 0 16,-3-13 2-16,3-8-8 0,-3-12-2 15,4-3-6 1,-2-1 13-16,-1 5-4 0,5 7 5 16,8 5-6-16,-8 7-1 15,8 9-10-15,-9 4 9 16,-2 22 2-16,-1 9 9 16,-5 10-6-16,4 4 9 15,7-5-9-15,6-7 0 0,0-5 6 16,6-3 0-16,11-4 0 15,8-9 4-15,11-12-2 16,5-12-1-16,0-12-4 16,-1-14 4-16,1-7-2 15,-8-12 9-15,-11-3 21 16,-4 2-3-16,-10 10 5 0,-8 7-13 16,0 18-19-16,-21 13-4 15,-12 24-1-15,-10 14 2 16,-10 16-6-16,-6 5 2 15,11-1-1-15,13-2 3 0,5-14 0 16,10-3 0-16,6-8-2 16,14-10 2-16,0-3 3 15,0-8-7-15,11 0 3 16,12-4 8-16,11-11-11 16,5-11 6-16,1-5-6 15,-1 2 4-15,-10 3-8 0,-15 7 1 16,-6 7-9-16,-8 12 1 15,-16 20 10-15,-19 17 1 16,-22 21-1-16,-12 6 2 16,-5 5 1-16,6-3 5 0,11-9-3 15,12-13-5-15,14-12 7 16,9-8 1-16,10-8 0 16,12-6 1-16,0-10 6 0,12-5-7 15,13-16-2 1,14-14-6-16,15-18-2 0,3-13 5 15,-1-3 4-15,-8 0-12 16,-3 7 1-16,-11 14 4 16,-14 10-5-16,-5 10-3 15,-7 12 2-15,-8 16 0 0,-11 16 1 16,-13 21 1-16,-18 21 10 16,-6 6-5-16,0 2 6 15,6-8-2-15,7-10 2 16,10-11-1-16,8-14 1 0,6-2-1 15,11-10 0-15,0-11-5 16,11 0-1-16,9-15-7 16,17-13-18-16,5-13 9 15,1-4 11-15,-2 0 4 16,-5 5-10-16,-6 2 7 16,-10 14 5-16,-8 3-3 0,-4 9 1 15,-8 5 2-15,0 7-2 16,0 0 3-16,0 0-4 15,0 0-1 1,-14 0 2-16,8 12 11 0,6-12-1 16,-8 7-4-16,8-7 1 15,0 0-3-15,0 0-5 16,0 0-4-16,0 0-2 16,0 0-7-16,0 0-8 15,0 0-6-15,0 0-3 16,0 0 10-16,0 0 12 0,0 0 7 15,0 0-2-15,0 0 5 16,0 0 3 0,0 0 4-16,0 0-1 15,0 0 0-15,0 0 2 0,0 0-1 16,0 0 2 0,0 0 0-1,0 0 7-15,0 0 1 0,0 0-2 16,0 0 2-1,0 0-5-15,0 0-4 16,0 0 1-16,0 0-1 0,0 0-5 16,0 0 3-16,0 0 2 15,0 0-6-15,0 0 1 16,0 0 0-16,0 0 4 0,0 0-4 16,0 0 5-16,0 0-5 31,0 0-3 0,0 0 2-31,0 0 2 0,0 0-1 16,0 0 9-1,0 0-8-15,0 0 2 16,0 0 0 0,0 0 0-1,0 0-5-15,0 0 6 16,0 0 0-16,0 0 8 15,0 0-5-15,0 0 7 16,0 0-3-16,0 0-3 16,0 0-3-16,0 0 3 0,0 0-4 15,0 0-1 1,0 0 4-16,0 0-2 16,0 0 7-16,0 0-5 0,0 0 5 15,0 0-4-15,0 0-2 16,0 0 2-16,0 0-2 15,0 0-2-15,0 0 0 0,0 0 0 16,0 0 3-16,0 0-11 16,0 0 8-16,0 0-4 15,0 0 4 1,0 0-4-16,0 0 1 0,0 0 6 16,0 0-9-1,0 0 3-15,0 0 4 16,0 0-1-16,0 0 2 0,0 0-6 15,0 0 8-15,0 0-9 16,0 0 1-16,0 0-3 16,0 0 6-16,0 0 6 0,0 0-10 15,0 0 0-15,0 0-2 16,0 0-23-16,0 0-56 16,0 0-61-16,0 0-46 15,0 9-13-15,0-9-10 0,4 0-16 16</inkml:trace>
  <inkml:trace contextRef="#ctx0" brushRef="#br0" timeOffset="20396.11">17241 3520 112 0,'0'-11'193'0,"0"-1"-48"16,0 3-50-16,0 5-34 16,0-1-21-16,0 5 7 0,0 0-6 15,0 0-10-15,0-4-14 16,0 4-5 0,0 0-1-16,0 0 1 0,0 0-6 15,0 13 2-15,-11 3 1 16,-2 5 4-16,0 7-5 15,2 1 0-15,-3 6 4 16,3 3 18-16,0-2-6 0,-2-3-11 16,0 3-6-16,1-3 2 15,-1-4-6-15,2-1 4 16,-1 1 3-16,4-5-2 16,0 1-3-16,-2-6 1 0,10-6-4 15,-8-1-2 1,8 1 2-16,0-5-3 0,0-8 4 15,0 0 0-15,0 0-2 16,0 0 8 0,0 0-2-16,0 0 11 15,0 0 15-15,0 0 10 0,0 0 5 16,0 0-4-16,0 0 5 16,0 0-5-16,0-5 4 15,0-2 4-15,0 2-1 16,0 1-9-16,0-4-7 0,0 4-4 15,0 1-8-15,0 3-3 16,0-4 6-16,0-2-8 16,0 6-7-16,0 0 3 15,0 0-1-15,0 0 3 16,0 0 0-16,0 0-12 16,0 0-6-16,0 0 5 0,0 0-10 15,0 0 3-15,0 0 3 16,0 0-3-16,0 13 1 15,0-1-3-15,-8 4 2 16,-4 9 4-16,1 12-2 0,-5 4 3 16,-2 3-7-16,4-3 10 15,-3-1 1-15,0 1-4 16,1-1-3-16,0-2 6 16,0-2-5-16,-4 1 4 15,0-1-1-15,-2 5-2 0,2-4 0 16,1 4-3-16,-2-1 7 15,-4 1 4-15,1-1-9 16,0 1-1-16,-1-1 2 16,2-2 2-16,2-3 0 0,0-1 1 15,1-1-2-15,0-5 3 16,3-4-4-16,0 0-1 16,3 4 6-16,-3 1-5 0,0 0-2 15,0 1 1-15,3-2 3 16,-3 4-4-16,1-4 5 15,0 0-7-15,3-2 8 16,4-6-9-16,1-4 7 0,8-4 1 16,0-3 0-16,0-9-1 15,0 0 2-15,0 7-2 16,0-7 3-16,0 0 3 16,0 9-8-16,0-9 3 15,-8 0 4-15,8 0-15 16,0 0 10-16,0 0 7 0,0 0-7 15,0 0-4 1,0 0 4-16,0 0 3 0,0 0 1 16,0 0-8-16,0 0 9 15,-6 0-1-15,6 0-3 16,0 0 8-16,0 0-6 0,0 8-4 16,0 0 3-1,0 4-5-15,-13 1 5 16,13 2-4-16,-8 1 0 0,0 1 3 15,8 0 3-15,-9-5-1 16,9-3-2-16,0-9 4 16,0 0 1-16,0 0 5 15,0 0 4-15,0 0 6 0,0 0 2 16,0 0-5-16,0 0 0 16,0 0-3-16,0 0-7 15,0 0 3-15,0 0-12 16,0 0-3-16,0 0 1 15,0 0 4-15,4 0-3 16,1 0 2-16,3 0 2 0,-5 0-1 16,5 0 1-16,2 0 1 15,-7-5 1-15,5-4-1 16,3-2-1-16,3-2 0 16,-3-4-4-16,2 1 0 0,-1-3 0 15,-3-2 0-15,-6 1 0 16,-3 4 0-16,0 4 0 15,-8 3 0-15,-8 1 0 16,-5 8 0-16,-7 0 0 0,-4 17 0 16,-6 6 0-16,3 11 0 15,4 3 0-15,5-1 0 16,13 0 0-16,13-3 0 16,13-1 0-16,13-6 0 0,8-10 0 15,19-9 0-15,16-11 0 16,7-15 0-16,3-15 0 15,-11-1 0-15,-14-8 0 0,-18-6 0 16,-16 1 0-16,-20 2 0 16,-20 7 0-16,-22 7 0 15,-23 15 0-15,-17 17 0 16,-18 12 0-16,-1 16 0 16,4 18 0-16,11 2 0 0,21 0 0 15,17 1 0-15,15-4 0 16,20-8 0-16,21-5 0 15,24-6 0-15,27-15 0 16,23-11 0-16,17-23 0 0,12-15 0 16,-7-7 0-16,-14-3 0 15,-25 2 0-15,-19 10 0 16,-22 8 0-16,-20 3 0 16,-21 9 0-16,-19 8 0 15,-18 8 0-15,-11 17 0 0,2 6 0 16,1 11 0-16,10-3 0 15,14-2 0-15,11-1 0 16,14 0 0-16,13-2 0 0,17-2 0 16,11-8 0-16,18-16 0 15,9 0-17-15,5-20-42 16,5-9 15-16,-8-7 24 16,-15 3 10-16,-13 0 23 0,-10 5 4 15,-10 4 10-15,-9 4-14 16,-17 4-10-16,-11 7-5 15,-12 9-1-15,-5 0 3 16,-3 11-3-16,2 10 6 0,2 4-1 16,7 3-7-16,9 0 3 15,7-2-2-15,10-2 5 16,11-5-9-16,0 3-2 16,0-6-20-16,3-4 5 0,5-4 6 15,4-8 12-15,5 0-8 16,0 0 19-16,-1 0-4 15,-5 0-3-15,2 0 8 0,-5 0-8 16,-8 0 8-16,0 0-3 16,0 0-6-16,-12 21-2 15,-5 23 5-15,-11 37 4 16,-20 38 0-16,-17 40 1 16,-17 24 5-16,-3 17 5 15,-5 7-2-15,6 9 1 0,6 7-5 16,9 4 0-16,15-7-8 15,19-20 3-15,10-25-4 16,14-19 4-16,11-30 8 0,14-26-9 16,8-17 12-16,3-23 7 15,7-17 9-15,8-20-7 16,1-11-12-16,3-12-5 16,1-16 2-16,-5-17-8 15,2-15 0-15,-3-21 0 0,-2-21 0 16,0-16 0-16,-3-12 0 15,-12 0 0-15,-5 15 0 16,-9 14 0-16,-8 15 0 0,0 17 0 16,-25 13 0-16,-7 16 0 15,-12 15 0-15,-13 21 0 16,-13 28 0-16,2 30 0 0,-1 20 0 16,13 8 0-16,6-1 0 15,13-3 0-15,14-13 0 16,12-8 0-16,11-12 0 15,14-12 0-15,23-12 0 16,11-21 0-16,14-21 0 16,3-19 0-16,0-16 0 15,-8-18 0-15,-13-7 0 0,-12 4 0 16,-15 8 0-16,-17 8 0 16,-14 10 0-16,-12 13 0 0,-16 18 0 15,-11 20 0-15,-4 17 0 16,5 16 0-16,2 7 0 15,15 5 0-15,5-3 0 16,16-6 0-16,6-7 0 0,8-1 0 16,11-7 0-1,14-8 0-15,4-14 0 0,2-11 0 16,2 0 0-16,-4-11 0 16,-5-9 0-16,-4-6 0 15,-7-5 0-15,-13-3 0 0,0 2 0 16,-13 2 0-16,-3 11 0 15,-1 3 0-15,0 4 0 16,6 12 0-16,-1 0 0 0,0 0 0 16,-1 7 0-16,2 10 0 15,-3 6 0-15,3 7 0 16,-2 7 0-16,2 8 0 16,-2 4-161-16,1 2-97 15,1 11-41-15,-6 0 3 0,5 0 61 16,4-3 72-16,8-5 54 15,-9-1 63-15,9-8 61 16,0-9 4-16,0-13 0 0,0-1 13 16,0-3 14-16,0-3 30 15,0 1 20-15,-11 4 14 16,-6 15 39-16,-7 17 67 0,-8 25 0 16,-14 27 62-16,-10 37-43 15,-9 33-175-15,-3 25-60 16,-2 5 0-16,8-4 0 15,10-4 0-15,8-21 0 16,15-26 0-16,12-24 0 0,17-18 0 16,17-22 0-16,20-24 0 15,10-21 0-15,18-25 0 16,13-32 0-16,4-30 0 0,-1-30 0 16,-8-26 0-16,-12-15 0 15,-17-1 0-15,-15 11 0 0,-21 17 0 16,-20 17 0-1,-24 25 0-15,-13 19 0 0,-16 20 0 16,-14 21 0-16,-5 14 0 16,7 10 0-16,4 6 0 15,16-2 0-15,13 1 0 0,12-6 0 16,15-1 0-16,17-1 0 16,3-8 0-16,22-6 0 15,12-6 0-15,2-13 0 0,2 0 0 16,0-13 0-16,-4 5 0 15,-13-1 0-15,-7 7 0 16,-4-4 0-16,-10 3 0 0,-15 3 0 16,-5 15 0-1,-3 2 0-15,4-1 0 16,-1 1 0-16,5-5 0 16,4 0 0-16,8-3 0 15,0-26 0 16,0-8 0-15,0-7 0-16,0-6 0 16,0 7 0-16,0 5 0 15,0 7 0-15,0 2 0 0,0 10 0 16,-9 3 0-16,-2 23 0 16,3 19 0-1,-6 19-48-15,0 16-5 16,-4 12 22-16,-1 14 16 15,-4 5 7-15,-8 7-2 0,0 6 12 16,-2 7-2-16,-4 3 0 16,-4 4 9-16,5-4-14 0,4-16 9 15,7-23-10-15,14-22 13 16,11-18-2-16,0-14 3 16,0-13 11-16,6-21 1 0,11 0-5 15,9-18 7-15,-4-2 19 16,0 0-17-16,-5 4-24 15,-5 4 0-15,-6 3 0 0,-21 33 0 32,-13 21 0-32,-8 12 0 15,-7 12 0-15,4 0 0 16,7-7 0-16,12-11 0 0,7-5 0 16,13-12 0-16,0-14 0 15,0-8 0-15,8-12 0 16,9-9 0-16,5-8 0 0,8-12 0 15,-6-6 0-15,-4-1 0 16,-3 7 0-16,-4 4 0 0,-6 8 0 16,-7 5 0-16,0 9 0 15,0 10 0 1,-16 16 0-16,0 0 0 0,2 5 0 16,3 5 0-1,11-4 0-15,0 0 0 0,0-6 0 16,0-4 0-16,8-2 0 15,1-5 0-15,-1-12 0 0,0 0-51 16,0-3 30-16,1-9 2 16,-5-4-10-16,2-5 9 15,-6 2 9-15,0-3 4 0,0 10 7 16,0 4-5-16,0 4-1 16,0 4 1-16,-10 17 6 15,-7 14-8-15,-8 19 19 16,-7 14-12-16,-1 19 13 0,2 1 2 15,-3 5-3-15,1 6 8 16,6-2 22-16,-3 2-20 16,7-10-1-16,3-9-17 0,6-7 1 15,14-11 4-15,0-9-14 16,6-9-18-16,2-12-20 0,4-10-4 16,3-6 20-16,1-12 8 15,-2 0 18-15,-6 0 22 16,-5 0 42-16,-3 0 17 0,-8 8-74 15,-12 17-6-15,-16 23 0 16,-21 34 0-16,-13 32 0 16,-10 24 0-16,-1 12 0 15,11-3 0-15,12-9 0 0,23-15 0 16,11-18 0-16,10-15 0 16,14-17 0-16,17-20 0 15,16-20-14-15,15-21-49 0,9-16 28 16,5-17 21-16,-1-8 15 15,-9-3 7-15,-4-5 10 16,-6 1 19-16,-10 3 9 0,-13 5-30 16,-1 4-16-16,-6 3 0 15,-8 5 0-15,-4 4 0 0,0 4 0 16,0 3 0 0,0 0 0-16,-12 23 0 31,-1 2 0-31,-4 9 0 15,3-1 0-15,-3 5 0 0,1 3 0 16,-5 9 0-16,1 8 0 16,-9 13 0-16,-4 11 0 15,-2 8 0-15,-6 7 0 0,5 8 0 16,7 0 0-16,4-1 0 16,9-9 0-16,4-9 0 0,12-5 0 15,0-9 0 1,12-10 0-16,9-12-125 0,2-9-2 15,7-7 43-15,-6-8 40 16,-5-2 24-16,-2-3 35 0,-4 5 55 16,-13 15 96-16,0 22-17 15,-22 15-149-15,-5 12 0 16,-1 5 0-16,-1-1 0 0,9-8 0 16,3-11 0-16,17-13 0 15,0-13 0-15,0-11 0 0,6-10 0 16,0-1 0-16,2-10 0 15,0-3 0-15,1-9 0 16,-9 12 0-16,0 0 0 16,0 0 0-16,0 9 0 15,0 3 0-15,-12 4 0 16,12 0 0-16,0 1 0 16,0-9 0-16,0 1 0 0,6-4 0 15,8-6 0-15,-3-3 0 16,7-8 0-16,-5 8 0 15,-6-8-6-15,-4 0 12 0</inkml:trace>
  <inkml:trace contextRef="#ctx0" brushRef="#br0" timeOffset="20455.98">14353 16758 1946 0,'0'-19'-297'15,"0"-11"-83"-15,0-14 23 0,0-25 25 16,0-21 46-16</inkml:trace>
  <inkml:trace contextRef="#ctx0" brushRef="#br0" timeOffset="22481.03">23636 2560 151 0,'5'-17'281'16,"-5"6"-33"-16,0-3-80 16,0 7-62-16,0 2-38 15,0 2 6-15,0 3 5 16,0 0-21-16,0 0-28 16,0 0-17-16,0 0-7 0,0 20 3 15,0 10 12 1,0 10 38-16,0 18 44 15,0 13 0-15,0 24 6 0,-8 26 34 16,-1 38-16-16,-4 41-48 16,-2 28-67-16,-5 19-12 15,-8 10 0-15,-1 4 0 16,-4 12 0-16,2 19 0 0,-3 22 0 16,3 8 0-16,2-1 0 15,4-7 0-15,2-6 0 16,-3 10 0-16,2 13 0 0,1 2 0 15,1-3 0-15,2-13 0 16,3-7 0-16,6-4 0 0,2 6 0 16,9 5 0-16,0-2 0 15,0-10 0-15,0-8 0 16,9-3 0-16,-1 11 0 16,0 11 0-16,4 14 0 0,4 4 0 15,2 0 0-15,-2 0 0 16,-1 4 0-16,1 13 0 15,5-2 0-15,1 1 0 0,-5-4 0 16,9-3 0-16,-1-6 0 16,3-4 0-16,4-15 0 0,4-28 0 15,-3-27 0-15,-4-35 0 16,-6-31 0-16,-6-40 0 16,-3-33 0-16,-8-31 0 15,-6-24 0-15,0-30 0 0,0-25-244 16,0-39-238-16,-12-49 10 15,12-55 56-15</inkml:trace>
  <inkml:trace contextRef="#ctx0" brushRef="#br0" timeOffset="23080.2">28936 1973 800 0,'20'-85'353'16,"-3"16"-183"-16,-6 17-86 15,-2 10-43-15,-6 13 35 16,2 10 30-16,-5 6-45 15,0 13-35-15,0 41 15 16,-8 45 163-16,-12 57-119 16,-9 59-85-16,-7 79 0 15,-10 94 0-15,-1 73 0 16,-7 77 0-16,-3 85 0 0,0 53 0 16,-4 67 0-1,5 31 0-15,2 24 0 0,10 10 0 16,13-30 0-16,7-41 0 15,10-40 0-15,2-53 0 16,0-62 0-16,-1-51 0 0,2-55 0 16,2-42 0-16,9-56 0 15,-8-63 0-15,8-62 0 16,0-57 0-16,0-57 0 16,0-52 0-16,-11-74-120 0,-7-66-461 15,-2-73 115-15</inkml:trace>
  <inkml:trace contextRef="#ctx0" brushRef="#br0" timeOffset="23680.4">23361 3907 775 0,'-53'0'346'0,"16"0"-169"16,17 0-100-16,9 0-40 16,11 0-20-16,31-7 1 15,37-10 6-15,56-16-2 16,70-16 21-16,81-16-1 0,71-11 40 16,44-2 24-16,40 0 26 15,41 6-23-15,17 1-69 16,-17 11-40-16,-28 6 0 15,-41 14 0-15,-49 8 0 16,-64 7 0-16,-66 10 0 16,-60 2 0-16,-50 5 0 15,-44 3-59-15,-44 5-183 16,-58 0-172-16,-58 13-5 16,-51 7-7-16</inkml:trace>
  <inkml:trace contextRef="#ctx0" brushRef="#br0" timeOffset="23996.39">23322 5665 618 0,'-133'82'538'15,"40"-24"-130"-15,36-18-221 0,43-12-118 16,48-28-40-16,60-11-3 15,66-34-12-15,67-29-5 16,75-16 5-16,60-7 33 16,29-1 37-16,10 8-80 0,14 9-4 15,4 7 0-15,-10 10 0 16,-18 8 0-16,-21 1 0 16,-26 10 0-16,-27 14 0 15,-31 6 0-15,-49 9 0 16,-50 2 0-16,-48 7-171 15,-46 7-123-15,-53 0-2 0,-55 12-32 16,-67 13 26-16,-60 12-3 16</inkml:trace>
  <inkml:trace contextRef="#ctx0" brushRef="#br0" timeOffset="24294.34">23738 6972 473 0,'-240'114'320'0,"55"-29"-35"16,47-16-116-16,44-19-96 0,52-10-34 16,54-6-13-16,53-15-11 15,62-6 49-15,59-18 49 0,69-15 35 16,71-12 13-16,44-10-21 16,28-2-119-16,17 0-21 15,7-6 0-15,-10 5 0 0,-21 5 0 16,-38 5 0-16,-42 1 0 15,-57 6 0-15,-51 8 0 16,-50 3-86-16,-37 5-140 16,-39 3-7-16,-29 5-10 15,-25 4-11-15,-23 0-9 16,-43 13-54-16</inkml:trace>
  <inkml:trace contextRef="#ctx0" brushRef="#br0" timeOffset="24578.24">23105 9273 755 0,'-159'93'496'0,"41"-24"-131"16,49-12-190-16,69-7-92 15,69-11-49-15,77-19-12 16,74-23-10-16,77-25 6 0,76-22 49 15,49-7-47-15,24-3-20 16,15-6 0-16,-3 9 0 16,-11 6 0-16,-24 1 0 0,-34 8 0 15,-37 10 0-15,-37 3 0 16,-45 5 0-16,-50 8 0 16,-49 4-186-16,-54 7-294 0,-56 5 57 15,-61 17 32-15</inkml:trace>
  <inkml:trace contextRef="#ctx0" brushRef="#br0" timeOffset="24877.6">22881 11426 1037 0,'-195'72'561'0,"45"-19"-176"16,45-15-321-16,44-14-64 15,61-16 0-15,52-20 0 16,73-26 0-16,68-18 0 16,53-21 0-16,60-13 0 0,54-4 0 15,39-6 0-15,20-2 0 16,3 4 0-16,0 8 0 16,0 5 0-16,-15 11 0 0,-28 13 0 15,-33 13 0-15,-33 10 0 16,-33 14 0-16,-31 11 0 15,-38 6-6-15,-44 7-344 0,-42 7-66 16,-43 11 44-16,-54 6 7 16</inkml:trace>
  <inkml:trace contextRef="#ctx0" brushRef="#br0" timeOffset="25226.29">23260 12854 753 0,'-232'138'581'16,"40"-26"0"-16,42-24-449 15,41-10-132-15,44-4 0 16,49 2 0-16,43-7 0 0,59-11 0 16,56-19 0-16,67-22 0 15,53-20 0-15,67-22 0 16,58-16 0-16,29-4 0 15,16-3 0-15,-2 4 0 0,0 3 0 16,-15 3 0-16,-22 10 0 16,-31-1 0-16,-31 0 0 15,-37 1 0-15,-34 4 0 0,-36 5 0 16,-41 2 0-16,-47 1 0 16,-38 4 0-16,-36-10 0 15,-42-11 0-15,-40-6-208 0,-33-14-217 16,-32-9 43-16,-28-11 57 15,-22-16 5-15</inkml:trace>
  <inkml:trace contextRef="#ctx0" brushRef="#br0" timeOffset="27518.85">25891 7033 300 0,'-17'-12'212'16,"1"0"-41"-16,-4 0-55 16,0 0-40-16,-5 4 14 15,-3 0 27-15,-6 3 10 0,0 5-29 16,-4 0-47-16,2 17-21 15,7 7-13-15,4 10-12 16,9 5 1-16,16 6-4 0,0 0 0 16,16-1 0-16,18-3-17 15,6-4 7-15,14-13-18 16,1-8 13-16,-3-16-3 16,2-8-1-16,-14-8 9 0,-7-7 9 15,-13-15 5-15,-12-3 25 16,-8 1 13-16,-11 3-4 15,-17 5 2-15,-9 8-14 0,-5 11-9 16,-3 13-12-16,6 0-3 16,4 0 0-16,10 16 2 15,3 0-8-15,14 1 1 0,8 3-1 16,12 5 7-16,14-6-15 16,8-1 7-16,11-10-23 15,5-8-21-15,2-8-12 16,-2-10 13-16,-10-1 17 15,-11-10 3-15,-15-4 15 0,-14-3 33 16,-14-2-15-16,-15 7-5 16,-7 5 12-16,-13 14 2 15,-8 12 2-15,-4 17 2 0,4 12 2 16,8-1-12-16,8 5-2 16,18 3 3-16,9 1-10 15,35 27 3-15,12-34-9 16,15-11-8-16,13-10-7 15,5-9-18-15,2-12-7 0,-6-13 20 16,-14-4 13 0,-17 1 10-16,-9 0 39 0,-22-2-4 15,-12 11-3-15,-14 3-9 16,-13 8-9-16,-5 8 0 16,-10 12-2-16,1 8-6 0,10 5 4 15,4 4-1-15,13-1-3 16,10 1 1-16,16-1-2 15,3-4-4-15,13 4-19 0,12-8-32 16,7-3-55-16,7-17-52 16,3 0-36-16,4-12 49 15,-5-7 31-15,-7-11 61 16,-9 2 35-16,-15 0 46 0,-13 2 26 16,-13 7-9-16,-6 7 9 15,-10 7 0-15,-4 5-8 16,2 0-15-16,2 0-14 0,1 12-3 15,7 0-9-15,5 0 5 16,2 0-4-16,14 2-3 16,0-7-2-16,8-7 3 0,6 8-14 15,6-8-8-15,3 0 4 16,2-3-6-16,-4-9 9 16,-5-2 7-16,-7 2 11 0,-9 5 7 15,0 7 3 1,-12 0 2-16,-1 0-2 0,-8 7 0 15,1 5-1-15,1 2-1 16,-2-2-9-16,8-5-2 16,4-7 3-16,9 12-1 0,0-12-4 15,0 9 0-15,9-9-4 16,8 0 1 0,3 0-17-16,5 0 0 0,-5-9-5 15,0-3 5-15,-3 0 10 16,-9 5 14-16,-8-1 5 15,0 2 10-15,-8 6 1 16,-4 0 10-16,-4 0-3 0,-10 14 9 16,1-2-6-16,5 0-8 15,5-5-9-15,1-7-2 16,14 9-10-16,0-9 2 0,0 8 5 16,0-8-6-16,6 0-3 15,2 0-3-15,4 0 7 16,0 0-1-16,-1 0-4 0,-3 0-1 15,0 0 2-15,-2 0 2 16,-3 0-5-16,-3 0 4 16,0 0-5-16,0 0 13 0,0 0-10 15,0 0-2-15,0 0 7 16,0 0-2 0,0 0-1-1,0 0-4-15,0 0-3 0,0 0-1 16,0 0-3-16,0 0-9 15,0 0-10-15,0 0-7 16,0 0-6-16,0 0 1 0,0 0-10 16,0 8 11-16,0-8 10 15,0 0-3-15,0 0 8 16,0 0-1-16,0 0 6 0,0 0 5 16,0 0 8-16,0 0 1 15,0 0 3-15,0 0-7 16,0 0-2-16,0 0 0 15,0 0 6-15,0 0 7 0,0 0 4 16,0 0 7-16,0 0 4 16,0 0 15-16,0 0-5 15,0 0-5-15,0 0-7 0,0 0-7 16,0 0-4-16,0 0-2 16,0 0-4-16,0 0-10 15,0 0-4-15,0 0-10 0,0 0 3 16,0 0 4-16,0 0 8 15,0 0 3-15,0 0 6 16,0 0 0 0,0 0 5-16,0 0-4 15,0 0-1-15,0 0 0 0,0 0 4 16,-9 0-1 0,9 0-3-16,0 0 8 0,0 0 3 15,0 0 12-15,-8 0 12 16,8 0 7-1,0 0 4-15,0 0 8 0,0-4 9 0,-8 0 13 16,8-1 9-16,0 5 12 16,0 0 10-16,0 0 6 15,0 0-4-15,0 0-13 16,0-3-14-16,0 3-12 16,0 0-10-16,0 0-13 0,0 0-5 15,0 0-1-15,0 0-2 16,0 0-2-16,0 0 1 15,0 0-26-15</inkml:trace>
  <inkml:trace contextRef="#ctx0" brushRef="#br0" timeOffset="29668.85">25855 7237 2047 0,'0'12'0'31,"0"7"0"-15,-14 27 0-16,7 31 0 16,-6 45 0-16,-4 42 0 0,-8 31 0 15,3 25 0-15,-7 12 0 16,1-5 0-16,-1-2 0 0,4-10 0 15,5-16 0 1,9-19 0-16,11-25 0 0,0-34 0 16,0-26 0-16,0-26 0 15,0-21 0-15,0-15 0 16,0-12 0-16,0-9 0 0,0-34 0 16,0-9 0-1,0-7 0-15,0-1 0 16,0-3 0-16,0 5 0 0,0 5 0 15,0 4 0-15,0 7 0 16,0 4 0-16,0 6 0 16,0 3 0-16,0-1 0 15,0 6 0-15,0-2 0 16,0 1 0 31,0 0 0 15,3 1 0-15,5-6 0-47,6-3 0 16,0-12 0-16,7-9 0 15,1-3 0-15,-3-1 0 16,1-8 0-16,1 1 0 0,-5-6 0 16,-10-1 0-16,-6 1 0 15,0 4 0-15,-10 11 0 16,-7 10 0-16,-7 8 0 0,-7 17 0 16,-12 12 0-16,4 18 0 15,2 9 0-15,1 11 0 0,10 7 0 16,14 3 0-16,12 2 0 15,12-9 0-15,14-5 0 16,5-7 0-16,11-12 0 16,2-13 0-16,5-16 0 15,0-11 0-15,-10-15 0 0,-5-10 0 16,-14-9 0-16,-12-3 0 16,-8-6 0-16,-20 6 0 15,-17 7 0-15,-12 16 0 0,-12 22 0 16,-7 16 0-16,-2 14 0 15,7 14 0-15,7 8 0 0,17 4 0 16,10-1 0-16,21-2 0 16,16-7 0-16,17-1 0 15,18-14 0-15,19-15 0 16,15-23 0-16,4-18 0 16,4-12 0-16,-12-8 0 0,-11-6 0 15,-16-6 0-15,-18-6 0 16,-22-3 0-16,-12 0 0 15,-19 7 0-15,-7 14 0 0,-9 11 0 16,-5 13 0-16,3 11 0 16,-2 13 0-16,0 7 0 0,9 11 0 15,4 3 0-15,2-2 0 16,10-2 0-16,9 4 0 16,11-2 0-16,0 2 0 0,0-5 0 15,11-3 0-15,2-1 0 16,2-12 0-16,1 0 0 15,2 0 0-15,-1 0 0 16,-3 0 0-16,-1 0 0 0,-5 0 0 16,-4 0 0-16,-4 12 0 15,0 16 0 1,0 25 0-16,-17 32 0 0,-2 34 0 16,-1 24 0-16,-1 11 0 15,8 1 0-15,13-4 0 0,0-13 0 16,8-8 0-16,18-11 0 15,10-14 0-15,13-11 0 16,3-17 0-16,0-21 0 0,5-14 0 16,2-17 0-1,-12-25 0-15,-3-5 0 0,-2-19 0 16,-11-14 0-16,-6-18 0 16,-16-13 0-16,-9-5 0 0,-26 5 0 15,-5 8 0-15,-6 13 0 16,-2 11 0-16,-6 20 0 15,-1 17 0-15,-2 25 0 0,-2 20 0 16,6 12 0-16,13 8 0 16,10 0 0-16,12-4 0 15,15-4 0-15,10-8 0 0,15-12 0 16,9-17 0-16,14-20 0 16,2-12 0-16,1-16 0 15,-6-13 0-15,-16-13 0 16,-15-3 0-16,-12-3 0 0,-8-1 0 15,-20 11 0-15,-9 10 0 16,-7 16 0-16,-4 15 0 0,-2 9 0 16,5 21 0-16,2 3 0 15,5 4 0-15,12 4 0 16,5-2 0-16,13-2 0 0,0-4 0 16,0-3 0-16,4-1 0 15,5-4 0-15,-3-7 0 16,3-9 0-16,-1 0 0 15,0 0 0-15,-5 0 0 0,3 0 0 16,-6 8 0 0,0 4 0-1,0 9 0-15,-17 15 0 0,-6 30 0 16,-11 31 0-16,-5 29 0 16,-12 35 0-16,3 32 0 15,0 19 0-15,3 16 0 0,8 0 0 16,17-9 0-16,20-9 0 15,12-12 0-15,16-23 0 0,18-16 0 16,15-21 0 0,7-24 0-16,9-26 0 0,5-21 0 15,3-26 0-15,-7-21 0 16,-14-20 0-16,-15 0 0 0,-12 0 0 16,-22-14 0-16,-15 8 0 15,-31-3 0-15,-20 9 0 16,-9 0 0-16,-5 12 0 0,5 1 0 15,10 4 0-15,10-1 0 16,12-1 0-16,12 6 0 16,16 3 0-16,8 1 0 0,15 4 0 15,19-5 0-15,14-8 0 16,12-9 0-16,5-7 0 16,-2-7 0-16,-15-2 0 15,-15-2 0-15,-11-2 0 0,-24 1 0 16,-6-1 0-16,-28 9 0 15,-17 4 0-15,-12 25 0 16,-3 8 0-16,-1 7 0 0,9 5 0 16,15 0 0-16,12 3 0 15,25-3 0-15,11-4 0 16,32-16 0-16,22-25 0 0,20-9 0 16,8-24 0-16,0-15 0 15,-12-13 0-15,-21-13 0 16,-17-2 0-16,-29 2 0 15,-22 5 0-15,-23 12 0 0,-20 8 0 16,-6 13 0-16,-3 7 0 16,0 12 0-16,8 6 0 0,6 11 0 15,6 0 0-15,7 7-361 16,2 5-313-16</inkml:trace>
  <inkml:trace contextRef="#ctx0" brushRef="#br0" timeOffset="31360.32">22203 3822 285 0,'-20'0'170'0,"0"0"-38"15,3 0-50 1,5 0-10-16,12 0 8 16,0 0 4-16,0 0-21 0,0 0-25 15,0 0-8-15,0 0 2 16,0 0 24-16,4 0 12 15,0-8 6-15,0-5 3 0,2-2-11 16,-6-6-17-16,0-3-13 16,-10-6-8-16,-2 5 9 15,-4 11-18-15,-8 5-11 16,-8 9-6-16,-13 33-4 0,-14 20 2 16,-1 20-2-1,0 12-1-15,8 5 3 16,9-5-4-16,12-4 1 0,11-7 4 15,11-10-3-15,9-7-1 16,12-11 7-16,14-6-2 16,10-8-2-16,12-11-36 0,14-8-36 15,6-13-59-15,6-21-63 16,8-15-10-16,-1-18 35 16,-6-10 47-16,-5-14 50 0,-13 4 61 15,-13 5 38-15,-15 9 25 16,-12 15 23-16,-14 8 6 15,-3 12-11-15,-12 14-24 16,-4 11-16-16,-1 11-8 16,-7 18-8-16,0 8 2 15,3 7-7-15,10 6-5 0,2-1 2 16,9-5-4-16,9-3 1 16,2-13-6-16,10-3-3 15,-5-13 6-15,4-12-3 16,1-9-1-16,3-14-6 0,-1-14 6 15,-1-12 8-15,-6-4 16 16,-5 9 41-16,-3 7 19 16,-8 9-13-16,0 7-27 0,0 4-10 15,0 10-25-15,0 7-4 16,0 0-2-16,5 12-3 16,3 4 2-16,1 1 2 15,2 2-2-15,2 2-3 16,3-5-3-16,0-4-3 0,1-5 1 15,-1-7 3-15,0-2 7 16,1-15 4-16,2-11 1 16,2-4 0-16,-5-2 7 15,-2 3 38-15,-8 5 23 0,-6 10-12 16,0 8-36-16,0 8-17 16,0 8-6-16,0 18-2 15,0 14 10-15,3 12-7 16,5 6-3-16,1 2 7 15,-1-3-9-15,5-3-3 0,0-10-20 16,-2-11-46-16,6-14-33 16,-6-2 3-16,-3-17 24 15,2 0 1-15,1-12-32 16,2-16 20-16,-1-13 34 0,4-4 24 16,-4-4 24-16,-4 0 15 15,-4 9 23-15,-4 3 25 16,0 8 9-16,0 10-8 0,0 2-18 15,0 8-12-15,0 6-18 16,0 3-4-16,0 0-3 16,0 0-5-16,0 0-3 15,0 0 4-15,0 0-2 16,0 0 6 0,0 0-6-16,0 0 0 0,0 0-1 15,0 0-16-15,0 0-25 16,0 0-28-16,0 0-34 15,0 0-31-15,0 0-34 0,0 0-53 16</inkml:trace>
  <inkml:trace contextRef="#ctx0" brushRef="#br0" timeOffset="31583.33">23141 3207 512 0,'8'-41'275'15,"-4"13"-104"-15,-4 8-68 16,0 8-35-16,0 3-31 0,0 9-20 16,5 12-12-16,-2 21 6 15,6 15 12-15,-9 23-16 16,0 15 3-16,0 18-5 16,0 14-14-16,0 13-94 0,-9 2-108 15,-6-2-65 1,-7-9-44-16</inkml:trace>
  <inkml:trace contextRef="#ctx0" brushRef="#br0" timeOffset="32433.09">21631 5890 303 0,'-22'-17'245'16,"2"6"-82"-16,6 2-80 15,0 1-44-15,2 4-17 0,12 4 0 16,0 0-8-16,0 0-10 15,0 0-7-15,0-4 8 16,0 0 6-16,0-1 14 16,0 1 19-16,-11-3 0 0,-6 7-25 15,-8 0-4-15,-7 16-3 16,-12 13 4-16,0 16 5 16,-2 12-7-16,11 2 2 0,1 3-8 15,17 0-4 1,17-6-3-16,5-3 2 0,19-5-1 15,12-11-1-15,10-8 1 16,11-16-7-16,-5-13-1 16,-3-8-7-16,-9-14 6 0,-7-1 9 15,-10-3 18-15,-5 3 24 16,-10 3 14-16,-8 3-2 16,0 6-24-16,0 1-16 0,0 10-11 15,0 0 0-15,0 0-10 31,4 0-12-15,5 0-5-16,3 0 4 0,2-4-1 16,8-8-1-16,-1-8 5 15,-2-8 9-15,1 2 1 16,-4 7 5-16,-3 2 1 16,0 5 7-16,-10 8 0 15,-3 4-6-15,0 0-1 0,0 16 0 16,0 5 2-16,0 8 7 15,3-1-1-15,6 0-8 16,4 2 3-16,-2-7-4 0,2 2 2 16,0-9-25-16,-1-4-49 15,-4 0-57-15,0-12-32 16,-2 0-6-16,3 0-3 0,0-7-32 16,-5-5-158-1</inkml:trace>
  <inkml:trace contextRef="#ctx0" brushRef="#br0" timeOffset="33513.37">22308 5674 105 0,'5'-12'214'0,"-5"3"-39"16,0 2-36-16,0 2-48 16,0 1-25-16,0 4-8 0,0 0-5 15,0 0-13-15,0 0-16 16,0 0-9-16,0 0 8 16,0-3 15-16,0-2 14 15,0 1 10-15,0 4 11 16,0-3-2-16,0-7 0 15,0 4-12-15,0-4-22 0,0-2-15 16,0-4-7-16,0 1-7 16,0-6 1-16,3 4-1 15,5 1-5-15,0 4-10 0,6 0 8 16,1 5-3-16,2 1-2 16,-6 6 1-16,3 0 2 15,-3 13 3-15,-3 8 4 16,1 9 9-16,-9 12 11 0,-9 12-16 15,-10 6 6-15,-6 5-2 16,-7 5-6-16,-6-6-1 16,3-2-1-16,-4-10 0 15,8-7 1-15,2-8-4 16,10-9 1-16,2-7-5 0,5-6 8 16,12-2-4-16,0-13 3 15,0 0 7-15,0 0 5 16,0 0 8-16,0 0 11 0,8-7 18 15,0-1-17-15,5-5-17 16,0 1-12-16,2 0-4 16,-4 3 5-16,-2 1-2 0,0 0 0 15,-5 4-1-15,0 4-7 16,-4 0-8-16,8 0 1 16,3 12 7-16,9 5 0 15,6 2-3-15,2 7 6 16,8 2-2-16,9 0-1 0,4-3-17 15,0-6-91-15,-5 2-101 16,-3-8-65-16,-5-13-43 16,-3-13-25-16,4-11 45 0</inkml:trace>
  <inkml:trace contextRef="#ctx0" brushRef="#br0" timeOffset="33779.72">22828 5890 134 0,'8'-78'275'0,"-8"5"10"15,0 12-68 1,0 12-65-16,0 13-29 0,-12 11-24 15,12 5-38-15,-8 11-29 16,8 9-17-16,0 14-8 16,0 5-2-16,3 5 5 0,6 5-11 15,4-1 6-15,4 1 1 16,-2-8-2-16,-2-5-1 16,-1-9 3-16,-4-7-3 15,0 0 9-15,-5 0-5 0,2-7-11 16,-5-9-1-16,0-5 1 15,0 4-6-15,0 5-26 16,-8 9-16-16,-5 3-6 16,-10 12-27-16,-11 13-64 15,-9 14-50-15,-13 14-41 0,-6 9-46 16</inkml:trace>
  <inkml:trace contextRef="#ctx0" brushRef="#br0" timeOffset="34994.08">20936 7579 420 0,'0'-54'308'0,"3"11"-59"0,2 10-92 16,-5 5-47-16,0 6-16 15,0 10 3-15,4 0-12 16,-4 5-41-16,5 3-22 15,-2 4-16-15,2 0 4 0,-5 0-4 16,3-5-5-16,5 0 5 16,10-2-5-16,5-1-3 0,14-9 2 15,7 1 3-15,2 0-9 16,-2 3 4-16,-9 2 4 16,-5 2-7-16,-10 9-1 0,-8 11 9 15,-3 18 22-15,-9 28-5 16,-12 26 3-16,-14 21 11 15,-7 20 14-15,-2 2-18 0,2-12-8 16,5-13-9-16,2-20 1 16,12-19-4-16,6-13 1 15,8-17 0-15,0-11 6 16,5-13-4-16,9-8 1 0,15-5-10 16,7-7 2-16,10-7-1 15,1-6-5-15,2-5 3 16,1-1-17-16,-7-7-61 0,-3-2-104 15,-7-1-84-15,-4-3-23 16,-9-4 32-16,-3-1 50 16,-4 1 50-16,-6-2 62 0,-3 0 51 15,-4 7 74-15,0 0 28 16,0 4-2-16,0 1-8 16,0 2-1-16,0 3 13 15,0 8 31-15,0 7 29 16,0 4 0-16,0 7-23 0,-8 7-27 15,8 0-23-15,-8 0-16 16,8 11-4-16,0 1-10 16,-8 4-2-16,8 5-4 0,0-1-3 15,0-3-7-15,0-6 0 16,0-1-1-16,8-10 0 16,0 0-8-16,10 0-2 15,1-13-3-15,1-7 2 16,1-9-7-16,0 1-1 0,-6 4 17 15,-4 3-3-15,-3 1 17 16,-8 4 21-16,0 7 14 16,0 2-10-16,0 7-8 0,0 0-19 15,0 0-8-15,0 0-2 16,0 0-7-16,0 11 6 16,0-3-5-16,0 5 4 0,0-1-3 15,0-4-9-15,6 0-17 16,2-8-1-16,4 9-5 15,0-9 15-15,4 0 4 16,1 0 11-16,-6 0-3 16,1-6 2-16,-3 6 10 0,-1 0-7 15,-8 0 5 1,0 0 5-16,0 0 7 16,0 0-6-16,0 10 2 0,0-3-8 15,0-7 0-15,0 10 2 16,0-3-2-16,8-7-2 15,1 0 1-15,2 0-4 16,2 0 2-16,-1 0 1 0,0 0 5 16,2 0-4-16,-3-5-1 15,0 3 9-15,1 2 6 16,-3-5 29-16,-5 0 24 16,-4 5-3-16,0 0-20 15,0 0-23-15,0 0-11 0,0 0-30 16,0 0-100-16,0 0-116 15,4 0-82-15,4 12-5 16,1 0-13-16</inkml:trace>
  <inkml:trace contextRef="#ctx0" brushRef="#br0" timeOffset="35561.12">22353 7209 374 0,'-15'-5'267'0,"-2"-2"-68"15,4 1-78-15,13-2-26 16,0 5 9-16,0-6-15 0,8-7-51 16,22-4-18-16,13-1-13 15,16-3 3-15,5 5-8 16,-3 6-2-16,-8 4-7 0,-13 9 3 15,-12 17 19-15,-11 7 0 16,-17 13 11-16,-14 12-5 16,-8 12 14-16,-16 13 0 0,-6-2-1 15,-2-1-11-15,11-12-12 16,5-10-3-16,14-12 0 16,10-12-7-16,6-8 6 15,6-6-3-15,16-11 1 16,2 0-2-16,-5 13-3 0,3-5 3 15,-6 5 13-15,-8-1 13 16,-3 4 0-16,-5 4-6 16,-9 8-9-16,-8 9-6 0,-8 7-9 15,2 1-56-15,3-7-93 16,6-10-77-16,14-8-53 0,0-8 41 16,18-12 0-16,10-12 14 15</inkml:trace>
  <inkml:trace contextRef="#ctx0" brushRef="#br0" timeOffset="35814.26">22816 7518 298 0,'20'-64'277'0,"-7"9"2"16,-13 20-98-16,0 10-81 15,0 8-43-15,0 6-28 0,0 6-8 16,0 5-8-16,9 0 4 16,6 12-6-16,5 4 2 15,13-3 3-15,4-6-5 0,3-7-3 16,0 0-2-16,-2-2-3 15,-11-11 14-15,-6-8 18 16,-9 0 6-16,-12 1-6 0,0-4-29 16,-20 4-24-16,-5 8-55 15,-7 7-63-15,-7 5-46 16,-12 17-17-16,-6 11 21 16,-8 8-1-16,5 8-21 0</inkml:trace>
  <inkml:trace contextRef="#ctx0" brushRef="#br0" timeOffset="36137.26">20689 9912 8 0,'-8'0'8'0,"0"0"0"16,-1-5-11-16,-4-11-4 15</inkml:trace>
  <inkml:trace contextRef="#ctx0" brushRef="#br0" timeOffset="36964.56">20599 9512 25 0,'-8'-28'74'0,"8"0"99"15,0 7-25-15,0 5-40 16,-8 3-24-16,8 6-10 0,0-3 16 16,0 8 28-16,0-4 25 15,0 6-7-15,-6 0 5 16,6 0-8-16,0 0-6 0,0 0-8 16,0 0-29-16,0 0-30 15,0-7-31-15,1-1-11 16,12 3-7-16,4-3-2 15,26-20-5 1,27-17-19 0,-42 21 2-16,-20 12 6 15,-8 4 16 1,-16 16-6-16,-9 17 10 16,-2 10-4-16,-6 14 6 15,1 17-3-15,7 4 3 16,4 2-14-16,14 1 9 15,7-7-2-15,12-14-7 0,7-6-3 16,13-15 0-16,15-14-24 16,10-17-24-16,3-17-5 0,-1-11-4 15,-8-9 14-15,-11-3 22 16,-12-1 15-16,-11 4 17 16,-9 14 20-16,-8 6-6 0,-11 17-4 15,-15 8 3-15,-7 17 11 16,1 11-2-16,4 13-12 15,4-2-13-15,8 3 3 16,7-8-4-16,9-5-5 16,13-9 8-16,9-8-10 0,0-8-2 15,11-12-6-15,3-8-1 16,1-8 2-16,-9-8 8 0,-4-2 6 16,-3 7-2-16,-7 2 14 15,-6 9 2-15,-5-1 14 16,-3 9-22-16,0 0-5 0,3 13-2 31,5 4-2-31,1 3-5 0,3-3 3 16,5-3-5-16,-1 0-16 15,7-14-14-15,3 0-8 16,2-9 12-16,-1-8 12 0,2-7 3 16,-1 1 13-16,-3-3 4 15,-8 2 1-15,0 13-6 0,-7-2 10 16,-2 9 12-16,-8 4-1 15,0 0-9-15,0 0-4 16,0 0-7-16,5 0-1 0,-5 0 13 16,3 0-5-16,-3 0-7 15,0 0 9-15,0 0-5 16,0 0-4 0,0 0-34-16,0 0-77 15,0 0-81-15,0 0-88 0,0 0-22 16,0 0 16-16,0 0 19 15</inkml:trace>
  <inkml:trace contextRef="#ctx0" brushRef="#br0" timeOffset="38339.83">22118 9223 16 0,'4'-19'31'0,"0"2"46"16,0 1 92-16,0-1-36 0,0 0-28 15,-4 6-21-15,0-1-13 16,0 3 15-16,0 9 31 15,0-3 34-15,0 3-11 0,0 0-26 16,-12 0-4-16,0 0-19 16,-4 19 13-16,-9 18 18 15,-7 16 23-15,-1 12-43 0,9 17-46 16,8 4-33-16,16-1-23 16,0-8 0-16,11-8 0 0,15-16 0 15,2-12 0-15,12-12 0 16,5-22 0-16,8-14 0 15,1-20 0-15,-6-8 0 16,-8-5 0-16,-7-5 0 16,-4-5 0-16,-10 2 0 0,-7-2 0 15,-4 3 0-15,0 2 0 16,-8 8 0-16,0 5 0 0,0 11 0 16,0 1 0-16,0 8 0 15,0-1 0-15,0 1 0 16,-8 4 0-16,8 0 0 0,-8-1 0 15,8 31 0 1,-12 21 0 0,4 34 0-1,-3 26 0-15,-3 14 0 0,2 13 0 16,4 10 0-16,-4-2 0 16,4-8 0-16,0-8 0 0,0-8 0 15,-4-12 0-15,-5-8-381 16,-3-8-161-16,-8-14 59 15</inkml:trace>
  <inkml:trace contextRef="#ctx0" brushRef="#br0" timeOffset="39669.62">20673 11853 20 0,'-14'0'22'0,"14"0"3"0,0 0 5 15,0 0 13-15,0 0 37 16,0 0 49-16,0 0-20 15,0 0 4-15,0 0-5 0,-8 0-3 16,8 0-4-16,0-3 11 16,0-2-6-16,0-4-9 15,-8 2-27-15,8 0-11 16,-11-8-8-16,-1 9-8 0,0 6-1 16,-10 0-5-16,-1 10 11 15,-11 15 27-15,3 17 34 0,-6 11-5 16,9 4-31-16,11 3-26 15,17 1-23-15,12 1-10 16,21-15-3-16,21-4-30 0,14-19-39 16,13-24-47-16,12-9-35 15,13-20-14-15,0-14 27 16,-12-7 32-16,-12-2 43 16,-19-2 26-16,-19 1 34 15,-9 9 44-15,-24 7 47 0,-11 13 14 16,-8 12-1-16,-13 12-19 15,-4 8-28-15,0 9-10 0,7-2-33 16,1-2-7-16,9-2-5 16,8 1-4-16,11-5-8 0,10-7-22 15,7 0-30-15,9-10 2 16,8-7 23-16,8-7 14 16,4-4 7-16,0-1 4 0,-1 0 9 15,-2 1-8-15,-6 4 4 16,-9 7 3-16,-1 5 8 15,-2 8 11-15,-7 4 1 16,-1 0-8-16,-4 0-7 0,2 0-3 16,-9 0-12-16,-3 0-40 15,-5 12-75-15,-6-3-99 16,-3 7-83-16,0 9-42 0,-12 15-19 16</inkml:trace>
  <inkml:trace contextRef="#ctx0" brushRef="#br0" timeOffset="39829.32">21046 13547 1344 0,'-36'-9'680'0,"8"-3"-657"0,2-4-29 15,18-8-439-15,8-5-34 16,16-3 44-16</inkml:trace>
  <inkml:trace contextRef="#ctx0" brushRef="#br0" timeOffset="39981.37">21244 14320 1255 0,'-8'60'697'0,"8"-15"-602"16,0-16-95-16,16-17-353 0,27-12-91 15,25-15 65-15,25-14 28 16</inkml:trace>
  <inkml:trace contextRef="#ctx0" brushRef="#br0" timeOffset="40117.24">22658 14430 455 0,'0'12'491'15,"-21"-12"-112"1,-12-5-197-16,-7-7-223 0,-1-5-123 15,6-2-73-15,-2-2-14 16,4-3 4-16,-2-4-18 0</inkml:trace>
  <inkml:trace contextRef="#ctx0" brushRef="#br0" timeOffset="42233.36">25809 7440 646 0,'-31'14'632'0,"1"-3"-281"16,4 1-180-16,9 0-90 15,3 1-40-15,14-2-20 0,0-11-26 16,0 9-57-16,9-9-29 16,13 0-36-16,17-12-29 15,9-16-3-15,12-17 25 0,7-9 49 16,-7-7 53 0,-11-4 52-16,-18-1 47 0,-18 10 63 15,-13 11-19-15,-16 13-34 16,-12 15-14-16,-15 17-14 15,-11 8 24-15,-3 14 6 0,0 9-18 16,7 2-36-16,14 3-3 16,9 2-9-16,6-7-7 15,12-3-4-15,9-2-1 0,17-6-3 16,14-4-8-16,9-7-41 16,11-9-31-16,-4-13-17 15,4-7 44-15,-16-3 22 16,-10-11 16-16,-11 6 17 0,-14-2 33 15,-14 7-11-15,-11 7 8 16,-2 4-6-16,-6 12-7 16,-1 0-1-16,6 7 4 0,5 1-16 15,6 1 0-15,4-9 7 16,13 7-10-16,0-7-7 16,0 9-3-16,8 0 3 0,5-9-8 15,-1 0-3-15,1 0 3 16,-6 0 11-16,-7 0 8 15,0 0 7-15,0 0-6 16,-7-6 2-16,-9 6-1 0,-6 0 2 16,4 0-9-16,-8 14-2 15,2-2 3-15,4 0 3 16,3 4-1-16,5 0-3 0,12-3-2 16,0-2 7-16,0 2-8 15,0-6-8-15,8 2-4 16,2-1-11-16,1-8-14 0,-3 0 13 15,4 0 2-15,-4-3 10 16,0-11 3-16,0-6 9 16,1-8 10-16,-5 0 13 0,0-2 2 15,-4 3 33-15,0-2 13 16,0 1-14-16,0-1 19 16,0 5 31-16,0 3 6 15,0 4-110-15,0 6 0 0,0-1 0 16,-8 0 0-16,8 3 0 15,-9 1 0-15,9 3 0 16,0 3 0-16,-8 38 0 31,0 29 0-15,-6 57 0-16,0 66 0 0,-11 59 0 16,-7 54 0-1,-9 54 0-15,-3 60 0 0,-1 46 0 16,0 26 0-16,2 31 0 15,5 28 0-15,6 15 0 0,-1 14 0 16,4 9 0-16,-2 7 0 16,2-9 0-16,-1-7 0 0,7-19 0 15,2-27 0-15,8-39 0 16,7-51 0-16,6-55 0 16,-8-64 0-16,8-59 0 0,0-57 0 15,-12-49 0-15,4-42 0 16,-6-32 0-16,-6-28 0 0,-11-32 0 15,-23-38-97-15,-11-28-672 16</inkml:trace>
  <inkml:trace contextRef="#ctx0" brushRef="#br0" timeOffset="43729.09">20985 4290 172 0,'0'-12'226'16,"0"0"-57"-16,-9 0-50 16,2-1-28-16,7 0-7 0,-8 6 20 15,8 2 13-15,0 1 10 16,0 4 3-16,0 0-1 16,0 0-13-16,0 0-18 0,0 0-33 15,0 0-25 1,0 0-22-16,0 0 0 0,0 0-19 15,8 0-2-15,13 13 8 16,10 3 9-16,20 5 0 16,4 2-7-16,11 5-1 15,-1 2-1-15,-2-2-4 0,-1 5 0 16,-11-5-3-16,0 1-3 16,-12-5-39-16,-6-3-85 15,-7-5-88-15,-11-4-54 0,-7 0-9 16,-8-4-3-16,-17-8-26 15</inkml:trace>
  <inkml:trace contextRef="#ctx0" brushRef="#br0" timeOffset="43912.14">21399 4043 363 0,'-16'-90'231'0,"4"11"-86"16,4 19-15-16,8 15-15 15,-8 12-24-15,8 13-33 16,0 11-29-16,-13 21-14 0,-3 34 1 15,-9 35-5-15,-11 33-5 16,-10 33-6-16,-10 15-21 16,-4 13-116-16,-11 13-39 0,3 2-36 15,-5 7-91 1</inkml:trace>
  <inkml:trace contextRef="#ctx0" brushRef="#br0" timeOffset="44396.28">20656 5850 410 0,'-13'-22'247'0,"13"11"-96"16,-9-1-73-16,9 3-35 15,0 6 3-15,0-1-1 16,0 4-25-16,14 0-12 0,11 23 18 16,12 15 8-16,15 9-21 15,13 11 1-15,7 10-4 16,5 2-5-16,1-1-1 0,-5-3 0 15,-7-3 0-15,-10-5-9 16,-15-9-56-16,-13-13-59 16,-8-6-46-16,-12-14-1 0,-8-16-97 15</inkml:trace>
  <inkml:trace contextRef="#ctx0" brushRef="#br0" timeOffset="44578.05">21136 5805 396 0,'-21'-90'187'0,"3"16"-74"15,7 17-9-15,0 17-8 16,-1 11-32-16,3 21-30 16,-3 25-3-16,-9 35 0 0,-7 37-4 15,-17 35-12-15,-7 26-11 16,-9 8-1-16,1 6-44 16,-2-7-89-16,5-5-35 15,9-14-52-15,3-17-49 0</inkml:trace>
  <inkml:trace contextRef="#ctx0" brushRef="#br0" timeOffset="45244">20104 8006 449 0,'-41'0'258'15,"1"0"-123"-15,0 0-64 16,3 0-6-16,4 0 38 16,9 0 46-16,3 0 18 15,9 0-25-15,12 0-45 0,0-8-46 16,0 0-29-1,3 4-25-15,11 4 4 0,9-7-1 16,14-3 2-16,16-5 1 16,12-2 9-16,12-4-4 15,5 3 0-15,-9-3 1 0,-8 4-7 16,-8 5-5-16,-10 0 3 16,-4 5-2-16,-17-3-1 15,0 10-12-15,-10-4-34 0,-2 4-62 16,-14 0-100-16,0-3-68 15,0-3-11-15,-14-4-25 16</inkml:trace>
  <inkml:trace contextRef="#ctx0" brushRef="#br0" timeOffset="45792.29">20465 7513 323 0,'-7'-29'302'0,"7"10"-88"15,0 8-106-15,0 1-50 16,0 6-2-16,0 4 15 15,0 0-20-15,0 9-25 0,0 14-10 16,0 27 5-16,0 19 55 16,3 21-23-16,1 8-23 15,4 4-11-15,0 0-5 0,1-9-2 16,-1-13-9 0,0-13 5-16,-5-15-8 0,3-16 9 15,-6-10-6-15,0-14 7 16,0-12 17-16,0-20 2 15,-14-22-18-15,0-27-9 0,-12-20 0 16,-2-22 2-16,0-7-2 16,-6 1 15-16,3 11 20 15,2 16 32-15,6 16 47 0,1 17 2 16,6 17-50-16,8 7-25 16,8 9-36-16,0 6-22 15,8 11 3-15,17 7 3 16,14 13 2-16,15 8 3 0,3 15-7 15,8 14 7-15,0 14 5 16,0 9-7-16,-4 9 3 16,-9 3-9-16,-10 5 0 0,-14-1 7 15,-14-3-2-15,-14-5 4 16,-14-6 11-16,-19-7-6 16,-13-11 8-16,-2-7 9 0,0-11 1 15,3-9 7-15,4-7-6 16,8-7-8-16,11-16-12 15,4 0-1-15,10 0 0 0,8 0-2 16,0 0-47-16,0-8-41 16,0-4-37-16,4-7-53 15,8-7-69-15,6-3-51 16,8-8 16-16,13-2-20 0</inkml:trace>
  <inkml:trace contextRef="#ctx0" brushRef="#br0" timeOffset="48702.7">25569 7058 324 0,'0'-9'238'0,"0"1"-44"15,0 8-94-15,0 0-46 16,0 0-27-16,0 0-3 0,0 8-10 15,0 9-3-15,0 3 3 16,4 5-6-16,9 4-5 16,4-5 0-16,3 1 0 0,3-5-1 15,6-8-4-15,4-12-6 16,3-9 7-16,-2-4 5 16,-11-3 5-16,-3-8 4 15,-11-4 17-15,-9-6 22 16,-12-24 163-16,-10 33-87 15,-1 8-60-15,-6 9-35 16,1 8-10-16,-1 11-13 16,1 5 1-16,4 7-6 0,4 0-2 15,8 5-4-15,12 1 3 16,0-1 0-16,7-4-7 16,9-4 8-16,9-7-27 15,7-13 8-15,6 0 5 16,-2-15 3-16,-9-15 1 0,-2-6 7 15,-13-4 5-15,-29-91 105 32,-35 70 20-17,-37 32-49 1,66 29-78-16,-2 21-2 16,7 8 0-16,7 2-8 15,11 7-3-15,20 47 0 16,6-44-11-16,47 16-58 15,-34-41-23 1,47-16-105-16,-50-16 131 16,-8-13 27-16,-16-57 10 15,-32 37 47 1,-11 1 34-16,-6 8 22 0,-2 6-19 16,-1 14-23-16,6 12-12 15,-36 24-1 1,45 13-6-16,4 12-2 0,10 64 1 15,22-49-1 1,15-1 0-16,10-8-4 16,70 20-54-16,-42-50 7 15,6-17-27-15,-7 0-12 16,-9-15 42 0,-13-4 24-16,-14-9 12 0,-14-10 2 15,-32-34 55 1,-10 39 6-16,-7 9-22 0,-6 11-14 15,-1 13-7-15,-3 0 4 16,2 25 3-16,2 6 3 16,11 12-7-16,5 0-6 0,11 7-1 15,15 0-3-15,0-7-4 16,15-1 2-16,6-14-6 16,11-8-10-16,14-20-19 0,1 0-38 15,4-17-4-15,-7-11 15 16,-8-4 31-16,-11-10 18 15,-17-2 15-15,-8 0 8 16,-14-1 17-16,-8 4 27 16,-43-16 42-16,28 40-64 15,8 9-22-15,1 8 1 16,8 13-6-16,-2 7-2 16,11 8-4-16,11 1 1 15,0 4 0-15,8 0 2 16,12-2-3-16,9-6-5 0,7-5-7 15,6-8-15-15,2-12-40 0,41-24-62 32,-53 0 89-32,-12-4 21 0,-8-41 26 31,-24 31 36-31,-13 10 5 0,-2 8-13 16,-6 7-17-16,2 5-5 15,-31 8 1 1,37 16-11-16,5 6 0 0,3 2 0 15,6 24 0-15,47 0-29 32,21-35-37-17,-23-13 4-15,-8-13 8 16,0-2 8-16,-10-2 16 0,-12-2 13 16,-4-2 12-1,-8 4 22-15,-4 5 5 0,-23-7 2 16,9 14-18-1,-10 5 4-15,19 0-6 16,6 0-5-16,2 0 0 16,9 0-6-16,3 12 1 15,6 0-5-15,4-12-14 16,7 0 4-16,-1 0 2 16,-1 0 11-16,-7 0 6 15,1 0 0-15,-9-4-7 0,-3-4 7 16,0-4 6-1,-9 0 0-15,-8-1 12 0,-25-12 37 16,22 18-16 0,0-2-11-16,3 6-6 15,0 3-8-15,3 0-8 0,0 0-6 16,7 0-5-16,-1 12 5 16,8 0 0-16,0 6 2 15,0 1 1-15,0-3-1 16,0 0-5-16,0 1 0 0,0-5-3 15,0-4-34 17,0-8 2-32,0 0-2 15,0 0 25-15,8 0-2 16,-4 0 12-16,-1 0 2 16,-3 0 0-16,0 0 9 15,0 0-1-15,0 0 0 0,0 0 6 16,0 0-6-16,0 0 4 15,0 0-3-15,0 0-1 16,0 0-2-16,0 0 4 0,0 0-4 16,0 0-6-1,0 0 13 1,0 0-8-16,0 0 8 16,0 0-13-16,0 0 7 15,0 0-1-15,0 0 1 0,0 0-2 16,0 0-4-16,0 0 3 15,0 0-6-15,0 0 2 16,0 0 1 0,0 0 5-16,0 0-7 15,0 0 6-15,0 0-7 16,-7 0 6 0,7 0 4-1,0 0-7-15,0-4 6 16,0 0-7-16,0 4 4 15,0-5-4 1,0 2 4-16,0-1 2 0,0-1-5 16,0 5 3-16,0 0-3 15,0 0 6-15,0 0-7 16,0 0 6-16,0 0-7 0,0 0 6 16,0 0-4-16,0 0-1 15,0 0 6 1,0 0 1-16,0 0-3 15,0 0-6-15,0 0 2 16,0-5 10-16,0 5-9 16,4-2 3-16,-4-3 7 15,0 5 3-15,0 0 5 16,0 0-1-16,0 0 5 0,0 0 0 16,0 0-1-16,0 0-3 15,0 0 2-15,0 0 9 16,0 0 1-16,0 0 3 0,0 0-4 15,0 0 8-15,0-4-9 16,0 1 5-16,0-2-8 16,0 5 5-16,0 0-1 0,0 0 4 15,0 0-1-15,0-4 1 16,0 1 0-16,0-2-15 16,0 5 4-16,0 0 3 15,0 0-1-15,0 0-7 16,0 0-7-16,-8 8-5 15,8 8 0-15,0 8 5 16,-9 17 43-16,0 16 30 16,-2 25 92-16,-2 20-75 0,-2 15-98 15,-1 11 0-15,-2 5 0 16,1 2 0-16,3-4 0 16,-3-5 0-16,1-12 0 0,4-13 0 15,0-12 0 1,1-11 0-16,3-14 0 0,-1-6 0 15,9-13 0-15,-8-9 0 16,8-11 0-16,0-5 0 16,0-8 0-16,0 1 0 0,0-5 0 15</inkml:trace>
  <inkml:trace contextRef="#ctx0" brushRef="#br0" timeOffset="49136.28">25606 8829 2047 0,'0'12'0'15,"0"3"0"-15,0 3 0 16,-9-2 0-16,9 0 0 16,0 0 0-16,-8 4 0 15,8-3 0-15,0 0 0 16,0-2 0-16,0 6 0 0,0-4 0 16,0-1 0-16,0-5 0 15,0-3 0-15,0-20 0 47,0-4 0-47,0-1 0 16,0 2 0-16,0-2 0 15,0 1 0-15,0 4 0 16,0 3 0-16,0 1 0 16,0 4 0-16,0 30 0 15,5 14 0 1,-2 17 0-16,3 19 0 15,-6 18 0-15,3 17 0 16,1 3 0-16,4 3 0 0,0 2 0 16,1-10 0-16,2-8 0 15,2-15 0-15,-5-12 0 16,0-17 0-16,-4-15 0 0,0-11 0 16,-4-10 0-16,0-9 0 15,4-4 0-15,0-8 0 16,2 0 0-1</inkml:trace>
  <inkml:trace contextRef="#ctx0" brushRef="#br0" timeOffset="49902.26">25700 10233 2047 0,'5'-3'0'0,"-2"-6"0"0,5 1 0 15,4 3 0-15,-1-2 0 0,2-5 0 16,4 3 0-16,-2-2 0 15,2-1 0-15,0 1 0 16,-1 4 0-16,0 7 0 16,-5 0 0-16,2 0 0 15,-1 22 0-15,-4 13 0 0,-8 18 0 16,0 21 0-16,-11 16 0 16,-6 7 0-16,-3 8 0 15,0 1 0-15,-33 242 0 31,45-291 0-31,8-14 0 16,-8-10 0-16,8-9 0 0,0 1 0 47,0-37 0-47,12-20 0 16,-3 19 0-16,-8 4-4 15,4 6-5-15,-5-2 1 16,0 5 12-16,0 0 5 15,0 19-1-15,0 15-8 0,0 7 0 16,0 13 0-16,0 6 0 16,4 6 0-16,1 3 0 15,-5 0 0-15,0-5 0 0,3-10 0 16,2-10 0-16,3-11 0 16,-5-10 0-16,3-6 0 0,-3-17-18 15,6-2-28-15,2-28-10 16,34-76-70-1,-19 41 91-15,-2 0 22 16,-1 7 1-16,-2 14 4 16,-5 11 5-16,-4 18-4 0,-4 15 31 15,-5 36 37-15,-3 42 6 16,0 38 33-16,0 40-28 0,-14 24-72 16,-3 9 0-16,1 11 0 15,-2-2 0-15,4-12 0 16,-3-12 0-16,6-15 0 0,2 102 0 31,9-156 0-31,0-15 0 0,0-21 0 16,0-15 0-16,0-18 0 15,0-11 0-15,0-10 0 0,3-55 0 32,3 7 0-17,-3 2 0-15,-3-51-61 31,0 57-16-31,0-3-28 0,-9-34-209 16,1 27 81-16,1-6-41 16,-1-13-7-16,-1-12-17 15</inkml:trace>
  <inkml:trace contextRef="#ctx0" brushRef="#br0" timeOffset="50752.39">26346 7579 355 0,'-13'-38'218'0,"13"7"-61"16,-12 5-45-16,4 10-32 16,8 4-15-16,-9 5-14 0,9 7-27 15,0 19-5-15,-13 23-4 16,7 22-3-16,-6 22 1 16,-1 12-12-16,-5 4 3 15,4-8-1-15,2-13-8 16,4-19 5-16,8-19 7 0,-8-10-3 15,8-12 23-15,0-9 41 16,0-12 4-16,0-16-39 16,0-18-17-16,0-10-8 0,0-9-2 15,0 0 0 1,11 3-9-16,6 10-1 0,2 9-3 16,7 10-2-16,0 17 5 0,8 16 1 15,-3 21-3 1,2 18 8-16,-4 20-8 0,-9 6 7 15,-12 4 0-15,-8 2-4 16,-11-11 8-16,-14-2-10 16,-4-13 6-16,-2-13 1 0,-3-16 0 15,-30 1 5 1,32-29-7-16,-1-12-7 16,4-5-9-16,9-7-8 0,9-4-14 15,11-5-20-15,0 2-9 16,3-3-27-16,13 1-37 15,4 1-8-15,6 0-1 0,5-1-33 16,2 0-13-16,-1 1-81 0</inkml:trace>
  <inkml:trace contextRef="#ctx0" brushRef="#br0" timeOffset="51333.84">26471 8063 33 0,'17'-8'93'0,"-5"1"93"0,-4 2-58 15,0 5-42-15,-3 9-18 16,-4 10 11-16,-1 14-9 15,0 17-18-15,0 7 0 0,0 7-9 16,-6 5-6-16,-2-7-4 16,8-6-12-16,-8-10-5 0,8-15 1 15,0-5-1 1,0-11 5-16,0-15 17 0,0 0-1 16,0-3-9-16,5-18-12 15,6-15-16-15,9-14 4 16,1-2 1-16,0 2-7 0,-3 11 9 15,-2 6-14-15,-2 12 2 16,-6 14 5-16,-1 7-3 16,7 19 7-16,-8 10 1 0,7 4-1 15,-1-1 0-15,5 0 1 16,-5-3-6-16,4-4 4 16,-4-11-4-16,0-1-2 0,4-13-11 15,-2-2 3-15,2-20-1 16,-1-6-3-16,1-8 11 15,1-5-1-15,-5 7 10 16,0 7 0-16,-4 6 6 16,-5 9-7-16,2 9-2 0,-2 3-6 15,3 0 7-15,2 0 3 16,4 0-5-16,0 12 1 16,7-5 0-16,3-7 2 0,2 0-8 15,6 0 4-15,-3-12-4 16,3-4 2-16,-8-1 2 15,-5 5 0-15,-5 0 3 0,8 7 10 16,-15 5-2 0,-5 0-2-16,3 0-8 15,0 13 6-15,2 0-2 16,-2 2 1-16,3 2-6 16,-6-1-14-16,0 1-44 0,0-5-84 15,0-4-82-15,0-1-48 16,-14-7 26-16</inkml:trace>
  <inkml:trace contextRef="#ctx0" brushRef="#br0" timeOffset="52699.21">25988 7131 114 0,'-12'-20'211'16,"-1"-5"-36"-16,4 5-33 15,-2 3-28-15,4 7-3 16,-1-1 9-16,0 4 3 0,-6 7-33 16,2 0-24-16,-8 18-33 15,-4 9-7-15,0 14-12 16,2 7-1-16,2 18-4 0,14 7-8 15,6 8 0-15,1 9-4 16,13-4 8-16,11-1-5 16,7-7-9-16,4-13-13 0,9-15-40 15,0-19-24-15,6-14 6 16,3-26 14-16,-5-23 28 16,-13-21 19-16,-11-14 30 15,-16-8 47-15,-9-4 15 16,-29 14 29-16,-7 12 86 0,-10 17-63 15,-16 24-28-15,-6 37-2 16,-8 36-8-16,-3 23-30 16,11 23-23-16,7 6-20 0,18-1-1 15,17-12-13-15,26-11 0 16,12-15-8-16,29-22-46 16,22-26-64-16,33-30-98 0,22-41-45 15,11-33 36 1,-3-23 87-16,-18-12 70 0,-26-2 81 15,-28 13 77-15,-30 20 25 16,-24 17-18-16,-28 20 24 16,-22 21 19-16,-18 24 7 0,-11 19-33 15,-1 15-38-15,7 10-34 16,8 5-19-16,12-2-16 16,13-7 0-16,11-4-4 15,12-4-7-15,17-2-17 31,74 10-413-31,-40-40 332 16,54-24 11 15,-88 24 151-15,0 0-12-16,0 0-16 16,-8 0 42-1,8 0-27-15,0 0-11 16,0 0-14-16,0 0-8 0,-8 0-5 15,8 0-2-15,0 0-1 16,0 0-8-16,0 0 4 16,0 0-1-16,0 0 3 15,0 0 1-15,0 0 3 16,0 0 21-16,0 0 32 16,0 0-45-1,0 0-2 1,-8 0-1-16,8 0-11 0,0 0 5 15,0 0-10-15,0 0 8 16,0 0 1 0,0 0 0-16,0 0 0 0,0 0-2 15,0 0 2-15,0 0-8 16,0 0 9-16,0 0-4 16,0 0-4-16,0 0 5 0,0 0 2 15,0-6 18 1,0 6-12-16,0 0 3 0,0 0-5 15,0 0 0-15,0 0-4 16,0 0 6 0,0 0-16-16,0 0-3 15,0 0-11-15,0 0-26 0,0 0-20 16,0 0-28-16,0 0-19 16,0 0-103-1,0 0-49-15,0 13-73 0</inkml:trace>
  <inkml:trace contextRef="#ctx0" brushRef="#br0" timeOffset="52875.3">27076 8299 268 0,'0'-31'145'16,"-8"-2"-177"-16,-4 4-153 16</inkml:trace>
  <inkml:trace contextRef="#ctx0" brushRef="#br0" timeOffset="54561.87">30141 13444 719 0,'62'42'515'15,"-8"-22"114"-15,-7-20-445 16,13-28-184-16,19-34 0 16,23-38 0-16,19-60 0 0,29-77 0 15,17-88 0-15,14-83 0 16,0-108 0-16,-17-108 0 15,-15-128 0-15,-36-107-186 16,-33-97 58-16,-38-58 83 16,-59-33 78-16,-88 18 29 15,-123 20-10-15,-120 85-25 16,-129 119-19-16,-108 132-7 16,-88 148-3-16,-94 158 2 15,-74 159-11-15,-81 147 14 16,-80 184 10-16,-43 175 22 15,-35 169 63-15,17 172-58 16,31 167-40-16,70 145 0 0,126 130 0 16,152 103 0-16,172 58 0 15,176 12 0-15,177-50 0 16,180-93 0-16,170-138 0 0,162-162 0 16,154-156 0-16,120-139 0 15,95-124 0-15,62-109 0 16,43-90 0-16,27-92 0 15,7-81 0-15,13-79 0 0,-9-102 0 16,-9-106 0-16,-16-109 0 16,-28-120 0-16,-24-119 0 15,-44-121 0-15,-68-98 0 16,-78-102-387-16,-94-54-93 16,149-1046-699-1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57:27.3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10570 2824 359 0,'31'-28'194'0,"2"-1"-57"16,-9-7-27-16,1-4 18 15,-5-5 47-15,-3-8-18 0,-9-5-8 16,-8 1-3-16,-17 0-27 15,-6 0-1-15,-10 9-58 16,-8 8-12-16,-11 6-19 16,-18 22-21-16,-11 24-11 15,-9 28 0-15,-6 30 4 16,-7 27-5-16,10 31 8 16,3 17-2-16,9 26-1 15,16 21-4-15,16 3 0 16,18-3 0-16,15-17-21 0,16-21-136 15,8-24-152-15,3-23-88 16,1-31-27-16</inkml:trace>
  <inkml:trace contextRef="#ctx0" brushRef="#br0" timeOffset="177.16">9412 3891 433 0,'-33'-36'249'16,"14"3"-78"-16,2 4-61 0,17 5-27 15,8 4-23-15,20-5-19 16,18-3-12-16,25-5-11 16,19-3-10-16,16 3-4 15,11 5-3-15,2 3-25 0,-6 4-104 16,-16 10-89-16,-15-6-57 16</inkml:trace>
  <inkml:trace contextRef="#ctx0" brushRef="#br0" timeOffset="433.46">10723 2964 354 0,'22'-57'244'0,"-11"3"-15"16,0 12-6-16,-6 15-43 0,-5 7-59 16,0 7-63-16,0 13-33 15,0 21-4-15,0 24 50 16,0 19 53-16,0 27-38 15,-8 27-30-15,-5 20-30 16,-2 12-11-16,-1 4-9 0,3-11-7 16,1-13-55-16,12-20-148 15,0-25-99 1,0-19-18-16,16-31 28 0,12-35-31 16</inkml:trace>
  <inkml:trace contextRef="#ctx0" brushRef="#br0" timeOffset="698.89">11145 3411 296 0,'30'-75'247'16,"-14"24"-91"-16,-8 13-63 16,-8 23-24-16,0 15 1 15,-21 29-5-15,1 23-16 0,4 29-15 16,3 13-18-16,13 7-3 16,16-7-2-16,8-12 0 15,9-18-4-15,5-14 2 16,-6-26 1-16,1-24-1 15,-5-17-2-15,-8-19 41 16,-11-17-5-16,-9-12-18 16,-18-7 8-16,-2-2-4 0,1 8-2 15,-6 13-22 1,1 14-37-16,-6 9-93 0,-2 18-79 16,-4 12-36-16,-1 17-76 15</inkml:trace>
  <inkml:trace contextRef="#ctx0" brushRef="#br0" timeOffset="1330.64">11800 3304 342 0,'11'-36'331'0,"-6"3"-114"0,-5 9-69 15,-8 7-63 1,-4 17-37-16,-5 13-21 0,-3 20-17 15,-1 24 2-15,1 24 0 16,-1 16-5-16,5 6-6 16,8-6 0-16,8-12 3 0,0-16 0 15,8-15-4-15,0-18 4 16,-3-14 1-16,4-22 2 16,2-22-9-16,1-25-5 0,-3-28-8 15,-1-22 4 1,0-14 7-16,-5 10 17 15,-3 11 34-15,0 21 21 0,0 20-36 16,0 16-24-16,0 18-10 16,0 15 4-16,0 32 3 15,9 29-2-15,3 20 0 16,9 14-1-16,2 3 1 16,5-11 4-16,10-13-3 15,6-16-1-15,13-21 2 16,13-25-6-16,7-29-10 0,4-28-24 15,8-28-10-15,1-25-1 16,-5-16 14-16,-9-8 13 16,-2-8 9-16,-18 0 21 15,-10 8 32-15,-18 9 0 0,-12 10 4 16,-7 22 36-16,-6 15 22 16,-3 23-37-16,0 10-45 15,0 16-17-15,0 24 0 16,-17 31-10-16,-8 31 5 15,-1 29 20-15,-8 23-6 16,11 26-12-16,6 7 3 16,17 1 0-16,0-7 1 15,8-18-12-15,5-21 3 0,3-19-29 16,-1-16-96-16,1-21-75 16,-2-18-47-16,-6-18-46 15,-8-25-57-15</inkml:trace>
  <inkml:trace contextRef="#ctx0" brushRef="#br0" timeOffset="1493.82">12364 3244 301 0,'-41'-37'249'0,"13"14"-64"16,7 2-84-16,21 8-40 16,8 5-21-16,24 1-17 15,31-2-1-15,21 1-18 16,14-1 3-16,12-3-5 15,-1 5-10-15,-7-2-122 16,-15-3-117-16</inkml:trace>
  <inkml:trace contextRef="#ctx0" brushRef="#br0" timeOffset="3261.6">15506 2845 40 0,'0'-9'148'0,"0"2"74"15,0 0-14-15,0-4-22 16,0 4-15-16,0-1 10 16,0 0 12-16,0-1-6 15,0 6-42-15,0 3-60 16,0 0-52-16,0 0-24 16,0 16-3-16,0 16-3 15,0 17 1-15,0 16 6 0,0 18 1 16,0 14 0-16,0 8-9 15,0-3 4-15,0-9-9 16,0-10 4-16,0-23 6 16,0-11 0-16,0-16 1 15,0-9 4-15,0-16 13 16,0-8 40-16,0-24-1 0,0-24-64 16,0-26 0-16,8-16 0 15,14-13 0-15,2-5 0 16,9 2 0-16,-1 7 0 15,1 11 0-15,-1 10 0 16,-1 13 0-16,-6 12 0 0,1 12 0 16,-12 17 0-16,3 11 0 15,4 13 0-15,3 25 0 16,4 16 0-16,1 16 0 16,1 12 0-16,-4 9 0 15,0-2 0-15,-7 2 0 16,-2-4 0-16,-6-14 0 15,3-7 0-15,-11-16 0 16,-3-12 0-16,0-12 0 0,0-24 0 31,0-12 0-31,0-18 0 16,0-20 0-16,17-15 0 16,11-6 0-16,8 5 0 0,5 11 0 15,-4 13 0 1,-9 13 0-16,0 11 0 15,1 13 0-15,-1 16 0 0,6 16 0 16,2 20 0-16,0 18 0 16,-4 15 0-16,-3 18 0 15,-13 14 0-15,-4 8 0 16,-9 1 0-16,-3-8 0 16,0-12 0-16,0-21 0 0,0-17 0 15,0-12 0-15,0-11 0 16,0-12 0-16,0-29 0 31,8-29-336-31,6-25-194 16,10-22 6-16</inkml:trace>
  <inkml:trace contextRef="#ctx0" brushRef="#br0" timeOffset="3524.52">17334 2653 440 0,'0'0'174'0,"0"0"-86"16,0 12-35-16,0 2-7 16,0-2-3-16,0 0-17 0,9 4-10 15,-1 1 0-15,4-2-10 16,1-2 0 0,2-13 2-16,-3 0 0 0,1 0 9 15,4-13 3-15,-2-2 22 16,2-11 0-16,-6-2-7 15,-6 5-5-15,-5 2-19 16,0 5-11-16,0 7-16 16,0 6-94-16,0 3-91 15,-16 0-80-15</inkml:trace>
  <inkml:trace contextRef="#ctx0" brushRef="#br0" timeOffset="3728.21">17372 3207 327 0,'22'21'208'16,"0"-2"-86"-16,-1 10-6 15,7 8 77-15,4 9 19 16,1 6-71-16,-2 4-45 0,-1 9-41 16,-7 2-17-16,-11 6-12 15,-12 8-11-15,-26 12-6 16,-41 14-99-16,-47 11-220 15,-44-6-97-15</inkml:trace>
  <inkml:trace contextRef="#ctx0" brushRef="#br0" timeOffset="5240.76">9888 5793 268 0,'-22'-34'167'0,"-3"1"-32"15,-2 5-23-15,-6 8-9 16,-7 4 2-16,0 7-16 0,-5 9-22 16,-4 25-28-16,0 12-10 15,4 16-6-15,9 3-13 16,6 10-3-16,11-1 1 16,11 1-2-16,16-2-5 0,11 1 2 15,22 1 2 1,21-1-2-16,7-5 1 0,9-3 0 15,-5 1-8-15,-5-6 1 16,-15-7-6-16,-16-4-2 16,-17-5 6-16,-20-2 3 15,-25-2 0-15,-18-4 2 0,-20-4 3 16,-2-3-4-16,1-4 2 16,7-6-1-16,9-11-1 15,8 0-13-15,10 0-33 0,10 0-57 16,13-16-51-16,14-7-64 15,18-15-55-15</inkml:trace>
  <inkml:trace contextRef="#ctx0" brushRef="#br0" timeOffset="5574.17">10492 6077 370 0,'36'-37'230'0,"-12"9"-74"15,-14 7-33-15,-10 6-13 16,-18 5-18-16,-2 10-21 15,-7 10-34-15,-2 5-16 16,1 10-7-16,3 4-9 0,4 3 0 16,2 5-6-16,5-1 6 15,6 4-8-15,8-2 3 16,-8-5 5-16,8-3-8 16,0 0 2-16,0-5 6 0,0-5-6 15,8 1 9-15,5-2-12 16,4-3 2-16,2 1-2 15,5 0 1-15,6-1-8 16,2-4-1-16,-1 0 3 0,2-12-6 16,-1 7-13-16,1-7-8 15,-4 0-15-15,-1 0-15 16,1 0-35-16,-1 0-40 0,-3 0-31 16,0-12-62-16</inkml:trace>
  <inkml:trace contextRef="#ctx0" brushRef="#br0" timeOffset="5940.74">11259 6118 386 0,'0'-25'256'16,"-19"5"-53"-16,-10 9-64 15,-4 11-51-15,-8 7-32 0,-3 17-22 16,4 9-14-16,6 7-10 15,7 10-3-15,9 6 3 16,18-3-10-16,0 0 2 16,18-9-9-16,9-10-2 15,7-15-33-15,1-10-9 0,6-13 8 16,-4-16 19-16,-4-18 10 16,-9-9 17-16,-7-10 26 15,-6-5 52-15,-3 1 33 16,-8 13 24-16,0 10-13 0,0 10-45 15,0 11-46-15,0 5-21 16,0 12-16-16,0 12 8 16,0 14-10-1,9 10 11-15,3 13-5 0,4 4-36 0,1 0-188 16,-3-1-78-16,8-7-33 16,-5-8-15-16</inkml:trace>
  <inkml:trace contextRef="#ctx0" brushRef="#br0" timeOffset="6289.89">11706 5950 402 0,'8'-15'152'0,"-8"15"-70"16,0 31-28-16,0 24 43 16,-8 14 13-16,-4 12-41 0,-1 4-25 15,5-4-20-15,8-7-14 16,0-17 1-16,0-11-6 15,0-19 8-15,0-10 6 16,0-17 3-16,8-17-12 16,8-21-5-16,13-21-1 0,8-27-1 15,3-16 4-15,1 5-1 16,-4 11 45-16,-9 17 22 16,-3 20-42-16,-9 20-21 15,0 22-8-15,4 27 10 16,1 24 8-16,6 25-1 0,1 18-7 15,3 7 0-15,-5-2-10 16,4-2 2-16,-3-14-8 16,-2-9-111-16,5-19-100 15,5-27-69-15,13-26-68 0</inkml:trace>
  <inkml:trace contextRef="#ctx0" brushRef="#br0" timeOffset="6506.67">13242 4945 557 0,'-9'-90'364'0,"-17"22"-131"16,-5 18-83-16,-6 21-71 15,-2 26-27-15,-7 23-14 16,-2 29-6-16,3 28 11 0,3 37 32 16,14 37-21-16,13 25-19 15,15 14-10-15,12 2-15 16,8-13-12-16,8-16 5 15,3-17-33-15,-9-24-224 16,-2-23-130-16,-2-30-58 0</inkml:trace>
  <inkml:trace contextRef="#ctx0" brushRef="#br0" timeOffset="6645.25">12742 6162 405 0,'-33'-57'322'0,"8"9"-124"16,6 7-74-16,11 8-44 15,8 9-25-15,8 4-29 0,20 0-25 16,23-2-52-16,28 3-90 16,14-6-108-16,9 0-89 15</inkml:trace>
  <inkml:trace contextRef="#ctx0" brushRef="#br0" timeOffset="6889.29">14175 5201 534 0,'-29'-73'521'16,"-6"8"-109"-16,-3 11-148 15,2 14-127-15,3 16-76 16,2 16-28-16,2 24 1 0,-4 24 17 16,4 34-51-16,13 41 0 15,16 35 0-15,26 25 0 16,26 9 0-16,33-2 0 15,29-10 0-15,27-18-12 0,26-28-314 16,14-29-166-16,-6-30-14 16</inkml:trace>
  <inkml:trace contextRef="#ctx0" brushRef="#br0" timeOffset="7371.38">15466 5100 499 0,'0'-17'266'16,"0"5"-117"-16,0 4-79 15,0 8-43-15,0 0-14 0,0 13-4 16,0 11-4-16,0 8 5 16,0 2-10-16,0 1 4 15,0-2-2-15,0-4 2 0,5-10-3 16,7-2 7-16,3-17-4 15,6 0-7-15,4-17 3 16,-1-11 1-16,1-13-3 16,-6-3 12-16,2 0 30 15,-4 6 72-15,-9 10 3 0,-2 4-45 16,-6 8-30-16,0 6-27 16,0 10-17-1,0 17 5-15,5 7 1 0,4 13-2 16,3 13-13-16,0 7-137 15,7 12-107-15,6-4-80 16,12-4-369-16</inkml:trace>
  <inkml:trace contextRef="#ctx0" brushRef="#br0" timeOffset="7654.39">16842 5254 579 0,'0'-36'420'15,"0"3"-155"-15,-8 5-48 16,0 3 7-16,8 9 24 0,0 4-154 16,0 8-94-16,0 16 0 15,-8 16 0 1,-4 17 0-16,1 29 0 16,-6 28 0-16,-12 16 0 0,1 9 0 15,-4-2 0-15,-1-3 0 16,4-9 0-16,10-15 0 15,2-15 0-15,9-19 0 16,8-19-240-16,0-12-17 16,0-18 18-16,0-15-34 0,0-23 14 15,0-18-30-15</inkml:trace>
  <inkml:trace contextRef="#ctx0" brushRef="#br0" timeOffset="8092.69">16469 5296 361 0,'-16'-21'394'0,"1"5"-87"15,-2 4-125-15,4 4-52 0,6 8 8 16,-1-5 8-16,8 2-49 16,0 3-41-16,0 0-32 15,0 0-6-15,0 0-10 0,0 0-2 16,3 0-4-16,-3 0-6 16,5 0-36-16,-2 0-86 15,1 0-99-15,0 0-99 0,1 0-57 16,3 0 5-1</inkml:trace>
  <inkml:trace contextRef="#ctx0" brushRef="#br0" timeOffset="8320.28">16899 5901 297 0,'8'30'228'0,"-2"-11"-85"0,-3-3-62 16,1-4-17-16,4-3 31 15,0-9 27-15,1 0-9 16,-1 0-42-16,-5 0-30 16,5 0-27-16,-2 0-2 15,-3 0-11-15,0 0-62 16,2 0-107-16,-5 0-86 0,0-9-101 16</inkml:trace>
  <inkml:trace contextRef="#ctx0" brushRef="#br0" timeOffset="8852.87">18044 4815 191 0,'0'-62'215'0,"-11"2"-60"15,-6 6-64-15,-3 11-19 16,-8 5-13-16,4 10-5 15,2 11-22-15,3 14-15 16,4 18-7-16,-6 23 3 0,3 25 3 16,2 24 6-1,1 19 18-15,-2 20-11 0,5 22-16 16,12 13-7-16,0 7-3 16,0-1 0-16,0-9-1 15,0-12-6-15,-13-18-91 16,1-18-74-16,1-30-84 0,-6-23-268 15</inkml:trace>
  <inkml:trace contextRef="#ctx0" brushRef="#br0" timeOffset="9005.67">17518 5833 528 0,'0'-82'179'16,"0"13"-85"-16,0 9-43 15,12 3-26-15,7 7-13 16,14 5-6-16,16 5 0 0,16 4-39 15,12-2-52-15,7 10-38 16,10-4-76-16,5 4-259 16</inkml:trace>
  <inkml:trace contextRef="#ctx0" brushRef="#br0" timeOffset="9388.27">18906 4705 380 0,'-8'-9'271'0,"8"1"-95"0,-12 8-87 16,12 0-51-16,-9 0-19 16,9 0-6-16,0 13-2 15,0 4-8-15,0 2 2 0,0 6-4 16,5-5 2-16,3 1 3 15,5-9 1-15,-1-1 2 16,-1-11-1-16,0 0 5 16,3 0 24-16,2-11 17 15,0-13 9-15,0-5 53 16,1-4 40-16,-5 5 0 0,-3 8-45 16,-3 7-49-16,-1 5-43 15,-5 8-9-15,0 0-13 16,0 21 6-16,3 6-3 0,-3 15 2 15,5 7-10-15,3 12-147 16,9 8-184-16,3 9-86 16</inkml:trace>
  <inkml:trace contextRef="#ctx0" brushRef="#br0" timeOffset="9651.12">19751 5824 931 0,'0'-16'408'15,"0"4"-203"-15,0 5-88 16,0-3 30-16,0 10 27 16,0 0-109-16,0 10-65 15,8 13 0-15,-4 18 0 16,-4 13 0-16,0 10 0 15,0 10 0-15,-25 12 0 0,-15 2 0 16,-14 2-122-16,-6-9-423 16,-10-11-22-16</inkml:trace>
  <inkml:trace contextRef="#ctx0" brushRef="#br0" timeOffset="10450.02">21360 5537 579 0,'18'-22'284'16,"-2"10"-140"-16,-3 5-72 15,-8 7-35-15,-5 0-7 0,0 19-5 16,-13 14 1-16,-3 12-11 16,-7 3 1-16,-11 2-2 15,3-5-8-15,-3-9 2 16,6-8 5-16,-4-7-8 15,-1-21-2-15,-3 0 7 16,-5-16-7-16,-4-10 1 0,0-6-4 16,8-8-6-16,12-14 4 15,11-6-22-15,14-1 7 16,6-3-2-16,19 2 8 16,17 0 5-16,10 0-7 0,13 6 10 15,7-1 2-15,6 0 1 16,-1 4 2-16,-3 1 0 15,-9 7 2-15,-13 7 17 16,-10 10 23-16,-14 4 8 16,-9 3-3-16,-6 6-21 0,-9-2-11 15,-4 5-5-15,0-1-5 16,0-2-1-16,0 1 0 16,-12 2 2-16,-6 5-1 15,-2 2-11-15,-2 5 6 0,-12 0-3 16,3 16-4-16,-12 14 14 15,0 14-12-15,-2 13 8 16,4 8-5-16,6 4 3 0,9 9 9 16,15 12-2-16,11 2-2 15,15 2-3-15,13-2-1 16,13-16-44-16,3-12-190 16,10-15-144-16,-1-19-52 15</inkml:trace>
  <inkml:trace contextRef="#ctx0" brushRef="#br0" timeOffset="11198.81">22228 4962 492 0,'-8'-17'359'16,"0"1"-99"-16,8 8-107 15,-9-1-61-15,9 9-49 16,0 0-32-16,0 17 0 16,0 11-5-16,-12 16 4 0,4 18-2 15,-15 106 20 1,9-79-18-16,2-8-7 15,4-12 4-15,0-20 3 0,8-15-3 16,-9-15 11-16,9-19 49 16,0-12-14-16,0-22-28 15,0-13-15-15,17-18-11 16,12-12-11-16,10-6-4 16,10 11 2-16,1 6 11 15,-11 17-7-15,-1 20-3 0,-5 13 4 16,-5 16 1-16,-2 13 5 15,-4 15 0-15,-1 13 9 16,-9 12 5-16,-4 3-5 0,-8 2-6 16,0-9 1-16,0-13 9 15,0-8-1-15,0-11 20 16,0-17 54-16,0-12-21 16,3-16-26-16,13-17-22 0,9-12-5 15,12-8-7-15,12-1 8 16,-2 5-2-16,4 13-5 15,-7 10-6-15,-8 10-7 16,-6 16 3-16,-2 12 3 16,0 16 3-16,-4 20 5 0,-2 18 1 15,-8 8 1-15,-2 7-13 16,1 4-11-16,0-8-196 16,-5-13-121-16,-3-14-33 0,-2-22-25 15</inkml:trace>
  <inkml:trace contextRef="#ctx0" brushRef="#br0" timeOffset="11431.45">23064 4822 203 0,'3'-109'233'0,"7"3"-73"15,-2 12-44-15,3 13 18 16,9 20-9-16,22 16-36 16,18 20-8-16,26 25-7 15,11 38 12-15,4 27 18 0,2 32 2 16,-10 21 16-16,-20 20 0 15,-16 17-20-15,-29 16-44 16,-28 14-25-16,-23-2-11 16,-23-12-11-16,-11-17-33 0,-11-23-140 15,-10-30-112-15,9-28-59 16,12-28-7-16,20-45-35 16</inkml:trace>
  <inkml:trace contextRef="#ctx0" brushRef="#br0" timeOffset="11573.09">24123 4945 665 0,'73'-107'344'16,"-19"22"-71"-16,-13 16-9 15,-12 17-17-15,-9 16-74 0,-9 8-93 16,-3 11-79-16,1 4-39 16,-9 13-284-16,0 8-112 15,0 14-26-15</inkml:trace>
  <inkml:trace contextRef="#ctx0" brushRef="#br0" timeOffset="11764.47">24424 5287 525 0,'17'38'268'0,"-1"-7"-43"0,0-3 65 16,0 2 64-16,1-2 22 15,-2 0-367-15,-1 5-9 16,-6 8 0-16,-8 11 0 15,-34 14 0-15,-26 15 0 0,-44 9 0 16,-53-1-651-16,-50 5-32 16</inkml:trace>
  <inkml:trace contextRef="#ctx0" brushRef="#br0" timeOffset="12612.81">10118 8223 256 0,'-20'-69'197'0,"-8"2"-74"15,-4 7-9-15,-9 12-36 16,0 6 13-16,-8 10-1 16,-3 12 0-16,-5 12-11 0,0 8-17 15,4 23-28-15,8 14-18 16,5 12 0-16,6 13-7 16,11 2 0-16,11 3-2 15,12-4 13-15,19 3-3 16,19-9-7-16,19-4-1 15,14-9-10-15,11 2 1 0,0-6 2 16,-14 0-3-16,-6 1 1 16,-21 9-6-16,-22 2 1 15,-27 9-2-15,-28 1-1 0,-16-2 10 16,-9-7-2-16,-5-3-3 16,0-15 5-16,6-6-9 15,4-8-30-15,3-14-85 16,7-7-52-16,11-7-49 15,5-19-63-15</inkml:trace>
  <inkml:trace contextRef="#ctx0" brushRef="#br0" timeOffset="13079.16">10399 7949 488 0,'12'-23'245'16,"-12"13"-122"-16,-12 31-54 0,-9 21-25 15,-12 27-1-15,1 16 1 16,7 12-3-16,19 2-12 16,6-3-17-16,19-6 1 15,14-12-10-15,11-17 7 16,13-17-4-16,5-15-6 0,-2-13-2 16,6-16-7-16,-6-16-2 15,-7-18-5-15,-8-9 3 16,-10-6 9-16,-10-1 18 0,-12 7 22 15,-9 5 7-15,-4 10-23 16,0 11-8-16,0 17-15 16,0 21 4-16,3 14-1 0,9 20 0 15,13 5 2-15,12 6-1 16,11-5 2-16,8-8-7 16,14-17 2-16,4-15 0 15,2-21-8-15,-2-25 4 16,-9-19 6-16,-14-16 0 0,-5-20 12 15,-18-5 17-15,-6-8-5 16,-16-9 22-16,-6 9-20 16,-12 8-13-16,1 6-3 0,-2 19-9 15,1 19-38-15,12 11-104 16,0 16-69-16,0 14 0 16,8 0-10-16,9 12-27 15</inkml:trace>
  <inkml:trace contextRef="#ctx0" brushRef="#br0" timeOffset="13244.61">11828 8035 326 0,'25'8'208'16,"-9"-8"-69"-16,-8 9-54 15,0 2-41-15,-5 6-6 0,-3 12 78 16,0 11-19-16,0 13-36 16,0 8-30-16,0 7-14 15,0 7-7-15,0-2-1 16,0-4-30-16,0-9-139 15,0-10-91-15,0-15-96 0</inkml:trace>
  <inkml:trace contextRef="#ctx0" brushRef="#br0" timeOffset="13377.75">11901 7551 571 0,'-36'-69'222'0,"-1"11"-118"0,9 14-97 15,3 11-81-15,4 12-67 16,10 13-63-16,3 8-280 16</inkml:trace>
  <inkml:trace contextRef="#ctx0" brushRef="#br0" timeOffset="13661.15">12888 7387 979 0,'-8'-40'266'16,"0"11"-147"-16,-1 17-67 0,-3 12-28 16,-5 35-13-16,-2 35-8 15,-2 29 4-15,5 27 0 16,-1 17-1-16,6 11 0 15,-1 0-6-15,12-6 0 16,-8-10 4-16,8-7-9 0,0-18-16 16,0-15-129-16,0-17-92 15,0-21-35-15,-9-23-50 16</inkml:trace>
  <inkml:trace contextRef="#ctx0" brushRef="#br0" timeOffset="13802.2">12521 8283 523 0,'-10'-44'236'16,"10"7"-117"-16,0 14-70 0,7 0-32 16,18 7-3-1,19 5-13-15,17 3-55 0,21-1-70 16,14 1-26-16,11 1-59 16</inkml:trace>
  <inkml:trace contextRef="#ctx0" brushRef="#br0" timeOffset="14127.75">13493 8121 198 0,'3'16'223'0,"2"1"-89"16,-5-5-57-16,0-5-20 15,0-7 6-15,0 8-6 16,0-8-23-16,0 0-16 16,0 0-10-16,3 0-2 15,5 0-6-15,2 0-9 16,-2 0-5-16,4-13-5 0,4-6-3 15,0-13 10-15,1-5 14 16,-9-3 11-16,-8 6 29 16,-8 7 9-16,-14 10-6 0,-5 9 1 15,-14 21-3-15,-12 22 5 16,-4 18-2-16,1 17-16 16,2 11-11-16,15 0-9 15,13 0 8-15,26-3-2 16,8-9-6-16,22-7-10 15,19-17-20-15,16-17-109 0,15-28-103 16,10-13-49-16,3-23 3 16</inkml:trace>
  <inkml:trace contextRef="#ctx0" brushRef="#br0" timeOffset="14510.17">14061 7660 427 0,'0'-94'226'0,"0"21"-80"0,-6 17-47 16,6 15-23-16,-9 16-27 15,9 8-31-15,0 17-9 16,0 42 7-16,0 34 24 16,0 35 41-16,0 22-1 15,0 15-23-15,0-1-23 0,0-13-15 16,0-20-6-16,9-19-8 16,0-26 3-16,5-22 2 15,-3-18 15-15,11-20-1 0,5-23-14 16,14-22 1-16,4-21 10 15,4-13 22-15,-10-2 41 16,-1 3 68-16,-11 8 32 0,-5 15-104 16,-12 18-80-16,4 13 0 15,-6 15 0-15,0 23 0 16,9 23 0-16,7 11 0 16,12 3 0-16,18 6 0 15,9-9 0-15,18-9 0 0,12-15 0 16,11-12-202-16,-4-21-104 15,2 0-29-15,-6-17 43 16,-1-16-41-16,-7-7-245 16</inkml:trace>
  <inkml:trace contextRef="#ctx0" brushRef="#br0" timeOffset="14776.59">16388 7354 456 0,'13'-52'478'15,"-13"11"-173"-15,-13 13-157 16,-12 16-79-16,-15 19-7 0,-17 31 61 16,-7 37 18-16,-10 49-28 15,9 26-49-15,17 21-23 16,28 10-21-16,24-8-8 15,31-9-6-15,35-17-31 0,32-25-15 16,36-30-96-16,33-21-187 16,15-28-93-16,1-26-69 15</inkml:trace>
  <inkml:trace contextRef="#ctx0" brushRef="#br0" timeOffset="15358.81">17663 7497 607 0,'-11'-53'193'15,"11"13"-72"-15,0 7-36 16,0 9-30-16,0 16-9 16,0 21 109-16,8 18 1 0,3 26-55 15,1 21-17-15,1 15-8 16,-5 6-28-16,-8-3-17 15,0-4-8-15,0-16-20 16,0-10 2-16,0-19 1 0,-8-9 5 16,8-14 0-16,0-12 2 15,0-12-6-15,0-24-4 16,0-16-15-16,0-26-19 16,17-16-1-16,6-19 2 0,10-1 22 15,5 14-1 1,-12 13 2-16,-2 17-3 0,-2 26 4 15,-6 28-3-15,3 28 16 16,-2 29 8-16,0 24 11 16,-2 14 6-16,-2 4-14 0,-5-11-9 15,1-14-1-15,-6-18-3 16,2-16 5-16,-2-10 1 16,1-26-5-16,0-21-1 15,6-24-5-15,1-24 4 0,9-16-7 16,13-18 1-1,7-2-6-15,6 10 3 0,1 18 3 16,-1 17 2-16,-1 14-5 0,-6 26-2 16,4 20 10-1,-9 25 3-15,3 19 5 0,-4 22 2 16,-4 7 1-16,-6 6-5 16,-2-8-14-16,-1-4-26 15,-2-15-158-15,-7-12-172 0,0-15-69 16,-2-17 19-16</inkml:trace>
  <inkml:trace contextRef="#ctx0" brushRef="#br0" timeOffset="15541.75">18779 7197 399 0,'29'-86'328'0,"-4"20"-102"16,-5 14-103-16,0 18-54 15,5 22 18-15,3 22 153 0,9 22 16 16,8 20-27-16,6 30-139 15,0 23-90-15,-9 19 0 16,-8 8 0-16,-17 8 0 0,-17 2 0 16,-20-3-36-16,-22-9-410 15,-15-16-53-15,-19-21-3 16</inkml:trace>
  <inkml:trace contextRef="#ctx0" brushRef="#br0" timeOffset="16773.13">11276 9617 239 0,'0'-16'230'15,"0"1"-47"-15,0-1-45 16,0-1-12-16,0 1 9 16,-8 4 5-16,8 3-29 0,0 9-43 15,-12 0-32 1,4 0-16-16,0 9-6 15,8 3-12-15,-9 4-7 16,1 4 1-16,8-4 2 0,0 1 1 16,0-6-8-16,0 2-8 15,0-13-3-15,0 14 9 16,-8-14-6-16,8 7 6 16,-8 5 8-16,-5 0-3 15,-3 9 7-15,-9 7-4 0,-10 9 3 16,-6 3 1-16,-5 1-3 15,11 0-2-15,7 0 6 16,6-5-1-16,11 0-6 0,11-4 2 16,0 6-3-16,8-6 4 15,9 1 7-15,2 0-3 16,2-8-3-16,-2-6 2 0,-2-2-6 16,-9-4 6-16,1-5 0 15,-9-1 2-15,0 6-3 16,-9-2 4-16,-4 11 3 15,1-2-3-15,1 5 6 16,3 0-11-16,0-2 1 0,8 1 7 16,0-3-11-16,0 3 6 15,8 4 1-15,3 2 1 16,3-3-8-16,0-2 8 0,3 0-4 16,0-8 3-16,-3-6-3 15,-5 1 4-15,4-12-1 16,-4 0 4-16,-1 8-7 0,-5-8 4 15,2 0-1 1,-5 0-65-16,0 8-131 16,0 4-79-16,0 1-85 15</inkml:trace>
  <inkml:trace contextRef="#ctx0" brushRef="#br0" timeOffset="17355.64">11520 16128 623 0,'-21'36'528'16,"5"-9"-207"-16,7-4-196 0,9-12-198 16,5-11-65-16,19 0 7 15,21-9 14-15,23-3 22 16,19 5 35-16,10 7 27 15,7 7 19-15,-6 14 8 0,-16 7 0 16,-17 6 8-16,-21 6 25 16,-20 5 32-16,-14 7 30 15,-20 1 10-15,-14 0-12 0,-7-4-26 16,-7 0-21-16,2-8-18 16,7-5-10-16,10-2-4 0,2-3-2 15,17 1 0-15,0 2-2 16,17-2-1-16,5 5-1 15,9-4-2-15,3 3-4 0,1 1 9 16,-8-1-8-16,-2 0 6 16,-8 2 20-16,-15-2 59 15,-2 1 12-15,-24 4-14 16,-15-1-22-16,-15 1-37 0,-11-5-29 16,-17-3-60-16,-6-5-56 15,-10-16-57-15,1-12-67 16,4-16-57-16,11-25-77 0</inkml:trace>
  <inkml:trace contextRef="#ctx0" brushRef="#br0" timeOffset="18089.24">11711 11532 549 0,'-17'0'247'0,"4"0"-116"16,2 0-66-16,11-4-33 15,0 4-12-15,0 0-6 16,0-5-16-16,3 2-4 16,5-6-3-16,5-4 9 0,-1 2-3 15,-4-1 17-15,-8-4 10 16,0-1 6-16,0 1 7 16,-17 3 27-16,-2 6-4 15,-1 2-27-15,-9 5-16 0,-4 0 2 16,-7 20-1-16,-5 18 9 15,0 10 7-15,5 10-13 0,7 11-10 16,6 7 1-16,10 6-9 16,9-5 0-16,8-4 5 15,8-8 2-15,13-8-5 0,7-7-1 16,5-10-48-16,2-10-50 16,6-10-60-16,3-13-39 15,9-7-25-15,7-21-15 16,6-10-14-16</inkml:trace>
  <inkml:trace contextRef="#ctx0" brushRef="#br0" timeOffset="18902.8">12470 11348 208 0,'-28'-4'271'15,"-6"4"-78"-15,3 13-69 0,-7 10-55 16,2 18-31-16,4 17-2 15,10 6-9-15,11 6-14 16,11 3-3-16,11-4-3 0,11-7-5 16,2-10-5-16,9-11-17 15,-1-17-20-15,1-11 5 16,-5-13 8-16,1-25 2 16,-1-11 4-16,-3-16 7 0,-7-15 16 15,-10-2 33-15,-8 5 10 16,0 1 31-16,-11 15 27 0,-1 7 20 15,0 13-31-15,-1 12-50 16,13 12-20-16,-11 12-9 16,11 20 2-16,-9 17-1 0,9 81 0 15,9-60-8 1,2-1 1-16,11-3 3 16,1-14-6-16,5-12-4 15,5-7-5-15,-1-15-13 0,6-14 6 16,-2-19-11-16,5-18-7 15,-6-15 17-15,-2-13 8 16,-4-13 0-16,-4-3 19 0,-5 8 5 16,-5 4 27-16,-1 11 1 15,-6 14-5-15,-2 12-10 0,2 6-17 16,1 15-15-16,0 11 5 16,3 11 8-16,4 23 8 15,9 22 17-15,-5 25 13 0,0 17 26 16,-4 9 11-16,1 1-23 15,0-5-33-15,-5-10-7 16,-1-15-14-16,6-16-5 16,-6-14-4-16,6-15 1 0,-1-14 7 15,8-19-19-15,9-12-23 16,2-16-14-16,12-25-26 16,1-25-24-16,9-26-14 0,3-23 0 15,2-11 30-15,-6-2 43 16,-2 11 18-16,-11 11 30 15,-10 21 36-15,-12 23 28 16,-13 17 8-16,-8 17-35 0,-21 19 10 16,-12 21 38-16,-10 15 24 15,-3 22-16-15,-3 20-75 16,10 14-29-16,1 10 0 0,19 7 0 16,11 7 0-16,16-5 0 15,15-9 0-15,15-8 0 16,13-8 0-16,11-15 0 0,4-19 0 15,2-14 0-15,0-17-183 16,-3-9-106-16,-3-11-74 0,-1-16-12 16,-12-14-4-16</inkml:trace>
  <inkml:trace contextRef="#ctx0" brushRef="#br0" timeOffset="19568.41">15803 10888 280 0,'0'-12'368'0,"0"0"-37"16,0 5-72-16,0 2-60 15,-9 5-16-15,9 0 3 0,-8 0-56 16,8 24-19-16,-11 26-111 16,-2 19 0-16,2 24 0 0,-2 26 0 15,4 11 0-15,9-1 0 16,0-2 0-16,0-13 0 15,0-17 0-15,0-19 0 16,0-18 0-16,5-18 0 0,-5-15 0 16,0-10 0-16,0-45 0 15,4-25 0 1,4-25 0-16,0-19 0 0,0-14 0 16,2-7 0-16,-2 1 0 15,-2 0 0-15,2 4 0 16,-2 9 0-16,-3 10 0 0,2 9 0 15,-5 16 0-15,0 11 0 16,0 18 0-16,0 8 0 16,0 12 0-16,0 8 0 0,0 7 0 15,-14 26 0 1,-5 10 0-16,-10 14 0 16,-2 9 0-16,-3-1 0 15,0-1 0-15,4-7 0 0,1-9 0 16,9-6 0-16,4-5 0 15,3-11 0-15,2-1 0 16,11-17 0 15,0-5-36-15,3 2-419-16,10-5-11 16,8-6 19-16</inkml:trace>
  <inkml:trace contextRef="#ctx0" brushRef="#br0" timeOffset="19828.62">16287 10819 411 0,'-12'0'343'16,"-6"0"-118"-16,2 9-91 16,1 7-4-16,3 4 2 0,0 4-22 15,12 1-42-15,4 3-20 16,13-3-29-16,1-5-1 15,12-4-14-15,-6-7 7 0,0-9 9 16,-4 0 36-16,-2 0 50 16,-12-9 15-16,-1-3-30 15,-5-5-91-15,0-2 0 16,-17-2 0-16,2 5 0 0,-2 3-120 16,4 3-136-16,2 4-95 15,-1 6-34-15,0 0-3 0</inkml:trace>
  <inkml:trace contextRef="#ctx0" brushRef="#br0" timeOffset="20234.81">16997 10754 564 0,'9'-21'268'0,"0"5"-138"15,5-3-76-15,6-2-29 16,6 1-7-16,-3-1-11 16,7 0-7-16,-1 2 3 0,-2 2 1 15,-3 1 2-15,-2-1-4 16,-8 5 12-16,0-1 37 16,-8 2 50-16,-1 2 36 0,-5 6 6 15,0 3-7-15,0 0 7 16,0 0 7-16,0 0-59 15,0 16-91-15,0 14 0 16,-16 17 0-16,1 19 0 0,-2 15 0 16,0 17 0-16,6 7 0 15,-3 8 0-15,14 2 0 16,0-5 0-16,0-9 0 0,0-11 0 16,0-12 0-16,0-17 0 15,5-17 0-15,-1-11 0 0,1-9 0 16,-2-15-52-16,-3-13-617 15,0-18 70-15</inkml:trace>
  <inkml:trace contextRef="#ctx0" brushRef="#br0" timeOffset="20398.03">17015 11764 331 0,'-26'12'323'15,"10"0"-100"-15,4-12-91 16,12 8-49-16,0-8-5 0,12 0 0 15,12-8-23-15,17-4-36 16,10-4-25-16,11-5-81 16,4-8-103-16,-1-2-74 0,-4-7-71 15</inkml:trace>
  <inkml:trace contextRef="#ctx0" brushRef="#br0" timeOffset="20900.65">19307 10530 323 0,'-8'-3'430'0,"-3"-3"-86"15,2 6-143-15,9 0-87 0,-8 0-5 16,8 0-16-16,0 0-23 15,0 0-38-15,3 0-19 16,6 0-5-16,4 0 2 0,4-2-8 16,-2-7 10-1,2-7 1-15,-6-5-1 0,-3-8-5 16,-3-7 3-16,-5-1 28 16,-13 1 24-16,-4 8-3 15,-2 8-19-15,-2 10-27 0,-4 10-7 16,3 0-8-16,1 22 2 15,4 2-8-15,6 4 2 0,11 5-38 16,0-1-92-16,6 1-95 16,8-5-109-16,6 1-19 15,0-8-30-15</inkml:trace>
  <inkml:trace contextRef="#ctx0" brushRef="#br0" timeOffset="21333.17">19317 11076 267 0,'-13'24'272'16,"5"-3"-94"-16,8 3-68 0,0 0-35 15,0 1-24-15,0-5-9 16,11 5-10-16,10-5-10 16,7 0-11-16,9-3-7 0,-1-4-13 15,2-13-5-15,-11 0 6 16,-2 0 10-16,-8-10-4 15,-9-7 18-15,-8-2 14 16,0-2 29-16,-12 2 8 0,-6 3-15 16,2 3-11-16,1 4-8 15,-1 6-8-15,3-2-12 16,13 1-7-16,-8 4 0 0,8 0-2 16,0 0 0-16,0 0-6 15,0 0-1-15,0 0 13 16,0 0-6-16,0 0-2 15,4 0-2-15,4 0 5 16,1-7 18-16,-1-2 26 16,-8 1 20-16,0-3 20 0,0 1 11 15,0-2-11-15,-8 0-39 16,-5 4-31-16,-3 4-24 16,-4 4-25-16,0 0-138 0,-6 0-113 15,2 0-82-15,1 0-39 16</inkml:trace>
  <inkml:trace contextRef="#ctx0" brushRef="#br0" timeOffset="21553.64">21103 10982 1203 0,'3'-28'620'0,"2"0"-396"16,7 3-224-16,10 5 0 16,4-1 0-16,19 5 0 15,17 4 0-15,23 4-205 0,19-4-194 16,165-17-483 0</inkml:trace>
  <inkml:trace contextRef="#ctx0" brushRef="#br0" timeOffset="21848.33">23292 10779 661 0,'21'0'510'15,"-11"0"-196"-15,-2 0-145 0,0 0-74 16,0 0-30-16,1 0-31 16,8 0-53-16,11-5-96 15,21-6-110-15,12-6-70 0,16-3-10 16,13-1 51-16,-2 5 33 15,2 4 51-15,-8 6 56 0,-10 6 52 16,-11 0 35 0,-9 11 49-16,-10 1 138 0,-11-5 43 15,-6-7-67-15,-5 9-58 16,5-9-25-16,0 0 6 16,4 0-19-16,5 0-24 0,17 0-38 15,9 0-82-15,21-5-57 16,21-6-71-16</inkml:trace>
  <inkml:trace contextRef="#ctx0" brushRef="#br0" timeOffset="22013.06">26780 10628 57 0,'28'0'143'0,"1"-8"32"15,2 3-77-15,2 3-49 0,4-4-21 16,3 6-15-16,7-4-43 16,1-3-114-16</inkml:trace>
  <inkml:trace contextRef="#ctx0" brushRef="#br0" timeOffset="22177.87">27661 10746 422 0,'-16'0'319'0,"3"0"-114"16,0 0-81-16,5 0-57 15,2-13-56-15,6-3-106 0,-9-7-96 16,9-2-55-16,-8 0-50 16</inkml:trace>
  <inkml:trace contextRef="#ctx0" brushRef="#br0" timeOffset="23012.46">29267 9423 282 0,'0'-34'371'16,"0"11"-62"-16,0 6-127 15,0 10-80-15,0 2-41 0,-6 14 16 16,-5 26 167-16,-3 35 6 15,-6 37-81-15,-3 27-169 16,-2 24 0-16,-4 9 0 16,4-8 0-16,9-20 0 15,5-25 0-15,-2-24 0 16,13-26 0-16,0-19 0 16,0-21 0-16,0-12 0 0,8-19 0 15,21-26 0-15,15-20 0 16,9-12 0-16,6 0 0 15,0 8 0-15,-6 17 0 16,-10 19 0-16,0 21 0 0,-12 23 0 16,-10 23 0-16,-13 15 0 15,-8 7 0-15,-29 2 0 16,-10-9 0-16,-15-15 0 16,-11-11 0-16,-9-14 0 15,6-8 0-15,6-13 0 16,10-17 0-16,11-4 0 15,13-7 0-15,20-13-342 0,16-6-33 16,28-15-19-16,29-12 4 16</inkml:trace>
  <inkml:trace contextRef="#ctx0" brushRef="#br0" timeOffset="23861.78">29765 10033 395 0,'44'-24'273'0,"-12"11"-95"15,-12 13-71 1,-12 17 81-16,-8 20 36 0,-11 15-34 15,-6 10-16-15,3 7-61 16,-4-3-50-16,6-9-22 16,2-10-19-16,10-9-9 15,0-14-1-15,0-7 2 16,0-10 1-16,10-7 0 0,10-16-16 16,12-16-21-16,14-8 12 15,7-10-1-15,3 6 2 16,-2 12 1-16,-10 6 3 15,-13 15-7-15,-2 11 14 16,-5 0-11-16,-7 20 14 16,-1 4-11-16,1 1-5 15,-5 0 15-15,5-6-6 16,-1-1-9-16,-1-7-23 16,11-11-19-16,5-9 8 0,10-6 6 15,2-14 16-15,8 1 9 16,-16-1 18-16,-5 8 14 15,-10 5 0-15,-5 8-4 16,-6 8-10-16,-1 0 5 16,0 24-5-16,0 4 1 0,6 6-2 15,0-1-7-15,11-6 4 16,-1-2 3 0,1-8-7-16,-1-17-10 0,0 0 0 15,4-17 8-15,-2-8 5 16,-6-7 8-16,-4 4 3 15,-4 4 2-15,-4 7-16 16,0 5 3-16,0 7-9 16,2 5 4-16,1 8 1 0,3 8-1 15,12 1-29-15,2 0-34 16,5-5-31-16,4-3-3 16,0-9 9-16,8-5 8 15,3-11 36-15,-5-13 35 16,-1-4 43-16,-11-3 42 15,-5-1 64-15,-9 5 46 16,-9 7-3-16,-8 8-65 16,0 10-38-16,-13 7-44 15,-4 0-14-15,2 24-7 0,1 3 1 16,8 12-10-16,6-3 0 16,6 1 0-16,8-8-12 15,6-9-47-15,5-4-22 16,2-7 0-16,11-9 14 15,2-13 34-15,0-7 11 0,-4-4 42 16,-2 2 34 0,-11 7 24-16,-7 2 8 15,-7 9-28-15,-9 4-22 0,0 0-15 16,0 12-19-16,0 4-2 16,0 5 0-16,0 3 0 15,0-3-1-15,4-1-88 16,1-4-169-16,3-4-110 15,4-12-5-15,4-3-9 0</inkml:trace>
  <inkml:trace contextRef="#ctx0" brushRef="#br0" timeOffset="24410.85">32063 9771 380 0,'48'-99'443'16,"-14"13"-12"-16,-15 16-120 15,-7 17-103-15,-4 17-45 16,0 8-52-16,-8 10-111 0,0 7 0 15,4 2 0-15,2 6 0 16,2 3 0-16,0 0 0 16,0 0 0-16,1 0 0 15,-3 0 0-15,-3 0 0 0,2 0 0 16,-5 8 0 0,0 15 0-1,0 23 0-15,0 20 0 16,-13 22 0-16,3 19 0 15,-3 7 0-15,2 0 0 16,-3-5 0-16,14-16 0 16,-8-11 0-16,8-15 0 0,-7-15 0 15,-2-16-197-15,9-11-233 16,0-10 16-16,0-15 103 16,0-7 88-16,16-29 1 15,22-21 102-15,14-25 76 0,9-13 117 16,7-10 176-16,1 3-5 15,-8 9 9 1,-10 11-40-16,-17 21-2 0,-12 17 11 16,-10 11-16-16,-12 8-41 15,-16 25-40-15,-22 17-125 16,-27 24 0-16,-11 20 0 16,-9 8 0-16,9 4 0 0,10-3 0 15,13-13 0-15,20-5 0 16,24-7 0-16,26-4 0 15,23-4 0-15,25-8 0 16,17-10 0-16,11-19 0 0,8 0-137 16,6-16-335-16,-10-14 10 15,-9-9 8-15</inkml:trace>
  <inkml:trace contextRef="#ctx0" brushRef="#br0" timeOffset="24578.75">33366 9374 593 0,'-8'-28'333'16,"0"7"-150"-16,0 0-76 0,8 6 0 15,-10 2 16-15,10 6-42 16,0 2-45-16,0 5-33 0,0 0-91 16,0 0-155-1,0 0-118-15,0 0-41 0</inkml:trace>
  <inkml:trace contextRef="#ctx0" brushRef="#br0" timeOffset="24748.74">33538 9687 785 0,'19'37'282'16,"5"8"-109"-16,1 12 30 16,3 3 48-16,-2-2-4 0,-6-6-141 15,-9-3-106-15,-11-4 0 16,-20 1 0-16,-42-2 0 0,-34-3 0 15,-51-1-426 1,-56-2-213-16</inkml:trace>
  <inkml:trace contextRef="#ctx0" brushRef="#br0" timeOffset="26260.71">11746 13386 431 0,'-16'-14'441'0,"0"-2"-153"16,-1 4-145-16,6-4-65 16,11 4-32-16,-13-2 0 15,13-2-10-15,0-4-22 0,-12 1-5 16,5-3 6-16,-1 5 31 16,0 6 64-16,-6 3 41 15,-6 4-27-15,-3 4-55 0,-7 0-69 16,-1 12 0-16,-6 8 0 15,0 12 0-15,0 9 0 16,9 13 0-16,9 6 0 16,10 5 0-16,9 4 0 0,17-4 0 15,14-3 0-15,23-17 0 16,19-17 0-16,20-20-159 16,16-21-125-16,14-23 14 0,2-17 29 15,-7-16 66 1,-16-5 84-16,-21 2 51 0,-21 1 48 15,-22 12 56-15,-22 14 66 0,-16 12 19 16,-16 20-24-16,-13 13-17 16,-8 21-47-16,0 11-11 15,4 9-21-15,6 8-7 0,14 1-10 16,13 2 0-16,13 1 0 16,11-8-15-16,9-13-22 15,47-15-60-15,-30-34 36 16,-1-15 6-16,-5-18 17 15,-9-2 12-15,-1-5 14 16,-10 4 24-16,-8 8 30 0,-3 9 0 16,-4 10-3-16,-3 15-31 15,-1 11-6-15,-2 15-4 0,6 15-2 16,4 6-2-16,2 13 0 16,5 1-6-16,10-2 1 15,2-8-1-15,4-11 0 16,4-13-30-16,6-16-12 0,1-16 5 15,7-13 4-15,-4-11 14 16,-10-8 15-16,-5-2 12 16,-10 5 40-16,-4 5 34 0,-9 6 40 15,-4 10 18-15,-4 8-25 16,-4 9-46-16,0 7-36 0,0 0-15 16,0 12-13-16,0-1-5 15,6 2 0-15,-3-2 0 16,5 4 0-16,0-8 0 15,-2-7-17-15,3 0-15 0,-1 0 9 16,5-7 6-16,4-11 13 16,-2 2 1-16,2 4 10 0,-6 3 0 15,-2 9 18-15,0 0 19 16,-3 16-31-16,8 5-13 16,-6-1 0-16,3 5 0 0,3 3 0 15,-3-2 0-15,1-3 0 16,5-2 0-16,-6-1 0 0,1-8-168 15,1-3-209-15,0-9-48 16,-5 0-1-16</inkml:trace>
  <inkml:trace contextRef="#ctx0" brushRef="#br0" timeOffset="26924.31">15389 12961 356 0,'0'0'255'16,"-13"0"-74"-16,13 0-79 0,-12 0-24 15,4 12-2-15,2 0 8 16,-3 0-23-16,9-5-23 16,-9 7-18-16,1-2-8 0,8-4 10 15,-8-8 36-15,8 0 30 16,0 0 26-16,-8 0 0 0,8 0-14 15,0-4-19 1,0-4-11-16,0-5-16 0,0-8-24 16,0 2-12-16,12-1-16 15,5 1-2-15,7-4 1 0,4 7-3 16,1 5-4-16,-1 3 4 16,0 8-1-16,4 24 22 15,-2 17 7-15,-6 10-26 0,-5 16 0 16,-10 6 0-16,-9 3 0 15,-17 2 0-15,-7-1 0 16,-9-8 0-16,-7-7 0 16,-1-13 0-16,-28 11 0 15,18-47 0 1,34-29 0-16,9-9 0 16,8-7 0-16,0-5 0 0,11 0 0 15,10 4 0-15,9 5 0 16,1 6 0-16,10 11 0 0,3 11 0 15,4 11 0-15,6 7 0 16,3 10 0-16,-1 1 0 16,1-1 0-16,-4 1 0 0,-8-4-130 15,0-5-351-15,-4-8 32 16,-10-12 41-16</inkml:trace>
  <inkml:trace contextRef="#ctx0" brushRef="#br0" timeOffset="27149.24">16153 13034 384 0,'3'-25'430'16,"-3"8"-98"-16,0 6-141 0,0 6-83 15,0 5-6-15,0 0 26 16,0 0-24-16,0 14-54 0,0-2-27 16,0-5-6-16,8-7-10 15,1 9-3-15,-6-9-2 16,2 0-1-16,-5 0 7 15,0 0-12-15,0 0-19 0,0 0-73 16,-8-9-83-16,-1-3-104 16,1 0-59-16,-3-4-4 0,2 4 44 15</inkml:trace>
  <inkml:trace contextRef="#ctx0" brushRef="#br0" timeOffset="27360.74">17184 12765 960 0,'12'0'456'15,"-4"0"-197"-15,0 0-133 0,-3 0-53 16,-1 0 0-16,5 0-11 16,5 0-29-16,6 0-28 0,14 0-5 15,5 0 0-15,7 0-120 16,-2 0-154-16,-3 0-114 15,-8 0-27-15,-4-4 17 0</inkml:trace>
  <inkml:trace contextRef="#ctx0" brushRef="#br0" timeOffset="27672.09">17363 12700 468 0,'-29'17'283'15,"-3"2"-88"-15,-6 10-70 0,-1 9 12 16,-2 1 30-16,5 3-19 15,2-3-53-15,9-1-41 0,11-7-29 16,2 3-4-16,12-10-9 16,8-3 0-16,10-8-1 0,12-3-11 15,14-10 6-15,10 13-8 16,6-1-1-16,6 1 4 16,-6 7-5-16,-7 0-2 15,-4 5 2-15,-13 3 2 0,-11 1 0 16,-13-1 6-16,-12 8-2 15,-26 2 4-15,-13 3-5 16,-9-2-3-16,-9 3 2 0,3-10-7 16,12-4-83-16,2-8-150 15,18-3-114-15,10-17-21 0,12 0-303 16</inkml:trace>
  <inkml:trace contextRef="#ctx0" brushRef="#br0" timeOffset="27861.77">19239 12643 1102 0,'49'-21'576'0,"-17"0"-292"0,-13 6-199 16,-5 1-85-16,-6 7 0 16,-8 3 0-16,3 2 0 0,2 2 0 15,-2 0 0 1,2 0 0-16,-5 0-261 15,0 0-291-15,0 0 18 0</inkml:trace>
  <inkml:trace contextRef="#ctx0" brushRef="#br0" timeOffset="28025.68">19681 13441 1057 0,'9'41'521'16,"-1"-8"-263"-16,-3-10-121 0,-5-6-63 15,3-9-74-15,0-8 0 16,6 0-48 0,-6 0-255-16,10-16-122 0,4-13-51 15</inkml:trace>
  <inkml:trace contextRef="#ctx0" brushRef="#br0" timeOffset="28422.16">21739 13038 913 0,'-16'-8'501'15,"5"4"-251"-15,11-4-131 16,0 3-60-16,8-4-23 16,16 2-26-16,22 0-36 0,19-7-98 15,28-1-83-15,20 1-14 16,17 3 30-16,17-6 87 16,19 5 49-16,13 5 27 0,3 2 18 15,-4 5 1-15,-11 0-9 16,-12 0-30-16,-26 0-32 0,-18 0-15 15,-32-4 13-15,-17-8 11 16,-21 0 24-16,-17-1 45 16,-7 1 14-16,-11 1-7 0,-1 2-15 15,-5 1-53-15,3-1 63 16,6 1-200-16</inkml:trace>
  <inkml:trace contextRef="#ctx0" brushRef="#br0" timeOffset="28588.83">24648 12916 403 0,'33'12'223'16,"-10"-12"-96"-16,-6 0-48 0,-6 0-15 15,3 0-20-15,-2 0-24 16,3 0-39-16,18-5-67 16,15-7-60-16,19-4-13 0,13 0-40 15,13-2 50-15,18 7 55 16,1 3-13-16</inkml:trace>
  <inkml:trace contextRef="#ctx0" brushRef="#br0" timeOffset="28837.46">25626 12850 37 0,'71'11'204'0,"-20"0"64"0,-11-11-19 16,-10 0-88-16,-10 0-75 15,-8 0-42-15,-1 0-17 0,5 0-42 16,13 0-59-16,16 0-83 16,20-5-16-16,28 5 12 15,29 0 38-15,25 0 25 0,6 0 24 16,-7 12 40-16,-15 4 87 15,-25-4 157-15,-20-12 118 16,-26 9 81-16,-13-9-108 16,-7 0-125-16,-9 0-63 0,-7 0 0 15,0-5-10-15,1-2-46 16,4-2-40-16,7-2-29 16,4-6-124-16,5 0-179 0,7-2-122 15,6-7-3 1</inkml:trace>
  <inkml:trace contextRef="#ctx0" brushRef="#br0" timeOffset="29536.75">29541 12186 792 0,'-8'-60'538'15,"8"7"-281"-15,0 14-137 16,0 5 1-16,0 6 98 0,0 7-219 16,0 8 0-16,0 42 0 15,0 32 0 1,0 33 0-16,-21 28 0 16,-6 16 0-16,-7 9 0 0,5-4 0 15,2-12 0-15,7-27 0 16,2-21 0-16,7-23 0 15,3-19 0-15,8-21 0 16,8-20 0-16,17-20 0 16,12-21 0-16,15-12 0 15,5-3 0-15,4-1 0 0,-5 7 0 16,-2 13 0-16,-15 17 0 16,-5 20 0-16,-16 20 0 15,-13 21 0-15,-16 16 0 16,-17 5 0-16,-12 3 0 0,-11-9 0 15,3-2 0-15,3-14 0 16,14-11 0-16,5-9 0 16,12-12 0-16,14-16 0 15,18-16 0-15,27-12 0 16,17-14 0-16,19-7 0 16,7 0-33-16,6 1-10 15,-4 6 16-15,-13 13 20 0,-12 14 9 16,-18 11 27-16,-4 12 33 15,-15 15-45-15,-5 10-17 16,-1 7 0-16,-11 0 0 16,5-2 0-16,6-7 0 15,2-2 0-15,12-9 0 0,16-12 0 16,13-12 0 0,6-9 0-16,0-8 0 0,2-2 0 15,1-6 0-15,-9 5 0 16,-8 7 0-16,-9 8 0 15,-12 15 0-15,-2 2 0 16,-11 0 0-16,-1 11 0 16,-2 1 0-16,-5 0-428 0,-1 0-139 15,-3-1 60-15</inkml:trace>
  <inkml:trace contextRef="#ctx0" brushRef="#br0" timeOffset="29788.75">31990 12691 181 0,'23'-24'249'16,"-2"4"-73"-16,0-5-92 0,-1 4-60 15,7 2-44-15,11 2-15 16,10 0-4-16,5 10 14 16,4-2 18-16,5 9 19 15,-11 0 14-15,-1 0 23 0,-4 9 16 16,-12-2 17-16,-3-7-11 15,-9 13-17-15,-2-13-23 16,-2 11-2-16,-7-1-10 0,-3-3-5 16,-3-7-9-1,-5 9-43-15,0-9-131 0,-24 0-157 16</inkml:trace>
  <inkml:trace contextRef="#ctx0" brushRef="#br0" timeOffset="31965.61">12072 14641 800 0,'0'0'260'0,"0"16"-109"16,0 18-8-16,0 18 26 0,0 10 30 16,0-2-48-16,0 6-71 15,24 39-19 1,-7-65-52-16,3-11-16 16,-4-13-38-16,-3-16-15 0,-9-3-22 15,-4-22-29-15,-21-20 14 16,-16-8 55-16,-20-3 47 15,-8 7 50-15,-9 12 45 0,-2 17-40 16,3 20-6-16,4 16-8 16,7 21-1-16,11 16 16 15,15 8-19-15,14 3-42 0,22 3 0 16,28-11 0-16,29-11 0 16,24-16 0-16,22-29 0 15,9-10 0-15,10-13-140 0,1-18-101 16,-6-13 3-1,-11-3 51-15,-17-3 51 0,-15-1 74 16,-22 12 67-16,-11 12 84 16,-17 13 55-16,-11 7 7 0,-5 8-16 15,-8 9-56-15,0 9-23 16,0 12-21-16,0 6-12 16,0 6 4-16,15 1-14 0,9-1-9 15,6-9-13-15,6-8-50 16,1-8-45-16,4-8-8 0,-6-12 22 15,-7-9 15 1,-6-8 37-16,-10 1 30 0,-12 0 32 16,0 8 44-16,-8 8-2 15,-10 12-25-15,-1 7 21 16,-9 21 5-16,-4 13-13 0,2 13-7 16,6 6-15-16,13-3-11 15,11 0-10-15,11-3-6 0,10-10-39 16,12-11-72-16,10-12-61 15,11-21-66-15,15-8 15 16,20-20 101-16,15-18 66 0,15-15 24 16,3-17 14-16,-4-12-8 15,-17-10 5-15,-19-14 19 0,-25-4 49 16,-17 3 61 0,-20 18 74-16,-15 19 78 0,-5 21 19 15,-22 25-22-15,-5 28-185 16,-14 24-77-16,-3 32 0 15,-2 23 0-15,11 13 0 0,5 10 0 16,14 1 0-16,16 2 0 16,16-4 0-16,9-3 0 15,12-13 0-15,-1-15 0 0,-2-9 0 16,-8-17-338-16,-4-11-3 16,-10-8 66-16,-12-9 76 15,-17-12 47-15,-14-9 68 0,-15-7 63 16,-2-4 53-16,-2-1 36 15,1 1 23-15,10 4 24 16,10 3 2-16,4 6-24 16,14 2-38-16,11 1-36 0,3 4-28 15,17 0-20-15,18-9-47 16,14-3-66-16,13 1-55 16,16-6-7-16,18-4 62 0,17-3 77 15,23-4 13-15,11-5-2 16,0 1-8-16,-12 3 4 0,-21 1 20 15,-22 8 36 1,-24 7 122-16,-25 9 140 0,-30 4 99 16,-27 12 29-16,-26 9-72 15,-16 7-45-15,-17 13-35 0,4 4-236 16,-2 7 0-16,12 2 0 16,11-6 0-16,16-3 0 15,18-4 0-15,11-4 0 0,25-13 0 16,15-7 0-16,21-17-27 15,16-21-334-15,8-20 16 0,-3-12 72 16,-11-3 100-16,-9-10 84 16,-17 1 75-16,-13 4 89 15,-16 8 77-15,-11 13 100 0,-5 10 8 16,-8 15-50-16,-5 15-33 16,-4 13-32-16,-1 10-134 15,-4 17-11-15,5 5 0 16,9 5 0-16,8-2 0 0,13-6 0 15,12-7 0-15,7-10 0 16,9-9 0-16,8-16 0 16,5-7-27-16,2-19-158 0,1-14-27 15,-1-13 27-15,-4-4 45 16,-2-5 41-16,-10 6 46 0,1 10 49 16,-14 15 26-16,-2 10 35 15,-4 16 37-15,-10 19 61 16,3 15 11-16,-6 8-17 15,0 3-39-15,-2 4-46 16,8-3-31-16,6-3-15 0,17-7-4 16,14-10 1-16,20-14-24 15,22-7-43-15,17-20-40 0,11-12-29 16,4-13 20-16,-3-3 42 16,-7-2 32-16,-23 0 37 15,-17 11 80-15,-23 7 98 0,-11 6-7 16,-18 11-181-16,-5 10 0 15,-6 5 0-15,-12 25 0 0,0 8 0 16,4 59 0 0,19-54 0-1,-1-38 0 1,43-25 0 0,-30-7 0-16,1-13 0 15,21-57 0-15,-35 50 0 16,-10 7 0-16,0 7 0 0,-4 14 0 15,-5 8 0-15,2 4 0 16,-2 21 0 0,2 6 0-16,3 1 0 15,1 6 0-15,-6-3 0 16,5 1 0-16,4-3 0 0,0 0 0 16,9-5-154-1,3-12-295-15,21 7 62 0,17-7 85 16,14-3-16-16</inkml:trace>
  <inkml:trace contextRef="#ctx0" brushRef="#br0" timeOffset="32123.59">17954 14629 815 0,'22'0'807'0,"-14"21"-382"16,-8 3-425-16,-16 1 0 0,2-2 0 16,4 4 0-16,2-12 0 15,8 0 0-15,0-1 0 0,0-2 0 16,4 0 0-16,4-12 0 15,-2 7 0-15,8-7-53 16,2 0-524-16,4-5 31 16</inkml:trace>
  <inkml:trace contextRef="#ctx0" brushRef="#br0" timeOffset="33082">19681 14320 672 0,'-12'-40'749'0,"4"3"-298"0,0 5-276 16,8 3-175-16,-9 9 0 15,9 2 0-15,0 6 0 16,-8 8 0-16,8 4-19 16,8 21-467-1,6 8-5-15,1 6 44 16</inkml:trace>
  <inkml:trace contextRef="#ctx0" brushRef="#br0" timeOffset="33237.6">19783 14845 327 0,'0'54'510'15,"0"-14"-52"-15,0-12-220 16,0-8-116-16,0-7-30 16,0-13 0-16,0 0-26 0,3 0-59 15,5 0-84-15,0 0-105 16,6 0-103-16,-2-13-55 15,3-7-3-15,1-8 14 0</inkml:trace>
  <inkml:trace contextRef="#ctx0" brushRef="#br0" timeOffset="33712.58">23003 15147 941 0,'-29'0'800'16,"7"0"-494"-16,8 0-306 16,14-4 0-16,17-6 0 15,14-2 0-15,17 0 0 0,23 0 0 16,13 5-196-16,19 2-181 16,14 1 50-16,14 4 106 15,13 0 93-15,20 0 37 16,10 0 33-16,5 16 23 0,-4 1 19 15,-13 0 21-15,-19-1 18 16,-30-4 36-16,-28-5 52 16,-20-7 66-16,-21 0 53 0,-14 0-36 15,-10 0-93-15,-3 0-75 16,-6 0-115-16,6-4-106 16,6-4-83-16,19-3-10 0,18-1-2 15,25 2-91-15</inkml:trace>
  <inkml:trace contextRef="#ctx0" brushRef="#br0" timeOffset="33845.39">26225 15175 385 0,'104'12'250'16,"-18"-12"-64"-16,-13 0-96 15,-4 0-44-15,0 0-17 16,-1 0-8-16,-7 7-4 0,0-7 1 16,-4 13-9-16,0-13-14 15,5 9-58-15,6-9-111 16,9 0-80-16</inkml:trace>
  <inkml:trace contextRef="#ctx0" brushRef="#br0" timeOffset="33977.69">28170 15235 556 0,'60'0'934'0,"-21"0"-395"16,-5-3-521-16,-11-1-18 16,-1-1 0-16,-2 1-124 15,5 1-110-15,14-6-95 16,18 1-57-16,11-9 10 0,18-3-220 15</inkml:trace>
  <inkml:trace contextRef="#ctx0" brushRef="#br0" timeOffset="34973.37">29623 14650 443 0,'28'-54'488'16,"-16"7"-117"-16,-9 5-96 15,-3 10 44-15,0 8-168 16,0 7-151-16,0 5 0 15,0 3 0-15,0 33 0 16,-12 18 0 0,1 18 0-16,-3 19 0 0,8 10 0 15,-2 0 0 1,-1 1 0-16,-3-9 0 0,4-8 0 16,0-16 0-16,-1-17 0 15,1-6 0-15,8-15 0 16,-8-2 0-16,8-8 0 0,0-13 0 15,0-14 0 1,0-5 0-16,0-5 0 16,0-6 0-16,11 6 0 15,7 4 0-15,6 3 0 16,4 13 0-16,4 8 0 16,7 0 0-16,-8 20 0 15,3 8 0-15,-12 1 0 0,-5-1 0 16,-9 1 0-16,-8-4 0 15,-16-5 0-15,-15-4 0 16,-16-4 0-16,-1-12 0 16,-1 0 0-16,5 0 0 0,9 0 0 15,5 0 0-15,12-7 0 16,18-5 0 0,9-10-470-16,24-1-30 0,20-5 122 15,19-1 118-15,18 5 105 16,3-2 86-16,0 6 134 15,-11 4 128-15,-13 4 13 16,-21 8-2-16,-10 4 12 16,-14 0 18-16,-8 0 50 0,-7 0 30 15,-6 0-198-15,5 0-116 47,4 0 0-47,13-8 0 16,15-9 0-16,8-3 0 15,3 0 0-15,-11 4 0 16,-7 4 0-16,-10 2 0 0,-3 10 0 16,2 0 0-16,-2 0 0 15,-1 13 0-15,7 4 0 16,0-1 0-16,12-4-26 16,11-3-99-16,8-9-58 15,8 0 14-15,0-9 76 0,-4-3 40 16,-9 0 47-1,-10 3 50-15,-11 1 19 0,-10 4-11 16,-8 1-24-16,-5 3-18 16,-1-5-21-16,1-3-46 15,8 1-25-15,13-6-15 16,11 1 2-16,8 3 27 16,6 6 18-16,-1 3 0 15,-5 0-10-15,-5 0-43 0,-12 0-35 16,-7 0-28-16,0 0-20 15,4 0 13-15,6 0 51 16,0 0-8-16,6 0 146 16,-9 0 169-16,-2 0 194 0,-13 0 70 15,-5 0-59-15,-2 0-80 16,-9 0-26 0,0 0-251-16,3 0-33 31,5-5-329-31,6-3-339 15</inkml:trace>
  <inkml:trace contextRef="#ctx0" brushRef="#br0" timeOffset="35140.87">32700 14919 906 0,'13'0'475'0,"-4"0"-170"15,-9 0-92 1,0 0-65-16,0-5-148 0,0 0 0 15,0-3 0-15,0 0 0 16,0 1 0-16,0-5-127 16,-17-9-371-16,-15-8-36 0</inkml:trace>
  <inkml:trace contextRef="#ctx0" brushRef="#br0" timeOffset="36075.64">7021 1005 605 0,'7'-73'438'0,"-7"12"-213"15,0 11-119-15,-16 15-62 16,-13 18-28-16,-19 17-7 0,-30 41 0 16,-31 40-5-16,-33 70-4 15,-36 84 9-15,-37 91 48 16,-42 106 183-16,-51 117-28 16,-62 123-139-16,-51 129-73 15,-35 132 0-15,-19 122 0 16,8 112 0-16,45 67 0 15,79 16 0-15,112-17 0 0,125-48 0 16,141-57 0-16,131-76 0 16,171-70 0-16,169-82 0 15,189-97 0-15,178-112 0 16,179-109 0-16,167-110 0 0,153-146-98 16,134-326-771-16</inkml:trace>
  <inkml:trace contextRef="#ctx0" brushRef="#br0" timeOffset="40784.79">7717 13356 62 0,'-63'-297'75'0,"17"-12"-80"15,22-11-58-15</inkml:trace>
  <inkml:trace contextRef="#ctx0" brushRef="#br0" timeOffset="41500.19">4389 10346 517 0,'-135'38'352'15,"1"-14"-118"-15,0-12-105 16,4 0-65-16,16-12-16 15,18 0 63-15,23-7 45 16,27-5-52-16,35-21-52 16,71-36-20-16,106-50 16 15,111-52 3-15,93-29-17 16,93-10-1-16,53 2 15 16,10 9-14-16,-6 19-34 15,-36 30 0-15,-54 24 0 0,-69 28 0 16,-72 21 0-16,-66 24 0 15,-60 12 0-15,-46 13 0 16,-30 7 0-16,-30 9 0 0,-21 4 0 16,-11 4 0-16,-15 4 0 15,-2 0 0-15,-24 0 0 32,0 0 0-17,-3-5 0-15,-6 1 0 16,-7-4-77-16,-9 0-350 0,-8-5 3 15,-3-6 39-15,-9-9 35 16</inkml:trace>
  <inkml:trace contextRef="#ctx0" brushRef="#br0" timeOffset="42149.51">7782 7860 536 0,'-36'-41'227'15,"7"8"-82"-15,10 5-68 0,7 13-38 16,12 15-18-1,0 15 4-15,0 33 141 0,17 46 88 16,3 46 51-16,3 33-70 16,2 37-218-16,-8 25-17 15,-1 29 0-15,-3 18 0 16,1-6 0-16,3-28 0 0,-1-40 0 16,1-42 0-16,-10-43 0 15,1-37 0-15,-8-34 0 16,0-31 0-16,-18-42 0 15,-16-48 0-15,-11-56 0 16,-3-50 0-16,-8-25 0 16,2-21 0-16,5-10 0 0,2-19 0 15,1-6 0-15,5 0 0 16,9 7 0-16,4 22 0 16,3 32 0-16,1 36 0 15,8 29 0-15,-1 32 0 16,10 25 0-16,7 23 0 15,0 19 0-15,7 15 0 0,26 16 0 16,33 0 0-16,47 16 0 16,45 3 0-16,42 5 0 15,23 5 0-15,4-4 0 16,-12 3 0-16,-23 1 0 16,-34 0 0-16,-33-1 0 15,-35 4 0-15,-30 17 0 16,-31 29 0-16,-41 32 0 0,-45 37 0 15,-41 26 0-15,-39 24 0 16,-27 11 0-16,-5 11 0 16,3 8 0-16,14 6 0 15,18-12 0-15,21-19 0 0,23-22 0 16,21-26 0-16,21-27 0 16,12-25 0-16,11-25 0 15,7-17 0-15,12-15 0 16,6-16 0-16,0-8 0 15,0-9 0-15,0-12-54 16,-8 0-316-16,0-9-31 16,-1-6 22-16,-4-6 11 15</inkml:trace>
  <inkml:trace contextRef="#ctx0" brushRef="#br0" timeOffset="57940.79">17707 10648 221 0,'0'0'158'0,"-11"0"-49"15,11 0-43-15,-8 0-15 16,8 0-6-16,0 0-1 15,-8 0-7-15,8 0-12 16,-14 9-5-16,14 3 5 0,0 5 8 16,-6 7 4-16,6 4 6 15,-12 8 5-15,12 4-10 0,0 3-13 16,0 4 10-16,0 6 13 16,0-3-1-16,8 2-17 0,2 5-4 15,7-4 0-15,4-8 3 16,3-5-7-16,4-12-1 15,1-6 5-15,4-10 14 0,3-12 1 16,5-20-10-16,4-8-11 16,-6-14-1-16,4-7-1 15,-12-7-5-15,-11-11 14 16,-11 3 3-16,-9-9 22 0,-18-4-11 16,-5 4-11-16,-10 4 23 15,-4 7-15-15,-3 9-7 0,-2 14-1 16,-1 9-8-16,-2 10-8 15,0 12-9-15,2 8 3 16,1 8-7-16,10 8-7 0,2 1-29 16,3 2-62-16,6 6-74 15,9 0-27-15,12-1-2 0,0 4-7 16,9 1-5 0,3-1-16-16,0 0-14 0</inkml:trace>
  <inkml:trace contextRef="#ctx0" brushRef="#br0" timeOffset="58439.63">18358 10563 74 0,'16'-29'218'0,"-4"5"-34"0,-3 0-54 16,-4 3-36-1,-5 5-13-15,0 4 9 0,0 4 11 16,0-1-10-16,0 5-25 16,0 4-13-16,0 0-6 0,0 0 4 15,-8 0-4-15,-6 0-7 16,2 16-3-16,-2 10-3 16,0 2-4-16,3 5-5 0,11 3-7 15,0 0-7-15,0 1-2 16,3-1-5-16,13-2 3 0,4-6-7 15,9-4 6-15,-1-3-6 16,5-9 1-16,2-12 5 16,2 0-10-16,-4 0-1 15,-5-4 5-15,1-12 1 0,-1-9-4 16,-3-8 4-16,-7-3-2 16,-1-5 10-16,-12 0-5 0,-5 0 9 15,-13 1 4-15,-5-1 12 16,-16 5 0-16,-2-1-14 0,-10 5 1 15,2 7-9-15,-2 9-5 16,6 4-2-16,1 12-6 16,5 0-1-16,6 16-30 0,5 5-84 15,5 4-70-15,10-2-44 16,8 5-11-16,13-4-6 16,8-7-3-16</inkml:trace>
  <inkml:trace contextRef="#ctx0" brushRef="#br0" timeOffset="58838.68">18898 10114 319 0,'-16'-24'246'0,"-1"3"-64"0,1 2-62 15,0 7-13-15,5 2-8 16,-7 10-15-16,1 0-38 15,6 26-21-15,-2 3-9 16,13 11-6-16,0 6 0 0,5-2-3 16,6 1-3-16,11-4-5 15,2-5-1-15,9-8 2 16,4-7 1-16,-3-13-1 0,8-8 1 16,-5-8-1-16,-2-7 6 15,-2-8-6-15,-4-8-2 0,-10-7-3 16,-10-6 10-16,-9-4-1 15,0-1-5-15,-15 3 8 16,-6 6 13-16,-3 7-14 16,-6 12 1-16,-2 11-5 0,-2 5 0 15,-6 5-8-15,6 13-30 16,0 2-41-16,6 2-64 0,3-2-34 16,10-2-26-16,1-1-40 15,14-12 23-15</inkml:trace>
  <inkml:trace contextRef="#ctx0" brushRef="#br0" timeOffset="59221.2">19401 9617 380 0,'0'-44'268'0,"-8"8"-80"15,-8 2-54-15,0 11 19 16,0 6 3-16,-1 5-13 0,2 0-43 15,-2 12-50-15,0 0-21 16,1 24-13-16,0 14-6 0,3 5-8 16,13 14 1-16,0 5 1 15,9-5-7-15,4-6 3 0,5-5 0 16,12-5 5-16,-1-13-7 16,2-7-1-16,6-21 4 15,0 0 0-15,0-16 0 0,-1-12 3 16,-7-9 0-1,-9-8-8-15,-4-8 8 0,-16 0-2 16,0 1-1-16,-16 2 9 16,-8 8 4-16,-9 12-9 0,1 4 1 15,-7 7 1-15,0 10-14 16,-1 9-3-16,4 0-44 0,2 16-82 16,11 1-89-16,2-1-47 15,5 4 0-15,16 1-19 16</inkml:trace>
  <inkml:trace contextRef="#ctx0" brushRef="#br0" timeOffset="59555.08">19828 9292 350 0,'0'-23'278'15,"-12"2"-71"-15,-10 9-58 16,5 5 5-16,-5 7-18 0,-4 0-5 15,6 27-26-15,1 9-47 16,6 14-25-16,13 11-14 0,0-3-16 16,18-7-3-16,8-2 3 15,16-12-5-15,11-12 2 16,7-25-2-16,5 0 3 0,-3-17 5 16,-5-12 2-16,-13-11-4 15,-9-5 1-15,-10-3 17 16,-12-7 4-16,-13 3 5 15,-16 4 4-15,-9 3-13 0,-3 12-12 16,-9 9-17-16,-3 12-50 16,-8 12-76-16,-5 0-56 0,-4 24-45 15,0 6 0-15,4 2 10 16,8 4-12-16,8 4 11 0</inkml:trace>
  <inkml:trace contextRef="#ctx0" brushRef="#br0" timeOffset="60420.83">17416 11893 551 0,'-40'41'262'0,"1"-8"-101"15,14-9-73-15,3-8-49 0,9-16 9 16,18 0 17-16,28-31 26 15,30-40-7-15,56-33-8 0,64-36 1 16,65-27 18-16,48-28 20 16,36-28 29-16,30-17 7 15,19-13-151-15,7 5 0 16,-18 20 0-16,-43 35 0 0,-47 35 0 16,-56 32 0-16,-54 27 0 15,-49 29 0-15,-35 12 0 0,-30 16 0 16,-26 11 0-1,-30 5 0-15,-21 14 0 0,-14 12 0 16,-19 0 0-16,-16 12 0 0,-7 9 0 16,-7 3 0-16,-6 14 0 15,-8 6-356-15,-11 14-90 0,-10 6 43 16,-10 13 13-16</inkml:trace>
  <inkml:trace contextRef="#ctx0" brushRef="#br0" timeOffset="60935.69">17546 11934 798 0,'-113'89'328'16,"26"-20"-169"-16,27-19-122 0,18-14-31 16,23-19-6-16,24-17 43 15,34-36 12-15,43-38-10 0,51-44-13 16,66-32 32-1,62-26 72-15,46-19 47 0,43-16-22 16,26-10-161-16,16 7 0 16,2 10 0-16,-29 21 0 0,-41 23 0 15,-55 30 0-15,-54 28 0 16,-54 25 0-16,-42 19 0 16,-34 18 0-16,-23 11 0 0,-23 10 0 15,-13 7 0-15,-14 3 0 16,-12 3 0-16,-16 6 0 15,-1 0 0 1,-4 10 0-16,6-10 0 0,-1 13 0 16,3-6 0-16,5 2 0 15,0 2 0-15,8-3 0 32,0 1 0-17,0-1 0 1,-8-8 0-16,-1 9 0 15,9-1 0 1,0 0 0-16,0-1 0 16,-8 1 0-16,8 1-38 15,0 3-249-15,-6 0-32 0,6 5 5 16,-14-1 40-16,14 1 18 16,-12 0 13-16</inkml:trace>
  <inkml:trace contextRef="#ctx0" brushRef="#br0" timeOffset="145184.25">26092 2401 410 0,'-19'8'296'16,"3"-8"-122"-16,4 0-84 15,0 0-31-15,3 0-7 16,9-8-4-16,0-4-13 15,-8-4-9-15,8 0-16 16,0-6 7-16,0-2 0 0,-8 3 11 16,8 7 24-16,-12-8 10 15,1 6 4-15,-2-1-24 16,-5 3-12-16,-5-3 0 16,-5 5-10-16,-9 12-12 15,-3 7-1-15,-8 17-1 16,-9 17-6-16,-5 16-3 15,0 9 3-15,11 8 3 16,9-3-3-16,14 8 5 0,12-6 0 16,16-4 9-16,0 1-5 15,12-10 2-15,12-3-3 16,13-7 13-16,8-10 10 16,9-7-15-16,5-9-2 0,7-7-7 15,-2-5-1-15,-8-5 2 16,-5-7-7-1,-12 0 3-15,-4 0-8 0,-13 0 5 16,-5 0-2-16,-9 0 6 16,0 0-18-16,-4 0-37 15,-4 0-63-15,0-7-103 16,0-5-124-16,0 0 35 0,0-9 46 16</inkml:trace>
  <inkml:trace contextRef="#ctx0" brushRef="#br0" timeOffset="145484.76">26531 2686 359 0,'9'-12'283'0,"-9"3"-98"16,-9 9-91-16,-1 0-39 16,-6 0-13-16,-6 14-15 15,6 5-12-15,0 10-2 0,16 8-2 16,0 8-4-16,11-1-8 15,10-4 7-15,12-7 2 16,3-5-8-16,0-6 0 16,2-10 1-16,-9-12 2 0,-7 0 4 15,-5-12 1-15,-13-14-1 16,-4-10 6-16,-15 0-1 16,-13-6 0-16,-1 6-11 15,-4 8-6-15,5 4-20 16,7 7-49-16,-1 5-78 15,5 8-63-15,0 4-66 16</inkml:trace>
  <inkml:trace contextRef="#ctx0" brushRef="#br0" timeOffset="146116.64">26914 2622 290 0,'21'-12'324'15,"-10"-1"-79"-15,-3 5-97 16,1 0-34-16,-6 8-11 0,2 0-23 16,-5 0-44-16,0 0-25 15,0 12 0-15,7 8 2 16,1 13-9-16,6 3 1 16,2 4-4-16,-4 2 5 15,-1-2-2-15,-3-3-6 0,1-9 5 16,-1-11 2-16,-8-6 5 15,0-11-3-15,0 0-2 16,4 0 3-16,4 0 1 16,-2-11-7-16,2-10-5 15,1 1 5-15,5-1 12 16,-6 6-2-16,0 6-18 16,0 1 7-16,5 8-12 0,-2 8 12 15,6 9 2 1,-1 7 2-16,8 0-3 0,1 4-2 15,-1-3 5-15,0-5 0 16,-2-4-4-16,-3-6 7 0,-3-10 1 16,-2 0-2-16,-3-17-4 15,0-16-5 1,6-12 12-16,-1-7 24 0,1 2 39 16,-5 10 13-16,3 6-35 15,-2 11-27-15,-1 6-22 16,5 10 0-16,3 7-5 15,8 13 5-15,1 2-2 16,-4 9-6-16,-2 0 12 0,-6 5-2 16,-1 4-2-16,-9-6-1 15,-7 3 1-15,0-2 0 16,0-4-5-16,0-3 11 16,0-4-8-16,0-6-4 15,-7-3-34-15,7-8-76 0,0 0-95 16,0 0-93-1,0-12-72-15,-8-12-1 16</inkml:trace>
  <inkml:trace contextRef="#ctx0" brushRef="#br0" timeOffset="146382.74">27964 1832 312 0,'8'-46'336'0,"-2"13"-133"0,-6 18-108 16,3 15-44 0,2 19-2-16,-2 31 40 15,6 22 5-15,3 31-15 16,1 15-14-16,-2 12-28 0,6 4-16 16,-1-8-10-16,0-6-7 15,-3-20 0-15,4-10-4 16,-8-17-19-16,1-15-76 15,-2-17-102-15,-4-18-38 16,-4-23-53-16,-8-16-11 16</inkml:trace>
  <inkml:trace contextRef="#ctx0" brushRef="#br0" timeOffset="146898.16">27893 2404 361 0,'-37'-36'197'0,"4"12"-81"16,5 3-53-16,7 9-13 15,13 0 8-15,8 3 7 16,8 5-31-16,18 4-15 16,21 0-16-16,23-4 1 15,23-2-15-15,13-4-24 16,8 3 8-16,-5-2 8 16,-11 1 9-16,-17 4 6 0,-21 1 7 15,-15 3 7 1,-17 0 10-16,-11 0 8 15,-9 0-11-15,-8 0-5 16,0 0-5-16,-16 19 4 0,-8 9-1 16,-4 13-4-16,-5 12-1 15,4 13 1-15,4-2-1 16,14-3 4-16,11-3-6 16,0-9 0-16,0-8 1 15,8-13-6-15,4-7-14 16,-1-9-5-16,5-12 2 15,5-12-27-15,4-13-7 16,-5-16 30-16,-4-16 23 16,-8-12 31-16,-8 0 85 15,0 13 46-15,-8 10-37 16,0 13-52-16,8 12-29 16,-8 9-23-16,8 9-15 0,0 3-11 15,0 15 10-15,0 14 1 16,8 12-3-16,4 12-3 15,2 5-12-15,2-5-70 16,1 0-133-16,-3-8-85 16,-1-14-53-16</inkml:trace>
  <inkml:trace contextRef="#ctx0" brushRef="#br0" timeOffset="147264.25">28923 2316 232 0,'13'-86'696'32,"-5"110"-659"-17,4 21 6-15,5 13 3 16,-3 6-15-16,4 9-15 16,-6 0-5-16,-2-11-4 0,-10-9-4 15,0-13 1-15,0-11 5 16,0-8 11-16,-14-9 7 15,14-17-25 1,-8-19 1-16,8-21-8 0,8-24-3 16,14-16 4-16,4 4 33 15,4 7 42-15,-7 17-32 16,-3 20-22-16,1 20-10 16,4 17 15-16,3 33 2 15,0 12-11-15,0 16-2 16,-8 8-10-16,-2 5-15 15,-6-5-101-15,0-12-137 16,-5-7-66-16,-7-14-15 16</inkml:trace>
  <inkml:trace contextRef="#ctx0" brushRef="#br0" timeOffset="147963.34">29841 1519 785 0,'0'-66'283'16,"0"12"-118"-16,0 13-36 16,0 13-3-16,0 9-51 15,0 15-48-15,0 23-17 16,3 43 6-16,2 46 58 16,-5 40 41-16,0 22-10 15,9 6-33-15,-1-9-28 16,4-17-23-16,8-23-21 15,5-22 0-15,12-19 0 16,2-20 0-16,12-21 0 16,1-17 0-16,3-16 0 15,7-12-24-15,0-16-166 16,-2-17-90-16,-7-8-71 0,-13-7 25 16,-8-1 3-1,-15-1 50-15</inkml:trace>
  <inkml:trace contextRef="#ctx0" brushRef="#br0" timeOffset="148157.45">29626 2136 388 0,'-28'-15'324'15,"12"1"-147"-15,16-1-85 16,16-6-42-1,15 1-2-15,23 0-14 16,19 3-15-16,23 6-8 16,15 6-18-16,2 5-127 15,-6 0-127-15,-17 16-94 16</inkml:trace>
  <inkml:trace contextRef="#ctx0" brushRef="#br0" timeOffset="148978.1">31879 2715 455 0,'21'-24'252'16,"-5"-6"-107"-16,-7-6-49 16,-9-8 8-16,0-9 76 15,-17-14-41 1,-12-9-55-16,-10-23-40 0,-18-14-8 15,-19-25-6-15,-27-18-8 16,-23-10-18-16,-29-1 1 16,-27 0-3-16,-21 4 0 15,-17 9 5-15,1 11 18 16,1 10-11-16,-10 10-14 16,-8 13-3-16,-12 8 8 15,-11 12 0-15,-10 14-7 16,0 14 2-1,7 22-3-15,-4 20-1 16,-6 11 8-16,-8 22-3 0,-3 15-4 16,-1 16 3-16,0 18 0 15,13 14 2-15,0 16 2 16,13 9 0-16,-4 8-6 16,4 17-6-16,2 26 8 15,3 26 2-15,14 29-2 16,21 18 4-16,17 10-8 15,28 1 5-15,18-8 6 0,28-4-3 16,31-4-2 0,36-8 9-16,31-4 1 0,37-4 8 15,41-6 18-15,44-1 27 16,53-11 28-16,53-7 2 16,49-11-44-16,37-14-51 0,31-16 0 15,46-16 0-15,52-19 0 16,42-22 0-16,39-24 0 15,39-24 0-15,23-33 0 16,-5-26 0-16,-1-38 0 0,-5-46 0 16,-18-53 0-16,-36-56 0 15,-46-48 0-15,-53-16-28 16,-54-10-124-16,-56 8 3 16,-63 17-47-16,-63 15-59 15,-68 24-12-15,-68 25-47 16,-69 29-15-16</inkml:trace>
  <inkml:trace contextRef="#ctx0" brushRef="#br0" timeOffset="160742.99">27831 5947 318 0,'8'-28'187'16,"-8"-1"-60"-16,0 4-14 16,0 5 19-16,0 3 45 15,0 6 35-15,0 2-19 16,0 6-51-16,0 3-45 0,0 0-12 15,-16 19 31-15,-12 22 32 16,-21 25-148-16,-21 19 0 16,-13 17 0-16,-12 8 0 0,-7 3 0 15,6-7 0 1,3-7 0-16,2-15 0 0,9-11 0 16,11-11 0-16,6-13 0 15,12-13 0-15,13-12 0 0,12-3 0 16,2-8 0-16,9-13 0 15,6 7 0-15,3-7 0 0,13-3 0 47,6-7 0-31,13-1 0-16,17-2 0 16,16 1 0-16,17 4 0 0,10 5 0 15,9 3 0 1,10 11 0-16,-2 9 0 0,-5 6 0 15,3 2 0-15,-6-4 0 16,-8 1 0-16,-12 0 0 16,-16-11 0-16,-12-1 0 0,-16 0 0 15,-10-13 0-15,-2 8 0 16,-9-8 0-16,-8-4 0 16,-16-9-332-1,-7-6-63-15,-7-10 46 16,1-4 121-16,1-7 78 15,-1-10-73-15,4-2 51 0,-3-5-22 16</inkml:trace>
  <inkml:trace contextRef="#ctx0" brushRef="#br0" timeOffset="161025.57">27605 6406 85 0,'0'-65'160'0,"0"-4"23"0,0 4-35 16,0 5-17-1,0 10-22-15,3 10-11 0,0 6 15 16,2 15 23-16,-2 2 12 0,-3 6-14 15,0 1-2-15,0 8-11 16,0 2-9-16,0 0-22 16,0 0-12-16,9 23-9 0,4 26-69 15,-1 17 0-15,3 19 0 16,-2 12 0-16,-2 6 0 16,3-1 0-16,-2-9 0 15,0-9 0-15,4-9 0 0,1-15 0 16,-2-15 0-16,-1-8 0 15,-6-12 0-15,-8-14 0 16,0-11-296-16,0-7-145 0,-14-10 50 16,-6-20 29-16</inkml:trace>
  <inkml:trace contextRef="#ctx0" brushRef="#br0" timeOffset="161524.54">27322 5439 465 0,'-17'-25'273'16,"0"8"-134"-16,4 4-70 15,13 13-37-15,-8-2-11 0,8 2 10 16,0 0-6-16,0 0-7 16,0 0-15-16,0 0 1 15,0 0-1-15,4-6 1 0,5-2-7 16,-1 1-3-16,1-5-8 15,2-9-16-15,3-8 13 0,4-2 14 16,-6-6 12-16,-2 0 11 16,-10 5 5-16,0 2 26 15,-14 7 0-15,2 1 0 16,-8 11-20-16,-13 11-10 16,-12 11 5-16,-15 18 23 0,-11 24 30 15,-8 32 2-15,-3 22-28 16,9 11-20-16,11 4-9 0,18-4 4 15,16-9-15-15,17-11 1 16,11-8-1-16,23-9 0 16,22-12-9-16,17-7 5 0,18-18-3 15,13-7-3 1,5-16 2-16,-1-10-5 0,-4-11 4 16,-3-4-7-16,-16-8 2 15,-14 1 8-15,-15-1-12 16,-9-1-2-16,-10 0-9 0,-12 5-40 15,-5 1-54-15,-9-2-63 16,0 1-49-16,-9 8-52 0,-5 0-38 16,-12 8 36-16</inkml:trace>
  <inkml:trace contextRef="#ctx0" brushRef="#br0" timeOffset="162073.57">27896 6878 639 0,'25'-20'434'16,"-13"5"-163"-16,2 1-118 16,-8 7-51-16,-6 7 9 0,0 0-6 15,0 7-37-15,3 22 14 16,-3 21 0-16,5 19-82 15,3 12 0-15,1 4 0 16,2-3 0-16,7-5 0 16,-2-15 0-16,-5-15 0 0,1-9-12 15,-4-15-49-15,0-23-22 16,-3-7-43-16,-5-14 32 16,-13-15 33-16,-3-4 27 0,-7-6 28 15,-11 7 23-15,0 1 8 16,-14 14-8-16,-8 7 15 15,-9 10-1-15,-12 7 19 0,-8 15-7 16,-8 10 3-16,-4 4-10 16,-7-1 4-16,5 4 4 0,1-4-9 15,4 1 0-15,9-4-9 16,0-6-26-16,9-6 0 16,6-13 0-16,10 0 0 15,1-7 0-15,11-10 0 0,5-8 0 16,0-2 0-16,4-7 0 15,-3-2 0-15,7-5 0 16,2-3 0-16,10 3 0 0,1 4 0 16,6 3 0-16,6 11 0 15,2 3 0-15,8 7 0 0,0 5 0 16,0 8-190-16,0 0-60 16,18 21-60-16,12 11-32 0,9 5-21 15</inkml:trace>
  <inkml:trace contextRef="#ctx0" brushRef="#br0" timeOffset="162540.43">27577 7665 596 0,'31'12'382'0,"-11"4"-183"0,-7 18-78 15,-13 22 30-15,0 21 89 16,-17 17 61-16,-6 4-244 15,-15-5-57-15,-5 1 0 16,-11-9 0-16,-8-8 0 0,-2-16 0 16,-1-12 0-16,0-17 0 15,5-10 0-15,3-22 0 0,3-9 0 16,7-20 0-16,4-24 0 16,12-28 0-16,11-20 0 15,20-18 0-15,8-2 0 0,16 11 0 16,12 20 0-16,9 24 0 15,12 26 0-15,22 28 0 16,17 24 0-16,17 21 0 0,14 19 0 16,9 17 0-16,19 10 0 15,12 1 0-15,0-2 0 16,-9-9 0-16,-16-7 0 16,-24-14 0-16,-21-10 0 0,-24-11 0 15,-16-7 0-15,-16-8 0 16,-12-12 0-16,-9 0 0 15,-9 0-13-15,-11-16-198 0,0-16-39 16,-11-9-13-16,-6-12-13 16,-7-7 43-16,0-6 53 15,-4-16-82-15</inkml:trace>
  <inkml:trace contextRef="#ctx0" brushRef="#br0" timeOffset="163121.75">28948 5890 430 0,'39'-111'303'15,"-5"26"-99"-15,-11 25-103 0,-6 15-47 16,-9 21-6-16,-3 15 19 16,-5 25 53-16,-16 24 46 15,-21 26-22-15,-19 24-32 0,-21 20-26 16,-13 7-36-16,-4 2-18 15,6-14-16-15,7-15-4 16,14-16-2-16,15-18-6 16,16-11-2-16,15-13 0 15,13-7-4-15,16-5-6 16,21 1-1-16,24-9 1 0,16 4 7 16,16 1 4-16,10 2-10 15,-7 10-2-15,-7 8 8 16,-8 9 4-16,-9 1-1 0,-11 6 11 15,-7 1 3-15,-15-7-2 16,-6-6 10-16,-5-2 0 16,-6-12 6-16,-6-10-30 0,-2-5 0 15,-1-12 0-15,-5-5 0 16,0-14 0 0,-11-24 0-16,-2-21 0 15,-4-22 0-15,2-20 0 16,-2-15 0-16,0-14 0 15,1-6 0-15,0-1 0 0,0 6 0 16,-1 10 0-16,-2 13 0 16,2 14 0-16,5 22 0 15,-2 20 0-15,6 12 0 0,8 18 0 16,-6 6 0-16,6 8 0 16,0 5 0-1,0 8-189-15,0 0-22 0,0 0-20 16,0 8-16-16,0 12-8 15,-11 6 14-15,-3 2-27 16</inkml:trace>
  <inkml:trace contextRef="#ctx0" brushRef="#br0" timeOffset="163604.89">27986 5808 62 0,'-57'9'216'0,"4"-9"-60"15,5 0-40-15,6 0-42 16,10 0-24-16,4 0-1 16,8 0 27-16,6 0 9 15,14 0-1-15,0 0-17 0,0-5-31 16,22-2-19-16,21-5 1 16,36-2-9-16,35-1 3 15,36-6-6-15,27-3 2 16,19 3-5-16,7 1-1 15,-7-1 0-15,-16 1-1 0,-12 8-3 16,-31-1 7-16,-26 7-6 16,-26 1 18-16,-23-3 26 15,-18 8 11-15,-15-4 19 16,-12-1-15-16,-6 1-22 16,-8 0-30-16,-3-4-41 0,0 0-82 15,-8 1-82 1,-4-7-53-16,4 1-41 15</inkml:trace>
  <inkml:trace contextRef="#ctx0" brushRef="#br0" timeOffset="164402.79">30788 5458 335 0,'0'-12'247'0,"0"5"-104"16,0-2-74-16,0 9-37 16,-8 0-14-16,8 0 0 0,-9 0-6 15,9 16 4 1,-11 13 19-16,-2 7 12 0,-3 9-6 15,-4 11-7-15,1 1-1 16,-3 0-2-16,-4-4 8 16,0 1 6-16,-8-9-2 15,-5-9-9-15,-3-7-8 0,2-6-12 16,3-11 0 0,1-12-4-16,-1 0 1 15,6-12-1-15,2-7 24 0,9-19 19 16,7-6-7-16,13-9-17 15,13-3-10-15,14-6-13 16,14 2-10-16,16 2-1 16,4 8 0-16,3 11 6 15,-3 10-7-15,50 13 4 16,-64 16 3-16,-1 26-2 16,-6 9 4-1,-1 22 0-15,1 17 8 0,-15 11-8 16,-3 8 9-16,-9 9 1 15,-13 0-12-15,0 0 9 16,-18-4 0-16,-8-12 0 16,-16-10 14-16,-6-7 4 0,-17-8 8 15,-11-8-12-15,-11-12-5 16,1-9 9-16,1-11-5 16,4-10 5-16,1-11-9 15,-2-15 3-15,9-14 38 16,8-4 35-16,8-8-53 0,9-4-42 15,11 2 0 1,8-2 0-16,8 0 0 0,4 0 0 16,8 4 0-16,1 1 0 15,8-1 0-15,-10 4 0 16,10 4 0-16,-8 5 0 16,8 8 0-16,-8 8-15 0,8 1-62 15,0 1-39-15,0 7-39 16,0-1-32-16,0 4 0 15,0 0 5-15,0 0 31 16,0 0 27-16,4 0 22 16,0 0-3-16,4 0-19 0,2 0-67 15</inkml:trace>
  <inkml:trace contextRef="#ctx0" brushRef="#br0" timeOffset="165068.38">31308 5453 289 0,'11'-31'201'0,"-2"3"-60"0,0 8-63 16,-6-1-37-16,-3 8 0 16,0 1 21-16,0 4 21 15,0 4-5-15,0 0-15 16,0 4-6-16,0 0-9 0,0 0 7 16,5 0-1-16,-2 0-5 15,2 0-8-15,-2 0 6 16,-3 0 13-16,0 0-5 15,0 0-11-15,0 0-5 16,0 0-8-16,0 0-14 0,0 0 1 16,0 0-15-1,0 0 13-15,0 0-9 0,0 0-3 16,0 0 1-16,0 0 3 16,0 0 1-16,0 0 8 15,0 0-6-15,0 0 5 16,0 0 1-16,0 0 15 15,0 0 13-15,5 0-2 0,-2 0 11 16,-3-4-6-16,6-1-28 16,-6 1-20-16,0 33 0 62,3 37 0-62,4 39 0 16,1 46 0-16,-4 27 0 0,-4 15 0 15,0-3 0-15,0-7 0 16,0-24 0-16,0-25 0 16,0-24 0-16,0-29 0 15,0-19 0-15,0-21-146 0,0-22-270 16,0-19-42-16,-12-19 55 16,-4-22 96-16</inkml:trace>
  <inkml:trace contextRef="#ctx0" brushRef="#br0" timeOffset="165518.31">30434 5784 387 0,'-101'-53'337'16,"19"9"-140"-16,22 10-104 16,18 10-60-16,26 7-17 0,24 11-1 15,42-4 0-15,43 3-3 16,44-2-5-16,47-3-7 15,27-3 2-15,13-6-3 16,2-4-1-16,-10-3 2 16,-21 0 2-16,-29-1 4 15,-32 4 14-15,-31 10 49 16,-30-2 39-16,-24 5 57 0,-16-1-8 16,-15 5-41-16,-9 8-51 15,-9 0-33-15,-13 17-18 16,-10 23 7-16,-19 29-1 15,-2 26-2-15,3 17-13 0,8 12 5 16,14-12-8-16,19-5 2 16,4-13-5-16,16-13 4 15,11-17-1-15,12-20-6 16,-4-14 10-16,-2-18-1 16,-5-27-14-16,-2-31-17 15,-10-27 0-15,-14-29-2 0,-6-17 5 16,0-1-4-16,-14-2-10 15,-7 15-85-15,-4 17-108 16,-3 26-85-16,-5 19-25 16,-7 33 13-16</inkml:trace>
  <inkml:trace contextRef="#ctx0" brushRef="#br0" timeOffset="165917.57">31900 6687 352 0,'4'106'218'16,"5"-21"-83"-1,0-16-55-15,-1-16-41 0,0-12-14 16,-8-11-7-16,3-15-3 16,2-15-34-16,-2-24-67 15,-3-24-32-15,0-26 19 16,4-20 40-16,8-28 21 0,9-25 22 16,6-15 22-16,11-13 9 15,2-1 8-15,6 13 15 16,-3 18 14-16,12 23-12 15,-4 25 16-15,-2 28-13 16,-5 23 6-16,5 34 60 0,-5 36 7 16,2 38-30-16,-10 26-8 15,-7 31-17-15,-15 15-15 16,-5-5-16-16,-9-10-17 16,0-26 3-16,0-19 35 0,0-22 62 15,0-19 66-15,0-17-6 16,0-23-73-16,5-25-51 15,7-30-29-15,5-28-12 0,3-27-8 16,7-27-26 0,2-10-12-16,4 3-3 0,-5 13-35 15,-7 20-112-15,-21 17-144 16,-25 16-127-16</inkml:trace>
  <inkml:trace contextRef="#ctx0" brushRef="#br0" timeOffset="166783.57">29027 6765 139 0,'25'12'110'15,"10"-3"-27"-15,4-9-33 16,6 7-17-16,4-7-16 0,-5 0-4 16,2 8-6-1,-7-8-1-15,-2 0 2 0,-4 0 13 16,-4 0 17-16,-9 0 26 16,2 0 23-16,-8-12 31 15,3-12-9-15,0-13 4 16,-2-16 21-16,4-16 14 0,-1-29-5 15,-6-27-13-15,-4-30-39 16,-8-33-16-16,0-15 11 16,-16-5 5-16,-6 1 26 15,0 9-101-15,-16 12-16 0,-6 20 0 16,-13 12 0 0,-16 15 0-16,-15 16 0 0,-20 14 0 15,-21 16 0-15,-22 19 0 16,-21 18 0-16,-16 23 0 15,-8 24 0-15,-5 28 0 16,-14 31 0-16,-14 36 0 0,-15 28 0 16,-12 36 0-16,-7 30 0 15,-1 35 0-15,8 46 0 16,8 33 0-16,12 23 0 0,13 17 0 16,20 20 0-16,19 17 0 15,40 1 0-15,34-5 0 0,49-20 0 16,61-25 0-16,43-21 0 15,51-20 0-15,49-22 0 16,47-27 0-16,50-32 0 16,44-41 0-16,29-45 0 0,7-45 0 15,2-52 0-15,-9-58 0 16,-10-54 0-16,-9-50 0 0,-17-54 0 16,-19-67 0-16,-18-63 0 15,-25-50 0-15,-28-23 0 16,-41 2 0-16,-36 14 0 15,-42 32 0-15,-31 41 0 0,-24 46 0 16,-26 53 0 0,-15 44-244-16,-17 47-210 15,-16 46 22-15,-8 35 31 0</inkml:trace>
  <inkml:trace contextRef="#ctx0" brushRef="#br0" timeOffset="167914.99">29942 7416 182 0,'-44'-17'254'16,"4"1"-41"-16,9 1-83 16,1 1-59-16,12 1-13 0,9 6 31 15,9-1 42-15,0 8 10 16,0-4-26-16,0 0-18 15,17 0-34-15,40-8-4 16,54-5 23-16,67-7-10 0,71-4-27 16,51-6-18-1,29-1-15-15,8-2-4 0,-4 0-10 16,-16 1-1-16,-20-2 3 16,-26 7-5-16,-28 3 1 15,-26-1 6-15,-39 3-10 0,-40 7 14 16,-32 2-17-16,-33 1-3 15,-25-5-19-15,-19 6-5 0,-21-2-8 16,-8 1-29-16,-25 0-55 16,-10 3-62-16,-18 9-34 0,-21 4 2 15,-16 0 18-15,-11 17-36 16</inkml:trace>
  <inkml:trace contextRef="#ctx0" brushRef="#br0" timeOffset="168297.51">30154 8023 647 0,'-93'20'624'16,"20"-4"-268"-16,19-4-235 15,23 0-132-15,15-12-3 16,24-3 54-16,31-18 43 15,47-7-12-15,61-8-19 16,68-10-28-16,55-3-8 16,45 1-18-16,20-2 6 0,13 3-4 15,-12 6-5-15,-13 8-2 16,-21 4-2-16,-33 13 5 16,-40 0 1-16,-37 4 0 0,-45 3 4 15,-38 1 8-15,-28 8 7 16,-25-4 24-16,-19-4-39 0,-15 8-1 15,-11-5 0-15,-11 2 0 16,-8-6 0-16,-12 1 0 0,-14 0 0 16,-5 3-130-16,-18 5-154 15,-8 0-88-15,-11 0-14 16,-9 10 12-16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58:38.5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12048 3857 3 0,'-30'0'12'15,"6"0"18"-15,4 0 27 0,-1 0 26 16,2 0 33-16,3 0-26 16,-1 0-33-16,4 0-15 15,13 0 1-15,0 0 8 16,-7 0 30-16,7 0 17 0,0 0 11 15,0 0-9-15,0 0 5 16,0 0 13-16,0-2 3 0,0-3-8 16,0 1-9-16,0 1-5 15,0-2-2-15,0-4-3 16,0 6-1-16,0-5-4 16,0 0-47-16,0-5-42 0,0-3 0 15,-8-8 0-15,-4-9 0 16,-10 0 0-16,2-3 0 15,-3 3 0-15,-10 5 0 0,-7 8 0 16,-10 12 0-16,-7 8 0 16,-11 33 0-16,-14 19 0 15,-8 29 0-15,2 25 0 0,-1 20 0 16,2 9 0-16,11 3 0 16,11-4 0-16,16-8 0 15,16-12 0-15,17-17 0 0,16-11 0 16,16-12 0-16,17-13 0 15,16-9 0-15,16-14 0 16,8-14 0-16,9-8 0 0,3-16 0 16,1 0 0-16,-7-4 0 15,0-4 0-15,-9-4 0 16,-18-4 0-16,-8 4 0 0,-7-2 0 16,-9 2 0-16,-8 0 0 15,-8 5 0-15,1-2 0 0,-6-3-332 16,1 0-81-16,0-5 31 15,4-2 25-15,4-6 80 16</inkml:trace>
  <inkml:trace contextRef="#ctx0" brushRef="#br0" timeOffset="1047.29">12214 4649 152 0,'19'-12'273'16,"-6"-1"-54"-16,-4 4-60 15,-9 5-62-15,0 0-42 16,3 4-7-16,2-4 4 0,3-3-13 15,3 2-29-15,10-4 0 16,12-5-10-16,12-12 2 0,11-3 2 16,4-8 2-16,2-2-4 15,-2-2-5-15,-6-1 8 16,-15 1-2-16,-9 2 1 16,-11 2 24-16,-11 4 55 0,-8 9 31 15,-11 7-14-15,-9 5-46 16,-9 12-23-16,-7 8-15 15,-12 16-1-15,-9 18 0 0,-5 15 0 16,6 12-6-16,2 12 0 16,14 0 2-16,15-3 9 0,17-4 0 15,16-10-10-15,17-6 3 16,20-14-4-16,18-11-4 0,24-14-4 16,19-19 5-16,11-15-9 15,5-17-7-15,4-17-33 16,-4-25 9-16,-8-20-12 15,-10-19-17-15,-5-18-13 0,-18-12 10 16,-13-7 31-16,-15-1 24 16,-17 6 2-16,-11 6 7 15,-12 12 4-15,-13 13 16 16,0 17 20-16,0 11 21 0,-13 17 16 16,2 17-4-16,-3 14-22 15,3 10-13-15,3 8-15 16,0 4-16-16,8 8 3 0,0 0-4 15,0 3-3 1,-9 5-7-16,9 0 4 16,0 0-5-16,0 0-2 15,-12 16 5-15,4 5 2 16,-1 7-1-16,1 13 6 16,-3 4 1-16,2 3-8 0,9 6 7 15,-7-6-5-15,7-7 3 16,0-8 0-16,0-9 1 15,0-8-4-15,0 1-2 0,0-6 4 16,0 6 6-16,0 4-5 16,-8 3-2-16,8 17 1 15,0 8 2-15,0 11-2 0,0 9 9 16,0 9-6 0,3 2 8-16,9 6-8 0,5-4-3 15,3 0 3-15,9-10 7 16,4-6 6-16,3-9-15 15,4-9 8-15,-3-10-4 0,3-10 0 16,-3-4-3-16,-1-7-5 16,-3-4 0-16,4-13 4 0,4 0-4 15,3 0-2-15,-4-8 3 16,5-9 5-16,0-4-6 16,1-8-2-16,1-12 5 0,2-11 0 15,-1-10 0-15,-3-2 5 16,-8-5-2-16,-9 1-1 15,-3 1-7-15,-5 6 26 16,-8 3 25-16,-1 11 30 0,-6 6 28 16,-5 13-53-16,0 6-51 15,0 10 0-15,0 5 0 0,0 26 0 32,0 11 0-32,0 14 0 15,0 20 0-15,0 15 0 0,0-2 0 16,0 1 0-16,3-6 0 15,6-7 0-15,0-11 0 16,-5-6 0-16,0-7 0 0,0-8-142 16,0-9-214-16,-4-8-31 15,0-4 48-15,0-12 42 16</inkml:trace>
  <inkml:trace contextRef="#ctx0" brushRef="#br0" timeOffset="1183.35">14649 3321 536 0,'-16'-86'210'16,"-3"17"-82"-16,3 17-51 16,-1 11-31-16,6 12-16 0,11 8-23 15,0 9-272 1,0 12 7-16</inkml:trace>
  <inkml:trace contextRef="#ctx0" brushRef="#br0" timeOffset="1563.48">15068 3451 369 0,'25'0'290'15,"-9"0"-94"-15,-3 0-88 16,-5 0-49-16,-8 16-13 16,0 18 120-16,0 18 39 0,0 22-31 15,0 15-57 1,-13 9-40-16,-3 3-34 0,5-7-18 15,-3-9-4-15,3-16-14 16,-2-16-2-16,13-15 5 0,-8-14 0 16,8-12 7-16,0-12 18 15,4-21-8-15,10-23-18 16,5-34-9-16,9-31 0 0,9-18 9 16,3 4 3-16,-3 18-2 15,-4 21-10-15,-6 21 0 0,-6 24 0 16,-9 14 0-16,0 16 0 15,5 25 0-15,2 22 0 16,1 11 0-16,6 12 0 16,-4 3-3-16,-5 2-189 15,8-5-102-15,-1-7-63 0,6-11 24 16,7-15-3-16</inkml:trace>
  <inkml:trace contextRef="#ctx0" brushRef="#br0" timeOffset="2079.38">16506 3028 701 0,'9'-52'353'16,"-9"18"-157"-16,-29 27-99 15,-13 19-29-15,-9 29 3 16,-6 20 2-16,0 28-36 0,4 17-13 16,11 9-11-16,11-2-5 15,10-7 1-15,9-21-4 16,5-16-2-16,7-20-2 15,0-16 8-15,0-14-6 0,0-19 14 16,7-15-5-16,15-31-10 16,6-30-4-16,12-21 7 0,7-14-1 15,15 1 4-15,7 12-1 16,7 12-1-16,3 18-11 16,-3 23 5-16,6 21 16 15,-1 24 6-15,0 21 3 16,1 27-2-16,-1 37 1 0,-9 40-4 15,-7 31 44-15,-11 27 25 16,-21 16-50-16,-22 5-39 16,-28 0 0-16,-23-12 0 0,-25-17 0 15,-17-25 0-15,-14-20 0 16,-14-21 0-16,-11-26 0 0,-15-22 0 16,0-25 0-16,6-23 0 15,8-20 0-15,15-27 0 0,17-24 0 16,27-19 0-16,22-25 0 15,29-13 0-15,36-1 0 16,36-3 0-16,46 1 0 16,44 13 0-16,29 10 0 0,25 18 0 15,11 16 0-15,0 21-308 16,-8 15-171-16,-12 14 29 16,-12 11 51-16</inkml:trace>
  <inkml:trace contextRef="#ctx0" brushRef="#br0" timeOffset="2511.51">10313 7240 554 0,'-150'45'523'16,"28"-16"-138"-16,29-9-181 15,25-7-128-15,22-6-66 16,21-7-9-16,14 0 3 0,19-2 2 16,32-16 8-16,50-14 16 15,63-17 18-15,71-21 20 16,77-23 3-16,89-20-21 15,85-18-47-15,64-7-3 0,68-9 0 16,41-3 0-16,23 0 0 16,3 7 0-16,-15 12 0 0,-43 13 0 15,-48 13 0-15,-56 19 0 16,-66 16 0-16,-64 15 0 16,-71 9 0-16,-71 9 0 0,-59 13 0 15,-56 8 0-15,-43 4 0 16,-43 8 0-16,-50 4-196 15,-59 11-287-15,-51 15 27 0,-56 2 37 16</inkml:trace>
  <inkml:trace contextRef="#ctx0" brushRef="#br0" timeOffset="2944.49">11276 7716 1003 0,'-260'83'408'15,"25"-18"-185"-15,28-13-124 0,40-6-60 16,37-13-25-16,35-14 4 16,40-10 34-16,39-14-25 15,56-23 10-15,70-29 1 16,80-33 19-16,74-24-25 0,82-16-32 15,72-8 0-15,53-1 0 16,37 0 0-16,32 1 0 0,12 8 0 16,-5 4 0-16,-6 3 0 15,-18 10 0-15,-23 7 0 16,-41 8 0-16,-42 13 0 0,-38 11 0 16,-42 15 0-16,-41 9 0 15,-44 9 0-15,-49 9 0 16,-44 7 0-16,-46 8 0 15,-31 6 0-15,-26 3 0 0,-18 0 0 16,-16 8 0-16,-5 0 0 16,-9 0 0-16,-8 8-194 31,-11 4-359-31,-3 0 34 16</inkml:trace>
  <inkml:trace contextRef="#ctx0" brushRef="#br0" timeOffset="3809.33">16823 10315 626 0,'-65'0'320'0,"16"0"-116"15,21 0-112-15,15-8-70 0,26 0-6 16,23-4-6-16,25-9 7 16,32-3 14-16,29-14 11 15,29-5 37-15,31-16 36 16,30 2-11-16,14 0-36 0,3 9-41 15,-19 8-13-15,-21 7-6 16,-36 8-21-16,-31 4-39 0,-35 10-81 16,-25 6-87-16,-20 5-89 15,-31 9-15-15,-27 6-31 16</inkml:trace>
  <inkml:trace contextRef="#ctx0" brushRef="#br0" timeOffset="4396.45">17294 10005 615 0,'-44'-17'477'0,"11"5"-202"0,4 12-149 15,4 20-68-15,1 22-27 16,-4 27-12-16,-8 20-7 16,-1 22 10-16,-4 7-9 0,5 3-6 15,-1-3 6-15,1-8-10 16,4-15-1-16,-1-14 1 0,5-17-1 15,2-14 2-15,9-14 5 16,11-10 15-16,6-14 14 16,0-12 4-16,12-6-28 15,17-14-4-15,23-21-6 0,25-16 4 16,25-7-1-16,19-10 0 16,12 5-4-16,14 12 8 0,4 17 4 15,-5 24 11-15,-8 16 2 16,-16 35-7-16,-21 22 5 0,-23 17 5 15,-22 20-5-15,-22 11-11 16,-31 13-15-16,-19 14 0 0,-25 5 0 16,-21 6 0-16,-17-13 0 15,-17-8 0-15,-4-16 0 16,-1-17 0-16,-4-16 0 16,6-16 0-16,15-19 0 0,5-14 0 15,11-17 0-15,11-7 0 16,13-12 0-16,11-7 0 15,12-1 0-15,21-5 0 0,0-4 0 16,8-4 0-16,5 0 0 16,7 3 0-16,6 0 0 0,-3 5 0 15,6 5 0-15,1 3 0 16,-13 1 0-16,5 4 0 16,-6 1 0-16,-7 1 0 0,-2 10 0 15,-4 0 0-15</inkml:trace>
  <inkml:trace contextRef="#ctx0" brushRef="#br0" timeOffset="4571.51">17391 11893 2047 0,'3'0'0'16,"6"0"0"-16,-1 0 0 16,0 0 0-16,0 0 0 15,-2 0 0-15,1 0 0 0,-2 0 0 16,1 0 0-16,-1 0 0 15,-2 0 0-15,3 0 0 0,-3 0 0 16</inkml:trace>
  <inkml:trace contextRef="#ctx0" brushRef="#br0" timeOffset="4857.46">17473 11893 2047 0,'3'0'0'0,"5"0"0"16,-3 0 0-16,3 0 0 15,0 10 0-15,5-3 0 0,-4-7 0 16,2 12 0-16,0-12 0 16,1 9 0-16,1-2 0 0,-5-7 0 15,1 9 0-15,0-9 0 16,-6 0 0-16,-3 7 0 16,0 0 0-1,0-7-319-15,0 0-264 16,-12 0 43-16</inkml:trace>
  <inkml:trace contextRef="#ctx0" brushRef="#br0" timeOffset="6171.71">6878 11613 936 0,'-29'-36'429'16,"-4"7"-201"-16,-7 13-118 15,1 7-53-15,-7 9-31 16,-3 9-13-16,5 2 3 16,-1 2-3-16,8-2-8 0,5 1 2 15,4-2-2-15,8-10 9 16,3 0 49 0,4 0 51-16,13 0-103 0,0-10-11 15,8-9 0-15,14-13 0 16,10-14 0-16,16-10 0 15,21-5 0-15,21 5 0 16,11 6 0-16,4 17 0 0,-7 21 0 16,-8 24 0-16,-9 30 0 15,-17 29 0-15,-18 36 0 16,-22 36 0-16,-24 23 0 0,-28 13 0 16,-22 1 0-1,-10-18 0-15,-8-20 0 0,-6-19 0 16,9-30 0-16,7-18 0 15,18-23 0-15,12-20 0 16,13-15 0-16,22-46 0 16,26-23 0-16,27-22 0 15,25-12 0-15,28 1 0 16,23 12 0-16,17 23 0 16,10 36 0-16,-5 28 0 0,-8 36 0 15,-20 31 0-15,-29 28 0 16,-30 26 0-16,-44 17 0 0,-43 21 0 15,-37 15 0-15,-36 7 0 16,-25-3 0-16,-25-13 0 16,-19-16 0-16,-20-25 0 15,-12-28 0-15,-5-28 0 16,8-34 0-16,20-24 0 0,26-24 0 16,31-15 0-16,32-18 0 15,34-11 0-15,44-14 0 16,28-3 0-16,29-4 0 15,19 8 0-15,6 9 0 0,4 11 0 16,-4 8 0-16,-11 13 0 16,-6 4-525-16,-7 12-39 15,-10 0 88-15</inkml:trace>
  <inkml:trace contextRef="#ctx0" brushRef="#br0" timeOffset="6504.81">8664 11617 1476 0,'14'-89'571'0,"-10"27"-571"16,-4 17 0-16,0 13 0 0,0 11 0 16,0 10 0-16,0 2 0 15,0 5 0-15,6 4 0 0,10 9 0 16,9 3 0-16,7 3 0 15,6-2 0-15,-2-13 0 16,0 0 0-16,2 0-97 16,-6 0-43-16,-7-16 33 0,-10-13 29 15,-6-3 39-15,-9-5 30 16,-14 0 17-16,-1 14 18 0,-13 6-16 16,-13 9-4-16,-8 8-3 15,-8 13-6-15,-3 10-9 0,-2 6-56 16,6 8-152-16,8 6-122 15,5 7-47-15</inkml:trace>
  <inkml:trace contextRef="#ctx0" brushRef="#br0" timeOffset="6921.49">10764 10346 773 0,'3'-76'559'0,"-3"10"-258"16,0 19-154-16,0 16-91 0,-8 16-32 15,8 15 0-15,-11 41 13 16,-1 32 50-16,-1 48-48 0,-3 47-39 16,4 44 0-16,0 44 0 15,0 30 0-15,12 11 0 16,0-9 0-16,0-15 0 0,0-21 0 16,0-29 0-16,0-27 0 15,0-29 0-15,0-24 0 16,0-25 0-16,0-21 0 0,0-22 0 15,0-23 0-15,0-12 0 16,0-14 0-16,0-35-445 16,0-25-11-16,0-25 36 15,0-26 65-15</inkml:trace>
  <inkml:trace contextRef="#ctx0" brushRef="#br0" timeOffset="7486.75">11471 11023 931 0,'-13'-57'730'16,"1"17"-344"-16,-1 10-386 0,13 5 0 15,0 11 0-15,0 5 0 16,0 32 0 0,16 19 0-16,9 11 0 15,12 7 0-15,11 6 0 16,6-4 0-16,3-9 0 16,3-9 0-16,6-13 0 0,3-9-86 15,4-22-10-15,0-16 7 16,0-18 9-16,-8-9 30 0,-5-19 30 15,-6-7 14-15,-11-9 8 16,-10-3 18-16,-12 4 56 0,-9 7 59 16,-3 13 25-16,-9 11-126 15,0 16-34-15,0 4 0 16,0 7 0-16,0 6 0 0,0 5 0 16,0 20 0-1,0 25 0-15,0 40 0 0,-9 41 0 16,-3 49 0-16,0 58 0 15,0 34 0-15,4 19 0 16,0-3 0-16,8-6 0 16,-9-13 0-16,9-18 0 0,0-22 0 15,0-17 0-15,9-28 0 16,-1-28 0-16,3-29 0 0,-2-29 0 16,-1-25 0-16,0-19 0 15,-4-15-116-15,5-26-393 0,-1-29-26 16</inkml:trace>
  <inkml:trace contextRef="#ctx0" brushRef="#br0" timeOffset="8168.48">14606 11104 491 0,'-30'-33'374'0,"7"-3"-100"15,7 3-122-15,3-3-73 0,13-1-41 16,0 2 0-16,13-2 4 16,8-6-17-16,2 0-7 0,10-11-9 15,7-3 1-15,4 0 4 16,-3 5 15-16,-4 7 57 15,-9 9 62-15,-7 10 4 16,-9 14-84-16,-2 9-68 0,-4 15 0 16,2 29 0-16,0 28 0 15,1 28 0-15,-1 29 0 0,-8 21 0 16,0 20 0-16,0 13 0 16,0-2 0-16,3-3 0 0,6-8 0 15,-5-13 0-15,1-15 0 16,3-13 0-16,-2-20 0 15,-1-17 0-15,3-19 0 0,-4-17-6 16,1-13-467-16,-2-7 3 16,2-14 60-16,-5-19 71 0</inkml:trace>
  <inkml:trace contextRef="#ctx0" brushRef="#br0" timeOffset="8352.01">14496 12541 1244 0,'-65'7'655'0,"11"-7"-507"16,15 11-148-16,13-11 0 16,15 0 0-16,22 0 0 15,27-15 0-15,27-4 0 16,33-14 0-16,35-8 0 16,28-12 0-16,18 2 0 0,12-7-121 15,2 1-306-15,-3 1-41 16,-7 2 9-16</inkml:trace>
  <inkml:trace contextRef="#ctx0" brushRef="#br0" timeOffset="8884.45">20563 9863 1112 0,'53'-37'389'0,"-13"16"-238"16,-3 21-96-16,-6 21-26 15,-6 11-10-15,-8 12 4 0,-5 14 27 16,-12 8-9-16,-12 10-2 15,-13 11 18-15,-11 1-14 16,-21 4-4-16,-14-12-39 0,-16-8 0 16,-7-10 0-16,-5-17 0 15,3-16 0-15,3-29 0 0,2-13 0 16,7-24 0-16,7-19 0 16,7-30 0-16,18-28 0 15,24-24 0-15,31-18 0 16,43-1 0-16,39 5 0 0,32 21 0 15,34 30 0-15,21 32 0 16,9 41 0-16,1 56 0 0,-3 62 0 16,-11 56 0-16,-26 49 0 15,-33 38 0-15,-44 27 0 0,-50 21 0 16,-41 24 0 0,-56 9 0-16,-37-8 0 0,-27-22 0 15,-16-23 0-15,-16-29 0 16,-22-25 0-16,-7-27-220 0,-8-26-230 15,0-23 36-15,7-29 31 16</inkml:trace>
  <inkml:trace contextRef="#ctx0" brushRef="#br0" timeOffset="11580.57">5510 16477 497 0,'-119'21'213'0,"6"-4"-104"0,8-5-51 16,7 0-28-16,13 0-12 15,20-12 47-15,11 7 54 16,19-7-8-16,10 0-18 16,9 0-14-16,7 0-34 0,9 0-20 15,0 0-9-15,0 0 5 16,0 0-8-16,0 0-1 15,20 0 11-15,22 0 25 16,35-3 47-16,44-13 15 16,66-13 1-16,90-16-18 15,96-19-50-15,94-22-43 16,109-20 0-16,95-13 0 0,99-10 0 16,79-1 0-16,73 4 0 15,44 3-37-15,35 9-4 0,0 4 15 16,4 8 9-16,-32 8 7 15,-26 5 10-15,-54 7 6 16,-56 5-14-16,-65 8 9 16,-71 8 13-16,-84 8 36 0,-81 13 18 15,-80 2-68-15,-80 10 0 16,-66 8 0-16,-67 3 0 16,-56 5 0-16,-53 4 0 0,-36 0 0 15,-30-1 0-15,-22 7 0 16,-19-3 0-16,-10-2 0 15,-8 2 0-15,-9-3 0 0,-9-5 0 16,-8-7 0-16,-7-5 0 16,-8-4 0-16,-1-2 0 0,-3-14 0 15,6-12 0-15,8-23 0 16,5-32 0-16,17-26 0 16,0-24 0-16,22-31 0 0,12-29 0 15,23-35 0-15,16-41 0 16,21-35 0-16,11-15 0 15,9-9 0-15,0-9 0 16,-7-18 0-16,-10-10 0 0,-19 11 0 16,-26 18 0-16,-21 23 0 15,-23 16 0-15,-19 13 0 16,-17 16 0-16,-6 17 0 0,-1 25 0 16,-7 37 0-16,2 25 0 15,-1 35 0-15,-3 27 0 0,-4 26 0 16,-5 20 0-16,-9 16 0 15,-3 12 0-15,-20 7 0 16,-29 17 0-16,-32 10 0 0,-40 15 0 16,-62 16 0-16,-65 15 0 15,-62 10 0-15,-46 12 0 16,-62 8 0-16,-58 5 0 16,-35 6 0-16,-50 9 0 0,-40 9 0 15,-31 12 0-15,-30 3 0 16,-9 9 0-16,-16 8 0 0,-6 4 0 15,3 8 0-15,-17 5 0 16,9-1 0-16,8 0 0 16,12-4 0-16,22 0 0 0,35-8 0 15,30 0 0 1,17-4 0-16,44-3 0 0,42-2 0 16,41-4 0-16,40-11 0 15,47-11 0-15,47-14 0 16,53-17 0-16,54-11 0 15,47-13 0-15,49-12 0 16,45-9 0-16,33-7 0 16,27 0 0-16,23 0 0 15,12 0 0-15,13 0 0 16,5 0 0-16,4 0 0 0,5 0 0 16,0 0 0 30,0 0 0-30,0 10 0-16,8-2 0 0,-12 8 0 16,-1 21 0-16,3 33 0 15,-12 44 0-15,2 52 0 16,-8 55 0-16,-6 67 0 16,-2 75 0-16,4 52 0 15,4 24 0-15,15 18 0 16,13-1 0-16,16-26 0 15,14-42 0-15,5-51 0 16,10-48 0-16,0-49 0 0,-3-45 0 16,-2-36 0-1,-8-28 0-15,-4-26 0 16,-3-20 0-16,-5-10 0 0,-3-18 0 16,-3-13 0-16,0-7 0 15,-6-8 0-15,-5-10 0 16,2-2 0-16,-5-5 0 15,0-3 0 1,0-2 0 0,0 3 0-16,0-4 0 0,0 4 0 15,0-3 0-15,0 5 0 16,0 0 0 0,0 0 0-16,0 1 0 0,0 3 0 15,0 5 0-15,0 7 0 16,0 8 0-16,0 9 0 15,0 8 0-15,3 1 0 16,-3-7 0-16,5 3 0 16,0-5 0-16,-5-4 0 15,0-5 0-15,3 1 0 0,5-1 0 16,-5 2 0-16,2 3 0 16,4 2 0-16,-1 14 0 15,0 5 0-15,3 3 0 16,-2 4 0-16,3-3 0 15,-4-10 0-15,1-4 0 16,-1-10 0-16,-5-10 0 16,2-8 0-16,-2-3 0 15,2-10 0-15,-1-1 0 0,1-10 0 32,-2 0 0-32,1 0 0 15,-1 0 0-15,2 0 0 16,3 0 0-16,1 0 0 15,7-10 0-15,20-1 0 0,24-6 0 16,38-11 0 0,48-17 0-16,46-12 0 15,38-8 0-15,26 1 0 0,24 2 0 16,9 10 0-16,-1 7-190 16,0 7-354-16,-7 7-12 15</inkml:trace>
  <inkml:trace contextRef="#ctx0" brushRef="#br0" timeOffset="16356.04">26467 10527 345 0,'-36'-6'341'16,"-1"6"-91"-16,1 0-114 15,7 0-67-15,-1 0-2 16,13 0 67-16,-5 0 60 0,9 0-27 16,0 0-46-16,13 0-28 15,-6 0 14-15,6 0-84 0,0-2-23 32,0-7 0-17,0 0 0-15,0-3 0 0,0-4 0 16,11-8 0-16,10-9 0 15,10-8 0-15,15 1 0 16,11-1 0-16,11 5 0 0,10 8 0 16,4 6 0-16,-6 18 0 15,-7 4 0-15,-12 17 0 16,-13 8 0-16,-14 6 0 0,-14 11 0 16,-16 8 0-16,-30 6 0 15,-13 5 0-15,-18-1 0 0,-13 1 0 16,2-8 0-16,8-8 0 15,10-12 0-15,13-8 0 16,17-9 0-16,13-9 0 0,33 7 0 16,24-14 0-1,112 24 0 1,-61-8 0-16,5 8 0 0,-13 8 0 16,-12 5 0-16,-15 8 0 15,-18 8 0-15,-23 8 0 16,-21 4 0-16,-21 8 0 0,-20 1 0 15,-16-1 0-15,-11-4 0 16,-5-4 0-16,-6-11 0 0,8-14 0 16,6-9 0-16,12-2 0 15,7-8 0-15,14-9 0 16,11-12 0-16,11 0 0 0,10-5-344 16,0-14-91-16,15-14 46 15,10-15 38-15,10-2-176 16</inkml:trace>
  <inkml:trace contextRef="#ctx0" brushRef="#br0" timeOffset="16888.41">27710 10369 591 0,'0'-25'425'16,"0"4"-152"-16,-9 5-141 15,0 8-65-15,9 8-24 16,-8 0 10-16,8 0-8 0,0 16-17 15,0 4-15-15,0 1 6 16,8-2-11-16,6-2-5 16,-2-6 5-16,0-1-11 0,-1-10 3 15,-3 0 4-15,0-10-3 16,-2-5 3-16,-6-4 0 16,0-4 8-16,0 4-9 0,-17-1 11 15,-3 0-12-15,-5 8-5 16,0 3-32-16,2 9-58 15,7 0-128-15,3 0-87 16,0 11-12-16,13 6-16 0</inkml:trace>
  <inkml:trace contextRef="#ctx0" brushRef="#br0" timeOffset="17187.43">28226 10192 383 0,'23'-56'396'0,"-6"3"-44"0,-9 8-105 16,1 12-34 0,-9 9 5-16,0 7 20 0,0 10-238 15,4 38 0 1,4 26 0-16,-5 34 0 16,5 26 0-16,1 22 0 0,-1 8 0 15,0 0 0-15,0-5 0 16,-8-13 0-16,0-10 0 15,0-13 0-15,0-17 0 0,-13-16 0 16,2-16 0-16,2-16 0 16,9-17-31-16,-11-24-477 15,-1-7 52-15,12-31 87 16,12-22 46-16</inkml:trace>
  <inkml:trace contextRef="#ctx0" brushRef="#br0" timeOffset="17670.98">28996 10090 122 0,'13'-24'138'0,"-5"3"-24"0,2 4-32 16,-10 6-16-16,0 3 6 16,0-1 14-16,0 5-5 15,0 2 7-15,0 2 4 16,0 0 4-16,0 0 7 15,0 0 9-15,0 0 3 0,0 19 30 16,0 18 102-16,0 20-25 16,-18 25-156-16,2 11-66 15,2 5 0-15,8-1 0 16,6-7 0-16,11-16 0 0,10-14 0 16,12-15 0-16,7-17 0 15,8-16 0-15,6-15 0 16,2-23 0-16,5-14 0 0,-4-17 0 15,-3-16 0-15,-5-13 0 16,-7-7 0-16,-3 0 0 16,-13 3 0-16,0 11 0 15,-10 16 0-15,1 8 0 16,-11 13 0-16,-1 8 0 0,-5 14 0 16,0 12 0-16,0 20 0 15,-8 28 0-15,-12 38 0 16,-8 37 0-16,-9 23 0 15,-5 20 0-15,0 5 0 0,-1-8 0 16,12-9 0-16,2-16 0 16,8-12 0-16,6-13-292 15,-1-14-300-15,3-13 72 0</inkml:trace>
  <inkml:trace contextRef="#ctx0" brushRef="#br0" timeOffset="18651.12">30382 9846 400 0,'8'-41'312'0,"-4"5"-49"16,-4 8-81-16,0 7-17 15,0 9 8-15,0 12 8 16,0 7 4-16,0 26 1 0,-12 36-186 16,-9 28 0-1,-2 34 0-15,-11 16 0 0,-2 12 0 16,-4-4 0-16,3-13 0 16,3-11 0-16,6-22 0 15,5-15 0-15,2-17 0 16,3-20 0-16,9-12 0 0,1-12-135 15,8-13-280-15,0-20 11 16,0-7 62-16,11-27 21 16</inkml:trace>
  <inkml:trace contextRef="#ctx0" brushRef="#br0" timeOffset="18951.62">30853 10026 274 0,'57'-114'294'0,"-13"19"-27"16,-15 26-77-16,-9 21-51 15,-12 15 15-15,-8 24 111 16,-25 26 46-16,-12 28-158 0,-5 29-153 16,-4 27 0-16,10 25 0 15,10 5 0-15,26-1 0 16,8-9 0-16,21-14 0 16,20-17 0-16,12-21 0 15,7-21 0-15,11-21 0 0,1-27 0 16,-7-15 0-16,-11-16 0 15,-14-23 0-15,-20-7 0 16,-15-3 0-16,-13 6 0 16,-27 17 0-16,-24 17 0 15,-22 20 0-15,-23 20-104 0,-18 25-155 16,-4 24-59-16,4 12-60 16,8 9-32-16</inkml:trace>
  <inkml:trace contextRef="#ctx0" brushRef="#br0" timeOffset="19716.57">32562 9683 703 0,'57'-125'325'0,"-8"-2"-159"15,-9 0-85-15,-7 6-44 16,-13-6-18-16,-20-3 28 0,-39-12 7 15,-40-8-22 1,-46-14 13-16,-50-2 18 0,-60-1 18 16,-70 13 24-16,-62 23 8 15,-50 29 3-15,-57 40-56 16,-47 47-60-16,-27 47 0 16,-17 54 0-16,5 49 0 0,25 43 0 15,35 42 0-15,42 49 0 16,46 56 0-16,55 54 0 0,52 32 0 15,71 20 0 1,79 26 0-16,87-1 0 0,87-17 0 16,95-27 0-16,89-42 0 15,101-42 0-15,90-41 0 0,72-43 0 16,69-48 0-16,36-52 0 16,17-44 0-16,17-61 0 15,1-54 0-15,529-195 0 16,-618 13 0-16,-45-69 0 15,-50-59 0-15,-49-45 0 16,-63-36 0-16,-80-39 0 0,-89-19 0 16,-107 9 0-16,-107 18-83 15,-111 22-210-15,-104 32-57 16,-100 39 60-16,-84 49 50 16,-45 55 17-16,-20 50-40 15</inkml:trace>
  <inkml:trace contextRef="#ctx0" brushRef="#br0" timeOffset="20898.64">26819 7599 681 0,'-8'33'224'16,"2"-5"-111"-16,6-11-39 0,0-6 29 16,0-11 96-16,0 0 103 15,11-11-10-15,10-23-233 16,10-26-59-16,19-26 0 0,14-24 0 16,6-24 0-16,3-29 0 15,4-28 0-15,-4-29 0 16,-8-20 0-16,-12-16 0 0,-12 4 0 15,-17 15 0-15,-13 25 0 16,-11 33 0-16,-20 25 0 16,-12 19 0-16,-12 21 0 15,-10 21 0-15,-6 15 0 16,-2 14 0-16,6 14 0 0,8 14 0 16,7 11 0-16,14 9 0 15,5 3 0-15,11 6 0 16,11 2 0-16,8 5 0 15,20 0 0-15,34 0 0 0,34-7 0 16,34-5 0-16,23-8 0 16,23-5 0-16,2-4 0 15,1-4 0-15,-11 4 0 16,-27 6 0-16,-32 1 0 16,-27 6 0-16,-27 4 0 15,-17 1 0-15,-14 3 0 0,-7 8 0 16,-10 0 0-16,-22 24 0 31,-18 21 0-31,-21 32 0 16,-19 33 0-16,-7 28 0 15,7 21 0-15,16 23 0 0,25 14 0 16,32 4 0-16,23-8 0 16,34-13 0-16,41-21 0 15,39-20 0-15,39-24 0 16,30-28 0-16,19-25 0 15,6-25 0-15,0-27 0 16,-5-26-738-16</inkml:trace>
  <inkml:trace contextRef="#ctx0" brushRef="#br0" timeOffset="22695.89">4909 5507 1062 0,'0'-65'423'0,"3"20"-219"16,1 24-118-16,5 51-39 15,-9 60-16-15,0 64 33 16,-9 65 55-16,-6 43-108 0,-2 29-11 15,4 15 0-15,13-6 0 16,0-22 0-16,5-43 0 16,7-38 0-16,1-42-125 15,-5-37-183-15,-1-37-62 0,2-40-11 16,-9-49-8 0</inkml:trace>
  <inkml:trace contextRef="#ctx0" brushRef="#br0" timeOffset="23011.66">4631 6008 667 0,'-27'-146'429'16,"3"31"-137"-16,7 25-144 15,6 22-92-15,11 16-39 0,16 6-30 16,20-3 9-16,29 1 4 16,28-9-6-16,24-9-1 15,22-4-22-15,8-3-2 16,-6 0 11-16,-8 4-4 15,-18 0 2-15,-21 7 12 16,-26 17 55-16,-15 14 46 0,-21 9-2 16,-15 11-21-16,-9 11-26 15,-8 33 5-15,-20 39 175 16,-17 63-222-16,-4 61 0 0,6 44 0 16,21 20 0-16,39-7 0 15,48-26 0-15,61-36 0 16,61-43 0-16,45-47 0 0,20-39 0 15,7-42-292 1,-6-32-421-16</inkml:trace>
  <inkml:trace contextRef="#ctx0" brushRef="#br0" timeOffset="34960.55">31283 12447 623 0,'11'0'466'0,"-3"9"-218"0,-8 2-133 15,0 8-59-15,-8 20-19 16,-11 18 55-16,-22 24 97 16,-20 29 27-16,-19 28-211 15,-27 35-5-15,-21 29 0 0,-27 34 0 16,-21 16 0-16,-13 9 0 15,-16-4 0-15,-5-17 0 16,-14-16 0-16,-15-21 0 0,-22-29 0 16,-22-26 0-16,-33-35 0 15,-43-31 0 1,-498-21 0-16,379-76 0 0,-31-23 0 16,-11-14 0-16,1-14 0 15,20-3 0-15,32-9 0 16,36-4 0-16,38-7 0 15,39-9 0-15,41-3 0 0,41-5 0 16,41 0 0-16,36 8 0 16,33 5 0-16,32 12 0 0,23 10 0 15,23 16 0-15,24 10 0 16,14 13 0-16,15 7 0 16,9 4 0-16,7 9 0 0,15 1 0 15,0 1 0-15,0 3 0 16,0-6 0-16,0-7 0 15,0-11 0-15,7-12 0 16,-3-9 0-16,0-5 0 0,-4-4 0 16,0 0 0-16,0 4 0 15,0 0 0-15,0 8 0 0,-12 4 0 16,-8-28 0 0,12 48 0-16,0-3 0 15,-9 16 0 1,10 12 0-1,-1 0 0-15,-22 40 0 32,-22 111 0-32,13-20 0 15,-12 31 0-15,0 25 0 0,-2 18 0 16,-1 2 0-16,6-3 0 16,8-14 0-16,3-15 0 0,9-20 0 15,6-24 0-15,10-29 0 16,1-28 0-16,11-18 0 15,-9-20 0-15,9-19 0 0,0-24 0 16,0-36 0-16,0-29 0 16,9-38 0-16,7-38 0 0,0-30 0 15,3-34 0-15,6-21 0 16,0-3 0-16,-4 4 0 0,-5 17 0 16,-1 29 0-16,-6 29 0 15,-1 40 0-15,-4 28 0 16,-4 20 0-16,5 19 0 15,3 18 0-15,0 16 0 0,12 7 0 16,20 9 0-16,25 25 0 16,22 12 0-16,17 8 0 0,21 2 0 15,17 3 0-15,13-5 0 16,8 1 0-16,-5-11 0 0,-12-1 0 16,-17-6 0-16,-26-8 0 15,-30-4 0-15,-37 1 0 16,-44 6 0-16,-49 15 0 15,-49 24 0-15,-47 30 0 0,-46 38 0 16,-32 33 0-16,-27 24 0 16,-8 20 0-16,-5 14 0 0,5 2 0 15,11 1 0 1,15-11 0-16,25-23 0 0,29-19-76 0,35-24-386 16,37-21-7-16,29-20 27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1:17.1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9444 6615 477 0,'-8'-21'164'16,"0"-15"-76"-16,-4-19-43 0,4-9-15 15,-4-22 5-15,-5-20 45 16,-2-20 22-16,-14-12 14 16,-13-12-32-16,-6 8 28 15,-21 11-12-15,-17 22-20 0,-18 23-9 16,-35 33-25-16,-41 37-21 16,-31 52-7-16,-20 57 5 15,0 58-9-15,3 52 39 0,12 46-3 16,19 27-28-16,26 26-2 15,36 16-8-15,50-14-9 16,53-22-13-16,52-37 6 16,53-44 2-16,53-36 3 0,57-47-1 15,47-36 6-15,39-26-6 16,10-10 0-16,-10 1 5 31,365 164-21-31,-326 176 14 31,-288 6 4-31,-70-179 7 16,-164 213 8-16,52-230-5 16,-38-26 23-16,-19-28 89 15,-5-35-124-15,4-29 0 16,15-35 0-16,8-28 0 0,16-28 0 16,14-24 0-16,24-26 0 15,29-17 0-15,34-9 0 16,38-9 0-16,40-9 0 15,28 1 0-15,27 6 0 0,21 13 0 16,4 13 0-16,2 16 0 16,-3 16 0-16,1 17 0 15,-9 12 0-15,-4 12-124 16,-4 17-241-16,-6 11-69 16,-5 8 23-16,-7 5-298 0</inkml:trace>
  <inkml:trace contextRef="#ctx0" brushRef="#br0" timeOffset="682.1">10402 5789 1094 0,'46'-152'388'16,"-18"34"-165"-16,-7 33-147 16,-13 27-74-16,-8 43 2 0,-13 60 5 15,-17 81 76-15,-21 81 64 16,-26 75-132-16,-18 67-17 0,-1 62 0 16,11 24 0-16,20-10 0 15,31-39 0-15,34-52 0 16,38-53 0-16,30-54 0 15,27-48 0-15,18-48 0 0,21-46 0 16,11-48 0-16,6-49 0 16,4-48 0-16,3-60 0 15,1-63 0-15,-1-69-28 0,-8-54-35 16,-9-27 38-16,-22-9 14 16,-31 8 16-16,-31 20 25 0,-33 41 62 15,-24 54-92-15,0 53 0 16,-24 51 0-16,-11 71 0 15,-22 84 0-15,-16 86 0 0,-12 95 0 16,-8 92 0-16,6 65 0 16,22 26 0-16,34-5 0 15,31-27 0-15,39-36 0 16,48-51 0-16,38-50 0 0,37-56 0 16,29-61 0-16,27-60 0 15,19-67 0-15,7-57 0 16,-1-55 0-16,-7-54 0 0,-12-65 0 15,-15-74 0-15,-16-43 0 16,-27-30 0-16,-33-12 0 0,-34-4 0 16,-39 4 0-16,-32 29 0 15,-28 44 0-15,-25 58 0 16,-15 47 0-16,-5 52 0 0,-4 41 0 16,7 35 0-1,0 28 0-15,14 23 0 0,3 18 0 16,9 24-39-16,8 21-359 15,8 24-47-15,11 27 50 0,22 18 25 16</inkml:trace>
  <inkml:trace contextRef="#ctx0" brushRef="#br0" timeOffset="931.37">15143 5532 929 0,'43'-79'652'16,"-11"15"-207"-16,-11 15-424 15,-4 12-21-15,-10 21 0 0,-7 28 0 16,0 71 0-16,-21 79 0 16,-15 78 0-16,-17 66 0 15,-10 68 0-15,-8 53 0 0,6 21 0 16,13-16 0-16,11-42 0 16,21-43 0-16,20-55 0 0,12-47 0 15,13-51 0-15,-1-46 0 16,3-51 0-16,-2-61-307 0,4-60-257 15,-1-57 48 1</inkml:trace>
  <inkml:trace contextRef="#ctx0" brushRef="#br0" timeOffset="1248.19">15242 3997 1220 0,'-27'-123'448'0,"-5"59"-235"15,-8 64-122-15,-7 69-51 0,3 40-29 16,8 22-3-16,20 7-21 16,19-8-6-16,30-11-20 15,27-26 4-15,27-27-37 0,18-38-13 16,17-37-37 0,12-49-58-16,0-46 2 0,-12-50 7 15,-26-46 74-15,-34-11 94 16,-43 7 99-16,-38 25 43 15,-38 37-16-15,-33 39-63 0,-35 46-32 16,-25 49-10-16,-22 45-6 16,-1 44-14-16,10 38 5 15,24 18-38-15,38 18-91 0,36 5-123 16,48-12-49-16,42-21-77 16</inkml:trace>
  <inkml:trace contextRef="#ctx0" brushRef="#br0" timeOffset="1530.75">18151 2567 2015 0,'35'-73'32'16,"-13"26"-32"-16,-14 36 0 15,-8 50 0-15,-30 58 0 0,-22 79 0 16,-21 110 0-16,-20 86 0 15,-4 79 0-15,-5 72 0 16,7 30 0-16,16-4 0 0,11-23 0 16,14-31 0-1,14-39 0-15,15-51 0 0,16-59 0 16,9-54 0-16,0-52 0 16,4-52 0-16,1-50-137 0,-5-44-285 15,0-46-8-15,-17-54 40 16</inkml:trace>
  <inkml:trace contextRef="#ctx0" brushRef="#br0" timeOffset="1697.33">15881 6496 1639 0,'-90'-52'408'16,"25"6"-408"-16,29 9 0 15,36 6 0-15,56 3 0 0,63-10 0 16,58-3 0-16,60-11 0 15,38-5 0-15,39-5 0 16,30-3-172-16,22-3-365 0,7-14-6 16</inkml:trace>
  <inkml:trace contextRef="#ctx0" brushRef="#br0" timeOffset="2080.04">19946 5629 1188 0,'-44'45'429'15,"1"-4"-223"-15,12-9-110 16,5-3-56-16,10-5-15 0,8-7-15 16,8-10-6-16,0-7 1 15,8 0-1-15,17-3-2 16,20-22-2-16,23-24 3 0,17-29-15 16,14-15 4-16,0-8 1 15,-17 0 8-15,-17-2 8 16,-26 17 43-16,-31 17-52 0,-38 20 0 15,-38 29 0-15,-37 40 0 16,-33 50 0-16,-26 68 0 0,-11 69 0 16,5 47 0-1,20 22 0-15,32 3 0 0,41-5 0 16,49-10 0-16,50-15 0 16,41-30 0-16,51-27 0 0,49-33 0 15,44-36 0-15,38-42 0 16,21-40 0-16,14-41 0 15,-9-50 0-15,-8-43 0 0,-29-33 0 16,-30-33-362-16,-43-38-90 16,-31-38 67-16,-37-54-5 0</inkml:trace>
  <inkml:trace contextRef="#ctx0" brushRef="#br0" timeOffset="2612.81">21976 3599 296 0,'3'-250'222'0,"15"23"-72"15,9 23-71-15,10 34-5 16,3 35 6-16,-3 33 10 16,-7 33-18-16,1 48-19 15,4 61 199-15,12 59 102 0,-4 72-29 16,-9 93-325-16,-14 75 0 16,-20 43 0-16,0 42 0 15,0 27 0-15,0 1 0 16,5-33 0-16,15-53 0 0,12-63 0 15,7-64 0-15,3-61 0 16,-11-51 0-16,-1-50 0 16,-6-48 0-16,12-62 0 0,13-69 0 15,16-72 0-15,17-58 0 16,7-25 0-16,-4 5 0 0,-3 36 0 16,-13 45 0-16,-17 45 0 15,-6 45 0-15,2 44 0 16,9 53 0-16,11 50 0 0,14 51 0 15,15 37 0 1,33 22 0-16,36 7 0 0,46-8 0 16,52-12 0-16,46-24 0 15,41-34 0-15,47-27 0 0,40-36 0 16,14-42 0-16,-10-30 0 16,-11-36 0-16,-32-31 0 15,-47-17 0-15,-52-3 0 16,-56 5 0-16,-56 7 0 0,-50 11 0 15,-42 18 0-15,-31 7 0 16,-22 15 0-16,-26 13 0 16,-17 9 0-16,-23 7 0 15,-28 13-96-15,-39 12-650 16</inkml:trace>
  <inkml:trace contextRef="#ctx0" brushRef="#br0" timeOffset="3510.91">14841 12572 799 0,'-28'62'620'0,"8"-12"-295"0,6-12-171 16,14-15-126-16,0-7-22 15,9-16 3-15,10-11 9 16,21-22 9-16,15-33-19 15,23-37-2-15,15-39 3 0,3-36-11 16,-2-27 5-16,-16-11-3 16,-27 10 37-16,-29 22-37 0,-34 35 0 15,-45 38 0-15,-65 54 0 16,-77 73 0-16,-81 98 0 16,-49 115 0-16,-53 91 0 0,-33 77 0 15,-10 61 0 1,23 32 0-16,57-14 0 0,72-41 0 15,86-48 0-15,97-50 0 16,103-48 0-16,109-53 0 16,96-55 0-16,87-64 0 0,86-63 0 15,75-59 0-15,51-48 0 16,26-29 0-16,14-11 0 0,-25-4 0 16,-50 3 0-16,-63 13 0 15,-71 12 0-15,-74 14 0 16,-71 15 0-16,-52 7 0 0,-55 8 0 15,-38 9 0-15,-40 4 0 16,-27 7 0-16,-33 5 0 16,-15 0 0-16,-11-2 0 15,-6-10-274-15,-3-13-235 0,12-12 123 16,16-25 94-16,25-26 83 16,31-38 45-16,38-42 61 15</inkml:trace>
  <inkml:trace contextRef="#ctx0" brushRef="#br0" timeOffset="4508.96">17656 13478 175 0,'145'-217'275'15,"-18"17"29"-15,-25 30 49 0,-29 32 35 16,-30 28-110-16,-30 39-109 16,-35 43-64-16,-33 53-105 15,-43 57 0-15,-29 53 0 0,-14 48 0 16,-9 40 0-16,11 29 0 16,27 1 0-16,35-9 0 15,40-19 0-15,37-40 0 16,40-33 0-16,40-43 0 0,36-39 0 15,21-49 0-15,22-45 0 16,14-54 0-16,7-53 0 16,-7-47 0-16,-18-43-43 0,-21-31-17 15,-28-16 35-15,-32-5 32 16,-39 17 70-16,-27 39-33 0,-28 55-44 16,-33 51 0-1,-19 63 0-15,-18 56 0 0,-3 53 0 16,2 45 0-16,20 28 0 15,17 26 0-15,35 15 0 0,30 8 0 16,38-8 0-16,41-17 0 16,35-23 0-16,24-33 0 15,20-33 0-15,-3-37 0 0,-3-32 0 16,-14-44 0-16,-15-45 0 16,-11-34 0-16,-23-31-18 15,-15-34-14-15,-15-33 31 0,-18-23 24 16,-11-3 5-16,-12 5-28 15,-9 30 0-15,0 34 0 16,1 41 0-16,0 38 0 16,10 50 0-16,17 66 0 0,23 64 0 15,16 66 0-15,17 52 0 16,4 41 0-16,-1 30 0 0,-10 13 0 16,-12 3 0-16,-15-13 0 15,-22-25 0-15,-17-35 0 16,-9-40 0-16,-14-38 0 0,-8-37 0 15,0-34 0-15,0-39 0 16,8-45 0-16,20-66 0 16,28-64 0-16,31-54 0 0,30-44 0 15,35-36 0-15,29-42 0 16,34-32 0-16,30-17 0 16,21 4 0-16,6 13 0 15,-6 20 0-15,-32 18 0 0,-33 18 0 16,-45 33 0-16,-41 37 0 15,-42 35 0-15,-46 47 0 16,-36 48 0-16,-56 66 0 0,-63 84 0 16,-63 92 0-16,-50 83 0 15,-21 74 0-15,13 62 0 16,47 32 0-16,68-5 0 0,91-23 0 16,98-38 0-16,111-40 0 15,95-41 0-15,79-39 0 16,79-44 0-16,56-39 0 15,33-51 0-15,21-52 0 0,5-42 0 16,-5-52 0-16,-29-43 0 16,-38-44 0-16,-36-33 0 15,-41-13 0-15,-43 4 0 16,-54 21 0-16,-53 21 0 0,-43 26 0 16,-42 27 0-16,-37 15 0 15,-31 17 0-15,-21 16 0 16,-20 13 0-16,-17 6 0 15,-12 10 0-15,-12 7 0 16,0 5 0-16,-12 3 0 0,1 1 0 16,3 9 0-16,8 2 0 15,0 5-162 1,0 12-404 0,0 9 82-16,0 8 72 15</inkml:trace>
  <inkml:trace contextRef="#ctx0" brushRef="#br0" timeOffset="6605.86">31388 14157 527 0,'-69'-49'292'0,"-13"-4"-85"16,-2 5-109-16,-4 7-58 15,-2 8-37-15,-4 0 3 16,-2 5-1-16,-15-1 23 16,-18 5 35-16,-26 4 25 15,-27 8-18-15,-30 4-5 0,-31 8-4 16,-34 0 22-16,-28 0 34 15,-23 16 37 1,-814 58-14 0,721-38-140-16,-18 9 0 15,-16 6 0-15,-19 7 0 0,-5 4 0 16,-2-1 0-16,-1 4 0 16,-10 4 0-16,-3 0 0 15,3-3 0-15,-3 2 0 0,-4 1 0 16,-5 0 0-16,9 0 0 15,3 1 0-15,9-4 0 16,14 3 0-16,16-5 0 0,6 5 0 16,1 4 0-16,-9 2 0 15,-4 2 0-15,-4 4 0 0,-5 5 0 16,-2 4 0-16,-1 0 0 16,8-6 0-16,3 2 0 15,11-9 0-15,2-3 0 16,8-5 0-16,19-5 0 0,20-7 0 15,14-2 0-15,13-4 0 16,11 2 0-16,9-3 0 0,11-5 0 16,14-2 0-16,11 2 0 15,9-4 0-15,6 1 0 16,10-2 0-16,7 0 0 0,13 1 0 16,21-5 0-16,12 1 0 15,16-5 0-15,14 1 0 16,20-5 0-16,14 2 0 15,20-7 0-15,13-2 0 16,17 0 0-16,15-6 0 0,13 2 0 16,10-1 0-16,19-4 0 15,7-3 0-15,7-9 0 16,14 8 0-16,9-8 0 0,6 9 0 16,8-9 0-16,2 0 0 15,2 0 0-15,1 0 0 16,-1 0 0-16,2 0 0 15,-5 0 0-15,-6 0 0 0,-2-5 0 16,-8-12 0 0,-4-6 0-16,-5-23 0 0,-7-22 0 15,-13-30 0-15,-9-33 0 16,-2-44 0-16,-6-49 0 16,-3-36 0-16,-4-44 0 15,0-55 0-15,-5-57 0 0,6-40 0 16,6-40 0-16,5-50 0 15,3-16 0-15,2-16 0 16,-2-19 0-16,5-2 0 16,5 13 0-16,3 6 0 15,3 3 0-15,2 16 0 0,0 24 0 16,-2 25 0-16,-6 10 0 16,-10 21 0-16,2 41 0 15,-1 43 0-15,4 29 0 16,-1 26 0-16,6 21 0 15,4 15 0-15,-1 14 0 16,4 23 0-16,-1 25 0 16,3 32 0-16,1 29 0 15,1 29 0-15,4 23 0 0,1 25 0 16,3 20 0-16,5 17 0 16,4 17 0-16,7 11 0 15,1 8 0 1,3 9 0-16,9 3 0 0,-1 6 0 15,3-1 0-15,10 7 0 16,0 1 0-16,0 4 0 16,4 4 0-1,2 0 0-15,16 0 0 16,21 0 0-16,36 0 0 16,47-4 0-16,56-4 0 15,57-4 0-15,53-5 0 16,45-4 0-16,62-7 0 15,64-1 0-15,51-4 0 0,60-3 0 16,54-1 0 0,39 1 0-16,48 0 0 15,31 8 0-15,46-1 0 0,33 3 0 16,23 12 0-16,29 3 0 16,10 11 0-16,10 0 0 15,-8 13 0-15,874 37 0 16,-908-19 0-1,2 7 0-15,-28 2 0 16,-16 5 0-16,-21 1 0 0,-43 1 0 16,-20 3 0-1,-27-5 0-15,-44 0 0 0,-49-5 0 16,-33 1 0-16,-28-1 0 16,-41-7 0-16,-50-4 0 15,-52-5 0-15,-47 1 0 16,-46-10 0-16,-35 2 0 15,-35-5 0-15,-27 1 0 16,-25-6 0-16,-29-7 0 16,-20 0 0-16,-10 0 0 15,-9 0 0-15,-13 0 0 16,-12-7 0-16,-11-2 0 16,-14 1 0-16,-6 0 0 15,-11 1 0-15,-7-3 0 16,-9 3 0-16,-2-1 0 15,-9 3 0-15,-7 1 0 16,-1 4 0-16,-4-4 0 16,-5 0 0-16,-2 0 0 15,-1 4 0-15,-4 0 0 16,1 0 0-16,4 16 0 47,-1 14 0-47,3 5 0 15,4 22 0-15,2 29 0 16,0 40 0-16,-4 45 0 0,-7 40 0 16,-6 46 0-1,-11 48 0-15,-10 74 0 16,-15 77 0-16,-26 65 0 0,-26 77 0 16,-36 62 0-16,-26 47 0 15,-19 39 0-15,-6 19 0 16,13 16 0-16,18 1 0 15,37-3 0-15,29-12 0 0,29-12 0 16,21-19 0-16,15-15 0 16,13-34 0-16,-13-35 0 15,-5-37-329-15,-32-37-512 0</inkml:trace>
  <inkml:trace contextRef="#ctx0" brushRef="#br0" timeOffset="8185.99">19957 16824 285 0,'-68'-90'447'0,"-5"16"-75"15,-5 26-99-15,5 32-107 0,1 44 5 16,-2 41 121-16,9 36-251 16,9 35-41-16,14 26 0 0,22 25 0 15,29 8 0 1,27 5 0-16,24-7 0 0,26-19 0 16,20-22 0-16,16-27 0 15,12-31 0-15,3-32 0 16,-2-34 0-16,-7-32-371 0,-9-42-112 15,-18-34 66-15,-19-43 57 16</inkml:trace>
  <inkml:trace contextRef="#ctx0" brushRef="#br0" timeOffset="8852.24">20681 16746 735 0,'-25'-102'445'16,"-11"32"-183"-16,-7 39-128 15,-16 31-48-15,-7 53 69 0,1 28 75 16,1 25-230-16,3 16 0 15,17 8 0-15,19 3 0 16,25-6 0-16,8-13 0 16,17-15 0-16,7-23 0 15,4-23 0-15,2-25 0 0,-2-28 0 16,-3-19 0-16,-6-26 0 16,-6-25 0-16,-9-15 0 0,-8-9 0 15,-4-6 0-15,0 2 0 16,0 12 0-16,0 15 0 15,0 20 0-15,0 14 0 16,4 12 0-16,14 22 0 0,10 11 0 16,8 15 0-16,7 14 0 15,6 11 0-15,1 7 0 16,-2-3 0-16,-11-2 0 0,-9-10 0 16,-3-8 0-16,-9-6 0 15,-3-12 0-15,-13-17 0 16,0-23 0-16,-13-17 0 15,13-22 0-15,0-9 0 16,13-7 0-16,-2 7 0 0,6 10 0 16,3 11 0-16,3 16 0 15,2 20 0-15,4 17 0 0,4 29 0 16,-1 21 0 0,1 10 0-16,-5 10 0 0,-3-1 0 15,-2-5 0-15,-6-6 0 16,-6-19 0-16,3-5 0 0,-7-13 0 15,-7-14 0-15,0-14 0 16,5-26 0-16,1-28 0 16,11-25 0-16,-1-24 0 0,10-15 0 15,5-6 0-15,6 12 0 16,3 26 0-16,-2 24 0 0,-3 32 0 16,2 37 0-16,-4 44 0 15,-1 35 0-15,2 26 0 16,2 17 0-16,4 9 0 15,9-2 0-15,13-7 0 0,14-11 0 16,17-14 0-16,17-19 0 16,6-18 0-16,8-23 0 15,2-19-174-15,-6-29-522 0</inkml:trace>
  <inkml:trace contextRef="#ctx0" brushRef="#br0" timeOffset="9467.9">22788 16522 924 0,'-34'0'997'16,"-1"8"-871"-16,-6 20-126 0,0 14 0 15,8 2 0-15,6-2 0 16,6-12 0-16,4-5 0 0,9-8 0 16,8-9 0-16,0-24 0 15,0-18 0 1,0-10 0-16,0-8 0 0,13 4 0 15,-1 3 0-15,1 7 0 16,-5 10 0-16,5 11 0 16,1 14 0-16,8 3 0 0,2 20 0 15,4 8 0-15,5 5 0 16,1 0 0-16,-3-4 0 16,-2-10 0-16,-1-7 0 0,4-15 0 15,1-18 0-15,-5-15 0 16,-2-17 0-16,-10-16 0 0,-16-17 0 15,-16-12 0-15,-22-7 0 16,-14 0 0-16,-22 2 0 16,-7 14 0-16,-5 19 0 0,-4 26 0 15,7 23 0-15,5 21 0 16,13 16 0-16,16 18 0 0,21 6 0 16,28 5 0-16,15-3 0 15,38-15 0-15,34-15 0 16,30-21 0-16,20-27 0 15,14-20 0-15,-1-18 0 0,-11-15 0 16,-22-5 0-16,-19 4 0 16,-29 13 0-16,-21 11 0 15,-16 18 0-15,-10 15 0 0,-10 25 0 16,-12 28 0-16,0 30 0 16,-12 43 0-16,12 42 0 15,0 39 0-15,12 29 0 0,15 18 0 16,19 7 0-16,11-4 0 15,8-12 0-15,8-18 0 16,4-23 0-16,2-23-156 16,0-35-418-16,-3-32 62 0,-2-28 112 15</inkml:trace>
  <inkml:trace contextRef="#ctx0" brushRef="#br0" timeOffset="10782.36">24551 15933 659 0,'9'-127'677'0,"-3"26"-37"0,2 23-569 16,13 38-71-16,12 35 0 15,11 38 0-15,8 36 0 0,5 33 0 16,-6 24 0 0,-17 12 0-16,-8 9 0 0,-18-10 0 15,-8-6 0-15,-21-12 0 16,-7-17 0-16,-5-22 0 0,1-15 0 15,-1-19-152-15,4-26-301 16,4-20 40-16,7-25 95 16,9-28 51-16,9-20 82 0,9-21 88 15,9-7 92-15,12-1 182 16,2 9 33-16,1 10 45 0,-4 24-21 16,-4 17-81-1,2 22 18-15,6 20 48 0,6 16 17 16,2 18-27-16,1 9-183 15,2 10-26-15,-3 5 0 0,-2-11 0 16,0-6 0-16,-13-8 0 16,-4-12 0-16,-6-21 0 15,-3-9 0-15,1-19 0 0,3-25 0 16,3-21 0-16,5-19 0 16,0-25 0-16,4-12 0 15,4 3 0-15,2 9 0 0,1 21 0 16,6 16 0-16,-7 19 0 15,2 26 0-15,-1 20 0 16,-3 28 0-16,-4 32 0 16,-9 26 0-16,-8 25 0 0,-8 9 0 15,-4 10 0-15,-16-4 0 16,-7-12 0-16,-7-17 0 16,1-20 0-16,7-16 0 0,-4-17 0 15,6-28 0-15,3-16 0 16,17-28 0-16,0-23 0 15,12-13 0-15,13-13 0 0,12 8 0 16,7 11 0-16,13 21 0 16,8 20 0-16,3 29 0 15,6 21 0-15,-1 16 0 0,-5 10 0 16,-2 11 0-16,-8-6 0 16,-10-7 0-16,-8-7 0 15,-11-11 0-15,-9-7 0 16,-9-16 0-16,-11-24 0 0,0-21 0 15,0-19 0-15,-11-22 0 16,0-11 0-16,11-14 0 0,0-6 0 16,0-2 0-16,11 13 0 15,9 13 0-15,10 24 0 16,2 23 0-16,4 26 0 0,1 32 0 16,-1 28 0-1,-2 26 0-15,-11 19 0 0,-12 18 0 16,-11 11 0-16,-11 4 0 15,-11-4 0-15,0-16 0 16,-4-21 0-16,8-16 0 0,2-21 0 16,2-18-490-16,2-22 43 15,12-26 100-15,4-22 68 0,12-18 90 16,6-11 84-16,1-4 101 16,6 4 160-16,-1 12 58 15,-4 11 28-15,-3 13-44 0,-1 17-56 16,-4 20 57-16,4 4 52 15,1 25 22-15,3 11-87 16,0 0-186-16,6 7 0 16,-4-12 0-16,4-4 0 0,-3-9 0 15,7-18 0-15,-1-12 0 16,2-17 0-16,3-20 0 16,-2-11 0-16,-3-18 0 0,-5-12 0 15,-8-11 0-15,-6-10 0 16,-14 1 0-16,0 5 0 15,-14 7 0-15,2 6 0 0,4 8 0 16,8 20 0-16,0 12 0 16,0 10 0-16,0 14 0 15,20 24 0-15,11 23 0 16,20 31 0-16,25 35 0 16,20 29 0-16,20 36 0 0,0 42 0 15,3 41 0-15,-21 23 0 16,-27 9 0-16,-25-1 0 15,-35-15 0-15,-34-22 0 0,-33-23 0 16,-29-33 0-16,-31-34 0 16,-17-30 0-16,-14-30 0 15,-6-31 0-15,-2-30 0 0,5-32 0 16,12-34 0-16,21-31-214 16,22-38-204-16,39-36 43 15,32-34 43-15,30-28 35 16,24-10-113-16</inkml:trace>
  <inkml:trace contextRef="#ctx0" brushRef="#br0" timeOffset="11066.83">27099 14976 438 0,'42'-95'367'15,"-14"10"-63"-15,-3 4-145 16,-1 3-70-16,1-3-35 16,7-5-7-16,12-10-10 0,15-7-19 15,9 1-8-15,17 4-4 16,12 9 18-16,5 16 6 15,4 5 16-15,-9 10 73 16,-12 13 112-16,-20 8-163 16,-16 12-68-16,-11 14 0 15,-15 27 0-15,-7 49 0 16,-8 65 0-16,1 62 0 0,3 52 0 16,8 32 0-16,20 22 0 0,21 15 0 15,17-4 0 1,101 270 0-16,-91-327 0 15,-6-36-82-15,-17-37-592 16,-20-41 77-16</inkml:trace>
  <inkml:trace contextRef="#ctx0" brushRef="#br0" timeOffset="11881.14">22273 18534 552 0,'-105'28'396'15,"-2"-4"-4"-15,8-4-90 0,17 1-131 16,12-5-63-16,24-8-7 16,35-11-76-16,59-34-25 15,88-40 0-15,118-53 0 0,124-51 0 16,134-30 0-16,124-29 0 16,112-9 0-16,71 6 0 15,51 3 0-15,19 12 0 16,-7 12 0-16,-29 16 0 15,-75 13 0-15,-103 28 0 16,-115 28 0-16,-108 31 0 0,-107 17 0 16,-93 19 0-16,-94 7 0 15,-90 12 0-15,-83 9 0 16,-75 10-87-16,-65 7-467 16,-52 6 1-16</inkml:trace>
  <inkml:trace contextRef="#ctx0" brushRef="#br0" timeOffset="12696.8">28916 14408 1449 0,'-50'-14'598'0,"7"-6"-598"15,1 2 0-15,11 6 0 0,2 0 0 16,7-4 0-16,13-12 0 15,9-17 0-15,9-16 0 16,17-13 0-16,13-15 0 16,20-9 0-16,18-8 0 15,16 5 0-15,12 6 0 16,9 14 0-16,12 15 0 0,1 19 0 16,2 19 0-16,0 11 0 15,-3 17 0 1,-7 21 0-16,-20 19 0 0,-17 29 0 15,-28 32 0-15,-38 34 0 16,-32 24 0-16,-33 19 0 0,-24 10 0 16,-12-1 0-1,0-4 0-15,4-7 0 0,12-6 0 16,16-3 0-16,20-3 0 16,17-6 0-16,16-12 0 15,24-15 0-15,12-22 0 16,10-19 0-16,6-24 0 15,5-22 0-15,-8-11-423 0,-9-9-181 16,-10 1 98-16</inkml:trace>
  <inkml:trace contextRef="#ctx0" brushRef="#br0" timeOffset="12945.26">29723 17116 1074 0,'0'45'787'0,"0"-16"-601"0,17-17-186 15,22-12 0 1,26-19 0-16,22-19 0 16,6-16 0-16,1-6 0 0,-9-9 0 15,-20-4 0-15,-21 3 0 16,-26 6 0-16,-32 14 0 16,-26 22 0-16,-28 20 0 15,-17 25 0-15,-5 19 0 16,-1 16 0-16,18 10 0 0,13 2 0 15,12 2-380-15,10-5-191 16,14-5 48-16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4:16.3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12184 1062 16 0,'0'-17'32'0,"0"5"7"16,0 7-4-16,0 5 0 0,0 14 44 16,-8 6 29-16,2 13-46 15,-2 16-19-15,-5 28 8 16,-9 41 27-16,-5 53 50 16,-17 48 42-16,-21 42-11 15,-22 39-34-15,-21 51-32 0,-18 31-32 16,-16 13-17-16,-12-8-2 15,-13-12 14-15,-9-9-5 0,-1-12-8 16,-6-20-15 0,0-20-8-16,-4-25-12 0,0-29-2 15,4-27-2-15,10-30-4 16,6-28-3-16,12-25 3 0,14-23 7 16,10-26-1-16,13-16-6 15,8-19 2-15,6-13-7 0,1-9 10 16,10-7 0-16,0-4-13 15,4-10 9-15,2-1-3 16,11-10-1-16,8-5 4 0,3-7-1 16,8 9 0-16,12-9 0 15,8 0-2-15,4 0 2 16,-16 0-4 0,33-5 5-16,-1 1 1 0,9 1-1 15,8-1 2-15,-10-3-3 16,2-3-2-16,8 6-5 15,-9 1 7-15,9-7-3 0,-8 4 1 16,8-4-3-16,-8 3 8 16,8-1-5-16,-9-8-1 0,9 0 9 15,0-1 0-15,0 0 6 16,-8 5 0-16,8-4 1 16,0 4-9-16,0-1 4 0,0 2 1 15,0-2 1-15,0-3-15 16,8 0 6-16,4-1-3 15,4-4 3-15,8 2-1 0,9-2 5 16,8 1-7-16,16-6-3 16,13 7 1-16,9 3 4 15,19 8-6-15,21 8 14 0,15 8-6 16,17 13 6-16,14 3-8 16,18 12 2-16,15 4 2 0,14 10-6 15,14 2 8-15,24 4-10 16,12 7 4-16,15-2 2 0,17-1-2 15,22-2 3-15,24-9-1 16,18-4-2-16,10-8-1 16,2-5 1-16,0-7-2 15,0 0 5-15,-8-6 7 0,-17 2 2 16,-21-5 7-16,-19 0-1 16,-28 1-7-16,-26-2-3 15,-24-2-5-15,-24 0-7 0,-27-2 4 16,-27-11 9-16,-28 9-9 15,-27-9 1-15,-23 0 31 0,-20 0 46 16,-18 0 30-16,-10 0-62 16,-6 0-46-16,-8 0 0 0,-9-4 0 47,0-1 0-32,0 1 0-15,0 0 0 31</inkml:trace>
  <inkml:trace contextRef="#ctx0" brushRef="#br0" timeOffset="826.28">16279 7929 2031 0,'4'0'-22'0,"0"0"-4"15,-2 0 1-15,-2 0-3 16,0 0 5-16,0 0 15 15,0 0 5-15,0 0 9 0,0 0 4 16,6 0-6-16,-6 0-1 16,0 0 2-16,0 0 5 0,0 0-2 15,0 0 0 1,0 0-2-16,0 0 2 0,3 0 5 16,-3 0-6-16,0 0-3 15,0 0 0-15,0 0-1 16,0 0 4-16,0 0 6 0,0 0-12 15,0 0 2-15,0 0-5 16,5 0 0 0,-5 0 3-1,0 0 5-15,8 0-10 16,4-3 7-16,4-7 0 0,13 3-1 16,7-4-7-16,13-10 1 15,13-4 9-15,14-8-11 16,9-12 1-16,8-13 1 0,6-6 1 15,-3-14-4-15,-3-12-3 16,-2-7 4-16,-6-7 4 0,-6-11-2 16,-15-4 7-16,-13-2 0 15,-10-10 0-15,-8 0 0 0,-13 6-3 16,-8-1 14 0,-7 13 16-16,-5 10-14 0,-11 18-16 15,-3 16 0-15,-2 15 0 16,-5 10 0-16,-4 11 0 0,-7 12 0 15,-4 14 0-15,-13 7 0 16,-13 23 0-16,-6 23 0 16,-8 20 0-16,-14 18 0 0,-6 27 0 15,-7 14 0-15,-1 14 0 16,-4 8 0-16,10-5 0 0,10-3 0 16,10-8 0-16,13-2 0 15,13-7 0-15,12-4 0 0,15-1 0 16,14-1 0-1,11-11 0-15,14 1 0 0,16-9 0 16,13-3 0-16,19-8 0 16,20-9 0-16,23-12 0 0,22-12 0 15,18-12 0-15,13-17 0 16,12-24 0-16,14-4 0 0,7-20 0 16,2-16 0-16,4-22 0 15,-10-24 0-15,-13-24 0 0,-14-27 0 16,-19-27 0-16,-25-15-8 15,-21-13 1-15,-31-8 14 0,-23-6 1 16,-32-2-8 0,-31 5 0-16,-18 12 0 0,-25 15 0 15,-25 18 0-15,-23 16 0 16,-15 14 0-16,-24 18 0 0,-10 17 0 16,-13 20 0-16,-8 21-119 15,-4 26-86-15,-3 26-26 16,-1 43-25-16,7 26-22 0,14 19-23 15,12 13-16-15</inkml:trace>
  <inkml:trace contextRef="#ctx0" brushRef="#br0" timeOffset="1358.62">20413 5922 569 0,'31'-72'498'15,"-14"1"-144"-15,-17 11-205 16,-12 10-131-16,-9 15-41 15,-14 9 5-15,-18 14 9 0,-15 22 19 16,-19 25 27-16,-7 31 11 16,-5 35-7-16,-12 38-16 15,1 32-2-15,4 25-13 0,17 6-11 16,19 2 1-16,31-9 1 16,30-13-8-16,34-18 5 0,32-26 3 15,31-27 4-15,35-34-1 16,22-32 4-16,22-34-16 0,16-34 8 15,12-35-5-15,-2-32 2 16,-10-35 3-16,-10-39-3 16,-27-34 3-16,-24-29 11 15,-34-15 54-15,-32 7 17 0,-30 18 58 16,-38 26-113-16,-36 28-27 16,-47 29 0-16,-33 28 0 15,-35 30 0-15,-21 22 0 0,-6 30 0 16,3 24 0-16,4 33-100 15,11 28-87-15,19 25-76 0,17 19-63 16,17 16-6-16,21 10-33 16</inkml:trace>
  <inkml:trace contextRef="#ctx0" brushRef="#br0" timeOffset="1707.35">23673 5071 1091 0,'49'-45'318'16,"-11"18"-247"-16,-15 9-177 15,-7 18 3-15,-12 38 47 16,-4 26 29-16,-29 50 40 15,-15 71 94-15,-24 62 70 0,-32 63-31 16,-25 48-60-16,-20 48-44 16,-18 22-22-16,-3-1-13 0,4-23 5 15,16-35-3-15,19-30-4 16,30-38 3-16,19-28-5 0,21-28-2 16,17-31-6-16,12-31-48 15,12-31-62-15,7-29-47 0,9-38-72 16,4-28-31-16,14-37 1 15,8-40-21-15</inkml:trace>
  <inkml:trace contextRef="#ctx0" brushRef="#br0" timeOffset="2058.3">23025 5083 1217 0,'-18'-154'438'0,"18"19"-295"16,9 13-212-16,34 18-178 0,47 18-38 16,53 20 53-16,43 13 85 15,37 16 74-15,34 22 40 16,11 15 31-16,-1 32 9 0,-14 24 10 16,-26 27-3-1,-28 22-3-15,-28 16 9 0,-38 22 6 16,-31 13 18-16,-37 15 11 15,-33 4-24-15,-32 4 17 16,-35-1 65-16,-36-7 20 0,-38-7 8 16,-34-19-5-16,-31-14-16 15,-22-20-17-15,-5-18-34 0,-2-16-32 16,0-15-18-16,2-23-19 16,8-14-55-16,-1-17-124 15,1-12-125-15,-1-16-54 16,-1-17-35-16</inkml:trace>
  <inkml:trace contextRef="#ctx0" brushRef="#br0" timeOffset="3638.91">7755 10146 296 0,'-32'11'227'15,"7"-11"-68"-15,8 7-46 0,6-7-53 16,11 0-37-16,0 0-7 16,0 9-3-16,0-9 7 0,3 0 5 15,10 0-7 1,12 7 18-16,15 5 11 0,21 4 11 16,20 6-9-16,32 1 6 0,30 11 7 15,32 2 7-15,28 4-7 16,16 5-26-16,16 5-10 15,13-2-9-15,16 4-5 16,16 3-4-16,17-4 4 0,8 6-5 16,8 5 5-16,7 7 8 15,16 5 7-15,17 7-4 0,12 4 3 16,15 5-9-16,1-1-4 16,0 1-1-16,6 3-7 0,-2 1-3 15,0-6-7-15,-2 3 6 16,8-11 8-16,10 3 8 0,16-6 25 15,6 1 19-15,0-9 21 16,3-5 6-16,5-7-19 0,3-16-69 16,1-13 0-1,-1-11 0-15,8-17 0 0,8-8 0 16,5-4 0-16,1 0 0 16,1-1 0-16,6 1 0 0,-3 0 0 15,-12-5 0-15,-18-2 0 16,-9-11 0-16,-6-9 0 0,-2-18 0 15,-1-17 0-15,-10-20 0 16,5-21 0-16,-3-10 0 16,1-21 0-16,-6-17 0 0,-12-21 0 15,-11-23 0-15,-6-29 0 16,0-28 0-16,-8-22 0 16,-17-10 0-16,-21-18 0 15,-18-11 0-15,-27-10 0 16,-20-7 0-16,-27 9 0 15,-29 8 0-15,-36 7 0 0,-29-5 0 16,-31-15 0-16,-39-23 0 16,-40-14 0-16,-36-3 0 15,-41-9 0-15,-40-12 0 16,-37-11 0-16,-29 5 0 16,-31 16 0-16,-41 6 0 15,-38-4 0-15,-34-7 0 16,-32 1 0-16,-17 11 0 15,-34 12 0-15,-36 7 0 16,-29-3 0-16,-19-4 0 16,-26-1 0-16,-28 307 0 15,-20 64 0-15,-11 0 0 0,-31 0 0 16,-18 0 0-16,-2 0 0 16,-19 0 0-16,-7 0 0 0,0 0 0 15,-4 0 0-15,-14 0 0 16,11 0 0-16,-2 0 0 15,1 0 0-15,15 0 0 0,18 0 0 16,15 0 0-16,11 0 0 0,21 0 0 16,16 0 0-1,4 0 0-15,0 0 0 0,13 0 0 16,11 0 0-16,1 0 0 16,2 0 0-16,14 0 0 15,28 0 0-15,15 0 0 16,11 0 0-16,-2 0 0 0,13 0 0 15,19 0 0-15,33 0 0 16,22 0 0-16,15 0 0 16,15 0 0-16,13 0 0 15,21 0 0-15,21 158 0 16,24 99 0-16,18 7 0 16,27 17 0-16,18 4 0 15,34 4 0-15,33-2 0 16,38-1 0-16,40 4 0 15,39 23 0-15,20 17 0 16,25 8 0-16,16-13 0 0,7-15 0 16,10-29 0-16,4-33 0 15,2-25 0-15,1-23 0 16,-3-16 0-16,-1-17 0 16,4-13 0-16,1-12 0 0,7-7 0 15,5-13 0-15,11-8 0 16,14-12 0-16,13-12 0 15,23-13 0-15,11-11 0 16,10-6 0-16,-2-6-82 16,0-6-85-16,-6-3-29 0,-10 0-7 15,-12-9-36-15,-9 1-7 16,-9-8 3-16,-16-10-51 16</inkml:trace>
  <inkml:trace contextRef="#ctx0" brushRef="#br0" timeOffset="4270.87">7401 5154 347 0,'-32'-74'167'0,"-4"8"-62"0,-1 14-56 16,1 11-23-16,-1 13-15 15,-3 14-5-15,0 14 3 16,-7 38 4-16,-1 52 72 16,-12 81 56-16,-17 85-24 0,-18 69 9 15,-5 57-44-15,2 54-41 16,13 28-16-16,23-3-12 15,31-26-11-15,39-32-2 0,40-37-8 16,49-43 4 0,47-44-1-16,42-43-18 0,41-44-78 15,38-54-78-15,34-43-28 16,23-55 0-16,1-40-68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17:56.3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3929 5751 435 0,'0'-32'306'0,"0"11"-144"16,0 5-103-16,-11 8-34 16,11 8-12-16,-8 0-4 0,8 24-11 15,0 25-5-15,0 28 6 16,0 34 8-16,0 27 14 15,0 17-3-15,0 4-12 16,0 0 0-16,0-14 0 16,0-20-2-16,0-17-6 15,0-18 2-15,0-21-22 16,0-17-89-16,0-19-62 0,3-12-27 16,5-27-59-1</inkml:trace>
  <inkml:trace contextRef="#ctx0" brushRef="#br0" timeOffset="247.26">4487 5657 367 0,'19'-49'188'0,"-7"17"-81"16,-4 9-49-16,-8 9-25 15,0 14-11-15,0 0-14 0,0 26-3 16,0 21 3-16,5 35 10 15,3 29 17 1,1 23 3-16,3 12-18 16,-1 2-11-16,6-15-8 0,-1-10 6 15,4-18-9-15,-4-20 3 16,0-16-7-16,1-16-53 16,-4-15-49-16,-10-11-25 15,-3-10-30-15,0-17-44 16</inkml:trace>
  <inkml:trace contextRef="#ctx0" brushRef="#br0" timeOffset="495.86">3897 6565 426 0,'-49'-7'230'0,"14"2"-104"0,10 0-58 15,11 5-30-15,14-2-8 16,0-3-16-16,17-3-6 15,23-9-2-15,31-8 1 16,18-2 5-16,5-5-6 16,-1 3-6-16,-8 1-11 15,-12 6-33-15,-11 10-66 16,-19 1-11-16,-6 2-12 0,-12 6-46 16,-10-1 3-1</inkml:trace>
  <inkml:trace contextRef="#ctx0" brushRef="#br0" timeOffset="978.44">5208 5482 316 0,'-16'-57'232'15,"0"8"-44"1,-1 13-90-16,6 12-33 0,-4 7-6 16,-2 10-16-16,-5 7-23 15,-6 20-10-15,-1 29-5 16,-2 20-4-16,2 20-1 16,5 14-2-16,7-3 5 15,17-5-3-15,0-19-4 16,0-14 4-16,8-13-6 0,9-17 4 15,12-11-10-15,10-21-9 16,15-8-3-16,6-8 7 16,5-5 6-16,-3 4 2 15,-9 9-9-15,-8 8-2 16,-9 17 2-16,-9 15 9 16,-5 17-4-16,-14 13 10 15,-8 2 5-15,-22 6 9 16,-4 2-5-16,-7-10 4 15,-5-9 5-15,2-13 5 0,0-7-12 16,4-13 4-16,7-4-9 16,1-16-8-16,0 0-37 15,0-16-61-15,2-4-43 16,11-1-24-16,11-8-64 16</inkml:trace>
  <inkml:trace contextRef="#ctx0" brushRef="#br0" timeOffset="1394.64">5880 5496 360 0,'-14'-34'272'16,"7"11"-106"-16,-1 6-98 15,8 5-42-15,-8-1-6 16,8 5-14-16,0 3-3 15,0 3-11-15,0-4-1 16,8 4 4-16,0-7 1 0,4-3 2 16,0-4-4-16,-1-5 2 15,3-3 2-15,-11 0 0 16,-3 3 0-16,0 5 3 16,-9 3 8-16,-2 13 0 0,0 0-1 15,-10 13 8-15,-9 10-7 16,-6 22 1-16,1 17 6 15,-3 11-1-15,11 4 2 16,10-4-7-16,9 0-1 16,8-4-3-16,16-6 0 15,12-7-1 1,66 42 3-16,-34-63-4 16,6-9-4-16,-6-9-26 15,-3-17-24-15,-3 0-24 0,-5-9-37 16,-10-16-56-16,-14-7-101 15</inkml:trace>
  <inkml:trace contextRef="#ctx0" brushRef="#br0" timeOffset="2942.22">3726 7831 438 0,'-57'12'243'0,"9"-12"-88"15,8 13-78-15,7-13-8 16,9 0 51-16,8 0 18 15,8 0-17-15,8 0-41 16,0-8-43-16,16-4-22 16,27-9-3-16,39-15-6 15,48-14 6-15,48-14-6 16,42-5 2-16,19-5 0 16,14 1-3-16,11 4-7 0,16 7 6 15,4 5-1 1,0 5-2-16,-11 11 2 0,-31 8-1 15,-29 9-2-15,-39 8-3 16,-36 7 2-16,-34 9 2 16,-25 0-1-16,-22 0 4 15,-22 0 9-15,-10 0 21 0,-9 0 37 16,-7 0 37-16,-9 0 62 16,0 0-81-16,0-8-89 15,0 1 0-15,0-10 0 16,-9-16 0-16,-2-24 0 15,-6-33 0-15,4-40 0 0,3-49 0 16,1-45 0-16,9-24 0 16,-13-4 0-16,5 7 0 15,-4 17 0-15,-3 17 0 16,-7 23 0-16,-3 22 0 16,-6 19-3-16,-1 21 5 15,-6 12-6-15,-2 16 9 0,-4 12-5 16,-2 10 0-16,-6 6-3 15,-10 13-2-15,-6 9 2 16,-6 8-3-16,-10 6-5 16,-9 10 8-16,-18 13 0 15,-15 11 4-15,-19 14-1 16,-14 28 0-16,-19 15-10 16,-22 19-2-16,-26 14 8 15,-27 3 4-15,-19 6 0 16,-9-2-6-16,15-7 4 0,18-9 3 15,19-8 6-15,23-11-11 16,32-14 8-16,27-6-3 16,32-14-1-16,36-9 3 15,22-2-11-15,17-5-13 16,10-12-11-16,13 9 0 16,7-9-8-16,10 0 5 15,0 0 18-15,0 0 5 16,0 0 9-16,0 0 0 15,0 0 1-15,0 8-6 16,0 4-1-16,0 4 4 16,0 13 6-16,0 16-1 0,7 24-5 15,1 28 6-15,1 34-3 16,-1 28 4-16,3 23-2 16,3 11-2-16,1-3 2 15,2-2 1-15,-1-13 1 16,-1-13-5-16,-2-11 5 0,0-13-2 15,-2-11 0 1,-3-13 6-16,-3-5-9 16,-1-3 8-16,-4-7-5 15,0-7 0-15,0-6-4 16,0-8 9-16,0-12-4 16,3-10-1-16,2-7-5 15,-2-12 10-15,2-9-7 16,-5-8-3-16,0-4 5 15,0-3 3-15,0-13 1 16,0 0 2-16,0 0 0 16,0 0-1-1,0-6-8 1,0 6 14-16,0-2-7 16,3-3 1-16,5-2-4 0,1-2-3 15,4 2 3-15,11-6 3 16,19-2-2-16,23-15 5 15,23-2-13-15,26-8 6 16,22-6-74-16,18-6-230 16,8-10-191-16</inkml:trace>
  <inkml:trace contextRef="#ctx0" brushRef="#br0" timeOffset="4523.16">384 6403 8 0,'-8'0'7'16,"0"0"2"-16,8 0-4 0,-8 0-1 15,8 0 3-15,0 0 4 16,0 0 5-16,0 0 4 15,0 15 27-15,0 6 49 16,0 0 7-16,0-1-51 0,0 1-27 16,0 3-9-1,8-3-8-15,5-2-4 0,4 2 4 16,-3-5-6-16,7-3-3 16,4-6 3-16,3-7-2 15,4 0 1-15,6 0-5 16,-3 0 2-16,-2-7 1 15,-9-2 0-15,-2 1 4 0,-8 4 2 16,0 4 0-16,-11 0 1 16,-3 0-7-16,0 8 5 15,0 8-3-15,-12 5 0 16,-7 6 1-16,-11 10-1 16,-5 1 0-16,-6-2-1 15,3-4-2-15,6-7-9 16,-1-9-12-16,5-4-50 0,7-12-34 15,7-4-3-15</inkml:trace>
  <inkml:trace contextRef="#ctx0" brushRef="#br0" timeOffset="4889.22">766 6159 15 0,'-12'12'33'16,"-1"7"48"-16,-1 7 63 16,1 2-55-16,5 4-44 15,8 1-19-15,0-1-17 0,8-3-5 16,8-9 1-16,17-7-4 15,10-13-1-15,11 0-7 16,7 0 2-16,-4-9-11 16,-6 2-29-16,-4 7-2 15,-15 7 21-15,-12 10 11 16,-12 6 23-16,-8 11 16 16,-20 1-4-16,-5 8-10 15,2-7-34-15,1-8-57 16,2-11-26-16</inkml:trace>
  <inkml:trace contextRef="#ctx0" brushRef="#br0" timeOffset="5226.18">1233 6012 80 0,'0'-21'67'0,"-8"8"-19"15,8 1-23-15,0 5-12 16,8-5-10-16,5 4-4 16,-1 0-13-16,-1-9-16 15,3 0-8-15,-6-2 14 16,-8 3 15-16,0 4 42 0,-14 3 27 16,3 9 12-16,-5 0 12 15,-1 17-36-15,-7 6-15 16,-1 5-11-16,1 6-6 15,5-1-9-15,6-1-4 16,13 0-3-16,0-3 3 16,0-1-1-16,15-4-10 15,15-4-2-15,9-7-31 16,10-13-103-16</inkml:trace>
  <inkml:trace contextRef="#ctx0" brushRef="#br0" timeOffset="6670.25">5026 2376 62 0,'0'-12'190'0,"0"0"-24"16,0 4-47-16,0 4-59 16,0 4-28-16,0 0-11 15,0 0-4-15,0 0-6 16,0 0-6-16,0 12-4 16,0 12 7-16,0 21-2 15,0 20 6 1,0 21 2-16,0 21-3 15,0 14 1-15,0 10-4 0,0-1 2 16,8-1-2-16,1-10-7 16,3-10 6-16,5-14-7 15,-3-22 5-15,-1-12-2 16,-1-17-2-16,-4-11 0 16,-3-8 3-16,-5-14 4 15,0-11 5-15,0 0-7 16,0-11-9-16,0-14-45 15,0-16-51-15,-16-8-51 16,-1-3-87-16</inkml:trace>
  <inkml:trace contextRef="#ctx0" brushRef="#br0" timeOffset="7382.76">4629 3280 281 0,'-30'-12'202'0,"5"5"-80"16,11-2-53-16,2 1-42 15,12-1-13-15,0 6-7 16,8-1-6-16,16 4 3 16,9 0-6-16,7 12 8 15,3 9 0-15,4 10-6 16,-4 13 8-16,2 10-7 15,-5 12 0-15,1-2-1 16,0 2 1-16,-8-9-1 0,-4-9 2 16,-7-7-4-16,-4-8 1 15,-7-10 4-15,3-6-4 16,-8-4 1-16,-6-5 6 16,5-8 15-16,-2 0 25 15,2 0 7-15,4-8-2 16,-1-9-21-16,3-15-9 15,5-18-11-15,9-22-6 16,5-14 1-16,-4-3-2 16,8 3-4-16,-2 9 1 15,-8 12 0-15,-4 15-3 16,-2 15 3-16,-7 6 3 16,-3 8-6-16,1 9 3 15,-9 5-8-15,0 7 7 16,0 0-1-16,0 0-2 15,-9 0 2-15,-2 0 0 16,-7 0-5-16,-6 0 3 16,-4 12 9-16,-4-5-7 15,-10 6 2-15,-6 0 3 16,-4-1-5-16,-9 0 3 16,-4 4-4-16,0-1 8 15,3 2-4-15,10-5 0 16,3 1-4-16,8-5 3 15,9-8 1-15,7 7 0 16,6 2 1-16,5-9-5 16,7 0 4-16,-1 0-3 0,8 0-1 15,0 0-3 1,0 0-10-16,0 0-18 16,0 0-29-16,0 0-25 15,0 0-22-15,0 0-47 16,5 0-76-16</inkml:trace>
  <inkml:trace contextRef="#ctx0" brushRef="#br0" timeOffset="9431.32">8981 4978 9 0,'0'-4'21'15,"0"4"27"-15,0 0 33 16,0-5 50-16,0 1-25 16,0 1-40-16,0 3-28 0,0 0-23 15,0-5 3-15,0 5 19 16,0-4 12-16,0 1 3 15,0-2-11-15,0 5-11 0,0 0 0 16,0 0-16-16,0 0 1 16,0 0-4-16,0 0-5 15,0 0 0-15,0 0-10 16,0 0 1-16,0 17 5 16,0 2 0-16,0 7 0 0,3 5-5 15,3 7 4 1,-3-2-3-16,-3 1 2 0,5-1-1 15,-2 3 2-15,2 0-3 16,-2 1 4-16,-3 6 1 16,5-1-2-16,-1 0 0 0,-4-9-1 15,0-4 1-15,5-2 1 16,-5-11-1-16,0-3 1 16,0 1-2-16,0-5 1 0,0-5-1 15,0 7 2-15,0-2-2 16,0-5 1-16,0 5-2 15,0-3 2-15,0-2 1 0,0 2-4 16,0 0 5-16,0-2-7 16,0-7 7-16,0 9-1 15,0-9-1 1,0 0-3-16,0 0 3 16,0 0 0-16,0 0 1 15,0 0-1 1,0 0-2-16,0 0 6 15,0 0-2-15,0 0 0 16,0 0 7-16,0 0 3 16,0 0 3-16,0 0 1 15,0-5-3-15,0-2-1 0,0-2-6 16,0-8-9-16,-9-11-15 16,-4-16-7-16,2-12 6 15,-3-13 11-15,8-5-4 16,-3-4 3-16,9 1-8 15,-9 4 10-15,9 4-3 0,0-2 3 16,0 10-5-16,0 1-5 16,9 6-5-16,0 6 8 15,-3 7 3-15,8 8 1 0,-6 9 3 16,3 3 3-16,6 5 1 16,-5 4-2-16,5 5 4 15,-1 7-1-15,1 0 2 0,2 11 1 16,-3 10-3-16,-3 6-1 15,-4 15 6-15,-9 7-4 16,0 7-1-16,-17 6 2 16,1-1 3-16,-5-4-4 0,4-9-2 15,1-6 0-15,4-10 4 16,12-11-2-16,-8-5 2 16,8-4-2-16,0-12-1 0,0 0-2 15,0 0-4-15,0 0-1 16,0 0-4-16,4 0-6 15,9-9-7-15,3-3 9 0,1 5 9 16,-2-2 0-16,2 9 1 16,-9 0 2-16,0 0 7 0,-5 0 0 15,-3 9 1 1,0 3 4-16,0 4 1 0,-11 4 0 16,-5 5-7-16,-5-5 3 15,1 5-5-15,-1-5 2 0,2-4 0 16,-3 1-6-16,6-5-12 15,4 1-20-15,1-13-35 16,-1 0-104-16,-5-9-184 0</inkml:trace>
  <inkml:trace contextRef="#ctx0" brushRef="#br0" timeOffset="9780.92">9289 4750 78 0,'0'-21'151'16,"0"5"5"-16,0 4-53 15,0 7-39-15,-11 5-29 16,3 0-17-16,-5 17-4 0,-3 3 7 16,-4 9-4-16,4 8-2 15,4 2-8-15,4 6-4 16,8 1-2-16,0-1-1 0,12-10 1 15,12-6-1 1,4-4 1-16,4-5-7 0,1 1 4 16,-1-4-1-16,-4 2 3 15,-2 3-6-15,-10-2 4 0,-4-1-5 16,-12 6 3-16,0-4 5 16,-12 0-3-16,-4 3-2 15,-2-4-15-15,4 0-23 0,-3-3-21 16,4-5-56-16,13-5-28 15,0-7 22-15</inkml:trace>
  <inkml:trace contextRef="#ctx0" brushRef="#br0" timeOffset="10081.33">9537 5067 66 0,'0'-12'98'0,"6"0"41"16,-3 0-35-16,-3 3-41 15,0 6-28-15,0-2-16 0,4 0-9 16,-4 5-5-16,0-2-3 16,0-6-2-16,0-1 1 15,0 0-1-15,0-3 2 0,0 5 5 16,0-2 15-16,-13 9-6 16,5 0-9-16,8 0-6 0,-11 0 0 15,-3 21 5 1,3 4 0-16,0 2-1 0,2 2-7 15,0 3 4-15,9 6 1 16,0-1-1-16,5-5-12 16,8-8-10-16,6-8-1 0,14-7-26 15,8-9-73-15,7-17-44 16</inkml:trace>
  <inkml:trace contextRef="#ctx0" brushRef="#br0" timeOffset="14586.25">5066 7738 17 0,'0'-4'25'15,"0"-1"16"-15,0 3 17 16,0-3 14-16,0-3 12 0,0 8-3 15,0-4-30 1,0 4-13-16,0 0-9 16,0 0-3-16,0-5 3 0,0 1-1 15,0 4 4-15,0 0-2 16,0 0 3-16,0 0-3 16,0 0-5-16,0 0-3 15,-7 0-6-15,7 0-1 16,0 0 0-16,0 0-5 15,0 0-8-15,0 0-1 0,0 13-2 16,0-5 1-16,0-8 2 16,0 12-4-16,0-3 0 15,0-2 2 1,0 5 4-16,0 5-10 0,0-5 12 16,0-4-3-16,4-1-4 15,5 2 5-15,-9-9-6 16,0 9 3-16,3-9-1 15,-3 0 3-15,5 0-1 16,-2 0 1-16,-3 0-2 16,0 0 2-16,0 0 2 0,0 0-2 15,0 0 0-15,0 0-1 16,0 0-1-16,0 7-2 16,0 2 1-1,0-1 4 1,0-8-7-16,0 0 4 15,0 8 2 1,0 0-7-16,3 0 4 16,2 8 5-16,3 1-4 15,1 7-7-15,-6 9 9 16,2 3-5-16,3 6 2 0,-5-6 2 16,3 0-3-16,2 1-1 15,-6-5 6 1,3-2-5-16,-5-6 3 0,0-5 2 15,0-2-5-15,0-5 3 16,0-3-3-16,0-9 3 16,0 7-4-16,0-7 5 15,0 9-3-15,0-1 1 16,0 0 3-16,0-1 1 16,0 2-1-16,0-9-1 0,0 9 3 15,0-2-1-15,0-7 0 16,3 12-5-16,-3-3 3 15,5 3-2-15,-2 0 4 16,3 5-7-16,-6-5 4 16,0 0-3-16,3 4 5 15,2-4-2-15,3-3-1 16,-5-1 0-16,2-1 0 16,-5 3 3-16,0-10 2 15,0 11 4-15,0-11 2 0,0 8-2 16,0 0-1-16,0-8-2 15,0 12-5-15,0-4 3 16,0 1-5-16,0-1 0 16,0 4 3-16,0-4-5 15,0-8 7-15,0 13-8 16,0-6 6-16,0-7-2 16,0 9-4-1,0-9 4-15,0 7 1 16,0 6-2-16,0 0 2 15,0-5 1-15,0-8-2 16,0 7 2-16,0-7 0 16,0 0 2-16,0 9-4 15,0-9 5-15,0 0-1 16,0 0 5-16,0 0 4 16,0 0-1-16,0 0-1 0,0 0 7 15,0 0-5 1,0 0 11-16,3 0 8 0,-3 0 4 15,0 0-3-15,6 0-1 16,-4 0-14-16,3 0-13 16,-5 0 0-16,0 0-3 15,0 0 2-15,0 0-6 16,0 0 2-16,0 0 1 16,0 0 0-16,0 0-5 15,0 0 1 1,0 0 5-1,0 0-2-15,0 0 2 16,0-4 1-16,0-1-2 16,0 5 0-16,3 0 2 15,2 0-3-15,-2 0-2 16,-3 0 3 0,0 0 1-16,0 0-5 15,0 0 3-15,0 0-4 0,0 0 8 16,0 0-7-1,0 0 4-15,0 0-6 16,0 0 1-16,0 0 4 16,0-3 4-16,0-1-2 15,0 4-6-15,5-4 3 16,-5 0 5-16,3 4-8 0,3 0 5 16,-6 0-3-1,0 0-2-15,3 0 4 16,5 0-3-16,5 0 2 0,-1 0 0 15,3-4 5-15,2 0 0 16,-1-1-8-16,1 2 3 16,-6-2 1-16,7 0 2 15,-7 3 0-15,6-3-1 16,-1-4 0-16,1 2-2 0,1-1 0 16,7-1 1-16,0 5-3 15,-1-3 2 1,1-1 3-16,4-6-3 0,-2 6 2 15,1 1-4-15,1-2 4 16,-1 2-6-16,2-2 3 0,-6 2 1 16,1 2 0-1,2 0 2-15,3-2-2 16,-8 1 0-16,4-1-2 0,-3 3 2 16,2 1-1-16,1-6 1 15,-4 2 1-15,3-2 0 16,-1 1-2-16,6-1 2 15,-2 2 0-15,1-1-1 16,-1-1 2-16,4 1 1 0,-4 0-5 16,2 0 8-1,-4-1-10 1,36-10 5-16,-25 7-4 0,3-1 10 16,4 0-7-16,5-2 3 15,5-1-7-15,-3-1 3 16,7 1 1-16,-1-1 0 15,0 0 5-15,0 2-6 0,0 2 1 16,-5 1-2-16,-3 5 4 16,0-3-7-16,-5-1 6 15,1 3-1-15,4-4 4 16,1-1-11-16,1-2 11 16,3-6-3-16,2 0 1 15,1-3-2-15,-1 4 3 0,1-1-4 16,1 0 1-16,-6 1 1 15,2 0-4-15,2 0 1 16,1-1 2-16,-1-3 2 0,9 0 0 16,9-1-2-16,2-4 8 15,6-2-8-15,4-2 4 16,-2-1-7-16,6 4 5 0,0-8-2 16,-1 5 3-16,-1 0-11 15,2 1 10-15,-9-1-8 16,-4 0 8-16,-7 4-4 15,-2 1 8-15,-3 4-6 0,-2 1-4 16,-4 1 7-16,2-2-9 16,-4 3 7-16,3 2 1 15,5-2-2-15,0 1 0 0,6-1 3 16,-3 0-1-16,-3 6-2 16,0-1 0-16,0-1-2 15,-1 1 1-15,1-6 1 0,1 3-4 16,4-1 13-16,1 1-9 15,8-6 3-15,5 0-6 0,11-5 0 16,6-1-1-16,8-6 4 16,0 1 1-16,-3-3 0 15,0 4 3-15,-5 2-1 16,-4-3-1-16,1-1-5 16,1 1-6-16,1-1 16 0,1 0-7 15,5 1 2-15,0-2-6 16,0 3 8-16,0-3-6 0,3 3-1 15,5-7 3-15,3 3 2 16,1-2-2-16,1-1 3 16,-6 1-8-16,-3 2 7 0,-5-3-5 15,-4 2 6-15,1-1 2 16,-4 1-7-16,2-1 2 16,7-4 0-16,1 0 0 15,8 0 0-15,0-4 0 16,11 1 2-16,0 2-1 0,-3-3-1 15,1 6-4-15,-3 2 7 16,-3-1-3-16,-6 2 0 16,-3 4 2-16,-6-2-6 0,-1 7 4 15,-5-3 0-15,-5 2-3 16,-3 0 7-16,-5-1-7 0,-4 5 9 16,0-1-8-16,-8 5 4 15,-2-1-4-15,-7 5 7 16,0-1-7-16,-6 5 3 15,-7-1-1-15,3 5-3 0,-1-1 3 16,-2 2 0-16,6-1-1 16,5-4 2-16,3-1-2 15,7 1 2-15,9-1-4 0,4-2 8 16,10-2-3-16,2-2-5 16,5-7 4-16,3 5 4 15,-4-4-7-15,2 1 1 0,-2 4 0 16,0-5-1-16,2 1 3 15,1-2-1-15,2 3 0 0,8-4-1 16,5-3 1-16,-3 1 1 16,6-2 0-16,3-3-3 15,2-3 2-15,-1 1 4 16,-1-6-1-16,2 2 4 16,-2-5-3-16,1-3 0 0,-4-3 4 15,0-1-4-15,-4-4 4 16,4-1-4-16,4-6 6 15,3 3-7-15,6 3 0 0,6 1-3 16,9 5 1-16,5 7 0 16,-1-1 1-16,-7 8 0 15,-9 6-3-15,-9 7 3 0,-15-2-4 16,-13 5 7 0,-11 11-3-16,-9 1 6 0,-11-4-6 15,-10 4-1-15,-7 1-1 16,-10 5 2-16,-4 2-6 15,-10 1 2-15,-7 4 8 16,-5 0-2-16,-5 0-7 0,-4 0-7 16,-2 0-26-16,-6 0-53 15,0 0-103-15,0 0-59 16,0-4-66-16</inkml:trace>
  <inkml:trace contextRef="#ctx0" brushRef="#br0" timeOffset="17934.93">11811 1567 334 0,'-11'-54'218'0,"-2"6"-64"16,1 8-74-16,0 11-47 0,12 4-11 15,-9 8-19-15,9 9-1 16,-8 8-8-16,0 0 6 16,8 17-2-16,-15 16-1 15,-5 15 3-15,-10 14 2 16,-1 7-1-16,-7 0 3 15,-2-3-4-15,-4-13 0 16,-5-9 0-16,-5-15 0 16,3-14 0-16,-2-15 1 15,-1-8-9-15,6-21-14 0,6-11-8 16,15-17 14-16,14-8-1 16,13-5 10-16,13 7-1 15,14 5 5-15,11 8 3 16,6 10 0-16,13 15-6 15,5 18 3-15,1 14 0 16,3 23 5-16,3 10-6 16,-5 21 6-16,-2 16-4 0,-18 17 2 15,-11 15 1 1,-25 10-1-16,-16 8-3 16,-20-2 7-16,-12-6-4 0,-9-14-3 15,-1-10 5-15,2-19-2 16,3-15 0-16,8-7-4 15,4-13-6-15,6-13-28 16,2-13-31-16,10-15-93 0,3-7-47 16</inkml:trace>
  <inkml:trace contextRef="#ctx0" brushRef="#br0" timeOffset="18385.18">12933 1066 353 0,'37'-21'194'16,"-15"14"-101"-16,-13 7-48 15,-9 24-21-15,-25 9-10 16,-6 7-10-16,-15 5 2 16,-10 0-5-16,-18 3 1 15,-11-7 1-15,-2-4-3 0,-4-12 2 16,6-9-1-1,8-16-1-15,7-13-11 0,10-12-5 16,16-10 5-16,15-7 0 16,15-3 8-16,23-2-1 15,21 1-2-15,13 2 9 16,14 6-7-16,13 14 10 16,7 17-3-16,-1 7 3 15,3 24 0-15,-11 16 1 16,-8 22-1-16,-6 24-7 0,-13 22 2 15,-22 23 1 1,-19 19 2-16,-16 9-3 16,-20 5 0-16,-13-10 1 0,-8-16-3 15,2-16 3-15,1-20-2 16,8-20-4-16,10-20-8 16,7-19-36-16,10-14-22 15,7-18-40-15,12-18-59 0</inkml:trace>
  <inkml:trace contextRef="#ctx0" brushRef="#br0" timeOffset="18618.39">13351 1082 715 0,'24'-44'325'0,"-8"11"-181"15,-4 13-80-15,-4 6-38 16,-3 7-20-16,-2 7-5 15,-3 12 1-15,0 26-2 0,0 26 2 16,-11 29-2-16,-6 25-3 16,1 18 3-16,-5 6 3 15,2-8-29-15,-1-14-46 16,2-12-51-16,2-19-44 16,-1-15-22-16,3-17-55 0</inkml:trace>
  <inkml:trace contextRef="#ctx0" brushRef="#br0" timeOffset="18807.3">13139 1351 754 0,'-16'-49'250'16,"-1"13"-134"-16,6 8-66 15,11 6-24-15,0 6-16 0,0 4-12 16,0 4-41-16,0 8-30 15,0 0-27-15,0 0 1 16,0 12-25-16,8 4-20 16,3 1-103-16</inkml:trace>
  <inkml:trace contextRef="#ctx0" brushRef="#br0" timeOffset="19070.23">13504 1721 389 0,'8'0'215'16,"2"0"-108"-16,-2 8-56 15,-4-8-26-15,4 0-13 16,0 9-3-16,0-9-5 0,0 13 3 16,0-7-2-1,1-6 5-15,-1 10-7 16,-5-3 6-16,-3-7-4 15,0 8-1-15,0-8-2 16,0 0-10-16,0 0-26 16,0 0-36-16,0-8-68 15,0-15-106-15</inkml:trace>
  <inkml:trace contextRef="#ctx0" brushRef="#br0" timeOffset="19531.95">10767 3559 699 0,'-36'15'295'16,"20"-15"-156"-16,29-25-107 15,48-27-59-15,56-39 0 16,73-30 11-16,80-29 8 0,61-18 3 15,34-7 0-15,2 5 0 16,-10 9-77-16,-15 16 41 16,-34 14 20-16,-36 17 5 15,-52 25 8-15,-54 14 9 16,-44 23 28-16,-42 16 1 0,-26 10-21 16,-30 7-19-1,-24 8-34-15,-24 11-43 16,-25 16-38-16,-28 12-31 0,-21 8-71 15</inkml:trace>
  <inkml:trace contextRef="#ctx0" brushRef="#br0" timeOffset="19881.62">11441 3488 249 0,'-105'71'212'0,"25"-20"-82"16,15-6-62-16,16-14-36 0,16-6-10 16,12-7-5-16,14-18 1 15,7 0-9-15,28-22-1 16,38-22-3-16,43-30-3 0,53-18 1 16,56-15 0-16,56-15 1 15,26-4 0-15,8-5-2 16,9 1 7-16,5 4-2 15,-11 9 17-15,-18 11 18 0,-36 10 7 16,-47 24 9-16,-48 19 29 16,-43 13 19-1,-34 11 5-15,-25 8-26 0,-14 7-33 16,-18-1-24-16,-11 13-22 16,-11 2-77-16,-6 0-80 15,0 0-79-15,-27 0-88 16</inkml:trace>
  <inkml:trace contextRef="#ctx0" brushRef="#br0" timeOffset="20630.8">10992 8442 321 0,'-24'-29'464'16,"7"9"-101"-16,1 4-183 0,3 4-112 15,13 3-56-15,-8 9-6 16,8 0-15-16,0 0 2 16,0 12-6-16,0 17 11 15,8 25 6-15,8 31 15 0,6 25 8 16,1 20-13-16,2 8-3 16,-2 4-7-16,2 1-1 0,0-17 0 15,-5-20-3-15,-3-17 3 16,-1-20 2-16,-5-14-4 15,-3-16-3-15,-3-9 6 0,-5-15-4 16,0-7 5-16,0-8 0 16,3 0-13-16,2-8 2 15,4-5-2-15,2-10-3 16,10-14-4-16,12-17 6 16,7-10 4-16,13-6 2 15,3-8-8-15,10 2 5 0,10-1 2 16,6 3 1-16,2 4-13 15,2 7-1-15,-4 1-4 16,-9 13 5-16,-12 10 8 0,-17 5 4 16,-7 10 5-16,-12 8 2 15,-11 3 6-15,0 9 1 0,-11 4-1 16,-3 0-4-16,0 0-4 16,0 0-28-16,-9 0-59 0,-2 0-104 15,-5 0-109-15,-8 0-51 16</inkml:trace>
  <inkml:trace contextRef="#ctx0" brushRef="#br0" timeOffset="20963.61">12489 8434 1037 0,'0'-21'604'0,"0"5"-273"16,-8 4-261-16,8 12-108 15,-11 0 18-15,11 0 12 0,0 8 1 16,0 9 4 0,0 15 1-16,3 18-3 0,10 6 3 15,7 1-8-15,3-8-6 16,2-10-13-16,4-5 1 0,-1-10-20 16,-3-8-4-16,-4-16 16 15,-5 0 15-15,-8-12-16 16,-8-20-16-16,-16-17 2 0,-10-13 31 15,-10-2 40-15,-8-5 11 16,-4 8-3-16,1 8-33 0,7 12-49 16,9 9-64-16,6 11-52 15,-4 21-58-15,1 12-25 0,-1 16-26 16,5 10-246-16</inkml:trace>
  <inkml:trace contextRef="#ctx0" brushRef="#br0" timeOffset="21280.4">12806 8104 729 0,'9'-41'593'0,"-9"9"-215"16,0 7-230-16,3 5-147 16,2 8-3-16,-2 5-8 0,2 2 7 15,4 5-6-15,7 24 2 16,12 21 8-16,7 21 5 15,13 16 5-15,-1 7-6 0,2 4 2 16,-1-8-9-16,-3-16 3 16,-5-16-1-16,-12-16 4 15,-2-13-3-15,-12-11 7 16,3-13-3-16,-4-18 4 0,-4-22-15 16,3-29-11-16,-6-23 0 15,2-20-38-15,-8-9-37 0,0-6-71 16,0 10-81-16,0 2-26 15,6 11-33-15,2 13-9 16</inkml:trace>
  <inkml:trace contextRef="#ctx0" brushRef="#br0" timeOffset="21662.62">13425 7729 409 0,'0'37'208'16,"3"-7"-99"-16,0-7-53 0,5-2-30 15,5-5-10-15,5-4-5 16,-4-12-7-16,11 9 2 0,4-9-3 16,-1 0 0-16,5-9-4 15,-1-3 2-15,-4-8 1 16,-2-4-2-16,-6-5 1 0,-6-8 4 16,-1-8-5-16,-8 2 6 15,-5-7 3-15,-10 0 20 16,-9 5 0-16,-4 0 9 15,-6 10 10-15,-4 10 12 0,1 4 18 16,-1 14-24-16,5 7-15 16,2 19-4-16,-2 31-15 15,9 23-8-15,1 16 0 0,18 10-3 16,5 3-3-16,21-5-3 16,5-11-1-16,14-18 2 0,8-14-2 15,11-17 2-15,14-18-7 16,12-19-19-16,7-5-57 15,4-18-112-15,-1-13-66 0,-5-14-46 16</inkml:trace>
  <inkml:trace contextRef="#ctx0" brushRef="#br0" timeOffset="22361.45">10590 11138 511 0,'-33'16'317'16,"9"-4"-124"-16,4-12-107 0,4 0-85 15,3 0-28-15,13 0 8 16,0 0 12-16,8 0 9 15,16-12-2-15,26-14 6 0,30-14-1 16,33-22 1-16,42-23-4 16,35-24 8-16,47-25-10 15,35-20 1-15,24-15 5 0,9-5-3 16,-4 1 7-16,-6 8-4 16,-10 15-5-16,-12 14-1 0,-18 20 0 15,-24 8 2-15,-24 24 0 16,-32 14 1-16,-37 18-5 0,-32 10 17 15,-28 13 59-15,-26 9 85 16,-16 9 28-16,-11-1-7 16,-14 3-47-16,-6 9-62 15,-5 0-38-15,0 0-37 0,0 0-80 16,0 0-96-16,0 0-94 16,-13-5-124-16,-3-2-29 0</inkml:trace>
  <inkml:trace contextRef="#ctx0" brushRef="#br0" timeOffset="22978.3">14456 6546 125 0,'-17'-62'192'0,"1"17"-79"16,-1 12-47-16,2 14-23 0,1 7-11 15,14 3 5-15,-8 1 3 16,8 8 6-16,0 0-8 0,0 0-7 16,0-5-3-16,0 1-1 15,0 1 9-15,0 3 10 16,0-5-1-16,0 1-17 15,0-3-5-15,0-2-18 0,14-3-14 16,6-8 0-16,8-1 6 16,4-3-1-16,4 3 2 15,10 5 1-15,-2 4 1 0,0 4 1 16,2 8-5-16,-5 12 4 16,-1 5-3-16,-7 11 5 0,-5 12-6 15,-2 13 8-15,-9 13 2 16,-9 20 5-16,-8 11-7 15,0 13 4-15,-14 3-3 0,-3 2-5 16,-3 0 4-16,3-11-4 16,6-14 1-16,3-12 0 15,8-14 4-15,-12-12-4 16,12-11 6-16,-8-7-4 0,8-6-5 16,0-4 8-16,0-4-7 15,0-3 5-15,0 0-1 16,0-1-5-16,0 1-2 0,0 0 4 15,3-2-1-15,5 0 4 16,4 7-1-16,-4 2 0 0,0 0-6 16,5 1-24-16,3-2-54 15,-2 7-45-15,-3 2-19 16,0 0-53-16,1 1-6 16</inkml:trace>
  <inkml:trace contextRef="#ctx0" brushRef="#br0" timeOffset="23201.14">15288 8658 663 0,'8'12'411'0,"-5"-1"-130"0,2-11-136 15,-1 0-75-15,1 10-24 16,-2-10 73-16,-3 0 60 15,0 0-46-15</inkml:trace>
  <inkml:trace contextRef="#ctx0" brushRef="#br0" timeOffset="23259.95">15316 8691 1637 0,'-17'0'-565'16,"-11"0"32"-16</inkml:trace>
  <inkml:trace contextRef="#ctx0" brushRef="#br0" timeOffset="27303.32">10838 12304 408 0,'-33'0'117'0,"-5"9"-86"32,38-9-22-32,-8 0 2 15,8 0-2-15,0 8-4 16,0 0 18-16,-8-8-3 15,8 0-2-15,0 0-5 0,0 0 3 16,0 0 5-16,0 0 10 16,0 0 6-16,0 0-4 0,0 0-5 15,0 0 1 1,5 0-7-16,-2 0-5 0,2 0-4 16,-2 0 2-16,7 0 4 15,-2 0-3-15,3 0 7 0,9 0 5 16,10 13-4-16,10-13-6 15,17 0-5-15,16 0 7 0,15-6 0 16,19-5 8-16,6-13-3 16,12-1-6-16,7-4 1 0,1 0-7 15,-3 1-3-15,-5-1-5 16,-1 2 2-16,-3-3 5 16,1 2-3-16,3 0 1 15,11-4 3-15,9-5 9 0,9-8-5 16,4-7-2-16,12-6-1 15,9-2-7-15,9-1-5 0,2-6 6 16,-3 8-4-16,-9 2 4 16,-7 0 2-16,-11 3-6 0,-11 6 0 15,-7-2 0-15,-12 2 4 16,-4-4-2-16,-7-5 0 0,-3-5-4 16,1-4-3-16,2-3 5 15,-2-7 1-15,-3-5-2 16,-4-9 3-16,0-5-4 15,0-6-5-15,-5-5 9 0,-9 1 10 16,-2-6-10-16,-7 5-5 16,-10 1 1-16,-1-2 3 0,-2 2-1 15,-1-1 0-15,-5 4 7 16,-3 2 6-16,-8-3 4 0,-4-3 2 16,-5 1 13-16,-6-6 15 15,-15-7-4 1,-6 0 4-16,-9-1 5 0,-7 6 3 0,-5-1 3 15,-8-3-25-15,-6-2-2 16,-2-7-19-16,-7-4-10 0,-6-3 10 16,1 2-11-16,-9-1 14 15,-8 10-19-15,-3 0 0 16,-9 9 0-16,-8-1 0 16,-8 4 0-16,-4 8 0 0,-5 5 0 15,-8-2 0-15,-3 6 0 16,-4 0 0-16,-4-2 0 0,-4 3 0 15,-2 6 0-15,6 5 0 16,-1 11 0-16,-7 5 0 16,-6 12 0-16,-7 13 0 0,-11 7 0 15,-17 9 0-15,-8 12 0 16,-8 7 0-16,-1 5 0 0,0 8 0 16,0 4 0-1,4 4 0-15,-2 0 0 0,-2 9 0 16,-4 3 0-16,-11 13 0 15,-12 8 0-15,-17 16 0 0,-21 17 0 16,-16 12 0-16,-4 8 0 16,4 11 0-16,5 6 0 15,7 2 0-15,5 9 0 0,-6 18 0 16,-9 18 0-16,-11 22 0 16,-1 18 0-16,1 19 0 0,5 11-3 15,9 9 5 1,-2 6-6-16,6 14 9 0,8 12-5 15,16 16 0-15,24 4 0 16,37 4 0-16,44-7 0 0,53-1 0 16,57 4 0-16,49 4 0 15,47-8 0-15,48-20 0 16,43-29 0-16,47-42 0 0,52-38 0 16,46-46 0-16,37-41 0 15,24-38 0-15,23-39 0 16,10-39 0-16,0-22 0 0,-7-28 0 15,-9-20-160-15,-8-26-117 0,4-30-155 16,0-17-58-16</inkml:trace>
  <inkml:trace contextRef="#ctx0" brushRef="#br0" timeOffset="28685.69">10016 2123 276 0,'-15'-7'170'0,"-1"7"-65"15,-2 0-55-15,2 7-26 0,-7 15-12 16,-6 14-4-1,-4 13-6-15,1 20 3 0,-1 12 0 16,5 17-2-16,4 13 1 16,8 15 0-16,16 9 4 15,8 7-2-15,17 8 1 16,18 5-4-16,28-5 3 16,22-3 5-16,28-9 10 0,29-9 0 15,29-9 9-15,24-19 6 16,32-20-3-16,38-23-14 15,42-25-10-15,36-33-6 16,11-22 4-16,2-34-3 16,15-29 0-16,5-34 0 0,7-24 2 15,-13-19 0-15,-27-17 0 16,-21-12 11-16,-29-21 4 16,-28-28-6-16,-26-38 1 15,-32-26-4-15,-37 3 34 0,-43 21 91 16,-50 25 29-16,-48 36-43 15,-45 25-54-15,-41 24-35 16,-36 17-27-16,-25 15-3 16,-24 17-8-16,-29 14-6 15,-52 21-20-15,-70 25-36 16,-55 30 1-16,-42 31 14 16,-44 24 14-16,-45 28 15 0,-17 26 11 15,9 15 11 1,9 26 1-16,7 14-5 15,20 31 6-15,33 35 2 16,47 30-2-16,59 15 0 0,62-1 5 16,54-11-6-16,57-21-1 15,56-18 3-15,45-22-1 16,43-24-1-16,39-22-1 16,38-19 0-16,35-21-5 15,30-19 4-15,27-21 1 0,18-16-11 16,7-29 9-1,1-5 3-15,-2-19-3 16,9-13-12-16,3-16-42 0,3-9-147 16,-1-6-63-16,-14-9-80 15</inkml:trace>
  <inkml:trace contextRef="#ctx0" brushRef="#br0" timeOffset="31596.31">12726 14294 275 0,'-25'14'204'0,"8"-6"-59"15,2-8-65-15,3 12-38 0,-1-12-9 16,5 12 3 0,0-12 16-16,8 0-12 0,0 0-13 15,0 0 3-15,0 0-13 16,0-3-10-16,11-10-10 0,19-7 2 15,13-13 1-15,28-20 4 16,22-16-7-16,20-12 5 16,12-13 0-16,11 1 2 0,-3 3-2 15,-4 13-6-15,-7 7 4 16,-15 12 3-16,-17 15-4 16,-23 6 1-16,-9 13 0 0,-18 3 0 15,-7 4 1-15,-7 9 6 16,-17 8-1-16,0 0 8 15,-4 0-2-15,-5 0-2 16,0 17-10-16,-17 12 5 0,-7 19-4 16,-12 18-5-16,-9 19 8 15,0 8-3-15,5-3-1 16,7-9 0-16,4-7 0 0,9-17 0 16,7-8 0-16,13-12 1 15,0-9 0-15,5-5-4 16,6-1 4-16,11-6-1 0,5 1-1 15,11-5-1-15,6-4-1 16,9-2 5-16,8-6-1 16,-1 10-3-16,2-2 0 15,-2-8 3-15,-3 8-3 0,-3-8-1 16,-7 0 8-16,-6 0-3 16,-3 0 2-16,-11 0-4 15,-2 0 3-15,-9 0-1 0,-3 0 2 16,-5 0 7-16,-8 0 3 15,0 0 36-15,0 0 22 0,0-8-27 16,-21-5-23-16,-7-6-13 16,-5-10-2-16,-7-4-7 15,0-7 2-15,3-10-18 0,0 2 9 16,4 3 8-16,5 4-6 16,4 1 7-16,3-2 2 15,6 6-3-15,2 1 0 16,0 1 0-16,5 6-6 0,8 4 5 15,0-2-3-15,0 2 3 16,0 0-3-16,8 0-3 16,5 3-3-16,3 4 7 0,4 5 1 15,5 5-3-15,4 7 4 16,-7 0-3-16,3 11 4 16,-3 7-1-16,-3-3 1 15,-6-2-2-15,-2-1-1 0,-2 0 0 16,-9-5-6-16,0-7 7 15,0 9-2-15,0-9 6 16,0 0-6-16,-12 0 0 0,-1-11-4 16,5-6 0-16,1-8 4 15,-1-12-2-15,8-7-3 16,0-4 7-16,0-1-4 0,0 3 0 16,0 6 2-16,8 4 3 15,-1 8-2-15,6 6 2 0,-2 6-4 16,11 4 4-16,2 4 3 15,4 4-2-15,1 4-5 0,-1 0 6 16,1 16 2-16,-5 0 1 16,-4 0 0-16,-3 4-5 15,-9 2 2-15,-8-8-6 16,0 3 4-16,-14 0 0 0,-2-5 3 16,-2 0-5-16,-3-12 3 15,-3 0-6-15,-1 0-12 0,0-15 13 16,1-6-2-16,3-3 5 15,6-4-2-15,15-1 6 16,0-4-8-16,3-1 5 0,9 3 0 16,13 2-3-16,9 4 6 15,2 6-5-15,4 7 8 0,5 0-8 16,3 12 4-16,1 0 4 16,0 0-3-16,-5 15 2 15,-3 6 2-15,-6 2 1 0,-1 6 2 16,-11 4-5-16,-6 3 13 15,-9 9 10-15,-8 0-9 16,0-4-4-16,0-1-4 0,0-3-7 16,0-5-1-16,-8-7-1 15,8-8-2-15,0-2 3 0,0-5-2 16,0-10-4-16,0 0-2 16,0 0 2-16,5 0-9 15,6 0 9-15,6 0 1 0,12-5-2 16,3-3 1-16,4 0 6 15,5-1-7-15,3 1 5 16,-2 0-2-16,-3 8 3 16,-2 0 3-16,-4 0 1 0,-9 0-6 15,-7 0 8-15,-6 0 6 16,3 0-3-16,-11 0 10 16,-3 0-4-16,0 0 18 0,0-7 39 15,-9-7-22-15,-5-9-37 16,-12-11-14-16,-7-9-8 0,-2-11 1 15,-6-7 6-15,0-4-8 16,5-4-2-16,2-5 4 0,11 5 3 16,7 13 6-16,3 7-7 15,13 6 1-15,0 16-4 16,13 7 2-16,6 9 2 16,14 11 9-16,8 11 9 0,10 13-7 15,11 17 0-15,4 14 7 16,3 3 10-16,-1 11 7 0,-3 5-10 15,-8-1-11-15,-3-3 4 16,-14-9 2-16,-9-3-12 16,-1-14 3-16,-9-13-3 0,-10-9 4 15,-3-6 8-15,-8-16 24 16,0-4 7-16,-16-20-38 16,-8-22-22-16,-9-22-15 15,-4-22 2-15,3-12 17 0,-1 1 3 16,8 7 3-16,7 13-1 15,-1 12 3-15,8 11-2 0,5 14 2 16,8 1-5-16,0 12-6 16,0 3-59-16,0 2-85 15,8 7-85-15,8-4-44 0,13-11 26 16,16 1-41-16</inkml:trace>
  <inkml:trace contextRef="#ctx0" brushRef="#br0" timeOffset="32311.81">16791 11873 584 0,'23'-28'507'0,"-11"7"-150"16,-7 8-189-16,-5 13-107 0,-13 13-43 16,-6 20-12-16,-11 20-3 15,-1 16 0 1,2 16-1-16,1 10-2 0,6 7-3 0,11-4-4 15,11-14-1-15,0-11-9 0,0-11-10 16,11-18-4-16,11-3 14 16,6-8-2-16,9-5-3 15,8-11-2-15,3-5-4 16,4-12-7-16,5 0 8 0,1 0 6 16,-7-3 9-16,-5-6 3 15,-10 2 6-15,-7 2 2 0,-4 0 6 16,-10-2 10-16,-2-1-2 15,-9-1-7-15,-4-12-1 16,-8-7-1-16,-13-13-11 0,-7-8 8 16,-12-11-1-16,-13-11 0 15,-4-5 4-15,-13-2-4 0,-4 6 4 16,-5 6 15-16,-11 9-12 16,-4 12-6-16,-2 16-3 15,2 13-1-15,4 9 3 16,5 7 0-16,12 0-4 0,16 11 6 15,15-11-2-15,19 9-16 16,6-9-57-16,17 0 12 0,22-13-14 16,26-11 23-16,32-21 22 15,34-24 13-15,29-20 7 16,19-14 1-16,4-2 3 0,1-9-17 16,-8-1 2-16,-16 7 10 15,-27 10 2-15,-22 21 9 16,-24 15 34-16,-22 21 52 15,-19 13 21-15,-21 11-30 0,-8 17-33 16,-16 13-8-16,-10 19-9 16,-2 17 3-16,4 15 4 0,4 22-8 15,4 25 13-15,16 15-12 16,0 17-15-16,19-2 1 16,16-1 1-16,12-15-8 0,13-11-2 15,19-12 2-15,18-21-4 16,12-19-4-16,16-26 1 0,14-23-19 15,-4-18-108 1,-6-15-100-16,-12-21-83 0,-14-20-33 16,-26-12 24-16</inkml:trace>
  <inkml:trace contextRef="#ctx0" brushRef="#br0" timeOffset="33010.9">18539 11116 656 0,'-32'0'284'0,"4"0"-118"16,1 22-86-16,-2 9-39 16,6 14-26-16,1 0-4 0,2 0-10 15,3-5 1 1,6-7 2-16,2-4-1 0,1-9 1 16,8-8 1-16,-8-12-2 15,8 0-25-15,0-4-20 0,0-13-11 16,0-15 1-16,13-21 20 15,2-16 17-15,13-5 5 0,14 1 5 16,7 11 6-16,3 15-6 16,0 9 15-16,2 23 8 0,-6 15 7 15,-8 19 17-15,2 19 0 16,-11 10 3-16,-1 14 4 16,-9 2 2-16,-10-3-10 0,-8-8-15 15,-3-8 1-15,0-12-5 16,0-9-4-16,0-8-9 0,-11-16-6 15,-1 0-8-15,-5-16-8 16,0-17-23-16,1-15 3 16,7-13 5-16,9-13 5 0,0 5 10 15,9 5 5-15,7 10 8 16,6 10-5-16,7 16 3 16,2 15 11-16,11 13 4 0,6 16-1 15,3 12-4-15,3 10 0 16,0 2 3-16,-7 1-4 0,-4-5 6 15,-12-3 2-15,-6-9 5 16,-10-8 6-16,-3-5 8 0,-4 0 2 16,-3-11 15-1,-5 0 6-15,0 0-6 0,0-13-23 16,-22-15-11-16,0-26-14 16,-16-19-6-16,-6-21-2 0,-5-15-5 15,-8-6 15-15,1 7 1 16,3 9 4-16,4 14 0 0,8 12-4 15,6 16-2-15,1 16-2 16,9 8-2-16,8 9-10 16,7 8-4-16,2 4-11 0,8 3-1 15,-8 2-13-15,8 7-20 16,0 0-26-16,0 0-34 0,0 0-19 16,0 0-30-16,0 0-20 15,-9 0-3-15,1 12-40 16,-5 4 7-16</inkml:trace>
  <inkml:trace contextRef="#ctx0" brushRef="#br0" timeOffset="33343.26">17716 10986 257 0,'-60'45'307'0,"10"-12"-111"16,14-9-103-16,15-8-93 0,10-16-24 15,11 0 6-15,11-12 12 16,22-16 9-16,24-17-1 16,24-20 0-16,25-20 2 15,22-13-1-15,24-13 7 0,7 2 2 16,-10 7-6-16,-7 9-2 16,-18 12-5-16,-28 14 1 0,-19 20 1 15,-15 9 15-15,-22 13 13 16,-12 10 19-16,-9 1 12 15,-10 7 2-15,-4 7-12 0,-5 0-27 16,0 0-8-16,0 0-25 16,0 0-53-16,0 0-61 15,-8 12-48-15,-1 0-61 16,-7 4-32-16</inkml:trace>
  <inkml:trace contextRef="#ctx0" brushRef="#br0" timeOffset="34026.57">19706 9573 130 0,'-25'28'245'0,"2"-2"-90"0,-2-9-61 16,5-6-49-16,8-3-20 15,-2-8-13-15,3 0 13 16,3 0 10-16,-6 0-6 0,6-8 7 15,2-1 6-15,-2-3 0 16,8-5-3-16,-10-6-17 16,10-6-10-16,0-5-5 15,10-1-6-15,4-5-4 0,11-1 0 16,8 0 2-16,7 0 2 16,14 0-4-16,7 5 4 0,4 3-4 15,3 5 7-15,2 8-7 16,3-1 6-16,-4 4-5 15,-1 6 4-15,-2 6-1 0,-15 5-2 16,-8 0 1-16,-12 0 5 16,-7 16 5-16,-10 1-3 0,-7 8 11 15,-7 7 13-15,0 9 1 16,0 8-11-16,-15 11 6 16,-2 14-14-16,-5 16 0 15,0 8-9-15,1 7 3 0,-1 0-3 16,5 2 1-16,-1-2-5 15,-4-4-2-15,8-1-1 0,6-14 6 16,8-15-9 0,0-9 13-16,0-8-12 0,3-15 2 15,10-6 6-15,11-4-3 0,14-5 2 16,6-8 3-16,8-5-4 16,5 0-2-16,3-11 1 15,-1 0-2-15,-7 0 2 0,-5 0-13 16,-1 7-45-16,-10-7-133 15,-7 16-39-15,-8 5-57 16</inkml:trace>
  <inkml:trace contextRef="#ctx0" brushRef="#br0" timeOffset="34325.43">20998 11543 486 0,'6'24'324'15,"-6"-7"-97"-15,0-5-115 16,0-3-50-16,0-9-31 0,0 0-15 16,0 0-8-16,9 0-2 15,7 0-5-15,9 0-7 0,1 0-14 16,0-9-10-16,4-10 0 16,-3-15-11-16,-3-2 3 15,-10-5 9-15,-10-8 15 0,-4-3 8 16,-18 3 15-16,-6 9 56 15,-3 6 3-15,-6 15-30 0,-4 15-22 16,-3 4-8-16,-1 23-10 16,4 14-60-16,1 16-99 15,3 16-84-15,1 9-94 16</inkml:trace>
  <inkml:trace contextRef="#ctx0" brushRef="#br0" timeOffset="35074.1">13542 17368 340 0,'-58'38'309'0,"13"-14"-69"16,14-8-133-16,11-4-99 15,20-19-16-15,15-14 3 0,26-20 12 16,24-25 21-16,36-20 9 15,47-22 26-15,41-35 0 16,47-31-15-16,40-35-8 16,44-26-26-16,47-22-3 0,47-15-3 15,29-14-10-15,26-6 5 16,23-2-1-16,3 6-5 16,-6 15-1-16,-28 21 2 0,-12 24 5 15,-33 20 1-15,-25 20-7 16,-33 21 3-16,-37 12 0 0,-41 18 2 15,-38 13 0-15,-36 19 1 16,-42 16-1-16,-32 20 4 16,-36 14 28-16,-27 15 111 0,-19 12 83 15,-19 8 23-15,-10 4-185 16,-8 7-66-16,-4 9 0 0,-3 0 0 16,-3 0 0 15,2 0 0-16,-2 0 0-15,-3 0-224 16,0 0-57-16,0 0-8 16,0 0 16-16,0 0 31 15,0 0-1-15,0 0 20 0</inkml:trace>
  <inkml:trace contextRef="#ctx0" brushRef="#br0" timeOffset="46316.55">7039 15456 24 0,'-8'-19'34'0,"-2"-3"14"15,-4 5 23-15,6 6 28 0,0 3 0 16,-4-1-41-16,4 9-21 16,8 0-18-16,-11 13-9 15,-6 138 23 16,17-77-23-31,9 7-3 16,30 89 8 0,-9-89-13-16,5-7 3 0,2-13 1 15,-1-13-2-15,1-10-2 16,-3-10 2-16,-11-13-5 0,-3-15 1 16,-3 0 3-1,-1-7 0-15,-5-14 1 16,-2-11 0-16,-4-13 0 0,-5-7 1 15,4-5 7-15,0 0-4 16,3 7-3-16,2 10-2 16,-1 6-1-16,3 15-2 15,11 6 5-15,2 13-3 0,4 16 5 16,9 10-7-16,7 5 5 16,2 2-6-16,-2-4 3 15,-3-5-2-15,-6-8-2 16,-5-16-1-16,-2 0-1 0,-8-12 7 15,-3-16-3 1,-9-13 2-16,-8-11-2 0,-13-9 6 16,-7-6-3-16,-4 7 17 15,-1 7 19-15,9 12 1 16,3 12-15-16,5 14-19 0,8 2 0 16,-8 9-2-16,8 4-6 15,0 0 4-15,8 17-2 16,5-2 0-16,-2 2 4 15,2-5-3-15,-1 1 2 0,-4-13-3 16,-3 0 2-16,-5 0 3 16,0 0-1-16,3 0-1 15,-3-9-3-15,0-10-11 16,0-14 0-16,0-5 8 16,0 2-1-16,0 0 0 0,3 8 1 15,11 2-1-15,-2 10 0 16,5 4 4-16,2 9-2 15,6 3 0-15,2 0-1 16,3 12-1-16,-3-12-2 0,-2 0-1 16,-1 0-8-16,0 0-12 15,-2-9-4-15,-2-12 5 16,-4-4 11-16,-3-3 11 0,-13-5 8 16,0 5 4-1,0 9 3-15,0 2 0 0,-9 5-6 16,9 3-1-16,0 9-2 15,0 0-7-15,0 0 2 16,0 0 4-16,0 13-3 0,0-13-2 16,0 8 2-16,4-8 2 15,5 0-5-15,-5 0 1 16,4-5-2-16,-5-7 3 0,2 0 2 16,-5-4 5-16,0 4 5 15,0 0-1-15,0 6 2 16,0 6-5-16,0 0-3 0,0 0-3 15,0 0 3 1,0 11-4-16,3-4 4 0,-3 0-2 16,4 2-5-16,1-9 0 15,-2 8 2-15,2-8-5 16,-2 0 0-16,2-3 0 16,-2-14-5-16,-3-8 5 0,0-4 8 15,0 1 2-15,0 8-2 16,0 4 0-16,0 4 0 15,0 8 2-15,6 4 0 0,2 0-2 16,4 0 0 0,3 11-1-16,6-2 3 0,-1-1 2 15,1-8-4-15,-5 0-1 16,1 0 1-16,-2-12-1 16,2-9 3-16,-6-7-1 0,-3-13 1 15,1-5-2-15,-4 6 0 16,-2 10 3-16,-3 3-3 15,0 12-2-15,0 2 1 0,0 6 1 16,3-1 2-16,5 8-5 16,2 0 8-16,-2 0-8 15,0 0 3-15,0 0-1 0,4-5 5 16,-1-4-1-16,6-6-7 16,-4-13 2-16,0-14-4 15,-10-12 3-15,-3-14 6 16,-12-14-2-16,-8-6 1 15,-5-6 3-15,-3 4 1 0,-1 17 17 16,4 11 0-16,1 22-11 16,8 8-3-16,4 11-9 15,4 9-3-15,8 12 0 0,0 8 7 16,8 17-7-16,8 7 2 16,4 13-5-16,4 7 6 15,1 5-5-15,-4 4-10 16,-1 1-11-16,-4-5-17 15,-8-8-4-15,1-10 15 0,-9-10 16 16,0-12 8-16,-9-17 4 16,-4 0 10-16,2 0 7 15,-1-12 2-15,4 1 2 16,8 2-10-16,0 0 0 0,0 4-6 16,0 3-1-16,0-3 0 15,8-2 3-15,9-2-3 16,5-3 0-16,4-5 1 0,2 0 2 15,0-2-3-15,-4-1 1 16,-2 1 0-16,-6-8-2 16,-10 8 1-16,4-2 0 15,-6 5 4-15,0 7 2 16,-4 2-1-16,0 3 0 0,0 4 5 16,0 0-7-16,0 0-1 15,-8 0-2-15,8 7 0 16,0 2 0-16,0-9-2 15,0 12 3-15,0-12 0 16,0 8 0-16,0-8-4 16,4 0 0-16,0 0 3 15,-4 0 1-15,0 0 2 16,0-3-2 0,0-7 0-16,0-2 1 15,0 5-4-15,0-2 5 16,0 9-1-16,0 0-1 15,0 0-4 1,0 12 1 0,0 4 4-16,0 2-2 0,4-2-2 15,3 0 4-15,-2 1 1 16,-1-10-3-16,4-7 2 16,-3 0-4-16,-2 0 1 0,0 0 2 15,-3 0-2 1,0 0 2-16,0-7-1 0,0-7 2 15,0-5-4-15,0-2 2 16,0 1 0-16,0 8 0 16,0 3 0-16,0 1 1 0,0 8-3 15,0 0 3-15,8 0-3 16,1 13 3-16,4-2 2 16,3-2-7-16,-5-1 7 15,2-8-3-15,4 0 3 0,-6 0 2 16,-1 0-4-16,-4 0-1 15,-1-8 4-15,-5-8-2 16,0-5-3-16,-11-7-1 0,-7-5 5 16,-7 2-3-16,3 1 7 15,-4 14 4-15,6 7-7 16,4 9-1-16,7 0-5 16,9 21 1-16,0 13-1 15,17 5 3-15,8 10 0 0,7-5-1 16,9-3 7-16,2-8-9 15,6-8 4-15,1-17-6 16,-2-12-3-16,2-19-2 0,-7-19-4 16,-11-19-9-16,-10-20 13 15,-14-18 6-15,-8-11 10 16,-25-3 4-16,-12-5 6 0,-10 0-1 16,-7 16 18-1,2 12 22-15,4 25 17 0,1 16-14 16,15 17-33-16,7 12-13 15,6 3-9-15,3 9-2 0,8 0-1 16,0 8-1 0,8 13 0-1,3 7 3-15,10 12 0 0,8 4-10 16,7 8 7-16,7 2 0 16,6 0 5-16,-4-6-8 15,0-7-3-15,-5-5 5 16,-8-8 1-16,1-8-7 0,-8-4 1 15,-5-8-1-15,-6 0 4 16,-6-8-5-16,-10-12-21 16,-12-8 9-16,-9-5 14 0,-6 0 19 15,1 8 11-15,3 14-5 16,4 11-9-16,1 11-5 0,4 18 1 16,3 21-6-16,9 15 1 15,12 7 2-15,8 1-1 16,12-3-1-16,12-13-3 15,9-12 2-15,13-21-2 0,11-24-12 16,4-20-57-16,4-21-90 16,-5-12-88-16</inkml:trace>
  <inkml:trace contextRef="#ctx0" brushRef="#br0" timeOffset="46838.63">7088 17368 69 0,'-19'21'168'15,"3"-4"-15"-15,8-5-48 16,8-12-50-16,0-9-28 15,16-11-11-15,16-17 0 16,18-28 11-16,26-39 15 16,38-52-3-16,47-52-7 15,48-47-11-15,25-26-2 0,19-5 5 16,-2 5-5-16,-14 13-10 16,-23 10-5-16,-18 23-1 15,-23 23-1-15,-26 29-1 16,-26 29-2-16,-24 28-1 0,-18 28 0 15,-23 20-6-15,-16 21-5 16,-10 11 0-16,-11 14-15 16,-3 8-12-16,-8 8-11 15,1 4-21-15,-1 4-12 16,0 4-69-16,0 4-26 0</inkml:trace>
  <inkml:trace contextRef="#ctx0" brushRef="#br0" timeOffset="63529">24444 7086 570 0,'-25'-12'218'15,"2"9"-113"-15,-5 15-49 16,-4 16-36-16,-2 20-6 16,6 21 21-16,4 29-13 0,12 25-13 15,12 15-1-15,20 9-4 16,16 4 2-16,15-9-4 16,12-13 3-16,10-5-5 15,9-15-6-15,3-17-71 0,5-13-87 16,-2-22-42-16,-6-20-70 15</inkml:trace>
  <inkml:trace contextRef="#ctx0" brushRef="#br0" timeOffset="63895.04">25050 7268 678 0,'-38'-100'481'0,"4"15"-208"15,0 18-158-15,11 20-66 0,7 14-21 16,3 16 11-16,4 10-25 15,9 7-17-15,9 24 10 16,12 21-5-16,5 19-3 16,13 14 4-16,1 3-8 0,5 0 1 15,-6-12-1-15,2-15 0 16,-8-18 4-16,-7-15-10 0,-9-14 9 16,0-14-2-16,0-18 4 15,0-19 5-15,-3-18-1 16,3-6 5-16,-4-1 27 0,-6 7 31 15,-1 17-17-15,-3 13-32 16,-3 15-9-16,5 15-15 0,3 12 2 16,7 24 13-1,5 18-5-15,10 17-1 0,1 21-2 16,6 12 3-16,0-1 1 16,0-7-21-16,-6-12-7 15,-2-21-33-15,-4-16-100 0,-6-18-50 16,-2-9-55-16,-5-23 1 15,-4-28-94-15</inkml:trace>
  <inkml:trace contextRef="#ctx0" brushRef="#br0" timeOffset="64145.09">24411 6943 516 0,'-49'0'213'16,"18"0"-111"-16,15 0-56 16,29-7-25-16,27-17-7 0,33-14-6 15,29-7-2-15,27-12-4 16,31-12-1-16,17-12 4 16,10-4-5-16,-1 0-3 0,-2-1-28 15,-22 9-48-15,-21 11-34 16,-25 9-23-16,-31 12-72 15</inkml:trace>
  <inkml:trace contextRef="#ctx0" brushRef="#br0" timeOffset="64594.77">25748 6333 410 0,'-51'45'244'0,"8"-8"-105"16,15-13-72-16,8-7-41 15,8-5-10-15,4-12-4 16,8 12-8-16,11 4 4 0,10 4-10 15,7 12 7-15,5 14 11 16,1 6-4-16,-11 5 0 16,-2 5-6-16,-5 0-2 15,4 47 8 1,-12-60-12-16,-5-13 0 0,2-8 2 16,4-11 2-16,-1-9-9 15,4-8-4-15,8-3 5 0,16-14-6 16,13-4 9-1,16 2 2-15,3-2 0 0,5 5-1 16,-2 11 3-16,-6 5 3 0,-4 21-2 16,-4 7-1-16,-9 5 0 15,-8-1 3-15,-10-4 6 0,-11-7 23 16,-7-4 55 0,-3-10 85-16,-9-7 43 0,-13-7-54 15,-13-18-78-15,-8-16-39 16,-11-19-31-16,-9-19-29 0,2-18-13 15,-3-17-11-15,-2-12-7 16,3 7 24-16,4 18 3 16,10 15-29-16,4 22-70 0,7 19-89 15,-2 16-71-15,-3 17-46 16,3 12-10-16</inkml:trace>
  <inkml:trace contextRef="#ctx0" brushRef="#br0" timeOffset="64739.05">26166 7710 440 0,'29'92'197'0,"-8"-17"-95"15,-9-19-51-15,-6-20-23 16,-1-10-10-16,-5-15-11 16,0-11-69-16,0-32-96 0,-23-33-106 15</inkml:trace>
  <inkml:trace contextRef="#ctx0" brushRef="#br0" timeOffset="65076.32">26109 6216 292 0,'-8'-126'325'15,"8"23"-125"-15,0 25-108 16,8 22-47-16,13 24-26 0,15 32 6 16,18 24 18-16,16 38-10 15,13 26 13-15,15 26-1 16,9 17 9-16,-2 4-11 0,-3 4-10 15,-11-10-14-15,-9-14-5 16,-12-18-9-16,-13-21 1 0,-13-14 1 16,-12-22 7-16,-7-11 70 15,-14-17 96-15,-1-12 42 16,-10-29-112-16,-21-35-76 16,-12-46-13-16,-7-41-13 0,-9-40-4 15,5-29 4-15,6 8 8 16,14 16-16-16,24 26 0 15,16 15 0-15,35 18 0 0,28 14 0 16,40 8-35-16,28 14-155 16,26 10-132-16,30 19-125 15,12 14-62-15</inkml:trace>
  <inkml:trace contextRef="#ctx0" brushRef="#br0" timeOffset="66757.67">25748 10392 903 0,'-27'-29'461'0,"-7"12"-238"16,6 17-134-16,1 25-67 15,-2 24-12-15,7 29-7 16,7 27 2-16,15 30 2 0,7 21-3 16,17 9 8-16,25 6-8 15,26-5-4-15,22-11-10 0,21-20-4 16,19-25-20-16,15-33-74 16,1-24-43-16,0-28-71 15,-7-25-38-15,-7-25 18 16,-17-19 0-16,-26-21 28 0</inkml:trace>
  <inkml:trace contextRef="#ctx0" brushRef="#br0" timeOffset="67222.55">26849 10694 725 0,'-44'-34'459'16,"2"18"-182"-16,10 16-139 15,-1 8-77-15,9 11-26 0,0 11-20 16,4 2-8-16,-1 6-7 15,0-7 2-15,3-1-8 0,-4-5 1 16,5-6 3-16,-1-19-41 16,-4 0-50-16,2-19 3 0,0-19 13 15,9-14 10-15,11-17 27 16,0-1 22-16,0 5 1 16,11 12 7-16,9 16 4 15,14 22 3-15,9 15 16 0,18 36 8 16,13 21 14-16,6 20-2 15,2 9-14-15,0 0-5 0,-6-15-1 16,-11-9 0-16,-12-13 14 16,-13-17 25-16,-12-11 27 15,-7-12 41-15,-8-22-52 0,-13-23-29 16,0-26-26-16,-21-23-7 16,-3-25-17-16,-13-21-8 0,-5-11 0 15,-5-8 10-15,-2 11 13 16,9 25 13-16,4 23-7 15,7 22-12-15,4 22-24 16,10 13-17-16,2 11-21 0,13 6-23 16,-8 7-52-16,-2 10-38 15,2 0-18-15,0 18-15 0,-7 3-3 16,-4 2-17-16,-10 7 37 16</inkml:trace>
  <inkml:trace contextRef="#ctx0" brushRef="#br0" timeOffset="67439.25">25936 10307 441 0,'-62'28'262'0,"14"-12"-93"15,10-4-118-15,19-12-81 16,19 0 0-16,15-17 13 0,27-10 12 16,30-17 5-16,35-18 4 15,34-12-6-15,29-15 2 0,27-9 0 16,13-8-19-16,5-4-27 15,-3-3-45-15,-14 6-12 16,-18 14-57-16,-32 12-11 0,-29 15-78 16</inkml:trace>
  <inkml:trace contextRef="#ctx0" brushRef="#br0" timeOffset="67855.8">27710 9244 441 0,'-52'25'298'15,"2"3"-89"-15,5-4-104 16,13 1-51-16,12-1-29 15,4 0-11-15,16 1-2 0,0 0 6 16,0-2 1-16,16 2-7 16,4 3-8-16,4 10 3 15,9 5-5-15,-5 7-7 0,1 7 1 16,-6-1 1-16,-2 1 0 16,-4 0 3-16,-5-7-8 0,0-9-10 15,4-5-53-15,1-8-3 16,6-7 11-16,10-9 16 15,8-4 15-15,6 1 19 16,10-9 8-16,2 12 5 16,1-5 11-16,1 2-1 0,-4 3 13 15,-5 4 2-15,-10-3 12 16,-11-1 16-16,-6 0 23 16,-8-12 18-16,-5 9 16 0,-12-9-11 15,0 0-24-15,0 0-32 16,-21-16-16-16,-7-17-19 15,-12-25-19-15,-10-20-13 0,-4-22-5 16,3-14-4-16,-2-9 16 16,4 9-2-16,4 12-1 15,9 21-18-15,4 16-65 16,10 20-68-16,8 12-41 16,5 14-28-16,9 19-36 0</inkml:trace>
  <inkml:trace contextRef="#ctx0" brushRef="#br0" timeOffset="68019.31">28230 10896 430 0,'11'102'590'16,"-3"-24"-170"-16,-8-22-212 0,0-11-141 16,0-15-93-16,0-14-40 15,0-16-83-15,-14-12-120 16,-4-26-19-16,6-27 33 15,12-41-33-15</inkml:trace>
  <inkml:trace contextRef="#ctx0" brushRef="#br0" timeOffset="68271">28355 9048 377 0,'16'-89'374'16,"-7"23"-85"-16,-1 22-131 15,0 16-87-15,0 15-35 16,-1 13-23-16,10 37 8 15,5 16 28-15,4 25-1 0,12 27 9 16,2 25-13-16,6 20 4 0,5 9-25 16,2-4-8-1,4-9-12-15,-3-15-1 0,-7-17-14 16,-1-19-19-16,-6-18-82 16,-9-21-105-16,-5-15-36 15,-10-13 2-15,-16-16 15 16,-12-24-10-16</inkml:trace>
  <inkml:trace contextRef="#ctx0" brushRef="#br0" timeOffset="68488.14">27698 9211 520 0,'-74'-16'421'0,"21"4"-100"0,13 4-190 16,15 0-155-16,25-5-46 15,22-8 25-15,30-10 25 16,29-10 15-16,32-14 5 0,30-3-7 16,23-11 7-16,17-5-4 15,4-4 0-15,-9 5-39 16,-15 7-76-16,-21 14-62 0,-26 8-13 16,-26 10-49-1,-24 18-189-15</inkml:trace>
  <inkml:trace contextRef="#ctx0" brushRef="#br0" timeOffset="69702.34">29835 4668 586 0,'-48'-15'158'16,"9"1"-87"-16,-1 7-45 15,-5 1-19-15,0-1 4 16,-1-1 14-16,-1-7 16 16,-5-11 9-16,-2-14-8 0,-2-16 5 15,-1-22 3 1,4-28-12-16,4-28-7 0,13-29-6 15,16-16-8-15,20 3-3 16,7 10 36-16,23 15-30 16,17 14-12-16,27 14-8 15,23 21-1-15,8 21-3 16,10 25-1-16,-2 22-2 16,3 30 4-16,0 24-2 15,-3 21 1-15,-3 21 4 16,-5 23 4-16,-19 25-9 15,-17 20 1-15,-21 20 0 0,-20 17 7 16,-28 13 1-16,-16 15-3 16,-20 9 0-16,-10 7 3 15,-1 1-6-15,-2 6 5 16,12 14-3-16,14 1 4 16,15 3-4-16,11-3 1 0,13-10-3 15,12-8 4 1,6-7 0-16,2-11-5 15,3-11 1-15,6-10 7 0,-3-6 1 16,-5-3 1-16,-9-8 3 16,-4-1 15-16,-8-4 31 15,-2 2 27-15,-5 3-15 16,7-9-22-16,6-7-24 0,2-13-9 16,4-11-2-16,6-22 1 15,-3-16-3 1,3-15-4-16,-6-19-1 0,-5-9 0 15,-6-9-3-15,-9-12-4 16,-2-6-50-16,-6-11-105 16,0 0-77-16,-14-9-84 15,-3 1 40-15,7-3-17 0</inkml:trace>
  <inkml:trace contextRef="#ctx0" brushRef="#br0" timeOffset="70002.78">30983 9891 555 0,'0'61'292'0,"0"-8"-95"15,0-8-96-15,0 0-34 16,8 4-11-16,12-1-27 16,9 2-13-16,12-5-11 0,3-9-11 15,8-15 1-15,0-21-5 16,2-21-26-16,-6-20-16 15,-6-20 10-15,-18-21 12 16,-24-16 15-16,-17-3 20 0,-15-1 2 16,-14 8 9-16,-13 17-8 15,-96-13 0 1,61 90-10-16,-11 37 0 16,-13 36-62-16,-1 38-94 15,7 27-40-15,9 16-24 16,19 5-14-16</inkml:trace>
  <inkml:trace contextRef="#ctx0" brushRef="#br0" timeOffset="70519.47">25098 14116 207 0,'-272'142'210'15,"12"1"-99"-15,17-5-41 16,16 5-26-16,20-6-20 16,19-6 3-16,32-8 22 15,20-21 23-15,31-21 7 0,27-19 17 16,22-18 8-16,18-15 0 16,27-12 5-16,28-22 35 0,43-28 3 15,50-40 27-15,60-53-31 16,87-69-42-16,82-74-69 15,88-64-32-15,81-50 0 0,72-33 0 16,56-3 0-16,28 16 0 16,2 36 0-16,-28 45 0 15,-41 50 0-15,-49 40 0 16,-56 40 0-16,-62 31 0 16,-63 25 0-16,-62 31-97 0,-60 20-232 15,-52 16 44-15,-57 20 36 16,-46 12 48-16,-53 9 34 15,-63 12-120-15</inkml:trace>
  <inkml:trace contextRef="#ctx0" brushRef="#br0" timeOffset="70900.28">23576 15398 340 0,'-245'217'380'0,"27"-30"-27"0,31-37-81 16,45-31-128-16,44-34-67 15,58-27-41-15,60-31-12 16,65-38 9-16,65-55 67 0,78-59 18 15,80-64 17-15,94-58-100 16,82-67-35-16,80-61 0 0,70-40 0 16,45-21 0-1,27-20 0-15,4-7 0 0,-20 15 0 16,-40 32 0-16,-53 50 0 16,-74 48-50-16,-72 59-352 15,-71 54-8-15,-69 51 79 16,-59 52 85-16,-56 50 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4:29.1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11145 2651 621 0,'0'-34'203'16,"0"14"-98"-16,0 7-61 16,0 13-30-16,0 26-5 15,-19 15-1-15,-11 23 3 16,-5 25 8-16,-7 25-12 0,-3 25 3 15,1 23-4-15,-5 13-6 16,0-3-2-16,2-9 5 16,7-18-1-16,2-19-2 15,5-25-29-15,5-19-80 16,-1-21-60-16,5-27-37 0</inkml:trace>
  <inkml:trace contextRef="#ctx0" brushRef="#br0" timeOffset="189.7">10832 2026 667 0,'-11'-61'221'0,"3"17"-117"16,0 11-90-16,8 12-59 15,-9 9 14-15,2 12 10 16,7 0 2-16,0 12-20 15,0 17-48-15,4 11-24 16,11 2-90-16</inkml:trace>
  <inkml:trace contextRef="#ctx0" brushRef="#br0" timeOffset="515.58">13123 2035 406 0,'0'-73'239'0,"-12"-10"-94"15,-8 2-70-15,-8 8-46 16,-4 8-12-16,-7 12-2 16,8 16-5-16,3 13-2 15,-6 24-10-15,-2 33 0 0,-12 44 5 16,-9 46 1-16,-8 43 1 15,-3 34 1-15,-3 28-3 16,6 33 1-16,8 31-4 16,10 17 3-16,10 2-3 0,9-19 2 15,11-23-11 1,9-33-34-16,8-28-59 0,0-37-30 16,-13-33-51-16,-6-36-49 15</inkml:trace>
  <inkml:trace contextRef="#ctx0" brushRef="#br0" timeOffset="682.12">11646 4143 597 0,'-30'-93'328'0,"10"15"-119"0,20 13-126 16,17 13-73 0,34 11-31-16,39 13 4 0,33 7 6 15,34 9-19-15,32 8-101 16,20 4-11-16,20 0-1 15,15 11-22-15,11 1-79 0</inkml:trace>
  <inkml:trace contextRef="#ctx0" brushRef="#br0" timeOffset="1148.9">16202 3793 434 0,'85'-12'251'0,"-28"3"-94"16,-22 6-79-16,-10 3-41 15,-8 0-19-15,-17 0-7 16,0 17-5-16,-13 2-3 16,1 5-1-16,-5 2-2 0,6-2 3 15,11 0-2-15,0-8-3 16,0-4-14-16,0-12 2 16,0 0 2-16,11 0-1 0,6-7 9 15,4-10 2-15,0-4 3 16,-6 2 12-16,-4 2 14 15,-11 0 7-15,0 10-19 16,0 7-6-16,0 0-7 0,0 7-6 16,-11 17-1-16,-1 19 11 15,0 17-6-15,4 18 0 16,8 8-2-16,8 2-3 16,16-3-3-16,13-11 3 0,7-13-2 15,8-19-4-15,10-22 11 16,3-20-3-16,4-33-4 15,-3-20-1-15,-15-20 12 0,-14-8 12 16,-20-10 28-16,-17 6 39 16,-17 7-40-16,-15 9-21 15,-9 12-20-15,-8 16-15 0,-4 13-35 16,5 11-84 0,8 15-77-16,7 2-44 0,4 7-8 15</inkml:trace>
  <inkml:trace contextRef="#ctx0" brushRef="#br0" timeOffset="2146.65">17315 3700 475 0,'57'-17'286'16,"-13"9"-129"-16,-15 16-89 16,-9 28-34-16,-4 31-11 15,-8 19-4-15,-8 18-5 0,-8 11-2 16,-8-2-7-16,-4-6 0 15,2-22-2-15,2-20 4 16,8-16 1-16,8-13 3 16,0-14-9-16,0-22-13 0,8-22-36 15,14-18-6-15,10-29-2 16,12-17 27-16,5-8 24 16,-4 13 28-16,-9 19-8 0,-9 19-8 15,-2 22-10-15,-3 21 0 16,-7 21 4-16,2 15-1 15,7 20 5-15,8 9-8 16,8 4 7-16,7 2-10 0,5-14-6 16,9-16-19-16,11-22-16 15,14-19-22-15,6-29-4 16,6-23 18-16,0-26 13 16,-6-16 26-16,-5-10 27 0,-10-2 44 15,-12 15 43-15,-17 17-2 16,-11 22-30-16,-13 16-33 15,-6 16-26-15,-7 20-7 0,-8 20-1 16,-3 25 10-16,0 20-4 16,0 16 0-16,0 90 2 15,0-98-7 1,12-15-4-16,10-14-1 16,6-20-13-16,12-24-18 0,17-17-46 15,16-27-8-15,12-32 25 16,14-35 35-16,5-30 12 15,11-23 9-15,2-7 11 16,-7 9 36-16,-17 22 82 0,-16 26 45 16,-23 30-17-16,-18 22-67 15,-10 22-47-15,-12 15-24 16,-11 18-7-16,-11 27 1 16,-19 32 9-16,-14 39 4 0,-11 35-13 15,-10 19 1 1,6 8 0-16,11-12-5 0,13-15 3 15,10-24-1-15,11-17 1 16,11-16-5-16,11-16-5 16,19-12-2-16,10-17-10 15,9-12-11-15,5-12 6 0,-10-15-6 16,-4-14 6-16,-12-11 17 16,-11-6 20-16,-17 2 29 15,0 3-21-15,-28 8-6 0,-9 12-7 16,1 14-5-16,-2 7 4 15,2 0-6-15,8 17 3 16,2-1-3-16,10 3-4 16,7 2 2-16,9 3-19 15,0 4-13-15,6 2-30 0,13-7-60 16,16-6-53-16,12-8-7 16,18-14 26-16,17-19-7 15,15-13 55-15,13-11 59 0,3-9 105 16,-6-1 64-16,-23 4 9 15,-18 15 16-15,-18 9-35 16,-11 11-46-16,-14 7-33 16,-6 8-16-16,-4 4-4 0,-6 12-10 15,-3 11 7-15,-4 11-5 16,5 5-3-16,-1 7-6 16,5 0-42-16,-6-11-96 15,2-6-59-15,-5-17-60 16</inkml:trace>
  <inkml:trace contextRef="#ctx0" brushRef="#br0" timeOffset="2294.14">20843 3207 763 0,'0'-85'310'16,"0"12"-153"-16,0 16-114 16,0 15-119-16,4 10-51 0,6 11-7 15,7 5 20-15,21 8-4 16,11 4-22-16,8 0-81 15</inkml:trace>
  <inkml:trace contextRef="#ctx0" brushRef="#br0" timeOffset="2529.3">21785 2506 440 0,'13'-28'240'15,"-7"9"-116"-15,0 9-70 16,-6 22-27-16,-17 30-11 15,-12 27 0-15,-12 29 17 0,-11 28-2 16,-13 32-12-16,-8 30-10 16,-4 17-5-16,-1-6 3 15,6-9-5-15,7-19-3 16,11-21-10-16,15-24-23 16,10-24-45-16,7-24-45 0,11-21-15 15,0-16-68-15</inkml:trace>
  <inkml:trace contextRef="#ctx0" brushRef="#br0" timeOffset="2912.54">21228 3432 1052 0,'-15'-42'425'16,"3"11"-269"-16,12 6-242 16,0 12-70-16,4 5 64 15,10 8 43-15,16 0 32 16,11 0 7-16,15 12 6 0,14-1-4 16,7 2-8-16,8-3-55 15,3-10 13-15,-1 0 19 16,-11-5 23-16,-8-2 11 15,-11-4 9-15,-10 4 15 16,-15 3-7-16,-7 4 0 16,-10 0 3-16,-7 0 3 15,-8 0-12-15,0 11-4 0,0 12 0 16,0 12-3-16,0 18 1 16,0 17 0-16,-16 7-35 15,-5 4-133-15,1-7-82 0,1-18-45 16</inkml:trace>
  <inkml:trace contextRef="#ctx0" brushRef="#br0" timeOffset="3021.34">22090 3130 540 0,'11'-86'381'0,"-3"14"-190"16,1 10-165-16,3 13-177 15,4 12-89-15,9 5-72 16</inkml:trace>
  <inkml:trace contextRef="#ctx0" brushRef="#br0" timeOffset="3336.99">22828 2984 611 0,'0'0'183'15,"0"11"-104"-15,-12 1-61 16,1 2-12-16,-2-1-5 15,0 2 2-15,5 0-5 16,8 6-1-16,0 0-1 16,5 3-5-16,7 0-6 0,5 0-6 15,6-3-12-15,1-4-5 16,2-5 1-16,-3-12 13 16,-2 0 15-16,-5-5 4 15,-8-2 16-15,-8-5 19 0,0-6-8 16,-12 3-6-16,0-2-11 15,-1 5-5-15,-3 0-18 16,1 4-38-16,-5 0-58 16,-2 3-81-16,2 2-2 15</inkml:trace>
  <inkml:trace contextRef="#ctx0" brushRef="#br0" timeOffset="3728.29">23214 2890 289 0,'46'-21'255'0,"-14"5"-96"16,-8 8-83-16,-4 8-44 16,0 0-16-16,-7 20 4 15,0 8 10-15,-2 14 11 16,-8 15 0-16,-3 12 16 16,0 8-19-16,-11 4-7 15,-1-8-11-15,0-11-3 0,4-18 37 16,8-14 73-16,-9-19 81 15,9-11 54-15,0-7-31 16,12-22-188-16,17-20-43 16,23-20 0-16,18-22 0 0,11 3 0 15,4 5 0-15,-3 24 0 16,-9 13 0-16,-2 21 0 16,0 22 0-16,-1 16 0 15,6 19 0-15,12 21 0 16,28 23 0-16,34 23 0 15,40 10 0-15,33 1 0 16,25-4 0-16,16-8 0 0,20-17-108 16,22-16-325-16,13-20-63 15,-1-12-511-15</inkml:trace>
  <inkml:trace contextRef="#ctx0" brushRef="#br0" timeOffset="4875.51">8068 5394 681 0,'-49'20'245'15,"13"0"-121"-15,11-1-77 16,13 7-32-16,24 14-2 16,33 13-5-16,49 12-4 0,64 13 2 15,410 85 5 1,-130-82-16-16,99-4 5 16,108-8-3-16,87-8 2 15,76-4 3-15,52-4 2 16,58-4 21-16,32 1 31 0,41 2 56 15,8 1 23-15,7 4 8 16,-24 4 44-16,-38-1-31 16,-43 10-74-16,-59 3-82 0,-58 9 0 15,-51 7 0-15,-55 5 0 16,-68 4 0-16,-75 4 0 16,-67 0 0-16,-66-5 0 15,-68-8 0-15,-63-11 0 0,-65-12 0 16,-55-14 0-16,-44-11 0 15,-34-13 0-15,-24-7 0 16,-21-9 0-16,-22-4 0 0,-21-8 0 16,-30-4 0-16,-32-12-274 15,-40-9-75-15,-30-7 15 16,-24-5 29-16,-23-11-23 0</inkml:trace>
  <inkml:trace contextRef="#ctx0" brushRef="#br0" timeOffset="7753.88">10544 9586 440 0,'0'-97'392'0,"-8"2"-130"0,-20 5-135 16,-12 9-94-16,-17 16-43 15,-11 12 0-15,-11 12 2 0,-11 22 5 16,-11 14 15-16,-13 17 6 15,1 17 0-15,0 20 10 0,3 16-2 16,13 29-10-16,10 20-6 16,22 20 3-16,26 12-11 15,26 4 2-15,34 5-18 0,27 1-10 16,25-11 1-16,16-9-31 16,14-15-12-16,-1-10 4 15,-14-18 8-15,-18-11-3 0,-27-10 15 16,-21-7 19-16,-36-3 12 15,-30-5 7-15,-29 0 4 0,-25-8 5 16,-14-4 6-16,-15-5 8 16,2 1-7-16,-6-8-5 0,19-6-4 15,13-6-14-15,26-13-43 16,25-8-38-16,32-16-36 0,32-20-20 16,35-29-63-16</inkml:trace>
  <inkml:trace contextRef="#ctx0" brushRef="#br0" timeOffset="8336.65">10138 10253 219 0,'126'-77'274'0,"-32"20"-57"16,-26 24-66-16,-18 16-70 0,-18 17-34 15,-7 29-1-15,-9 17 9 16,-3 18 17-16,-1 15-21 0,-2 9-15 16,12 7-22-16,6-2-5 15,12-8-3-15,14-16-19 16,14-19-4-16,17-26-30 0,8-24-41 15,10-34-22-15,-5-25 9 16,-11-26 40-16,-8-14 49 16,51-169 313-1,-113 214-175-15,-10 19-44 16,-7 9-40-16,0 18-10 16,0 21-19-16,-16 20 0 0,3 17-2 15,5 8-5-15,8 9-5 16,5 2-5-16,15-9-34 0,12-6-7 15,17-18-26-15,8-20-25 16,8-16-12-16,8-24 29 0,7-17 44 16,-1-12 22-16,-11 0 45 15,-11 8 23-15,-16 17 31 0,-12 8-10 16,-15 12-41-16,0 8-17 16,-6 20-9-16,-8 16 3 15,8 17-4-15,1 13-3 16,6 3-5-16,5-5-6 0,12-8-9 15,9-6-4-15,16-17-14 16,16-16-13-16,12-17-10 0,5-25 4 16,4-16 15-16,-6-12 16 15,-9-12 16-15,-11-1 16 0,-15 10 46 16,-13 16 20-16,-8 11-15 16,-11 17-16-16,-9 12-14 0,-4 17-2 15,-3 14-13-15,-5 23-2 16,0 15-3-16,0 4-9 15,0 0-5-15,0-7-11 16,0-19-72-16,0-9-81 0,12-26-70 16,8-32-81-16</inkml:trace>
  <inkml:trace contextRef="#ctx0" brushRef="#br0" timeOffset="8489.39">13761 9017 841 0,'9'-86'633'0,"-9"24"-227"15,0 17-239-15,0 21-167 16,0 16 0-16,-17 8 0 0,1 25-4 16,-2 7-73-16,12 12-95 15,6 13-179-15,6 10-62 16,12-3 31-16,6 2 61 0</inkml:trace>
  <inkml:trace contextRef="#ctx0" brushRef="#br0" timeOffset="8637.09">14262 9456 345 0,'31'93'335'0,"-15"16"-59"0,-16 19-119 16,-16 18-70-16,-9 8-50 16,1 9-20-16,-4-4-1 15,0-12-13-15,2-20-10 0,2-26-71 16,1-24-96-16,-3-20-49 16,1-29-16-16,-6-28-18 15</inkml:trace>
  <inkml:trace contextRef="#ctx0" brushRef="#br0" timeOffset="9600.46">13634 10102 407 0,'17'-64'208'0,"17"14"-88"0,22 19-67 15,30 10-35-15,39 9-17 16,38 2-5-16,23 10 2 0,18 0-4 16,2 10-7-16,-2 2 2 15,-18 0-2-15,-24 4 4 16,-23-4 4-16,-30-2 0 15,-27-2 12-15,-22-2 18 0,-19 7 24 16,-17-5 22-16,-8 4 6 16,-7 5-1-16,-9 7-15 0,-14 4-20 15,0 6-14-15,-3-1-11 16,5-6-7-16,4-2-5 16,8-4-2-16,0-10 7 0,0-11-7 15,0 0 5-15,0 0-3 16,0 0 3-16,0 0-1 0,0 0 1 15,0-4-3-15,0-3-4 16,0-5 2-16,3-5-5 0,-3-7 14 16,5 4 23-1,-5-3 18-15,0 13 4 0,0 0 3 16,0 3 1-16,0 7-4 16,-8 0-7-16,-6 12 0 15,0 14-8-15,-7 13-10 0,-7 18-10 16,3 5-19-16,1 3-1 0,8-8 5 15,8-8-17-15,8-8-11 16,0-13-14-16,11-4 1 16,10-16-5-16,4-8-22 0,-3-16-23 15,9-11 27-15,-8-19 31 16,-3-15 20-16,-11-20 8 16,-9-5 38-16,-18 1 50 0,-4 14 64 15,-11 19 1-15,-5 18-29 16,-10 27-41-16,-12 24-76 15,-5 28-8-15,-4 16 0 0,9 16 0 16,14 5 0-16,14-1 0 16,24-4 0-16,20-4 0 0,24-11 0 15,29-14 0-15,37-15 0 16,31-21 0-16,22-12-119 0,10-25-244 16,7-15 0-1,-6-17 64-15,-6-21 105 0,-19-19 60 16,-15-18 61-16,-20-16 80 15,-27-6 38-15,-17-1 70 0,-26 8 22 16,-10 16 53-16,-14 24 32 16,-12 20-9-16,0 22-45 0,0 10-32 15,-9 18-39-15,-7 20 17 16,-16 54-13-16,-14 43-101 0,-14 49 0 16,-13 38 0-16,0 19 0 15,9 1 0-15,10-21 0 0,17-28 0 16,14-41 0-16,6-29 0 15,17-27 0-15,17-26 0 0,19-32 0 16,21-28-140 0,11-34-67-16,18-35 63 0,4-29 60 15,6-17 54-15,-3 5 66 16,-6 25 54-16,-19 27 28 0,-14 29-37 16,-17 27-11-16,-6 30 34 15,-2 32 2-15,-4 23-106 0,-6 23 0 16,10 14 0-16,11 15 0 15,13 3 0-15,18-5 0 0,11-9 0 16,29-13 0-16,15-18 0 16,16-15-459-16,13-15-61 15,12-13 24-15</inkml:trace>
  <inkml:trace contextRef="#ctx0" brushRef="#br0" timeOffset="10616.72">21376 10840 636 0,'26'-54'362'0,"-8"6"-113"16,-5 4-139-16,-6-2-102 15,-4 1-44-15,-3 0 15 0,-9 1 36 16,-13-5 19-16,-14 4 15 15,-22 9-1-15,-19 8-10 16,-24 18 2-16,-21 20 34 0,-22 22 71 16,-9 24 18-16,-5 21-30 15,11 17-133-15,19 8 0 0,17 0 0 16,25 0 0-16,34-9 0 16,30-7 0-16,36-13 0 0,29-7 0 15,39-17 0-15,37-21-145 16,27-17-18-16,19-18-4 0,19-17 11 15,7-21 37-15,-1-21 56 16,-7-11 27-16,-15-12 22 0,-27-9 20 16,-23 5 19-1,-29 15 43-15,-24 14 63 0,-26 14 8 16,-17 17-33-16,-22 17-21 16,-22 16-4-16,-17 33-5 0,-10 24-25 15,-7 23-17-15,-1 15-10 16,8 3-14-16,11-4-8 0,15-12-34 15,11-19-37-15,12-13-22 16,8-21-14-16,10-21-6 0,7-21-10 16,16-20 19-16,5-20 42 15,6-16 25-15,2-13 22 16,-2-6 11-16,-3-2 7 16,-9 13 19-16,-4 11 5 0,-7 18-5 15,-9 15-1-15,-7 16 3 16,-5 17-1-16,-8 13 21 0,0 19-2 15,0 10-17-15,0 8-12 16,0-3-13-16,0-2 8 0,0-10-7 16,4-5 5-16,4-14-10 15,10-4 9-15,7-12-7 0,18-8-18 16,18-12 4-16,7-12 5 16,10-5 9-16,-1 0-4 15,-8 9 5-15,-13 7-6 16,-10 8 1-16,-10 13 6 0,-2 11 10 15,-8 8 2-15,0 13-7 16,-4 9-2-16,3 6 0 0,-4-1-5 16,0-6 4-16,-6-2-4 15,6-10 0-15,0-11-7 0,4-17-11 16,2 0-7-16,11-17-4 16,6-11 15-16,3-10 2 0,7 2 12 15,3-3 1-15,0-7 2 16,-2 0-5-16,2-2 0 15,5-5 22-15,3-4-16 0,9-12-2 16,5-8 5-16,3 4 12 16,-9 8 67-16,-13 12 61 0,-13 12 32 15,-18 13-84 1,-15 11-95-16,-42 42 0 16,-25 23 0-16,-21 27 0 15,-14 17 0-15,-1 10 0 0,8-5 0 16,20-3 0-16,21-8 0 15,23-5 0-15,30-7 0 0,23-10 0 16,33-7 0-16,28-12 0 16,29-12 0-16,28-13 0 0,16-8-362 15,14-12-78-15,7-15 66 16,-4-19-8-16</inkml:trace>
  <inkml:trace contextRef="#ctx0" brushRef="#br0" timeOffset="12030.44">10431 0 3 0,'-249'0'1'0,"-42"0"-1"16,-57 0 7-16,-56 0 129 15,-31 0 63-15,-31 0-64 0,-37 0-19 16,-26 56-27-16,-6 205-19 16,-22 85 16-16,-19 86 23 15,7 80-43-15,13 102 52 16,16 79-30-16,33 76-23 15,52 45-21-15,77 29 4 16,93 7-11-16,98 1 10 0,116-7 32 16,122-36-31-16,124-45-15 15,118-58-8-15,129-66-7 16,122-59 6-16,117-50-5 16,87-38-1-16,80-33 5 15,66-30 1-15,67-38-1 16,63-37 34-16,64-28 92 0,41-25-106 15,16-8-43-15,13-13 0 16,-13-9 0-16,-9-24 0 16,-22-19 0-16,-17-33 0 0,-29-32 0 15,-18-41 0-15,-22-44 0 16,-24-53 0-16,-29-50 0 16,-41-53 0-16,-45-56 0 0,-53-49 0 15,-60-42 0-15,-55-47 0 16,-50-53 0-16,-56-71 0 15,-56-55 0-15,-46-62 0 16,-59-65 0-16,-65-53 0 16,-71-69 0-16,-91-49 0 15,-94-45 0-15,-100-33 0 16,-103-15 0-16,-100-16 0 0,-110 15 0 16,-114 7 0-16,-105 28 0 15,-115 30 0-15,-96 20 0 16,-103 33 0-16,-80 50 0 15,-89 39 0-15,-66 47 0 0,41 92 0 16,157 103 0 0,185 100 0-16,159 144 0 0,128 150-28 15,85 0-270-15,-4 0-220 16,-92 0 242-16,-111 0 141 16,-134 121 65-16,-106 107 20 15,-99 62-3-15,-67 59-77 0,-52 45-109 16</inkml:trace>
  <inkml:trace contextRef="#ctx0" brushRef="#br0" timeOffset="13761.62">9648 8304 588 0,'-33'0'295'15,"9"0"-144"-15,8 0-76 16,16 0-56-16,0 0-12 0,24 0-9 16,39 0 3-16,76-5 7 15,89-2-4-15,80-5 3 16,103 3-1-16,109 9 3 0,93 25-8 15,97 23 5 1,74 26-6-16,77 35 5 0,49 34-5 16,43 36-2-16,19 53 0 15,18 48-2-15,-8 38 4 16,-19 20-11-16,-49 16 9 0,-65 25-3 16,-71 20 5-16,-69 12 11 15,-88 5 2-15,-93 6 2 16,-90 18 8-16,-85-8 125 0,-81-9-60 15,-81-19-34-15,-77-19-27 16,-69-18-10-16,-75-26-11 16,-67-25-5-16,-61-36 5 15,-54-40-6-15,-46-36 1 16,-47-38-2-16,-51-35 1 0,-68-38 3 16,-60-36 2-16,-55-33-1 15,-75-28 1-15,-61-35 0 0,-63-35 2 16,-894-192 3-1,750 83 0-15,-31-29 7 16,-21-22 17-16,-12-35-22 16,-9-46-7-16,-3-41-16 0,3-37-33 15,21-34-3-15,21-45-19 16,36-44 0-16,45-35 23 0,43-35 29 16,62-11 5-1,74 14 33-15,76 33 27 16,85 29-10-16,100 29 10 0,111 27-18 15,136 30-15-15,145 17-19 16,170 9 7-16,187 11-4 16,174 23-2-16,160 42 6 15,133 48-11-15,93 52-9 0,78 55-41 16,34 47-99-16,13 55-104 16,-18 38-65-16,-37 38-56 15</inkml:trace>
  <inkml:trace contextRef="#ctx0" brushRef="#br0" timeOffset="21482.25">24003 10169 307 0,'45'-17'142'16,"15"-9"-59"-16,33 7-21 16,46-2-18-16,56 4-5 15,51 5 2-15,31 5 3 0,23-2-11 16,33 1-13-16,33 1-5 15,12 7-10-15,-25 0-1 16,-42 0 1-16,-54 0-36 16,-54 0-42-1,-52 0-39-15,-50 0-114 16</inkml:trace>
  <inkml:trace contextRef="#ctx0" brushRef="#br0" timeOffset="21848.27">25309 10648 404 0,'-76'12'160'15,"15"-12"-73"-15,12 0-47 16,17-3-17-16,10 3-9 0,22-5 0 15,25 1-6-15,35 0-1 16,51 1-4-16,35-2 2 16,40 1 0-16,51 4-5 15,56 0 1-15,34 0 0 16,12 0-2-16,-16 12-1 16,-13 4 3-16,-26 1 1 15,-33 0-2-15,-34-6 0 16,-44 1-4-16,-43 0-14 15,-36-12-14-15,-30 0-5 16,-22 0 2-16,-27 0-10 16,-21 0-44-16,-27-12-122 15</inkml:trace>
  <inkml:trace contextRef="#ctx0" brushRef="#br0" timeOffset="22197.68">25722 10929 196 0,'-47'9'183'0,"15"-9"-90"16,7 7-50-16,13-7-22 15,12 0-13-15,20 0-3 16,21 0 5-16,13 0 3 0,9 0 3 15,19 0-1-15,15 0 0 16,13-4-1-16,17-4 4 16,15-4 2-16,7 0 1 15,10 4-8-15,-4-5-1 16,-11 6-10-16,-8-3 1 0,-24 8-3 16,-21-3 5-1,-23 5-9-15,-23-4-17 16,-20 1-7-16,-17-6-5 0,-25-3-18 15,-22-5-36-15,-23-11-105 16</inkml:trace>
  <inkml:trace contextRef="#ctx0" brushRef="#br0" timeOffset="22696.99">27169 9394 327 0,'0'-61'155'0,"-19"8"-60"15,-32 12-45-15,-28 21-21 16,-43 20-19-16,-28 29-5 16,-28 27-5-16,-19 29 2 0,-13 29 6 15,-17 13-4-15,-1 7 5 16,11-3 1-16,32-5-5 15,33-8 2-15,45-8 0 16,48-8 1-16,59-4-7 16,38-3 1-16,38-3-1 15,33-2 2-15,23-2-3 16,10 2 2-16,5 1-6 16,0 2 5-16,10 4-1 15,-4 0-3-15,-3 6 5 0,-11-9-4 16,-17-8 5-16,-26-22-5 15,-23-14 16-15,-22-22 50 16,-23-28-19-16,-28-16-20 16,-20-34-9-16,-25-26-8 15,-12-26-5-15,-8-24 1 16,4-26 0-16,7-22 3 16,23-35 0-16,31-26-2 15,28-25 0-15,34 3-5 16,21 24-3-16,12 30-2 15,-1 33-27-15,-13 34-50 0,-18 39-47 16,-13 23-116-16</inkml:trace>
  <inkml:trace contextRef="#ctx0" brushRef="#br0" timeOffset="35876.24">10906 17283 360 0,'37'-53'168'15,"-12"8"-83"-15,-10 14-53 16,-2 6-30-16,-5 12-5 15,-1 6-1-15,1 7-2 0,1 7 6 16,-6 14 6 0,5 15 4-16,-3 9 8 0,-2 12 0 15,3 5-10-15,-3 3-2 16,6 4-1-16,3 3-4 16,-1-3 2-16,10-2-4 15,-1-12 4-15,4-5-3 16,6-13 3-16,-2-9 4 0,9-15-5 15,3-19-1 1,-1-21-3-16,8-26-4 0,2-13 4 16,-6-2 5-16,-6 6 10 15,-12 13 11-15,-5 10-11 0,-9 13-6 16,-2 11-5-16,0 1-7 16,-5 14 3-1,-4 0-3-15,9 21 1 0,-3 8 7 16,11 7-2-16,8 6 1 15,7 1-2-15,9-1 2 16,11-6-3-16,13-12 1 16,3-11-7-16,2-13-3 0,-5-17 3 15,-8-10 4-15,-9-15 1 16,-14-7 19-16,-20 0 37 16,-5 9 89-16,-9 7-36 15,-12 4-54-15,-7 5-26 16,-10 4-20-16,1 4-9 0,-1 0-12 15,1 4-17-15,6 7-35 16,7 5-39-16,3 0-18 16,12 0 10-16,0 0 22 15,0 0 8-15,8-4-3 16,11-9 2-16,17-3-39 0,21-8 17 16</inkml:trace>
  <inkml:trace contextRef="#ctx0" brushRef="#br0" timeOffset="36158.78">12481 17173 55 0,'78'-16'171'0,"-21"4"34"0,-21 4-53 15,-12 8-72-15,-7 0-40 16,-9 12-19-16,-8 12-10 16,0 5-4-16,0 4-3 15,-8 3-3-15,8-3 1 16,0 0 1-16,11-2 0 16,11-2-6-16,2-3 4 0,4-12-9 15,4 0 5-15,1-14 1 16,-4-5-3-16,-5-7 9 15,-1-9 6-15,-6-3 13 16,-8-9 6-16,-9 4 15 0,0 1 14 16,-12 9-19-16,-2-2-20 15,0 3-15-15,0 7-15 16,3-1-25-16,3 3-28 16,8 2-22-16,0-1-25 15,0-1-13-15,16 1-41 0,12-3-5 16</inkml:trace>
  <inkml:trace contextRef="#ctx0" brushRef="#br0" timeOffset="36559.1">13326 17116 30 0,'28'21'144'15,"-7"-1"40"-15,-8 8-86 16,-6 5-43-16,-2 8-17 16,-5 8-10-16,3 4-14 15,2-1-4-15,-5 6-4 16,3-6-3-16,2-2 4 15,-2-11-6-15,-3-5 2 0,0-10 0 16,0-8 5-16,0-16 36 16,0 0 35-16,0-21-7 15,0-20-51-15,-8-18-14 16,0-12 0-16,8 0 35 0,-8-3-3 16,8 8-7-16,0 9-16 15,0 14-10-15,0 9-6 16,5 14-10-16,6 7 6 15,6 6-1-15,-1 7-1 0,5 12 6 16,-2 7-4 0,-2 9-3-16,-6 6-1 0,-1-1 2 15,-6-2-2-15,-4 2 0 16,-17 0 1-16,-11-4 0 16,-14-1-5-16,-9 1-19 15,-11-1-35-15,-3-3-30 16,5-4 4-16,11-5-16 0,11-9-40 15,15-7-11-15</inkml:trace>
  <inkml:trace contextRef="#ctx0" brushRef="#br0" timeOffset="37040.12">14409 16815 219 0,'6'-69'212'16,"-6"-5"-33"-16,-24-2-65 15,-9-5-43-15,-16-1-37 16,-16 1-12-16,-20-5-20 16,-24 0 6-16,-27 9-7 0,-33 13-3 15,-42 18 5 1,-50 30-1-16,-55 36 3 0,-38 37 2 15,-22 36 10-15,-32 37-1 16,-2 26 6-16,17 14 5 16,35 18-3-16,53 23-1 15,63 28 1-15,59 19-13 0,61 5 1 16,74 4-3-16,71-19-2 16,90-24-4-16,96-33 1 15,74-33-1-15,76-44 3 16,82-45-2-16,59-52 3 15,41-34-6-15,18-47-1 16,-7-43 4-16,-36-43 0 0,-53-57-5 16,-66-37 2-1,-59-20-6-15,-74-14-21 0,-69 5-10 16,-73 17 9-16,-86 24-45 16,-84 32-61-16,-90 50 4 15,-94 44-5-15,-76 41-52 16,-37 29-170-16</inkml:trace>
  <inkml:trace contextRef="#ctx0" brushRef="#br0" timeOffset="43846.66">33143 15272 469 0,'17'-56'208'0,"2"-13"111"15,6-9-164-15,4 0-81 16,-1-4-40-16,-4-3-21 16,-3-8-15-16,-4-13 0 0,-3-16-3 15,-1-30 6-15,3-25-1 16,4-15 0-16,0-7 5 15,6-5-5-15,-7-7 6 16,-5-17-3-16,-14-24-2 16,-14-26 0-16,-5-15 5 15,-10-1-6-15,-8 3 21 0,-6-7-9 16,-8-10-1-16,4-23 3 16,-10-11 4-16,3 8-6 15,-3 13-5-15,-8 3 4 16,-11-4-11-16,-14-7 1 15,-20-8-4-15,-20 1-10 16,-23 11 0-16,-27 4-7 0,-26-9 2 16,-22-16 6-16,-20-13 0 15,-7 2 9-15,-1 7-1 16,3 4 8 0,11-9-4-16,-7-11 2 15,0-5 7-15,-1 17-5 16,-3 16 7-16,7 13 1 15,6 4 20-15,13 3-18 0,4 1 4 16,-1 11-13-16,-24 25-5 16,-26 24-5-16,-31 26 2 15,-29 20-4-15,-17 14-4 16,-28 11-1-16,-33 6-3 16,-22 5-4-16,-6 5-6 15,-1 7 6-15,-17 163 8 16,-11 0 3-16,3 0 4 15,7 0-1-15,-1 0-2 16,-6 0 1-16,4 0 8 16,13 0-7-16,8 0-1 0,-2 0 6 15,-2 0-4-15,5 0-1 16,15 0 1-16,5 0-2 16,-2 0 6-16,0 0-4 0,0 0-2 15,11 0 6-15,6 0 2 16,-9 0-6-16,-13 0 9 15,2 0-8-15,4 0 5 0,3 0-2 16,-7 0-1 0,-10 0-1-16,5 0 0 0,3 0 2 15,1 0-10-15,-9 0-3 16,5 0 0-16,6 0 6 16,16 0 0-16,-2 0-5 0,-5 0 7 15,0 0 2-15,14 0 3 16,7 0-7-16,9 0 3 15,-5 0 2-15,4 0-1 16,7 199-3-16,11 25 0 16,10 8-3-16,4 15 9 15,9 15-2-15,5 6-1 16,10 5-2-16,25 0 4 0,22-4-1 16,14 12 0-1,9 25 5-15,1 19-8 16,3 8 7-16,8 1-2 0,10-9-3 15,9 6 4-15,18 6-5 16,16 10 1-16,13-2 2 16,10-3 2-16,20-8-2 15,5-5-5-15,13 5 1 0,12 5 5 16,8-3 0-16,14-1 3 16,1-14-5-16,9 2 2 15,6 14-3-15,3 12-1 16,8 5 8-16,8-7-9 15,7-8 1-15,9-11 4 16,14-5 0-16,5-8 5 0,10 0-8 16,20-15 1-16,0-14 2 15,9-13-2-15,7-4 3 16,9 3-2-16,10 14 8 0,5 6-10 16,10 2 4-16,-1-6-3 15,4-8 5-15,3-6-4 16,1-6 2-16,0 1-3 0,-3 1 4 15,1-11-1-15,-1-3 2 16,3-12-6-16,3-11 4 16,2-9 0-16,-1-8 0 0,-4 7 0 15,0 13 0 1,3 6-1-16,2-2 4 16,-3 0-7-16,1-8 0 0,7-8 6 15,-2-8-2-15,0-9-1 16,3-81 3-16,2-126-3 15,2 0 1-15,6 0-1 16,4 0-3-16,6 0 5 16,6 0-2-16,4 0-4 0,10 0 3 15,7 0-3-15,7 0 2 16,3 0 3-16,1 0-4 16,4 0-1-16,1 0 6 15,-3 0-2-15,-1 0 3 0,2 0-11 16,-2 0 8-16,-2 0 0 0,-3 0-5 15,-1 0 4-15,-2 0 1 0,-1 0-4 16,-4 0 0-16,-5 0 1 0,-3 0 1 16,0 0 2-16,-6 0 2 0,-2 0-4 15,-5 0 0-15,5 0 0 0,0 0 2 16,-1 0-8-16,4 0 2 0,6 0 5 16,1 0 4-16,2 0-8 0,3 0 5 0,6 0-11 15,-1 0 8-15,4 0 1 0,-2 0-4 16,3 0 5-16,-1 0 2 0,0 0-10 0,4 0 11 15,-1 0-5-15,5 0 6 0,9 0-7 0,5 0 4 16,3 0-5-16,0 0 6 0,-9 0-5 0,-3 0 81 16,-10 0-124-16,-8 0 29 0,-7 0 5 0,-8 0 7 15,89 0-3-15,-102 0 8 0,4 0 0 0</inkml:trace>
  <inkml:trace contextRef="#ctx0" brushRef="#br0" timeOffset="49286.78">32973 15137 41 0,'11'0'115'0,"1"0"45"16,-3 0-75-16,-1 0-41 15,5 0-25-15,-4 10-5 16,-8-10-9-16,-1 0 1 15,0 0 0-15,0 0 6 0,0 0 0 16,0 0 0-16,0 0-3 16,-10 7 7-16,-3 5-3 15,-4 0 2-15,-3 4-3 16,-3 2-7-16,-7 2 1 16,-2-1 1-16,0 6-2 15,-1-4 2-15,2 4-3 16,-3-1 7-16,3 5 0 15,-6-1 5-15,-8 1 5 16,-9 4 3-16,-8 3-1 16,-6 0-8-16,-8 5 0 15,-6 0-3-15,-6-4-10 16,-7-2 2-16,-2-2 0 16,1 1-3-16,-2-6-2 15,-2-5 4-15,4 2 4 0,-1-4 5 16,-1 2 1-1,5-1-2-15,0-3 5 16,2 2-8-16,8 0-4 16,2-1-3-16,4 1 2 15,4-2 4-15,-1-1-9 16,4-3 2-16,-1 2 10 16,1-1-4-16,1 0-4 15,-1 0 0-15,0 0-3 16,2 1 4-16,-1-1 0 15,-1 5 7-15,-12-1-13 0,0 1 7 16,-16 2 2 0,-11-3-6-16,-15 5 2 15,-5-1-2-15,-10 1 5 16,-5 0-2-16,-11 4 4 16,0-6 1-16,1 2 1 0,4-2-2 15,-2 3 4-15,7-9-5 16,-7-2-6-16,-4-2 5 15,-7-5 3-15,-8-1 1 16,-3 1 6-16,-5 0-2 16,4 2-4-16,0-3-3 0,5 2-3 15,9-1-2-15,6-1-3 16,8-7 3-16,5 9 0 16,1-9 2-16,-6 0 1 15,-3 0-7-15,-5 0 4 16,-3 0-3-16,-4-9 3 15,0 6 2-15,-1-6 4 16,8 6 6-16,5-1 11 0,8 4-1 16,4 0-7-16,5 0-9 15,0 7-2-15,-8 5-1 16,-1 1-4-16,-4 3 1 16,-2 0-1-16,-7 1 1 0,0 3 1 15,1-1 0-15,-1 4-1 16,5-4-5-16,3 1 4 15,10 0-2-15,3 1 4 16,4 0-4-16,3 3 6 16,2-4-7-16,-5 5 4 15,1-1-1-15,-2 5 4 16,1-1-6-16,0 0-3 0,1 1 8 16,4 0-6-16,1 4 1 15,7-2 0-15,-1-3 4 16,7 6 2-16,7-1-5 0,7-5 6 15,7 0-11-15,5 2 5 16,4 1-1 0,7 2 3-16,6 0-1 0,-2 3-3 15,5-3 1-15,-4 3 2 16,-4 6 0-16,-4-2 1 16,-1 1 2-16,-4 4-4 15,0 2-3-15,-8 8 4 0,-1-7 1 16,-2 6 0-16,0-1 2 15,-4-2-2-15,-2 4 1 16,-1-3 0-16,-3 1-4 16,1-1 3-16,-3-2-1 15,4-2 0-15,0-3 2 0,-2 0-6 16,7-5 4 0,-1-2-3-16,-1-7 4 15,-4 3-1-15,-3-6 5 0,-5 0-7 16,-8 1-1-16,1-1 3 15,-6-4-3-15,1-3 4 16,1-4-1-16,0-1 3 16,-2-8 2-16,6-8-7 15,-1 0-1-15,0 0 2 16,5 0-6-16,2 0-15 0,7-5-22 16,2-2-43-16,3-2-43 15,3 1-42 1,-1-4-89-16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6:06.7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11438 3244 423 0,'0'-21'149'15,"0"2"-68"-15,-7 1-39 16,7 7-21-16,0-1-11 16,0-4 0-16,0-1-2 0,0-4 3 15,0-3 2-15,0 0 17 16,0 3 0-16,-17 2-17 15,-4-2-7-15,-10 9-1 16,-23 8-6-16,-20 4 1 16,-23 20 0-16,-24 20 0 15,-22 25 0-15,-10 30-1 0,-10 30 2 16,5 30 5-16,6 16 1 16,19 12-1-16,27-4-2 15,34-8-3-15,35-12 3 0,37-17 2 16,32-16-4-16,38-16 2 15,27-16 0-15,25-20 2 16,19-17-3-16,11-14-6 0,-2-14-36 16,-8-16-57-16,-12-17-34 15,-12-18-82-15</inkml:trace>
  <inkml:trace contextRef="#ctx0" brushRef="#br0" timeOffset="333.97">11839 4266 543 0,'-8'-38'280'16,"-4"14"-128"-16,-4 8-81 0,0 16-44 15,-3 12-11-15,-6 13-10 16,-4 16-2-16,1 11-2 16,3 10-6-16,10 7 8 15,1 0-8-15,14 0 1 16,10-7-8-16,9-6-8 0,9-11 7 15,13-13-15-15,12-7 0 16,3-13-8-16,6-12 7 0,-5-12 14 16,-8-13 6-16,-8-11 9 15,-9-9-4-15,-12-3 7 16,-12-6 1-16,-8 6 4 0,-20-2-4 16,-12 10 1-16,-13 4-8 15,-8 7 4-15,-4 8-4 16,3 9-15-16,10 3-36 0,9 9-60 15,10 0 3 1,12 9-214-16,29-9 170 16</inkml:trace>
  <inkml:trace contextRef="#ctx0" brushRef="#br0" timeOffset="682.05">12157 4318 67 0,'52'-7'214'0,"-12"-3"-42"15,-10 6-57-15,-6 4-42 0,-7 0-42 16,-9 0-13-16,0 0-7 15,0 16-9-15,4 10 10 16,4 6-3-16,8 9-2 0,9 3 0 16,2 6-3-16,12-2-2 15,1-3-4-15,4-7 5 16,6-10-4-16,-6-12-6 16,1-16-2-16,-4 0 5 0,-9-13-1 15,-4-16 1-15,-8-7 0 16,-2-9 8-16,-9-7 7 15,-6-1 4-15,-3 4 9 0,-8 8 15 16,0 8 4-16,0 14-13 16,0 2-18-16,0 8-10 15,0 9 0-15,0 21 0 0,0 16-4 16,0 16 1-16,3 7 1 16,6 9 0-16,-1-3-16 15,5-4-58-15,3-10-38 0,4-7-44 16,4-16-73-16</inkml:trace>
  <inkml:trace contextRef="#ctx0" brushRef="#br0" timeOffset="1081.88">13461 4254 359 0,'4'-42'203'16,"1"13"-97"-16,-5 18-63 15,3 11-19-15,-3 25-7 16,0 15-3-16,0 13 4 0,0 11-1 15,-8 7-9-15,0-2-5 16,8-5-1-16,0-11 3 16,0-8-4-16,0-13 3 15,0-7-2-15,0-9 5 0,-9-16 34 16,0 0-5-16,9-11-15 16,0-14-8-16,0-15-8 15,9-17-1-15,13-14-6 0,1-1 3 16,6 1 0-16,-1 19 4 15,-1 12-3-15,2 16-4 16,-4 12 2-16,0 12 0 0,-5 8 0 16,-5 12 3-16,-1 4-2 15,-6 5 1-15,-8 4 2 16,0-5-2-16,0 1-2 16,0-5 0-16,0-7 2 15,0-7-2-15,-8-10 1 0,8 9-1 16,0-9-12-16,0 0-54 15,0-3-84-15,0-13-87 16,8-10-270-16</inkml:trace>
  <inkml:trace contextRef="#ctx0" brushRef="#br0" timeOffset="1430.98">14674 3972 219 0,'0'-25'292'16,"-20"6"-111"-16,-16 10-69 16,-12 9-37-16,-14 17-29 15,-7 11-15-15,-1 8-1 0,13 7-14 16,13-4-5-16,12 3-5 16,12-7 4-16,20 3-5 15,8 2-3-15,12-3 4 0,17 0-8 16,12-1 5-16,12-1-4 15,-1 8-2-15,2-2 3 16,-11-1-1-16,-9 5-4 16,-16 3 4-16,-17-3 1 0,-9 4 2 15,-23-5-2-15,-14-2-1 16,-7-6 2-16,-5-8-1 16,-5-3-5-16,6-5-14 0,0-12-55 15,6-8-47-15,14-3-33 16,8-14-72-16,20-16-205 0</inkml:trace>
  <inkml:trace contextRef="#ctx0" brushRef="#br0" timeOffset="1764.29">14850 4432 233 0,'52'0'183'0,"-11"12"-86"16,-4 0-35-16,-6 6-23 15,-2 2-17-15,-4-4 3 0,3-4 7 16,1-12-7-16,7 0-9 15,9-12-5-15,3-13-7 0,5-16-7 16,-1-11 1-16,-6-14 4 16,-10-6-1-16,-8-14 2 15,-7-4 16-15,-19 0 0 16,-8 13 24-16,-14 12 40 0,-11 24-11 16,-20 33 1-16,-10 33-24 15,-11 36-14-15,-10 32-12 16,0 25-9-16,17 13-4 15,26 2-6-15,21-6 2 0,31-9-3 16,20-13-3-16,15-10 7 16,18-15-10-16,11-6 3 15,15-17-25-15,15-16-51 0,9-9-68 16,3-10-33-16,-1-22-42 16,-13 0-45-16</inkml:trace>
  <inkml:trace contextRef="#ctx0" brushRef="#br0" timeOffset="2928.28">9716 6069 530 0,'-105'0'230'0,"31"-5"-106"15,38-2-65-15,36-1-26 16,52-5-18-16,63 0-5 16,72-6-8-16,76-9 6 15,62-1 2-15,64 4-5 16,75 17 4-16,48 8-4 0,36 21-4 15,37 20-2-15,16 19-3 16,-5 18 3-16,-6 7 1 16,-14 7-2-16,-32 4 7 0,-45-8-6 15,-43 2-2-15,-47-9 5 16,-51-7-2-16,-53-13 0 0,-59-8 3 16,-49-13 0-1,-55-12 16-15,-41-11 76 0,-36-17 31 16,-29-7-45-16,-27-22-37 15,-26-25-22-15,-19-23-8 0,-18-24-9 16,-11-36 0-16,-11-40-1 16,-6-42-5-16,6-30 1 15,2-24-2-15,12-24 2 0,10-33-7 16,16-36 8-16,11-5-1 16,17 13 2-16,8 20-2 15,8 25 0-15,1 16-2 16,-1 22 2-16,-8 13-7 15,0 22 4-15,-21 15-9 0,-15 26-24 16,-21 25-6 0,-24 22 3-16,-41 23 8 15,-53 23 5-15,-64 20-10 0,-61 22 7 16,-43 14 14-16,-45 22 8 16,-56 16 7-16,-46 12-4 15,-30 24 4-15,-29 13-2 16,-23 11 5-16,7 9 1 15,17 10-4-15,16-3-1 16,32 0 2-16,45-7 2 16,58-7-2-16,64-15 0 0,65-5-3 15,61-14 6-15,52-4-4 16,42-12 1 0,33 0-11-16,23 0-13 15,18 0-4-15,20 0 13 0,7-8-3 16,12 0 8-16,0 0 5 15,0 8 0-15,0-4 1 16,0 0 4-16,0-1-1 16,0 1-2-16,0 4-4 15,0 0 5-15,0 0-1 16,-8 0 2-16,8 9-6 16,0 11 4-16,-12 20 2 15,-5 34 0-15,-2 35 1 0,-14 38 0 16,-13 41 6-1,-11 28 2-15,-19 43-5 16,-26 52 3-16,-16 26 2 0,-16 10-9 16,-7-10 0-16,-1-19-2 15,7-25 2-15,9-24 3 16,12-22-6-16,14-22 6 0,14-26-9 16,14-28 6-16,15-33 0 15,15-28-3-15,9-28 1 16,4-22 9-16,10-15-4 0,7-12 0 15,4-12-6-15,8-6 3 16,0-2 3-16,0-13 0 16,0 0-1-16,8 0-1 15,20 0 3-15,29-4-3 16,58-17 4-16,62-19-9 0,72-29 5 16,64-29-6-16,60-11-65 15,41-2-120-15,5 5-116 16</inkml:trace>
  <inkml:trace contextRef="#ctx0" brushRef="#br0" timeOffset="3810.33">24066 5710 695 0,'0'-64'294'0,"0"7"-120"0,5 7-93 16,-2 10-57-16,2 9-7 15,-1 5-9-15,-4 2-1 0,0 0 18 16,0 4 15-16,0-1-15 15,-9 5 5-15,-2-1-12 16,-9 0-4-16,-9 1-9 0,-15 0 3 16,-18 13-3-16,-18 10 4 15,-26 26 5-15,-20 27-1 16,-15 30 9-16,-10 28-7 0,14 13-7 16,13 7-3-16,36-5 1 15,26-2 2-15,34-7 2 0,33-16 0 16,26-5-12-1,31-14 2-15,14-16 5 0,17-13-1 16,18-14-2-16,2-14-1 16,2-11-1-16,-10-14 5 0,-11-7-1 15,-18 0 1-15,-19 0 11 16,-18-3 1-16,-4-6-1 16,-16-3-4-16,-11-4-25 0,-8-4-64 15,-11-1-65-15,-5 2-64 16,-5-2-41-16,-1 4 13 0,5-2-37 15</inkml:trace>
  <inkml:trace contextRef="#ctx0" brushRef="#br0" timeOffset="4276.5">24617 4872 417 0,'0'-119'210'0,"-26"5"-103"16,-10 9-68-16,-13 8-39 15,-21 3-15-15,-18 8 6 0,-22 9 18 16,-15 11 18 0,-18 13 13-16,-16 18-3 0,-16 22-11 15,-20 29-7-15,-14 33-3 16,-16 36 3-16,-6 37 13 15,2 33-6-15,14 44 6 0,9 58 63 16,11 48-23-16,17 33-24 16,31 9-18-16,43-5-11 15,50-5-8-15,54-3-1 0,62-12-2 16,55-25 6-16,60-32 0 16,60-42-4-16,51-44 3 0,33-48-7 15,28-46-6-15,29-52 1 16,16-54 1-16,8-63-8 15,-9-77-5-15,-15-53-3 16,-21-47 5-16,-26-41 3 0,-48-35-3 16,-55-21 1-16,-75 3-6 15,-80 26 2-15,-73 27-7 16,-79 31-41-16,-73 29-70 0,-71 35-37 16,-60 36-14-16,-48 24-101 15</inkml:trace>
  <inkml:trace contextRef="#ctx0" brushRef="#br0" timeOffset="6289.5">12961 10575 251 0,'-12'12'234'15,"4"-3"-116"-15,8-2-63 16,0 10-23-16,0 4-17 0,0 2-6 16,4 7-6-16,4-7 1 15,6 4-3-15,-5-14 8 16,-1 4 10-16,0-8 6 0,1-9 19 15,-1 0 4-15,1-9-11 16,0-8-15-16,-5-14-9 0,-2-13-6 16,-2-18 6-16,0-14 17 15,0-15 1-15,-15-2-1 16,-11-6-6-16,-9 11-8 0,-14 5-1 16,-16 19-3-16,-9 19-7 15,-14 21 6-15,-18 24-1 16,-15 37 17-16,-10 26 1 0,-8 37 19 15,3 25 4-15,0 22-7 16,20 15-16-16,17 10-14 16,26 3 2-16,30 3-12 0,30 2 2 15,35-10-4-15,30-11 2 16,29-20-4-16,32-21 0 0,25-28 6 16,24-28-6-16,13-32 0 15,0-18-9-15,-9-12 6 16,-16-15-5-16,-25-10 0 0,-19-4 5 15,-19-2 0-15,-22-7 9 16,-17 3 11-16,-12-3 3 16,-11 7 2-16,-8-2-7 15,-7 4-12-15,-5 5-12 0,-5 3-21 16,0 4-55-16,0 0-64 16,0 3-56-16,-8-8-52 0,8 1-58 15</inkml:trace>
  <inkml:trace contextRef="#ctx0" brushRef="#br0" timeOffset="6938.75">15568 9960 650 0,'33'-74'282'0,"-13"17"-132"16,-3 22-97-16,-8 35-44 16,-9 35-8-16,-18 48 7 0,-7 38-6 15,-14 35 20-15,-12 30 5 16,-6 22 1-16,-2 23-3 16,-7 14-7-16,2 5 6 0,2-16-9 15,9-17-4-15,13-26 0 16,17-28-5-16,14-30-2 15,12-26 3-15,17-26-5 0,14-24 7 16,19-29-7-16,19-28-10 16,29-28-3-16,24-34-18 0,27-26-13 15,10-26-7-15,4-12-4 16,-7-9 9-16,-12 4 22 0,-18 14 10 16,-21 15 9-16,-26 17 11 15,-20 16 8-15,-25 12-1 16,-17 12-6-16,-20 11 1 15,-8 6-3-15,-13 11 1 0,-4 14 2 16,-1 3-4-16,-7 25 1 16,0 10-2-16,3 19-3 0,5 12-2 15,3 7 3-15,13 0-8 16,9-8-4-16,17-3-24 0,6-15-35 16,10-15-5-16,7-9 15 15,6-23 9-15,-2-17 17 16,-1-16 16-16,-12-8 17 0,-7-11 26 15,-7-10 13-15,-10 0 3 16,-7 10 30-16,0 7 15 0,0 13-11 16,0 7-28-16,0 8-27 15,0 6-14-15,0 11-7 16,0 0 3-16,3 21-4 0,11 7-4 16,2 8-1-16,5 5-80 15,2-1-74-15,7-2-37 16,-1-10-20-16,-1-11-30 0</inkml:trace>
  <inkml:trace contextRef="#ctx0" brushRef="#br0" timeOffset="7255.37">17238 11226 402 0,'12'-19'212'0,"-4"6"-67"16,-8 13-67-16,0 17-26 0,0 18 12 15,0 23 15-15,-14 11-34 16,3 9-19-16,3-6-10 15,0-6-11-15,8-14-2 16,0-11 6-16,0-13-5 0,0-17 2 16,0-11-17-16,13-28-17 15,10-19-3-15,10-22 1 0,7-14 18 16,6-2 3-16,-2 3 16 16,-4 18 18-16,-7 15 0 15,-9 17-6-15,-7 16 9 0,-6 23 57 16,-11 22 11-16,0 20-43 15,0 11-27-15,-11 9-13 16,11 5-10-16,0 0-39 0,8-9-54 16,6-7-60-16,21-18-36 15,9-16-3-15,13-24-3 16,8-17-29-16,8-20 55 0</inkml:trace>
  <inkml:trace contextRef="#ctx0" brushRef="#br0" timeOffset="7671.33">18167 11353 18 0,'78'-99'56'0,"-13"2"172"16,-17 9-26-16,-20 9-27 15,-14 18-7-15,-14 15-63 0,-8 23-46 16,-14 23 5-16,-7 28 26 16,-7 29 15-16,-1 21-30 15,1 11-32-15,7 10-20 16,12-1-16-16,17-11-5 0,0-8-6 16,8-18-11-16,6-18-30 15,2-13-23-15,5-30-15 0,2-13-1 16,1-18 7-16,2-14 26 15,-3-12 26-15,2-10 9 0,1-2 22 16,-1 1 21-16,5 11 4 16,-3 12-12-16,6 16-8 15,5 17 19-15,10 24 34 0,8 26 3 16,6 22-6-16,3 30-13 16,-5 32-23-16,-6 19-12 15,-18 16-8-15,-15-3 0 0,-21-4-3 16,-29-14 1-16,-24-15-6 15,-19-16 6-15,-15-23 4 0,-4-18 7 16,-4-18-9-16,1-23 1 16,6-23-6-16,6-2-3 15,12-24-2-15,18-10-20 0,16-20-23 16,24-13-54-16,20-23-37 16,27-9-27-16,27-12-5 0,23-18 7 15,21-3-28-15,11-2 37 16,10 11 50-16</inkml:trace>
  <inkml:trace contextRef="#ctx0" brushRef="#br0" timeOffset="8003.61">19256 11023 66 0,'64'-57'227'0,"-15"12"-24"15,-17 12-47-15,-12 14-42 0,-9 10-34 16,-11 20-6-16,0 22 39 16,-11 29 3-16,-3 18-15 0,-4 23-34 15,-2 16-34-15,7 2-12 16,13-3-13-16,0-16-3 15,8-18-9-15,9-17 0 0,9-23-38 16,5-19-29-16,11-25-38 16,0-25 9-16,12-19 31 0,3-23 27 15,0-9 20-15,0-13 12 16,-2-5 4-16,-6 4 24 16,-11 14 34-16,-9 15 21 15,-14 15-14-15,-7 17-14 0,-8 23 4 16,0 18 21-16,-17 19 0 15,3 19-32-15,0 13-9 0,14 16-20 16,0 2-4-16,14 0-13 16,14-3-45-16,17-14-90 0,11-10-52 15,13-13-15-15,13-13 2 16,3-20-35-16</inkml:trace>
  <inkml:trace contextRef="#ctx0" brushRef="#br0" timeOffset="8336.62">20888 11380 97 0,'20'-64'305'0,"-20"7"-87"0,-26 5-21 16,-9 11-34-16,-14 15-47 16,-3 14-24-16,-1 12-25 0,3 26-21 15,9 9-14-15,7 18-17 16,8 9-7-16,13 2-3 16,13 6-7-16,13-10-16 0,13-7-31 15,5-15-47-15,10-18-30 16,8-20-11-16,3-16 11 15,2-17 46-15,-6-12 39 0,-9-7 30 16,-4-2 24-16,-16-2 18 16,-7 2 40-16,-7 6 14 15,-5 11-2-15,-9 8 1 0,-7 13-20 16,-4 16-4-16,0 8-13 16,-2 17-15-16,13 12-10 0,9 12-13 15,3 2-6-15,19 6-15 16,24 1-67-16,16-9-53 0,14-13-36 15,9-10 9-15,5-14 1 16,-1-18-38-16,-3-14 21 16</inkml:trace>
  <inkml:trace contextRef="#ctx0" brushRef="#br0" timeOffset="8968.94">21744 11214 191 0,'12'-74'250'16,"-12"5"-75"-16,-20 12-6 0,-12 16-35 15,-12 18-33-15,-7 18-3 16,-1 22-6-16,0 19-24 15,6 12-28-15,11 14-5 0,5 7-27 16,19 0-3-16,11 1 0 16,0-9-2-16,8-9 0 0,8-11 2 15,5-13-5-15,2-11 0 16,7-17-7-16,2-8 9 16,8-12-4-16,5-4 4 15,0-1-3-15,0 0 3 0,-5 5 0 16,-4 7-2-16,-2 10 0 15,-3 11 9-15,-2 16 9 0,-7 21 7 16,-11 16-4-16,-11 13-1 16,-19 2-9-16,-16 2-3 0,-12-4 3 15,-7-5-5-15,-3-13 2 16,5-10-8-16,3-11 4 16,9-10-4-16,7-9 5 0,13-16-4 15,8 0-12-15,12-7-5 16,12-10 1-16,13-12 3 15,14-6-1-15,15-10-2 16,9 0-3-16,19-7-4 0,12-6-7 16,12-8 0-16,11-3-3 15,9-1-1-15,-1-3 0 0,-6-8 1 16,-10-4 6-16,-11-1 14 16,-17-3 6-16,-16-4 15 0,-20 2 17 15,-16 6 35-15,-18 9 32 16,-11 10-7-16,-15 18 14 15,-15 14-16-15,-10 27-10 0,-11 32 3 16,-20 26 34-16,-10 35 13 16,-4 24-95-16,7 15-29 15,23 15 0-15,20-7 0 0,35-1 0 16,17-14 0-16,20-16 0 16,28-17 0-16,23-20 0 15,31-21 0-15,28-19 0 0,31-25 0 16,17-5-120-16,17-19-155 15,6-11-54-15,7-15 3 0,-7-13 61 16,-11 3-1-16,-16 0 50 16</inkml:trace>
  <inkml:trace contextRef="#ctx0" brushRef="#br0" timeOffset="10351.51">11028 12850 546 0,'-125'11'310'16,"23"-11"-98"-16,29 0-104 0,19 0-83 16,26 0-41-16,28 0 5 15,33-7 11-15,33-5 12 0,30 1 23 16,34 2-3-16,44 9-2 15,51 0-5-15,66 16 1 0,66 5-17 16,57 8-3-16,59 2-12 16,50 11 1-16,42 6-3 15,43 4-8-15,42 6 10 0,29 8-1 16,31 3 7-16,13 12 9 16,-4 16 10-16,0 9-1 15,-22 13 6-15,-31 7-21 16,-27 3 5-16,-43 2-11 0,-41-5-5 15,-49-7 0-15,-52-13 2 16,-52-13 4-16,-45-8 9 0,-49-11-7 16,-39-10-2-16,-46-10 5 15,-40-11-2-15,-42-9-5 16,-30-10 7-16,-31-8-2 0,-27-4 10 16,-20-12 8-16,-16 0-4 15,-17-17-3-15,-8-6-8 0,-12-11 0 16,-13-1 10-16,-4-11 11 15,1-5 27-15,0-2 0 16,7-5-10-16,3-7-12 16,14-9-16-16,12-12 0 0,9-18-13 15,15-27 3-15,17-23-2 16,16-25 2-16,13-25-2 16,6-24 5-16,1-29-5 0,-4-27 0 15,-11-22 6-15,-23-3-5 16,-13 4 3-16,-26 8-8 0,-17 3 0 15,-19 18 28-15,-18 10-16 16,-20 19-7-16,-17 19 1 16,-36 20-6-16,-34 25-10 15,-36 20 6-15,-35 24-13 0,-40 23 1 16,-47 13-1-16,-43 18 6 16,-37 6-2-16,-34 6 15 15,-41 8 0-15,-38 1-7 0,-21 2 5 16,-31 1 0-16,-25 1-2 15,-9-1 10-15,-12-1-6 0,-15-2-5 16,5-2-7-16,-1 2 3 16,-4-2 4-16,9 9-13 15,17 0 13-15,22 8 1 0,20 9 0 16,38 11 4-16,51 8 2 16,59 9-6-16,48 5 4 15,43 7-7-15,43 13 7 16,30-2-4-16,30 5 5 0,33-4-3 15,27 0 2-15,26-12 1 16,19 0 3-16,17 0-3 16,16 0-1-16,15 0 2 0,13 0-1 15,13-4-3-15,7 1 4 16,7-7-3-16,0 8 1 16,6-3 0-16,0-3-3 0,4 4 5 15,-1 0 0-15,5 4-3 16,-4 0-4-16,0 0 1 15,-8 23 0-15,-8 23 3 16,-14 26 1-16,-10 35 1 0,-14 43 2 16,-5 54 9-16,-7 72-8 15,1 55 10-15,5 31-3 16,11 29-3-16,7 20-7 0,17 4-1 16,17-16 1-16,20-33-4 15,8-48 0-15,21-54-8 0,10-48-5 16,10-48-33-16,8-46-38 15,13-34-56-15,8-31-16 16,11-29-24-16,15-28 9 16,31-14-15-16,32-29-52 0</inkml:trace>
  <inkml:trace contextRef="#ctx0" brushRef="#br0" timeOffset="15791.53">2683 10917 426 0,'0'-41'255'0,"-15"5"-88"16,1 8-74-16,3 7-53 15,11 13-19-15,0 20-10 16,11 25-6-16,11 27 11 16,10 35 5-16,3 22-5 15,6 31-8-15,-3 14-7 16,-2 9 1-16,-3-5-7 16,-6-15-24-16,-3-16-79 15,2-22-64-15,-11-27-67 16</inkml:trace>
  <inkml:trace contextRef="#ctx0" brushRef="#br0" timeOffset="15959.21">2659 10883 521 0,'-41'-166'119'0,"4"28"-54"15,6 29-32-15,6 23-25 16,9 29-18-16,16 19-15 15,0 26-20-15,11 12-21 16,5 30-62-16,6 7-79 0</inkml:trace>
  <inkml:trace contextRef="#ctx0" brushRef="#br0" timeOffset="16457.32">2784 10738 269 0,'29'48'160'15,"-4"2"-56"-15,3 2-43 16,1 14-23-16,-1 11-17 15,0 13 1-15,1 8-6 16,-1 8-10-16,4-5-3 16,-2-12-1-16,-3-15 2 15,-3-17-3-15,1-21-3 16,0-20-1-16,-4-16 5 16,1-24-2-16,3-21-7 15,-1-17 1-15,6-18 3 0,-6-14 0 16,0-3 5-16,-4-3 1 15,-3 16 2 1,-5 18 8-16,-4 18-12 16,1 19-1-16,-1 26 13 15,6 15 2-15,11 21 2 0,4 8-10 16,4-1-1-16,7 0-2 16,5-11-4-16,9-21 0 15,2-20-11-15,4-33-21 16,0-28-20-16,-2-33 13 15,-9-32 16-15,-12-25 14 16,-12-25 11-16,-19-3 7 16,-6 4 22-16,-15 28 18 0,-5 33 19 15,3 32-28 1,1 37-19-16,4 44-9 16,12 47-6-16,0 35 3 15,12 32-5-15,36 161-1 16,-12-124-8-16,10-3 1 15,3-14-35-15,0-11-82 16,-5-20-120-16</inkml:trace>
  <inkml:trace contextRef="#ctx0" brushRef="#br0" timeOffset="17189.28">3799 10624 547 0,'-31'-33'135'0,"11"5"-133"16,20-1-51-16,12 1 19 0,19-5 16 16,23-3 7-16,14-5 6 15,14 1-4-15,8-1 2 16,7-4 1-16,1 0 3 16,-10 5 1-16,-10 7 8 15,-18 12 5-15,-6 13 1 16,-10 8 0-16,-3 38 19 15,0 20-1-15,-6 17-2 16,-2 15-10-16,-9 3-5 16,-2-3-6-16,-8-16-8 0,0-21-1 15,-3-14 4-15,-2-18 24 16,-5-21-14-16,-4-25-9 16,5-18 0-16,1-30-9 15,2-30 3-15,5-15-1 16,4-16 1-16,2 2 0 15,2 23 4-15,-4 24-1 0,-3 27-9 16,4 30 2-16,2 28 5 16,-1 28 0-16,7 22 6 15,-1 12-4 1,-2 2-7-16,7-7 0 0,-4-7-3 16,7-11-24-16,-4-14-8 15,4-25 5-15,-1-13-12 16,0-19 6-16,2-18 19 15,-6-10 11-15,-9-10 2 16,-2 2 2-16,-4 7 8 0,-13 15 3 16,0 14-2-16,0 14-4 15,0 18-1-15,0 0 2 16,0 15 2-16,7-3 0 16,10 4 2-16,11-9-12 15,12-7-26-15,9-4-15 16,9-12-44-16,-2-8-33 15,1-9 19-15,0-3 41 16,-9 0 46-16,-8 8 77 16,-7 7 103-16,-9 4-48 0,-11 9-46 15,-5-1-32-15,-4 6-19 16,-4 3-11-16,5 0-8 16,3-5-17-1,0 5-17-15,8-8-36 16,3-7-71-16,11-12-4 15</inkml:trace>
  <inkml:trace contextRef="#ctx0" brushRef="#br0" timeOffset="17338.54">6367 9394 78 0,'39'-13'230'15,"-1"2"-52"-15,-11-1-56 16,-11 3-55-16,-2 6-31 16,-6-6-20-16,-1 9-5 0,-4-4-8 15,3-4-12-15,2 4-26 16,0-4-23-16,9-1-5 15,1-3-34-15,4-4-36 16,3 1-12-16</inkml:trace>
  <inkml:trace contextRef="#ctx0" brushRef="#br0" timeOffset="18087.75">2971 12076 140 0,'-45'46'179'0,"10"-14"-84"16,10-10-50-16,14-8-16 15,11 0-6-15,14-14 8 16,20 0 8 0,27-9 5-16,39-20-7 0,59-28-1 15,69-29-17-15,63-27-5 16,60-25-4-16,43-17 3 15,55-16-9-15,36-16 8 16,18-20-3-16,17-21 10 16,7-21 19-16,-7-15 15 0,-25-6 7 15,-32 0-14-15,-44 2-17 16,-46 1-15-16,-56-5-4 0,-58-13-10 16,-63-9-3-16,-71 6-3 15,-59 10-3-15,-66 13 5 16,-69 22-3-16,-69 22 0 0,-78 39-3 15,-96 39 3-15,-99 50 1 16,-84 48 6-16,-98 52-2 16,-58 50 3-16,-39 45-1 15,-31 52 2-15,13 63 3 16,14 52 11-16,24 44 25 16,40 33 3-16,67 49-14 15,87 44-16-15,98 22-4 16,95 2 2-16,95-6-8 0,95-18 3 15,93-28-3-15,87-40 4 16,85-58 1-16,85-62-6 16,60-70-2-16,69-76-3 15,73-72-1-15,48-69-23 16,29-63 11-16,13-47 12 16,-1-33 3-16,-33-8 0 0,-49 0-28 15,-54 6-23 1,-64 15-36-16,-54 12-21 0,-59 11-1 15,-54 17 12-15,-45 13-82 16,-52 10-27-16</inkml:trace>
  <inkml:trace contextRef="#ctx0" brushRef="#br0" timeOffset="18771.02">7698 8776 312 0,'-12'-16'187'0,"-1"4"-80"16,2 2-48-16,11 8-30 16,0-3-19-16,0 5-5 15,0 0-8-15,3 0-4 16,10-4-16-16,7 0-24 16,9-4-43-16,-1-9-120 15</inkml:trace>
  <inkml:trace contextRef="#ctx0" brushRef="#br0" timeOffset="18947.22">8336 8601 361 0,'12'0'253'16,"-4"0"-132"-16,0-8-64 0,-5-1-72 15,6 5-60-15,4 1 24 16,6-6 10-16,14 1-10 15,12-4-53-15,4-9-53 0,7 2 13 16</inkml:trace>
  <inkml:trace contextRef="#ctx0" brushRef="#br0" timeOffset="19043.25">9107 8361 17 0,'38'-7'30'15,"-10"-3"-13"-15,1-3-25 16,-2-2-47-16</inkml:trace>
  <inkml:trace contextRef="#ctx0" brushRef="#br0" timeOffset="19218.64">9546 8194 67 0,'7'-9'192'0,"6"3"-48"15,-4 0-72-15,-1 1-41 16,3 3-23-16,2-3-14 0,3 5 0 15,1-5-22 1,-1-2-72-16,4-5-69 0</inkml:trace>
  <inkml:trace contextRef="#ctx0" brushRef="#br0" timeOffset="19347.02">9928 8087 377 0,'0'0'151'15,"0"0"-78"-15,3 0-75 0,11-4-47 16,5-3-46-16,14-10-51 16,11-2-5-16</inkml:trace>
  <inkml:trace contextRef="#ctx0" brushRef="#br0" timeOffset="20101.4">13321 7364 327 0,'70'-53'224'0,"-17"-13"-115"15,-13-3-57-15,-15-10-41 0,-12-9-14 16,-13-9 3-16,-18-18 5 15,-16-24-4-15,-36-18-3 16,-41-19 7-16,-42-16-5 0,-50 2 2 16,-54 6-4-1,-42 26 1-15,-55 25-3 0,-68 30-1 16,-58 34-4-16,-43 32-5 0,-54 29-6 16,-28 25 6-16,-17 27 9 15,-28 33-1-15,-11 30 2 16,2 22 16-16,-2 25 10 15,3 22 9-15,24 10-6 16,22 14 0-16,22 12 0 16,31 12 7-16,43 15-13 15,56 11-5-15,67 2-11 16,65-8 2-16,63 0 0 0,59 9 1 16,59 11 4-16,53 46-4 15,49 44 5-15,45 29-2 16,53 7-5-16,44 10-6 15,39 7 2-15,25-17-4 16,30-24 5-16,25-44-3 16,27-53-2-16,29-58 10 15,21-57-3-15,32-61-2 16,53-55 6-16,55-54-3 16,39-49 2-16,43-58 15 0,45-55 27 15,30-39 6-15,44-22 23 16,36-22-14-16,24-20 5 15,33-23-18-15,15-31-13 0,17-3-25 16,14 4-1-16,-27 1-9 16,-26-5 3-16,-42 0-6 15,-58-4-10-15,-71 21-6 16,-94 28 5-16,-93 37-8 16,-91 30 8-16,-88 31-18 0,-80 20-19 15,-84 13-13-15,-81 15-8 16,-79 18 4-16,-80 11-8 15,-62 16-14-15,-54 24-21 0,-57 21 10 16,-48 20-58-16,-25 21-41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6:47.6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11240 4282 416 0,'0'-28'358'0,"0"6"-106"0,0 6-128 16,0 8-72-16,0 0-29 15,0 8-11-15,-9 0 7 0,1 0-7 16,0 28 2-16,-8 26 25 15,-5 22 28-15,-12 32-3 0,-8 13-10 16,-2 17-20-16,-7 9-15 16,2 3-18-16,-1 2 0 15,5-14-7-15,6-16-1 16,11-19-58-16,7-28-84 0,7-18-34 16,13-19-8-16,0-38-1 15,0-29-58-15,13-31 14 16</inkml:trace>
  <inkml:trace contextRef="#ctx0" brushRef="#br0" timeOffset="299.52">10938 4324 401 0,'0'-120'240'15,"5"23"-79"-15,-2 16-72 16,5 12-50-16,9 7-18 0,12 13-10 16,10 13 4-16,18 14 6 15,13 20 6-15,7 13-11 16,4 25-3-16,-4 17-11 0,-7 14-2 15,-10 9 2-15,-10 6 4 16,-18 4-5-16,-16-5 0 0,-16-1 2 16,-16-1-8-16,-20-3 5 15,-18-7-2-15,-11-7 6 0,-4-10-2 16,-1-7-2-16,7-7-2 16,6-10-1-16,11-9 7 15,11-7-16-15,10-1-25 0,9-11-29 16,16 0-40-16,0 0-17 15,0 0-4-15,11 0-36 16,13-6-10-16,6-1-83 0</inkml:trace>
  <inkml:trace contextRef="#ctx0" brushRef="#br0" timeOffset="648.61">11520 4822 121 0,'36'0'236'0,"-2"0"-77"0,-16 0-55 15,-2 9-44-15,-8 3-22 16,-2 5-5-16,-6 6 12 0,0 15 34 15,0 6 2-15,-14 5-23 16,3-4-21-16,2-4-16 16,9-4-8-16,-8-8-5 15,8-10-2-15,-6-10 3 0,6-9 5 16,0 0 1-16,0 0 6 16,0-16-13-16,0-13-8 0,6-8-3 15,6-4 0 1,9 1 4-16,0 2-3 0,-1 10 0 0,-1 8 5 15,-2 8-2-15,-5 12 5 16,-4 0-6-16,4 12 10 16,-4 5 0-16,-8-1-1 0,0 5 4 15,0-6-1-15,0 2-2 16,0-5-5-16,0-5-5 16,0 2-1-16,5-9-39 0,3 8-84 15,1-8-41-15,10 0 0 16,19 0-25-16,10-12-23 0,8-12 47 15</inkml:trace>
  <inkml:trace contextRef="#ctx0" brushRef="#br0" timeOffset="915.62">12201 4921 79 0,'32'-9'257'0,"-7"4"-47"15,-9 3-60-15,-8 2-60 0,-2 0-43 16,-6 7-5-16,0 10 9 16,0-1-13-16,0 8-7 15,0 0-13-15,11 5 0 16,4-1-11-16,10-2-7 0,13-9 0 15,1-6 2-15,6-11-9 16,0 0 0-16,-5-11 9 0,-3-11 1 16,-4-6 3-16,-13-6 13 15,-8-1 5-15,-12 2 5 0,0 4 10 16,-17 5-13-16,-11 0-9 16,-4 9-14-16,-1 2-3 0,1 3-14 15,4 10-41-15,4 0-49 16,7 0-40-16,17 0-2 0,0 0 10 15,17 0-12-15,10 0-7 16,13-11 24-16</inkml:trace>
  <inkml:trace contextRef="#ctx0" brushRef="#br0" timeOffset="1281.02">12876 4672 187 0,'40'-19'270'0,"-11"3"-45"16,-7 3-56-16,-13 8-69 0,-1 5-53 15,-8 0-18-15,0 0-19 16,0 7-2-16,0 16 4 0,0 9-1 15,5 9 2-15,-2 2-12 16,6-1 2-16,-4-6 0 0,-2-3-3 16,2-9 5-16,-5-7-6 15,0-5 6-15,0-12-2 0,0 0 6 16,0 0 5 0,0 0 22-16,4 0 20 0,0 0 13 0,1 0-5 15,-1 0-27 1,-4 0-20-16,0 0-7 0,2 16-10 15,6 8 7 1,0 14-1-16,1 5 1 0,-9 11 0 16,0 4-9-16,0-2 4 15,0-3-1-15,-12-8-1 0,-1-8-3 16,2-14 0-16,-2-2-6 16,2-8-3-16,-3-13-41 15,6-9-62-15,2-8-44 16,6-6-10-16,0-13 17 0,6-9-17 15,16-11-22-15,7-6 9 16</inkml:trace>
  <inkml:trace contextRef="#ctx0" brushRef="#br0" timeOffset="1597.51">13375 4831 208 0,'36'-21'263'16,"-8"5"-52"-16,-6 4-46 16,-7 4-83-16,-3 8-46 0,-4 0-18 15,0 20-1-15,0 12 2 16,2 10 11-16,-2 2-7 15,0 6-12-15,-4-3-3 0,-4 3 4 16,0-9-5-16,0-9 1 16,0-7-1-16,0-8-2 15,0-6 9-15,0-11-8 0,-8 0 3 16,0-16-18-16,8-13-3 16,0-11-11-16,4-10 14 0,8-7 6 15,4 1 4-15,9 2-3 16,2 7 4-16,2 10 1 15,-5 7-4-15,1 14 1 0,0 13 5 16,-6 3-2-16,2 19-2 16,-4 6 0-16,-6 7-3 0,6 6 3 15,3-2-19-15,3 1-84 16,18-5-76-16,13-8-59 16,6-16-31-16</inkml:trace>
  <inkml:trace contextRef="#ctx0" brushRef="#br0" timeOffset="2928.61">14610 4693 593 0,'0'-25'483'0,"0"10"-139"16,-18 15-176-16,-4 7-90 15,-7 17-39-15,1 5-15 0,-2 4-16 16,6 0-8-16,8-5 1 16,7-4-18-16,9-6-30 0,0-7-90 15,5-3-45-15,7-8-1 16,8-8 3-16,5-14 25 15,3-9 59-15,1-7 66 16,-9 6 71-16,-4 3 60 0,-4 9 2 16,-7 4-15-16,-5 9-35 15,0 7-22-15,0 0-8 0,0 11-5 16,0 6 0-16,0 8-13 16,0-2 5-16,0 1-6 0,0 5-9 15,8-4-16-15,4-8-68 16,8-4 89-16,8-13-227 0,12 0 34 15,6-13-9-15,7-16 51 16,6-9 42-16,-2 2 67 16,0-1 70-16,-7 1 141 15,-13 8 9-15,-14 7 7 0,-6 9-45 16,-4 4-60-16,-4 8-38 16,-6 12-6-16,-3 11 6 0,0 7-2 15,0 2-14-15,0 2-2 16,0-3-14-16,0-5 0 0,0-6-6 15,0-9-4-15,5-2-26 16,-2-9-26-16,4 0-8 0,9-12-19 16,6-8 3-16,2-10 34 15,0 2 27-15,-4 0 23 16,-2 8 29-16,-7 4 16 16,-3 4-15-16,-5 12-1 0,-3 0-9 15,0 0-11-15,0 19 3 16,5 2-4-16,-1-1-9 0,4 0-5 15,0-3-2-15,0-5-21 16,10-12-8-16,2 0-5 0,12-12-8 16,4-13 6-16,5-12 17 15,3-7 10-15,-2-1 20 16,-6 4 27-16,-8 8 30 0,-7 9 18 16,-10 5-10-16,-3 5-29 15,-5 12-25-15,-3 2-17 16,0 10 1-16,6 11 6 15,-3 4-9-15,2 7-2 0,3-4-10 16,5 1-46-16,1-3-77 16,8-10-23-16,10-16 17 0,17 0 4 15,3-14 41-15,10-10 47 16,-5 0 69-16,-13 1 50 0,-12 6 55 16,-7 4 22-16,-8 5 4 15,-10 8-29-15,1 0-46 0,-8 0-29 16,0 16 12-16,0 8-10 15,0 5-23-15,0-2-13 0,0 3-12 16,8-5-20 0,1-5-84-16,-1-3-118 0,3-17-14 15,9 0 20-15,10-13-7 16,5-16 35-16,11-10 70 0,-2-11 76 16,2-3 123-16,-6 1 147 15,-7-2-21-15,-10 6 32 0,-6 7-42 16,-3 13-60-16,-8 7-57 15,2 5-29-15,0 8-5 0,1-1 16 16,-6 9 30-16,-3 0 26 16,5 0 0-16,-2 17 47 15,2 6-128-15,-1 6-41 16,0 8 0-16,5-1 0 0,-7 5 0 16,3 1 0-16,-2-2 0 15,-3-4 0-15,0-7 0 0,0-5-202 16,0-9-51-16,0-2-4 15,0-13 50-15,5-2 43 0,4-16 73 16,2-10 48-16,11-12 38 16,1-10 21-16,5-2 38 15,1 2 30-15,-1 2 21 0,-3 8-9 16,-4 7-5-16,-5 12-7 16,-5 5-26-16,-2 7-22 0,-6 9-27 15,5 0 1-15,0 22-5 16,1 6-4-16,0 1 7 15,2-1-4-15,-2 1-20 0,2-5-61 16,2-8-39-16,-1-8-7 16,5-8-6-16,6-12 10 15,5-10 34-15,3-9 40 0,-8-2 43 16,-4 5 41-16,-1 4 24 16,-6 7-2-16,-4 9-15 0,-5 4-17 15,-3 4-15-15,5 7-8 16,-5 11 0-16,0 5-4 0,3 5-20 15,2 6-56-15,3-6-73 16,4-4-36-16,5-7-34 16,6-8 41-16</inkml:trace>
  <inkml:trace contextRef="#ctx0" brushRef="#br0" timeOffset="3056.92">17437 4358 281 0,'28'-7'300'0,"-9"-1"13"0,-6 4-74 15,-1 0-124-15,-3 4-56 16,-6 0-29-16,3 0-18 15,-3 0-11-15,0 0-16 0,-3 0-98 16,0 0-96-16,0 0-24 16,0 0-44-16,-6 0 29 0</inkml:trace>
  <inkml:trace contextRef="#ctx0" brushRef="#br0" timeOffset="3177.22">17505 3829 366 0,'-13'-100'410'16,"13"5"-101"-16,0 20-157 15,0 8-81-15,0 14-68 0,0 12-51 16,0 13-101-16,0 7-111 16,0 14-82-16</inkml:trace>
  <inkml:trace contextRef="#ctx0" brushRef="#br0" timeOffset="3477.67">17781 4029 627 0,'0'28'336'0,"0"-3"-145"0,0 4-97 16,8 7-42-16,-4 5-24 16,-4 3-15-16,0 2-3 15,0-6-8-15,0-4 0 0,0-3-2 16,0-4 2-16,0-13 0 16,0-4 2-16,0-12-8 15,0-12-32-15,0-8-30 0,8-12 10 16,9-5 34-16,3-5 17 0,-1 7 21 15,3 1 6-15,-6 10 1 16,-5 9-4-16,-3 2-9 16,0 9-12-16,1 4 3 15,0 17-7-15,-1 6-43 0,7 5-99 16,1 2-62-16,13 2-29 16,21-8-11-16</inkml:trace>
  <inkml:trace contextRef="#ctx0" brushRef="#br0" timeOffset="3927.03">18994 4029 591 0,'22'-32'374'0,"-10"7"-108"0,-12 13-137 15,-12 12-61-15,-13 21-31 16,-7 11 4-16,-9 5-3 16,5-1-12-16,3 2-6 0,9-11-13 15,3-2 1-15,4-4-1 16,9-10 2-16,8-11-13 15,0 0-28-15,5-11-17 0,12-14-21 16,15-12 31-16,8 1 17 16,5 3 17-16,0 12-6 0,0 14 7 15,6 23-3-15,11 31 15 16,3 35-3-16,9 29 0 16,2 27 1-16,-2 17 1 0,-9 8-1 15,-13 4-3-15,-16-4 11 16,-20-12 1-16,-16-17 13 15,-35-20-8-15,-26-25-9 0,-24-28-6 16,-17-28 2-16,-8-33-8 16,-8-33-3-16,5-24-1 0,7-16-6 15,11-12 0-15,21-9 8 16,12 0 10-16,25 5-4 16,20 11-7-16,22 5-11 0,23 11-20 15,16 10-10-15,26 6-52 16,20 14 97-16,15 12-229 0,13 11 36 15,-1 9 30-15,-2 22 10 16,-18 1-42-16,-24 5 25 16</inkml:trace>
  <inkml:trace contextRef="#ctx0" brushRef="#br0" timeOffset="4942.42">9697 5678 775 0,'-131'0'381'0,"42"0"-167"16,37 0-139-16,31 0-37 15,42 0-19-15,42 0-7 0,56 0 4 16,64 0 2-16,73 9 7 16,67 2-3-16,72 13-1 0,72 13-18 15,65 16 7-15,49 16-11 16,56 21 2-16,38 20-1 0,35 16 10 16,28 16 4-1,6 12 10-15,-6 9 0 0,-22 10 3 16,-42 2-3-16,-43 0-1 15,-52-5 20-15,-56-7 30 0,-60-16 12 16,-58-17-14-16,-70-20-71 16,-63-24 0-16,-57-22 0 0,57 14 0 15,-122-123 0 17,-150-20 0-32,-31-156 0 15,-23-83 0 1,26 113 0-16,2-30 0 15,15-328 0-15,44-505 0 32,-9 664 0-32,9-14 0 15,7 22 0-15,1 31 0 0,-3 46 0 16,-12 36 0-16,-5 33 0 16,-3 33 0-16,-12 20-11 15,-6 20-46-15,-32 11-13 0,-29 10-12 16,-44 16-6-16,-65 12-8 15,-71 12 24-15,-69 13 18 16,-46 20 39-16,-62 13-19 16,-57 15 19-16,-42 13 12 0,-43 15 5 15,-43 13-8-15,-27 0 6 16,-29 13 0-16,-19 1-3 16,-1 3 4-16,10-5 4 15,10 4-4-15,39-4-1 16,38 2 0-16,51 1-3 0,53-4 10 15,51-11-10-15,62 0-1 16,52 0 10-16,57 0-6 16,57-11 5-16,49-1 2 0,40-5 5 15,33 2-4-15,33-10-11 16,26-4-6-16,23-3 3 16,20-5 3-16,10-3 0 15,14 4 2-15,5-7-1 16,1 8 6-16,-1-1-8 15,-8 3 7-15,-10 10-7 0,-9 5 8 16,-6 6 3-16,-9 3-7 16,-7 2 8-16,-5 7 7 15,0 0-21-15,0 7 9 0,-14 26-2 16,-10 36 14-16,-25 62 23 16,-27 59 41-16,-33 64 19 15,-25 57 0-15,-26 69-20 16,-6 31-20-16,1 9-23 0,14-21-21 15,29-37-6-15,32-41-12 16,38-44-5-16,31-44-43 0,37-46-146 16,30-44-114-16,31-50-115 15,20-41-62-15</inkml:trace>
  <inkml:trace contextRef="#ctx0" brushRef="#br0" timeOffset="6472.3">7007 2938 539 0,'-39'-12'322'0,"2"12"-165"16,1 24-77-16,3 14-49 0,1 8-8 16,7-11-10-16,4-7-1 15,10-7 3 1,11-9-17-16,0-12 9 0,3 0-4 15,10-8 2-15,3-22-7 16,0-13-1-16,-4-14 5 16,-12-9-2-16,-17 5 2 15,-10 5 36-15,-14 11-12 0,-21 20-15 16,-15 25-1-16,-16 28 5 16,-4 29 8-16,-4 16-5 15,12 18-1-15,20 13-2 16,20 11-4-16,24 3-1 0,25-4-3 15,25-4 6-15,27-8-10 16,24-17 5-16,23-16-8 16,11-19-51-16,3-26-81 15,1-24-85-15,0-24-16 16,0-30-10-16,-5-18-14 0</inkml:trace>
  <inkml:trace contextRef="#ctx0" brushRef="#br0" timeOffset="6622.53">7662 2625 608 0,'41'-114'278'0,"-13"24"-72"16,-8 26-93-16,-3 18-70 16,-14 25-26-16,-3 35-1 0,0 43 6 15,-16 48 18-15,-16 46-16 16,-13 49-13-16,-12 40-10 16,0 16-62-16,4 9-194 15,5-14-51-15,3-14-59 16</inkml:trace>
  <inkml:trace contextRef="#ctx0" brushRef="#br0" timeOffset="7305.05">5899 9289 341 0,'-13'0'268'0,"2"0"-123"15,2 0-75-15,9 0-43 0,0 0-13 16,0 0 0-16,0-4 25 16,5-5 14-16,4 6-18 15,2-9-13-15,9-13-12 16,6-5 2-16,-4-5 15 15,0-6 33-15,-19-3-5 0,-3-2-22 16,-28 10-13-16,-12 8-3 16,-17 16 3-16,-17 12 21 15,-10 31 9-15,-11 30 18 0,7 30 40 16,1 23-32-16,19 19-25 16,19 4-22-16,21 4-9 15,20-15-7-15,16-12-1 16,17-17-7-16,24-20-1 15,20-19-17-15,20-26-137 16,7-19-139-16,10-22-52 0,3-19-12 16,-1-22 50-16</inkml:trace>
  <inkml:trace contextRef="#ctx0" brushRef="#br0" timeOffset="7654.48">6549 9105 576 0,'24'-57'334'16,"1"13"-140"-16,6 11-93 15,15 10-49-15,11 13 5 16,9 10 75-16,2 29 35 0,1 16-24 16,-8 16-35-1,-18 24-43-15,-18 26-13 0,-25 14-11 16,-28 18-16-16,-29 3-25 16,-24 0 0-16,-19-6 0 15,-15-19 0-15,-2-15 0 0,2-25 0 16,14-23 0-16,12-24 0 15,11-28 0-15,21-18 0 16,26-19 0-16,14-7 0 0,17-3 0 16,8 9 0-16,17 7 0 15,16 14 0-15,20 18 0 16,14 26 0-16,20 24 0 16,1 17 0-16,7 7 0 15,-5 9 0-15,-5-2 0 0,0-2 0 16,-7-4 0-16,-7-17-290 15,3-17-225-15,-4-15-17 16</inkml:trace>
  <inkml:trace contextRef="#ctx0" brushRef="#br0" timeOffset="7841.48">8340 10380 1531 0,'0'0'516'0,"-9"0"-516"15,-2 0 0-15,11-5 0 16,0 1 0-16,0 2 0 16,0-4 0-16,0 3 0 15,0 3-66 1,0 0-541-16,0 0 37 16</inkml:trace>
  <inkml:trace contextRef="#ctx0" brushRef="#br0" timeOffset="10664.48">12676 9285 16 0,'0'0'39'0,"0"0"53"15,0 0 86-15,-7 0-51 0,7 0-33 16,-8 0-31-16,8 0-27 16,0 0-15-16,0 0-5 0,0 0 0 15,0 0 8-15,0 0 4 16,0 0-3-16,0 0-4 0,0 0-2 16,0 0-4-16,0 0-2 15,0 0 10-15,0 0 2 0,0 0 4 16,0 0 0-16,0-5 3 15,0 5-5-15,0-7 5 16,4 3-2-16,0 4 5 0,0-5-8 16,-1 2 7-16,-3 3 3 15,0-5-4-15,0 1-17 16,0-4-3-16,0 0-6 0,0-5-3 16,0-4-2-16,0-2-5 15,-11-6 7-15,-2-4-1 0,0 5 1 16,2 1-2-16,-1 1-1 15,-1 3 2-15,1 3 0 0,0-1-8 16,1 4 4-16,2 1-2 16,-4 1 5-16,2-1-5 15,-3 3-1-15,4 2 6 16,-4 1-8-16,-2-1 5 0,-1 3 1 16,3-1-2-16,-4 1-6 15,2 4-2-15,-4 0 8 0,-4 0-1 16,3 0 3-16,-2 0-5 15,1 0 5-15,7 0-2 0,3 0 3 16,-1 0 3-16,2 0-7 16,2 0 3-16,-4 0-4 0,3 0 4 15,-7 0 0-15,0 0 0 16,1 0-4-16,0 0 5 16,-5 0 3-16,-2 0-7 0,-2 0 5 15,4 0-6-15,-3 0 9 16,4 0-8-16,-1 9 3 15,2-2-2-15,-3-7 6 0,5 10-6 16,2-3-1-16,-5-7 2 16,4 12 1-16,4-3 0 0,0 2-2 15,-4-3 5-15,2 3-1 16,0 0-4-16,-3-4 0 16,5 2 6-16,-1-9-6 0,1 12 2 15,0-12-2-15,-1 11 3 16,5-3-3-16,8 1 7 0,-12-1-11 15,4 0 3-15,-4 5 8 16,0-6-4-16,-1 5-3 0,5 4 4 16,-4 1-2-1,1 0-1-15,-1 2-2 0,-2-3 5 16,3 1-3-16,2 4-2 16,1-1 4-16,-3 1 4 0,3 2-7 15,-1 2-1-15,-3 8 3 16,1 0 3-16,2 3 0 0,9-4-9 15,-13 2 10-15,13-6-1 16,-12 1-6-16,12-1 3 16,-12 3 0-16,12 3 0 0,-8-6 3 15,8 6-2-15,-8-6-6 16,8-5 10-16,0 2-9 16,0 3 4-16,0 1-2 15,-9 3-1-15,9 4 6 0,-8 2 0 16,8-2-3-16,-8 2 3 15,8-7-2-15,0 2-3 0,0 0 5 16,0-4-7-16,0-1 10 16,0 0-8-16,0 6 5 15,0-1-3-15,0-5 0 0,5 1 3 16,-2-1-2-16,5 0 2 16,-3 0 2-16,4 0-6 0,-2 1 6 15,1-4-1 1,4-4-2-16,1-1 1 0,-2-1 1 15,9-2-3-15,2-1 2 16,1 0-1-16,11 1 4 0,-2-5 0 16,9 0 1-16,-1-3-6 15,1-9-1-15,-2 0 2 0,-1 0 2 16,2 0-4-16,1 0-3 16,-5 0 3-16,-4 0 4 0,-2 0-2 15,-2 0 2-15,-4 0-8 16,0-9 4-16,5 2 0 15,-1-6 3-15,0 0 1 0,1-2-4 16,-1-2-2-16,-3 1 7 16,-5 0-10-16,0-1 5 15,5 2 3-15,0-6 1 0,-5 0-4 16,0 5 0-16,-4-1 0 16,1 5 0-16,-7 5 0 0,4 2-2 15,-6 1 4 1,0 4-2-16,-5 0 2 0,-3 0 0 15,0 0 5-15,0 0-4 16,0 0 7-16,0-3 0 16,0 3 3-16,0 0-4 0,0 0-3 15,0 0-8-15,0 0 3 16,0 0 7-16,0 0-10 16,0 0 4-16,0 0-5 0,0 0 0 15,0 0-1-15,0 0-4 16,0 0-18-16,0 0-44 0,0 0-52 15,0 0-46-15,0 0-31 16,0 0-23-16,0 0-26 16</inkml:trace>
  <inkml:trace contextRef="#ctx0" brushRef="#br0" timeOffset="12403.37">12639 9114 27 0,'0'0'74'0,"0"0"90"0,0 0-23 16,0 0-51-16,0 0-36 16,0 0-21-16,0 0-20 0,0 0-5 15,0 0-4-15,0 0 7 16,0 0 4-16,0 0-5 0,0 0 1 16,0 0-2-16,0 0 1 15,0 0-2-15,0 0-4 16,0 0 1-16,0 0 2 15,0 0-1-15,0 0-5 16,0 0 1 0,0 12 1-1,0-5-1-15,5 7-3 16,-1-3 2-16,-4 2-1 0,0-1 8 16,0 4-6-16,0 1 1 15,0-2 0-15,0-2 5 0,0-1-7 16,0 1 0-16,0 3 2 15,0-4-2-15,0 4 3 16,0-4-4-16,0 0 2 0,0-3-3 16,0-9 6-16,0 7-4 15,0 1-1-15,0-8 2 16,0 0 2-16,0 0-2 0,-9 0 4 16,9 9 1-16,-8-9-7 15,8 0 5-15,0 0-1 0,0 0-2 16,0 0 0-16,-6 0 0 15,6 7-1-15,0-7 0 16,0 0 3-16,0 0 5 16,0 0-7-16,0 0 2 0,0 0-2 15,0 10-2-15,0-10 1 16,-9 0-2-16,9 0 4 0,-8 0-1 16,8 0-4-16,-11 0 1 15,1 0 5-15,10 0 0 16,-8 0-2-16,8 0-4 15,-8 0 7-15,8 0-7 0,-8 0 4 16,8 0 3-16,-9 0-4 16,1 0 6-16,8 0-4 0,-8 0 0 15,8 0-6-15,0 0 5 16,0 0-1-16,-9 0-1 0,9 0-3 16,-8-6 5-1,2 6-3 1,6 0 3-16,0 0-1 0,0 0 2 15,0 0-1-15,0 0 4 16,0-4-2-16,0 1 1 16,0-1 10-16,0 4 1 0,0 0 0 15,0 0 6-15,0 0-8 16,0 0-1-16,0 0-6 0,0 0 0 16,0 0-6-16,0-4 0 15,0-1 2-15,0 5-10 0,0 0-14 16,0 0-41-16,0 0-48 15,0 0-23-15,3 0-55 0,0 0-9 16</inkml:trace>
  <inkml:trace contextRef="#ctx0" brushRef="#br0" timeOffset="13012.65">12648 9040 310 0,'-17'-53'202'0,"-6"4"-58"16,-10 4-61-16,-13 8-38 16,-5 17-14-16,-23 13 10 15,-16 19 9-15,-18 26 28 0,-18 31 18 16,-10 28-3-16,3 25-33 16,11 24-22-16,18 8-22 15,22-4-2-15,28-11-2 0,28-17-9 16,26-14-3-16,15-25 9 15,35-21-7-15,26-24-4 16,30-38-6-16,24-17-16 0,14-33-27 16,8-24-2-16,-15-18 4 15,-19-15 22-15,-19-7 16 0,-31 0 32 16,-27 14 17-16,-21 14-6 16,-20 20-6-16,-33 25-3 0,-24 34 9 15,-31 36 12-15,-22 44 13 16,-19 40 3-16,-2 26-3 0,9 11-28 15,21 2-13 1,19-14-9-16,29-20 4 0,26-20-7 16,27-21 1-16,27-24 3 15,35-29-7-15,31-31-47 0,29-38-36 16,12-29-43-16,5-32-2 16,-14-25 24-16,-12-19 43 15,-23-8 36-15,-22 8 43 0,-18 18 69 16,-23 31-14-16,-19 27-28 15,-24 29-21-15,-20 29 8 0,-29 37 18 16,-19 40 14-16,-23 37 7 16,-7 23-28-16,2 17-10 15,4 5-21-15,20-13-4 0,18-11-4 16,19-22-5-16,9-14 7 16,14-24-13-16,13-9-50 15,15-14-97-15,0-10-61 0,19-14-49 0,22-12-50 16</inkml:trace>
  <inkml:trace contextRef="#ctx0" brushRef="#br0" timeOffset="13361.93">15032 9358 343 0,'0'-28'343'0,"-8"6"-151"0,-5 11-97 16,2 6-58-16,-6 5-19 15,-12 25-2-15,-10 24 12 0,-15 32 11 16,-14 33-1-16,-11 28-18 15,-2 18-5-15,1 3-5 16,4-4 5-16,5-12-3 16,11-14-9-16,15-19-1 0,12-16-1 15,9-25-14-15,11-16-50 16,13-20-28-16,17-24-33 0,19-22-34 16,18-32-33-16,11-37-46 15</inkml:trace>
  <inkml:trace contextRef="#ctx0" brushRef="#br0" timeOffset="13594.69">14968 9480 269 0,'40'-122'289'0,"-12"25"-71"16,-8 19-47-16,-3 21-90 15,-6 17-45-15,1 6-19 16,-4 18-7-16,5 16-8 0,5 25 30 16,0 28 27-16,3 32-4 15,-4 37-12-15,-2 24-20 0,-3 17-10 16,1 5 0-16,-2-2-1 15,-2-11-11-15,-1-13 4 0,-4-19 1 16,1-21-15-16,4-17 0 16,-6-20-34-16,-3-15-87 15,0-15-52-15,0-10-14 0,0-25-56 16,-12-13-9-16</inkml:trace>
  <inkml:trace contextRef="#ctx0" brushRef="#br0" timeOffset="13777.49">14564 10289 366 0,'-76'-12'315'0,"6"-4"-92"16,13 4-104-16,18 5-68 0,13-2-45 15,14 1-14-15,12 2 0 16,25-5 12-16,16 4-10 0,18-5-3 16,23-1 3-16,16 1-16 15,16 0-33-15,8-1-41 16,12 0-41-16,3 1-65 15,6-4-37-15</inkml:trace>
  <inkml:trace contextRef="#ctx0" brushRef="#br0" timeOffset="14110.74">16567 9646 370 0,'-38'-32'325'16,"-10"4"-94"-16,-12 12-99 15,-10 16-60-15,-2 19-36 0,-1 15-5 16,9 6-13-16,10 5 0 16,14-5-13-16,15 1 1 15,11-4-10-15,14 0 4 0,14 0 5 16,5-5-3-16,13 0 3 16,14-2-7-16,10 2-2 15,1-1 2-15,-1 7 6 0,-6-2-1 16,-10-3-2-16,-15-1 0 15,-12 2-3-15,-13-3 3 0,-24 2-5 16,-18 0 4-16,-14 0-2 16,-13-1 2-16,-7 1-4 0,-6-5-2 15,9-4-18-15,13-3-56 16,9-5-49-16,15-3-30 0,15-6-9 16,21-7-21-1,13-13-28-15</inkml:trace>
  <inkml:trace contextRef="#ctx0" brushRef="#br0" timeOffset="14426.55">17179 9964 256 0,'33'-57'283'0,"-20"0"-45"0,-13 5-89 16,-24 6-75-16,-14 14-36 15,3 15-15-15,-6 10 22 0,3 7-5 16,7 19-12-1,6 10-16-15,8 13-7 0,11 5 2 16,6 6-2-16,6 5-5 16,11 3 1-16,8 3 1 0,3 6-3 15,1-1 1-15,-1-7-3 16,-3-5 6-16,-9-9 2 0,-9-7-2 16,-7-4-1-16,-12-8 0 15,-13-10 6-15,-6-1-11 16,-6-3-3-16,6-3-2 0,0-3-41 15,8-9-62-15,7 0-44 16,16 0-14-16,0 0-8 16,11-16-50-16</inkml:trace>
  <inkml:trace contextRef="#ctx0" brushRef="#br0" timeOffset="15142.58">17419 10315 406 0,'40'0'236'0,"-10"0"-50"16,-1 0-70-16,2 0-58 0,11 0-29 15,9 0-13-15,20 0-11 16,9 0-5-16,10-8 0 0,3-5-3 16,-5-4-17-16,-6-2-3 15,-12-9 5-15,-18-6 0 16,-19-1 15-16,-16-7 22 16,-17-3 0-16,-21 4 31 0,-11 8 0 15,-9 14-6-15,-5 9-9 16,-3 10-3-16,-3 29-1 0,0 12-5 15,3 8-7-15,9 7-14 16,7 6 0-16,13-4-8 0,12-5-9 16,8-9-33-16,14-4-28 15,11-11-37-15,9-8-20 16,6-21-4-16,5 0 29 0,8-12 45 16,-2-16 30-16,3-10 23 15,3-5 24-15,-4-12 12 16,-8 3 24-16,-5 7 21 0,-12 9 32 15,-3 6-9-15,-8 11-35 16,-7 10-26-16,-2 9-8 0,-8 25-2 16,0 16 12-16,0 3-7 15,0 6-10-15,0-9-8 16,-8-5-12-16,8-8 7 0,0-8-15 16,8-7 4-16,6-13-4 15,5-13-4-15,10-12-7 0,4-10 8 16,-1-15 4-16,5-3 1 15,0 2 10-15,-6 1 1 0,-1 9 11 16,-12 8 3-16,-1 13 5 16,-1 3-20-16,-2 9-1 15,-2 8 7-15,0 12-4 16,-1 9-2-16,6-1-3 0,-5-4-1 16,0 1-3-16,6-5 2 15,-7-12-2-15,4 0-1 0,11 0 3 16,4-12-3-16,-5-8 3 15,10-8 0-15,-4 2 5 0,-7 2 5 16,2 5 14-16,-11 6 19 16,-2 13-1-16,-2 8 5 15,2 11-2-15,0 15-13 0,-1 6-16 16,-1 5-7-16,6 4-5 16,-1-3-4-16,8-10-63 15,9-4-91-15,10-10-81 16,11-22-30-16,11-22-37 0,4-18 44 15</inkml:trace>
  <inkml:trace contextRef="#ctx0" brushRef="#br0" timeOffset="15492.95">20063 9496 332 0,'25'-73'389'0,"-9"16"-9"16,-8 16-65-16,-3 13-156 16,-5 11-89-16,0 17-31 0,-13 28-16 15,-9 22-4-15,-3 19 0 16,-9 20-4-16,-3 12-6 15,0 2-11-15,6-9 1 16,2-13 9-16,8-16-14 0,4-16 8 16,6-13-9-16,11-12-20 15,0-10-59-15,0-14-30 0,3-5-10 16,13-11 30-16,14-5 36 16,11 6 22-16,3 2 24 15,-1 5 2-15,6 8 12 0,-3 12 2 16,-10 9 9-16,-3 3-4 15,-13 4 7-15,-11 5 8 0,-9-4 17 16,-25-5 9-16,-12 1-6 16,-15-7-21-16,-9-7-4 15,-4-11-15-15,5 0-3 16,1 0-25-16,10 0-64 0,10-11-90 16,5-4-50-16,14-4-12 15,20-14-34-15</inkml:trace>
  <inkml:trace contextRef="#ctx0" brushRef="#br0" timeOffset="15674.24">20753 9223 656 0,'25'-33'415'0,"-8"14"-209"0,-9 19-107 16,-8 24-44-16,-17 37-18 15,-12 32 78-15,-7 31 21 16,-9 20-60-16,1 16-40 0,-2 3-26 15,11-8-102-15,5-12-204 16,10-18-95-16,9-23-20 0</inkml:trace>
  <inkml:trace contextRef="#ctx0" brushRef="#br0" timeOffset="15991.51">21287 9878 723 0,'27'-77'567'0,"-7"20"57"0,-8 21-491 16,2 24-133-16,-6 24 0 16,2 16 0-16,3 13 0 0,8 8 0 15,1 3 0-15,11-6 0 16,5-6 0-16,6-16-23 16,5-16-188-16,13-18 12 0,6-24 18 15,5-11 74-15,-8-7 59 16,-12 7 85-16,-13 6 24 0,-20 24 14 15,-20 30 171-15,-28 47 70 16,-32 45-282-16,-30 39-34 16,-23 29 0-16,-14 22 0 15,-1 5 0-15,1 7 0 0,8 2 0 16,15 1 0-16,6-6 0 16,12-11-169-16,18-15-295 0,12-19 33 15,14-36 19-15</inkml:trace>
  <inkml:trace contextRef="#ctx0" brushRef="#br0" timeOffset="16656.53">24696 10828 453 0,'-62'0'295'0,"-1"-9"-87"16,-7-3-101 0,5 5-51-16,9-2-22 0,12 4 36 15,10 2 32-15,15-1-5 16,19-4-7-16,28-6-24 0,37 3-11 15,43-6-17-15,42 2-8 16,42-1 3-16,37 4-3 0,25-3-10 16,26 13-4-16,14 2 0 15,1 0 1-15,-6 0 9 16,-25 0 3-16,-29 13-12 16,-40-6-1-16,-40-7-16 15,-37 9 5-15,-32-9-12 0,-21 0-32 16,-22 0-133-16,-13 0-124 15,-12 0-76-15,-5-12-20 0</inkml:trace>
  <inkml:trace contextRef="#ctx0" brushRef="#br0" timeOffset="17056.36">28148 9952 994 0,'30'-81'374'15,"-3"11"-181"-15,-2 13-105 16,-2 13-43-16,-7 11-21 0,-2 10 7 16,-2 9-9-16,-4 28-8 15,-5 38 38-15,-3 38 16 16,-11 36-13-16,-10 28-21 16,-12 13-7-16,1-4-7 0,1-13-15 15,6-19-4-15,4-25-1 16,8-25 0-16,13-24 0 15,0-16 0-15,0-30 0 0,0-27 0 16,8-32-23-16,9-29 9 16,4-34-3-16,-2-31 8 15,2-24-4-15,0-17 6 16,-6-6 6-16,-3 11 8 16,-12 23 11-16,0 24 14 0,-15 29-5 15,-6 30-27-15,-12 22 0 16,-7 27 0-16,-4 23 0 15,-5 23-15-15,5 27-190 0,1 27-156 16,12 24-53-16,11 10 11 16</inkml:trace>
  <inkml:trace contextRef="#ctx0" brushRef="#br0" timeOffset="17887.53">28962 10225 740 0,'65'-52'390'0,"-18"5"-172"0,-10 11-110 16,-17 12-62-16,-17 12-24 15,-17 12-1-15,-19 36 0 16,-19 31 2-16,-13 22-3 16,0 21-7-16,6 7-11 0,11 1 5 15,11-11-7-15,23-19 4 16,14-14-8-16,6-21-20 15,19-21-21-15,15-32-31 16,8-19-17-16,9-26 31 16,-1-24 33-16,-5-17 16 0,-12-20 8 15,-2-13 9-15,-9-11 0 16,-7-11 10-16,1-11 2 16,-6-2-1-16,-1 7 21 0,-3 21 62 15,-4 24 28-15,0 26-16 16,-2 18-44-16,-3 17-37 15,-3 13-12-15,0 12-16 16,0 16 3-16,0 12 2 0,-13 20 2 16,-3 21-2-16,-1 21 2 15,3 23 2-15,0 25 42 16,14 21 2-16,0 11-24 16,0 2-6-16,0-6-20 15,14-12 4-15,0-16-6 0,11-19-8 16,9-18 7-16,1-20-38 15,10-20-73-15,3-25-51 16,9-20-13-16,4-18-3 0,4-13 2 16,0-21 5-16,6-19 21 15,2-14 26 1,-2-15 47-16,-2-7 40 0,-11 2 35 16,-14-2 14-16,-6 8 8 15,-15 18 24-15,-11 17 35 16,-12 11 10-16,-12 25 9 15,-16 28 31-15,-21 28-15 0,-16 32-33 16,-8 21-30-16,4 14-18 16,8 2-21-16,13-2-4 15,14-14-6-15,14-12-2 16,20-12-3-16,9-17-30 0,14-19-69 16,16-21-32-16,12-21-8 15,10-24 35-15,9-24 53 16,-5-19 37-16,-5-19 34 15,-8 2 44-15,-14 11 42 16,-11 16 24-16,-15 25-38 16,-12 29-25-16,-15 36 4 0,-14 32-15 15,-7 22-25-15,-1 16-5 16,6 4-17-16,9-1 1 16,11-12-27-16,11-8-117 15,0-17-107-15,11-15-8 0,14-33-1 16,7-24-24-16</inkml:trace>
  <inkml:trace contextRef="#ctx0" brushRef="#br0" timeOffset="18187.21">30356 10013 310 0,'50'-77'266'15,"-19"19"-68"-15,-5 22-92 16,-14 27-34-16,-12 34 62 16,-16 29 18-16,-9 22-33 0,1 14-56 15,8 8-30-15,16-4-11 16,9-13-19-16,14-16-7 15,23-20-41-15,22-20-37 16,27-25-22-16,22-25 31 0,20-23 31 16,17-21 21-16,6-17 44 15,-10-8 69-15,-21 8 117 16,-32 17 62-16,-26 24-26 16,-36 45-145-16,-54 64-100 15,-76 77 0-15,-84 70 0 16,-80 66 0-16,-54 52 0 0,-32 38 0 15,-12 7 0-15,0-4-159 16,10 0-195-16,7 5-66 16,-5-9-10-16</inkml:trace>
  <inkml:trace contextRef="#ctx0" brushRef="#br0" timeOffset="21582.18">4762 12675 340 0,'-19'11'376'0,"2"3"-109"15,17 3-125-15,0 7-61 16,12 4 26-16,12-4 28 16,9 2 33-16,3-7-19 0,4-3-44 15,5-16-41-15,5 0-32 16,2-7-16-16,2-14-4 15,-7-8-1-15,-1-11-11 16,-11-8 2-16,-11-2 1 16,-10 1 15-16,-14 8 1 15,0 8-19-15,-30 10 0 0,-13 23 0 16,-14 19 0-16,-17 35 0 16,1 27 0-16,0 29 0 15,7 24 0-15,19 14 0 16,10-3 0-16,20 2 0 0,25-9 0 15,20-11 0-15,29-17 0 16,25-21 0-16,20-23 0 16,19-30 0-16,14-24 0 15,18-20-227-15,18-25-353 0,4-19-11 16</inkml:trace>
  <inkml:trace contextRef="#ctx0" brushRef="#br0" timeOffset="22181.3">6702 12953 1126 0,'-31'-19'610'0,"-6"1"-307"15,4 2-295-15,5 4-8 16,4 3 0-16,8 6 0 16,8-1 0-16,-1-1 0 15,9-1 0 1,0 4 0-16,0-3 0 15,0 1 0-15,0-8 0 16,0-4 0-16,9-9 0 16,7-7 0-16,9-4 0 0,7-2 0 15,7 6 0-15,10 7 0 16,2 8 0-16,-4 17 0 16,-1 10 0-16,-6 18 0 0,-4 17 0 15,-16 20 0-15,-7 12 0 16,-13 9 0-16,-13 4 0 15,-10-4 0-15,-7-14 0 0,3-12 0 16,-3-14 0 0,12-12 0-16,1-11 0 0,9-6 0 15,16-29 0 1,13-10 0 0,10-1 0-16,14 2 0 0,8 4 0 15,4 17 0-15,0 13 0 16,-6 15 0-16,-4 14 0 0,-12 11 0 15,-13 7 0-15,-16 9 0 16,-21 12 0-16,-22 5 0 16,-21-5 0-16,-17 0 0 15,-15-7 0-15,-11-9 0 16,-5-12 0-16,0-12 0 16,7-13 0-16,12-16 0 0,9-12 0 15,17 0 0-15,13-3 0 16,10-6 0-16,14-3 0 15,12 1 0-15,12-2-147 0,12-8-329 16,26 2 1-16,19-9 41 16</inkml:trace>
  <inkml:trace contextRef="#ctx0" brushRef="#br0" timeOffset="22511.84">8919 14024 765 0,'9'16'986'0,"-4"-9"-690"16,-2-7-296-1,2 0 0-15,-2 0 0 32,2 0 0-32,-2 0 0 15,-3-4-381 1,0-13-388-1</inkml:trace>
  <inkml:trace contextRef="#ctx0" brushRef="#br0" timeOffset="24360.88">13379 13104 509 0,'9'15'362'0,"-6"-2"-133"15,1-13-111-15,1 0-53 0,3 0-28 16,0-13-19-16,4-2 3 16,-1-11-10-16,7-5 0 0,-2-7-7 15,-1-2 4-15,-2-10-5 16,-5 3 11-16,-8-6 35 16,0 3 37-16,-16 10 24 15,-7 11-14-15,-16 8-32 0,-13 21-14 16,-24 25 3-16,-26 24-1 15,-20 20 15-15,-12 28-57 0,-5 18-10 16,14 12 0-16,19 2 0 16,28 10 0-16,31 0 0 0,26-6 0 15,34-8 0-15,31-10 0 16,24-13 0-16,26-17 0 16,19-16 0-16,22-15 0 0,10-17 0 15,10-13 0-15,0-12 0 16,-10-12 0-16,-18 0 0 15,-23 0 0-15,-17 0 0 16,-22 0 0-16,-21 0 0 0,-11 0 0 16,-9 0 0-16,-8 0 0 15,-8 0 0-15,-5 0 0 0,-3-4 0 16,0-4-105-16,0 0-299 16,-11-4-18-16,3 2 41 15,8 3 39-15</inkml:trace>
  <inkml:trace contextRef="#ctx0" brushRef="#br0" timeOffset="25259.68">21704 13363 662 0,'8'-57'644'0,"-8"12"-96"15,0 13-355-15,0 16-193 16,8 16 0-16,8 29 0 0,9 19 0 15,7 25 0-15,-4 33 0 16,-12 32 0-16,-11 22 0 16,-21 14 0-16,-25 6 0 0,-24-2 0 15,-24-7 0-15,-18-12 0 16,-15-16 0-16,-7-16 0 0,1-22 0 16,-4-19 0-16,10-22 0 15,17-15-65-15,15-20-433 0,18-21 19 16,25-16 40-1</inkml:trace>
  <inkml:trace contextRef="#ctx0" brushRef="#br0" timeOffset="25958.37">21708 14442 578 0,'90'-45'480'0,"-13"9"53"15,-7 15-270-15,1 21-134 0,3 11-65 16,4 23-64-16,-3 15 0 15,-2 8 0-15,-6 3 0 16,-10 7 0-16,-5-6 0 16,-5-9 0-16,-1-11 0 0,-10-8 0 15,-11-19 0-15,-5-14 0 16,-8-14 0-16,1-23 0 16,-7-16-35-16,8-21-24 0,-2-18 6 15,-4-20 12 1,-2-9 18-16,-6-10 18 0,-14-7 1 0,-12 0 20 15,-8 8 7-15,-8 20 26 16,3 20-9-16,1 17-4 16,14 20-17-16,12 16-14 0,24 7 5 15,32 12-6-15,42 6-12 16,32 3-4-16,23 9-5 0,22 0 0 16,8 0 9-16,-1 11 5 15,1 6-1-15,-17 0 6 16,-24 4-7-16,-23 10 4 0,-31 14 2 15,-31 21 1-15,-33 15 16 16,-28 21 5-16,-16 9 6 16,-14 2-11-16,2 1-18 0,3-12 0 15,11-9 0-15,16-13 0 16,14-9 0-16,19-18 0 16,18-13 0-16,16-16 0 0,13-24 0 15,10-13 0-15,6-19 0 16,-2-20 0-16,-10-22 0 15,-11-12 0-15,-16-6 0 16,-24-5 0-16,-19 3 0 0,-8 7 0 16,-20 6 0-16,-14 5 0 15,-7 7 0-15,2 7 0 0,1 13 0 16,11 8 0-16,13 8 0 16,39 4 0-16,45 10 0 15,58 7 0-15,64 12 0 0,56 12 0 16,45 13 0-16,37 23 0 15,40 17 0-15,25 20 0 0,6 22 0 16,-11 10 0 0,-16 14-169-16,-22 16-329 0,-22 7 103 15,-43 1 20-15</inkml:trace>
  <inkml:trace contextRef="#ctx0" brushRef="#br0" timeOffset="27241.34">5383 16221 425 0,'-15'-32'333'15,"-1"-1"-142"-15,3 5-116 16,5 3-105-16,8 5 7 16,0-1 11-16,0 0 13 15,0 6 10-15,0-2 16 16,0 5 28-16,0 5 42 0,0-2 50 16,0 1 21-16,0-1-33 15,-17 2-24-15,6 2-15 16,-6 5-31-16,-3 0-34 15,-13 12-12-15,-8 14-5 16,-8 15-18-16,-8 23 5 0,-3 17 4 16,3 16-2-16,4 5-3 15,8 0-2-15,10-7-2 16,10-15 4-16,14-10 1 16,11-9 0-16,19-8 1 15,19-12-2-15,14-9 4 16,11-8-2-16,11-8-13 0,-1-7-37 15,6-9-66-15,-3 0-64 16,-8 0-27-16,-3 0 4 16,-11-9 37-16,-10 6 39 15,-11 3 39-15,-9 0 22 0,-8 0 4 16,-3 0-6-16,-4-5-5 16,-3-3-50-16,7-4-40 15,-4-9-105-15</inkml:trace>
  <inkml:trace contextRef="#ctx0" brushRef="#br0" timeOffset="27672.43">6174 16306 482 0,'9'-23'434'15,"-9"6"-147"-15,0 4-148 0,5 13-79 16,3 13-28-16,3 11-18 15,11 16-10-15,2 17 0 16,9 14-2-16,7-2-4 16,9 0 5-16,4-13-4 15,-2-11-6-15,3-13-2 16,3-11-2-16,-5-21-11 0,5-9 4 16,3-23 4-16,2-17 9 15,-5-15 7-15,-9-10 2 16,-11-7 4-16,-17 4 32 0,-7 3 17 15,-10 14 33-15,-3 14 18 16,0 14-13-16,0 13-28 16,-8 9-25-16,-4 20-20 0,-4 25 27 15,-8 34 19-15,-4 28-45 16,-5 18-23-16,4 10 0 16,1 2 0-16,9-1 0 15,1-4 0-15,7-3 0 16,11-4 0-16,0-15-85 0,0-3-197 15,0-11-87-15,3-9-7 16,10-15-1-16</inkml:trace>
  <inkml:trace contextRef="#ctx0" brushRef="#br0" timeOffset="27897.18">8984 17454 695 0,'0'-13'574'0,"-8"2"-271"0,-10-1-281 16,-7 0-262-16,1-1-3 15,2 0 96-15,6 6 61 16,4 2 15-16,12 2-34 0,0-1-45 15,12 4-64-15</inkml:trace>
  <inkml:trace contextRef="#ctx0" brushRef="#br0" timeOffset="28787.28">12976 16729 595 0,'-60'-36'404'0,"-8"8"-126"0,-6 7-131 16,1 21-86-16,0 16-45 16,13 17-21-16,7 13 2 0,16 6 10 15,13 9 3-15,24 3 9 16,0 6-10-16,16-4-3 16,17-6 3-16,10-6-12 15,14-11 3-15,9-11-10 0,7-14-8 16,3-18-3-16,2-22-5 15,-1-6-7-15,-12-8 17 0,-12-8 17 16,-16-9 36-16,-17-9 18 16,-20-3 15-16,-12 0-7 15,-21-4-23-15,-16 0-7 0,-13 9 5 16,-3 2-14-16,1 14-14 16,0 11-9-16,-1 12-44 0,4 18-74 15,7 3-61-15,10 24-47 16,15 4-16-16,21 13 33 15,21 8-7-15,19-4-33 16</inkml:trace>
  <inkml:trace contextRef="#ctx0" brushRef="#br0" timeOffset="29104.84">14330 16669 596 0,'39'-33'348'0,"-31"0"-133"0,-24 9-52 15,-19 9-36-15,-15 15-66 16,-7 15-24-16,-3 21-4 0,8 14-13 16,3 1 32-16,7 7 0 15,14-1-11-15,20 1-16 16,16-6-5-16,20-7-11 16,20-13-7-16,23-10-11 0,18-22 8 15,9 0-18-15,3-22-7 16,-5-10-3-16,-14-8 2 0,-20-6 13 15,-22-7 18-15,-23-3-2 16,-26-1 8-16,-23 0-9 0,-15 8-3 16,-12 5-5-16,-6 11-11 15,0 4-37-15,5 9-78 16,7 7-74-16,10 6-51 16,18 7-8-16,15 0-5 0,14 0 44 15</inkml:trace>
  <inkml:trace contextRef="#ctx0" brushRef="#br0" timeOffset="29536.29">14971 16530 307 0,'40'0'299'15,"-11"13"-31"-15,-7 2-45 0,-16 18 38 16,-6 34-103-16,0 25-30 16,0 22-16-16,0 17-16 15,-12 3 30-15,12 8-57 0,-8 0-69 16,8-7 0-16,0-9 0 15,0-16 0-15,0-25 0 16,0-23 0-16,0-17 0 16,0-24 0-16,8-35 0 0,1-38-37 15,7-33-111-15,-1-34 49 16,2-20 56-16,-4-19 16 0,-4-13 21 16,-6-1 12-16,2 6 40 15,1 15 18-15,3 22-4 16,2 18-7-16,11 25-28 0,5 22-17 15,18 23 3-15,8 24-8 16,4 17 3-16,3 34 0 0,-4 13 2 16,-6 20-1-16,-13 9 2 15,-17 6-4-15,-20 4 1 16,-11-4 3-16,-22-6-8 16,-13-7-1-16,-11-13-11 0,-3-6-32 15,-1-14-54-15,4-7-36 16,9-4-75-16,11-8-55 0,9-5-20 15,8-12 15-15,12 0 3 16,8 0 46-16</inkml:trace>
  <inkml:trace contextRef="#ctx0" brushRef="#br0" timeOffset="29785.37">16241 17418 287 0,'0'12'285'0,"0"-12"-43"0,-8 0-80 16,1 0-67-16,7 0-6 15,0 0 3-15,23 0-26 16,23 0-27-16,22-7-11 0,27-3-16 16,19 6-11-16,7 1 4 15,-5 3-15-15,-1 0-32 0,-13 0-36 16,-17 7-59-1,-12 3-74-15,-16-10-48 0,-12 7-34 16</inkml:trace>
  <inkml:trace contextRef="#ctx0" brushRef="#br0" timeOffset="30218.21">18597 17223 799 0,'10'-46'235'16,"1"6"-124"-16,3 2-57 0,25 7-41 16,12 6-13-16,23 9-7 15,16 16 5-15,7 0-7 0,1 25 5 16,-5 10 9-16,-7 11 15 15,-13 11 35-15,-13 16 42 0,-15 16 13 16,-16 17 4-16,-16 16-18 16,-13 8-19-16,-26 9-18 15,-10-1-11-15,-13-7-11 0,-13-12-13 16,-6-19-2 0,-5-14-7-16,-1-16-7 0,1-21-2 15,9-21-4-15,4-12 4 16,6-16-6-16,6-7-9 0,6-10-15 15,13-3-17-15,13-10-71 16,16-2-87-16,22-5-60 16,26-2-2-16,29-3 35 0,29 3 47 15,24-4 0-15,20 3 4 16,12-5 33-16,8 1-40 0</inkml:trace>
  <inkml:trace contextRef="#ctx0" brushRef="#br0" timeOffset="30534.24">20490 17817 34 0,'73'-57'154'15,"-34"1"105"-15,-39-2-51 0,-34 13 61 16,-33 9 81-16,-13 14-13 16,-14 15-99-16,-1 14-82 15,8 15-114-15,13 9-42 0,20 10 0 16,23 8 0-16,19-1 0 16,21-1 0-16,17-11 0 0,25-7 0 15,17-13-65-15,14-16-91 16,2-16 2-16,6-18 2 15,-5-16 40-15,-7-6 59 0,-17-8 58 16,-21-1 89-16,-12 8 88 16,-15 11 2-16,-13 9-38 15,0 9-65-15,-13 16-81 0,1 12 0 16,-1 12 0-16,5 16 0 16,8 14 0-16,0 6 0 15,13 5 0-15,7-9 0 0,6 2-213 16,5-10-202-16,2-4-1 15,7-10 34-15,-3-22 79 0</inkml:trace>
  <inkml:trace contextRef="#ctx0" brushRef="#br0" timeOffset="30817.24">21205 17487 358 0,'20'-21'219'0,"-9"1"-64"15,-3 8 1-15,0 12 289 16,5 17-161-16,0 19-86 0,7 16-92 15,3 17-44-15,7 14-33 16,5-2 1-16,7-4-25 0,-3-12-5 16,7-11 0-16,-2-23 0 15,2-18 0-15,-1-26 0 16,3-27 0-16,-5-29 0 0,0-16 0 16,-4-16 0-16,3-15 0 15,-2-1-31-15,-3-5-30 0,-1 3-24 16,37-84-277-1,-32 122 104-15,3 16-5 16,13 15 38-16,8 15 21 16,3 13 8-16,11 14 39 0,-3 8-47 15</inkml:trace>
  <inkml:trace contextRef="#ctx0" brushRef="#br0" timeOffset="31183.51">22995 16872 32 0,'44'9'117'0,"-16"-9"113"16,-10 0-64-16,-18-13-1 0,-13-8 23 15,-16-2-40-15,-11 1-30 16,-11 6 7-16,-11 8 54 0,-9 8 69 16,0 30 21-1,-2 14-207-15,2 20-62 0,14 15 0 16,14 9 0-16,13 6 0 16,22-5 0-16,16-3 0 0,18-8 0 15,13-16 0-15,18-18 0 16,18-20 0-16,13-24 0 15,11-12 0-15,-2-25-84 0,-4-20-13 16,-12-17 60-16,-21-11 65 16,-23-4 110-16,-28-1-86 0,-26 9-52 15,-15 12 0-15,-13 15 0 16,0 19 0-16,0 13 0 16,14 14 0-16,10 20 0 15,21 13 0-15,29 17 0 0,28 11 0 16,28 8 0-16,28 3 0 15,22 0 0-15,15-2 0 0,12-1-107 16,1 0-529-16,-5-7 73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7:39.3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11885 3724 218 0,'-12'-41'156'16,"-4"-8"-76"-16,-2-11-44 15,7-10-21-15,-6-2-2 16,6-11-1-16,-2-2 7 0,-6-4 15 16,-3 4 11-16,6 2 1 15,-3 11 0-15,-6 10-12 16,-7 11-14-16,-9 5-8 15,-13 18-5-15,-10 16-1 16,-8 24-6-16,-18 24 9 16,-17 30-3-16,-15 31 8 15,-8 34-8-15,-6 26 0 16,5 19 2-16,17-1-6 0,18-8-2 16,25-17 5-16,28-20-8 15,26-20 9-15,26-21 5 16,27-20-3-16,24-16 3 0,26-20-9 15,15-12-2-15,8-9 4 16,5-4 1-16,1 1-6 16,-10 3 0-16,-15 7-2 15,-13 10 4-15,-18 16 1 0,-16 20 3 16,-20 21 3 0,-23 15 7-16,-27 17-11 0,-31 20 1 15,-24 9 0-15,-26 9-5 16,-18-10 2-16,-5-11 4 0,1-22-6 15,5-15-2-15,16-24 7 16,11-17 0-16,17-21-4 16,16-12 3-16,12-24 4 15,7-3-21-15,14-22-22 0,13-19-41 16,19-19-40-16,11-17-77 16</inkml:trace>
  <inkml:trace contextRef="#ctx0" brushRef="#br0" timeOffset="348.72">13063 3044 543 0,'65'-68'227'0,"-17"14"-113"15,-17 13-68-15,-5 17-26 16,-13 20-12-16,-13 20-5 0,-22 25 8 16,-9 37 4-1,-23 48 4-15,-14 52 4 16,-19 39-2-16,-1 18-3 0,-6 9-1 16,4-7-12-16,9-13-1 15,13-13 2-15,11-20-2 16,12-16-4-16,8-19 1 0,9-26 0 15,9-24-4-15,2-25-31 16,5-24-30-16,12-24-57 16,-12-33-73-16,-4-33-109 0</inkml:trace>
  <inkml:trace contextRef="#ctx0" brushRef="#br0" timeOffset="533.09">11909 4326 358 0,'-44'-13'236'0,"15"11"-120"16,18 2-82-16,17 0-31 15,32 7-3-15,31 5-7 0,27-12-11 16,32 9-5-16,21-9 5 16,13 0-15-16,9 0-7 15,-5-9-18-15,-6-8-135 0</inkml:trace>
  <inkml:trace contextRef="#ctx0" brushRef="#br0" timeOffset="931.3">13745 4124 506 0,'0'0'180'16,"0"0"-94"-16,0 7-47 16,0 21-17-16,0 17-9 15,-18 20 12-15,-1 13 9 0,-4 15-12 16,-3 9-11-16,-2 5-3 15,0-6-4-15,2-8 2 16,2-12-6-16,5-15 1 16,3-21 4-16,2-13 5 15,6-12 44-15,0-20 34 0,1-7-40 16,7-23-30-16,0-21-18 16,3-27 4-16,17-17-10 15,14-9 5-15,11-3-5 16,-2 14 15-16,3 20-4 0,-2 20-10 15,-2 28-1-15,-8 25 2 16,5 11 4-16,-7 19 8 16,-7 11 10-16,-10 3 4 0,-4 1-4 15,-11 0-6-15,0-8 0 16,0-5-4-16,-11-4-5 16,0-4-3-16,1-3-71 15,10-4-66-15,0-6-29 16,0-11 2-16,10-7-53 0,12-21-36 15</inkml:trace>
  <inkml:trace contextRef="#ctx0" brushRef="#br0" timeOffset="1247.47">14353 4335 374 0,'33'-34'215'0,"-10"11"-92"16,-6 14-66-16,-17 30-26 16,-8 24 6-16,-11 28 24 15,-11 20-1-15,-1 13-27 16,2 9-10-16,4-1-16 0,17-9-2 15,8-11-1-15,11-17 2 16,14-15-8-16,16-25 0 16,21-22-12-16,19-23-13 0,12-25-1 15,10-24 5-15,1-16 7 16,2-17 14-16,-8-7 11 16,-17-2 37-16,-13 11 37 15,-11 14 27-15,-15 18-37 0,-10 15-41 16,-13 16-17-16,-5 16-12 15,-14 22-3-15,0 20 3 16,-25 20 0-16,-12 16-1 16,-5 16-43-16,2 8-96 15,17 2-61-15,23-11-34 0,20-18-88 16</inkml:trace>
  <inkml:trace contextRef="#ctx0" brushRef="#br0" timeOffset="1846.97">16376 4637 990 0,'-8'-30'440'0,"8"10"-240"15,-8 8-184-15,8 5-51 16,0 2 12-16,0 0 18 16,0-2 12-16,8-2-15 15,9-3-14-15,6-12-2 0,7-14-3 16,-4-10-3-16,0-9 12 15,-4-5-1-15,-13 10 30 16,-9 7-9-16,-9 17 0 16,-22 15-6-16,-12 30 3 0,-19 28-1 15,-19 27 3-15,-8 27 2 16,3 18-8-16,8 14 5 16,18-1-2-16,16-4-6 0,19-7 1 15,25-22-8-15,22-19-12 16,25-25-18-16,39-25-50 15,27-28-81-15,29-28-24 16,29-25 37-16,16-29 30 16,6-29 14-16,12-35 75 0,-7-37-10 15,-7-36 136-15,-11-37-4 16,-18-10 30-16,-21 18 23 16,-23 28 44-16,-28 37-22 15,-22 41-6-15,-19 32-51 16,-15 32-50-16,-14 25-25 0,-17 25-15 15,-18 28-1-15,-22 45-1 16,-25 52-2 0,-14 63-1-16,-14 47 3 0,0 30-3 15,6 5-1-15,12-5 8 16,10-20-10-16,13-27-1 16,16-23-3-16,9-28 9 0,8-29-16 15,7-26-23-15,9-18-12 16,0-17-5-16,0-16-3 15,0-13-5-15,9-20-42 16,2 0-20-16,7-15-17 0,1-14 10 16,1-9-27-16,2-6-47 15</inkml:trace>
  <inkml:trace contextRef="#ctx0" brushRef="#br0" timeOffset="2961.47">17067 3936 821 0,'-13'-21'187'0,"13"6"-112"15,13 6-107-15,23 4-2 16,24 5 17-16,35 0 6 15,25 0 5-15,29-3-20 16,15-1-78-16,16-3-71 0,-7-4-110 16</inkml:trace>
  <inkml:trace contextRef="#ctx0" brushRef="#br0" timeOffset="3311.29">19043 3843 515 0,'5'-10'367'15,"-5"6"-148"-15,0 4-114 0,0 14-63 16,-16 17-17-16,-14 26-13 16,-5 17-8-16,-14 20 2 15,0 11 3-15,2 4-6 0,4-2-1 16,18-9 0-16,15-13 0 16,10-12-7-16,16-16-6 15,17-16 2-15,18-21-10 0,23-20-10 16,16-29-16-16,12-23 4 15,-3-22 13-15,-4-19 24 16,-18-9 31-16,-12 1 42 16,-17 7 29-16,-10 21 11 15,-16 21-43-15,-5 14-39 16,-4 13-20-16,-4 25-7 0,-9 21 0 16,0 28 3-16,-17 20-17 15,1 21-83-15,2 7-97 16,4 1-75-16,10-4-16 15,0-17-35-15</inkml:trace>
  <inkml:trace contextRef="#ctx0" brushRef="#br0" timeOffset="3643.66">20226 4180 860 0,'20'-49'319'0,"-8"17"-163"16,-4 24-82-16,-8 24-45 0,0 20-16 15,-12 21-3-15,-10 9-7 16,3 7 3-16,-4 0-5 16,2-9-2-16,5-10 1 0,2-16 3 15,6-15 1-15,8-11 9 16,0-12-6-16,0-24-17 16,17-21-23-16,20-23 8 0,16-27 11 15,15-10 12 1,13 2-3-16,1 14 5 0,-4 20-2 15,-9 24-8-15,-12 26 6 16,-9 19 10-16,-7 23-6 16,-12 13 2-16,-11 18-2 15,-13 6 11-15,-5 9-9 0,-19 2-1 16,-6-12-67-16,4-1-109 16,5-13-60-16,7-12 10 15,18-21-61-15</inkml:trace>
  <inkml:trace contextRef="#ctx0" brushRef="#br0" timeOffset="3911.65">21326 4232 399 0,'37'-4'155'15,"-9"4"-75"-15,-7 9-39 16,-5 8-15-16,-1 3 3 0,1-4 49 16,6 0-23-16,2 2-26 15,9-12-12-15,4-6-7 16,-3-6-2-16,0-12-1 0,-11-10 29 15,-1-6 24-15,-10-2 51 16,-12 8 19-16,0 7-55 16,0 9-40-16,-9 12-19 15,-19 33-12-15,-13 24-4 0,-6 19 2 16,-12 19 2 0,10 7-15-16,16-1-16 0,19-7-61 15,28-17-67-15,37-23-124 16,25-35-74-16</inkml:trace>
  <inkml:trace contextRef="#ctx0" brushRef="#br0" timeOffset="4309.68">23328 3135 1095 0,'90'-171'328'0,"-22"31"-158"0,-14 43-97 15,-18 35-50 1,-10 43-17-16,-20 38-2 0,-18 55-4 15,-25 52 11-15,-15 58-11 16,-14 39 3-16,2 18-5 16,3-10-4-16,11-18 9 15,16-35-2-15,8-31 2 0,14-33-10 16,12-28-12-16,0-26-9 16,0-20 1-16,9-26-8 15,6-31-100-15,10-37-35 16,-5-39 41-16,-9-38 59 0,-11-19 60 15,-23-4 77-15,-34 14 4 16,-29 36-15-16,-27 42-3 16,-20 54-16-16,-18 44-3 15,1 42-1-15,16 28-6 16,20 17-18-16,26 2-2 16,34-2 2-16,35-5-8 0,41-13 5 15,52-11-6-15,56-17-10 16,61-20-164-16,45-20-153 15,31-25-98-15</inkml:trace>
  <inkml:trace contextRef="#ctx0" brushRef="#br0" timeOffset="4725.43">27016 3194 1053 0,'0'-85'441'0,"0"20"-221"16,0 16-160-16,0 26-64 16,-16 23-3-16,-13 49 4 15,-15 56 3-15,-25 61 10 16,-12 55-4-16,-10 23-1 0,1 4-3 16,15-21 2-16,8-27-5 15,20-36 6-15,9-42-5 16,15-37 10-16,6-28 8 15,9-34-14-15,8-38-2 16,21-50-61-16,15-50-33 0,26-60 24 16,29-64 9-16,33-35 13 15,26-7 25-15,11 13 16 16,2 28 12-16,-12 45 29 16,-22 44-14-16,-18 41-20 15,-23 41-5-15,-20 36-2 16,-18 33 1-16,-30 38 6 15,-36 26 1-15,-53 31 3 16,-49 27-8-16,-41 20-58 16,-10 0-130-16,6-8-83 15,29-20-54-15</inkml:trace>
  <inkml:trace contextRef="#ctx0" brushRef="#br0" timeOffset="5624.11">27676 3292 1024 0,'54'-20'370'0,"-13"20"-202"16,-17 25-83-16,-16 25-49 15,-8 19-14-15,-20 16-12 16,-9 3-7-16,-4-2 1 16,1-12 5-16,4-18-8 15,8-15 13-15,3-15-1 16,4-26-5-16,7-22 0 15,6-27-15-15,14-28-7 0,20-20-3 16,14-10 3-16,8-2 9 16,6 11 7-16,-5 17-2 15,-8 24-6-15,-10 24-9 16,-5 29 9-16,-9 25-2 16,-5 24 4-16,-1 27 1 15,-1 18-8-15,-2 4-42 16,4-13-47-16,4-12-3 15,6-24 24-15,9-25-4 16,13-32 7-16,13-24 29 16,5-25 22-16,-5-13 23 15,-5 0 35-15,-15 10 29 16,-11 14-7-16,-11 14-34 16,-10 12-9-16,-10 15-4 15,-3 21-3-15,0 21-5 16,-11 21 0-16,11 6 1 15,0 6-10-15,11-1-2 0,15-16-17 16,8-17-6-16,20-21-15 16,8-25-16-1,6-23 1-15,-3-16 29 16,-8-9 13-16,-18-3 40 16,-14 8 24-16,-12 8 6 0,-13 13-18 15,-8 11-20-15,-14 10-1 16,-3 15-4-16,-9 15-7 15,6 18-4-15,7 7-14 16,21 2-11-16,4-1-6 16,18-10-28-1,13-15-6-15,9-16 13 0,5-16 29 16,-5-8 41-16,-1-4 41 16,-12 3 32-16,-11 5 24 15,-3 3-21-15,-9 5-46 16,-2 12-23-16,-6 0-10 15,0 21-3-15,0 12-3 16,0 15-1-16,0 9-1 16,0 1-4-16,0-6 3 15,17 2 0-15,13-6-5 16,13-13-9-16,14-5-14 16,14-14 6-16,13-16 11 15,6 0 5-15,-1-13 8 16,-2 1 9-16,-4 1-1 15,-2-6 7-15,-4 5 9 16,-7 0 0-16,-13 0-9 16,-17 3-9-16,-7 9-49 15,-16 0-125-15,-17 13-93 16,-36 7-139-16</inkml:trace>
  <inkml:trace contextRef="#ctx0" brushRef="#br0" timeOffset="6140.02">10601 5532 549 0,'-88'28'374'15,"23"-4"-152"-15,19-2-149 16,27-3-108-16,35 9 10 15,41 6 14-15,49-2 8 16,55 0 3-16,62-4 3 0,82-2-2 16,105-10 11-16,95-16 0 15,115 0 1-15,98 0 3 16,124 0-11-16,103 12 9 16,103 5 3-16,110 11 17 0,76 13 5 15,58 11 12-15,53 13 14 16,35 13 29-1,-5 15-22-15,-7 25-14 0,-43 25-23 16,-53 23-28-16,-110 22-13 16,-128 16-18-16,-103 7-19 15,-91-8-18-15,-86-14-43 16,-92-32-40-16,-266-27-43 0,-396-32-31 16,0-25 7-16,0-27 15 0,0-23-4 15</inkml:trace>
  <inkml:trace contextRef="#ctx0" brushRef="#br0" timeOffset="7088.16">8105 8967 559 0,'-54'-98'362'0,"-3"17"-141"16,0 16-120-16,-2 23-60 0,-2 26-32 16,-10 30-7-16,-5 22-4 15,-5 33 6-15,-6 33-4 16,0 45 7-16,5 49-1 16,12 38-1-16,21 27-1 15,26-4-7-15,23-17 3 16,28-29 1-16,24-36 2 0,30-36-3 15,28-37 8-15,24-41-8 16,15-37 4-16,15-28-3 16,-11-29-3-16,-15-27-21 0,-31-22-6 15,-39-15 21-15,-39-9 27 16,-41-1 21-16,-36 9-4 16,-34 18-11-16,-23 22-16 15,-21 26-3-15,-13 29-12 0,-3 22 6 16,-1 19-2-16,6 19-21 15,7 16-62-15,16 11-54 16,25 11-67-16,23-10-58 16,33-4-51-16</inkml:trace>
  <inkml:trace contextRef="#ctx0" brushRef="#br0" timeOffset="7637.5">8990 10161 815 0,'48'-66'526'0,"-15"16"-236"16,-13 14-215-16,-4 13-138 15,-7 8 12-15,-2 15 27 16,1 15 6-16,-3 20 14 16,-2 27 12-16,3 19 2 15,-3 13-9-15,5 4 1 0,-5-10-6 16,5-13 7-16,-2-19-1 15,-3-16 8-15,2-11-5 16,-1-16 14-16,4-13 9 0,4-25-19 16,7-28-6-16,11-32-8 15,5-29 5-15,7-20 6 0,1-5-2 16,-1 8-1 0,-5 22-5-16,-4 28-1 0,-6 26-2 15,3 32 7-15,-4 30 7 16,8 30 11-16,-6 25 0 15,-3 15-3-15,-10 8-9 0,2-7 5 16,-4-13-12-16,-6-15 6 16,1-15-2-16,0-14 5 15,1-13 1-15,7-20-1 0,19-29-3 16,19-32-8-16,15-29 1 16,13-20-3-16,2 0 6 15,3 16 8-15,-11 24-8 16,-8 29-2-16,-11 25-3 0,-7 28 20 15,-5 24 11-15,-4 25-5 16,-10 16-6-16,-7 20-13 16,-6 10-5-16,-7 2 0 0,-2-4-48 15,-6-7-101-15,-3-8-67 16,0-12-39-16,0-14-11 16,0-7 5-16,-9-12-18 0</inkml:trace>
  <inkml:trace contextRef="#ctx0" brushRef="#br0" timeOffset="8120">11438 9501 455 0,'50'-107'256'15,"-15"-2"-122"-15,-2-9-85 16,-8-9-52-16,-13-15-4 15,-12-20 14-15,-12-23 15 0,-21-22-3 16,-24-16 27-16,-33 0 14 16,-35 2-29-16,-47 12-9 15,-46 14-13-15,-54 17 0 0,-29 26-12 16,-35 31-1-16,-38 35 1 16,-27 41 0-16,-10 45 7 15,9 50-4-15,13 55 3 16,5 82 2-16,4 86 2 15,10 73 9-15,20 65-4 16,38 74 0-16,45 40-1 0,50 8 1 16,64-3 1-16,64-22 15 15,67-40-6-15,84-57-1 16,83-61 0-16,91-62-16 16,72-63 4-16,83-67-6 15,80-73-4-15,65-75-34 0,60-77-46 16,54-70-8-16,20-66 22 15,9-45 36-15,-25-33 11 16,-59-37-19-16,-83-41-19 16,-88-35-13-16,-105-19-18 0,-90-12-1 15,-88-11 3-15,-76 0-49 16,-76 22-6-16</inkml:trace>
  <inkml:trace contextRef="#ctx0" brushRef="#br0" timeOffset="9002.08">17509 11145 297 0,'-12'-57'300'16,"-4"4"-107"-16,0 4-84 0,2 8-56 15,3 9-39-15,11 7-16 16,0 8 2-16,0 6 4 16,0-1-3-16,0 4-1 15,0 0-5-15,0 0 1 0,0-4 1 16,0 0 1-16,0-9 4 16,-16-4-5-16,0-3 19 15,-9-4-3-15,-7-2-3 0,-13 6-3 16,-20 3 1-16,-16 14 0 15,-16 11 10-15,-10 19 2 0,-7 26 10 16,-1 24 7-16,-4 21 6 16,5 17 6-16,13 19-5 15,14 11-12-15,22 13 2 0,30 5-13 16,35 2-13-16,26-16-4 16,25-11 0-16,26-16-2 15,21-24 9-15,11-21 2 16,5-17-12-16,-4-14 2 0,-5-19 2 15,-12-19-2-15,-11 0-2 16,-14 0 0-16,-11-7-9 0,-12-5-33 16,-14-5-61-16,-1 1-59 15,-6-1-44-15,1-7-27 16,0-9-34-16</inkml:trace>
  <inkml:trace contextRef="#ctx0" brushRef="#br0" timeOffset="9951.58">19665 12011 288 0,'22'8'348'0,"-11"1"-67"16,0-1-138-16,-5-8-75 15,-3 9-38-15,0-9-14 0,5 12 10 16,1-1 47-16,0 6 26 16,3 2 14-16,6 3-25 15,-1-1-23-15,13-7-8 16,10 1 0-16,20-15-3 0,22-10-12 16,20-22-13-16,22-21-16 15,28-24-11-15,6-22 5 16,13-18-9-16,4-10-2 0,-5-14 7 15,-15-18-19-15,-17-17-1 16,-16-23 5-16,-17-30 4 16,-12-14 1-16,-11-18 2 0,-9 2 13 15,55-219 19 1,-69 275 1-16,-11 20-13 0,-8 17-9 16,-3 10-11-1,-1 18 3-15,-3 11-9 0,-6 18 0 16,-2 15 7-16,-8 22-3 15,-4 15 4-15,-1 14 1 16,-5 15-6-16,-2 9 3 0,-5 2-3 16,0 10 8-16,0-3 0 15,0 6-5-15,0 1 2 16,0 3 5-16,0 0 0 16,0 0 1-16,0 0 1 15,0 0 1-15,0 0 0 0,0 0 3 16,0 0-16-16,-8 0 11 15,-4 17 0-15,-17 15-7 0,-10 20 11 16,-18 30-1-16,-18 23-5 16,-10 14 6-16,-8 6-3 15,-4-1-3-15,2-11 1 0,15-14 0 16,20-23-2-16,10-14 6 16,19-22-1-16,5-12 10 15,14-15 0-15,12-18-5 0,25-24-3 16,24-23-11-16,19-30-2 15,22-27 2-15,15-26-1 16,13-19 3-16,7-17-2 0,2 0 6 16,-5 9-2-1,-6 19 3-15,-5 25-3 0,-18 28-10 16,-9 30 3-16,-10 22 2 16,-4 31 7-16,-2 18 0 0,0 30-2 15,3 21-7-15,2 14 7 16,-5 19-6-16,3 2 6 15,-9 1-1-15,-2-6 1 16,-8-6 0-16,-8-12-3 0,-7-17 5 16,-12-13-7-16,-11-7-8 15,-6-12-16-15,-8-5 10 16,-25 1-3-16,-37-2-2 16,-40 2 5-16,-36-1 7 15,-38 1-5-15,-21 0 4 0,-19-2-1 16,-3 2-36-16,-5-2-101 15,5 3-80-15,4 2-38 0,13 0 6 16,18 1-43-16</inkml:trace>
  <inkml:trace contextRef="#ctx0" brushRef="#br0" timeOffset="18004.16">32606 3435 213 0,'-26'-24'190'16,"0"7"-68"-16,1 17-62 15,-6 12-28-15,-9 17-3 16,-7 11-11-16,-1 14-7 15,-1 3 5-15,9 4 6 0,10-5 30 16,16-2-14-16,14-10-19 16,0-2-2-16,6-11-9 15,11-2 2 1,8-13 4-16,3-7 10 16,5-9 34-16,-1-21 0 0,-4-12-17 15,-2-15-4-15,-6-13-10 16,-4-13-7-16,-13 5 5 15,-3 6-11-15,0 5 0 16,-11 13-15-16,-1 11-46 16,-1 10-68-16,5 12-16 15,8 12-10-15,13 8 13 16,15 1-7-16,26-9-33 16,22-9 17-16</inkml:trace>
  <inkml:trace contextRef="#ctx0" brushRef="#br0" timeOffset="18220.75">33293 3078 103 0,'93'-83'220'0,"-14"2"-67"16,-28 3-16-16,-18 14-10 16,-13 11-24-16,-8 16-48 15,-12 16-29-15,0 21-13 16,-29 30-6-16,-15 34 2 16,-21 38 4-16,-20 48-5 15,-9 47-1-15,-2 21 1 0,3 15-4 16,6-9-4-16,7-12-17 15,6-25-63-15,13-33-71 16,13-32-22-16,7-32-40 16,8-38 37-16</inkml:trace>
  <inkml:trace contextRef="#ctx0" brushRef="#br0" timeOffset="18320.29">32660 4485 364 0,'19'-69'150'15,"2"7"-68"-15,4 14-39 0,-4 8-26 16,2 11-21-16,11 8-22 15,10 5-39-15,17 4-68 16,15 0-75-16</inkml:trace>
  <inkml:trace contextRef="#ctx0" brushRef="#br0" timeOffset="19751.59">33821 4335 79 0,'-11'8'176'0,"-3"-8"-54"0,14 8-50 16,-8-8-28-16,8 0-4 0,0 0 2 15,0 0 16-15,0 0 4 16,0 0-4-16,0 0-5 16,0 0-16-16,0 0-7 15,0 0 0-15,8-8-7 16,1-5-9-16,-4-6-11 0,3-10 10 15,-8-4 3-15,0 0 3 16,0 0 11-16,0 1-6 16,-13 5-3-16,-8 2-9 15,-2 4 0-15,-7 9-8 0,-10 3-4 16,-4 9 3-16,0 17-3 16,-2 8-5-16,5 4 13 15,4 6 2-15,9 6 2 16,9 4 0-16,1 0-3 15,18 0-3-15,0-2 3 16,0 0-6-16,9-7-5 0,4-3 7 16,-1-9-3-16,-1-8 3 15,1-4-5-15,-4 0 7 16,0-12 0-16,-2 0 6 0,-2 0 10 16,4 0 1-16,3-4-5 15,3-4 2-15,2-8-1 16,7-4-16-16,6-5 4 15,-1 6-6-15,6-7 0 0,0 6-1 16,0 4-4 0,-1 4-5-16,-1 0-11 0,-7 3-68 15,-7 6-83-15,3 3-59 16,-11 0-31-16,-10 0-9 16</inkml:trace>
  <inkml:trace contextRef="#ctx0" brushRef="#br0" timeOffset="22563.65">33549 4461 7 0,'0'0'19'0,"0"0"18"15,0 0 23-15,0 0 34 0,0 0 29 16,0 0-44-16,0 0-20 16,0 0-14-16,0 0-11 15,0 0-2-15,0 0 1 16,0 0-5-16,0 0-17 0,0 0-4 15,0 0-2 1,0 0-4-16,0 0 2 0,0 7-2 16,0 1-1-16,8-8 2 0,0 9 1 15,0-9-1-15,6 0 2 16,-3 0-2-16,3 0-2 16,4-9 2-16,-6-1 3 15,1-12 0-15,-8-2 2 16,-5 0 10-16,0-1 9 15,-9 1 0-15,-4 3-12 0,-7 6-9 16,-3 1 0-16,-7 7-7 16,3 7 2-16,-3 0 2 15,6 11 3-15,8 6-6 16,4 0 4-16,12-1-1 0,0 1-2 16,0-3-2-16,9 0 3 15,5-2 2-15,12-12-3 16,10 0-5-16,4-4 8 15,5-8-3-15,0-9 0 16,-4-7 0-16,0-2 0 0,-10-1 2 16,-10-2-1-16,-8 9 2 15,-5 3 3-15,-8 5-5 16,0 8-8-16,0 4 9 16,-16 4 0-16,-6 12-1 0,-2 4-2 15,0 8-2-15,4 5-1 16,2-4-2-16,7-1 7 15,11-4-1-15,0-3-4 0,0-6 0 16,0-11-1-16,11 0 5 16,10 0-5-16,9 0-5 15,5-11 2-15,12-8 6 16,-15-8 1-16,-32-4-2 16,0-10 11-16,0-1 7 0,0 2-4 15,0 4 2-15,0 0-1 16,0 3-4-16,0 0-8 15,0 4 0-15,0 6 3 16,-62 6 2-16,-7 5-2 0,-7 12-3 16,-11 17 0-1,-7 11 2-15,-2 16-1 0,-6 21 8 16,3 13 2-16,9 10 4 16,0 11 3-16,8 2 2 15,9 1-5-15,16-4-9 16,13-9 2-16,14-3 3 15,19-9-8-15,11-8 2 0,11-3-2 16,19-10-1-16,19-6 3 16,15-5-5-16,22-3 3 15,10-12-2-15,10-4-1 16,5-7-4-16,-3-6 7 0,-9-5-2 16,-15-8-2-16,-15 0-3 15,-13 0-8-15,-10 0-22 16,-10-8-27-16,-8-1-27 0,-10-2-22 15,-15-1-38-15,-3 0-53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8:36.6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18754 2503 252 0,'0'-42'271'16,"0"7"-36"-16,0 1-90 15,-6 6-47-15,-2 8-35 16,8 4-16-16,-12 4-16 16,3 7-13-16,1 5-10 15,-5 12-6-15,-2 12 2 16,-6 14 2-16,5 6-6 0,2 2 2 16,14-3-1-16,0-5-9 15,9-5 5-15,12-9 4 16,6-8 1-16,12-16-16 15,4-7 1-15,2-14 2 16,-3-15 9-16,-10-14 4 0,-13-6 2 16,-2-2 11-16,-9 9 42 15,-8 8-8-15,-8 8-23 16,-12 14-15-16,-13 7-14 16,-7 12 5-16,-9 24-1 0,-4 12-1 15,-3 14 2-15,7 2-16 16,12-2-12-1,9-11 2-15,12-2 0 0,16-7 10 16,11-6 2-16,22-8-24 16,16-16-10-16,7 0-24 15,1-16 27-15,0-8 28 16,-12-6 6-16,-12-2 17 0,-13-1 11 16,-8 5 7-16,-4 7-3 15,-8 4-18-15,0 5-2 16,0 5-5-16,-11 7-4 15,-1 0 1-15,-5 19-4 16,-4 11-8-16,0-3-51 16,7 2-23-16,0-1 22 15,14-3 14-15,0-3 18 0,0-10 10 16,9-12 13-16,2 0 6 16,2-10 11-16,3-4 28 15,-4-7 16-15,1-5 20 16,0-2 10-16,-7-1 10 15,3 1-6-15,-6 4-6 0,2 3-14 16,-2 6-29-16,-3 1-11 16,0 7-12-16,0 7-8 15,0 0-5 1,0 0-1-16,0 0-3 16,0 21 9-16,0 7 5 15,-8 9 4-15,-4 12-4 16,-7 8 6-16,-6 8 5 0,-4 8 5 15,-6 5 0-15,-6 8 19 16,0 2 15-16,-3 6-12 16,-5 4-7-16,0 7-5 15,0 5-6-15,0 0-6 0,1 4-4 16,-1 0-6-16,8-4 0 16,1-1 0-16,4-7 0 15,3 1-1-15,4-1-4 16,2-5 7-16,-3 0 3 0,5 1-5 15,7-1-3-15,-3 2 2 16,0-1-6-16,-4-5 14 16,1 4 9-16,-4-3 5 0,4 9-16 15,-5-1 3-15,1-2-2 16,4 2-9-16,2 0 5 16,3 0 12-16,-4 0-5 0,1 0 11 15,-2-2 2-15,0 7 7 16,-1-2 25-16,1 2-64 15,-6-6 0-15,3 2 0 0,-3-2 0 16,3-3 0-16,-3-5 0 16,8-3 0-16,-3-4 0 15,4 3 0-15,2-7 0 16,-1-6 0-16,2-2 0 0,2-5 0 16,-1-1 0-16,1-2 0 15,1-1 0-15,-2 6 0 0,0 1 0 16,3-2 0-16,-3-1 0 15,1 0 0-15,3-4 0 16,-3-8 0-16,4-5 0 0,1-2 0 16,-2-4 0-16,0-2 0 15,2-4 0-15,2-4 0 0,-4-4 0 16,2 2 0-16,-1 2 0 16,0 1 0-16,-2-1 0 15,3 5 0-15,-2 0 0 16,-2 4 0-16,-5 4 0 0,-2 5 0 15,-1-3 0-15,2-1 0 16,-3-1 0-16,-1-1 0 0,5 0 0 16,-4-3 0-16,3-4 0 15,1-1 0-15,5-2 0 16,-7-5 0-16,2-1 0 0,5 0 0 16,-2-4 0-16,1 6 0 15,-1-6 0-15,3 1 0 16,-4-1 0-16,-2 3 0 0,-1 3 0 15,1-1 0-15,-4 0 0 16,3-2 0-16,-4 7 0 0,-2-2 0 16,-3 0 0-16,-1-3 0 15,-1 4 0-15,-5-6 0 16,1-1 0-16,-2-2 0 0,-3-3 0 16,1-1 0-16,-3 1 0 15,-4-5 0-15,-1 4 0 0,-6-3 0 16,-2-1 0-16,-1 3 0 15,-3 0 0-15,-5 0 0 16,-3-2 0-16,-2-2 0 16,1 2 0-16,0-1 0 0,4-4 0 15,-4 1 0-15,4-2 0 16,-5 8 0-16,2-7 0 0,-2 0 0 16,7 2 0-16,-8-4 0 15,3 2 0-15,-2-4 0 16,-4 2 0-16,3 0 0 0,1 0 0 15,2-2 0-15,-2 0 0 16,-2-4 0-16,-1 1 0 0,-1 3 0 16,-4-5 0-16,1-7 0 15,1 12 0-15,-1-3 0 16,-1-1 0-16,1 1 0 0,1 3 0 16,2-5 0-16,1-7 0 15,-4 9 0-15,4-9 0 16,0 8 0-16,-1-8 0 0,-2 7 0 15,-2-7 0-15,-3 0 0 16,-4 0 0-16,-8 0 0 0,-5 0 0 16,4-3 0-16,-2-1 0 15,0-4 0-15,4 4 0 0,-6-5 0 16,5 6 0-16,0-7 0 16,-1-1 0-16,1 3 0 15,0-5 0-15,-5 2 0 16,1 2 0-16,0 2 0 0,-5-2 0 15,-1 1 0-15,3 0 0 16,-7 0 0-16,7 0 0 16,-6-1 0-16,1 2 0 0,-5-3 0 15,0 8 0-15,-4-3 0 16,-8 1 0-16,2-1 0 0,-8 2 0 16,-2-6 0-16,5 6 0 15,-1-1 0-15,4-5 0 0,-3 6 0 16,-1-6 0-16,-1 1 0 15,-1-1 0-15,-3 1 0 16,-7-3 0-16,-4-1 0 0,-4-4 0 16,-9-2 0-16,-4 2 0 15,-2 0 0-15,2-1 0 16,4 1 0-16,5-4 0 16,3-1 0-16,6-3 0 0,-9 1 0 15,-8-3 0-15,-9-2 0 16,-8-2 0-16,-3-1 0 15,-1 2 0-15,-1-3 0 16,6-1 0-16,11 0 0 0,5 2 0 16,8-3 0-16,9-1 0 15,2 2 0-15,1-5 0 16,4 2 0-16,5 0 0 16,-1-2 0-16,8 6 0 15,4-5 0-15,-1 4 0 16,11 2 0-16,-2 2 0 15,5 1 0-15,7 3 0 0,5 6 0 16,-1 1 0-16,12 2 0 16,11 4 0-16,9 0 0 15,12 3 0-15,10 5 0 16,12 0 0-16,8 4 0 16,3 0 0-16,8 0 0 15,18 0 0 16,0 0 0-15,2 13 0-16,11 7 0 16,14 4 0-16,13 4 0 0,16 13 0 15,17 9 0-15,14 1 0 16,17 12 0-16,14 1 0 16,10 9 0-16,10 4 0 15,8-4 0-15,6 1 0 16,5-1 0-16,10-3 0 0,15-5 0 15,24-4 0-15,24-4 0 16,20-3 0-16,15-9 0 16,1 0 0-16,-3-1 0 15,-4-3 0-15,6 0 0 16,-3-5 0-16,13 4 0 0,4 2 0 16,14-3 0-16,6-1 0 15,9-2 0-15,16 1 0 0,15-1 0 16,14 3 0-16,3-4 0 15,5 0 0-15,8 8 0 16,16-4 0-16,7-2 0 0,6-1 0 16,3 2 0-16,12 1 0 15,17 7 0-15,8 0 0 16,6 5 0-16,10-1 0 0,8 3 0 16,1-8 0-16,-9-2 0 15,-8-10 0-15,4-4 0 0,-5-12 0 16,-4-6 0-16,-15-11 0 15,-8-7 0-15,-8-10 0 16,-13-8 0-16,-13-7 0 0,-16-18 0 16,-10-13 0-16,-6-19 0 15,-9-16 0-15,-5-20 0 0,-11-20 0 16,-14-25 0-16,-16-25 0 16,-9-14 0-16,-9-7 0 15,-8 5 0-15,-10 9 0 0,-15 8 0 16,-11 8 0-16,-20-1 0 15,-22 6 0-15,-15-1 0 16,-17-1 0-16,-18 6 0 16,-16 7 0-16,-14 13 0 0,-11 11 0 15,-13 13 0-15,-5 16 0 16,-4 8 0-16,-8 12 0 16,-7 14 0-16,-10 15 0 0,-7 8 0 15,-7 11 0-15,-16 10 0 16,-5 4 0-16,-4 7 0 15,-8 4 0-15,-6 1 0 0,-2 3 0 16,0 11 0-16</inkml:trace>
  <inkml:trace contextRef="#ctx0" brushRef="#br0" timeOffset="1758.48">26698 7209 2047 0,'0'7'0'0,"-12"5"0"0,-5 5 0 16,-2 4 0-16,-5 10 0 15,-14 11 0-15,-6 10 0 16,-3 6 0-16,-10 6 0 0,-5 6 0 16,-3 7 0-16,-14 9 0 15,-1 4 0-15,-13 7 0 16,-14 5 0-16,-6 0 0 16,-12-4 0-16,-13-2 0 0,-12-4 0 15,-5-11 0-15,-3-5 0 16,-10-6 0-16,-1-5 0 15,-14-8 0-15,-7-5 0 0,-14-2 0 16,-11-10 0-16,-11-4 0 16,-15-3 0-16,-7 1 0 0,-7-6 0 15,-2-5 0-15,2 1 0 16,2-2 0-16,3-6 0 0,-7-4 0 16,-6-12 0-16,-5 12 0 15,-6-12 0-15,2 0 0 16,6 0 0-16,-7-5 0 15,4-7 0-15,3 1 0 0,-2-6 0 16,2-3 0-16,3-1 0 16,3-2 0-16,5-3 0 0,-1 6 0 15,-5 0 0-15,-6 0 0 16,-5 3 0-16,3 1 0 0,2 4 0 16,3-4 0-16,9 4 0 15,7-5 0-15,7 2 0 16,1-3 0-16,5 3 0 15,-3-1 0-15,1 3 0 16,2 0 0-16,4 1 0 0,-1 0 0 16,-3 0 0-16,-13 0 0 0,-16 0 0 15,-13-1 0-15,-11-2 0 16,-1 3 0-16,-2-2 0 16,-6 3 0-16,-2-1 0 0,-12-1 0 15,-12 1 0-15,-7 0 0 16,-7-5 0-16,-8 2 0 0,-4-2 0 15,-8 0 0-15,-4 1 0 16,2 4 0-16,2 0 0 16,-4-6 0-16,-4 7 0 0,3-1 0 15,14-4 0-15,22-3 0 16,30-3 0-16,28-2 0 16,21 1 0-16,22-7 0 15,23-2 0-15,11-1 0 16,15-3 0-16,15-2 0 15,11 2 0-15,11-1 0 16,9 1 0-16,18 3 0 0,4 4 0 16,12 1 0-16,3-2 0 15,-1 7 0-15,-4-1 0 16,2 0 0-16,-4 3 0 16,7 0 0-16,6 7 0 15,0-3 0-15,11 4 0 0,3 0 0 16,4 6 0-1,7-1 0-15,10-1 0 16,3 5 0-16,1-4 0 16,1 1 0-16,4 2 0 0,2 1 0 15,5-1 0-15,6 3 0 16,7-3 0-16,6 5 0 16,9 0 0-16,13 0 0 46,3 16 0-46,8 8 0 16,9 20 0-16,7 18 0 16,17 19 0-16,14 22 0 0,19 11 0 15,12 7 0 1,12 10 0-16,7 2 0 0,9-3 0 16,8 1 0-16,4-5 0 15,4-3 0-15,1-1 0 16,5-1 0-16,3 2 0 15,3 3 0-15,5 0 0 16,8-4 0-16,12 1 0 0,10-6 0 16,15-1 0-16,15-7 0 15,12-6 0-15,13-11 0 16,0-7 0-16,-5-3 0 16,-7-5 0-16,-10-3 0 15,-14-9 0-15,-13-5 0 0,-9-2 0 16,5-9 0-16,4-1 0 15,16-7 0-15,25-9 0 16,20-3 0-16,24-5 0 0,16-7 0 16,21 0 0-16,12-1 0 15,4 0 0-15,3 4 0 0,-6 1 0 16,-10 3 0-16,-3 4 0 16,-1 5 0-16,5 3 0 15,11 5 0-15,15-1 0 0,10 2 0 16,17-1 0-16,18-1 0 15,19 0 0-15,2 1 0 16,7-3 0-16,2-2 0 0,4-4 0 16,-8-7 0-16,-12-1 0 15,-17-4 0-15,-10-3 0 0,-10-4 0 16,-4-6 0-16,1-7 0 16,-9 0 0-16,-4-17 0 15,-4-11 0-15,6-15 0 0,-3-19 0 16,-4-12 0-16,-10-7 0 15,-18-1 0-15,-15 5 0 0,-20-1 0 16,-14 6 0-16,-15 6 0 16,-12 2 0-16,-9-2 0 15,-8-3 0-15,-5-8 0 16,3-13 0-16,-6-17 0 0,-1-6 0 16,1-12 0-16,3-14 0 15,-9-11 0-15,0-14 0 0,-2-7 0 0,-5-4 0 16,-3-3 0-1,-12-3 0-15,-12-1 0 16,-17 2 0-16,-16 10 0 0,-16 3 0 16,-12 13 0-16,-18 11 0 15,-9 13 0-15,-16 12 0 16,-9 15 0-16,-13 18 0 0,-8 12 0 16,-12 13 0-16,-9 10 0 15,-9 9 0-15,2 9 0 16,-5 2 0-16,-4 7 0 15,0 7 0-15,-4 3 0 0,0 1 0 16,0-1 0-16,0 5 0 16,0 1 0-16</inkml:trace>
  <inkml:trace contextRef="#ctx0" brushRef="#br0" timeOffset="2491.03">26471 7551 2047 0,'-12'0'0'0,"-4"0"0"0,-12 15 0 16,-9 2 0-16,-17 8 0 16,-6 8 0-16,-4 3 0 15,-6 14 0-15,-11 6 0 0,-14 17 0 16,-18 8 0-16,-23 13 0 16,-23 4 0-16,-16 3 0 15,-12 6 0-15,-12-2 0 0,-13 1 0 16,-6 0 0-16,-14 0 0 15,-17-2 0-15,-14-1 0 0,-11-6 0 16,-7-7 0-16,-4-13 0 16,0-7 0-16,-3-13 0 15,-1-16 0-15,-10-9 0 16,-15-7 0-16,-3-14 0 0,-2-11 0 16,1 0 0-16,2-11 0 15,0-10 0-15,-7-3 0 0,7-6 0 16,0-5 0-16,7-7 0 15,4-10 0-15,0-10 0 0,-7-7 0 16,-21-7 0-16,-17-10 0 16,-10-9 0-16,-18-9 0 15,-16-6 0-15,-4-9 0 0,9-6 0 16,6-13 0-16,10-5 0 16,3-8 0-16,-3 1 0 15,0 7 0-15,7 8 0 16,17 13 0-16,12 12 0 0,8 12 0 15,5 13 0-15,2 16 0 16,5 12 0-16,12 11 0 0,17 15 0 16,16 5 0-16,7 10 0 15,7 4 0-15,1 9 0 16,2 3 0-16,7 0 0 0,4 12 0 16,4 0 0-16,17 5 0 15,11-1 0-15,11 3 0 16,1 3 0-16,-2-2 0 15,-6 0 0-15,-4-1 0 16,-3 2 0-16,-8 1 0 0,0 2 0 16,5-5 0-16,1 2 0 15,-2-1 0-15,4-4 0 16,-5-4 0-16,2 2 0 0,-14-2 0 16,-11-12 0-16,3 0 0 15,9 0 0-15,19-5 0 16,22-10 0-16,23-6 0 15,17-7 0-15,15-1 0 16,18 1 0-16,11-1 0 0,14 8-384 16,2 4-70-1,0 17 27-15,-3 0 42 16</inkml:trace>
  <inkml:trace contextRef="#ctx0" brushRef="#br0" timeOffset="3656.01">828 6924 322 0,'-22'-41'142'0,"-2"1"-63"16,0 2-40-16,1 5-15 16,-3 5-3-16,1 4 14 0,6 7 7 15,-1 5-5-15,2 5-10 16,4 2-8-16,0 5-2 16,3 0 1-16,-2 0-9 0,-3 17-3 15,-3 2 0-15,-3 10-2 16,-2 13 1-16,-1 6 6 15,2 13-1-15,7 1 0 0,7-3-3 16,9 3-2-16,12-9 0 16,13-4 1-16,11-8-1 15,13-13 6-15,13-11 0 16,14-26-8-16,9-20-3 16,5-16 5-16,-10-15-1 15,-13-14-4-15,-27-6 6 0,-24-11 30 16,-24 2 2-16,-20 3 22 15,-9 10 4-15,-13 2-17 16,-1 17-20-16,-6 13-17 16,-5 14-14-16,2 23-4 0,-9 19-9 15,-4 25-41-15,0 24-59 16,3 20-42-16,9 21-16 16,12 4-12-16,22-1-41 15</inkml:trace>
  <inkml:trace contextRef="#ctx0" brushRef="#br0" timeOffset="3956">637 7341 171 0,'24'-15'287'0,"-7"0"-89"15,-11 1-75-15,2 2-55 16,-8 4-24-16,0-1 17 16,0 9 7-16,0 0-8 0,0 0-28 15,0 0-21-15,0 26-2 16,-11 39 66-16,-5 53 108 15,-9 65 21-15,-2 57-10 16,-6 41-67-16,1 32-61 16,-1 34-22-16,4 7-26 15,9-20-14-15,4-34-4 0,16-39 0 16,0-48 0-16,0-46 0 16,0-41 0-16,0-33-5 15,0-28-48-15,0-19-45 0,0-18-62 16,0-16-87-16,-9-24-71 15,-7-25 19-15,0-25 85 16,-3-26-25-16,2-32 42 16</inkml:trace>
  <inkml:trace contextRef="#ctx0" brushRef="#br0" timeOffset="4238.84">588 7967 606 0,'0'-67'224'0,"0"19"-116"15,0 11-71-15,0 8-11 16,0 14 0-16,0 2-16 16,0 13 1-16,28 13 3 15,34 22-2-15,31 36-2 0,24 38 14 16,18 30-9-16,-1 23-3 15,-14 9-6-15,-9-5-8 16,-18-14-35-16,-16-22-74 16,-15-24-80-16,-14-26-79 15,-15-25-258-15</inkml:trace>
  <inkml:trace contextRef="#ctx0" brushRef="#br0" timeOffset="4455.14">953 7368 392 0,'-32'-57'276'15,"4"19"-133"-15,3 14-86 16,-4 15-33-16,-7 9-13 16,-13 21-5-16,-7 15 0 0,-9 21-3 15,-9 33-1-15,-8 32-2 16,-11 26 4-16,0 19-24 15,-1 7-78-15,10 1-52 0,10-4-72 16</inkml:trace>
  <inkml:trace contextRef="#ctx0" brushRef="#br0" timeOffset="4804.47">741 9646 563 0,'-20'0'342'15,"8"9"-170"-15,12-1-110 16,0 8-32-16,12 18-15 16,21 17 0-16,24 23-3 15,28 28-5-15,22 24 0 16,6 16-1-16,-4 6-4 0,-8-6-20 16,-11-12-50-16,-22-14-58 15,-14-16-42-15,-18-15-10 16,-23-12-18-16,-21-16-15 15</inkml:trace>
  <inkml:trace contextRef="#ctx0" brushRef="#br0" timeOffset="5022.14">779 10603 468 0,'-41'-36'360'0,"4"8"-115"16,6 8-127-16,6 7-65 15,-4 8 8-15,-4 5-4 0,-7 20-29 16,-9 22-11 0,-7 19-1-16,-14 29-8 15,-3 28 1-15,-7 28-12 0,-2 14-15 16,9 1-57-16,13 3-77 0,60-14-57 16,0-15-4-16,0-22-4 15,0-27-32-15</inkml:trace>
  <inkml:trace contextRef="#ctx0" brushRef="#br0" timeOffset="7990.2">1023 6862 9 0,'-8'-4'18'0,"8"4"15"16,-8 0 25-16,8 0 28 15,0 0 32-15,0 0-41 0,-10 0-35 16,10 0-22-16,0 13-6 15,0 11 0-15,6 9 5 16,6 11 1-16,2 10 0 16,11-2-6-16,7 1-3 15,6-4 2-15,3-13 1 16,3-7-2-16,2-8-4 16,-10-10 16-16,4-15-3 0,-4-20-11 15,-4-16-6-15,-4-14 0 16,-7-6 6-16,-13-7-5 15,-8 8 2-15,-8 5 24 16,-13 10 20-16,-7 12-24 16,-4 2-17-16,-4 14-6 0,-4 4 5 15,-1 12-8-15,0 0-4 16,5 20 3 0,-1 6 1-16,9 2-1 0,6 3 0 15,12 7-2-15,10-5-1 16,0-5 0-16,8-4-1 15,8-7 5-15,3-4-5 16,10-13 4-16,4-11-2 0,3-8 0 16,-3-5-4-16,-6-9 4 15,-1-4 3-15,-14 5 10 16,-12 7-7-16,0 10-4 16,-9 1 2-16,-3 12-1 15,-8 2 1-15,-4 7-7 0,-1 5 4 16,4 4 4-16,7 5-6 15,0-5 1 1,14-3-2-16,0-1 2 0,8-5 3 16,9-7-2-16,12 0-8 15,2 0 0-15,7 0-12 16,-6-7-2-16,-4-5 5 16,-7-5 11-16,-10 5 5 0,-11 0 6 15,0 3 12-15,-16 5-2 16,-3 4-7-16,-11 8-2 15,-2 12-7-15,-4 9 4 16,0 8-1-16,4 8 3 16,7-1-3-16,11 1 4 15,14-4 1-15,0-9 1 16,14-2-10-16,11-10 7 16,2-13-6-16,6-7 4 0,0-4 4 15,-4-9 1 1,-15-10-2-16,-1-1 1 0,-13-5 7 15,0 3-2-15,-21 7 17 16,2 3-15-16,-6 8-10 0,1 3 1 16,-1 5 1-16,4 0-6 15,7 0 1-15,0 0 0 16,3 0-9-16,11 0-1 16,0 0 6-16,8 0-2 15,9 0-4-15,5 0-11 16,4 0-9-16,-3 0 1 15,-1-10 6-15,-2-8 13 16,-8-3 11-16,-12 2 14 0,0-3-5 16,0 6 9-16,-16 9-8 15,0-1-4-15,-1 8-3 16,1 0 0-16,4 0-4 16,-1 0 3-16,5 8-4 0,8-8-1 15,-8 7 1 1,8-7-3-16,0 0-6 15,0 0 2-15,13 0 0 0,6 0-7 16,1-3-3-16,-4-6 5 16,1-7 4-16,-5-4 10 15,-6-1 13-15,-6 2 3 16,0 3-1-16,-9-1 3 16,-3 4-2-16,4 1 10 0,-6 4-13 15,6 5-4-15,2-2 1 16,-3 1-3-16,9 4-7 15,0 0 2-15,-8 0 0 16,8 0-6-16,0 0 7 31,0 0 0-31,0 0 1 16,0 0-8-16,0 0 7 16,0 0-1-16,0 0-7 15,0 0 2-15,0 0-2 16,0 0 11-1,0 16-3-15,20 5 6 16,16 8 4-16,34 19 19 0,39 13 51 16,49 15-25-16,62 15-3 15,55 15-17-15,67 10-7 16,85 11-12-16,85 13-2 16,72 2-14-16,78 8-6 15,53 2 6-15,51-6-3 16,39 0-1-16,35-9-1 0,20-6 4 15,19-5 8-15,2-2-4 16,-8-10 3-16,-9-9 8 16,-24-7 12-16,-18-8-4 0,-14-17-3 15,-22-12-11-15,-17-17 11 16,-26-16-1-16,-38-11 58 16,-46-8 40-16,-45-9 27 0,-46-21-14 15,-52-8-31-15,-57-7-100 16,-53-13-2-16,-50-4 0 15,-38-8 0-15,-38-1 0 16,-32 2 0-16,-38 6 0 0,-26 7 0 16,-34 5 0-16,-30 5 0 15,-20 5 0-15,-24 4 0 0,-11 2 0 16,-8-2 0-16,-9 0 0 16,-2-4 0-16,-3-6 0 0,6 4 0 15,2-8 0-15,0 2 0 16,5-2 0-16,9-2 0 15,9-5 0-15,10 0 0 0,6 4 0 16,10 6 0-16,-4 6 0 16,-6 4 0-16,-10 5 0 15,-2 7 0-15,-9 5 0 16,-5 3 0-16,1 2 0 0,0 2 0 16,9 0 0-16,2 3 0 15,2-7 0-15,3-3 0 16,4-5 0-16,2-7 0 0,1-4 0 15,2-6 0-15,-6-5 0 16,-2-3 0-16,-9-2 0 16,-3-2 0-16,-10-2 0 0,-5-5 0 15,-1 0 0-15,3 1 0 16,-4 2 0-16,-5 1 0 16,-2 4 0-16,-2 9 0 15,-9 3 0-15,4 1 0 16,-2 4 0-16,-1 2 0 0,-4 2 0 15,4 1 0-15,-2 0 0 16,-3 4 0-16,2-1 0 0,2 1 0 16,3-3 0-16,3 6 0 15,-1-4 0-15,1 4 0 16,-2-2 0-16,7 3 0 0,3-6 0 16,0 1 0-16,4-1 0 15,-5-3 0-15,-5 5 0 16,4-7 0-16,-4 2 0 15,3 3 0-15,-2-2 0 0,5-7 0 16,4 2 0-16,4-8 0 16,3-1 0-16,-4-4 0 15,0 5 0-15,-17 3 0 0,-7 5 0 16,-7 4 0-16,-9-2 0 16,-3 7 0-16,-10-2 0 15,-3 5 0-15,0 3 0 0,0 1 0 16,0 5 0-16,0 2 0 15,0 1 0-15</inkml:trace>
  <inkml:trace contextRef="#ctx0" brushRef="#br0" timeOffset="9478.57">27210 6561 2047 0,'-8'0'0'46,"8"9"0"-46,0 3 0 16,-8 0 0 0,-5 0 0-1,13-3 0-15,-12 3 0 16,4 0 0-16,-3 4 0 0,-10 8 0 16,-4 5 0-16,-6 4 0 15,-8 3 0-15,0 1 0 16,-2-1 0-16,-3 0 0 15,-1 2 0-15,-4-5 0 0,0 3 0 16,2-1 0-16,-12 3 0 16,2-2 0-16,-3 2 0 15,-5 5 0-15,1 2 0 16,-1 0 0-16,0 4 0 0,0 0 0 16,3 1 0-16,5-6 0 15,5 1 0-15,5-1 0 16,-7 1 0-16,-3-1 0 0,0 6 0 15,-4 0 0-15,-7-2 0 16,-5 1 0-16,-1-1 0 16,-8 1 0-16,-3 4 0 0,-8 0 0 15,-3-4 0 1,-102 49 0-16,99-53 0 16,-9 0 0-16,1-4 0 0,-12-6 0 15,-3 2 0-15,-4-5 0 16,-4 1 0-16,-9-4 0 0,-7-5 0 15,-2 1 0-15,-4-5 0 16,-1 4 0-16,-2-3 0 16,1-5 0-16,-1 1 0 15,5-5 0-15,0 0 0 0,-5 0 0 16,2-12 0-16,-5 0 0 16,-15 0 0-16,-4 0 0 15,-10 0 0-15,-8 0 0 0,0-5 0 16,0-2 0-16,4-1 0 15,3-5 0-15,6 0 0 0,3-3 0 16,-3-4 0-16,-4 0 0 16,-10-5 0-16,-10 2 0 0,-15-3 0 15,-18-1 0 1,-8-6 0-16,-1 0 0 0,5-3 0 16,11 0 0-16,9-1 0 15,7-4 0-15,1 1 0 0,0-3 0 16,-4 4 0-16,0-7 0 15,-1-2 0-15,1-4 0 16,-5-2 0-16,-3-3 0 0,-1 0 0 16,-4 0 0-16,6 0 0 15,-6 4 0-15,5 4 0 0,12 4 0 16,4 4 0-16,7 10 0 16,6 5 0-16,-3 7 0 15,8-2 0-15,-6 4 0 16,-5 5 0-16,-3 0 0 0,1 1 0 15,2 1 0-15,6 3 0 16,6-1 0-16,10 8 0 0,6 0 0 16,6 0 0-16,0 0 0 15,-8 0 0-15,-14 0 0 16,-7 8 0-16,-16-1 0 0,-4-7 0 16,-8 10 0-16,-2-10 0 15,3 0 0-15,-5 11 0 0,-1-11 0 16,1 8 0-16,3 0 0 15,0-8 0-15,1 8 0 0,-1-8 0 16,5 0 0-16,-4 0 0 16,-4 0 0-16,-5 0 0 15,-3 0 0-15,-4-8 0 16,-1 0 0-16,4 0 0 16,3 4 0-16,11 1 0 0,7-1 0 15,4 4 0-15,10 0 0 16,18 0 0-16,10 0 0 15,11 0 0-15,3 0 0 16,8 7 0-16,5 2 0 0,11-9 0 16,9 11 0-16,10-11 0 15,6 0 0-15,4 0 0 16,5 0 0-16,3 0 0 16,0-4 0-16,6-3 0 15,-2-2 0-15,0-3 0 16,5-6 0-16,4 3 0 15,8-5 0-15,2-1 0 0,3 2 0 16,-1-2 0-16,-1 1 0 16,4-1 0-16,3 0 0 15,6 2 0-15,3 2 0 16,6 1 0-16,11 4 0 16,9 0 0-16,7 2 0 15,9 3 0-15,3 0 0 16,2-2 0-16,-2 1 0 0,-4 0 0 15,1-5 0-15,-1 7 0 16,2-5 0-16,-1-1 0 16,4 1 0-16,6 3 0 15,2 4 0-15,0 0 0 16,8 0 0-16,0 0 0 16,-8 4 0-16,1-4 0 15,-1-1 0-15,0 2 0 16,-1 3 0-1</inkml:trace>
  <inkml:trace contextRef="#ctx0" brushRef="#br0" timeOffset="9665.17">1741 6964 2047 0,'0'-5'0'46,"0"3"0"-46,-8 2 0 32,8-5 0-32,-8 0 0 15,8 1 0-15,0 1 0 16</inkml:trace>
  <inkml:trace contextRef="#ctx0" brushRef="#br0" timeOffset="10912.08">1728 6940 2047 0,'5'0'0'0,"3"0"0"16,4 12 0-16,4 0 0 15,4 1 0-15,1-1 0 16,4-1 0-16,-1 3 0 0,0-2 0 16,9 1 0-16,2 2 0 15,7 5 0-15,6 3 0 16,6 3 0-16,2-2 0 15,1-3 0-15,5 2 0 16,-2-2 0-16,2 4 0 16,-1-1 0-16,-1 0 0 15,-4 5 0-15,-2-4 0 16,3 4 0-16,-1-1 0 0,1 3 0 16,8 3 0-16,0 2 0 15,0 5 0-15,8 0 0 16,1 0 0-16,2-3 0 15,14 2 0-15,7-4 0 16,13 1 0-16,7-2 0 16,9-1 0-16,9-2 0 15,7 5 0-15,8 0 0 16,8 3 0-16,12 5 0 0,10 4 0 16,5 8 0-16,19 4 0 15,19 4 0-15,25 1 0 16,21-2 0-16,19 1 0 15,12 0 0-15,13-4 0 0,2 1 0 16,15-4 0-16,4-11 0 16,-2 2 0-16,0-4 0 0,2-4 0 15,4-1 0-15,10-2 0 16,14-3 0-16,3 2 0 16,-3 0 0-16,2 4 0 15,6-1 0-15,9 1 0 0,-2 3 0 16,-7 2 0-16,-17-1 0 15,-7 2 0-15,-14-1 0 16,-6-2 0-16,-15 1 0 0,-14-4 0 16,-20-5 0-16,-18 2 0 15,-15-2 0-15,-13-3 0 0,-4-1 0 16,1-4 0-16,-5-3 0 16,5-5 0-16,-5-7 0 0,-3-13 0 15,-10 0 0-15,-10 0 0 16,-13-9 0-16,-10 2 0 15,-4-2 0-15,-12 1 0 16,-8-2 0-16,-3 8 0 0,5-3 0 16,4 5 0-16,2 0 0 15,11 0 0-15,7 0 0 16,4 0 0-16,0 0 0 0,2-8 0 16,2 0 0-16,1 1 0 15,2-3 0-15,-3 7 0 0,-1-5 0 16,-2 1 0-16,-6-6 0 15,6-4 0-15,2-8 0 16,9-3 0-16,4-8 0 0,8-9 0 16,0-8 0-16,0-8 0 15,-9 0 0-15,-10 0 0 16,-14 4 0-16,-19 0 0 16,-13 5 0-16,-17-3 0 0,-7 3 0 15,-13-5 0-15,-2 0 0 16,-6-5 0-16,-9 3 0 0,-1 2 0 15,-6 2 0-15,-4 8 0 16,-9 6 0-16,-2 1 0 16,-10 2 0-16,3 3 0 0,-7 1 0 15,-5 1 0-15,4-3 0 16,-7-4 0-16,3-10 0 0,10-7 0 16,10-6 0-1,1-17 0-15,6-5 0 0,2 0 0 16,6 4 0-16,-6-1 0 15,-7 4 0-15,1 5 0 16,0 9 0-16,-10 2 0 0,-3 6 0 16,-1-6 0-16,1 2 0 15,1-6 0-15,194-260 0 32,-220 285 0-17,33-60 0 16,-57 89 0-31,0-1 0 0,7-7 0 16,-7 12 0 0,-3-1 0-16,-1 2 0 15,0 2 0-15,-4 2 0 0,0-1 0 16</inkml:trace>
  <inkml:trace contextRef="#ctx0" brushRef="#br0" timeOffset="13642.06">25744 6703 2047 0,'-8'12'0'15,"8"-3"0"1,-14-1 0-16,0 4 0 0,-3 2 0 16,-7 5 0-16,-8 1 0 15,-14 5 0-15,-1-1 0 16,-4 1 0-16,2-5 0 16,2 1 0-16,-5-5 0 15,-2-1 0-15,-2 1 0 0,-5-3 0 16,4-13 0-16,0 13 0 15,-5-13 0-15,2 8 0 0,-5-8 0 16,-3 0 0-16,-3 7 0 16,-1 2 0-16,-1-9 0 15,-8 12 0-15,-1 0 0 0,-2 4 0 16,-1 1 0-16,-1 0 0 16,0-3 0-16,1 3 0 15,3 0 0-15,0-1 0 16,3 1 0-16,-11-5 0 0,-4 1 0 15,-2-5 0-15,-6 4 0 16,-8 0 0-16,0-5 0 16,-9 2 0-16,-1 3 0 0,-6 0 0 15,1-5 0-15,-7 2 0 16,7 4 0-16,0-6 0 0,7 7 0 16,7-3 0-16,7 1 0 15,2-5 0-15,4 6 0 0,10 4 0 16,-2-5 0-16,5 1 0 15,-6-5 0-15,6 4 0 16,1-4 0-16,-1 1 0 0,3-2 0 16,0 7 0-1,-3-3 0-15,0 1 0 0,-5-5 0 16,-2-7 0-16,-3 0 0 16,-1 9 0-16,-1-9 0 15,-119 0 0-15,102-9 0 16,-8-3 0-16,-3-4 0 15,-6 0 0-15,-3 0 0 0,-4 0 0 16,-9-5 0-16,-3 5 0 16,-6-3 0-16,-7-3 0 0,-4 6 0 15,0-4 0-15,1 3 0 16,-1 1 0-16,-3 0 0 16,-5-1 0-16,-4-2 0 15,-3 1 0-15,-6 3 0 0,-2-2 0 16,0 1 0-16,2 0 0 15,6 0 0-15,-1 2 0 16,5 3 0-16,3-1 0 0,3-4 0 16,3 3 0-16,-7 1 0 15,-5-5 0-15,-11 6 0 0,2-1 0 16,-5-4 0-16,3 3 0 16,2 1 0-16,0-4 0 15,-2 4 0-15,-11 0 0 16,-9-1 0-16,-14-3 0 0,-14-1 0 15,-7 1 0-15,-1-5 0 16,3 1 0-16,6 0 0 0,4-4 0 16,7 3 0-16,10 1 0 15,-2-1 0-15,5 2 0 16,0-1 0-16,0 2 0 0,3 6 0 16,8 5 0-16,10-5 0 15,-1-1 0-15,-1 0 0 16,3-2 0-16,-3-1 0 0,1-1 0 15,1 1 0-15,-2-6 0 16,-3-1 0-16,1 3 0 0,3-1 0 16,3 0 0-1,11 6 0-15,1 2 0 0,13 6 0 16,10 2 0-16,2 5 0 16,-3 0 0-16,-5 0 0 15,-3 9 0-15,0 2 0 16,8 2 0-16,11 3 0 0,14 1 0 15,3 3 0-15,3 5 0 16,0 0 0-16,2-6 0 16,-5 6 0-16,1-6 0 15,2 2 0 1,10-4 0-16,0-5 0 0,6 0 0 16,9-5 0-16,5-7 0 15,4 12 0-15,0-12 0 0,8 8 0 16,8-8 0-16,3 0 0 15,8 0 0-15,3 0 0 16,-2 0 0-16,3 0 0 16,2-8 0-16,-2 1 0 0,2-5 0 15,2 3 0-15,7 1 0 16,2 4 0-16,8 1 0 16,4 3 0-16,6-5 0 15,5 1 0-15,9 4 0 16,6-4 0-16,-1 4 0 15,-1 0 0-15,-3 0 0 16,0 0 0-16,5 0 0 16,-3 0 0-16,3 0 0 0,-3-4 0 15,-1 0 0-15,-2-1 0 16,6 5 0-16,3 0 0 16,-1 0 0-1,2 0 0-15,-1-3 0 16,8-1 0-1,-8-1 0-15,8 2 0 0,-9 3 0 16,1 0 0 0,11 0 0 46,5 0 0-62,1 0 0 16,4 0 0-16,6 12 0 15,19 0 0-15,11 0 0 0,16 5 0 16,14-5 0-16,19 0 0 16,8-5 0-16,12 1 0 15,7 5 0-15,5-5 0 16,-3 1 0-16,-1-2 0 16,-9-7 0-16,2 0 0 0,-7 0 0 15,-6 0 0 1,0 0 0-16,0 0 0 0,-2 0 0 15,-2-7 0-15,-3 2 0 16,-6 1 0-16,-1 4 0 16,6 0 0-16,0 0 0 15,2 0 0-15,7 0 0 0,2 0 0 16,8 13 0-16,5-5 0 16,8 4 0-16,14-4 0 15,1 0 0-15,10 0 0 16,0 0 0-16,-5 0 0 15,-6 4 0-15,3-3 0 16,-5 3 0-16,10 0 0 0,6-1 0 16,12 7 0-16,13 3 0 15,7-5 0-15,10-1 0 0,-2 1 0 16,1 1 0-16,-3-5 0 16,-6 4 0-16,-3 1 0 15,-4-4 0-15,4 3 0 0,3-4 0 16,10 4 0-16,1 2 0 15,11-3 0-15,0 5 0 0,3 3 0 16,0 3 0 0,8-2 0-16,9 0 0 0,8 2 0 15,4-2 0-15,-2 4 0 16,2 0 0-16,-9 1 0 0,-4-5 0 16,-7 0 0-16,-1 2 0 15,1-7 0-15,5 6 0 16,-3-5 0-16,6 1 0 0,2 3 0 15,3 0 0-15,-6 1 0 16,-3-1 0-16,-2 1 0 16,6-1 0-16,4-3 0 0,4-1 0 15,-1 1 0-15,1-8 0 16,-9-6 0-16,-4-7 0 16,-6 0 0-16,-2 0 0 15,0-12 0-15,1 0 0 0,-2 1 0 16,0-4 0-16,-1 1 0 15,-10 0 0-15,-13-2 0 16,-7 0 0-16,-12-9 0 0,-13 1 0 16,-7-4 0-16,-5-1 0 15,-3-4 0-15,0 0 0 0,-6-3 0 16,-2 0 0-16,-6-1 0 16,0-4 0-16,5 1 0 15,3-5 0-15,3-8 0 0,-2-4 0 16,-4-4 0-16,-8 3 0 15,-12 10 0-15,-12 7 0 16,-13 5 0-16,-8 7 0 16,-8 5 0-16,0 3 0 0,-3 1 0 15,-1 0 0-15,5 3 0 16,6-2 0-16,9-2 0 16,18 0 0-16,5 1 0 0,11-4 0 15,8-1 0-15,-1 1 0 16,-1 1 0-16,-4-2 0 0,-13-4 0 15,-17 1 0-15,-8-6 0 16,-9 2 0-16,-14-4 0 16,0-3 0-16,1 4 0 15,5-5 0-15,-1-1 0 16,-1-1 0-16,-2 2 0 0,-5 4 0 16,-5 0 0-16,-3-2 0 15,-4 5 0-15,-8 5 0 16,-8 3 0-16,-9 9 0 0,-3 4 0 15,-10 1 0-15,-3 3 0 16,1 3 0-16,-5-3 0 16,-8 4 0-16</inkml:trace>
  <inkml:trace contextRef="#ctx0" brushRef="#br0" timeOffset="14789.28">24713 5833 2047 0,'-14'0'0'0,"6"0"0"0,2 8 0 15,-2 1 0-15,-5-9 0 16,0 12 0-16,-5-1 0 16,-16 2 0-16,-10 8 0 0,-10-2 0 15,-6 5 0-15,-13 2 0 16,-9-2 0-16,-3-1 0 16,0-1 0-16,-5 2 0 0,-4-3 0 15,1-2 0-15,6 3 0 16,-3-6 0-16,-1-1 0 15,6 1 0-15,3 1 0 16,1-5 0-16,9 0 0 0,-1 2 0 16,-85 5 0-1,68-10 0-15,-4 2 0 16,-5 1 0-16,-9 1 0 0,2 4 0 16,5-6 0-16,0 5 0 15,0-4 0-15,-1 1 0 16,3 4 0-16,3-6 0 0,-1 1 0 15,-6 0 0-15,2-3 0 16,-5-2 0-16,2 6 0 0,-7 0 0 16,-3-5 0-1,2-1 0-15,-7 2 0 0,2-9 0 16,-6 7 0-16,-2-7 0 16,3 0 0-16,1 0 0 15,-1 0 0-15,0 0 0 0,-4 0 0 16,-1 0 0-16,2 0 0 15,0 0 0-15,-1 0 0 0,-4 0 0 16,-6 0 0-16,0 0 0 16,-8-7 0-16,-6-2 0 15,-8-2 0-15,0-1 0 0,0-6 0 16,-4 6 0-16,-5-4 0 16,-2 4 0-16,-4-4 0 15,-2-1 0-15,6 2 0 16,-7-1 0-16,-2 0 0 0,-6-7 0 15,-1 4 0-15,-3-6 0 16,6 1 0-16,-6-4 0 16,3-1 0-16,-10-4 0 0,-8 2 0 15,-14-7 0-15,-1-3 0 16,-8 1 0-16,-2 0 0 16,3-2 0-16,2 6 0 0,-3-1 0 15,-6 2 0-15,-8 1 0 16,-12 11 0-16,-3-3 0 15,-4 7 0-15,2 2 0 16,5 5 0-16,9 3 0 0,-1 2 0 16,-4 2 0-16,1 1 0 15,-1 1 0-15,3-6 0 16,11 6 0-16,9-7 0 0,10-1 0 16,14-1 0-16,-4 3 0 15,-2 1 0-15,1 1 0 16,-9 7 0-16,-5 0 0 0,2 0 0 15,3 0 0-15,11 0 0 16,16 7 0-16,14-7 0 16,11 0 0-16,5 0 0 15,5 0 0-15,-9-4 0 16,-5 1 0-16,-7-2 0 16,-10 1 0-16,-2 4 0 0,-2 0 0 15,7 0 0-15,1 0 0 16,13 0 0-16,9 0 0 15,7 0 0-15,9 0 0 16,5 12 0-16,2 0 0 16,10 1 0-16,11 0 0 0,8-1 0 15,10-5 0-15,7 2 0 16,10-2 0-16,19-7 0 16,7 9 0-16,13-9 0 15,7 0 0-15,4 0 0 16,1 7 0-16,-4-7 0 15,-6 8 0-15,3-8 0 16,-7 0 0-16,6 0 0 16,4 0 0-16,2 0 0 0,12 0 0 15,4 0 0-15,6 0 0 16</inkml:trace>
  <inkml:trace contextRef="#ctx0" brushRef="#br0" timeOffset="15986.52">3799 5665 2047 0,'5'0'0'15,"4"0"0"-15,-6 0 0 0,2 0 0 16,-2 0 0-16,4 0 0 16,2 0 0-16,-1 0 0 15,0 0 0-15,6 0 0 16,2 0 0-16,8 0 0 15,9 0 0-15,10 0 0 0,10 0 0 16,12 13 0-16,9-4 0 16,7-2 0-1,11-7 0-15,15 9 0 0,6-9 0 16,12 0 0 0,7 0 0-16,131 7 0 15,-133 5 0-15,5-3 0 16,-2 3 0-16,9 1 0 15,9-1 0-15,10-1 0 0,13 3 0 16,10-7 0-16,2 5 0 16,-2 0 0-16,473 65 0 31,-499-52 0-15,10-1 0-16,14 4 0 0,18 2 0 15,19-2 0-15,7 5 0 16,11 3 0-16,3 6 0 15,10-2 0-15,11 6 0 0,14-3 0 16,13 2 0-16,6 0 0 16,-3-5 0-1,-2-2 0-15,-1-2 0 0,9 0 0 0,8-4 0 16,7 6 0-16,1-2 0 16,0-3 0-16,-1-1 0 15,4 1 0-15,7-5 0 0,-4 5 0 16,-1 0 0-16,-18-4 0 15,-11-6 0-15,-17 2 0 16,-14-8 0-16,-1-1 0 16,-6-4 0-16,6-5 0 0,1-7 0 15,-1 0 0-15,-14 0 0 16,-6 0 0-16,-11-7 0 0,-5-1 0 16,-12-1 0-16,3 2 0 15,3-6 0-15,5-3 0 16,-5-1 0-16,0-6 0 0,-3-4 0 15,-19 4 0-15,-5-1 0 16,177-13 0 0,-183 25 0-16,6-5 0 15,2 1 0-15,-2-5 0 0,-6-2 0 16,-3-2 0-16,-4-4 0 16,-13 1 0-16,-4 0 0 15,-6-2 0-15,-7 2 0 0,2-3 0 16,0-7 0-16,0-7 0 15,13-7 0-15,-1-10 0 0,3-2 0 16,4-1 0-16,-4-4 0 16,-2-2 0-16,-19 7 0 15,-14 8 0-15,-27 3 0 0,-22 12 0 16,-18 3 0 0,-6 10 0-16,-14-1 0 0,-4 6 0 15,-3-1 0-15,-6 3 0 16,3 0 0-16,-1 6 0 15,-6-6 0-15,6 3 0 0,-7 3 0 16,-3 3 0-16,-4 0 0 16,-2 0 0-16,4-1 0 15,0 2 0-15,-2-1 0 16,-4-2 0-16,3 3 0 0,-2-2 0 16,0 1 0-16,-4-1 0 15,0 2 0-15,-8 2 0 16,0 2 0-16,0-2 0 0,0 1 0 15,0 1 0-15,0-2 0 16,0 1 0-16,3-1 0 16,2 2 0-16,-2-5 0 0,2-5 0 15,-2 1 0-15,6-5 0 16,-1-4 0-16,1 6 0 16,0-1 0-16,-1-2 0 0,3 3 0 15,-3 2 0-15,1 0 0 16,-1 1 0-16,-1 4 0 15,-3 3 0-15,-4 6 0 0</inkml:trace>
  <inkml:trace contextRef="#ctx0" brushRef="#br0" timeOffset="17012.99">24294 5047 2047 0,'-8'0'0'16,"0"0"0"-1,-1 0 0 1,-2 0 0-1,3 0 0-15,-4 0 0 16,-5 12 0-16,-8 0 0 16,-6 0 0-16,-6-2 0 0,-8 1 0 15,-3 6 0-15,-6-6 0 16,-3 1 0-16,1 6 0 16,-5-6 0-16,-3-1 0 15,-1 5 0-15,-5-4 0 0,-1 1 0 16,-8 0 0-16,3-5 0 15,-2-1 0-15,-4 2 0 16,-8-1 0-16,-3 1 0 0,-8-2 0 16,-13-7 0-16,-8 12 0 15,-3-12 0-15,-4 9 0 0,-6-9 0 16,-1 8 0-16,0-8 0 16,-11 0 0-16,-8 0 0 15,-1 0 0-15,-3 0 0 16,4-4 0-16,1-5 0 15,3 2 0-15,1-2 0 0,0-3 0 16,1 0 0-16,-3 0 0 16,2 0 0-16,0-1 0 0,0 0 0 15,0-3 0-15,-9 1 0 16,-7-1 0-16,-9-6 0 16,-4 6 0-16,-2-3 0 0,-8 3 0 15,3-1 0-15,-4 0 0 16,-2 1 0-16,6-1 0 0,-5 0 0 15,-4 7 0-15,-3-8 0 16,-7 6 0-16,-2 0 0 16,-8 0 0-16,-5 0 0 15,5 0 0-15,5 3 0 16,2 2 0-16,2-2 0 0,-1 1 0 16,1-1 0-16,-9 2 0 15,-6-5 0 1,-217-12 0-16,223 7 0 0,3 5 0 15,1-1 0-15,-1 1 0 16,-3-1 0-16,-3 6 0 0,-6 2 0 16,4 5 0-16,14 0 0 15,2-4 0-15,10 1 0 16,3-1 0-16,-1-5 0 16,2 1 0-16,-4 4 0 0,-2-3 0 15,5-3 0-15,1 3 0 16,-2-1 0-16,6 3 0 15,4 5 0-15,3 0 0 0,4 0 0 16,-4 13 0-16,-9 4 0 16,-2-2 0-16,-4 2 0 15,-1-2 0-15,-1-1 0 0,5-2 0 16,1 0 0-16,0-12 0 16,2 7 0-16,2-7 0 15,-1 0 0-15,5 12 0 16,-1-3 0-16,4-2 0 15,4-7 0-15,9 11 0 0,12-5 0 16,15-6 0-16,13 0 0 16,4 0 0-16,0 0 0 15,10 0 0-15,9 0 0 16,14 9 0-16,12-9 0 0,9 8 0 16,3-8 0-16,8 7 0 15,7-7 0-15,2 9 0 16,3-1 0-16,5-8 0 15,2 11 0-15,11-11 0 16,2 10 0-16,10-10 0 16,-2 0 0-16,4 0 0 15</inkml:trace>
  <inkml:trace contextRef="#ctx0" brushRef="#br0" timeOffset="17290.09">5103 4924 2043 0,'0'9'-403'15,"0"3"-44"-15,0 5 44 16,-9 2 22-16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09:15.0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17680 469 292 0,'0'-8'180'0,"0"-2"-48"15,0 10-42-15,0 0-37 16,0 0-27-16,-14 0 2 16,4 18 21-16,-7 5 7 15,-4 5-11-15,3 1-2 16,0 4-6-16,6-1-2 16,12 5-2-16,0-5-8 15,0 2-4-15,8-6-9 16,5-9-3-16,2-1-2 15,-3-18-1-15,4 0 3 16,-2-18-1-16,-2-10 8 16,-6-8 3-16,-1-4 11 15,-5-1 2-15,0-1 17 16,0 11-7-16,0 2-22 16,-11 13-13-16,-1 7-11 15,-2 9 1-15,-6 16-1 16,1 13 0-16,2 4 4 0,9-1-2 15,8 5 2-15,0-9-4 16,0-4-13-16,8-2 7 16,5-11 0-1,2-11 2-15,-3-11 6 16,4-14-3-16,-2-8-3 0,-6-3 11 16,-4-1 4-16,-4 4 1 15,0 9 5-15,0 7-10 16,-12 10-1-16,-5 7-4 15,0 16 2 1,3 8-4-16,1 5 4 0,4-1 0 16,9 1 4-16,0-5-7 15,9-4-4-15,4-3 5 16,5-17 1-16,3 0-1 16,3-13 3-16,1-11-2 15,0-8-1-15,-10-5 4 16,-1 1-2-16,-3-2 2 15,-8 1 1-15,-3 10-1 16,0 2-3-16,0 9 5 16,0 2 3-16,0 12-4 15,0-3-4-15,0 5-4 16,0 0 1-16,0 0 5 0,0 0-3 16,0 0 1-16,-8 0 4 15,8 12-5-15,0-3 4 16,0-1 2-16,-6 4 2 15,-3 0-2 1,9 4-3-16,-13 4 8 0,0 1-2 16,2 4-6-16,-2 4-1 15,-4 2 3-15,-7 6 7 16,0 4-2-16,-3 4-8 16,-3 0 0-16,-4 4 8 15,-4 3 1-15,0 4-8 16,3 2 7-16,-5-1-1 15,1 0 0-15,4 4-5 16,2 4 10-16,2 8 2 16,-6 8-2-16,-1 4 18 15,-3 5 15-15,6 5-4 16,-3-2 8-16,-1-3 2 16,2-1-10-16,0-3-14 15,0-4-16-15,6-1 3 0,-3-5-6 16,6 2 5-16,-4-4 6 15,-1-5 8-15,5 0 26 16,-4-3 10-16,-1-2-1 16,1-2-62-16,-1-5 0 15,1 0 0-15,2-5 0 0,3 1 0 16,-3-3 0 0,7-1 0-16,-1-6 0 0,0 2 0 15,-1-4 0-15,1 3 0 16,-1 6 0-16,1-2 0 15,-5 2 0-15,4-2 0 16,2 6 0-16,-2-1 0 0,5-4 0 16,-3 4 0-16,-3-5 0 15,6 1 0-15,-1-4 0 16,1 2 0-16,-1-2 0 16,2 1 0-16,-1-6 0 15,-1 1 0-15,0-1 0 16,6-2 0-16,-1-2 0 0,-5 1 0 15,1-5 0-15,4 5 0 16,-4-1 0-16,0-3 0 16,-2 3 0-16,-3 5 0 0,7-4 0 15,-4-1 0-15,2-3 0 16,1 1 0-16,-2-3 0 16,-1-3 0-16,5 1 0 0,-1 4 0 15,1-5 0-15,1 1 0 16,-1-1 0-16,3-4 0 15,-4-2 0-15,7-3 0 16,-2 1 0-16,1 2 0 16,-1 2 0-16,-2-1 0 0,-2 6 0 15,-3-1 0-15,0 1 0 16,4-4 0-16,-2 0 0 16,2-6 0-16,1 7 0 0,4-7 0 15,-2 2 0-15,0-1 0 16,2 0 0-16,-3-3 0 15,3 0 0-15,0 2 0 16,-3 3 0-16,2-2 0 0,0-1 0 16,-1 4 0-16,2-4 0 15,-5-3 0-15,0 5 0 16,2-2 0-16,-2 2 0 0,1-1 0 16,-1 5 0-16,-2-1 0 15,4 1 0-15,0-5 0 16,0 4 0-16,0-3 0 15,2-4 0-15,0-6 0 0,4 1 0 16,8 1 0-16,-13-1 0 16,4 0 0-16,1 0 0 15,8 0 0-15,-11 1 0 0,4 0 0 16,-2 3 0-16,1-4 0 16,0 0 0-16,8-1 0 15,-9 1 0-15,9 1 0 16,-8-13 0-16,8 12 0 15,0-3 0-15,0-2 0 16,-8 5 0 0,1-3 0-1,-2-1 0-15,9 0 0 0,-8-8 0 16,8 9 0-16,0-1 0 16,0 0 0-1,-8-8 0 16</inkml:trace>
  <inkml:trace contextRef="#ctx0" brushRef="#br0" timeOffset="203.31">14886 5779 2047 0</inkml:trace>
  <inkml:trace contextRef="#ctx0" brushRef="#br0" timeOffset="447.85">14886 5776 2047 0,'0'-4'0'0,"0"4"-144"32,0 0-90-32,0 0 25 15,0 0 15-15,0 0 1 16,0 0-17-16,0 0-25 15,0 0-26-15</inkml:trace>
  <inkml:trace contextRef="#ctx0" brushRef="#br0" timeOffset="3251.66">17716 667 11 0,'0'-4'31'0,"0"1"23"15,0 3 32-15,0-5 43 0,0 1-28 16,0 4-27-16,0-5-24 16,0 5-12-1,0 0-8-15,0 0-13 16,0 0-3-16,0 0-4 16,-17 0 3-16,-2 17 8 15,-5-1 4-15,-6 1 4 0,-1 0-6 16,-3 2 14-16,-6 6-2 15,-8 0 4-15,-9 3-7 16,-5 0-2-16,-6 1 9 16,-10-1-6-16,-8 1 0 15,-7-1-6-15,-3 1-5 16,-6-1-10-16,-2 5 2 16,-4-4-1-16,4-1 8 15,1 0 11-15,5 2 6 16,7-2 0-16,0 0 0 15,10 1-3-15,4-1 0 16,-1 9-5-16,1 2-11 16,-4 3-9-16,1 2-1 15,-2 1-1-15,-5-1 0 16,4 5 1-16,-7 1 3 16,-3 1 9-16,-4 3 17 0,-13 3-13 15,-8 4-11 1,-7 0 0-16,-2 4-8 15,0-3 0-15,3-1 0 16,5-4-1-16,11-4 3 0,4-5-3 16,13 1 5-16,-3-4 4 15,7 0-11-15,3 0 11 16,-6-4-9-16,-2-1 0 16,-3 1-1-16,2-4 2 15,-3-1-4-15,-7-4 3 16,-5 0-1-16,-4 6 6 0,-1-5-9 15,0-1 7-15,3 1-2 16,0-1 7 0,5-3-2-16,0-1 7 15,-1 1-2-15,5 0 7 0,-2-1 9 16,7 2-9-16,-2-3-1 16,0 2 3-16,1 3-13 15,-4-4 0-15,0 0 5 16,-2 5-9-16,-3 0 9 15,-8-1-2-15,-3 5 0 0,-9 4 3 16,1 3-7-16,-2 2 10 16,2-2-12-16,7 0-9 15,-1-2 0-15,2-1 0 16,3 4 0-16,1-2 0 16,-1 7 0-16,-3-2 0 15,-2-3 0-15,2 0 0 16,0 0 0-16,2 0 0 0,7-4 0 15,-7-2 0-15,5-1 0 16,5-2 0-16,4 1 0 16,4-1 0-16,-4 5 0 0,1 0 0 15,4-5 0-15,3 1 0 16,7-1 0-16,5 2 0 16,-1-1 0-16,0 2 0 15,3 2 0-15,0 1 0 16,3-1 0-16,-6-6 0 15,1 1 0-15,1 2 0 16,-2-5 0-16,2-5 0 0,-2 1 0 16,4-1 0-16,-2-4 0 15,-2 5 0-15,1-5 0 16,-4 4 0-16,3 2 0 16,-4-7 0-16,-1 5 0 15,-8 2 0-15,3-1 0 0,2-1 0 16,5 1 0-16,-2-5 0 15,7-1 0-15,2 3 0 16,5-2 0-16,4 0 0 16,9-3 0-16,4 3 0 15,-1 5 0-15,4-1 0 16,2 1 0-16,3-1 0 16,0 1 0-16,3-1 0 15,1 1 0-15,-2 4 0 16,-3-2 0-16,1 7 0 0,0-3 0 15,-6 3 0-15,3-2 0 16,-3 0 0-16,1 2 0 16,2-5 0-16,2-2 0 15,-1-3 0-15,-3 6 0 16,1-1 0-16,-5 3 0 16,-1 1 0-16,-2-5 0 15,-2 5 0-15,-3-1 0 16,-3 5 0-16,0 4 0 15,-6 4 0-15,-2-1 0 0,-6 2 0 16,1-3 0-16,4-1 0 16,-1-1 0-16,4-5 0 15,3 1 0-15,1-4 0 16,1-5 0-16,4 1 0 16,3-5 0-16,2 1 0 15,3-5 0-15,0 1 0 16,8-5 0-16,0-4 0 15,5 5 0-15,1-6 0 16,-7-2 0-16,1 0 0 16,-4-1 0-16,1 0 0 0,-1 4 0 15,0 1 0-15,1-5 0 16,3 4 0-16,5-4 0 16,1 0 0-16,4 0 0 15,2 0 0-15,1-3 0 16,4-1 0-16,-1 1 0 15,1-2 0-15,-1 1 0 0,-5 3 0 16,2-1 0-16,-1-3 0 16,6 6 0-1,-1-5 0-15,2-8 0 16,2 12 0-16,-1-12 0 0,1 12 0 16,-1-3 0-16,1-1 0 15,0-1 0 1,3 7 0-16,-3-2 0 0,0 0 0 15,4-5 0-15,-6 2 0 16,6-1 0-16,0-8 0 16,4 8 0-16,3-8 0 0,6 0 0 15,2 8 0-15,0-1 0 32,1-7 0-17,2 0 0 1,6 9 0-1,-8-9 0-15</inkml:trace>
  <inkml:trace contextRef="#ctx0" brushRef="#br0" timeOffset="3408.32">1470 7277 1938 0,'3'0'-366'0,"2"0"-59"16,1 0 7-16</inkml:trace>
  <inkml:trace contextRef="#ctx0" brushRef="#br0" timeOffset="4693.84">1592 7021 19 0,'0'0'20'16,"3"0"21"-16,5 0 81 16,0 0 38-16,1-5-45 15,-6 3-39-15,2-7-32 16,-2 1 0-16,-3 0 13 15,0-4 7-15,0-6 7 16,0 2-6-16,0 1 25 16,-11-1-6-16,-3-1-18 0,3 0-9 15,-2 1 1-15,-3 0-14 16,4-1 2-16,-4 4 13 16,-1 2-21-16,2-1-5 15,-7 5-19-15,8 2-10 16,0 1 2-16,3-1 0 15,-3 5-2-15,7 0-4 0,-4 0 9 16,-3 0-9-16,3 0-1 16,-2 0 1-1,2 0 1-15,-2 0 1 0,1 14 3 16,-1-14-12-16,-1 11 6 16,-4 1 3-16,1 1 0 15,1 4-4-15,-4-1 6 16,1 0-2-16,-2 4-2 15,1 1 1-15,4-5 0 16,-1 3-1-16,2-2 4 0,1 4 0 16,3-1 2-16,3-4-3 15,-1 4 4-15,-3 1-5 16,12 0-1-16,0-2 2 16,-8 2-2-16,-1-1 5 15,9 5-2-15,0-4 6 16,-8-1-1-16,8-1 0 15,0 2 2-15,0-4 1 16,0 2-3-16,0 2 1 0,0-1 6 16,5 1-5-16,4 3 0 15,-6 1 2-15,5 3-5 16,-1 2 6-16,-2-7 7 16,4 2-6-16,-1-5 1 15,3 4 4-15,3 1-9 16,1 0-3-16,5-1 6 15,2-1-10-15,0-1 2 16,4-1 0-16,-3-6 1 16,7-2-7-16,-3-5 8 15,3-8-4-15,-3 0 1 16,6-6-2-16,4-5 2 0,2-6-4 16,4 2-1-16,-4-6 12 15,1-2-13-15,1-2 5 16,-3 0 0-1,-7 0-4-15,-2-4 2 0,-1-3-1 16,-4-5-1-16,2 2-3 16,-6 1 7-16,-4 1-4 15,1 1 5-15,-7-5-5 16,4 1-2-16,-11-1 16 16,-3 5-4-16,0-5 2 15,-9 1-3-15,-2 0-8 16,-1-2 9-16,0 5 2 0,-1 5 8 15,2 3-7-15,-6 2 1 16,-4 1-6-16,-3 3-4 16,1 2-4-16,-2 6 1 15,-4 2-14-15,1 6-14 16,-1 3-27-16,1 0-54 16,-1 0-80-16,5 12-60 15,-4 4-63-15,-4 4-21 16,-5 1-10-16</inkml:trace>
  <inkml:trace contextRef="#ctx0" brushRef="#br0" timeOffset="6175.52">215 6610 14 0,'0'-4'17'0,"0"0"11"15,-9 4 14-15,9-4 14 16,0 0 6-16,0-1 10 15,0 5 3-15,0 0-28 0,0-3-15 16,0-1-18-16,0-1 0 16,0 2-2-16,0 3 2 15,0 0 5-15,0-4-3 16,0-1 7-16,0 1 1 16,0 4-1-16,0 0-1 0,-9-3 0 15,1-2 6-15,0 0-1 16,8 5-14-16,-12 0 2 15,1 0-10-15,-2 0 0 0,1 0-2 16,0 0-3-16,-5 0 0 16,6 0 0-16,-6 0 0 15,4 0 2-15,3 0 0 0,-4 0-5 16,3 13 4 0,-3-13-3-16,3 9 6 0,8-2-3 15,3 2 0-15,0 3 2 16,0 0 4-16,0 0-1 15,0 5-3-15,0 2 6 0,0 2-4 16,0 0 7-16,0-1-4 16,0 1-4-16,0 3 3 15,0 0 4-15,0 1-4 0,0 0 5 16,0-2-5-16,0 1 6 16,0-2 11-16,0-2 3 15,0-5-1-15,0 1-9 16,0 2-4-16,0-6-7 0,0-1-1 15,0 3-4-15,11-7 5 16,9-7 3-16,2 0 0 16,1 0 4-16,2 0-10 15,-2 0 0-15,6 0 2 0,4-7 3 16,-4-2-7-16,-1-3 2 16,0 0 2-16,-4-5-9 15,0-4 9-15,1 2-2 0,-1-10 1 16,-2 0-2-16,-3 2 6 15,-3-7-5-15,-3-2 0 16,-5-1 3-16,-4-4 10 16,1 1-8-16,-5-1 7 15,0 5-2-15,0-1 0 16,-9 3-4-16,-4 11 10 0,1-1 5 16,0 2-2-16,-4 6 4 15,-4 1-14-15,-5 2-6 16,2 10-1-16,-7 3-9 0,6 0-2 15,-1 0 6-15,2 7 1 16,3 5-6-16,3 0-3 16,4 2-7-16,1 6-13 0,4 3-11 15,-3 5-53-15,11 6-43 16,-13 6-13-16,5 1 148 16,8-1-218-16,0-2-6 15,0-6-118-15</inkml:trace>
  <inkml:trace contextRef="#ctx0" brushRef="#br0" timeOffset="6658.28">276 6940 125 0,'0'-4'170'0,"0"-1"-44"15,-8 2-53-15,8 3-36 0,0 0-14 16,0 0 36-16,-9 0-24 16,9 0-22-16,0 8-3 15,-8 8 3-15,8 9-3 0,-13 12 11 16,1 11 17-16,4 13 23 15,-4 15 5-15,0 27 38 16,-4 19 28-16,-4 20-26 0,-9 14-17 16,1 7-25-1,-2 0-17-15,-2 0 26 0,4-13-8 16,17-7-21-16,11-13-10 16,0-9-18-16,0-12 0 15,0-6-12-15,0-9-2 0,0-8 2 16,0 3-1-16,0 5-2 15,0-1 3-15,0-4-13 16,0-3 6-16,0-12 3 0,0-15-29 16,0-13-44-16,0-13-51 15,0-14-42 1,0-19-63-16,0-19-18 0,0-30 35 16,0-29 7-16,0-16 20 15</inkml:trace>
  <inkml:trace contextRef="#ctx0" brushRef="#br0" timeOffset="7243.88">235 7071 37 0,'0'-13'62'16,"0"4"46"-16,0 1 33 15,3 0-43-15,2 1-37 0,-2-3-25 16,2 3 7-16,-5 3 13 15,0-1 8-15,0 2 31 16,0 3 6-16,0 0-45 0,0 0-24 16,0 0-21-16,0 0-8 15,8 0-3-15,4 17 0 16,8 8 0-16,5 7 1 16,7-1-1-16,4 7-1 15,5-2 1-15,0 0 0 0,-1 1 1 16,-6-9-4-16,-7-3-19 15,-11-5-5-15,-3-3-24 16,-4-4-35-16,-9-13-26 16,0 0-33-16,-9 0-67 0,-7 0-134 15</inkml:trace>
  <inkml:trace contextRef="#ctx0" brushRef="#br0" timeOffset="7472.39">316 6985 323 0,'-13'-16'164'0,"5"-1"-75"16,-3 5-51-16,-2 0-6 16,5 3 65-16,-4 9-41 15,-4 0-31-15,-4 9-12 0,-9 10-4 16,-7 11-4-16,-4 14-11 15,-10 13-48-15,-7 8-48 16,54 13-47-16,3 3-84 16</inkml:trace>
  <inkml:trace contextRef="#ctx0" brushRef="#br0" timeOffset="8254.89">0 9520 6 0,'0'0'23'0,"0"0"42"16,0 0 67-16,0 0 15 15,0 0-53-15,0 0-41 16,0 0-22-16,0-4 8 0,0 4 105 15,0 0-25-15,0 0-44 16,0 0-36-16,0 13-20 16,0 16 0-16,0 19 13 0,0 21 6 15,0 12 6-15,0 9-14 16,53 4-6-16,7-1-12 16,0-7-9-16,2-9-3 15,-6-12 6-15,-6-7-6 16,-10-17-4-16,-12-9-11 0,-7-8-14 15,-5-8-40-15,-7-7-56 16,-9-9-40-16,0-9-19 16,-14-7-16-16,-6-8 28 0,-3 1 62 15</inkml:trace>
  <inkml:trace contextRef="#ctx0" brushRef="#br0" timeOffset="8555.43">0 9789 225 0,'0'-25'204'0,"0"9"-62"16,0 4-66-16,0 4-32 15,0 4-5-15,0 4 90 16,0 0-29-16,0 0-32 0,0 20-32 16,0 17 11-1,0 8 4-15,0 7-26 0,0 10-12 16,0 7-3-16,0 5-18 16,0 0-86-16,0-1-91 15,0-4-55-15,0-12-52 16</inkml:trace>
  <inkml:trace contextRef="#ctx0" brushRef="#br0" timeOffset="9358.49">1543 6977 15 0,'-8'-5'44'16,"8"2"28"-16,0-2 6 16,0 5-29-16,-14 0-35 15,3 0-38-15,-1 0-4 16,-2 0 10-16,0 0 7 0,-3 0 7 15,1 0 3 1,-5 0-1-16,-4 0-1 0,-2 0-25 16,-3 0-27-16</inkml:trace>
  <inkml:trace contextRef="#ctx0" brushRef="#br0" timeOffset="9743.95">645 6871 8 0,'0'-5'12'16,"0"1"2"-16,0 0-3 16,0 4-8-16,0 0-14 0,0 0-5 15</inkml:trace>
  <inkml:trace contextRef="#ctx0" brushRef="#br0" timeOffset="10270.87">458 6899 7 0,'-8'0'6'0,"8"0"-3"15,0 0-1-15,-9 0-1 0,9 0 0 47,0 0-4-31,0 0-11 0</inkml:trace>
  <inkml:trace contextRef="#ctx0" brushRef="#br0" timeOffset="10691.59">446 6874 2 0,'4'-3'1'0,"4"-2"1"0,-5 1 0 16,5 0 0-16,0 1-1 15,-2-2 0-15,2 1 1 16,0 1-1-16,-1-1 2 0,2-1 3 15,-1 5 4-15,-5 0 2 16,2-5-1-16,-2 3-3 16,-3-3-4-16,0-1-2 15,0 6-1 1,0-2-1-16,0-3 1 16,0 1-1-16,0 4-1 15,0 0-1-15,0 0-2 16,0 0-1-16,0 0 1 15,0 0 3-15,0 0 0 16,6 0 0-16,-6 0-5 16,3 0-3-16,2 0-1 15,-5 0 2-15,0 0 1 16,0 0 3-16,0 0-1 0,0 0 4 16,0 9 1-1,0-9-1 1,0 8 0-16</inkml:trace>
  <inkml:trace contextRef="#ctx0" brushRef="#br0" timeOffset="25162.14">3548 1892 346 0,'8'-44'137'0,"-5"10"-72"15,3 11-32-15,-6 6-6 16,0 10-12-16,0 7-6 16,0 31 5-16,0 31 11 15,0 28 7-15,-14 24-7 16,-1 18-4-1,-5 19-8-15,-10 0-9 16,6-3-2-16,0-15-1 16,4-19 0-16,0-19 1 15,8-22 0-15,-2-20 6 16,8-20 3-16,-7-21-5 16,1-21-3-16,-4-27-1 15,3-29-8-15,13-30 3 0,0-18 0 16,13-18 1-16,6-7-1 15,6 0 6-15,4 11 1 16,2 16-1-16,7 19-2 16,6 19-3-1,10 20 2-15,11 25-3 16,0 23-2-16,-4 25-2 16,-9 22 5-16,-20 22 0 15,-16 14 8-15,-27 11-2 16,-26 1 0-16,-23-1-6 15,-14-8 5-15,-7-7-3 16,-1-12 3-16,14-17-5 16,11-9 8-16,12-12-6 15,13-8-4-15,8-16-22 16,10-4-42-16,14-16-35 0,14-18-71 16,5-4-11-1</inkml:trace>
  <inkml:trace contextRef="#ctx0" brushRef="#br0" timeOffset="25877.35">3893 1913 364 0,'36'-49'141'0,"-8"12"-70"16,-2 8-35-16,-6 10-20 16,-4 10-9-16,-4 9-2 15,1 21 3-15,-5 20 6 16,-3 23-3-16,-5 13 3 15,0 14-1 1,0 2-10-16,0-3 0 16,0-9 1-16,0-12-4 15,0-12 7-15,0-13-9 16,0-10 1-16,0-10 5 0,0-8 2 16,0-16 7-16,11 0-5 15,6-16-3-15,7-12-3 16,0-10 13-16,1 2 4 15,-5 3 0-15,-5 9-8 16,-2 7-11-16,-1 10-2 16,-1 7 2-1,11 12-1-15,-1 12 1 16,1 9 3-16,3 7-8 0,-1 1-9 16,1 1-44-16,-4-6-28 15,-2-8-4-15,-2-16 21 16,-1-12-4-16,-2-12 28 15,-3-16 23-15,4-13 23 16,2-4 66-16,-1 0-16 16,-4 4-4-16,1 9-17 15,0 8-17-15,-5 8-5 16,0 3-8-16,-2 13 6 16,3 0-4-16,7 20 1 15,1 1-3-15,3-2 3 16,5 3-1-16,0-6-1 15,2-16 2-15,6 0-1 16,4-13 1-16,-1-15-5 16,2-9 9-16,-7-4 15 15,-7 8 24-15,-8 9-9 16,-3 12-22-16,-10 12-6 16,-3 22 9-16,-19 20-3 15,-13 32 4-15,-22 20-4 16,-10 21-5-16,-9 11-4 15,0 4-4-15,4 1-3 16,7-5 0-16,10-12-7 16,11-21-42-16,12-24-53 15,12-24-28-15,17-29-77 16</inkml:trace>
  <inkml:trace contextRef="#ctx0" brushRef="#br0" timeOffset="26210.5">5198 2214 323 0,'2'-33'226'15,"-2"16"-107"-15,-16 17-64 16,-3 14-29-16,-3 0-14 16,6 3-2-16,16 9-8 15,0-2 0-15,21 7-3 16,15 7 3-16,13-2-4 0,8 1 2 15,0 4-2-15,-8-1-3 16,-9 10 2-16,-20 7 8 16,-20 5-2-16,-20 6 2 15,-17-3-5-15,-15-4 3 16,0-9-2 0,-2-14-2-16,11-9 2 15,4-9-3-15,13-20-11 0,4 0-35 16,14-17-32-16,16-19-18 15,24-17-75-15,17-21 3 16</inkml:trace>
  <inkml:trace contextRef="#ctx0" brushRef="#br0" timeOffset="26377.43">5603 2364 123 0,'41'-36'241'0,"-9"12"-95"16,-7 10-80-16,-14 14-32 15,-3 9-11-15,-8 15 9 16,0 14-13-16,0 5-6 15,-8 2-5-15,8 0-3 16,-8-4-1-16,8-9-10 16,0-2-22-16,0-14-55 15,-8-16-105-15</inkml:trace>
  <inkml:trace contextRef="#ctx0" brushRef="#br0" timeOffset="26533.5">5628 1860 488 0,'-14'-62'135'0,"6"15"-78"0,8 9-36 16,0 14-16-1,0 12-12-15,0 12-7 16,5 17-40-16,6 10-16 16,11 3-93-16</inkml:trace>
  <inkml:trace contextRef="#ctx0" brushRef="#br0" timeOffset="26842.22">6293 1934 341 0,'8'-13'149'0,"-8"5"-73"16,0-4-34-16,0-1-13 16,0 1 23-16,-15 3-1 15,-7 9-8-15,-6 0-6 16,-9 17-9-16,1 12 0 15,-4 8-6-15,-2 11-12 16,10 8 2-16,7 11 1 16,9-3 5-16,16-7-7 15,8-4-6-15,17-4-2 16,12-8 3-16,19-9-4 16,17-7 0-16,6-8-11 15,-3-10-27-15,-10-7-32 16,-15 0-16-16,-11 0-22 0,-10 0-23 15,-10 0-79 1</inkml:trace>
  <inkml:trace contextRef="#ctx0" brushRef="#br0" timeOffset="27177.2">7138 1827 377 0,'0'-60'138'0,"-12"10"-66"16,-10 17-31-16,-4 18-14 16,-13 15-2-16,7 13-8 15,4 10-6-15,9 13 0 16,19 5-5-16,8 4 1 15,15 4-3-15,22-1 1 16,12 6 4 0,8-1-4-16,-4-5-8 0,-9 5 3 15,-10-4 4-15,-19 0 7 16,-23 7-10-16,-31 5-17 16,-31 5-66-16,-27-1-93 15,-34-4-69-15</inkml:trace>
  <inkml:trace contextRef="#ctx0" brushRef="#br0" timeOffset="27607.21">2095 3683 353 0,'-86'13'173'15,"18"-13"-28"-15,13 0-74 16,20 0-33-16,13 0-14 16,22 0-12-16,33-13-7 0,61-19 6 15,81-20-7-15,73-15 4 16,59-5 5-16,93-6-4 15,79 5-5-15,65-1 0 16,73 5 1-16,31 9 7 16,2 7 17-1,-23 7 17-15,-55 11-16 0,-68 5-7 16,-82 10-12-16,-85 8-7 16,-77-1-1-16,-65 6-1 15,-53-2 8-15,-40 6 10 16,-33-2-12-16,-25-3 6 15,-15 4-25-15,-13 0-64 16,-16 0-96-16,-21-4-96 0</inkml:trace>
  <inkml:trace contextRef="#ctx0" brushRef="#br0" timeOffset="30502.46">2103 7541 135 0,'0'-7'232'16,"-8"-2"-79"-16,8 6-74 15,0-1-10-15,0-1 30 16,0-2-26-16,0 3-5 16,0-1-16-16,0 5-8 15,0 0 20-15,0 0 19 16,0 0 13-16,0 0-4 15,0 0-13-15,0 0-8 16,0-4-2-16,0 4-6 16,0 0-14-16,0 0-8 0,0 0 1 15,0 0-12-15,0 0-1 16,0 0-8-16,0 0-2 16,0 0 1-16,0 0-5 15,0 0-6-15,0 0 8 16,0 0 6-16,0 0 13 15,0-4 12-15,0-3-21 16</inkml:trace>
  <inkml:trace contextRef="#ctx0" brushRef="#br0" timeOffset="31951.95">2098 7482 2047 0,'13'0'0'0,"7"0"0"15,8 0 0-15,12 7 0 16,17 6 0-16,13 3 0 16,15 4 0-16,21 0 0 15,15 5 0-15,14 0 0 16,10 8 0-16,15-1 0 15,6 5 0-15,13-1 0 16,11 1 0-16,1-1 0 0,5 1 0 16,-6 0 0-16,-7-1 0 15,345 70 0 1,-354-70 0 0,9 2 0-16,605 95 0 31,-598-100 0-31,-7 0 0 15,154 24 0 1,-182-33 0-16,-5 0 0 16,3 1 0-16,9-1 0 15,13-5 0-15,17 8 0 0,19-4 0 16,11 2 0-16,7 3 0 16,-6 0 0-16,-3 2 0 15,-10-2 0-15,-11 0 0 0,-9 1 0 16,-2-1 0-16,0 1 0 15,2-5 0-15,8 1 0 16,14-4 0-16,3 4 0 16,5-2 0-16,-5 1 0 15,0 0 0-15,4-3 0 0,0 3 0 16,5-2 0-16,-1 1 0 16,-3-2 0-16,-5-1 0 0,-5-3 0 15,-1-1 0-15,-7 0 0 16,5-4 0-16,8 0 0 15,8 1 0-15,10-1 0 0,10-4 0 16,-1-8 0-16,-1 8 0 16,-1-8 0-16,0 0 0 0,3 0 0 15,1 0 0-15,7 0 0 16,4 0 0-16,2-5 0 16,-6-2 0-16,-8-1 0 15,-2 0 0-15,2-1 0 0,5 0 0 16,4 2 0-16,4-2 0 15,-5-3 0-15,-12 0 0 16,-7-5 0-16,-8 1 0 0,-9-4 0 16,-4 0 0-16,-4 1 0 15,-1-7 0-15,1 6 0 16,-1-3 0-16,-8 1 0 0,-3 2 0 16,-3 4 0-16,-7-5 0 15,-7 1 0-15,1 0 0 16,3-4 0-16,6-2 0 15,6-2 0-15,-2-4 0 0,-6-6 0 16,-10 3 0-16,-15-6 0 16,-6 1 0-16,-13-2 0 15,-9 0 0-15,-6 3 0 0,-5-2 0 16,-4-4 0-16,4-3 0 16,-1-1 0-16,4-8 0 15,5 0 0-15,-3-1 0 0,-1-2 0 16,-1 0 0-16,0-2 0 15,-1 5 0-15,0 0 0 16,3 4 0-16,1 1 0 16,-9-2 0-16,-1 1 0 15,-4-1 0-15,-8 1 0 16,-4 2 0-16,-8 1 0 0,-9 1 0 16,-1-5 0-16,6 2 0 15,4 4 0-15,-3-6 0 16,7 6 0-16,5-2 0 0,1 3 0 15,4 2 0-15,-1-1 0 16,4 2 0-16,-7 3 0 16,3 0 0-16,-5-3 0 0,-5 0 0 15,1-2 0-15,-5-2 0 16,-5-6 0 0,-6 2 0-16,0-9 0 0,-5-1 0 15,-4-3 0-15,1-8 0 16,7 1 0-16,9-7 0 15,-2 3 0-15,5-7 0 16,-2 2 0-16,-3 5 0 16,-7 2 0-16,-1 1 0 15,-7 8 0-15,-7 9 0 0,1 2 0 16,-7 5 0-16,-4 4 0 16,1 0 0-1,-4 4 0-15,-4 8 0 16,-5 1 0-16,-4 3 0 0,-2 5 0 15,-7 1 0-15,2-3 0 16,-4 2 0-16,-2 3 0 16,-1 0 0-16,-6 1 0 15,2 4 0-15,-13 4 0 16,0 4 0-16,-5 0 0 16,-4 4 0-16</inkml:trace>
  <inkml:trace contextRef="#ctx0" brushRef="#br0" timeOffset="34486.01">29504 4933 2047 0,'-8'0'0'16,"-3"0"0"-1,-1 12 0 1,-4 0 0-16,-2 0 0 16,-2 0 0-16,-4 6 0 15,-5-8 0-15,-8 7 0 16,-3 0 0-16,-7 7 0 15,-15 6 0-15,-7-2 0 0,-4 4 0 16,-9 5 0-16,1 3 0 16,-4 1 0-16,-1 0 0 15,1 8 0-15,-4 0 0 16,4 7 0-16,-1 0 0 16,4 2 0-16,6-1 0 15,7-4 0-15,4-4 0 16,8-3 0-16,3-7 0 15,5 6 0-15,-2 1 0 16,-10-1 0-16,1-1 0 0,-2 0 0 16,-6 1 0-16,-6-1 0 15,1 2 0-15,-6-5 0 16,0-1 0-16,2 1 0 16,1-4 0-16,-7 0 0 0,1 2 0 15,-2 3 0 1,-3-5 0-16,4-1 0 0,1-3 0 15,6-5 0-15,3 1 0 16,-1-5 0-16,4-3 0 16,2-2 0-16,-6 2 0 15,6-5 0-15,-2 4 0 0,-1-3 0 16,-8-1 0-16,-3 0 0 16,-2 1 0-16,-6-2 0 15,-4 2 0-15,-3-1 0 0,-13 0 0 16,-7-3 0-16,-4 4 0 15,-3-1 0-15,7-4 0 16,8-1 0-16,8-1 0 0,1-10 0 16,7 7 0-1,11-7 0-15,0 8 0 0,0-8 0 16,1 0 0-16,3 0 0 16,2 0 0-16,2 0 0 15,1 9 0-15,-6-9 0 0,8 8 0 16,-2-8 0-16,-1 8 0 15,1-8 0-15,0 0 0 16,-4 12 0-16,1-12 0 0,-3 12 0 16,-3-5 0-16,-1-7 0 15,-3 13 0-15,-3-13 0 16,-1 0 0-16,-3 8 0 16,-1-8 0-16,1 0 0 0,0 13 0 15,8-4 0-15,4-2 0 16,3-7 0-16,9 8 0 15,5 1 0-15,3-9 0 0,-4 12 0 16,3-12 0-16,2 7 0 16,-2-7 0-16,6 0 0 15,-4 9 0-15,-5-9 0 0,-5 8 0 16,-2-8 0-16,-1 0 0 16,-3 0 0-16,5 9 0 15,-5-9 0-15,2 7 0 0,1-7 0 16,-5 0 0-1,1 0 0-15,0 0 0 0,0 0 0 16,-1 0 0-16,-2 0 0 16,-2 0 0-16,-5 0 0 0,-1 0 0 15,-5 0 0-15,-1 0 0 16,-2 0 0-16,2 0 0 16,-4 0 0-16,-3-7 0 15,-5-2 0-15,0 5 0 0,0-4 0 16,-1 3 0-16,-4 2 0 15,0-6 0-15,-2 4 0 0,-1 3 0 16,-5-3 0 0,3 5 0-16,0 0 0 0,5 0 0 15,5-4 0-15,5 1 0 16,3-2 0-16,3 5 0 0,7-4 0 16,0 1 0-16,1-2 0 15,-66-3 0 1,79 4 0-16,4-1 0 0,-1 5 0 15,-8 0 0-15,-2-4 0 16,-7 4 0-16,-6 0 0 16,-4-4 0-16,1 4 0 0,-5 0 0 15,1 0 0-15,4 0 0 16,-1 0 0-16,8 0 0 16,7 0 0-16,1 0 0 15,5 0 0-15,3 8 0 0,1-8 0 16,-3 9 0-16,2-9 0 15,-3 13 0-15,-4-13 0 16,-6 12 0-16,-1-12 0 0,-5 7 0 16,2-7 0-16,4 0 0 15,-9 0 0-15,0 0 0 16,2 0 0-16,-4 0 0 0,-2 0 0 16,-1 0 0-16,-5 0 0 15,8 0 0-15,5 0 0 16,0 0 0-16,3 0 0 15,4 0 0-15,5 0 0 0,4 0 0 16,4 0 0-16,-1 0 0 16,-2-4 0-16,-6 1 0 15,-3-2 0-15,-9 5 0 0,1 0 0 16,-5 0 0-16,-7 0 0 16,0 0 0-16,-5 0 0 15,0 0 0-15,2 0 0 0,-2 0 0 16,0 0 0-16,3 0 0 15,2 0 0-15,0 0 0 0,8 0 0 16,2 0 0 0,2 0 0-16,5 8 0 0,-2-8 0 15,-4 9 0-15,1-9 0 16,0 7 0-16,-1-7 0 16,-4 0 0-16,-2 0 0 0,-7 0 0 15,-5 0 0-15,-7 0 0 16,-3 0 0-16,1 0 0 0,-6 0 0 15,2 9 0-15,0-9 0 16,-1 0 0-16,-2 8 0 16,3-8 0-16,-5 0 0 0,-3 8 0 15,-6-8 0 1,-6 0 0-16,-6 0 0 0,-7 8 0 16,-6-8 0-16,3 12 0 15,3-12 0-15,-1 8 0 16,1 1 0-16,8-9 0 0,3 7 0 15,8-7 0-15,10 9 0 16,0 0 0-16,-2-9 0 16,-2 10 0-16,-1 0 0 0,-4 2 0 15,-6-5 0-15,2-7 0 16,1 12 0-16,-6-3 0 16,6-1 0-16,-1 1 0 15,11-2 0-15,9-7 0 16,13 10 0-16,8-10 0 15,8 0 0-15,3 0 0 16,4 0 0-16,10 0 0 0,2 0 0 16,9 0 0-16,0 0 0 15,5 0 0-15,-1 0 0 16,-1 0 0-16,5 0 0 16,-3 0 0-16,-2 0 0 0,7 0 0 15,-2 7 0-15,0-7 0 16,0 0 0-16,0 0 0 15,4 7 0-15,5-7 0 16,-6 14 0-16,2-14 0 16,0 11 0-16,-2-3 0 15,1 1 0-15,0-1 0 16,-4-1 0-16,0-7 0 0,0 14 0 16,1-2 0-16,-1-12 0 15,9 7 0 1,-1 2 0-16,5-9 0 0,1 0 0 15,4 8 0-15,7-8 0 16,-1 0 0-16,4 0 0 0,4 0 0 16,3 0 0-16,-7 0 0 15,4 0 0-15,-3 0 0 16,-1 0 0 0,-4 0 0-16,1 0 0 0,-4 0 0 15,-5 0 0-15,5 0 0 16,-1 0 0-16,1 0 0 15,4 0 0-15,-1 0 0 16,4 0 0-16,1 0 0 16,0 0 0-16,2 0 0 15,-2 0 0-15,0 0 0 0,-4 0 0 16,-1 0 0-16,1 0 0 16,-1 0 0-16,4 0 0 15,1 0 0-15,9 0 0 16,-2 0 0-16,4-5 0 15,6 5 0-15,-2-3 0 16,-4-2 0-16,2 1 0 16,-5 4 0-16,-10 0 0 15,-2-4 0-15,-1 4 0 16,1 0 0-16,4 0 0 0,3-3 0 16,4 3 0-16,5 0 0 15,4 0 0-15,12-5 0 16,-8 5 0-1</inkml:trace>
  <inkml:trace contextRef="#ctx0" brushRef="#br0" timeOffset="34888.49">2041 7371 2047 0,'0'-3'0'16,"0"-1"0"15,5 4 0 16,-2 0 0-47,3 0 0 15,-3 0 0 1,0 0 0-16</inkml:trace>
  <inkml:trace contextRef="#ctx0" brushRef="#br0" timeOffset="34938.36">2066 7364 2047 0,'3'0'0'0,"2"0"-277"15,-2 0-85-15,-3 0-35 16,0 0 18-16,0 0 70 15</inkml:trace>
  <inkml:trace contextRef="#ctx0" brushRef="#br0" timeOffset="35714.61">2273 7283 80 0,'-12'-10'163'0,"-1"5"-19"16,2 3-52-16,2 2-39 15,2 0-24-15,7 0 6 16,-8-5 34-16,8 1 7 15,0 0-20-15,0 4-29 16,0 0-12-16,0 0-7 16,0 0-6-16,0 0 1 15,0 0-2 1,0 0 0 0,-8 0 5-16,8 0-3 15,-14 0-1-15,14 0-3 16,0 0 5-16,-8 0-9 15,8 0 10-15,0 0-8 16,0 0 5-16,0 0-1 0,0 0-3 16,0 0 4-1,0 0-1-15,0 0-2 16,0 0 5-16,0 0-5 0,0 0-2 16,0 0 6-16,0 0-4 15,0 0-1 1,0 0-2-16,0 0 9 15,0 0 1-15,0 0-5 16,0 0-4 0,0 0 4-16,0 0 1 0,0 0 0 15,0 0-4 1,0 0-1 0,0 0 0-16,0 0 1 15,0 0-17-15,0 0-37 16,0 0-32-16,0 0-16 15,0 0-36-15,0 0-35 16,0 13-110-16</inkml:trace>
  <inkml:trace contextRef="#ctx0" brushRef="#br0" timeOffset="38092.21">16283 6468 279 0,'4'-21'192'0,"4"6"-47"0,-5-2-50 15,5 0-29-15,0 2-14 16,6-2 0-16,2 0-9 16,8 1-21-16,9 1-8 0,10 1-11 15,7 12-1-15,7 2 1 16,8 0-7-16,0 12 2 16,0 4 0-16,-8 0 7 0,-4 8-8 15,-13 4 8-15,-8 1-2 16,-12 4 3-16,-12 3 2 15,-8 5 7-15,-20-1 5 16,-12-2 2-16,-4-7-2 0,-9-2-4 16,0-4-1-16,5-10-8 15,3-2-5-15,9 0 3 16,8-13 0-16,7 0 0 0,13 0 2 16,0 0-8-16,13-5-15 15,7-7-6-15,16-9 1 16,7-3 10-16,8 3 0 0,2 2 4 15,-2 7-10-15,-5 0 6 16,-6 7 7-16,-7 5 0 16,-13 0 4-16,-3 17 3 15,-9 2 6-15,-8 7 1 0,0-2 1 16,-8-5-3-16,-6 2-1 16,3-9 6-16,-1-2 4 15,-4-10-10-15,-5 0 2 0,2-14-3 16,2-6-5-16,6-8-1 15,11-10-4-15,0-5 4 16,0-11 0-16,6 1-6 0,10-3 4 16,4 2 0-16,11 5-1 15,-5 9-1-15,8 12-2 0,2 3 5 16,4 9 1 0,5 9-4-16,-3 7 4 0,-8 19 0 15,6 10 11-15,-9 11 4 16,-2 14 4-16,-10 3 1 15,-2 0-5-15,-6 0-6 0,-6-9-2 16,-5-8 2-16,0-8-1 16,0-7-1-16,0-8 5 15,-13-5 5-15,5-12-1 0,-1-5 1 16,9-10 1 0,0-10-9-16,0-11 5 0,14-14-8 15,5-2-3-15,10-1-1 0,4 1 1 16,-1 7-3-1,-1 7 2-15,4 10-4 0,-8 9-5 16,1 8 4-16,-4 11 2 16,1 23 4-16,0 12 2 15,1 10 7-15,1 8 6 0,-3 1 8 16,-2-2 8-16,-8-3 6 16,-2-12-5-16,-7-4-9 15,-5-14 11-15,0-2 37 0,0-17 34 16,0 0-16-16,-13-12-41 15,-5-12-14-15,-4-14 30 16,2-14-1-16,8-16-43 0,12-19-23 16,0-15 0-16,15-16 0 15,24-12 0-15,8-4 0 16,19-1 0-16,18 9 0 16,16 16 0-16,7 17 0 15,15 20-29-15,8 16-45 0,0 16-14 16,-3 15-36-16,-11 15-57 15,-17 11-56-15,-18 0-39 0,-24 21 21 16,-25 7-38-16</inkml:trace>
  <inkml:trace contextRef="#ctx0" brushRef="#br0" timeOffset="38639.86">18382 6057 295 0,'-21'7'229'0,"6"-7"-81"16,2 9-61-16,13-9-20 16,-6 0 2-16,6 0 9 15,-9 0-17-15,9 0-28 0,0 0-16 16,0 0 6-16,0 0 12 16,0 0 24-16,0 0-3 15,9-9-19-15,2-6-21 0,9-6-10 16,8-3-2-1,9-2-1-15,6 7-2 0,7-1-1 16,-2 7-2-16,3 6 0 16,-8 7-4-16,-7 12 7 15,-8 4-5-15,-6 8-1 0,-22 13 12 16,-8 4 1-16,-17 3 1 16,-3-4 4-16,-9-2 2 15,1-10 12-15,3-8-1 0,1-4-6 16,7-4-11-16,4-3 3 15,10-9-9-15,11 8 0 16,0-8-8-16,0 0-12 0,11 0 4 16,10 0-1-1,4 0 11-15,3 12-1 0,6 3 4 16,-9 12-3-16,-3-4 5 16,-9 6 0-16,-5-1 6 15,-8 6 4-15,-17-6-4 0,-3-4 3 16,-3 0-6-16,-7-3 0 15,1-4-5-15,1-5 0 16,4-5 1-16,-1-7-2 0,9 9-34 16,0-9-125-16,0 0-105 15,-1-4-34-15,3-13-41 0</inkml:trace>
  <inkml:trace contextRef="#ctx0" brushRef="#br0" timeOffset="38915.56">18589 6133 207 0,'21'-31'247'16,"-2"2"-103"-16,6 5-68 15,9 8-33-15,6 6-13 16,8 10 2-16,1 13-7 0,-5 13-11 16,-4 5 14-16,-6 7 6 15,-10 2 3-15,-13-4 17 16,-6 1 5-16,-5-9-8 15,0-3 2-15,-12-1 1 16,-4-4-20-16,-2-3-12 0,2-5-11 16,4-4 1-16,1-8-10 15,11 0-3-15,-8 0-5 0,8 0-49 16,0-8-98-16,-8-9-42 16,8-6-19-16,0-10-32 15,0-3-152-15</inkml:trace>
  <inkml:trace contextRef="#ctx0" brushRef="#br0" timeOffset="39251.14">18186 5833 180 0,'-88'-21'238'0,"6"5"-77"16,14-1-49-16,8 2-28 0,13 2-12 15,16 1 3-15,6 9 22 16,13-2-33-16,12 0-29 16,8 1-15-16,21 1-9 15,23 3 2-15,34-4 26 0,19-1 13 16,18 2-2 0,-2 3-6-16,-4 0-13 0,-15 0-17 15,-11 0-1-15,-23 0-1 16,-15 0-1-16,-18 0-3 15,-11 0-8-15,-7 0 3 0,-5 0 3 16,-3 0-17-16,-9 0-41 16,0 0-70-16,0 0-88 15,0 0-51-15,0 0-74 0</inkml:trace>
  <inkml:trace contextRef="#ctx0" brushRef="#br0" timeOffset="40071.19">19859 5939 152 0,'17'-8'222'0,"-4"8"-97"16,-10 0-60-16,-3 0-29 15,0 0-4-15,0 0 13 0,-16 8 1 16,-4 0-8-16,-4-8-12 16,-6 0-12-16,5 0-3 15,-1 0 5-15,9 0 6 0,9-12 3 16,8-14-14-16,3-5-6 16,15-10-8-16,13-3 2 15,19-6 0-15,6 10 1 16,9 6-3-16,0 15 2 0,-5 10-2 15,-3 9 1 1,-7 21-3-16,-13 11 8 0,-9 17 3 16,-16 8 2-16,-20 8 4 15,-24 5 8-15,-22-1 0 16,-11-4-2-16,-8-8-10 0,4-8 4 16,14-13 2-16,4-12-1 15,16-7-5-15,10-5 0 16,11-12 9-16,5 0-4 0,9 0 2 15,0 0-9-15,10-3-9 16,11-11-3-16,8 2 3 16,2 0-1-16,6 5-1 15,5 7 8-15,-2 0-5 16,-1 12 0-16,4 12-1 0,-4 8 4 16,-2 2 0-16,-1 1-13 15,2-1-52-15,-6-6-68 16,1-11-33-16,-2-17-86 0</inkml:trace>
  <inkml:trace contextRef="#ctx0" brushRef="#br0" timeOffset="40736.98">20931 5641 340 0,'33'-45'167'15,"-12"17"-76"-15,-5 16-37 0,-13 24 12 16,-3 28 26-16,-19 26 8 15,-10 19-28-15,-7 18-24 16,-5-1-14-16,5-2-13 0,2-10-8 16,11-16-6-16,3-13-4 15,3-17 4-15,6-11-2 16,-3-12 0-16,14-14 43 0,-8-7 17 16,8-19-25-16,0-23-16 15,5-15-10-15,15-20-21 16,17-17-1-16,12-11-3 0,12-5 3 15,4 4 5 1,0 13 2-16,-3 10-2 0,-6 19 6 16,-5 11-6-16,-2 13 5 15,-4 11-6-15,-5 8 1 16,-1 9-1-16,-8 5 4 0,-2 7-6 16,-1 0 8-16,-3 7-4 15,-2 5 1-15,-3 5 1 16,2-5-4-16,-7 4 8 15,-1-4-4-15,-11 0 0 0,-3 0-4 16,0 2 2 0,0 1 2-16,0 6-2 0,-13 0 2 15,2 2 2-15,-2 2-1 16,4-1 2-16,9-3-3 16,0-10-3-16,0 1 8 15,0 1-4-15,0-13 2 0,0 9-5 16,0-9 4-16,5 0-2 15,4 0 0-15,-1 0-2 16,7-13 0-16,2-8 0 16,0-7-4-16,-3-5 5 0,4-3-3 15,-6-5 2-15,-3 4 6 16,0 6-4-16,-9 2 16 16,0 8-9-16,0 4-3 15,0 7-8-15,0 1-1 16,0 9 4-16,0 0-3 0,0 0-1 15,-18 9-9-15,6 1-98 16,-1 12-64-16,2-3-65 16,-6 7-81-16</inkml:trace>
  <inkml:trace contextRef="#ctx0" brushRef="#br0" timeOffset="40908.69">21371 6211 258 0,'-25'29'234'16,"5"-5"-87"-16,8-7-63 16,4-7-22-16,0-10-13 0,8 11-18 15,0-11-11-15,0 0-38 16,0 0-67-16,-8-13-77 16,8-12-78-16,0-16-137 15</inkml:trace>
  <inkml:trace contextRef="#ctx0" brushRef="#br0" timeOffset="41468.98">21688 5526 79 0,'60'-58'135'16,"-7"12"18"-16,-12 18-55 15,-11 10-21-15,-16 18-8 0,-6 25 19 16,-8 20-2-16,-19 20 15 16,-10 17-36-16,-4 7-23 15,-4-3-23-15,5-9-6 0,5-15-4 16,6-19-3-16,4-10 5 15,17-12 14-15,0-9 21 16,0-12-16-16,17-21-17 0,18-19-5 16,19-14-6-16,16-10-2 15,2-1 1-15,2 3 4 16,-14 14-8-16,-15 15-2 16,-13 12 3-16,-7 21 14 15,-14 26 29-15,-2 18-5 16,-9 17-6-16,0 8-14 0,-9 4-9 15,9 1-5-15,0-8-19 16,0-18-49-16,0-8-70 16,17-18-28-16,8-22-1 0,10-29 36 15,10-24 61-15,8-20 50 16,1-22 18-16,0-10 12 16,-3-6 13-16,-3 6 34 0,-11 15 49 15,-9 17 12 1,-12 16-13-16,-3 16-41 0,-5 13-29 15,-3 11-25-15,-2 6-9 16,-3 11-2-16,5 0-1 16,2 11 5-16,1 6 1 0,3-1-6 15,3 0 0-15,-2-3 3 16,-4-13 5-16,1 0 17 16,-4 0 8-16,1-13-19 0,2-10-5 15,-5-10-7-15,3-3-12 16,-6 3-28-16,0 4-62 15,0 8-62-15,0 9-39 0,-14 12-23 16,-3 9 7-16</inkml:trace>
  <inkml:trace contextRef="#ctx0" brushRef="#br0" timeOffset="41584.53">22479 5800 94 0,'-36'119'222'0,"7"-15"-92"15,4-6-39-15,11-8-31 16,0-12-22-16,2-14-21 0,1-11-4 15,11-15-40-15,-14-18-121 16</inkml:trace>
  <inkml:trace contextRef="#ctx0" brushRef="#br0" timeOffset="41748.21">23089 5063 329 0,'69'-28'131'16,"-1"12"-70"-16,6 4-36 16,-5 12-32-16,-9 0-88 15,-11 0-111-15</inkml:trace>
  <inkml:trace contextRef="#ctx0" brushRef="#br0" timeOffset="49007.96">1427 7306 115 0,'0'-12'186'15,"-11"3"-73"-15,11 7-56 0,0 2-28 16,-8 0-11-16,8 0-9 15,0-6 8-15,0 6 0 16,0 0-5-16,0-4 4 16,0 4-3-16,0 0-1 15,0 0 3-15,0 0-2 16,0 0 1-16,0 0 2 16,0 0 0-16,0 0-1 15,0-5-5-15,-9 5-5 0,9 0-2 16,0 0 0-16,0 0 1 15,0 0-3 1,0 0-2 0,0 0-1-1,0 0 4 1,0 0-5-16,0-2 2 31,0 2 4-31,0 0 2 16,0 0 0-16,0 0 3 15,0 0 5-15,0 0 0 16,0 0-3-16,0 0 10 16,0 0-17-1,0 0 1-15,0 0-2 16,0 0-6 0,14 0 8-16,10 11 0 15,17 2-3-15,24-1-4 16,31 0 4-16,51-4 3 15,65-8-4-15,60 12-3 16,59 6-5-16,72 5-35 0,60 13-37 16,53 14-19-1,72 7-76-15,62 8-20 0</inkml:trace>
  <inkml:trace contextRef="#ctx0" brushRef="#br0" timeOffset="81737.12">10086 12572 540 0,'0'-43'226'0,"0"6"-102"15,-13 8-64-15,13 9-42 16,0 7-10-16,-8 13 3 0,8 17-2 15,0 22 47-15,0 36 49 16,0 36 23-16,0 22-3 0,0 23-26 16,5 23 29-16,3 16-17 15,-5 13 10 1,2-1-27-16,3-3-41 0,-4-14-25 0,1-18-25 16,-5-22-3-1,0-23 0-15,0-26 0 0,0-19 0 16,0-21 0-16,0-22-34 15,0-14-79-15,0-12-124 0,0-21-96 16,0-22-48-16,0-18 24 16,0-16-234-16</inkml:trace>
  <inkml:trace contextRef="#ctx0" brushRef="#br0" timeOffset="82137.39">11661 13705 482 0,'36'-19'295'0,"-15"2"-121"16,-4 1-88-16,-6 4-51 16,2 0-28-16,-1-1-7 0,0 0 5 15,1-4-3-15,2 3-2 16,2-3-4-16,-1-8-2 15,-3-4 11-15,-5-3 1 16,-8-33 50 0,-18 41 39-16,-42 0 10 15,11 24-71-15,-8 30 13 16,-11 28 48-16,-6 32-13 0,-2 20-10 16,6 8-25-16,13 8-19 15,17-2-12-15,20-15 2 0,20-6-14 16,24-19-2-16,25-18-12 15,28-27-34-15,28-18-49 16,34-21-62-16,22-21-71 0,23-16-32 16,10-7 20-16,-2-13 7 15,-10-12 6-15,-15-9-80 16</inkml:trace>
  <inkml:trace contextRef="#ctx0" brushRef="#br0" timeOffset="82703.66">13281 13729 52 0,'40'-69'267'0,"-23"9"16"16,-17 7-9-16,-23 12-36 15,-19 13-57-15,-15 19-35 0,-11 26-16 16,-9 23-12-16,-10 20-10 16,2 19-7-16,12 2-43 0,16 4-35 15,22-4-7-15,13-2-8 16,22-15-19-16,22-7-11 16,13-15-17-16,19-14-24 0,11-20-24 15,8-20-15-15,4-17 7 16,-1-20 2-16,-2-11 8 15,-12-14 33-15,-15-11 26 16,-9 3 28-16,-14 9 12 0,-12 12 16 16,-8 12 1-16,-4 8 14 15,0 13 0-15,0 7-1 16,0 10-9-16,0 2-13 0,0 2-7 16,0-3-12-16,0 10-2 15,0 0 2-15,0 0-9 16,0 0 8-16,0 0 4 15,0 0-8-15,0 0 4 0,0 0-4 16,0 0 6-16,0 0-3 16,0 0 1-1,0-3-4-15,0-11 4 16,0 3 3-16,0-9-5 0,0-1 2 16,0-2 1-16,0-2 7 15,-7 4-1-15,-2 5-2 0,9 9-7 16,-8-3 2-16,8 8-5 15,0 2-4-15,0-5 4 0,0 5-2 16,0 0-6-16,0 0 3 16,0 0-12-16,0 0-8 15,0 0-12-15,0 0-36 0,0 7-38 16,3-7-20-16,2 10-9 16,-2-10 16-16,3 7 15 15,-6-7 24-15,0 0 21 0,0 0 10 16,0-7 5-16,0-5-5 15,-14-5-51-15,3-8-49 16</inkml:trace>
  <inkml:trace contextRef="#ctx0" brushRef="#br0" timeOffset="83040.44">12750 12639 147 0,'-32'-78'217'0,"-2"-11"-93"16,7-13-47-16,1 0-21 15,11 12 9-15,2 16 12 16,13 23-9-16,-12 14-21 0,12 16-18 16,-12 37 11-16,4 46 104 15,-9 51 54-15,-11 48-38 0,-4 36-39 16,-8 32-59-16,-1 24-21 15,0 3-26-15,5-4-4 16,6-14-5-16,12-24-2 16,4-18-10-16,14-27-8 0,14-21-44 15,4-29-111-15,7-27-89 16,4-23-36-16,-1-20 22 16,-3-28 1-16</inkml:trace>
  <inkml:trace contextRef="#ctx0" brushRef="#br0" timeOffset="84200.3">13431 13416 285 0,'0'-3'212'0,"0"3"-13"16,-12 0 2-16,4 0-57 15,-3 16-48-15,11 12-38 0,-9 16-17 16,9 13-17 0,0 4-10-16,9 1-7 0,2 0-5 15,6-6 0-15,7-6 3 16,-3-11-8-16,-1-6-11 16,5-4-33-16,-5-10-32 0,0-2-18 15,-4-9-2-15,-4-8 11 16,1 0 18-16,-6 0 15 0,-3-8 14 15,-4-4 9-15,0-5 0 16,0 1-1-16,0 4 6 16,0 0 10-16,0 4 7 0,0 4 10 15,0 4 5-15,0 0 7 16,0 0 9-16,0 0 13 16,0 0 9-16,0 0-3 15,0 0-7-15,0 0-7 16,5-8 0-16,3-6-6 0,8-9 0 15,8-13-11-15,4-14-5 16,8-14 7-16,2-10-5 0,-2-4 7 16,-4-8 4-16,-2 0 7 15,-11 2 25-15,-3 7 30 16,0 8 3-16,-2 12-19 0,-6 12-26 16,0 13-16-16,-5 12-16 15,2 8-3-15,3 12-1 16,8 14-1-16,9 20 15 0,3 14 4 15,4 18 7-15,1 11 3 16,-6 10-5-16,-2-2-9 16,-3-4 6-16,-7-8 9 0,-4-12-1 15,-2-8-13-15,-1-12 7 16,-3-13-7-16,-2-11 2 16,-3-10-4-16,0-7 2 0,5-12-9 15,2-12-9-15,6-21-4 16,5-7-5-16,4-14-1 0,3 4 8 15,4 2 0-15,-1 3 5 16,1 8-5-16,-6 13-2 0,-2 7 7 16,-9 13-3-1,0 11-2-15,-4 5 6 0,-2 17 0 16,-6 7 3-16,0 4 1 16,0 1-4-16,0-1-5 0,0-2 5 15,3-7 0-15,0-3-2 16,5-3 0-16,-3-13 0 0,7 0-2 15,8-13 2-15,16-15-8 16,14-8 8-16,7-6 0 0,0 2 9 16,0 8-5-16,-9 6 6 15,-3 15 8-15,-8 11 8 0,-9 21 12 16,-3 11-2 0,-7 12-5-16,-4 18-20 0,-14 11-11 15,0 4-75-15,-20 9-127 16,-9 3-65-16,-11-3-17 0,-10-8-21 15,-7-9 28-15</inkml:trace>
  <inkml:trace contextRef="#ctx0" brushRef="#br0" timeOffset="85415.11">8897 15591 271 0,'-65'19'349'0,"8"-7"-37"16,11-12-126-16,13 9-108 15,19-9-89-15,14 0-11 16,14 0 12-16,36-9 20 0,36-3 5 16,43-4-1-16,55 0 2 15,62-4-4-15,68-1-5 16,59-4-2-16,62 6 2 0,60 2-8 16,45 6 6-16,31 11-5 15,22 0 1-15,10 15 0 0,-20 13 1 16,-22 5-2-1,-34 0 10-15,-39 3 8 0,-53-3 6 16,-57-4-11-16,-57-10-5 16,-61-5 9-16,-57-14 14 0,-44-16 23 15,-43-22 3-15,-35-22-12 16,-24-25-6-16,-23-34-8 16,-22-36-8-16,-12-41-6 0,-25-52-9 15,-7-41 4-15,-8-28-12 16,-7-24 2-16,4-22-1 15,-2-29-1-15,0-10 1 0,4 3 3 16,0 12-1-16,1 17-2 16,-2 15-1-16,2 22-3 15,1 23-3-15,-1 38-4 16,-6 40 3-16,-10 44-7 0,-17 37-14 16,-25 29-3-16,-27 32-14 15,-39 26 8-15,-38 23 6 16,-46 24 16-16,-57 17-4 0,-65 36-19 15,-52 26 15-15,-65 24 13 16,-60 21 1-16,-43 13 4 0,-22 16-3 16,-19-8 7-16,18-4 1 15,37-18 2-15,48-25-2 16,57-19 2-16,61-26-4 16,64-20 7-16,62-16-4 15,61-16 4-15,53-1-7 0,47-2 2 16,39-2-6-16,27 1-12 15,27 4 2-15,22 4 1 16,16-5 3-16,14 5 8 0,2 3-6 16,9 2 8-16,-1 2 1 15,-4 5-1-15,-4 0-2 16,-3 21-1-16,-1 22 9 0,-9 36 24 16,-11 42 47-16,-14 62-1 15,-28 78-32-15,-23 81-22 16,-29 58-12-16,-19 39-17 15,-9 29-11-15,-5 0-41 0,7-28 11 16,14-42 11-16,21-55 7 16,23-59 1-16,34-51-4 15,28-51-29-15,28-51 64 16,37-46-239-16,42-40 27 0,34-45-59 16</inkml:trace>
  <inkml:trace contextRef="#ctx0" brushRef="#br0" timeOffset="100325.33">23684 6687 333 0,'33'-69'142'16,"-4"-12"-66"-16,-1-4-40 0,-3-1-14 16,1-8-3-16,-9-3 13 15,0-5-2-15,-8-5 6 16,-9-6 8-16,0-4-3 15,-20 3-21-15,-21-1-6 0,-23 2-3 16,-46-1-3 0,-48 0-7-16,-54-2 1 0,-39 3-8 15,-33-5 10-15,-41-5-4 16,-54 6 2-16,-42-1-7 16,-34 8 6-16,-45 3 6 15,-52 19 12-15,-30 14 8 0,-29 30 12 16,-19 32 12-16,17 31-11 15,42 43-4-15,58 35-11 16,57 38-9-16,65 27-10 16,80 33 5-16,70 50-11 0,92 38 0 15,89 12 0-15,86 10 5 16,84-8-7-16,69-12 2 16,85-12-3-16,82-16-16 15,75-22-29-15,88-31 15 16,92-38 21-16,69-34-1 0,72-47 3 15,38-44-7-15,32-49 9 16,-4-49 2-16,-31-41 6 16,-42-28-1-16,-70-20 1 15,-100-14 19-15,-110-11 17 16,-127-12 3-16,-137-24-21 16,-150-25-17-16,-147-17-1 0,-121 1-5 15,-139 8-11-15,-117 17-53 16,-93 11-82-16,-98 20-3 0,-53 13-68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17:45.7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5758 7840 299 0,'-17'0'141'16,"4"8"-73"-16,13-8-38 16,-12 12-13-16,5 0-7 15,-1-12 0-15,0 13 10 16,-1-13 1-16,9 0 2 15,-8 0-5-15,8 0 4 16,0 0-5-16,0 0-3 16,0 0-5-16,0 0-1 15,0 0-1-15,12 0 5 16,25-8-4-16,39-17 6 0,64-15 10 16,82-26 6-16,86-20-14 15,116-16-1 1,107-7-2-16,99-1-7 0,89 8 5 15,52 12-3-15,52 17 1 0,7 15-2 16,-3 23 10-16,-10 11 0 16,-45 10 4-16,-34 14 4 15,-29 0 7-15,-50 14-2 16,-57 1-2-16,-54 6 6 16,-56 0 7-16,-66-2 7 15,-72-3 3-15,-74 1-10 0,-74-5 6 16,-56-12 16-16,-39 0 3 15,-34 0 4-15,-25 0-18 16,-15 0-8-16,-12 0-2 0,-14 0-11 16,-2 0-11-16,-9 0-22 15,0-7-31-15,0-6-65 16,-20-6-83-16,-5-6-55 0,-3-8-32 16,-9-5-30-1</inkml:trace>
  <inkml:trace contextRef="#ctx0" brushRef="#br0" timeOffset="466.92">20079 6444 713 0,'41'-54'257'16,"-8"1"-100"-16,-5 7-93 0,-2 16-38 15,-12 4-18-15,-3 7 1 16,-1 6-4-16,-2 5-4 16,-8 8-9-16,0 0 0 15,0 16-2-15,0 20-3 0,-21 21 10 16,-10 17 4-16,-11 12-2 16,-2 11-1-16,-2 0 2 15,6 3 2-15,12-12-2 16,8-10 3-16,8-9-5 0,12-13 8 15,12-8-8-15,13-5-1 16,11-12-1-16,21-11-33 16,19-20-44-16,27-8-14 15,15-20 4-15,4-16 29 16,-3-18 33-16,-12-6 26 0,-21-1 31 16,-22 3 25-16,-19 13 10 15,-20 8-23-15,-10 9-9 16,-6 11-8-16,-9 10-14 0,0 1-1 15,-13 14-7-15,2 0 2 16,-6 8-6-16,-2 10-28 16,-2-2-60-16,-1-1-49 15,3-2-27-15,-5-13-68 16</inkml:trace>
  <inkml:trace contextRef="#ctx0" brushRef="#br0" timeOffset="749.24">20207 6341 441 0,'-30'-27'231'16,"9"-3"-109"-16,10 10-88 15,11 0-67-15,16-1-30 0,13-3-1 16,19-9 14-16,17-12 13 16,11-12 18-16,6-12 19 15,-5-17 8-15,-16-6 14 16,-20-10 16-16,-22-1 20 0,-19 6-6 15,-11 7-14 1,-17 5-4-16,-9 8-20 0,-8 11-9 16,2 13 3-16,0 9-3 15,7 11-17-15,7 13-49 16,5 11-42-16,9 9 15 16,15 25-49-16,20 9-70 0</inkml:trace>
  <inkml:trace contextRef="#ctx0" brushRef="#br0" timeOffset="964.85">21489 5789 315 0,'64'35'264'0,"-19"-6"-119"15,-12-9-76-15,-13 4-38 16,-11 14-17-16,-9 10-4 16,-17 14-5-16,-12 14 12 15,-10 19 0-15,-12 7-3 16,-6 7-5-16,2 1-4 15,3-1-5-15,10-7 1 0,11-7-4 16,9-14-26-16,22-12-45 16,0-17-38-16,0-14-19 15,-13-24-83-15</inkml:trace>
  <inkml:trace contextRef="#ctx0" brushRef="#br0" timeOffset="1948.1">20458 6133 467 0,'-62'-71'209'0,"20"4"-87"16,20 15-72-16,22 18-85 15,27 18-17-15,55 13 16 0,55 3 13 16,55 17 10-16,36-2 2 16,2 6 8-16,-2 0-1 15,-18-2 0-15,-26-2 8 16,-37-5 2-16,-35-1-2 15,-30 2-4-15,-25-13-1 16,-20 13 2-16,-17 0 3 16,-20 6 23-16,-20 14 6 0,-22 12-12 15,-7 7-11-15,-3 13 0 16,3 5-3-16,5 2-4 16,11 1-3-16,14-6 2 15,19-7-1-15,8-6 2 0,6-11-1 16,16-6-1-16,-1-8 2 15,-1-9-1-15,-8-12 3 16,0-8 7-16,-6-12-3 16,-3-13-5-16,-5-15 2 15,3-13 23-15,-1-8-7 16,5-4-2-16,8 3-4 0,2 10 2 16,7 7-7-16,5 12-10 15,7 13 0-15,3 16 2 16,9 4-5-16,-7 24 0 15,-4 9 9-15,-5 12-3 0,-10 5 0 16,-12-2-4-16,-16-3 3 16,0-9-1-16,-16-8 9 15,4-8 10-15,1-7 11 16,-6-13-3-16,0-15-8 0,5-15 3 16,12-10-11-1,12-13-8-15,22-8-10 0,22-8-7 16,17-1 9-16,9 5 1 15,3 12-2-15,-11 13 1 16,-6 11 1-16,-11 14 2 16,-10 2-2-16,-4 5 2 0,-15 4 0 15,-5 4-8-15,-6 0 7 16,-4 0 2-16,-6 0-4 16,-4 0 5-16,2 0-4 15,-2 0 2-15,2 0 3 16,3 0-3-16,1 0 0 0,-1 0 2 15,4 7-2 1,-5-7 4-16,-2 12-3 16,-2-4-4-16,-3 10 6 0,0 10 8 15,0 13 0-15,0 20 7 16,-15 11 2-16,-9 11 0 16,-5 2 2-16,1 1-3 15,3-10-4-15,1-9-4 0,8-16-5 16,4-10 5-16,0-13 6 15,12-7 26-15,0-8 49 16,0-13 36-16,0 0 3 16,7-17-55-16,26-16-43 15,32-24-18-15,31-24-8 16,28-16-4-16,7-10 0 16,2 5-7-16,-4 14 2 0,-12 10-26 15,-6 21-18-15,-15 16 1 16,-1 8 3-16,-10 14-31 15,-17 7-82-15,-11 12-79 16,-15 7-21-16,-22 14 31 0,-20 2-62 16</inkml:trace>
  <inkml:trace contextRef="#ctx0" brushRef="#br0" timeOffset="3512.23">3674 9264 349 0,'-28'-48'219'0,"3"7"-87"16,9 13-71-16,4 7-35 16,3 4-14-16,9 10-7 15,0 7-1-15,29 24 5 16,45 29 27-16,60 44 52 0,67 54 1 15,71 49-37-15,70 40-21 16,85 32-17-16,88 26 0 16,86 36-12-16,82 23 4 15,60 13-5-15,45-7-1 16,8-17-2-16,-18-28 0 16,-34-29 2-16,-54-37-3 0,-68-40 8 15,-70-37 0-15,-64-37 41 16,-63-32 27-16,-64-29-14 0,-67-15-24 15,-63-22-19-15,-56-11-8 16,-50-8 1-16,-31-9-8 16,-29-5-8-16,-20-7-16 0,-16 0-30 15,-10 0-59-15,-11-12-21 16,-8-4 7-16,-16-8 10 16,-4 3-2-16,-9 0-5 0,1 1-50 15,-6 1-20 1</inkml:trace>
  <inkml:trace contextRef="#ctx0" brushRef="#br0" timeOffset="3861.16">15909 13534 205 0,'0'-33'251'0,"0"4"-89"16,0 10-56-16,0 2-50 0,-8 6-29 16,8 2-6-16,-8 9-5 15,-1 9 10-15,-7 27 46 0,-8 37 41 16,-1 42-34-16,-3 31-20 15,5 28-21-15,1 14-17 16,14 4-13-16,8-2-6 16,21-14 0-16,20-17-10 15,12-26-10-15,11-19-42 0,6-28-85 16,2-32-54-16,1-39-38 16,-3-43-49-16</inkml:trace>
  <inkml:trace contextRef="#ctx0" brushRef="#br0" timeOffset="4609.6">16583 13302 725 0,'0'-53'319'15,"0"17"-109"-15,0 15-107 0,0 30-54 16,0 37-23 0,0 46-1-16,-20 41-2 0,-9 27-4 15,-11 11-8-15,-1-5-10 16,-4-19 4-16,5-24-5 0,8-30 10 15,7-24-6-15,9-24 2 16,4-29-19-16,12-32-35 16,6-41-31-16,19-40-13 0,21-29 25 15,11-9 37-15,7 9 25 16,1 24 7-16,-3 28-5 16,-5 33 1-16,-5 41 12 0,-11 38 49 15,-4 35 27-15,-9 33-5 16,-9 15-30-16,-1 10-25 15,-7-6-16-15,-2-18-6 16,-6-21 4-16,-3-24-5 0,0-19 7 16,5-22-5-16,6-29-8 15,10-36-16-15,12-30-2 16,16-33 6-16,16-18 8 0,7-10 4 16,1 18 3-16,-3 19-4 15,-15 29-3-15,-9 24-1 16,-5 33 12-16,-9 32 15 0,-4 29 4 15,-3 27-5-15,-7 13-10 16,-4 7-2-16,3-8-7 16,-1-15-1-16,5-15 6 15,-2-23-11-15,9-25-16 16,13-31-29-16,9-31-9 0,6-30 17 16,4-31 9-16,5-18 12 15,0-5 15-15,-3 15 14 16,-13 19 20-16,-13 29-5 0,-7 21-14 15,-8 18-4-15,-3 22 0 16,4 21 10-16,-1 19 1 0,-2 18-4 16,9 11-4-16,6 3 1 15,0-4-2-15,9-1 0 16,-4-15-1-16,1-8 0 16,2-11-2-16,-5-14 4 0,-1-7-9 15,-4-17 7-15,1-2-4 16,-7-5 2-16,-8 3 8 15,-5 5 41-15,-5-1 2 16,-8 6-20-16,0 3-13 0,-8-5-17 16,-5 2-26-16,4 1-44 15,0 3-57-15,9 3-73 16,-9-4-60-16,9-5-26 0,0 1 3 16</inkml:trace>
  <inkml:trace contextRef="#ctx0" brushRef="#br0" timeOffset="4795.62">18959 13636 413 0,'18'13'348'0,"-17"-2"85"16,-1 1-81-16,0 13-171 15,-15 11-91-15,-5 18-41 0,-8 8-29 16,-1 1-9-16,1 7-9 16,3-1-5-16,0 1-17 15,4-6-66-15,10-6-72 0,11-9-58 16,0-13-34-16,0-8 1 15,3-10 28-15,11-18-22 16,1-9 20-16</inkml:trace>
  <inkml:trace contextRef="#ctx0" brushRef="#br0" timeOffset="4953.08">19178 13772 473 0,'5'-29'315'0,"-5"8"-17"16,0 4-106-16,0 13-96 15,0 4-56-15,0 25-57 0,0 4-28 16,3 3-50-16,11-4-31 16,0 0-80-16,15-7-37 15,7-9-52-15</inkml:trace>
  <inkml:trace contextRef="#ctx0" brushRef="#br0" timeOffset="5129.01">19824 13938 537 0,'-13'28'356'0,"1"-3"63"0,-1-4-209 16,4 2-114-16,-5 1-63 15,6-3-56-15,8-4-8 16,-8-10-19-16,8-7-97 0,-9 0-94 16,9-11-71-16,-9-19 9 15,-2-9 35-15</inkml:trace>
  <inkml:trace contextRef="#ctx0" brushRef="#br0" timeOffset="6024.95">17736 12729 339 0,'-62'109'127'15,"11"-19"-44"-15,10-21-27 0,8-16 7 16,14-17 40-16,7-15 90 15,15-21 14-15,22-16-51 0,24-37-62 16,30-49-42 0,44-61-30-16,48-81-25 0,60-67-23 15,58-54-27-15,39-59 12 16,34-32 32-16,28 17 3 16,-1 36 6-16,-27 53 0 0,-41 53 2 15,-49 52-5-15,-52 54 1 16,-51 41-10-16,165-152-19 31,-306 274 22-31,-9 11-3 16,-5 5 10-16,-14 12 0 15,0 0-2-15,-8 0 5 16,-9 17-5 0,-6 0-11-16,-7 3-70 0,-2-1-62 15,-5 3-29-15,1-2 0 16,-4-4-50-16,0-5 1 0</inkml:trace>
  <inkml:trace contextRef="#ctx0" brushRef="#br0" timeOffset="6489.55">20371 8845 353 0,'-117'0'263'0,"19"-4"-33"16,24-4-103-1,-5-20-45-15,79 7-82 16,32-3-5-16,53-13-3 0,57-5-1 15,61 7-3 1,37-3 5-16,19 7-11 0,2 5 0 16,-13 11-15-16,-21 6 15 15,-24 9 12-15,-33 0-1 16,-36 0 0-16,-28 0 8 0,-33 0 7 16,-19 0 21-16,-20 0 31 15,-8 0 4-15,-14 0-2 16,-4 0-7-16,-8 0-20 15,0 0-18-15,0 0-9 16,0 12-7-16,0 9 0 16,-16 12-1-16,-40 89 7 15,-25 65-7 1,43-83 1-16,2 8 0 16,7-7-4-16,8-15 2 0,6-14 3 15,3-14-6-15,12-17 6 16,-13-16-11-16,-4-29-15 15,-17-29-22-15,-25-28-5 0,-18-29 17 16,-20-23 17-16,-21-21 13 16,-20-5 18-16,-9-3-11 15,-9 7-7-15,-11 14-62 16,-8 16-129-16,-16 10-118 16</inkml:trace>
  <inkml:trace contextRef="#ctx0" brushRef="#br0" timeOffset="7239.11">13732 12492 672 0,'0'-33'395'16,"0"9"-195"-16,0 4-105 15,0 7-56-15,0 13-23 0,0 9-9 16,9 19-1-16,11 17 0 16,17 24-8-16,11 17 6 15,20 16-3-15,14 4-1 0,11 4-3 16,12-6-1-16,5-4-2 16,4-12-5-16,-4-15-5 15,-6-11 8-15,-25-14-3 16,-17-8 4-16,-18-6-2 0,-24-2 3 15,-20 5 20-15,-33 7 13 16,-32 13 2-16,-25 10 16 16,-22 9 9-16,-10 5 15 0,-6-3 1 15,9-1-13-15,1 0-22 16,7-8-17-16,13-2 1 16,18-11-15-16,15-6-3 0,12-16 6 15,16-8-2-15,17-14-7 16,8-12-14-16,12-28-30 15,17-46-11-15,15-44-18 16,17-49 2-16,11-37 5 0,9-22 17 16,9-23 17-16,-1 1 13 15,-4 11 12-15,-5 26-13 16,-6 24-91-16,-13 32-94 0,-9 31-42 16,-7 40-47-16</inkml:trace>
  <inkml:trace contextRef="#ctx0" brushRef="#br0" timeOffset="8437.11">5075 7840 459 0,'-32'12'110'15,"-10"0"-54"-15,-1 1-29 16,-3 3-10-16,5 0-9 16,14-4 9-16,11 0 0 15,24 1-2-15,44-5 3 16,58-8 1-16,90 0-3 15,128-8-5-15,122-9-3 16,132-3-1-16,103-1-2 16,86 10-1-16,55 11-1 0,13 21 1 15,6 18 1-15,-42 14 15 16,-50 12 10-16,-47 9-2 16,-56-1 0-16,-65-4-7 15,-65-3-4-15,-53-10-4 0,-43-3-10 16,-48-12-3-16,-42-8 0 15,-55-10 6-15,-55-10 10 16,-60-4 25-16,-37-9 13 0,-37 0 7 16,-29 0-16-1,-17 0-17-15,-15 0-6 0,-10 0-9 16,-5 0 5-16,-6 0-12 16,-5-5-8-16,1-4 6 15,-4 9-11-15,0 0 0 16,0 0-7-16,0 0-18 0,0 0-20 15,0 0-37-15,0-3-57 16,0-2-17-16,-15 1-29 16,-2-8-61-16</inkml:trace>
  <inkml:trace contextRef="#ctx0" brushRef="#br0" timeOffset="9069.01">18203 6928 642 0,'24'-45'234'0,"0"12"-122"16,-2 5-89-16,-6 11-51 15,-4 9 11-15,0 8 11 16,2 12 2-16,-8 18 4 15,2 17 6-15,-8 26-1 16,0 34 9-16,-11 43 3 0,-6 38 7 16,-4 23-5-16,-3 10-2 15,4-9-13-15,9-13 1 16,11-28 0-16,3-29-2 16,5-28-3-16,0-24 2 0,1-30 3 15,-6-15 1-15,2-16 16 16,-5-13 8-16,0-16-8 15,0-8-10-15,0-12-1 0,0-10-5 16,0-2-6-16,0-4 1 16,0-1-1-16,0 1 3 15,0 7 0-15,-17 5 0 16,1 4-2-16,0 2-7 16,0 6 7-16,-1 5 3 0,2 3-8 15,2-1 3-15,5 5 4 16,8-8 6-16,-9-3-8 15,9-18-4-15,0-20 3 0,0-32-1 16,0-45-4-16,0-45 10 16,0-24-8-16,-9-15 12 15,1 12 6-15,-6 14 6 0,-7 18-5 16,-9 14-11 0,2 27 3-16,4 23-6 15,0 25-4-15,7 20-2 0,6 17-26 16,2 11-44-16,9 20 1 15,0 21-2-15,0 17-43 16,9 17-30-16,-9 10-55 0,0 5-70 16</inkml:trace>
  <inkml:trace contextRef="#ctx0" brushRef="#br0" timeOffset="9281.06">18025 7277 317 0,'16'-49'173'0,"1"10"-100"16,7 5-67-16,9 14-24 15,11 8 0-15,16 12 11 16,18 0-4-16,11 8-42 15,-1 4-107-15</inkml:trace>
  <inkml:trace contextRef="#ctx0" brushRef="#br0" timeOffset="10000.46">15084 12981 547 0,'54'-40'260'0,"-15"-1"-107"16,-7 0-83-16,-10 1-38 0,-11-6 18 15,-11 2 55-15,-11-13 91 16,-17-9-37-16,-26-11-59 0,-22-17-35 16,-35-20-19-16,-30-17-20 15,-42-19-4-15,-40-21-12 16,-46-19-8-16,-50-19-4 0,-56-19 5 15,-39-24 11-15,-21-21 42 16,-15-12 61-16,-14 10-101 16,-2 18-16-16,15 24 0 0,16 29 0 15,18 21 0 1,23 17 0-16,27 11 0 0,40 8 0 16,41 9 0-16,42 12 0 15,47 8 0-15,35 17 0 16,31 14 0-16,30 18 0 15,20 17 0-15,18 7 0 0,20 17 0 16,10 7 0-16,13 8 0 16,4 5 0-16,8 4 0 15,-1 4 0-15</inkml:trace>
  <inkml:trace contextRef="#ctx0" brushRef="#br0" timeOffset="10124.73">7438 7998 2047 0</inkml:trace>
  <inkml:trace contextRef="#ctx0" brushRef="#br0" timeOffset="10699.87">7438 7998 2020 0,'0'0'-61'0,"0"0"-16"16,0 0-4-16,0-3-28 15,0-6-44-15,-9 2 3 16,9-3 47-16,-6 8 43 16,6-3 28-16,0-1 10 15,0 6 10-15,0 0 5 0,0 0 3 16,0 0 0-1,0 0 2-15,0 23 1 16,0 12-1-16,0 22 8 16,0 26 7-16,-14 17-6 15,3 19 2-15,-2 12-5 16,1 2-2-16,0-6-2 16,0-10 2-16,4-19-2 15,8-16 4-15,0-22 0 0,0-19 1 16,0-13 13-16,0-12 35 15,0-18-20-15,-13-27-28 16,1-28-14-16,-3-37-1 16,1-32 3-16,6-21 6 0,8-8 5 15,0 5 2 1,0 15-4-16,8 26 1 0,1 19-3 16,4 18-5-16,6 11-3 15,19 11 5-15,19 9-7 16,22 13 9-16,24 20-1 15,19 8-2-15,12 25-5 16,8 7 7-16,-1 5-5 0,-5 0-3 16,-19-2 10-16,-19-5-4 15,-25-10-2-15,-29-1-2 16,-20-2 3-16,-35 4 5 0,-43 10 5 16,-44 19 3-16,-39 15-7 15,-33 18-1-15,-21 5 5 16,-13 13-6-16,0 10-4 15,10-1-26-15,21-10-55 16,26 0-57-16,33-19-32 16,32-12-58-16,27-12-40 0</inkml:trace>
  <inkml:trace contextRef="#ctx0" brushRef="#br0" timeOffset="15110.05">25566 6977 309 0,'23'-18'144'15,"-2"6"-73"-15,-5 1-44 16,-2-1-16-16,-3 3 4 16,1 2-1-16,0-6 9 0,0 1 6 15,1 0-2 1,3-4 0-16,-4 4 4 0,-1-2 10 15,7-1 7-15,-6-2-8 16,-2 1 2-16,4 0-19 16,-3-1-4-16,3-3-3 15,-6 0-2-15,4-4-1 16,-4-2 3-16,1 2 8 0,-3 0-12 16,2 0 0-1,0-1-3-15,1 1-5 0,-1 1-4 16,1-2 4-16,3-4-10 15,1 1 13-15,-5 2-6 0,-1-2 6 16,-2 3-5-16,1-3 21 16,-1 5 0-1,-1-3-7-15,0 2-9 0,1 5-1 16,-1-7 3-16,0 2-4 16,-4 3 0-16,0 0 10 15,0 1 2-15,0-4-3 16,0 0-5-16,0 0 7 15,0-2-2-15,0 3 0 0,0-6-4 16,0 1-1-16,-8-1-3 16,-1-4-2-16,9 2 4 15,-12-2-6-15,4-5 1 16,-4-2 2-16,1-1-2 16,-3 0-2-16,2 2 1 15,4-7 3-15,-1 0 4 16,-2 7-2-16,0-2 1 15,-6 5 2-15,0 0-4 0,5 2-2 16,-4 6-4-16,2-2-3 16,4 7 1-16,-7-2 5 15,1 2 2-15,-4-3-12 16,-5 3 9-16,-3-7-1 16,-3 2-7-16,-12 0 7 0,0-5-5 15,-12-1 5-15,-2-1 2 16,-6 2-5-16,-2-1 0 15,-5 3 6-15,1-2-3 16,4-3-1-16,1-2 3 16,-1 6-3-16,0-4 1 15,0 3-6-15,3 2 5 16,5-3 1-16,1 6-1 16,-1-1-2-16,6 1 2 0,-3-1 4 15,5 1-7-15,3-1-2 16,7 5 9-16,-2-2-6 15,1 7 2-15,4-1 3 16,2 1 0-16,-2-8-7 16,-5 4 2-16,-3-7 2 0,-8 2-1 15,-7-5 1-15,-1-3 2 16,-5 0-2 0,-8-4-3-16,-9-2 4 0,-3 1-4 15,1 0 3-15,-1 1 7 16,-5 5-6-16,-100-49-4 31,-17 3 1-31,101 46 3 16,-183-71-1-1,204 72-1-15,3 6-2 16,5-1 4 0,4 1 0-16,0-1 0 15,4 5-5-15,-1 5 8 16,-3-2-6-16,-7 1 2 0,-13-1 2 15,-14 0-4-15,-6 1 2 16,-6 4 3-16,2 0-3 16,0-1-4-16,-2 5 5 15,6 0-1-15,8 3 3 16,8 3-3-16,8 6-2 16,7 0 2-16,4 0-2 15,9 0 0-15,9 0 1 16,-2 6-1-16,5 8 2 0,5 1 0 15,0 6-2 1,-7 3 0-16,-1 4 4 16,-5 5-1-16,0 1 2 15,-3 1 0-15,-3 3-6 0,3-3 1 16,3-1-2-16,9-6 9 16,6-4-8-16,9 1 5 15,7-4-2-15,0 2-4 16,1 2 5-16,-3 0 4 15,-1 6-9-15,-7 7 2 16,0-2 0-16,-7 5 0 0,4-2 4 16,-2 4-2-16,0-2-3 15,1-1 6 1,3 5-2-16,0 0-5 0,-4-5 5 16,5 0 2-16,4-3 2 15,1-4-7-15,4 0-2 16,4-5 5-16,1 1-1 15,1-1-4-15,1 1 7 0,0-1-3 16,0 1 5-16,-1-1-9 16,4 1 1-16,0-5 0 15,6 0 0-15,-2 0 7 16,1 1-8-16,0-1 2 16,0 5 3-16,0-5 3 15,1 4-1-15,-3-4-9 16,1 1 7-16,5-1-3 0,-1-2 2 15,6-7 0-15,-2 1 0 16,2 5-1-16,3-1-1 16,-1 1 3-16,-4 0 0 0,3 3 3 15,-3 0-1-15,1 4-3 16,4 2-1-16,-1-7 2 16,1 2-2-16,0-1-2 15,2-2 2-15,6 1 1 0,-14-2 3 16,14 4-2-16,-12-2 4 15,12 3-5-15,-9-3-3 16,1 2-3-16,8 3 7 16,-11 1 1-16,11 4 1 15,-8 0-5-15,8 7-2 0,0 0 5 16,-14 5 2-16,8 1 1 16,6 2-6-16,-14 1 3 15,14-5-1-15,-12-2-3 16,12-2 3-16,-11 5-3 15,11-1 10-15,-9 5-7 0,9 3 0 16,0 5-3-16,0 5 5 16,0 0 1-16,0 2-1 15,0 1-2-15,0 0 1 16,0-3-2-16,0-1 2 16,0 0 3-16,0 3 14 15,4 2 17-15,4 3 4 0,4 4-21 16,5 4-7-16,-1 8-4 15,7 5-7-15,7 13 9 16,10 13-7-16,20 20 8 0,30 14 5 16,43 18 13-16,51 8 13 15,48 6 1-15,48-3-2 16,48-8-19-16,55-13-2 0,31-10-8 16,7-15-1-16,14-19-3 15,9-21-5-15,6-27 0 16,-3-33 2-16,-12-37-3 15,3-41-1-15,9-36 4 16,2-42-6-16,-14-32 5 16,-36-24-3-16,-42-16-11 0,-44-13-4 15,-58 6-79-15,-52 10-155 16,-53 9-151-16,-56 15-80 16</inkml:trace>
  <inkml:trace contextRef="#ctx0" brushRef="#br0" timeOffset="15924.13">25597 6475 321 0,'43'-36'169'0,"-8"8"-88"0,3 4-43 16,-12 7-25-16,0 5-8 16,-3 12 2-1,-2 12 0-15,4 16 4 0,-1 21 5 16,-5 24 6-16,-2 22 1 16,-8 18 0-16,-18 21-3 15,-19 32-9-15,-20 31-4 16,-26 18-10-16,-19 5-46 0,-25-8-51 15,-12-29-121-15</inkml:trace>
  <inkml:trace contextRef="#ctx0" brushRef="#br0" timeOffset="16922.95">23834 3138 355 0,'0'-29'129'0,"0"10"-63"0,0 2-33 15,0 5-15-15,-17 12-7 16,-17 8 7-16,-14 15 10 16,-22 20-5-16,-11 21-6 15,-9 22-7-15,0 11 1 16,17 5-4-16,25-4-5 15,16-8 7-15,21-9-7 16,14-12-2-16,17-5 2 16,4-7-4-16,5-7 2 0,-9-14 2 15,-3-11 1-15,-17-13 3 16,0-12 0-16,-31-16-6 16,-31-17 5-1,-20-15-5-15,-11-18 2 0,3-8-4 16,9-11 4-16,16 1 2 15,21-2 1-15,18 9 2 16,31 8-13-16,35 11-22 16,42 9 7-16,32 17 8 15,27 11 7-15,11 14 3 16,-2 7-3-16,-5 19 5 16,-10 14 7-16,-19 13 2 15,-17 1 1-15,-25 7-9 0,-27-1 0 16,-21 0 3-16,-26-2 5 15,-18-5-4 1,-18-6 4-16,-9-7-5 16,-8-9 3-16,4-7-1 0,13-8 2 15,7-9 10-15,10 0-5 16,6 0-5-16,13 0-3 16,0 0-13-16,13 0-27 15,9 0 16-15,13 15 9 16,9 10 6-16,5 10 1 15,3 15 7-15,0 11-3 0,-4 10 0 16,-17-3 2-16,-15-7-2 16,-16-5 0-16,-16-10 3 15,-21-19 4-15,-16-10 2 16,-12-17-4-16,-20 0-5 16,-11-12 2-16,-7-9-1 15,0-7 1-15,11-8-6 16,7-5-18-16,4-4-36 15,15-8-38-15,22-3-126 16</inkml:trace>
  <inkml:trace contextRef="#ctx0" brushRef="#br0" timeOffset="17156.29">24587 3264 440 0,'55'-24'232'0,"-12"12"-110"16,-15 7-70-16,-12 5-29 16,-7 29-14-16,-9 20-3 15,-22 25 4-15,-4 26-1 16,-16 24-5-16,-7 6-1 16,-4 2-3-16,5 4 5 0,-1-14-9 15,5-13-70-15,7-13-53 16,14-28-83-16</inkml:trace>
  <inkml:trace contextRef="#ctx0" brushRef="#br0" timeOffset="17588.91">25224 3826 447 0,'33'-12'225'15,"-20"12"-121"-15,-30 19-56 16,-34 15-20-16,-28 6-18 15,-14 6-4-15,7-11 0 0,17-6-4 16,17-8 24-16,15-5 10 16,17-16-8-1,20 0-20-15,15-4-22 16,36-13 0-16,30-3 5 0,18-5 1 16,12 6 6-1,-7 10 5-15,-14 18-9 0,-20 19 6 16,-23 18 0-16,-17 18 6 15,-18 9-6-15,-12 4 3 16,-8-4-4-16,-4-11 6 16,12-14 0-16,0-14 11 15,4-23-11-15,21-22-1 0,27-31-24 16,14-39-11 0,2-38 9-16,-8-31 8 15,-12-25 19-15,-18 0 3 16,-30 9 1-16,-40 16-12 15,-54 14 3-15,-57 27-5 0,-46 28 3 16,-32 25-24-16,-6 29-68 16,5 41-28-16,16 29-140 15</inkml:trace>
  <inkml:trace contextRef="#ctx0" brushRef="#br0" timeOffset="18470.68">15209 14458 390 0,'0'-33'261'0,"0"5"18"16,0 5-71-16,0-2-63 15,0 4-31-15,0-8-12 0,25-7 2 16,21-9-31-16,30-4-35 16,34-8-27-16,45-4-8 15,43 4-10-15,51 1-8 16,30 1-31-16,22 8-25 16,7 2-24-16,0 4-10 0,-6 5 20 15,-27 8 34-15,-26 2 12 16,-47 10-6-16,-47 4-15 15,-41 9 3-15,-37 3 15 0,-32 0 10 16,-25 0-21-16,-20 0-38 16,-36 0-41-16,-21 0-10 0,-20 15-23 15,-17 6 7-15</inkml:trace>
  <inkml:trace contextRef="#ctx0" brushRef="#br0" timeOffset="18720.84">16803 14019 164 0,'-225'28'278'15,"18"-7"-56"-15,12-9-7 16,25-4-82-16,20 1-56 0,32-9-33 16,33 0 18-16,25 0-5 15,32 11-12-15,34 2-9 16,44-6-13-16,55-7-6 0,65 0-6 16,66-7 0-16,53-10-2 15,39-4-11-15,21-3 4 16,12 0-7-16,-10 1-21 15,-24 2-70-15,-30-1-37 0,-37 3-39 16,-36-2-13-16,-24-3 25 16,-27 0-10-16,-14-8 9 15,-16-5 41-15,-21-3 36 16</inkml:trace>
  <inkml:trace contextRef="#ctx0" brushRef="#br0" timeOffset="19902.41">20156 13472 390 0,'34'-28'276'0,"-14"4"-9"16,-9 5-56-16,-3 4-21 15,-8 9-25-15,0 1-77 0,0 5-25 16,-16 26-11-16,-7 30 25 16,-11 42-1-16,3 28-24 15,2 24-23-15,12 10-15 16,17-2-8-16,17-15 1 16,15-17-7-16,21-25-2 0,12-19-14 15,8-30-9-15,4-26-30 16,4-36-29-16,-3-30 25 0,-9-33 28 15,-17-29 24-15,-18-20 8 16,-28-13 24-16,-26 1 10 16,-20 4-12-16,-22 16-21 0,-11 17-1 15,-7 16-34-15,2 15-33 16,9 13-33-16,13 13-30 16,11 11-18-16,16 8-24 15,18 2-9-15,27 3 35 0,28-6 33 16,31-2 47-16,16-5 34 15,20 1 21-15,1 0 21 0,-1 9 29 16,-10 1 11-16,-11 6 10 16,-18 12 4-16,-11 8 27 15,-12 16-19-15,-8 17 11 0,-9 20 36 16,-15 17-11-16,-14 15-32 16,-3 9-22-16,-16 0-21 0,1-13-14 15,-1-16-10-15,3-16-2 16,0-16-1-16,13-20 3 15,0-21-14-15,9-25-21 16,16-28-35-16,19-27 0 16,16-23 19-16,14-7 19 0,2 8 17 15,-3 12 12-15,-11 21-11 16,-16 22 1-16,-15 13-1 16,-6 26 27-16,-13 28 53 0,-12 30 0 15,-16 23-25-15,-8 24-20 16,-9 6-17-16,4-3-3 15,9-14-4-15,4-18-5 0,16-18-4 16,0-14-3-16,0-19-28 16,11-21-14-16,19-28-23 15,13-30-3-15,19-23 26 16,10-17 16-16,6 1 19 0,-7 11 34 16,-12 16 14-16,-11 22-13 15,-14 15-9-15,-11 18-8 16,-7 19 10-16,2 16 12 0,-7 15-5 15,-2 14-6-15,-1 13-8 16,0-2-9-16,4-7 2 16,0-13 1-16,0-2-16 0,6-15-12 15,5-19-4-15,10-7-12 16,7-22 1-16,5-7 11 16,0-6 21-16,-8 10 12 0,-14 7 7 15,-2 10-1-15,-8 1 0 16,-5 8-7-16,-8 6-1 15,0 20 0-15,-13 12-1 0,-4 13-17 16,2-1-73-16,1-2-79 16,14-10-13-16,0-8 18 15,0-11 25-15,14-13 7 0,14-8 23 16,12-9 21-16,17-16 21 16,11-8 23-16,11-10 20 15,0-7 28-15,3-3 85 16,-9 4 103-16,-8 0-16 0,-11 12 5 15,-15 9 3-15,-10 11-28 16,-9 9-56-16,-4 4-23 16,-7 3-8-16,-9 6-10 0,0 3-12 15,0 0 1-15,-17 19-3 16,-2 5-20-16,-1 5-4 16,-6 0-18-16,6-3-1 0,6-3-2 15,5-4-6-15,9-2-7 16,0 0-3-16,17-5-1 0,9-3-17 15,14-9-18-15,10 0 9 16,4-9 10-16,3-9 7 16,-4-5 10-16,-10-5 12 15,-6-5 14-15,-12 1 3 0,-14-6-4 16,-11 7 0-16,-16 2-1 16,-4 4-15-16,-8 6-21 15,-6-2-98-15,7 8-104 0,-3 5-46 16,4 0-35-16</inkml:trace>
  <inkml:trace contextRef="#ctx0" brushRef="#br0" timeOffset="20251.4">23904 13208 919 0,'17'9'727'0,"-9"10"-371"0,-8 23-311 16,0 27-45-16,-16 25 0 15,2 3 0-15,4-3 0 0,2-16 0 16,8-16 0-16,0-19-17 16,0-15-57-16,0-28-54 15,15-24-135-15,13-45 14 0,14-37 16 16,6-39 29-16,1-48 33 16,-4-47 78-16,-22-35 66 15,-32-24 66-15,-50 11 83 0,-43 31 32 16,-42 42 28-16,-37 50-10 15,-21 61-54-15,-18 54-37 16,1 50-42-16,21 66-21 16,30 32-12-16,51 23 0 15,48 17-12-15,48 2 0 0,59-7-7 16,46-10-67-16,47-21-86 16,35-18-66-16,27-18-9 0,24-25-75 15</inkml:trace>
  <inkml:trace contextRef="#ctx0" brushRef="#br0" timeOffset="21282.33">22544 13526 718 0,'-32'0'507'0,"8"-11"151"15,7-10-494-15,6-12-164 16,14-20 0-16,22-33 0 0,23-35 0 15,34-54 0-15,19-60 0 16,24-59 0-16,14-32 0 16,10-21 0-16,2-7 0 15,-5-8 0-15,-7 0 0 0,-14 24 0 16,-15 41 0-16,-17 49-1 16,-14 48-83-16,-19 40 2 15,-16 44 9-15,-10 33 8 0,-11 23 2 16,-6 20 13-16,-5 15-5 15,-4 8-5-15,-4 4-6 16,0 13 22-16,-4 0 15 16,0 0 17-16,0 9 9 0,0 0 3 15,0-9-7-15,0 8 11 16,0-8-1-16,0 0 4 16,0 0 3-16,0 0-5 0,4 0 4 15,4-8 1-15,0-10-8 16,3-10 7-16,6-4 8 15,-5-1 27-15,2 10 3 0,-6 7-20 16,-8 3-9-16,0 4-3 16,-13 9-8-16,-16 24 10 15,-23 21 20-15,-25 24-8 16,-29 37-7 0,-29 36-6-16,-171 192-7 0,154-178-14 15,25-27 4-15,31-27 10 16,22-28 4-16,29-37-5 15,33-37-17-15,40-49-48 0,46-53-28 16,45-41-26-16,34-24 27 16,26-12 33-16,16 12 35 15,-1 22 18-15,-10 31-4 16,-21 31-8-16,-18 36 4 0,-10 25 2 16,-19 22 0-16,-8 22 2 15,-19 17-1-15,-17 23 6 16,-10 15 2-16,-19 20-8 0,-5 14 6 15,-11 6-6-15,-6 2-4 16,-9-14 0-16,0-23-32 16,-12-22-16-16,-6-27-5 15,-29-24-2-15,-30-23 15 16,-41-17 4-16,-47-6-7 16,-39 5-11-16,-32 7-6 0,-30 17 4 15,-15 16-13-15,-2 17 76 16,7 11-301-16</inkml:trace>
  <inkml:trace contextRef="#ctx0" brushRef="#br0" timeOffset="46426.37">25172 13356 413 0,'-44'-143'133'16,"-18"-20"-70"-16,-16-28-30 16,-18-25-20-16,-23-29-5 0,-15-6-4 15,-16-3 6-15,-16 7 2 16,-29 7 8-16,-48 7 10 16,-58 10 21-16,-48 6 9 15,-62 28 7-15,-84 29 28 16,-70 51 39-16,-59 64 31 0,-55 73 52 15,-11 83 23-15,0 75-40 16,23 95-121-16,60 90-79 16,69 56 0-16,100 43 0 15,109 36 0-15,116 3 0 0,134-21 0 16,148-36 0-16,138-45 0 16,113-40 0-16,118-50 0 15,91-47 0-15,76-59 0 0,73-56 0 16,44-70 0-16,55-85-51 15,31-65-47-15,20-69 26 16,9-66 18-16,-32-60 28 0,-61-53 10 16,-85-30 17-16,-117 0 7 15,-142 18-12 1,-155 16-17-16,-160 4-73 0,-142 0-41 16,-142-5-20-16,-141 0 1 15,-112 18 0-15,-87 19 32 16,-59 28 37-16,-16 31 22 0,-10 27-10 15,10 31-39-15,37 31-97 16</inkml:trace>
  <inkml:trace contextRef="#ctx0" brushRef="#br0" timeOffset="49039.04">6748 7831 246 0,'-62'29'179'0,"13"-8"-81"16,10-4-47-16,2-6-27 15,9 1-13-15,4 0-1 16,8-12-7-16,2 13 0 16,14-13 2-16,0 0 4 15,25 0-3-15,40 0 0 16,49 0 2-16,65-17-1 15,77-14 1-15,109-11-3 16,89-8 3-16,90-1-4 0,91 6 6 16,50 12 6-16,66 14 1 15,33 19-3-15,25 7 2 16,13 16-6-16,-24 18-3 16,-10 9-2-16,-42 7-3 15,-71 7 2-15,-77 3-3 16,-81-3 0-16,-73-3-3 0,-88-8 3 15,-78-13-4-15,-71-12 14 16,-61-6 34-16,-45-10 44 16,-33-12-14-16,-21-8-26 15,-23-5-20-15,-16-7-12 16,-8-5-6-16,-14-2-5 16,-4-6 5-16,-7 4-11 0,3 0 2 15,0 1-4-15,1 7 4 16,4 5-4-16,3 4 6 15,0 0-4-15,14 5-5 16,-8 2 5-16,8-1-8 16,0 6-8-16,0 0-8 0,0 0-8 15,0 0 1-15,0 0 5 16,0 0-4 0,0 0-10-16,0 0-10 0,0 0-5 15,0 0-3-15,0 0-1 16,0 0-4-16,0 0-9 15,-8 0-32-15,0-7-57 16</inkml:trace>
  <inkml:trace contextRef="#ctx0" brushRef="#br0" timeOffset="49976.75">18178 7083 299 0,'0'-29'139'0,"8"1"-55"15,9 2-31-15,-1 7-21 16,2 2-11-16,-7 5-15 16,-3 3-5-16,-5 9-2 15,6 0 3-15,-9 21-1 0,0 20 6 16,0 25 8-16,-12 34 10 16,-7 51-3-16,-10 33-3 15,-7 24-9-15,-7 11-3 16,0-3-4-16,-2-16 2 0,8-22-7 15,9-26 3-15,6-35 3 16,12-27-5-16,10-28 6 16,0-27-5-16,0-35-15 0,4-19-35 15,11-39-3-15,18-40-4 16,7-36 17-16,10-41 19 16,-2-37 22-16,1-12 16 15,-13 13 10-15,-7 17 2 16,-12 20-4-16,-14 31-2 15,-3 27-9-15,-12 22-3 0,1 21-2 16,-2 15-4-16,0 17-3 16,13 18 2-16,0 6-4 15,8 13 1-15,21 4 0 16,28 16-3-16,36 10-1 0,37-2-4 16,37 4-2-16,12 4 0 15,3 5-1 1,-15-1 4-16,-29 5-2 0,-27 1 4 15,-31-2-2-15,-24 0 2 16,-23 1 6-16,-24 9-2 16,-26 6 3-16,-28 13 5 15,-29 17 10-15,-38 16-2 0,-35 13-1 16,-27 10-3-16,-12 2-2 16,-3-2-3-16,11-2 0 15,16-9-2-15,25-13-1 16,21-19-4-16,28-17 5 0,23-13 1 15,16-14 9 1,18-10-3-16,10-8-7 0,3-8-5 16,18 1-2-16,0-1 2 15,0-12 4 1,13 8-3-16,0-8-3 16,0 0 5-16,-6 0-2 0,-4 0-3 15,2 0 2-15,-2 0 2 16,2 0-2-16,-2 0 2 15,-3 0-4-15,0 0 3 16,0 0-7-16,0 0-1 0,0 0-8 16,0 0-19-16,0 0-7 15,0 0-13-15,5 0-11 16,4 0-67-16,-1-8-60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18:58.8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12388 4311 541 0,'-125'-67'158'0,"7"11"-83"0,13 15-38 16,9 25-15-16,5 28-17 16,-3 38 2-16,-4 42-2 15,-7 48 32-15,-10 46 13 16,-13 63-2-16,-2 53-12 15,8 27-20-15,15-3-11 0,34-17 1 16,42-32-6-16,31-37 4 16,36-37-4-16,38-40 0 15,31-45 5-15,45-48-5 0,49-51-33 16,41-52-91-16,32-53-82 16,11-64-119-16</inkml:trace>
  <inkml:trace contextRef="#ctx0" brushRef="#br0" timeOffset="1431.13">14033 4249 597 0,'-29'-33'364'16,"5"10"-127"-16,-9 18-128 16,-11 29-54-16,-21 33-25 15,-28 32-15-15,-18 21-14 0,-11 18 0 16,-2 9-4-16,0 2-3 15,20-2-1-15,15-2-19 16,19-8-8-16,26-14 11 16,23-6-1-16,34-14 3 15,30-12-1-15,28-10 12 16,18-14 1-16,13-17 3 0,6-15 6 16,3-14 6-16,-7-11-7 15,-5-4 4-15,-10-8 3 16,-16 0 0-16,33-40 22 15,-70-1-22-15,-3-21-3 16,-4-12-2-16,-7-15-1 16,3-9-8-16,-3-4-2 0,-7 0 12 15,-6 8-2-15,-9 12 4 16,-14 8 5-16,-10 9-5 16,-9 4 5-16,-10 9-6 15,-14 6-7-15,-12 9 4 16,-12 13-4-16,-20 8 1 15,-26 15-2-15,-20 13 3 0,-19 0 4 16,-12 13-1-16,-4 3-1 16,7-1 0-16,20-2-6 15,33-1 1-15,33-4-28 0,37-8-45 16,38 0-3-16,64 0 22 16,64-17 6-16,60-2 17 15,49-9 10-15,54-6 12 16,55 1 8-16,33 5 4 0,10 4 3 15,-18 3 1 1,-23 8 1-16,-35 6-1 0,-34 2-1 16,-34 5 1-16,-49 0-8 15,-40 0 4-15,-40 0 3 16,-37 0 6-16,-26 17-1 0,-39 4 2 16,-30 15-4-16,-30 17 0 15,-23 13 2-15,-7 10-6 16,2 10-2-16,1 4-2 15,11 0 6-15,16-2-1 0,9 2-4 16,20-7-1-16,11-2 10 16,20-8-9-16,0-4 3 15,9-13 0-15,2-14 0 16,1-14 4-16,1-16 11 16,-2-19 5-16,2-19-9 15,0-17-5-15,-1-23 1 0,2-11 2 16,3-13-7-16,9-9 1 15,1-1 0-15,7 5 5 16,-2 14-2-16,1 12 0 0,-1 17-6 16,4 18-3-16,4 14 7 15,10 17 2-15,7 14 0 16,3 14-2-16,-4 11-1 0,-10 9 2 16,-10 7-5-16,-16 5 0 15,-7-3 3-15,-13-9-3 16,0-9 3-16,-8-7 6 15,0-14 5-15,-1-15 2 16,-4 0-12-16,5-20 3 0,8-16-20 16,0-21-8-16,16-12 5 15,18-9-2-15,14 2 7 16,6 7 6-16,2 11 0 16,-3 17 5-16,-10 20 0 0,3 21 2 15,-5 13 13 1,-6 20-4-16,3 20 5 0,-5 16-4 15,-2 12-5-15,-1 4-6 16,-12 1-1-16,-1-8 2 16,-1-14-3-16,-2-9 4 0,-7-16 2 15,-2-9 9-15,-5-14 55 16,0-16 13-16,3-16-43 16,6-21-19-16,2-25-21 15,14-27-9-15,15-21 1 0,14-21 1 16,11-6 5-16,4-3 1 15,4 10 0-15,-4 16-10 16,-1 21 11-16,2 17-10 16,-10 21-1-16,-6 24 7 15,-10 21-3-15,-12 27 1 0,-7 28 5 16,-16 24 5-16,-23 21-5 16,-14 11 3-16,-17 10-4 15,-3-2 6-15,3-7-8 16,14-12 3-16,13-18 3 0,18-10-2 15,26-13 6-15,21-8-2 16,22-17-4-16,22-24-10 16,10-8-23-16,13-20-23 0,3-27-15 15,-7-9 14-15,-21-14 24 16,-32-7 36-16,-38 4 43 16,-33 4-27-16,-40 4-5 15,-31 17-15-15,-28 10 0 16,-23 17-6-16,-8 17-48 15,-17 12-67-15,3 17-24 0,17 7-98 16</inkml:trace>
  <inkml:trace contextRef="#ctx0" brushRef="#br0" timeOffset="1556.12">17208 5641 339 0,'53'106'164'0,"-2"-20"-82"16,-12-22-37-16,-4-14-40 15,-5-21-45-15,-1-29-97 16,-1-29-88-16</inkml:trace>
  <inkml:trace contextRef="#ctx0" brushRef="#br0" timeOffset="1763.83">17963 4135 814 0,'16'-36'190'0,"30"-2"-98"0,35 10-48 16,37 8-34-16,32 7-8 15,21 10-6-15,12 3-5 16,4 0-40-16,-1 0-47 16,-8 16-18-16,-11 0-12 15,-12 0-9-15,-22-4-109 0</inkml:trace>
  <inkml:trace contextRef="#ctx0" brushRef="#br0" timeOffset="3261.15">13952 10746 536 0,'33'-41'329'16,"-25"22"-164"-16,-25 27-91 16,-28 36-49-16,-32 30-13 0,-28 23-9 15,-21 20 2-15,-13 18-8 16,-10 15 4-16,-1 9 1 0,-2 0-2 15,10 0 4-15,9-13-9 16,19-16 2-16,29-23-1 16,32-26-11-16,33-24 5 0,40-17 9 15,42-19 2-15,27-21-5 16,23 0 2-16,18 0 2 16,4 0-6-16,-3 0 9 0,-14 0-2 15,-15 0 2 1,-20 12-6-16,-17 0 6 0,-18-4 0 15,-14-8 3-15,-12 0 11 16,-9-4-1-16,-12-16-5 16,-9-22-6-16,-7-26-10 0,-3-29 7 15,3-38-12-15,7-28 7 16,9-3 10-16,12 2 16 16,8 22-10-16,8 23-1 15,5 26-4-15,8 25-10 0,9 27 8 16,10 30-2-16,10 30-4 15,2 25-1-15,-3 26 4 16,-9 16-7-16,-11 11 6 16,-12 0-1-16,-12-12-4 0,-9-11 6 15,-8-22 4-15,-8-13 6 16,0-20-1-16,0-19-5 16,-13-32-7-16,13-30-13 0,0-28-16 15,25-23-2-15,20-14 10 16,17 2 17-16,13 15 2 15,3 20 1-15,-4 21 4 0,-6 24-9 16,-3 21 18-16,-8 24 1 16,-10 19 1-16,-4 31-3 15,-15 19 4-15,-4 25-3 16,-11 29 3-16,-13 15-4 16,0 8 2-16,-13 2-2 0,0-15-14 15,2-14 6-15,11-27 2 16,-14-23 0-16,14-19 8 15,0-22 74-15,0-28 1 0,0-40-44 16,22-55-40-16,18-43-32 16,25-28 3-16,25-14 9 15,15 5 13-15,13 16-1 0,4 16 1 16,8 26 5 0,8 24-2-16,1 20-3 0,-6 20-4 15,-16 20 8-15,-19 16-9 16,-22 17 13-16,-19 26-8 0,-20 17 12 15,-25 23 2-15,-24 20 12 16,-20 15 9-16,-21 5-8 16,-3 8-17-16,-1 9 9 0,3-10-14 15,14-3 0-15,12-7-4 16,12-15 4-16,16-16-2 16,0-5 3-16,11-19-1 0,11-7-1 15,-2-13-1 1,-5-7 0-16,1-9 2 0,-7-4 3 15,-9-8 3-15,0 0 15 16,-17-13-14-16,-11-10-3 16,-12-10-6-16,-14-12-7 0,2-12 12 15,0-7-5-15,3-10 3 16,13-12-15-16,15-4-2 16,21 5-4-16,16 8 3 0,17 15 2 15,15 23 7-15,9 19-6 16,12 20 12-16,8 31 2 15,6 31 5-15,-2 31-6 0,-1 18 7 16,-7 10 1-16,-11 0-3 16,-22-6-6-16,-12-14 4 15,-16-15-6-15,-12-11 1 16,-16-19-22-16,-8-16-93 16,-10-19-147-16,-6-30-45 0,-7-27-101 15</inkml:trace>
  <inkml:trace contextRef="#ctx0" brushRef="#br0" timeOffset="3407.61">16782 10894 792 0,'41'-23'379'16,"-1"9"-179"-16,17 1-192 15,25 9-177-15,19 4-43 0,26 0 31 16,15-4 13-16,7-4-71 15</inkml:trace>
  <inkml:trace contextRef="#ctx0" brushRef="#br0" timeOffset="4309.59">13586 10095 700 0,'-68'-101'179'16,"11"2"-65"-16,7 14-60 15,14 16-32-15,7 15-18 16,12 13-4-16,9 12-3 0,8 13-2 16,0 4-4-16,8 12 2 15,14 25 3-15,18 33 4 16,26 39-7-16,19 41 8 15,32 33 4-15,38 28-3 0,35 25-1 16,37 21-1-16,30 23 1 16,15 14-1-16,8-1 0 15,4-17-5-15,-4-24 3 16,-3-24-1-16,-22-29 4 0,-28-32 0 16,-31-29-1-16,-38-30-6 15,-36-21-10-15,-37-26-22 16,-33-25-50-16,-26-24-43 0,-26-19 0 15,-29-24-45-15,-24-25-20 16</inkml:trace>
  <inkml:trace contextRef="#ctx0" brushRef="#br0" timeOffset="4608.3">16071 9520 469 0,'17'-59'229'0,"-9"9"-110"15,-8 20-60-15,-13 23-39 16,-14 36-16-16,-26 48 0 16,-33 60 2-16,-40 60-2 0,-40 46 3 15,-49 44-7-15,-37 40-5 16,-28 37 6-16,-14 14-4 15,-3-12 3-15,11-23 1 16,4-35-3-16,20-29-11 16,12-31-45-16,27-29-33 0,17-32-33 15,25-35-74-15,13-35-13 16</inkml:trace>
  <inkml:trace contextRef="#ctx0" brushRef="#br0" timeOffset="7803.93">17497 4193 11 0,'0'-5'26'0,"0"5"35"15,0 0 115-15,0 0-38 16,0 0-60-16,0 0-33 16,0 0-24-16,0 0-9 0,0 9-2 15,-13 2-6 1,2 2 1-16,-6 7-1 16,-2 5-4-16,-7 3 1 0,-2 2-2 15,-4 4 2-15,-4 4 0 16,3-2-1-16,-5-2 1 15,6-3 3-15,4-3-2 16,1 1 0-16,1-4-5 0,1-1 3 16,6-3 0-16,-1-1 0 15,2 4-1-15,2 4 4 16,-2 1-2-16,-4 3 2 16,2 2 1-16,0 1 0 15,0-1-3-15,0-1 2 0,-2-2-3 16,5 2 2-16,3-4 7 15,-4-1 0-15,7 1-2 16,-2 4-1-16,1 0 2 16,1 7-5-16,-2 1 2 0,0 8-3 15,2 8 2-15,-6 8 1 16,3 8-1-16,-4 4-2 16,2 1-1-16,-1 2-1 15,0 2 1-15,3 4 5 0,-7 3-1 16,0 1-5-16,1-1 6 15,4-4-2-15,0-7-4 16,2-9 5-16,-2-3 1 16,7-5 5-16,-1-5-2 15,10-11-3-15,0-8 4 0,0-9 0 16,0-3 1-16,0-8-2 16,0-5 11-16,0-12 12 15,0 0 30-15,0-9-14 16,10-15-25-16,-1-17-8 0,13-21-3 15,7-22-14-15,2-27 5 16,6-19-3-16,4-20 3 16,-1-16-7-16,5-2 0 15,-5 5 0-15,-4 9 2 16,-4 7 1-16,-2 12-5 16,-6 14 3-16,-7 9-2 0,-6 15-9 15,-6 12-10-15,-5 13-25 16,-8 10-33-16,-9 13-17 15,-20 17-31-15,-11 11-77 16</inkml:trace>
  <inkml:trace contextRef="#ctx0" brushRef="#br0" timeOffset="10449.64">20568 4596 247 0,'-119'15'165'16,"10"6"-81"-16,7 0-43 0,9 2-18 16,8 2-17-16,11 3-3 15,12 0 1-15,14-3-4 16,15-4 0-16,14-5 0 15,6-4 0-15,13 0 13 0,0-12 16 16,17 0 10-16,19 0 17 16,33 0 0-16,55-21-12 15,65-10-9-15,71-23-8 16,51-15 1-16,65-17-11 16,66-11-8-16,45-8 2 15,25-6-5-15,12 10-3 0,2 7 5 16,-29 17-5-16,-53 8-2 15,-65 13-3-15,-56 6 2 16,-69 14 1-16,-57 7 9 16,-55 4 21-16,-43 9 7 15,-26 3 10-15,-22 1-6 16,-20 4 0-16,-10 4-10 0,-8 4-15 16,-5-4-5-1,1 1-9-15,-9 3-2 16,3 0 1-16,0 0-7 15,0 0-16-15,2 0-53 0,-5 0-100 16,0 11-23-16,0 2-88 16</inkml:trace>
  <inkml:trace contextRef="#ctx0" brushRef="#br0" timeOffset="11364.84">27539 3007 302 0,'12'-15'145'15,"0"2"-67"-15,2 10-47 16,-6 3-11-16,-5 8-11 16,2 12-6-16,-5 16 0 15,0 14-2-15,0 23 6 16,0 20 2-16,-8 21 2 15,-6 13-2-15,-2 7-7 16,0-5 1-16,0-10-3 16,4-10 1-16,4-15-7 0,8-20-22 15,0-18-25-15,0-19-35 16,12-37-102 0</inkml:trace>
  <inkml:trace contextRef="#ctx0" brushRef="#br0" timeOffset="11647.62">27692 3256 263 0,'14'-85'154'0,"1"11"-74"15,5 11-40-15,2 8-23 16,1 14-6-16,7 10 1 16,6 5-3-16,5 14 2 15,3 12-2-15,0 0-6 0,-7 24-1 16,-12 14 9-16,-17 10-4 15,-25 17-1 1,-19 13 1-16,-21 11-2 16,-24 1-3-16,-13-5 3 15,-8-11-4-15,5-17 2 16,13-13-3-16,14-11-2 0,19-12 4 16,11-9-16-16,18-12-32 15,10-10-26-15,15-18-125 16</inkml:trace>
  <inkml:trace contextRef="#ctx0" brushRef="#br0" timeOffset="11997.09">28010 2979 148 0,'41'-32'215'0,"-1"-1"-86"15,-9 9-54-15,-5 3-35 16,-9 9-17-16,-4 5-10 15,-4 7-6-15,-3 0-4 16,-6 11 2-16,0 14-2 16,0 7 2-16,0 17 0 15,0 18-3-15,-14 8 0 16,5 20-1-16,-5 2 0 16,6 5 3-16,0-4-2 15,0-10-4-15,8-5 0 16,0-14 2-16,-10-9 4 15,10-11-4-15,0-8 4 16,-6-8-6-16,6-10-1 0,-11-6-18 16,11-5-14-16,-14 0-7 15,3-12-9-15,2-3-86 16,0-18-57-16</inkml:trace>
  <inkml:trace contextRef="#ctx0" brushRef="#br0" timeOffset="12279.78">28753 2988 203 0,'25'-34'223'0,"-5"11"-68"16,-8 2-72-16,-4 8-46 15,-3 9-20-15,-5 4-8 16,0 21-5-16,-16 12-1 15,-1 20-1-15,-4 20-5 16,-1 20 4 0,-4 21-1-16,4 12 3 15,4 0-5-15,2-3 3 0,-6-9-3 16,2-16-28-16,0-12-20 16,-5-22-3-16,1-10-2 15,0-18-17-15,-9-19-61 16,-3-22-28-16</inkml:trace>
  <inkml:trace contextRef="#ctx0" brushRef="#br0" timeOffset="12445.91">28100 3744 118 0,'-38'-48'265'0,"10"7"-92"16,9 8-61-16,19 10-61 0,3 2-26 16,30 2-16-1,32-8-1-15,32 4-5 16,32-2-1-16,21 4-2 15,9 2-11-15,-12-3-35 16,-18 6-53-16,-26-8-106 16</inkml:trace>
  <inkml:trace contextRef="#ctx0" brushRef="#br0" timeOffset="12895.26">29273 3034 343 0,'37'-23'149'16,"-6"4"-69"-16,-6 6-40 15,-5 6-24-15,-3 7-10 16,-9 7 3-16,0 18-1 16,-8 15 0-16,0 22 5 15,0 26-6-15,-8 19-1 16,0 10-2-16,8-3-2 15,-8-8-1-15,8-20 3 16,0-17-4-16,0-19 4 16,0-19 2-16,0-19 22 15,0-26-6-15,0-36-10 16,0-43-8-16,19-33-4 16,18-17 6-16,16-4-3 15,7 9 10-15,2 16 0 16,0 19-8-16,-2 26-7 15,1 21-1-15,-1 23 1 16,2 28-4-16,-5 26 2 16,-9 24 7-16,-20 28 4 15,-28 30-2-15,-36 30-1 16,-44 17-3-16,-51 9-4 16,-32 0-29-16,-18-12-30 15,-8-16-48-15,11-26-106 16</inkml:trace>
  <inkml:trace contextRef="#ctx0" brushRef="#br0" timeOffset="13626.93">26927 4924 202 0,'-74'0'218'16,"14"0"-99"-16,10 0-57 0,19 0-34 16,10 0-22-1,13 0-22-15,19 0 9 0,26 13 11 16,40 0 21-16,45-6-1 16,41 1-5-16,32 1-8 15,20-9 4-15,28 0-2 16,37 0 4-16,36-21 3 15,27-20 5-15,2-22-5 16,8-33 4-16,12-33-4 0,10-34-3 16,-15-24 0-16,-31-26-7 15,-48-2-1-15,-66 7-8 16,-71 9-6-16,-70 7-1 16,-74 9 2-1,-74 9 4-15,-59 11-2 16,-40 13 3-16,-35 15-1 15,-24 16 1-15,-40 26-1 16,-47 20 4-16,-51 27-3 16,-21 30-2-16,-7 28 3 15,-12 30-5-15,-17 23 1 16,0 28 4-16,18 21-2 16,24 30-3-16,27 22 3 15,29 41-3-15,38 30 3 16,46 10 0-16,61-2-4 0,71-12-2 15,70-22 3 1,66-21-1-16,61-17 4 0,47-28-1 16,53-27 2-16,44-24 2 15,34-25-8-15,19-24 5 16,-4-28-38-16,-22-22-48 16,-27-23-116-16</inkml:trace>
  <inkml:trace contextRef="#ctx0" brushRef="#br0" timeOffset="13891.17">28875 5247 685 0,'-16'-50'35'0,"0"10"-390"16</inkml:trace>
  <inkml:trace contextRef="#ctx0" brushRef="#br0" timeOffset="14059.84">29637 5292 1331 0,'-11'-49'499'0,"11"7"-664"0,0 15-430 16,-11 7-472-16</inkml:trace>
  <inkml:trace contextRef="#ctx0" brushRef="#br0" timeOffset="18935.78">27039 9577 257 0,'13'-40'277'0,"-5"6"-79"16,-4 11-96-16,-4 4-51 16,0 5-24-16,0 14-23 15,0 16 0-15,0 33 8 0,0 28-4 16,-12 34 5 0,-9 27-10-16,1 20 1 0,-9 10-4 15,1-5 0-15,4-8-3 16,8-22-5-16,3-22-42 15,13-25-31-15,9-22-28 0,2-23-29 16,6-41-102-16</inkml:trace>
  <inkml:trace contextRef="#ctx0" brushRef="#br0" timeOffset="19168.9">27601 9317 595 0,'23'-61'247'15,"-6"21"-128"-15,-5 19-67 16,-4 21-27-16,-8 34-5 16,0 22-13-16,0 29-5 0,0 34 1 15,-11 26-5-15,-2 15 1 16,4 3 0-16,0-6-1 16,1-10-9-16,2-12-32 0,-3-21-73 15,1-21-26-15,0-14 3 16,-1-23-48-16,1-20 4 15</inkml:trace>
  <inkml:trace contextRef="#ctx0" brushRef="#br0" timeOffset="19327.77">26898 10369 394 0,'-49'-30'213'15,"16"6"-97"-15,18-2-72 16,15 7-47-16,26-2 4 0,23 2-4 15,21-7 2-15,23-2-3 16,18-4-31-16,14-10-43 16,17-15-40-16,8-17-102 0</inkml:trace>
  <inkml:trace contextRef="#ctx0" brushRef="#br0" timeOffset="19636.08">28862 9183 374 0,'-24'-25'155'0,"-20"14"-58"16,-25 11-39-16,-20 20-13 16,-9 19-12-16,-3 11-14 15,6 11-5-15,19 9-9 16,15-1-1-16,21 0-4 16,19-8-3-16,21-3 0 0,26-6-2 15,17-4 5-15,18 2-1 16,13-2-3-16,-2 1 7 15,-11 0 4-15,-16-1-6 16,-17-3 2-16,-16 0 6 16,-12 3 6-16,-28-1-7 15,-13-1-11-15,-11-7-1 16,-8-3-52-16,-5-3-37 0,3-9-15 16,13-12-45-16,13-12-14 15</inkml:trace>
  <inkml:trace contextRef="#ctx0" brushRef="#br0" timeOffset="19935.48">29103 9411 326 0,'60'-50'223'16,"-15"14"-91"-16,-11 8-68 16,-12 11-37-16,-5 1-13 0,-1 4 1 15,-3 4-3-15,-2 0-7 16,6-5-4-16,-1 1 0 15,1-4 7-15,-5-4 11 16,-4 3 10-16,-8 1 10 16,-8 0-3-16,-12 8-18 0,-14 8-6 15,-14 15-4 1,-13 14-4-16,-4 15-4 0,5 23 6 16,3 13-6-16,12 11-3 15,17-4 0-15,16 5 0 16,24-12-3-16,19-6-23 15,25-9-43-15,26-16-44 16,16-16-28-16,3-21-102 16</inkml:trace>
  <inkml:trace contextRef="#ctx0" brushRef="#br0" timeOffset="20450.81">30531 8824 535 0,'-59'-101'188'16,"-19"-5"-137"-16,-20 0-92 16,-27 5-16-16,-30-1 23 15,-31 0 21-15,-29 0 9 16,-25 9 21-16,-15 15-1 15,-14 22-6-15,-7 27-5 16,-12 29 2-16,-13 50 8 16,-12 38 7-16,2 38 10 15,-4 37 10-15,19 36 0 0,24 42-12 16,24 39-5-16,33 33-3 16,33 9-3-16,45-8-6 15,46-20 10-15,58-22-2 0,54-19-2 16,56-21-9-16,53-20-2 15,57-26-2-15,56-28-12 16,47-35-22-16,26-42-13 0,25-40-7 16,20-45 10-16,21-49-11 15,12-45-3-15,-5-36 10 16,-11-41 20-16,-9-41 23 16,-23-36 30-16,-28-29 19 15,-47-13 5-15,-56 10-8 16,-56 23-2-16,-69 25-18 15,-67 25-40-15,-68 19-54 16,-60 25-35-16,-62 25-19 16,-43 25-81-16,-47 26-251 0</inkml:trace>
  <inkml:trace contextRef="#ctx0" brushRef="#br0" timeOffset="21603.9">28798 11507 683 0,'-12'-13'459'16,"-2"-2"-240"-16,6-1-242 16,0 4-202-16,2 3-27 0,6 1 73 15,-9 3 68-15,9 5 3 16,-12-3-55-16</inkml:trace>
  <inkml:trace contextRef="#ctx0" brushRef="#br0" timeOffset="21798.14">28823 11482 786 0,'-42'-28'537'15,"2"-5"-307"-15,7 5-483 16,6 8-170-16,3 4 8 15</inkml:trace>
  <inkml:trace contextRef="#ctx0" brushRef="#br0" timeOffset="22379.94">19429 11426 132 0,'-36'-5'267'0,"-1"-3"-87"16,9 1-38-16,7-3-50 15,10 7-39-15,11 3-36 16,8 0-16-16,24-4 0 16,33-5-4-16,45-3 6 0,56-3 1 15,67-11-4-15,67 3 2 16,53-2-1-16,45 0-5 16,40 6 1-16,29-2 4 0,8 3-1 15,-8 4 0-15,-4-2 24 16,-8-1 50-16,-24 0-11 15,-42 1-8-15,-52 0-24 0,-61 4-20 16,-57 4-20-16,-51-1-34 16,-47 7-10-16,-36-3 4 15,-28-5 0-15,-20 0-45 0,-25 1-27 16,-12-3-5-16,-32-4-63 16,-16-5 5-16</inkml:trace>
  <inkml:trace contextRef="#ctx0" brushRef="#br0" timeOffset="22679.96">25102 10701 321 0,'-36'-30'242'16,"17"3"-21"-16,6 7-103 0,13 11-63 15,21 9-27-15,22 17-13 16,22 11-8-16,21 10-4 16,16 10 2-16,11 8-3 0,1 6-1 15,-13 3-1-15,-15 4-4 16,-25 4 2-16,-26 1 11 15,-35-5-4-15,-27-4 5 16,-38-5-4-16,-25-10 1 0,-16-10 1 16,-3-15 6-16,3-13 20 15,10-12-4-15,10-7-3 16,16-18-13-16,14-8-12 0,15-11-4 16,17-14-7-16,24-11 0 15,16-12-10-15,24-14-38 16,13 3-32-16,12-1-39 0,0 3-48 15,-8 9-75-15</inkml:trace>
  <inkml:trace contextRef="#ctx0" brushRef="#br0" timeOffset="31931.8">10171 8511 90 0,'-20'0'123'16,"0"0"12"-16,0 0-60 15,-2 0-38-15,3 0-17 16,3 9-8-16,0-9-8 0,-1 7 2 16,4 2-3-1,2-9-2-15,-1 7 4 0,0-7-5 16,3 0 3-16,9 8 1 0,-13 1-3 16,13-9 4-1,-6 13-3-15,6-13 3 0,0 0 2 16,0 0 0-16,0 0-2 15,0 7 3-15,0-7-7 16,0 0 3 0,6 8 0-16,10 0 8 0,14-8-1 15,19 12-2-15,19-3 17 16,26-2-6-16,24-7-2 16,27 0-6-16,22 0-4 0,24 0-1 15,19 0 3 1,39 0-3-16,44-7-3 0,52-5 3 15,35 0-1-15,52-4 0 16,67-5 2-16,53 1-7 16,58-5-5-16,53-5 2 15,18 7-2-15,20 3 4 0,12 0-3 16,-29 8 5-16,-21-1 9 16,-26 5 31-16,-40 8 10 15,-55 0 8-15,-65 0-17 16,-55 8-20-16,-55 5-10 0,-55 4-10 15,-52-2-2-15,-49-2 3 16,-44-2-4-16,-45 1 4 16,-33-12-4-16,-25 7 3 15,14 4-1 1,-49-11 28-16,-29 0-3 16,0 0-2-1,0 0-14 1,0 0-7-16,0 0 0 0,3 0-4 15,9 0-7 1,-4 0 1-16,5 0 0 16,3 0 4-16,0 0 2 0,6 7-2 15,1 2-2-15,2-9 7 16,2 12 0-16,-3-12-11 16,2 7 10-16,-6-7-1 15,-4 9 3-15,-4-9-2 16,0 0-1-16,-4 0 0 0,-2 0-1 15,-6 0 4 1,0 0 0-16,0 0 7 16,0 0-10-1,0 0 6-15,0 0-9 0,0 0 3 16,0 0-2-16,0 0-3 16,0 0 10-16,0 0-9 15,0 0 8-15,0 0-8 16,0 0 4-16,0 0-7 15,0 0 8 1,0 0 1-16,0 0-2 16,0 0 3-16,0 0-5 15,3 0-3-15,-3 0 6 0,0 0-1 16,0 0 1-16,0 0-1 16,0 0-6-16,5 0 3 15,-2 0 0-15,-3 0-5 0,3 0 9 16,5 0 2-16,9 0-10 15,12 7 3-15,15 6 5 16,16-1-2-16,27 4 0 16,18 5 1-16,26 3-4 15,27 5 3-15,28 6-14 0,26 8 0 16,14 0-5-16,15 2 0 16,-5 0 8-16,-9 0 5 15,-17-4 1-15,-15-5 4 16,-17-3-1-16,-15-9 6 0,-16-4 2 15,-22-2 13-15,-18-12 0 16,-19-6-1-16,-18 10 5 16,-18-10-6-16,-13 0-8 0,-9 0 0 15,-4 0-9-15,-11 0 0 16,-4 0-3-16,-3 0 3 16,-3 0-2-16,-5 0 0 15,0 0-10-15,0 0-16 16,0 0-37-16,0 0-46 0,0 0-38 15,-13 0-31-15,-3 0-69 16</inkml:trace>
  <inkml:trace contextRef="#ctx0" brushRef="#br0" timeOffset="32411.9">29858 5182 373 0,'-9'-16'151'16,"1"-1"-69"0,2 5-44-16,6 0-23 15,0 3-9-15,0 9-5 16,0 0-12-16,-14 12-23 0,-6 9-99 15</inkml:trace>
  <inkml:trace contextRef="#ctx0" brushRef="#br0" timeOffset="32627.83">29321 7852 892 0,'0'-50'272'0,"0"10"-330"16,0 12-231-16,-11 16-50 15</inkml:trace>
  <inkml:trace contextRef="#ctx0" brushRef="#br0" timeOffset="32867.19">29556 8548 779 0,'-6'0'330'16,"6"0"-204"-16,-12-9-252 15,4 6-97-15,-5 3 26 16,0-5 37-16,2-3 15 16,-1 0-16-16</inkml:trace>
  <inkml:trace contextRef="#ctx0" brushRef="#br0" timeOffset="48705.3">17106 10767 341 0,'30'-46'198'0,"-9"-6"-72"15,-7-10-45-15,-6-1-21 0,-8-8-11 16,0-10-6-16,-22-8-15 16,-16-13-10-16,-18-9 1 15,-23-8-2-15,-34-2-8 0,-31-1-7 16,-32 11-2 0,-18 10 6-16,-21 16-4 0,-14 7-2 15,-23 17 3-15,-25 13-6 16,-23 15 0-16,-11 12 6 15,-6 21-2-15,-4 16 0 0,-5 30 0 16,-7 39 0-16,-7 45-1 16,-5 58 8-16,12 48 5 15,20 46 11-15,21 46 19 0,29 59 10 16,39 34-19-16,44 6-8 16,63-4-14-16,59-4-3 0,75-16-4 15,64-33 4-15,86-49 8 16,102-60-2-16,90-66 0 15,85-80-2-15,80-78-3 16,65-82-5-16,39-78-3 16,39-60-1-16,-1-53 4 0,-20-49 3 15,-38-52 6-15,-51-48-3 16,-66-16-8-16,-81-2-1 16,-84 0-2-16,-97 12-24 0,-88 24-21 15,-106 38-20-15,-104 44-38 16,-98 45-24-16,-80 48 9 15,-85 46 16-15,-79 40 1 0,-60 36 1 16,-41 34-38-16,-28 32-23 16,-5 24 26-16</inkml:trace>
  <inkml:trace contextRef="#ctx0" brushRef="#br0" timeOffset="49603.97">17928 14824 463 0,'-9'-12'351'16,"-4"0"-82"-16,5 0-122 0,8 0-77 16,-9 8-43-16,9 4-20 15,0 16-7-15,0 15 12 16,9 26-12-16,-1 17 3 0,5 16-2 16,4 17 0-1,-2 11-3-15,5 0-1 0,-3-5 4 16,-1-6 4-16,2-21-5 15,-7-22 1-15,-3-15 2 0,1-20 0 16,-1-38-12-16,3-40-13 16,6-47-21-16,9-52 13 15,8-51 11-15,6-50 12 0,11-36 20 16,1-20 18-16,8 11 13 16,0 23-12-16,2 31-7 0,3 40-10 15,6 36-12 1,-3 34-1-16,5 32-10 0,9 26 10 15,9 23-8-15,20 17-7 16,3 25-6-16,6 17-27 0,3 27-64 16,-1 16-86-16,-11 7-22 15,-15 14-30-15,-20 12-7 16</inkml:trace>
  <inkml:trace contextRef="#ctx0" brushRef="#br0" timeOffset="50904.06">19170 14226 349 0,'-52'-8'373'0,"10"-9"-79"16,14-2-116-16,8 3-89 15,8 7-49-15,12 6-28 16,0 3-3-16,12 20-4 16,3 12-1-16,-2 20 7 0,-5 22-7 15,-8 12 2-15,0 7 1 16,-21 1-8-16,-6-5 2 15,-6-15 1-15,-3-14-1 0,7-14 0 16,6-14 5-16,5-16-5 16,6-16-14-16,12-23-14 0,0-23-9 15,12-14 9-15,14-11 12 16,8 11-1-16,12 6 10 16,3 18 3-16,0 20 0 15,0 16 5-15,-1 28 11 16,0 22-4-16,-8 10 2 0,-7 10-4 15,-12-1-1-15,-8-3-2 16,-7-15 1-16,-6-6 6 0,0-16-3 16,0-13 2-16,-14-16 1 15,-4-8-13-15,2-24-2 16,4-21-1-16,4-29-12 0,8-24 10 16,3-12 7-16,11 3 6 15,2 19 2-15,0 17-5 16,0 27-7-16,1 21-4 0,2 31 17 15,10 24 21 1,2 33-1-16,4 24-6 0,-4 15-4 16,3 15-6-16,-6 1-9 15,-4-12 2-15,-4-18-4 16,-2-18 3-16,-7-15-4 0,-3-12 14 16,-5-17 29-16,-3-20-9 15,0-20-16-15,0-33-14 0,0-32-4 16,0-41-7-16,17-34 0 15,12-15 6-15,10 1 1 16,15 10-1-16,6 32-1 16,2 25-1-16,3 33-6 15,4 30 9-15,4 36 1 0,0 36 11 16,0 29-4-16,-4 29 8 16,-9 23-2-16,-11 17 1 15,-20 5 7-15,-17-5-14 0,-12-12 1 16,-19-17 0-16,-14-19 2 15,-5-16 10-15,-1-22-9 16,-6-16-1-16,4-24-1 0,5-12-6 16,8-26-15-16,7-20-8 15,21-22 10-15,4 4 1 0,13 9 3 16,6 16-2-16,6 13 3 16,9 26 3-16,6 21-2 15,0 19 2-15,1 21 13 16,-8 8-10-16,-5 9 2 15,-7-1 7-15,-11-8-7 0,-5-13-10 16,-5-7 13-16,-4-12-2 16,0-11 5-16,-8-14-9 0,-8-11 4 15,-4-17-21-15,-5-13 4 16,4-12 2-16,5-11-21 16,5-10-32-16,11-7-24 0,0-6-19 15,16-1 11 1,16-7 3-16,16 7 13 0,17 5 4 15,8 7 18-15,6 10 15 16,-8 6 20-16,-6 10 11 16,-11 10 13-16,-10 11 23 0,-12 10 24 15,-7 2 22-15,-4 5 17 16,-8 3-23-16,-4 9-7 16,2 17 21-16,3 16 0 0,4 27 7 15,3 30 2-15,-6 31 16 16,2 31-5-16,-9 19-17 15,-8 17-25-15,0 1-34 0,-22-1-24 16,-9-1 0-16,-9-7 0 16,-14-17 0-16,-6-20 0 15,-10-22 0-15,-7-23 0 16,4-21 0-16,8-27 0 0,9-36 0 16,6-38-28-16,14-40-89 15,20-33-17-15,19-29 44 0,31-14 52 16,19 6 28-16,20 16 15 15,16 24 19-15,12 29 16 16,5 37 5-16,6 35 8 0,7 34 7 16,-5 29 3-16,-1 16-21 15,-7 11-27-15,-7 1-6 16,-16-4-7-16,-10-8-39 0,-19-17-83 16,-15-21-89-16,-9-11-58 15,-17-21-24-15,-8-16 37 16,-5-33 78-16,-14-32-89 15</inkml:trace>
  <inkml:trace contextRef="#ctx0" brushRef="#br0" timeOffset="51185.11">21614 14162 599 0,'-53'-69'256'16,"-3"11"-85"-16,7 9-16 0,9 13 71 15,15 12-115-15,10 7-55 16,15 5-37-16,15 8-3 15,27 4-8-15,21 0-13 16,19 0 4-16,14 0 4 16,15 7-11-16,-2 5-4 0,-2-3 0 15,-18-1 1-15,-19-8-14 16,-23 9-15-16,-15-9-7 16,-20 7 14-16,-20-7-40 0,-19 0-49 15,-21 0-19-15,-14 0-4 16,-11 0-16-16,-1 0 21 15,1 0-6-15,13 0 1 0,10 0 2 16</inkml:trace>
  <inkml:trace contextRef="#ctx0" brushRef="#br0" timeOffset="51733.24">23339 13286 298 0,'26'-94'175'0,"-26"1"-51"0,-18-2-27 16,-21 7-42-16,-21-2-30 16,-21 9-7-16,-22-1-14 15,-18 5-2-15,-30 4 2 16,-23 3-1-16,-26 9 3 0,-24 8 3 15,-30 13 11-15,-38 12 5 16,-35 11 9-16,-22 17 1 16,-11 20 21-16,-6 17 15 0,-4 16 3 15,8 15-8-15,10 19-27 16,12 14-3-16,14 25-8 16,16 22 15-16,19 29-3 0,22 40-2 15,26 31-13-15,31 25-7 16,38 16-12-16,37 8 6 0,35 12-4 15,45 4-2 1,49 2-2-16,50-15 0 0,49-18-1 16,53-25 7-16,46-31-8 15,49-26 3-15,50-32-5 0,45-34 6 16,36-37-6-16,25-36 0 16,35-32-10-16,22-34 3 15,10-39-10-15,-2-42 5 0,-14-47 4 16,-19-55 6-16,-19-48 5 15,-37-37-6-15,-41-29 7 16,-45-23-4-16,-47-22-3 0,-51-2-65 16,-52 12-85-1,-59 27-74-15,-55 33-22 0,-65 37-18 16,-58 32 28-16</inkml:trace>
  <inkml:trace contextRef="#ctx0" brushRef="#br0" timeOffset="54446.02">24587 14596 548 0,'-10'-12'216'16,"-1"4"-6"-1,5 0-12-15,6 0-103 0,0 8-54 16,0 0-25-16,-14 12-14 15,-2 4 1-15,-5 1-3 16,-4 0 7-16,3-5-3 0,-4-5-2 16,1-7-2-16,2 0 2 15,-3 0-4-15,9-12-3 16,0-5-1-16,17-7-6 0,0-4-8 16,12 0-2-16,16-1 9 15,12 1 2-15,9 7 9 0,3 13-4 16,2 8-2-1,-6 16 7-15,-3 16 1 0,-5 11-1 16,-4 4 2-16,-2 3-1 16,-11-5 3-16,-6-9 3 15,0-8-3-15,-5-12 1 0,-4-3 11 16,0-13 6-16,7-23-15 16,6-27-16-16,5-24-1 15,0-27 2-15,0-22 5 0,-6-15 2 16,-12-9 21-16,-8 0 9 15,-20 9-3-15,-14 21 2 16,-9 22-13-16,-2 27-7 16,0 16-5-16,0 19 2 0,5 11-7 15,4 19 4-15,7 3-5 16,6 25 1-16,7 3-8 16,16 8-7-16,8 9-22 0,15-4-8 15,20-4-16-15,24-4-12 16,15-14 4-16,9-10 22 15,12-13 18-15,-1-18 20 0,-11-6 23 16,-12-8 39-16,-14 3 39 16,-16 5 27-16,-18 3-8 15,-6 9-23-15,-11 4-38 0,-8 3-28 16,2 9-15 0,-8 33 4-16,0 36 0 0,-19 46 1 15,-15 39-8-15,0 33-1 16,-9 12-38-16,7 1-104 15,4-5-68-15,2-11-28 0,3-21 8 16,2-30-29-16</inkml:trace>
  <inkml:trace contextRef="#ctx0" brushRef="#br0" timeOffset="57457.76">4430 10000 262 0,'8'-60'198'16,"-8"-2"-84"-16,0 10-28 15,-13 7-28-15,-4 12-26 16,1 16-10-16,-11 17-8 16,-22 25-10-16,-16 29-3 15,-17 19 1-15,-2 15 1 16,5 3-6-16,19-7-4 15,16-5 2-15,20-10 3 16,24-7-8-16,32-15 9 16,33-1-2-16,28-9 3 0,17-9 0 15,3-3-5-15,-12-6 3 16,-24 6-8 0,-23 7 10-16,-35 10 8 0,-35 15-1 15,-36 8-7 1,-33 4 0-16,-21 4 0 0,-11-4-4 15,3-7 6-15,8-18-11 16,21-12-24-16,23-15-52 16,37-24-25-16,39-35-115 15</inkml:trace>
  <inkml:trace contextRef="#ctx0" brushRef="#br0" timeOffset="57741">5286 9496 349 0,'0'-45'197'0,"-25"17"-88"16,-15 24-53-16,-16 29-25 15,-10 27-14-15,1 22-3 16,17 2-12 0,20 6 2-16,20-5 0 0,19-4-1 15,26-7-1-15,16-1 2 16,7-8-4-16,5 0-3 15,-8-4 4-15,-9-4-5 16,-11-4-3-16,-13 0 2 16,-6 0-1-16,-18 8-16 15,-18 4-33-15,-13 0-42 16,-22-5-96-16,-13-7-207 16</inkml:trace>
  <inkml:trace contextRef="#ctx0" brushRef="#br0" timeOffset="58139.85">6378 9325 482 0,'22'-36'142'16,"-16"-1"-66"-16,-6 4-36 16,0 4-11-16,-15 1-6 15,-6 3 11-15,1 6 14 0,-1 3 6 16,-3 3-25-16,-9 13-9 16,-10 16-17-16,-15 16 4 15,-7 14-1-15,0 15-1 16,8 12-8-16,16 9-1 15,17-6 2-15,24 2-3 16,32-14 3-16,30-6 4 16,36-20-3-16,27-23-2 15,25-23-17-15,17-25-18 16,-4-8-20-16,-17-4-40 0,-25 5-16 16,-26 4-40-16,-30 12-55 15</inkml:trace>
  <inkml:trace contextRef="#ctx0" brushRef="#br0" timeOffset="58522.65">3655 12582 499 0,'-107'73'263'16,"31"-19"-110"-16,22-22-85 0,30-16-42 15,24-20-16-15,60-38-3 16,87-47 0-16,92-61 0 16,79-58 4-1,63-22 2-15,57-12-2 16,24 15-2-16,-10 27-1 0,-47 31-10 15,-50 37-1-15,-63 30 4 16,-57 23-16-16,-52 24-12 16,-50 13-2-16,-38 19 1 0,-30 6 8 15,-24 4 10-15,-22 13 4 16,-19 0-18-16,-25 17-45 16,-18 12-36-16,-27 11-15 15,-23 12-52-15,-24 10-29 0</inkml:trace>
  <inkml:trace contextRef="#ctx0" brushRef="#br0" timeOffset="59488.13">4327 12916 435 0,'-223'126'173'16,"48"-33"-74"-16,50-27-54 0,36-18-29 15,40-15-14-15,49-21 7 16,52-28 1-16,83-37 3 15,91-44 2-15,79-50-1 16,82-41 7-16,58-27 12 16,32-14 6-16,-10 18-11 15,-29 27-17-15,-45 34-4 16,-51 32-6-16,-67 28 5 16,-58 26-1-16,-56 14 40 0,-46 14 59 15,-35 11 5-15,-19 5-21 16,-20 4-16-16,-16 4-11 0,-13 4-14 15,-4 0-16-15,-5 4-18 16,-3 4-4-16,0 0-5 16,0 0 0-16,0 0-6 0,0 0 11 15,0 0-11 17,0 0 3-32,0 0-5 0,0 0 7 15,0-5-5-15,0 5 3 16,0 0-5-16,0 0 5 0,0 0 0 15,0 0-6-15,0 0 8 16,0 0-1-16,0 0-6 16,0 0 5-16,0 0 3 15,0 0 1 1,0 0-9-16,0 0 2 0,0 0 6 16,0 0-6-16,0 0-1 15,0 0 6 1,0 0-1-16,0 0-1 0,0 0-5 15,0 0 1 1,0 0 7-16,0 0 0 16,0 0-6-1,0 0 4-15,0 0 0 16,0 0-5-16,0 0 4 16,0 0 0-16,0 0 0 15,0 0-2 1,0 0 4-1,0 0-4 1,0 0 8-16,0 0-10 16,0 0 4-16,0 0-2 15,0 0-1 1,0 0 0 0,0 0-1-16,0 0 4 15,0 0-4 1,0 0-1-16,0 0 5 0,0 0 2 15,0 0 2-15,0 0-1 0,0 0-7 16,0 0 2 0,0 0 5-16,0 0-2 15,0 0-5-15,0 0 7 0,0 0-7 16,0 0 4 0,0 0 0-16,0 0-4 15,0-4 4 1,0 4-3-16,0 0 0 15,0-5-10 1,0 5-54-16,0 0-43 16,0 0-47-16,0 0-27 0,0 0 2 15,0 9 18-15,0-9-4 16,0 9-14-16,0-1 20 16</inkml:trace>
  <inkml:trace contextRef="#ctx0" brushRef="#br0" timeOffset="60154.38">15922 16221 557 0,'0'-19'164'0,"-21"-7"-125"15,1 6-122-15,4 4-69 16,-1-1-31-16,2 5 36 0</inkml:trace>
  <inkml:trace contextRef="#ctx0" brushRef="#br0" timeOffset="61234.88">5793 11779 472 0,'-40'28'107'0,"15"1"-59"16,25 0-26-16,25-1-11 15,31-7 2-15,43-21 16 16,42-16 9-16,41-37 20 16,43-37-2-16,21-36 3 15,23-33-14-15,20-29-5 0,2-40 2 16,-3-43 7-16,-22-47 7 15,-35-16-14-15,-40-11-9 16,-54-10-11-16,-51-15-20 0,-53-5-4 16,-63 18-5-16,-67 34-4 15,-64 46-3-15,-54 50 0 16,-51 47 5-16,-62 49 3 16,-87 59-8-16,-58 55-4 15,-64 62 7-15,-56 69 5 16,-16 62-2-16,-1 47 2 15,1 33 4-15,22 30 1 16,34 39-1-16,58 62 12 16,68 41 2-16,76 16 3 15,89 3-9-15,86 2-9 0,97-23 0 16,90-36 3-16,103-52-7 16,106-60 5-16,96-67-1 15,69-69-1-15,73-56-4 16,59-53-35-16,14-41-35 15,-10-38 27-15,-26-27 27 16,-40-25 15-16,-49-16 12 16,-52-11 10-16,-63-9 30 15,-54 3 8-15,-52 13 17 16,-47 13-4-16,-35 10-16 16,-31 15 8-16,-27 10-2 0,-20 13-8 15,-16 7 3-15,-9 10-25 16,-17 9-11-16,0 5-14 15,1 10-15-15,5 4-44 16,2 4-46-16,9 8-76 16,0 0-24-16,0 8 32 15,9 8 16-15,5 0-64 16</inkml:trace>
  <inkml:trace contextRef="#ctx0" brushRef="#br0" timeOffset="62250.63">7039 11755 314 0,'-35'-28'239'16,"5"-1"-98"-16,11 10-63 15,7-3-59-15,12 6-21 16,17 9-1-16,27 2 13 15,38 5 20-15,38 22-6 0,47 13-2 16,44 30-2 0,33 29-14-16,12 33 1 0,-4 19-6 15,-14 16 1-15,-18 5-6 16,-24-4 3-16,-27-12 3 16,-22-17-1-16,-25-25-3 0,-29-19 10 15,-23-23 23-15,-21-24 27 16,-18-11 28-16,-10-7 3 15,-8-12-19-15,-5-13-22 0,-8 0-33 16,0-8 4-16,0-9-28 16,-12-7-32-16,-1-9-24 15,1-7-40-15,-2-1-10 0,0-4-10 16,1 5 5-16,4-1 18 16,2 0 33-16,-1 4 14 0,8 6-1 15,0-7-1 1,0 5 12-16,-8 1 22 0,8 0 55 15,0-5 35-15,-9 0-25 16,9-3 7-16,0 2-7 16,0 8-8-16,0 3-14 0,9 11-12 15,3 4-5-15,13 9 2 16,6 3 2-16,14 0-2 16,5 15 2-16,-2 10-1 0,4 3 3 15,-2 9 16 1,-7 4 1-16,-5 8-5 0,-11 8-6 15,-13 9 0-15,-14 10 0 16,-25 10-1-16,-15 4-7 16,-13-5 9-16,-17 1 15 0,-4 0 1 15,3-10-2-15,6-8-7 16,3-10-3-16,5-13-15 16,18-13 5-16,4-10-1 0,16-7 14 15,7-15 13-15,12-20-20 16,0-25-16-16,20-28-2 15,17-29 3-15,11-24-5 0,9-20 2 16,5-10-2-16,-1 6 1 16,-4 10-5-16,-9 19-24 15,-8 23-59-15,-12 21-29 16,-8 16-24-16,-2 17-41 16,-10 20-20-16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0:11.5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13713 586 555 0,'-17'-54'296'15,"1"14"-131"-15,3 11-87 16,2 10-48-16,3 10-16 16,-1 18-10-16,1 18 1 15,-5 34 0-15,5 28-9 16,-3 35 4-16,-5 50 1 16,-6 42-3-16,-1 28 3 15,-3 4 0-15,7-11-3 0,-1-22 8 16,4-35-6-16,-2-35-1 15,7-31 0-15,-1-27 4 16,12-27-2-16,-13-15-2 16,13-12 9-16,-8-9-4 0,8-7 4 15,-12-5 4 1,0-12 5-16,3 8 0 0,1-8 4 16,-3 0-1-16,3 0 2 15,-1 0-6-15,9 0-3 16,0 0-1-16,0 0-4 15,0 0 4-15,0 0-9 0,0 0 4 16,0 0-5-16,0 0 0 16,0 0-5-16,9-4-3 15,10-4 4-15,27-8 2 16,27-9-3-16,28-7 3 16,30-8 2-16,18-1 1 0,1 0-5 15,-8 4 2 1,-20 9-4-16,-21 7 4 0,-22 0 2 15,-19 9 0-15,-19 4 5 16,-14-1 5-16,-5 9-4 16,-10 0-7-16,-4 0 6 15,0 0-9-15,-8-2-37 0,0-3-71 16,0-2-108-16,-12-6-28 16,-1-8-42-16</inkml:trace>
  <inkml:trace contextRef="#ctx0" brushRef="#br0" timeOffset="317.42">15122 1802 261 0,'24'-28'315'0,"-12"7"-103"16,-12 6-104-16,0 15-50 0,-23 15-32 16,-11 23-15-16,-5 14-4 15,-4 12-1-15,7 15-7 16,7 2-2-16,18 1 7 15,14-10-14-15,22-7 4 0,15-11 1 16,11-18 5-16,13-20 0 16,5-16-4-16,4-19 4 15,-4-19 6-15,-14-19-5 16,-6-12 5-16,-19-12 4 0,-18-1 19 16,-21 5-10-1,-19 12-14-15,-20 12 0 0,-22 16-25 16,-7 16-4-16,-8 21-13 15,9 9-38-15,5 8-42 16,14 3-25-16,21-4-60 16,17 0-8-16</inkml:trace>
  <inkml:trace contextRef="#ctx0" brushRef="#br0" timeOffset="650.3">15876 1579 527 0,'0'-33'201'0,"-8"0"-95"16,-7 5-54-16,-5 8-23 16,-2 8 2-16,2 7-13 15,1 5-13-15,-7 29-5 16,6 23 3-16,1 22-2 16,2 19 0-16,8 18-4 0,9-1 3 15,21-6-18-15,20-9 8 16,10-19 1-16,14-18 1 15,14-22 0-15,1-18-8 16,1-27 5-16,-7-20 8 16,-14-23-1-16,-14-22 6 15,-19-12 9-15,-14-6 19 0,-21-3 1 16,-20 10-20-16,-14 8 2 16,-10 11-8-16,-9 14-10 15,-4 11-35-15,1 16-69 16,0 17-53-16,2 8-90 15</inkml:trace>
  <inkml:trace contextRef="#ctx0" brushRef="#br0" timeOffset="915.51">16656 1501 565 0,'25'-12'273'0,"-9"5"-128"15,-4 7-75-15,-4 0-35 0,-8 0-24 16,0 14-4-16,0 19-5 16,-12 25-5-16,0 26 6 15,-5 31 2-15,-3 20-7 16,0 11 2-16,0 5 0 0,-2-8 1 16,6-10-2-16,5-10-9 15,-2-21-55-15,13-17-60 16,0-20-26-16,-8-24-12 15,8-25-67-15</inkml:trace>
  <inkml:trace contextRef="#ctx0" brushRef="#br0" timeOffset="1166.5">16697 1607 434 0,'4'-118'279'0,"0"28"-104"15,4 17-87-15,17 17-56 16,19 11-15-16,25 16-3 15,16 9-13-15,8 15 2 16,-3 14-8-16,-8 15 1 16,-14 10-9-16,-19 13-1 15,-21 10 9-15,-20 9 3 16,-25 3 4-16,-22 5-1 16,-26-5 1-16,-11 0 2 0,-10-7-4 15,-1-6 0-15,7-8-11 16,7-2-55-16,8-11-61 15,16-2-40-15,13-9-72 16</inkml:trace>
  <inkml:trace contextRef="#ctx0" brushRef="#br0" timeOffset="1863.91">12494 4278 976 0,'-206'48'356'16,"176"-31"-435"-16,21-2 28 16,55 31 2-1,31-22 54-15,48 1 16 0,51 4 5 16,47-5-7-16,49-5-6 16,56-2-1-16,50-17-5 15,24-12 2-15,20-21 29 0,26-20 53 16,2-20 40-16,-4-20 48 15,-16-34 14-15,-6-36-43 16,-5-28-150-16,-6-20 0 16,-15-16 0-16,-28-23 0 0,-36-14 0 15,-40-16 0-15,-37-19 0 16,-51 2 0-16,-59 10 0 16,-61 4 0-16,-69 3 0 15,-68-6 0 1,-74-1 0-16,-90 2 0 0,-85 24-99 15,-70 261-171-15,-79 0 85 16,-89 0 59-16,-55 0 39 0,-77 0 32 16,-45 0 26-16,-48 0 14 15,-29 0 12-15,12 0 14 16,16 0 6-16,43 89 2 16,66 249-3-16,86 49 5 15,95 31-10-15,97 10 3 16,101 7-14-16,105 2 0 15,106-22-3-15,100-41-4 0,109-52 4 16,99-58 6-16,77-64-3 16,75-63 6-16,75-57 4 15,55-57-5-15,32-44-7 0,26-39-84 16,5-38-160-16,-19-32-136 16</inkml:trace>
  <inkml:trace contextRef="#ctx0" brushRef="#br0" timeOffset="4676.1">17996 7686 163 0,'12'-17'239'0,"-4"0"-67"16,-2 1-64 0,-3 4-57-16,2 3-24 0,-2 5-11 15,0-3-4-15,2 2 4 0,-2 2 1 16,6-2-3-16,7 5-3 15,9 0 6-15,15 0-1 16,17 0 4-16,25 0 2 0,19 13 9 16,16 12 5-16,18 19 25 15,2 21-11-15,3 26-11 16,-6 22-6-16,-5 28-14 0,-4 27-3 16,-9 19-9-16,-17 21 6 15,-9 15 4-15,-17 26-2 16,-16 14-2-16,-15 7 0 0,-24-2 5 15,-18-11-2-15,-9-13-3 16,-26-16-2-16,-9-16-1 16,-13-13 9-16,-13-7 9 15,-12-9 12-15,-9-8-3 0,-24 0 6 16,-27-8-3-16,-32-14-8 16,-33-10-9-16,-33-15-10 0,-21-24 2 15,-22-14 1-15,-22-20-6 16,-20-25-5-16,-11-25 0 0,2-33 0 15,9-35 4-15,22-42-5 16,14-48-7-16,25-49-18 16,32-46-27-16,34-35-39 15,44-38 18-15,47-35 25 0,59-25 21 16,52 12 19-16,53 22 14 16,47 35 3-16,56 33-9 15,55 33-8-15,65 28 4 0,57 26-13 16,37 36-71-16,15 22-130 15,6 34-25-15,-10 36 35 0,-18 38-4 16,-35 30 9-16</inkml:trace>
  <inkml:trace contextRef="#ctx0" brushRef="#br0" timeOffset="5641.02">17558 8068 296 0,'16'-41'281'15,"1"9"-58"-15,-2 6-105 16,5 11-67-16,17 15-28 16,16 0-8-16,12 20-9 15,11 8-5-15,3 18-1 0,-3 10 1 16,-2 13-1-16,-14 12-1 16,-15 9-5-16,-20 4 3 15,-25 4 3-15,-22-5 1 0,-21-12 1 16,-18-12 1-16,-13-12 16 15,-2-14-4-15,-2-12-7 0,9-10-2 16,9-10-3-16,7-11-1 16,12 0-1-16,5-7-22 15,11-6-11-15,8-7-9 16,17-3-6-16,0-7-31 0,9 2-18 16,3-1-43-16,9 1-70 15,-1 0-189-15</inkml:trace>
  <inkml:trace contextRef="#ctx0" brushRef="#br0" timeOffset="5873.71">17867 8166 713 0,'-13'-54'389'0,"0"10"-198"15,5 11-174-15,8 16-108 16,0 17 6-16,-7 13 44 16,-4 19 26-16,-3 22 7 0,-2 27 5 15,-5 20-3-15,-7 23-36 16,-1 4-81-16,5 12-41 0,4-7-32 16,5-9-48-16</inkml:trace>
  <inkml:trace contextRef="#ctx0" brushRef="#br0" timeOffset="14027.39">24441 8588 279 0,'0'-23'233'15,"0"-3"-27"-15,0 7-76 16,0-2-63-16,0 9-31 0,0-1-9 15,0 9 9 1,-8 4 5-16,-1 0-13 0,9 0-19 16,0 9-3-16,0 11-4 15,-8 12 1-15,0 17 7 16,2 17-5-16,-8 15 0 0,2 13-2 16,-2 3-23-16,3 2-56 15,5-11-41-15,6-6-18 0,0-8-6 16,0-18-44-16,0-15-10 15</inkml:trace>
  <inkml:trace contextRef="#ctx0" brushRef="#br0" timeOffset="14493.69">24384 8704 324 0,'4'-92'244'15,"4"11"-82"-15,1 12-86 16,2 8-44-16,9 9-25 0,14 2-2 15,5 5 1-15,15 9-5 16,8 3-1-16,4 9-2 0,4 12-3 16,-8 12 5-16,-10 19-4 15,-14 15 0-15,-20 11 9 16,-18 12-3-16,-15 7-1 0,-30 6 5 16,-20 7-5-16,-20 1-1 15,-8-9 3-15,-5-8-2 16,9-12-4-16,7-9 1 15,14-16 3-15,15-4 2 0,16-7-6 16,17-13-22-16,20 0-1 16,15 0 3-16,27-7 10 15,22-1 9-15,18-1-1 0,15 9 1 16,4 0 2-16,-6 11-4 16,-14 12-5-16,-21 0-11 0,-24 6 10 15,-24-1 5-15,-24 0 5 16,-24 4 4-16,-21 1-2 15,-19-4 0-15,-10-1 3 16,-4-4-3-16,0 1 5 0,7-4-1 16,10-5 1-16,11-5-1 15,18 2-12-15,15-13-23 16,14 0-36-16,15 0-8 0,9-3-82 16,13-14-25-16</inkml:trace>
  <inkml:trace contextRef="#ctx0" brushRef="#br0" timeOffset="14925.91">25472 8206 517 0,'19'-38'327'16,"-3"10"-153"-16,-2 13-108 0,-11 7-49 15,-3 8-13-15,0 20 9 16,0 16-8-16,0 17 7 15,-8 20-3-15,-4 21-7 0,-1 7 3 16,-2 10-8-16,-1-1 4 16,4-8-1-16,-2-17 1 15,8-16 0-15,6-16-6 0,-8-16 2 16,8-12 0-16,-9-13 4 16,9-12-31-16,0-25-20 15,0-24 7-15,0-25 17 16,9-20 21-16,5-11 8 0,12-9 0 15,5 0 6-15,2 14 3 16,4 17-5-16,-1 18-1 16,7 20-4-16,-4 21 1 0,3 16 1 15,2 16-1-15,0 21-4 16,-7 11-2-16,-6 16 3 16,-10 10-2-16,-13 4 5 0,-8-1-1 15,-23-4-2-15,-19-4-14 16,-11-4-34-16,-14-4-45 15,-19-8-58-15,-7-8-85 16,-15-10-256-16</inkml:trace>
  <inkml:trace contextRef="#ctx0" brushRef="#br0" timeOffset="15774.91">23519 8109 292 0,'0'-46'275'15,"0"6"-65"-15,0 7-93 16,0 12-66-16,-8 6-28 15,8 7-12-15,-9 8-7 0,9 0-2 16,0 10-2-16,-8 17-2 16,0 4 4-16,8 10-4 15,0 3-1-15,0 2-4 0,0-10-6 16,8-4-21 0,9-3 6-16,0-12 1 0,3-17 3 15,3-8-3-15,2-13 5 16,3-11-13-16,0-17 15 15,1-17 7-15,-4-3 18 0,-5 4 33 16,-3 16 23-16,-8 9-18 16,-1 16-19-16,-5 7-20 15,-3 10-3-15,0 7-3 16,0 19 4-16,-11 18-2 0,-3 21 0 16,6 14-31-16,8 13-54 15,0 13-42-15,8-4-74 16,17-8-258-16</inkml:trace>
  <inkml:trace contextRef="#ctx0" brushRef="#br0" timeOffset="16274.94">26130 7990 116 0,'0'-28'330'16,"0"-1"-62"-16,0 5-75 15,0 8-95-15,0 4-64 0,0 3-24 16,0 1-6-16,0 8-3 15,0 0-4 1,0 13-2-16,0 8 6 0,5 2-4 16,3 10-2-1,-2 3-27-15,3 1-25 0,4-1-12 16,-2-7 5-16,7-4 20 16,-2-9 16-16,-4-16 17 15,2 0 5-15,0 0-1 0,-2-12 8 16,5-10 2-16,-3-9 0 15,3-6 12-15,-4 4 22 16,0 4 9-16,-5 9-10 0,-5 8-12 16,-3 4-9-16,0 8-8 15,0 8-5 1,5 9-4-16,-2 12 2 16,-3 6-3-16,8 10-38 15,1 4-40-15,7 0-21 0,0-4-59 16,5-12-55-16</inkml:trace>
  <inkml:trace contextRef="#ctx0" brushRef="#br0" timeOffset="16490.91">26853 7658 347 0,'15'-47'299'0,"1"10"-125"15,6 14-93-15,7 13-43 16,7 23-26-16,9 20 2 15,3 21 24-15,-5 27-12 16,0 28-7-16,-15 27 1 16,-20 14-11-16,-22 13-5 0,-21 3-4 15,-29 0-34-15,-31-2-75 16,-25-2-67-16,-26-8 33 16,-18-15-27-16,-6-24-23 0</inkml:trace>
  <inkml:trace contextRef="#ctx0" brushRef="#br0" timeOffset="16957.5">23404 7506 247 0,'9'-82'187'15,"-1"5"-84"-15,-8 13-53 16,0 9-29-16,-8 16 6 16,-4 9-17-16,-4 14 3 0,-8 16 10 15,-15 16 14-15,-23 22 10 16,-17 33-1-16,-13 41-1 16,-6 38-8-16,0 30-10 0,6 19-10 15,14 9-9-15,26 4-3 16,23-10-2-16,33-6-5 0,41-13-16 15,48-7-16 1,53-18-37-16,48-25-35 0,51-21-18 16,43-36-31-16,30-30-35 15</inkml:trace>
  <inkml:trace contextRef="#ctx0" brushRef="#br0" timeOffset="17272.88">28249 8059 229 0,'0'-4'249'0,"-8"4"-62"16,8 0-98-16,0 0-43 0,0 0-23 16,0 0 42-16,0-3 44 15,0-1-9-15,0-1-30 16,0 2-35-16,0-2-15 16,0 1-18-16,0 4-45 15,0 0-84-15,0 0-57 16,0 0-47-16,-11 0-41 0</inkml:trace>
  <inkml:trace contextRef="#ctx0" brushRef="#br0" timeOffset="17442.02">28306 8481 557 0,'25'27'183'15,"-5"-4"-86"-15,-8 11-52 16,-12 6-25-16,0 13-5 15,-29 8-7-15,-18 4-8 16,-27 5-57-16,-31 2-96 16,-31-3 153-16,-25-3-331 0</inkml:trace>
  <inkml:trace contextRef="#ctx0" brushRef="#br0" timeOffset="18120.9">20104 8251 190 0,'8'-21'294'0,"-3"2"-91"16,-2 2-106-16,-3 8-64 0,0 3-26 15,0 6-5-15,0 11-2 16,0 12 3-1,0 18-1-15,0 21 7 0,-12 19-6 16,-5 14-3-16,0 9 3 16,3 6-6-16,-3-4 2 15,9-8-12-15,8-9-45 16,-9-15-34-16,9-14-12 0,0-14-49 16,0-19-10-16</inkml:trace>
  <inkml:trace contextRef="#ctx0" brushRef="#br0" timeOffset="18405.93">19974 8511 452 0,'0'-73'211'0,"0"3"-93"0,0 6-67 16,9 7-34-16,6 8-14 16,13 7-2-16,12 11-3 15,14 5 2-15,3 10-7 16,4 9-6-16,-5 7-9 0,-6 16-1 15,-18 13 8-15,-15 6 8 16,-17 15 8-16,-30 7 4 16,-14 9-2-16,-13-2-1 0,-7 1 4 15,-3-8 4-15,7-4-10 16,3-13 1-16,13-6 3 16,12-11-1-16,7-7-11 15,8-4-23-15,10-12-34 0,7 0-20 16,0 0-9-16,13-7-65 15,6-14-194-15</inkml:trace>
  <inkml:trace contextRef="#ctx0" brushRef="#br0" timeOffset="18786.87">20413 8296 262 0,'28'-21'247'0,"-11"5"-64"16,-6 8-93-16,-3-1-44 15,2 9-31-15,-10 0-7 0,0 17-2 16,0 11-2-16,0 9-3 15,0 12-1-15,0 3 2 16,-14 4-1-16,6-6-2 0,8-8 4 16,-7-14 0-16,7-5 0 15,0-5-3-15,0-18-4 16,0 0-1-16,0-13-15 16,0-15-22-16,0-17 13 0,0-17 20 15,11-9 7-15,7-3 10 16,1 12 5-16,1 10-6 15,1 7-7-15,3 11 1 0,7 15-1 16,1 7 3-16,1 12 3 16,-4 0 1-16,-1 12-2 15,-6 7 11-15,-2 4-7 16,-8-8-1-16,-4 2-8 0,1-2 4 16,-9-2-2-16,0 2-23 15,0 2-36-15,-17-1-41 16,5 1-47-16,-1-5-51 0,6-4 31 15</inkml:trace>
  <inkml:trace contextRef="#ctx0" brushRef="#br0" timeOffset="18952.84">20985 8149 369 0,'19'-12'223'0,"-5"4"-88"16,-6 8-71-16,-8 0-30 15,0 0-19-15,0 0 1 16,0 11-9-16,0 10-1 0,-8 12-7 15,-6 8 1-15,3 4-2 16,0-1-50-16,-2 5-44 16,-3 1-44-16,-1-11-84 15</inkml:trace>
  <inkml:trace contextRef="#ctx0" brushRef="#br0" timeOffset="19119.38">20860 7502 646 0,'11'-81'277'16,"0"12"-145"-16,3 19-118 15,-6 14-119-15,0 10-20 16,0 11 42-16,0 6 13 0,8 9-17 16,1 12-80-16,-2 13-45 15</inkml:trace>
  <inkml:trace contextRef="#ctx0" brushRef="#br0" timeOffset="19702.75">21201 7933 394 0,'4'29'237'0,"-4"-5"-116"16,0 1-60-16,0-1-33 16,0 0-14-16,0 4-7 15,0 2-1-15,0 2-3 16,0-2-2-16,0-3 1 15,0-3 0-15,0-3-4 0,0-4-4 16,0-5-9-16,0-12-16 16,0 0-10-16,0 0 9 15,0 0 6-15,8-9 8 0,4-8 6 16,-1-7 5-16,5-8 7 16,5 0 11-16,-4 3 4 0,-1 4-4 15,-4 10-4-15,0 1 1 16,-4 14-2-16,0 14 3 15,1 6 10-15,-4 12 1 16,-2 9-7-16,2 8-7 16,-2-1-3-16,2-4 1 0,2-7-4 15,-4-12-2-15,2-8 3 16,-2-4 3-16,5-13-8 16,6-17-5-16,4-21 1 0,7-26 0 15,9-27 11-15,2-23-2 16,2-6 9-16,-7-7 16 15,2 13 24-15,-7 19 15 0,-9 23-6 16,0 19-12-16,-4 17-13 16,-9 10-8-16,-4 10-19 15,0 16-6-15,0 14 0 16,-8 21-5-16,-4 30 4 16,-2 22 0-16,3 15 3 0,-1 7-3 15,0-5-3-15,0-1 7 16,-1-8-4-16,5-14-4 15,8-8-10-15,0-16-54 0,0-9-48 16,0-7-29-16,0-14-15 16,0-4-41-16,0-23 3 15</inkml:trace>
  <inkml:trace contextRef="#ctx0" brushRef="#br0" timeOffset="19878.7">21433 7949 166 0,'-17'-33'267'16,"3"10"-108"-16,14 7-87 0,0-1-53 16,0 5-14-16,10 4 0 15,11-3-5-15,13 1 0 16,15-3-4-16,18 6-33 0,1-6-32 16,4 1-47-16,6 0-51 15,1-7 20-15</inkml:trace>
  <inkml:trace contextRef="#ctx0" brushRef="#br0" timeOffset="20101.59">22285 7311 269 0,'0'-66'174'15,"0"1"-58"-15,-9 8-37 0,-3 8-6 16,-4 14-26-16,2 10-16 16,5 11-11-16,-4 7-13 15,0 14 3-15,-9 21 3 0,-3 27 10 16,-9 30 1-16,-3 32-1 15,0 35-12-15,1 19-5 16,4 7-2-16,4-2 0 16,3-13-4-16,5-13-40 0,0-12-53 15,3-20-39-15,1-20-79 16,0-23-11-16</inkml:trace>
  <inkml:trace contextRef="#ctx0" brushRef="#br0" timeOffset="20258.52">21858 7956 852 0,'-8'-58'359'0,"8"3"-193"15,0 14-139-15,0 13-119 16,5 9 20-16,6 7 25 0,17 3 14 16,18 2-46-16,19 7-91 15,17 0-38-15,2 7-91 16</inkml:trace>
  <inkml:trace contextRef="#ctx0" brushRef="#br0" timeOffset="21349.72">20487 10800 429 0,'-22'-5'218'0,"6"-4"-50"0,3 2-76 16,13-1-42-16,13-6-26 16,44 3-11-16,57-6-4 0,64-2-2 15,66 3 0 1,60 4-6-16,62 7-5 0,36 5 4 16,20 12 1-16,10 9 3 15,4-2 11-15,8 2 9 16,-9-4 14-16,-27-1-9 0,-25-4-8 15,-32-5-11-15,-40 3-12 16,-42-10-24-16,-49 12-48 0,-56-12-35 16,-48 0-14-16,-51 8 5 15,-62-8-5-15,-55 0-47 16,-54 8-6-16</inkml:trace>
  <inkml:trace contextRef="#ctx0" brushRef="#br0" timeOffset="21731.98">20344 12102 117 0,'-172'74'261'0,"26"-15"-99"15,30-14-33-15,22-12-51 16,29-10-38-16,20 0-11 15,29-12 14-15,32-11 43 0,46 0 6 16,54-11-17-16,71-6-18 16,65-8-12-16,59-3-6 0,53-5 4 15,37 0 30 1,34 5 8-16,12 9-11 0,9 4-19 16,1 8-21-16,1 7-18 15,-10 12-5-15,-31 6-4 16,-26-3-1-16,-42 2-3 0,-37 2-24 15,-40 2-44-15,-40-4-42 16,-41-1-38-16,-40-1-17 0,-44-2-7 16,-33-13 31-16,-40 8 26 15,-42-8 9-15,-44 0-24 16,-39 0-25-16,-38-4-119 0</inkml:trace>
  <inkml:trace contextRef="#ctx0" brushRef="#br0" timeOffset="22065.01">21103 13152 524 0,'-221'56'353'0,"44"-15"-97"0,40-8-127 16,34-9-91-16,46-2-23 15,57-3-2-15,53 2-7 0,63-5 4 16,56 1 5-16,55-5 10 15,55-12 53-15,49 0 34 16,48 0 1-16,23-5-19 16,12-2-37-16,5 3-31 0,-6 4-17 15,-7 0-6-15,-17 0-14 16,-27 0-3-16,-33 11-21 0,-36 1-37 16,-37 0-38-16,-41 0-30 15,-36 1-29-15,-42-4-19 0,-34 3 1 16,-38-1 44-16,-42 6 38 15,-38-1 12-15,-44 0-5 16,-37-3-47-16,-37-1-12 16</inkml:trace>
  <inkml:trace contextRef="#ctx0" brushRef="#br0" timeOffset="22364.37">20368 14482 647 0,'-178'62'331'0,"35"-18"-127"16,37-10-113-16,54-6-35 15,52 1-9-15,68-5-11 16,74-1 10-16,337 7 73 16,-158-30 50-16,41 0 53 15,37-13-143-15,22 1-79 0,6-4 0 16,-5 4 0-1,-5 0 0-15,-4 3 0 0,-26 6 0 16,-25 3 0-16,-28 0-173 16,-37 12-136-16,-37 0-4 15,-45 4 27-15,-42 8 58 0,-38 1 33 16,-50 0 2-16,-48 1 33 16</inkml:trace>
  <inkml:trace contextRef="#ctx0" brushRef="#br0" timeOffset="22650.22">20379 15947 847 0,'-254'79'348'16,"50"-15"-156"-16,54-7-101 0,69-7 24 15,81-6-63-15,78-2-24 16,87-14-16-16,92-17-2 15,71-15 54-15,66-16 85 0,536-64-10 32,90-27-139-32,-517 55 0 15,1868-205-591 17,-2135 240 231-17,-62 9 39-15,-60 4 31 0</inkml:trace>
  <inkml:trace contextRef="#ctx0" brushRef="#br0" timeOffset="22946.81">19892 17018 1151 0,'-145'45'382'15,"42"1"-204"-15,46-6-45 16,57 5-116-16,71 2-45 0,65 3 21 16,76-9 0-16,76-12 24 15,66-13 51-15,48-16 49 16,41-4-91-16,18-13-26 0,3-7 0 16,-9-4 0-16,-12-1 0 15,-21 1 0-15,-21-1 0 16,-26 5-109-16,-38 3-149 0,-40 5-32 15,-45 4 16-15,-46 7 31 16,-43 5 49-16,-55 0 1 16,-54 9-12-16</inkml:trace>
  <inkml:trace contextRef="#ctx0" brushRef="#br0" timeOffset="23245.9">20181 18029 870 0,'-146'25'439'0,"41"-11"-205"16,34-14-121-16,49 0 35 0,53 0-90 16,63-12-20-16,64-7-16 15,66-6 25-15,56-7 31 16,44-5-78-16,29 0 0 0,28-2 0 15,18-2 0-15,2-1 0 16,-2 1 0-16,-9 4 0 0,-17 5 0 16,-19 4-222-16,-32 4-51 15,-34 7-10-15,-42 5 17 16,-42-1 38-16,-46 6 35 16,-53 7-7-16,-48 0 25 15</inkml:trace>
  <inkml:trace contextRef="#ctx0" brushRef="#br0" timeOffset="23529.26">20729 18261 1249 0,'-203'28'590'0,"45"-8"-382"15,40-4-208-15,40-4 0 16,42-3 0-16,53-9 0 15,56 0 0-15,72-4 0 16,75-13 0-16,63-2 0 0,51-10 0 16,44-4 0-16,33-3 0 15,19-9 0-15,1 0 0 16,-6 0 0-16,-10 1 0 0,-17 2 0 16,-29 7 0-16,-31 1 0 15,-43 11-350-15,-35 7-111 0,-40 4 87 16,-46-1 58-16,-40 5 57 15</inkml:trace>
  <inkml:trace contextRef="#ctx0" brushRef="#br0" timeOffset="27240.63">19747 9810 395 0,'-74'-24'335'0,"5"-6"-45"15,5 2-113-15,12 3-95 16,10 5-38-16,14 4-21 15,17 4-26-15,14 3 10 0,28 9-2 16,42 29-7-16,62 24 4 16,67 29 2-16,78 27 5 15,70 29-13-15,43 26 5 0,54 16-8 16,42 2-3-16,17-2-37 16,22-17 0-16,18-25-4 15,2-33-4-15,-5-32 3 0,2-44 4 16,-5-41 0-16,-8-51 1 15,-18-45-17-15,-10-63 24 16,-4-69 3-16,-8-62 15 16,-25-40 9-16,-33-33 12 15,-48-22 11-15,-65-23 9 0,-85 4 10 16,-95 26 6-16,-105 24-12 16,-115 15-10-16,-135 22-16 15,-118 24-9-15,-98 19 0 16,-98 29-7-16,-68 42 13 15,-49 40 2-15,-56 46 4 0,-26 39 2 16,-38 45-2-16,-24 61 5 16,-27 61 5-16,-8 58 1 15,16 51-6-15,24 44 3 16,47 22-1-16,86 37 1 0,89 28-7 16,104 12-5-16,105-4-3 15,113-12 4-15,118-22-10 16,125-30 8-16,132-31 4 0,117-18 6 15,93-25-3-15,76-27 3 16,71-30 6-16,45-28 5 16,20-30 7-16,14-18-9 0,3-26-4 15,-26-11-14-15,-37-17-70 16,-35 0-73-16,-46-4 9 16,-54-9-128-16</inkml:trace>
  <inkml:trace contextRef="#ctx0" brushRef="#br0" timeOffset="27972">25940 12204 629 0,'-66'-140'250'0,"-20"-14"-130"16,-31-8-92-16,-30-9-40 16,-31 3 4-16,-32 1-6 15,-34 8 12-15,-31 9 0 0,-51 17 5 16,-49 19-6-16,-50 28 14 15,-50 32 12-15,-49 35 15 0,-41 31 18 16,-20 36 14-16,-16 36 9 16,5 31 21-16,19 28 4 15,49 32 20-15,61 41-23 0,66 35-37 16,70 28-13-16,81 21-18 16,86 17-18-16,100 19-2 15,100 5-7-15,106-7-6 0,114-33 0 16,106-40-3-16,89-50 4 15,80-56-4-15,70-58 10 16,50-56-4-16,42-48 10 0,19-55-8 16,10-48 3-16,-2-49 2 15,-31-35-10-15,-31-31 1 16,-49-15-14-16,-61-17-52 0,-72-7-42 16,-84-1-48-16,-83 17 5 15,-93 15-13-15,-94 21 14 16,-101 26 24-16,-107 19 39 15,-97 19 20-15,-85 19 16 0,-89 23 8 16,-81 20 18-16,-54 17 7 16,-43 24 10-16,-18 17 2 15,5 16-7-15,24 12-46 0,44 8-80 16,53 13-77-16</inkml:trace>
  <inkml:trace contextRef="#ctx0" brushRef="#br0" timeOffset="28587.84">24136 14959 707 0,'-198'-110'171'16,"-50"-1"-101"-16,-57 7-40 0,-46 9-10 15,-37 14 4-15,-33 17 41 16,-28 21 65-16,-6 32-2 16,5 27-4-16,7 34-7 0,13 35 5 15,19 36-21-15,33 43-33 16,42 36-31-16,52 36-23 0,61 24-16 16,73 21-8-16,77-1-8 15,81-2-1-15,92-15-8 0,96-22-15 16,79-29-31-16,76-30 1 15,70-35 4-15,59-41 4 16,44-32 15-16,28-42 25 16,20-32 41-16,5-32 48 0,-8-33 64 15,-15-29 47-15,-34-29 8 16,-47-32-168-16,-64-28-16 16,-70-24 0-16,-81-16-58 0,-75-5-157 15,-77 9-12-15,-84 7 22 16,-88 16 41-16,-83 21 40 15,-80 16 45-15,-72 24 33 0,-51 21 22 16,-44 28 1-16,-21 25-15 16,-9 25-61-16,8 20-52 0,6 16-63 15,24 25-165-15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0:45.9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10524 4225 454 0,'-48'-82'171'0,"3"5"-60"0,13 4-31 15,8 11 13-15,7 10 0 16,17 11-3-16,0 8-13 16,0 9-18-16,0 3-21 15,0 10-22-15,0 11-9 16,3 11-1-16,2 30 14 16,4 30 3-16,-9 26-1 0,0 28 2 15,0 18-11-15,-14 12-8 16,-4 7-1-16,-12 6-1 15,-1-2 5-15,-12-4-4 0,0-1-4 16,1-16 2-16,2-14-2 16,4-25 5-16,4-25-4 15,7-19 3-15,5-19 4 0,8-10-6 16,0-8 1 0,12-9 3-16,0-16-3 0,0 0-4 15,20 0 3-15,21-8-8 16,32-13 6-16,27-3 4 15,23-8 0-15,11 3 1 16,-1 5-4-16,-14 3-1 0,-23 5 3 16,-18 3-6-16,-18 1 6 15,-14 5 6-15,-18 2-3 16,-9 1 0-16,-1 4 1 0,-6 0 1 16,-2 0-10-16,-10 0 5 15,0-3-21-15,0 3-68 16,0-9-104-16,0 2-95 0,0-10-6 15,0-8-23 1</inkml:trace>
  <inkml:trace contextRef="#ctx0" brushRef="#br0" timeOffset="350.11">11904 4978 558 0,'0'-21'185'0,"-16"5"-90"0,-11 12-50 15,-9 4-27-15,-6 20-8 16,-3 9-7-16,4 7 7 16,5 9-13-16,7 9 7 15,13 3-6-15,16-1 1 16,0 2-3-16,16-10-11 0,10-12 10 16,5-6 1-16,6-18 1 15,5-12 2-15,1-21 0 16,-1-11 1-16,-7-13-2 0,-5-4 2 15,-14-9 9-15,-12 2 11 16,-4 3 18-16,-20-1 3 16,-10 11-7-16,-1 1-8 0,-7 14-14 15,-2 3-10-15,-1 9-16 16,6 3-36-16,-4 13-39 16,7 0-38-16,8 0 0 15,9 10-31-15,7-10-28 16,13 0 36-16</inkml:trace>
  <inkml:trace contextRef="#ctx0" brushRef="#br0" timeOffset="648.94">11950 4851 38 0,'76'-13'144'0,"-14"6"54"0,-17 2-46 15,-16 1-37-15,-10 4-36 16,-7 0-29-16,-4 0-16 16,-8 0-19-16,0 0-8 0,0 0-4 15,0 21-2-15,8 12 1 16,0 3-4-16,8 14 4 0,9 2-3 15,12 1-2 1,7-4 3-16,10-11-6 0,11-10 1 16,6-13 5-16,3-15-2 15,-1-12 6-15,-11-11-9 16,-17-14 5-16,-18-12 1 0,-19-5 12 16,-16-3 12-16,-16 4 7 15,-20 5-20-15,-14 6-6 0,-10 11-1 16,-13 9-8-16,0 10-8 15,4 12-33-15,6 0-47 16,14 12-45-16,14 1-97 0</inkml:trace>
  <inkml:trace contextRef="#ctx0" brushRef="#br0" timeOffset="1147.92">13269 4653 420 0,'34'-21'274'0,"-11"8"-100"0,-6 5-90 16,-9 8-51-16,0 13-16 15,-8 12-8-15,0 19-5 16,0 25 3-16,-8 24-6 16,0 21 8-16,0 29-9 15,8 16 7-15,0 4-8 0,0-4 1 16,0-16 0-16,11-21-3 15,2-21-4-15,-1-24-6 16,0-23-17-16,-4-18-26 0,1-23-27 16,-6-34-36-16,2-35 14 15,-5-42 25-15,0-29 1 16,0-19 43-16,-8-6 65 0,-9 2 12 16,2 12 12-16,-7 12 12 15,5 10 0-15,6 19 2 16,11 16 18-16,0 12-33 0,11 8-25 15,22 9-13-15,16 6 3 16,24 13 8-16,12 14-3 16,9 14-5-16,-4 13-5 15,-10 13-12-15,-15 11 3 16,-11 5 3-16,-21 7 1 0,-25 9-2 16,-25 0-3-16,-28 2-2 15,-23-4-3-15,-14-6-10 0,0-4 4 16,1-18-35-16,5-6-32 15,10-17-40-15,15 0-22 16,9-17-119-16</inkml:trace>
  <inkml:trace contextRef="#ctx0" brushRef="#br0" timeOffset="1546.91">16193 3711 705 0,'13'-108'354'0,"-13"18"-181"16,-17 24-220-16,-11 30-36 15,-17 36 44-15,-15 28 22 0,-14 34 12 16,-7 36 17-16,-4 39 3 16,3 34 2-16,6 23-4 15,6 16-4-15,13-3-4 16,21-7-3-16,20-6-1 0,26-13-3 16,29-20-1-16,21-26 4 15,30-25 7-15,23-29-9 16,18-27 1-16,15-31-4 15,4-30-35-15,0-21-66 16,-12-22-41-16,-17-7 8 0,-18-5-11 16,-27-2-56-16,-22 3 46 15</inkml:trace>
  <inkml:trace contextRef="#ctx0" brushRef="#br0" timeOffset="2180.09">17841 4151 845 0,'26'-50'246'0,"-10"10"-128"16,-4 12-86-16,-4 12-36 15,0 8-5-15,-8 8 7 0,0 20 0 16,0 25 4-16,0 24 3 16,-16 25 2-16,-4 12-3 15,-1 7-6-15,0 6 9 0,-2-10-6 16,2-11-1-16,5-16 3 16,4-22-8-16,-1-10 8 15,13-17 6-15,0-14-1 16,0-7 4-16,0-12 14 15,0-12-14-15,0-21-10 0,0-19-4 16,0-25 2-16,13-22-2 16,-5-10-1-16,-1-9 2 15,2 0 2-15,-9 4 2 0,0 12-1 16,0 12-6-16,0 14 7 16,0 14-2-16,-9 14-4 15,9 11 0-15,0 7 3 16,0 15-5-16,0 2-2 0,0 13 5 15,0 0-2 1,-12 0 7-16,-4 22-1 0,-8 9-4 16,-9 11 2-16,-10 11 1 15,-10 4-2-15,-9 4 3 16,5-9 2-16,5-6-1 0,6-11-3 16,14-10 3-16,7-4 0 15,10-9-2-15,7-1 3 16,8-11 2-16,-8 0 0 15,8 0-5-15,0 0-2 0,0 0-9 16,0 0-29 0,4 0-52-16,4 0-49 0,5 0-51 15,6-7-12-15,10-9-56 16</inkml:trace>
  <inkml:trace contextRef="#ctx0" brushRef="#br0" timeOffset="2545.81">18706 3861 441 0,'22'-23'298'0,"-14"7"-121"16,-8 12-97-16,-17 12-41 0,-13 16-20 16,-10 21-5-16,-2 17-12 15,-1 10-1-15,7 13-4 16,7 9 0-16,13-1-2 15,16-7-8-15,5-17-11 0,11-15-2 16,8-18 12-16,12-14 4 16,15-22-1-16,1-17-4 15,-5-21-6-15,-1-14 13 0,-19-17 17 16,-10-10 13 0,-17-2 21-16,-11 5 3 0,-11 2 1 15,-13 14-22-15,-13 14-19 0,-14 13-5 16,-8 18-5-16,2 11-24 15,3 4-47-15,12 12-39 16,21 5 2-16,15-1 14 16,26 0-8-16,27-8-50 15,24-8-25-15</inkml:trace>
  <inkml:trace contextRef="#ctx0" brushRef="#br0" timeOffset="2846.38">19243 3781 148 0,'77'-24'247'16,"-20"3"-57"-16,-21 4-64 0,-17 5-60 15,-19 8-35-15,0 4-12 16,-14 16-10-16,-6 14-1 16,-6 14 3-16,2 20-10 15,4 10-3-15,5 8 5 0,15-1-5 16,4-3 4 0,12-9-6-16,12-13-5 0,4-14 7 15,1-10 0-15,-1-16 2 16,-2-16 20-16,-7-5-8 15,-7-23 1-15,-3-15 7 0,-13-19 33 16,0-11 18-16,-21-9-7 16,-9 5-21-16,-5 3 2 15,-6 10-24-15,-3 7-16 16,0 12-31 0,-34-21-261-16,45 41 66 15,5 2-89-15</inkml:trace>
  <inkml:trace contextRef="#ctx0" brushRef="#br0" timeOffset="3045.01">19759 3154 406 0,'32'-32'388'0,"-3"7"-184"0,2 6-115 16,7 10-46-16,11 9-21 15,11 23 8-15,8 27 31 16,11 31 33-16,-3 32 11 15,-9 35-47-15,-23 28-26 16,-32 21-17-16,-33 17-33 16,-40 9-117-16,-32 5-129 0,-29 3-77 15,-29 2-49-15</inkml:trace>
  <inkml:trace contextRef="#ctx0" brushRef="#br0" timeOffset="3826.56">14765 6272 603 0,'-34'-56'161'0,"-10"11"-80"16,-17 13-46-16,-20 14-16 15,-13 18-11-15,-7 10 2 16,3 9-3-16,14 9-2 0,10 5-2 15,17 8-5 1,13 11 5-16,15 5-7 0,12 4-5 16,17 1-9-16,21-5-24 15,18-9-31-15,12-10 2 0,2-10 5 16,-2-8 26-16,-5-4 21 16,-10-4 10-16,-7 0 17 15,-15-3 15-15,-8-9 3 0,-6 17-11 16,-25 2-8-16,-19 7 2 15,-12 10-6-15,-15 0 3 16,7 5 1-16,4-4-3 0,10-4-1 16,15-5-3-16,13-9-9 15,10-2 1-15,12-1 5 16,20-7 0-16,17-1 5 16,8-8 1-16,3 8 8 0,-2 4 11 15,-10-1-7-15,-7 3 5 16,-9-2-4-16,-9 8 5 0,-6 8-3 15,-5 10 6-15,-8 2 4 16,-6 5-13-16,6 0-10 16,8 3 1-16,0 5-2 0,0 0-3 15,0 5 3-15,8-5-22 16,6 1-84-16,-3-2-65 16,6-4-107-16</inkml:trace>
  <inkml:trace contextRef="#ctx0" brushRef="#br0" timeOffset="4442.67">15296 12430 677 0,'-62'21'384'0,"5"-13"-159"15,15-8-195-15,3-3-175 0,16-10-38 16,23-8 35-16,23-7 58 15,24 0 41-15,13 4 25 0,8 3 10 16,6 13 8-16,-9 8 3 16,-12 12 15-16,-13 5 15 0,-15 7 19 15,-14 8 28 1,-11 9 4-16,-25 6-8 0,-6 8-15 16,-11 2-24-16,-1-4-11 15,1-4-10-15,10-8-2 0,7-9-13 16,14-8-16-16,11 1-5 15,16-5 19-15,17-3-6 16,11 3 8-16,8 5 6 0,10 5-2 16,3 0 3-16,4 10-1 15,-4 6 5-15,-5 3 12 0,-11 8 1 16,-12 8 4-16,-18 4 12 16,-10-1-3-16,-9 6 1 15,-15 0-11-15,-14-5-4 16,-9-3-1-16,-2-6-10 0,1-6 0 15,-10-6 1-15,-5-2-7 16,-6-12-7-16,-5 0-10 0,-4-13 0 16,-9-9-27-16,-6-12-22 15,-11-9-28-15,-2-15-28 16,-8-17-42-16,-5-20-13 0,0-28-82 16</inkml:trace>
  <inkml:trace contextRef="#ctx0" brushRef="#br0" timeOffset="4875.12">15280 9133 450 0,'-17'-28'295'0,"2"4"-93"16,1 4-97-16,6 7-58 16,8 5-32-16,-8 8-12 0,8 21 3 15,-12 20-3-15,1 28 1 16,-1 29-3-16,-2 27-3 16,6 18-2-16,8 7-2 0,0-4-12 15,0-10-66-15,0-19-58 16,0-18-17-16,0-23-48 15,0-18-21-15</inkml:trace>
  <inkml:trace contextRef="#ctx0" brushRef="#br0" timeOffset="5158.13">15166 9114 687 0,'-20'-90'276'0,"4"16"-134"16,8 14-67-16,8 15-49 0,0 8-18 15,13 8-11-15,5 10 3 16,15 7 0-16,7 12-6 16,11 12 13-16,-4 16-11 15,-1 8-2-15,-14 4 1 0,-12 6 5 16,-16 8 0-16,-16-6 0 16,-18 1 1-16,-13-1 4 15,-7-3-5-15,1-9-3 0,6-7 6 16,-3-4-3-16,10-5-5 15,9-8-12-15,5-3-49 0,6-9-51 16,8 0-48-16,8 0-31 16,12 0-40-16</inkml:trace>
  <inkml:trace contextRef="#ctx0" brushRef="#br0" timeOffset="5513.2">15552 9109 331 0,'8'-7'296'0,"-8"-3"-80"16,0 7-101-16,0 3-67 16,0 0-24-16,0 13-10 0,0 6-11 15,0 9 1-15,0 10-2 16,0 6 4-16,0-2-3 16,0-7-4-16,0-10 5 15,0-5-3-15,0-7 9 0,0-30-39 16,0-15-24-1,0-21 17-15,11-16 17 0,6-8 15 16,2 4 39-16,-1 7 1 16,-2 18 1-16,-4 7-19 15,-1 13-3-15,3 11-9 0,2 13 2 16,1 4 6-16,-2 15 8 16,2 10-4-16,-1 4-5 15,-3-1 0-15,-5 1-9 16,-5-5 0-16,-3-3-15 0,0-4-50 15,0-1-103-15,0-9-57 16,0-7-47-16,0 0-183 0</inkml:trace>
  <inkml:trace contextRef="#ctx0" brushRef="#br0" timeOffset="5690.44">16063 8967 477 0,'11'0'363'0,"-2"12"-178"16,-4 0-93-16,-5 14-47 15,0 9-21-15,0 11-12 0,0 5-5 16,0 4-2-16,0 2-5 16,0 3-5-16,0-4-32 15,0-6-91-15,0-10-66 16,0-11-42-16,0-13-51 0</inkml:trace>
  <inkml:trace contextRef="#ctx0" brushRef="#br0" timeOffset="5826.73">16193 8104 732 0,'0'-36'219'15,"0"16"-148"-15,0 20-159 16,0 32-49-16,0 21-3 0,0 12-66 16,0 5-242-16</inkml:trace>
  <inkml:trace contextRef="#ctx0" brushRef="#br0" timeOffset="6339.99">16412 8833 391 0,'5'29'232'0,"-1"-1"-108"0,-4 4-61 16,0 13-31-16,0 0-7 16,0-5 14-16,0-3-1 0,0-8-6 15,0-10-15 1,0-2-6-16,0-4-4 0,0-13-1 15,0 0 5-15,4 0 8 16,4-9-15-16,9-12-18 0,5-11-1 16,18-12-5-16,-1-5 9 15,-4 1 16-15,-2 10 4 0,-7 10 4 16,-12 11-1-16,0 10-7 16,-6 7 4-16,-8 0 8 15,3 19-7-15,6 6-3 0,-1-1-3 16,4 1-4-16,2-5-2 15,-3-8 0-15,3-12-2 16,3 0 3-16,5-12-3 0,1-11-19 16,5-10 9-16,4-17 0 15,7-7 6-15,-7-16 0 16,-1-20 10-16,3-9 23 0,-11 8 29 16,-2 13 59-16,-4 16-2 0,-5 20-36 15,-6 16-41 1,0 17-22-16,-3 12 8 0,2 38 23 15,-5 25 13-15,0 24-14 16,0 10-21-16,0 5-6 0,0 0-4 16,0-4-16-16,8-13-14 15,0-11-35-15,1-17-102 16,-6-14-87-16,2-10-35 0,-5-12-15 16,0-9 26-16</inkml:trace>
  <inkml:trace contextRef="#ctx0" brushRef="#br0" timeOffset="6478.65">16920 8686 518 0,'-21'-32'316'16,"10"7"-98"-16,3 8-110 15,8 6-63-15,0 3-27 16,0-1-6-16,11 2-8 0,11-2-9 16,10 1-45-16,12-4-71 15,13 0-93-15,0-9-51 0,0-7-318 16</inkml:trace>
  <inkml:trace contextRef="#ctx0" brushRef="#br0" timeOffset="6755.86">17979 7860 576 0,'-19'-98'554'16,"-1"9"-188"-16,-1 15-190 0,5 16-115 15,1 14-54-15,2 15-12 16,0 15 0-16,-3 14 7 16,-4 18-1-16,-5 35 0 15,0 37 13-15,2 45 5 0,-2 31-8 16,10 22-9-16,1 12 4 16,14-5-10-16,5-8-1 15,7-11-23-15,5-19-71 0,3-18-121 16,3-21-86-16,-2-24-26 15,-3-25-8-15</inkml:trace>
  <inkml:trace contextRef="#ctx0" brushRef="#br0" timeOffset="7121.61">17513 8955 822 0,'-21'-37'465'15,"5"9"-127"-15,16 7-235 0,0 6-150 16,16-3-12-16,25 3-2 15,29-6-22-15,31-3-32 0,24-4-59 16,25-1-34-16,22-9 11 16,7-1 49-16,4-7 6 15,-7-11 1-15,-12-12 19 0,-18-16 28 16,-15-8 32-16,-22-18 38 16,-23-2 30-16,-22-9 176 15,-24-5 5-15,-19 1-2 0,-17 12 24 16,-4 7 8-16,-25 18-64 15,-6 17 3-15,-6 14-25 16,-7 21-46-16,-10 25-15 16,-6 29-13-16,-19 45 1 0,-5 51 7 15,-1 53-28-15,3 43-12 16,13 15-11-16,25 4-3 0,28-13-13 16,23-19 4-16,29-22-7 15,21-18-27-15,20-22-89 16,21-26-83-16,16-29-184 0,13-31-61 15</inkml:trace>
  <inkml:trace contextRef="#ctx0" brushRef="#br0" timeOffset="7504.91">20354 7579 660 0,'-35'-57'419'0,"5"7"-160"16,3 15-169-16,7 9-94 0,4 6-8 16,3 12-3-16,7 8 14 15,-8 16-1-15,2 22 2 0,0 18 6 16,-4 22-6-16,-1 11 5 16,9 184-17 15,8-220-43-16,11-53-16-15,35-88 3 16,-18 14 66 0,1-12 13-16,1 6 33 0,-8 13 5 15,-5 14-19 1,-5 17-24-16,-3 11-6 0,-1 13-6 16,-4 19 6-16,3 23 3 0,1 22-10 15,1 9-17-15,-1 12-75 16,0 1-79-16,4-7-38 0,0-15-40 15,5-12-4 1</inkml:trace>
  <inkml:trace contextRef="#ctx0" brushRef="#br0" timeOffset="8054.33">21046 7461 777 0,'12'-34'546'16,"-4"15"-253"-16,-8 7-176 0,0 27-60 15,0 35-32-15,-12 23-10 16,0 29-2-16,-4 20-9 16,0 13-4-16,-1 7 0 15,6-4-3-15,11-15 8 16,-10-18-4-16,10-19-4 0,0-22 7 16,0-14-2-16,0-17 2 15,0-17-11-15,-11-24-46 0,-2-33-52 16,1-33 4-16,12-35 37 15,0-38 16-15,8-27 26 16,12-10 18-16,9 17 5 0,-1 20 9 16,5 32-1-16,-4 27-7 15,-1 22-4-15,-3 19-4 0,2 17 0 16,3 17-2-16,-4 13 5 16,4 26 13-16,-10 19 8 15,-8 19 8-15,-12 15-8 16,-20 5-5-16,-13 2 1 0,-11-9-6 15,-4-7 11-15,-2-17 0 16,10-13-1-16,7-6-7 16,10-16-2-16,5-1-7 0,7-8-12 15,11-9-26-15,8 0-15 16,16 0 20-16,15 0 13 16,15 7 8-16,5 13-2 0,1 9 9 15,-7 13 6-15,-10 1-7 16,-10 11 18-16,-16 3-6 15,-17 0 1-15,-13-4-4 16,-7-3-8-16,-11-7 9 0,-12-6-40 16,0-4-83-16,-10-6-63 15,-1-1-60-15,6-10-41 16,3-9-7-16</inkml:trace>
  <inkml:trace contextRef="#ctx0" brushRef="#br0" timeOffset="8536.34">21951 7468 724 0,'28'-35'646'16,"-6"6"-270"-16,-7 8-286 0,-3 9-190 16,1 12 32-16,-13 12 35 15,0 16 15-15,0 22 7 16,-13 23 10-16,1 22 2 0,-3 22 4 15,-7 9-1-15,-3-3 1 16,2-9-4-16,3-17 3 16,3-20-3-16,6-20 3 0,3-16-2 15,8-12 31-15,-12-16 17 16,-1-26-27-16,0-24-12 16,2-28-16-16,3-32 5 15,8-31 0-15,3-18 1 0,13 0 30 16,5 15-4-16,7 22 0 15,1 23-20-15,4 29-4 16,7 20-3-16,5 30 2 0,3 26 16 16,5 38 19-16,-1 25 20 15,1 25-5-15,-11 10-12 0,-15 9-39 16,-19 0-1-16,-8-12 0 16,-23-8 0-16,-22-16 0 15,-12-13 0-15,-12-11 0 0,-4-18-20 16,3-16-117-16,6-15-73 15,4-17-68-15,6-21-55 16,14-14 47-16,7-11-4 16,17-11 53-16</inkml:trace>
  <inkml:trace contextRef="#ctx0" brushRef="#br0" timeOffset="8886.7">22715 7253 743 0,'13'-64'491'16,"-13"6"-150"-16,0 13-172 0,0 13-95 15,0 11-40-15,0 9-26 16,0 5-4-16,-9 7-3 0,1 27 2 16,-6 18-9-16,14 9 7 15,-6 3-4-15,6-5-2 16,0-4-12-16,6-11-15 0,4-7-6 15,2-11 9-15,0-19 3 16,2 0 0-16,3-15 11 0,9-19 13 16,-3-6 6-16,-1-1 47 15,-6 4 20-15,-3 10 19 16,-5 6-17-16,-5 5-17 16,-3 7-25-16,0 9-30 0,0 16-1 15,0 14 0-15,0 6 0 16,0 12 0-16,0 1-92 15,0 0-163-15,8-9-113 0,1-7-15 16,10-16 30-16</inkml:trace>
  <inkml:trace contextRef="#ctx0" brushRef="#br0" timeOffset="9101.87">23498 6610 698 0,'17'-73'542'0,"-1"16"-181"16,-2 16-200-16,0 20-84 15,7 21-39-15,10 34-9 16,10 34 81-16,5 39-79 16,-1 31-31-16,-11 37 0 0,-8 37 0 15,-18 23 0-15,-20 10 0 16,-21-9 0-16,-16-17 0 0,-11-19-157 16,-9-29-110-16,-4-24-59 15,-5-29-27-15,6-29 19 16,11-22 46-16</inkml:trace>
  <inkml:trace contextRef="#ctx0" brushRef="#br0" timeOffset="9270.99">24444 7041 918 0,'49'-64'1023'0,"-12"15"-917"15,-7 12-106-15,-13 12 0 16,1 9 0-16,-10 5 0 15,0 1 0-15,-2 3 0 0,-6 7-295 16,-9 0-224-16,-17 12-60 16</inkml:trace>
  <inkml:trace contextRef="#ctx0" brushRef="#br0" timeOffset="9467.84">24826 8002 1086 0,'37'41'781'0,"-4"-1"-601"16,-8 22-180-16,-7 16 0 15,-13 15 0-15,-18 9 0 0,-26 3 0 16,-30 6 0-16,-38 3 0 16,-38 2 0-16,-46 7-517 0,-53 8-118 15</inkml:trace>
  <inkml:trace contextRef="#ctx0" brushRef="#br0" timeOffset="11464.33">28269 9964 761 0,'18'-69'528'0,"-2"-9"-275"16,4-8-284-16,5-6-117 15,4-5 37-15,5-14 53 16,8-16 50-16,2-10 54 16,0-24 7-16,1-16 26 15,0-23 4-15,0-19 22 0,0-18 9 16,-10 6 15-16,-1 5-1 16,-6 16-4-16,-12 6-124 15,-12 9 0-15,-4 3 0 16,-23-3 0-16,-23 0 0 0,-15-12 0 15,-19-9 0-15,-27 4 0 16,-10 0 0-16,-13 2 0 16,-17-4 0-16,-8 3 0 15,-14-10 0-15,-15-5 0 0,-18-16 0 16,-18-5 0-16,-11 1 0 16,-12 12 0-16,-13 5 0 15,-3-3 0-15,-13 1 0 16,-18-6 0-16,-5-2 0 15,-9-2 0-15,-5 9 0 16,-5 13 0-16,-10 19 0 0,-13 21 0 16,-13 16 0-16,-4 16 0 15,2 17 0-15,-2 11 0 16,-15 10 0-16,-12 10 0 16,-9 10 0-16,4 3 0 0,0 1 0 15,2 4 0-15,-4 4 0 16,7 4 0-16,11-1 0 15,16 18 0-15,6 56 0 16,-1 0 0-16,-5 0 0 16,-2 0 0-16,-2 0 0 15,0 0 0-15,5 0 0 16,-9 0 0-16,-11 0 0 0,0 0 0 16,3 0 0-16,4 0 0 15,1 0 0-15,-5 0 0 16,-3 0 0-16,3 49 0 15,12 37 0-15,6 6 0 0,7 6 0 16,4 9 0-16,2 10 0 16,7 9 0-1,8 9 0-15,7 7 0 0,0 17 0 16,-8 7 0-16,-3 10 0 16,-7 7 0-16,6 2 0 15,6 4 0-15,1 3 0 16,1-5 0-16,-3 1 0 0,3 7 0 15,9 12 0-15,15 18 0 16,17 10 0-16,16 9 0 16,11-3 0-16,19-2 0 15,11 2 0-15,16 4 0 16,20 13 0-16,15 20 0 0,17 16 0 16,19 6 0-1,18 2 0-15,16 0 0 16,20 6 0-16,25 15 0 0,21 4 0 15,25 1 0-15,11-2 0 16,16-10 0-16,15 10 0 16,15 13 0-16,10 10 0 15,18 1 0-15,11 1 0 16,16-6 0-16,13 10 0 0,12 11 0 16,7 1 0-16,11-4 0 15,0-9 0 1,8-1 0-16,-2 13 0 0,4 9 0 15,4-1 0-15,9-4 0 16,7-8 0-16,5 5 0 16,3 4 0-16,9-5 0 15,1-12 0-15,-1-16 0 16,0-21 0-16,2-8 0 0,12-8 0 16,10-7 0-16,15-8 0 15,18-13 0-15,8-17 0 16,8-21 0-16,0-16 0 15,4-19 0-15,8-15 0 0,13-182 0 16,23-3 0-16,12 0 0 16,13 0 0-16,5 0 0 15,15 0 0-15,21 0 0 16,17 0 0-16,7 0 0 16,7 0 0-16,18 0 0 0,16 0 0 15,6 0 0-15,3 0 0 16,3 0 0-16,15 0 0 15,9 0 0-15,-3 0 0 0,-1 0 0 16,5 0 0-16,0 0 0 16,-16 0 0-16,-8 0 0 15,-4 0 0-15,-6 0 0 0,-13 0 0 16,-12 0 0 0,-25-102 0-16,-10-134 0 0,0-28 0 15,0-9 0-15,-12-12 0 16,-13-21 0-16,-4-24 0 15,-1-31 0-15,11-22 0 16,2-8 0-16,-7-16 0 0,-18-21 0 16,-13-11 0-16,-20 7 0 15,-14 13 0-15,-15 8 0 16,-32 0 0-16,-34-8 0 0,-54 13 0 16,-69 1-445-16</inkml:trace>
  <inkml:trace contextRef="#ctx0" brushRef="#br0" timeOffset="24127.88">10492 9549 346 0,'-36'0'153'0,"-26"0"31"15,37 0-141 1,9 0-2-16,6 0 3 15,1 0-6-15,9 0-3 16,0 0-13-16,0 0-10 16,11 16-5-16,193 65 71 15,-65-44-57 1,31 0-12-16,825 85 15 31,-699-97-23-15,-3-6 2-16,-23 2-7 0,186 12 1 15,-281-16 3 1,-37-5 1-16,-33-12 14 16,-28 7 24-16,-24-7 16 0,-16 0 43 15,11 0 132 1,-48 0-192 0,0 0-29-1,0 0-6-15,0 0-5 0,-9 0-27 16,1 0-94-16,0-5-104 15,-7-6-54-15,-1-13 1 16</inkml:trace>
  <inkml:trace contextRef="#ctx0" brushRef="#br0" timeOffset="24710.92">13866 9118 924 0,'0'-16'341'16,"0"0"-171"-16,0 6-109 0,0 10-73 16,0 0 10-16,-8 16-8 15,-4 18 10-15,-3 27 4 16,-15 53-4-16,-10 58 3 0,-13 38 1 16,-4 31-5-1,5 8-2-15,-1-9 6 0,8-21 1 16,9-23-3-16,10-34-4 15,12-36 5-15,14-31 2 16,0-30-1-16,0-30 18 0,0-35-12 16,0-40-41-16,11-49-34 15,10-54-2-15,3-52 32 0,-1-49 21 16,3-29 25-16,-6 3 11 16,-4 23 32-16,-8 31 13 15,1 37 10-15,-9 37 6 16,0 31-9-16,0 30-10 15,0 19-28-15,3 22-21 16,5 11-21-16,4 14-2 0,13 15 6 16,20 13 1-16,20 10 5 15,21 12-5-15,15 7 6 16,8 8-8-16,0 1-4 0,-3 16 7 16,-12 9-6-16,-17 13 12 15,-17 19 2-15,-15 9-1 16,-24 5-4-16,-21 8 2 0,-78 135 8 15,-2-130-7 1,-27-5 2-16,-18-4-2 0,-13-4 2 16,-9-12-14-16,10-8-51 15,6-12-74-15,13-14-51 16,13-10-16-16,11-14-15 16,12-11-25-16,19-7-28 15,10-15-254-15</inkml:trace>
  <inkml:trace contextRef="#ctx0" brushRef="#br0" timeOffset="34311.94">19755 3879 12 0,'-8'-7'14'0,"8"2"9"16,-9-1 17-16,9 6 37 15,0-4 35-15,0 2 2 16,0-3-48-16,0 1-24 16,0 4-20-16,0 0-9 0,0 0 2 15,0 0 5-15,0 0-5 16,0 0 3-16,0 0 1 16,4 0 1-16,-4 0-2 15,0 0-2-15,0 0-8 16,0 0 0-16,0 0-5 0,0 0 2 15,0 0-3 1,0 0-3 0,0 11 1-16,-13 6 0 0,2 0-2 15,-1 7 3-15,1 2 4 16,-7-3-9-16,6 6 2 16,5 0 4-16,7-6-1 15,0 6 7-15,-9-4-6 16,9 0-2-16,0-6 1 0,4 1 0 15,8-3 4-15,4 0-4 16,6-10 4 0,-4-7-4-16,8 0 1 0,-5 0 2 15,-3-4-5-15,-2-8 2 16,-2-4 3-16,-6-9 0 16,0-3 0-16,-3-5-3 15,-5 1 3-15,0 0-2 16,0-2 3-16,0 3-5 0,0 2 7 15,-13 1-6-15,-3 2-1 16,-6 7 1-16,4 2-4 16,-12 5 0-16,1 12-20 15,-3 0-30-15,-4 17-52 16,3-3-114-16</inkml:trace>
  <inkml:trace contextRef="#ctx0" brushRef="#br0" timeOffset="35176.93">20117 3857 71 0,'0'-11'86'16,"0"3"37"-16,0-1 5 15,0 2-48-15,0-1-34 16,0 4-20-16,0-1-6 16,0 5-4-16,0 0-2 15,0 0 1-15,0 0-12 16,0 0 3-16,0 0-2 15,-9 0-1-15,-8 0 1 16,0 13-3-16,3 2 0 0,-3 2-2 16,5 0-2-16,-5-1 7 15,6 4-3-15,0 1 1 16,-3 2-1-16,6-1-3 16,8 2 8-16,-8-4-3 15,8 0-2-15,0 1 3 16,0-4-4-16,0-2 4 15,0-2-2-15,4-1 6 16,4-12-2-16,1 0 0 0,3 0-7 16,-1 0 7-16,-3 0-2 15,4-4-2-15,-3-4 5 16,-1-9-7-16,-4 1 3 16,0-5-1-16,-4 2 4 15,0-2 0-15,0-3 0 0,0 0-6 16,0 3-2-16,-8 0 3 15,0 1-4-15,8 4 0 16,-9 4-9-16,9 0-15 16,0 3-29-16,0 9-32 15,-9-8-95-15,9-1-172 16</inkml:trace>
  <inkml:trace contextRef="#ctx0" brushRef="#br0" timeOffset="36042.22">20213 3883 15 0,'0'-9'19'0,"0"2"15"16,0-3 21-16,0 8 17 15,0-3 20-15,0-2 17 16,0 2-38-16,0 0-30 16,0 5-13-16,0 0-8 15,0 0-7-15,0 0 0 16,0 0-7-16,0 0-3 16,0 0-5-16,0 0 0 15,0 10-1 16,0 2 5-31,0 0-5 16,-6 4 5-16,6 1-3 16,0-6 2-16,0 2-2 0,0-1 5 15,0-5-4-15,0-7 1 16,0 10 0-16,0-3 2 16,0 2-2-1,0-9 0-15,6 0 3 16,2 0-1-16,3 0 1 15,3 0-4-15,-2-9 0 16,2-4 5-16,-3-3 15 16,0-4 0-16,-8 0 8 0,-3 3-10 15,0 0-1-15,0 3-4 16,0-3-4-16,-9 1 1 16,-4-1-10-16,0 1-2 15,1 4 2-15,-6 0 1 16,4 8-4-16,-3 4 5 0,1 0-2 15,0 11-5 1,-5 10-13-16,1 3-37 16,0 0-49-16,0 2-108 0</inkml:trace>
  <inkml:trace contextRef="#ctx0" brushRef="#br0" timeOffset="88408.81">6123 6758 877 0,'-61'0'401'0,"20"-14"-186"0,41-15-111 16,60-14-50-16,58-23-28 15,53-24-2-15,44-15 6 16,46-9 0-16,27-5 2 0,20 10-13 16,-4 11-6-16,-23 17-6 15,-42 15-5-15,-44 14 1 16,-44 6-1-16,-37 18-1 16,-34 4 4-16,-23 7 2 0,-15 6-6 15,-14 2 4-15,-9 1-2 16,-1 4-3-16,-12 1-10 15,-6 3-62-15,0 0-98 0,0-10-103 16,-24-1-50-16,-9-10 6 16,-10-6-13-16</inkml:trace>
  <inkml:trace contextRef="#ctx0" brushRef="#br0" timeOffset="89058.37">8560 5093 314 0,'8'-50'205'0,"3"14"-77"16,1 7-42-16,-3 4-31 16,-1 9-7-16,-4 3 7 0,4 13 20 15,0 29 58-15,3 25 64 16,-2 32 1-16,-1 39-34 16,-3 41-37-16,-5 34-5 0,0 12-38 15,0 0-39-15,0-17-34 16,0-23-11-16,0-31 0 0,3-30 0 15,5-30 0-15,-2-24 0 16,2-17 0-16,-8-23 0 16,0-30 0-16,0-36-24 15,0-47-100-15,0-54-19 0,0-50 28 16,-14-33 46-16,-5-11 28 16,-9 3 23-16,-9 19 20 0,-8 17 17 15,0 35 19-15,1 22 26 16,-2 30-14-16,5 29 8 15,10 20-2-15,3 19-15 0,8 19-26 16,6 5-11-16,14 14-2 16,25 12 3-16,24 12-2 15,36 9 4-15,28 8-11 0,23-1 15 16,9 1-20-16,1-1 9 16,-7 1-6-16,-13-1-2 15,-18-4-1-15,-18 5-9 16,-17 4-3-16,-21 0-5 0,-10 7 11 15,-19 13 9-15,-23 20 7 16,-19 29 25-16,-30 45 16 0,-23 33 20 16,-23 26 37-16,-18 19-48 15,-6-2-51-15,2-16 0 16,16-15 0-16,11-17 0 0,22-29 0 16,14-20 0-16,13-23 0 15,14-18 0-15,10-20 0 0,4-21 0 16,13-11 0-16,0-9 0 15,0-12 0-15,0-15 0 32,0-9-51-32,0-9-236 0,0-7-83 15,0-5 4-15,0-3 10 16,0 0 50-16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0:50.0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12806 3643 398 0,'0'-44'160'0,"0"6"-46"15,0 6-45-15,0 7-3 16,0 5 10-16,0 3 12 0,0 6-3 16,0 6-23-16,0 5-28 15,0 0-21-15,0 9-3 16,0 15-3-16,0 21 2 16,-12 20 7-16,1 20-10 15,-3 13-1-15,-2 8-1 0,1 8-5 16,-2 0 2-16,0-4 2 15,-3-13-5-15,1-7 10 16,2-16-8-16,5-18 0 0,4-12 0 16,8-7 1-16,-9-12 0 15,9-9-4-15,0-16-37 0,0 0-49 16,-11-7-90-16,0-20-27 16,-3-12-3-16,2-18-23 15</inkml:trace>
  <inkml:trace contextRef="#ctx0" brushRef="#br0" timeOffset="367.05">12709 2995 215 0,'9'-81'183'0,"-6"8"-62"16,-3 16-27-16,0 16-34 15,0 13-17-15,0 6-18 16,0 15-12-16,0 7-15 15,0 12 3 1,0 12 4-16,5 5-2 16,7-1-3-16,3 2-3 0,10-5 4 15,7-9-2-15,9-16-1 16,4 0-5-16,0-14-9 16,3-13 1-16,-6-15 8 15,-10-6 10-15,-13-6 13 0,-10 2 8 16,-9-1 12-16,-12 8 6 15,-9 12-13-15,-10 10-13 16,-15 6-10-16,-2 11-3 16,-5 6-3-16,-1 13-5 0,2 8-21 15,-1 12-25 1,1 12-30-16,8 4-21 0,2 5-61 16,13-7-51-16</inkml:trace>
  <inkml:trace contextRef="#ctx0" brushRef="#br0" timeOffset="783.42">14126 2498 263 0,'17'-72'216'0,"-14"-2"-72"16,-3 0-53-16,-11 3-43 15,-9 4-1-15,-1 11 13 16,0 7 15-16,3 12 0 0,0 8-25 16,6 13-23-16,0 8-18 15,0 8-9-15,-4 20-4 16,-5 25 4-16,-7 24 0 16,-5 25-5-16,-4 23 5 15,2 14-6-15,-4 15 10 0,5 14-7 16,0 16 5-16,9 11 3 15,11 8-8-15,1 4 3 16,4 0-1-16,9-8 1 16,0-8-4-16,0-15 6 15,0-18 2-15,-7-15-4 0,-1-19 2 16,8-17-6-16,-9-17 4 16,1-13-2-16,-5-12 0 0,1-12-30 15,0-9-49-15,-5-12-39 16,-2-7-40-16,-5-17-16 15,-6-5-47-15</inkml:trace>
  <inkml:trace contextRef="#ctx0" brushRef="#br0" timeOffset="1104.17">13182 3993 272 0,'-22'-36'232'15,"6"3"-96"-15,3 9-67 16,2 7-40-16,11 6-22 16,0 0 2-16,0 5-5 0,16-3 0 15,8 1 4-15,17-4 1 16,16 0 0-16,14-5 10 16,19-3-6-16,9 0 0 0,1-1-4 15,1 4-5-15,-6 5-1 16,-6 1 0-16,-7-2-2 15,-12 2 2-15,-18-1-2 0,-13 3 2 16,-6 5 4 0,-12 0 4-16,-5 4 2 0,-8 0-12 15,-4 0-17-15,-4 0-38 16,0 0-48-16,0 0-46 16,0 0-80-16</inkml:trace>
  <inkml:trace contextRef="#ctx0" brushRef="#br0" timeOffset="2114.16">16347 2886 156 0,'21'-36'201'0,"-1"-3"-96"16,-4 7-34-16,-3 4-31 16,-1-1-16-16,-3 5 7 15,-3 5 10-15,-6 1 15 16,0 8 4-16,0 0-5 15,0 3-16-15,0 2-12 0,0 1-12 16,-6 4-4-16,6 0-7 16,-9 0-4-16,1 0 3 15,-5 0-2 1,6 13-3-16,-6 0 2 0,1-3-4 16,4 3 9-1,-3-1-5-15,1 0 0 0,-1-3 2 16,3-1 0-16,8-1-3 15,-14-7 1-15,14 14-2 16,-11-7-1-16,-3 10 5 16,0 2-3-16,-4 6 1 0,-6 7 3 15,1 5-3-15,-6 12 1 16,1 8 5-16,-1 8-4 16,4 17 6-16,6 15 2 15,2 14 5-15,17 15-2 16,0 3-8-16,11 1 0 15,11 1-1-15,6-12 1 0,54 75 4 16,-34-120-1 0,1-17-5-16,-1-12 2 15,-3-9-3-15,-8-12-2 0,-9-7 2 16,-3-5-21-16,-5-12-57 16,-5-12-101-16,1-17-122 0</inkml:trace>
  <inkml:trace contextRef="#ctx0" brushRef="#br0" timeOffset="2547.89">20332 2893 518 0,'16'-40'204'0,"-10"4"-114"16,-1 7-74-16,-1 5-20 15,-4 3 5-15,0 5 34 16,0 4 24-16,0 4-8 0,0-1-23 16,8 9-21-1,14 0-3-15,13 9 0 0,24 11-6 16,22 13 0-16,27 16 6 15,19 20-1-15,-2 20-5 16,-3 29 3-16,-13 29 3 16,-24 24 4-16,-23 15-2 0,-34 6 0 15,-28-9 5-15,-33-7 1 16,-19-22 7-16,-13-20 11 0,0-24 8 16,4-22-11-16,7-21-7 15,6-14-4-15,9-17-4 16,4-11-4-16,13-10-5 15,1-6-30-15,-1-9-100 16,3-16-107-16,-4-17-87 0</inkml:trace>
  <inkml:trace contextRef="#ctx0" brushRef="#br0" timeOffset="4060.89">17558 3090 54 0,'-17'-9'188'16,"6"1"-4"-16,11 4-45 15,-9-1-40-15,9-2-28 16,0 3-17-16,0 4 6 16,0 0 1-16,0-4-4 0,0 4-21 15,0 0-13-15,0 0-7 16,6 0-13-16,0 0-5 15,-1 0-1-15,6 0 3 16,14 0 0-16,7 0-2 16,4 0 3-16,5 0 0 15,-4 8-1-15,-4 4 2 0,-5 4-5 16,-2 8 2-16,-10 9 5 16,-10 0-9-16,-6 3 3 15,-11 5 5-15,-10-1 5 16,-7-3-2-16,-5 0-4 0,4-9 3 15,2-6-5-15,7-6 3 16,2-4-3-16,7-5 3 16,11-7-4-16,0 0-9 15,0 0-6-15,11 0 7 16,7 0-1-16,2 0 4 0,4 0 6 16,0 0-2-16,4 0 3 15,-8 0-4-15,-3 16-1 16,-3 5 5-16,-3 8-4 0,-6 0 5 15,-5-1-1-15,0 1 0 16,-8-10 2-16,8-7 4 16,-8-3 4-16,8-9 11 15,0-9-2-15,-10-10-25 16,10-14-1-16,0-13 2 0,0-11-8 16,4-4 5-16,10-3 0 15,0 7 8-15,6 7-4 16,-2 10 3-16,-2 11 0 15,-4 10 2-15,-4 2-2 0,3 5 2 16,3 4 2-16,-2 0-6 16,-1 8 3-16,1 0 4 15,4 12 0-15,6 9 8 16,2 7-4-16,1 13 2 0,-2 15 4 16,2 8-3-16,-2 11 0 15,2 2-6-15,-4 4 1 16,-5-7-7-16,-5-6 1 0,-6-10 4 15,-5-9-1 1,0-10-3-16,0-10 4 0,0-8 0 16,0-13 11-16,0-8 18 15,0 0 16-15,0 0 15 16,0-12-7-16,0-17-42 0,4-19-14 16,9-18-20-16,11-19-5 15,9-4 24-15,12 0-41 16,11 8 12-16,4 12 18 0,75-38 4 15,-72 71 5 1,3 10 2-16,-10 19 1 16,-6 7-2-16,-10 7 3 15,-11 9 1-15,-7 6-4 16,-11 2 6-16,-11-3-4 16,0-2 7-16,0 2 2 0,-16-1-2 15,-1-5 9-15,5-4-10 16,0-11 1-16,4 0 2 15,8-5 0-15,-8-8-10 0,8-7-5 16,0-9 1-16,11-4-2 16,10 5-3-16,0 3 8 15,-1 9-9-15,-5 4 2 16,-2 12-3-16,0 9-1 0,-1 10 5 16,0 15 8-1,-5 14-2-15,-7 18-3 0,-15 8 11 16,-11-2-5-16,-5-7 2 15,-6-3-1-15,1-14 1 16,-1-8 8-16,1-11-4 0,-2-12-4 16,-1-17 20-16,-3-5-10 15,-2-20-2-15,0-11 14 16,-2-9-8-16,5-11 2 0,9-6-1 16,4 2-13-16,4 3-15 15,3 1-16-15,6 1-33 16,2 10-27-16,13 5-38 0,0 4-38 15,0 7-34 1,0 5 3-16,0 3-38 0,0 5 20 16</inkml:trace>
  <inkml:trace contextRef="#ctx0" brushRef="#br0" timeOffset="4443.75">19157 2490 386 0,'35'-64'202'15,"-13"6"-59"-15,-2 6-45 16,-2 7-19-16,-7 12 36 0,-8 4 34 16,-3 10-4-1,0 7-37-15,0 2-61 0,-6 10-24 16,-20 22-11-16,-13 14-14 15,-23 20-55-15,-15 19-113 16,-12 10-70-16,-1 8-18 16,6-3-44-16</inkml:trace>
  <inkml:trace contextRef="#ctx0" brushRef="#br0" timeOffset="4720.07">18886 3057 616 0,'-9'0'484'15,"9"0"-186"-15,0 0-161 16,0 0-92-16,0 0-33 16,18 0-5-16,13-8-6 0,21-5-7 15,26 0 3-15,12 6 2 16,3-2-3-16,-4 2 5 15,-7 2-6-15,-17 2-5 16,-18 3-32-16,-6 0-29 0,-11 0-1 16,-15 0-20-1,-7 0-53-15,-8 0-45 0,0 0-26 16,-12 0-59-16</inkml:trace>
  <inkml:trace contextRef="#ctx0" brushRef="#br0" timeOffset="7972.03">11376 8727 455 0,'8'-46'242'0,"1"7"-103"16,-4 2-66-16,-2 5-34 15,2 7 12-15,-5 4 42 16,3 9-5-16,-3 5-27 16,0 7-30-16,0 0-16 0,0 19-1 15,-16 27-2-15,-3 23-4 16,-6 20-4-16,-8 21 9 15,-3 8-11-15,-4 12-5 0,2 0 4 16,2-3-1-16,4-17-1 16,2-17-25-16,7-25-64 0,7-18-48 15,-2-30-75-15,10-35-44 16,8-34-37-16</inkml:trace>
  <inkml:trace contextRef="#ctx0" brushRef="#br0" timeOffset="8254.04">11398 7677 717 0,'3'-86'203'16,"-3"25"-106"-16,5 24-50 15,-5 26-23-15,3 11-14 0,2 15-2 16,4 10-5-16,-1-1 1 16,-1-4-11-16,4-3 3 15,3-1-7-15,-3-16 3 0,3 0-1 16,-3-12-2-16,1-17 0 15,-8-11 4-15,-4-6 2 16,0-2 15-16,-12 4-1 0,-3 5 14 16,-2 12-17-1,1 10-6-15,-6 5-5 0,3 12-25 16,-2 0-56-16,4 17-51 16,17 20 14-16,0 15-32 0,13 13-97 15</inkml:trace>
  <inkml:trace contextRef="#ctx0" brushRef="#br0" timeOffset="8553.02">13207 7041 740 0,'-31'-113'299'0,"-6"19"-123"0,-2 20-89 15,-7 22-46-15,1 23-22 16,-7 29-8-16,-6 29 1 16,-1 35 8-16,-7 55-3 0,1 61-6 15,4 55-6-15,4 42-3 16,17 17-7-16,10-3 12 0,20-5-6 16,10-13-1-16,7-21-10 15,10-27-58-15,2-35-52 16,6-40-56-16,-4-31-26 15,-5-38-1-15,-7-36-12 0,-9-45-5 16</inkml:trace>
  <inkml:trace contextRef="#ctx0" brushRef="#br0" timeOffset="8703.7">12288 8829 453 0,'-61'-78'452'0,"7"13"-170"0,8 13-131 15,12 11-88-15,8 13-54 16,15 6-11-16,11 6-20 0,11 4-5 15,18 1 15-15,24-1 6 16,31-1-6-16,31 1-15 16,15-1-100-16,3 1-112 15,-2 0-62-15,-10 0-13 0</inkml:trace>
  <inkml:trace contextRef="#ctx0" brushRef="#br0" timeOffset="9036.37">15503 7506 962 0,'20'-126'320'15,"-12"14"-156"-15,-8 27-170 16,-12 25-91-16,-9 23 44 0,-14 37 36 15,-22 41 14-15,-25 53 25 16,-19 60 12-16,-18 54 2 16,-5 38-16-16,8 8-6 0,25 7-2 15,29-9-8-15,43-12-4 16,38-8-8-16,46-20-8 0,45-29 2 16,40-35-29-16,32-39-71 15,32-35-85-15,7-39-31 16,2-35-20-16,-8-15-6 15</inkml:trace>
  <inkml:trace contextRef="#ctx0" brushRef="#br0" timeOffset="9518.45">17451 8321 268 0,'0'-70'271'16,"0"13"-126"-16,-6 12-54 0,-6 8-38 15,-5 5-19-15,-5 7-6 16,-9 13-5-16,-11 12-5 16,-7 12-9-16,-6 20 7 15,-5 26 4-15,-2 20 0 0,0 15-8 16,10 4-5-16,13 1 0 15,13-8-5-15,17-10-11 16,9-10 2-16,17-16-5 0,12-18 5 16,7-15-1-16,8-21-14 15,10-21-19-15,7-20 5 0,-5-21 18 16,1-22 11-16,-12-14 21 16,-8-7 45-16,-13 3 28 15,-13 12 50-15,-6 16-2 16,-5 14-49-16,0 15-44 15,0 17-23-15,0 11-16 0,0 17-7 16,0 24-3-16,0 26 7 16,3 26 1-16,-3 22-4 0,8 12 3 15,6 8 2-15,2 0-6 16,8-9-10-16,12-6-30 16,13-18-61-16,18-16-51 0,16-19-72 15,19-22-17-15,8-15-36 16</inkml:trace>
  <inkml:trace contextRef="#ctx0" brushRef="#br0" timeOffset="9768.95">18499 8446 500 0,'-36'-33'297'0,"12"5"-122"15,8 4-99-15,7 7-58 0,9 2-14 16,0 2 0-16,12 5-4 16,9-1 3-16,11 2-6 15,9 7 4-15,8 0-4 16,8 0 0-16,5 0 6 16,-2 0-5-16,0 12-3 0,-3-5-46 15,-4 3-77-15,6 0-32 16,-8-1-46-16,-3 0-44 15</inkml:trace>
  <inkml:trace contextRef="#ctx0" brushRef="#br0" timeOffset="10001.37">18667 8731 541 0,'-60'0'240'0,"9"0"-104"16,20 7-74-16,10-7-25 0,13 10-29 15,8-10-11-15,11 0 0 16,21 0 6-16,18 0 7 0,19 0-5 16,21 0 0-16,11 0-1 15,5 0-4-15,-5 0-30 16,-8 0-63-16,-8-5-31 0,-12 0-6 16,-11-2-22-16,-10-5-67 15</inkml:trace>
  <inkml:trace contextRef="#ctx0" brushRef="#br0" timeOffset="10285.04">20161 8410 462 0,'-22'-17'344'15,"8"1"-121"-15,1 4-118 16,0 1-57-16,13 6-20 16,0 5 0-16,0-5-10 15,9 1-14-15,3 4-2 16,13 0 0-16,11 0 0 0,15 0-11 16,14-3 9-16,9-3-3 15,13-1-10-15,-3 7-54 0,-2 0-56 16,-13 0-47-16,-13 0-17 15,-14 0-41-15,-16 0 10 16</inkml:trace>
  <inkml:trace contextRef="#ctx0" brushRef="#br0" timeOffset="10451.6">20242 8691 133 0,'-57'24'339'0,"11"-3"-43"15,19-9-64-15,11-12-98 16,16 0-74-16,8 0-25 0,24 0-20 15,22 0-10-15,18-12-8 16,20-1-15-16,15-4-54 16,3 2-78-16,8-2-35 0,2-3-20 15,2-5-72-15</inkml:trace>
  <inkml:trace contextRef="#ctx0" brushRef="#br0" timeOffset="11282.9">22106 7440 59 0,'0'-7'150'0,"-8"-2"6"0,8 1-67 16,0 8-28-16,0-5-18 15,0 2 10-15,0-1 20 0,0-1 16 16,0-3 23-16,3 0 16 16,5-4-14-16,-3 0-12 15,3-6 17-15,-4 7 0 16,0-1-9-16,-4 5-12 15,4-2-17-15,-4 9-29 0,0 0-24 16,0 0-16-16,0 12-17 16,0 26 4-16,-12 18 3 0,4 29-1 15,-5 21 0-15,2 11 0 16,-1 10 1-16,-5-1-1 16,0-15-4-16,6-18-1 0,2-19 9 15,9-22-7-15,0-14 6 16,0-14-2-16,-8-12 0 15,8-12 7-15,0-12-28 16,0-18-34-16,12-5 6 16,12-14 12-16,5-4 20 0,8 4 2 15,5 8-5-15,5 13-1 16,2 20 4-16,0 20 7 0,-1 20 0 16,-3 22 0-16,-8 10 9 15,-15 10 5-15,-16 3 3 16,-12-4-6-16,-20-12 8 0,-7-8-7 15,-7-9 7-15,-2-10 0 16,7-18 8-16,-3-16-3 16,2-8-7-16,0-17-2 15,-1-11-5-15,4-14 1 0,2-6-5 16,2-1 0-16,4-5-23 16,6 2-37-16,1 3-55 15,7 0-75-15,-3 3-71 0,14 6-3 16,0-1-50-16</inkml:trace>
  <inkml:trace contextRef="#ctx0" brushRef="#br0" timeOffset="11582.74">23113 7039 1070 0,'16'-50'575'0,"1"8"-285"16,7 14-181-16,20 8-106 16,16 12-3-16,13 8 0 0,17 24 0 15,13 25 0-15,1 32 0 16,4 42 0-16,-18 39 0 16,-11 33 0-16,-22 18 0 15,-29 3 0-15,-28-2 0 0,-20-5 0 16,-25-18 0-16,-15-16 0 15,-10-20 0-15,-6-24 0 16,3-23 0-16,-1-16 0 0,1-20-147 16,-5-15-123-16,-3-16-156 15,-9-21-19-15</inkml:trace>
  <inkml:trace contextRef="#ctx0" brushRef="#br0" timeOffset="12147.91">18830 5662 417 0,'14'-73'324'15,"-5"8"-94"-15,-9 11-109 16,0 14-50-16,-12 11-30 0,-13 10-4 16,-4 11-1-16,-10 8-17 15,-11 32 9-15,-16 30 0 16,-13 38 31-16,-14 35 11 0,-9 24-16 15,-5 7-18 1,11 1-18-16,10-13-9 0,13-14-6 16,17-23 9-16,11-20-7 15,12-19-5-15,9-20 4 16,4-19-7-16,9-5 9 0,1-15-3 16,10-7-8-16,0-12-55 15,0 0-127-15,0-12-156 16,0-20-66-16</inkml:trace>
  <inkml:trace contextRef="#ctx0" brushRef="#br0" timeOffset="12630.99">23511 5971 547 0,'12'-49'206'0,"2"5"-99"16,-6-1-55-16,-5 8 14 16,-3 5 52-16,0 7 33 15,0 8-28-15,0 5-49 0,0 5-30 16,-11 7-16-16,-3 0-20 16,-7 28-1-16,-10 30 5 15,-22 26 0-15,-21 26 2 16,-14 21-8-16,-15 11 1 0,-90 127-1 15,111-160-2 1,12-15-2-16,13-21-6 16,17-19 10-16,12-18-4 15,8-12 1-15,7-8-1 0,13-4-8 16,0-12-16-16,0 0-65 16,-8-15-126-16,8-11-76 15,0-10 5-15,0-8-37 0</inkml:trace>
  <inkml:trace contextRef="#ctx0" brushRef="#br0" timeOffset="13029.8">22792 6325 319 0,'32'-49'246'0,"-7"6"-72"16,-4 9-71-16,-10 6-30 0,-2 11-4 15,-6 10-28-15,-3 7-22 16,0 15-10-16,-12 22-2 16,-11 28 7-16,-19 24 6 15,-15 22-8-15,-11 11 0 16,-5-5-6-16,11-11-5 0,14-16 1 15,11-17 5-15,23-17-2 16,14-10-4-16,14-13 6 0,23-9-6 16,19-8 5-16,17-16-6 15,13 0-3-15,2-7 12 16,2-6-6-16,-8-7-1 0,-9-1-1 16,-13-3 3-16,-15-5-32 15,-8-4-81-15,-13-8-79 16,-14-3-72-16,-10-9-14 15</inkml:trace>
  <inkml:trace contextRef="#ctx0" brushRef="#br0" timeOffset="13196.52">22824 6093 319 0,'17'0'156'15,"4"33"-70"-15,7 19-23 16,-1 22-10-16,11 11-5 0,-2 10-17 15,1-2-15-15,-1 0-8 16,-4 1-8-16,-7-9-60 16,-17-8-88-16,-8-11-103 15</inkml:trace>
  <inkml:trace contextRef="#ctx0" brushRef="#br0" timeOffset="13763.47">17225 6533 262 0,'-8'0'234'15,"8"-4"-63"-15,0 0-61 16,0-1-42-16,0 5-24 0,0 0-12 15,4 0-13-15,8 13-3 16,5 7 5-16,5 13 11 16,12 8-11-16,3 4-8 15,3-2-3-15,-4 2-10 0,1-4 2 16,-4-3 3-16,-1-6-7 16,-1-1 2-16,-1-2-71 15,-6-3-51-15,4-6-32 0,-6-4-38 16,-7-16-49-16</inkml:trace>
  <inkml:trace contextRef="#ctx0" brushRef="#br0" timeOffset="14128.32">17468 6422 355 0,'-17'-32'220'15,"6"8"-85"-15,11 7-61 16,0 5-35-16,0 5-4 0,0-2 2 15,0 9-14-15,5 0-9 16,6 0-3-16,9 16-5 16,9 5 2-16,7 8 2 0,10 6 4 15,15 11 0-15,7 6-2 16,9 2-6-16,9 2 0 16,-2-2-1-16,6-6-1 0,-6-3-4 15,-10-8 0-15,-9-12-2 16,-11-6 2-16,-18-6 6 15,-7-6-3-15,-10-7 17 16,-10 0 55-16,-9 0 40 0,0 0 12 16,-9 0-49-16,-5 0-36 15,-25 0-23-15,-9 8-5 16,-17 5-16-16,-11 3-1 0,-14 12-50 16,-8 10-134-16,-3 7-104 15,-6 7-72-15</inkml:trace>
  <inkml:trace contextRef="#ctx0" brushRef="#br0" timeOffset="14877.14">11300 12541 738 0,'0'-44'847'16,"0"10"-385"-16,0 10-462 15,0 13 0-15,0 1 0 0,0 27 0 16,-12 20 0 0,0 20 0-16,-2 24 0 15,0 20 0-15,-8 19 0 0,3 2 0 16,-2-9-146-16,4-11-167 16,1-16-56-16,5-22-12 15,-5-24-8-15</inkml:trace>
  <inkml:trace contextRef="#ctx0" brushRef="#br0" timeOffset="15049.16">11150 11353 1765 0,'0'-44'282'0,"0"14"-282"0,0 19-229 15,0 11-2-15,3 11 115 16,10 9 52-16,7 8 24 0,5 13-124 15,12 4-103 1,11 1-17-16,13-7-32 0</inkml:trace>
  <inkml:trace contextRef="#ctx0" brushRef="#br0" timeOffset="15292.36">12665 11154 523 0,'-13'-54'399'0,"-3"8"-129"16,-1 15-126-16,1 6-74 16,4 13-42-16,0 12-18 15,1 21 2-15,-6 18-10 0,4 36 6 16,13 34 0-16,0 41-3 16,0 26-5-16,0 16-2 15,8 2 0-15,9-6-1 0,-1-14-9 16,5-19-126-16,-5-20-122 15,-4-25-80-15,-4-23-14 0</inkml:trace>
  <inkml:trace contextRef="#ctx0" brushRef="#br0" timeOffset="15441.91">12113 12390 1326 0,'-29'-36'624'0,"12"7"-527"16,17 5-97-16,21-4 0 15,36-1-49-15,29-4 12 0,31 0 21 16,24-3-101-16,22-2-222 16,16 7-82-16,17-2 6 15</inkml:trace>
  <inkml:trace contextRef="#ctx0" brushRef="#br0" timeOffset="15725.79">15068 11299 841 0,'-32'-88'735'15,"-1"5"-264"-15,1 19-471 16,-1 19 0-16,2 21-75 16,-15 24 29-16,-14 36 46 0,-21 37 28 15,-7 62 21-15,-12 64-15 16,7 56-24-16,15 36-10 15,34 10 0-15,44 8 0 0,41 1 0 16,60-6 0-16,54-13 0 16,44-35-80-16,32-42-157 15,29-46-151-15,15-47-43 16,5-42-9-16</inkml:trace>
  <inkml:trace contextRef="#ctx0" brushRef="#br0" timeOffset="45145.58">21278 7774 50 0,'-9'0'110'0,"9"0"57"15,-8-3-52-15,-1 3-14 0,9 0-15 16,0 0 4-16,0 0 29 16,0 0 42-16,0-5 43 15,0 1 23-15,0 0 21 0,0 1 6 16,0-2-139-16,0 1-115 16,0 1 0-16,0-2 0 15,-11-4 0-15,11-4 0 0,-13-5 0 16,-2-11 0-16,-5-8 0 15,-5-8 0-15,-7-12 0 0,-7-5 0 16,0-2 0-16,-6-1 0 16,-7-1 0-16,-5 2 0 0,0-2 0 15,-4 6 0-15,-1 3 0 16,2 3 0-16,-5 10 0 16,0 2 0-16,-4 2 0 15,-3 3 0-15,-10 5 0 0,0 7 0 16,1 9 0-16,-1 4 0 15,2 0 0-15,-1 3 0 0,0 2 0 16,4 7 0-16,-5 0 0 16,1 0 0-16,0 0 0 0,-4 0 0 15,-5 7 0-15,1 2 0 16,-1-1 0-16,5 0 0 16,4 0 0-16,7 0 0 0,9-8 0 15,5 14 0-15,4-3 0 16,-5 6 0-16,1 2 0 15,-11 3 0-15,1 1 0 0,4 5 0 16,-4 2 0-16,-1-2 0 16,6 0 0-16,8 1 0 0,2 4 0 15,3-1 0-15,6 5 0 16,6-1 0-16,-1 4 0 16,0 1 0-16,5 4 0 0,3 4 0 15,1 4 0-15,4 4 0 16,2-1 0-16,2 2 0 0,4-1 0 15,9-1 0-15,-2 6 0 16,0 4 0-16,13 3 0 16,0 0 0-16,0 5 0 15,0 2 0-15,5 2 0 0,6-2 0 16,7 7 0-16,5-2 0 16,7 0 0-16,5 4 0 0,6 1 0 15,3 0 0-15,11-5 0 16,1-3 0-16,4-4 0 15,0-5 0-15,10-5 0 0,4-3 0 16,2-4 0-16,6-4 0 16,4-4 0-16,-2-1 0 0,1-8 0 15,-3 2 0-15,2-6 0 16,2 0 0-16,0-2 0 0,-5-6 0 16,0 5 0-16,-2-4 0 15,-5-5 0-15,0-3 0 16,-1-6 0-16,-5-2 0 15,3 0 0-15,2-13 0 0,3 0 0 16,9 0 0-16,5-5 0 16,9-7 0-16,0-9 0 0,12-8 0 15,-1-6 0-15,0-6 0 16,-2-9 0-16,-1-3 0 0,-11-8 0 16,-6-3 0-16,-8-9 0 15,-14-13 0-15,-11-8 0 0,-6-4 0 16,-12-12 0-16,-10-11 0 15,-10-10 0-15,-10-6 0 16,-9-6 0-16,-9-8 0 16,-5 5 0-16,-12 3 0 0,-10 8 0 15,-10 13 0-15,-1 16 0 16,-7 14 0-16,6 13 0 0,-1 10 0 16,5 12 0-16,-2 12 0 15,10 5-77-15,4 11-433 0,-1 8 37 16,1 9 38-16</inkml:trace>
  <inkml:trace contextRef="#ctx0" brushRef="#br0" timeOffset="45960.93">25403 2910 803 0,'-73'-20'479'0,"13"-1"-160"16,14 5-127-16,15 4-52 0,10 5-26 15,21-3-114-15,4 10 0 16,25 0 0-16,28 12 0 16,32 9 0-16,24 0 0 0,17-2 0 15,7 2 0 1,-2-4 0-16,-8-2 0 0,-11 2 0 15,-5 0 0-15,-18-1 0 16,-17-5 0-16,-19 1 0 16,-15-1 0-16,-14-11-266 0,-13 0-84 15,-10 0-39-15,-19 0-38 16</inkml:trace>
  <inkml:trace contextRef="#ctx0" brushRef="#br0" timeOffset="46226.95">25366 3444 488 0,'-68'16'402'15,"15"-4"-133"-15,16 0-139 16,13-12-61-16,16 8-26 16,16-8 19-16,19 9 25 0,32-9 22 15,29 8-15-15,22 0-19 16,16-8-32-16,1 12-15 15,-2-12-18-15,-12 7 2 0,-11-7-14 16,-17 0 0-16,-20 0-3 16,-16 0-119-16,-13 0-116 15,-3 0-95-15,-1-7-84 16,10-9 29-16</inkml:trace>
  <inkml:trace contextRef="#ctx0" brushRef="#br0" timeOffset="46504.57">27461 3102 753 0,'-8'-29'709'0,"8"9"-301"0,-7 7-255 16,7 1-129-1,0 5-24-15,3-3 0 0,14 6 0 16,20 4 0-16,23 0 0 15,22 0 0-15,14 0 0 16,6 0 0-16,2 0 0 16,-13 0 0-16,-7 9 0 0,-13-2 0 15,-20-7 0-15,-8 11-4 16,-15-5-207-16,-12-6-84 16,-5 9-32-16,-2-9 0 15,-9 8-9-15,-12-8 65 16</inkml:trace>
  <inkml:trace contextRef="#ctx0" brushRef="#br0" timeOffset="46809.4">27580 3546 591 0,'-52'23'390'16,"10"-3"-156"-16,14-3-105 15,11-8-29-15,17-9 35 0,0 0-24 16,28 7 46-16,37-7 15 15,38 0-144-15,193 0-28 16,-121 0 0-16,0 9 0 16,-8-9 0-16,-14 7 0 15,95 2 0 1,-159-1 0-16,-24-8 0 16,-21 0 0-16,-15 0 0 15,-12 0 0-15,-9 8 0 16,-8 1 0-16,0-2 0 0,0 0 0 15,-12 3-355-15,-13 1-159 16,-6-2 43-16</inkml:trace>
  <inkml:trace contextRef="#ctx0" brushRef="#br0" timeOffset="47840.33">3508 3553 526 0,'-36'-21'238'0,"2"9"-77"16,11 1-58-16,6 3-24 15,9-1 0-15,8 5 251 16,0 0-66-16,0-5-101 0,11 1-77 16,26-8-68-16,33-7-18 15,35-7 0-15,33-2 0 16,32-5 0-16,18-3 0 16,2 3 0-16,-2 4 0 15,-19 4 0-15,-22 5 0 16,-25 8 0-16,-29 4 0 0,-25 0 0 15,-17 4 0-15,-20 4 0 16,-10 4 0-16,-12 0 0 16,-9 0-128-16,-17 0-283 15,-8 0-6-15,-15 16 54 0,-10 1 32 16</inkml:trace>
  <inkml:trace contextRef="#ctx0" brushRef="#br0" timeOffset="48157.06">3824 3765 362 0,'-64'28'322'0,"15"-3"-139"16,12-10-80-16,12-2-47 16,14-4-18-16,11-9 43 0,11 0 3 15,30 0 14 1,33-5 17-16,40-12-2 0,27-2 64 15,22-2-45-15,6 5-13 16,-6-1-55-16,-13 1-64 16,-23 1 0-16,-25 2 0 0,-29 4 0 15,-21 5 0-15,-15 1 0 16,-12 3 0-16,-14 0 0 16,-3 0 0-16,-4 0 0 15,-21-4-399 1,-3-6-95-1,-3-4 23-15</inkml:trace>
  <inkml:trace contextRef="#ctx0" brushRef="#br0" timeOffset="49738">7200 4681 214 0,'0'-16'338'0,"3"0"-77"15,0 4-64-15,2 1-81 0,3 4-53 16,-4-1-20-16,5 0 25 16,-1 4 79-16,0-4 51 15,0 8-73-15,-4 0-42 16,-4 0-21-16,3 0-26 0,5 16-6 16,5 16 31-16,-1 22-56 15,1 18-5-15,-6 23 0 16,-4 14 0-16,-3 15 0 0,-10 9 0 15,-15 9 0-15,-19 5 0 16,-35 3 0-16,-34 9 0 0,-54 0 0 16,-56-1 0-16,-49-8 0 15,-28-9 0-15,-20-25 0 16,-7-21 0-16,4-35 0 16,7-31 0-16,11-33 0 15,16-40 0-15,18-38 0 0,10-40 0 16,13-37 0-16,17-23 0 15,16-10 0-15,28 9 0 16,23 15 0-16,31 23 0 16,29 22 0-16,18 21 0 0,20 20 0 15,17 21 0-15,17 16 0 16,12 14 0-16,12 5 0 16,8 10 0-16,0 8 0 0,8 16 0 31,1 5 0-16,2 2 0-15,1 1 0 0,0-6 0 16,-4-3 0-16,-3 2 0 16,-2-9 0-16,-11 0 0 47,0-4 0-32,8-1 0-15,-8 5 0 16,0 17 0-1,-3 16 0 1,-11 35 0-16,-14 42 0 16,-7 30 0-16,-11 14 0 15,-4-4 0-15,6-11 0 16,7-17 0-16,6-19 0 0,1-18 0 16,5-16 0-16,6-17 0 15,11-16 0-15,2-10 0 16,14-15 0-16,0-38 0 15,6-43 0-15,5-43 0 16,14-42 0-16,4-25 0 16,7 2 0-16,1 6 0 15,-1 22 0-15,-9 20 0 0,3 19 0 16,-5 18 0 0,-6 10 0-16,-3 19 0 0,1 14 0 15,-6 18 0-15,-2 7 0 16,-6 10 0-16,6 6 0 15,-4 9 0-15,6 0 0 16,14 12 0-16,15 0 0 0,18 5 0 16,9-1 0-16,20-4 0 15,9-3 0-15,7-9 0 16,-2 0 0-16,-8 0 0 0,-11 0 0 16,-17 0 0-16,-17 0 0 15,-15 12 0-15,-13 1 0 16,-11-1 0-16,-9 20 0 15,-20 25 0-15,-25 36 0 16,-33 42 0-16,-31 31 0 16,-26 14 0-16,-15-1 0 0,0-8 0 15,3-19 0-15,17-23 0 16,17-19 0-16,19-24 0 16,22-26 0-16,18-19 0 15,19-9 0-15,10-10 0 0,9-10 0 16,3-12 0-16,13-4 0 31,0-1 0-31,0 2 0 0,5-2 0 16,0 5 0-1,-2 0 0-15,5 0 0 16,3 0-270-16,11 13-263 16,5 3 56-16</inkml:trace>
  <inkml:trace contextRef="#ctx0" brushRef="#br0" timeOffset="50436.74">2996 8133 357 0,'12'-29'331'16,"-4"8"-111"-16,0 9-97 15,-3 12-53-15,-5 0-22 16,0 21 33-16,0 20 223 0,0 32 24 16,0 32-143-16,-13 30-185 15,-4 15 0-15,6 5 0 16,-3-8 0-16,8-12 0 15,6-26 0-15,0-20 0 0,0-23 0 16,0-21 0-16,0-21 0 16,0-48 0-1,0-49 0-15,6-47 0 16,3-42 0-16,-1-29 0 16,0-4 0-16,6 17 0 15,-6 30 0-15,0 39 0 16,0 26 0-16,-5 27 0 0,2 19 0 15,3 16 0-15,9 31 0 16,15 29 0-16,23 40 0 16,16 30 0-16,5 16 0 15,1 11 0-15,1-7 0 0,-10-6 0 16,-2-13 0 0,-10-17 0-16,-7-16 0 15,-13-15 0-15,-6-18 0 0,-11-12 0 16,-3-11 0-16,-11-21 0 15,-5-4-355-15,-21-20-162 16,-11-17 177-16,-8-15-18 0</inkml:trace>
  <inkml:trace contextRef="#ctx0" brushRef="#br0" timeOffset="50704.5">3223 8693 534 0,'-40'17'293'16,"6"-4"-133"-16,11-5-86 0,7-8-32 16,8 0 21-1,8 0 177-15,0 0-84 0,0 0-80 16,8-8-37-16,20-5-17 16,20-6-6-16,10-7-9 0,7 3-1 15,-5-2-2 1,-3 4-5-16,-11 9 1 0,-15 1 4 15,-7 3-2-15,-8 3-39 16,-8 5-42-16,-8 0-58 0,0 0-54 16,0 0-84-1,0 0-26-15,0 0-8 0</inkml:trace>
  <inkml:trace contextRef="#ctx0" brushRef="#br0" timeOffset="51119.03">4190 8331 777 0,'8'-27'419'0,"-8"-6"-215"15,-12 1-123-15,-5 4-55 16,-2 7 18-16,-11 10 16 16,-2 11 1-16,-12 11-15 15,-5 12 84-15,-8 18-22 16,0 13-31-16,7-1-63 15,15-1-14-15,7-7 0 0,11-9 0 16,17-7 0-16,9-4 0 16,14-8 0-16,18-17 0 15,21 0 0-15,6 0 0 0,6 0-29 16,-6 0 4-16,-11 0 6 16,-17 0 4-16,-7 12 2 15,-8 7 16-15,-13 19 5 16,-12 9 0-16,-17 8-8 0,-6 1 0 15,-14-3 9 1,-8 0-1-16,0-9-8 0,1-7-15 16,6-12-57-16,7-10-92 15,11-15-85-15,6 0-38 16,14-15-25-16,5-30-33 0,19-24 89 16</inkml:trace>
  <inkml:trace contextRef="#ctx0" brushRef="#br0" timeOffset="51418.49">4441 8268 281 0,'57'-57'262'0,"-13"12"-37"16,-12 12-39-16,-10 9-27 16,-14 7 24-16,-8 12 47 15,0 5 26-15,-13 10-34 16,-7 5-179-16,1 13-43 0,-2 11 0 16,1-5 0-16,4 4 0 15,16-9 0-15,0-5 0 16,8 1 0-16,15-10 0 15,22-3 0-15,13 0 0 0,6 5 0 16,5 4 0-16,-9 11 0 16,-6 11 0-16,-14 15 0 15,-15 8 0-15,-22 3 0 0,-11 5 0 16,-12-10 0 0,-3-7 0-16,-7-8 0 0,3-8 0 15,2-13-165-15,0-16-240 16,6-12 6-16,6-20 99 15,13-24-3-15,0-29 71 0</inkml:trace>
  <inkml:trace contextRef="#ctx0" brushRef="#br0" timeOffset="51580.07">4944 8206 385 0,'28'-81'348'0,"-2"15"-24"16,-9 21-81-16,-6 14-68 16,0 17-17-16,3 14 97 15,-2 26-96-15,5 14-159 0,2 17 0 16,1 7 0-16,2 6 0 15,-4 0 0-15,-1-1 0 16,-1-9 0-16,0-6 0 16,-3-13-213-16,-4-10-271 15,-1-5 2-15,-8-10 68 0</inkml:trace>
  <inkml:trace contextRef="#ctx0" brushRef="#br0" timeOffset="51724.98">4950 7583 1067 0,'-38'-61'700'16,"5"11"-420"-16,11 18-280 16,4 8 0-16,10 7-103 0,8 9-48 15,0 8-49-15,0 0-114 16,8 20-74-16,5 9-49 16</inkml:trace>
  <inkml:trace contextRef="#ctx0" brushRef="#br0" timeOffset="52268.46">5801 7852 833 0,'-28'-33'702'0,"-12"5"-327"0,-5-1-238 16,1 10-137-16,3 5 0 15,0 14 0-15,0 14 0 16,-2 22 0-16,-4 21 0 0,4 20 0 15,2 16 0-15,12 10 0 16,14-1 0-16,15-14 0 16,0-10 0-16,11-13 0 0,17-20 0 15,13-24-125-15,7-30-77 16,10-32-23-16,2-32 56 16,2-25 70-16,-10-16 63 0,-11-7 61 15,-17 6 60-15,-8 9 35 16,-7 18-19-16,-9 18 46 15,0 21 17-15,0 12-34 16,0 8-53-16,-9 12-70 16,9 6-7-16,0 43 0 15,14 35 0-15,13 33 0 16,14 35 0-16,16 28 0 16,8 12 0-16,0 4 0 0,-8 0 0 15,-10-12 0-15,-12-13 0 16,-24-11 0-16,-22-18 0 0,-24-13 0 15,-12-27 0-15,-15-25 0 16,-5-22 0-16,-8-38 0 16,-1-33 0-16,6-32 0 0,13-33 0 15,16-17 0 1,19-12 0-16,13 0 0 0,18-4-11 16,13 5-216-16,16 3-19 15,14 5-40-15,9 5-26 16,9 1-22-16,-2 8 31 0</inkml:trace>
  <inkml:trace contextRef="#ctx0" brushRef="#br0" timeOffset="52649.88">6278 7461 447 0,'-14'-21'503'0,"6"5"-159"16,8 3-142-16,0 6-93 15,0-1-40-15,0 8-18 16,8 0 18-16,9 20 107 15,12 20-99-15,7 22-77 0,4 19 0 16,2 21 0-16,-7 9 0 16,-2-2 0-16,-4 1 0 0,-5-12 0 15,-7-14 0-15,-10-14 0 16,-4-16 0-16,-3-14 0 16,0-16 0-16,-15-44 0 15,-2-30 0 1,1-34 0-16,7-38 0 0,9-20 0 15,0-1 0-15,14 13 0 16,6 24 0-16,0 20 0 0,5 22 0 16,6 21 0-16,6 28 0 15,5 15 0-15,6 28 0 16,1 20 0-16,-5 14 0 0,-3 12 0 16,-5 4 0-16,-7-2 0 15,-5-7-237-15,1-7-299 0,-4-13 23 16</inkml:trace>
  <inkml:trace contextRef="#ctx0" brushRef="#br0" timeOffset="53897.85">7263 7253 1459 0,'-36'-41'452'0,"9"9"-316"16,5 4-136-16,10 11 0 0,4 5 0 15,8 8 0-15,0 16 0 16,12 25 0-16,12 20 0 16,5 15 0-16,4 14 0 0,-5-1 0 15,1-2 0-15,-6-10 0 16,-1-11 0-16,-11-10 0 0,1-11 0 16,-8-14 0-1,-4-14 0-15,0-20 0 0,0-22 0 16,-12-25 0-16,5-23 0 15,7-21 0-15,0-12 0 0,0 0 0 16,3 13 0-16,4 19 0 16,2 16 0-16,4 23 0 15,7 22 0-15,9 25 0 0,4 26 0 16,3 23 0-16,-4 15 0 16,1 6 0-16,-1 0 0 0,-7-9 0 15,-6-13 0 1,-6-8 0-16,-2-15 0 0,-3-8 0 15,-8-13 0-15,0-27 0 16,0-23 0-16,0-18 0 16,0-25 0-16,0-18 0 15,6 2 0-15,2 12 0 0,0 16 0 16,-2 14 0-16,4 24 0 16,6 23 0-16,9 20 0 15,6 20 0-15,6 18 0 0,5 2 0 16,1 1 0-16,2-8 0 0,0-9 0 15,0-8 0-15,0-16 0 16,3-12 0-16,4-20 0 0,2-20 0 16,-7-21 0-16,-4-13-8 15,-12-14-66-15,-10-11 21 16,-13-2 45-16,-8 11 46 0,-12 17 49 16,-5 16-69-16,-3 16-18 15,-5 25 0-15,-4 27 0 0,1 27 0 16,4 22 0-16,4 18 0 15,4 7 0-15,16 5 0 0,0-8 0 16,16-5 0-16,4-12 0 16,4-12 0-16,1-17 0 0,0-8 0 15,-1-15-239 1,4-13-236-16,-2-20 95 0,-4-16 83 0,0-21 71 16,-7-12 79-16,-3-13 93 15,-4-12 96-15,0-12 122 16,-8 1-6-16,0 7 25 15,-8 15 30-15,0 19 32 0,8 12 10 16,-8 14 2-16,8 14-35 16,-8 13-143-16,8 43-79 15,8 25 0-15,8 24 0 16,6 21 0-16,-3 8 0 0,5-5 0 16,-2-11 0-16,-2-12 0 15,0-18 0-15,-3-15 0 0,-3-16 0 16,3-16 0-16,-4-17 0 15,4-26 0-15,-2-22 0 16,2-25 0-16,-1-21 0 0,0-19 0 16,0-15 0-16,1 3 0 15,-6 10 0-15,1 27 0 0,-3 19 0 16,-1 24 0-16,1 24 0 16,2 37 0-16,9 25 0 0,1 25 0 15,4 10 0-15,137 238 0 47,-134-290 0-47,49-69 0 16,-37-122 0-1,-23 37 0-15,-1-32 0 16,-4-33 0-16,0-26 0 16,1-7 0-16,-4 5 0 0,-9 16 0 15,0 27 0-15,0 37 0 16,-9 34 0-16,9 31 0 0,-13 37 0 15,1 91 0 1,12 38 0-16,-7 35 0 0,7 32 0 16,0 20 0-16,16 7 0 15,9 2 0-15,7-8 0 0,4-22 0 16,5-16 0-16,-1-25 0 16,-2-21 0-16,-7-23 0 15,-1-22-298-15,-15-21-343 16,-7-26 92-16</inkml:trace>
  <inkml:trace contextRef="#ctx0" brushRef="#br0" timeOffset="54063.66">9131 5410 980 0,'-32'-42'544'0,"13"11"-206"0,2 6-160 16,17 0-171-16,0 6-7 15,17-6 0-15,10-5 0 0,14 2 0 16,16 5 0-16,11 1 0 15,5 7 0-15,1-1 0 16,-8 7-347-16,-9 9-109 16,-17 25 44-16,-29 16 36 0</inkml:trace>
  <inkml:trace contextRef="#ctx0" brushRef="#br0" timeOffset="54952.22">2915 10494 534 0,'-57'16'350'0,"-12"4"-112"16,-4 1-119-16,0-1-59 15,2-4-19-15,8 0 74 16,10 1 59-16,8-5 18 0,13-12-2 16,10 0-156-16,36 0-34 31,34-17 0-31,50-19 0 0,61-24 0 16,63-30 0-16,66-16 0 15,59-16 0-15,38-13 0 16,21 1 0-16,5 7 0 0,-9 14 0 15,-21 15 0-15,-33 12 0 16,-31 13 0-16,-44 12 0 16,-46 12 0-16,-44 13 0 0,-50 11 0 15,-36 9 0-15,-27 4 0 16,-22 5 0-16,-14-3 0 0,-14 10 0 16,-4-3 0-1,-7 3 0-15,-1 0 0 0,-8-5 0 31,0 0 0-31</inkml:trace>
  <inkml:trace contextRef="#ctx0" brushRef="#br0" timeOffset="55047.17">7305 9206 2047 0,'4'0'0'16,"0"0"0"-1</inkml:trace>
  <inkml:trace contextRef="#ctx0" brushRef="#br0" timeOffset="55384.14">7316 9204 2047 0,'0'-9'0'0,"0"-11"0"0,0-18 0 15,-15-26 0-15,-7-33 0 16,-1-30 0-16,-1-18 0 0,-5-32 0 16,4-21 0-1,5-19 0-15,5-7 0 0,-2 9 0 16,4 14 0-16,1 19 0 16,-1 19 0-16,3 25 0 0,-7 20 0 15,1 19 0-15,-1 18 0 16,1 17 0-16,0 7 0 15,3 12 0-15,1 11 0 0,4 11 0 16,8 2 0-16,-8 8 0 16,8 6 0-16,-8 7 0 15,0 0 0 1</inkml:trace>
  <inkml:trace contextRef="#ctx0" brushRef="#br0" timeOffset="55704.98">6931 6427 2047 0,'-14'0'0'0,"-5"12"0"0,-13 5 0 15,-21 7 0-15,-20 4 0 16,-30 5 0-16,-25 3 0 16,-38 5 0-16,-38 7 0 0,-27 1 0 15,-26 5 0-15,-26-7 0 16,-26 8 0-16,-21-7 0 15,-7 5 0-15,-3-4 0 16,6 4 0-16,6-4 0 0,16-1 0 16,23-3 0-16,25 0 0 15,28-4 0-15,30-4 0 16,26-1 0-16,30-3 0 16,28-8 0-16,29-9 0 0,25-4 0 15,19-5 0-15,16 2 0 16,12-9 0-16,10 0 0 15</inkml:trace>
  <inkml:trace contextRef="#ctx0" brushRef="#br0" timeOffset="55999.74">1356 7497 2047 0,'11'44'0'0,"5"44"0"16,14 49 0-16,2 53 0 0,1 48 0 15,-1 26 0-15,1 21 0 16,3 5 0-16,-4-15 0 16,1-13 0-16,-1-27 0 15,-4-27 0-15,-4-29 0 16,-2-32 0-16,-6-28 0 15,-4-26 0-15,-1-24 0 0,-3-18 0 16,-3-12 0-16,0-11 0 16,-5-9 0-16,0-5 0 15,0-6 0-15</inkml:trace>
  <inkml:trace contextRef="#ctx0" brushRef="#br0" timeOffset="56077.49">1815 10779 2047 0,'11'-8'0'0,"14"-6"0"0,27-5 0 15,35-18 0 1,41-12 0-16,40-20 0 16,31-8 0-16,19-13 0 0,10-3-356 15,7-11-1334-15</inkml:trace>
  <inkml:trace contextRef="#ctx0" brushRef="#br0" timeOffset="57426.15">6569 2515 229 0,'-28'-4'292'0,"3"-1"-74"16,5 2-61-16,8 3-64 0,12-5 90 15,0 1 30-15,0-4-76 16,0 4-33-16,12-3-56 16,11 2-24-16,27 1 1 15,32-8 1-15,31 0 5 16,18-4-6-16,2-6-14 0,-3 7-3 16,-12-1-1-1,-25 4-7-15,-20 3 5 0,-24 4-15 16,-12 2-59-16,-20-6-119 15,-17-3-186-15,-43 5 8 16,-25 2 20-16</inkml:trace>
  <inkml:trace contextRef="#ctx0" brushRef="#br0" timeOffset="57807.88">6694 2368 439 0,'-19'0'237'0,"2"0"-69"16,10 0-81-16,7 0-43 0,-9 0-21 15,9 8 6-15,-8 20 67 16,-3 22-27-16,-3 24 8 16,-5 11-25-16,-2 9-21 15,1-5-21-15,4-12-4 16,2-15-3-16,14-13 1 0,0-22 2 16,0-4 9-16,0-23-6 15,22-11 0-15,19-17-8 16,14-17 12-16,16-8-6 15,2 9 2-15,0 13-1 0,-4 18 10 16,-9 26 13-16,-7 30 2 16,-8 30-3-16,-13 29-10 15,-19 24-8-15,-21 12-6 16,-22 2 2-16,-13-15-5 16,-14-19 4-16,-14-21 4 0,0-19-3 15,-2-18 3-15,-6-19-4 16,8-17-3-16,1-20-33 15,10-13-77-15,3-10-134 16,-1-14-95-16,1-8-35 0</inkml:trace>
  <inkml:trace contextRef="#ctx0" brushRef="#br0" timeOffset="58647.21">2716 2442 443 0,'-22'-29'163'0,"-4"8"-60"0,-16 5-43 15,-12 13-29-15,-22 3 2 16,-20 19 54-16,-26 23 17 16,-22 18 6-16,-14 27-12 15,-3 14-33-15,2 17-19 16,13 13-17-16,24 2-20 16,28-11-2-16,33-11 2 15,29-22-5-15,32-15-1 0,21-21 5 16,26-25 0-16,32-28-1 15,18-21-4-15,16-32-19 16,8-20-8-16,2-17 11 16,-17-7 12-16,-21-4 5 15,-20 2 9-15,-20 6 6 0,-22 8 32 16,-15 7 74-16,-8 18 39 16,0 7 17-1,-11 16-67-15,-1 13-114 0,4 7 0 16,8 13 0-16,-12 15 0 15,-2 27 0-15,-2 31 0 16,1 24 0-16,2 21 0 16,13 9 0-16,13-5 0 15,18-5 0-15,18-12 0 16,21-15 0-16,15-16 0 0,8-21 0 16,4-21 0-16,-2-15 0 15,-15-17 0-15,-10-13 0 16,-13-8 0-16,-17-10 0 15,-12-6 0-15,-8-1 0 16,-7 6 0-16,-4 8 0 16,-5 3 0-16,-4 5 0 15,0 3 0-15,0 5 0 16,0 0 0-16,0 8 0 0,0 1 0 16,-10 3-136 15,10 0-430-31,0 0 36 15</inkml:trace>
  <inkml:trace contextRef="#ctx0" brushRef="#br0" timeOffset="60204.82">6501 4297 330 0,'8'-19'174'0,"-8"7"-86"16,4 0-45-16,-1 2-27 16,-3 7-6-16,0 3 31 0,0 0 58 15,0 0-25-15,0 0 14 16,0 0-1-16,0 0-1 0,0 0-6 15,0 8-11-15,0 5 0 16,0 7-5-16,0 9 37 16,0 11 21-16,0 13 22 15,-12 11-55-15,-8 14-35 16,-13 2-15-16,-7 2-11 0,-13 1-8 16,-12-2-3-16,-21 0-2 15,-18-3-15-15,-26-12 0 16,-25-9 0-16,-23-14 0 0,-26-14 0 15,-24-16 0-15,-19-13 0 16,-9-21 0-16,9-15 0 16,12-18 0-16,15-11 0 15,21-12 0-15,16-13 0 0,21-3 0 16,23 3 0-16,22 9 0 16,24 7 0-16,14 5 0 15,19 12 0-15,12 12 0 16,12 9 0-16,10 9 0 15,6 0 0-15,4 12 0 16,0 2 0-16,5 6 0 0,2 2 0 16,-4 5 0-1,5 0 0 1,0 0 0-16,-1 0 0 16,-1 0 0-1,2 0 0 1,-1 0 0-16,1-8 0 0,0 0 0 15,8 4 0-15,-8 4 0 16,8 7 0 15,-14 15 0-31,4 13 0 16,-4 18 0-16,3 18 0 16,-6 5 0-16,6 2 0 15,-2-8 0-15,1-11 0 0,3-14 0 16,1-11 0-16,-1-11 0 15,9-7 0-15,-6-6 0 16,-2-27 0 0,8-15 0-16,-8-26 0 0,8-22 0 15,0-18 0-15,8-4 0 16,6 7 0-16,3 23 0 16,1 15 0-16,-7 15 0 15,5 15 0-15,4 11 0 16,6 16 0-16,5 0 0 15,9 16 0-15,7 4 0 16,-4 8 0-16,3 5 0 0,-7-1 0 16,-1-4 0-16,-6 1 0 15,1-4 0-15,-1-5 0 16,-4-4 0-16,1-7 0 16,-4-9 0-16,-2 0 0 15,3 0 0-15,-7 0 0 0,-2 0 0 16,-6 0 0-1,-3 0 0-15,2 0 0 0,-10 8 0 47,-10-8 0-31,-1 12 0 0,-14 4 0-16,-11 5 0 0,-13 2 0 15,-13 7 0-15,-11 2 0 16,0 0 0-16,1 1 0 15,7-4 0-15,8-5 0 16,13 1 0-16,10-10 0 0,11 2-220 16,7 3-352-1,3 0 37-15</inkml:trace>
  <inkml:trace contextRef="#ctx0" brushRef="#br0" timeOffset="61069.89">1908 13681 487 0,'-40'7'413'15,"7"2"-84"-15,8-1-158 0,4-8-91 16,10 0-32-16,11 0-20 16,3 0-11-16,23 0-5 15,21 0-2-15,27 0-7 16,31-8 4-16,26-1 15 16,15-3 16-16,0 1-11 15,-8-1-12-15,-16 0-6 0,-25 3-10 16,-23 6-1-1,-22-2-11-15,-20 0-118 16,-15-3-179-16,-17-3-79 0,-24-3-40 16</inkml:trace>
  <inkml:trace contextRef="#ctx0" brushRef="#br0" timeOffset="61502.04">1908 13649 808 0,'-37'0'720'15,"9"0"-326"-15,3 8-269 16,14 0-125-16,1 8 0 16,10 17 0-16,-8 25 0 15,8 25 0-15,-11 24 0 16,-1 14 0-16,-4 2 0 16,-6-13 0-16,3-18 0 15,-2-18 0-15,1-19 0 0,5-16 0 16,-2-14 0-16,1-14 0 15,2-11 0-15,14-16 0 16,0-15 0-16,14-19 0 16,19-7 0-16,18-4 0 15,23 8 0-15,19 17 0 0,9 22 0 16,8 24 0-16,-10 23 0 16,-5 19 0-1,-24 10 0-15,-20 6 0 0,-28 6 0 16,-23 2 0-16,-23-2 0 15,-20 0 0-15,-13-10 0 16,-8-11 0-16,-2-9 0 16,1-6 0-16,8-10 0 0,12-3 0 15,9-9 0-15,11-8 0 16,10-8 0-16,15 0-74 16,0 0-303-16,0-8-69 15,15-15-19-15</inkml:trace>
  <inkml:trace contextRef="#ctx0" brushRef="#br0" timeOffset="61768.02">3328 14169 1385 0,'0'-12'625'0,"-11"-1"-588"16,11 1-37-16,0 5 0 15,0-2 0-15,3 1 0 16,10 0 0-16,15 1 0 16,34-3 0-16,18 3 0 15,18 2 0-15,12 2 0 0,3 3 0 16,1 0 0-16,-13 0 0 16,-12 0-53-16,-16 0-353 15,-20 8-66-15,-16 4 16 16</inkml:trace>
  <inkml:trace contextRef="#ctx0" brushRef="#br0" timeOffset="62033.46">3325 14703 831 0,'-65'28'695'0,"16"-3"-283"15,21-13-303-15,59-12-109 16,40-17 0-1,42-8 0-15,40 2 0 16,30-1 0-16,18-2 0 16,-3 7 0-16,-20 3 0 0,-23 3 0 15,-30 4 0-15,-27 1 0 16,-25 4 0-16,-24 0 0 16,-16 4 0-16,-14 0 0 15,-6 0 0-15,-26 0-409 31,-6 0-134-31,-3 0 33 16</inkml:trace>
  <inkml:trace contextRef="#ctx0" brushRef="#br0" timeOffset="62367.77">5875 13596 844 0,'-46'-38'713'0,"10"10"-283"16,12 4-370-16,8 7-60 16,16 6-14-16,5-1 6 15,19 3 30-15,20 1-22 0,29-5 0 16,28 6 0-16,16-2 0 15,2 5 0-15,-9 1 0 16,-16 3 0-16,-21-5 0 0,-17 5 0 16,-10 0 0-16,-19 0 0 15,-11 0 0-15,-8 0 0 16,-8 0-41-16,0 0-194 0,0 12-132 16,-11-12-26-1,-10 9-1-15</inkml:trace>
  <inkml:trace contextRef="#ctx0" brushRef="#br0" timeOffset="62592.73">5964 13261 59 0,'9'-3'160'0,"-9"3"-6"16,0-4-77-16,0-1-53 15,0 5-60-15,-9 0-70 0,9 0-58 16</inkml:trace>
  <inkml:trace contextRef="#ctx0" brushRef="#br0" timeOffset="63282.97">5855 13547 279 0,'-12'-4'202'16,"-2"-5"-66"-16,8-3-68 0,6-4-19 15,-8-4 34-15,8 0 45 16,0-5 59-16,0 4 30 15,0 5 18-15,0 9-12 16,-9 2-21-16,-4 5-164 16,2 0-38-16,-5 33 0 15,-6 36 0-15,-10 44 0 0,-4 42 0 16,4 24 0-16,7 1 0 16,25-7 0-16,12-13 0 15,20-21 0-15,17-25 0 16,16-25 0-16,17-20 0 0,15-28 0 15,13-28 0-15,-2-23 0 16,-10-18 0-16,-16-16 0 16,-17-21 0-16,-21-16 0 15,-23-14 0-15,-21 6 0 16,-33 7 0-16,-18 22 0 0,-20 23 0 16,-13 33 0-16,-18 29 0 15,-3 27 0-15,-5 22 0 16,8 16-474-16,9 2-164 15</inkml:trace>
  <inkml:trace contextRef="#ctx0" brushRef="#br0" timeOffset="63945.64">6058 15781 321 0,'8'-36'407'16,"-4"3"69"-16,-4 10-138 15,0 6-152-15,0 4-89 0,0 13-41 16,0 0-10-16,0 18-10 16,-8 17 29-16,-5 22-46 15,-6 17-19-15,-13 11 0 16,-18 8 0-16,-23 9 0 16,-36 5 0-16,-43 2 0 0,-46-4 0 15,-45-3 0-15,-46-7 0 16,-24-20 0-16,-4-8 0 15,6-23 0-15,14-16 0 16,17-28 0-16,16-12 0 16,23-16 0-16,34-13 0 0,32-4 0 15,39-3 0-15,24 3 0 16,-24-25 0 0,96 43 0-16,10 6 0 15,14 9 0-15,5 0 0 16,11 4 0-16,0 4 0 15</inkml:trace>
  <inkml:trace contextRef="#ctx0" brushRef="#br0" timeOffset="64514.21">1990 16477 2047 0,'0'-7'0'0,"-14"-5"0"15,6-2 0-15,0 7 0 16,-1-1 0-16,1 8 0 15,1 12 0 1,-5 17 0-16,-1 31 0 16,2 30 0-16,-6 17 0 15,-4 6 0-15,5-7 0 0,-4-12 0 16,4-13 0-16,3-17 0 16,2-12 0-16,-2-9 0 15,13-15 0-15,0-9 0 16,0-30 0-16,0-25 0 15,0-31 0-15,0-30 0 16,8-17 0-16,0 1 0 16,0 10 0-16,2 18 0 15,-2 8 0-15,3 11 0 16,1 6 0-16,4 6 0 16,6 13 0-16,-4 13 0 0,4 5 0 15,3 10 0-15,2 13 0 16,9 8 0-16,15 13 0 15,12 2 0-15,18 10 0 16,12 1 0-16,10-6 0 0,3-4 0 16,-6-12 0-16,-7-12 0 15,-14 0 0-15,-14 0 0 16,-20 0 0-16,-17 0 0 16,-16 12 0-16,-24 0 0 15,-25 14 0-15,-24 14 0 16,-28 25 0-16,-20 16 0 15,-10 13 0-15,-3 0 0 0,1 0 0 16,7-5 0-16,5-5 0 16,7-10 0-16,-101 76 0 31,166-121 0-31,12-14 0 16,15-4-116-16,10-11-366 0,7-13 26 15,18-12 16 1</inkml:trace>
  <inkml:trace contextRef="#ctx0" brushRef="#br0" timeOffset="64981.12">3682 17397 530 0,'8'-17'809'16,"-8"10"-101"-16,0-1-708 0,0 4 0 16,0 16 0-1,0 17 0-15,5 15 0 16,6 25 0-16,6 12 0 0,8 4 0 15,-2-4 0-15,2-10 0 16,-5-14 0-16,-5-12 0 16,-1-9 0-16,-6-10 0 15,-8-14 0-15,-8-12 0 0,-21-12 0 16,-16-14 0 0,-15-2 0-16,-5 3 0 15,3 5 0-15,11 5 0 0,4 15 0 16,12 0 0-16,2 19 0 15,5 14 0-15,4 3 0 16,2 2 0-16,11-10 0 16,3-4 0-16,8-6 0 15,0-7 0-15,0-3 0 0,0-8-348 16,0-8-227-16,0-21 30 16</inkml:trace>
  <inkml:trace contextRef="#ctx0" brushRef="#br0" timeOffset="65296.13">3183 17624 1290 0,'-12'-12'632'15,"12"-4"-507"-15,12-15-335 16,28-11-60-16,25-10 126 16,25-1 72-16,18-4 37 0,19 4 13 15,8 4 9-15,-2 3 7 16,-11 10 8-16,-21 4 3 15,-19 8 42-15,-22 2 84 16,-20 3 109-16,-10 7 94 0,-13 3-321 16,-9 9-13-1,-6 0 0-15,-2 24 0 16,5 18 0 0,3 18 0-16,4 14 0 15,4 11 0-15,8 5 0 16,6 3 0-16,-2-8 0 0,1-4 0 15,-6-2 0-15,-2-5-593 16,-4-6-97-16</inkml:trace>
  <inkml:trace contextRef="#ctx0" brushRef="#br0" timeOffset="67701.86">3179 1763 1 0,'-16'-34'0'16,"-1"1"2"-16,1 1 18 15,4 0 100-15,-1-9 83 16,5 1-85-16,-3-5-35 15,-5 0 2-15,-1 0-20 16,1 5 2-16,-5-6 8 16,-7-2 95-16,-9-6-59 15,-16 2-52-15,-23-1-29 16,-43 12-13 0,-59 13-14-16,-58 16 3 15,-37 24-10-15,-18 16 1 16,-3 25 3-16,11 28-2 0,11 26 1 15,20 23 2-15,29 24 3 16,33 18 8-16,27 11-3 16,115 12 6-16,48 9-6 15,0 7 6-15,0 21-9 0,0 21 0 16,0-1 4-16,0-12 4 16,31-20-2-16,141-25 4 15,18-35-1-15,25-40 5 16,24-40 2-16,33-57 20 0,30-57-13 15,13-58-4 1,-2-68-12-16,-24-46-4 16,-38-27-4-16,-42-14-4 15,-51-14 8-15,-50-8-11 16,-46-4-5-16,-58 5-8 16,-53 18-13-16,-58 39 0 15,-51 50-10-15,-40 42-32 16,-34 50-129-16,-3 40 14 15,17 37 30-15,30 25 26 16,46 15-23-16,40 9-67 16</inkml:trace>
  <inkml:trace contextRef="#ctx0" brushRef="#br0" timeOffset="69805.19">3446 11296 212 0,'-8'0'182'15,"8"0"-43"-15,0 0-28 16,-9 0-6-16,9-4 90 16,0 4-50-16,0 0 4 15,-6 0-45-15,6-4-39 16,0-2-26-16,0 6-10 15,0 0-21-15,0-3-3 16,11 0-5-16,17-5 5 0,21-1-7 16,16 1 2-16,17-4 2 15,-1 3 3-15,-7 2-2 16,-14 3-1-16,-12-1-2 16,-6 5 0-16,-14 0 8 15,-8 0-11-15,-3 0 9 16,-9 0-2-16,-5 0 1 0,-3 0 0 15,0 0-6-15,0 0 4 16,0 0-5-16,0 0 13 16,0 0 4-16,0 0-2 15,0 0 1-15,0 0-7 16,0 0-6-16,0 0 3 16,0 0-2-16,0 0-5 15,0 0-1-15,0 0-38 0,0 0-29 16,0 0-53-16,0 0-56 15,-11 0-53-15,-6 0-26 16,-3-7-68-16</inkml:trace>
  <inkml:trace contextRef="#ctx0" brushRef="#br0" timeOffset="70304.78">3641 11202 444 0,'-25'-6'459'15,"7"4"-122"-15,1 2-167 16,4 0-91-16,4 0-40 15,9 0-25-15,-11 8-2 16,-1 13-4-16,-8 10 3 16,-5 19-11-16,-4 7 6 15,-4 3-1-15,5 1-2 0,-1-7 1 16,10-13 0-16,2-13 6 16,9-8-9-16,8-9 0 15,0-1-1 1,0-10 6-16,0 0-10 0,0 0-1 15,13-10 6-15,12-1-1 16,19-5-2-16,8 0 2 16,10 0 3-16,-2 6-5 15,-3 10 2-15,-3 12-4 16,-10 10-2-16,-9 11 6 16,-10 3 0-16,-8 9 2 0,-17 4-5 15,-12-2 7-15,-18 3-6 16,-13 3 3-16,-14-8 3 15,-4-4-3-15,4-7 2 16,1-11 2-16,7-7 1 16,8-4-9-16,3-12 9 15,16 0 9-15,5 0-2 16,4 0 6-16,13 0 1 16,0 0 10-16,0-4-11 15,0-1-4-15,0 2-8 0,0-2-13 16,0 5-38-16,0 0-74 15,0 0-101-15,8 0-92 16,8 0-50-16</inkml:trace>
  <inkml:trace contextRef="#ctx0" brushRef="#br0" timeOffset="70654.67">4526 11454 827 0,'-20'-16'347'0,"4"4"-186"16,4-1-90-16,12 6-43 15,0 2 4-15,0-3-10 16,12 4-9-16,16-5-5 0,25 2-3 15,21-5-4 1,10-1 7-16,6-3 0 0,0 4-6 16,-13 3-4-16,-17 2 1 15,-12 2-1-15,-9 2 2 16,-16 3-4-16,-6 0-41 16,-6 0-48-16,-6 0-54 15,-5 0-37-15,0 13-25 0,-16 3 7 16,-14-2-27-16,-10 12 31 15</inkml:trace>
  <inkml:trace contextRef="#ctx0" brushRef="#br0" timeOffset="70870.06">4664 11621 149 0,'-73'40'237'0,"16"-10"-64"16,18-6-60-16,5-7-34 0,14-6-6 16,20-11-35-16,0 0-7 15,20 0 5-15,22 0 46 16,23 0 7-16,20 0 23 15,8 0-29-15,5 0-38 16,-14 0-28-16,-6 0 1 0,-18-4-12 16,-15 4-5-16,-13 0 2 15,-10 0-19-15,-6 0-84 16,-16-7-95-16,0-4-94 16,-13-3-71-16</inkml:trace>
  <inkml:trace contextRef="#ctx0" brushRef="#br0" timeOffset="71436.59">6225 11011 1177 0,'0'-38'373'0,"0"6"-206"16,0 8-148-16,-9 8-20 15,9 3 18-15,-12 6 8 16,12 7 0-16,-13 0-17 0,1 7-12 16,-4 18 11-16,-8 16-13 15,-9 19 6-15,-3 22 2 16,4 11 4-16,7 10-2 16,10-6-4-16,15-4-1 0,0-10 6 15,15-14-5-15,13-21 1 16,12-15-12-16,10-21 5 15,7-24-10-15,3-29-44 16,2-24-14-16,-5-24 17 0,-10-14 24 16,-10-5 36-1,-17-7 41-15,-12 4 36 0,-8 10-4 16,-16 20 38-16,1 16-7 16,-1 15-51-16,-2 18-56 15,7 11 0-15,-1 9 0 0,12 41 0 16,0 16 0-1,9 12 0-15,13 12 0 16,16 0 0-16,6 0 0 16,13-2 0-16,11-8 0 0,2-5 0 15,-1-14 0 1,-4-8 0-16,-12-6 0 0,-13-10 0 16,-11-16 0-16,-10 0 0 15,-2 0 0-15,-4 0 0 16,0 0 0-16,-9 0 0 0,-4-5 0 15,0-6 0-15,-9-1-362 16,-4-4-118-16,-7 6 34 16,1 10 72-16</inkml:trace>
  <inkml:trace contextRef="#ctx0" brushRef="#br0" timeOffset="74217.45">6288 12068 275 0,'5'-7'219'0,"-2"-1"-62"16,2 3-72-16,-5-3-45 16,4 4-17-16,1 2-2 15,-2-4 8-15,2 6 0 16,-2 0-12-16,-3 0 5 0,5 0 8 15,-5 0 3 1,0 12 5-16,0 5 22 0,3 7 10 16,6 9 26-16,-1 3-35 15,-4 9-10-15,0 7 2 16,-4 5 22-16,0 5 14 16,0 0-18-16,-8-6-13 15,-4-4-16-15,-4 1-17 0,-1 1 4 16,-3 3 50-16,-5-4-7 15,0-3-34-15,1-6-15 16,0-3-1-16,1-10-7 0,-3-6-15 16,3 0 0-16,-7-2 0 15,-5 3 0-15,-6-2 0 16,-5 0 0-16,-2-4 0 16,-4 1 0-16,-1-9 0 15,-3 1 0-15,-6-1 0 0,2-12 0 16,-6 8 0-16,5-8 0 15,-1 0 0-15,11 0 0 16,5 0 0-16,2-8 0 16,-5-1 0-16,5-2 0 0,-2-2 0 15,11 1 0-15,-3-1 0 16,7 2 0-16,-6 2 0 16,-4 2 0-16,0-5 0 15,-2-1 0-15,-2 5 0 16,-3 0 0-16,-6-1 0 15,1 2 0-15,0-5 0 0,-4-2 0 16,5 2 0-16,-1-5 0 16,-4 4 0-16,9-5 0 15,-1-3 0-15,5-2 0 16,1-2 0-16,-1-3 0 0,1 0 0 16,-3-6 0-16,5 6 0 15,6-5 0 1,2 0 0-16,4 4 0 0,1 1 0 15,8 0 0-15,-1 3 0 16,10 1 0-16,-2-1 0 0,1 0 0 16,4 5 0-1,0-4 0-15,8 4 0 0,-14-1 0 16,14 9 0-16,-10 0 0 16,10 3 0-16,-13 7 0 15,13-3 0-15,-9 5 0 31,9 12 0-15,0 0 0-16,0 4 0 16,-8 20 0-16,0 20 0 15,-4 19 0 1,1 15 0-16,-1 9 0 0,-5-2 0 16,4-8 0-16,6-12 0 15,-1-12 0-15,0-11 0 16,8-14 0-16,-8-8 0 15,8-11 0-15,0-10 0 0,0 0 0 16,0-22 0 0,0-17 0-16,0-28 0 15,0-30 0-15,0-19 0 16,8-9 0-16,0 1 0 16,0 1 0-16,-1 10 0 15,-2 12 0-15,-5 9 0 16,0 17 0-16,0 14 0 15,0 14 0-15,0 13 0 0,3 1 0 16,2 10 0-16,3 8 0 16,9 4 0-16,7 0 0 15,9 0 0-15,7 0 0 16,9-4 0-16,3 0 0 16,0 0 0-16,-6 4 0 0,-5 0 0 15,-6 0 0 1,-5 0 0-16,-10 8 0 15,-5 5 0-15,-7-1 0 0,-8 0 0 16,0 12 0-16,-15 21 0 16,-13 24 0-16,-18 24 0 15,-9 18 0-15,-11 3 0 16,1-5 0-16,0-7 0 16,8-12 0-16,4-14 0 0,8-9 0 15,5-14 0-15,7-14 0 16,8-10 0-16,10-8 0 15,3-5 0-15,12-9 0 16</inkml:trace>
  <inkml:trace contextRef="#ctx0" brushRef="#br0" timeOffset="74432.58">3584 13236 2047 0,'5'0'0'16,"-1"0"0"-16,-4-4 0 15,0 1 0-15,5-1 0 16,2 0 0-16,-4 0-171 15,2 0-111-15,3-1-11 16,4 1-4-16,1-3 7 0,2-1-25 16</inkml:trace>
  <inkml:trace contextRef="#ctx0" brushRef="#br0" timeOffset="76362.09">7961 13161 30 0,'0'-5'73'16,"5"1"127"-16,-5-4-14 0,0-1 16 16,0-2-57-16,4-6-62 15,4-6-27-15,0-11-4 16,0-7 41-16,-2-11 16 0,-3-10 68 16,0-2 28-16,-3-10-3 15,0-16-77-15,0-12-45 16,-6-12-51-16,-8-16-29 15,3-7 0-15,-10-11 0 0,-4-2 0 16,-3 7 0-16,-4 13 0 16,-9 8 0-16,-5 11 0 0,-5 10 0 15,-10 7 0-15,-7 9 0 16,-6 8 0-16,-7 8 0 16,-8 9 0-16,-13 2 0 15,-16 5 0-15,-13 8 0 16,-10 5 0-16,-17-1 0 0,-14 4 0 15,-18 0 0-15,-22 9 0 16,-23 12 0-16,-28 16 0 16,-42 28 0-16,-49 20 0 15,-32 26 0-15,-19 28 0 16,-30 40 0-16,-23 53 0 0,-26 50 0 16,-12 47 0-16,-2 43 0 15,-2 40 0-15,13 43 0 0,24 36 0 16,98 4 0-16,365-6 0 15,0-21 0-15,0-24 0 0,0-19 0 0,0-26 0 16,0-20 0-16,0-28 0 0,0-22 0 16,0-23 0-16,0-29 0 15,0-33 0-15,0-43 0 16,303-63 0-16,160-65 0 16,65-60 0-16,72-54 0 15,78-38 0-15,54-39 0 0,43-37 0 16,14-41 0-16,-9-31 0 15,-34-20 0-15,-59-18 0 16,-87-15 0-16,-91-25 0 0,-99-33 0 16,-97-28 0-16,-95-21 0 15,-84-22-92-15,-81-19-198 0,-73 1-83 16,-62 24-9-16,-60 26-2 16</inkml:trace>
  <inkml:trace contextRef="#ctx0" brushRef="#br0" timeOffset="92275.17">4966 10950 25 0,'0'-9'75'0,"0"1"78"16,0 1-14-16,0-2-56 15,0 9-28-15,0-4-18 16,0 0 0-16,0-1 6 16,0 5 1-16,0 0-8 15,0 0-6-15,0 0-2 16,0 0 6-16,0 0 4 0,0 0 0 16,0 0-9-16,0 0 0 15,0 0-2 1,-8 0-5-16,8 0-5 0,-17 17 0 15,-4 7-6-15,-11 4 4 16,-8 10-3-16,-13 3-12 16,-4 3 4-16,-3 5 0 15,-2 0-6-15,2-4 7 16,-1-5-2-16,7-3-3 16,11-9 1-16,10-7-1 15,9-6 1-15,7-2 3 0,4-13 7 16,5 0 7-16,8 0 1 15,-9 0-1-15,9 0-4 16,0 0-5-16,0 0 1 16,0 0-4-16,0 0 3 15,0 0-10-15,0 0 3 16,0 0 2 0,0 0-1-1,0 0 1-15,0 0-1 16,0 0-5-16,0 0 6 15,0 0-6-15,0 0-4 16,0 0 3 0,0 0-1-16,0 8-1 15,0 0-2-15,5 0 7 16,4 9 0-16,2 3-2 16,6 5-3-16,3 11 2 15,5 5 5-15,2 4-2 16,6 5 0-16,4 2 0 15,3 5 1-15,2 0 3 16,2 8 19-16,0 0-6 16,1-1-5-16,-3-2-3 15,-2-1-3-15,-4-5 9 16,1-6-6-16,-6-5-1 0,-6-5 7 16,-4-6 3-16,-5-11 12 15,-4-3-3 1,-4-7 0-16,0 0-8 0,-5-13 11 15,-3 7 0 1,0-7 16-16,0 0 40 16,0 0 54-16,0 0 31 0,0-7-57 15,0-10-114-15,0-16 0 16,0-28 0-16,0-38 0 16,0-34 0-16,0-26 0 15,-6-7 0-15,6 7 0 0,0 12 0 16,0 20 0-16,0 19 0 15,0 17 0-15,0 17 0 16,0 22 0-16,-8 12 0 16,8 11 0-16,0 9 0 15,0 8 0-15,0-1 0 16,-8 6 0-16,8 2 0 16</inkml:trace>
  <inkml:trace contextRef="#ctx0" brushRef="#br0" timeOffset="92432.88">4950 10876 2000 0,'0'0'-100'15,"0"0"-40"-15,0 0-31 16,0 0-14-16,0 0-5 15,0 0-9-15,0 7 2 16,0 11 52-16,0-2-38 16,0 5-52-16</inkml:trace>
  <inkml:trace contextRef="#ctx0" brushRef="#br0" timeOffset="94099.89">5133 11254 11 0,'-9'0'19'16,"9"0"22"-16,0 0 41 16,0 0 72-16,0 0-51 15,0 0-42-15,0 0-28 16,0 0-17-16,0 0-12 15,0 0 11-15,0 0 13 16,0-3-1-16,-8-2 4 0,8 1 3 16,-8 4-6-16,8 0-6 15,0 0-13-15,0 0-4 16,0 0-3-16,0 0 7 16,0 0 5-16,0 0-2 15,0 0-8-15,3-3 3 16,2-1-10-16,-2 4 1 15,5 0 1-15,8 0 0 16,6 0 6-16,2 7-6 16,0-7-1-16,1 9 1 0,-5-1 2 15,-4-8 0-15,-4 0-3 16,0 0 3-16,-4 0 1 16,-3 0 3-16,-5 0-1 15,0 0-2-15,0 0-1 16,0 0 0-1,0 0-5-15,0 0 8 16,0 0-7-16,0 0-13 16,0 9-17-16,0-9-17 15,0 0-24-15,0 0-30 0,0 8-46 16,-8-2-5-16</inkml:trace>
  <inkml:trace contextRef="#ctx0" brushRef="#br0" timeOffset="95028.74">5066 11657 8 0,'0'0'25'0,"0"0"40"15,0 0 61-15,-7 0 3 16,7 0-62-16,-8 0-31 16,8 0-19-16,-14 8-6 15,6-8-4-15,2 9-1 16,6-1-3-16,-8 1 1 15,8-9-1-15,0 7-2 16,-9-7-4-16,9 9 5 16,-8-9 2-16,8 0-2 15,0 8-1-15,-8-8-1 0,8 0 3 16,0 0-5-16,0 0 5 16,0 0 5-1,0 0 5-15,0 0 10 16,0 0-6-16,0 0 2 15,0 0-3-15,0 0-6 16,0 0 1-16,0 0 1 16,0 0 9-16,0 0 8 0,0 0-2 15,0 0-4-15,0 0-1 16,0 0-7 0,0 0-6-16,3 0-1 15,5 0-9-15,-3 0 1 0,4 0 1 16,5 0 7-16,12 0-1 15,5 0-2-15,10-5 1 16,5-2-4-16,-6-3 11 16,-4 8-5-16,-4 2-2 15,-10-5 6-15,-7 5 1 16,-7 0 5-16,-3 0 5 16,-5 0 11-16,0-4-1 15,0 4-11-15,3 0-4 16,-3 0-11-16,0-3-2 15,5 3-3-15,-5 0-3 16,0 0 3-16,0 0 0 0,0 0-1 16,0 0-3 15,0 0-3-31,0 0 1 16,0 0-11-16,0 0-30 15,0 0-40-15,0 0-40 16,0 0-19-16,0 0-49 15,0 0-6-15</inkml:trace>
  <inkml:trace contextRef="#ctx0" brushRef="#br0" timeOffset="95764.12">6329 11905 399 0,'0'-12'264'16,"0"1"-111"-16,0 2-75 15,0 5-43-15,0 0-11 16,0 4 23-16,0 0 3 16,0 0-17-16,0 0-6 15,0-4 9-15,0 0 8 16,0 4 0-16,0 0-20 0,0 0-11 16,0-4-6-16,0 4-2 15,0 0-1-15,0 0-1 16,0 0-2-16,0 0-5 15,0 0-5-15,0 0-15 16,0 0-24-16,0 0-18 0,0 0 0 16,0 0 6-1,0 0 7-15,0-3-6 16,-8-6-51-16,8 2 1 0,-8-3 25 16,8-3 30-16,-8 6 20 15,8-1-4-15,-12 4-44 16,12-4-65-16</inkml:trace>
  <inkml:trace contextRef="#ctx0" brushRef="#br0" timeOffset="98561.57">6245 11784 12 0,'0'0'26'15,"0"-5"31"-15,0 2 45 0,0-6 41 16,0 6-52-16,0-1-26 16,0 4-25-1,0 0-6-15,0-5-2 0,0 5 10 16,0 0-4-16,0-4-11 16,0 4-6-16,0 0-11 15,0 0-1-15,0 0-5 16,0 0 0-16,0 9-2 15,3 7-4-15,5 9 2 0,0 8 0 16,6 2-2-16,-6 6 0 16,-1 3 7-16,1 6 5 15,1-1-5-15,-9 2 4 16,0-1 1-16,0 0 1 16,0-7-1-16,-14 2-5 15,6-8-5-15,1-5 4 16,7-3-6-16,-12-1 3 15,12-3-3-15,-8-9 4 0,8-3-2 16,0-1 1-16,0-12 1 16,0 8-2-16,0-8 3 15,0 0-1-15,0 0 0 16,0 0-1 0,0 0 1-16,0 0 4 15,0 0-2-15,0-8-4 16,0-4-23-1,-8-9-63-15,8-2-14 16,-8-11 13-16,8-6-162 16</inkml:trace>
  <inkml:trace contextRef="#ctx0" brushRef="#br0" timeOffset="102184.01">6301 12081 20 0,'0'-17'51'0,"0"1"52"16,0 4 44-16,-8-1-53 15,8 6-45-15,-7-2-26 16,7 6-14-16,0 3 4 16,0 0 7-16,0 0-3 0,0 0-5 15,0 0-2-15,0 0-3 16,0 0-2-16,0 0-2 15,0 0-7-15,0 0 5 16,0 0-4-16,0 12 6 0,0 0 2 16,0 5 0-1,2 2-2-15,3 7 2 16,-2 2 1-16,2 4 4 0,-5 2 1 16,0 0-1-16,0 4 2 15,0-2 0-15,0 1 1 16,0 0-5-16,0-5 2 15,0 0 1-15,0 1-6 16,0 1 0-16,-8-2 3 0,8-2-5 16,-7-7 3-16,7 1-2 15,0-3-4-15,-8-1 4 16,8-4 1-16,0 0-3 16,-9 1 4-16,1-2 3 0,0 3 4 15,0-2-5 1,-6 4 7-16,4 6-6 15,-7-3 1-15,1 1-8 0,-1-3 6 16,1-1 5-16,4-4 8 16,-5 0-3-16,2 7 2 15,-6-10-9-15,-3 4-2 16,-1 4-3-16,-3-4-1 0,-1-1-5 16,1 0 3-16,4-3 2 15,0-1 3 1,-1-5 9-16,1 2-1 0,-9 0-1 15,0-2-5-15,-2-7-3 16,-3 13-6-16,2-13 5 16,9 0 16-16,-2 0 3 15,1 0-7-15,-5 0 1 16,-5 0-8-16,2-5-1 0,-4 0 17 16,0 2-7-16,-2-2-15 15,2 5 5-15,4 0-9 16,-1 0-2-16,-5 0-2 15,2-2 8-15,1-7 0 16,-7-5 12-16,1 7 0 0,-3-5-3 16,0 0 1-1,-1 0 5-15,0-2 13 16,0 0-10-16,-5 0-8 0,-2-1-6 16,-134-35-2-1,71 18-5 1,-19-9-2 15,102 29 4-31,-38-9-11 16,42 13 5-1,-1 2 4-15,6-4-1 0,2 2 0 16,6 0 1-16,2 0-2 16,0 1 5-16,5-2 1 15,1 2-10-15,-3-5 8 16,6 1-4-16,-3 4-4 15,-6-6 6-15,5 1-7 16,1 0 10-16,-3 0-8 16,3 0 3-16,-3 3 1 0,4-3-1 15,-3 5 1-15,1-2-6 16,-1-3 9-16,1 4-4 16,5 0-2-16,-6-1-3 15,13 1 5-15,-12 0-15 16,12 3 6-16,0 1 9 15,0 4-3-15,0 0-2 16,-8 0 6-16,8 0-3 16,0-3-2-1,0-6-6 1,0 6-8-16,0-6 1 0,-8 2 6 16,0-2 2-16,8-3-2 15,-12-1-4-15,4 1 1 16,8-4 0-16,-13 0 2 15,13-4 1-15,-13-1-7 16,13 5 9-16,-11-1-1 16,11 3-1-16,0-4 10 15,-9 6-3-15,9 4 1 16,0 0-1-16,0-1 1 16,0 9 2-16,0-3-2 15,0 3 4-15,0 0-3 16,0 0 0-16,0 0-3 15,0 0 12 1,0 0-8-16,0 0-1 16,0 0-2-16,0 0-1 15,0 0-1-15,0 12 0 16,0 4 3-16,0 3 3 16,0 6-2-16,0 8-1 15,-8 8 0-15,8 8 3 16,-11 8 2-16,2 3-3 15,-4 11 6-15,3-2-2 16,-4 4-5-16,-2-8 4 16,-4-3-4-16,-1-11 6 15,5-5 0-15,5-9 3 16,2-8-10-16,9-5 5 0,-8-8 1 16,8-8 2-16,0-8 0 15,0 0 2 1,0 0-1-16,0 0 1 15,0 0-3-15,0 0 12 0,0 0-9 16,0-8 6-16,3 4-8 16,2-4 1-16,-2-8-5 15,6-9-9-15,-4-12-2 16,3-13 2-16,0-7-9 16,4-6 10-16,0-2-1 15,-1-4-3-15,6-2-10 16,5 2 6-16,1 3 7 0,2 1-7 15,-5 8 2-15,1 10 8 16,-2 6 3-16,1 4-5 16,-4 8 5-1,-2 8 0-15,1 2-3 16,2-2 1-16,-1 0 2 0,9 6-1 16,2-2-1-16,3 1 4 15,-3 4-3-15,3 0-7 16,-7 2 6-16,2 8 0 15,-2 2 5-15,7 0-4 16,-3 0-1-16,3 0 2 16,-3-5 3-16,-2 5 0 15,-6 0 0-15,2 0 2 0,-8 0-4 16,-4 0 5-16,-1 0 7 16,-5 0-7-1,-3 0-3-15,0 7 0 0,0 7 0 16,0-2 2-16,-11 8 3 15,-3 8 11-15,-1 12 4 16,-10 15-1-16,-8 14 9 16,-10 7 3-16,-11 10-2 15,-2-1-5-15,-6 1-5 16,5-4 2-16,0-5-12 0,0-7 1 16,10-5-7-16,7-12 0 15,6-9 0 1,11-11-3-16,6-8 0 15,4-9 3-15,13-9-4 0,0-7-2 16,0 0 6-16,0 0 3 16,0 0 6-16,0-3-11 15,0-13-7-15,8-18-13 16,5-10-7-16,-1-9 14 16,3-3 3-16,2-1 3 15,-1 4 3-15,-4-1-3 16,1 6-10-16,0 3 10 0,-5 4 6 15,0 8 0-15,0 12-9 16,-8 10 6-16,0 2-5 16,0 9-3-1,0 0 1-15,0 13 0 16,0 6 5-16,0 9 5 0,0 6 2 16,0-1-2-16,0-5 1 15,0 17-5 1,0-37 3-16,7-8-2 15,1 0-7-15,8-16 11 16,13-21-5-16,13-20-9 16,6-21 4-16,4-10-4 0,1-7 9 15,-8 6 5-15,-8 16 2 16,-14 15-1 0,-6 19 6-16,-4 10-7 0,-10 15-5 15,-3 14-1-15,0 26 9 16,-19 22-2-16,-14 18-1 15,-8 11 4-15,-7 4-7 16,3-8 3-16,8-16 1 16,9-11 2-16,11-14-2 15,5-8-1-15,12-11 0 16,0-13 0-16,5-8-12 0,14-14 2 16,19-23 6-16,14-23-12 15,16-18 10-15,11-3-5 16,-6 12 10-16,-16 15 7 15,-18 19 0-15,-13 14-2 16,-15 13 5-16,-11 16 6 16,-16 12-4-16,-22 24-13 15,-21 21 4-15,-23 16-5 16,-14 1 3-16,-2 0 2 16,9-16 4-16,10-8 1 15,19-14-4-15,16-10 0 16,15-9-7-16,12-5-11 0,17-12-6 15,0-10-1-15,14-13-1 16,13-12 7-16,9-11 7 16,1-4 5-16,-1 9 3 15,-6 9 3-15,-11 8 1 16,-3 7-8-16,-7 10 10 16,-9 7-4-16,0 0-6 15,0 0-1-15,-9 12 6 16,-2 4 0-16,-9 4 3 15,0-4-1-15,3 0-1 16,4-8-3-16,6-8 4 16,7 0 2-16,0 0-7 0,0-2-5 15,7-15-6-15,9-12-8 16,14-17 3 0,5-5 6-16,6-2 4 0,-3 11 7 15,-11 11 0-15,-6 10-2 16,-9 13 0-16,-4 8-4 15,0 24 3-15,-8 17 4 16,0 11 4-16,-16 14 0 16,-9 3 9-16,1-4-8 15,-1-11 1-15,6-14-1 16,5-12 2-16,4-8-7 16,10-8-1-16,0-19-10 31,8-15 7-31,3-9 1 15,2-9 0-15,-5-2 6 0,-8 11 1 16,0 5 1-16,0 10 1 16,0 8-6-16,0 8 3 15,-13 0-3-15,5 8-4 16,-3 4 4-16,-2 1 4 16,-4-2-8-16,6-3 5 15,3 1-1-15,8-9 3 16,-9 8-11-16,9-8-34 0,0 0-42 15,0 0-36-15,0 0-36 16,0 0-46-16,0 0-32 16</inkml:trace>
  <inkml:trace contextRef="#ctx0" brushRef="#br0" timeOffset="104733.01">5103 2271 381 0,'0'-33'179'15,"-12"2"-46"1,12 2-4-16,0 4-4 15,0 8-7-15,0 2-12 16,0 5 33-16,0 6-75 16,0 4-42-16,0 16-19 15,0 22 1-15,0 19 2 16,3 7 1-16,6 1-5 16,-1-11-1-16,0-19 4 15,0-10 77-15,6-25 11 16,4-25-52-16,21-43-25 15,17-41-7-15,24-46-5 16,34-25-17-16,38-6-60 16,33 11-106-16,28 20-6 15,-4 24-6-15,-16 25-17 16,-40 30-37-16,-40 31-326 16</inkml:trace>
  <inkml:trace contextRef="#ctx0" brushRef="#br0" timeOffset="105049.95">5295 1836 330 0,'-14'-4'204'0,"14"-1"-101"15,0 5-55-15,0 0-24 16,17 21-10-16,8 7 0 15,-1 17-4-15,3 7 1 16,3 10-6-16,-3-5-2 16,-2-9-1-16,-3-10 4 15,-7-14 12-15,2-8 25 16,-1-16 29-16,25-28-32 16,49-41-15-16,59-45-15 15,58-33-9-15,49-12-4 16,16 4-27-16,-5 25-92 15,-14 21-62 1,-38 23-129-16</inkml:trace>
  <inkml:trace contextRef="#ctx0" brushRef="#br0" timeOffset="108343.54">30214 4159 688 0,'25'-40'199'16,"1"-5"-103"-16,-7-12-46 15,1-13 4-15,-2-20 14 16,-2-14 71-16,-1-15-5 16,-4-6-24-16,-11-9-34 15,0-6-25-15,-26-5-21 16,-19-14-5 0,-26-8-15-16,-22-8-10 15,-29-13 2-15,-36-4-12 16,-32 4 0-16,-33 6 0 15,-20 14 8-15,-10 23-8 16,6 15 7-16,4 16 4 16,-6 17-10-16,-15 14 7 15,-15 19 6-15,-14 11-5 16,-8 20-3-16,8 17 4 16,10 16 4-16,-2 21 0 0,2 16-13 15,-5 23 13-15,7 32-5 16,4 35 1-1,17 25 6-15,23 19-5 16,22 3-5-16,26-3 13 16,19-8-7-16,26-8-2 0,31-17 4 15,29-7 4-15,27-6 13 16,23 1 29-16,34 5 27 16,17 20 65-1,31 11-89-15,33 13-53 0,30 9 0 16,31-6 0-16,27-2 0 15,32-11 0-15,19-9 0 0,14-14 0 16,2-16 0 0,-9-12 0-16,-2-12 0 0,6-17 0 15,19-11 0-15,34-17 0 16,34-15 0-16,9-15 0 16,16-10 0-16,7-17 0 15,6-8 0-15,9-26 0 0,5-17 0 16,-11-27 0-16,-11-25 0 15,-15-22 0-15,-29-18 0 16,-40-19 0-16,-57-18 0 16,-63-10-264-16,-84-2-325 15,-81 4 20-15</inkml:trace>
  <inkml:trace contextRef="#ctx0" brushRef="#br0" timeOffset="111126.9">16880 9565 299 0,'-12'-7'181'15,"0"2"-53"-15,-2-4-57 16,14 7-37-16,0-3-14 15,0-1 19-15,0 6 24 0,0-2 18 16,0-2-9-16,-8-1-2 16,8 5 4-16,-8 0 1 15,8 0 15-15,-8 0-6 16,-1 0-17-16,9 0-14 16,-6 0-21-16,6 0-5 0,0 0 5 15,0 0 14-15,-8 0 21 16,8 0 2-16,0 0 4 15,-8 0-16-15,8 0-7 0,0 0-4 16,0 0-10-16,0 0-25 16,8 0-11-1,3 0 0-15,14 0 0 0,7 0 0 16,12-4 0-16,10 0 0 16,3-5 0-16,4 2 0 15,-4 0 0-15,0 2 0 0,-9 1 0 16,-3-1 0-16,-5 3 0 15,-3-8 0-15,-9 10 0 16,-3 0 0-16,-8-2 0 16,-5-3 0-16,-1 0 0 15,-2 5 0-15,-1 0 0 0</inkml:trace>
  <inkml:trace contextRef="#ctx0" brushRef="#br0" timeOffset="111223.47">17473 9451 1927 0,'0'0'-219'15,"0"0"-91"-15,0 0-57 16,16 0 12-16,13-7-320 16</inkml:trace>
  <inkml:trace contextRef="#ctx0" brushRef="#br0" timeOffset="111983.55">21883 9374 350 0,'-20'-8'316'0,"3"-5"-93"0,5 6-107 16,-1 3-59-16,13-1-26 16,0 1 8-16,0 1 7 0,8 3-15 15,9-9-10-15,17 1-16 16,13-4-1-16,18 3-9 15,8 2 5-15,4-2 2 0,6 2 0 16,-7-1 3-16,-2 3-1 16,-9 1 3-16,-9 0-2 0,-8 4 5 15,-10 0 36-15,-16 0 25 16,-5-4 16-16,-4-1 10 16,-10 5-15-16,-3-3-28 15,0 3-6-15,0 0-14 0,0 0-8 16,0 0-15-16,0 0-3 15,-8 0-2-15,8 0-5 16,-8 0-4-16,8 0-16 0,0 0-14 16,0 0-30-16,0 0-29 15,0 0-30-15,-8 0-41 0,8 0-60 16,-9 0-30-16,9 0-11 16,-11 0-6-16</inkml:trace>
  <inkml:trace contextRef="#ctx0" brushRef="#br0" timeOffset="113939.72">17103 9503 185 0,'0'-7'257'0,"0"3"-84"16,0 4-85-16,0 0-42 16,0 0-25-16,0 0 10 15,0-3 27-15,0 3 0 0,0-5-26 16,0 5-13-16,3 0-7 15,-3 0-8-15,0 0 2 16,0 0-8-16,0 0 4 16,0 0 2-16,0 0-1 15,0 0 2-15,0 0 5 16,0 0 2-16,0 0 6 0,0 0-1 16,0 0 3-1,0 0-4-15,0 0 7 0,0 0-6 16,0-4-6-16,0 4 2 15,0 0-12-15,0 0 2 16,0 0-1-16,0 0 1 16,5 0-9-16,-5 0 11 15,0 0-2-15,0 0 1 16,0 0 1-16,0 0-4 16,0 0 0-16,0 0 6 31,0 0-8-31,0-5 1 31,0 5 5-31,0 0 16 0,0 0 2 16,0 0 4-1,0 0-3-15,0-2-2 16,0-4-5-16,0 6-5 0,0-4-5 16,0 4 5-16,0 0 10 15,0 0 5-15,0 0 8 16,0 0-2-16,0 0-1 15,0 0-11-15,0 0 2 0,0 0-7 16,0 0-1-16,0 0-2 16,0 0-2-16,0 0 1 15,0 0-1-15,0 0 6 16,0 0-10-16,0 0 3 0,0 0 4 16,0 0-9-16,0 0 4 15,0 0 1 1,0 0-3-16,0 0-1 0,0 0 7 15,0 0 2-15,0 0 5 16,0 0-6-16,0 0 3 16,0 0 2-16,0 0 5 0,0 0-10 15,0 0-1-15,0 0 2 16,0 0 1-16,0 0-1 16,0 0 3-16,0 0 0 15,0 0 17-15,0 0-1 16,0 0-6-16,0 0-22 0</inkml:trace>
  <inkml:trace contextRef="#ctx0" brushRef="#br0" timeOffset="114352.68">17111 9461 2047 0,'0'-5'0'0,"0"0"0"16,0 1 0 15,0 4-174 16,0 0-92-32,0 0-6-15,0 0-4 16,0 9 12-16,-8-9-13 0,8 11 24 16</inkml:trace>
  <inkml:trace contextRef="#ctx0" brushRef="#br0" timeOffset="118211.03">17521 12223 518 0,'-8'-7'253'16,"0"-5"-118"-16,8-2-76 16,-8 2-32-16,0 0-5 15,8-4 17-15,-13-4 27 0,5-1 0 16,-1 2 9-16,-2-7-4 16,0 2 7-16,-10-5 2 15,-9 6-16-15,-5 2-1 16,-14 8-31-16,-12 13-7 15,-9 22 2-15,-6 13-12 0,4 22-5 16,2 13-6-16,13 15-6 16,12 13 1-16,20 3 1 15,25-3 2-15,8-8 2 0,18-14-5 16,10-9-10-16,10-23 11 16,5-10 5-16,10-18-4 15,4-16-1-15,4-21-6 0,-4-14 9 16,-3-15-1-16,-10-16-3 15,-11-11 10-15,-9-8 6 16,-13-10-11-16,-2 6 47 16,-12 12 23-16,-5 15 14 0,0 14-13 15,0 15-68-15,0 14-7 16,0 5 0-16,3 42 0 16,5 18 0-1,5 15 0-15,9 13 0 0,3 2 0 16,14-2 0-16,4-5 0 15,11-8 0-15,-6-9 0 0,-3-6-88 16,-3-9-96-16,-8-13-84 16,-3-7-77-16,0-17 7 15,1 0-17-15</inkml:trace>
  <inkml:trace contextRef="#ctx0" brushRef="#br0" timeOffset="118461.57">18607 12211 478 0,'-38'-25'610'0,"5"5"-288"0,4 1-207 16,13 2-152-16,4 5 11 16,12-2 18-16,0 2 8 15,20 1 0-15,14 3-4 16,18-1 5-16,21 6 5 15,9-1-10-15,8 4-1 0,-5 0-18 16,-9 0-70-16,-11 0-55 16,-11 0-34-16,-15 0-17 0,-5 11-9 15,-14-3-32-15</inkml:trace>
  <inkml:trace contextRef="#ctx0" brushRef="#br0" timeOffset="118644.26">18577 12525 403 0,'-41'19'364'0,"12"-4"-108"16,10-9-139-16,10-6-96 15,18 0-21-15,16 0 2 0,23-6-6 16,20-12 6-16,22 2-4 16,16-5-8-16,6 1-56 15,2-1-88-15,-13 1-48 0,-10-5-48 16,-21 5 15-16</inkml:trace>
  <inkml:trace contextRef="#ctx0" brushRef="#br0" timeOffset="118910.06">20210 11979 717 0,'0'-25'507'0,"0"2"-258"16,11-3-209-16,22 7-108 0,19-6 22 15,18 0 24-15,12 0 8 16,11 6 9-16,7 6 1 16,-2 6-86-16,-4-1-77 15,-12 4-21-15,-17 4 10 16,-18 0 15-16,-12 0-20 0,-21 7 12 15</inkml:trace>
  <inkml:trace contextRef="#ctx0" brushRef="#br0" timeOffset="119109.8">20521 12186 278 0,'-56'32'281'16,"12"-6"-60"-16,7-9-100 15,12-5-65-15,14-5-29 16,11-7-3-16,0 9 8 15,0-9 1-15,15 0-12 0,18 0-7 16,20-4-4-16,19-8-5 16,19 0 1-16,7-5-9 15,-2 1-5-15,-3 4-69 0,-7-5-98 16,-13 2-70-16,-12-8-50 16</inkml:trace>
  <inkml:trace contextRef="#ctx0" brushRef="#br0" timeOffset="119475.61">22065 11548 138 0,'-13'-16'214'15,"13"4"-55"-15,-8 3-21 16,8 5-60-16,0 0-39 16,0 4-18-16,17-5-1 0,15 1 7 15,21-3 6-15,21-1-7 16,19-1 2-16,12 2-9 15,5-5-11-15,-1-1-4 0,-9 4 4 16,-18 1-6-16,-11 0-1 16,-18 1-12-16,-13-3-42 15,-16-1-80-15,-11-1-51 0,-13 0-16 16,-17 4 19-16</inkml:trace>
  <inkml:trace contextRef="#ctx0" brushRef="#br0" timeOffset="119908.56">22285 11434 243 0,'-18'0'221'0,"2"0"-61"15,4 0-66-15,12 0-41 0,-11-5 12 16,11 5 24-16,-8 0 16 16,0 0-22-16,-5 9-32 0,0 16-9 15,-5 15-13-15,-8 13 2 16,2 8-10-16,-4 1-6 15,3-2-4-15,1-3-2 0,7-8-2 16,1-12-5-16,9-9-4 16,7-7 12-16,0-5-3 15,0-16-3-15,0 0 1 16,12 0-1-16,8-5 2 16,12-6-4-16,17-2-6 0,8 5 3 15,11 8-1-15,1 0 1 16,1 21 4-16,-5 7-9 15,-12 8 4-15,-13 5 1 0,-12 8 9 16,-15 0-1-16,-13 1 12 16,-16-2 0-16,-14-4 7 15,-5-7-11-15,-4-3-2 0,-9-6 5 16,14-9-13-16,0-2 4 16,6-10-3-16,4-7-3 15,8 0-24-15,2 0-65 16,14-12-105-16,0-16-57 0,5-16 1 15,16-26-76-15</inkml:trace>
  <inkml:trace contextRef="#ctx0" brushRef="#br0" timeOffset="120175.94">23260 10591 471 0,'14'-20'189'0,"12"16"-96"15,18 12-48 1,16 20-24-16,22 13-6 0,16 20 31 16,11 17 20-16,1 20-3 15,-9 19-12-15,-19 30 5 16,-20 28 37-16,-36 16 15 0,-26 8-24 16,-20 1-18-16,-20-13-18 15,-21-16-23-15,-11-17-11 16,-14-11-8-16,-8-22-12 0,-2-4-64 15,-15-20-131-15,-10-7-111 16,-12-19-78-16</inkml:trace>
  <inkml:trace contextRef="#ctx0" brushRef="#br0" timeOffset="120857.33">17261 13974 180 0,'-101'8'322'0,"8"-8"-52"15,7 0-81-15,12 0-90 16,23 0-52-16,13 0-30 15,19 0-13-15,19 9 8 0,27-9 22 16,43 8 11-16,52-8 49 16,61-8 17-16,81-14-14 15,81-6-25-15,56-4-23 16,50-8-14-16,33-3-8 16,11 4 35-16,-11 2 34 0,-32 1 22 15,-47 3-51-15,-49 5-67 16,-55 4 0-16,-57-2 0 15,-57 9 0-15,-54 3 0 0,-35 0 0 16,-32 3 0-16,-35-6 0 16,-31 2-75-16,-31-1-260 15,-40-1-33-15,-31 7 38 0,-27 10 67 16,-21 0 37-16,-9 10 47 16,-2 2 56-16</inkml:trace>
  <inkml:trace contextRef="#ctx0" brushRef="#br0" timeOffset="121256.41">18378 14380 800 0,'-175'45'536'0,"16"-8"-229"0,21-5-184 15,25-7-181-15,24 0-23 16,27-9 28-16,26-4 17 15,36 0 22-15,28-3 12 0,45-9-3 16,58 0 6 0,61-17 3-16,59-8 1 0,41-7-2 15,33-5-2-15,24-8 22 16,17 2 42-16,-1-2 7 16,-16 0 12-16,-28 4 13 0,-33 4-6 15,-40 5-32-15,-41 4-34 16,-41 3-25-16,-32 5 0 15,-27 3 0-15,-30 6 0 0,-21-2 0 16,-19 4 0-16,-13 6 0 16,-3-2 0-16,-10 5 0 15,-2 0 0-15,-9 0-36 32,0 0-177-32,-14 0-104 0,0-4-62 15,-7-4-30-15,-4 8-282 16</inkml:trace>
  <inkml:trace contextRef="#ctx0" brushRef="#br0" timeOffset="122987.94">22573 10583 36 0,'-12'-37'107'0,"-2"10"74"16,-2-3-40-16,5 11-40 15,-1-2-33-15,4 4-25 16,8 5 2-16,0 5 14 0,0-3 0 15,0 3-4-15,0 3-18 16,0 0-16-16,0 4 7 0,0 0 9 16,0-4 5-1,0 0 5-15,0-1 13 0,0 1 4 16,0 2-6-16,0-4-6 16,0-1 0-16,0 2-2 15,0-2-4-15,0 2-2 0,0 1-1 16,0 4-2-16,0 0 3 15,0 0-20-15,0 0-15 16,-8 0-9-16,-2 11-4 0,2 12 4 16,-3 16 13-16,-9 18-8 15,-5 12 6-15,-4 4-8 16,1 6-2-16,-1-2 2 0,5-4 1 16,5-5 0-16,-3-10-2 15,6-9-4-15,4-8 3 16,6-10-1-16,6-6 7 15,0-7-12-15,0-6-6 0,0-12-26 16,0 0-63-16,0 0-85 16,0-10-88-16,0-6 9 15,-8-4 60-15,-5-3 34 0,0-2 22 16,-9 0 31-16,5 1 22 16,-9-2-34-16</inkml:trace>
  <inkml:trace contextRef="#ctx0" brushRef="#br0" timeOffset="123386.72">22024 10871 18 0,'-8'-11'58'15,"8"3"74"-15,0 0 50 16,0 4-45-16,0-4-37 16,0 8-36-16,0 0-15 0,0 0-2 15,0 0-9-15,8 0 7 16,4 20-5-16,4 9-4 16,5 7 5-16,-1 4-20 0,1 5-6 15,-5-3-2-15,0-3-7 16,1-6-1-16,-3-4-1 0,0-5 11 15,-2-8-3-15,-3-5 6 16,-1 0 8-16,0-11-9 16,-2 0 4-16,3 0-2 15,7 0-10-15,10-18 0 0,10-2-7 16,10-9 1-16,1-7 1 16,5 1-2-16,-2-8 2 15,-5 7 7-15,-10 3 6 0,-5 5 10 16,-10 3 30-16,-8 4 20 15,-4 2 9-15,-8 3-16 16,0 4-15-16,-16 0-15 0,-8 0-12 16,-17 0-5-16,-16 12-13 15,-14 0-7-15,-19 12 1 0,-13 4-16 16,-1 8-89-16,-7 5-108 16,-1 3-88-16,-7-4-48 15,5 4-28-15</inkml:trace>
  <inkml:trace contextRef="#ctx0" brushRef="#br0" timeOffset="123968.88">17394 10864 298 0,'30'-20'246'0,"-6"0"-85"16,-4-2-63-16,-4-1-29 15,-3-2 18-15,-1 4 32 0,0 2 18 16,-3 6-13-16,-9 6-41 16,0-1-27-16,0 8-25 15,0 12-17-15,-9 11 2 0,-3 23 8 16,-5 19 32-16,-7 12-9 16,-4 9-11-16,-1 2-8 15,4-2-10-15,6-4-10 16,-2-8-3-16,9-14-4 0,-1-11 4 15,7-13-3-15,6-12-1 16,-9-7-3-16,9-8-8 16,-8-9-68-16,-4-9-129 0,-2-15-67 15,3-9-20-15,-6-8 7 16,-2-7 14-16</inkml:trace>
  <inkml:trace contextRef="#ctx0" brushRef="#br0" timeOffset="124318.18">16888 11096 192 0,'0'-13'226'16,"0"1"-83"-16,0 0-51 15,0 5-28-15,0-1 5 0,8 8 2 16,3 0-6-16,6 10 4 16,4 12 17-16,-2 14-20 15,1 13-26-15,2 13 5 16,-5 11 14-16,-7 8-19 0,-5 1-13 15,-5-2-5-15,3-10-8 16,2-14-9-16,-5-11-2 0,3-7-5 16,2-14 6-16,-2-8-1 15,7-3 8-15,-2-13-9 16,4 0 1-16,15-13 0 16,22-15-3-16,18-13 0 0,9-13 4 15,9-2-2-15,-8 7-5 16,-7 9 2-16,-13 7-2 15,-13 5-4-15,-9 3-43 0,-10 4-81 16,-8-3-91-16,-9 0-20 16,-8 3 16-16,-20 2 6 15</inkml:trace>
  <inkml:trace contextRef="#ctx0" brushRef="#br0" timeOffset="124655">16758 11128 135 0,'-23'-12'276'16,"5"0"-70"-16,6-4-57 0,12 4-52 15,0 0-16-15,0 2 5 16,0 2 3-16,0 8-18 16,4 0-23-16,8 0-25 0,8 0-11 15,21 8 18-15,19 14 76 16,22 6 4-16,12 6-25 15,2 5-31-15,7 3-10 16,-8-2-21-16,-13-3-12 0,-3-6-2 16,-14-1-7-16,-8-7 10 15,-18-7-14-15,-7-3 9 16,-7-5-10-16,-9-8 13 0,-3 0-10 16,-5 0-2-16,-3 0-8 15,-5 0-44-15,0 0-88 16,0 0-130-16,-9-8-42 0,1 0 30 15,-4 3 5-15</inkml:trace>
  <inkml:trace contextRef="#ctx0" brushRef="#br0" timeOffset="126049.22">15271 15985 627 0,'20'-62'348'0,"-7"10"-164"0,-4 8-103 15,-9 10-38-15,0 6 19 16,0 4 36-16,-9 7 19 15,1 9-31-15,0 8-32 16,0 0-28-16,-4 32-2 0,-8 39 29 16,-10 33 48-16,-5 44-25 15,-10 30-23-15,0 17-39 16,14 2-14-16,13-11 0 0,26-11 0 16,21-11 0-16,20-19 0 15,12-22 0-15,16-18-78 16,11-22-9-16,19-26-61 15,6-26-110-15,13-31-85 16,5-19-32-16,-3-22 5 0</inkml:trace>
  <inkml:trace contextRef="#ctx0" brushRef="#br0" timeOffset="126699.88">17087 16384 312 0,'-30'-32'332'0,"-1"2"-34"16,2 6-99-16,2 3-96 0,5 5-46 15,10 4-28-15,12 0-14 16,0 5-9-16,20-2-8 0,13 2 6 16,16-3-2-16,16-3 0 15,11-2-2-15,6 3 2 16,0 4-1-16,-1-1-3 0,-8 2 3 15,-9 7-7-15,-11 0-27 16,-15 0-61-16,-10 0-92 16,-12 0-58-16,-13 0-64 0</inkml:trace>
  <inkml:trace contextRef="#ctx0" brushRef="#br0" timeOffset="127164">17157 16237 503 0,'-21'-4'394'0,"-1"-4"-101"16,6-1-127-16,7 2-86 0,9 2-41 15,0 5-23-15,-6 0-12 16,-2 17 7-16,-4 20 51 16,-10 27 33-16,-1 22-11 15,-2 12-28-15,-4 4-32 16,7-1-1-16,4-8-17 0,7-14-4 15,11-19 2-15,0-11 4 16,3-12-5-16,5-17-5 0,10-12 4 16,10-16 3-16,12-16-3 15,13-13-1-15,3-11 2 16,4-1 1-16,-1 7-6 0,-7 7 4 16,-8 9-7-16,-6 14 8 15,-7 12 12-15,-1 22 13 16,-7 13-5-16,2 15 0 15,-14 10-9-15,-11 10 0 16,0-1 16-16,-19-4-16 0,-14-4-14 16,-8-8 0-16,-4-8 0 15,-3-9 0-15,0-8 0 16,-6-7 0-16,7-8 0 0,-4-13 0 16,8 0 0-16,6 0 0 15,4-5 0-15,10-3-116 16,6-4-128-16,17 0-100 0,0-13-30 15,17-7-28 1</inkml:trace>
  <inkml:trace contextRef="#ctx0" brushRef="#br0" timeOffset="127463.52">18632 16380 507 0,'-47'-28'523'16,"-2"-6"-107"-16,9 6-157 15,7 8-206-15,9 3-46 0,11 5-18 16,13 4 1-16,13-4 4 16,22 0 3-16,27 0 4 15,23 4 1-15,16-1-4 16,13 1 3-16,5 0-5 0,-15 5 1 15,-14-2-14-15,-22 5-23 16,-14 0-66-16,-18 0-78 16,-15 0-72-16,-13 0-24 0,-19 0-39 15,-23 12 63-15</inkml:trace>
  <inkml:trace contextRef="#ctx0" brushRef="#br0" timeOffset="127647.88">18553 16572 235 0,'-70'43'225'0,"18"0"-54"15,13-12-52 1,8-6-40-16,11-10-21 0,20-3 2 16,17-12 31-16,28 0-5 15,26-7-22-15,36-11-3 16,23-5-4-16,17-5-10 0,3 4-20 16,-6-2-19-16,-8 2-6 15,-17 5-31-15,-23-2-103 16,-20 0-119-16,-11-3-75 0,-6 0-324 15</inkml:trace>
  <inkml:trace contextRef="#ctx0" brushRef="#br0" timeOffset="127929.05">20591 16123 507 0,'-20'-28'489'0,"4"-1"2"16,3 4-194-16,13 2-207 16,13-2-73-16,15-4-17 15,91-40 11-15,-38 36-13 16,10 5 2 0,11 3 0-16,5 6-7 0,-6 6 8 15,-7 5 0-15,-12 4-18 16,-18 4-150-16,-12 0-133 15,-15 0-63-15,-12 0 15 0,-14 12 31 16</inkml:trace>
  <inkml:trace contextRef="#ctx0" brushRef="#br0" timeOffset="128095.85">20917 16330 340 0,'-78'54'204'0,"17"-14"-29"15,12-11-65-15,13-10-33 16,16-5-6-16,11-6 30 15,12-8-24-15,23 0-19 16,22-5-26-16,25-7-21 16,25-12 3-16,19 0-13 0,17-4-9 15,4-1-79-15,-5 1-95 16,0-1-46-16,-21 1-43 16</inkml:trace>
  <inkml:trace contextRef="#ctx0" brushRef="#br0" timeOffset="128578.27">22805 15420 806 0,'0'-45'677'0,"0"12"-348"15,-13 9-272-15,-3 7-90 16,-9 10 19-16,-11 2 10 0,-8 5 25 15,-6 12-10-15,-2 21-10 16,-1 20 3-16,3 20-4 16,2 25 2-16,8 8-3 0,8 7 4 15,7-1-6-15,17-16 9 16,11-10-11-16,13-17 0 0,10-18-8 16,5-17 5-1,11-22-6-15,1-28-26 0,6-25 2 16,1-20 18-16,-5-19 11 15,-8-23 8-15,-14-11 7 16,-10-8 30-16,-7 4 14 0,-6 4 69 16,0 12 0-16,0 20-111 15,-11 17-8-15,0 17 0 16,11 10 0-16,-9 23 0 0,9 51 0 16,0 26 0-1,0 28 0-15,0 19 0 16,12 10 0-16,12 3 0 0,14-5 0 15,6-12 0-15,16-10-36 16,13-21-239-16,13-31-102 16,10-26-19-16,11-34 0 15</inkml:trace>
  <inkml:trace contextRef="#ctx0" brushRef="#br0" timeOffset="128795.72">23881 14491 1212 0,'-22'-61'510'0,"11"20"-272"16,11 17-167-16,8 24-55 16,17 41-16-16,18 35 0 15,19 43 0-15,3 36 0 16,0 32 0-16,-16 24 0 16,-13 14 0-16,-19 4 0 0,-17-6 0 15,-25-15 0-15,-21-17 0 16,-18-18 0-16,-16-18-153 15,-19-20-171-15,-10-16-68 0,-8-22-18 16,-7-20 33-16</inkml:trace>
  <inkml:trace contextRef="#ctx0" brushRef="#br0" timeOffset="129627.57">22926 13583 548 0,'12'-53'473'0,"-4"9"-228"16,1 7-125-16,-4 8-59 16,-2 10-16-16,-3 4 76 15,0 4 23-15,0 8-55 0,0 3-55 16,0 0-23-16,0 29 5 16,-11 27 35-16,-7 30 14 15,-10 28-41-15,-5 16-24 0,1 4 0 16,-4 0 0-1,2-7 0-15,3-15 0 0,6-9 0 16,4-18 0-16,2-16 0 16,2-12 0-16,1-8 0 15,3-12 0-15,5-12 0 0,8-8-4 16,-8-4-172-16,-1-13-67 16,-2-6-105-16,-5-11-20 15,-5-10 3-15</inkml:trace>
  <inkml:trace contextRef="#ctx0" brushRef="#br0" timeOffset="130092.53">22361 14125 468 0,'-12'-17'210'0,"12"6"-105"16,0 11-50-16,0 15-15 16,9 14 67-16,8 12 14 15,6 16 32-15,1 20-28 0,2 13-40 16,-3 7-42-16,-2 5-16 15,-5-4-12-15,-4-13-9 16,-1-8 2-16,2-11-7 0,-4-14-4 16,-1-11 7-16,-5-8-2 15,2-9 3-15,-1-8 0 16,0-4 3-16,1-12-1 0,3 0 20 16,-2 0 8-1,11-12-26-15,12-16-6 0,12-13 1 16,13-9-4-16,10-6 0 15,0-1 3-15,-3-3 2 16,-1-2-6-16,-3 6 4 0,-7-2 1 16,-11 9 1-16,-4 6 6 15,-13 0 25-15,-1 7 20 16,-9 8 9-16,-8-1-6 16,-4 2-14-16,-12-7-23 0,-8 2-8 15,-7-5-8 1,-11-4-3-16,-14 1 0 0,-9 4 1 15,-12 3-3-15,-12 9-5 16,-11 7 2-16,-3 8 2 16,-8 9-14-16,-1 9-62 0,1 8-73 15,5 2-99-15,9 6-89 16,8 0-59-16</inkml:trace>
  <inkml:trace contextRef="#ctx0" brushRef="#br0" timeOffset="130774.73">17128 14967 1250 0,'0'-74'265'0,"0"50"-136"15,0 8 13-15,0-4 42 16,-9 20-167-16,1 20-8 15,-5 17 4-15,-2 23-5 16,-5 18 0-16,-5 12 4 16,2 4-5-16,-3 3-4 0,10-8-3 15,-1-3 0 1,6-12-2-16,2-13 4 0,9-14-7 16,-8-8-61-16,0-11-80 15,8-8-74-15,-13-8-61 16,2-12-67-16,-5-12 69 0,-4-21-3 15</inkml:trace>
  <inkml:trace contextRef="#ctx0" brushRef="#br0" timeOffset="131108.12">16689 15353 118 0,'-21'-31'305'0,"6"3"-32"16,2 6-78-16,13 6-96 0,0 4-44 16,0 0-25-16,0 8 4 15,0 4-2-15,0 0-14 16,13 20 5-16,2 13 0 15,6 16-6-15,3 8 14 16,1 7-6-16,-2 1-9 0,-2 6 6 16,0-7-6-16,-1-7-4 15,-4-12-4-15,1-8 3 16,-2-13-9-16,2-7 9 0,2-5-5 16,7-12-3-16,11 0 0 15,16-9 0-15,7-11 4 16,8-4 0-16,2-4-3 0,-14-1-4 15,-12 4 5 1,-6 8 1-16,-14 3 2 0,-8-4-13 16,-7 6-11-16,-9-4-66 15,-14 0-66-15,-4-8-44 16,-12-2-24-16,-10 2-15 0,-5-5 9 16,-8 1 70-16</inkml:trace>
  <inkml:trace contextRef="#ctx0" brushRef="#br0" timeOffset="131608.14">16567 15216 29 0,'-21'-26'137'15,"4"7"104"-15,6 2-53 0,11 6-66 16,0 1-53-16,0 8-22 16,0-3 5-16,0 0-3 15,0 5-7-15,0 0-18 0,0 0-8 16,0 0-10-16,0 0 2 15,0 0-5-15,0 0 5 16,0 0-5-16,0 0-4 16,0 0-2-16,0 0 0 15,0 0 1 1,-6 0 0-16,6 0 0 0,0 0-1 31,0 0 1-31,0 0-2 16,0 0 6-16,0 0 12 15,6 0 3-15,13 0 40 0,20 0 4 16,18 16 26-16,15 6-3 16,18 1 5-16,3 11-23 15,0 1-2-15,-3 11 0 16,-10 3-24-16,-1-1-8 0,-15-3-14 16,-12-4-12-16,-12-5-4 15,-10-6 3-15,-9-11 4 16,-7-2-1-16,-6-8-1 0,1-9-3 15,-9 0-2-15,0 0-4 16,0 0-31-16,0 0-47 16,0-9-64-16,-12-11-13 15,1-5 21-15,-1 0-17 0,3 2-10 16,1 2-2-16,-5 1-14 16,1-2-55-16</inkml:trace>
  <inkml:trace contextRef="#ctx0" brushRef="#br0" timeOffset="135983.43">17079 17959 498 0,'-12'12'352'0,"2"-3"-133"0,10 10-122 16,0 22-48-16,0 13-27 16,14 6-32-16,4-6-21 15,4-10-21-15,3-11 16 16,-4-12 6-16,-2-21 9 0,-2-9 3 16,-9-15 4-16,-8-12 21 15,0-14 7-15,-13-7 29 16,-7 0 27-16,0 9 24 0,-6 6-10 15,7 14-37-15,3 8-27 16,0 11-11-16,2 9-10 16,14 29 3-16,0 13 1 15,0 10-3-15,14 8 0 16,4 2-1-16,12-4-8 0,2-10-3 16,-4-16-5-16,-3-7 9 15,-4-13 4-15,-5-12 4 16,-7-16-13-16,-6-17 10 0,-3-8 21 15,-15-11 4-15,-6 2 73 16,-8 5-25-16,-2 9-32 16,-4 8-21-16,8 12-4 0,7 4-8 15,8 7-13-15,12 5-12 16,0 0-13-16,0 13-9 16,8-1 2-16,8 0-17 15,0 0-8-15,0-12 8 16,1 0 15-16,-5 0 22 0,-3 0 16 15,-9 0 11-15,0 0 7 16,0 0-5-16,0-12-9 16,-18-4 5-16,-2 0-7 0,-1 3-20 15,6 1-42-15,3 3-76 16,-2 6-65-16,14-1-51 16,0-1-20-16</inkml:trace>
  <inkml:trace contextRef="#ctx0" brushRef="#br0" timeOffset="137481.01">22873 17710 236 0,'0'-31'270'0,"-11"-6"-39"0,-15 0-91 16,-2 5-62-16,-4 2-1 15,-4 2-2-15,-7 5 1 16,4 2-5-16,-1 8-21 15,7 1-19-15,9 7-21 0,2 5-7 16,11-4-8-16,11 4 0 16,0-3 3-16,0-1-2 15,0-1-10-15,8-2-1 0,3-2 2 16,3-3 10-16,-2-5 1 16,0 2 12-16,-1-6 5 15,-6 4 15-15,-5 6 19 0,0 3 6 16,0 8-14-16,0 0-23 15,-8 0-9-15,0 13-11 16,0 6 2-16,8 6 5 16,0 7-5-16,0 1-4 15,5-1-1-15,6 0-15 0,5-3-23 16,9-9-13-16,-1-3-8 16,4-17 3-16,1 0 19 15,-7-8 24-15,-8-13 14 0,-6-6 25 16,-8 2 42-16,0 0 4 15,-14 1 0-15,-8 3-11 0,-4 5-20 16,0 3-24-16,1 13-7 16,0 0 1-16,8 0-3 15,6 17-1-15,11-1-2 16,0-4-5-16,0 0-4 16,16 5-9-16,9-5-29 0,4-4-1 15,2-8 3-15,3 0 9 16,-3 0 11-16,-6-3 14 15,-4-6 8-15,-10 1 3 0,-11-5 19 16,0 6 23-16,-8 3 3 16,-8 4-4-16,-8 0-2 15,1 7-12-15,-7 10-9 0,1 3-4 16,6 5-10-16,6-1 1 16,5 1-6-16,12-5 2 15,0 0-4-15,16-3-11 16,5-5-18-16,2-12 4 15,6 0-6-15,-1-12 12 0,-3-5 12 16,0-6 10-16,-7-6 3 16,-4 1 9-16,-14-1 13 0,0 1 16 15,-14 7 7-15,0 4-13 16,-3 6-4-16,-9 6-13 16,1 5-10-16,-5 21 1 0,-2 7 0 15,3 5 8 1,4 3-14-16,13 1-3 0,12-1 2 15,12 0-2-15,9-2-5 16,8-11-15-16,7-6-7 16,49-24-41-16,-44-14 48 15,16-44 16 1,-46 28 19-16,-11-4 21 16,0 1 11-16,-11 7 32 0,-9 4 4 15,-14 10-29-15,-1 2-12 16,-7 13-12-16,-2 4-1 15,4 8-12-15,-1 8-7 0,8 5-2 16,14 0-8-16,6 2 2 16,13 2-4-16,13 3-7 15,6-3-29-15,9-4 3 16,9-10 1-16,-6-11 5 0,3 0 4 16,-6 0 9-16,-8-7 10 15,-2-5 2-15,-10-5 13 16,-8 5 14-16,0-4 25 0,-21 4-10 15,-4 3-11-15,-3 9-9 16,-6 0-6-16,3 0-6 16,2 9-4-16,10-2-3 0,2 1-5 15,17 0 0 1,0-8-4-16,0 12-22 0,0-12-16 16,3 0 8-16,11 0 9 15,-3 0 4-15,2 0 10 16,-5-7 15-16,0-2-6 0,0-3 8 15,-8 5 4-15,0-2 4 16,0 2-4-16,0 2-7 16,-8-1 0-16,0 6-20 0,8 0-49 15,-8 0-77-15,0 0-90 16,0 0-59-16,-5 0-12 16,1 13 11-16</inkml:trace>
  <inkml:trace contextRef="#ctx0" brushRef="#br0" timeOffset="140659.06">11811 16836 417 0,'-11'-40'440'0,"-2"10"-195"16,5 10-130-16,0 15-71 0,8 14-22 16,-12 19-14-16,-1 18-3 15,2 11-2-15,2 16 3 16,-3 16-5-16,1 13 3 0,-3 5-15 16,3-3-77-16,-3-6-96 15,8-13-55-15,-2-16-35 16,-4-15 19-16</inkml:trace>
  <inkml:trace contextRef="#ctx0" brushRef="#br0" timeOffset="140801.01">11479 15997 872 0,'-24'-106'217'0,"2"24"-132"15,6 26-129-15,8 15-54 16,8 18-6-16,-8 6 14 15,8 17 8-15,13 19-9 16,14 18-59-16,15 4-89 0</inkml:trace>
  <inkml:trace contextRef="#ctx0" brushRef="#br0" timeOffset="141041.67">13049 15422 470 0,'0'-35'370'0,"0"6"-136"16,-18 8-112-16,-7 9-65 0,-5 12-30 16,3 9-15-16,-3 19-5 15,7 30 1-15,-1 44 4 16,11 48 8-16,13 44-8 0,0 30-7 16,13 16-1-16,6 2-2 15,6-12-4-15,8-5 2 16,-1-15-13-16,-4-17-123 0,-4-30-92 15,-8-29-36 1,-11-32-30-16</inkml:trace>
  <inkml:trace contextRef="#ctx0" brushRef="#br0" timeOffset="141191.19">12348 17202 953 0,'-66'-81'670'15,"17"19"-340"-15,22 14-243 0,35 6-165 16,44-1 8-16,46-11 24 15,44-3 31-15,40-3 3 16,29-6-141-16,18 1-264 0,5 5-96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1:48.8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10922 3988 194 0,'8'-35'183'16,"-8"1"-71"-16,5 10-32 0,-2 3-32 15,5 4-16-15,0 6-8 16,1-2-9-16,2 2-5 0,11 7 3 16,1 4 2-16,11 8 8 15,0 16-2-15,-3 12-4 16,-4 19-7-16,-3 13-2 16,-2 17 4-16,-14 9-6 0,-8 8-3 15,-21 4 2-15,-12-1-1 16,-19-3 0-16,-16-4-4 15,-11-12 2-15,-9-18-1 0,-3-11-2 16,7-16 5-16,-1-13-2 16,6-16 0-16,16-15 5 15,9-13-5-15,13-13 2 0,23-9 22 16,18-5-14-16,23-11-9 16,26 1-7-16,28 1 5 0,21 3 0 15,15 8 2-15,13 17 5 16,-1 20 0-16,-2 16 1 15,-6 15-1-15,-6 19-2 16,-18 7 1-16,-17 9 2 0,-14 2-7 16,-17-3-2-16,-18-4 3 15,-11-12-3-15,-8-12 2 16,-8-9 5-16,0-8 10 0,-8-16-12 16,-8-4-1-16,1-16-7 15,-1-17-13-15,3-11 12 0,13-23-1 16,8-17-1-16,21-13-1 15,12-6 9-15,11 9 0 16,13 10 3-16,15 10 5 0,15 25-5 16,11 25 4-16,-1 28-1 15,-4 28 20-15,-3 21 9 16,-13 20-8-16,-11 16-2 16,-23 5-11-16,-8 4-7 0,-15-10-1 31,4 47 0-31,-28-86-6 0,0-12-1 0,0-17-1 15,3-16 1-15,1-9-37 16,9-19-25-16,16-25-2 0,11-25 15 16,12-19 27-16,9-9 36 15,6 0 48-15,-10 18 13 16,-10 17-33-16,-10 23-25 16,-8 27-12-16,-4 33 19 15,-7 26 10-15,4 26 4 0,2 22-12 16,0 11-13-16,1 9-10 15,7 0-2-15,13-4-8 0,18-12-35 16,13-21-53-16,18-24-54 16,19-29-38-16,16-32 10 0,11-37-6 15,2-29 10-15,-4-28 52 16,-9-20 57-16,-23-8 85 16,-25 7 239-16,-29 18 59 0,-18 24-3 15,-22 18-93-15,-16 28-109 16,-16 27-59-16,-22 32-17 15,-13 27-2-15,-11 23-3 16,2 15-20-16,7 9-5 0,8 0-1 16,11-4-8-16,16-14-7 15,10-11-13-15,8-16-34 0,8-16 4 16,10-17-8-16,12-20-47 16,14-25-23-16,14-28 16 15,7-20 48-15,0-13 51 0,-8 5 73 16,-9 15 71-16,-11 17-27 15,-9 17-45-15,-8 16-38 0,-9 14-11 16,-5 28 8-16,-6 14 14 16,0 17-3-16,0 7-14 15,0 1 1-15,0-3-17 16,0-10 7-16,3-7 1 0,-3-13-2 16,0-13-5-16,5-11 1 15,3-11-15-15,5-17-5 16,1-17 8-16,8-12 3 0,3 0 1 15,-2 4 7-15,2 8-6 16,-5 12-2-16,0 14-8 16,8 7 7-16,14 12 7 0,15 0-3 15,16 16-7-15,8 3-28 16,8 6-20 0,8-4 4-16,13 0-8 0,3-7 1 15,9 0 8-15,9-14 28 0,2 8 16 16,-2-8 21-16,-15 12 24 15,-14-3 12-15,-20-9 11 0,-21 12-23 16,-17-12-17-16,-11 7-11 16,-7-7-36-16,-12 0-23 15,-6 0-33-15,1 9-37 0,-1-1-30 16,0-8-27-16,13 0-51 16</inkml:trace>
  <inkml:trace contextRef="#ctx0" brushRef="#br0" timeOffset="516.04">18186 4228 441 0,'163'-31'300'16,"-8"2"-7"-16,-5 4-107 15,0 6-80-15,-7 9-19 16,-6 10 6-16,-12 14-23 0,-9 5-33 16,-20 14-20-16,-14 8-9 15,-22 16 2-15,-22 8-13 0,-31 12 3 16,-28 4-8-16,-30 5 4 15,-35-1-24-15,-19-7-22 16,-14-13-23-16,6-12-12 0,8-14 7 16,18-13 5-16,19-26-20 15,19-9-25-15,21-19 55 16,28-17 20-16,25-19 28 16,27-15 33-16,21-3 52 0,12 10 61 15,9 7 20-15,-4 20 9 16,-6 17-58-16,-2 24-36 0,-2 17-24 15,1 18-17-15,1 19-5 16,1 7-12-16,-7-1 0 16,-2 1-2-16,-6-8-6 0,-3-9-3 15,0-11 3-15,4-13-27 16,8-16-11-16,14-16-14 16,13-13-15-16,10-11 23 15,4-9 15-15,-2-3 15 0,3-2 10 16,-6 2 6-16,-11 8 12 15,-12 7-5-15,-22 8 2 0,-11 8-6 16,-12 9 4-16,-3 8 7 16,-8 4 12-16,5 0 4 15,4 0-16-15,14 11-13 0,13 3-26 16,9-6-87-16,15-8-123 16,16 0-72-16,20-5-71 15</inkml:trace>
  <inkml:trace contextRef="#ctx0" brushRef="#br0" timeOffset="1380.38">24315 4000 824 0,'93'0'392'0,"-23"22"-210"16,-31 30-87-16,-26 25-42 0,-26 21-23 16,-15 4-19-16,-12-4-4 15,-4-13-2-15,-2-16-2 0,10-16 0 16,4-13 3-16,10-14-1 15,8-15-12-15,14-11-37 16,0-25-40-16,14-15 5 16,24-17 36-16,6-3 23 0,-3 6 43 15,-9 13-4-15,-7 17-19 16,-12 24 0-16,-13 21 7 16,-18 20 14-16,-18 19 8 0,-27 18-7 15,-27 3-11-15,-18-3 2 16,-4-18-1-16,6-11-1 0,11-20-4 15,16-29-1-15,8-12 2 16,23-26-36-16,20-22-13 16,28-30-2-16,28-28-11 0,42-32-26 15,49-26 14-15,42-8 37 16,41 7 18-16,26 13 15 16,12 31 3-16,-4 26 0 15,-13 31 0-15,147-9 24 16,-232 73-10-1,-39 24-2-15,-25 23 12 0,-32 27 7 16,-25 31 0-16,-26 21-4 16,-19 16-13-16,-11 1-14 15,4-10 4-15,7-19-10 0,9-24 2 16,5-18 7-16,14-19 7 16,17-16 4-16,14-25 4 15,17-21-21-15,14-19 2 16,12-25-2-16,7-17 5 0,4-11 2 15,0 0-1-15,-4-3-8 16,-7 16 0-16,-9 15-5 16,-11 12-6-16,-6 12-11 15,-5 18-9-15,4 10-2 0,5 13 0 16,4 13-4-16,6 5 12 16,6 8-5-16,0 6 0 15,6 4 3-15,2 6-8 0,-6-2-12 16,-5-4-5-16,-8-4-6 15,-12-7 18-15,-11-8 17 16,-11-9 11-16,1-8-7 0,3-16-7 16,11-12-7-1,6-13-16-15,10-4-5 16,8-4 6-16,2 0 5 0,1 4 0 16,3 6 2-16,5 1 14 15,13 9 12-15,7 10 14 16,17 7 29-16,3 12 24 15,15 0 27-15,5 12 13 0,8 4 8 16,6 4 32-16,8 0-27 16,-5 0-45-16,0-3-42 15,-12-1-60-15,-21-4-140 16,-27-12-141-16,-42-7-506 16</inkml:trace>
  <inkml:trace contextRef="#ctx0" brushRef="#br0" timeOffset="2727.78">12080 8629 1128 0,'-29'33'378'15,"4"11"-193"-15,6 26-92 16,6 35-55-16,2 26-24 0,-3 19 0 15,3 5-9-15,-3-9-5 16,8-20-1-16,6-23-3 0,0-31 4 16,-9-19-3-16,9-20 5 15,0-33-24-15,0-33-65 16,-11-53-39-16,11-56-3 16,0-60 31-16,16-67 44 0,19-70 27 15,22-39 53-15,25-17 31 16,16 0 22-16,10 17 10 0,15 28-42 15,8 41-27-15,5 44-13 16,16 58-5-16,6 52-16 16,13 49-48-16,3 54-43 0,-7 52-14 15,-13 39 8-15,-33 42 42 16,-30 33 29-16,-39 34 19 0,-44 22 18 16,-40 30 20-16,-34 31 33 15,-23 30 21-15,-9 17 2 16,5-2-19-16,7-15-27 0,26-22-14 15,23-27 0-15,21-32-5 16,24-30-6-16,20-36-1 16,18-28-3-16,19-36-16 0,16-36-7 15,4-33-6-15,3-34-4 16,-6-32 20-16,-17-29 17 0,-20-21 8 16,-20-12 26-16,-25 5 29 15,-20 12 10-15,-14 11-16 16,-2 22 2-16,-4 19-16 0,4 18-15 15,1 15-19-15,13 12-5 16,10 8-15-16,12 5-17 16,7 8 1-16,20-1 6 15,22 5 9-15,24 1 3 0,17-6-1 16,8 5 4-16,3 8 1 16,0 0 5-16,-10 24-7 0,-15 13 9 15,-15 15-2-15,-17 19 0 16,-19 14 0-16,-8 14-2 15,-13-7 3-15,-4-6-6 0,0-17-6 16,0-16-23-16,11-12-15 16,5-17-18-16,17-24-18 0,21-24-13 15,23-30 6-15,21-27 32 16,7-25 28-16,5-11 24 16,-10 2 28-16,-6 22 29 15,-16 24 9-15,-13 27-13 0,-14 31 2 16,3 31 43-16,-1 29 35 15,-2 29-52-15,3 15-32 0,3 9-13 16,4 0-20-16,8-10-6 16,5-11 5-16,7-14-14 0,12-22-16 15,9-26-40-15,3-19-34 16,-1-24-25-16,0-25 13 16,-15-23 41-16,-16-19 39 0,-24-10 43 15,-22 3 57-15,-10 13 45 16,-14 16-4-16,-3 17-57 0,0 14-49 15,-11 17-65-15,-6 21-58 16,2 33 3-16,2 23 21 16,13 27-5-16,0 18-17 15,21 13-18-15,14 4 52 0,19 4 39 16,11-4 22-16,11-11 15 16,9-10 18-16,5-16 16 0,0-12 18 15,-6-16 18-15,3-16 13 16,-6-17 17-16,-9-11 11 0,6-14-30 15,-1-15-45-15,7-21-84 16,13-19-88-16,13-26-73 0,17-20-13 16,3-25-34-1,5-7-131-15</inkml:trace>
  <inkml:trace contextRef="#ctx0" brushRef="#br0" timeOffset="2833.57">19209 7632 98 0,'57'0'259'0,"-10"11"-111"16,-21 15-25-16,-1 15-15 15,-4 11-49-15,1 17-30 0,0 9-19 16,16 3-47-16,9 0-32 16,15-12-69-16,11-11-122 0</inkml:trace>
  <inkml:trace contextRef="#ctx0" brushRef="#br0" timeOffset="3910.74">20696 8242 998 0,'-29'0'664'0,"-4"0"-279"0,11 0-385 16,1 0 0-16,8 0 0 15,13-16 0 1,5-16 0-16,11-25 0 16,17-32 0-16,16-30 0 15,11-19 0-15,16-12 0 0,19-7-61 16,11 7-36-16,3 13 24 15,0 18 28-15,1 30 23 16,-8 28 8-16,-12 28 2 16,-10 24 2-16,-10 35 14 0,-10 26 25 15,-10 33 22-15,-14 37-3 16,-15 33-19-16,-10 16-11 0,-11 5-8 16,0-13-5-16,9-20 1 15,-1-25-8-15,3-25-2 0,6-29 4 16,9-22-25-16,5-30-19 15,14-33-23 1,102-117-49-16,-59 29 93 16,10-10 40-16,-1 4 56 0,-12 19 27 15,-17 18-6-15,-9 25-41 16,-20 20-26-16,-10 25-21 0,-4 24 7 16,-5 21-3-16,-4 15-4 15,-3 15-4-15,-2-3 0 16,5-7-12-16,1-7-17 0,7-10-74 15,4-12-52-15,17-15-59 16,16-21-51-16,17-20-12 0,20-21 41 16,14-22 16-16,5-8 45 15,7-5 77-15,-11 12 99 16,-11 14 135-16,-17 13-19 16,-24 14 18-16,-18 5 32 0,-14 14 2 15,-9 4-65-15,-7 8-51 16,-4 17-24-16,-2 2-16 0,1 8-9 15,0-4 2-15,6 2-3 16,6-5-49-16,16-4-56 16,15-16-60-16,23-8-39 0,20-20-8 15,18-13 18-15,16-12 53 16,-6 4 62-16,-13 12 66 0,-20 12 123 16,-20 11 91-16,-20 4-17 15,-21 10 62-15,-11 0-58 16,-17 24-41-16,-12 18-26 15,-10 2-48-15,-1 0-41 0,3-6-13 16,6-10-9-16,14-8-9 16,0-3-6-16,0-9-20 15,14-8-40-15,13-8-28 0,15-12-13 16,19-13 1-16,15-7 35 16,14-10 38-16,4 2 14 0,-3 3 13 15,-4 8 2-15,-13 13 8 16,-10 7 20-16,-9 10 1 15,-4 2 5-15,-6 5-4 0,-2 0-4 16,-1 12 2-16,3 0 10 16,3 0-9-16,1 1 5 0,4 0-3 15,-2-2-17-15,3-3-1 16,-1-8-6-16,-5 0-4 16,-2 0-2-16,-7 0-1 15,-2 0 6-15,-4-8 25 0,-9 4 24 16,-2-1 18-16,-6 3 8 15,-9 2 9-15,-4 0 0 0,-3 0-11 16,0 0-23-16,0 0-18 16,0 0-38-16,5 0-2 31</inkml:trace>
  <inkml:trace contextRef="#ctx0" brushRef="#br0" timeOffset="3997.07">26536 7266 2041 0,'0'0'-102'0,"0"0"-68"0,0 0-79 16,0 0-59-16,0 0-32 16,-8 0-29-16</inkml:trace>
  <inkml:trace contextRef="#ctx0" brushRef="#br0" timeOffset="4974.84">29091 6805 19 0,'4'-24'45'16,"-4"3"59"-16,3-3 69 0,5-4-50 16,-3 4-6-1,-2-2-16-15,3 11 0 0,0-1 13 16,-6 4 29-16,5-1 31 16,-2 5 7-16,-3 0 10 15,0 4-14-15,0-1-44 0,0 5-48 16,0 0-40-16,0 0-29 15,0 21-11-15,0 11-5 16,0 25 0-16,0 16 0 16,0 13 0-16,-8 8 0 0,-4 5 0 15,1 2 0-15,-1-4 0 16,-1 0 0-16,4-7 0 16,1-12 0-16,8-9 0 0,-9-8 0 15,9-12 0 1,0-14 0-16,0-8 0 0,0-12 0 15,0-2 0-15,0-29-244 16,0-17-113 0,0-16-24-16,6-16 28 15,5-13 6-15</inkml:trace>
  <inkml:trace contextRef="#ctx0" brushRef="#br0" timeOffset="5291.45">29680 6622 373 0,'16'-33'332'16,"-4"5"-86"-16,-4 8-117 0,-8 8-42 15,0 3 28-15,0 5 32 16,0 4-38-16,0 0-43 16,3 25-5-16,5 11 58 15,1 21 32-15,-5 17-39 0,1 15-112 16,-5 13 0-16,0 4 0 15,0 12 0-15,3 4 0 16,2 4 0-16,3-4 0 16,1-7 0-16,0-9 0 15,4-18 0-15,-4-18 0 16,-1-16 0-16,0-13 0 16,2-13 0-16,-10-12 0 0,0-25-285 15,0-19-114 1,0-20 8-16,0-18-8 15</inkml:trace>
  <inkml:trace contextRef="#ctx0" brushRef="#br0" timeOffset="5773.48">30618 6687 414 0,'0'-21'210'0,"0"10"-70"16,0-1-65-16,0 3-16 15,0 5 30-15,0 4 4 16,0 0-20-16,9 0-13 16,8 16 49-16,17 13 7 0,11 16-23 15,8 7-1-15,13 19 20 16,10 10-27-16,6 9-27 15,2 7-20-15,5 8-26 16,1 1-1-16,-5-7-9 0,-3-10 1 16,-17-16-10-1,-13-15-20-15,-11-18-29 0,-13-16 56 16,-11-24-283-16,-17-17-31 16,0-23 17-16,-13-12 68 15,-8-19-76-15</inkml:trace>
  <inkml:trace contextRef="#ctx0" brushRef="#br0" timeOffset="6056.75">31462 6672 170 0,'8'-33'206'0,"4"4"-76"16,-2 8-53-1,-4 6-22-15,-6 2 4 0,0 10 18 16,0 3 2-16,0 12-2 15,-16 16 25-15,-8 20 64 16,-21 18 0-16,-15 19-20 16,-18 17-38-16,-15 15-34 0,-8 10-19 15,-1 7-25-15,4 0-16 16,13-7-3-16,12-7-5 16,16-20-1-16,12-18 1 15,8-17-9-15,14-16-29 0,2-13-87 16,8-12-98-16,13-11-107 15,0-26-95 1</inkml:trace>
  <inkml:trace contextRef="#ctx0" brushRef="#br0" timeOffset="6656.54">32249 6672 517 0,'17'-14'209'0,"-9"11"-102"16,-8 3-59-16,0 0-13 15,-12 11 25-15,-1 2 3 16,0-1-12-16,3-3-19 16,-3-1-14-16,5-8 4 0,8 0 20 15,-9 0 23-15,9 0 10 16,0-8-30-16,0-8-18 15,0-13 4-15,14-4-3 16,6-3-8-16,-1 3 5 0,6 5-7 16,-4 4-8-1,-2 3 4-15,2 5 7 0,-4 4-10 16,-6 7-5-16,-3 5-1 16,0 9 7-16,1 10 18 0,-6 20 7 15,-3 8 26-15,0 10-24 16,-12 4-7-16,-4-4-10 15,-12 4 4-15,-12-3-4 16,-11-5 1-16,-9-4-15 16,-1-9-6-16,1-11 5 0,6-6 5 15,10-6 4-15,12-5 7 16,7-12 1-16,4 0-5 16,10 0 6-16,0 0-25 15,19 0 0 16,3 8 0-15,18 8 0-16,19 9 0 16,17 12 0-16,17 8 0 15,12 12 0-15,10 7 0 16,10 10 0-16,4-1 0 0,4-9 0 16,-1-6 0-16,-3-9 0 15,-12-16-143-15,-19-13-369 0,-19-20-33 16</inkml:trace>
  <inkml:trace contextRef="#ctx0" brushRef="#br0" timeOffset="7770.5">30480 8864 375 0,'-34'-2'306'16,"6"-6"-6"-16,8 3-46 0,20-3-17 15,0 3 8-15,23-7-21 16,47-7-118-16,66-10-106 16,62-11 0-16,50-15 0 15,35 3 0-15,14 0 0 0,3-2 0 16,-9 5 0-16,-12 5 0 15,-33 7 0-15,-27 0 0 0,-31 5 0 16,-40 7 0-16,-29 6 0 16,-32 2 0-16,-27 5 0 15,-20 3 0-15,-19 2 0 16,-9 2 0-16,-37 5-197 16,-23 0-421-16,-34 0 43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2:45.7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10574 2523 374 0,'-17'-69'196'16,"-12"0"-26"-16,-11-5-76 16,-8-2-42-16,-6 2 3 15,-3 5 22-15,-3 3 0 0,2 13-16 16,7 9-20-16,9 16-24 15,10 11-16-15,7 12-4 16,5 22 6-16,-5 28-4 16,-2 32-5-16,-11 37 8 15,-1 36-9-15,-2 29 4 16,1 25 6-16,2 34-3 16,11 13-3-16,-3 11 6 0,13-15-3 15,11-19-8-15,6-25 7 16,0-23 6-16,6-26-2 15,8-28-14-15,2-20-19 16,1-25-55-16,-7-15-76 0,4-22-33 16,-11-19-19-16</inkml:trace>
  <inkml:trace contextRef="#ctx0" brushRef="#br0" timeOffset="500.08">8859 4282 576 0,'-53'-13'306'16,"13"-2"-137"-16,24-2-106 0,27-8-42 16,39-7-16-16,36-5 3 15,31-12 1-15,28-2-4 16,34-7 3-16,20 1-8 0,8 3 4 16,0 6-9-16,-12 8-3 15,-28 3 1-15,-24 4-3 16,-29 8 9-16,-26 6 7 15,-18-2 0-15,-17 4 3 16,-18-2 2-16,-5 3 4 16,-15 3 33-16,-6 1 5 0,-9 4 16 15,0 8-6-15,0-5-18 16,-9 5-15-16,-2 0-9 16,-10 13-3-16,-12 7-12 0,-4 13 2 15,1 12-12-15,1 15 6 16,-4 13 0-16,13 5-2 15,9-4-4-15,17-5 4 16,17-9-5-16,9-6 8 0,20-14-3 16,10-12-13-16,14-15-21 15,7-22 10-15,-1-15 4 16,-6-17 16-16,-13-15 12 16,-16-13 6-16,-22-12 7 15,-19-5 8-15,-19 0-6 0,-19 3 7 16,-10 19-20-16,-12 11-1 15,-18 20-13-15,-8 17-2 16,2 16-34-16,7 12-92 0,7 15-122 16,13 8-48-16,18 2-51 15</inkml:trace>
  <inkml:trace contextRef="#ctx0" brushRef="#br0" timeOffset="998.43">11191 3536 478 0,'40'-32'441'16,"-9"7"-103"-16,-5 6-152 16,-9 6-105-16,-6 10-45 15,-3 3-30-15,1 12-7 0,2 20 11 16,7 21-6-16,1 28-3 16,6 16 3-16,0 13-6 15,-1 4 3-15,-8-12 2 16,-4-16-2-16,-4-17 2 0,0-20 3 15,-8-16 8 1,0-18 69-16,0-15 62 0,0-23-53 16,8-43-58-16,8-41-18 15,9-34-9-15,8-14 45 16,10 13-44-16,6 15-8 0,4 26 0 16,4 27 0-16,-1 26 0 15,6 20 0-15,3 23 0 16,-5 22 0-16,-6 20 0 15,-15 19 0-15,-13 17 0 0,-18 10 0 16,-16 2 0-16,-13-9 0 16,-3-11 0-16,0-15 0 15,7-17 0-15,6-14 0 16,3-7 0-16,8-26 0 16,0-15 0-16,0-13 0 15,8-6 0-15,6-2 0 16,4 7 0-16,-2 5 0 15,-4 10 0-15,-1 8-66 16,-3 7-252-16,-2 5-80 0,-6 8-24 16,0 13 19-16</inkml:trace>
  <inkml:trace contextRef="#ctx0" brushRef="#br0" timeOffset="2944.92">9733 7152 764 0,'-20'-45'384'0,"-5"12"-181"15,-1 8-107-15,7 9-55 0,-1 11-24 16,0 5-9-16,3 21-11 15,0 16 6-15,9 17-3 16,8 15-2-16,0 19-1 0,14 11 1 16,10-2-2-16,12-7-10 15,8-13-5-15,10-15-11 16,-3-22-15-16,6-16-4 0,1-14 10 16,-1-15 14-16,-5-20 3 15,-2-14 7-15,-10-11 16 16,-11 2 39-16,-13-2 24 0,-5 12-5 15,-11 10-16 1,0 12-27-16,0 8-11 0,0 8-10 16,0 13 5-16,0 19-1 15,14 17 1-15,14 20-2 16,15 8 3-16,19 0-6 0,12-6 5 16,10-19-15-16,14-14-2 15,3-26-7-15,0-17 6 16,-2-23 7-16,-14-20 8 0,-17-21 0 15,-14-17 6-15,-23-9 19 16,-9 1 3-16,-19 5 10 16,-3 7 4-16,-17 13 16 0,1 12-19 15,-3 9-19 1,-3 7-10-16,6 13-5 0,4 7-15 16,1 9-42-16,-1 2-95 15,3 10-87-15,-4 0-66 16,2 0-50-16</inkml:trace>
  <inkml:trace contextRef="#ctx0" brushRef="#br0" timeOffset="3479.21">11417 6651 1052 0,'6'-33'400'16,"-6"-8"-98"-16,0 38-271 15,0 3-17-15,0 28-7 0,0 21-5 16,0 24-2-16,0 25 6 16,0 20-6-16,3 25 0 15,2 11-1-15,-5 8 5 0,7-10-7 16,1-22 3-16,-5-25-8 16,3-23 4-16,-3-21 4 15,-3-21 12-15,5-14-8 16,-2-19-7-16,5-14-9 0,6-21-20 15,5-30 7 1,13-20 2-16,10-15 12 0,6 3 10 16,1 13 1-16,-9 16 0 15,-4 12 0-15,-7 15-7 0,-4 15 1 16,-2 7 7-16,3 7-5 16,-2 5 4-16,-1 0-2 15,-1 17 2-15,2-4 2 0,0-1-9 16,1-1-20-16,-1-11-57 15,9 0-11-15,-1-11 25 16,7-11 11-16,7-14 33 16,-5-5 26-16,-6-3 55 0,-5 7 46 15,-10 9 4-15,-8 7-40 16,-3 8-24-16,-9 5-27 16,0 8-10-16,0 0 0 15,3 21-3-15,2 12-3 0,3 15 6 16,0 14-7-16,-1 12 6 15,2 2-11-15,-1-2-104 16,5-9-165-16,-6-8-98 0,1-16-48 16</inkml:trace>
  <inkml:trace contextRef="#ctx0" brushRef="#br0" timeOffset="3647.5">12339 6664 977 0,'-33'-49'484'0,"6"4"-244"16,3 8-134-16,2 7-63 16,12 11-18-16,-4 3-15 0,14 8-39 15,0 0-133-15,0 8-119 16,0 0-78-16,0 0-22 16</inkml:trace>
  <inkml:trace contextRef="#ctx0" brushRef="#br0" timeOffset="3994.05">13033 6321 464 0,'-15'-53'316'0,"3"4"-134"0,-2 13-87 16,6 7-53 0,8 8-24-16,0 9-11 0,0 12 0 15,0 12-4-15,0 26-8 16,5 24 12-16,4 23 6 16,2 19 4-16,-2 15 5 0,0 6-3 15,-9 2-1-15,0-5-8 16,4-9-7-16,-2-6-1 15,6-2 2-15,0-11-10 0,1-7-101 16,-4-11-123-16,-2-15-69 16,-3-15-301-16</inkml:trace>
  <inkml:trace contextRef="#ctx0" brushRef="#br0" timeOffset="4376.76">13329 6989 521 0,'14'-17'212'0,"-6"4"-108"16,0 6-52-16,4 7-30 0,0 0-7 16,5 12-4-16,2-4-3 15,6-8-4-15,7 9 1 0,10-9 1 16,6 0-4-16,4-12 0 16,6-14-2-16,-2-5-4 15,1-10-9-15,-8-14 7 0,-8-9 2 16,-9-9 2-16,-12-4 14 15,-12 4 29-15,-8 12 32 16,-16 11-10-16,-12 15-35 16,-4 22-11-16,-13 26 10 15,-8 22-3-15,-4 27-8 0,0 19-3 16,5 13-3-16,11 3-5 16,17-6-1-16,12-6 4 0,16-13 0 15,20-6 0-15,20-9 0 16,25-12 1-16,26-14-8 15,21-9-3-15,14-22-59 16,12-9-84-16,-1-12-49 0,-10-15-52 16,-17-5-59-1</inkml:trace>
  <inkml:trace contextRef="#ctx0" brushRef="#br0" timeOffset="5642.57">10361 10277 1030 0,'-8'-52'387'15,"8"12"-183"-15,-10 12-112 16,10 10-56-16,-9 10-19 16,9 8-13-16,-8 15-8 0,8 28 4 15,0 34 4-15,0 37 7 16,0 27 8-16,0 20-1 16,-8 1-8-16,8 1 2 0,0-9-6 15,8-11 1-15,0-30 1 16,1-19-8-16,-2-26 1 15,1-18 7-15,0-18 2 0,-5-11 8 16,3-21-3-16,-6-12 11 16,0-24-24-16,-17-27-9 15,-7-14 0-15,-17-11 3 0,-13-2-3 16,-11 4 3-16,-15 10-3 16,-9 14 7-16,0 22-3 15,-10 19-5-15,6 21 7 16,4 28 4-16,4 25-5 0,17 20 10 15,14 21 1-15,22 12-5 16,32 3 0-16,12 2-3 16,27-13 2-16,27-17 6 15,24-20-8-15,20-24 7 0,11-26-4 16,4-18-5-16,-11-18-3 16,-13-14-2-16,-19-16 9 15,-17-2-6-15,-17-2 7 16,-15 1-6-16,-12 8 8 0,-9 5-5 15,-7 10 2-15,-5 10-2 16,0 4-9-16,0 10-4 16,0 1-37-16,0 7-70 0,0 3-89 15,0 0-87-15,-14 16-34 16,7 9-14-16</inkml:trace>
  <inkml:trace contextRef="#ctx0" brushRef="#br0" timeOffset="6273.99">12173 11019 363 0,'16'-57'308'0,"-4"4"-97"15,-7 8-110-15,-5 5-53 0,0 7 13 16,-8 9 63-16,-1 3 19 16,1 8-57-16,0 9-50 15,1 4-19-15,-6 17-12 16,-4 20-3-16,0 16 2 16,6 15-4-16,11 10 5 0,0-1 4 15,16 2-9-15,13-10 0 16,7-13-5-16,8-10 2 0,2-16-5 15,3-8-30-15,0-15-4 16,-2-7 11-16,2-15 16 16,-7-13 13-16,-6-9 8 0,-12-5-1 15,-8 3 12-15,-4-2 9 16,-12 3 3-16,0 6 0 0,0 7-3 16,0 6-10-1,0 2-3-15,0 5 2 0,0 3-10 16,0 2-4-16,0 7 0 15,0 0-4-15,0 0-4 16,0 0 3-16,0 0 0 0,0 0 7 16,0 0-5-16,0 0 5 15,0 0-8-15,0 0 8 0,0 0 1 16,0 0 1-16,0 0-4 16,0 0 11-16,-6-5 9 15,-4 1 27-15,10-4-16 0,-12-4-18 16,0-4-8-16,-5-5 2 15,0 1-9-15,-1-5-2 16,-4 0-4-16,-3 6-17 16,-2 3-27-16,-9 8-75 0,-5 8-102 15,-8 0-32-15,-7 16-14 16,-1 0-29-16</inkml:trace>
  <inkml:trace contextRef="#ctx0" brushRef="#br0" timeOffset="6907.53">11019 11019 345 0,'0'-29'217'0,"-11"1"-74"15,-5 7-42-15,-2 6-36 0,4 2-11 16,0 4-3-16,6 9-16 15,8 0-22-15,-12 17-4 16,4 16-5-16,1 11 3 16,7 10-4-16,3 6 5 0,13 1-4 15,14 1 3-15,10-5-4 16,13-10 0-16,6-9 5 16,7-19 1-16,-1-19-5 0,-3 0 2 15,-10-23-6-15,-8-18-5 16,-12-12 3-16,-16-12-6 0,-16-11-1 15,-11-3 5-15,-18 10 2 16,-6 8 5-16,-12 15-1 16,-4 20-9-16,-14 13-14 0,-4 13-23 15,-8 20-58 1,-5 12-54-16,5 5-48 0,3 8-44 16</inkml:trace>
  <inkml:trace contextRef="#ctx0" brushRef="#br0" timeOffset="7554.64">11893 10824 285 0,'-12'-17'240'0,"0"10"-68"15,4 2-73-15,8 5-45 16,-8 0-26-16,8 0-5 0,0 0-11 16,0 0-5-16,0 19-5 15,12 15 8-15,4 14-3 16,7 10 3-16,7 2-4 0,2 2 1 15,4-6 0-15,10 1-1 16,6-7 1-16,5-10-6 16,9-8 3-16,2-6-15 15,1-19-4-15,3-12-3 0,2-18 6 16,-9-14 11-16,-8-12 1 16,-12-8 17-16,-14-4 15 0,-14-5 29 15,-17 6 34-15,0 7 23 16,0 8 16-16,-12 9-16 15,4 12-41-15,0 8-34 0,-1 6-31 16,9 22-11 0,0 14-1-16,0 10-1 15,12 9 1-15,10 3-2 16,2 6 3-16,8-6 5 0,4-7-3 16,5-8-8-1,7-12-32-15,6-21 2 0,2-5 13 16,6-18 6-16,-10-19 3 0,-3-10-4 15,-14-14 20-15,-5-8 12 16,-17-2-5-16,-13-2 30 16,0 10 4-16,-8 10 10 0,-5 9-22 15,-3 8-12-15,4 13-17 16,-1 8-10-16,13 7-26 16,-6 13-98-16,-8 0-104 15,2 16-76-15,0 9-51 16</inkml:trace>
  <inkml:trace contextRef="#ctx0" brushRef="#br0" timeOffset="7787.97">13724 10551 1351 0,'0'-21'562'0,"0"5"-428"0,0 3-134 16,-8 39 0-1,8 14 0 1,0 21 0-16,0 25 0 16,-8 12 0-16,8 3 0 15,0-3 0-15,0-9 0 0,0-12-139 16,0-15-220-16,0-13-52 16,0-17 28-16,0-20 54 15</inkml:trace>
  <inkml:trace contextRef="#ctx0" brushRef="#br0" timeOffset="8571.49">13789 9672 644 0,'-13'-49'184'16,"7"12"-139"-16,6 12-118 15,-9 6 5-15,9 6 34 0,0 4 16 16,0 5-16-16,0 4-18 15,0 0 7-15,0 0 21 16,0 0 10-16,0 0 8 0,0 0 14 16,0 0 16-16,0 0 16 15,0 0 20-15,0 0 14 16,0 0 6-16,0 0-5 16,0 0-12-16,0 0-7 15,0 0-7-15,0 0-11 16,0 0-16-16,0 0-18 0,0 0-6 15,0 15 3-15,0 15 0 16,0 10 3-16,0 14-3 16,0 15 14-16,0 17 2 15,0 16 24-15,0 12 37 0,0 4-18 16,0 4-24-16,-8 4-6 16,8-4-8-16,-8 0-8 15,8-8 0-15,0-7-2 0,0-10-1 16,0-12-6-16,0-16-1 15,-8-11-1-15,8-10 4 16,-10-16-3-16,10-7 0 16,0-14 16-16,0-11 42 15,0 0 16-15,0-6-10 0,0-19-34 16,14-24-19-16,10-21-32 16,12-18 4-16,9-11 32 0,4 6-10 15,0 15 1-15,-5 18-17 16,-7 17 0-16,-4 20 6 15,-5 19-8-15,1 17 25 0,-1 16-14 16,0 11 7-16,-5 8-9 16,2 6 6-16,4 1-7 15,-1 0 5-15,5-11-15 16,1-12-3-16,-8-7-31 16,8-10-54-16,-3-15-7 0,6-8-6 15,5-19-23-15,-2-23 6 16,-1-18 55-16,1-14 44 0,-9-8 33 15,-7 2 92-15,-13 10 35 16,-3 16 19-16,-8 19-31 16,0 10-45-16,0 11-47 0,5 15-17 15,4 14 2-15,-1 19-6 16,0 18 0-16,3 10-7 16,2 6 9-16,-5 1-7 15,0 1-12-15,-5-9-80 16,3-4-179-16,-6-13-93 0,0-13-49 15</inkml:trace>
  <inkml:trace contextRef="#ctx0" brushRef="#br0" timeOffset="8740.44">14695 9663 920 0,'0'-62'384'0,"0"19"-199"16,0 10-136-16,0 9-63 15,0 7-18-15,0 8-32 16,0 1-111-16,0 8-85 16,8 8-49-16,3 9-29 15</inkml:trace>
  <inkml:trace contextRef="#ctx0" brushRef="#br0" timeOffset="8986.04">14991 9337 1399 0,'0'-12'435'0,"0"4"-228"16,0 8-201-16,3 29-6 15,6 28 0 1,-1 36 0-16,0 34 0 0,-3 21 0 16,-5 25 0-16,0 2 0 15,0 0 0-15,0-8 0 16,0-21 0-16,0-20-189 0,0-23-183 15,8-22-12-15,4-29 46 16,12-31 23-16</inkml:trace>
  <inkml:trace contextRef="#ctx0" brushRef="#br0" timeOffset="9368.92">15487 10139 514 0,'19'-56'313'0,"-6"18"-150"15,-9 26-81-15,1 24-35 16,-5 17 1-16,3 11 3 15,2 3-9-15,6-8-15 16,2 3-10-16,6-10-9 16,6-9 4-16,9-7-6 0,9-12 0 15,10-19-13-15,7-21-25 16,2-17 3-16,-5-26-12 16,-12-13 6-16,-12-12 25 15,-18 11 49-15,-15 16 41 16,-15 17-32-16,-23 26-12 0,-14 38 8 15,-16 57 70-15,-11 51 80 16,-6 53 33-16,9 21-144 16,11 19-83-16,24-10 0 0,25-11 0 15,28-22 0-15,28-24 0 16,25-20 0-16,25-29 0 16,15-27 0-16,13-25 0 0,4-33 0 15,-3-14 0-15,-12-21 0 16,-9-15 0-16,-20-7 0 15,-17-9 0-15,-21 6-194 0,-23 3-175 16,-17 11-38-16,-22 11 21 16,-18 15 52-16</inkml:trace>
  <inkml:trace contextRef="#ctx0" brushRef="#br0" timeOffset="10965.67">7673 5499 550 0,'-117'0'322'15,"16"0"-136"-15,22 0-91 0,22 0-49 16,17 0-34 0,17 0-9-16,23 8-1 15,12 9-4-15,36 3 12 16,62 4 0-16,94-8 13 0,100-4 10 15,86-12-5-15,105 0-8 16,86 0 0-16,97 0-12 16,82 0 3-16,72 0-9 15,57 22 0-15,53 10 0 0,40 9 10 16,38 15 26-16,6 14 18 16,11 14 29-16,-26 15 44 15,-37 10 19-15,-35 10-15 16,-74-1-70-16,-74 0-63 0,-64 0 0 15,-72-13 0 1,-87-6 0-16,-90-14 0 0,-83-13 0 16,-88-15 0-16,-76-12 0 15,-59-12 0-15,-50-14 0 16,-32-5 0-16,-30-6 0 0,-18-8 0 16,-11-12 0-16,-10-21 0 15,-5-25 0-15,-1-18 0 16,-2-30 0-16,-4-32 0 15,-9-29 0-15,0-29 0 0,-17-28 0 16,-3-7 0-16,0-1 0 16,-2 0 0-16,8 0 0 15,-3-5 0-15,5-7 0 16,12-4 0-16,0-8 0 16,0 6 0-16,0 19 0 15,0 19 0-15,-9 12 0 16,-4 14 0-16,-1 6 0 0,-14 9 0 15,-18 5 0-15,-24-1 0 16,-29 4 0-16,-40-1 0 16,-41 7 0-16,-35 0 0 15,-27 20 0-15,-23 15 0 16,-32 15 0-16,-48 19 0 16,-50 19 0-16,-38 12 0 15,-46 15 0-15,-57 15 0 16,-40 10 0-16,-43 9 0 15,-38 3 0-15,-9 5 0 16,-20 0 0-16,-13 13 0 0,13 6 0 16,-5 4 0-16,-7 0 0 15,16 6 0-15,8 4-50 16,8 2 10-16,29-1 9 16,36 1 13-16,28 3 17 15,29-2-3-15,41 1-1 16,51-5 9-16,59 1-1 15,47-4-11-15,47-1 11 16,34-8-3-16,34-4-3 16,32-7 6-16,32-9 2 15,33 0-3-15,25 0-2 16,22 0 1-16,27 0-5 0,16 0-1 16,12 0-5-16,7 0 1 15,4 0 2-15,5 0-1 16,4 0 5-16,-1 0 0 15,7 0-3-15,-7 0 9 16,-3 0-9-16,-9 16 0 16,-7 9 9-16,-18 15-9 0,-7 17 5 15,-11 29-4 1,-14 27 6-16,-11 30 6 0,-12 31-5 16,-5 30-1-1,5 38-1-15,10 26-23 0,-83 525-805 31,149-573 373-15</inkml:trace>
  <inkml:trace contextRef="#ctx0" brushRef="#br0" timeOffset="12214.17">7888 7497 866 0,'-10'-76'323'15,"10"2"-155"-15,0 4-131 16,10 9-88-16,12 9-10 15,2 11 22-15,-4 13 17 0,-4 7 13 16,-3 9 1 0,-5 8 3-16,-8 17 5 0,0 18-3 15,-8 31 5-15,-17 40 4 16,-12 48 8-16,-12 33-8 16,-2 17-9-16,-7-1 9 0,1-3-2 15,8-22 0-15,8-22-4 16,14-26-4-16,11-24 10 15,16-21 5-15,16-20-5 16,25-13 0-16,40-10-1 0,56-15 7 16,66-16-8-16,62-7 1 15,47-15 1-15,53-5 1 16,62-1 0-16,47 2-9 0,43-2 2 16,55 9 8-1,35 7-5-15,12 5 0 0,20 21-2 16,-6 13 6-16,-17 1-4 15,-10 11-7-15,-18-2 4 16,-26 1-3-16,-39 4-3 0,-36 0 6 16,-32-1-4-16,-37 1 2 15,-33 4 6-15,-35 0 4 16,-42-5-8-16,-44-7 7 0,-44-7 10 16,-42-11 38-16,-40-7 54 15,-36-16 72-15,-32-8 40 16,-27-23-87-16,-17-27-133 15,-26-20-1-15,-18-24 0 16,-13-19 0-16,-11-22 0 0,-6-18 0 16,0-20 0-16,-1-18 0 15,1-20 0-15,0-6 0 16,-2 6-2-16,-3 7-8 16,-7 12 12-16,-18 16-7 0,-17 15-2 15,-25 10 2-15,-26 12 4 16,-29 12-6-16,-16 8 2 15,-11 18-10-15,-18 12 4 0,-29 11 8 16,-39 14 9 0,-40 14-13-16,-31 13 9 0,-25 13-2 15,-35 6 0-15,-35 14 4 16,-17 10-10-16,-17 2 6 16,-27 19 0-16,-22 6 0 15,5 12 0-15,12 3 0 0,14 8 5 16,17 6-2-16,39-1-1 15,40 4-9-15,37 4 7 16,32-4-4-16,27 0 4 0,31-9-3 16,26-7 8-16,39-8-6 15,31-5 1-15,35-7 2 16,39-6-7-16,28-1 2 16,25-7-37-16,18-7-43 15,15 8-23-15,10 1 14 0,10-2 15 16,7 5 23-16,0-3 25 15,0-1 7-15,0 4 9 16,0-4-2-16,0-8 4 16,0 8 3-16,0-8 3 0,0 0-17 15,0 9-20-15,0-9 2 16,0 8 13-16,-9-8 10 16,-4 0 8-16,13 0 4 0,-11 0 1 15,11 0-42-15,-9 0-91 16,9 9-81-16,-8-9-57 15,-4 15-295-15</inkml:trace>
  <inkml:trace contextRef="#ctx0" brushRef="#br0" timeOffset="13421.03">8336 10028 829 0,'40'-80'386'16,"-11"23"-185"-16,-18 24-126 0,-11 33-53 16,-14 54-11-16,-21 47-12 15,-20 43 9-15,-31 38-2 16,-21 34-7-16,-9 41 2 0,-1 31 5 16,-1 21-8-16,7 3 3 15,10-10-4-15,11-21 8 16,9-26-13-16,15-33 8 0,18-39 0 15,20-28-3 1,17-27 11-16,22-31-5 16,30-16 2-16,41-24 0 0,63-24 7 15,87-33-7-15,93-14-5 16,72-15 1-16,87-2 0 16,71-2 5-16,55 0-1 0,53 9 9 15,26 8-7-15,15 9 0 16,10 1 6-16,-12 6-14 15,-20 0 4-15,-21 0 10 0,-34-6 15 16,-55-4 38-16,-47 6 32 16,-56 1 15-16,-50-2-11 0,-57 5-102 15,-57 0 0 1,-61 0 0-16,-64 0 0 0,-41 0 0 16,-41-4 0-16,-24 4 0 15,-26-4 0-15,-15-8 0 0,-14-13 0 16,-6-20 0-16,-10-15 0 15,-3-25 0-15,0-27 0 16,-16-30 0-16,-3-36 0 0,-6-34 0 16,4-19 0-16,10-6 0 15,3 5 0-15,8 11 0 0,0 15 0 16,-8 14 0-16,8 22 0 16,-14 18 0-16,6 26 0 15,-3 17 0-15,-1 11 0 16,-8 13 0-16,-8 11 0 15,-22 5 0-15,-22 2 0 0,-32 7 0 16,-32 0 0-16,-39-2 0 16,-40 5 0-16,-45 0 0 15,-45 1 0-15,-43-2 0 0,-36 1 0 16,-24 1 0-16,-35-2 0 16,-26 5 0-16,-4 4 0 0,-11 13 0 15,-11 12 0-15,-12 15 0 16,-1 9 0-16,1 29 0 15,-9 21 0-15,-4 8 0 16,20 12 0-16,26 4 0 16,23-1 0-16,32-4 0 0,41-8 0 15,40-3 0-15,47-8 0 16,44-8 0-16,39-4 0 16,38-9 0-16,31-1 0 0,26-5 0 15,19 4 0-15,18-8 0 16,15-3 0-16,12 1 0 15,12-4 0-15,12-5 0 16,6-8 0-16,5 7 0 0,7-7 0 16,-1 0 0-1</inkml:trace>
  <inkml:trace contextRef="#ctx0" brushRef="#br0" timeOffset="13460.15">7361 10253 1933 0,'-8'0'-260'0,"8"8"-62"15,0-8-45-15,0 9-18 0</inkml:trace>
  <inkml:trace contextRef="#ctx0" brushRef="#br0" timeOffset="17223.39">1148 2368 646 0,'-24'-78'245'0,"3"9"-103"16,2 9-71-16,6 10-31 16,1 15-19-16,12 10-15 15,-8 12-9-15,8 13-8 0,0 29 2 16,0 32 13-16,8 41 3 15,1 44 6-15,-1 43 9 16,-8 34-14-16,8 25 1 16,8 1-9-16,12-21 0 15,9-30 4-15,7-37-1 16,5-40-5-16,5-36 7 0,1-32-5 16,5-37-5-1,5-39-4-15,14-58-5 16,6-51-4-16,-5-30 17 0,-1-18 7 15,-14 1-3-15,-17 12 23 16,-11 25 18-16,-12 28 17 16,-14 28-20-16,-8 29-27 15,-3 17-17-15,0 28-1 16,0 28 2-16,0 30 0 16,0 23 3-16,9 7-7 15,8 2 2-15,8-9-10 16,-3-17 4-16,7-14-22 15,4-19-7-15,3-19-2 16,10-19-4-16,-3-22 17 16,-1-16 19-16,-18-4 26 15,-11-4 1-15,-13 8 10 16,-22 12-5-16,-7 5-8 16,-7 12-11-16,-12 10-9 15,-1 10-31-15,1 8-62 16,11 0-75-16,12 13-3 15,25 0 13-15,9-13-63 0</inkml:trace>
  <inkml:trace contextRef="#ctx0" brushRef="#br0" timeOffset="17472.81">2496 2535 295 0,'29'-24'226'0,"-13"7"-69"0,-16 9-73 15,0 8-47-15,-13 25-13 16,-2 12-13-16,3 4-1 15,12 8-6-15,0-5 2 16,8-4-4 0,3-7 1-16,10-12 6 0,7-9 1 15,1-12-1-15,2-12 1 16,-1-16 4-16,-9-13 0 16,-10-7 9-16,-11-6-4 15,-11 2-5 1,-15 2-10-16,-2 8-17 0,-4 15-33 15,-1 6-87-15,-3 12-33 16,-4 9-76-16</inkml:trace>
  <inkml:trace contextRef="#ctx0" brushRef="#br0" timeOffset="17938.49">2765 2235 367 0,'24'-14'193'15,"-4"7"-81"-15,-7 2-55 16,-2 5-30-16,-3 12-19 0,6 17 8 16,0 25-6-16,12 15 5 15,2 19-9-15,8 16 3 16,1-4-6-16,-2 2-1 16,4-8 1-16,-7-20-3 15,-8-14 6-15,-4-15 0 16,-9-16 77-16,-11-17 86 15,0-24-78 1,-19-29-43-16,-9-33-30 0,-9-35-12 16,-5-33 4-16,7-26-4 15,7-10-5-15,8 6-1 16,20 18 2-16,3 24-4 16,20 22 2-16,19 28-7 15,15 31 7-15,5 33-7 16,-2 32-1-16,-8 30 6 15,-14 26-6-15,-22 22 8 16,-24 12-7-16,-25 4 8 0,-13-6-6 16,-11-10 2-1,-8-8-7-15,2-15-42 16,2-15-39-16,4-6-41 16,7-14-15-16,14-12 2 15,9-8-29-15,5-16-57 16</inkml:trace>
  <inkml:trace contextRef="#ctx0" brushRef="#br0" timeOffset="18936.87">754 5254 819 0,'-141'71'213'0,"34"-28"-126"0,39-17-98 15,34-26-4-15,42-29 8 16,57-33 6-16,66-40-1 16,89-52 4-16,88-57-4 15,74-43 11-15,36-22 11 16,3 8 11-16,-5 18-6 0,-32 40-11 15,-47 35-5 1,-60 33 5-16,-62 35 13 16,-51 26 19-16,-47 24-7 15,-33 17-12-15,-27 11-6 16,-16 13-5-16,-16 3-4 0,-9 5 8 16,-8 5 9-16,-8-1 37 15,0-2 20-15,0-1 18 16,-11-10-52-16,-10-15-39 15,-7-21-10-15,-12-25 1 16,-7-35-10-16,-1-37-25 16,4-50 5-16,8-33 0 15,6-11 3-15,6 3 12 16,-4 19 9-16,-4 14 1 16,-9 23-3-16,-5 23-3 15,-10 21 2-15,-8 22 1 16,-7 21-1-16,-9 25-8 15,-22 28 4-15,-20 42-3 16,-36 34 5-16,-54 42 1 16,-58 42 1-16,-59 37-9 15,-41 33-2-15,-11 36 4 16,-2 11 4-16,18-8 2 0,33-20-3 16,38-30-2-1,39-32 0-15,77-28-12 0,178-28 6 16,0-22-8-16,0-19-2 15,0-16-3-15,0-13-6 0,0-7-10 16,0-9 2-16,0-9 11 16,0-3 14-16,0-9 10 15,0 2 2-15,0-2 5 0,0 4-1 16,0 3-3-16,0 1 5 16,0 4 4-16,0 2-4 15,0 7-4-15,0 0-4 16,0 29 9-16,0 18-4 15,0 39 8-15,0 40-3 16,0 42 12-16,0 51 7 16,0 58 6-16,0 37 9 0,0 16-17 15,0-14-10-15,0-19-8 16,0-31 1-16,0-38 0 0,0-41 2 16,0-37-4-16,0-40 1 15,0-28 0-15,0-24-3 16,0-23 16-16,0-14-1 0,0-13 32 15,0-8-9-15,0-12-16 16,0-9-7-16,0-3-4 0,0-1-3 16,0-3 1-1,0-10-5-15,44-1 3 0,62-14 0 16,20-12-1-16,23-7-16 16,25-12-81-16,27-9-168 15,6-13-122-15</inkml:trace>
  <inkml:trace contextRef="#ctx0" brushRef="#br0" timeOffset="19902">4966 2523 414 0,'-22'-12'278'0,"6"-1"-100"15,8 1-96-15,8 4-44 16,0 0-15-16,13-3-11 15,26 1-6-15,40 10-5 16,29 12-4-16,39 17 6 16,28 13-6-16,15 15 3 15,2 7-3-15,-9 5 0 16,-16 1-1-16,-30-5 3 16,-27-12 1-16,-29-9 2 15,-24-6 1-15,-21-9 6 0,-12-10 3 16,-11-6-3-16,-4-2 2 15,-9-2-2-15,0-9-3 16,0 0 0 0,0 0 0-16,0 0-10 0,0 0-35 15,0 0-85-15,0-9-37 16,-14-6-164-16</inkml:trace>
  <inkml:trace contextRef="#ctx0" brushRef="#br0" timeOffset="20221.73">6802 2454 717 0,'0'-7'207'0,"0"7"-116"0,0 7-56 16,6 14-17-16,2 15-16 16,6 20 1-16,5 15 0 15,2 13 0-15,4 11-4 16,-6-2 3-16,-2 1-2 15,-9-6-4-15,-8-5 4 16,-8-6-2-16,-12-8 2 0,-18-8 0 16,-5-8-2-16,-6-13 2 15,0-14 0-15,3-26 4 16,7-29-18-16,1-25 7 16,11-22 15-16,11-22 7 15,16-8 7-15,0-4-22 16,10 4-56-16,12 6-21 0,-2 9-65 15,-1 13-28 1,-5 22-60-16</inkml:trace>
  <inkml:trace contextRef="#ctx0" brushRef="#br0" timeOffset="21041.66">4568 3114 279 0,'-16'-33'239'0,"3"9"-94"15,5 7-75-15,8 5-41 16,0 5-16-16,0 7-7 15,0 13-12-15,0 22 5 16,0 43 2-16,0 51-2 0,0 51 5 16,8 43 8-16,5 39 5 15,9 22 12-15,20 33 1 16,20 24-11-16,22 15-1 16,22-11-6-16,19-15-7 15,23-25 5-15,17-33-3 16,10-31 0-16,4-30 1 15,-10-27-6-15,-6-26 7 0,-16-27 1 16,-22-25-4-16,-19-20 1 16,-20-21-10-16,-17-16 7 15,-21-13-4-15,-12-11 5 16,-11-9 2-16,-8-9 7 0,-5-7 4 16,-9 0-7-16,-3 0-3 15,0-7-37-15,-19-13-47 16,-5-9-8-16,-6-5 10 0,3 4 20 15,-6-8 4-15,4 5 6 16,4-3 10 0,6-2 2-16,7-1-3 0,12-7 2 15,0-2 18-15,3-6 9 16,9-3 10-16,1 0 15 16,-2 6 19-16,3 9 18 0,-2 9 17 15,-6 9 2-15,3 8 2 16,-1 8-13-16,0 8-28 15,1 0-19-15,7 20 6 0,13 13 20 16,7 12-1-16,5 12-11 16,-5 19 11-16,1 18 14 15,-4 21 2-15,-12 8-25 16,-18 3-14-16,-3 0-10 16,-16-17 1-16,-5-19-2 15,1-21 12-15,-4-20 10 0,-9-21 2 16,-3-15-14-16,-13-22-9 15,-4-23 1-15,1-26-13 16,-1-23 1-16,8-24-31 0,12-18-12 16,13-7-19-16,20 0 1 15,0 8-25-15,20 7-38 16,13 14-56-16,0 8-36 16,-1 15-70-16</inkml:trace>
  <inkml:trace contextRef="#ctx0" brushRef="#br0" timeOffset="21731.15">3157 4681 274 0,'0'-62'181'15,"-11"-3"-62"-15,0 0-46 16,-6 1-26-16,1 7 11 16,0 7 41-16,0 10 27 15,-1 11 3-15,1 12-66 16,0 17-39-16,-6 42-8 16,3 47-3-16,-5 61 20 15,2 90 92-15,-1 100-6 0,3 74-20 16,6 66-40-16,20 49-25 15,22 13-23-15,29-13-2 16,36-19 2-16,38-30-17 16,46-40 7-16,43-51-14 15,36-47 1-15,11-57-8 0,5-52 1 16,-11-50 9 0,-13-49 8-16,-17-40 3 0,-16-33-5 15,-16-25 5-15,-25-19 2 16,-27-17-1-16,-30 0-5 15,-23-5 13-15,-21-2 1 16,-20 2 4-16,-18 2 1 0,-10-1 14 16,-9 4 3-16,-2 0 12 15,-12 0 12-15,-2 0-12 16,0 0-14-16,0-4-24 0,-10-5-9 16,-4 1-13-16,-2 0-38 15,-3-1-67-15,-3-3-68 16,6 5-63-16,-1-2-25 0,6 2 25 15,3 7 32 1,8 0 18-16,0 0 44 0,0 0 55 16</inkml:trace>
  <inkml:trace contextRef="#ctx0" brushRef="#br0" timeOffset="22181.18">6155 10657 46 0,'8'-21'205'0,"0"-2"18"16,4-3-23-16,1-3-28 15,4 1-64-15,-1 4-24 16,0 7 20-16,-5 5-15 15,2 12-23-15,4 17 32 0,-2 28 67 16,2 19-23 0,-1 22-52-16,-4 11-41 0,-4 5-16 15,-8 5-14-15,0-6-9 16,0-8-2-16,-11-11-3 16,-3-16 5-16,3-14-2 0,-2-15 0 15,4-12 4-15,9-13-7 16,-8-24-40-16,8-30-45 15,0-35 23-15,0-25 24 0,0-16 23 16,0 4 31-16,0 10 9 16,0 12 1-16,0 11-11 15,0 12-1-15,0 13-2 16,0 11 2-16,5 13 4 0,-2 11-21 16,6 9 3-1,7 12-10-15,13 15 14 0,15 14-11 16,18 12-1-16,7 8 3 15,7 2 0-15,-2 4 0 16,-9-2-4-16,-7 0-3 0,-15-4 2 16,-11-4 9-16,-10-2-6 15,-19 2-2-15,-20 10 3 16,-15-3-9-16,-19 0-14 0,-15 1-38 16,-8-8-47-16,-2-5-102 15,-2-12-116-15,-7-2-77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3:15.5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11215 4510 346 0,'-16'-42'201'16,"-5"2"-94"-16,1-1-53 0,-1-3-25 16,5-5 1-16,-4-1 9 15,0-1 9-15,-5-2-5 16,0-5-17-16,-2-2-10 16,-9-2-10-16,-14 9 15 0,-7 3-7 15,-15 15-3-15,-18 10-9 16,-8 14 2-16,2 11-1 15,-2 24-2-15,0 23 1 16,9 24 2-16,4 27 2 16,11 19-6-16,10 22 2 0,12 19-3 15,10 13 1-15,13 21-6 16,13 24 6-16,16 16 0 16,0 13 2-16,0-10-5 0,5-16 3 15,-2-22 0-15,2-23 0 16,-2-23 1-16,-3-25-3 15,0-21-4-15,0-19-13 0,0-17-50 16,0-19-50-16,-16-18-38 16,-11-15-111-16</inkml:trace>
  <inkml:trace contextRef="#ctx0" brushRef="#br0" timeOffset="283.2">8909 6252 465 0,'-50'-17'271'16,"18"5"-142"-16,8 5-82 15,24-2-30-15,12 1-5 16,32-4-5-16,33-4 1 16,33-5-5-16,29-3 2 15,27 0-7-15,17 3 0 16,2 2 4-16,-10 2-6 0,-15 5 2 15,-27 2-5-15,-24 8 1 16,-22 2-9-16,-22 0 0 16,-21 0-15-16,-12 0-16 0,-7 0-21 15,-8 0-21-15,-7 0-28 16,-2-5-49-16,-2-3-19 16</inkml:trace>
  <inkml:trace contextRef="#ctx0" brushRef="#br0" timeOffset="616.26">10861 5841 130 0,'17'-20'238'0,"-6"-1"-60"16,-6 10-25-16,-1 1-56 15,-4 10-48-15,0 0-24 16,0 0-17-16,-9 17 1 0,-7 15 1 16,-3 21 0-16,-6 21-1 15,1 16-1-15,-4 12 1 16,7-5-5-16,4-4 2 0,17-12 0 15,0-15-3-15,12-13 4 16,4-16-1-16,10-13 1 16,2-24-7-16,9-9 8 15,8-15-11-15,-2-21 6 16,-6-19-7-16,-12-14 5 0,-14-11-5 16,-11-5 12-16,-11 8 12 15,-10 13 6-15,-3 8-7 16,-9 13-14-16,-8 11-3 0,6 13-13 15,-3 11-37-15,7 8-63 16,2 9-40-16,12 0-18 16,6 9-59-16</inkml:trace>
  <inkml:trace contextRef="#ctx0" brushRef="#br0" timeOffset="1078.58">11183 5841 312 0,'24'-13'182'15,"-5"2"-63"-15,-5 2-39 16,-6 9-24-16,-5 0-22 0,2 0-8 16,-5 9-14-16,3 11 5 15,6 16 14-15,3 13-7 16,4 12 0-16,4 8-9 16,0 10-6-16,-3-7-9 0,0-3 4 15,-3-8 0-15,0-11-2 16,-11-18 1-16,-3-8 13 15,0-7 59-15,0-17 38 16,-12-9-26-16,-1-20-33 16,-1-19-11-16,-4-18 34 0,7-10-7 15,11-5-13-15,8-2-23 16,17 6-21-16,10 9-8 16,19 11-2-16,14 16-3 0,10 16-2 15,-6 18-2-15,-7 18 8 16,-7 10-8-16,-10 8 6 15,-11 2 1-15,-14 2 3 16,-9 0 7-16,-11-9 7 16,-3 0 18-16,-9-7 10 0,-2-6 1 15,-5-11 10-15,0 0-10 16,0 0-9-16,-1-2-18 16,6-3-15-16,11 1-24 15,0 0-67-15,0-4-101 0,0 8-130 16,0 0-81-16,0 0-62 15</inkml:trace>
  <inkml:trace contextRef="#ctx0" brushRef="#br0" timeOffset="5690.91">10557 1848 327 0,'-8'-12'218'0,"8"-3"-72"0,-13 8-65 16,13 3-42-16,0 4-17 15,0 0-8-15,0 0-11 16,0 0 1-16,0 11-8 15,0 16 8-15,0 17 9 16,-12 14-9-16,1 10-4 0,-1 14 3 16,-5 8-3-16,-5 2 4 15,0 2-6-15,-3-4-28 16,1-8-35-16,-1-13-13 16,4-16-12-16,5-16-32 15,0-25-94-15</inkml:trace>
  <inkml:trace contextRef="#ctx0" brushRef="#br0" timeOffset="5990.91">10411 1326 341 0,'-12'-56'167'16,"-1"14"-82"-16,13 14-42 0,-8 16-20 15,8 12-18-15,0 20-3 16,0 17 3-16,13 12-6 15,11 11 3-15,4-3-4 16,5-7 0-16,4-15-8 16,-1-18 7-16,-4-20-4 15,1-25-6-15,-1-22 6 16,-7-11 8-16,-8-3 10 16,-10-5 7-16,-7 2 7 0,0 10 14 15,-7 14 4-15,-10 10-23 16,1 12-7-16,-8 13-15 15,-6 8-21-15,-9 19-47 16,-7 19-30-16,-2 10-125 0</inkml:trace>
  <inkml:trace contextRef="#ctx0" brushRef="#br0" timeOffset="6605.91">10963 1741 588 0,'24'0'186'0,"-3"10"-99"16,-10 2-47-16,-2 4-24 15,-6 12-9-15,-3 13 4 16,0 7-5-16,0 9 1 0,0 4-2 16,0 1-7-1,0-10 2-15,5-7 0 16,-5-11-5-16,3-15 7 0,5-7-2 15,1-12 3-15,4-3-3 16,6-18-11-16,11-15-4 16,2-19 6-16,4-4 4 15,1-2 5-15,-4 11 2 0,-9 18-5 16,-8 12-1-16,-4 20 4 16,-1 28 8-16,-3 21 1 15,6 15 0-15,-2 15-8 16,1 2 0-16,2-7 2 0,2-15-2 15,-1-14 1 1,1-12-5-16,1-20 5 16,7-22-1-16,12-28 3 0,3-20-10 15,10-28-3-15,3-25 2 16,-1-25-2-16,1-15 9 16,-4 1 9-16,-10 6 28 15,-1 19 23-15,-14 27 42 16,-7 24-25-16,-9 20-37 0,0 18-20 15,-8 10-16-15,0 20-3 16,0 23 3 0,-16 132-3-1,-1-20-3-15,4 24 5 0,5 8-3 16,8-2 1-16,13-19-1 16,4-14-17-16,7-26-12 15,3-19-6-15,3-20-7 0,-6-18-36 16,1-16-19-16,-6-20-44 15,-2-20-33-15,-5-21-65 16</inkml:trace>
  <inkml:trace contextRef="#ctx0" brushRef="#br0" timeOffset="6871.54">11670 1416 561 0,'-32'-8'187'0,"7"8"-84"16,8-4-51-16,17 4-27 15,12 0-6-15,30 0 4 0,31-5-4 16,35-2 0-16,22-3 5 16,9 4-17-16,-6 6-4 15,-15-5-1-15,-23 5-8 16,-23-2-12-16,-19 2-28 15,-16 0-34-15,-17 0-45 16,-20 7-51-16,-17 5-104 16</inkml:trace>
  <inkml:trace contextRef="#ctx0" brushRef="#br0" timeOffset="8486.58">13792 2584 320 0,'0'0'201'15,"-8"0"-54"-15,8 0-50 0,0 0-25 16,0-3-12-16,0-1 22 16,8-6 1-16,6-1-31 15,7-6-26-15,1-7-10 16,17-13-11-16,1-7 6 16,0-10-9-16,-1-8-1 15,0-9 1-15,1-15-2 0,-5-4-2 16,-2-8 5-16,-8-4-2 15,-4 1-3-15,-5 2 7 16,-4 15-3-16,-12 10 13 16,0 14 6-16,0 15-11 15,0 13-7-15,-12 10 0 0,4 10-8 16,-9 12 5-16,-3 29-7 16,-5 20 4-16,-3 25 4 15,-4 19-7-15,7 16 4 16,6 9 6-16,19-3-4 0,0-6-4 15,19-7 5 1,17-16-3-16,18-13-2 16,11-15 6-16,6-18-15 0,0-11 5 15,-6-8 4-15,-5-21-6 16,-6 0 11-16,-10-11-5 16,-7-4 6-16,-9-9-5 15,-8 0-3-15,-7-9-2 0,-10 0-9 16,-3-3-37-16,0-5-59 15,-8 1-57-15,-8-5-50 16,-4-5-51-16</inkml:trace>
  <inkml:trace contextRef="#ctx0" brushRef="#br0" timeOffset="8935.87">14346 675 104 0,'-16'-12'205'0,"-2"4"-71"16,2-1-60-16,1 9-31 15,-1 0-23-15,-5 0-4 16,1 0 4-16,4 14 0 15,-1-3-7-15,1 6-7 16,0 3 0-16,8 4-1 16,8 5 1-16,0-1 1 0,3 0 0 15,11 1 2-15,6-8 0 16,8-5-1-16,4-4-3 16,4-5 0-16,6-7 2 15,-7-11-2-15,3-9-5 16,-11-7 3-16,-2-12 6 15,-9-2 3-15,-12 1 13 16,-4 4 1-16,-8 8-17 16,-7 2-3-16,-10 6-3 15,1 8-13-15,-6 12-14 0,4 0-42 16,-5 17-5-16,3 8-9 16,0 2-82-16,3 10-38 15</inkml:trace>
  <inkml:trace contextRef="#ctx0" brushRef="#br0" timeOffset="9718.59">15901 1245 142 0,'-12'-24'249'0,"-1"3"-88"16,5 6-69-16,8 1-49 16,-9 7-20-16,3 7-13 0,-3 0-2 15,9 0-3 1,0 16-4-16,0 4 2 16,0-4 0-16,0 6-5 0,9-6 3 15,3-4-1-15,-1-5 0 16,6-7 2-16,3 0-2 15,5 0 1-15,-2-7 3 16,3-10-9-16,-4-7 11 16,0-1 11-16,-11 1 17 0,-2 0-4 15,-9 3-1-15,0 4-12 16,-12 2-5 0,-1 2-1-16,5 5-7 0,-1 1-4 15,-1 7-4-15,-2 0-18 16,-9 15-28-16,1 10-34 15,-4 8-55-15,-2 3-120 16</inkml:trace>
  <inkml:trace contextRef="#ctx0" brushRef="#br0" timeOffset="9967.61">15853 2014 284 0,'23'7'223'16,"2"-7"-88"-16,0 10-49 16,-2-10-1-16,5 11 31 15,4-2 22-15,-2 4-38 16,-6-1-41-16,-4 7-27 0,-4 7-7 16,-7 2-12-16,-9 8-7 15,-17 17 4-15,-18 13 0 16,-22 15-43-16,-16 9-132 15,-5 2-99-15,-2 0-74 0</inkml:trace>
  <inkml:trace contextRef="#ctx0" brushRef="#br0" timeOffset="11528.15">13303 4888 350 0,'8'-39'177'0,"-1"0"-55"16,-4 11-27-16,-3 3-27 0,0 9 8 15,0 4 2-15,0 5-17 16,0 7-19-16,-10 0-17 15,-12 15-10-15,-6 22-1 16,-12 20 8-16,-9 24 7 0,-3 26-10 16,-2 31-1-16,6 21-5 15,11 12-3-15,17-1-9 16,12 1 4-16,12-12 1 0,12-15 1 16,9-19-6-16,8-15 4 15,7-16-8-15,0-13 3 16,1-16 1-16,-5-16 4 0,-3-13-8 15,-4-12 7-15,-10-3-2 16,-2-9 0-16,-6-12-10 16,-2 0-17-16,0 0-29 0,-3-7-64 15,2-10-34-15,1-7-22 16,4-12-62-16,-2-1-7 16</inkml:trace>
  <inkml:trace contextRef="#ctx0" brushRef="#br0" timeOffset="12281.18">21744 4653 159 0,'0'-29'267'16,"0"1"-82"-16,0 2-46 16,0 7-49-16,0 6-5 15,0 0-19-15,0 1-14 16,12 9-15-16,17 3-17 0,20 8-4 15,11 16-5-15,14 16 3 16,7 22-5-16,4 23-1 0,-3 22 2 16,-9 26-4-16,-13 35 0 15,-20 23 0-15,-26 13-1 16,-28 0-4-16,-17-9 3 0,-19-21-7 16,-10-23 4-16,-11-24 8 15,0-26 11-15,-2-20 5 16,-1-19-1-16,9-17-7 15,8-14 0-15,13-10-1 0,7-9 0 16,9-12-10-16,8 0 1 16,3 0-3-16,8-12-32 15,9-4-57-15,0-34-322 16</inkml:trace>
  <inkml:trace contextRef="#ctx0" brushRef="#br0" timeOffset="19252.95">13871 6195 401 0,'-13'0'212'16,"1"8"-69"-16,12-8-63 0,-13 8-42 15,13-8-20-15,0 0-9 16,0 8 1-16,0-8-3 16,0 0 2-16,8 0 7 0,5 0 8 15,4 0 2-15,-6-8 2 16,5-8-16-16,6-4 1 0,-3-14-6 15,6-5-7-15,-1-11 0 16,1-7-4-16,-1-12 0 16,3-7 0-16,3-10-6 0,-6-4 1 15,1-4 1-15,-6 1 2 16,2 7 6-16,-4 5-4 16,-6 15 14-16,-3 9 11 15,-8 9 6-15,0 11 17 0,0 12-5 16,-8 5-10-16,8 8-9 15,-8 4-6-15,8 8-13 0,-12 8 0 16,-4 17 1-16,-5 16 5 16,-4 20-7-16,7 20 0 0,1 21 1 15,4 8-1-15,13 4 0 16,16 0-5-16,13-9 2 16,7-4 4-16,10-10-14 15,2-18-2-15,5-15-14 0,-4-14 3 16,-4-12-8-16,-9-16 4 15,-4-16-8-15,-4-7-23 16,-8-14-32-16,-2-15-20 0,-10-14-17 16,-8-10-57-16,-13-11-13 15</inkml:trace>
  <inkml:trace contextRef="#ctx0" brushRef="#br0" timeOffset="19686.48">14350 4672 175 0,'-16'-28'222'16,"-1"3"-99"-16,4 2-44 0,2 2-32 15,-1 4-13-15,-1 5 2 16,1 4 2-16,12 8-11 0,-8 0-18 16,8 0-6-16,-8 8 0 15,-1 14-1-15,9 1 1 16,-7 5 2-16,7 6-4 16,0-6 3-16,0-4-2 0,7-4-2 15,6-8 2-15,5-12-1 16,4 0 2-16,6-12-2 0,6-8-1 15,-3-9 2-15,-5-3 3 16,-11-1-3-16,-7 4 8 16,-8 1-2-16,0 4-3 0,-17 7-5 15,3 5-3-15,-12 5-1 16,0 7-10-16,-5 0-5 0,0 0-29 16,-2 19-39-16,1 2-77 15,4 3-77-15</inkml:trace>
  <inkml:trace contextRef="#ctx0" brushRef="#br0" timeOffset="20134.38">14796 5303 312 0,'-11'0'197'16,"-1"0"-67"-16,12 0-54 0,-8 0-31 16,8 0 4-16,0-4 17 15,0 4-8-15,0-3-22 16,0-1-12-16,14-1-15 16,11 0-4-16,12-2 0 0,8 0-3 15,7-7 3-15,1 7-5 16,-4-1-2-16,-5 0 5 0,-2 1-3 15,-10 1-8-15,-4 1-7 16,-8 5-29-16,-8 0-49 0,1 0-29 16,-10 0-30-16,-3 0-46 15,0 0 12-15</inkml:trace>
  <inkml:trace contextRef="#ctx0" brushRef="#br0" timeOffset="20414.03">14841 5650 48 0,'-28'15'195'0,"3"-2"-13"15,5 0-56-15,8-13-35 0,12 0-21 16,0 0-20-16,4 0-21 16,12-9-7-16,12-8-8 0,15-2-3 15,8-2 0-15,5 2 1 16,-2-7-6-16,-6 6-5 15,-8 4-1-15,-1 4 6 16,-13 4-3-16,-1-1-9 16,-5 1 6-16,-8 4 1 0,1 4-2 15,-5 0-8-15,-8 0-12 16,0 0-31-16,0 0-48 0,0 0-40 16,0-7-77-16</inkml:trace>
  <inkml:trace contextRef="#ctx0" brushRef="#br0" timeOffset="21273.94">15759 4883 158 0,'0'-23'249'15,"0"1"-70"-15,0 6-54 16,0 4-28-16,-8 1 4 0,8 3 13 16,0 4 0-16,-8 4-35 15,8 0-40-15,0 0-27 16,0 0-7-16,0 20 4 16,0 11-7-16,3 14 2 0,5 13 5 15,0 10-2-15,-2 10 4 16,-2 4-10-16,-4 8 8 0,0 4-7 15,0-5-2-15,0-5 3 16,0-9-2-16,0-11-1 16,0-10 2-16,0-14-1 0,-10-6 3 15,10-10 3-15,0-8 0 16,0-8 7-16,0-8-6 16,-8 0 0-16,8-8-11 0,-11-13 4 15,11-12-2-15,-14-15-9 16,14-14 0-16,-8-11-8 0,8-4 1 15,0-3 11-15,0-3 2 16,0 2 8-16,0 3-7 16,0 6 5-16,0 2-4 15,0 8 6-15,0 6-4 0,0 2-2 16,0 7 2-16,0 10 2 16,0 3 6-16,0 10-5 15,0 5-5-15,0-2 6 0,0 8 2 16,-6 1 5-16,6 4-3 15,-8 5-5-15,8 3 5 0,0-5-3 16,0 5-11 0,0 0 3-16,0 0 1 0,0 0-5 15,0 0 3 1,0 0 5-16,0 0-3 0,0 0-3 16,-9 0 7-1,9 8-7-15,0 5 1 16,-8-1 2-16,-1 0 2 0,-3 5 0 15,1 2 0-15,0 2 1 16,-7-1-3-16,-4 1 1 0,3-2 1 16,-1 2 8-16,-1 0-6 15,2-6 0-15,-3 2-4 16,3-1 5-16,3-4-2 16,-1 1 4-16,4-5-1 0,5 0-1 15,8-8 2 1,-7 0 0-16,7 0 6 0,0 0 1 15,0 0-6-15,0 0 9 0,0 0-8 16,0 0-1-16,0 0-10 16,0 0-5-16,0 0-14 0,6 0-31 15,-5-3-80-15,4-2-99 16,-2-3-90-16</inkml:trace>
  <inkml:trace contextRef="#ctx0" brushRef="#br0" timeOffset="22229.49">16640 4815 132 0,'-16'-8'189'15,"0"4"-61"-15,-1 4-53 16,4 0-29-16,2 0-17 0,-2 0-2 16,-4 0 8-16,1 0 5 15,7 7-1-15,-5 2-18 16,6-2-11-16,8 3 0 0,-9 3 2 16,9-2-7-16,0 1 6 15,0 4 2-15,5-4 2 16,7 5-6-16,2-5-5 0,0 0 4 15,6-3-11-15,1-9 7 16,-2 7-6-16,-2-7 2 16,-1 0 3-16,-2 0-4 0,-2 0 1 15,-1-4-2-15,1-8 3 16,1-5-4-16,-5-2 4 0,0-3 0 16,-4 3 0-16,-4-2 10 15,0 0 4-15,0 6 9 0,-12 2 8 16,-1 6 1-16,2-1 1 15,2 3-6-15,1 0-15 16,0 1-7-16,1 1-3 16,-7 3 0-16,3 0-5 0,-3 0 3 15,3 0-4-15,0 0-1 16,-2 0 4-16,-3 12-2 16,2 1 1-16,3-1 3 0,-1-1-5 15,12-11 0-15,0 12 0 16,0-3-1-16,0-9-5 0,0 7-2 15,0-7 4-15,6 13 1 16,-3-4 2-16,0-1 9 0,-3-8-3 16,0 8-2-16,0-8-3 15,0 0 2-15,0 0 3 32,0 0 3-32,0 0-1 0,0 0-8 15,0 0 2-15,0 0-3 16,0 0-1-16,0 0-27 0,0 0-42 15,0 0-37-15,3 0-26 16,2 0-51-16,3 0-24 16</inkml:trace>
  <inkml:trace contextRef="#ctx0" brushRef="#br0" timeOffset="23063.37">16600 5499 68 0,'0'0'220'0,"-9"0"-41"16,9 0-56-16,-8 0-36 16,8 0-23-16,-7 0-22 15,-2 0-15-15,9 8-11 16,-8-8-8-16,8 12 0 0,0-12-1 16,0 13-1-16,-8-1 0 15,0-3-2-15,8-2-1 0,-14-7 8 16,14 8-1-16,-11-8-6 15,11 0 1-15,0 0-2 16,0 0 1-16,0 0-3 0,0 0-16 16,0-8-9-16,0 1 4 15,0-7 8-15,0 7 9 0,0-1 7 16,0 8 9-16,0-5-1 16,0 5 6-16,0 0 0 15,0 0 4-15,0 0-11 0,0 0-3 16,0 7-6-16,0-7 5 15,0 0-1-15,-12 0 2 16,4 0 2-16,0 0-6 16,-1 0-2-16,-3 0 3 0,1 0 0 15,3 0-2-15,8 0 1 16,-9 0 2-16,9-7-5 16,0-1-3-16,0 0 2 0,0 1 2 15,0-2 6-15,9 1-3 16,-1-1 0-16,3 1-8 0,6 4 5 15,3 4-4 1,3 0 0-16,7 0 4 0,2 12-2 16,1 9 7-16,-4 7 2 15,-1 13-4-15,-8 7 16 0,-8 6-2 16,-12 3-2-16,-8 3 4 16,-13 2-9-16,-10 4-7 15,-11-7 0-15,3-4 5 0,-7-12-6 16,1-5-2-16,8-9-2 15,5-6 0-15,5-2 4 0,2-9 1 16,9-12-6 0,3 8 1-16,5-8-2 0,8 0 1 15,0 0-12-15,0 0-20 16,0 0-46-16,0-8-47 0,0-4-23 16,0-1-12-16,0-2-47 15,5-6 18-15</inkml:trace>
  <inkml:trace contextRef="#ctx0" brushRef="#br0" timeOffset="25043.01">17459 4912 51 0,'6'-7'142'16,"2"-2"45"-16,-8 1-61 0,0 3-33 15,3 1-36-15,-3 1-7 16,0 3-8-16,0 0-3 0,0 0 2 15,0 0-15-15,0 0-9 16,0 0-9-16,0 0 2 16,0 0-7-16,0 7 6 15,0 6-3-15,5 8 12 0,-5 7 3 16,0 13-2-16,0 8 2 16,0 9-3-16,0 3 1 0,-8 9-11 15,-6 5-5-15,6 8 0 16,2-7-3-16,-2-2 0 15,-2-10 3-15,2-7-5 0,8-3 2 16,-8-14-4 0,8-11-16-16,0-9-14 0,0-8-14 15,0-3-14-15,0-9-32 16,0-17-31-16,0-11-35 0,-12-18-31 16</inkml:trace>
  <inkml:trace contextRef="#ctx0" brushRef="#br0" timeOffset="25558.86">17492 4140 229 0,'-8'-16'174'0,"-3"3"-67"0,3 3-47 15,8 3-30-15,-9 7-16 16,9 0-6-16,0 0-6 16,0 0 2-16,0 17-8 15,0 0 4-15,0-2 2 16,0 5-2-16,0 0 0 16,0 1 0-16,0 0 1 0,0 3-1 15,0 1 1-15,0-2 0 16,0 4-3-16,0-8 5 0,0 1-1 15,3-3-4 1,6-10 2-16,-1-7 0 0,0 0 0 16,5 0 2-16,-1 0-1 15,0-7 0-15,0-10-1 16,1-7 0-16,-1-4 1 0,0-5-1 16,-4-8 4-16,1 1-3 15,-9 2-1-15,0 7 4 0,0 2 7 16,0 4 3-16,-9 5 0 15,-3 4 1-15,-2 4 5 16,3 3-9-16,0 9-6 16,-6 0-3-16,1 0-2 0,3 9 5 15,2 8-9-15,-3 6-3 16,3 5-13-16,0 6-23 16,11 1-29-16,0 2-83 0,0 0-42 15</inkml:trace>
  <inkml:trace contextRef="#ctx0" brushRef="#br0" timeOffset="26490.98">18265 4826 14 0,'-9'-7'37'0,"9"3"26"15,0-1 41-15,0 5 39 16,0-3-42-16,0-1-26 0,0 0-21 16,0-1-4-16,0 5-3 15,0 0 11-15,0-3 5 0,0-1-7 16,0 4-12-16,0 0-2 15,-8 0 1-15,0 0-4 16,-5 7-3-16,2 2-9 0,-2-2 5 16,-12 5-5-16,-7 9-2 15,-16 8-4-15,-6 4-6 16,-2 3-8-16,-4 4-1 16,-1-2-4-16,9-7 0 0,-2 2-2 15,6-7 0-15,6-7 2 16,13-3-6-16,5-3-1 0,9-4 1 15,3-9 2-15,12 8-8 16,0-8-2-16,0 0 5 16,0 0-1-16,0 0 5 0,0 0-3 15,0 0 8-15,0 0-6 16,0 0 0 0,0-5 7-1,0 5-6-15,0-3 6 16,0-1-2-1,4-1-1-15,1 2 2 0,1-2-4 16,-3 5 8-16,6 0-7 16,-1 0 5-16,0 0-4 0,6-5 0 15,-2 1 6-15,-1 1-5 16,6 3 3-16,-1 0-3 16,4 0 1-16,4 12-1 0,9 5 2 15,4 2 1-15,7 7 7 16,8 6 0-16,5 5 4 0,2-1-5 15,-7 4-2-15,0 1-2 16,-3 1-3-16,-8-6 3 16,-6-8-7-16,-5-5 5 15,-6-5-7-15,-7-6 11 0,-6-3-11 16,-3-9 5-16,1 7-2 16,-6-7 5-16,-3 0-3 15,0 0-6-15,0 0 7 0,0 0 2 16,0 0-2-16,0 0-4 15,0 0-10-15,0-4-71 0,0 1-82 16,0-6-67 0,0-8-73-16</inkml:trace>
  <inkml:trace contextRef="#ctx0" brushRef="#br0" timeOffset="27705.76">18903 4705 21 0,'0'-4'47'0,"0"4"65"16,0 0 62-16,0-5-46 15,0 2-19-15,0-2-24 16,0 5-9-16,0-4-2 0,0 1 7 16,0-2-11-16,0 5-10 15,0 0-11-15,0-4-7 16,0 0-10-16,0 1 0 0,0-2-15 16,0 5-9-16,0 0-7 15,0 0 0-15,0 0-6 0,0 0 10 16,-8 0-7-16,8 0-5 15,0 0 11-15,-9 8-4 16,9 5-7-16,0 2 8 0,0 11-5 16,0 5 7-16,0 15 5 15,0 15 1-15,-9 8 3 16,-3 11-12-16,0 8 8 0,3 5-5 16,1-1 1-16,-3 0 9 15,2-15-10-15,9-9 3 16,-8-7-3-16,8-12 0 0,0-13 2 15,0-7-4-15,0-13 4 16,0-4-3-16,0-3 0 0,0-9 1 16,0 0 3-16,0 0-3 15,0-9-11-15,0-6-40 16,0-10-36-16,0-4-13 16,0-2-26-16,0-2-18 0,0-3 7 15,0-2-28-15,0 2-26 16,0-1 33-16</inkml:trace>
  <inkml:trace contextRef="#ctx0" brushRef="#br0" timeOffset="28422.55">19203 4900 15 0,'3'-4'32'16,"0"-4"36"-16,2 3 52 15,-5-2 22-15,0-1-53 0,0 0-27 16,0-1-13-16,0 7 1 15,0-4 5-15,0 1 6 16,0 5-11-16,0 0-8 0,0 0-13 16,-8 0 0-16,8 0-9 15,-11 0-5-15,11 11-10 0,-12 0-1 16,-1 12 11 0,0 6-8-16,2 4-4 0,-2 8 6 15,1 4-2-15,4 0 11 16,8 0-8-16,0 0 1 0,0-5-6 15,5-3 1-15,7-5-1 16,4-4 3-16,4-6-8 0,6-7 1 16,-4-2-3-16,3-13-2 15,-1 0 11-15,-8 0-11 0,1-13 1 16,0-11 0-16,-5-10 0 16,-4-5-2-16,-2-10-4 15,3-5-2-15,-9-3 2 0,0 5-5 16,0-1 2-16,0 4 4 15,-12 8-2-15,1 4 2 16,-7 8 1-16,2 10 1 16,-1 3-4-16,3 3 0 0,-3 13-9 15,0 0-14-15,0 0-25 16,3 13-23-16,-7-1-17 0,4 4-16 16,1 0-48-16,5-4 4 15</inkml:trace>
  <inkml:trace contextRef="#ctx0" brushRef="#br0" timeOffset="28903.82">19540 4799 59 0,'0'-8'80'15,"4"-1"53"-15,-4 1 2 0,2 3-37 16,-2 5-24-16,0 0-18 16,0 0 0-16,0 0-7 0,0 0 1 15,0 0-10-15,0 0-8 16,0 0-8-16,-6 13-14 16,-2-1 0-16,8 9 2 15,-13 7 11-15,13 8-4 0,-8 6-3 16,8-1 3-16,0-2 4 15,0 3-3-15,0-2-9 16,0-2-3-16,8-2 1 0,0-8-8 16,5-7 2-16,-2-9-2 15,1 1 3-15,1-13-2 0,-2 0-2 16,3-5 3-16,-2-10 2 16,3-14-1-16,1-9-7 0,-2-6 5 15,-3-1 0-15,-3-1 1 16,-4 2-1-16,-4 3 4 15,0 10 11-15,0 2-8 16,-12 8-3-16,-4 4-4 0,-1 6-11 16,3 3-14-16,-4 0-48 15,1 8-59-15,1 0-37 16,-1 0-35-16,7 0-23 0</inkml:trace>
  <inkml:trace contextRef="#ctx0" brushRef="#br0" timeOffset="30221.97">20009 4807 79 0,'0'-25'215'0,"-11"5"-61"16,-1-1-54-16,0 5-28 16,4 4-7-16,-1 0 6 0,1 4-4 15,0 3-15-15,8 5-15 16,-8 0-12-16,8 0-17 16,0 0-6-16,0 13 0 15,0 4 4-15,0 2-3 0,0 6-3 16,5 0 3-16,6-2-3 15,2-2 2-15,-1-3-7 0,6-12 2 16,-4-6-5-16,3 0 1 16,-1 0 2-16,-4-6 4 0,0-7 4 15,-4-8-3-15,-5-3-3 16,-3-2 0-16,-8-2 1 16,-7 9 8-16,-1 2-5 15,-5 4-3-15,5 1-5 0,-4 12-6 16,-1 0-10-16,2 12-52 15,2 8-56-15,1 1-85 16,0 0-16-16</inkml:trace>
  <inkml:trace contextRef="#ctx0" brushRef="#br0" timeOffset="30734.03">20099 5418 323 0,'-8'-8'199'15,"8"4"-64"-15,-12-1-59 16,12-2-26-16,-8 7-4 0,8-5 2 16,-8 5-17-16,8 0-17 15,0-5-11-15,0 5-2 16,0 0-4-1,0 0 7-15,0 0-5 16,-6 0 1-16,6 0 3 16,-10 0-1-16,10 0-1 0,-12 0 5 15,3 10-3-15,0-10 1 16,1 0 2-16,2 0-2 16,-5-10 5-16,11 0 16 15,-9-3 20-15,9 1 16 0,0 0 1 16,0 0-11-16,0-5-19 15,9 5-13-15,2-2-5 0,0 7-4 16,6 3-10-16,-1 4 7 16,0 0-1-16,-5 16 4 0,3 9 11 15,-3 7-1-15,-2 8-3 16,-9 6 0-16,0 3 0 16,-12 4-8-16,-5-5-3 15,-2 1-3-15,-6-9-10 0,-4-6 6 16,-3-6-23-16,4-8-51 15,3-3-31-15,6-6-57 16,1 3-64-16,2-14-76 0</inkml:trace>
  <inkml:trace contextRef="#ctx0" brushRef="#br0" timeOffset="32465.13">20594 5035 43 0,'0'-13'119'0,"0"0"69"16,0 3-57-16,0 1-20 15,0 0-26-15,0 2-1 0,0 7 8 16,0 0-15-16,0 0-27 15,0 0-20-15,0 0-20 16,0 19 4-16,0 10 13 16,0 16 1-16,-8 16-6 0,-1 12-10 15,-5 13-3-15,2 3 0 16,-1 5-4-16,4-8-3 0,1-13-1 16,8-11 1-16,0-17-14 15,0-9-28-15,-6-15-70 16,6-9-45-16,0-17-21 0,-9-19-61 15,1-16 32-15</inkml:trace>
  <inkml:trace contextRef="#ctx0" brushRef="#br0" timeOffset="32765.43">20628 4468 66 0,'-8'-15'132'0,"0"11"37"0,-2 4-71 15,10 0-37-15,-11 25-23 16,11 2-20-16,0 10-9 0,0 0 0 16,0-5-3-16,3-2 0 15,5-11 1-15,10-3-5 16,-4-4 4-16,8-12 1 16,-2 0-5-16,0 0 2 0,0-12-4 15,2-7-2-15,-11-8 5 16,-3 0-1-16,-8-2 2 15,0 1-2-15,-11 4-4 0,-2 3 3 16,1 9-3-16,-4 9-7 16,0 3-10-16,0 0-14 0,-6 15-27 15,3 1-80-15,3 5-37 16</inkml:trace>
  <inkml:trace contextRef="#ctx0" brushRef="#br0" timeOffset="33653.49">20766 5194 20 0,'0'-4'33'16,"-9"4"22"-16,9 0 32 0,0 0 60 15,0 0-42-15,0 0-40 16,0 0-28-16,0 0-19 16,0 0-8-16,0 0-4 0,0 0 2 15,0 0-4-15,-8 0 2 16,8 0-1-16,-8 0 9 16,8 0 5-16,0 0 3 15,0 0 3-15,0 0-3 16,0 0 6-16,0 0 7 0,0 0-2 15,0 0 3-15,0 0-10 16,0 0-3-16,0 0-1 16,0 0-3-16,0 0 0 0,5 0-5 15,2-5 1-15,6 5 1 16,4-3 0-16,3-1-4 16,4 4-11-16,6 0 5 0,-5 0 2 15,10-4-2-15,-4-1 0 16,3 2-6-16,-3-1 0 0,-2 4 0 15,-8-5 2-15,-4 2-2 16,-6-2-6-16,-5 5 2 0,0 0-13 16,-6 0-30-16,0 0-53 15,0 0-37-15,0 0-25 16,0 0-30-16,0 0 19 0</inkml:trace>
  <inkml:trace contextRef="#ctx0" brushRef="#br0" timeOffset="34018.22">20798 5303 17 0,'-20'9'42'0,"4"-1"42"0,0 0 78 15,-1-8-34 1,4 9-43-16,7-9-36 0,6 0-19 15,-8 0 1-15,8 0 17 0,0 0-6 16,0 0-11-16,11 0-12 16,9 0-5-16,9 0-1 15,4 0-2-15,7 0 3 0,4 0-1 16,2-5 2-16,-2 1-4 16,-9 4-6-16,-2 0 4 15,-7 0-4-15,-9 0 8 0,-6 0-6 16,-5 0 4-16,-6 0 0 15,0 0-4-15,0 0-4 0,0 0 3 16,0 0-17-16,0 0-18 16,0 0-37-16,0 0-33 15,0 0-19-15,0 0-33 16,0-3-28-16</inkml:trace>
  <inkml:trace contextRef="#ctx0" brushRef="#br0" timeOffset="34344.98">21295 5104 111 0,'3'-7'169'16,"-3"-3"-24"-16,0 6-35 0,0 4-29 16,0 0-22-16,0 0-9 15,0 0-3-15,0 0-11 16,0 0-13-16,0 0-9 15,0 0-5-15,0 0-2 0,0 17 6 16,0 4 17-16,0 12 19 16,0 7 4-16,0 9-6 0,0 7-22 15,0 10-16-15,0-1-5 16,-11-4-3-16,2-4 5 0,9-9-2 16,-9-7-13-16,9-13 1 15,0-2-23-15,-8-10-38 16,-1-4-37-16,1-12-54 0,-8-9-59 15,1-14-15 1</inkml:trace>
  <inkml:trace contextRef="#ctx0" brushRef="#br0" timeOffset="34711.79">21213 4632 122 0,'0'-13'184'0,"0"1"-55"0,0 8-56 16,0 4-33-16,3 0-14 15,-3 8-8-15,3 5-2 16,6 2 0-16,-4 6-5 16,3 3-4-16,3 5-4 0,2-5-3 15,0-4 0-15,-1-3 0 16,-1 0 0-16,-3-9-4 0,1-8 8 15,-6 0 0-15,2-5-4 16,-5-7 2-16,0-5-5 16,0-7 6-16,0 1 0 0,0-7-2 15,-8 7 0-15,8 2 1 16,-9 3 1-16,9 11 5 0,-8 3-7 16,2 4-3-1,6 0-5-15,-8 0-7 16,-1 17-32-16,0 0-64 15,1 2-94-15</inkml:trace>
  <inkml:trace contextRef="#ctx0" brushRef="#br0" timeOffset="35049.82">21467 5328 67 0,'-8'-3'115'0,"8"-2"46"16,0 1-51-16,0-4-28 16,0 8-25-16,0 0-12 0,0-5-5 15,0 5 3-15,8-4-12 16,6 4-4-16,1 0-15 15,2 0 0-15,8 0-9 0,-6 0 1 16,7 0 0-16,0 13-4 16,4-5 1-16,-3-8-2 0,-2 0-3 15,-8 8 2-15,-5-8-4 16,-4 0-7-16,-8 0-43 16,0-3-61-16,0-10-66 15,-11-3-19-15</inkml:trace>
  <inkml:trace contextRef="#ctx0" brushRef="#br0" timeOffset="35376.89">21595 5125 72 0,'-9'-9'137'0,"9"5"26"15,0 1-56-15,0 3-39 16,0 0-27-16,0 0-13 15,0 0-8-15,0 0-3 0,0 0-6 16,0 0 0-16,0 16 0 16,0 3-5-16,0 6 4 0,3 12 19 15,3 4-7-15,-3 4-11 16,2 3-5-16,-5 1 0 16,3 1-6-16,0-7 1 0,-3-1 4 15,0-6-5-15,0-7-7 16,0-10 4-16,0-2-3 15,0-8-4-15,0-2-4 16,0-7-22-16,0 0-20 0,0 0-17 16,0 0-52-16,0-16-52 15</inkml:trace>
  <inkml:trace contextRef="#ctx0" brushRef="#br0" timeOffset="35792.71">21842 5093 132 0,'0'-17'211'16,"0"4"-68"-16,0 5-53 16,0 0-30-16,0 4-1 0,0 4 11 15,0 0-3-15,-8 0-16 16,8 0-25-16,0 0-10 15,0 0 1-15,0 0 0 0,0 0 0 16,0 0 10-16,0 16 1 16,0 8-5-16,0 5 8 0,0 8 19 15,0 4 13-15,8 8-6 16,-4 8-12-16,0 3-20 16,1 2-6-16,-5-10 1 0,3-3-6 15,-3-3-2-15,0-10-1 16,0-12 0-16,0-8-2 15,0 0-1-15,0-4 0 16,0-12-4-16,0 0 1 0,0 0 1 16,5 0-4-16,-5 0-5 15,0-7-25-15,0-5-66 16,0-4-76-16,0 0-53 0,0-1-14 16,0 0-44-16</inkml:trace>
  <inkml:trace contextRef="#ctx0" brushRef="#br0" timeOffset="37856.61">12786 7611 319 0,'-25'-24'197'0,"-2"-1"-66"16,2 1-45-16,0 4-40 0,6 4 0 15,-2 7 21-15,2 0 0 16,-6 9-14-16,0 0-29 0,-7 18 0 16,-5 14 4-16,-8 8-6 15,0 15-8-15,6 2-9 16,-2 3 0-16,8-4-3 0,4-2-2 15,10-5 0-15,5-8-2 16,14-4-7-16,0-6 2 0,5-5 0 16,12-3-3-16,11-3 2 15,4-4 3-15,5-3-2 16,-1 0 0-16,-3-1 6 16,-8-12 2-16,-9 8-7 15,-5 1 10-15,-6-2-4 0,-5 11 4 16,0 1-2-16,-16 9 2 0,-8 9-3 15,-6 4 2-15,7 4 0 16,-2-5-2-16,5 1 0 0,8-4-1 16,12-10-2-16,0-1-7 15,0-7 5-15,12 2 2 16,8-4-3-16,8-6-9 16,5-11 4-16,2 8-3 0,4-8 4 15,-7 9-2-15,-4-2 7 16,-8-7-1-16,-12 12 0 0,-8 1 3 15,0 4-1-15,-12 8 7 16,-13 6 0-16,-8 10 7 0,-2 8-8 16,-1 5 4-16,-1-2-1 15,9 1 10-15,3 0-2 16,9-1 5-16,3 2-6 0,5-5 0 16,8 0-8-16,0-4 1 15,8-9-9-15,5 0-9 0,7 1-8 16,4-1-40-16,1-3-102 15,4 3-76-15,-10 5-56 16</inkml:trace>
  <inkml:trace contextRef="#ctx0" brushRef="#br0" timeOffset="38654.86">12810 14100 203 0,'-24'-12'265'16,"4"4"-105"-16,4-1-85 16,4 6-54-16,12-2-27 15,6 5 7-15,11 0 3 16,8 0-6-16,7 0 2 0,6 17-2 16,2 3 9-16,-3 5 3 15,-9 7 21-15,-5 8 53 0,-9 14 57 16,-11 7 15-16,-3 7-1 15,-17 6 11-15,-6 4 6 0,-5-5-17 16,0-4-31 0,3-7-27-16,4-10-67 0,5-12-30 15,4-6 0-15,4-10 0 16,8-9 0-16,0-2 0 0,17-1 0 16,10-4-25-16,14 5-22 15,8-5 20-15,8 4 4 0,0 4 11 16,-5 1 0-16,1 2 13 15,-13 6-1-15,-2 4 10 0,-11-1 9 16,-5 4-7-16,-7 1-5 16,2-5-5-16,-6 1-3 15,-3-8-10-15,6 0 8 16,-3-5-5-16,1 0-6 0,0 1 15 16,1 3 3-16,-4-1-8 15,-3 11 13-15,-6 7-6 0,-12 8 1 16,-7 6-1-16,-13 7-3 15,-15 4 0-15,-5-2 3 0,-10-3-4 16,-6-8-3-16,-5-8-21 16,-4-6-78-16,-4-9-60 0,-1-11-62 15,6-15-49-15,7-7-28 16,7-14-13-16</inkml:trace>
  <inkml:trace contextRef="#ctx0" brushRef="#br0" timeOffset="44628.54">16150 3675 374 0,'-37'16'231'0,"4"-4"-60"0,9 1-73 16,7 0-43-16,4-13-8 16,13 0 22-16,0 0-4 0,5-10-14 0,23-9-19 15,37-26-4 1,52-24-14-16,59-29 9 15,52-24-1-15,47-21 4 0,46-11 5 16,29-5 16-16,7 4-2 16,-16 17-10-16,-33 15-17 15,-44 21-4-15,-49 21-10 16,-48 20 5-16,-46 18 2 16,-31 9 14-16,-25 10 35 15,-21 7 33-15,-14 6 13 0,-15 1 7 16,-7 10-46-16,-2 0-37 15,-6 0-56-15,0 0-71 16,3 0-80-16,0-4-79 0,5-3-86 16,-3-9-37-16</inkml:trace>
  <inkml:trace contextRef="#ctx0" brushRef="#br0" timeOffset="45144.72">20866 1323 560 0,'22'-27'203'0,"-14"16"-121"0,-8 11-45 16,-22 17-18-16,-9 11-6 16,-9 18-1-16,-10 15-1 15,2 12-3-15,2 8-1 0,7 5-2 16,10-6-6-16,15-1-4 15,14-11 2-15,0-10 1 16,9-10 3-16,13-7-8 16,2-8 3-16,-5-6 0 15,3-2-1-15,-11-8 5 0,-2-6-1 16,-9-2 1-16,-12-9 0 16,-13 0-4-16,-15-9 0 15,-8-6 4-15,-2-11 5 16,1-9-11-16,8-11 10 0,9-6-11 15,12-9 2-15,20-4-2 16,11-1 5-16,18 6 0 16,20 6-2-16,12 18 2 0,7 15-1 15,11 21 5 1,1 17 2-16,6 23 0 0,-5 17 4 16,-3 12-5-16,-18 9 2 15,-7 3-1-15,-13-4 0 16,-15-7-3-16,-8-8 1 0,-9-14-7 15,-8-8-8-15,0-7-16 16,0-9-26-16,-8-7-33 16,-6-17-42-16,3-22-49 15,11-14 1-15,0-16 58 0</inkml:trace>
  <inkml:trace contextRef="#ctx0" brushRef="#br0" timeOffset="46243.5">21433 1494 46 0,'43'-78'152'0,"-6"20"40"15,-9 19-82-15,-12 16-46 16,-3 23-7-16,-5 27 17 0,-8 19-9 16,0 17-10-16,0 6-24 15,0 5-14-15,0-10-6 16,-8-7-4-16,8-12 0 16,0-12-3-16,0-14 3 0,0-5 2 15,0-14 1-15,0-14-10 16,0-12 4-16,0-16-7 15,0-19 1-15,8-16 6 16,0-9-4-16,4 5 16 16,-4 7 19-16,0 13 2 15,0 14-10-15,1 5-12 0,-5 10-6 16,0 12 0-16,-4 3-6 16,0 9 0-16,4 3-5 15,4 5-4-15,1 0 1 16,2 0 5-16,6 17 0 0,-1-4-2 15,3 0 2-15,6 1 3 16,-1 0-1-16,-3-3-3 16,4 1 1-16,-6 1-2 15,-1-2 1-15,-7-11 3 16,-2 0-1-16,-4 10 0 16,-5-10 4-16,0 0-2 0,0 0 6 15,0 0-8-15,0-10 3 16,0-1 0-16,0-2-3 15,0 1-3-15,-8 1 2 16,8-3 0-16,-9 0 2 16,9 1-2-16,-8-4 0 0,8 1 0 15,-9 0 0-15,9-1-3 16,-12-4 4-16,12 2-3 16,-13-5-1-16,13-2 6 15,-11 7 2-15,11-2 3 16,-9 1 13-16,9 4 11 15,0 4 4-15,0 3-15 0,0 4-10 16,0 5-7-16,0 0-9 16,0 26 4-16,0 10 7 15,9 21-1-15,2 24 25 16,5 29 25-16,2 20-4 16,-1 13-26-16,-6-1-11 0,-3-7-3 15,-8-14-3-15,0-19-7 16,0-17 7-16,-11-18-6 15,-3-20 2-15,6-13 8 16,-4-18-2-16,0-16 1 16,-1-9 1-16,2-19-9 0,11-21 6 15,0-16-6-15,16-9 8 16,4 2-13-16,9 2 3 16,-1 10-4-16,6 15 0 15,-3 12-2-15,2 14 5 0,-1 9 3 16,-4 10-6-16,1 0 8 15,-5 12-3-15,-4-3 0 16,-2-9 4-16,-7 0-8 16,-3 0 11-16,4-4-3 0,-1-20-6 15,7-17-13 1,-2-25 14-16,4-10-6 0,-4-14 9 16,-7-12-9-16,-9 0 7 15,-14 9 19-15,-6 7 25 16,-12 17 17-16,-12 12-30 15,-13 17-24-15,-13 11 0 0,2 8-5 16,-3 17-10-16,11 4 3 16,8 13-4-16,6 2-3 15,15 2-5-15,11 4-18 16,20-5 9-16,0-4 9 16,29-12 13-16,23 0-3 15,25 0 3-15,31-17 7 16,31-6 0-16,7-3-5 0,-2 2 1 15,-19 5-20-15,-29 4-121 16,-22 13-120-16,-33 2-22 16,-37 17-40-16</inkml:trace>
  <inkml:trace contextRef="#ctx0" brushRef="#br0" timeOffset="47009.4">19183 4124 345 0,'-13'0'270'16,"13"0"-30"-16,-8 0-84 0,8 0-65 15,0 0-35-15,0-5 11 16,4-3-27-16,16-9-10 0,17-11-13 16,28-21-2-16,32-15-4 15,40-22-8-15,62-16 4 16,66-12 6-16,55-8-7 0,50-4 1 15,51-5-12 1,57-3 4-16,20-4 1 0,14-5 0 16,2 8 2-16,-17 10 2 15,-45 14-2-15,-64 17 2 16,-66 20-7-16,-71 19 17 16,-64 10 43-16,-48 12 191 15,-41 9 76-15,-32 8-297 0,-15 3-27 16,-20 4 0-16,-9 9 0 15,-10 0 0-15,-1 0 0 16,-2 0 0-16,-9 0-401 31,0 0-133-31,-12 0-11 16</inkml:trace>
  <inkml:trace contextRef="#ctx0" brushRef="#br0" timeOffset="47707.26">25691 1879 791 0,'22'-47'307'0,"-4"6"-176"0,3 7-72 16,5 6-28-1,-8 9-15-15,4 5 0 0,-2 14-13 16,3 17-1-16,2 16 1 15,4 23 9-15,-4 21-9 16,-2 13 0-16,-6 5 2 16,-9-2-4-16,-8-12-1 0,0-8 1 15,-12-16-1-15,-1-16 6 16,4-16-10-16,-2-12 1 16,-1-13 10-16,1-18-2 15,3-14-3-15,8-13 2 16,0-8 4-16,0 1 3 0,0-3 6 15,8 12-6 1,3 10-9-16,6 9-8 0,2 8 0 16,10 16 0-16,12 0 9 15,6 16 0-15,7 3-6 16,-5-2 7-16,-11-5-1 16,-11-3 6-16,-3-9 13 0,-9 0 41 15,-2 0 9-15,-1-26-37 16,1-13-12-16,4-24-13 15,-2-5-8-15,-3-9 2 16,1 3-15-16,-2 6-35 0,-5 11-40 16,-6 16-95-16,0 12-66 15,0 13-10-15,0 16 54 16,0 20 52-16,0 21 71 16,0 20 43-16,-14 17 82 15,-6 7 6-15,-3 8-4 16,-7 2-3-16,4-6 12 15,0-4 8-15,4-12 7 0,8-11-13 16,14-14-22-16,0-8-1 16,6-7 13-16,16-9 1 15,7-3-13-15,2-7-5 16,11-14-6-16,7 0-2 16,-2 0-9-16,-1 0-3 0,-2-14-34 15,0-7-125-15,-6-11-70 16,-9-12-50-16</inkml:trace>
  <inkml:trace contextRef="#ctx0" brushRef="#br0" timeOffset="48073.32">27223 1526 315 0,'36'-53'310'16,"-12"17"-90"-16,-7 10-111 0,-12 11-56 15,-5 1-12-15,0 11-11 16,0 3-12-16,0 0-7 15,0 0-3-15,0 0 1 16,0-3 6-16,0-2 4 16,0-3 19-16,0-4-8 15,8-9-25-15,7-7-16 16,9 3 3-16,2 2 4 16,-3 1-3-16,2 15-4 0,-5 7-2 15,0 20 3-15,-3 17 2 16,-9 16 8-16,-8 8-11 15,-25 4 4-15,-11-5 7 16,-15-11 1-16,-9-8 3 16,-13-13 1-16,-9-11-2 0,3-9 3 15,-3-8-1 1,14-4-3-16,9-8-7 0,15-4-46 16,8-5-101-16,11 6-67 15,25-2-35-15,6 1 14 16</inkml:trace>
  <inkml:trace contextRef="#ctx0" brushRef="#br0" timeOffset="48390.63">27246 1660 278 0,'34'36'182'0,"-14"2"-55"16,-4 2-44-16,-13 0-23 16,-3 6-10-16,-11 1-6 15,-9 8-12-15,-6-3-12 16,-10 5-10-16,-12 4-3 0,-5-3-1 15,-4-10-1-15,0-4 3 16,0-10 8-16,1-6-7 16,7-8 7-16,8-11 2 15,13-9-2-15,7-9 0 0,10-11 5 16,11-13-9-16,15-2-6 16,15-6 2-16,9-2-9 15,10 8-1-15,0 6 7 16,3 5-7-16,0 12 0 0,10 8 2 15,0 4-4 1,-2 0 4-16,-3 0-31 16,-10 0-107-16,-4 0-37 0,-7-4-68 15,-3-16-211-15</inkml:trace>
  <inkml:trace contextRef="#ctx0" brushRef="#br0" timeOffset="48606.08">27994 1057 473 0,'21'-69'375'0,"-13"21"-167"16,-5 15-104 0,-3 12-56-16,0 13-11 15,0 21-10-15,0 32 12 0,-11 33 5 16,3 35-6-16,8 26-4 16,-13 15-2-16,13 5-11 15,-13-4-6-15,13-13-4 16,-12-11-4-16,4-17-12 15,-3-14-28-15,-6-14-143 16,1-20-138-16,-8-26-66 16</inkml:trace>
  <inkml:trace contextRef="#ctx0" brushRef="#br0" timeOffset="48788.93">27043 1620 530 0,'-65'-86'420'0,"17"21"-157"0,19 12-156 15,29 8-64-15,29 9-20 16,36-3-14-16,33 9-6 16,32 2 1-16,20-2-4 15,16 2-21-15,1 0-105 16,-8 3-119-16,-26 5-51 16,-26-1-54-16</inkml:trace>
  <inkml:trace contextRef="#ctx0" brushRef="#br0" timeOffset="49670.9">21872 4061 241 0,'-22'0'283'16,"6"0"-64"-16,3 0-74 0,13 0-71 15,0 0-29-15,0-7-16 16,25-4-8-16,32-10-1 15,53-13-4-15,63-11 5 0,72-3 2 16,61-4-10-16,53 2-5 16,56 6-11-16,35 6 10 15,22 13-5-15,8 11-1 16,2 5 1-16,-8 9-1 0,-19 0-4 16,-31 0 1-16,-39 12 6 15,-35-1 13-15,-38 3 44 16,-40-7 36-16,-48 2 31 15,-54-9 37-15,-45 0 69 0,-35 0-56 16,-25 0-178-16,-25 0 0 16,-11 0 0-16,-10 0 0 15,-10 0 0-15,-21 0-278 16,-7 0-211-16,-19-16-25 16,2-1 136-1</inkml:trace>
  <inkml:trace contextRef="#ctx0" brushRef="#br0" timeOffset="50303.8">29250 3235 429 0,'60'-36'408'0,"-16"8"-64"16,-15 11-174-16,-12 5-90 16,-17 8-39-16,-25 4-20 15,-17 21-10-15,-18 10 1 16,-9 23-7-16,-4 15 2 15,8 8 0-15,12 0-2 16,13-3-2-16,20-9 0 16,20-4-5-16,9-4 7 0,13-4-3 15,21-4-7-15,4-8 5 16,5-8 1-16,2-9-1 16,-6-7 4-16,-12-17 10 15,-7 0-2-15,-4-26-2 0,-10-15-8 16,-10-15 8-16,-5-18 1 15,-17-3 38-15,-2-4-19 16,1-1-6-16,1 6-12 16,11 2-17-16,6 9 5 15,12 8-15-15,17 3 6 16,15 11-3-16,10 5 9 16,3 10-1-16,3 16-5 15,-5 12 9-15,-1 0-11 16,-5 21 8-16,-5 7-4 0,-2 8-1 15,-2 6 4-15,-5 9 6 16,-2 3 2-16,-4-7-3 16,-9-5-2-16,1-14 9 15,-5-6-15-15,-3-6 4 16,4-16-3-16,-3 0 3 16,11-5-3-16,4-12 1 15,3-7-2-15,9-8 9 16,0-17 0-16,0-16-12 15,-1-16-4-15,0-12 8 16,-3-6 11-16,-9 6 10 0,-9 11 4 16,-1 21-7-16,-10 11-7 15,0 18-27-15,-8 9-58 16,0 10-148-16,0 26-53 16,-20 23-41-16,-10 26-29 15</inkml:trace>
  <inkml:trace contextRef="#ctx0" brushRef="#br0" timeOffset="50459.78">30097 4038 418 0,'-21'81'255'15,"9"-17"-103"-15,1-15-76 16,3-12-25-16,8-12 62 16,-9-8 19-16,9-10-54 15,-12-7-50-15,4-7-143 16,-9-22-161-16,3-25-26 0,-8-27 1 15</inkml:trace>
  <inkml:trace contextRef="#ctx0" brushRef="#br0" timeOffset="51086.11">30372 2715 281 0,'62'-45'187'15,"0"16"-63"-15,-2 13-51 16,2 8-17-16,-6 8-5 15,-7 12 15-15,-9 5 17 0,-7 7 7 16,-13 4-2-16,-11 10-5 16,-9 5-36-16,-18 7-22 15,-4-1-16 1,-8-5-23-16,1 1-113 0,6-5-61 16,6-7-17-16,9-9 7 15,8-10 44-15,14-19 40 16,12-19 15-16,24-14 38 15,15-6 41-15,3-1 61 16,6 1 106-16,-13 11 15 16,-13 10-43-16,-16 10-56 15,-2 8-28-15,-7 5-14 16,3 18-1-16,-6 1 3 16,-6 9-6-16,8-4 0 0,-7 1-2 15,2-8-3-15,-6-5 1 16,3-5 13-16,-3-7 34 15,1-12 9 1,5-20-38-16,5-17-22 0,-8-16 2 16,-6-12 28-16,-16-1 21 15,-20 2 60-15,-9 5-14 16,-7 11-29-16,-5 11 6 16,9 11-1-16,10 9-1 15,15 10-4-15,15 2 29 16,9 6-12-16,36-1-23 15,48-5-26-15,40-7-33 16,34-2-12-16,12-2 0 16,0-4 0-16,-2 4 0 0,-5 0 0 15,-17-2 0 1,-25 10 0-16,-31 4 0 16,-25 4 0-16,-21 4 0 0,-21 0 0 15,-15-1-203-15,-17 1-194 16,-46-4-121-1,-25 12-410-15</inkml:trace>
  <inkml:trace contextRef="#ctx0" brushRef="#br0" timeOffset="60664.56">17513 6341 116 0,'-16'-4'259'16,"3"-3"-78"-16,2 2-68 0,-6 1-45 15,6 1-4-15,-1 3 28 16,-2 0 33-16,6 0 11 16,8 0-16-16,-8-4-27 0,8 4-11 15,0 0-6-15,0 0-10 16,0 0-19-16,0 0-19 15,8 0-5-15,21 0-10 16,20 0-3-16,20 0-1 16,25 0-2-16,18-10-3 0,22 8-9 15,9-3 10-15,2-1-2 16,2 4-5-16,-9 2-1 16,-12 0 6-16,-12 0-3 0,-21 0 0 15,-20 0 1-15,-16 0-1 16,-14 0 11-16,-18 0 3 15,-3 0 11-15,-6 0 16 0,-8 0 26 16,-5 0 11-16,-3 0-10 16,0 0-59-16</inkml:trace>
  <inkml:trace contextRef="#ctx0" brushRef="#br0" timeOffset="60906.81">19051 6289 2023 0,'0'0'-451'16,"0"-5"-78"-16,-19-3 10 16</inkml:trace>
  <inkml:trace contextRef="#ctx0" brushRef="#br0" timeOffset="65810.66">20408 6247 28 0,'-12'0'78'0,"3"0"77"16,9 0-3-16,-8 0-45 0,8 0-25 15,0 0-16 1,0 0 6-16,0 0 22 0,0 0 21 16,5 0-11-16,12 0-29 15,15-3-28-15,25-6 3 16,21-3-18-16,13-4 1 0,16-1-6 15,6 2-8 1,6 2-6-16,-6 1-5 0,-5 1-2 16,-9-2-4-16,-18 1-1 15,-16 3 0-15,-16 6 24 0,-16 3 29 16,-12 0 14-16,-5 0-13 16,-4 0-9-16,-9 0-14 15,-3 0-15-15,0 0-10 16,0 0 2-16,0 0-5 31,0 0-1-15,0 0-2-16,0 0 2 0,0 0-5 15,0 0 6-15,0 0-2 16,0 0-18-16,0 0-45 16,0 0-82-16,0 0-102 15,-12 0-64-15,-4 0-31 0</inkml:trace>
  <inkml:trace contextRef="#ctx0" brushRef="#br0" timeOffset="74298.19">1614 4810 356 0,'0'0'142'0,"-11"0"-58"16,3 0-42-16,0 0-15 16,8 0-9-16,-13 9-4 15,13 3-9-15,-11 6 6 16,-3-7 1-16,3 1 4 15,0-1 11-15,-3-11 12 16,-1 10-9-16,-5-10-13 16,-2 0-4-16,-3 0 3 0,7 0 9 15,-4-14-5-15,6-5-9 16,5-5 2-16,11-5 1 16,0-4-4-16,11 0-9 15,13 5 1-15,8-4 3 16,15 4-4-16,5 1-1 15,10 12 2-15,-1 7-2 16,-1 8 4-16,0 12-7 16,2 17 7-16,-11 8-4 15,-4 11 1-15,-20 5-1 16,-11 8-1-16,-16 1 4 16,-8 2 4-16,-12 5-5 15,-12-3-1-15,-13-1 1 16,-8 5-1-16,-7-1-2 15,-5-3 3-15,-8-1-2 0,-1-8 0 16,6-14-2-16,-2-6 2 16,10-5 1-1,6-11-3-15,10-4 5 16,11-10 3-16,9-7 0 16,7 0-2-16,6 0 4 0,11-12-2 15,0-4 5-15,0-8-11 16,0-5 6-16,0-4 7 15,11-3-7-15,11 3-4 16,5 2 4-16,14 2-1 16,8 3 2-16,7 7 0 15,13 7 2-15,12-1-2 16,12 10-1-16,14-2 4 16,-2 1-4-16,-3 4-7 15,-14 0 1-15,-9 0 2 16,-10 0 0-16,-17 0-2 15,-12 0-2-15,-7 0 6 16,-9 0-7-16,-7 0 7 16,-4 0-6-16,-7 0 2 0,-1 0-25 15,-5 0-40-15,0 0-49 16,0 0-40-16,-16-12-76 16,-4-5-37-16</inkml:trace>
  <inkml:trace contextRef="#ctx0" brushRef="#br0" timeOffset="74713.89">2383 4596 132 0,'0'-45'230'16,"0"4"-99"-16,-12 5-33 15,4 6-29-15,-6 6-24 0,3 8-13 16,3 4-13 0,8 7-10-16,-9 5-6 0,9 25-3 15,0 19 3 1,0 22 2-16,0 11-1 16,17 8-2-16,2 0 2 15,16-5 3-15,4-17 5 0,9-13 3 16,9-19 1-16,8-23 8 15,10-19-3-15,-8-22 4 16,-5-19-7-16,-18-27 0 16,-19-10 6-16,-25-9-16 15,-25-3-6-15,-11 7 6 16,-12 18-6-16,-9 21-8 16,-13 27 2-16,-7 28-17 15,-8 33-38-15,1 29-48 16,2 14-70-16,9 10-125 15</inkml:trace>
  <inkml:trace contextRef="#ctx0" brushRef="#br0" timeOffset="77059.89">2610 6664 149 0,'-12'8'196'0,"12"-8"-81"15,-12 0-43 1,12 0-34-16,0 0-13 0,0 0 3 16,0 0-2-16,0 0-5 15,8 0 1-15,-1-6-11 16,7-2 1-16,9-4 3 16,10-4 1-16,12-8-3 15,7-5-6-15,13-7 4 16,8-4-3-16,1-1 1 15,2-4-3-15,-6 5-5 16,-10 2 1-16,-15 10 0 16,-8 3 1-16,-12 9 0 0,-6 4 5 15,-6 3-8 1,-13 9-19-16,0 0-34 16,-16 0-23-16,-8 0-19 15,-8 0-94-15</inkml:trace>
  <inkml:trace contextRef="#ctx0" brushRef="#br0" timeOffset="77426.17">2858 6304 65 0,'0'-13'214'16,"0"3"-43"-1,0-3-44-15,0 1-36 0,0 0-22 16,0 1-21-1,0-3-9-15,0-2-14 16,3 8-6-16,2 0-8 16,-2 4-1-16,2 4-10 0,-5 0-2 15,3 0 6-15,7 20-3 16,6 5 3-16,4 11-1 16,5 9 0-16,1 7 3 15,4 9-6-15,-3 6 0 16,3-8 6-16,-5-1-6 15,-6-9-2-15,2-8 3 16,-4-13 0-16,-11-4-1 16,2-7 4-16,-2-5-2 15,-6-3-2-15,0-9 1 16,0 0-56 0,0-9-80-16,0-10-98 15</inkml:trace>
  <inkml:trace contextRef="#ctx0" brushRef="#br0" timeOffset="77758.89">3415 5862 161 0,'11'-29'238'0,"-3"4"-84"16,1 10-49-16,-9 1-32 15,0 3-4 1,0 11-57-16,0 0-11 15,3 11 4-15,5 18 2 16,10 16 1-16,1 11 6 16,9 13-3-16,4 5-1 15,1 5-1-15,-1-3-3 16,1-2 1-16,0-9-3 16,-4-13-6-16,-9-11 4 15,-3-8 0-15,-5-9 0 16,-4-4-1-16,-2-7 3 15,-6-5 2-15,6-8-8 0,-6 0-11 16,0 0-91-16,-12-12-110 16,-5-12-361-16</inkml:trace>
  <inkml:trace contextRef="#ctx0" brushRef="#br0" timeOffset="79681.52">945 6276 183 0,'-21'13'182'16,"7"0"-79"-16,-3-13-40 0,9 0-22 16,8 0-5-16,0 0-8 15,0 0-8-15,0 0-4 16,0 0-5-16,8 0-4 15,3 0 25-15,13 0 10 16,14 0-8-16,14-11 1 16,25-8 7-16,26-13 15 15,17-18-15-15,32-14-8 16,22-22-4-16,20-7-8 16,6-9-7-16,-7-7-4 15,-1-2-2-15,-8 5 3 16,-10 1 5-16,-7-6 4 15,-5 2 6-15,-1-5 8 16,-6-4-7-16,-8 5 8 16,-22-7 11-16,-24 2-8 0,-22-4-9 15,-19-9-6-15,-20-2-16 16,-15-1 0-16,-25-4-2 16,-17-1-8-16,-20 4 2 15,-19 15-1-15,-21 5-6 16,-16 13-2-16,-14 16-1 15,-6 14 5 1,-9 14-3-16,-12 17 2 16,-11 20-6-16,-18 21 2 15,-20 21-1-15,-12 24-12 16,-12 32 2-16,-13 37 1 0,-3 37 4 16,-3 28 10-16,-3 20-2 15,14 17 3-15,17 3-2 16,15 2 3-16,24-2 2 15,25-3-2-15,28-3 6 16,29-18-1-16,37-20-4 0,40-25 3 16,24-24 2-1,33-25-4-15,30-24 7 16,25-22 1-16,38-26 8 16,26-29 3-16,17-26-3 0,7-10 3 15,-8-14-8-15,-23-3-2 16,-22 6 5-16,-33 9 6 15,-30 5 7-15,-22 10-3 16,-17 6-8-16,-13 4 1 16,-12 6-1-16,-7-2-7 15,-6 6-4-15,2 3-6 16,-9-4-50-16,0-1-114 16,0 1-57-16,0 4-33 15,0 0-77-15</inkml:trace>
  <inkml:trace contextRef="#ctx0" brushRef="#br0" timeOffset="80538.2">4263 5299 62 0,'-26'-17'204'16,"4"3"-41"-16,-3-3-81 15,-4 0-38-15,-4 1-20 0,-2-1 7 16,-6 1 23-16,-5 5-7 15,-6 3-15-15,-16 8-17 16,-19 8-9-16,-14 15 0 16,-16 19-4-16,-21 27-4 15,-17 20 3-15,-20 25 1 16,-15 16-1-16,-17 22 5 16,-5 14 7-16,-3 14 11 15,17-1-12-15,23-6-6 16,28 0 6-16,34-8 0 0,39 3-1 15,46-1-2 1,45-9-3-16,48-12 4 16,57-23-1-16,56-33 10 15,45-55-1-15,37-50 1 16,29-50-7-16,27-37 8 16,10-24-7-16,-15-29-6 0,-26-24-1 15,-33-21-3-15,-42-19-4 16,-44-14 3-16,-44-2-3 15,-43 14 35-15,-48 27 9 16,-31 28-12-16,-35 28 4 16,-26 23-17-16,-20 25-12 15,-22 24-17-15,-10 26-59 16,-14 23-89-16,-9 17-26 16,-11 29-65-16</inkml:trace>
  <inkml:trace contextRef="#ctx0" brushRef="#br0" timeOffset="85158.28">21407 6085 8 0,'0'0'13'0,"0"0"9"0,0 0 7 15,0 0 4-15,0 0 1 16,0 0-2-16,0 0 13 15,0 0 28-15,0 0 37 16,0 0-35-16,0 0-18 16,0 0-23-16,0 0-12 0,0 0-8 15,0 0-2-15,0 0-8 32,0 0-8-32,0 0 2 15,0 0 5 1,0 0-6-16,0 0 4 0,0 0 0 15,0 0-3-15,0 0 3 16,0 0-3 0,0 0 5-16,0 0-2 15,0 0 10-15,0 0 3 0,0 0 9 16,0 0-7-16,0 0 3 16,0 0 1-16,0 0-9 15,0 0 1-15,0 0-11 0,0 0 0 16,0 0 1-16,0 8-2 15,0 1-2 1,0-9 4 0,0 0-5-1,5 0 4-15,-1 0-3 16,0 0 7-16,-4 0-4 0,4 0 4 16,5 0 1-16,-2 0 1 15,9 0 7-15,1 0-3 16,6 0-4-16,2 0 3 15,0 0 3-15,4 0 1 16,2-5 4-16,2 1 10 16,-1-4-1-16,-3 0-10 0,-1 0 3 15,-3 1-5-15,-6 2 6 16,-1-3 6-16,-4-1 6 16,8-3 7-16,2-4-6 0,6-5-12 15,-4 1-1-15,5-1-4 16,-6-3 2-16,5-1-1 15,-3-3 5-15,3 0 32 16,-6 0 12-16,-4 0-10 0,1-2 14 16,-5 2-11-16,0 0-13 15,1-1-16-15,-3 1-10 16,0 0 2-16,-2-1-10 16,1-4 11-16,-4 1 7 15,0-5-12-15,0-4-3 16,-1 5-1-16,5 2-3 0,-4 2-3 15,-1 0-4-15,0 0-13 16,-1-1 12-16,2-1 6 16,-6 6-10-16,2 5 10 0,-5-2 9 15,0 0-9-15,0 6 8 16,0 2-4-16,0 0-2 16,0 1 1-16,0-5-11 0,-8 0 9 15,-1 1-11-15,2 1 3 16,-6-2-2-16,1 1 4 15,-1-1-13-15,-4 0 12 16,3 2-2-16,-3 2 5 16,-3-4-8-16,0 6-1 0,-1-1 2 15,-3-6-6-15,-4 6 5 16,-4 0-2-16,-2-3 3 16,-2-3-3-16,-1 7 7 0,5-1-9 15,4 0 2-15,0 4 1 16,2-1 2-16,7 0-2 15,-1 5 2-15,-2 4-3 16,7-4 6-16,-2 4-3 0,1-1-8 16,0 2 4-1,4-1-4-15,-6 4 3 0,7-5 5 16,0 3 5-16,2 2-10 16,-3 0 6-16,0 0 1 15,-1 0-7-15,2 0 9 16,-6 0-11-16,6 0 7 0,-3-5 3 15,2 5-4-15,4 0-1 16,0-5 5-16,-1 1-1 16,1 4-1-16,-3 0-1 0,-1 0-2 15,4 0-2-15,8 0 5 16,-12 0-2-16,3 0 1 16,1 0 4-16,0 0-4 15,-6 0-8-15,4 0 4 16,-2 0 6-16,2 0-3 15,10 0-4-15,-11 0 5 0,11 0-4 16,-13 0 4-16,6 0-2 16,-1 0-7-16,8 0 10 15,-8 0-5-15,-1 0 12 0,9 0-5 16,-12 0-7-16,12 0 8 16,-13 0-4-16,13 0 4 15,-12 0-4-15,12 0 1 16,-8 0-5-16,8 0 10 0,0 0-12 15,0 0 8 1,0 0-5-16,0 0 0 0,-6 0 2 16,6 0-2-16,-8 0 4 15,-1 0-5-15,9 0 5 16,-9 0 3-16,9 0-6 0,-8 0-9 16,8 9 8-16,0-9-3 15,-9 0 1-15,1 0 0 16,0 7-2-16,8-7 1 15,-8 9 0-15,8-9-4 0,-9 8 6 16,9-8-1 0,-6 9 9-16,-2-9-6 0,0 7 1 15,-2 1 1-15,2 0-5 16,0-1 3-16,0 4 0 16,-1-4 7-16,3 2-10 0,6-2 5 15,-12 5-7-15,12 0-4 16,-9 5 8-16,1 0-1 15,8 6 4-15,-8 5-5 16,0 2 5-16,-1-3 1 0,9 7-4 16,-11-6-4-16,3 1 9 15,-1-1-1-15,9 5-5 16,-8-2 7-16,8-2-8 16,0 4 2-16,0 0-1 15,0 0 4-15,0 4 3 0,0 0-5 16,0-5-4-16,0 0 11 15,0 5-8-15,0 0 7 16,5-2-4-16,-2 3 1 0,-3 2-3 16,6 1 3-16,-3 0-5 15,2 4-1-15,-2 0 0 16,-3-1 5-16,0 0 0 16,0 6 0-16,0-5-3 0,0-4 8 15,0-6-5-15,0-2 1 16,0-9-2-16,3-3 6 15,2-1-4-15,-2-3-6 16,0-2-1-16,3 2-1 16,2 0 1-16,0-5 6 0,0 0-5 15,5 0 2-15,1 0 0 16,3 1 5-16,5 0-9 16,1-13 2-16,2 8 5 15,-5-8 0-15,6 0 2 0,-7 0-4 16,1 0 3-16,-8 0-1 15,1 0-4-15,-4 0 0 16,-1 0 4-16,0 0 4 0,-6 0-2 16,6 0-2-16,0 0-5 15,-3 0 6-15,-2 0-5 16,2 0 9-16,-5 0-9 16,0 0-1-1,0 0 0 1,0 0-8-16,0-6 0 0,0 6-11 15,0 0-16-15,0 0-1 16,0 0-7-16,0 0-29 16,0-2-23-16,0-3-29 0,0 5-18 15,0 0 3-15,0-8 6 16,0-1-20-16,0-3-61 16</inkml:trace>
  <inkml:trace contextRef="#ctx0" brushRef="#br0" timeOffset="86710.86">21513 6114 21 0,'0'0'37'0,"0"0"40"16,3 0 79-16,2 0-15 15,-2 0-43-15,2 0-33 0,-5 0-17 16,0 0-1-16,0 0 9 15,0 0-9-15,0 0-16 16,0 0-11-16,0 0-7 16,0 0-12-16,0 0 0 15,0 0 1-15,0 0-3 16,0 0 3-16,0 0 1 0,0 0-4 16,0 7 1-16,0 5 0 15,0 2 5-15,0-2 1 16,0 4-3-16,0 4-1 15,-8 1 3-15,0 3 1 0,0 0-2 16,-4 1 3-16,0 0 1 16,-2-2 0-16,-2 1 4 15,-1-2 5-15,3-7 8 0,-4 2-6 16,2 0 1-16,1-5-4 16,-1 0-1-16,-5 0-6 15,1 0-4-15,-4-1 3 16,-1 1 0-16,1 1 5 15,-1-4 14-15,-4-9 2 0,1 8 7 16,-4-8 0-16,-1 0 1 16,2 0-7-16,0 0-5 15,3 0 5-15,6 0-1 0,-4-8 1 16,6-1-1-16,-4-4-3 16,3 1-9-16,1 1 5 15,6-1-8-15,-4 0-3 16,6-5 10-16,2 0-1 0,10 1-7 15,-11 0-1 1,3 1-8-16,-4-7 2 0,1 6-3 16,-2-3 2-16,0 3-3 15,5-5-1-15,8 1 2 16,-12-1-3-16,12 0 1 0,-8 5 2 16,8 3-5-16,-8 1 0 15,8 0-3-15,-8 0 9 16,8-1 1-16,0 5-9 0,0 1 1 15,0-1 8-15,0-1-5 16,0 5 0-16,0 1-2 0,0-2 8 16,0 1-6-1,0 1-2-15,-9-2 0 16,2 1 0-16,7 0 2 16,-8-4-5-16,8 1 7 15,-8 2 1-15,8-3-6 16,-9-1 6-16,9 2-2 15,0-3 3-15,0 3-6 0,0-1 4 16,0 0-1-16,0 3-4 16,0 1 6-16,0 4-7 15,0 0 2-15,0 0 0 0,-8 0 4 16,8 0-6-16,-8 0-1 16,8 0 3-16,0 0-6 15,0 0 2 1,0 13-1-16,-14-1 1 15,4 5 7-15,-2 2 0 16,-1 10-5-16,-3 4 4 0,4 7-2 16,1-4 2-16,-7 7 5 15,5-8-9-15,2-1 6 16,-1-6-3-16,4-5 1 0,0-1 4 16,-1-7-1-16,9-2-4 15,-8-1 1-15,8-12 1 16,0 7-1-16,-8-7 3 0,8 0-1 15,0 0-5 1,0 0 6-16,0 0 0 0,0 0 7 16,0 0 0-16,0 0-4 15,4-7 12-15,4-5-4 16,2-4-15-16,1-5-3 0,0-8-2 16,6-4 1-16,-1 1-3 15,2 0 11-15,-7-1-9 16,1 9 9-16,-1 0-5 15,3 4 1-15,-2 2-2 0,-4 2 2 16,4 4-7-16,-1 0-2 16,2 0-3-16,4 0-5 15,-2-5 7-15,2 5 5 16,3 0-5-16,4 0 5 16,2-1 6-16,0 5-3 0,8 1 0 15,-3 2-7-15,3 0 6 16,-11 5-7-16,-1 0-3 15,-6 0 1-15,-3 10-3 16,-5 1 4-16,-5 6 3 0,-3 2 6 16,-11 7-4-16,-7 2 3 15,-2 4 5-15,-4 0-1 16,-5 2 3-16,1-6-3 0,4 2 4 16,-1-7-2-1,6 2-12-15,-6-2-38 0,1-2-157 16,-6-5-92-16,-5 1-79 15</inkml:trace>
  <inkml:trace contextRef="#ctx0" brushRef="#br0" timeOffset="87759.77">3598 3532 79 0,'-42'29'198'0,"2"-4"-73"16,4-1-45-16,7-3-21 16,4-5-5-16,9-3 10 15,4-13 9-15,12 0 26 16,0 0 6-16,0-13-23 15,3-12-42-15,22-15-12 16,24-13-5-16,32-13-13 16,32-3-5-16,26-4 0 15,19-1 1-15,1 11-3 16,-4 1-6-16,-22 13 2 16,-23 12 0-16,-26 8 1 15,-18 6 0-15,-21 6-6 16,-14 9-6-16,-9-1-19 15,-10 9-15-15,-4 0-20 16,-8 0-47-16,-16 14-13 16,-13 1-18-16,-12 10-97 15</inkml:trace>
  <inkml:trace contextRef="#ctx0" brushRef="#br0" timeOffset="88130">3638 3943 123 0,'-40'45'211'0,"7"-11"-76"16,9-11-34-16,7-7-26 16,17-6-7-16,0-10-19 15,17-21-11-15,23-16-11 16,34-16-9-16,22-12 3 15,26-16-2-15,16-1-9 16,1 1 0-16,-9 12-5 16,-18 7-4-16,-17 14-1 15,-22 11 5-15,-17 8 5 16,-11 9 6-16,-13 4 27 16,-12 5 9-16,-7 1-8 15,-4 8-13-15,-1 2-12 16,-8 0-8-16,0 0-9 15,0 0 1 1,0 0-23-16,0 0-56 16,0 0-73-16,0 0-60 15,0 12-83-15</inkml:trace>
  <inkml:trace contextRef="#ctx0" brushRef="#br0" timeOffset="89672.83">4560 5526 148 0,'-8'0'213'0,"-2"0"-75"0,2 0-52 16,8 0-34-16,0 0-18 15,0 0 4 1,0 0 9-16,0 0 3 16,14-11-18-16,6-5-2 0,8-13 0 15,7-2 7-15,3-11-6 16,3-11-11-16,-5-4-5 15,4-6 0-15,-4-7 3 16,-6-8-5-16,-11 1 2 16,-2-5 4-16,-4 3 7 15,-10 6 19-15,-3 13 1 0,0 8-2 16,-16 10-13 0,-4 10-11-16,0 7 3 0,0 5-12 15,-5 8-10 1,0 3 3-16,4 9 0 0,2 0-5 15,-1 0-2-15,4 0 1 16,0 0-3-16,3 0 6 16,4 0 1-16,1 0-5 15,0 0 6-15,8 0 3 16,0 0-8-16,0 0-1 16,0 0 5-1,0 0 3-15,0 0-10 0,0 0 6 16,0 0 1-1,0 0-9 1,0 0 1-16,0 0-17 0,0 0-10 16,0 0-10-16,5 0-9 15,-2 0 0-15,2 0 23 16,-5 0 7-16,0 0 11 16,0 0 13-16,0-3 1 15,0-1-9-15,-13-5 3 16,1 9 5-16,5 0 6 15,7 0-2-15,-8 0-1 0,8 0-2 16,0 0-5 0,0 0-5-1,0 16 5 1,0 9 5-16,0 0 1 16,0 3-3-16,0 0 1 15,0-3 0-15,0-1-1 16,0-8 3-16,0 1-6 15,0-5 2-15,0-3 0 16,0-9 1-16,0 7 3 16,0-7 0-16,0 0-5 0,0 0 2 15,0 0 4-15,0 0-3 16,0 0 3 0,0 0 2-16,0 0-3 0,0 0 7 15,0 0-4-15,0 0-3 16,0 0 3-16,0 0-5 15,0 0 2-15,0 0 1 16,0 0 1-16,0 0-2 16,0-4 0-16,3-3 5 15,2-3 11-15,-3-5-18 16,7-13-9-16,-1-5 2 0,0-3-1 16,0-2-1-16,1 2 7 15,-1-1-3-15,-3 8 0 16,2 5 7-16,-4 8-6 15,3 4-2-15,-6 0 7 16,0 2-3-16,0 8 0 16,0-3-4-16,0 5 1 15,0 0 2-15,3 0 3 16,5 0-5-16,5 0-1 16,7-4 5-16,5 1-4 15,7-2 3-15,4 5-3 0,1 0 3 16,-4 0 1-16,-6 0 0 15,-5 0-11-15,-11 0 3 16,-11 12 0-16,0 9 0 16,-8 8 7-16,-12 7 0 15,-5 9 2-15,-7 3 0 16,-4-3-1-16,-1-5-2 16,4-3 1-16,4-8 4 15,6-5 2-15,2-3-5 16,5-9 2-16,8-5-5 15,8-7 7-15,-8 0-3 0,8 0 3 16,0 0-3-16,0 0-8 16,0 0-26-16,0 0-58 15,8 0-51-15,-3 0-13 16,2-4-15-16,2 1-25 16,-6-6 16-16</inkml:trace>
  <inkml:trace contextRef="#ctx0" brushRef="#br0" timeOffset="90575.95">2171 9252 413 0,'-23'17'168'15,"6"-6"-86"-15,4 1-41 16,13-12-3-16,0 0 3 15,0 0-6-15,16-12-11 16,21-7-13-16,23-13 6 16,27-14-5-16,18-4-4 15,8-2-1-15,-6 7-2 16,-14 4-8-16,-16 13 0 16,-16 3-7-16,-17 9-27 15,-11 4-54-15,-10 12-17 16,-6 0-79-16,-12 12-36 15</inkml:trace>
  <inkml:trace contextRef="#ctx0" brushRef="#br0" timeOffset="90801.39">2419 9516 278 0,'-40'33'152'15,"15"-12"-70"-15,14-14-43 16,11-7-17-16,23-24-3 15,22-13-1-15,29-12 16 16,13-7 9-16,21-6-5 16,-4 2-13-16,-5 2-11 15,-14 10-6-15,-16 12-6 16,-17 7-2-16,-15 9-6 16,-14 3-58-16,-6 9-68 0,-8-1-93 15</inkml:trace>
  <inkml:trace contextRef="#ctx0" brushRef="#br0" timeOffset="91319.84">3711 8515 665 0,'0'-16'379'15,"0"4"-198"-15,0 4-135 16,-13 3-33-16,13 5-1 15,-11 0-4-15,11 0-4 16,-13 0-7-16,-3 0 3 16,-1 0 7-16,1-7-9 15,-1-6 5-15,7-7-10 16,10-8-11-16,0-10 3 16,3-1 5-16,12-7-4 15,15 10 8-15,6 7 0 16,8 17-3-16,10 12 5 15,2 29 4-15,1 23-6 0,-4 17 8 16,-4 17-2-16,-16 11-5 16,-17 6 10-16,-16 3-5 15,-13-9 0-15,-12-11 1 16,2-18-1-16,-3-11 0 16,7-15 10-16,7-19 8 15,4-7 24-15,8-16 10 16,0-11-22-16,8-10-14 15,12-8-9-15,9-2-5 16,15-10 2-16,16 1-6 16,14-2 3-16,7 6-5 0,1 4 6 15,-9 7-9-15,-7 1-20 16,-15 3-66-16,-9 4-87 16,-10-2-75-16,-13-10-59 15,-11-4-206-15</inkml:trace>
  <inkml:trace contextRef="#ctx0" brushRef="#br0" timeOffset="91519.95">4624 7806 472 0,'7'-72'334'0,"-2"19"-132"16,-5 15-104-16,0 19-58 16,4 19-17-16,4 17-4 15,8 23 1-15,6 25-5 16,5 20-5-16,6 10 4 15,-1 2-9-15,4-3-3 0,2-5 0 16,-2-8-2-16,-4-7-11 16,-8-10-102-1,-7-10-105-15,-9-10-38 0,-8-11-32 16</inkml:trace>
  <inkml:trace contextRef="#ctx0" brushRef="#br0" timeOffset="92169.96">5679 7482 484 0,'-28'-83'156'0,"-4"2"-84"0,-9 3-50 15,-2 6-14-15,-14 1-8 16,-14 15 15-16,-18 12-6 16,-24 16 6-16,-26 18-6 15,-23 28 2-15,-29 21-6 16,-24 35-5-16,-16 48 4 16,-8 49 8-16,7 54 0 15,20 39 3-15,22 30-5 0,24 27 10 16,30 16-8-16,43-3-2 15,50-25 5-15,46-35-1 16,59-51-6 0,60-48 5-16,68-56 3 15,61-66-1-15,54-61 3 0,32-65 0 16,17-62 4-16,7-46 3 16,-7-25-8-16,-35-27-8 15,-42-23-3-15,-51-28-1 16,-55-17 11-16,-65-4 13 15,-60 19-4-15,-67 34 1 0,-60 35-13 16,-58 42-10-16,-36 42-2 16,-20 38 0-16,-6 38-13 15,-2 33-7-15,2 24-102 16,11 41-83-16,13 19-28 16,13 17-74-16</inkml:trace>
  <inkml:trace contextRef="#ctx0" brushRef="#br0" timeOffset="93051.05">6476 7599 551 0,'8'-77'169'0,"-8"11"-81"0,0 9-49 16,0 12-13-16,0 13 22 16,0 7 5-16,0 13-24 15,0 10-10-15,-13 2-13 16,5 28 0-16,-4 20-7 0,5 30 4 16,7 15-3-16,4 13 0 15,8 4 5-15,12-4-3 16,5-16-2-16,-1-21-1 15,-3-17 4-15,-1-16 2 16,-5-14 4-16,-2-22-7 16,-1-17 0-16,-3-24-9 0,-10-27 7 15,-3-22-3-15,-11-19 9 16,-7-10-3-16,-2 4 16 16,1 9 4-16,-2 14 20 15,5 18-1-15,4 17-13 16,12 15-17-16,0 15-8 15,0 3-4-15,8 7-3 0,9 5-1 16,10 12-3-16,9 0 7 16,10 16-4-16,-2 9 4 15,-4 3-3-15,-7 1-2 16,-4-1 3-16,-4-4 0 16,-9-2-1-16,-8-8-4 15,-5 0 3-15,-3-14-2 0,0 0 7 16,0 0 0-16,0-14-14 15,0-15-9-15,0-11 2 16,8-17 4-16,9-7 12 16,2 6 5-16,3 9-8 0,-1 8 2 15,-2 18-2-15,1 11 5 16,2 12 3-16,2 16 5 16,-5 16-5-16,3 10-4 15,-12 10 13-15,-2 1-9 0,1-4 0 16,-9-8 5-16,0-10-5 15,5-5 2-15,-2-9 3 16,2-10-1-16,-2-7 3 16,2 0 3-16,4-13-5 15,-2-11-6-15,4-8-2 16,3 2 4-16,-6 10-4 0,0 8-4 16,1 12 0-16,-6 0 4 15,-3 12-1-15,0 14 1 16,0 5 4-16,-12 9 4 0,-18 6-5 15,-5-1 6-15,-10 0-6 16,-5-9 2 0,-7-15-6-16,-3-21-6 0,0-7-17 15,4-20-9-15,1-13-14 16,6-13-30-16,13-13-16 16,7-5-15-16,15-15-42 15,14-9-109-15</inkml:trace>
  <inkml:trace contextRef="#ctx0" brushRef="#br0" timeOffset="93266.61">7056 6040 537 0,'0'-19'197'15,"0"2"-93"-15,0 4-54 16,0 9-26-16,0 4-10 15,5 0-11-15,-2 13-3 16,5 15 0-16,8 21-2 0,0 15 5 16,6 14-15-16,2 17-62 15,4 6-71-15,-3-2-105 16</inkml:trace>
  <inkml:trace contextRef="#ctx0" brushRef="#br0" timeOffset="94149.64">7429 6814 380 0,'5'-21'261'0,"-1"5"-71"15,-4-1-73-15,0 9-55 16,0 0-31-16,0 8-12 16,0 0-12-16,4 0-8 0,5 16 4 15,-2 5 3-15,1 7-3 16,-3 6 1-16,-5 1-9 15,0 2 1-15,0-5 0 16,0-2 2-16,-13-10 3 16,6-3 3-16,7-17-5 0,-13 0-4 15,1-9-4-15,4-11 5 16,8-8-5-16,0-5 8 16,0 4 3-16,0 0-5 15,5 9 3-15,1 1 1 16,7 6 1-16,3 4-4 0,6 9 7 15,-3 0-1-15,6 0 3 16,-1 11-1-16,-5 2-6 16,3 1 0-16,-6-7 0 0,-5-7 5 15,-3 0-4-15,1 0 6 16,-1 0 2-16,-8-11-13 16,0-19 0-16,0-10 3 15,0-17-9-15,5-16 5 16,3-8 5-16,0-13-2 0,0 0 6 15,0 8 3-15,0 13 7 16,-5 21-10-16,-3 14 2 16,6 14-16-16,-6 12 10 0,8 12-1 15,6 29 5-15,8 11 2 16,-1 9-2-16,-2 12-9 16,1 0 9-16,2-3 2 15,-7-14-8-15,-3-3 5 0,1-13-1 16,-5-8 6-16,-8-11 13 15,0-9 30-15,0-11-13 16,0-19-20-16,0-15-9 16,-13-16-4-16,13-20-8 15,0-13 4-15,0 0-1 0,0 6 5 16,0 14-2-16,5 13-8 16,3 16-2-16,-5 16-6 15,6 13 6-15,6 16 10 0,7 12-7 16,6 13 6-16,1 7-6 15,-1 4 4-15,1 6 3 16,-2-2 0-16,1-2-1 0,1-7-3 16,-4-2-2-16,0-8 7 15,-10-5-11-15,-3-8 4 16,1-8 7-16,-10-5-3 16,-3-11-8-16,0-12-3 15,-11-4 8-15,-6 3 6 0,-3 8 8 16,0 9 4-16,4 5-6 15,-4 7-6-15,-1 11-2 16,0 14-4-16,-2 15 4 16,-3 13-8-16,3 8-31 0,-2 6-133 15,2-9-93-15,-2-3-77 16</inkml:trace>
  <inkml:trace contextRef="#ctx0" brushRef="#br0" timeOffset="94314.06">8109 5873 256 0,'0'-23'243'0,"0"1"-80"16,0 6-74-16,7 0-48 16,2 4-23-16,7 0-10 0,4 4-44 15,4 0-97-15,0-1-111 16</inkml:trace>
  <inkml:trace contextRef="#ctx0" brushRef="#br0" timeOffset="95947.07">5241 2426 317 0,'17'-22'255'0,"-5"7"-77"15,-1 2-58-15,-2 5-48 16,-1 1-19-16,-8 7-30 15,5 0-13 1,3 15-5-16,7 18-1 16,6 17 2-16,3 9 2 15,1 16 1-15,4 6-5 16,-1 5 0-16,0-10-2 16,1-5 1-16,-1-14-7 15,-8-17-37-15,-3-10-92 0,-9-30-111 16</inkml:trace>
  <inkml:trace contextRef="#ctx0" brushRef="#br0" timeOffset="96245.68">5306 1717 392 0,'-40'-81'188'0,"4"20"-74"15,6 20-61-15,11 20-27 16,3 21-9-16,2 29-6 15,14 20-6-15,5 8 2 16,12-4-6-16,2-8 5 16,5-9-5-16,6-11 0 15,-2-18 2-15,-4-14-4 16,-4-21 4-16,-4-13-6 16,-8-3-4-1,-8-6 3-15,0 4 0 16,-11 11-3-1,-6 18-7-15,-2 17-7 0,-10 36-6 16,-7 30-3-16,4 27-46 16,2 17-122-16</inkml:trace>
  <inkml:trace contextRef="#ctx0" brushRef="#br0" timeOffset="96578.88">5391 3744 140 0,'-11'0'213'0,"2"0"-85"16,9 0-52-16,0 0-21 15,0 0-12-15,0 0 10 16,0 0 14 0,9-8 6-16,10-9-15 0,13-6-18 15,15-6-23-15,4-4-6 16,6 2-3-16,-3 2-14 16,-6 4-38-16,-8 1-55 15,-7 0-33-15,-4-10-90 16,-13 2-255-16</inkml:trace>
  <inkml:trace contextRef="#ctx0" brushRef="#br0" timeOffset="96778.12">5591 3378 121 0,'-21'-8'244'16,"5"-1"-55"-16,5 2-49 16,11 2-49-16,0 3-40 15,0 2-26 1,0 0-13-16,0 0-10 15,0 12 3-15,0 7-4 0,3 19 3 16,9 9-5-16,8 15 1 16,8 12-8-16,6 2-68 15,5 2-99-15,-2-5-128 16</inkml:trace>
  <inkml:trace contextRef="#ctx0" brushRef="#br0" timeOffset="97627.06">6281 4656 455 0,'0'-12'297'0,"0"0"-102"15,0-1-82-15,0 1-33 16,-9 4-5-16,9 5-7 16,0 3-27-16,0 0-27 15,0 0-10-15,0 0-8 0,0 11-1 16,9 14 8-16,3 8-4 15,8 7 1-15,1 8-2 16,-1 2 6-16,1-4-4 16,-2-12 3-16,-2 0 1 15,-6-10 1-15,3-3-5 16,-6-9 5-16,-4-12-4 16,-4 0 5-16,0 0 1 15,0-5 2-15,0-7-3 0,-12-8 0 16,-5-10-8-16,-2-5 3 15,-3-6 2-15,-2-8-4 16,-4-4 4-16,-2 0 1 16,3-4 1-16,-3 6-5 15,4 1 0-15,1 8-2 16,0 10 7-16,9 8 4 0,0 3-2 16,2 9-7-16,3 0-4 15,11 8 0-15,-8 1 6 16,8 3-5-1,0 0-4-15,0 0 2 16,-8 0 5 0,8 0-7-16,0 14 6 15,-9 8-3-15,9 6 0 16,0 6 7-16,0 6 3 16,-11 0-12-16,3-4 9 15,-5 1-6-15,2-3 2 0,3-11 6 16,-1-3-5-16,1-8 4 15,8 2 1-15,0-14 0 16,0 0 2-16,0 0-3 16,0 0-2-16,0 0 1 15,0 0 2-15,0 0 1 16,0 0-14-16,0 0 12 16,0 0-7-1,0 0 10-15,0 0-14 0,0 0-1 16,0 0-4-1,0 0-63-15,0-4-95 16,-8-9-86-16,1-4-29 16,-7-6-17-16</inkml:trace>
  <inkml:trace contextRef="#ctx0" brushRef="#br0" timeOffset="98733.46">6609 8995 521 0,'0'-8'290'16,"0"4"-123"-16,6 0-84 0,-3 1-43 15,2 3-21-15,1 0-7 16,12 19-8-16,6 15 6 16,7 10 2-16,7 13-8 15,3 0 0-15,-6 0-2 16,-2-4-1-16,-4-8 5 15,-9-6-7-15,-4-5-20 0,-4-10-120 16,-7-12-68-16,-5-12-109 16</inkml:trace>
  <inkml:trace contextRef="#ctx0" brushRef="#br0" timeOffset="99021.66">6566 8833 405 0,'-17'-28'247'15,"1"2"-124"-15,8 11-63 16,8 2-28-16,-9 5-18 16,9 8-7-16,0 0 1 15,9 0-3-15,2 8-3 0,6-8 2 16,-4 0 3-16,-3 0-1 16,4 0 4-16,-6 0 5 15,0-8-1-15,-8-12-4 16,0-5 10-16,0 1 34 0,0 4 2 15,-13 3-24-15,5 4-7 16,-1 1-19 0,9 5-4-16,-7 3-17 0,7 4-70 15,0 0-78-15,0 0-34 16,0 0-80-16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5:05.9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11811 2389 637 0,'-19'-49'322'0,"-2"4"-76"0,4 4-53 15,1 8-27-15,4 8 41 16,12 7-33-16,-12 4-80 16,12 11-86-16,0 20-8 15,-8 19 0 1,8 21 0-16,-12 19 0 0,4 19 0 16,0 2-57-16,-6-7-93 15,8-12-43-15,6-18-91 16,0-10-53-16,-8-22-20 15</inkml:trace>
  <inkml:trace contextRef="#ctx0" brushRef="#br0" timeOffset="159.28">11726 1819 525 0,'-15'-66'385'0,"-2"14"-142"16,4 11-126-16,2 13-63 15,11 7-31-15,0 8-19 16,0 6-69-16,0 7-101 16,8 7-73-16,3 10-49 0</inkml:trace>
  <inkml:trace contextRef="#ctx0" brushRef="#br0" timeOffset="716.23">12153 2173 405 0,'17'19'250'0,"-3"-2"-116"0,-5 0-75 16,-1 7-27-16,0 8-4 15,-3 18 19-15,-5 10-2 16,0 18-16-16,0 5-11 16,0 2-7-16,0-8-8 0,-13-8 3 15,13-17-3 1,0-10-5-16,0-13 8 0,0-14 7 15,0-6 0-15,0-9 6 16,5-24-19-16,12-18-3 16,6-14 9-16,19-10 1 15,1-3 5-15,3 8 5 16,-7 13-8-16,-5 11-9 0,-11 15-10 16,1 14 12-16,0 8 7 15,1 17-5-15,0 7-4 16,4 2 4-16,-1-2-1 15,-4-3-3-15,0-6-2 16,4-15 0-16,6-3-3 16,2-26-14-16,13-21-10 0,4-27 4 15,4-21 11-15,-6-20 10 16,-2-9 13-16,-11 7 38 16,-9 13 61-16,-9 25 67 15,-9 21-25-15,-3 18-73 16,1 17-48-16,-9 19-20 0,0 26-11 15,0 36 7-15,0 26 0 16,0 28-2-16,0 17 4 16,0 3-7-16,0 3 3 15,4-11-23-15,4-14-80 16,4-17-99-16,-2-17-67 16,-4-16-53-16,-6-22-56 15</inkml:trace>
  <inkml:trace contextRef="#ctx0" brushRef="#br0" timeOffset="916.27">12905 2238 691 0,'-33'-29'302'16,"12"5"-143"-16,4 7-78 16,17 6-36-16,0 3-18 15,0 4-17-15,22 4-2 0,18 0-1 16,21 0-1-1,15 0-2-15,11 0-5 0,0 0-9 16,-5 0-26-16,-9 0-102 16,-10 0-64-16,-18 0-34 15,-14 0-81-15</inkml:trace>
  <inkml:trace contextRef="#ctx0" brushRef="#br0" timeOffset="1531.8">15617 2100 482 0,'-10'-33'230'0,"-1"4"-104"0,0 5-67 16,-3 8-26-16,3 4-13 16,-2 4-9-16,-3 8 2 15,-9 12-12-15,-7 16-3 0,-4 18 10 16,-4 13-3-16,3 14-4 15,-4 9-1-15,4 4-1 16,10-1 4-16,5-6-2 16,11-6 0-16,11-13-7 15,0-11 2-15,16-11 4 0,4-14-16 16,9-12-12-16,7-12 5 16,4-20-3-16,6-17 1 15,-7-11 11-15,-1-14 10 16,-11-7 8-16,-10-9 8 15,-9 0 3-15,-8-3 14 16,0 8 13-16,0 16 26 16,-11 12 6-16,11 13-30 0,-9 12-22 15,9 12-23-15,-8 8 1 16,8 24 4-16,0 12 0 16,0 13-9-16,3 8 3 15,14 0 4-15,4 1 2 16,6-6-6-16,6-7-6 0,2-9-17 15,-10-8-37 1,1-11-37-16,-3-4-43 16,2-18-64-16,4-10-75 0</inkml:trace>
  <inkml:trace contextRef="#ctx0" brushRef="#br0" timeOffset="1714.44">16232 1832 666 0,'0'-39'313'16,"0"13"-153"-16,0 5-79 0,0 4 6 16,0 5 44-16,0 5-25 15,0 2-56-15,0 5-25 16,1 0-18-16,4 0-43 16,-2 0-105-16,2 0-156 15,-2 8-84-15</inkml:trace>
  <inkml:trace contextRef="#ctx0" brushRef="#br0" timeOffset="1907.38">16433 2560 592 0,'39'29'321'0,"-9"-5"-155"0,-6-3-86 15,-4-2-4-15,-3-2 88 16,-2-1-20-16,-2 1-62 15,-10 7-31-15,-3 13-34 16,-31 16-30-16,-38 20-177 0,-46 16-182 16,-38 22-108-16</inkml:trace>
  <inkml:trace contextRef="#ctx0" brushRef="#br0" timeOffset="2812.66">11650 5190 299 0,'0'-12'230'16,"-8"0"-48"-16,8 3-56 16,-10 6-51-16,10 3-39 0,0 0-18 15,0 0-10-15,-8 15 2 16,-15 112 48-1,15-62-49-15,8 8-10 16,-37 150-5 15,29-165-75-31,-12 23-327 16,7-60 134-16</inkml:trace>
  <inkml:trace contextRef="#ctx0" brushRef="#br0" timeOffset="3344.5">11523 5169 335 0,'-16'-86'229'0,"8"2"-31"16,8 6-55-16,0 6-68 15,16 2-38-15,14 9-18 0,15 8-2 16,19 7-5-16,17 14-3 16,9 13-3-16,6 14-8 15,1 5 6-15,-7 16-5 0,-9 1-5 16,-12 6-29-16,-16 2-26 16,-13-1-46-16,-10 1-52 0,-23 4-63 15,-18 2-18 1</inkml:trace>
  <inkml:trace contextRef="#ctx0" brushRef="#br0" timeOffset="3827.85">11256 5340 465 0,'-38'0'237'16,"14"0"-102"-16,13 0-75 0,11 0-33 15,8-3-9 1,16-9-4-16,20-5-10 0,16-9 0 15,22-2-3-15,20-2 1 16,11 0 3-16,6-2-5 16,-1 2-1-16,-13 7-1 0,-20 1 0 15,-15 6 2-15,-21 4 10 16,-13 3 0-16,-11 2 16 0,-10 7 7 16,-7 0-13-16,-5 0-3 15,-3 0-11-15,0 0-5 16,0 16-8-16,-8 5 10 15,-2 8 0-15,-4 6-1 16,3 6 0-16,11 5-6 16,0-2 5-16,0 1 4 0,0-9-2 15,8-3-3-15,5-8-6 16,1-9 6-16,8-4-2 16,-3-12 4-16,5 0 0 15,-2-12 1-15,-2-4 1 0,-4-9 5 16,-8-8-6-16,-8-7 14 15,-12-1 2-15,-9 0 27 0,2 4 19 16,-6 6-25-16,-4 5-24 16,1 7-11-16,-1 2-3 15,4 10-39-15,11-3-66 0,6 10-86 16,8 0-50-16,0 0-50 16</inkml:trace>
  <inkml:trace contextRef="#ctx0" brushRef="#br0" timeOffset="4277.13">12701 5014 533 0,'20'-13'295'15,"-7"11"-98"-15,-5 2-89 0,0 0-59 16,-5 0-28-16,2 10-1 16,3 19 20-16,0 16 3 15,4 26-6-15,1 14-14 0,-2 8-14 16,2 0-2-16,-2-11-5 15,-2-17-1-15,-4-19 7 16,-2-18 6-16,-3-17 24 16,0-18 18-16,0-31-31 0,-8-26-17 15,-1-22-5-15,9-11 12 16,0-5-1-16,0 8 22 16,9 12 68-16,4 21-35 0,-2 13-41 15,2 15-21-15,-2 17-6 16,11 16-3-16,1 12 3 15,8 12 1-15,-9 10 3 0,-2 2 1 16,-7 0-5-16,-4-3-1 16,-9-9 3-16,0-3 5 0,0-4-3 15,0-5-3 1,0-12 11-16,0 0-1 0,0 0-3 16,0 0-4-16,-13-9-11 15,1-6-51-15,-2-11-35 0,6-5-57 16,8-7-49-16,0 1-42 15,0 1 5-15,8-9-10 16,14 0-4-16,10-8 63 0</inkml:trace>
  <inkml:trace contextRef="#ctx0" brushRef="#br0" timeOffset="4477.74">13411 4525 50 0,'62'-40'230'0,"-9"4"7"16,-13 7-35-16,-12 8-31 15,-12 9-11-15,-8 7-47 16,-8 5-39-16,0 26 31 15,-12 27 132-15,-17 24-18 0,-10 29-45 16,-6 19-99-16,9 18-75 16,10 8 0-16,26 10 0 15,13-9 0-15,31 4 0 0,29-10 0 16,42-16 0-16,40-19-4 16,35-26-279-16,25-25-98 15,12-27-52-15,-3-33-4 0</inkml:trace>
  <inkml:trace contextRef="#ctx0" brushRef="#br0" timeOffset="5109.26">15617 4765 321 0,'-10'-28'261'0,"-1"4"-65"16,-6-1-59-16,3 5-29 0,-7 1-23 15,-4 7-12-15,-5 7-8 16,4 5-32-16,-11 21-9 16,-5 14-2-16,3 23-4 15,-2 15-6-15,5 13 0 16,2 2-8-16,15 6 1 0,7-3-5 15,12-10 2-15,3-12-2 16,9-13-8-16,9-15-31 16,3-15-4-16,12-26-10 0,6-17-36 15,6-20 13-15,9-16 19 16,-5-16 25-16,-3-12 21 16,-11-13 14-16,-16 1 23 0,-4 3 41 15,-10 11 62-15,-3 20 39 16,-5 13-7-16,0 9-51 0,0 13-50 15,0 12-28 1,0 5-21-16,0 7-7 0,-13 23-8 16,13 14 7-16,0 12 0 15,0 11-9-15,0 6 6 0,4-4-3 16,14-3-24-16,4 3-51 16,11-8-97-16,8-13-115 15,7-10-12-15,5-10-10 16,-1-21-236-16</inkml:trace>
  <inkml:trace contextRef="#ctx0" brushRef="#br0" timeOffset="5442.18">16640 4619 162 0,'-21'0'221'15,"2"0"-54"-15,2-4-38 16,6 0-44-16,11 0-16 16,0 4-15-16,0 0 0 15,0 0-9-15,6 0-20 0,10 0-8 16,14 0-7-16,5-4-6 15,15 0-2-15,7 1 1 16,0 3-2-16,3 0-4 0,5 0 7 16,-3 0-6-16,-5-5-55 15,-5 1-52-15,-11-1-39 16,-13-2-35-16,-12 0-50 0</inkml:trace>
  <inkml:trace contextRef="#ctx0" brushRef="#br0" timeOffset="5724.74">16619 4888 63 0,'-36'29'187'15,"7"-5"-40"-15,9-3-45 16,4-9-18-16,4-5-8 0,12 2-2 16,0-9 11-16,0 0 21 15,0 0-16-15,12 0-38 16,16 0-11-16,12 0 0 0,19 0-13 15,9 0-9-15,10-4-4 16,-1-4-3-16,0-1-6 16,-7 2-1-16,-10 2-5 15,-13 1-3-15,-6 1 0 0,-8-2 5 16,-8 5-12-16,-5 0-45 16,-3 0-70-16,-6 0-36 15,-3-4-10-15,1-4-20 0,3-8-53 16</inkml:trace>
  <inkml:trace contextRef="#ctx0" brushRef="#br0" timeOffset="6464.33">17823 4387 350 0,'15'-24'257'0,"-4"4"-34"0,-3 3-57 16,2 2-16-16,-10 1 20 16,4 7 38-16,-4 2-32 15,0 5-56-15,0 0-58 0,0 0-36 16,0 0-13-16,0 0-16 16,0 9-5-16,0 10 7 15,0 19 1-15,8 15 6 16,1 17-2-16,-8 10 4 0,5 5 14 15,-3 5-15-15,2-4 4 16,-2-8-9-16,2-14 7 16,-2-12-3-16,-3-11-8 0,0-8 5 15,0-7 3-15,0-10 13 16,0-16 18-16,0-9-37 16,0-14 0-1,0-20 0-15,-11-14 0 16,-3-12 0-16,8-12 0 0,-2-9 0 15,0-3 0-15,-2 1 0 16,10-2 0-16,-8 2 0 16,8 16 0-16,0 2 0 15,-8 14 0-15,8 7 0 16,-8 8 0-16,8 9 0 0,-7 3 0 16,7 9 0-16,-8 3 0 15,8 4 0-15,0 5 0 16,0 5 0-16,0-2 0 15,-8 9 0 17,-1 0 0-17,-3 9 0 1,12 3 0-16,-13-1 0 16,-2 11 0-16,-1 2 0 15,-5 5 0-15,-4-1 0 16,-3 4 0-16,-1 0 0 15,1 1 0-15,1-8 0 0,6-4 0 16,4-10 0-16,6 1 0 16,3-12 0-16,8 9 0 15,-9-9 0-15</inkml:trace>
  <inkml:trace contextRef="#ctx0" brushRef="#br0" timeOffset="6512.91">17521 4221 1965 0,'0'-13'-290'0,"0"-2"-137"0,0-15 5 16,0-2 31-16</inkml:trace>
  <inkml:trace contextRef="#ctx0" brushRef="#br0" timeOffset="7422.18">19546 3981 378 0,'0'-12'236'0,"0"3"-51"0,-10 6-62 16,-4 3-35-1,3 0-18-15,-2 0-5 0,3 0-18 16,-3 0-29-16,5 0-8 0,8 12-8 15,0 0-4-15,0 0-3 16,13 0-4-16,1 5-11 16,11-10 10-16,2-7-1 15,6 0-7-15,-4 0 12 0,-4-7 8 16,-5-10-4-16,-8 0 8 16,-8-7 15-16,-4 1 9 15,-11-7-7-15,-6 2-8 16,-2 6-13-16,1 7-8 15,-2 2-9-15,4 13-26 0,-6 0-52 16,3 22 93-16,3 6-198 16,3 13 14-16,3 4-49 15,2-1 1-15</inkml:trace>
  <inkml:trace contextRef="#ctx0" brushRef="#br0" timeOffset="7637.59">19571 4729 434 0,'13'0'281'0,"-4"0"-97"15,-1 0-94-15,4 12-24 16,3 0 44-16,1 4 70 0,9 6-14 16,-4 2-71-16,-5 4-43 15,-4 8-24-15,-4 6-9 16,-8 6-14-16,-11 5-30 0,-17 12-155 15,-26 5-194-15,-19 7-30 16</inkml:trace>
  <inkml:trace contextRef="#ctx0" brushRef="#br0" timeOffset="13978.32">21148 4038 119 0,'3'-9'175'0,"0"2"-39"16,2 2-33-16,-5 1-27 15,0 0-9-15,0 4 2 0,0-4 2 16,0 4 4-16,0-5-9 15,0 2-4-15,0 3-2 16,0 0 2-16,-8 0 4 0,8 0-3 16,-6 0-16-16,-7-4-31 15,-4 4-7-15,-4 0-4 16,2 0-8-16,-2 0 0 0,-1 12-1 16,3 5 9-16,-1 4-3 15,-1 7-12-15,2 8 6 16,-3 4 2-16,8 6 0 0,1-2 7 15,13 1-9 1,0-3 4-16,0-12-5 0,0-2-5 16,8-2-10-16,0-9 1 15,3-2 3-15,6-2-22 0,-1-5 11 16,2-8 7-16,-2 0 3 16,-1 0 13-16,-2 0 0 15,-7-8 4-15,4-8-4 0,-2-5 0 16,0-3 4-16,0-5-3 15,1 1 1-15,-4-6 3 16,1 2-2-16,-1-5 2 16,-5 2-1-16,0-3 3 0,0 7 0 15,0-3 1-15,0 6-6 16,0 0 8-16,0 3 2 16,0 5 3-16,0 3 0 15,0 5 15-15,0 5 7 0,0-3-2 16,0 6-13-16,0 4 1 15,0 0-10-15,0 0-2 16,0 10-7-16,0 1-4 0,0 1 4 16,0 9-6-16,0 4 11 15,6 3-4-15,8 4-1 16,7 5 0-16,1 0 4 16,8-5-4-16,5 1 3 0,7-10 0 15,-2-1 2-15,5-3-5 16,-5-3 2-16,-2-4 2 15,-3-12-1-15,-5 11-8 0,-9-11 10 16,-7 0-4-16,0 0 1 16,-6 0 3-16,-5 0-3 15,-3 0-1-15,0 0 0 16,0 0-19-16,0 0-31 16,0 0-87-16,0-11-100 15,-11-1-55-15,-3-7-9 0</inkml:trace>
  <inkml:trace contextRef="#ctx0" brushRef="#br0" timeOffset="14906.9">22463 3729 72 0,'0'-10'173'0,"0"-2"-5"15,0 5-46-15,0-2-36 16,0 9-25-16,-6 0 4 16,-3 0-7-16,9 0-7 15,-13 0-11-15,5 9-19 16,-13 2-2-16,-7 10-3 0,-18 7 0 16,-10 13 7-16,-4 4-3 15,-4 0-6-15,-1 0-11 16,2-5 5-16,7 1-6 0,7-8-2 15,10-9 0-15,9-4 5 16,6-3-5-16,8-4-6 16,4-13-11-16,12 0-24 15,0 0-19-15,0 0-13 16,0 0-1-16,3 0 20 0,0 0 27 16,-3 0 17-16,0 0 13 15,0 0 11-15,0 0 15 16,0 0 4-16,0 0 2 0,0 0-5 15,0 0-11-15,9 0-8 16,4 0-2-16,11 0 0 16,9 0-2-16,15 0 4 0,13 0 5 15,8 7 6-15,4 5 4 16,0 1-10-16,1-1-9 16,-9-4 1-16,-8-8 0 15,-12 12-10-15,-11-12 2 16,-4 9-1-16,-14-9 8 0,-5 0-1 15,-3 0-17-15,-8 0-28 16,0 0-49-16,0 0-50 16,0 0-50-16,0 0-36 0</inkml:trace>
  <inkml:trace contextRef="#ctx0" brushRef="#br0" timeOffset="15230.01">23025 3801 302 0,'-13'-13'205'15,"4"6"-44"-15,9-2-63 16,-8 6-38-16,8-1-8 16,0 4 1-16,0 0-18 0,0 0-15 15,0 0-9-15,4 0-1 16,4 0-9-16,5 0 3 15,10 0-1-15,11 0-4 0,5-5 6 16,15 2-2-16,2-1 3 16,-3 0-6-16,-4-1 2 15,-8 5-4-15,-9-3 2 16,-4 3-9-16,-7 0-34 16,-8 0-44-16,-5 0-36 0,-4 0-18 15,-4 0-31-15,0 0-5 16,-17 12-97-16</inkml:trace>
  <inkml:trace contextRef="#ctx0" brushRef="#br0" timeOffset="15582.31">22901 4119 23 0,'-11'0'33'0,"-1"12"28"16,12 0 55-16,0-4 12 15,0-8-45-15,0 8-34 0,0-8-12 16,0 0 2-16,3 0-8 16,9 0 6-16,17 0 13 15,12 0 4-15,8 0-9 0,6 0 0 16,16 0 5-16,-3-8-2 15,0 0 3-15,-3 0-16 16,-8 1-14-16,-6-2-5 16,-12 1-5-16,-10 4-4 15,-4 4-5-15,-11 0 1 0,0 0-12 16,-6 0-60-16,-4 0-86 16,-4 0-71-16,0 0-56 15</inkml:trace>
  <inkml:trace contextRef="#ctx0" brushRef="#br0" timeOffset="16458.62">24087 3334 178 0,'0'-21'258'16,"0"5"-41"-16,0-1-67 0,0 5-36 15,0 5-24-15,0 2 4 16,0 1-19-16,0 4-34 16,0 0-21-16,0 0-19 15,0 9-10-15,0 10 12 0,9 22 13 16,0 20 5 0,-1 20-12-16,1 22 1 0,-3 14-2 15,-3 5-5-15,2-8-2 16,-2-7 0-16,-3-19 0 15,0-14 4-15,0-13 2 0,0-16-4 16,0-13-6-16,0-7 1 16,0-8-1-16,0-5-10 15,0-12-38-15,0 0-61 0,0 0-58 16,-11-9-46-16,-1-4 0 16,12-6 26-16,-8-9-148 15</inkml:trace>
  <inkml:trace contextRef="#ctx0" brushRef="#br0" timeOffset="16840.25">24351 3617 132 0,'17'-48'210'0,"-5"8"-36"0,-4 8-34 16,-4 7-43-16,0 4-6 16,-4 14 10-16,0-2-13 15,0 9-26-15,0 0-26 0,0 0-21 16,0 12-11-16,-8 4-3 15,8 9 0-15,0 12 3 16,0 7-7-16,0 4 4 0,14 7 0 16,0-8 2-16,6-1 0 15,6-6-3-15,1-12 0 16,5-4-6-16,7-7 7 16,-4-17-1-16,-2 0 5 15,-5-17 2-15,-3-11-4 0,-15-13 8 16,-5-11 7-16,-5-9 10 15,-15-4-3-15,-10 4 6 16,2 4-6-16,-7 9 0 16,4 7-20-16,4 8-4 0,-7 10-46 15,1 5-34-15,0 6-22 16,2 8-36-16,1 4-39 16,2 8 7-16,-1 5-45 15,3 7 14-15</inkml:trace>
  <inkml:trace contextRef="#ctx0" brushRef="#br0" timeOffset="28005.95">21136 2286 84 0,'-9'-10'216'0,"-3"-3"-45"16,0 0-60-16,-8 5-55 15,-5 8-29-15,-7 0-8 16,-4 0-4-16,-6 12-6 16,2 5-3-16,-2 2 3 15,3 9-2-15,-2 6-2 0,8 3-5 16,4 3 1-16,10 6-1 15,7 2-1-15,12-4 1 16,0-1-6-16,12-7 3 16,7-8-3-16,10-9 4 15,9-9-6-15,2-10 2 16,-5-12-3-16,3-9 0 0,-6-8 9 16,-4-11 1-16,-10-5 4 15,-7-5 4-15,-11-2 12 16,0 2 23-16,-11 10 13 15,-2 8-9-15,5 7-10 16,0 8-17-16,8 5-15 16,-9 12-9-16,9 0-2 0,0 17 4 15,0 16 1-15,4 7-1 16,9 13 1-16,11 4 1 16,9 0-1-16,3-3 0 15,7-9-8-15,5-9-27 0,-6-13-41 16,4-6-35-16,-6-8-43 15,-4-9-84 1</inkml:trace>
  <inkml:trace contextRef="#ctx0" brushRef="#br0" timeOffset="28422.25">21798 2059 137 0,'6'-17'229'15,"-6"6"-55"-15,6-2-53 16,-6 9-46-16,3 4-24 16,-3 0-13-16,0 0-6 15,0 0-12-15,0 0-12 16,-12 21-5-16,-4 11 10 16,-5 12-7-16,-4 13-6 15,-10 5 8-15,-91 134-7 31,109-168 0-31,-3 41-9 47,28-57-2-47,10-12 10 16,10 0 0-16,12 0-2 16,7 0 5-16,10 0-5 15,2 0 5-15,-2 0 0 16,-9 0-6-16,-6 0 3 0,-8 0 0 15,-5 0 0-15,-4 0-1 16,-9 0-9-16,-4 0-35 16,-3 0-36-16,-9 0-25 15,0-7-80-15,0-6-44 16</inkml:trace>
  <inkml:trace contextRef="#ctx0" brushRef="#br0" timeOffset="28754.28">22443 1998 118 0,'17'-29'268'0,"-6"5"-33"16,-8 8-48-16,-3 4-55 0,0 2-35 16,0 4-7-16,0 6-26 15,0 0-31-15,0 0-25 16,0 0-13-16,0 12 1 15,5 16 4-15,-2 13 5 16,7 12-3-16,-6 12 0 0,4 3-1 16,0 2-1-1,0-9 0-15,0-3 0 16,-5-14 2-16,2-9 1 0,-2-5-7 16,2-10-12-16,-5-3-20 15,0-17-50-15,0 0-47 16,0 0-55-16,0-17-32 15,0-8 2-15,0-10 59 0</inkml:trace>
  <inkml:trace contextRef="#ctx0" brushRef="#br0" timeOffset="29126.58">22751 1969 59 0,'20'-40'164'16,"-7"3"8"-16,0 5-40 15,-5 8-25-15,-5-2-9 0,0 7 9 16,-3 7 6-16,0 3-7 15,0 2-3-15,0 7-33 16,0 0-15-16,0 0-31 16,0 0-14-16,0 11-9 15,0 8-1-15,0 20 3 16,5 5-3-16,3 14-4 0,1-2 5 16,2 5 2-16,3-5 1 15,-7-6-5-15,1-5 2 16,0-5 2-16,1-11-2 15,-6-5 5-15,-3-8-9 16,0-9 5-16,0-7 0 16,0 10 3-16,0-10-2 15,0 0 0-15,0 0 2 0,5 0-12 16,-5 0 3 0,0 0-9-1,3 0-32-15,2 0-49 16,-2 0-66-16,-3 0-44 15,0 0-40-15,0 0-30 0</inkml:trace>
  <inkml:trace contextRef="#ctx0" brushRef="#br0" timeOffset="29986.06">20766 2617 316 0,'-13'8'184'0,"13"-8"-61"0,0 0-58 16,25 0-33-16,24-8-1 15,36-12-1-15,35-17 14 16,35-12 2-16,34-8-3 15,30-8-12-15,12-1-6 16,-5 9-12-16,-27 9-2 0,-32 8-11 16,-38 7 7-16,-30 9-2 15,-26 7-5-15,-24 8 3 16,-16 2-3-16,-15 7-21 16,-9 0-19-16,-9 0-32 15,-12 0-28-15,-12 19-22 16,-17 2-44-16,-16 0-47 0</inkml:trace>
  <inkml:trace contextRef="#ctx0" brushRef="#br0" timeOffset="30268.98">20948 2707 298 0,'-60'24'159'0,"19"-7"-79"16,25-1-40-16,28-8-6 15,41-8 22-15,36-8 8 16,37-8 8-16,32-10-3 16,29-5-7-16,28-7-10 15,20 2-3-15,5 0-6 16,-11 3-18-16,-22 3-17 16,-30 10-2-16,-30 0 0 0,-33 3-1 15,-35 5-3-15,-20 5-26 16,-23 1-55-16,-20 6-44 15,-28 0-60-15,-33-2-56 16,-31-3 5-16</inkml:trace>
  <inkml:trace contextRef="#ctx0" brushRef="#br0" timeOffset="30535.08">20972 2535 235 0,'-44'0'159'15,"24"-7"-71"-15,24-3-43 16,37-5-18-16,32-10 11 16,37-6 9-16,27-7 5 15,33-7 8-15,30-1 0 0,20 4 7 16,7 1-20-16,-9-2-25 16,-18 12-11-16,-30 2-5 15,-37 4-2-15,-30 10-4 16,-26 2 2-16,-25 5-28 15,-23 1-24-15,-24 2-49 16,-31 5-36-16,-30 0-6 16,-38 8-46-16,-31 4 29 15</inkml:trace>
  <inkml:trace contextRef="#ctx0" brushRef="#br0" timeOffset="30734.31">21688 2242 87 0,'-167'24'244'15,"24"-4"-87"-15,30-7-31 16,32-5-38-16,29-8-37 15,26 0-22-15,39-3-9 0,39-15-6 16,35-5 9-16,33-10 5 16,40-5 18-16,30-1-9 15,13-3-2-15,0 7-15 16,-16 1-10-16,-29 10-6 16,-28 4-4-16,-32 8-39 15,-29 4-70-15,-21 3-54 16,-20 5-69-16,-15 9-240 0</inkml:trace>
  <inkml:trace contextRef="#ctx0" brushRef="#br0" timeOffset="35210.61">25769 3422 186 0,'-17'-28'259'0,"4"4"-63"15,2 3-94-15,-1 6-46 16,1 2-21-16,11 5-4 15,-8 8-17-15,8 0-12 16,0 0-1-16,0 16 0 16,0 2 1-16,0 1 0 0,8 1-1 15,3 0-3-15,1-8 3 16,-1 2-1-16,7-14 2 16,-2 0 0-16,-1 0 9 15,-2-14 12-15,-2-1 9 0,-2-6-9 16,-4 0 11-16,-5 2 17 15,0-2-11-15,-14 9-8 16,6 0-22-16,-3 7-2 16,-3 5-5-16,4 0-7 15,-2 0-16-15,3 0-18 16,0 9-33-16,1 3-23 0,-1 4-40 16,9 2-20-16,0-4-74 15</inkml:trace>
  <inkml:trace contextRef="#ctx0" brushRef="#br0" timeOffset="35627.05">25874 4101 123 0,'0'10'240'16,"0"-10"-58"-16,0 8-58 16,0-8-44-16,-8 0-1 15,8 0-3-15,-11 0-9 0,11 0-27 16,-14 0-15-16,14 0-13 16,-7 0-12-16,7 9 5 15,0-9-4-15,0 0 1 0,0 0 6 16,0 0 8-16,0 0 11 15,4 0 18-15,4-4 7 16,-4-1-3-16,4 5-15 16,-5 0-6-16,2 0 4 15,-2 0-9-15,2 0-12 16,4 16 2-16,-1 12 10 0,-5 13-1 16,-3 4 0-16,0 7-14 15,0 5 4-15,-20 10-14 16,-16-3-50-16,-14 1-136 0,-16-8-112 15,-10-3-51-15</inkml:trace>
  <inkml:trace contextRef="#ctx0" brushRef="#br0" timeOffset="36925.76">27563 3272 53 0,'0'-11'216'16,"0"-3"1"-16,0 7-24 0,0-1-62 15,0 4-31-15,0 4 6 16,0 0-6-16,0 0-24 16,0 0-34-16,0 0-27 15,-12 0-15-15,12 19 1 16,-12 19 4-16,4 19-8 0,0 17 7 16,0 14-4-16,-4 2 3 15,4-1 1 1,8-7-1-16,0-14-6 0,0-10 3 15,0-13-16-15,0-12-26 16,0-9-21-16,0-12-27 16,-9-12-30-16,-3 0-43 0,-1-17-11 15,1-11-10-15,1-17-10 16</inkml:trace>
  <inkml:trace contextRef="#ctx0" brushRef="#br0" timeOffset="37246.51">27555 2760 85 0,'0'-29'206'15,"-7"8"-53"-15,7 4-60 16,-14 10-47-16,14 7-23 16,-11 0-9-16,11 12-6 0,-8 5-2 15,8 4-1-15,0-2 0 16,0 2-2-16,8-1 0 15,8-5 1-15,8-2-1 16,1-13-2-16,-2 0 1 16,3-7 1-16,-5-6 0 15,-11-7 3-15,-5-4 10 16,-5 3 8-16,-9 1-11 16,-5 4-7-16,-8 4-3 15,-1 3-19-15,-2 9-20 0,0 0-24 16,-2 11-6-16,2 11-39 15,8-1-58-15</inkml:trace>
  <inkml:trace contextRef="#ctx0" brushRef="#br0" timeOffset="38058.01">27904 3406 43 0,'0'0'145'15,"0"0"36"-15,0 0-52 16,3 0-43-16,11 0-39 0,6-3-9 16,8-6 9-16,13-3 1 15,3 0-7 1,10-4-5-16,8 4-10 0,-2-1-16 15,1 1-1-15,-4 4-9 16,-12 0 1-16,-6 4-5 16,-7-1-30-16,-7 5-53 15,-4 0-36-15,-13-3-59 16,-8-1-30-16</inkml:trace>
  <inkml:trace contextRef="#ctx0" brushRef="#br0" timeOffset="38322.51">28046 3520 56 0,'-36'26'132'0,"7"-3"33"15,4-6-46 1,10-4-30-16,7-2-25 16,8-11 1-16,0 0-8 0,0 0-16 15,8 0-15-15,15 0-1 16,15 0 1-16,14 0-1 15,10-4-9-15,6-8-9 16,1 4-1-16,-2-4 0 16,-10 4-4-16,-10 1-2 0,-10-3 0 15,-9 7-27-15,-7-7-68 16,-10-1-88-16,-2-5-87 16</inkml:trace>
  <inkml:trace contextRef="#ctx0" brushRef="#br0" timeOffset="38618.4">28866 3175 465 0,'17'-28'285'0,"-4"7"-77"16,-4 4-20-16,-3 0 19 15,-1 6 1-15,-2 3-51 0,-3-1-67 16,0 9-54-16,0 0-23 15,0 0-15 1,0 9-7-16,4 20 5 16,5 16-2-16,-1 24 7 0,-4 24 0 15,-4 14 2-15,0 2-4 16,0-3-2-16,0-8-4 16,0-13-71-16,0-16-100 15,-8-16-53-15,-5-20-61 16,-5-17-4-16,-7-25-22 0</inkml:trace>
  <inkml:trace contextRef="#ctx0" brushRef="#br0" timeOffset="38937.83">28823 2670 329 0,'0'-45'163'0,"0"13"-71"16,0 11-46-16,0 14-28 15,0 7-5-15,0 19-5 0,0 10-3 16,0 4 0-16,0 3 2 16,0-3-3-16,3-5-1 15,5-4 1-15,4-7-1 16,1-5-1 0,0-12-2-16,-2-8-6 0,2-13-3 15,-4-7 2-15,-9-8 14 16,0 3 6-16,-14 4 1 15,-2 10-14-15,-5 2-5 16,-7 5-10-16,0 12-20 16,-6 0-26-16,-1 17-26 15,2 2-79-15,5 5-176 16</inkml:trace>
  <inkml:trace contextRef="#ctx0" brushRef="#br0" timeOffset="39182.54">29087 3382 228 0,'19'-4'229'16,"1"-4"-72"-16,5-3-76 16,9-6-31-16,9-4 19 15,10 1 1-15,7-1-23 16,13 2-19-16,3-2-20 15,-5 4 1-15,-6 5-5 0,-3 0-4 16,-14 3-1 0,-6 5-6-16,-15 4-53 0,-5-2-52 15,-13-4-47 1,-4-1-90-16</inkml:trace>
  <inkml:trace contextRef="#ctx0" brushRef="#br0" timeOffset="39454.41">29623 3004 302 0,'0'-20'206'15,"0"3"-43"-15,0 0-36 16,0 9-14-16,0 4-9 16,0 4-47-16,0 0-28 15,0 0-26-15,0 16 0 0,0 14 4 16,3 14 4-1,5 9 0-15,-5 8-8 16,3 13-2-16,2 2 1 16,-5-2 1-16,6-8-3 0,-6-10-31 15,-3-8-47-15,0-10-65 16,0-13-22-16,0-14-26 16,0-15-40-16</inkml:trace>
  <inkml:trace contextRef="#ctx0" brushRef="#br0" timeOffset="40186.17">30004 2873 101 0,'20'-32'242'0,"-2"2"-58"0,-10 11-54 16,0 6-50-16,-8 6-6 15,0 7-6-15,0 0-14 16,0 0-12-16,3 20 25 15,3 12-15-15,0 13-17 16,-3 17-12-16,-3 7-7 16,0 12 0-1,0 4 7-15,5 5-13 0,-5-10 5 16,0-5-11-16,0-14 4 16,0-16-2-16,0-9 7 15,0-11 5-15,0-14 32 16,0-11 49-16,0 0 51 15,0-11-41-15,0-21-54 16,0-17-32-16,0-16-21 16,0-8-1-16,4-6-5 15,4 3-3-15,1-2 3 16,-9 9 2-16,0 4 2 16,0 8-3-16,0 8 3 15,0 8 0-15,0 7-2 16,0 7 2-16,0 3 0 15,0 3 0-15,-13 4 0 16,13 2 4-16,-13 1 0 16,13 3 0-16,-9 3-11 15,9-1 5-15,0 9 5 0,0 0-9 16,0 0 0-16,0 0 3 16,0 0-4-16,0 0 0 15,0 0-3-15,0 0 5 16,-9 9 4-1,-4 3-4-15,1 0 0 16,-5 5 6-16,0-1-1 16,3 1 6-16,-8-5-4 15,7 0-1-15,-2 0 0 0,0-4 1 16,1-8 0-16,5 8-2 16,-2-8 8-16,13 0-10 15,-8 0 4-15,8 0 5 16,0 0-6-16,0 0 4 15,0 0-8-15,0 0-5 16,0 0-32-16,0 0-62 16,0 0-62-16,0 0-76 15,3 0-63-15,6-8-29 16</inkml:trace>
  <inkml:trace contextRef="#ctx0" brushRef="#br0" timeOffset="40585.47">30110 2307 221 0,'-13'-17'243'15,"1"3"-64"-15,0-3-77 16,12 5-35-16,0 3 19 15,0 6 8-15,0 3-15 16,0 0-42-16,8 0-18 16,21 15-8-16,28 13-4 15,24 17-7-15,17 17 1 16,2 19 9-16,-1 20 20 16,-23 23-9-16,-23 19-6 15,-32 23 7-15,-34 18 13 16,-25 2 8-16,-14-7 12 0,-9-21 23 15,-4-22 11 1,5-26 16-16,7-25-24 16,12-24-30-16,13-17-14 0,4-11-11 15,7-12-12-15,5-14-2 16,12-7-111-16,0-21-205 16,0-15-124-16,-12-10-56 15</inkml:trace>
  <inkml:trace contextRef="#ctx0" brushRef="#br0" timeOffset="41683.01">12970 7228 327 0,'0'-29'155'0,"0"10"-72"16,0 7-47-16,-17 3-16 0,-9 5 8 15,-10 4 24-15,-7 9 9 16,-14 7 1-16,-8 8 6 0,-13 12-8 16,-2 9-4-16,1 9-13 15,6 3-16-15,13-4-11 16,15-9-5-16,13-3-6 15,11-9 2-15,9-2-2 16,12-6-4-16,17-3 5 0,11-10-9 16,12-3-2-16,6-8 6 15,-7 0-5-15,-1 9 4 16,-14-1-2-16,-13 1 1 0,-11 3-4 16,0 6 9-16,-28 21-1 15,-20 12 16-15,-14 20 1 16,-10 1-9-16,-1 6-11 0,3-6 4 15,6-3 0 1,10-2-4-16,14-3 1 0,12-7-4 16,16 0-1-16,12-8-1 15,12-7-8-15,7-15 7 16,6-2 0-16,-1-8 8 0,1-6 0 16,-9-2 0-16,1-9 9 15,-9 0 17-15,1 0 13 0,-9 0 14 16,0 0-9-16,0 0-15 15,0 0-16-15,0 0-12 16,0 12-17-16,0 5-26 0,0 7-53 16,0 16-79-16,0 17-56 15,0 8-70-15</inkml:trace>
  <inkml:trace contextRef="#ctx0" brushRef="#br0" timeOffset="42332.22">12223 13330 560 0,'-25'0'519'0,"3"0"-195"0,8 0-182 16,14 0-170-16,0 0-69 0,0 0 19 15,14 0 41-15,19 0 20 16,13 0 5-16,5 0 4 16,3 9 6-16,-1 10 2 15,-8 9 8-15,-9 15 15 0,-15 14 14 16,-21 15 22-16,-18 14 25 16,-15 16-3-16,-10 3 1 0,-14 6-6 15,-4-2-14-15,-1-6-23 16,2-9-21-16,12-13-7 15,11-17-10-15,8-11-10 0,21-12-6 16,16-9 5-16,21-6-10 16,16-11 6-16,20-2 10 15,8-5 0-15,8-1 3 16,-4 3-2-16,-8 1 7 0,-7 1-3 16,-19-3 13-16,-6-2 10 15,-12 5 31-15,-10 6 21 0,-7 10 9 16,-8 8-64-16,-12 13-21 15,-11 8 0-15,-7 5 0 16,-4-3 0-16,-9-1 0 0,-5-9 0 16,-8-3 0-16,-9-11 0 15,-9-11-80-15,-6-11-166 0,-10-13-100 16,0-16-53 0,0-12 39-16</inkml:trace>
  <inkml:trace contextRef="#ctx0" brushRef="#br0" timeOffset="42981.64">13321 10669 537 0,'0'-28'366'0,"0"7"-74"16,0 4-106-16,0 5-63 0,0 0-3 15,0 8-6-15,0 4-52 16,0 0-34-16,0 28-9 16,0 17 0-16,-6 21-11 15,6 15-4-15,0 0-4 0,0 0 7 16,0-12-7-16,0-12-5 15,3-12-2-15,0-12-1 0,2-12-7 16,-5-21-2-16,0-13-19 16,0-24-12-16,0-31-8 15,0-30 19-15,0-32 15 0,0-29 7 16,12-12 25-16,1 4 13 16,4 20-3-16,-2 29 0 15,5 20-16-15,2 24-3 16,1 27-12-16,5 18 6 0,0 17 0 15,2 24 3-15,-11 20 2 16,-6 22-3-16,-10 10-2 16,-3 10-4-16,-19 2 2 0,-9 2-12 15,-10-7-12-15,-7-11-20 16,1-7-30-16,3-12-33 16,5-12-43-16,-1-14-27 0,10-6-24 15,2-9-3-15,12-12 0 16,13-17 36-16</inkml:trace>
  <inkml:trace contextRef="#ctx0" brushRef="#br0" timeOffset="43347.44">13566 10066 195 0,'44'-21'228'0,"-6"9"-73"0,-14 5-67 16,-5 7-35-16,-2 0 14 16,-6 19 8-16,2 22 19 15,-4 17 37-15,-1 11-42 0,-8 7-30 16,0 10-19-16,0 0-23 15,0-13-2-15,-8-11-8 16,-1-17 0-16,1-15 4 0,8-12 7 16,0-18-2-16,-8-20-5 15,8-21-8-15,0-29 5 16,11-18-7-16,11-19 0 16,5 2-5-16,3 11 16 0,-5 16-1 15,-2 25-13-15,-3 16 2 16,-2 17 9-16,-4 20 32 15,3 18 5-15,-1 16-10 0,1 21-12 16,-5 1-7-16,-4 1-10 16,-4-4-1-16,-4-8-11 0,0-7 3 15,0-10-62-15,0-8-81 16,0-8-71-16,5-12-34 16,3-12 30-16,6-17-57 15,8-19-133-15</inkml:trace>
  <inkml:trace contextRef="#ctx0" brushRef="#br0" timeOffset="43474">14200 9948 153 0,'31'-41'285'16,"-6"12"-60"-16,-5 14-70 0,-9 15-58 16,3 8-4-16,-3 21 53 15,-1 15 42-15,-6 12 20 16,-4 13-79-16,0 6-54 0,0 0-41 16,0-7-33-16,0-11-116 15,0-9-132-15,0-8-121 0,-14-14-43 16</inkml:trace>
  <inkml:trace contextRef="#ctx0" brushRef="#br0" timeOffset="43627.45">14361 9244 792 0,'0'-61'236'0,"-11"15"-119"0,11 14-88 15,0 13-58-15,0 6-29 16,0 13-39-16,11 13-62 15,5 6-77-15,6 13-52 0</inkml:trace>
  <inkml:trace contextRef="#ctx0" brushRef="#br0" timeOffset="44129.96">14658 9529 456 0,'13'24'156'15,"-5"4"-64"-15,0 18-16 0,0 19 14 16,0 14 11-16,0 17-9 15,1 6-34-15,-1-5-27 0,0-6-19 16,-5-15-1-16,5-20-11 16,-3-10 0-16,-1-18 4 15,5-11-9-15,-1-22-32 0,-2-24-22 16,11-28-21-16,8-19 24 16,4-26 30-16,-1-13 15 15,1-3 21-15,2 9 42 16,-7 19 13-16,-3 25-14 0,-4 16-24 15,-6 21-19-15,-3 16 9 16,5 24 11-16,-1 12-10 16,6 16-8-16,1 5-4 0,1-4-5 15,1-4 5-15,0-9-14 16,2-11-20-16,6-17-25 0,7-28-45 16,10-26-23-16,5-22 9 15,5-19 46-15,6-18 24 16,3-14 16-16,-5-7 22 0,-6-2 28 15,-10 16 90 1,-6 18 87-16,-16 24 1 0,-8 26-66 16,-6 15-65-16,-8 21-35 15,0 32 22-15,-17 32 108 0,-2 35 1 16,-6 23-16-16,-4 19-76 16,1 26-75-16,2 11 0 15,12 2 0-15,0-14 0 0,14-15-55 16,0-21-207-16,0-25-112 15,0-24-48-15,0-24-2 16</inkml:trace>
  <inkml:trace contextRef="#ctx0" brushRef="#br0" timeOffset="44299.28">15426 9133 636 0,'-20'-35'343'0,"3"5"-149"16,9 10-95-16,8 5-51 15,0 1-18-15,8 7-17 16,21 1-10-16,16-1-6 0,15-1-87 16,21 0-94-16,9 1-54 15,7-10-31-15,-4 0-12 0</inkml:trace>
  <inkml:trace contextRef="#ctx0" brushRef="#br0" timeOffset="44562.17">16433 8156 377 0,'11'-101'230'16,"-2"8"-58"-16,-9 19-36 15,0 17-22-15,0 12-3 0,0 17-15 16,0 16-34-16,-12 32 26 16,-4 43 151-16,-5 41 36 15,-7 39-128-15,-4 32-147 0,-6 25 0 16,7 11 0-16,2 13 0 15,15 4 0-15,14 0 0 16,0-12 0-16,6-22 0 16,5-22 0-16,3-27-337 0,-6-25-105 15,-8-32-5-15,0-26 60 16</inkml:trace>
  <inkml:trace contextRef="#ctx0" brushRef="#br0" timeOffset="44679.17">15853 9456 483 0,'-26'-67'478'0,"10"15"-217"16,16 7-181 0,22 9-145-16,26-1-19 0,24 5 11 15,23-1-54-15,13 0-68 16,15-2-86-16</inkml:trace>
  <inkml:trace contextRef="#ctx0" brushRef="#br0" timeOffset="44962.78">18012 7806 1027 0,'-11'-56'618'15,"-2"16"-299"-15,1 23-236 0,-10 38-83 16,-13 48 0-16,-22 53 0 15,-20 49 0-15,-12 45 0 16,-1 28 0-16,14 20 0 0,19 12 0 16,29-3 0-16,28-16 0 15,31-30 0-15,34-27 0 16,28-37 0-16,26-36-276 0,23-42-161 16,24-49 3-16,5-48-3 15</inkml:trace>
  <inkml:trace contextRef="#ctx0" brushRef="#br0" timeOffset="45311.38">18754 7669 670 0,'-35'-21'156'0,"5"21"-80"16,12 29-42-16,5 23-14 15,13 15-10-15,0 9-7 0,0 8 0 16,0 0-1 0,0-15-6-16,0-17-2 0,4-11-15 15,5-17-2-15,0-8 6 16,0-16 1-16,8-24-10 16,8-26 10-16,7-19 10 0,6-12 16 15,-3 0 45-15,-6 12 47 16,-8 16 7-16,-4 21-40 15,-5 15-27-15,-9 17-20 0,-3 30-4 16,0 22-4-16,0 21-8 16,0 12-4-16,0 6-20 0,0-3-105 15,0-5-87-15,0-11-25 16,11-15-64-16</inkml:trace>
  <inkml:trace contextRef="#ctx0" brushRef="#br0" timeOffset="45910.77">19571 8076 749 0,'8'-24'396'15,"-8"12"-195"-15,0 3-105 0,0 9-52 16,0 28 6-16,0 34 82 16,-16 28-8-16,4 23-39 15,1 21-32-15,-2 9-33 0,5-1-3 16,8-6-5-16,0-24-12 15,0-17 2-15,0-23 1 16,0-19-3-16,0-20 7 16,0-21-10-16,0-24-76 0,-16-28-29 15,1-34 25-15,7-37 2 16,8-34 14-16,8-36 22 16,10-13 6-16,12 3 28 0,-3 12 36 15,6 19-4-15,-4 31-14 16,4 27-6-16,-1 24 2 15,4 22-3-15,9 31-8 0,4 25 26 16,-1 41 3 0,-6 27 1-16,-11 23-12 0,-15 18 8 15,-16 5 2-15,-24 5 4 16,-13-10-12-16,-11-10-3 16,-6-18 4-16,7-17-3 0,-2-15 7 15,0-16-6-15,4-16 2 16,4-17-2-16,10-8 0 15,5-21-2-15,9-8-4 0,17-4-2 16,0 6-5-16,17 5-4 16,17 14 3-16,13 16-3 15,19 16-3-15,10 21 6 0,11 25 1 16,-1 14-2-16,-14 14 4 16,-20 7 0-16,-18 2 4 15,-28 2-8-15,-21-4 0 16,-27-2 1-16,-14-11 3 15,-13-11 7-15,-16-11-20 0,-5-17-53 16,3-17-66-16,5-16-111 0,13-24-121 16,16-21-40-16</inkml:trace>
  <inkml:trace contextRef="#ctx0" brushRef="#br0" timeOffset="46376.73">21123 7840 1011 0,'17'-34'664'0,"-6"11"-329"0,-8 6-298 15,-3 9-37-15,-6 46 0 16,-10 30 0 0,-5 37 0-16,-7 35 0 0,-5 26 0 15,-4 13 0-15,-7 4 0 16,0 1 0-16,-2-18 0 0,10-20 0 15,2-23 0 1,8-30 0-16,5-23 0 0,0-28 0 16,1-36 0-16,-8-29 0 0,-1-40 0 15,5-29 0-15,8-43 0 16,16-36 0-16,24-36 0 16,12-18 0-16,13 11 0 15,4 22 0-15,-4 37 0 0,-2 37 0 16,-1 42 0-16,2 35 0 15,8 41 0-15,6 51 0 16,-2 56 0-16,-6 48 0 0,-18 31 0 16,-22 18 0-16,-31 12 0 15,-23 0 0-15,-16-14 0 16,-17-18 0-16,-14-29 0 16,-7-28 0-16,1-34 0 15,0-31 0-15,4-34-141 0,11-41-269 16,13-36-37-16,20-32 34 15</inkml:trace>
  <inkml:trace contextRef="#ctx0" brushRef="#br0" timeOffset="46758.24">21813 7253 743 0,'8'-62'302'0,"-3"14"-140"16,-5 12-74-16,0 12 30 16,0 3 47-16,0 8-34 0,0 5-65 15,0 8-36-15,0 21-15 16,0 14-10-16,0 23-6 16,0 12 6-16,0 2-9 0,3 2-16 15,5-5-5-15,5-12-4 16,3-13-36-16,1-14-6 15,3-18 38-15,4-21-6 16,8-24 13-16,1-11 16 0,-1-9 16 16,2 0 29-16,-5 3 21 15,-10 11 18-15,-3 10 7 16,-4 5-22-16,-4 8-34 16,-4 8-15-16,-4 8-15 0,6 0 3 15,-6 20-4-15,0 12-71 16,3 13-115-16,5 8-123 15,3-1-71-15,6 3-28 0</inkml:trace>
  <inkml:trace contextRef="#ctx0" brushRef="#br0" timeOffset="47043.44">22650 6981 527 0,'0'-73'413'0,"0"8"-166"0,0 11-128 16,8 13-56-16,9 13-13 16,2 8 23-16,24 20 53 15,21 15-4-15,21 28-3 0,12 28-30 16,5 36 10-16,-9 40-99 16,-15 38 0-16,-21 40 0 15,-23 25 0-15,-25 5 0 0,-29-2 0 16,-24-17 0-16,-16-19 0 15,-19-28 0-15,-10-21 0 16,-4-25 0-16,-5-26 0 16,4-23 0-16,9-29-280 0,17-25-254 15,6-31 0-15</inkml:trace>
  <inkml:trace contextRef="#ctx0" brushRef="#br0" timeOffset="47346.35">24402 7461 879 0,'-14'-37'282'16,"2"17"-233"-16,4 12-54 16,-1 8-2-16,9 8 9 15,0 28 5 1,13 8-5-1,3-26-8-15,1-2 3 0,2-9 8 16,1-7 0-16,-2-7-5 16,-2-9 2-16,-1-4 1 15,-7-6 17-15,-8 7-6 0,0-2-6 16,0 9-14 0,-17-1 1-16,-2 9-11 0,-10 4-74 15,-5 12-123-15,-14 10-94 16</inkml:trace>
  <inkml:trace contextRef="#ctx0" brushRef="#br0" timeOffset="47574.36">24336 8646 509 0,'44'12'560'0,"-13"0"-129"16,-1 4-192-16,-6 4 47 15,-5 5-264-15,-5 8-22 16,-6 8 0-16,-8 18 0 0,-28 19 0 16,-23 20 0-16,-22 16 0 15,-26 24 0-15,-28 9 0 16,-26 3-293-16,-23-3-502 0</inkml:trace>
  <inkml:trace contextRef="#ctx0" brushRef="#br0" timeOffset="50919.19">8582 6064 414 0,'-84'9'329'15,"7"-9"-88"-15,7 0-93 0,13 0-67 16,18 0-19-16,18-9 4 15,29-6-11-15,44-13-11 16,56-17-8-16,50-17 10 0,40-15-5 16,42-9 13-16,23 0-11 15,10 10-26-15,-14 6-9 16,-28 13-10-16,-35 13-1 16,-38 10 7-16,-39 11-3 15,-40 6-3-15,-21 1-1 0,-26 4-4 16,-19 4 3-16,-26-1-1 15,-15 6-20-15,-17-1-22 0,-12-1-69 16,-8 5-72-16,-7 0-58 16,-6-5-29-16,1-2-44 15</inkml:trace>
  <inkml:trace contextRef="#ctx0" brushRef="#br0" timeOffset="51717.23">10179 4879 327 0,'17'-19'318'16,"-5"2"-89"-16,-4 5-91 16,1 3-74-16,-6 9-26 15,0 0-17-15,5 0-10 0,0 21 29 16,9 15 34-16,5 22-3 16,-4 19 9-16,4 21-23 0,-5 14-24 15,-2 8-13-15,2-2-3 16,-1-12-17-16,-5-17 9 15,2-10-5-15,-2-19-4 16,-2-19 1-16,-4-13 2 16,-2-7-2-16,-3-10 5 0,0-11 1 15,0 0-5-15,0 0 6 16,0-16-5-16,0-20-11 16,-12-20 1-16,0-26-5 0,-5-17-3 15,-7-6 9-15,-9-4 2 16,1-3 4-16,1 12 1 15,-4 11-1-15,8 5 2 0,-1 16-3 16,4 10 8-16,2 13-7 16,7 10-1-16,2 6 4 15,6 8-9-15,7 9 3 0,-8 0 5 16,8 5-8-16,0 7 3 16,0 0 0-16,0-4 9 15,0 4-2-15,0 0 17 16,-9 0 1-16,1 0 4 0,8 0-13 15,-8 0-7-15,8 0 3 16,0 0-5-16,8 0-10 16,4 7 5-16,17 9-2 15,15 12 2-15,16 6 1 16,13 6 9-16,14 10-7 16,6-2-4-16,-1 1 2 0,-5-4-4 15,-19-4-2-15,-10-5 4 16,-15-8 3-16,-11-2-3 15,-10-7-2-15,-14 2 7 16,-8 4 2-16,-16 7 4 0,-21 13 1 16,-19 12-2-16,-9 3-2 15,-6 2 2-15,6-5-12 16,9-12 8-16,12-5 1 0,11-7-7 16,8-4-7-16,10-10 4 15,3 2 10-15,12-1-4 16,-8-3 1-16,8-6 2 0,0-11-1 15,0 10-3-15,0-10 4 16,0 0-3-16,0 0 2 16,0 0 1-16,0 0-1 0,0 0-23 15,0-5-29 1,-8 0-48-16,0-6-101 0,-6-10-73 16,3-7 1-16,-5-9-54 15</inkml:trace>
  <inkml:trace contextRef="#ctx0" brushRef="#br0" timeOffset="53731.39">21314 5109 194 0,'-24'7'179'16,"3"-7"-70"-16,4 9-42 15,1-9-29-15,-1 0-13 16,6 0 17-16,4 0 21 0,7 0 12 16,-8 0 0-16,8 7-19 15,0-7-10-15,0 0-8 16,0 0 14-16,8 0 1 0,7 0 16 15,21 0 12-15,33 0 12 16,38-11-4-16,43-10-22 16,44-8-15-16,42-4-22 15,29 2-7-15,9 2-7 0,7 1-3 16,-4 2-14-16,-5 7-1 16,-16 2-1-16,-21 1 6 15,-32 4 2-15,-36 3-7 0,-37 1 7 16,-36 3 20-16,-30 5 25 15,-19 0 63-15,-17-2 0 16,-7-3-17-16,-13 0-96 16,-8 1 0-16,0 1 0 47,0-1 0-47,-11-4-27 0,-15 0-303 15,-10 3-92-15,-21 2 3 16,-17 3 17-16</inkml:trace>
  <inkml:trace contextRef="#ctx0" brushRef="#br0" timeOffset="54309.51">21546 5349 106 0,'-13'12'215'0,"4"1"-67"0,9-5-40 15,-8-8-36 1,8 0-18-16,0 0 6 0,0 7 14 16,0-7 6-16,0 0-3 15,0 0-2-15,0 0-11 16,-6 0 9-16,6 0-4 16,0 0 0-16,0 0-20 0,0 0 6 15,6 0-19-15,19 0 13 16,23 0 23-16,29 0 3 15,33-7 0-15,41-7-17 0,31-1-23 16,25-6-6 0,21-3-16-16,12-2-4 0,-4 3-11 15,-13-2 6-15,-11 2-1 16,-18-3-2-16,-18 7-3 16,-35-3 3-16,-28 6 3 0,-23 4 30 15,-25 5 48-15,-21-2-59 16,-15 6-23-16,-8-1 0 0,-9-2 0 15,-4 6 0-15,-2 0 0 16,-6-4 0-16</inkml:trace>
  <inkml:trace contextRef="#ctx0" brushRef="#br0" timeOffset="54414.28">24354 5083 1954 0,'-14'0'-398'0,"-15"0"-121"15,-24 0 7-15</inkml:trace>
  <inkml:trace contextRef="#ctx0" brushRef="#br0" timeOffset="60987.64">23908 5966 78 0,'0'-11'133'0,"-9"-1"31"0,9 4-46 16,0 4-24-16,-6-1-23 15,6 1-2-15,-8 4 10 16,8 0 5-16,0 0 8 16,0 0-8-16,0 0-4 0,0 0-7 15,0 0-1-15,0 0-3 16,0 0 24-16,0 0 7 16,0 0 2-16,0 0-26 0,0 0-28 15,4 0-11-15,0 0-12 16,2 0-7-16,8 0 2 15,11 13-1-15,12 2 3 0,10 6 6 16,18 3-3 0,9 4-11-16,3 6 3 0,0 2-3 15,4 2-7-15,-7-7-1 16,-6 2-5-16,-7 0-3 16,-9-5 2-16,-4 0-3 0,3 2 1 15,-4-3 8-15,-1 2-2 16,-6-1-1-16,5 6-3 15,-4-2 5-15,-1 5-1 0,1-1-4 16,3-3 0-16,-2 3 0 0,-2 1 0 16,0-1 0-1,-3 0 0-15,-6 1 0 16,2 0 0-16,-4-4 0 16,-4 0 0-16,-5-2 0 0,0 7 0 15,2-5 0-15,-7 3 0 16,1-1 0-16,2 3 0 0,-4-2 0 15,3 5 0-15,-6-1 0 16,2 2 0-16,0-1 0 16,-2 7 0-16,1 9 0 0,-4 5 0 15,-3-2 0-15,3 5 0 16,-8 1 0-16,0-2 0 16,0 3 0-16,0-3 0 15,0 2 0-15,0-2 0 16,0-2 0-16,0-2 0 0,0 2 0 15,0-5 0-15,0 0 0 16,0 4 0-16,0-4 0 16,0 1 0-16,-8-7 0 0,8 2 0 15,-13 0 0-15,13-4 0 16,-12 1 0-16,12-6 0 16,-11-3 0-16,-2 0 0 0,0 3 0 15,2 0 0 1,2 1 0-16,-4 0 0 0,4 1 0 15,-5-2 0-15,-3 4 0 16,-1-2 0-16,2-2 0 0,-1-3 0 16,-5 4 0-16,7-5 0 15,-2 0 0-15,1 2 0 16,-5 0 0-16,5-2 0 0,-1-4 0 16,-2 0 0-16,3 2 0 15,-1-5 0-15,-2 6 0 16,-2 2 0-16,-4-1 0 0,-3 1 0 15,-1 0 0-15,1-1 0 16,1 2 0-16,-2-6 0 16,-1 0 0-16,7 2 0 15,-3-10 0-15,8 1 0 0,-3-1 0 16,-4 1 0-16,-2-1 0 16,2 0 0-16,-4 6 0 15,1-1 0-15,-6-1 0 0,1 5 0 16,-2-6 0-16,-1 2 0 15,-1 0 0-15,1-1 0 0,2 1 0 16,-3 0 0-16,2-1 0 16,-3 0 0-16,3 1 0 15,-5 0 0-15,-2 3 0 0,3-3 0 16,-4 0 0-16,4-2 0 16,-3 3 0-16,3-1 0 15,1-6 0-15,2 3 0 16,-1-2 0-16,6-4 0 0,-6 0 0 15,5-3 0-15,-1 2 0 16,-4 0 0-16,0-4 0 0,1-3 0 16,-1 6 0-16,1-3 0 15,-2 2 0-15,-1-2 0 16,-1-2 0-16,3 4 0 0,1-5 0 16,2-1 0-16,2 2 0 15,-4 4 0-15,-1-2 0 0,-3 2 0 16,-8 4 0-16,-6-2 0 15,-8 3 0-15,-3 6 0 16,-3 0 0-16,-9 5 0 16,-4-1 0-16,-6 0 0 0,4 2 0 15,2-2 0-15,3-3 0 16,1 0 0-16,3-1 0 0,6 1 0 16,3-6 0-1,0 3 0-15,0-2 0 0,0 1 0 16,0-1 0-16,3 0 0 0,2 2 0 15,-1-3 0-15,-1 2 0 16,5-5 0-16,5 4 0 16,5-2 0-16,1-2 0 0,1 0 0 15,3-4 0-15,7 1 0 16,-1 0 0-16,-1-5 0 16,1 1 0-16,-5-2 0 15,0 1 0-15,-4 1 0 0,1 3 0 16,-3 0 0-16,-7-3 0 15,5 3 0-15,0 0 0 0,3-4 0 16,-1 1 0-16,3 0 0 16,-6-1 0-16,1-2 0 0,5 4 0 15,-5-2 0-15,0 0 0 16,5-4 0-16,-2 5 0 16,2-4 0-16,4-2 0 15,4 1 0-15,1-3 0 0,4-2 0 16,3-7 0-1,-17 12 0-15,29-2 0 0,0-10 0 16,0 0 0-16,2 0 0 16,3 0 0-16,-1 0 0 15,0 0 0-15,4 0 0 0,-6 0 0 16</inkml:trace>
  <inkml:trace contextRef="#ctx0" brushRef="#br0" timeOffset="61050.82">20074 12647 2047 0</inkml:trace>
  <inkml:trace contextRef="#ctx0" brushRef="#br0" timeOffset="61252.27">20074 12647 1947 0,'-8'0'-291'15,"2"-8"-18"-15,6-2 7 0,-9 3 30 16,9-5 19-16,-8-4 8 15</inkml:trace>
  <inkml:trace contextRef="#ctx0" brushRef="#br0" timeOffset="62267.06">20258 11942 59 0,'14'-16'201'0,"-6"-5"6"16,0 6-41-16,-7-2-36 15,-1 5-26-15,5 4-5 0,-5 8 23 16,0 0-12-16,0 0-24 16,0 0-22-16,0 0-24 0,-11 8-8 15,3 13-1-15,-5 7 6 16,-3 13 5-16,-1 8-3 15,-2 12 0-15,-6 4 12 0,1 4-8 16,-6 4-16-16,-2 6-3 0,-4-8 1 16,-1-3-19-1,6-1 0-15,-2-10-9 16,4-4 5-16,1-7-4 0,-1-5 10 16,4-10-12-16,6-7 10 15,3-3-6-15,2-9 0 0,14 0-3 16,-11-12 6-16,11 9-2 15,-8-9-2-15,8 0 8 0,0 0-5 16,0 0-1-16,0 0-4 16,0 0 5-1,0 0-5-15,0 0 5 0,0 0-1 16,0 0 4-16,3 0-4 16,2 0-1-1,3 0-6-15,1 0 8 16,-1-5-4-16,4 1 6 0,3-4-4 15,6 4 5-15,4 0-8 16,7-4 11-16,0 4-5 0,13 1-2 16,8 3 9-16,4 0-7 15,4 0-3-15,-1 0-3 0,0 12-1 16,2-1 0-16,-5 6 6 16,-4 0 1-16,-8 2-3 15,-9-3 0-15,-1-4 10 0,-18 1 3 16,1-5 10-16,-10-8 17 15,0 0 6-15,-4 0 8 16,-2 9-24-16,-2-18-30 31,-14-1 0-31,-7-13 0 0,0-9 0 16,-2-9 0-16,-3-6 0 16,-2-10 0-16,4-5 0 15,5 0 0-15,-3 5 0 0,7 1 0 16,-1-2 0-16,-2 1 0 15,2 4 0-15,-1 9 0 0,7 3 0 16,-2 4 0-16,-1 6 0 16,13 2 0-16,-13 4 0 0,13 5 0 15,-12 8 0 1,12 3 0-16,-6 1 0 0,6-1 0 16,0 6 0-16,0-1 0 31</inkml:trace>
  <inkml:trace contextRef="#ctx0" brushRef="#br0" timeOffset="62517.75">20288 12057 2045 0,'0'0'2'0,"0"0"-5"47,0 0 2-31,0 0 5-16,-8 0-4 31</inkml:trace>
  <inkml:trace contextRef="#ctx0" brushRef="#br0" timeOffset="62561.42">20280 12057 2007 0,'0'0'-137'15,"0"0"-106"-15,-8 0-103 16,-2 0-46-16,10 0-13 16</inkml:trace>
  <inkml:trace contextRef="#ctx0" brushRef="#br0" timeOffset="63062.35">20449 12773 489 0,'0'-8'287'0,"-8"0"-120"0,8-4-83 16,-8 3-41-16,8 2 19 15,0 0 38-15,0 7 8 0,0 0-50 16,0 0-26-16,0 0-21 15,0 0-8-15,0 0-8 16,0 0-11-16,0 0-28 16,-8 0-44-16,8 0-44 0,-9 0-30 15,9 0-17-15,0 0-17 16,-11 7-34-16,-1-7 39 0</inkml:trace>
  <inkml:trace contextRef="#ctx0" brushRef="#br0" timeOffset="63199.3">20336 12900 203 0,'0'0'243'16,"-9"0"-78"-16,1 0-80 15,8 0-55-15,-8-9-33 16,0 2-23-16,8-5-44 0,-14-6-76 16,5-2-65-16</inkml:trace>
  <inkml:trace contextRef="#ctx0" brushRef="#br0" timeOffset="63366.98">20288 12861 548 0,'-13'0'477'15,"4"0"-222"-15,9 0-150 16,0 0-90-16,0 0-13 16,0-7-6-16,-8 0-15 0,8-6-73 15,0 1-78-15,0-7-40 16,4-11-9-16,14-7-26 0,5-13 28 15</inkml:trace>
  <inkml:trace contextRef="#ctx0" brushRef="#br0" timeOffset="64197.83">27328 4644 330 0,'-53'9'208'16,"9"-9"-33"-16,10 0-48 0,6 0-6 15,12 0 6-15,16 0-14 16,5-4-30-16,26-8-36 15,39-10-22-15,33-2-6 16,30-4 0-16,30-1 15 16,22 1 1-16,18-2 6 15,12 3-9-15,0 3-13 0,-1-2-7 16,-13 2 1-16,-14 0-4 16,-23 3 21-16,-27 2 15 15,-26 2 6-15,-29 5 0 16,-17-1-9-16,-14 6-5 15,-20 2-6-15,-5 2-13 16,-10 3-14-16,-4 0-14 16,-7 0-36-16,-5 0-75 15,0 0-86-15,-17 0-129 16,-12 0-38-16,-20 0-18 16</inkml:trace>
  <inkml:trace contextRef="#ctx0" brushRef="#br0" timeOffset="64706.17">27616 5169 600 0,'-53'0'312'15,"10"0"-125"-15,6 0-69 16,7 0 16-16,11 0 42 15,7-7-1-15,12 7-47 0,0-5-32 16,0 2-23-16,12-11-25 16,20-1-48-16,30-6 0 15,29-7 0-15,36-1 0 16,26 4 0-16,23 2 0 0,10-2 0 16,11 1 0-16,-4-2 0 15,-10 7 0-15,-16 2 0 16,-26 5 0-16,-22 0 0 15,-31 3 0-15,-26 3 0 16,-16 0 0-16,-13 1 0 16,-11 5 0-16,-4 0 0 15,-7 0 0-15,-2 0 0 16,-6 0 0-16,0 0 0 0,2 0 0 16,-2 0 0-16,2 0 0 15,-5-2 0 48</inkml:trace>
  <inkml:trace contextRef="#ctx0" brushRef="#br0" timeOffset="64861.36">29569 4831 2047 0,'0'-5'0'16</inkml:trace>
  <inkml:trace contextRef="#ctx0" brushRef="#br0" timeOffset="65001.71">29569 4822 2047 0</inkml:trace>
  <inkml:trace contextRef="#ctx0" brushRef="#br0" timeOffset="65142.02">29561 4822 2047 0,'-8'0'0'31</inkml:trace>
  <inkml:trace contextRef="#ctx0" brushRef="#br0" timeOffset="65602.86">29547 4815 2028 0,'-9'-16'-388'0,"-4"-14"-110"0,-4-14-47 16</inkml:trace>
  <inkml:trace contextRef="#ctx0" brushRef="#br0" timeOffset="67543.22">17769 5710 215 0,'-13'-12'267'15,"5"1"-53"-15,8-2-70 16,0 4-44-16,0 1-12 16,0 1 16-16,0-2-33 15,0-3-31-15,13 1-20 0,2-6-12 16,16-8-8-16,11-7 3 16,15-5 0-16,8 0-4 15,5-3-2-15,4 4 7 0,2-2-7 16,1 10 0-16,1-1-22 15,-10 1-36-15,-3 8-46 16,-11 3-19-16,-10 7-6 16,-11-1 3-16,-14 4-6 0,-7 2-43 15,-12 5 3-15</inkml:trace>
  <inkml:trace contextRef="#ctx0" brushRef="#br0" timeOffset="67942.11">17944 5931 84 0,'-8'16'221'0,"8"-4"-58"16,-8 0-45-16,8-12-36 15,0 0-10-15,0 0-5 16,0 0-3-16,0 0-1 0,3 0-25 15,14-7-22-15,6-7-11 16,18-1 2-16,11-11-3 16,13 3-1-16,0-5-2 0,-3 3 1 15,0 0-1-15,-6 6 4 16,-7-2-4-16,-9 4 1 16,-7 5 2-16,-9-1-6 15,-5 6 3-15,3-2-2 0,-6 2 3 16,-4 2-1-16,-4 1 0 15,-4 1-3-15,2 3 3 16,-6 0-3-16,0 0 0 16,0 0-9-16,0 0-37 0,0 0-51 15,0 0-42-15,0-4-45 16,-14-1-62-16</inkml:trace>
  <inkml:trace contextRef="#ctx0" brushRef="#br0" timeOffset="69522.23">17691 3150 102 0,'5'-15'219'0,"-5"2"-61"16,0 5-61-16,0 8-50 16,0 0-16-16,0 0-17 15,0 0-5-15,0 0-7 16,-8 0-1 0,8 0-3-1,-14 0 6-15,3 12 1 16,0 0-2-16,-2 0-3 15,0-3 2-15,1-9 2 16,12 7-2-16,-8-7 5 0,8 0 3 16,0 0 6-16,0-3 5 15,0-10-2-15,3-2-8 16,11-6-9-16,2-1 3 16,8 3 0-16,4-1-4 15,1 1-1-15,4-4 3 16,-1 12-2-16,1 3-5 0,-5 0 2 15,-7 8 1 1,0 0 1-16,-11 0-2 0,3 0 2 16,-5 11 0-16,1 10 3 15,-9-1-3-15,0 5-2 16,0 4 2-16,0 3 0 16,0 5 2-16,-17 3-1 15,-5 1-1-15,0 8 2 0,-7-2-2 16,1 3-3-16,-1-4 0 15,1-6 5-15,3-3-2 16,4-5-1-16,5-4 3 16,-1-8-3-16,6-3 3 0,0-6-1 15,11-11 1 1,-10 0 4-16,10 0 4 0,0 0 4 16,0 0 5-16,0 0-5 15,0 0 2-15,0 0-2 16,0 0 1-16,0 0 1 15,0 0-6-15,0 0 4 16,0 0-2-16,0 0 2 0,0 0-6 16,0 0 9-16,0 0-2 15,6 0-13-15,2-2 6 16,2-7-9-16,7-8 1 16,13-3 2-16,5 0-1 15,10-4-1-15,8-4 1 16,12-6 3-16,3 6-2 0,11-1-5 15,-3 5 4-15,-7 3-3 16,-4 7 5-16,-12-4 0 16,-8 6-1-16,-11 4 7 15,-11 0-1-15,-7 4 12 16,-3-1-1-16,-5 5-2 0,-2 0 15 16,-6 0 1-16,0 0-15 15,0 0-12-15,0 0-1 16,0 0-7-16,0 0-14 15,0 0-34-15,0 0-47 16,-10 0-73-16,-3 17-22 16,-4-1-71-16</inkml:trace>
  <inkml:trace contextRef="#ctx0" brushRef="#br0" timeOffset="74814.28">21355 5254 22 0,'0'-11'69'0,"0"-1"73"0,0-1-3 15,0 6-52 1,-9-3-27-16,9 6-14 0,-8 1-1 16,8-1 7-16,0 4 4 15,-8 0 1-15,8 0-17 16,0 0-7-16,-9 0-14 0,9 0 0 16,0 0 7-16,0 0 0 15,0 0 9-15,9 0 4 0,7-5-15 16,14-2-8-16,22-2 0 15,30-3 0-15,39-8 8 16,49-5-7-16,45-4-4 0,36-4-6 16,21 2-1-1,0-7-6-15,-6-2 0 0,-20 4-3 16,-18 3 9-16,-27 4-10 16,-40 5 4-16,-31 8 0 15,-34 4 4-15,-23 0 28 0,-22 2 40 16,-16 6 25-16,-10 4-17 15,-8 0-27-15,-9 0-28 16,-2-3-16-16,-6-2-3 0,0 5-32 16,0 0-46-16,0 0-67 15,-14 0-63-15,-15 0-29 16,-13 12 19-16,-18 1-51 16</inkml:trace>
  <inkml:trace contextRef="#ctx0" brushRef="#br0" timeOffset="75286.55">21821 5637 168 0,'-57'0'254'0,"13"0"-86"16,6 0-71-16,16 0-45 15,5 0-5-15,9 0 12 16,8 0 2-16,0 0-11 16,8-8-12-16,20 1-17 15,24-9-10-15,35-6 1 0,40-9 0 16,34-7 6-16,30-2-2 16,16-5-5-16,4 4 1 15,-9 5-5-15,-12 3 0 0,-15 5-6 16,-20-1-3-16,-16 5 2 15,-17 3 4-15,-21 0 2 16,-20 6-4-16,-15 2 30 16,-15 1 12-16,-14 4 6 0,-9-1-13 15,-8 6-17-15,-2 3-6 16,-5 0-11-16,-5 0 5 16,-8 0-5-16,0 0-5 0,0 0-6 15,0 0-4-15,0 0-5 16,0 0 2-16,0 0-13 15,0 0-18-15,0 0-33 0,0 0-25 16,0 0-26-16,0 0-25 16,0 0-17-16,0-9-52 15</inkml:trace>
  <inkml:trace contextRef="#ctx0" brushRef="#br0" timeOffset="76254.71">24433 4225 114 0,'0'0'235'0,"0"0"-87"16,0 0-59-16,0 0-44 16,0 0-21-16,0 0-2 15,0 0 9-15,0 0-3 16,0 0-2-16,0 0-7 0,0 0-6 16,0 0-3-16,0 0 0 15,0 0-8-15,0 0-25 16,0 0-32-16,0 0-38 15,-17 0-73-15,-7 12-65 16</inkml:trace>
  <inkml:trace contextRef="#ctx0" brushRef="#br0" timeOffset="76533.87">23396 4568 390 0,'0'0'162'15,"0"0"-78"-15,0 0-43 16,0 0-6-16,0 0 31 0,0 0 18 16,0 0-17-16,0 0-32 15,0 0-18-15,0 0-6 16,0 0-12-16,-6 0-1 0,6 0-8 15,-8 0-26 1,8 0-30-16,-9 0-46 0,-3 0-19 16,-5 0-56-16,-4 0-31 15</inkml:trace>
  <inkml:trace contextRef="#ctx0" brushRef="#br0" timeOffset="77641.24">21971 4649 506 0,'-20'0'239'0,"9"-5"-118"16,11 5-64-16,-9 0-34 15,9 0-8-15,0 0 8 0,0 0-8 16,0 0 3-16,0 0 1 15,0 0-2-15,0 0-2 16,0 0 0-16,-8 0-1 0,8 0-6 16,0 0 1-16,0 0-7 15,0 0 0-15,0 0 4 16,0 0-2-16,0 0-10 16,0 0 11-16,0 0-4 0,0 0-2 15,0 0-1 16,0 0 3-31,0 0 2 16,0 0-6-16,0 0 2 16,0 0 2-16,0 0 2 15,0 0-5 1,0 0 4-16,0 0 0 16,0 0-1-16,0 0-3 15,0 0-3-15,0 0 7 16,0 0-1-16,0 0 1 15,0 0-1-15,0 0 1 16,0 0-4 0,0 0 4-16,0 0 0 0,0 0 3 15,0 0-9-15,0 0 2 16,0 0 1-16,0 0 2 16,0 0-2-16,0 0 7 15,0 0-8-15,0 0 1 0,0 0 6 16,0 0-9-16,0 0 1 15,0 0 1-15,0 0 3 16,0 0 1-16,0 0-1 0,0 0-3 16,0 0 1-16,0 0 4 15,0 0-5-15,0 0 3 16,0 0-4-16,0 0 8 16,0 0-4-1,0 0 7-15,0 0-5 0,0 0 5 16,0 0 6-16,0 0 0 15,0 0-5-15,0 0 3 16,0 0-5-16,0 0-4 0,0 0 7 16,0 0-4-16,0-5 2 15,0 5-2-15,0 0-1 16,0 0-6-16,0-2 7 0,0 2 1 16,0 0 1-1,0 0 0-15,0 0-5 0,0 0-4 16,0 0 5-16,0 0-3 15,0 0 0-15,0 0 5 16,0 0-13 0,0 0 8-16,0 0 2 0,0 0-1 15,0 0 0-15,0 0-1 16,0 0 1 0,0 0-1-16,0 0-6 0,0 0 10 15,0 0 3-15,0 0 6 16,0 0-4-16,0 0 16 15,0 0 16-15,0 0 12 0,0 0 2 16,0 0-4 0,0 0 2-16,0 0-3 0,0 0-10 15,0-5 2-15,0-1-13 16,0 4 1-16,0-3-6 16,0 5-7-16,0 0-10 0,0 0-3 15,0 0-2-15,0 0-1 16,0 0-10-16,0 0-47 15,0 0-104-15,0 0-146 0,0 0-68 16,14 0-13-16</inkml:trace>
  <inkml:trace contextRef="#ctx0" brushRef="#br0" timeOffset="79448.5">24354 5850 87 0,'0'-5'159'15,"0"1"-11"-15,0 4-48 16,0 0-32-16,0 0-25 15,0 0-4-15,0 0 10 0,5 0 14 16,-2 0 12-16,7-4-3 16,-2 0-11-16,0-1-1 15,6 5-6-15,-8 0-6 16,5 0-9-16,3 0-7 16,6 0 14-16,8 9-15 0,5 4-17 15,8 2 1-15,-1 1-10 16,4 0 4-16,7 6-5 15,1 2-1-15,0 4 2 0,2 1 8 16,3-1-4-16,-1 1 9 16,-5-1-3-16,0 1-3 15,-8-4 6-15,-1-2 5 0,-6 2-4 16,-4-1 2 0,-3 0-2-16,-1 5-2 0,-3-2 2 15,-2 7-1-15,2 2-2 16,0 6-7-16,-1 2-5 15,-2 0-1-15,0 2 5 0,3-1-3 16,-4 0-5-16,1-6 1 16,0 3-5-16,-1-6 6 15,-2 1 4-15,-2-4-3 0,0-1-2 16,-2 5 7-16,-1-1 11 16,-3 2-2-16,0 2-1 15,2 2-4-15,-5 2 5 0,4 0 9 16,-2 5-8-16,-2-4-2 15,0 0-6-15,1 3 2 16,0 2 4-16,-1-3 1 16,-3 3-2-16,-1-1 12 15,0 3-5-15,1 1 5 16,3 5 16-16,-4 3 8 0,0 7 3 16,1 7-54-16,-5 2 0 15,0 4 0-15,0-4 0 16,0 1 0-16,0-5 0 0,0-5 0 15,0-6 0-15,0-1 0 16,-9-4 0-16,-3 0 0 16,3-1 0-16,-3 6 0 0,-3 3 0 15,-1 1 0-15,-6-4 0 16,2 1 0-16,-3 7 0 16,-2-1 0-16,-1-1 0 15,3 2 0-15,-6 3 0 0,5 1 0 16,-4 4 0-16,3-2 0 15,-1 2 0-15,3-1 0 16,-1 0 0-16,-5 0 0 0,1 6 0 16,-1-1 0-16,-2-2 0 15,-6 3 0-15,0 2 0 16,0-4 0-16,-2-1 0 16,2-1 0-16,1-6 0 0,-2-4 0 15,-2-4 0-15,-1-4 0 16,0 1 0-16,2-5 0 15,-6-5 0-15,0 0 0 0,-5 1 0 16,2-3 0-16,-1-5 0 16,-2 3 0-16,-3-3 0 0,1 0 0 15,2 0 0-15,-3-1 0 16,4 4 0-16,2-2 0 0,2-1 0 16,3 4 0-16,4-6 0 15,0-1 0-15,4-2 0 16,-7 2 0-16,2-2 0 0,-2 1 0 15,-1-1 0-15,-4 1 0 16,4-3 0-16,-2-7 0 16,0 2 0-16,1 0 0 15,-2 3 0-15,6-4 0 0,0 4 0 16,0 2 0-16,-4 4 0 16,1-3 0-16,0 2 0 0,-2 4 0 15,0-5 0-15,0 1 0 16,0-1 0-16,5 2 0 15,-5-5 0-15,-91 64 0 16,85-68 0 0,-167 105 0 15,156-100 0-31,2-3 0 0,-1 6 0 16,-4 0 0-16,0-1 0 15,-5-3 0-15,1 0 0 0,1-3 0 16,-2-7 0-16,5 2 0 15,0-1 0-15,9 1 0 0,4-5 0 16,-1 2 0-16,7-3 0 16,2-3 0-16,6-4 0 0,4 0 0 15,4 1 0 1,7-5 0-16,-2 0 0 0,4-3 0 16,10-1 0-16,-3-8 0 15,3 12 0-15,0-3 0 0,-2-9 0 16,0 7 0-16,1-7 0 15,4 12 0-15,0-12 0 0,0 9 0 16,1-9 0-16,-6 7 0 16</inkml:trace>
  <inkml:trace contextRef="#ctx0" brushRef="#br0" timeOffset="79510.87">21420 13436 1971 0,'0'0'-288'0,"0"0"-59"0,0-11 0 15,0-6 44-15,0 1 40 16,0-4 61-16</inkml:trace>
  <inkml:trace contextRef="#ctx0" brushRef="#br0" timeOffset="80188.95">21666 12928 402 0,'0'-12'310'15,"0"12"-65"-15,0 0-104 16,-9 12-59-16,-17 13-9 0,-2 7 32 16,-5 9 14-16,-8 4-6 15,-3 8-35-15,-8 3-32 16,-3 0-5-16,3 7-6 16,4-4 2-16,3-1-16 0,9-5-15 15,7-7 1-15,12-10-3 16,11-8-15-16,6-4 6 0,18-8 0 15,20-16 3-15,10 0 3 16,12 0-9-16,9 0 4 16,4-3 0-16,5 3 4 0,-1 0 7 15,-4 13-4 1,-8-6-4-16,-11 6 3 0,-10-5 10 16,-6 0 24-16,-15-8 33 15,-3 7 23-15,-6-7-92 16,-11 9 0-16,-3-21 0 47,0-21 0-47,-13-7 0 15,-3-18 0-15,-4-11 0 16,1-8 0-16,-7 1 0 0,6-4 0 16,-5 7 0-16,6 14 0 15,1 5 0-15,2 8 0 0,4 11 0 16,-4 7 0-16,4 6 0 15,0 7 0-15,4 2 0 16,8 6 0-16,0-1 0 16,-9 8 0-16,9 8 0 62,0-8-40-15,0 7-104-31,0-7-49-16,0 0-54 0,0 0-38 15,0 0 3-15,0 0 17 16,9-12 0-16</inkml:trace>
  <inkml:trace contextRef="#ctx0" brushRef="#br0" timeOffset="82218.45">27653 4582 95 0,'-8'0'144'16,"8"0"-4"-16,0 0-41 15,0 0-33-15,-8 0-23 0,8-3-8 16,0 3 13-16,0 0-2 16,0 0-3-16,0 0-11 15,0 0-1-15,0 0 3 16,0 0-2-16,0 0 6 0,0 0-9 16,0 0 6-1,0 0 0-15,8 0-6 0,11 0-6 16,23 0-6-16,30-9 3 15,40-3-4-15,36-4-2 16,40-8-7-16,23-5-1 16,17-4-6-16,-2-3 2 15,-6-4 0-15,-21 3-4 16,-19 0 5-16,-27 5-3 0,-18-1 3 16,-26 4-1-16,-20 0 2 15,-15 5 21-15,-18 0 26 16,-16 8 14-16,-11 4-11 15,-9 4-13 1,-4 3-12-16,-5 2-11 0,-2 3 0 16,-9 0-6-16,0 0-1 15,0 0-6-15,0 0 6 16,0 0-6-16,0 0-6 16,0 0 6-1,0 0-8-15,0 0 1 16,0 0-4-1,0 0 4-15,0 0 0 16,0 0 5-16,0 0-15 16,0 0 0-1,0 0-19-15,0 0-21 16,0 0-69-16,-9 0-89 16,1 0-47-16,-3 0-10 15,-9 10 7-15</inkml:trace>
  <inkml:trace contextRef="#ctx0" brushRef="#br0" timeOffset="82934.34">28660 5116 64 0,'0'9'127'16,"0"-9"42"-16,0 0-53 0,8 0-26 15,5 0-34 1,5 0-22-16,21-9-9 16,17-3 8-16,22-5 2 0,15 1 2 15,11-8-11-15,15-4-11 16,7-5-6-16,-1 0-3 16,-3 1 10-16,-11 4 5 15,-13-1 0-15,-19 3 4 16,-14 10 11-16,-16 4-1 15,-16 1-4-15,-13 3 3 0,-3 4-15 16,-8-1-4-16,-1 5-8 16,-5 0-4-16,2 0-1 15,-5 0-1 1,0 0 5-16,0 0 3 0,0 0 8 16,0 0 11-16,0 0-7 15,0 0 2-15,0 0-9 16,0 0-6-16,0 0 0 15,0 0-6-15,0 0 6 16,0 0-4 0,0 0 5-16,0 0-4 15,0 0 3-15,0 0 3 0,0 0-8 16,0 0 6 0,0 0 2-16,0 0-1 15,0 0-2-15,0 0 2 0,0 0-6 16,0 0-6-16,0 0 7 15,0 0-2-15,0 0-2 16,0 0 3-16,0 0-8 16,0 0-3-16,-8 0-29 15,-6-3-112-15,-10-7-122 16,-20 3-98-16</inkml:trace>
  <inkml:trace contextRef="#ctx0" brushRef="#br0" timeOffset="84626.99">17838 3463 37 0,'-9'-7'82'0,"9"-2"74"16,0 1-11-16,-6 1-32 15,6-3-36-15,0 6-17 0,0 2-10 16,0-3 7-16,0 0-6 15,0 2 10-15,0-2-6 16,0 5 14-16,0 0-11 16,0-4-22-16,3-4-8 15,4 0-13-15,6-4-13 16,8 0 0-16,10 0-1 16,11-1 0-16,6 1-1 0,5-1-3 15,4 1 5-15,8 5-1 16,-1-2 0-16,-2 9 3 15,-10 0-7-15,-7 0 5 16,-8 0-4-16,-8 0 0 16,-10 0 0-16,-2 0-2 0,-1 0 8 15,-4 13-4-15,0 2 3 16,-1 6-4 0,3 3-1-16,-6 5 2 0,0 9-5 15,-8 2 6-15,0 1-1 16,0 3 0-16,0 1-3 15,-8 3 4-15,-5-3 0 0,1-5-6 16,1-2 3-16,-7-2 7 16,-1-3-5-16,-3-2 0 15,-1-2 0-15,-6 0-3 16,-7-3 6-16,-1-7-1 0,-3 2-2 16,-5-5 0-16,5-4 0 15,2-4 4-15,6-8-7 16,4 0 7-16,4 0-3 15,3 0 9-15,6 0 17 16,1 0 3-16,14 0 9 16,0 0-5-16,0-8-1 0,0-1 9 15,0 2-1-15,0-1-8 16,0 4-7-16,0-1 0 16,6-7 5-1,-3 8-24-15,2-3-4 0,-2 1-4 16,0 2 2-16,2 4-3 0,-1 0-1 15,5 0-5 1,-5 0 4-16,4 0 1 0,-4 0 1 16,1 0 3-1,-2 0-1-15,3 0-4 0,-6 0 2 16,0 0 0-16,0 0 1 16,0 0 4-16,0 0-6 15,0 0 4-15,0 0 3 16,0 0-5-16,0 0 4 0,0 0-4 15,0 0 3-15,3 0-2 16,0 0 1-16,-3 0 2 16,0 0-7-16,0 0 5 0,0 0 1 15,0 0-3-15,0 0-1 16,0 0 3 0,3 0-2-16,2 0 2 15,-2 0-1-15,-3 0 2 16,5 0-10-16,-2 0 5 15,6 0-1-15,-9 10 8 0,0-10-2 16,5 0 1-16,-1 0-5 16,0 0 5-16,-4 0-9 15,0 0 8-15,0 0-6 16,0 7 6-16,0-7-1 16,0 9-3-16,0-9-1 15,0 0 10-15,0 0-2 16,0 0-10-16,0 0 7 0,0 0 1 15,0 0-1 1,0 0-7-16,0 0 8 16,0 0-2-16,0 0 0 15,0 0 3 1,0 0-7-16,0 0-2 16,0 0-9-16,0 0-7 0,0 0-25 15,0 0-52-15,0 0-51 16,0 0-43-16,0 0-21 15,0 0-41-15,0 0-4 16</inkml:trace>
  <inkml:trace contextRef="#ctx0" brushRef="#br0" timeOffset="97743.87">2098 2038 212 0,'-24'-45'298'16,"-9"9"-134"-16,-10 8-78 15,-7 12-43-15,2 16-25 16,-1 11-9-16,0 22-2 16,5 17-7-16,7 19 2 15,9 16-4-15,11 8 2 16,17 0 0-1,3-11 3-15,19-13-5 0,5-14-3 16,11-15 6-16,3-16-1 16,3-24 6-16,5-12-2 15,-1-16-2-15,5-26 1 16,-8-10 5-16,-8-15 23 16,-14 3 21-16,-14-2 17 15,-9 13-11-15,-17 8-13 16,-4 12-21-16,5 7-7 15,1 15-15-15,7 11-2 16,8 4-6-16,0 8-2 16,0 15 7-16,17 10 4 15,11 11-6-15,12 5 3 16,17 0 4-16,11 1-13 16,10-6-22-16,-1-3-69 15,-4-2-16-15,-4-2-33 16,-7-4-8-16,-18 0-69 15</inkml:trace>
  <inkml:trace contextRef="#ctx0" brushRef="#br0" timeOffset="98668.36">966 3289 307 0,'-98'70'182'16,"21"-18"-84"-16,24-12-43 16,21-16-26-16,32-24 20 15,35-15 15-15,55-34-15 16,60-28-8-16,73-29 2 16,74-30-3-16,45-18-7 15,20-17-1-15,5-7-9 16,9-7-12-16,-23 16-5 0,-33 13 1 15,-48 27-5 1,-53 22 2-16,-48 31 0 16,-46 14 22-16,-35 21 25 15,-28 13 13-15,-18 7-14 16,-12 9-7-16,-12 5-2 16,-7 7-9-16,-4 0-12 15,-1 0-8-15,-1-5-3 16,-4 1-1-16,6 4-9 15,-4 0-5-15,6 20-1 0,11 21 7 16,10 24-3 0,15 29 5-16,10 23 0 15,8 13-4-15,6 6 5 16,-3-8-3-16,0-4 1 16,-3-13-1-16,-7-18 3 15,-9-20-1-15,-12-20-1 16,-9-14 1-16,-12-9 6 0,-7-10-1 15,-9-3-2-15,-33-2-1 16,-33 2-6-16,-40 8 3 16,-43 16-1-16,-58 23-2 15,-57 31 0-15,-33 38-4 16,-19 43 5-16,-21 23-4 16,-8 13 6-16,0 4-1 15,15-9 0-15,25-11-2 16,30-17-2-16,31-22 1 15,37-22-1-15,36-21 3 16,32-19 3-16,38-25-2 16,25-23 1-16,22-6-1 0,18-16 3 15,12-6 2-15,11-10-2 16,6-9 0-16,7 0 6 16,0 0 17-16,0-9-4 15,7-10-19-15,1-19-2 16,0-10 5-16,-3-21-8 0,-5-16-2 15,-8-26-4 1,-12-20 0-16,-10-11 4 0,4-17-2 16,-8-3 7-16,5 7 2 15,2 9-8-15,2 15 4 16,4 21-6-16,1 17 1 16,4 15-13-16,5 16-17 15,2 19-22-15,9 10-17 0,0 9-14 16,0 8-4-16,0 3 1 15,0 4 32-15,0 9 12 16,3 0-15-16,6 13-35 16,2-1-3-16,2 1-47 15,-4 2-60-15</inkml:trace>
  <inkml:trace contextRef="#ctx0" brushRef="#br0" timeOffset="99158.92">1644 3252 243 0,'-13'-24'237'0,"2"3"-110"15,2 4-60-15,9 2-25 16,-8-1 5-16,8-5 8 16,0 5-3-16,0 0-13 15,0 2-14-15,3 14-14 16,5 0-5-16,1 10 1 16,4 10-2-16,4 8-1 15,-2 16 5-15,10 23-1 0,3 14-12 16,1 21 12-16,2 20 13 15,6 12 3 1,-4 9-7-16,-4-10-7 16,-1-8-5-16,0-10-4 15,4-13 1-15,1-16 2 0,-4-14-4 16,-4-14 0-16,-6-17-1 16,-2-13 6-16,-5-7-1 15,-4-13-2-15,-8-25-20 16,-13-16-62-1,-2-15-24-15,-2-18-20 16,0-10-4-16,1-19-30 16,8-9-49-16</inkml:trace>
  <inkml:trace contextRef="#ctx0" brushRef="#br0" timeOffset="99958.23">2278 3044 164 0,'35'-68'223'0,"-2"6"-80"15,-5 13-46-15,-7 8-23 16,-5 9 6-16,-4 12 12 16,-4 3-30-16,0 13-33 15,0 4-20-15,5 21-2 16,3 11 5 0,1 14-4-16,7 11-3 15,0 8 2-15,4 12-5 16,1 9 6-16,-1 7 0 0,-3-4-4 15,0-8-1-15,-1-12 2 16,-5-11-5-16,3-9 2 16,-12-8-3-16,4-5 4 15,-6-1-2-15,0 8 3 16,0-3-2-16,1 1-2 16,-2-5-1-16,1 1-1 15,1-1 8-15,-1 2-2 16,0-10-9-16,0-4-13 15,1-11-25-15,-9-13-27 16,0-13-47-16,3-24-20 16,5-28-3-16,0-32-11 15,5-30 15-15,-5-10 58 16,0-3 75-16,0 6 159 16,-4 9-30-16,-4 12-36 15,0 17-28-15,0 15-1 16,0 12-10-16,0 17 30 0,0 9 13 15,0 15-31-15,0 9-31 16,0 11-17 0,8 8-7-16,8 23 6 0,9 23 3 15,2 11-4 1,6 13-5-16,-1 14-7 16,4 9 5-16,2 22 1 15,3 3-6-15,2-1-5 16,0-11-20-16,-4-20-48 15,-7-24-12-15,-7-30 15 0,-9-32-24 16,-7-37-6-16,-9-37 28 16,0-30 16-16,-12-27 40 15,-1-20 24-15,1-11 9 16,-1 3 56 0,5 28 78-16,8 30-27 15,-8 22-59-15,8 22-33 16,0 22-21-16,0 10-9 0,0 16-4 15,8 21 3-15,13 20 0 16,10 18 4-16,12 17-5 16,1 9 0-16,5 10-3 15,-1 8-11-15,-6 0-56 16,-10 7-75-16,-7 1-67 16,-22 3-334-16</inkml:trace>
  <inkml:trace contextRef="#ctx0" brushRef="#br0" timeOffset="100339.95">893 4665 312 0,'-40'0'192'0,"10"0"-90"16,13-16-53-16,25-9-30 15,31-20 0-15,32-28 10 16,51-34 0-16,57-38-8 16,66-35 6-16,51-20 9 15,29 1-7-15,3 8-3 16,1 16-15-16,-21 20-3 15,-28 24-6-15,-35 22 4 16,-43 19-4-16,-42 21-2 0,-46 21-13 16,-30 11-18-16,-27 13-4 15,-21 7-10-15,-16 10-15 16,-20 7-13-16,-17 16-8 16,-22 7-44-16,-31 14-81 15</inkml:trace>
  <inkml:trace contextRef="#ctx0" brushRef="#br0" timeOffset="100655.25">1639 4306 387 0,'-141'69'180'0,"31"-16"-84"15,37-15-57-15,27-22-20 0,32-16 3 16,33-29 5-16,50-32 4 15,66-37-4 1,72-40-4-16,59-33 1 0,39-13-8 16,20 5 12-16,17 13-11 15,-2 14-6-15,-10 19-13 16,-30 15-17-16,-40 19-4 16,-45 23-4-16,-49 20-8 15,-44 10-12-15,-40 18 0 16,-29 11-19-16,-30 13 11 15,-23 4-4-15,-31 24-11 16,-39 9-80-16,-39 12-196 16</inkml:trace>
  <inkml:trace contextRef="#ctx0" brushRef="#br0" timeOffset="100889.2">1818 4257 387 0,'-142'78'162'15,"40"-21"-85"-15,46-24-47 16,48-33-11-16,61-33 6 16,72-41 8-16,81-44-4 0,67-44 6 15,53-26 22-15,42-7-1 16,28 7-13-16,-12 18-6 16,-30 20-28-1,-55 26-5-15,-62 27-21 16,-58 16-51-16,-58 20-71 0,-40 8-33 15,-43 8-64-15</inkml:trace>
  <inkml:trace contextRef="#ctx0" brushRef="#br0" timeOffset="101371.25">1769 3529 437 0,'-133'32'133'16,"35"-24"-68"-16,49-16-38 16,49-24-6-16,49-22 22 15,49-18-2-15,55-18 1 16,59-16-12-16,40-11-2 16,23-14-11-16,27-4-7 15,11 4-7-15,-10 10 2 0,-26 15-19 16,-46 20-29-16,-52 22-16 15,-45 19 0-15,-45 16-6 16,-40 22 14-16,-49 19 14 16,-40 23-12-1,-50 23-22-15,-52 19-55 16,-37 17 3-16,-24 12 41 0,-24 8 42 16,-18 8 31-16,-18 9 88 15,-10-6 107-15,6-6-82 16,22-18-30-16,30-19-20 15,45-21 7-15,45-20 1 16,43-25-10-16,54-28-12 16,48-30 1-16,65-22-1 15,70-26-4-15,69-20-3 16,52-20-1-16,53-16-14 16,52-13-18-16,24 5-31 15,-2 7-36-15,-33 16-53 16,-41 25-41-16,-41 21-89 15</inkml:trace>
  <inkml:trace contextRef="#ctx0" brushRef="#br0" timeOffset="109958.21">24672 3732 13 0,'0'-8'19'15,"0"3"8"-15,0 2 10 0,0-2 12 16,0 5 10-16,0-4 11 16,0 0 23-16,0-3-31 15,0 7-15-15,5 0 0 16,-1-5 0-16,-4 5 13 0,0 0 12 16,0 0 12-16,0 0 4 15,0 0 9-15,0 0-2 16,0 0-5-16,0 0 3 15,0 0-8-15,0-5-3 16,0 5-16-16,0 0-15 16,0 0-8-16,0 0-9 0,0 0-14 15,-9 0-9-15,1 10 1 16,8-3-11-16,-13 6-5 16,13 0 4-16,-12 7 0 15,-2 3 1-15,-3 6 5 0,-4 3-3 16,-3 2-1-1,-4-1 1-15,-1-2 1 0,-7 2 4 16,-10 3-4-16,2-3-2 16,0 0 5-16,-1-5-5 15,1 2 1-15,6-7-2 0,6-7-1 16,2 1-2-16,6-4 2 16,9-13 2-16,3 0 11 15,-1 0-6-15,4 0 17 0,1 0 13 16,8 0 10-16,-12-13-16 15,1-8-5-15,11-3-8 16,-8-4-2-16,8-8-10 16,0-6 0-16,0-6-10 15,0-5-3-15,5-1 3 16,6 2 4-16,4-1-17 0,2 0 11 16,5 4 0-16,1 9 2 15,6-1 6-15,-1 4-1 16,-1 5-7-16,2 3 0 15,-4 4 6-15,0 6 0 0,-5 3-3 16,5-1 5-16,-2 4-7 16,2 5 1-16,2 0 4 15,6 4 2-15,1 4-2 16,-3 0-4-16,6 0 5 0,-6 0-3 16,0 0-3-16,-5 8 13 15,4-8-13-15,-4 12 1 16,-3 6 7-16,-4 1-5 15,-1 6 2-15,-2 3-3 16,-4 4 1-16,-1 7 2 16,-6 5 2-16,-5 0 3 0,0 5-4 15,-8 4 5-15,-5 3-6 16,-7 0 0-16,-1 2 7 16,-7-1-7-16,-4 0 2 15,-1-4 2-15,-7-4 2 16,4-4-3-16,-1-4 2 0,4-8 1 15,10-9 4-15,2-8-4 16,8-4 8-16,4-5-6 16,9-7-6-16,0 0 6 15,0 0 9-15,0 0-5 0,0 0-5 16,0 0 1-16,0 0 4 16,9 0-3-16,-4 0-1 15,3 0-13-15,0 0 7 0,5-2-1 16,-2-3-3-16,9 0 1 15,9-2 1-15,4 3 0 16,-1-1 2-16,1 5-1 0,3 0-6 16,-1 0 5-16,8 0-2 15,-4 9 4-15,3 3-7 16,-6 6 6-16,1 1-4 16,-10 1-5-16,2 9 2 15,-8-1 3-15,-6 5 5 0,-2-1-9 16,-13 5 2-16,0-1 13 15,0 2-8-15,-13-2 0 16,3-3 3-16,-7-2 2 16,-5-2 5-16,-1-1 2 0,-6-2 5 15,-4-2 1-15,-7-5-18 16,-4-3 0-16,-5 1 0 0,0-4 0 16,2-13 0-1,4 8 0-15,12-8 0 0,1 0 0 16,7 0 0-16,6 0 0 15,6 0 0-15,11-8-151 63,0 0-110-63,0-3-78 0,0-7-12 16,-13 2-16-16</inkml:trace>
  <inkml:trace contextRef="#ctx0" brushRef="#br0" timeOffset="111555.02">24639 3753 85 0,'0'-12'191'15,"0"0"-29"-15,0 2-36 16,0 7-51-16,3-2-19 16,3 1 0-16,-3 0-10 0,2 1-10 15,-5 3-10-15,0 0 3 16,0 0-1-16,0 0 5 15,0 0-6-15,0 0-6 16,-8 11-3-16,-6-3-5 16,5 5-3-16,-8 8 14 15,-4 3 6-15,-6 0 9 0,-12 4 2 16,-4 0 5-16,-8-2-15 16,8-6 2-16,-5-4-15 15,-135 22 18 16,109-38-33-15,49 0 1-16,6 0-2 0,2-10 4 16,2-1 2-16,1-6-11 15,14-2 4-15,-8-7-1 16,8-2-2-16,0 0 2 16,0-4-2-16,0-5 4 0,8-5-5 15,6 2 0-15,1-5-6 16,10 1 4-16,3-2 5 15,1 6-8-15,7 4 4 16,1 2 3-16,2 6-7 0,4 4 3 16,-4 3 4-16,7 6-1 15,-2 2-3-15,-1 5 8 16,0-1-1-16,-4 2 3 16,-2 7-4-16,-1 0-6 15,-1 0 3-15,-10 0-1 16,1 0 2-16,-4 7 1 15,-8 2 1-15,-2 3 6 16,-4-1-6-16,0 2-1 0,2 8 0 16,1 3-3-16,2 0 4 15,-1 9 3-15,-1 0-2 16,-3 3-6-16,1 3 8 0,-5-4-7 16,-4-2 5-16,0 0-4 15,0-2 4 1,0 2 0-16,-13 0-2 0,5-2 0 15,0-1-2-15,0-2 2 16,-4 5 1-16,1-5-8 0,-1 6 7 16,-5-3 6-16,-8 2-1 15,1 5-4-15,-6-3-4 16,5 1 7-16,-5 1-6 16,3-5 2-16,-3-3 4 0,6 0-1 15,-1-4 5-15,1-6-6 16,0 2 3-16,-1-1 0 15,1 1 1-15,-1-5-11 16,6 1 10-16,-1-5-5 16,2 0 0-16,7-12 3 0,3 8 0 15,-1-8-1-15,9 13-5 16,0-13 7-16,-8 0 1 16,8 0-4-16,0 0-3 15,0 0 5-15,0 0-2 16,0 0 0-16,0 0 3 15,0 0-1-15,3 0 0 16,6 0 0-16,4 0-3 16,3 0 6-16,0 0-5 15,6 0 4-15,1 7-10 16,5-7 7-16,3 0-1 16,7 0 0-16,-2 0 1 0,1 0-5 15,-1 0 8-15,1 8-2 16,-6 1-6-16,-5-9-2 15,-3 12 6-15,-1-12 1 16,-6 7-5-16,5 1 4 0,-1 5 1 16,-1-5 2-16,-2 1 4 15,0 3-1-15,0 0-4 16,-3 0 2-16,-2 0-5 16,-3 4 1-16,-1 1 0 15,-8-1-4-15,0-4 7 0,0 5 3 16,0-5 1-16,-12 0 10 15,0 4-2-15,-4 0 12 16,-9 1 0-16,-7 3 0 0,-8-4 9 16,-7 0 8-16,-1 1-6 15,-4 0-5-15,4-5-10 16,3-12 0-16,1 7-8 0,1-7-5 16,12 0 3-16,2 0-11 15,6 0 7-15,2 0-8 16,4 0 1-16,5 0-2 0,12-3-2 15,0-5-22-15,0 3-44 16,0-2-62-16,0-1-74 16,0-6-61-16,0-1-20 15,5-2-8-15,-5 2 21 0</inkml:trace>
  <inkml:trace contextRef="#ctx0" brushRef="#br0" timeOffset="114181.32">24376 3814 67 0,'4'-17'125'0,"4"6"46"16,-4 2-53-16,0 1-31 16,-4 4-30-16,0 4-3 15,0 0-6-15,-12 12 66 32,0 8-88-32,-6 5 17 15,-5-1 4-15,-45 33 42 16,26-32-54-1,2-6-3-15,-2-2 13 16,8-5 1-16,-5-3-14 0,5-9-14 16,5 0-7-16,4 0 1 15,8 0 4-15,6 0-3 16,11 0 3-16,0-9-1 0,0-3-11 16,3-5-2-16,10-6-6 15,7-6 5-15,8-5-4 16,6 2 1-16,5 0 2 15,13 0-3-15,2 3 3 16,0 9-8-16,-7 4 6 16,-5 2 0-16,-10 7 0 0,-8 7-2 15,-8 0 4-15,-5 12-5 16,-3 4 7-16,-8 6-10 16,0-2 12-16,-11 3-4 15,-9 6 1-15,-4-1 7 0,-8 0-1 16,-6-2-4-16,5-9 3 15,5-6-6-15,5-11 8 16,1 0-2-16,7 0 1 0,3 0-4 16,12-11 3-16,0-6-2 15,4-9-32-15,11-9 3 16,15-6 7-16,10-4 6 16,9 0 4-16,-5 9 2 15,1 8 4-15,-8 7 1 16,11 14-9-16,-31 25 6 31,-17 8 6-31,-17 3 3 0,-7 2 7 16,-14 7 4-16,-5-7-1 15,-10-2 2-15,4-8 2 0,4-5 1 16,9-4-1-16,4-12 6 16,7 0 2-16,11 0 2 15,0-4-8-15,2-9-6 16,12-6-13-16,0-9-16 15,17-5 4-15,1-4-3 16,12-4 3-16,5 0 6 0,3 10-4 16,-3 6 5-16,-2 8-5 15,-4 9 3-15,-6 8 5 16,-5 13-7-16,-10 10 5 16,-8 19 7-16,0 6 0 0,-18 9 3 15,-4 4-1-15,-11-1 6 16,-5-6-7-16,7-8 0 15,-3-15 4-15,7-6 10 16,3-9-1-16,2-7 9 16,7-9 6-16,-1 0-6 0,-1-12 1 15,8-9-15-15,9-12-5 16,0-11-13-16,13-12-20 16,16-11 11-16,8 3 2 15,3 6 9-15,1 9-11 0,-6 14 14 16,-6 5-10-16,-4 20 4 15,-3 10-4-15,-8 10 5 16,-1 20 3-16,-1 9 1 16,-12 9 0-16,0 10 10 0,-12-1-5 15,-6-8-2 1,0-8-2-16,-3-8 11 0,-3-10-4 16,-9-6-5-16,-7-5-1 15,-5-12 0-15,3 0 10 16,7-4-7-16,5-11-4 0,7-11-1 15,12-10-2-15,11-9-22 16,3-4 2-16,13 1 6 16,12-5 6-16,9 4 4 15,12 8 5-15,4 5-10 0,3 8 11 16,-2 7-6-16,-6 9 10 16,-5 8-2-16,-5 4-12 15,-6 11 8-15,-7 10-1 16,-9 4 12-16,-11 12 2 15,-5 11 6-15,-26 4 9 16,-10 5-6-16,-4 1 2 0,-5-15-9 16,2-1-2-16,0-14 4 15,7-2-12-15,8-11-2 16,2-2 3-16,10-13 8 16,5 0-5-16,11-13 0 0,0-6-17 15,8-19-13-15,11-10-3 16,16-14 11-16,4-2 0 15,6 6 8-15,-4 13 3 16,-8 10-2-16,-11 10-1 16,0 13-3-16,-9 7 5 15,-10 5-5-15,-3 17 9 0,0 8 4 16,-16 3-2-16,-9 4 4 16,-3 5 1-16,-6-5-2 15,0-4-1-15,0-2-1 0,6-11 8 16,3-2-4-16,5-13-1 15,3 0 10-15,6 0 0 16,3-9-2-16,0-8 2 0,8-2-5 16,0-9-11-16,0-6-5 15,4-1-8-15,8-3-1 16,4 3 5-16,9 2-4 16,7 8 11-16,4 4 0 15,2 5-1-15,-2 0 3 16,4 3-2-16,1 5-2 15,0 1 10-15,-1 3-3 0,-4 4-3 16,-7 0-3-16,-4 7 1 16,-5 5-4-16,-4 1 1 15,1 3 8-15,-7 0-4 16,-2 5-2-16,-3 4 4 0,-5 3 5 16,0 9-5-1,0 4 1-15,0-2 1 0,0 3 0 16,0 2-2-16,-8 2 6 15,-3-6-7-15,-2 1 2 16,1-1 0-16,-6-4-1 16,9 2 3-16,-7-5-2 0,-2-3 6 15,1 0 3-15,-2-5-3 16,-1-1 11-16,-2 0-6 16,2-3 1-16,0-5-5 0,4-3-5 15,0-1 1-15,-6 0-4 16,3 0 13-16,-5-1-15 15,-24 14 15 1,23-12-15-16,5-1 2 16,-2-12 0-16,11 7 1 0,0-7 2 15,11 0-1 1,0 0 2-16,0 0-2 16,0 0 0-16,0 0 2 0,0 0-1 15,8 0-1-15,0 0-6 16,-2 0 4-16,8 0-5 15,1-4 4-15,10 1 4 16,3-1 2-16,5 0-4 0,-1 0 0 16,-4 0-1-16,-2 4-3 15,-3 0 7-15,-2 0-6 16,0 0 1-16,-5 0 2 16,4 0 1-16,0 0-1 15,0 0-2-15,2 8-3 0,-4 0 2 16,3-1 3-16,-3 3-1 15,-4-3-4-15,3 5 4 16,0-3-3-16,-2 3 3 0,2-4 5 16,-6 1-9-16,2-2 0 15,-1-7 11-15,0 12-11 16,2-12 7-16,-3 12-2 0,-3-2-3 16,-5-2 2-16,2 0 4 15,-5 4-1-15,0-5 3 16,0 2-6-16,0 3-1 15,0 0 1-15,0 5 6 16,0 0-3-16,0-3 3 0,-11 3 2 16,-2-1 0-16,1 1 10 15,-1 0-1-15,-3 2 0 16,3-3 9-16,-2-4 6 0,-1 0 1 16,-5 2 7-16,-9 1-4 15,-1 1-7-15,-9-4-6 16,-1 2-8-16,0-6-7 0,4-8-8 15,1 7 0 1,-1-7 0-16,6 0 0 0,2 0 0 16,1 0 0-16,3 0 0 15,0 0 0-15,10 0 0 16,1 0 0-16,3 0 0 0,3 0 0 16,8-3 0 15,0-1 0-16,0-1 0 1</inkml:trace>
  <inkml:trace contextRef="#ctx0" brushRef="#br0" timeOffset="114451.23">24255 4782 2047 0,'8'0'0'0,"-5"0"0"0,5 0 0 15,4 0 0-15,4 0 0 16,5 0 0-16,7 0 0 16,1 0 0-16,2 0 0 0,7 0 0 15,-3 0 0-15,2-8 0 16,-3-1 0-16,-2-3 0 15,-2-4 0-15,-8 1 0 16,-5-6 0-16,-5 4 0 0,1 1 0 16,-4 1 0-16,-8-1 0 15,-1-6 0-15,0 6-42 16,0-4-353-16,-10-1-98 0,-7 1-10 16</inkml:trace>
  <inkml:trace contextRef="#ctx0" brushRef="#br0" timeOffset="117829.17">1802 5947 252 0,'-66'12'194'0,"15"-5"-62"16,10-7-36-16,17 0-27 15,10 0-1-15,22-23 3 16,31-27-5-16,36-31-19 16,56-28-6-16,56-26-8 15,48-15-1-15,29-9-8 0,29 4-6 16,7 4 6-16,-4 13 14 15,-24 11 17-15,-35 21-9 16,-47 21 1-16,-43 20 50 16,-43 15 16-16,-27 15-14 15,-24 12-16-15,-11 5-24 16,-15 9-21-16,-6 9-19 16,-9 0-14-16,-4 0-5 15,-3 16-6-15,2 14 1 0,10 14 3 16,8 22 2-16,10 15 0 15,9 11 5-15,10 15-2 16,-2-4-2-16,1-2 1 16,-3-12-2-16,-6-6-4 15,-8-18-1-15,-10-13-4 0,-7-10-7 16,-7-11-6-16,-12 2 2 16,-12 3 12-16,-24 6-10 15,-26 6-2-15,-22 13 6 16,-34 9 4-16,-33 15 6 15,-20 9 2-15,-18 16-4 16,-15 7 9-16,6 2-7 16,-2 0 5-16,5-6 4 15,5-7 0-15,7-10-2 0,12-1 3 16,16-14 3-16,14-12-7 16,18-7-5-16,31-18 5 15,18-7 2-15,26-14-7 16,12-5 4-16,11-6 2 15,8-12 16-15,10 0 4 16,7 0 8-16,-8 0 5 0,0-8-13 16,-6-16-10-16,-2-18-11 15,-3-27-7 1,-6-19 7-16,-3-24-5 0,-6-14 3 16,3-4 1-16,-3 1 8 15,6 7-9-15,0 11 4 16,4 18-13-16,0 16 4 15,4 12-4-15,-1 19-18 16,8 14-33-16,2 8-49 16,11 11-32-16,0 9 0 0,0 4 13 15,8 20-60-15,8 5-29 16,11 3-43 0,6 1-36-16</inkml:trace>
  <inkml:trace contextRef="#ctx0" brushRef="#br0" timeOffset="118379.72">3024 5539 75 0,'0'-7'139'16,"0"-6"29"-16,0 5-51 0,0 0-27 15,0 4-5-15,0-4 25 16,0 4 34-16,0-1 16 16,0 2-25-16,0-1-26 15,0 4-16 1,0 0-10-16,0 0-9 0,0 0-18 16,0 0-28-16,0 16-14 15,7 17-4-15,7 11 36 16,-3 17-8-16,6 13-1 15,-1 2-13-15,5 3-12 16,-5-6 0-16,1-4-6 16,-3-7 4-16,4-10 6 15,-7-12-1-15,-2-11-3 0,-4-5 25 16,-5-8 17-16,0-4-16 16</inkml:trace>
  <inkml:trace contextRef="#ctx0" brushRef="#br0" timeOffset="118463.19">3200 6235 2020 0,'0'-2'-306'0,"-14"-3"-45"16,3 0 12-16,-1 1 48 0,-5-4-20 15</inkml:trace>
  <inkml:trace contextRef="#ctx0" brushRef="#br0" timeOffset="119370.33">17549 4741 30 0,'3'0'48'16,"3"-4"23"-16,-3 4 32 0,-3 0 4 16,0 0-47-16,0 0-24 15,0 0-12-15,0 0-6 16,0 0 0-16,0 0 2 16,0 0-4-16,0 0-4 0,0 0-5 15,0 0-6-15,5 0-7 16,3 13-31-16,0-1-73 15,1-12-68-15</inkml:trace>
  <inkml:trace contextRef="#ctx0" brushRef="#br0" timeOffset="119538.18">17785 4822 286 0,'-12'0'231'0,"0"0"-59"0,12 0-77 16,-8 0-40-16,8 0 1 15,0 0-12-15,0 0-23 16,0 0-24-16,0 0-70 16,0 0-69-16,0-7-55 0,0-1-69 15</inkml:trace>
  <inkml:trace contextRef="#ctx0" brushRef="#br0" timeOffset="120143.21">24328 4494 39 0,'3'-9'97'0,"-3"6"17"16,5-3-41-16,-1 4-53 0,1-4-56 15,-5 6-32-15,0 0-3 16,0 0 4-16,0 0-33 16</inkml:trace>
  <inkml:trace contextRef="#ctx0" brushRef="#br0" timeOffset="120330.28">24887 4705 201 0,'0'-12'185'0,"0"-5"-125"16,5-3-146-16,-1 1-91 15</inkml:trace>
  <inkml:trace contextRef="#ctx0" brushRef="#br0" timeOffset="120541.01">24724 4684 207 0,'0'0'206'0,"0"-8"-110"0,0 0-79 16,0-7-51-16,0-12-43 16,0 0-66-16,0-2 10 15</inkml:trace>
  <inkml:trace contextRef="#ctx0" brushRef="#br0" timeOffset="121143.31">23437 4392 147 0,'0'-5'213'0,"0"0"-83"16,0 3-53-16,0-3-42 15,0 5 7-15,0 0 7 16,0 0 4-16,0 0-12 16,0 0-17-16,0 0-12 15,0 0 1-15,0 0-4 0,0 0 0 16,0 0-12 0,0 0-3-16,0 0-10 15,0 0-4-15,-8 0-16 0,8 0-35 16,-11 0-9-16,2 12-50 15,1-12-67-15</inkml:trace>
  <inkml:trace contextRef="#ctx0" brushRef="#br0" timeOffset="122054.62">22036 4579 149 0,'0'0'203'0,"0"0"-77"16,0 0-49-16,0 0-38 15,0 0-11-15,0 0 1 0,0 0 2 16,0 0-10 0,0 0-11-16,0 0-4 0,0 0 2 15,0 0-5-15,0 0-6 16,0 0 4-16,0 0-3 16,0 0 0-16,0 0-1 0,0 0 0 15,0 0 5 1,0 0-3-1,0 0 2-15,0 0 0 0,0 0-3 16,0 0-1-16,0 0 4 16,0 0 2-16,0 0-4 15,0 0 4 1,0 0 2-16,0 0 3 16,0 0 3-16,0 0 2 15,0 0 10-15,0 0-6 16,0 0 0-16,0 0-6 15,0 0-1-15,0 0-3 0,0 0 0 16,0 0 2-16,0 0-3 16,0 0 0-16,0 0-2 15,-8 0-5-15,8 0 3 0,0 0-1 16,0 0 0-16,0 0-3 16,0 0 9-1,0 0-9-15,0 0 5 0,0 0-6 16,0 0 7-16,0 0-3 15,0 0 2-15,0 0 0 16,0 0-4 0,0 0-16-16,0 0-29 15,0 0-52-15,0 0-36 0,0-4-72 16</inkml:trace>
  <inkml:trace contextRef="#ctx0" brushRef="#br0" timeOffset="122830.45">23833 4624 1351 0,'-16'-9'339'16,"2"1"-435"-16,14 4-107 0,-8 0 99 16,8 1 126-16,0-2 88 15,0 5-45-15,0 0-32 16,0 0-17-16,0 0-10 0,0 0-1 16,0 0 2-1,0 0-3-15,-8 0-2 0,8 0-4 16,0 0-1-16,0 0 1 15,0 0-1-15,0 0 4 16,0 0-5-16,0 0 5 31,0 0 7-31,0 0 2 16,-10 0 53 15,10 0-13-31,0 0-33 0,0 0-7 16,0 0 1-16,0 0-6 15,0 0-4-15,0 0-4 16,0 0 7 0,0 0-8-16,0 0 1 0,0 0 2 15,0 0 5 1,0 0-6-16,0 0 4 16,0 0-6-16,0 0 8 15,0 0-2-15,0 0-1 16,0 0 0-16,0 0-2 15,0 0 6-15,0 0-7 16,0 0 1-16,0 0-3 0,0 0 5 16,0 0 2-16,0 0 7 15,0 0 12-15,0 0 6 16,0 0-10-16,0 0-3 16,0 0-5-16,0 0-5 15,0 0-3-15,0 0 5 0,0 0-6 16,0 0 1-16,0 0 1 15,0 0 0-15,0 0-7 16,0 0 5-16,0 0-6 16,0 0-7-16,0 0-18 15,0 0-34-15,0 0-51 16,0 0-85-16,0 0-72 16,-6 0-28-16,-2 0-9 15</inkml:trace>
  <inkml:trace contextRef="#ctx0" brushRef="#br0" timeOffset="124850.19">31130 7111 157 0,'3'0'223'16,"2"0"-31"-16,-5-9-3 0,0-7-37 16,3 1 15-16,6-2 62 15,-3 2 87-15,2-3 55 16,1 6-320-16,0 3-51 16,-1 6 0-16,-3 3 0 15,-2 12 0 1,2 12 0-1,-2 21 0-15,-3 20 0 16,0 17 0-16,-11 11 0 16,-2 0 0-16,0-7 0 0,0-12 0 15,7-16 0-15,6-18 0 16,-12-21 0-16,-1-47 0 16,0-28 0-1,13-23 0-15,0-19 0 16,21-11 0-16,10-12 0 15,11-5 0-15,7 2 0 16,-2 16 0-16,4 13 0 16,-7 23 0-16,-6 15 0 15,-7 16 0-15,-5 13 0 0,-9 11 0 16,0 17 0-16,-4 12 0 16,-5 12 0-16,-8 9 0 15,-13 8 0-15,-12 4 0 16,-6 3 0-16,-12-3 0 15,-12 0 0-15,3-9-21 16,7-3-28-16,5-9 11 0,12-8 4 16,3 0-5-1,12-4-12-15,13-12 8 16,0 10-6-16,9-10 14 0,14 12 11 16,11 0 13-16,-2 4 0 15,1 1 10-15,-1 6-1 16,-8 11 8-16,-8 6 8 15,-16 5-1-15,-7 3-2 16,-13 2 2-16,-17 2 6 16,-13 1-12-16,-1 0 0 0,-8-9 5 15,3-2-12-15,4-14-3 16,7-8-24 0,9-7-63-16,7-13-113 0,6 0-131 15,5-17-16-15,18-15 33 16</inkml:trace>
  <inkml:trace contextRef="#ctx0" brushRef="#br0" timeOffset="125333.37">31814 6728 616 0,'42'-37'322'0,"-14"10"-152"15,-12 6-84-15,-3 8-38 0,-1 5 22 16,-4 4 1-16,-3 4-23 15,-5 0-28 1,3 25 6-16,2 16 39 0,-2 16 1 16,-3 16-13-16,0 8-14 15,-11 5-16-15,-2 4-4 16,-4-2-16-16,2-7 6 16,1-10-4-16,3-18 1 15,3-18-7-15,-4-10 16 16,4-16 25-16,-4-21-15 0,-5-18-6 15,0-20-7-15,9-23 3 16,8-15-10-16,14-18-1 16,8-4 7-16,12 4 26 15,10 8-13-15,9 17 15 16,3 17-10-16,6 14-21 16,-2 22-8-16,5 16 0 15,-4 28 0-15,-1 20 0 16,-1 17 0-16,-10 13 0 0,-13 7 0 15,-12-3 0-15,-16-1 0 16,-8-5 0-16,-29-8 0 16,-18-1 0-16,-27-7 0 15,-16-3 0-15,-10-9 0 0,-6-3-197 16,0-10-339 0,1-1-51-16</inkml:trace>
  <inkml:trace contextRef="#ctx0" brushRef="#br0" timeOffset="126830.33">27474 4831 309 0,'-25'-21'263'0,"2"-2"-54"0,1 1-93 16,5 7-44-16,17-2 19 15,0 6 51-15,0-6 18 16,22-4-63-16,15-3-36 16,23 1-5-16,30-7 0 0,28 2-14 15,24 0-16 1,25-1-13-16,19 4-9 0,13 2 4 16,9-2-5-16,-1-4 0 15,-9 5-7-15,-15-1 1 16,-30 1 8-16,-29 3 3 15,-33 1-7-15,-20 4-1 16,-18 4-4-16,-17 0-16 16,-12 3-54-16,-10 1-77 15,-14 0-75-15,-14 4-56 0,-15 4 42 16,-18 0 3 0,-18 17 10-16</inkml:trace>
  <inkml:trace contextRef="#ctx0" brushRef="#br0" timeOffset="127202.1">27664 5328 284 0,'-45'0'345'0,"14"0"-84"15,14 0-130-15,17-8-71 16,9 0-27-16,19-8 20 15,22 0 26-15,22-5 43 16,26-4-42-16,27-3-23 16,22 0-14-16,14 4-12 15,15-2 7-15,3 7-15 0,-5 3-9 16,-8-1 2-16,-16 4-6 16,-20 5 5-16,-28 0 11 15,-26 4-4-15,-17 4 16 16,-24 0 2-16,-10 0-9 15,-8 0-3-15,-6 0-13 0,-3 0-5 16,1 0-2 0,-9 0-15-16,0 0-11 15,0 0-50-15,0 0-75 0,0 0-115 16,-25-5-87-16,-16-7-49 16</inkml:trace>
  <inkml:trace contextRef="#ctx0" brushRef="#br0" timeOffset="129126.93">2550 5665 59 0,'0'-3'58'0,"0"3"35"16,0 0 33-16,0 7-54 16,0 2-37-16,0 4-9 15,0-1-4-15,0 4-4 16,0 4 2 0,0 0 3-16,0 0-2 0,-14 1-1 15,6-4-1-15,0-1-2 16,8-4-7-16,-7 1-1 15,7-13-1-15,0 0-1 16,0 0 6-16,0 0 5 16,0 0 8-16,0 0-8 15,0-8-4-15,0-14-7 16,0-1-2-16,7-6-4 16,6-8 5-16,-1 1-2 15,4-5-4-15,4 4-2 16,6 1 3-16,1 0-1 15,7-2 2-15,-2 10 0 16,1 3 1-16,-1 5 0 16,-4 3-3-16,-8 10 4 15,0 7 4-15,-4 0-6 16,1 0 3-16,-6 7-7 16,7 7 2-16,-7-2-2 15,1-1 1-15,4 2 2 16,-2 3 1-16,-6 0 0 15,0 1-1-15,-4-2-1 16,-1 6-2-16,0-1-2 16,3 1 6-16,-3 3 4 15,-3 1-6-15,5 3 4 16,-2 1 3-16,2 3-4 16,-5 1 3-16,0 0 6 15,0 3-8-15,0 1 9 16,0 4-2-16,0-1-1 0,0 1-4 15,0-1 2-15,0 1 11 16,0-4-1-16,0-1-6 16,0-3-3-16,0-4-1 15,0-5-8 1,0 0 3-16,0 3 4 16,0 7-1-16,-13 2 3 0,1 1-6 15,0-1 1-15,1-2-1 16,-3-6-3-16,6-4-3 15,8-3 10-15,-8-9-5 16,8 0 14-16,-7-3 5 16,7-1 3-16,0-8 5 15,0 0-2-15,0 0 1 16,0 0 10-16,0 0 4 16,0-8 9-16,12-8-7 15,7-13-19-15,13-20 3 16,18-16 6-16,18-17 4 15,23-16-9-15,19-6-2 16,15-6-4-16,5-2 3 16,-4 15-2-16,-17 16 5 15,-14 19 2-15,-24 15-11 16,-14 14 3-16,-15 9-5 0,-14 3-1 16,-11 9 4-16,-6 4 1 15,-3 3-7-15,0 1-6 16,-8 4-2-16,0 0-4 15,0 0 4-15,0 0-2 16,0 0-4 0,0 0-3-1,0-4-3-15,0 4-14 16,0 0-39-16,0 0-31 16,0 0-50-16,0 0-68 15,0 15-52-15,0 7 19 16,-16 2-30-16,0 10-239 15</inkml:trace>
  <inkml:trace contextRef="#ctx0" brushRef="#br0" timeOffset="132404.21">25327 3354 81 0,'3'-12'184'0,"-3"4"-33"15,0-1-48-15,0 1-40 16,5 0-8-16,-2 0 14 16,-3 4 23-16,0-4 5 15,0 4-8-15,0-5-15 0,0 5-23 16,0-4-14-16,0 0-1 15,0-1 9 1,0-3 11-16,-8 5 6 0,8-2-16 16,-13-3-14-16,5-1-17 15,-3-3-3-15,-6 1-2 16,-2-6 4-16,-7 1-9 16,-2-5 3-16,-4 1-5 15,-1 0-6-15,-4 3 3 0,-3-3-4 16,0-1 4-16,-5 5 8 15,0-4-1-15,1 3-7 16,-5 0 2-16,-8-3 0 16,-8 0-1-16,-8 1-5 15,-9-3 0-15,-6 2 7 0,-6 0-1 16,1 3 3 0,-2 1-8-16,7-1 5 15,6 5-1-15,-3-1-5 0,3 5 0 16,0 0 13-16,-2 0-5 15,-4 5-10-15,-10 2 7 16,-13 1 2-16,-2 0 0 16,-9 4-5-16,0 0 0 15,0 0 5-15,2 0-6 16,6 0 18-16,4 0-14 0,3 0 6 16,8 0-6-16,5 13-1 15,4-1 2-15,8 0 1 16,5 0-2-16,4 1-2 15,5 2 1-15,-2 2 0 16,10-1 5-16,3-1-2 16,0 6 0-16,1 3-2 15,-3 1 3-15,-1 0 2 16,-2-1-2-16,11-4 2 16,1 0 3-16,10-4 1 0,7-3-4 15,6-1-1-15,2 1-9 16,3-1 5-16,8-5 2 15,-3 6 4-15,-3-1-1 16,0 1 5-16,0 2-3 16,-6 6-2-16,2 4-4 0,1-5 8 15,-3 4-2 1,1 5-6-16,6-5-2 16,-5 4 5-16,2 1-3 0,5-4 6 15,-5 4 1-15,1-1-3 16,2 4-3-16,-1 1 0 15,2 3 6-15,2 6 0 16,-1 1-4-16,-2 2 3 0,3 1 5 16,0-2 4-16,-1 1 2 15,1 0 1-15,0-1 1 16,4-2-13-16,-1-2-2 16,0-5 1-16,4-1 3 15,-5-1-2-15,6 3 1 0,-5-3 6 16,5-1 0-16,8 0 0 15,-8-2-5-15,8 3 10 16,0-1-10-16,0 0 6 16,0 1-8-16,-8 0 7 0,8-5-6 15,-9-4 15-15,9 0-1 16,0 4-19-16,0-4-4 16,0 2 0-16,0-2 0 0,0 0 0 15,0 2 0 1,0-2 0-16,0 0 0 0,0-3 0 15,0 3 0-15,0 0 0 16,0 1 0-16,9 0 0 16,-1-2 0-16,0 1 0 0,0 5 0 15,5-1 0-15,0-2 0 16,-3 2 0-16,3 1 0 16,8-1 0-16,1 1 0 0,8 7 0 15,2 0 0-15,5 0 0 16,5 1 0-16,-3-4 0 15,-2 0 0-15,0 0 0 0,-5-4 0 16,-4-5 0-16,0-3 0 0,0-1 0 16,0 3 0-16,6-2 0 15,6 3 0 1,13 2 0-16,7 2 0 0,11 1 0 16,10 3 0-16,4 0 0 15,5 1 0-15,-1-5 0 16,-7 2 0-16,-14-2 0 15,-7-4 0-15,-10-7 0 0,0-5 0 16,-7-1 0-16,0 1 0 16,7-3 0-16,0-2 0 15,10-7 0-15,16 8 0 0,14-8 0 16,8 0 0-16,12 0 0 16,-2 0 0-16,-7 0 0 15,-9 0 0-15,-11 0 0 16,-6 0 0-16,1 0 0 15,1-8 0-15,-1-3 0 0,5-6 0 16,2 0 0-16,10-2 0 16,-1-2 0-16,9-3 0 15,0 0 0-15,-1-4 0 16,2-6 0-16,-12 2 0 0,-5-1 0 16,-9 1 0-16,-9-5 0 15,-6 1 0-15,-5-5 0 16,-4 1 0-16,-5-2 0 0,3-2 0 15,-4-5 0 1,-3 4 0-16,1-5 0 0,-3 6 0 16,-2-5 0-16,-4-1 0 15,1 3 0-15,-1-3 0 16,0 2 0-16,-3-1 0 0,1 4 0 16,-6 0 0-16,-5 1 0 15,-1 0 0-15,-7-2 0 16,-4-3 0-16,-2 2 0 0,-9-3 0 15,0 4 0-15,0 1 0 16,0 5 0-16,0-2 0 16,0 2 0-16,0 5 0 15,0 2 0-15,-9 0 0 16,9 4 0-16,0 1 0 16,-6-1 0-16,-2 1 0 0,-1 4 0 15,-2-1 0-15,3 0 0 16,-2 2 0-16,2 3 0 15,8-2 0-15,-11 1 0 16,2 2 0-16,1 3 0 0,0-1 0 16,8 0 0-16,-11 6 0 15,11-1 0-15,0 4 0 16,0 0 0-16,-9 8 0 16,9-4 0-16,0-1 0 0,0 2 0 15,0-2 0 1</inkml:trace>
  <inkml:trace contextRef="#ctx0" brushRef="#br0" timeOffset="132558.35">25038 3559 2047 0,'0'-6'0'31</inkml:trace>
  <inkml:trace contextRef="#ctx0" brushRef="#br0" timeOffset="132922.4">25038 3546 2047 0,'0'-14'-187'15,"9"-9"-466"-15</inkml:trace>
  <inkml:trace contextRef="#ctx0" brushRef="#br0" timeOffset="133753.25">25245 6415 242 0,'-9'-9'201'0,"9"1"-58"0,0 4-49 16,0-3-28-16,5 3-12 15,3 4 11-15,5 0 6 16,-2 0-12-16,0 0-13 0,3 0-20 15,2 0-7 1,8 11 4-16,4 6-1 0,6 6 6 16,0 11 0-16,14 1-7 15,-6 15-8-15,7 3 2 16,4 13-6-16,-4 6 1 0,-2 11-2 16,0 9-8-16,-12 15 9 15,-5 19 0-15,-14 24-7 16,-16 20 4-16,-16 23-5 0,-17 14 1 15,-20 4 3-15,-20 5-2 16,-13-4 2-16,-13-4-2 0,-13-1 1 16,-1 0 4-16,-4-7 1 15,7-13 3-15,3-11-4 16,16-22 2-16,4-16-12 16,19-24 3-16,11-20-1 15,11-24 4-15,15-21-13 0,1-18-80 16,10-14-130-16,3-24-125 15,6-22 0-15</inkml:trace>
  <inkml:trace contextRef="#ctx0" brushRef="#br0" timeOffset="134635.32">30064 8971 159 0,'21'-23'262'0,"0"-7"-67"0,-1 2-41 16,0 2-12-16,-4 7 34 15,-7 3 59-15,-1-1 33 16,-8 10 11-16,0 7-102 16,0 12-177-1,0 16 0-15,0 20 0 16,0 23 0-16,0 13 0 16,0 22 0-16,-12 16 0 0,-1 13 0 15,5-2 0-15,0-5 0 16,-1-23 0-16,9-19 0 15,-6-25 0-15,6-21 0 16,-8-23 0-16,-5-29 0 16,0-43 0-16,5-30 0 15,8-29 0-15,8-15 0 0,13-13 0 16,7-10 0 0,13 7 0-16,11 4 0 0,10 21 0 15,6 13 0-15,-3 21 0 16,-3 22 0-16,-5 19 0 15,-10 21 0-15,-4 24 0 16,-12 13 0-16,-19 22 0 16,-12 19 0-16,-34 15 0 15,-18 5 0-15,-13 2 0 16,1-2 0-16,4-12 0 0,10-15 0 16,9-9 0-16,13-10 0 15,12-9 0-15,5-6 0 16,22-13 0-1,21 0 0-15,14 9 0 16,6 3 0-16,-4 4 0 16,-3 8 0-16,-13 9 0 15,-10 8 0-15,-22 8 0 0,-18 8 0 16,-18 7 0-16,-18 6 0 16,-11-1 0-16,-3-3 0 15,3-10 0-15,9-13-56 16,11-4-159-16,9-16-90 15,10-10-55-15,11-13 4 0,15-25 46 16</inkml:trace>
  <inkml:trace contextRef="#ctx0" brushRef="#br0" timeOffset="135151.23">31348 8849 585 0,'65'-44'353'16,"-16"6"-122"-16,-16 14-119 15,-14 8-53-15,-7 16-15 0,-4 16 70 16,-8 25 129-16,-20 29-60 16,-12 18-73-16,-9 26-97 15,-8 20-13-15,-6 13 0 16,-7 0 0-16,-4-4 0 16,7-14 0-16,5-14 0 0,9-22 0 15,8-24 0 1,9-19 0-16,4-26 0 15,0-33 0-15,4-32 0 0,9-35 0 16,11-38 0-16,8-29 0 16,18-16 0-16,24-7 0 15,10 6 0-15,11 19 0 16,5 22 0-16,6 21 0 16,8 25 0-16,6 25 0 0,1 26 0 15,1 22 0-15,-9 41 0 16,-7 29 0-16,-21 19 0 15,-24 13 0-15,-21 12 0 16,-16 8 0-16,-30 1 0 16,-13-2 0-16,-16-2 0 15,-9-14 0-15,-11-7 0 16,-3-12 0-16,-5-18 0 16,7-14 0-16,2-18 0 0,13-11 0 15,11-13 0-15,15-12 0 16,10-16-75-16,14-13-253 15,15-4-17-15,8-7 21 16,10-5 14-16,8-3-7 16</inkml:trace>
  <inkml:trace contextRef="#ctx0" brushRef="#br0" timeOffset="136415.51">27811 4582 272 0,'-11'9'161'16,"3"-9"-55"-1,8 0-39-15,0 0-19 16,3 0 18-16,18 0 11 0,23-12 2 15,33-9-15-15,40-3-16 16,46 0-12-16,40-4-12 16,34-1-5-16,11 1-8 15,-2 2-2-15,-6-2-4 16,-16 4-1-16,-22 3 2 16,-31 1-6-16,-33 4 1 15,-36 4 5-15,-30 3 5 16,-22 2-6-16,-18 7-9 15,-16 0-15-15,-8 0-36 16,-8 0-74-16,-12 12-11 16,-18 4-34-16,-12 5-93 15</inkml:trace>
  <inkml:trace contextRef="#ctx0" brushRef="#br0" timeOffset="136881.45">28170 5157 261 0,'-34'-17'281'16,"11"2"-94"-16,6-1-87 15,9 4-40-15,8-2 12 16,0 2 46-16,12 0-44 0,24 0-36 15,29 0-15-15,37-1-9 16,45-2 2-16,34-2 3 16,22 1 1-16,12-1-1 15,-6 5 3-15,-10 0-10 16,-13 0 1-16,-20 3-5 16,-23 4 15-16,-31 3 21 15,-22 2 42-15,-30-5 19 16,-14 1 9-16,-13 1-11 15,-14 3-27-15,-6 0-14 0,-5 0-24 16,-3 0-14-16,-2 0-12 16,-3 0-9-16,0 0-6 31,0 0-5-31,0 0 1 16,0 0 1-16,0 0-32 15,0 0-49-15,0 0-59 16,0 0-98-16,-16 0-82 15,-13 0-47-15,-16-10-18 16</inkml:trace>
  <inkml:trace contextRef="#ctx0" brushRef="#br0" timeOffset="139593.76">2572 5612 25 0,'9'0'110'0,"-1"0"90"16,-3 0-72-16,-1 10-50 16,-4-10-30-16,0 0-2 15,0 0-6-15,0 0-10 16,3 7-11-16,-3 1-8 16,0 5-7-16,0-1 0 15,0 0-4-15,0 8 0 16,0 8 9-16,-12 6-4 15,-5-6-2-15,3 0 2 16,1-3-5-16,1-4 13 16,12-6 15-16,-8-7 21 15,8-8 17-15,0 0-8 16,0 0-21-16,0-12-9 16,0-4-14-16,0-4-5 15,0-5-5-15,0 1 0 16,0-9 1-16,8 1-4 15,4 0 6-15,4-2-7 16,4-1 2-16,6-3 0 16,1 6 0-16,1 3-2 15,1 6 2-15,-4 2-4 16,2-1-1-16,3 8 7 16,-2-3-4-16,-4 5-4 15,-3 3 4-15,-1 9 3 16,1 0-3-16,-5 0 0 15,-1 0-5-15,1 17 4 16,-2-5 1-16,2 9 6 16,-6-2-9-16,4 7 4 15,-6 4-3-15,0 4 2 16,1 2 3-16,-9 5-2 16,3 0-1-16,-3 0 0 15,0-1 3-15,0 9 4 16,0 8-4-16,-8 4 3 15,-4 4 5-15,-10 1-4 16,4-2-1-16,-7 2 1 16,0-6-2-16,-4-3-3 15,1-3 1-15,4-9 1 16,-3-4 0-16,2-10-2 16,0-3-2-16,4-2 3 15,5-9 3-15,5-5 6 16,11-12 21-16,0 0 9 0,0 0-4 15,0 0-3 1,0 0 0-16,0-10-8 16,8-1-13-16,3-12-10 15,11-11 4-15,2-2 3 16,4-5-7-16,9-9-3 16,2-1-3-16,10-4 5 0,1 7-7 15,-5 8 9-15,-5 7-9 16,-1 4 4-16,-1 5 6 15,-5 3-4-15,4 5-3 16,-1 1 2 0,-1 2 0-16,6 5 7 15,5 3-8-15,-6 5-3 16,0 9 6-16,2 8 4 0,-11 7 2 16,1 4 0-16,-2 8 1 15,-5 5-6-15,-2 4 4 16,-6 7-3-16,-9 10 4 15,-8 4 1-15,0 3-1 16,-16 3 7-16,-9 1-1 16,-7 4 12-16,-8 1 2 15,-10-6 1-15,-7-2-12 16,-3-9 5-16,-5-3-10 16,0-14-2-16,4-7 6 15,-1-12 11-15,10-13 13 16,4-12 2-16,6-4-11 15,10-8-6-15,8-9-6 16,7 1-1-16,6-1 6 16,11-3-6-16,8-4-10 15,8-1 1-15,12 5 1 16,4 3 1-16,5 10-5 0,0 11 1 16,4 0-6-16,-1 16-1 15,-3 3 2-15,-5 2-3 16,-4-4 0-1,-7-1 0-15,-5 1 0 0,-5-5 0 16,-3-12 0 0,-2 7 0-16,-6-7-3 15,0 0-27-15,0 0-26 16,0 0-91-16,0-5-120 16,-17-9-80-16,2-7 8 15,-7-8-4-15</inkml:trace>
  <inkml:trace contextRef="#ctx0" brushRef="#br0" timeOffset="141327.44">1835 2857 32 0,'3'0'65'0,"2"0"121"16,3 0-64-16,-5 0-54 15,5 0-28-15,-2 0-15 16,2 0-8-1,2 8 6-15,4 5-7 16,2 2 1-16,1 6-5 16,1 7 0-16,7 6 29 15,8 11 3-15,4 12 0 16,0 15-8-16,3 18 16 16,1 19 58-16,0 14-33 15,-1 11-26-15,1 9-9 16,-6-9-21-16,-2-8-4 15,-4-16-8-15,-6-17 0 16,2-15 2-16,0-17-4 16,-5-13-2-16,0-10 6 15,1-7-10-15,-2-2 0 16,3-4-1-16,-8-1 2 16,3 0 3-16,1 5-3 15,-7-2 2-15,0 3-4 16,-2-2 1-16,-1 1 6 15,-8-1-6-15,5-4-3 16,-2-2 2-16,2-6 3 16,-5-4 0-16,0-12 3 15,0 7 0-15,0-7-1 16,0 0-1-16,0-7-5 16,0-9 8-16,-8-4-14 15,-5-9-13-15,-7-3-27 16,0-5 7-16,-6 0-4 15,-1 4 9-15,-5 9 4 16,-5 7 11-16,-11 5-1 16,-9 12 10-16,-13 0 2 15,0 17 4-15,3-1 0 0,6 0 7 16,13 1-4-16,9-4-1 16,16-6 2-16,11 5 2 15,12 0 3 1,12 1 5-16,20-6 14 0,20 1-1 15,22 1 1 1,15-9 1-16,6 13-8 16,6-13-8-16,-1 11 0 0,-7-11-5 15,-6 8-7-15,-14-8 10 16,-13 9-7-16,-11-9 4 16,-13 0 0-16,-11 0 13 15,-4 0 37-15,-10 0 13 16,-11-9-23-16,0-6-25 15,0-11-7-15,-17-5-4 16,-1-10-4-16,-4-8 3 16,-1-4-6-16,-1 5-3 15,-5 2 7-15,-4 5-11 16,6 8 7-16,-6 9-3 16,-8 12-2-16,-12 12 5 15,-11 12 2-15,-7 12-5 16,6 9-3-16,8 0 2 15,14 0 6-15,7-1-7 16,7 1-5-16,12 0-10 16,6-5-24-16,11 0-30 15,0 2-56-15,0 1-50 16,0 2-20-16</inkml:trace>
  <inkml:trace contextRef="#ctx0" brushRef="#br0" timeOffset="142354.73">19226 4750 68 0,'0'-37'95'16,"0"5"-46"-1,5 11-76-15,3 5-30 0,0 11 3 16,8 5-17-16</inkml:trace>
  <inkml:trace contextRef="#ctx0" brushRef="#br0" timeOffset="142639.21">19028 4917 237 0,'-57'7'157'16,"15"-7"-69"-16,11 0-42 0,6 0-27 15,13 0-6-15,12 0-2 16,0 0-1-16,0 0-5 15,12-7-44-15,5-5-32 0,8-10-128 16</inkml:trace>
  <inkml:trace contextRef="#ctx0" brushRef="#br0" timeOffset="143183.31">25317 4701 96 0,'-8'0'131'0,"-3"0"-9"15,-3 0-70-15,-5-8-78 16,-10-4-102-16</inkml:trace>
  <inkml:trace contextRef="#ctx0" brushRef="#br0" timeOffset="143435.87">23390 4542 183 0,'11'0'184'0,"-3"9"-88"15,1-9-43-15,-1 0-28 16,-5 0-14-16,2 0-4 16,-5 0-4-16,0 0-18 15,0 0-29-15,-21 0-36 16,-7 0-83-16</inkml:trace>
  <inkml:trace contextRef="#ctx0" brushRef="#br0" timeOffset="143652.12">21971 4466 347 0,'0'-5'115'16,"0"0"-65"-16,0 5-46 15,0 0-8-15,-9 0-4 16,9 0-39-16,-8 0-82 16,-6 0-196-16</inkml:trace>
  <inkml:trace contextRef="#ctx0" brushRef="#br0" timeOffset="143910.12">21021 4660 495 0,'-11'0'384'0,"11"0"-179"15,0 0-123-15,0 0-54 16,0 0-12-16,0 0-5 16,0 0-1-16,0 0-9 15,0 0 4-15,0 0-7 16,0 0 5-16,0 0-5 0,0 0-1 15,0 0-18-15,0 0-27 16,0 0-47-16,-12 0-59 16,12 0-27-16,-13 0-28 0,4 0-19 15</inkml:trace>
  <inkml:trace contextRef="#ctx0" brushRef="#br0" timeOffset="144726.67">23447 4644 302 0,'3'0'164'0,"-3"0"-62"16,0 0-52-16,5 0-27 15,-5 0-5-15,3 0-5 0,-3 0-1 16,0 0-2-1,0 0-1-15,0 0 8 0,0 0 9 16,0 0 5-16,0 0 2 0,0 0-5 16,0 0-10-1,0 0-4-15,0 0-7 0,0 0-6 16,0 0 0-16,0 0-2 16,0 0-28-16,0 0-49 15,0 0-32-15,0 0-35 16,0 0-53-16</inkml:trace>
  <inkml:trace contextRef="#ctx0" brushRef="#br0" timeOffset="144938.1">25034 4757 649 0,'0'-7'232'0,"0"3"-218"0,0-1-183 15,0 5 39-15,0 0 13 16,0 0-15-16,0 0-8 16</inkml:trace>
  <inkml:trace contextRef="#ctx0" brushRef="#br0" timeOffset="145850.18">26889 5897 649 0,'-13'-44'404'0,"2"8"-173"15,4 3-126-15,7 8-50 0,-9 9-29 16,9 9-6-16,0-3 1 16,0 3-8-16,0 7-10 15,0 0-4-15,0 0 4 16,0 0-7-16,9 17-1 0,9 15 1 15,16 21 9 1,14 27 4-16,19 27-5 0,7 24 0 16,13 19 9-16,2 21-7 15,-2 20 2-15,-8 32-7 16,-5 43 8-16,-18 34-5 0,-16 18-1 16,-14 7-5-16,-18 10 5 15,-16 11-4-15,-21 4-3 16,-20-8 6-16,-24-12 0 0,-26-18 0 15,-26-14 5-15,-21-12 4 16,-27-6 54-16,-27-3 25 16,-21-13 18-16,-5-12 30 0,-9-12-94 15,0-17-44-15,-5-6 0 16,0-13 0-16,6-12 0 16,9-19 0-16,19-5 0 15,23-12 0-15,25-15 0 0,27-7 0 16,22-15 0-16,27-10 0 15,22-14 0-15,15-20 0 16,17-8 0-16,7-14 0 0,13-12 0 16,8-9 0-16,0-13 0 15,0-2 0-15,0-8 0 0,0-9-154 16,0-21-215 0,0-19-27-16,0-13 77 15,8-17 24-15,0-7 49 16</inkml:trace>
  <inkml:trace contextRef="#ctx0" brushRef="#br0" timeOffset="146216.24">23953 13372 232 0,'0'-21'276'0,"0"9"8"0,-7 12-35 16,-10 12-105-16,-8 17-74 15,-11 16-28-15,-12 16-7 0,-9 11 43 16,-8 11 46-16,-6 2-1 15,6 1-47-15,10-5-36 16,6-8-20-16,12-4-17 16,17-7-6-16,20-10-13 15,8-7-16-15,20-9-28 0,21-12-37 16,19-7-3-16,19-6 46 16,7 1 26-16,-1-2 15 0,0-2 14 15,-8 0 1-15,-12 0 7 16,-13-8 10-16,-14 0 50 15,-19 0 50-15,-10-16-39 0,-17-21-30 16,-11-20-8 0,-11-20 6-16,-5-17-18 0,-6-15-13 15,5-10-21-15,3-7-30 16,5 5-49-16,11 2-66 0,9 13-82 16,9 8-86-16,11 10 0 15,20 5-24-15</inkml:trace>
  <inkml:trace contextRef="#ctx0" brushRef="#br0" timeOffset="147048.79">29827 11653 939 0,'0'-32'478'16,"0"7"-233"-16,0 8-134 16,0 9-52-16,0 16-12 15,-14 22 78-15,-7 26-82 0,-1 30-43 16,-12 32 0-16,-6 20 0 16,-5 16 0-16,0 2 0 15,3-10 0-15,11-11 0 16,2-16 0-16,10-17 0 0,7-26 0 15,-1-18 0-15,13-26 0 16,0-60 0 0,13-38 0-16,10-39 0 15,14-34 0-15,2-33 0 16,7-14 0-16,2-6 0 16,-3 13 0-16,0 21 0 0,-4 19 0 15,-2 25 0-15,3 28 0 16,-2 22 0-16,2 23 0 15,-3 24 0-15,4 17 0 16,-12 33 0-16,-7 24 0 16,-11 17 0-16,-21 11 0 0,-21 8 0 15,-16-2 0-15,-12-6 0 16,0-9 0-16,4-10 0 16,13-18 0-16,3-10 0 15,9-10 0-15,12-9 0 16,3-7 0-16,13 2 0 15,0-2 0-15,21 5 0 16,9 2 0-16,1 10 0 0,4 8 0 16,8 11 0-16,-4 14 0 15,-5 7 0-15,-6 6 0 16,-12 0 0-16,-16-7 0 16,-16-6 0-16,-12-12 0 0,-9-10 0 15,-12-2 0 1,2-15 0-16,-1-6 0 0,9-9 0 15,-2-8 0-15,8 0-111 16,10-13-158-16,9-10-64 16,14-11-4-16,14-6 55 15,18-17 18-15,16-21 53 0</inkml:trace>
  <inkml:trace contextRef="#ctx0" brushRef="#br0" timeOffset="147513.88">30459 11801 292 0,'89'-94'252'0,"-19"16"-30"15,-22 20-47-15,-11 15-32 0,-14 9 10 16,-7 15 20-16,-3 7 48 16,-5 12 17-16,-8 16-60 15,0 33-178-15,-16 36 0 16,-8 34 0-16,-7 22 0 16,-9 20 0-16,6-5 0 15,0 1 0-15,3-12 0 16,1-15 0-16,6-18 0 0,5-24 0 15,2-22 0-15,5-18 0 16,-5-23 0-16,-2-25 0 16,-6-27 0-16,-4-40 0 15,1-31 0-15,11-28 0 0,17-33 0 16,17-16 0 0,14-4 0-16,15 10 0 0,3 30 0 15,8 20 0-15,6 25 0 16,16 28 0-16,10 26 0 15,9 24 0-15,3 27 0 16,9 30 0-16,-5 21 0 16,-3 28 0-16,-17 23 0 0,-15 17 0 15,-30 9 0-15,-24-5 0 16,-32-5 0-16,-32-9 0 16,-31-15 0-16,-26-7 0 15,-13-12 0-15,-11-12 0 0,-5-9 0 16,3-13 0-16,9-12-358 15,13-12-225-15,12-10 63 16</inkml:trace>
  <inkml:trace contextRef="#ctx0" brushRef="#br0" timeOffset="151491.4">27495 4701 206 0,'-18'0'201'0,"7"0"-45"16,-2 0-33-16,13 0-33 0,0 0 6 16,8 0 9-16,22-13-24 15,22-7 8-15,37-9 26 16,36-3-34-16,43 0-30 16,29 3-13-16,36 5-4 15,12 3-15-15,1 5-3 16,-5 5-7-16,-18 3 2 15,-25-2-14-15,-26 3 8 0,-35 2 3 16,-31 5-6-16,-30-4 16 16,-22 1 24-16,-18-6 8 15,-10 6-8-15,-12-6-28 16,-2 5-30-16,-7-4-68 16,-5 3-70-16,0-2-73 15,-17 7-44-15,-10 0 18 16,-14 0-30-16</inkml:trace>
  <inkml:trace contextRef="#ctx0" brushRef="#br0" timeOffset="151840.75">28026 5211 454 0,'-37'0'233'0,"12"0"-88"15,11 0-70 1,5 0-4-16,9 0 26 0,12 0 18 16,21-10-32-16,35 3-25 15,43-2-13-15,44 2-1 16,27 3-2-16,20 4-8 15,5 0-11-15,-4 0-2 16,-7 0-9-16,-16 0-9 0,-19 0-5 16,-25 0-1-16,-25 0 12 15,-24 0-6-15,-30 0-4 16,-23-5-74-16,-29-10-172 16,-41-7-122-16,-46-6-45 15</inkml:trace>
  <inkml:trace contextRef="#ctx0" brushRef="#br0" timeOffset="153404.99">3548 7245 41 0,'-7'-8'51'0,"7"4"32"16,0-1 52-16,0 2-27 16,0 3-35-16,0 0-25 15,0-4-11-15,0-1-4 16,0 1 0-16,0 4-6 0,0 0-5 15,0 0 3-15,0-3 3 16,0-2 8-16,0 0-3 16,0 5 1-16,0 0-6 15,0 0-8-15,0 0 4 16,0 0-6-16,-14 0-12 16,3 13-1-16,-5 8 0 15,-12 19-2-15,-6 13 1 16,-3 17-4-16,-3 2 2 15,4 1-1-15,-1-3-1 16,9-8 0-16,7-13 1 16,5-16-1-16,7-9-3 15,9-7 7-15,9-17 2 16,15-10 2-16,14-10 8 16,10-12 12-16,9-14 5 15,4 1-7-15,-1 6-11 16,-6 1-5-16,-6 10-2 15,-12 3-6-15,-7 9 1 16,-9 3 2-16,-3 1-5 16,-9 5 2-16,-8 3-2 15,0-3 2-15,0-10-13 16,-17 1 3-16,-2-6 3 16,-2 3 0-16,-4-7 8 15,5-2-8-15,-3-4 3 0,1-1 2 16,2 9 10-16,5 3 12 15,1 4-11-15,6 7-7 16,8 1-4 0,0 5-6-16,0 4 3 0,8 21 3 15,13 19 8-15,7 29 7 16,9 21 7-16,5 20 1 16,-7 4-3-16,6 0 5 15,-4-5 1-15,-6-10-7 16,-1-18-3-16,-11-17-3 15,-3-11-5-15,-2-14-5 16,-3-12 2-16,-3-7 7 16,-8-7 30-16,0-13 20 15,0 0-5-15,0 0-29 16,0-13-8-16,-11-2-17 16,-2-6-17-16,1-3-28 15,-4-2-43-15,0 3-38 16,0-7-30-16,-1 6-13 15,1 1 5-15,0-3-4 16,0 2-49-16,-9 3-2 0</inkml:trace>
  <inkml:trace contextRef="#ctx0" brushRef="#br0" timeOffset="154919.26">3214 6291 259 0,'-31'-58'190'16,"2"12"-75"-16,-4 21-57 0,1 25-30 15,-1 16-16-15,6 17-2 16,2 12-7-16,9 3 6 16,16 1-5-16,0-4 0 15,8-9 5-15,4-6-2 16,4-14-1-16,8-16 2 16,14 0-1-16,-3-16-1 15,1-14-2-15,-7-10-2 16,-4-13-2-16,-8-12 4 15,-17-4-2-15,0 3 8 16,-17 6 16-16,-2 15-12 16,-10 17-4-16,1 20-5 15,-10 31-1-15,-3 31-2 16,6 28 2-16,2 20 4 16,13 3 1-16,20-3 14 15,0-12-5-15,20-18-6 16,16-18 2-16,10-26 10 15,5-28 3-15,7-21-10 16,-1-19-3-16,-8-22 1 16,-17-13-2-16,-16-17-9 15,-16-9-4-15,-16-9-9 16,-22-4 2-16,-13 12-4 16,-14 16 7-16,-9 27 2 15,-2 33-1-15,-6 35 2 16,0 36-4-16,6 27 6 15,11 18-6-15,11 9 14 16,23-3-1-16,23-6 5 16,16-12-5-16,15-21-2 0,14-16 4 15,13-22 7-15,6-23 2 16,4-23 0-16,99-291 16 47,-159 204-35-47,-57-115-9 15,-3 127 2 1,-15 26 10-16,-8 27-1 16,-7 41-6-16,0 40-1 0,5 41 5 15,17 34 2-15,25 14 7 16,35 10 0-16,38-10 5 16,38-18-5-16,35-31 4 15,23-35-4-15,11-37-5 16,6-37-1-16,-7-32-5 15,-17-25 2 1,-26-11-9-16,-36-16 0 16,-37-10-23-16,-32 8 18 0,-24 19 1 15,-26 22 7-15,-17 28 10 16,-21 42-6-16,-9 41 4 16,0 37 3-16,0 38-2 15,12 28 2-15,18 5 2 16,26 1 12-16,30-12 2 15,27-19-5-15,32-21-1 16,26-30-7-16,14-27 2 16,14-29-4-16,3-16 1 15,-3-18-13-15,-9-6 3 16,-16-13-6-16,-18-8-15 16,-21-8-13-16,-17-8 9 15,-22 8 9-15,-17 11 10 16,-14 31 7-16,-21 34 2 15,-16 45 9-15,-12 34 19 16,0 24-4-16,11 4 3 16,25-3 11-16,21-9-8 15,27-18-8-15,27-14-2 16,21-22-3-16,23-19-5 16,19-20 2-16,7-18-6 15,3-16-3-15,-11-3-5 16,-10-9 2-16,-13 1-5 15,-18 0-29-15,-14-2-28 16,-17 2-56-16,-8 3-44 16,-11 9-29-16,-6 8-24 15,-7 16-53-15</inkml:trace>
  <inkml:trace contextRef="#ctx0" brushRef="#br0" timeOffset="155119.28">3288 8035 95 0,'-12'-8'2'15</inkml:trace>
  <inkml:trace contextRef="#ctx0" brushRef="#br0" timeOffset="155851.19">2558 7579 419 0,'-13'-38'183'0,"13"10"-92"15,-9 12-52-15,9 8-19 0,0 8-13 16,0 24-4-16,9 25 4 15,4 30 0-15,7 26 3 16,3 17 1-16,5 12-7 16,5 9 8-16,-4 4 0 15,-1 3 18-15,1 1-11 16,-4-6-6-16,-5-2 0 16,0-18 0-16,0-17-9 15,2-32 1-15,-3-18 11 16,10-33 9-16,10-34-10 15,23-32-5-15,23-35 10 16,40-35 5-16,51-35-12 16,42-34-1-16,38-19-6 15,13-4 4-15,-10 7 5 16,-22 21 1-16,-30 29-5 16,-33 28 6-16,-36 28-7 15,-32 20-8-15,-26 22 6 16,-18 10 30-16,-22 10 51 0,-15 9 34 15,-8-2-11-15,-14 1-47 16,-3-8-36-16,-20-15-15 16,-5-13-11-1,-7-13 6-15,-9-12-11 0,-8-9 0 16,-4-8 3-16,-8-7-5 16,-6 2-4-16,-11 7-3 15,-8 10 7-15,-7 17-10 16,-16 29 8-16,-22 35-7 15,-27 38 11-15,-29 36-1 16,-11 33-1-16,-6 32-2 16,10 16-1-16,10 18-12 0,14 3-5 15,21-9-47-15,13-11-45 16,14-18-47-16,18-14-31 16,10-21 0-16,17-16 2 15,16-26-32 1</inkml:trace>
  <inkml:trace contextRef="#ctx0" brushRef="#br0" timeOffset="161508.14">9346 10233 126 0,'22'-25'234'0,"-8"-3"-88"0,4 5-53 16,-6-3-39-1,-4 9-12-15,-3 5 9 0,-2 0 17 16,-3 5 7-16,3 2-10 15,5 5-30-15,6 0-9 16,19 12 13-16,27 17 44 0,37 21 13 16,44 23 10-16,48 17-15 15,38 19-17-15,24 13-18 0,21 9-23 16,9 3-12-16,-1 4-13 16,-13 0-10-16,-18-3-6 15,-31-9-43-15,-35-16-65 0,-36-14-74 16,-37-14-81-16,-33-16-28 15,-37-18-22-15</inkml:trace>
  <inkml:trace contextRef="#ctx0" brushRef="#br0" timeOffset="161692.31">11495 9634 1026 0,'-16'-69'437'0,"0"20"-243"0,-6 49-117 16,-10 70-72-16,-20 72-2 16,-29 74-6-16,-37 61 3 0,-36 57-28 15,-34 49-112-15,-35 27-104 16,-25 9-74-16,-19-2-33 16</inkml:trace>
  <inkml:trace contextRef="#ctx0" brushRef="#br0" timeOffset="174355.3">18569 4086 274 0,'8'-20'179'16,"0"4"-43"-16,0 4-45 15,-4 0-17-15,0 3-7 0,2 5 0 16,-6 0 7-16,3 0-5 16,-3 4-14-16,5 0-15 15,-2 0-10-15,-3 0-15 16,0 0-14-16,0 12 0 0,0 9 0 16,3 12 5-16,2 7 30 15,-2 8-5-15,0 5-7 16,3 4-13-16,2 0 8 15,-5-1 6-15,6-1-11 16,-5-3 0-16,-4-3-2 16,5-5 3-16,-1-7-11 0,-4-7-2 15,0-7 3-15,0-2-2 16,0-6 4-16,0-1-7 16,0-3 2-16,0-3 3 15,0 1-10 1,0-9 6-16,0 7 4 15,0-7-3-15,0 0-1 16,0 0-6-16,0 0 10 16,0 8-4-16,0-8 0 15,0 0 4-15,0 0-7 16,0 0 7-16,0 0-1 16,0 0 3-16,0 0 7 15,0 0 11-15,0-8 16 0,4 1-10 16,1-10-6-16,-2-3-15 15,3-5-6-15,-1-7-9 16,-1-9 4-16,-4 1 6 0,0-5-1 16,0 0-5-16,0 0 1 15,0 1-6-15,5-1 6 16,-2 0 1-16,2 5-3 16,-5-1 1-16,0 4 6 0,0 5-3 15,0 0-11 1,0 2 8-16,0 7 5 0,0 2-7 15,0 0 4-15,0 5 2 16,0 3-5-16,3 1 5 16,-3 5-3-16,0 2 0 15,0 1 0-15,0 1 1 0,0-2 8 16,0 1-2-16,0 4 0 16,0-3-5-16,0 3 5 15,0 0-4-15,0 0 0 16,5 0-12-16,-5 0 2 15,0 0-1-15,0 7 7 16,0 10-3-16,3 7 1 16,3 14-2-16,-6 18 0 0,0 17 5 15,0 17 4-15,0 6-4 16,-14 2 2-16,3 0 1 16,-3-3-5-16,8-11 5 0,6-10-5 15,-8-9 2-15,8-8 2 16,0-12 1-16,0-10 1 15,0-6-4-15,0-8 4 16,0-9 1-16,0-3-3 0,0-9 20 16,0 0 32-16,0-4 36 15,0-13-31-15,0-16-30 16,0-12-21-16,0-15-19 16,0-18-11-16,0-12 0 15,5-3 10-15,3 1 6 0,-7-2 2 16,4 7 6-16,-5 11-2 15,4 6 0-15,-4 5 4 16,0 13-7-16,0 6-4 16,0 13 4-16,0 10-8 0,0 6-20 15,0 9-50-15,0 8-44 16,0 0-80-16,0 16 6 16,0 14 10-16,0 9 10 15,0 7-38-15,0 6-53 0</inkml:trace>
  <inkml:trace contextRef="#ctx0" brushRef="#br0" timeOffset="175670.32">24501 3000 111 0,'0'-16'230'0,"0"4"-63"0,0 4-43 16,0 3-44-16,0 5-26 15,0 0-18-15,0 0-19 16,0 13-9-16,0 19 43 16,0 21 93-16,0 37-3 15,-12 35-16-15,1 31-40 16,-5 10-14-16,-5 0-16 0,-1-11-19 15,8-16-8-15,1-21-11 16,1-24-7-16,4-21-3 16,8-16-1-16,-10-16 0 0,10-17 27 15,0-11 76 1,0-13 70-16,0-25-80 16,0-25-81-16,0-36-18 0,14-34 0 15,12-35-3-15,5-26 1 16,1 3-2-16,1 8-1 15,-1 20 11-15,-7 19-3 16,-6 21 2-16,-2 26-5 16,-5 22 0-16,2 16 0 0,-6 23 0 15,-5 23 0-15,-3 28 0 16,0 41 0 0,0 53 0-16,-11 45 0 0,-7 23 0 15,-4 3 0-15,5-19 0 16,-5-20 0-16,5-26 0 15,2-28 0-15,2-22 0 16,1-21 0-16,4-21 0 0,0-19 0 16,0-25 0-16,-5-32 0 15,2-43 0-15,2-46 0 16,9-42 0-16,0-21 0 16,12 2 0-16,5 9 0 15,3 27 0-15,0 24 0 0,-4 32 0 16,-4 25 0-16,2 24 0 15,-6 21 0 1,-8 76 0-16,-22 54 0 16,-15 57 0-16,-6 40 0 15,-6 20 0-15,8 2 0 16,5-21 0-16,7-30 0 16,9-31 0-16,9-33 0 0,3-29 0 15,8-20 0-15,0-20 0 16,-9-12 0-16,9-18 0 15,0-19 0-15,0-25 0 16,0-28 0-16,12-28-55 0,7-32-293 16,14-27-54-16,10-15 39 15,0-9-39-15</inkml:trace>
  <inkml:trace contextRef="#ctx0" brushRef="#br0" timeOffset="176235.08">25289 2116 407 0,'28'-65'180'0,"-2"0"-46"16,-11 8 21-16,1 12 22 15,-3 4 9-15,0 12-26 16,-5 8 5-16,-5 7-37 16,-3 9-69-16,0 5-32 15,6 28-19-15,2 18 3 0,1 10-14 16,13 9 10-16,-2-3 3 16,3-9 3-16,2-9-8 15,4-11 17-15,-1-13-2 16,6-20 2-16,5-20-1 15,15-25-15-15,3-33 8 16,4-15 3-16,-4-16 5 16,-4-2 4-16,-9 13 22 15,-8 17-48-15,-7 20 0 16,-9 15 0-16,-9 18 0 16,2 16 0-16,-4 12 0 15,-6 17 0-15,-3 28 0 16,0 28 0-16,0 29 0 15,0 19 0-15,5 10 0 16,-2 7 0-16,6 0 0 16,-6-3 0-16,6-8 0 0,-4-10 0 15,-2-9 0 1,2-16 0-16,-5-11 0 16,0-12 0-16,0-12 0 15,0-12-145-15,0-4-313 0,-13-13-26 16,-11-2 6-16</inkml:trace>
  <inkml:trace contextRef="#ctx0" brushRef="#br0" timeOffset="177050.36">3293 10682 926 0,'-17'-67'329'15,"1"23"-177"-15,0 24-80 16,3 20-30-16,1 45-1 16,12 36 96-16,0 33 16 15,12 36 31-15,10 35-173 16,1 14-11-16,2-1 0 16,-1-2 0-16,-5-22 0 15,-2-27 0-15,0-28 0 16,-5-26 0-16,-1-28 0 15,-2-21 0-15,-4-15 0 16,-2-29-22-16,-3-41-355 16,0-47-61-16,-11-51 71 15,-2-32 16-15,0-16-138 16</inkml:trace>
  <inkml:trace contextRef="#ctx0" brushRef="#br0" timeOffset="177350.86">3369 10717 187 0,'17'-110'225'15,"-2"13"-73"-15,7 7-27 16,-2 14 0-16,-1 14 20 0,2 18 9 16,-4 19-1-16,-1 25 91 15,1 33-5 1,1 28-27-16,7 35-126 16,4 31-86-16,4 25 0 15,3 14 0-15,1 21 0 16,3 4 0-16,5-8 0 15,-1-15 0-15,-3-26 0 16,-4-20 0-16,-6-29 0 0,-5-20 0 16,-10-19 0-16,-4-18 0 15,-4-15 0-15,-8-37 0 32,-11-22 0-32,-11-7 0 15,-2-2-454-15,-4 9-72 0,-5 18 34 16</inkml:trace>
  <inkml:trace contextRef="#ctx0" brushRef="#br0" timeOffset="177766.57">3706 13812 1128 0,'-11'-33'378'0,"3"9"-198"16,8 7-95-16,0 17-49 0,0 19-4 16,0 50 83-1,0 46-22-15,8 32-93 16,8 16 0-16,4-1 0 16,9-7 0-16,-1-13 0 15,5-11 0-15,-1-22 0 16,-4-15 0-16,-4-17 0 15,-3-20-73-15,-4-12-298 0,-6-17-65 16,-11-28-19-16</inkml:trace>
  <inkml:trace contextRef="#ctx0" brushRef="#br0" timeOffset="178299.13">4150 13836 522 0,'11'-41'378'15,"-3"18"-193"1,1 18-92-16,-1 12-47 0,-1 14-15 16,-2 3 0-16,-2 0 2 15,-3 5-12-15,0-8 0 16,0-5-1-16,0-4 15 16,0-4 21-16,0-8 50 15,0 0 31-15,0 0 22 16,0-12-23-16,-11-8-99 15,-1-13-37-15,0-5 0 16,12 3 0-16,0-6 0 16,12-4 0-16,25-3 0 15,20-2 0-15,14 15 0 0,11 14 0 16,-4 21 0-16,-10 21 0 16,-10 26 0-16,-14 35 0 15,-21 29 0-15,-17 27 0 16,-19 16 0-16,-15 0 0 15,-9-6 0-15,-4-17 0 16,0-27 0-16,10-23 0 16,10-24 0-16,9-19 0 15,12-18 0-15,17-29 0 16,27-31 0-16,46-41 0 16,48-42 0-16,56-27 0 15,53-9 0-15,26 9 0 0,-4 19 0 16,-30 30 0-16,-45 23 0 15,-48 20 0-15,-39 23 0 16,-39 18 0-16,-36 26-183 16,-32 23-243-16,-35 21-34 15,-30 17 7-15</inkml:trace>
  <inkml:trace contextRef="#ctx0" brushRef="#br0" timeOffset="178947.74">4563 15940 465 0,'-11'-17'338'0,"11"6"-102"15,-10 3-97-15,10-1-49 0,0 9-4 16,0 0-15 0,0 0-27-16,0 17-19 15,6 16 46-15,9 27 23 0,10 25 35 16,8 22-22-16,2 11-25 15,5 4-39-15,7-4-21 16,-4-8-17-16,-7-13-5 16,2-12 0-16,-5-11 0 15,-6-16-88-15,-6-14-125 16,-1-12-116-16,-9-11-53 0,-11-21 12 16</inkml:trace>
  <inkml:trace contextRef="#ctx0" brushRef="#br0" timeOffset="179566.79">5156 15777 778 0,'9'-12'236'0,"-9"9"-117"16,0 3-58-16,0 15-29 15,0 5-1-15,-9 5-10 16,1 0-10-16,8-1-4 15,-7-6-2-15,7-7 8 16,0-11 7-16,0 0 24 16,0 0 26-16,0-22 12 0,2-13-40 15,11-15-22 1,4-7 7-16,8 5 4 16,-2 7-12-16,2 14-12 0,3 10-3 15,1 21 32-15,-1 32 3 16,4 26 26-16,1 27 33 15,-8 15-31-15,-7 2-31 16,-1-7-10-16,-4-19-26 16,-4-14 0-16,-1-18 0 0,-5-15 0 15,-3-12 0-15,4-17 0 16,4 0 0 0,1-14 0-16,7-18 0 0,12-18 0 15,12-6 0-15,14-1 0 16,-1 12 0-16,4 21 0 15,0 20 0-15,-1 20 0 16,1 25 0-16,-4 20 0 16,-10 20 0-16,-5 13 0 0,-19 9 0 15,-14 2 0-15,-5 1 0 16,-20-4 0-16,-8-8 0 16,-2-18 0-16,3-11 0 15,-3-12 0-15,3-15 0 0,2-10 0 16,6-13 0-16,2-1 0 15,5-14 0 1,12 7 0-16,-8-7 0 0</inkml:trace>
  <inkml:trace contextRef="#ctx0" brushRef="#br0" timeOffset="179631.84">5843 17099 2047 0,'0'-8'-276'16,"0"0"-145"-16,-9-4 18 15,9 0 44-15,-11 0-226 16</inkml:trace>
  <inkml:trace contextRef="#ctx0" brushRef="#br0" timeOffset="180129.51">5535 17706 603 0,'-17'-36'568'0,"4"8"-175"15,4 8-205-15,9 10-104 16,0 10-41-16,5 17 19 16,15 24 44-16,13 23-106 15,7 31 0-15,14 16 0 16,2 5 0-16,6 8 0 0,-2-7 0 16,-3-3 0-16,1-13 0 15,-10-9 0-15,-7-17 0 16,-9-13-222-16,-8-22-202 15,-4-11-16-15,-12-17 46 0</inkml:trace>
  <inkml:trace contextRef="#ctx0" brushRef="#br0" timeOffset="180494.81">6370 17817 579 0,'16'-62'685'0,"-11"17"-88"16,-2 14-411-16,-3 6-186 15,6 13 0-15,0 12 0 16,2 20 0-16,10 22 0 0,6 9 0 16,7 11 0-16,7 0 0 15,-2-1 0-15,1-14 0 16,-1-9 0-16,-4-9 0 16,1-15 0-16,-4-16 0 0,2-35 0 15,-1-29 0 1,-6-28 0-16,-13-15 0 0,-2 3 0 15,-9 17 0-15,0 18 0 16,0 23 0-16,0 15 0 16,5 17 0-16,11 28 0 15,11 41 0-15,15 37 0 16,9 32 0-16,14 21 0 0,0 16 0 16,6 0 0-16,2-5 0 15,-2-12 0-15,0-19-129 16,-10-22-458-16,-10-23 33 0</inkml:trace>
  <inkml:trace contextRef="#ctx0" brushRef="#br0" timeOffset="181077.34">8571 16403 1406 0,'17'-88'641'0,"-17"-2"-641"16,-14-7 0-16,-5-10 0 16,-9-14 0-16,-10-21 0 15,-2-29 0-15,-16-41 0 16,-17-54 0-16,-21-67 0 0,-23-49 0 16,-26-58 0-16,-24-65 0 15,-16-40 0-15,-18-25 0 16,-23-28 0-16,-24 0-9 15,-29 43-2-15,-19 67 11 16,-20 65 5-16,-29 72-1 16,-25 75 7-16,-25 67-13 0,7 66-7 15,10 67 6-15,16 55 4 16,13 59-15 0,3 55 14-16,9 78-3 15,6 114 33-15,4 102-30 16,19 93 0-16,28 90 0 15,41 40 0-15,48 46 0 0,56 27 0 16,66 9 0-16,69 21 0 16,65 7 0-16,66-3 0 15,63 0 0-15,66-18 0 16,54-34 0-16,34-39 0 16,46-48 0-16,41-224 0 0,31-354 0 15,23 0 0-15,17 0 0 16,22 0 0-16,5 0 0 0,-5 0 0 15,-8 0 0-15,-14 0 0 16,-22 0 0-16,-38 0 0 16,-40 0 0-16,-44 0 0 0,-53 0 0 15,-55 0-45-15,-58 0-313 16,-66 0-83-16,-62 0-29 16</inkml:trace>
  <inkml:trace contextRef="#ctx0" brushRef="#br0" timeOffset="182525.3">6501 7929 578 0,'-25'-93'164'0,"5"7"-43"15,8 17-5-15,0 12 1 16,12 16-40-16,-10 12-33 0,10 16-28 16,0 13-6-16,0 46 9 15,0 32 26-15,10 36 10 16,-2 28 6-16,3 17-31 16,1 3-5-16,9-7-15 15,-1-16-6-15,4-17 0 16,1-20-19-16,-2-21-65 0,2-16-81 15,3-21-46 1,-2-18-16-16,2-38-86 16</inkml:trace>
  <inkml:trace contextRef="#ctx0" brushRef="#br0" timeOffset="182807.78">6914 7872 322 0,'0'-126'250'15,"-11"28"-85"-15,-6 24-75 16,1 34-44-16,-5 40-19 0,10 32 3 15,3 38 29-15,8 21-16 16,11 13-20 0,18-2-11-16,12-12-3 0,11-21-3 15,10-24-2-15,1-28 5 16,7-26-6-16,-9-32-7 16,-12-20 7-16,-12-15-1 15,-23-14-5-15,-14-8 1 16,-32 5-2-16,-12 6 1 15,-13 13 3-15,-8 17 0 0,-3 16-9 16,6 18-25-16,6 15-51 16,11 8-28-16,12 25-10 15,17 10-4-15,16 2-89 16</inkml:trace>
  <inkml:trace contextRef="#ctx0" brushRef="#br0" timeOffset="183140.39">7361 7155 504 0,'20'-69'263'16,"-8"9"0"-16,-4 11-46 15,0 8 9-15,-8 13 24 0,0 6-13 16,0 10-150-16,0 9-87 16,6 15 0-16,-3 24 0 15,5 34 0-15,0 31 0 16,0 34 0-16,5 23 0 15,-2 10 0-15,6-5 0 16,-1-21 0-16,5-19 0 16,-1-26 0-16,-1-19 0 15,-5-21 0-15,-6-17 0 0,-5-8 0 16,-3-11 0-16,0-33 0 31,0-26 0-31,0-18-15 16,0-13-344-16,-11-1-20 0,-6 6 12 15,-8 15 4-15</inkml:trace>
  <inkml:trace contextRef="#ctx0" brushRef="#br0" timeOffset="183690.47">7166 10261 613 0,'0'-48'289'0,"-12"4"-78"16,4 6-76-16,8 9-28 16,0 5-15-16,0 8-35 0,0 8-26 15,-8 8-28-15,8 36-5 16,0 35 26-16,0 34 14 16,0 25 3-16,0 18-12 15,0-3-12-15,12-10-16 16,4-21 7-16,9-21 4 15,3-24-6-15,4-15 4 16,-4-23-1-16,6-20 7 16,-3-13-3-16,6-26-11 0,-3-30 6 15,-2-27-6-15,-8-21 2 16,-9-25-12-16,-2-7 8 16,-13 9 14-16,0 11 9 15,-19 11 18-15,-6 21-14 16,-7 14-16-16,-6 14-2 0,-3 13 1 15,-2 12-15-15,-7 14-5 16,2 14-7-16,6 5-41 0,7 20-89 16,2 12-66-1,9 14-47-15,3 11-13 16,9 4 12-16,4 5-44 16</inkml:trace>
  <inkml:trace contextRef="#ctx0" brushRef="#br0" timeOffset="184072.69">6805 10083 645 0,'0'-50'256'0,"0"13"-111"16,0 12-79-16,0 18-35 15,0 29-8-15,0 33 47 16,0 40-12-16,0 35 48 0,3 24-27 15,10 17-38 1,4 5-16-16,-1-2-15 16,8-7-5-16,1-12-11 0,3-25-65 15,9-20-99-15,2-34-102 16,7-34-64-16</inkml:trace>
  <inkml:trace contextRef="#ctx0" brushRef="#br0" timeOffset="184522.85">7698 9810 694 0,'0'-46'256'0,"0"13"-122"16,-9 17-75-16,9 4-24 16,-11 5-10-16,11 3 24 0,-8-1-17 15,8-3-12-15,0 4 5 16,0-8 24-16,0-7 1 15,0-14-25-15,0-13-15 16,8-7-2-16,9 2-6 0,5 1-3 16,16 5 1-16,3 12 0 15,-1 13 0-15,2 15-2 16,-7 18 10-16,-2 24 27 16,-9 28 19-16,-3 24 4 0,-9 13-21 15,-4-1-17-15,-8-6-7 16,0-19 5-16,0-14-8 15,0-16 28-15,3-19 23 16,6-10 11-16,0-5 8 0,-1-12-9 16,3-12-69-16,14-13-2 15,8 0 0-15,2 6 0 16,-6 7 0-16,-4 12 0 16,-9 14 0-16,-7 24 0 0,-9 27 0 15,-22 30 0-15,-18 23 0 16,-16 15 0-16,-9 10 0 15,-5-5 0-15,4-3-204 16,10-17-200-16,7-20-32 16,10-22 0-16</inkml:trace>
  <inkml:trace contextRef="#ctx0" brushRef="#br0" timeOffset="185053.67">8560 7240 422 0,'11'-174'182'16,"-11"-9"-88"-16,-16 3-40 15,-28 6-10-15,-34 15-11 16,-35 22 3-16,-41 25-9 0,-29 36-4 16,-21 39-5-16,-27 50 3 15,-33 47 14-15,-41 54 12 16,-32 52 17 0,0 79 31-16,13 101 84 0,14 89-17 15,19 99-14-15,27 101-18 16,52 70-53-16,75 34-41 15,91-18-18-15,100-53 7 16,75-69-11-16,78-78-7 16,73-83 3-16,49-83 3 15,24-94 6-15,18-98-5 16,18-106-14-16,18-107 0 0,-1-87 0 16,-25-103 0-16,-44-119-1 15,-57-94-104-15,-68-87-3 16,-62-84 41-16,-65-30 26 0,-53-27 23 15,-52 13 9-15,-52 58-3 16,-58 82-48-16,-53 88-89 16,-54 95-108-16,-21 90-33 15,-22 89-26-15</inkml:trace>
  <inkml:trace contextRef="#ctx0" brushRef="#br0" timeOffset="187250.18">8198 7558 215 0,'-32'-7'237'0,"-1"-3"-71"16,1 3-37-16,2-2-32 15,2 2 1-15,-1-1 10 0,9 0 1 16,9 3-6-16,11 1-26 16,0 0-20-16,17-8-20 15,26-9-10-15,42-11-5 16,37-17-3-16,33-8-10 0,19-8 2 15,8-5 1-15,1 1-9 16,-11 4 6-16,-18 9-5 16,-33 6 2-16,-26 15 3 15,-23 5-7-15,-19 14 4 16,-21 0-3-16,-7 4-3 16,-9 5 2-16,-8 2-11 15,-8-1-40-15,0 6-68 0,0-2-83 16,-16-7-50-16,-1 1 4 15,-2-3-36-15</inkml:trace>
  <inkml:trace contextRef="#ctx0" brushRef="#br0" timeOffset="187616.85">9444 6594 319 0,'-13'-17'255'0,"-2"5"-73"15,7 5-75-15,8 2-56 0,0 5-24 16,0 0-9-16,0 0-9 15,0 0 3-15,17 12-4 16,14 12 10-16,14 9 9 16,15 9-5-16,10 9-1 0,0 11-12 15,-5 7-5-15,-14 0-5 16,-13 1 6-16,-19-1-5 16,-10-4 5-16,-9-4-5 0,-25-4 2 15,-7-4-2-15,-13-9 3 16,-8-3 5-16,-4-17-8 15,5-12 6-15,-1-12 6 16,5-15 26-16,7-13-5 16,3-18-9-16,15-15-12 15,11-11-5-15,12-6-1 0,0-5-6 16,8 7-7-16,0 2-29 16,3 10-32-16,2 10-30 15,-4 14-67-15,-1 7-76 0,-8 12-73 16</inkml:trace>
  <inkml:trace contextRef="#ctx0" brushRef="#br0" timeOffset="188498.16">8868 8040 283 0,'-12'-54'182'15,"-1"-3"-76"-15,13-4-35 0,0-1-20 16,0 11 4-16,8-3 9 15,9 5-22-15,16 5-19 16,18 7 3-16,15 7-10 16,10 23-2-16,3 24-9 0,-6 19-4 15,-8 20 2-15,-13 17-2 16,-11 10 2-16,-14 6-7 16,-14-3 2-16,-13-8 9 15,0-9-1-15,-8-17 4 16,-3-7 3-16,-6-12 3 15,5-9 2-15,-2-3 7 0,14-9 13 16,-8-12 10-16,2 0 3 16,6 0-9-16,0-4-14 15,0-8-5-15,0 0-8 0,0 0-6 16,0 3-7-16,0 1-2 16,0 4-5-16,0-1-11 15,0 5-46-15,0 0-48 16,0 0-53-16,0 0-30 0,0 0-30 15,0 0-14 1</inkml:trace>
  <inkml:trace contextRef="#ctx0" brushRef="#br0" timeOffset="188750.16">9662 7872 367 0,'14'-32'231'0,"-6"7"-97"15,-8 9-70-15,0 8-36 16,0 19-13-16,0 18 8 16,4 25 20-16,5 15 6 0,-5 17-22 15,3 3-8 1,4-5-10-16,3-1 0 0,-3-14-13 16,6-16-6-16,-2-9-48 15,-1-12-50-15,-3-6-29 16,-3-15 17-16,0-11-29 0,1-16-28 15,-1-20 54-15</inkml:trace>
  <inkml:trace contextRef="#ctx0" brushRef="#br0" timeOffset="188997.91">9920 8097 198 0,'16'-66'251'0,"-7"21"-73"0,-9 13-56 16,0 7-61 0,0 9-30-16,0 12-13 0,0 4-4 15,0 12 4-15,6 4-1 16,10 3-5-16,6 8-5 15,2-4-3-15,4-2-3 0,1-5 2 16,-1-7 2-16,-4-9 3 16,-3 0-8-16,-4 0 5 15,-9-9-5-15,-8-7-4 16,0-9-5-16,-17 2-1 0,-7-2-17 16,0 0-4-16,-1 5-28 15,1 4-42-15,-1 8-30 16,1 0-57-16,0 8-5 0</inkml:trace>
  <inkml:trace contextRef="#ctx0" brushRef="#br0" timeOffset="189380.32">10350 7669 143 0,'73'-37'236'0,"-12"4"-84"16,-12 13-48-16,-12 7-37 0,-14 5-24 15,-7 4-10-15,-8 4-1 16,-8 0 7-16,0 0-6 15,0 0-6-15,0 0-3 16,0 8-2-16,0-8-15 0,0 0 4 16,0 0 0-16,0 0-7 15,0 0 5-15,9 0-4 16,3 0 3-16,5-8-5 16,11-8 2-16,12-9-2 15,9 1 0-15,-5 0 1 16,-2 3-4-16,-6 4 0 0,-12 6-2 15,-4 3 5-15,-7 4-2 16,-4 4 1-16,-1 0-5 0,-8 0 5 16,0 0-6-16,0 0 3 15,3 0-1-15,-3 0-5 16,0 0 2-16,8 0-2 16,9 0 1-16,6-5 4 0,19-3-6 15,6-3-27-15,12-5-35 16,5-7-36-16,6 8-4 15,-6 0-39-15,-12-2-54 16</inkml:trace>
  <inkml:trace contextRef="#ctx0" brushRef="#br0" timeOffset="190163.31">9496 8955 322 0,'0'-17'252'16,"0"5"-61"-16,0 8-89 15,0 4-55-15,0 0-28 16,0 20-6-16,0 14-9 0,0 14 3 15,0 20 1-15,0 19-3 16,8 7-4-16,1 7 3 16,4-2-3-16,4-14-8 15,-2-13-39-15,5-15-42 0,5-16-3 16,-2-17 1-16,-1-24-3 16,-2-21-15-16,0-18-16 15,-3-23 46-15,-9-10 35 0,-2-6 106 16,-6 4 49-16,0 14-6 15,0 11-21-15,-11 13-35 16,4 14-23-16,7 12-20 16,0 10 8-16,0 15 5 15,0 5-10-15,0 8 0 0,7 1-7 16,13 3 4-16,4-8 0 16,0-2-2-16,1-10-1 15,0-12 3-15,-5 0-2 0,0-8-4 16,-6-14-17-16,-6-6-7 15,-8-8-9-15,-17-1-5 16,-13 1-7-16,-5 8-13 16,-1 2-60-16,-6 7-64 0</inkml:trace>
  <inkml:trace contextRef="#ctx0" brushRef="#br0" timeOffset="190662.23">9964 9045 101 0,'33'-12'214'0,"-9"3"-81"0,-7 4-55 16,-6 3-30-16,-2 2-16 16,-6 0-3-16,-3 0-3 15,0 0-12-15,0 0-7 0,4 0-3 16,4 0-1-16,5 0-3 16,-1 0 5-16,4 0-4 15,8 0 2-15,6 0 1 0,6-5-3 16,-1-3 8-1,8 3 2-15,-12 5 7 0,-1 0 3 16,-7 0 8-16,-3 18-1 16,-4 5-8-16,-3 5 3 0,-5 6 2 15,-8 1-6-15,0 7-4 16,0 2-5-16,-8 2-8 16,-5-2 2-16,2-8-15 0,3-4-38 15,8-2-38-15,0-10-17 16,0-12 9-16,0-8 32 15,0-8 17-15,16-17-69 16,4-7 41-16,4-9 10 16,1 0 35-16,-1 5 60 0,-3 3 76 15,-6 9-5-15,1 4-37 16,-3-1-16-16,0 5-14 16,-2 0 4-16,6-1-3 0,2 0-1 15,5 1 16-15,9-4-22 16,4 0-14-16,3 1-12 15,5-3-8-15,0-2-16 0,0 3-33 16,-5 2-24-16,-6-2-67 0,-15 4-68 16</inkml:trace>
  <inkml:trace contextRef="#ctx0" brushRef="#br0" timeOffset="191294.18">9444 11609 272 0,'9'-70'277'0,"-9"6"-67"0,0 6-74 16,0 14-60-16,0 10-33 0,0 15-14 15,0 8-18 1,0 11-13-16,0 11 10 0,8 30 2 16,4 27 5-16,1 26-8 15,2 17-3-15,2 6-1 16,2-3 2-16,5-12-3 0,1-16-1 15,0-21-20-15,-5-12-60 16,0-17-57-16,-3-15-22 16,-1-31-51-16,1-24-33 0</inkml:trace>
  <inkml:trace contextRef="#ctx0" brushRef="#br0" timeOffset="191526.89">9831 11463 468 0,'7'-70'259'0,"-7"21"-110"0,0 16-83 16,0 18-36-16,0 15-8 15,8 13-14-15,1 10-4 16,2 13 3-16,6 9-7 16,7 1 2-16,5-7 1 0,-1-5-5 15,5-10-9-15,-1-9 0 16,0-15-1-16,-4 0 7 16,-6-15 3-16,-11-9 2 0,-6-14-4 15,-5-2-2-15,-9-1 2 16,-6 5-3-16,-2 7-6 15,-4 8-15-15,5 5-41 16,5 4-44-16,-3 9-33 0,3-1-52 16,-1 0-185-16</inkml:trace>
  <inkml:trace contextRef="#ctx0" brushRef="#br0" timeOffset="191843.24">10261 10986 432 0,'16'-36'266'16,"-7"7"-69"-16,-7 9-74 15,-2 7-57-15,0 8-37 16,0 5-14-16,0 0-13 0,8 0-1 16,0 13 4-16,6 4-7 15,2-4-1-15,0-6-1 16,0-7 1-16,-4 0 7 16,1 0 20-16,-5-4 20 0,0-12-9 15,4-3 12-15,0-4 48 16,-3 4 8-16,-1 3-40 15,-8 8-9-15,0 8-36 0,0 0-12 16,8 24-3-16,-2 12 11 16,3 14-9-16,4 10 3 15,0 13-3-15,-2 5-10 0,-3-1-77 16,4 6-91-16,-4-7-110 16,-3-10-49-16,-5-10-27 15</inkml:trace>
  <inkml:trace contextRef="#ctx0" brushRef="#br0" timeOffset="192110.11">10638 10558 1014 0,'-12'-37'428'16,"0"14"-200"-16,12 7-124 0,0 16-64 15,9 16-21-15,9 30 1 16,24 25 19-16,14 24-10 16,18 19-18-16,11 16-5 15,4 4-7-15,-3 4-4 16,-9-7-85-16,-12-9-74 0,-8-22-76 16,-16-18-34-16,-13-24 38 15,-12-38 17-15,-11-32-11 16,-5-36 53-16,-21-35 41 0</inkml:trace>
  <inkml:trace contextRef="#ctx0" brushRef="#br0" timeOffset="192242.35">11256 11173 12 0,'-16'-171'143'0,"-1"21"195"16,5 27 16-16,0 35-77 0,-1 26-144 15,2 38-62-15,-11 44-33 16,-10 49-12-16,-12 44-6 16,-17 59-13-16,-9 60-1 15,-12 45-67-15,-5 24-135 0,-7 8-112 16,-5-8-59-16</inkml:trace>
  <inkml:trace contextRef="#ctx0" brushRef="#br0" timeOffset="-194039.25">24263 1180 384 0,'0'-45'383'0,"0"9"-65"15,0 3-105-15,0 9-1 16,0 3 23-16,0 9-37 15,0 3-94-15,0 42-104 16,0 20 0 0,6 37 0-16,3 28 0 15,-1 15 0-15,0 10 0 16,5-3 0-16,-5-11 0 16,0-11 0-16,-3-16 0 15,-2-16 0-15,-3-17 0 16,0-17 0-16,0-11 0 15,0-13 0-15,0-6 0 16,0-11 0-16,0-22-162 47,0-6-230-47,0-5-7 16,0 3 79-16,-11-2 25 15</inkml:trace>
  <inkml:trace contextRef="#ctx0" brushRef="#br0" timeOffset="-193477.54">24079 2104 138 0,'-13'-12'278'15,"7"-1"-38"-15,6 5-67 16,0 4-55-16,0 4-28 16,0 0-18-16,3 12 27 15,8 4 2-15,7 12 21 16,6 6-20-16,7 5-24 0,3 12-31 15,3 1-15-15,0 1-10 16,2-1-6-16,-2-2-10 0,-6-6-2 16,-1-7-2-1,-11-7 0-15,3-6 8 16,-6-8 3-16,-3-8 6 16,-5-8 71-16,0 0 83 15,-2-3-173-15,8-14 0 16,-3-11 0-16,6-14 0 0,3-15 0 15,5-12 0-15,7 0 0 16,-2 4 0-16,-3 9 0 16,-2 6 0-16,-6 9 0 15,-2 9 0-15,-9 7 0 16,1 8 0-16,-5 6 0 0,-4 1 0 16,-13 10 0 15,-3 0 0-31,-12 0 0 15,-18 10 0-15,-22 1 0 16,-14 6 0-16,-2 3 0 16,-1-4 0-16,3-4 0 15,5 2 0-15,12-3 0 16,12-3 0-16,13-8 0 16,7 9 0-16,13-9 0 0,8 0 0 15</inkml:trace>
  <inkml:trace contextRef="#ctx0" brushRef="#br0" timeOffset="-193133.25">23941 2149 2047 0,'9'0'0'16,"-1"12"0"-16,4 0 0 16,7 7 0-16,14 7 0 15,8 6 0-15,9 4 0 0,6 6 0 16,4-2 0-16,2-4 0 15,-8 7 0-15,-7-8 0 16,-6-6 0-16,-12-8 0 16,-7 0 0-16,-5-9 0 15,-4-5 0-15,-6-7 0 0,2 0 0 16,-4 0 0 0</inkml:trace>
  <inkml:trace contextRef="#ctx0" brushRef="#br0" timeOffset="-192948.56">24535 2565 2047 0,'3'-12'0'0,"2"-9"0"15,3-8 0-15,1-8 0 0,-3-3 0 16,5-10 0-16,7 2 0 16,-2 6 0-16,-2 6 0 15,-5 7 0-15,-1 4 0 16,1 10 0-16,0 2 0 15,-5 6 0-15,0-1 0 0</inkml:trace>
  <inkml:trace contextRef="#ctx0" brushRef="#br0" timeOffset="-191760.53">24656 2153 2047 0,'-17'0'0'15,"-5"0"0"-15,-21 0 0 16,-10 0 0-16,-6 11 0 15,-11-2 0-15,1-1 0 0,4-8 0 16,11 9 0 0,11-9 0-16,10 0 0 0,13 0 0 15,8 0 0-15,24 0 0 32,16 0 0-17,17 0 0-15,15 0 0 16,19-5 0-16,3 1 0 15,-6 1 0-15,-11 3 0 0,-17 0 0 16,-14 0 0-16,-11 0 0 16,-11 0 0-16,-8 0 0 15,-17 0 0 1,-18 0 0-16,-23 12 0 16,-14 0 0-16,-6 4 0 15,1 1 0-15,8-5 0 16,13 0 0-16,14-5 0 15,11-7 0-15,11 10 0 16,7-10 0-16,18 0 0 16,15 0 0-16,20-10 0 15,18-2 0-15,9 0 0 16,2 0 0-16,-7 0 0 16,-13 1 0-16,-17 6 0 15,-10-1-9-15,-14 2-7 0,-12 4 7 16,0 0 7-16,-21 0 3 15,-12 15-3 1,-7-1 2-16,-2 3 4 0,7-1-3 16,5 1-6-16,7-10-4 15,11 1-9-15,12-8 2 16,0 0-3-16,0 0 2 16,8 0 4-16,11 0 7 15,11 0 1-15,2 0 10 0,1 0-6 16,-9 0-3-16,-8 0-2 15,-2 0 10-15,-11 0-3 16,-3 0-7-16,-17 9 6 16,-8 3-8-1,-3 4 5-15,0-4 1 16,-1 5 0-16,9-5 6 16,6 0-5-16,14-3-1 15,0-2 0-15,0-7-1 16,9 0 10-16,13 0-10 15,7 0 4-15,-7-3-1 16,0-6 5-16,-7 5-3 16,-1 1-10-16,-11 3 8 15,-3 0-7-15,0 0 0 0,0 0-2 16,0 0 8-16,-17 16-3 16,5-1 5-1,1-2 0-15,2-1-1 0,9-12-1 16,0 7 13-16,0-7-7 15,0 0-6-15,0 0 9 16,0 0-3-16,0 0-6 16,9-7 4-16,-1-1-2 15,-5 0 3-15,-3-1 2 0,0 9 0 16,0 0-11-16,0 0 6 16,0 0-6-1,0 0-2-15,0 0 2 16,0 0 6-16,0 0-3 15,0 0 3-15,0 0 0 16,0 0 1-16,0 0 3 16,0 0-4-16,0 0 10 15,0 0-9-15,0-7 2 0,8-1 0 16,1-5-7-16,0 1 5 16,-6 0 3-16,2 0-3 15,-2 0-2-15,-3 2 0 16,0 10-6-1,0 0 1-15,0 0-4 0,0 0 0 16,0 0-22-16,0 0-25 16,0 0-27-16,0 0-13 15,0 0-7-15,0 0-7 16,0 0 10-16,0 0 3 16,0 0 3-16,0 0-29 15,0 0-28-15,0 0-12 16,0 0-22-16,-11 0-39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28:33.8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12214 1282 339 0,'0'-21'210'0,"-13"2"-76"16,13 2-56-16,-8 0-20 16,8 5 2-16,0 4-7 15,0 0-19-15,0 4-16 16,0 4-6-16,0 0-4 16,0 0 2-16,0 0 10 15,0 0-2-15,0 0 2 16,0 0 11-16,0 0-7 0,0 0-4 15,0 0-3-15,0 0-6 16,0 0-6-16,0 20 4 16,-12 16 6-16,1 17 8 15,-10 20-1-15,-1 13-8 16,3 9-5-16,-5 2-5 0,2-4-6 16,8-8 9-1,-3-7-7-15,4-13-6 16,2-8-62-16,3-17-119 0,8-10-62 15,-13-22-64-15</inkml:trace>
  <inkml:trace contextRef="#ctx0" brushRef="#br0" timeOffset="143.91">12282 895 560 0,'0'-74'233'0,"-16"14"-109"16,-1 12-65-16,1 6-31 15,0 15-15-15,8 4-23 16,8 16-100-16,0 7-71 16,0 20-94-16</inkml:trace>
  <inkml:trace contextRef="#ctx0" brushRef="#br0" timeOffset="699.92">12669 1254 323 0,'19'0'277'0,"-6"0"-94"16,-2 0-90-16,-5 16-54 15,-6 21-12-15,0 25-4 16,-17 26-2-16,0 25 0 0,-2 13-11 16,-2-1-8-16,5-10 4 15,7-16-4-15,9-23 1 16,0-19-7-16,9-16 5 15,11-24 16-15,13-29-7 0,16-29-1 16,12-32-7-16,11-29 0 16,10-17 8-16,-5-9 38 15,-4 9 13-15,-12 21 0 16,-16 25-14-16,-9 20-27 16,-12 24-22-16,-4 21 4 15,-7 33 1-15,-4 23-3 16,-1 21 4-16,-1 9-1 15,1 0-3-15,1-18 0 0,-1-10-10 16,0-22-9-16,3-28 4 16,10-21-17-16,7-36-42 15,5-33 39-15,4-23 17 16,0-17 13-16,-2-5 38 16,-5 9 42-16,-7 17 54 15,-6 19 56-15,-6 21-4 0,-2 19-81 16,-4 22-62-16,-2 21-17 15,2 23-11 1,2 24-6-16,-3 24-4 0,5 28-5 16,-5 21 12-16,4 18-5 15,3 2-37-15,3 2-111 16,-3-9-124-16,6-17-76 16,0-18-4-16,-10-22-18 15</inkml:trace>
  <inkml:trace contextRef="#ctx0" brushRef="#br0" timeOffset="917.05">13538 1245 703 0,'-34'-45'376'0,"14"9"-171"16,9 7-95-16,11 8-63 15,15 2-17-15,27 2 0 16,22 5-14-16,30 0-10 15,10 0-5-15,7 3-40 16,-10 4-68-16,-16 5-67 16,-12-2-36-16,-19 2 5 0,-18 0 8 15,-20-5-47-15</inkml:trace>
  <inkml:trace contextRef="#ctx0" brushRef="#br0" timeOffset="1948.09">17241 1188 39 0,'0'-17'94'15,"0"3"88"-15,0-4-58 16,0 2-24-16,-8-5-22 16,8 1 1-16,-12 0-8 15,3 0 7-15,-2-1 12 16,-2 5 25-16,-4 5-39 15,-6-2-36-15,-14 3-21 16,-17 10-11-16,-14 0-3 16,-8 25-5-16,-6 12 0 0,3 8 4 15,16 16 3-15,10 13-7 16,17 2-4-16,19 11 5 16,17-2-9-16,25-4 8 15,20-8-3-15,11-11-2 0,13-22 9 16,4-16-6-16,4-24-1 15,-3-12 4-15,-9-23 0 16,-10-23-1-16,-9-15 5 16,-13-13 1-16,-13 1-2 15,-11 4 34-15,-6 8 19 16,-3 11 12-16,0 13-14 16,0 12-23-16,0 18-22 15,0 10-14-15,0 9 3 16,0 28 4-16,0 21-4 0,5 20-2 15,7 12 9-15,7 12-12 16,10 2 9-16,2-9-3 16,12-5-3-16,-4-12-16 15,6-12-54-15,-9-13-53 16,2-7-33-16,-7-17 0 16,-1-20-46-16,-3-16-78 15</inkml:trace>
  <inkml:trace contextRef="#ctx0" brushRef="#br0" timeOffset="2149.96">17954 1050 314 0,'9'-41'303'15,"-9"13"-65"-15,0 7-103 16,0 5-67-16,5 4-22 16,-5 4-23-16,0 3-8 15,0 0-12-15,3 5 0 16,2 0-7-16,-5 0 5 15,3 0-3-15,-3 0-12 16,0 0-80-16,5 0-100 16,-1 14-54-16,-4-2-46 15</inkml:trace>
  <inkml:trace contextRef="#ctx0" brushRef="#br0" timeOffset="2364.25">18004 1457 392 0,'8'0'342'0,"2"0"-108"0,1 12-121 16,6 1-20-16,6 11 25 15,7 4 14-15,1 13-53 16,2 11-35-16,-6 10-15 16,-2 12-15-16,-12 6-22 15,-13 11-25-15,-29 1-160 16,-31 5-199-16,-39-2-74 15</inkml:trace>
  <inkml:trace contextRef="#ctx0" brushRef="#br0" timeOffset="3695.01">12336 3301 384 0,'0'-49'206'0,"0"4"-63"15,-16 4-57-15,-1 10-2 0,-4 5-23 16,-6 9-14 0,-11 15-20-16,-9 2-9 0,-7 12-3 15,0 8-10-15,3 12 1 16,6 4 3-16,8 9-8 15,12 5-5-15,14 1 2 16,19 3 2-16,20 3-8 0,26 0 8 16,19-2-4-16,7 1 6 15,1 4-7-15,-3 1-5 16,-13 0-7-16,-17-1 0 0,-19 2 3 16,-20 0 9-16,-26-5 7 15,-24-1-5-15,-27-7 8 0,-19-9 1 16,-5-2-9-16,-6-15 5 15,13-5 1-15,8-18 3 16,15 0 1-16,14 0-6 16,7-13 0-16,14-4-24 15,10-3-19-15,17-4-50 0,11-5-39 16,15-2-58-16,10-3-45 16</inkml:trace>
  <inkml:trace contextRef="#ctx0" brushRef="#br0" timeOffset="3944.64">13156 3398 328 0,'0'-62'329'16,"-8"11"-131"-16,-17 10-86 15,-10 8-49-15,-12 12-12 16,-2 17 0-16,-7 12-17 15,-4 26-6-15,-1 18-8 0,4 27-9 16,8 13 0-16,13 10-12 16,20 8 4-16,16-1-3 15,16-2-7-15,15-5-21 0,18-17-94 16,13-11-76 0,14-26-14-16,9-24-45 0</inkml:trace>
  <inkml:trace contextRef="#ctx0" brushRef="#br0" timeOffset="4260.72">13691 3492 462 0,'0'-64'290'0,"-15"11"-120"0,-18 20-72 15,-7 25-21-15,-10 28-20 16,1 20-20-16,2 26-15 16,6 20-6-16,8 6-11 15,12 2-9-15,13-4-2 0,8-12-20 16,14-14-35-1,9-19-12-15,11-21-15 0,2-24-2 16,-1-24 16-16,3-28 36 16,-3-22 25-16,-5-16 21 15,-11-7 24-15,-6 0 36 0,-5 15 44 16,-4 16-6-16,-4 13-46 16,0 16-32-16,5 18-20 15,-2 13-8-15,-3 24 0 0,5 22 6 16,2 22-3-16,2 14-16 15,4 19-126-15,-2-3-86 16,1-10-87-16</inkml:trace>
  <inkml:trace contextRef="#ctx0" brushRef="#br0" timeOffset="4610.04">14154 3342 637 0,'8'-50'221'0,"1"22"-107"0,-5 16-60 16,0 24-23-16,-4 25-6 16,0 21-11-16,0 15-4 15,0 4-5-15,-11 0-3 0,2-12 3 16,1-13-5-16,8-11 6 16,-8-13 8-16,8-12-7 15,-8-16 3-15,8-2-10 16,0-19-3-16,11-15-10 15,11-18 0-15,13-6 8 0,10-6 17 16,0 9 20-16,0 12 20 16,0 14-16-16,-5 18-16 15,-4 13-6-15,-4 29-3 0,1 14 3 16,-8 18-9-16,-4 13 1 16,-10 2-17-16,-8 3-46 15,-3-15-81-15,0-10-102 0,5-18-18 16,4-19-15-16</inkml:trace>
  <inkml:trace contextRef="#ctx0" brushRef="#br0" timeOffset="4827.07">15361 2665 602 0,'20'-81'444'15,"-17"20"-183"-15,-3 20-130 0,-20 20-51 16,-7 21-23-16,-6 42-26 15,-8 32 4-15,1 28-10 16,0 28-11-16,3 25-5 16,13 16 4-16,6 11-10 15,7-2-3-15,11-14-8 16,0-15-24-16,0-22-104 0,0-22-141 16,0-22-68-16,0-23-14 15</inkml:trace>
  <inkml:trace contextRef="#ctx0" brushRef="#br0" timeOffset="4972.03">14813 3561 463 0,'-17'-73'312'15,"6"13"-119"-15,11 10-80 0,0 14-34 16,8 7-38-16,12 8-24 16,20 5-16-16,18 4-59 15,11 4-100-15,3 4-81 16,-7 4-85-16</inkml:trace>
  <inkml:trace contextRef="#ctx0" brushRef="#br0" timeOffset="5243.6">16534 2903 720 0,'-19'-58'585'0,"-10"5"-277"16,-4 16-158-16,-8 13-77 16,-8 15-40-16,-8 23-14 0,-8 26 0 15,-3 29-7-15,-1 28-4 16,7 30-6-16,15 20-2 16,18 15-7-16,21 9-28 15,19-9-6-15,26-12-77 0,16-18-144 16,16-24-92-16,13-26 18 15,11-28-14-15</inkml:trace>
  <inkml:trace contextRef="#ctx0" brushRef="#br0" timeOffset="5642.39">17363 2979 328 0,'-20'-44'246'16,"3"6"-100"-16,6 14-74 16,2 8-37-16,9 4-14 0,0 8-14 15,0 4-1-15,-8 16 0 16,8 13 16-16,-8 11-5 16,8 13-1-16,0 2-8 15,0-4 3-15,4-1-11 16,4-7 2-16,5-10-4 15,1-9-9-15,11-15-27 16,-1-18 2-16,9-15-6 0,7-21 17 16,1-7 18-16,-3-5 37 15,-10 4 55-15,-8 8 48 16,-3 12 8-16,-6 10-34 16,-3 6-50-16,-4 4-30 0,1 13-17 15,-2 0-9-15,2 24 0 16,-5 14 1-16,3 6-15 15,5 11-102-15,-2 3-144 16,2 0-68-16</inkml:trace>
  <inkml:trace contextRef="#ctx0" brushRef="#br0" timeOffset="5942.3">18736 3106 939 0,'8'-62'677'16,"-8"10"-292"-16,0 7-339 0,0 12-46 15,0 12 0-15,0 9 0 16,0 28 0 0,-13 29 0-16,-7 36 0 15,-11 43 0-15,-17 30 0 0,-3 17 0 16,-5 8 0-16,2-4 0 15,6-16 0-15,3-20 0 16,13-26 0-16,4-20 0 0,2-15 0 16,10-25 0-16,5-17 0 15,-3-20-329-15,3-19-191 0,-5-33 63 16,3-30-283-16</inkml:trace>
  <inkml:trace contextRef="#ctx0" brushRef="#br0" timeOffset="6175.91">18224 3361 249 0,'-16'-64'298'16,"2"14"-102"-16,3 19-100 0,4 9-44 16,-2 14-21-16,9 8-12 15,0 13-7-15,5 7-1 16,6 8-6-16,9 1-3 0,9-8 1 16,-2-5-1-16,3-16-5 15,-1 0 5-15,-1-12-1 16,0-17-25-16,-7-8 13 0,-7-4 19 15,-9 1 13 1,-5 4 5-16,-11 8-17 0,-10 7-7 16,-3 13-12-16,-7 8-44 15,-4 12-76-15,8 12-69 16,-1 5-78-16</inkml:trace>
  <inkml:trace contextRef="#ctx0" brushRef="#br0" timeOffset="6457.18">19019 3622 512 0,'9'-12'285'0,"-9"12"-120"16,0 0-68-16,-17 21-33 16,-3 8-21-16,6 7-21 15,0 9-13-15,14 7-7 0,0 1 0 16,14-4-6-16,3-3 0 15,13-15-11-15,-3-10-19 16,3-21-8-16,-1-12 1 0,-6-22 20 16,-7-10 9-16,-8-9 28 15,-8-9-15-15,-11 3-9 16,-11 2-19-16,-5 7-75 16,-11 10-59-16,-2 4-39 0,-1 7-52 15</inkml:trace>
  <inkml:trace contextRef="#ctx0" brushRef="#br0" timeOffset="6923.81">19986 2886 815 0,'23'-33'503'15,"-1"9"-209"-15,-6 6-110 16,-3 7-41-16,-7 3-43 15,2 8-92-15,0 17-8 16,-2 19 0-16,-6 26 0 16,0 19 0-16,0 23 0 15,0 23 0-15,0 8 0 0,-14-5 0 16,14-8 0-16,-8-17 0 16,8-19 0-16,0-22 0 15,0-18 0-15,0-17 0 0,0-18 0 16,0-22 0-16,-6-25 0 15,-3-35-76-15,-3-17-4 16,-10-15 30-16,3 11 41 16,-9 13 34-16,-4 18-12 0,-4 21-5 15,-7 23-5-15,-8 29-2 16,-2 25 4-16,4 25-1 16,4 7-2-16,17 8-2 15,11 3 0-15,17 3 0 16,17-9 0-16,15-17-12 0,12-14 9 15,10-10-31-15,3-16-60 16,-1-17-99-16,-8-17-65 16,-6-16-33-16,-16-10 41 0,-15-11-17 15,-11-4-222-15</inkml:trace>
  <inkml:trace contextRef="#ctx0" brushRef="#br0" timeOffset="7272.34">20616 2674 486 0,'16'-45'478'0,"-5"13"-116"16,-3 7-168-16,0 9-103 16,-8 8-44-16,0 8-30 15,5 17-5-15,-5 15-7 0,0 12-3 16,0 8 3-16,0 6-5 15,0 0-14-15,9-10-53 16,2-8-8-16,-2-11 16 16,3-13 27-16,4-16 16 15,4-7 5-15,5-14 10 0,0-15 15 0,-2-8 15 16,2-6 46 0,-4 9 40-16,-7 8-5 15,0 9-35-15,-6 8-41 16,0 5-25-16,-8 11-13 15,0 0-7-15,0 20-1 0,0 11-99 16,0 14-135 0,0 9-102-16,-16 2-63 0</inkml:trace>
  <inkml:trace contextRef="#ctx0" brushRef="#br0" timeOffset="7805.33">21459 3696 416 0,'0'-5'258'16,"5"0"-61"-16,-2 2-78 0,6 3-22 15,0 0 23-15,2 0 30 16,3 0-30-16,-8 0-47 16,-1 13-32-16,3-6-17 15,-4-7-8-15,-4 13-4 0,0-13-3 16,0 13-5-16,0-13 5 15,0 0 1-15,0 0 4 16,-9 0-1-16,9 0-5 16,-8 0 11-16,8 0-6 15,0 0-4-15,0 0 2 0,0 0 16 16,0-10 14-16,0 2 33 16,0 0 26-16,0 1-57 15,0 2-43-15,5 0 0 16,3 2 0-16,1 3 0 0,2 0 0 15,7 0 0-15,1 20 0 16,1 9 0-16,-4 11 0 16,-3 14 0-16,-13 6 0 0,-13 14 0 15,-14 9-32 1,-22-2-511-16,-16-8-15 0</inkml:trace>
  <inkml:trace contextRef="#ctx0" brushRef="#br0" timeOffset="8404.31">23051 3223 581 0,'38'-52'391'16,"-14"11"-162"-16,-5 13-111 15,-5 4-38-15,-2 7-26 16,0 9-29-16,-4 8-19 16,0 0-6-16,4 11 0 15,4 15 1-15,5 10-1 0,4 22 5 16,-2 22 24-16,-2 22 27 16,-12 11-6-16,-9 7-22 15,-13-8 2-15,-13-1 11 0,-8-18-12 16,-17-11-4-1,-9-22 1-15,-13-16 10 0,0-10 5 16,-1-18-6-16,9-16 4 16,5-23 9-16,13-23-7 15,7-23-38-15,21-20-3 0,24-30-15 16,27-19-32-16,29 0 1 16,25-1 6-16,7 13 17 15,0 12 18-15,-9 13-8 16,-6 16 13-16,-17 14 2 0,-10 14 13 15,-20 9 8-15,-11 11 27 16,-20 5-3 0,-12 4-38-16,-13 2 8 0,-11 14-22 15,-4 12-1-15,-6 17 3 16,-7 20-2-16,-3 20 5 16,-1 15-5-16,4 14 1 15,4 15 1-15,17 11-4 0,16 9 4 16,19 1-2-16,22 1 5 15,20-9-28-15,17-18-128 16,13-19-188-16,15-27-98 16,12-27-29-16</inkml:trace>
  <inkml:trace contextRef="#ctx0" brushRef="#br0" timeOffset="8836.35">24484 2947 199 0,'0'-44'360'16,"-6"6"-61"-16,-15 9-137 0,-9 4-50 16,-9 14 22-16,-9 11-26 15,-14 17-44-15,-4 19-29 16,-7 21-13-16,5 17-7 16,0 6-10-16,11 15 7 15,10 2-5-15,16 1-9 0,11-8-3 16,11-14 0-16,9-14-7 15,9-13-18-15,11-25 2 16,8-24-25-16,14-28-41 16,6-30 30-16,9-19 26 15,0-17 21-15,0-12 9 0,-5-2 40 16,-3 5 32-16,-13 17 58 16,-10 13 32-16,-10 20 4 15,-4 18-50-15,-6 10-53 16,-6 12-39-16,0 13-15 15,0 33 12-15,0 19-5 0,0 21 5 16,18 17-4 0,12 16-2-16,9-4-6 0,9-7 4 15,6-20-12-15,-6-9-50 16,-6-25-65-16,-7-21-125 16,-7-28-109-16,-3-29 15 15,-8-23 18-15</inkml:trace>
  <inkml:trace contextRef="#ctx0" brushRef="#br0" timeOffset="9069.1">24887 2153 460 0,'0'-53'398'16,"0"17"-156"-16,13 18-130 16,15 18-47-16,29 38 67 15,27 31 48-15,23 32 0 16,10 25-47-16,-7 22-32 15,-14 6-57-15,-22 0-44 16,-24-2 0-16,-30-5 0 0,-31-6 0 16,-27-11 0-16,-23-11 0 15,-21-17 0-15,-6-18-90 16,-10-18-275-16,13-21-109 0,11-24-10 16</inkml:trace>
  <inkml:trace contextRef="#ctx0" brushRef="#br0" timeOffset="9334.57">26264 2409 487 0,'-17'-17'407'0,"1"10"-198"16,1 7-101-16,2 0-56 15,5 0-20-15,8 7-13 16,0 5-16-16,0 1 2 0,0-1-10 15,8-12 7-15,0 7-2 16,1-7 3 0,-1 0 7-16,-2-10 10 0,2-7 25 15,2-3 33-15,-6-1-16 16,-4 5-32-16,0 4-37 16,0 4-92-16,0 8-116 15,-22 15-82-15,-4 11-68 16</inkml:trace>
  <inkml:trace contextRef="#ctx0" brushRef="#br0" timeOffset="9535.41">26273 3154 567 0,'48'21'443'0,"-8"-6"-167"15,-4 6-18-15,2 3 119 16,-6 5-251-16,-8 8-126 0,-2 9 0 15,-14 10 0-15,-16 16 0 16,-30 19 0-16,-30 10 0 16,-32 13 0-16,-25 0-639 15,-20-4-58-15</inkml:trace>
  <inkml:trace contextRef="#ctx0" brushRef="#br0" timeOffset="10184.7">31153 3053 298 0,'20'-17'437'16,"-3"2"-39"-16,-4 1-157 16,-10 2-40-16,-3 5-22 15,0-2-42-15,-24 2-64 16,-33-1-33-16,-46-2-23 15,-38 10-4-15,-42 0 0 16,-24 0-13-16,-27 13 0 16,-30-1 0-16,-21 1 0 15,-1-1 0-15,19 0 0 16,31 0 0-16,46-4 0 16,39-8 0-16,41 8 0 15,35-8 0-15,24 0 0 16,20 0 0-16,18 0 0 0,26 0 0 15,18 0 0 1,15 0 0-16,7 0 0 16,-5 0 0-16,-2 0 0 15,-15-8 0-15,-5-5-275 16,-10 1-227-16,-13-7 37 0</inkml:trace>
  <inkml:trace contextRef="#ctx0" brushRef="#br0" timeOffset="10750.62">29439 2577 764 0,'12'-24'348'0,"-6"3"-144"15,-6 4-81-15,-38 5-54 16,-32 12-21-16,-37 12-31 15,-44 16-4-15,-29 18-5 16,-2 11-10-16,10 12 3 16,26 4 1-16,26-4-10 15,25-4-3-15,31-8-4 16,23-2 1-16,30-4-3 16,31 2 5-16,42-5 3 15,34 1 0-15,34-4-1 16,17 0 1-16,3 5 5 15,-12-3-1-15,-21 6 5 16,-19-3 0-16,-25-6 13 16,-21-3 0-16,-16-8 2 15,-7-4 6-15,-7-10 7 0,-11-7 17 16,-5 1 35-16,3-13 65 16,-4 0 70-16,-2-9-215 15,-3-19 0 1,0-24 0-16,0-26 0 0,0-15 0 15,0-14 0-15,5-7 0 16,3 5 0-16,1 4 0 16,-1 10 0-16,-1 14 0 15,1 20 0-15,1 13 0 16,-6 15 0-16,-3 9 0 16,0 6 0-16,0 10-208 15,0 6-114-15,0 2 4 16,0 0 33-16,0 10 40 15,-12 3-60-15</inkml:trace>
  <inkml:trace contextRef="#ctx0" brushRef="#br0" timeOffset="18406.89">32306 2136 420 0,'-11'9'179'16,"-1"-9"-89"-16,-1 8-44 15,5-8-10 1,8 0-27-1,0 0-3-15,0 0 12 0,0 0 20 16,0 0 25-16,0 0 23 16,0 0 17-16,0 0 27 15,0-4 9-15,0 0-14 16,4-5-12 0,56-48-2-1,-18 32-104-15,-3 2-5 16,4 2-7-16,48 1-1 15,-41 20 1 1,-1 8-2-16,-10 8-4 16,-5 5 4-16,-14 8-2 15,-7 2 1-15,-13 10 2 16,0 1 6-16,-21 1-2 16,-4-1-3-16,-2-10 10 15,2-9-6-15,4-1 3 16,5-5-1-16,8-10 8 15,8-7-4-15,0 0 2 16,0 0 2-16,8 0-4 16,4 0-11-16,1 0 0 15,11 0 1-15,9 0 6 16,4 12-6-16,-6 1 1 16,3 2-2-16,-8 7 2 15,0 1 8-15,-7 10-4 16,-5 3 1-16,-11 6 1 15,-3 3-3-15,-12 1-4 16,-8-6 6-16,-5-4-4 16,-11-3 6-16,-5-5 0 0,-3-7-1 15,4-8-4 1,2-1 5-16,8-12-5 16,13 7 2-16,3-7 2 15,6 0-5-15,8 0-5 0,0 0-6 16,0 0-9-16,0 0-10 15,0 0-55-15,0 9-62 16,0-2-78-16,0-7-42 16,0 8-4-16,8-8-10 15</inkml:trace>
  <inkml:trace contextRef="#ctx0" brushRef="#br0" timeOffset="21451.06">32591 2014 117 0,'6'-24'225'0,"-6"3"-15"0,0 5-51 16,0 4-53-16,0 5-16 15,0-3 22 1,0 7 11-16,0 3-14 16,0 0-12-16,0 0-24 15,0 0-13-15,0 0-18 0,0 0-11 16,0 0-16-16,-14 20-2 16,-19 12 18-16,-19 21 18 15,-13 16 8-15,-8 4-21 16,-1 1-16-16,14-5-10 15,10-7 6-15,14-9-6 16,12-13-9 0,10-3 9-16,14-5-2 0,0-2-3 15,14-6-2-15,15 0 10 16,10 1-4-16,21-4 4 16,19-1 8-16,9-6 2 15,11 3-14-15,2 0 13 16,1-5-17-16,-6 0-1 15,-14-12 2-15,-17 9 3 16,-19-9 7-16,-13 0 7 0,-15 0-18 16,-9 0-35-16,-9-5-89 15,-26-11-101-15,-5-4-108 16,-13-1-24-16,-6-3 36 16,2-9 17-16</inkml:trace>
  <inkml:trace contextRef="#ctx0" brushRef="#br0" timeOffset="21816.1">32741 2067 403 0,'20'-53'220'0,"0"8"-51"0,-3 12 12 16,-6 4 62-16,-2 10 35 16,-6 2-55-16,2 6-79 15,-5 2-75-15,0 9-42 16,0 13-25-16,0 30 42 15,0 40 0-15,0 31-44 16,-17 36 0-16,-2 25 0 16,-6 25 0-16,1 16 0 15,8 17 0-15,-1-7 0 16,5-10 0-16,3-25 0 16,9-30 0-16,-11-33 0 0,11-27 0 15,-11-26 0-15,11-23 0 16,-9-18 0-16,9-14 0 15,0-5 0-15,0-22 0 16,-8-14 0 0,0-11 0-16,0-8-119 15,-5-10-357-15,-9 2 10 16,0-6 26-16</inkml:trace>
  <inkml:trace contextRef="#ctx0" brushRef="#br0" timeOffset="34031.24">22457 4534 177 0,'-26'8'214'0,"4"-8"-38"16,7 0-42-16,4 0-22 16,11 0 7-16,0 0 24 15,0 0 27-15,0 0-16 0,0 0-7 16,6-4 3-16,8-4-43 16,5 0-23-16,16-4-26 0,8-4-6 15,18-2-12-15,15-2-30 16,24 1-10-16,21-10 0 15,28 1 0-15,22-1 0 0,7 4 0 16,6 0 0-16,-10 6 0 16,-11 3 0-16,-18 4 0 15,-14-1 0-15,-29 4 0 16,-26 2 0-16,-23 3 0 0,-13-1 0 16,-15 1 0-16,-9 4 0 15,-8 0 0-15,-19 0 0 47,-15 0-152-47,-14 0-277 16,-11 9-4-16,-20 2 12 15</inkml:trace>
  <inkml:trace contextRef="#ctx0" brushRef="#br0" timeOffset="34463.79">22797 4826 323 0,'-35'0'202'0,"10"0"-37"0,3 0-48 16,4 0-9-16,7 0 27 15,11 0 40-15,0 0 35 0,0 0-32 16,11 0-25-16,15 0-53 16,30 0-18-16,35-7-3 15,38-5-59-15,30-4-20 16,19-1 0-16,5 0 0 16,-4-3 0-16,-5 5 0 0,-6-2 0 15,-20 5 0 1,-16 0 0-16,-28 3 0 0,-22 5 0 15,-25-4 0-15,-17 4 0 0,-10 1 0 16,-12 3 0-16,-1-4 0 16,-8 4 0-16,-1 0 0 15,-3 0 0-15,-4 0 0 0</inkml:trace>
  <inkml:trace contextRef="#ctx0" brushRef="#br0" timeOffset="34699.86">24681 4649 2047 0,'-9'0'-119'16,"-3"0"-401"-16,-6 0-12 15</inkml:trace>
  <inkml:trace contextRef="#ctx0" brushRef="#br0" timeOffset="36059.93">11735 6349 876 0,'0'-28'378'16,"-17"4"-132"-16,10 8-110 16,-1 3-67-16,-1 13-26 15,9 0-10-15,-13 16-9 0,2 21-4 16,-1 12 7-16,-4 20 10 15,-5 12-13-15,1 5-17 16,0-1 4-16,-2-7-11 0,8-4 6 16,-3-9-25-16,4-9-62 15,1-11-153-15,4-13-94 0,1-15-31 16,-7-17-55-16</inkml:trace>
  <inkml:trace contextRef="#ctx0" brushRef="#br0" timeOffset="36180.18">11515 5841 554 0,'0'-115'271'0,"0"26"-131"16,0 20-75-16,0 16-42 15,0 13-43-15,0 16-70 16,0 12-102-16,5 12-82 0</inkml:trace>
  <inkml:trace contextRef="#ctx0" brushRef="#br0" timeOffset="36708.98">11974 6159 505 0,'25'16'182'15,"-9"-1"-76"-15,-5 6-42 16,-3 12 109-16,-8 14 8 0,0 15-15 16,0 7-57-16,-11 12-44 15,-5 2-30-15,3-5-12 16,5-10-15-16,8-14-4 0,0-13-7 15,0-13 9-15,5-12 3 16,3-16 17-16,8-16-19 0,12-17 2 16,9-20-8-16,7-13 7 15,5-3-1-15,-5 12-6 16,-3 9 2-16,-8 10 12 16,-13 15-22-16,-3 15 12 0,-6 8-4 15,1 20-7-15,1 14 10 16,4 0 0-16,-2 7-4 15,-3-3-4-15,4-7 7 0,2-5-9 16,-2-10-4-16,7-16 1 16,7-9-8-16,10-18-2 0,6-19-12 15,1-24-9-15,5-22-12 16,-4-18 20-16,2-17 22 0,-10 1 54 16,-2 9 37-16,-11 14 15 15,-10 26 13-15,-6 20-31 16,-2 21-41-16,0 15-28 0,-9 21 0 15,0 40-2 1,0 31 4-16,0 26 19 0,0 17-4 16,0 8-17-16,0 4-7 15,0-3-6-15,0-9-36 0,-9-14-114 16,0-10-146-16,9-17-63 16,-11-16-7-16,0-20-5 15</inkml:trace>
  <inkml:trace contextRef="#ctx0" brushRef="#br0" timeOffset="36859.99">12644 6272 619 0,'-33'-37'308'15,"9"5"-113"-15,8 7-84 16,8 9-34-16,8 4-17 16,5 3-17-16,14 1-17 15,22 6-15-15,15-3-11 0,18 5-43 16,2 0-119-16,-2-5-117 15,-1-2-71-15</inkml:trace>
  <inkml:trace contextRef="#ctx0" brushRef="#br0" timeOffset="37159.21">14296 5959 504 0,'0'-20'459'16,"0"3"-127"-16,-12 4-123 16,12 1-89-16,-8 5-43 0,8 7-21 15,0 0-31-15,0 17-14 16,-8 19 7-16,2 21 29 0,-8 20 6 16,2 12-18-16,0 13-7 15,-4 0-16-15,2-4 0 16,3-5-12-16,-1-11-4 0,3-13-12 15,9-9-18-15,0-10-137 16,0-14-137-16,-8-11-40 16,8-25-18-16,-8-12-6 0</inkml:trace>
  <inkml:trace contextRef="#ctx0" brushRef="#br0" timeOffset="37441.83">14296 5211 337 0,'-20'-45'241'0,"0"19"-113"16,0 18-55 0,0 16-22-16,-2 18-6 0,7 9-3 15,4 15-9-15,11 2-7 16,7 1-13-16,12-3-9 0,15-10-2 16,11-11-6-16,8-13-17 15,4-16-2-15,-1-23-1 16,-7-15 11-16,-13-10 16 0,-11-6 23 15,-13 1 8-15,-12 4-2 16,-12 5-18-16,-18 11-5 0,-9 9-9 16,-10 8-4-16,-8 11-4 15,-5 5-19-15,2 21-76 16,2 8-59-16,10 11-87 0</inkml:trace>
  <inkml:trace contextRef="#ctx0" brushRef="#br0" timeOffset="37838.47">15283 5897 633 0,'0'-39'499'16,"0"5"-221"-16,0 10-149 0,-12 8-69 15,12 4-24-15,-8-1-15 16,8 10-18-16,0 3-14 16,0 0-4-16,0 0 5 15,0 8-3-15,0-8 7 0,0 8 2 16,0-8 7-16,0 0-1 16,0 0 2-16,0 0 2 15,0 0-3-15,0 0-1 0,0 0 5 16,0 0-4-16,0 0 10 15,0 0 3-15,0 0-5 16,0-4 1-16,0 0 1 0,0-1 4 16,0 5 4-16,5 0 18 15,-2 0-9-15,3 0-7 16,-6 0-16-16,0 0-15 16,3 0-44-16,5 17-157 15,0 3-151-15,-5 8-90 16</inkml:trace>
  <inkml:trace contextRef="#ctx0" brushRef="#br0" timeOffset="38040.07">15514 6525 1062 0,'22'12'336'15,"-6"-3"-159"-15,0 6-88 16,-5 6-25-16,3 7 54 15,-3 13-1-15,-8 11-43 16,-3 14-64-16,-22 11-10 0,-24 13 0 16,-30 7-242-16,-34 5-219 0,-28 3-31 15,-33 2-359-15</inkml:trace>
  <inkml:trace contextRef="#ctx0" brushRef="#br0" timeOffset="38622.49">10764 8071 347 0,'-13'-69'244'0,"-2"4"-45"16,-10 9-59-16,-7 11-56 0,-6 8-1 15,3 9 17-15,3 12-11 16,-1 16-38-16,0 16-9 0,-4 25 2 16,1 32 21-16,0 28 43 15,3 30 2-15,4 20-24 16,5 6-18-16,4 2-28 0,9 0-19 16,11 0-9-16,0 0-6 15,0-9-6-15,0-12-25 0,6-14-98 16,2-20-167-16,0-23-83 15,-3-26-6-15,-5-32 16 16</inkml:trace>
  <inkml:trace contextRef="#ctx0" brushRef="#br0" timeOffset="39005.72">9841 9089 735 0,'-40'-44'411'0,"9"5"-163"15,10 12-134-15,21 3-76 16,12 0-21-16,28-1-9 15,33 0-2-15,30 0 2 0,26-2-12 16,18-2 7-16,7 1-6 16,-4-1-15-16,-8 1-5 15,-17-1 7-15,-19 1 12 0,-25 4 10 16,-23 2 47-16,-18 11 25 16,-15 3 19-16,-17 8-33 15,-8 0-22-15,-24 19-1 0,-13 15 4 16,-5 13 8-16,-1 11-5 15,1 8-48-15,14-2 0 0,8-3 0 16,20-4 0-16,0-8 0 16,12-11 0-16,13-10 0 0,6-9 0 15,3-10 0-15,-3-9 0 16,3-21 0-16,-11-11 0 16,-1-12 0-16,-11-14 0 0,-6-7-79 15,-5-3-39-15,-13 6-73 16,-4 8-23-16,0 20-43 15,-9 9-16-15,-24 0-268 16</inkml:trace>
  <inkml:trace contextRef="#ctx0" brushRef="#br0" timeOffset="39359.01">11153 8650 106 0,'38'0'290'0,"-6"0"-44"16,-7 0-46-16,-11 0-44 15,4 0-28-15,-2 12 43 16,1 7 5-16,3 15-27 0,0 11-30 15,1 12-32-15,-2 5-9 16,2-3-17-16,-4 2-33 16,-7-4-12-16,-2-11-1 0,1-15-2 15,-9-6-5-15,0-12-8 16,0-22 0 0,0-16 0-16,5-14 0 0,6-26 0 15,10-18 0-15,12-11 0 16,7 5 0-16,5 13 0 0,-4 19 0 15,-1 16 0-15,-4 16 0 16,2 8 0-16,-10 17 0 16,-5 0 0-16,-6 17 0 0,-6-1 0 15,-5 1 0-15,-6-1 0 16,0 1 0-16,0-5 0 16,-14 0 0-16,3 0 0 15,2-3 0-15,1-9 0 0,8 7 0 16,0-7-329-16,0 0-151 15,0-12-29-15</inkml:trace>
  <inkml:trace contextRef="#ctx0" brushRef="#br0" timeOffset="39586.94">13058 7877 618 0,'62'-29'400'16,"-34"17"-91"-16,-28 28-137 0,-28 37-35 15,-26 28 67-15,-20 30 3 16,-2 22-207-16,8 10 0 0,14 7 0 16,29 6 0-16,30-6 0 15,31-3 0-15,30-5 0 0,28-16 0 16,18-17 0-16,19-23 0 16,15-24-173-16,13-34-365 15,3-37 14-15</inkml:trace>
  <inkml:trace contextRef="#ctx0" brushRef="#br0" timeOffset="40286.76">14301 8308 20 0,'3'-9'42'0,"2"9"53"0,-2 0 77 16,-3 0-50-16,0 0-39 15,0-3-26-15,0-1-10 0,0-1 15 16,0 1 14-16,5-4 9 16,0-4-16-16,3-9 19 15,0-3 30-15,0 0 49 0,-1 3 45 16,-7 2 4-16,0 2-18 16,0 1-80-16,0 4-118 0,0 2 0 15,0 8 0-15,0 9 0 31,0 22 0-31,0 19 0 16,0 25 0-16,0 27 0 0,-10 8 0 16,-3 7 0-16,0-6 0 15,0-7 0-15,5-11 0 0,8-15 0 16,0-19 0-16,0-13 0 16,0-14 0-16,0-11 0 0,0-6 0 15,0-22 0 1,0-11 0-16,0-13 0 15,0-6 0-15,0-14-133 16,0-5-261-16,5-3 15 16,3-8 72-16,0-3-13 15,-3-8 66-15</inkml:trace>
  <inkml:trace contextRef="#ctx0" brushRef="#br0" timeOffset="40552.85">14483 7404 501 0,'0'-36'229'16,"-16"22"-57"-16,-8 31-38 0,-4 23-25 16,-1 21-3-16,1 13 4 15,4 9-9-15,12-2-49 16,12-8-17-16,8-8-19 0,8-8-10 16,4-16-2-16,9-13-20 15,-1-12 11-15,0-16-1 16,1-16-4-16,-4-16-16 15,-11-17 3-15,-5-8 15 0,-9 0-1 16,0 7-5-16,-20 9-17 16,-8 13 4-16,-9 11-36 0,-3 17-93 15,-5 15-92-15,-1 4-58 16,2 9-320-16</inkml:trace>
  <inkml:trace contextRef="#ctx0" brushRef="#br0" timeOffset="40786.71">14921 8451 796 0,'-10'-9'760'0,"1"-3"-359"16,9-5-311-16,5 1-90 0,9-8 0 15,19-5 0-15,21 1 0 16,11 4 0-16,11 0 0 15,6 3 0-15,0 9 0 0,-6 3 0 16,-11 9-65-16,-13 0-319 16,-11 0-20-16,-12 13 68 15,-12 2 22-15,-17 6 55 16</inkml:trace>
  <inkml:trace contextRef="#ctx0" brushRef="#br0" timeOffset="40952.1">14946 8658 344 0,'-85'35'287'15,"17"-1"-70"-15,14-10-47 0,21-8 1 16,19-4 6-16,14-12 6 16,19 0-12-16,26-7-35 0,24-5-66 15,32-12-38-15,17-2-8 16,12 2-47-16,-8 0-147 16,-8-4-195-16,-13-1-72 0,-16-3-11 15</inkml:trace>
  <inkml:trace contextRef="#ctx0" brushRef="#br0" timeOffset="41487.32">16371 7929 729 0,'8'-36'425'16,"-2"7"-121"-16,-6 8-111 0,0 7-43 15,0 4 31-15,0 10-116 16,0 21-65-16,0 24 0 15,0 26 0-15,-14 28 0 16,3 14 0-16,2 11 0 0,9 2 0 16,-7-5 0-16,7-10 0 15,0-13 0-15,0-13 0 0,0-16 0 16,0-16 0-16,0-13 0 16,0-11 0-16,0-8 0 0,0-14 0 15,0-19 0 1,0-16 0-16,0-17 0 15,0-29 0-15,0-19 0 0,3-28 0 16,10-19 0-16,-2-10 0 16,6-4 0-16,-1 6 0 0,-3 15 0 15,-1 19 0 1,-3 20 0-16,-6 17 0 0,-3 19 0 16,0 18 0-16,0 10 0 15,0 14 0-15,-16 29 0 16,-5 15 0-16,-7 17 0 15,-4 9 0-15,-6 3 0 16,-2-5 0-16,6-11 0 0,-1-4 0 16,8-8 0-16,7-10 0 15,-2-3 0-15,7-3 0 0,1-13 0 16,6 8 0-16,0-8 0 16</inkml:trace>
  <inkml:trace contextRef="#ctx0" brushRef="#br0" timeOffset="41518.87">16088 7937 2047 0,'3'0'-333'0,"5"0"-245"16,1-4 44-16</inkml:trace>
  <inkml:trace contextRef="#ctx0" brushRef="#br0" timeOffset="41855.11">17748 7705 793 0,'-20'-17'384'0,"-1"6"-195"0,5 3-90 16,5 8-41-16,-3 0 16 15,14 0-30-15,0 12-22 16,0 5-11-16,0-1-6 0,5-1-5 15,4 2 0-15,-1-5 0 16,3-12-4-16,3 0-4 16,-7 0 16-16,-7-12 1 15,0-7 7-15,0-10-7 0,0 0-1 16,-13 8 8-16,2 2-11 16,3 1 3-16,0 11-21 15,-1 7-11-15,-2 7-65 0,-1 14-161 16,-5 12-120-16,-5 7-48 15</inkml:trace>
  <inkml:trace contextRef="#ctx0" brushRef="#br0" timeOffset="42050.98">17773 8410 347 0,'50'28'375'15,"-2"4"-30"-15,0 6 12 16,4 2 74-16,-1 8-239 15,-9 6-192-15,-3 6 0 0,-13 6 0 16,-9 7 0-16,-17 0 0 16,-17 0 0-16,-9-4 0 0,-19-3 0 15,-9-6 0-15,-10-6-264 16,-9-9-424-16</inkml:trace>
  <inkml:trace contextRef="#ctx0" brushRef="#br0" timeOffset="42732.73">19933 7852 216 0,'0'-21'385'0,"0"2"-19"15,0 3-79-15,0 6-85 16,0 7-39-16,0 3-43 15,0 0-38-15,-9 13-38 16,-2 22 19-16,0 27 56 0,-2 28-119 16,-3 19 0-16,-6 17 0 15,8 10 0-15,1-9 0 16,5-3 0-16,8-14 0 0,-8-17 0 16,8-15 0-16,-9-16 0 15,9-19-12-15,-8-15-416 0,0-28-63 16,2-15 14-16</inkml:trace>
  <inkml:trace contextRef="#ctx0" brushRef="#br0" timeOffset="43014.87">19953 7228 370 0,'0'-93'341'0,"0"24"-71"0,0 17-100 15,0 15-77-15,0 12-35 16,0 13-19-16,0 12 6 15,0 19-14-15,0 15-11 0,4 1-9 16,9 8-10-16,9-7 6 16,3-3-6-16,5-14 2 0,5-7 1 15,3-12-4-15,-2-3 0 16,1-18-6-16,-4-12-2 16,-9-10 1-16,-12-2-3 15,-12 4 9-15,-12 3-2 0,-12 10-7 16,-9 11 4-16,-12 14 5 15,-7 12-17-15,-5 11-52 0,4 11-86 16,5 15-61-16,6 3-13 16,10-1-55-16</inkml:trace>
  <inkml:trace contextRef="#ctx0" brushRef="#br0" timeOffset="44331.42">21567 7701 140 0,'0'-13'227'16,"-10"2"-49"-16,10 3-29 16,-8 4-35-16,8 4-16 15,-8 0-10-15,0 0-13 0,-9 12 6 16,-6 16 68-16,-19 17 35 15,-15 17 1-15,-16 7 2 16,-12 4-21-16,-3-4-140 0,-2-5-26 16,1-2 0-16,8-9 0 15,2-8 0-15,11-9 0 0,8-8 0 16,7-2 0-16,11-9 0 16,16-6 0-16,4-3 0 0,5-8 0 15,5 8 0 1,4-8 0-16,8-13 0 78,0 6 0-62,0 0 0-16,0 2 0 15,0-4 0-15,0 6 0 0,0-3 0 16,0 4 0-16,0-3 0 15,8 5 0 17,12 7 0-32,19 11 0 15,17 6 0-15,25 4 0 16,20 1 0-16,18-1 0 0,10 1 0 16,-4-5 0-16,-6 1 0 15,-15-10 0-15,-17-1 0 0,-23-14 0 16,-14 8 0-16,-14-8 0 15,-12 0 0-15,-8 0 0 16,-7 0 0-16,-6 0 0 0,-3-5 0 31,0 2 0-15,0-2 0-16,-9 1 0 16,9-4-478-16,-8-4-101 0</inkml:trace>
  <inkml:trace contextRef="#ctx0" brushRef="#br0" timeOffset="44812.69">22431 7860 96 0,'-22'8'249'0,"2"-8"-60"0,6 9-23 16,0-9-23-16,2 0 1 16,12 0 28-16,0 0-4 15,0 0-15-15,0 0-36 0,4 0-24 16,18 0-38-16,12 0 1 16,28-5 0-16,20-3 6 0,15 0-5 15,12 0-21-15,-3 0-15 16,-8 4-7-16,-13-1-14 15,-12 3 0-15,-13-8 0 0,-9 6-4 16,-17 1-30-16,-8 3-49 16,-10 0-42-16,-8 0-43 0,-8 0-62 15,0 0-42 1,-20 0-20-16,-10 7-20 0,-10 5-213 16</inkml:trace>
  <inkml:trace contextRef="#ctx0" brushRef="#br0" timeOffset="45079.85">22463 8331 221 0,'-49'30'324'0,"13"-10"-43"15,7-4-68-15,9-3-64 16,7-13-20-16,13 0-15 16,16 0 1-16,22 0-21 15,27-9-28-15,28 1-14 0,21-4-6 16,12-1-17-16,4 1-7 15,-12 0-16-15,-13-1-2 16,-20 3 2-16,-20-3-5 0,-13 4 10 16,-14 2-2-16,-14-2-4 15,-8 1-2-15,-8 1-31 0,-8-7-72 16,0-1-89-16,-13-1-87 16,-1-1-29-16,1-4 10 15,0-3-17-15</inkml:trace>
  <inkml:trace contextRef="#ctx0" brushRef="#br0" timeOffset="45800.58">24750 7026 125 0,'11'-21'208'0,"-2"5"-61"15,-1-1-28-15,0 4-16 0,-5 6 7 16,-3 2 14 0,5 1 13-16,-2 1-1 0,-3 3-4 15,0 0-23-15,0 0-16 16,0 0-40-16,-8 12-7 0,-15 13 25 15,-19 19 90-15,-22 21 12 16,-25 20-173-16,-20 17 0 0,-8 8 0 16,-2 0 0-16,15-7 0 15,14-18 0-15,16-16 0 16,15-17 0-16,19-11 0 0,14-7 0 16,10-13 0-16,2-10 0 15,6-4 0-15,12-7 0 31,4-3 0-15,-4-1 0-16,5 0 0 16,-4 4 0-16,-2 0 0 15,-3-5 0 17,0 3 0-1,0-3 0 0</inkml:trace>
  <inkml:trace contextRef="#ctx0" brushRef="#br0" timeOffset="45958.92">23828 7881 2047 0,'0'-29'-452'0,"0"-24"-237"0</inkml:trace>
  <inkml:trace contextRef="#ctx0" brushRef="#br0" timeOffset="48573.31">24617 7143 24 0,'8'0'71'0,"0"0"79"16,-2-3 20-16,3-2-35 16,-6-3-30-16,2 0-27 15,-5 3-7-15,0-2 10 0,0-3 15 16,0 3 1-16,0 0 5 15,0 2 2-15,0 5 8 0,0 0-15 16,0 0-1-16,0 0-10 16,-8 0-17-16,-6 0-24 15,5-4-13-15,-5 1-19 0,-6 3 4 16,0 0 1-16,-5 0-8 16,-4 0 0-16,1 0 5 0,-4 15-7 15,-6 1-8-15,7 5 11 16,-6 3 3-16,1 5 0 15,-5 4 3-15,5 3-10 16,-6 2 6-16,7 5 1 0,-3 11 12 16,2 6-11-16,3 10-11 15,5 3-4-15,5 4 0 16,1 1 0-16,7-10 0 0,2-2 0 16,13-9 0-16,0-3 0 15,0-10 0-15,0-3 0 16,0-5 0-16,0-3 0 0,0-4 0 15,5-5 0-15,7-3 0 16,4-2 0-16,4-2 0 0,6-5 0 16,-4 0 0-16,7-12 0 15,4 9 0-15,4-9 0 16,3 0 0-16,5 0 0 16,8-9 0-16,4 1 0 0,0-4 0 15,-5-4 0-15,-8-6 0 16,-2 3 0-16,-11-7 0 15,3-2 0-15,-8-3 0 0,4-10 0 16,-4-4 0-16,-3-9 0 16,6-10 0-16,-5-5 0 15,-4-5 0-15,0 0 0 0,-3 6 0 16,-5-1 0-16,1 2 0 16,2 10 0-16,-3 5 0 15,-4 3 0-15,1 6 0 16,-5 0 0-16,0 7 0 0,-4 3 0 15,0 5 0-15,0 4 0 16,0 2 0-16,0 3 0 0,0 3 0 16,0 3 0-16,0 3 0 15,0-1 0-15,0 9 0 0,0-3 0 16,0 0 0-16,-8 3 0 16,8-3 0-16,-9 5 0 15,9-4 0-15,0-1 0 16,-8 5 0 15,-1 0 0 16,2 0 0-31,-1 0 0 46,0 0 0-46,0 0 0 15,-1 0 0-31,1 0 0 16,0 0 0-16,1 0 0 15,-7 14 0 32,6 5 0-47,-3 14 0 16,2 12 0-16,9 15 0 0,0 22 0 15,0 12 0-15,9 15 0 16,15 9 0-16,74 127 0 16,-29-127 0-1,11-7 0-15,7-14 0 0,1-16 0 16,2-15 0-16,-9-14 0 15,-4-15 0-15,-12-8 0 0,-8-14 0 16,-11-15 0-16,-11 0 0 16,-11 0 0-16,-2-7 0 15,-7-14 0-15,-4-8 0 0,-6-8 0 16,-5-2-193-16,0-2-420 16,-16-4 27-16</inkml:trace>
  <inkml:trace contextRef="#ctx0" brushRef="#br0" timeOffset="49372.02">26853 6989 418 0,'0'-30'287'16,"-12"7"-106"-16,-2 6-91 0,-2 6-46 16,-2 11-1-16,-8 7 5 15,2 9-6-15,-4 12-22 16,7 6-10-16,10-1-5 0,11-1 0 15,0-4 1-15,3-3-4 16,9-5-1-16,5-8 1 16,2-12 4-16,6-8 3 0,1-13 8 15,-3-7 9-15,-4-9 22 16,-5 2 24-16,-10-2-21 16,-4 0-13-16,0 9-27 0,-13 7-2 15,0 8-18-15,2 6-15 16,-4 7-58-16,-1 0-89 15,-10 20-69-15,3 8-40 0,-2 10-45 16</inkml:trace>
  <inkml:trace contextRef="#ctx0" brushRef="#br0" timeOffset="49605.93">26703 8048 557 0,'25'11'325'15,"2"-2"-74"-15,11-9-45 16,6 8 96-16,3 3 64 16,-1 6-326-16,-5 8-40 0,-4 12 0 15,-11 10 0-15,-4 15 0 16,-14 12 0-16,-20 7 0 16,-20 4 0-16,-22 1 0 0,-20-1 0 15,-10-7 0-15,-4-9-344 16,-2-9-215-16,4-15 64 0</inkml:trace>
  <inkml:trace contextRef="#ctx0" brushRef="#br0" timeOffset="49921.31">27899 7468 757 0,'26'-64'315'0,"-4"12"-153"0,-13 6-7 16,4 8 111-16,-10 15 34 15,3 6-208-15,-6 5-92 16,0 21 0 0,0 19 0-16,0 25 0 15,-17 24 0-15,6 17 0 0,-6 8 0 16,1 0 0-16,3-4 0 15,2-9 0-15,11-11 0 16,0-13 0-16,0-13 0 16,0-11-24-16,0-12-358 0,0-13-7 15,0-16 27-15,0-16-32 16</inkml:trace>
  <inkml:trace contextRef="#ctx0" brushRef="#br0" timeOffset="50236.88">28226 6529 537 0,'0'-57'268'0,"-13"12"-119"15,1 16-75-15,-2 18-15 16,-3 11 13-16,-5 16-31 16,-4 13-9-16,9 7-16 0,0 4-8 15,4 0-6-15,13-2 1 16,0-9-6-16,0-10 6 15,0-7 2-15,5-12-4 16,6 0 5-16,6-12-8 16,2-12 7-16,2-12 2 15,-4-9 5-15,-9-4 4 0,-8 3-3 16,0 10-1-16,0 8-14 16,-8 11-2-16,-4 10-17 15,-9 7-46-15,-3 20-119 16,-4 12-68-16,-6 4-86 0</inkml:trace>
  <inkml:trace contextRef="#ctx0" brushRef="#br0" timeOffset="50702.89">28311 7290 77 0,'-24'7'259'0,"3"-7"-64"0,4 0-29 16,6 0-53-16,11 0 10 15,0 0 11-15,0 0-18 16,15 0-33-16,15 0-29 15,13 0-12-15,16 0 6 16,14-3-11-16,7-1-22 16,5-1-7-16,-9 3-8 0,-3 2-47 15,-16 0-51-15,-11 0-56 16,-13 0-46-16,-14 0-26 16,-14 0-31-16,-18 0 17 0</inkml:trace>
  <inkml:trace contextRef="#ctx0" brushRef="#br0" timeOffset="50869.49">28291 7541 72 0,'-42'25'245'0,"10"-4"-73"15,8-4-42-15,10-6-38 16,14 3-8-16,26-7 11 16,18-7-10-16,27 0-28 15,20 0-22-15,19 0-20 16,8-12-54-16,-4-4-83 0,-8-5-64 15,-9-8-110-15</inkml:trace>
  <inkml:trace contextRef="#ctx0" brushRef="#br0" timeOffset="51103.64">29594 7026 592 0,'12'-29'355'0,"-3"9"-88"0,-6 2-54 15,2 6 7-15,-5 5-19 16,0 7-85-16,0 0-64 16,0 29-21-16,0 18-31 15,0 23 0-15,0 20 0 0,-8 17 0 16,-5 6 0-16,5 1 0 16,0-9 0-16,0-6 0 15,8-22 0-15,-9-16-279 16,9-25-238-16,-8-36-28 0</inkml:trace>
  <inkml:trace contextRef="#ctx0" brushRef="#br0" timeOffset="51368.95">29736 6411 352 0,'0'-81'298'0,"0"19"-123"15,0 27-89-15,0 13-40 16,-13 22-14-16,13 17-9 15,0 16-9-15,0 3-9 16,9 4 0-16,7-7-4 0,6-5 8 16,-8-11-2-16,3-17 2 15,-1-12 10 1,-3-16 0-16,-2-10 6 0,-3-2 0 16,-8-1-15-16,0 8-14 15,-8 9-31-15,-6 15-59 16,-16 9-50-16,-6 13-33 15,-6 12-95-15</inkml:trace>
  <inkml:trace contextRef="#ctx0" brushRef="#br0" timeOffset="51575.91">29858 7245 634 0,'20'0'302'0,"8"0"-117"16,14 0-27-16,14-8 29 16,16-1-9-16,9 2-66 15,5-2-62-15,-4 6-26 0,-4-7-22 16,-9 8-100-16,-14-6-174 16,-4-5-113-16,-16-4-43 15</inkml:trace>
  <inkml:trace contextRef="#ctx0" brushRef="#br0" timeOffset="51801.42">30403 6871 578 0,'-13'-21'323'0,"0"10"-97"16,0 1-47-16,13 3-14 0,0 7-40 15,0 0-58-15,0 21-23 16,0 10 12-16,0 19-2 15,0 11-24-15,-11 8-16 16,11 4-8-16,-7 4-12 16,7-4-121-16,0-3-187 0,0-13-66 15,10-7-15 1</inkml:trace>
  <inkml:trace contextRef="#ctx0" brushRef="#br0" timeOffset="52067.31">31000 6895 461 0,'28'-49'371'16,"-8"12"-60"-16,-8 9-133 15,1 12-43-15,-10 9-31 16,2 7-11-16,-5 28 30 16,3 15 4-16,-3 19-19 15,0 11-72-15,0 4-36 16,0 5 0-16,0-1 0 0,0 0 0 15,-8-12 0-15,8-12 0 16,-8-12 0-16,8-12 0 16,0-12 0-16,0-6 0 15,0-15-106-15,0-7-234 16,0-18-105-16,8-14 0 0</inkml:trace>
  <inkml:trace contextRef="#ctx0" brushRef="#br0" timeOffset="52371.78">31741 6036 509 0,'0'-77'337'0,"5"11"-109"16,-1 23-68-16,4 10-37 16,9 24-26-16,14 29 58 15,19 38 13-15,16 39-14 0,2 34-38 16,1 27-116-16,-9 17 0 15,-9 8 0-15,-19 1 0 16,-8-5 0-16,-15-4 0 16,-9-17 0-16,-25-16 0 0,-9-23 0 15,-5-20 0-15,-7-23 0 16,-3-14 0 0,5-14 0-16,7-11 0 0,14-9 0 15,1-11 0-15,10-17 0 16,12-8-175-1,0-17-402-15,0-8-7 16</inkml:trace>
  <inkml:trace contextRef="#ctx0" brushRef="#br0" timeOffset="53998.55">13335 10335 384 0,'-49'-12'191'0,"0"8"-91"16,-3 4-48-16,-5 20-15 15,0 1-3-15,8 7-5 0,11 0-2 16,11 5-10 0,11-5-7-16,16 1-1 0,0-5-3 15,16 1-3-15,8-9-2 0,4-4-3 16,1-12 5-16,-4 8 0 15,-9-8 5-15,-4 0 9 0,-12 0 2 16,0 12 7-16,-9 0-10 16,-15 9 7-16,-12 7-6 15,-10 6 4-15,-6 6-9 16,-5 5 6-16,13-4-9 0,7-1-1 16,12-3-6-16,14 0-1 15,11-6 4-15,16-2-3 0,9-4-8 16,7-4 7-16,1-6 1 15,-1-3-4-15,-7 0 6 16,-5-12 3-16,-8 9 9 0,-4-9 3 16,-4 0 1-16,-4 8 5 15,0-8 4-15,-8 12-4 0,-5-12-2 16,1 9-7-16,4-9-9 16,8 11-3-16,-8 2 1 15,8 3-7-15,0 0-2 16,0 9-34-16,5-1-82 0,6 9-85 15,6 4-59-15,3 6-56 16</inkml:trace>
  <inkml:trace contextRef="#ctx0" brushRef="#br0" timeOffset="54480.37">12843 14845 641 0,'-28'56'229'0,"4"-10"-114"0,11-6-50 15,13-8-36-15,8 0-28 16,12-2-5-16,14-6-11 0,14 2-6 15,9 2 8-15,7 3 5 16,-7 11 8-16,-3 7-1 16,-14 4-1-16,-15 11 8 15,-14 6 7-15,-11 3 11 0,-14 1 17 16,-8-5 0-16,-2 0-15 16,-1 0-2-16,9-8-14 0,9 1-8 15,7-10-1 1,43 41-8-16,-2-48 5 15,3 0 1-15,1 5-3 0,-3 7 6 16,-10 0 9-16,-13 2 32 16,-11 3 43-16,-8 0 17 0,-27-5-1 15,-14-5-45-15,-11-7-28 16,-18-12-11-16,-7-8-17 16,-9-14-48-16,-4-11-94 15,-6-23-69-15,3-23-41 0,11-20 19 16,9-27-31-16,13-33 17 15</inkml:trace>
  <inkml:trace contextRef="#ctx0" brushRef="#br0" timeOffset="54963">13131 13318 620 0,'0'-71'418'16,"0"4"-122"-16,0 19-120 15,0 10-71-15,0 15-19 16,0 2 30-16,0 9-25 0,0 12-37 16,8 33 15-16,1 20-53 15,3 27-16-15,4 27 0 0,-4 18 0 16,1 14 0-16,-1-4 0 16,-4-14 0-16,0-19 0 15,0-23 0-15,-3-23 0 0,-5-27 0 16,-13-67 0-1,0-35 0-15,-2-30 0 16,-4-23 0-16,1-20 0 16,10-12 0-16,8-13 0 0,4 0 0 15,12 13 0-15,4 24 0 16,8 24 0-16,6 23 0 0,5 30 0 16,15 28 0-16,3 29 0 15,0 29 0-15,-4 21 0 16,-13 19 0-16,-15 8 0 0,-25 9 0 15,-14-5 0-15,-13-5 0 16,-19-2 0-16,-11-12 0 0,-3-10 0 16,-1-12 0-16,7-11 0 15,6-12 0-15,14-17-14 0,4 0-216 16,14-12-48-16,16-7-22 16,12-15 6-16,16-7 25 15,17-3 9-15,3-6 71 16</inkml:trace>
  <inkml:trace contextRef="#ctx0" brushRef="#br0" timeOffset="55311.74">13457 12916 51 0,'39'-25'246'16,"-5"6"14"-16,-11 1-52 0,-7 6-64 16,-2 4-47-16,-3 8-21 15,-2 0 34-15,-2 25 45 16,-2 11-18-16,-5 16-42 0,0 10-28 16,0 0-23-16,0-1-18 15,0-8-13-15,0-9 0 0,0-12 6 16,-12-7-6-1,12-5 11-15,-12-20 0 0,4 0-9 16,8-16-8-16,-9-13-14 16,9-15-12-16,12-17-24 0,12-11 1 15,9-8 19-15,9 12 16 16,-3 11 2-16,2 20 5 0,-5 14 17 16,1 14 23-16,-9 9 18 15,-2 24-7-15,-12 3-14 16,-6 12-12-16,-8 2-9 0,0-6-9 15,-11 2-1-15,0-8-3 16,-2-5 0-16,0-6-1 0,1-8-26 16,-1 3-119-16,13-13-145 15,-8 0-88-15,8-13 30 16,0-10 11-16</inkml:trace>
  <inkml:trace contextRef="#ctx0" brushRef="#br0" timeOffset="55463.43">14154 12791 183 0,'34'-14'318'15,"-14"2"-49"-15,-4 8-78 16,-9 4-62-16,2 0-4 0,-5 20 65 16,-4 13 9-16,0 12-61 15,0 19-53-15,-13 15-32 16,1 3-26-16,1 2-12 0,-3 2-22 16,-1-5-155-16,4-8-197 15,-3-15-63-15,3-23 0 16</inkml:trace>
  <inkml:trace contextRef="#ctx0" brushRef="#br0" timeOffset="55612.8">14284 12199 741 0,'3'-102'276'0,"-3"24"-131"16,0 20-68-16,0 15-40 15,0 18-23-15,0 18-23 16,14 19-96-16,2 24-131 0,1 18-71 15,2 6-322-15</inkml:trace>
  <inkml:trace contextRef="#ctx0" brushRef="#br0" timeOffset="56144.21">14638 12525 282 0,'11'11'332'0,"-2"1"-82"0,-4 1-83 15,-5 8 21-15,0 7 79 16,0 13 43-16,0 17-59 15,-14 14-251-15,6 14 0 0,0 8 0 16,8-5 0-16,0-4 0 16,0-12 0-16,0-15 0 15,0-18 0-15,0-16 0 0,13-24 0 16,7-12 0-16,9-20 0 16,4-25 0-16,4-16 0 0,5-17 0 15,1-12 0-15,-7-1 0 16,-1 15 0-16,-5 19 0 15,-10 16 0-15,-5 24 0 0,2 29 0 16,-4 21 0-16,-1 27 0 16,-4 18 0-16,4 11 0 0,2-4 0 15,0-4 0-15,6-7 0 16,1-14 0-16,5-10 0 0,-3-18 0 16,6-20 0-1,2-25 0-15,6-23-136 0,-1-26 21 16,6-23 49-16,-2-26 32 15,1-25 10-15,0-22 14 0,2-25 8 16,-2-1 74-16,-9 26 115 16,-10 27-59-16,-6 34-128 0,-8 28 0 15,0 27 0-15,-8 30 0 16,0 48 0-16,-16 44 0 16,0 44 0-16,0 38 0 0,2 20 0 15,3 9 0-15,3 1 0 16,8-9 0-16,-8-21 0 0,8-19 0 15,0-19 0 1,0-24-459-16,0-24-42 0,-8-22 68 16</inkml:trace>
  <inkml:trace contextRef="#ctx0" brushRef="#br0" timeOffset="56288">15332 12586 359 0,'-24'-66'415'0,"7"13"-111"16,6 8-117-16,11 13-52 0,0 8-16 15,0 5-24-15,16 1-39 16,12 6-29-16,18-1-46 16,10 1-117-16,5-4-129 0,4 1-107 15,0-6-41-15</inkml:trace>
  <inkml:trace contextRef="#ctx0" brushRef="#br0" timeOffset="56628.01">16673 11918 485 0,'11'-61'303'15,"6"-8"-153"-15,3-9-84 16,0 2-29-16,-9-7-9 15,-2 7 23-15,-9 2 40 0,-12 12 16 16,-7 15-19-16,-14 9-37 16,-5 19 16-16,-10 19 29 0,-9 19 34 15,-7 31-14-15,-5 39-2 16,-5 41-47-16,6 38-67 0,12 19 0 16,6 16 0-16,13 5 0 15,14 0 0-15,9-14 0 0,14-13 0 16,9-19 0-16,3-24-303 15,0-28-136-15,1-24-20 16,-5-34 46-16</inkml:trace>
  <inkml:trace contextRef="#ctx0" brushRef="#br0" timeOffset="56771.73">15868 12753 1000 0,'-24'-49'450'0,"7"8"-245"16,17 7-210-16,9 11-36 15,23 3 12-15,26-1-26 0,25 0-98 16,28 2-100-16,18-5-30 16,15-2-49-16</inkml:trace>
  <inkml:trace contextRef="#ctx0" brushRef="#br0" timeOffset="56993.19">18064 11463 649 0,'-31'-86'537'0,"-18"18"-81"16,-13 22-226-16,-6 29-94 16,-13 34-97-16,-4 40-39 0,3 44 0 15,14 45 0-15,14 38 0 16,29 19 0-16,34 9 0 16,28 0 0-16,24-12 0 15,33-21 0-15,27-20 0 0,29-25 0 16,17-28 0-16,8-30-497 15,-9-26-53 1</inkml:trace>
  <inkml:trace contextRef="#ctx0" brushRef="#br0" timeOffset="57408.99">19183 11140 603 0,'-21'-64'349'0,"5"14"-158"15,0 19-102-15,4 5-44 16,12 11-17-16,-8 15 34 16,-5 15 37-16,0 27 28 0,-3 27 16 15,-4 28 4-15,-4 30-50 16,-1 15-35-16,4 8-57 16,6-7-5-16,3-13 0 0,4-20 0 15,8-21 0-15,0-23 0 16,0-16 0-16,0-27 0 0,8-23 0 15,8-29-34-15,8-27-21 16,9-26 3-16,2-24 10 16,3-17 23-16,3-2 8 0,-5 4 10 15,-4 10 3-15,-4 22 12 16,-6 20-3-16,-12 15 5 16,3 19-5-16,-4 13-9 15,-9 22 19-15,0 29 29 0,0 20-2 16,0 27-22-16,0 14-13 15,0 9-13-15,8-6-1 0,0-7-39 16,8-14-129-16,3-10-140 16,3-21-102-16,2-20-67 15</inkml:trace>
  <inkml:trace contextRef="#ctx0" brushRef="#br0" timeOffset="58041.66">19946 11031 386 0,'0'-24'263'15,"0"7"-44"-15,0 5-45 16,0 7-3-16,0 5 64 16,0 29 31-16,0 15-20 0,0 22-159 15,-13 24-87-15,-2 28 0 16,-1 28 0-16,-5 24 0 0,-1 16 0 15,0-8 0-15,1-7 0 16,4-17 0-16,1-20 0 16,10-24 0-16,6-24 0 15,-9-19 0-15,9-24 0 0,0-22 0 16,0-34 0-16,0-31 0 16,3-34 0-16,9-41 0 0,4-35 0 15,9-34 0-15,2-14 0 16,11-7 0-16,3 14 0 15,-1 24 0-15,4 34 0 0,-7 27 0 16,0 24 0-16,0 25 0 0,7 24 0 16,5 21 0-1,-1 16 0-15,5 36 0 16,-9 21 0-16,-6 24 0 0,-18 21 0 16,-20 17 0-16,-28 2 0 15,-17 2 0-15,-20-9 0 0,-11-11 0 16,-6-20 0-16,4-12 0 15,5-19 0-15,12-16 0 16,12-8 0-16,9-11 0 0,15-17 0 16,17 0 0-16,16-7 0 15,25-5 0-15,19 3 0 0,13 9 0 16,9 11 0 0,-1 15 0-16,-8 17 0 0,-16 19 0 15,-17 12 0-15,-20 11 0 16,-24 8 0-16,-17 1 0 0,-12-4 0 15,-11-4 0-15,-5-12 0 16,-3-14 0-16,6-16 0 16,1-14-423-16,8-19-114 0,10-22 28 15</inkml:trace>
  <inkml:trace contextRef="#ctx0" brushRef="#br0" timeOffset="58457.92">20925 11239 1270 0,'14'-25'340'0,"-5"25"-151"0,-9 32 34 15,-9 33-198-15,-2 33-25 16,-5 32 0-16,0 24 0 0,2 14 0 16,14 7 0-16,0-4 0 15,0-8 0-15,0-20 0 16,0-22 0-16,0-21 0 0,0-31 0 15,0-22 0-15,0-30 0 16,0-34 0-16,-11-30 0 16,11-34 0-16,0-43 0 0,8-39 0 15,9-28 0-15,12-19 0 16,2-2 0-16,11 15 0 16,-3 26 0-16,7 33 0 0,-2 29 0 15,5 28 0-15,3 24 0 16,7 32 0-16,0 33 0 15,7 40 0-15,-11 34 0 0,-6 45 0 16,-16 27 0-16,-25 19 0 16,-19 2 0-16,-22-2 0 0,-13-15 0 15,-9-15 0-15,-11-26 0 16,-7-15 0-16,-3-20 0 16,-6-17-237-16,-1-16-313 15,4-20 71-15</inkml:trace>
  <inkml:trace contextRef="#ctx0" brushRef="#br0" timeOffset="58856.87">22013 10901 674 0,'28'-61'517'0,"-4"7"-183"15,-2 14-166-15,-11 11-51 16,0 6 89-16,-2 6-175 16,-9 4-31-16,0 38 0 15,0 15 0-15,0 17 0 16,0 9 0-16,0-5 0 0,0-1 0 16,4-7 0-16,8-10 0 15,0-16 0-15,5-7 0 0,6-20 0 16,3-8 0-16,1-17 0 15,7-12 0-15,1-11 0 16,3 0 0-16,-6-1 0 0,-4 8 0 16,-7 9 0-16,-5 6 0 15,-2 10 0-15,-8 13 0 16,-6 22 0 0,0 11 0-16,0 9 0 0,0 7 0 15,0 3-60-15,0-1-445 16,3-8-15-16,5-2 51 0</inkml:trace>
  <inkml:trace contextRef="#ctx0" brushRef="#br0" timeOffset="59089.83">22934 10579 503 0,'21'-78'404'0,"1"9"-82"15,8 17-117-15,11 11-38 16,10 21 141-16,20 33-170 0,7 30-138 15,-3 40 0-15,-5 38 0 16,-13 38 0-16,-16 32 0 16,-25 29 0-16,-25 16 0 0,-26 0 0 15,-27-7 0-15,-16-26 0 16,-13-24 0-16,-12-29 0 0,2-28 0 16,-1-25 0-16,9-23-163 15,5-25-475-15,9-23 66 16</inkml:trace>
  <inkml:trace contextRef="#ctx0" brushRef="#br0" timeOffset="59334.94">24003 10783 1193 0,'32'-54'267'15,"-13"30"-141"-15,-10 24-54 16,-9 9 18-16,-12 10 30 0,1 11-43 15,-3 2-27-15,14-3-29 16,-8-5-6-16,8-3-4 16,0-9-6-16,0-22-5 15,0-1 0 1,0-9 0-16,4-1 0 16,6 4-117-16,-7 6-231 15,2 3-129-15,-5 8-29 16</inkml:trace>
  <inkml:trace contextRef="#ctx0" brushRef="#br0" timeOffset="59538.9">24331 11311 660 0,'49'28'483'0,"-5"6"-70"16,-3 19 38-16,-8 19-411 15,-5 23-40-15,-11 15 0 16,-9 16 0-16,-8 17 0 0,-16 3 0 15,-18-3 0-15,-18-2 0 16,-21-7 0-16,-20-7 0 16,-21-13 0-16,-12-7 0 0,-18-18-154 15,-20-15-758-15</inkml:trace>
  <inkml:trace contextRef="#ctx0" brushRef="#br0" timeOffset="64469.08">24660 7147 182 0,'-12'-12'207'15,"-3"0"-51"-15,2 0-54 16,-4-2-41-16,5 3-18 15,-2 3 3-15,8 1-6 0,6 2-26 16,0 1-2-16,-8 4-6 16,8-4-5-16,0 0 5 0,0-1 13 15,0 5 10-15,0-4 21 16,-8 4 22-16,8 0-1 16,-9 0-6-16,9 0-17 0,-8 0-14 15,8 0-14-15,-8 0-12 16,8 0-3-16,0 0 8 0,-9 0-10 15,9 0-2 1,-7 0-5-16,-1 0 14 16,0 0-2-16,-6 0 4 15,0 0-2-15,1 13-10 0,0-5 8 16,-4-8-5-16,6 12 0 16,-3-4-3-16,-4 3-2 0,-4 3 6 15,8-6-2-15,-6 0-2 16,-1 5-4-16,5-6 8 15,-1 1 1-15,-2 5 1 0,2-1 7 16,0-1-9-16,0 2 0 16,6-1 8-16,-1 0-6 0,0 0 0 15,4 1-4 1,0 0 2-16,-1-2 0 0,-4 2-2 16,4-1 1-16,0 4 4 15,1 0 5-15,-5 4 3 0,4 1 11 16,0 3-4-16,1 4-10 15,2-1-4-15,-3 1 2 16,1 0 8-16,0 3-1 0,-1 2-5 16,9-3 9-16,-8-2-6 15,8 0-1-15,0-2 6 16,0-2-4-16,0 4-3 0,0 0-5 16,0 2 12-16,0 3 2 15,0-2 4-15,4 2 5 16,6 3-5-16,-7-3-5 15,5-5-3-15,0 0-7 0,4 2 0 16,4-2 3-16,1 0-1 16,0-3 3-16,-2 0-6 15,1-6-3-15,1-2 2 0,3-5 6 16,3-1 6-16,2-11-2 16,4 0-8-16,-1 0 3 0,1 0-7 15,1 0-7-15,-3 0 0 16,-3-2 0-16,-4-7 0 15,0 1 0-15,-3-1 0 16,0-3 0-16,2-5 0 16,6-6 0-16,4-6 0 0,-1-4 0 15,4-7 0-15,-1-1 0 16,3-3 0-16,-6-2 0 0,0 6 0 16,-2 4 0-16,-10-2 0 15,-1 7 0-15,-2-2 0 16,-4-1 0-16,-2 4 0 0,1-4 0 15,0 1 0-15,1 0 0 16,-1 0 0-16,-3 5 0 16,-2 3 0-16,0 2 0 15,2-2 0-15,-5 5 0 0,0-4 0 16,0-2 0-16,0-2 0 16,0 4 0-16,0-1 0 15,0 1 0-15,0-1 0 0,0 9 0 16,0 1 0-16,0 1 0 15,0 2 0-15,0 0 0 0,0 0 0 16,0 0 0-16,-8 4 0 16,8 0 0-16,-8 0 0 0,8-1 0 15,-8 2 0-15,8 2 0 16</inkml:trace>
  <inkml:trace contextRef="#ctx0" brushRef="#br0" timeOffset="64680.74">24835 7102 2047 0,'0'21'0'0,"0"8"0"0,0 16 0 16,0 15 0-16,0 13 0 16,8 8 0-16,3 5 0 15,10 0 0-15,4 0 0 0,3-5 0 16,1-2 0-16,-1-15 0 15,5-3 0-15,-1-13 0 16,-4-7 0-16,0-4 0 16,-3-8 0-16,-5-9-41 0,-4-4-266 15,1-16-59-15,-8 0-16 16,-9 0-1-16</inkml:trace>
  <inkml:trace contextRef="#ctx0" brushRef="#br0" timeOffset="66394.78">24642 5653 9 0,'0'0'11'15,"0"0"4"-15,0 0-2 16,0 0-8-16,0 0-7 15,0 0-6-15,0 0-1 16,0 0-1-16,0 0 2 16,0 0 2-16,0 0 4 0,-8 0 1 15,8 0 2-15,0 0 1 16,-9 0 0-16,1 9 0 16,-6-2 1-16,2 6 2 0,-2-1 2 15,0 4 0-15,2 0-3 16,-4 5-1-16,-2 0-1 15,2-5-2-15,-4 5 0 0,4-2 1 16,-5-2-1-16,4 0 0 16,1 3 0-16,1-5 0 15,-1 1 0-15,4 6-1 16,-2-6 0-16,5-4-4 0,9 0 1 16,-9 0-1-16,9-4 3 15,-13 5 0-15,13-1 2 16,-8 0 0-16,8 0 0 0,0 0 0 15,0 5-4-15,0-5-1 16,0-3 0-16,0-2-3 16,0 1 5-16</inkml:trace>
  <inkml:trace contextRef="#ctx0" brushRef="#br0" timeOffset="66568.35">24470 6114 10 0,'23'0'12'15,"1"0"5"-15,2 0-3 16,-3 0-6-16,2 0-4 0,1 0-6 16,-4 0-2-16,-1 0-2 15,-4 0-3-15,-4 0-2 16,-7 0 2-16,2 0 1 0,-4 0 2 16,-4 0-2-16</inkml:trace>
  <inkml:trace contextRef="#ctx0" brushRef="#br0" timeOffset="67263.08">24681 5682 26 0,'0'-4'48'0,"0"4"39"15,0 0 43-15,0 0-28 16,0 0-43-16,0 0-27 16,0 0-16-16,0 0-4 0,0 0-4 15,0 0-5 1,0 0-5-16,0 13 2 15,0 3 0-15,0 8-1 16,0 9 1-16,0 3 2 16,0 9 0-16,0 7 3 0,0 6-4 15,0 8 3-15,0-2-3 16,-9 5 0-16,9-4 1 16,0-3-2-16,-8-6 0 0,8-3 1 15,-8 1 0-15,8-9-3 16,0-5 3-16,-8-4-1 0,8-3 0 15,-9-1 0 1,9-7 1-16,0-1 1 0,0-3-5 16,0-6-1-16,3-2 0 15,3 0 0-15,-3-2 3 0,2-11-1 16,-5 8 4-16,0-8-7 16,0 0 6-1,0 0-8-15,0 0 3 16,0 0-7-16,0 0-5 15,0 0-5-15,0 0-20 0,0 0-21 16,0 0-35-16,0 0-23 16</inkml:trace>
  <inkml:trace contextRef="#ctx0" brushRef="#br0" timeOffset="81154.47">30962 1660 497 0,'0'-40'287'0,"-8"2"-72"16,8 10 7-16,0 3 61 16,0 9 75-16,0 4-173 15,0 0-185-15,0 5 0 16,0 2 0-16,0 17 0 31,0 20 0-15,0 26 0-16,0 19 0 15,0 13 0-15,0 7 0 16,0 5 0-16,0-9 0 16,0-10 0-16,0-14 0 15,0-17 0-15,0-12 0 16,0-6 0-16,0-15 0 0,0-7-263 15,4-12-122 1,5 0-14-16,3-24 31 16,9-23-261-16</inkml:trace>
  <inkml:trace contextRef="#ctx0" brushRef="#br0" timeOffset="81487.22">31514 1551 250 0,'38'-55'266'16,"-14"12"-26"-16,-9 10-95 15,-2 12-55-15,-5 4-37 16,-8 14-20-16,0 16-16 16,-8 15-3-16,-5 17-10 15,1 11-2-15,1 10 3 16,11-5-3-16,0-8-3 16,3-8 1-16,5-12 0 15,4-10-2-15,1-6 2 16,3-17 6-16,9-12 0 15,-3-21 14-15,-4-12 20 16,-5-7 30-16,-13-1 50 16,0-1-28-16,-17 5-50 15,-3 5-18-15,-5 6-16 16,-12 10-17-16,-7 5-33 16,-2 11-83-16,3 5-99 15,7 7-45-15,7 7-16 16,20 9 3-16</inkml:trace>
  <inkml:trace contextRef="#ctx0" brushRef="#br0" timeOffset="81771">32140 1358 423 0,'21'-32'367'16,"-18"2"-164"-16,-3 7-71 15,-11 7-4-15,3 1 8 16,-6 5-64-16,2 10-40 15,1 22-10 1,-3 13-19-16,14 18-3 16,0 13 1-16,14-1-6 15,6-4-9-15,13-16 9 16,2-13 3-16,5-32 4 0,2-15-4 16,-11-27 1-16,-5-18 3 15,-9-9 8-15,-14-2 20 16,-3 6-19-16,-20 14-60 15,-17 9-104-15,-12 17-111 16,-20 18-35 0,-12 19-51-16</inkml:trace>
  <inkml:trace contextRef="#ctx0" brushRef="#br0" timeOffset="83101.03">24457 5805 43 0,'0'-9'72'16,"0"6"71"-16,0-1-10 15,0-1-42-15,0 5-28 0,0-5-32 16,0 5-11-16,0 0 0 15,0 0-8-15,0 0-4 16,5 0-9-16,-2 0 2 0,2 0-5 16,-2 0 2-16,2 0 1 15,-5 0 3-15,0 0 3 16,0 0-2 0,0 14-1-16,0 5 8 0,0 10-9 15,0 8 6-15,0 7-5 16,-8 10-4-16,0 3-1 0,-1 3 1 15,0 6 4-15,9-2-1 16,-8 2-1-16,8-2 3 0,-9-2-1 16,9-5-6-16,0-9-7 15,0-7-2-15,0-8-3 16,0-9-3-16,0-12-6 0,0-3-5 16,0-9-5-16,9 0 6 15,-4-9-19-15,3-11-59 0,0-8-13 16,5-8 22-16</inkml:trace>
  <inkml:trace contextRef="#ctx0" brushRef="#br0" timeOffset="83550.57">24871 5646 34 0,'4'-21'86'16,"-4"8"75"-16,0 7-32 0,0-4-37 15,0 10-46 1,0 0-29-16,-9 0-3 0,-3 22-10 16,1 10 2-16,0 5-3 15,-3 7 1-15,2 1-4 0,12-4 0 16,0 0 2-16,0-9-6 15,0-3 0-15,4-9 0 16,4-4-5-16,0-7 0 0,1-9-6 16,-1 0 1-16,0 0-4 15,4-14 1-15,0-5 6 0,0-11 1 16,6-9 3-16,-10-2 14 16,-5-4 9-16,-3 5 3 15,0 7-2-15,0 8-5 16,0 4 5-16,0 5-6 0,-8 4-5 15,0 5-7-15,-5 7-1 16,-3 0-9-16,-1 0-11 16,-2 12-16-16,2 0-31 0,5-1-34 15,12-3-19-15,0-8 20 16</inkml:trace>
  <inkml:trace contextRef="#ctx0" brushRef="#br0" timeOffset="83899.49">25176 5682 38 0,'8'-13'104'0,"-4"-6"62"0,-4-2-59 15,0-2-15-15,0 1-15 16,-12 3-6-16,12 7-12 16,-9 3-22-16,9 4-14 0,0 5-18 15,-8 0-4-15,0 17-7 16,8 3 2-16,-11 10 5 0,11 1-8 15,0 6 5-15,0-1-2 16,0-3-2-16,3-4 1 16,5-8-2-16,4-6 2 0,5-2 3 15,-4-13-5 1,2 0 7-16,1-9 0 0,1-3 1 16,-5-12-3-16,-3-5 7 15,-6-3 8-15,-3 4-5 0,0 3 5 16,0 4 1-16,-8 5-16 15,0 9-25-15,-5 7-36 16,-4 0-40-16,-6 11-66 0,-6 10-24 16</inkml:trace>
  <inkml:trace contextRef="#ctx0" brushRef="#br0" timeOffset="86295.84">24761 7221 50 0,'0'-5'145'16,"0"1"34"-16,0 1-56 0,0-2-48 15,0-2-41-15,0-1-13 16,0-1-6-16,0 0 11 0,0 6 2 15,0-1-1-15,0-1-10 16,0 1 5-16,0 4 13 0,0-3 16 16,0-2 14-16,0 1-8 15,0 4-10-15,0-3-9 16,0-2-8-16,0-3-7 0,0 0-11 16,-8 0 2-16,1-1-1 15,-1 2-8-15,-1-2-2 16,1 1 11-16,8 1 10 0,-13 2 7 15,13 1-2-15,-9 0-15 16,1 0-7-16,2-1-3 0,-7 5-4 16,1-4 9-16,0 4-8 15,-2 0 1-15,5 0-1 0,-5 0 3 16,-2 0 4-16,-5 0-3 16,2 0 4-16,-6 9-5 0,1 3-3 15,-4 0 2-15,-1 0 7 16,-1 0 1-16,3 5 1 15,3-1 0-15,1 4 7 16,-2 1-11-16,3 0-2 0,2-6-2 16,5 6-2-16,-1-1 5 15,-2 0-4-15,7 4-2 0,-3 5-4 16,3 4 3-16,-1-1 1 16,0-2-4-16,4-2 2 0,0 0 3 15,8 1-2-15,-14-1 3 16,14 0-2-16,-11-3 1 0,5-1-2 15,-3 6 2 1,1-6-2-16,-1-1-4 0,9-1 0 16,-9-5 9-16,9-1-1 15,0-4-4-15,-8-1 2 0,8-3 5 16,-8-8-7-16,8 9-2 16,0-9 6-1,0 0-2-15,0 0-5 16,0 0 0-1,0 0-6-15,0 0-41 0,0 0-69 16,0 0-52-16,0-4-30 16,0-4 7-16,0-5-13 0,8-11-21 15</inkml:trace>
  <inkml:trace contextRef="#ctx0" brushRef="#br0" timeOffset="86762.35">24681 7114 46 0,'0'-3'79'0,"0"-1"41"16,0-8-5-16,0 0-47 0,0 0-19 15,0-1-18-15,-9 0-9 16,1 1-1-16,8 5-5 0,-13-3 7 16,13 3 12-16,-9 3 9 15,1-4 9-15,8 8 8 0,-9-4 14 16,-5 4-4-16,2 0-15 16,-5 0-8-16,-2 0-20 15,-6 0-1-15,-4 12 7 0,-2 4 2 16,-3 2-2-16,1 1 2 15,-2 6-2-15,-1 3 4 16,-2 4 3-16,2 5-8 0,-4-1-8 16,2 5-6-16,3-1-2 15,4-3-6-15,5-3-5 0,4-3-9 16,2 3 6-16,6-6 3 16,6-5-6-16,8-5-5 15,-10-2 6-15,10 0-23 0,0-4-59 16,0 0-55-16,0-4-57 15,0-8-23-15,10 0 13 0,-2 0-12 16,6 0 30-16</inkml:trace>
  <inkml:trace contextRef="#ctx0" brushRef="#br0" timeOffset="87726.93">24577 7071 69 0,'0'-17'198'0,"-11"2"-15"0,0 2-26 16,-1 1-49-16,-5 3-49 15,0 9-11-15,-3 0 3 0,-4 0-2 16,-5 9-1 0,1 3-9-16,-4 3-11 0,1 2 7 15,-3 3 9-15,-3 9 15 0,1 4 16 16,-6 3 10-16,7 4-18 15,-3 10-15-15,11 6-20 16,-3 2-8-16,4-1-12 0,4-1-10 16,2-3 3-16,3 0-2 15,6 0 1-15,2 0-2 16,9-3-10-16,-8-6 10 0,8 0-1 16,0 1 1-16,0 0-7 15,0 1 5-15,0-7 6 0,0-2-8 16,0 0-2-16,0-4 4 15,5-2-3-15,3 3 6 16,-4-6 1-16,4 1-3 16,-5-5-2-16,5-3-1 0,1-2 4 15,3-1 1-15,0-3-5 16,6-3 3-16,5-3 1 0,1-9-1 16,11 0-3-16,-4 0-13 15,4 0 4-15,6-9 5 0,-1-3-1 16,6 5-3-16,-2-6 1 15,-1 0-8-15,-9-2 7 0,3-1 7 16,-4 4-8-16,-1-5-5 16,-4 1 2-16,1-8-2 15,-4-2 11-15,-6-3 0 16,2-2 0-16,-4-7-2 0,-4-1 1 16,-4-11-4-16,5 1-3 15,-3-7-2-15,-3-6 2 0,2-3-8 16,-6-8 6-16,0 0-3 15,-4-1 2-15,0-4 6 16,0 9 6-16,0 4-2 0,0 4 10 16,0 9-4-16,0 7 9 15,0 12 3-15,0 4 4 0,0 10-10 16,0 2 4-16,0 5-6 16,0 4 6-16,0 4 0 0,0-1 5 15,0 5-1-15,0 0-1 16,0 0-2-16,0 0 1 15,0 0-1-15,0 0-6 0,0 0-4 16,0 17-6 0,0 3 9-16,3 13 6 15,2 12 3-15,-2 12 12 0,-3 16 1 16,5 13 2-16,2 11-1 16,6 5-12-16,7 5-6 0,6-7-4 15,5-1-1-15,11-10 0 16,0-8-4-16,12-15 5 0,3-14-5 15,0-12 0 1,-5-11-19-16,-8-8-18 0,-6-13-17 16,-11-8 11-16,-2-3 3 15,-5-11 4-15,-6-1-3 0,-6-1-12 16,-5-5-6-16,-3 0-23 16,0 1-33-16,0 4-32 0,0 0-4 15,-11 4-24-15,-3 4-31 16</inkml:trace>
  <inkml:trace contextRef="#ctx0" brushRef="#br0" timeOffset="101006.94">17489 12765 727 0,'-21'0'499'0,"9"0"-167"15,12 0-178-15,0-4-97 16,28-16-26-16,37-25-11 16,52-22 35-16,63-21 30 0,68-23 2 15,64-15-87-15,58-12 0 16,57-9 0-16,43 6 0 0,21 2 0 15,4 13 0-15,-9 11 0 16,-25 13 0-16,-39 15 0 16,252-53 0-16,-433 97 0 15,-60 5 0-15,-45 14 0 16,-43 4 0-16,-28 7 0 0,-20 5 0 16,-22-1 0-1,-23 6 0-15,-11 3 0 0,-23 0 0 16,-17 0 0-16,-17 0-19 15,-14 15-318-15,-17 5-57 0,-9 3 6 16,-24 4 1-16</inkml:trace>
  <inkml:trace contextRef="#ctx0" brushRef="#br0" timeOffset="101388.13">18654 12888 599 0,'-109'35'579'0,"16"-11"-141"0,23-7-207 15,18-5-150-15,27-12-100 16,33-3 6-16,49-17 6 0,47-17 13 16,63-20 15-16,65-25-3 15,61-16-4-15,73-16-4 0,59-12 0 16,43-4 9-16,15-1 16 15,8 14-10-15,-15 7-25 16,-38 16 0-16,-44 13 0 16,-53 12 0-16,-58 13 0 0,-52 10 0 15,-47 12 0-15,-49 6 0 16,-38 8 0-16,-27 8 0 16,-26-1 0-16,-20 2 0 0,-17 3 0 15,-17-1 0-15,-16 2-105 16,-10-2-93-16,-9 1-61 0,0-4-52 15,5-1 1-15,0-2-3 16,7-2-237-16</inkml:trace>
  <inkml:trace contextRef="#ctx0" brushRef="#br0" timeOffset="101771.24">25906 10230 568 0,'22'-57'570'16,"-10"7"-158"-16,-4 10-209 15,-2 7-106-15,-6 9-40 0,0 7 18 16,0 8-10-16,0 5-65 15,-11 36 0 1,-12 30 0-16,-11 33 0 16,-6 27 0-16,-5 24 0 0,9 16 0 15,10 6 0-15,26-1 0 16,13-13 0-16,19-7 0 16,25-13 0-16,25-16 0 0,11-25 0 15,9-24 0-15,0-15 0 16,-1-22 0-16,1-16 0 0,-9-16 0 15,-8-12-203-15,-9-11-233 16,-19-11 11-16,-14-11 39 16</inkml:trace>
  <inkml:trace contextRef="#ctx0" brushRef="#br0" timeOffset="102703">26669 10161 46 0,'0'-9'118'0,"-8"-4"31"16,8 5-20-16,0 0-18 0,0 4-24 16,0-1-8-16,0 5 19 15,0 0 20-15,0 0 28 0,0 0-10 16,0 0-16-16,0 0-26 16,0 0-25-16,0 0-20 15,0 9-1-15,0 7-2 16,0 6-14-16,13 6-9 0,4 8-15 15,-2 0-4-15,2 2 0 16,8-5-4-16,-2-9-1 16,2-5-33-16,-2-6-24 0,3-13-3 15,2-4-21-15,-3-17 16 16,-2-10 31-16,-1-7 17 0,-7-7 26 16,-2 4 33-16,-10 6 22 15,-3 1 20-15,0 6 18 16,0 7-5-16,0 5-13 0,0 8-23 15,0 8-25 1,0 0-6-16,0 17 9 0,-11 14 3 16,11 12-31-16,-9 4-10 15,9 10 0-15,0 1 0 0,0-6-75 16,0-3-134-16,0-4-115 16,0-9-64-16,4-3 25 15,9-12 40-15</inkml:trace>
  <inkml:trace contextRef="#ctx0" brushRef="#br0" timeOffset="103003.57">27580 10069 239 0,'25'-31'319'0,"-11"6"-11"16,-1 8-86-16,-8 7-79 15,-5 5-19-15,0 5 21 0,0 0 30 16,0 28 35-16,0 20-48 15,0 26-162-15,0 20 0 16,0 20 0-16,0 12 0 0,-9 0 0 16,0 0 0-16,-2-7 0 15,-1-14 0-15,1-11 0 16,-3-17 0-16,6-16 0 16,8-15 0-16,-8-14 0 0,1-12-84 15,-2-20-363-15,-2-17 32 16,-2-14 128-16,1-26-3 15,12-21 47-15,-8-12 106 0</inkml:trace>
  <inkml:trace contextRef="#ctx0" brushRef="#br0" timeOffset="103235.87">27446 10413 112 0,'-12'-67'227'0,"0"20"15"16,-6 14-34-16,-2 13-70 16,1 16-40-16,-2 4 24 0,5 16 15 15,4 3-24-15,1 7-28 16,11-2-41-16,0-5-14 0,8 4-14 15,1-8-12 1,9-3-1-16,-2-5-32 0,1-7-10 16,-6 0-18-16,1-15-5 15,1-10 11-15,-5-3 16 16,-8-4 27-16,0-1-2 0,0 1 2 16,-13 7-3-16,2 8-34 15,-3 6-41-15,0 6-60 0,1 5-55 16,1 12-29-16,4 4-26 15</inkml:trace>
  <inkml:trace contextRef="#ctx0" brushRef="#br0" timeOffset="103535.76">28010 10527 244 0,'0'17'340'0,"-21"-3"-49"0,1 7-124 15,1 7-64-15,-6 1-16 16,7 4-11-16,7-1-32 16,11 0-23-16,0-2-8 0,11-7-32 15,11-2-37-15,5-9-42 16,6-12-34-16,4-12 4 16,-4-12 29-16,-4-9 37 0,-12-3 32 15,-6-7 32 1,-11 4 14-16,0 3 3 0,-20 7-10 15,-9 8-1-15,0 9-6 16,-2 5-14-16,2 7-39 16,4 0-63-16,9 0-86 0,8-6-9 15</inkml:trace>
  <inkml:trace contextRef="#ctx0" brushRef="#br0" timeOffset="103984.46">28521 9829 306 0,'25'-73'409'0,"-8"17"-32"16,-5 11-120-16,-4 13-79 15,1 7 5-15,-6 8 25 16,-3 9-79-16,5 21-129 16,3 24 0-16,7 32 0 0,5 25 0 15,2 15 0-15,3 13 0 16,-3 5 0-16,-1-10 0 15,2-7 0-15,-1-11 0 0,-2-14 0 16,-8-16 0 0,1-16 0-16,-7-16 0 0,-1-13 0 15,-5-8 0-15,0-24 0 16,-8-12 0 0,-8-17 0-16,-4-11 0 0,-9-10 0 15,-7 9 0-15,-4 9 0 16,-9 16 0-16,-4 15 0 15,0 21 0-15,-1 21 0 0,6 12 0 16,8 7 0-16,7 2 0 16,17-1 0-16,16-6 0 15,3-2 0-15,18-7 0 0,12-9 0 16,8-10 0 0,3-6 0-16,5-13 0 0,-4-13-132 15,-1-11-176-15,-6-8-52 16,-10-9 25-16,-5-4 59 15,-2-12 4-15</inkml:trace>
  <inkml:trace contextRef="#ctx0" brushRef="#br0" timeOffset="104383.25">28993 9703 246 0,'0'-57'342'0,"0"9"11"15,0 11-82-15,0 7-59 16,-9 7 3-16,9 11 3 16,0 5-86-16,0 7-75 0,0 0-56 15,9 23-1-15,7 14 0 16,2 12 0-16,-1 8 0 16,8 1 0-16,-3-7-105 15,-2-5-73-15,-5-14-38 0,1-7 9 16,2-9 57-16,2-16 49 15,-4-16 47-15,0-13 62 16,0-15 51-16,1-9 23 16,-1-5 38-16,-4 9 42 0,-4 9 28 15,0 11 4 1,-8 8-50-16,0 8-92 0,4 13-52 16,0 0 0-16,-4 27 0 15,0 13 0-15,0 13 0 16,0 11-9-16,0 10-281 15,-8 4-136-15,-5-1-39 0,1-4 44 16</inkml:trace>
  <inkml:trace contextRef="#ctx0" brushRef="#br0" timeOffset="104866.63">29891 10694 262 0,'0'0'330'16,"0"11"-7"-16,0-2-120 15,-13 3-96-15,-4 6-9 0,0-5 17 16,0 9-6-16,-5-6-53 16,1 1-26-16,2-10-14 15,-1-7-4-15,2 0-1 16,7 0-1-16,11-7 12 0,0-10 15 15,0-4 24-15,11-3 21 16,10 0 3-16,4 8-7 16,7 7-78-16,4 9 0 15,1 16 0-15,-4 13 0 16,-10 8 0-16,-9 12 0 16,-14 7 0-16,-14 6 0 0,-9-5 0 15,-14 0-176-15,-7-9-293 16,-7-3-18-16,-1-13 51 15</inkml:trace>
  <inkml:trace contextRef="#ctx0" brushRef="#br0" timeOffset="105231.89">30219 9928 239 0,'9'-26'240'16,"-1"7"-4"-16,-1 3-34 0,-7 7-34 15,5 6 20-15,-2 3 36 16,6 16 25-16,-1 13-32 15,0 19-133-15,0 21-84 16,1 12 0-16,-2 10 0 16,1 2 0-16,0-4 0 15,1-7 0-15,-1-14 0 16,0-10 0-16,-3-13 0 0,-1-9 0 16,-1-10-224-16,-3-14-223 15,0-12 42-15,0-9 60 16,0-20 46-16</inkml:trace>
  <inkml:trace contextRef="#ctx0" brushRef="#br0" timeOffset="105532.11">30260 9419 282 0,'-17'-66'308'0,"5"17"-53"0,0 14-116 15,4 10-56-15,0 10-10 16,8 5 2-16,0 10-18 15,0 0-30-15,0 0-14 16,8 12-10-16,9 1 2 0,3-1-1 16,0-4-3-16,0-8 0 15,-4 0 3-15,-4 0-8 16,-3 0-20-16,-1-12 13 16,-8-1 14-16,0 3 5 15,0-3 4-15,-17 1 6 16,-3 3-11-16,-3 1-9 15,-7 8 3-15,-2 0-19 0,0 0-68 16,-1 12-93-16,5 8-62 16,-1 0-23-16,7 5 1 15</inkml:trace>
  <inkml:trace contextRef="#ctx0" brushRef="#br0" timeOffset="105831.98">30618 9006 736 0,'-13'-35'727'0,"0"6"-207"16,13 9-456-16,0 8-64 16,13 12 0-16,18 16 0 0,28 29 0 15,22 32 0-15,10 37 0 16,4 41 0-16,-9 29 0 15,-12 11 0-15,-23 4 0 16,-18-11 0-16,-21-13 0 0,-21-17 0 16,-18-19 0-16,-14-17 0 15,-12-16 0 1,-4-25 0-16,-3-19-32 0,4-26-487 16,2-16 31-16,9-20 89 15</inkml:trace>
  <inkml:trace contextRef="#ctx0" brushRef="#br0" timeOffset="106147.12">31658 9496 563 0,'9'-33'502'0,"1"9"-147"16,-10 4-170-16,0 7-93 15,0 6-44-15,4 2 2 16,0 5-11-16,0 0-24 16,5 0-18-16,8 0-25 0,-3-5-15 15,11-3-17-15,4-3 16 16,-6-6 11-16,3-6 18 16,-2-6 20-16,-7 1 31 15,-11-1 5-15,-1 4 3 0,-5 5-15 16,0 4-25-1,-11 4-23-15,-6 12-94 0,-3 0-137 16,-10 24-98-16,-5 4-20 16,-7 10 35-16</inkml:trace>
  <inkml:trace contextRef="#ctx0" brushRef="#br0" timeOffset="106329.84">31718 9764 311 0,'36'22'369'0,"-4"6"-34"16,1 13-60-16,-4 16-28 16,-4 12-10-16,-11 12-60 15,-14 14-81-15,-27 9-96 16,-30 6-95-16,-31 8-236 16,-39 0-153-16,-31 1-34 15</inkml:trace>
  <inkml:trace contextRef="#ctx0" brushRef="#br0" timeOffset="108543.83">25245 5901 110 0,'-69'18'249'16,"-5"-6"-88"-16,6 4-49 16,-1-4-51-16,12-5-26 0,12-7 7 15,14 10 18-15,9-10-8 16,22 0-9-16,0 0-21 16,0 0-10-16,13-10-6 0,15-9-1 15,17-9-7-15,11-10 4 16,4-6-8-16,2-9-1 15,-8-5 2-15,-10 1 6 16,-14 6-1-16,-21 5 5 16,-9 11 21-16,-27 9-21 0,-26 26-1 15,-28 15 5-15,-22 27-6 16,-9 24 2-16,-10 22 2 16,4 11 2-16,16-1 1 0,20-9-4 15,30-12-12-15,21-12 6 16,23-16-3-16,24-13 3 15,28-15 1-15,25-21-3 16,25-21 6-16,14-19-3 0,2-24 2 16,-8-15 3-16,-18-9 9 15,-13-3 19-15,-26 7 62 16,-22 5 51-16,-23 19-59 16,-20 18-40-16,-25 27-30 0,-24 28-10 15,-20 27-7-15,-13 24 5 16,1 19-9-16,7 5 3 15,21 2 0-15,24-9-4 16,24-7-2-16,30-13 8 0,33-15-11 16,30-15-7-16,35-19 1 15,22-24-7-15,9-24 2 0,0-26-3 16,-17-11 12-16,-19-12 8 16,-25-9 3-16,-29 8 24 15,-24 9 9-15,-20 8-8 16,-23 12-19-16,-23 16-2 15,-10 13-6-15,-9 16-4 0,0 12-38 16,8 0-95-16,12 12-78 16,25 4-19-16,23 5 22 15,34-6-60-15</inkml:trace>
  <inkml:trace contextRef="#ctx0" brushRef="#br0" timeOffset="109755.52">31729 1444 377 0,'-63'-24'286'0,"-27"12"-133"16,-24 12-73-16,-11 17-34 15,9 2-16 1,28 2-11-16,28-4-16 15,18-3-9-15,25 3 4 16,39 4 3-16,42 3-1 16,45-7-14-16,30-17-14 15,5 0-26-15,-11-12 16 16,-29-9 27-16,-27-2 27 16,-35-11 11-16,-42 2-8 15,-54 6-7-15,-42 15 20 16,-39 11 6-16,-15 23-15 15,8 11-6-15,21 3-12 16,27-1-5-16,32-3 4 16,35 8-3-16,43 3 5 15,61 5-1-15,66-9 2 16,42-11-13-16,26-18-8 16,1-22-5-16,-14-20-1 15,-27-15 12-15,-37-7 11 16,-41-3 21-16,-39-1 12 15,-47 3-16-15,-42 8 3 16,-55 27 10 0,-43 19-4-16,-30 37-11 0,0 19-5 15,11 13-5 1,32 1-7-16,34-5 0 16,38 4 5-16,48 0 0 15,45 0-1-15,39-3-2 16,38-14 1-16,25-10-4 0,6-10-5 15,-6-12-2-15,-20-3 5 16,-31-9 2-16,-27-8-8 16,-22 12 0-16,-33 7 8 15,-28 19 9-15,-43 22 5 16,-33 18 11 0,-16 13-6-16,5 6-15 15,15 0 0-15,24-7 5 16,31-4 0-16,31-5-2 0,31-7 2 15,31-9-9-15,27-12 0 16,17-17-3-16,12-11-4 16,1-25 2-16,-15 0 2 15,-19-9 16-15,-20-3 47 16,-23-4 13-16,-24-4-24 16,-18 4-18-16,-23 4-8 15,-22 12 0-15,-12 12-2 16,-12 20-4-16,-4 17-9 0,8 20-1 15,12 8-3-15,21 4 3 16,19-4-6 0,21-6-7-16,18-18 1 15,13-30-7-15,20-28-7 0,9-34-6 16,9-30-5-16,1-22 8 16,-6-14 8-16,-10-9 0 15,-19 0 15-15,-18 5 7 16,-17 6-18-16,-24 14-21 15,-16 8-80-15,-29 12-213 16,-37 12-126-16</inkml:trace>
  <inkml:trace contextRef="#ctx0" brushRef="#br0" timeOffset="110290.98">28965 863 390 0,'-38'0'274'16,"7"0"-77"-16,10 0-63 16,8-5-14-16,13 2-14 15,0-6-27-15,18 7-48 16,18-9-16-16,26 4-7 16,21-5-6-16,19-4 0 15,2 4 1-15,-5-3-2 16,-14 8-12-16,-15 4-2 15,-19-1-36-15,-5-1-63 16,-13 5-61-16,-9 0-18 16,-11 0-7-16,-13-4-70 15</inkml:trace>
  <inkml:trace contextRef="#ctx0" brushRef="#br0" timeOffset="110907.83">29168 764 363 0,'-13'-12'243'0,"13"1"-89"16,-7 2-48-16,7 1-9 15,0 4-32-15,-9 4-30 16,9 0-28-16,-13 16-2 16,1 9-4-16,1 8 3 15,-5 6-4-15,-2 6 3 16,7 5-5-16,-3-2 2 15,5 2 0-15,1-5 5 16,-2-9-4-16,2-4-1 16,8-7 3-16,-8-4-2 15,8-10 2-15,0-3-1 16,0-8 3-16,4 0 2 16,12 0-5-16,15-8-2 15,20-3 4-15,14-3 2 16,12 2-2-16,4 5 10 15,4 7-1 1,-3 0-3-16,-6 19 2 16,-8 10-12-16,-9 9 4 15,-15 9 4-15,-11 14 0 16,-19 13 2-16,-14 2 4 16,-26 3 0-16,-24-6 1 15,-10-11-1-15,-13-15 5 0,-1-13 10 16,9-15 44-16,12-19 68 15,8 0 45-15,14-12-14 16,10-12-66-16,21-4-45 16,0-5-61-16,0 2 0 15,8 5 0 1,1 9 0-16,6 10 0 16,13 7 0-16,9 7 0 15,5 10 0-15,-5 4 0 16,-3 3 0-16,0-4 0 0,-11-3 0 15,-1-4 0-15,-10-1 0 16,-4-12-283-16,-4-10-242 16,-4-9-68-16</inkml:trace>
  <inkml:trace contextRef="#ctx0" brushRef="#br0" timeOffset="113835.72">17114 6472 665 0,'5'-12'419'0,"-5"4"-107"0,0 3-92 15,0 5-30-15,0 0 37 16,-8 0-213-16,0 0-14 15,0 0 0 1,-4 21 0-16,-8 7 0 16,-5 9 0-16,-7 4 0 15,-1 0 0-15,-4 2 0 0,0 2 0 16,-2 0 0-16,-7 0 0 16,1 1 0-16,3-7 0 15,-4 2 0-15,10-3 0 0,2-10 0 16,9-8 0-16,11-9 0 15,1 1 0-15,13-12-18 47,0-2-225-47,0-8-47 16,0 3-21-16,0-2 24 16,0 2 86-16,0-9 26 0,-8-2-63 15,-6-5-45-15</inkml:trace>
  <inkml:trace contextRef="#ctx0" brushRef="#br0" timeOffset="114201.36">16453 6732 35 0,'-12'-36'123'16,"0"-2"77"-16,0 2-50 0,-1 3-42 15,2 2-16-15,3 6-7 16,8 0 9-16,-9 8 13 16,9 6-19-16,0 3-40 15,0 4-24-15,0 4-11 0,0 0-10 16,0 16 12-16,0 14 12 15,-8 14 32-15,8 13 13 0,-11 7-12 16,-2 5-27-16,5-8-14 16,8-4-10-16,-8-8-6 0,8-5-1 15,0-6 4-15,11-9-3 16,10-1-6-16,12-11 9 0,15-10-10 16,9-7 4-16,4 0-2 15,7-7 8-15,2-6-6 16,-1 0 3-16,-4 1 3 15,-8 0-1-15,-9 5-8 0,-11-2 6 16,-8 4-2-16,-8-2 1 16,-11 3-3-16,3 4 3 0,-10-4-29 15,-3 0-55-15,0-5-75 16,-20 1-69-16,-3-4 4 0,-10-9 45 16,-4-2-54-16,-11-11-145 15</inkml:trace>
  <inkml:trace contextRef="#ctx0" brushRef="#br0" timeOffset="114600.66">16498 6520 288 0,'-17'-24'218'15,"0"3"-48"-15,6 2-43 16,-1 2-19-16,12 5-8 0,0 7 2 16,0 1-23-16,0 4-39 15,0 0-25-15,17 26 30 0,15 10 26 16,7 13-20-16,10 11-11 15,9 6-15-15,-1-1-12 16,-1 1-6-16,-2-6 2 0,-1-4-9 16,-10-1 3-16,0-12-3 15,-9-4 0-15,0-12-3 0,-11-7 2 16,-7-4 5-16,-2-7-1 16,-6-9 6-16,-8 8 0 15,0-8 9-15,0 0-4 0,0 0 9 16,0 0 3-16,0 0-9 15,0 0-2-15,0 0-10 16,0 0 2-16,0 0-5 0,0 0-1 16,0-5-5-16,0-2-7 15,0-3-2-15,0-1-24 0,-14-1-29 16,14 0-33-16,-8-1-22 16,0 3-14-16,8-3-20 0,-12 3-25 15,6-1-20-15,-2-5-60 16</inkml:trace>
  <inkml:trace contextRef="#ctx0" brushRef="#br0" timeOffset="117812.32">25615 5116 65 0,'0'-7'98'0,"0"2"58"15,0 1-39-15,0-3-37 16,0 1-32-16,0 2-14 0,0 4-7 16,0 0-10-16,0 0-1 15,0 0-7-15,0 0-7 16,0 0-1-16,3 0-2 0,2 0-2 15,7-3 3-15,4-1-1 16,4-5-5-16,6 1-15 16,-1-1-12-16,10 2-17 0,-4-1-63 15,-1-5 3 1,-7 0-6-16,-3 3 11 0</inkml:trace>
  <inkml:trace contextRef="#ctx0" brushRef="#br0" timeOffset="118527.68">25626 4986 4 0,'0'0'2'15,"0"0"2"-15,0 0 17 0,0 15 33 16,0 10 49-16,0-1 38 16,0 6-63-16,0-1-39 15,0-6-18-15,-8 7-6 0,8 2-10 16,-8 0 0-16,8 1-2 15,-13 0 1-15,13 0-5 16,-8-2 1-16,8-3-2 16,0-2 0-16,0-11 3 15,0-1 0-15,0-14-3 0,0 0 5 16,0 0-5-16,0-9-3 16,8-7 5-16,1-4-3 15,3 0-6-15,2-5 3 0,-3 4 7 16,0 1-6-16,2 4-20 15,-1-1 15-15,6 5 7 16,1 0 3-16,4 4-2 0,3 8 5 16,-3 0-3-16,1 0 0 15,5 0 1-15,-4 8-1 16,0 4 1-16,-1 7 0 16,-3 11 4-16,-6 2 4 15,-3 8-6-15,-3 10 5 0,-1 7 0 16,-8 5-5-16,0-7 1 15,0 2 1-15,-13-3-5 16,0-5 0-16,-5-5 3 0,-6 2 1 16,-2-11-1-16,-5 3 0 15,-3-10 0-15,1-9-4 16,2-6-1-16,5-13 2 16,3 0 0-16,6-13 2 15,5-1 2-15,4-7-3 0,8 0 7 16,0 0-4-16,0 1-3 15,12 4-2-15,5 9 2 16,4-1-3-16,-3 8-1 0,8 0-15 16,-7 0-72-16,1 0-67 15</inkml:trace>
  <inkml:trace contextRef="#ctx0" brushRef="#br0" timeOffset="123935.88">13798 14470 403 0,'-40'-4'359'16,"-10"-4"-106"-16,1 4-118 15,8-4-57-15,6 8-1 0,5-4 38 16,11-1 26-16,3 2-15 15,16-6-50-15,0 6-27 0,16-6-4 16,24-7 82 0,37-7-64-16,42-23-63 0,42-19 0 15,37-20 0-15,31-17 0 16,14-8 0-16,3-5 0 16,-17 10 0-16,-17 12 0 0,-34 15 0 15,-32 18 0-15,-32 11 0 16,-29 12 0-16,-23 12 0 0,-18 7 0 15,-15 7 0-15,-14 4 0 16,-7-3 0-16,-16 10 0 16,-7 0-69-16,-5 0-153 15,-10 14-48-15,-7 0-31 0,-3 8 4 16,-4 11-6-16,-10 8 23 16</inkml:trace>
  <inkml:trace contextRef="#ctx0" brushRef="#br0" timeOffset="124321.84">14343 14764 412 0,'-87'43'453'16,"6"-5"-117"-16,8-9-152 15,13-4-95-15,14-10-40 16,14-3 21-16,7-12 25 0,25 0 1 15,8-12-32-15,33-16-23 16,40-25-1-16,50-29-5 16,43-23 6-16,41-30 1 15,29-11-42-15,16-1 0 0,3 9 0 16,-7 15 0-16,-24 17 0 16,-34 27 0-16,-30 12 0 15,-39 19 0-15,-30 10 0 0,-25 15 0 16,-23 2 0-16,-11 9 0 15,-10 0 0-15,-15 4 0 0,-4 3 0 16,-2 1 0-16,-4 4 0 16,-2-4 0-1,5 0 0-15,5-4-326 16,7-4-92-16,12-8 13 0,18-9-8 16</inkml:trace>
  <inkml:trace contextRef="#ctx0" brushRef="#br0" timeOffset="125135.86">30214 10995 83 0,'0'-5'183'16,"5"-3"-15"-16,4-5-56 16,-1 6-53-16,4-1-27 0,5-1-11 15,-6 2 7-15,1-2 8 16,-4 1 2 0,0 0-5-16,-4 4-1 0,0-1 1 15,-4 5 2-15,0 0 7 16,0 0 0-16,0 0-7 15,4 0 5-15,2 0 6 16,-3 0-1-16,2 0 5 0,3 0-7 16,4 0-2-16,-1 0 1 15,0 0-15-15,3 0-8 16,3 0-15-16,-2 0 0 16,4-3-5-16,7-2-3 0,-1 3-17 15,-5-4-35-15,-1 6-43 16,-1 0-35-16,-7 0-24 15,-6 0-13-15,-5 0-4 16,0 0-6-16,-16 8 22 16</inkml:trace>
  <inkml:trace contextRef="#ctx0" brushRef="#br0" timeOffset="125383.24">30281 11121 172 0,'-21'11'226'0,"0"-3"-54"15,10 1-56-15,2-9-48 16,9 8-7-16,0-8 25 16,0 0 24-16,0 0 8 15,9 0-25-15,6 0-28 0,10-3-28 16,3-6-18 0,9-4-4-16,2 2-7 15,4-2-5-15,-3 5-17 0,1-4-32 16,-10 4-60-16,-2-1-49 15,-7 7-39-15,-8-3-19 16,-5 0-43-16</inkml:trace>
  <inkml:trace contextRef="#ctx0" brushRef="#br0" timeOffset="126497.97">1936 3536 118 0,'7'-27'203'0,"-2"2"-77"16,-2 8-30-16,2 6-9 0,-5-1-2 15,0 3-3 1,0 6-6-16,0 3-15 16,0 0-25-16,0 0-17 0,0 28 30 15,0 37 84-15,0 41 34 16,0 32-54-16,-15 24-38 15,-2 14-28-15,-4 2-8 16,-2-2-5-16,2-18-11 0,0-20-8 16,1-16-2-16,4-23-7 15,3-18 0-15,2-24 0 16,11-16-3-16,-9-8 3 16,9-12-3-16,0-6 1 15,0-7-4-15,0-8-47 0,-8-10-117 16,-3-17-119-16,-3-16-59 15,3-18-30-15</inkml:trace>
  <inkml:trace contextRef="#ctx0" brushRef="#br0" timeOffset="127065.2">1492 4005 250 0,'-36'12'223'0,"1"0"-57"16,-3-3-35-16,11-9-35 16,2 0-20-16,6 7 13 15,6-7 20-15,13 0 4 0,0-2-22 16,13-15-46-16,14-12-25 15,22-11-11-15,16-14-1 16,12-6-8-16,7-6 2 16,3 0 2-16,-7 6 0 0,-10 3-1 15,-13 12 7-15,-17 5-5 16,-7 6 22-16,-10 15 36 16,-11 2-1-16,-3 10-11 15,-4-3-13-15,-5 10-14 16,0 0-12-16,0 0-8 15,0 0-6-15,0 0-2 0,0 0 6 16,0 0 0-16,0 0-13 16,0 0-33-16,0 0-46 15,0 0-64-15,0 10-81 16,0 2-19-16,3 4 3 16,5-1-64-16</inkml:trace>
  <inkml:trace contextRef="#ctx0" brushRef="#br0" timeOffset="131124.46">17541 6574 3 0,'11'12'2'0,"3"4"4"0,-2 0 4 15,-3 5 2-15,-1 4 6 16,-3 2 14-16,-2 2 14 0,-3-1 3 16,0 1 3-16,0-1-21 15,0 1-8-15,0 3-8 16,-8-3-6-16,-5 4-5 0,-3-2-4 15,-1-1 3-15,1-3-3 16,1-2-3-16,-2-4-1 0,0 0-2 16,6-9-6-16,3 0 1 15,8-12-6-15,-9 0 0 0,9 0-16 16,0 0 8-16,0-5 14 16,12-2-3-16,4-10 0 15,1 1 6-15,3-1 9 16,5 0 12-16,3-2 25 0,4 3 20 15,4 0 26-15,2 3-12 16,-2 1-33-16,1-4-21 16,3 4-6-16,0 0-5 0,6-5-6 15,3 5 0-15,-6-5 2 16,8 6-1-16,-9-1-2 0,0-2 0 16,-5 1 0-16,-4 2 1 15,-10 3-4-15,2 0-6 16,-9 5-21-16,0-6-58 0,-7-3-44 15,-6 5-95-15</inkml:trace>
  <inkml:trace contextRef="#ctx0" brushRef="#br0" timeOffset="131656.82">17376 6712 26 0,'-9'0'45'16,"-4"0"36"-16,5 0 37 0,-1 0 1 15,9 0-53-15,-8 0-32 16,8-9-16-16,0 2 2 0,0-5 3 16,0 0-5-16,0-2-5 15,8 2-10-15,1 0 2 16,8 5-4-16,-2-5 3 0,10 3-3 15,-1 5-1-15,5 4-4 16,-4 0-3-16,-5 0-19 16,-3 16-24-16,-5-4-84 15,-4 4-39-15</inkml:trace>
  <inkml:trace contextRef="#ctx0" brushRef="#br0" timeOffset="136815.68">27978 11736 50 0,'-28'-4'86'0,"-1"-1"58"16,1-1-23-16,0 0-33 0,-1-2-24 15,4-1-14-15,6 4 5 16,1 3 14-16,7 2 27 16,2 0 13-16,9 0-10 15,0 0-14-15,0 0-8 0,0-5 7 16,0-2-5-16,17-2-30 16,12-8-15-16,14-2-21 15,18-6-4-15,16-5-8 0,9-1 4 16,12-2-7-16,-2 0 2 15,6 2-1-15,-4 1-7 16,-10 5-23-16,-9 6-45 0,-17 7-37 16,-19 0-28-16,-12 7-11 15,-5 5-11-15,-14 0-10 16,-12 0-35-16,-12 0 15 16</inkml:trace>
  <inkml:trace contextRef="#ctx0" brushRef="#br0" timeOffset="137027.96">28051 11873 332 0,'3'-16'156'0,"10"-7"-68"0,11-4-43 16,12-4-21-16,16-2 2 15,13-3 10-15,11-1-7 16,5 1-12-16,2 3-19 0,4-1-70 16,-1 6-85-16,-2 0-90 15</inkml:trace>
  <inkml:trace contextRef="#ctx0" brushRef="#br0" timeOffset="137398.06">30268 11026 140 0,'0'-3'219'16,"0"-1"-46"-16,0-1-37 16,0 2-55-16,0 3-27 15,5-4-13-15,10-5-12 16,13-3-12-16,12-1-8 0,7-3-16 15,5 4-33-15,1 0-27 16,-5 0-21-16,-7 4-23 16,-8 4-58-16,-14-1-20 15</inkml:trace>
  <inkml:trace contextRef="#ctx0" brushRef="#br0" timeOffset="137583.7">30300 11140 147 0,'-12'0'192'0,"12"0"-82"16,8 0-50-16,12-2-32 15,14-10-13-15,6-2-3 0,7-2 7 16,4 3-7 0,-2-1-14-16,-7-1-50 0,-3 0-66 15,-13-1-75-15</inkml:trace>
  <inkml:trace contextRef="#ctx0" brushRef="#br0" timeOffset="139760.51">1286 7171 403 0,'-12'-19'278'0,"-4"2"-115"0,-1 5-76 16,1 12-45-16,0 0-19 15,-3 0-13-15,-6 0 11 16,3 0 36-16,3 0 30 16,-2 0 20-16,2-4-3 0,-3-13-31 15,6-7 7-15,-1-13-4 16,11-7-17-16,6-10-22 16,15-11-12-16,26-12-12 15,31-9-5-15,32 1 7 16,21 8-6-16,16 15 0 15,6 31 0-15,-8 27-5 16,-13 32 1-16,-26 41-5 16,-22 33 2-16,-33 32 0 0,-34 29-4 15,-35 28 5-15,-36 18-5 16,-33 1-4-16,-17-17 8 16,-17-22-6-16,-12-29 5 15,3-31 0-15,6-27 1 16,4-23 2-16,12-20-1 15,16-21 15-15,12-20 26 16,18 0 34-16,15-17-2 0,13-2-55 16,15-9-21-16,17-6 0 15,13-6 0-15,26-5 0 16,31-8 0-16,52-9 0 16,52-2 0-16,60-3 0 15,63 9 0-15,39 8 0 0,31 14 0 16,17 15 0-16,11 21-49 15,-14 0-422-15,-15 11 11 16,-29-11-9-16</inkml:trace>
  <inkml:trace contextRef="#ctx0" brushRef="#br0" timeOffset="142689.51">1427 10613 868 0,'-52'-34'249'15,"0"6"-109"-15,3 4-74 0,8 7-8 16,6 1 30-16,10-1 15 15,9 5-19-15,16-4-35 16,0-4-30-16,19-17-10 16,27-20-8-16,23-20 0 15,20-8 5-15,12 2-9 16,-3 19-3-16,-14 19 1 0,-11 21-6 16,-15 24-1-16,-23 29 2 15,-18 23 3 1,-17 21 9-16,-23 12-6 15,-14 6 5-15,-8-3 2 0,-3-10-9 16,8-12 5-16,10-22 3 16,10-11 2-16,12-14-10 15,13-6 6-15,23-13 6 16,29 0-4-16,31 13 2 16,30 3-6-16,13 9 2 15,-5 14 0-15,-21 14-4 0,-23 17-8 16,-38 15-3-16,-44 21-7 15,-41 20-44 1,-36 24-53-16,-33 14-57 0,-25 7-14 16,-13-6 16-16,-7 0 12 15,0-11 27-15,10-8-44 16,6-11-18-16</inkml:trace>
  <inkml:trace contextRef="#ctx0" brushRef="#br0" timeOffset="143087.89">1424 13066 338 0,'3'0'326'15,"-3"-5"-82"-15,0 5-96 16,0 0-59-16,0 0-24 0,0 0-26 15,0 0-21-15,0 14 0 16,0 5-15-16,0 15 2 16,10 6-3-16,6 9-6 15,9-5 6-15,7-3-2 0,7-8 0 16,12-10 0-16,5-9 2 16,13-14 0-16,3-21-1 15,7-12 3-15,-12-7-2 16,-6-2 29-16,-10 3 53 15,-15 10 53-15,-12 8-7 16,-8 9-35-16,-8 9-49 16,-4 3-25-16,-4 24-7 15,0 24-13-15,0 38 3 0,5 49-1 16,3 40-65-16,3 28-141 16,-3 13-114-16,5 4-45 15,-2-8-33-15</inkml:trace>
  <inkml:trace contextRef="#ctx0" brushRef="#br0" timeOffset="143404.74">1818 15337 438 0,'-29'14'272'0,"9"-7"-117"15,12-7-84 1,16-5-42-16,25-11-6 0,19-12 9 16,30-16 10-16,23-22-7 15,21-7-10-15,13-5-11 16,-6 6-10-16,-14 10-11 15,-18 10-46-15,-24 14-66 16,-20 14-54-16,-20 12-9 0,-21 12-31 16,-16 8-178-16</inkml:trace>
  <inkml:trace contextRef="#ctx0" brushRef="#br0" timeOffset="143786.98">1956 15114 448 0,'-56'0'337'0,"10"12"-115"16,15-1-116-16,2 6-51 16,8 19-23-16,1 22-16 15,-5 16-2-15,1 19-3 0,5 8 3 16,-3 2-4-16,12-10-2 16,-4-15 2-16,14-21 13 15,0-15-3-15,8-23-7 16,5-19-1-16,12-8-4 15,15-21 3-15,21-28-6 0,21-16-4 16,10-9 4 0,9 10 0-16,2 14 2 0,-6 22-5 15,-9 19-2-15,-9 30 3 16,-14 32 1-16,-22 29 4 16,-18 30-4-16,-20 23 0 15,-21 15-8-15,-21 5 5 16,-16-9-3-16,-7-13-1 0,-5-18-28 15,0-21-41-15,8-26-61 16,3-23-65-16,10-29-8 0,15-25 35 16,12-27-28-1,17-20 3-15</inkml:trace>
  <inkml:trace contextRef="#ctx0" brushRef="#br0" timeOffset="146671.88">22301 6131 24 0,'0'-10'66'15,"0"-6"52"1,0-4 19-16,0-3-45 0,0-6-28 15,0-9-16-15,-12 2-10 16,-1 3 4-16,1 0-5 0,-4 5-1 16,-4-4-10-16,-1 4-12 15,5-1-2-15,-1 9 1 16,3 3-1-16,0 4-6 0,6 6-1 16,8 7-9-16,-8 17 2 15,0 15 8-15,0 17-4 16,0 20 0-16,8 21 0 0,0 11 3 15,0 9-6-15,0 0 1 16,0-9-9-16,0-3-28 16,0 118-276-1</inkml:trace>
  <inkml:trace contextRef="#ctx0" brushRef="#br0" timeOffset="148213.6">21951 6387 4 0,'46'-38'1'0,"6"3"0"0,8 2 0 15,5-1-1-15,4 3 1 16,4 2 1-16,0 4 1 16,-2 4 5-16,-11 1 10 15,-7 8 15-15,-13 0 24 0,-11 5 36 16,-13-2 37-16,-3 9-52 15,-9 0-28-15,-4 0-25 16,0 0-10-16,0 0-1 0,-12 12-5 16,-1 0-2-16,13 1-1 15,-8 2-3-15,8 6 4 0,0 0-3 16,0-1-3 0,0 1 0-16,8-4-1 0,5-6-5 15,-1-3 1-15,4-8-2 16,0-8 2-16,0-8 4 0,1-5 0 15,-3-8 6-15,0-2 4 16,-6-2 7-16,-5 4 4 16,2 6 0-16,-1 1 4 0,-4 5-7 15,0 6-8-15,0 3-3 16,0 8-6-16,0 0 1 16,0 0-5-16,0 0 1 0,4 0 3 15,1 0 4-15,3 0-5 16,-2 0 0-16,2 0 2 0,1 0-4 15,4-4-1 1,-2-5 2-16,7-4 3 0,-2-1-2 16,4-11 5-16,0 0 1 15,-3 4 9-15,-8 6 6 16,-1 2-5-16,-5 6-5 0,-3 7-4 16,0 0-5-16,0 0 1 15,5 11-2 1,1 6-1-16,3-2 1 0,-1 3-4 15,0-2 7-15,0-4-4 16,5 0 0-16,0-5-4 0,-3-7 7 16,3 0-14-1,-5 0-1-15,5 0 5 0,-1 0-4 16,-2 0 6-16,7-7 1 16,-4 3 0-16,-4-1 2 15,-1 5 0-15,-5 0 1 0,1 0 0 16,-4 0 2-16,0 0-2 15,0 0 2-15,0 0-4 16,5 0 4 0,4 9-1-16,-1-2-1 15,3 3 1-15,6-3 4 0,2-7-4 16,7 8-1 0,-8-8 1-16,3 0 0 0,-4 0 0 15,-5 0 6-15,0 0-4 16,-4 0 1-16,-8 0 0 0,0 0 9 15,0 0-3-15,0 0 5 16,0 0 1-16,0 0-4 16,0 0 15-16,0 0-2 0,0-8 5 15,0-4-5-15,-8 0-13 16,8-4-2-16,-6-5-5 16,-3 0-4-16,9 1 7 0,-9 1-9 15,9-2-3-15,0 4 7 16,0 1 0-16,0 1 2 15,0-2-6-15,0 5 2 16,0-1 1-16,0 5 0 0,0 1 5 16,0-3-3-16,0-1 0 15,4-1-2-15,1 0 15 16,-2-5 4-16,-3 0 3 0,0 6 14 16,0 2 8-16,0 1 1 15,0 4-23-15,0 4-10 16,0 0-5-16,0 0-10 0,0 0-3 15,0 16 6-15,0 5-6 16,0 8 7-16,0 2 0 16,0 3-1-16,6 3 1 0,0-6-1 15,2 3-3 1,0-6 0-16,4-5-1 0,5-1-1 16,0-10-5-16,6-12-8 15,5 0 14-15,2-12-1 16,-3-12 2-16,3-14 10 0,-7-7-8 15,2-3 10-15,-5 3 7 16,-5 1 7-16,-7 7 22 16,-3 9 0-16,-5 7-14 0,0 9 0 15,0 3-22-15,0 9-1 16,0 0-16-16,0 21 2 16,0 7 10-16,3 12-9 15,3 6 6 1,2-2-7-16,-5 2 11 0,2-6-4 15,-2-7 3-15,-3-4-8 16,0-10-5-16,0-2-4 16,0-5 4-16,-16-1 3 0,-4 1 0 15,6-12 3-15,-4 9 0 16,5-9-2-16,13 0 2 16,0 0-8-16,0 0-8 0,0 0-15 15,0-9-2-15,9-3 12 16,3-7 8-16,4 3 6 0,0-1 15 15,1 4-7 1,-6 9 4-16,-1 4 2 0,-2 0-3 16,0 0 0-16,-2 0-2 15,3 0 3-15,-4 10-10 16,-2 2-38-16,2-5-111 0,-5 6-36 16,0-5-60-16,0 4-2 15</inkml:trace>
  <inkml:trace contextRef="#ctx0" brushRef="#br0" timeOffset="148596.85">22191 6943 71 0,'-17'-3'172'0,"11"3"10"16,6 0-44-16,0 0-37 16,0-4-37-16,9-4-27 15,30-5-16-15,21-7-11 16,31-4-2-16,24-8-3 0,32-10-1 15,16-7 0-15,8-8-4 16,-2 0 0-16,-5-3-2 0,-10 0 3 16,-12-2-8-16,-20 4-2 15,-19 10-10-15,-24 4-14 16,-14 3-16-16,-20 3-19 0,-16 5 12 16,-16 5 18-16,-13 5-23 15,-13 5-53-15,-12 6-29 16</inkml:trace>
  <inkml:trace contextRef="#ctx0" brushRef="#br0" timeOffset="148896.43">22609 7009 167 0,'-40'24'254'0,"10"-8"-83"15,14-3-60-15,16-13-56 16,0 0-30-16,24 0-7 16,22 0-7-16,27-13-10 0,23-3 2 15,23-8 2-15,12-4-1 16,10-1-5-16,6-4-3 16,0 0 2-16,-6 2 0 15,-7 3 0-15,-17 2 4 0,-15 6-4 16,-17 4 1-16,-24 3-6 15,-17 2-21-15,-10 2-18 0,-14 5-20 16,-9-4-23-16,-11 0-71 16,0-1-23-16</inkml:trace>
  <inkml:trace contextRef="#ctx0" brushRef="#br0" timeOffset="69884.61">27808 8731 303 0,'-25'0'232'0,"5"0"-42"15,3 0-77-15,6 0-42 16,-3 0 3-16,14 0 48 16,-7 0 30-16,7 0-7 0,0 0-13 15,0 0-19-15,0 0-3 16,0 0-16-16,4 0-26 16,16-8-29-16,28-9-14 15,39-10-8-15,42-10-1 0,48-9-9 16,45-7-4-16,28-9 4 15,15-1 2 1,12-6-13-16,11 0 6 0,9 0-6 16,-2-2 1-16,-7 2 5 15,-14 4-5-15,-28 8 10 16,-23 13-6-16,-28 11 5 16,-32 9-5-16,-34 7-1 15,-22 5 0-15,-22 8 0 16,-20 4 0-16,-17 0 0 0,-14 0 0 15,-11 0 0-15,-3 0 0 16,-7 0 0-16,-9 0 0 16,-4-3 0 31,0-3 0-32,0 2 0-15,0 1 0 16,0 0-185-1,-13 3-285-15,-8-10-43 0</inkml:trace>
  <inkml:trace contextRef="#ctx0" brushRef="#br0" timeOffset="76437.47">31986 8596 22 0,'-9'-3'46'0,"9"3"36"15,-12-5 52-15,3 1-28 16,9 4-36-16,-7 0-24 15,7 0-16-15,-8 0 2 16,8 0 16-16,0 0 6 16,0 0 12-16,0 0 1 15,0 0 4-15,0 0 16 16,0 0 109-16,0 0-91 16,0 0 0-16,0 0-5 15,5 0-8-15,-2 0-7 16,1-4-12-16,4 4-21 15,0 0-22-15,0 0-6 16,1 0-4-16,3 0-16 16,3 0 4-16,6 8-1 15,4 5-3-15,-1-2 1 16,4 1 6-16,1 6 6 0,4-2 6 16,4 0 4-16,-3 3 4 15,0 3-7-15,2 1-2 16,2 3-3-16,-2-2-17 15,-4 0-2-15,-2-3 0 0,-3 0 0 16,19 23 0 0,-28-24 0-16,-1 0 0 15,5 1 0-15,-8 3 0 16,3-1 0-16,-5 4 0 16,1-4 0-16,-1 7 0 15,0 2 0-15,-4 4 0 0,3 54 0 16,-11-37 0-1,0 3 0-15,0 10 0 16,0 4 0-16,0 2 0 0,0 6 0 16,0 3 0-16,-11 4 0 15,-1 1 0-15,-4-1 0 16,-1-7 0-16,0-1 0 16,2-4 0-16,-1 0 0 0,-1 1 0 15,-3 0 0-15,0-5 0 16,0 0 0-16,-6 0 0 15,4-3 0-15,-3-1 0 16,-4 0 0-16,-4 3 0 16,-4 2 0-16,-3 3 0 0,-2 0 0 15,0 4 0-15,-4 5 0 16,1 4 0-16,0 3 0 16,0 1 0-16,-76 170 0 31,77-178 0-31,-58 80 0 15,-118 102 0 1,122-170 0 0,-15 0 0-16,-292 171 0 31,258-188 0-31,3 0 0 16,5-3 0-16,7-5 0 15,12-4 0-15,10-8 0 0,8-4 0 16,4 0 0-16,7 0 0 15,1 4 0-15,-4 4 0 16,-1 4 0-16,4 3 0 16,-3 6 0-16,-1-1 0 0,7 1 0 15,3 2 0-15,3-2 0 16,1 0 0-16,0-5 0 16,0 0 0-1,-4 1 0-15,-8-5 0 0,-5 5 0 16,-8-2 0-16,-7-3 0 15,-5-4 0-15,4 0 0 0,0-3 0 16,5-2 0-16,-1 1 0 16,-7 0 0-16,-7 0 0 15,-5 0 0-15,-9-4 0 0,-12-1 0 16,-12 5 0-16,-5-3 0 16,-7-1 0-16,-2 4 0 15,6-3 0-15,8-2 0 16,4 5 0-16,3-1 0 0,0 2 0 15,2-1 0-15,-5 3 0 16,-6 7 0-16,-6-3 0 16,-5 9 0-16,-9 1 0 0,3 4 0 15,-6 3 0-15,0-5 0 16,-2 3 0-16,0-3 0 16,8-2 0-16,-8-9 0 0,0 1 0 15,-10-2 0-15,-4 1 0 16,-6 0 0-16,2 4 0 0,1 1 0 15,3-1 0 1,-4-4 0-16,-1-5 0 0,1-2 0 16,3-9 0-16,3 0 0 15,2-9 0-15,3 0 0 0,6-2 0 16,7-1 0-16,4 2 0 16,10 1 0-16,5-1 0 15,11-3 0-15,7-4 0 0,4-3 0 16,3-9 0-16,4-3 0 15,5-9 0-15,1-8 0 16,4 0 0-16,0 0 0 0,1-8 0 16,11 0 0-1,2-4 0-15,15-5 0 0,10 1 0 16,9-1 0-16,13-2 0 16,8-7 0-16,5 7 0 15,11-2 0-15,12 1 0 0,6 3 0 16,8 6 0-16,2-3 0 15,3 7 0-15,9 0 0 16,-8 2 0-16</inkml:trace>
  <inkml:trace contextRef="#ctx0" brushRef="#br0" timeOffset="76530.44">17416 17413 2047 0,'-8'0'0'0,"8"-4"0"15,-9 1 0 1,9-1 0-16</inkml:trace>
  <inkml:trace contextRef="#ctx0" brushRef="#br0" timeOffset="76608.5">17399 17402 1825 0,'0'0'-414'0,"0"0"14"15,0 0 46-15,-13-9-301 16</inkml:trace>
  <inkml:trace contextRef="#ctx0" brushRef="#br0" timeOffset="77224.82">17614 16697 554 0,'4'-39'349'15,"-4"5"-157"-15,0 6-98 16,0 11-49-16,0 4 13 0,0 5 95 15,0 5-8-15,0 3-44 16,-15 24-26-16,-14 21-27 16,-15 20-5-16,-13 16 20 0,-13 17 10 15,-4 8-19 1,-2-4-54-16,-1-1 0 0,4-7 0 16,3-4 0-16,13-14 0 15,17-14 0-15,11-18 0 16,18-7 0-16,11-12 0 0,24-13 0 15,17-12 0-15,16 0 0 16,14 0 0-16,16 0 0 16,1 0 0-16,2 0 0 0,4 12 0 15,-4 5 0-15,-5-1 0 16,-9 1 0-16,-11 2 0 16,-6-2 0-16,-15-5 0 15,-8-5 0-15,-11 2 0 16,-5-9 0-16,-8 0 0 0,-4 0 0 15,-5 0 0-15,-3-20 0 32,-17-22 0-32,-6-15 0 15,-5-11 0-15,-8-17 0 16,-5-13 0-16,0-4 0 16,-2-3 0-16,0-2 0 0,4 6 0 15,2 2 0-15,1 6 0 16,7 13 0-16,4 6 0 15,1 8 0-15,4 18 0 0,7 11 0 16,2 9 0 0,11 9 0-16,-9 6 0 0,9 3 0 15,0 6 0-15,0 4-79 16,0 0-194-16,9 16-7 16,7 1 3-16,12-4-13 0,15-13-20 15,23-19-226-15</inkml:trace>
  <inkml:trace contextRef="#ctx0" brushRef="#br0" timeOffset="78223.52">31803 4468 191 0,'0'-19'235'0,"-9"-2"-83"16,-5 5-68-16,-8 8-37 15,-7 3-3-15,-11 5 10 16,-13 9-8-16,-12 11 10 16,-11 13 0-16,-14 7-5 15,1 10-2-15,-1 6-9 16,5 9-1-16,0 0-3 0,8 1-14 16,8-5 9-16,9-4-17 15,6-9-2-15,13-3-8 16,9-12 4-16,4-4-11 15,7-5 6-15,8-8-5 16,4-4 6-16,9 0-3 16,0 2-1-16,0-14 1 15,0 8-3-15,0-8-22 16,0 0-30-16,0 0-35 16,0 0-40-16,0 0-43 15,0 0-66-15,0-13-327 16</inkml:trace>
  <inkml:trace contextRef="#ctx0" brushRef="#br0" timeOffset="78621.44">30527 4741 337 0,'13'-4'172'0,"-5"4"-84"16,5 0-33-16,-1 16 19 15,-1 5 18-15,-3 8 1 16,-3 4 6-16,-5 7-23 16,-9 8-18-16,-6 6-27 15,-5-1-10-15,-6-1-10 16,7-3-5-16,2-7-4 16,9-10 9-16,8 1-4 15,8-9 0-15,17 0-3 16,15-8 5-16,17 1-6 15,12-5-1-15,9-12-1 16,4 0-4-16,-1 0 3 0,-4 0 3 16,-12 0-6-16,-18 0 3 15,-6 0 3-15,-12 0 1 16,-8 0 1-16,-9 0-7 16,-9 0-11-16,-3-7-37 15,-12-2-69-15,-4-4-62 16,-18 2-5-16,-6-6-52 0,-8-4 16 15</inkml:trace>
  <inkml:trace contextRef="#ctx0" brushRef="#br0" timeOffset="79037.24">30570 4838 109 0,'-14'-28'247'15,"14"0"-73"-15,0 8-58 16,0 4-50-16,0 7-20 15,0 1-7-15,0 8-7 16,0 0 13-16,17 12 14 16,11 9 22-16,12 4-25 0,17 7-4 15,8 0-15 1,8 10-8-16,6-2-6 16,-3 1 6-16,-2-1 2 15,-9 1-12-15,-5 1-9 16,-7-7-5-16,-13-1 1 0,-4-6-3 15,-7-9-2-15,-4 2-2 16,-10-4 3-16,-2-5-1 16,-4-12 0-16,-1 0 4 15,-5 0-6-15,-3 0 3 16,0 0 5 0,0 0-6-1,0 0 4-15,6 0-7 16,-6 0-1-1,3-9-55-15,2-2-66 16,-4-8-55-16,-1-8-34 16,0-4-80-16</inkml:trace>
  <inkml:trace contextRef="#ctx0" brushRef="#br0" timeOffset="79653.84">28729 5137 125 0,'9'-21'228'16,"0"5"-51"-16,-6 3-43 16,-3 9-52-16,0 1-7 15,0 3 3-15,0 0-14 16,0 0-13-16,0 0-26 15,0 0-18-15,0 20 1 16,0 8 26 0,3 18 6-16,5 14-1 0,3 14-13 15,3 12-1-15,-2 2-9 16,5 2-5-16,-6-5-13 16,6-6 4-16,-6-10 4 15,-3-9-10-15,2-11 4 16,-2-8-14-16,0-13-21 15,-5-7-21-15,-3-13-37 0,0-16-88 16,-16-20-69 0,-5-26-48-16</inkml:trace>
  <inkml:trace contextRef="#ctx0" brushRef="#br0" timeOffset="80035.69">28339 4653 151 0,'-28'-14'188'15,"8"14"-89"1,3 0-48-16,4 0-20 0,1 14-10 16,12 1-1-16,0 1-6 15,0 1-1-15,12 0-7 16,10-2 1-16,6-7-2 15,9-8-2-15,3 0-3 16,4-8-11-16,0-3-8 16,1-6-14-16,-9-7 8 0,-1-1 10 15,-16 1 23-15,-11-1 14 16,-8 5 14-16,0 3-10 16,-19 1-11-16,-10 8-5 15,-4 0-5-15,1 8-3 16,2 0 0-16,4 13-2 15,-4 4-3-15,3 6-12 16,2 5-31-16,-1-3-83 16,10-1-73-16</inkml:trace>
  <inkml:trace contextRef="#ctx0" brushRef="#br0" timeOffset="80344.3">29264 5083 67 0,'17'0'233'0,"-5"0"-70"16,1 0-52-16,-5 0-38 15,-1 0-7-15,5 0 16 16,4 0-17-16,10 0-28 0,7-3-23 16,7-6-3-16,11 1-8 15,3 4-7 1,-1 0-13-16,-5-1-42 0,-3 2-43 16,-12-1-28-16,-17-1-83 15,-16 2-186-15</inkml:trace>
  <inkml:trace contextRef="#ctx0" brushRef="#br0" timeOffset="80601.59">29439 4864 74 0,'0'-13'209'15,"0"0"-37"-15,0 6-56 16,0 2-55-16,0 5-26 15,0 0-5-15,0 0 4 16,9 0 9-16,0 12 10 16,2 10-16-16,6-3-4 0,-3 9-11 15,8 6-7-15,-2 3-4 16,3 7-7-16,3 1-4 16,-1 4-38-16,-3-3-82 15,0-2-41-15,-6-7-109 16</inkml:trace>
  <inkml:trace contextRef="#ctx0" brushRef="#br0" timeOffset="80852.35">29817 4941 96 0,'0'-17'236'0,"0"5"-83"15,0 5-73 1,0-2-43-16,0 9-11 0,10-3 0 16,-1 3-10-16,4 0-5 15,7 0-5-15,6 0-2 16,2 0-2 0,1 0-10-16,4 0-38 0,-2 0-30 15,-2-5-61-15,-7-4-61 16</inkml:trace>
  <inkml:trace contextRef="#ctx0" brushRef="#br0" timeOffset="81101.51">29887 4725 49 0,'0'-7'163'16,"0"-3"31"-16,-9 7-41 15,9-1-56-15,0 4-23 16,0 0-9-16,0 0-9 16,0 0-17-16,0 0-11 15,0 12 6-15,9 8-9 16,7 9-9-16,-1 8-2 16,6 7-8-16,3 9-60 0,6 8-128 15,-7 4-161-15</inkml:trace>
  <inkml:trace contextRef="#ctx0" brushRef="#br0" timeOffset="85848.72">27441 5539 14 0,'-7'0'42'0,"-1"0"56"15,-1 0 74-15,1 0-49 16,8 0-27-16,-13 0-22 15,13 0 2-15,0 0 21 0,-9 0 32 16,9 0 17 0,0 0-11-16,0 0-27 0,0 0-28 15,0 0-11-15,0-2-13 16,0-3 0-16,0 5-16 16,0 0-6-16,0 0 1 15,0-6 4-15,9-1-1 0,8-5-14 16,11 1-13-16,14-6-3 15,3-9-10-15,4 3 4 16,-2 3-9-16,2-1 4 16,-4 6-10-16,-6 2-3 0,-4 5-7 15,-11-1-11-15,-9 5-34 16,-3 4-33-16,-12 0-45 16,0 0-66-16,-20-3-318 31</inkml:trace>
  <inkml:trace contextRef="#ctx0" brushRef="#br0" timeOffset="86177.14">27596 5213 195 0,'0'-12'228'0,"0"1"-64"15,0-1-71-15,0 3-41 16,0 6-8-16,0 3 8 0,0 0 4 15,0 0-6-15,0 0-10 16,0 0-5-16,0 0-11 16,0 0-5-16,0 12-3 15,5 4 2-15,2 3-10 0,4 7 3 16,7 3-3-16,-2 11-1 16,-1 5-2-16,1 3 0 15,6 4-9-15,-7-2 8 16,2-5-8-16,-6-4 2 0,3-8 2 15,-6-5-15-15,-1-9-33 16,1-1-33-16,-2-7-22 16,-3-2-14-16,-3-9 1 15,0 0-28-15,0-4-60 16</inkml:trace>
  <inkml:trace contextRef="#ctx0" brushRef="#br0" timeOffset="86459.4">27904 5434 42 0,'9'-12'138'16,"-5"0"45"-16,0 3-62 16,0 5-43-16,4 1-30 15,0 3 3-15,4-5 5 16,4-2-5-16,4-1-18 15,9-1-16-15,-1 5-7 0,6-4-4 16,-1-1-2-16,-6 2-2 16,3-2-16-16,-4 9-4 15,0-3-17-15,-7-2-20 16,-7 1-9-16,1 0-14 0,-5-5-15 16,-8 2-58-16,0-7 3 15</inkml:trace>
  <inkml:trace contextRef="#ctx0" brushRef="#br0" timeOffset="86891.41">28100 5125 102 0,'-9'-13'204'0,"9"5"-37"15,-8 4-37-15,8 4-43 0,0-3-12 16,0 3 5-16,0 0-8 15,0 0-18 1,0 0-21-16,0 0-11 0,0 0-7 16,0 12 15-16,8 7 23 15,1 10-14-15,4 8 7 16,1 3 5-16,3 1-20 16,1 9-10-16,-2-1-8 0,-1-5-5 15,-3-4-2-15,0-7 3 16,1-5-4-16,-5-3 0 15,-2-9-4-15,-1-4 4 16,-1-4-4-16,-4-8 0 16,0 0-4-1,0 0 2-15,0 0 5 16,0 0-1-16,0 0-2 16,0 0 6-16,0 0-8 15,0 0-9-15,0 0-37 0,0 0-52 16,0 0-59-16,-12 0-54 15,1 0-45-15,-6 9-24 16</inkml:trace>
  <inkml:trace contextRef="#ctx0" brushRef="#br0" timeOffset="92099.84">17372 6777 316 0,'0'0'179'0,"0"0"-90"16,0 0-41-16,0 12-23 16,0 4-6-16,0 6-8 15,0-6-4-15,-9 3 6 16,-3-3 3-16,-2 1 6 0,3-4 3 16,-9-2-2-16,-4 1-11 15,-5-12-2-15,-3 0-3 16,-1 0 7-16,2-3 12 0,5-10 11 15,9-3-4 1,6-9-11-16,11-6-10 0,8-3-11 16,9-3 2-16,3 6-1 15,3 2 0-15,2 4-2 16,4 10 4-16,4 1-7 16,-1 7 2-16,4 7 3 0,5 0-2 15,3 21 2-15,4-2 3 16,-2 5-2-16,-2 9 5 15,-6 5 17-15,-11 3-14 16,-7 3-2-16,-12 0-2 0,-8 10-2 16,-16-2-2-16,-4 5-5 15,-8-4 6-15,2-8-3 16,1-5 6-16,3-7-4 16,6-9-3-16,3-7 0 15,13-5 12-15,0-12 3 0,0 0 10 16,16-5-6-16,13-9 5 15,20-16-9-15,20-7 3 16,34-11 15-16,30-13-13 0,45-13 3 16,25-12-6-16,15-6-4 15,-4-3-9-15,-29 14 10 16,-26 12-15-16,-39 17 1 16,-25 10 0-16,-25 10 0 15,-23 8 8-15,-13 8 16 16,-11 4 10-16,-6 2-15 0,-9 10-3 15,0 0-12-15,-8 0 2 16,0 0-10 0,0 0 2-16,0 0-9 15,0 0-16-15,0 12-34 0,-8 1-35 16,-6 0-29-16,3 2-35 16,-9 6-15-16,-4-1-23 15,-5 1-63-15</inkml:trace>
  <inkml:trace contextRef="#ctx0" brushRef="#br0" timeOffset="93214.37">5360 10346 191 0,'3'0'171'15,"5"17"-66"-15,1 16-23 16,-6 20-14-16,-3 17-9 15,0 7-5-15,0-2-12 16,-9 0-17-16,-2-14 11 16,0-11 37-16,-2-19 32 0,0-10 4 15,1-13-37 1,1-8-27-16,-2-16-13 16,4-16-18-16,9-18-13 15,0-12 3-15,14-6 1 16,5-6-2-16,9 3-1 15,10 4-6-15,11 15 2 16,11 15 7-16,13 24 0 0,9 22 1 16,-6 27 5-16,-6 21 9 15,-17 24-14-15,-16 21 3 16,-31 17-1-16,-21 6-1 16,-27 10-5-16,-14-5 1 15,-5-7 7-15,-3-19 23 16,2-13 17-16,2-22 0 15,-2-20-7-15,11-18 1 16,1-16 16-16,10-15 4 16,12-17-13-16,7-12-19 15,8-9-19-15,13 3-6 16,20-6 0-16,22-4 1 16,23 5 14-16,36 2-3 15,38 7-4-15,31 5-1 16,30 3-1-16,15 3-9 15,4-2 4-15,-17 2-4 16,-15 5-5-16,-25-2-15 16,-32 5-34-16,-29 3-58 15,-22 5-63-15,-23 4-8 16,-15 0-26-16,-22 0-34 0,-10 0-5 16,-9 0-30-16</inkml:trace>
  <inkml:trace contextRef="#ctx0" brushRef="#br0" timeOffset="96559.51">15982 10017 473 0,'-47'-29'243'16,"5"1"-66"-16,8 4-87 15,11 2-49-15,6 8-11 0,9 0 27 16,8-1-5-16,5-6-8 16,12-3-8-16,15-4 4 15,12-9-7-15,21-11-9 16,17-10-4-16,18 1-14 15,23-4-3-15,6 4-6 0,0 4-3 16,-7 3-22-16,-15 10-26 16,-17 7-12-16,-22 9-30 15,-16 5-52-15,-18-3-57 0,-18 6-69 16</inkml:trace>
  <inkml:trace contextRef="#ctx0" brushRef="#br0" timeOffset="96891.85">15969 10221 312 0,'-34'32'282'16,"4"-10"-122"-16,6-8-81 15,11-14-43-15,18 0-15 0,18-7 5 16,22-17-1-16,23-13 8 15,27-15-2-15,19-10 6 16,15-7 17-16,10-5 7 16,-1 5-14-16,-13 3-19 15,-14 8-14-15,-26 18-1 0,-20 9-1 16,-18 6 6-16,-9 8-9 16,-14 5-1-16,-4 5-6 15,-8-2-7-15,-3 9-10 16,-6 0-21-16,-3 0-42 0,0 0-57 15,0 0-50-15,0-3-40 16,0-10-75-16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31:22.4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22378 2051 121 0,'0'0'235'0,"0"0"-60"16,0 0-72-16,-11 0-55 0,11 0-21 15,-14 20-2-15,7 9 18 16,-7 3-3-16,3 9-15 15,-5 0-5-15,0-5-2 16,0-4 15-16,-1-3 32 16,0-8 17-16,3-6 16 15,-4-5 3-15,2-10-19 16,2 0-13-16,5 0-30 16,-4-10-14-16,-4-5-10 15,5-10-2-15,4-4 18 0,8 1 0 16,0-4-19-16,8-5-15 15,8 5-1-15,10 4 0 16,5-1 1-16,4 8-4 16,12 4 3-16,-4 9 2 15,8 8 0-15,-4 0-1 16,2 18 3-16,-8 2-3 16,-6 3 2-16,-5 6-3 15,-6 3 4-15,-7 9 0 0,-9 13 0 16,-8 1 1-16,-17 12-2 15,-7 7 1-15,-14 2 2 16,-9 6 6-16,-13-6-2 16,-10 3 1-16,-7-1 0 0,-4-10 11 15,3-7-6-15,5-6 2 16,13-16-2 0,10-6 3-16,14-9 11 0,12-12 14 15,13-12 10-15,11 0 5 16,0 0 9-16,26-12-25 15,39-12-19-15,51-9 6 16,45-6-12-16,42-7 23 16,24 0 2-16,9 1-39 0,-4 5 0 15,-13 7 0 1,-16 5 0-16,-25 8 0 0,-25 4 0 16,-26 4 0-16,-22 0-32 15,-24 7-201-15,-19 5-124 0,-16 0-63 16,-18 8-9-16</inkml:trace>
  <inkml:trace contextRef="#ctx0" brushRef="#br0" timeOffset="647.65">22471 5893 326 0,'8'-48'296'0,"1"8"-61"16,-1 3-99-16,-4 8-38 0,0 5 41 16,-4 7 48-16,0 6 34 15,0 2-28-15,0 9-63 16,0 0-44-16,0 20-86 15,0 13 0 1,8 25 0-16,0 22 0 16,3 17 0-16,2 18 0 15,-1 11 0-15,1 0 0 0,-5 1 0 16,5-10 0-16,-2-10 0 16,-3-19 0-16,1-10 0 15,-1-20 0-15,-8-14 0 0,0-15 0 16,0-10 0-16,0-5 0 15,0-28-471-15,0-9-48 16,0-23 104-16</inkml:trace>
  <inkml:trace contextRef="#ctx0" brushRef="#br0" timeOffset="947.49">23051 5862 377 0,'13'-34'401'15,"-13"11"-64"-15,0 7-148 0,0 6-89 16,0 10-41-16,0 0-13 16,0 10-25-16,0 13 1 15,3 18-7-15,15 13-5 0,5 3 3 16,7 0-7-16,7-9 2 16,6-8-2-16,5-10 9 15,9-19-5-15,2-11-13 16,-4-19 8-16,-6-22 2 0,-7-16 0 15,-16-12 9-15,-9-2 68 16,-17 6 38-16,-12 9-38 16,-7 6-11-16,-14 15-56 0,-8 5-17 15,-12 19-109-15,-7 11-143 16,-14 11-103-16,-11 14-76 16,-1 12 6-16</inkml:trace>
  <inkml:trace contextRef="#ctx0" brushRef="#br0" timeOffset="2612.39">5072 6203 428 0,'8'-16'310'16,"-8"7"-145"-16,3 6-88 0,-3 3-45 15,0 0-11-15,0 0-5 16,0 0 15 0,-11 0 12-16,-2 12-3 0,-3-12 13 15,-4 0 51-15,-2 0 15 16,3-12-17-16,-2-13-17 15,4-11-5-15,9-9-17 16,8-8-30-16,14-8-20 16,13-1-10-16,19 2-3 0,14-1 0 15,5 8 0-15,3 16-5 16,-3 17-6-16,-12 11-4 16,-7 25-3-16,-13 22 9 15,-17 23-1-15,-16 29 5 16,-16 23 0-16,-17 13 3 15,-13-4 2-15,2-11 3 16,12-26 1-16,4-16 0 16,11-20 3-16,4-12-5 0,13-13 6 15,0-8-3-15,5-16-4 16,20 0-3-16,23-8-2 16,21-12-23-16,15-14-72 15,20 2-79-15,5 5-68 16,0 2-91-16,-7 13-71 0</inkml:trace>
  <inkml:trace contextRef="#ctx0" brushRef="#br0" timeOffset="3028.19">5295 7698 1116 0,'-41'12'273'15,"3"-12"-210"-15,11-5-124 16,6-12 36-16,9-6 30 16,12-10-3-16,0-3-12 0,9-9-12 15,10 0 8-15,13 4 1 16,6 9 7-16,3 7-5 16,3 13 7-16,0 12-5 15,-2 0 3-15,-6 28 6 16,-11 16 1-16,-10 13-2 15,-6 9-3-15,-9 3 7 16,0-7 1-16,0-5-2 0,0-12 3 16,0-9 2-16,11-8-4 15,11-3 0-15,2-1 1 16,12 6 1-16,9-2-3 16,0 4-1-16,-2 9 2 15,-6 0 1-15,-12-1 6 0,-8 9 12 16,-14 7-9-16,-12 11-10 15,-10 5-3-15,-10 9-74 16,-4 5-120-16,-2-4-75 16,-1-9-67-16</inkml:trace>
  <inkml:trace contextRef="#ctx0" brushRef="#br0" timeOffset="3360.88">5948 9137 848 0,'0'21'294'16,"0"4"-143"-16,3 8-81 0,5 7-34 15,1 5-12-15,4-4-12 16,4-6-7-16,1-6-4 16,15-4-4-16,13-12-10 15,19-22 0-15,14-11-8 0,11-18-8 16,3-14 7-16,-2-9 15 15,-11 1 15-15,-10 10 19 16,-17 14 30-16,-18 7 46 16,-5 13-2-16,-9 7-6 0,-10 9-14 15,-3 22-10-15,1 13-20 16,-6 15-24-16,5 8-9 16,0 14-18-16,5 14-43 15,3 7-144-15,1 13-143 16,2 4-56-16,2-1-63 0</inkml:trace>
  <inkml:trace contextRef="#ctx0" brushRef="#br0" timeOffset="3576.57">7036 10828 838 0,'-11'0'718'15,"-2"-14"-290"-15,13-5-365 16,19-9-63-16,28-13 0 16,18-14 0-16,19 4 0 0,22-2 0 15,8 0 0-15,3 9-147 16,0 3-194-16,-10 4-103 16,-14 5-2-16</inkml:trace>
  <inkml:trace contextRef="#ctx0" brushRef="#br0" timeOffset="3892.56">7361 10563 569 0,'-60'12'516'16,"10"0"-154"-16,10 1-179 16,7 0-96-16,9-2-59 0,8 6-12 15,16-1-4-15,0 4-12 16,16 4-8-16,21 4 1 15,23 0-14-15,25-2 7 0,30-7 2 16,15 3 10-16,3 2-4 16,-11 4 3-16,-21 9 3 15,-24 4 0-15,-23 7 16 0,-35 14 14 16,-19 6-16-16,-39 11-6 16,-18 6-12-16,-13 8-11 15,-12 0-44-15,-6-4-73 16,-1-3-85-16,-6-4-76 0,8-4 21 15,0-13 15-15,19-13 23 16</inkml:trace>
  <inkml:trace contextRef="#ctx0" brushRef="#br0" timeOffset="4191.93">8144 11776 533 0,'25'-12'516'0,"-18"3"-104"15,-7 9-191-15,-10 21-112 16,-7 14-60-16,-4 19-14 16,-2 15 16-16,5 16 14 15,10 14-24-15,13 1-26 0,20 7-15 16,18-10 0-16,19-6-3 16,12-18-8-16,11-16-18 0,3-21-10 15,-3-15 3-15,-11-12 1 16,-16-9 21-16,-18-13 7 0,-21-11 14 15,-19-9-2-15,-19-5-1 16,-13 2-10-16,-18 3-25 16,-4 5-59-16,-1 3-55 0,1 5-60 15,2 8-67-15,7 12-13 16,9 0-3-16,-2 12 23 16</inkml:trace>
  <inkml:trace contextRef="#ctx0" brushRef="#br0" timeOffset="4741.34">8560 13247 547 0,'-9'31'321'16,"1"-3"-123"-16,8-6-98 16,0-11-48-16,0-11-17 15,0 8 25-15,0-8 26 0,0 0-36 16,17-8-18-16,14-9-15 15,14-3-9-15,12-4-1 16,11 0-5-16,3-5-8 0,-2 5 3 16,-12-1 4-16,-14 5-4 15,-6 4 9-15,-12 4 2 0,-8 8 51 16,-9 4 8-16,-8 0 20 16,0 0-1-16,-17 0-35 0,-12 8 3 15,-7 4 15 1,0 5-13-16,-6-2-56 0,6 1 0 15,0-4 0-15,7 1 0 16,5-1 0-16,4-5 0 0,6-7 0 16,6 0 0-16,22-7 0 31,5-9 0-15,50-25 0-1,-23 21 0-15,3 0 0 16,39-5 0-16,-18 46 0 15,-22 100 0 1,-45 302 0 0,-19-235 0-1,-7 3 0-15,2-3 0 16,2-14 0-16,2-19 0 0,9-24 0 16,8-30 0-16,0-27-476 15,0-26 14-15,8-27 70 16,1-25 44-16</inkml:trace>
  <inkml:trace contextRef="#ctx0" brushRef="#br0" timeOffset="4892.25">8848 14166 563 0,'-33'-22'592'0,"9"10"-101"16,8 1-263-16,16-6-198 15,8 1-56-15,28-9-4 16,24-3-6-16,31-6-70 0,19-1-52 15,18-2-92-15,15 1-92 16,7 7 4-16,-3 8-279 0</inkml:trace>
  <inkml:trace contextRef="#ctx0" brushRef="#br0" timeOffset="5391.41">9676 14876 121 0,'0'10'238'16,"-8"-10"0"-16,8 7-10 0,-12-7-39 16,4 0-33-16,-5 13-20 15,-3-5 14-15,-4 9 47 16,-1-1 20-16,1 4-41 0,5 0-175 15,6 0-1-15,9 1 0 16,12-1 0-16,17 1 0 0,19 3 0 16,13 1 0-16,13 7 0 15,9 8 0-15,4 5 0 16,-10 4 0-16,-9 1 0 16,-14-1 0-16,-18 0 0 15,-12 3 0-15,-24 1 0 0,-13-3 0 16,-10-10 0-16,-6-3 0 15,-4-12 0-15,-2-9 0 0,2-16 0 16,1-21 0-16,7-20 0 16,9-20 0-16,16-25-86 0,0-19 27 15,3-14 40-15,5 6 39 16,0 16 67-16,-8 11-30 16,0 11-57-16,-16 15 0 0,-7 12 0 15,-11 11 0-15,-5 17 0 16,-7 15-5-16,-2 23-169 15,-5 12-59-15,4 24-73 16,5 12-60-16,12 6-28 0</inkml:trace>
  <inkml:trace contextRef="#ctx0" brushRef="#br0" timeOffset="5723.55">11207 15773 1086 0,'44'33'939'16,"-19"-5"-917"-16,-17 4-22 0,-16 2 0 16,-17-1 0-16,-8-2 0 15,-16 2 0-15,-11-4 0 0,-10-8 0 16,2-9 0-16,-5-12 0 16,4-12 0-16,7-21 0 15,15-24 0-15,18-17 0 0,21-12-26 16,20-3-2-16,13 8 11 15,11 12 14-15,13 17 25 0,0 14 29 16,0 21-50-16,-1 17-1 16,-3 21 0-16,-5 29 0 0,1 19 0 15,-9 24 0-15,-7 16 0 16,-6 14 0-16,-6 8 0 16,-4-2-9-16,-1-3-500 15,-8-4-21-15,0-3 56 0</inkml:trace>
  <inkml:trace contextRef="#ctx0" brushRef="#br0" timeOffset="5989.48">11831 17327 630 0,'0'-11'806'0,"0"3"-195"0,0 4-611 16,13 23 0 0,4 19 0-16,7 14 0 15,3 14 0-15,3 15 0 16,2 5 0-16,-4-1 0 16,-4-7 0-16,-7-4 0 0,-1-14 0 15,-3-6-250-15,-1-14-320 16,-3-16 75-16</inkml:trace>
  <inkml:trace contextRef="#ctx0" brushRef="#br0" timeOffset="6288.94">12526 16990 1151 0,'-20'-24'896'15,"-5"7"-896"-15,5 9 0 0,5 8 0 16,15 8 0-16,12 17 0 15,16 8 0-15,21 0 0 0,16 3 0 16,11-3 0 0,9-9 0-16,5-17 0 0,-5-7 0 15,-7-19 0-15,-10-22 0 16,-11-25 0-16,-20-19 0 0,-17-8 0 16,-20-2 0-16,-20 19 0 15,-25 11 0-15,-15 20 0 0,-19 20 0 16,-8 17 0-16,-8 20 0 15,6 9 0-15,7 8 0 0,11 7-306 16,9 4-189-16,17 9 31 16,8 8 75-16</inkml:trace>
  <inkml:trace contextRef="#ctx0" brushRef="#br0" timeOffset="8768.48">27839 7074 217 0,'-11'12'329'0,"-1"-3"-46"15,-1-9-106-15,2 0-70 16,2 0 8-16,0 0 38 16,1 0 19-16,8 0-18 0,-9 0-14 15,1-5-5-15,8-2-70 16,-8-5-65-16,8-5 0 16,0 2 0-16,0-8 0 0,0 0 0 15,13-1 0-15,7-2 0 16,9 2 0-16,7 0 0 15,10 7 0-15,-6 5 0 16,-4 4 0-16,-8 8 0 16,-7 0 0-16,-8 0 0 0,-5 0 0 15,-5 16 0-15,-3 5 0 16,-8 8 0-16,-8 4 0 16,-5-1 0-16,1-5 0 0,4-2 0 15,4-8 0-15,12-4 0 16,0-6 0-16,6-7 0 15,8 0 0-15,11 0 0 16,15 12 0-16,9 5 0 16,8 7 0-16,-2 9 0 15,2 12 0-15,-6 7 0 16,-15 9 0-16,-8 4 0 16,-10 2 0-16,-18-3 0 15,-14 1 0-15,-10 0 0 0,-12-3 0 16,-9-6 0-16,-8-3-161 15,1-8-385-15,-5-4-8 16</inkml:trace>
  <inkml:trace contextRef="#ctx0" brushRef="#br0" timeOffset="9178.68">28311 9431 776 0,'-24'8'484'0,"3"-8"-223"15,8 0-146-15,13 0-51 16,5 0-15-16,11-8-10 0,16-8-11 16,17-5-18-16,20 1 3 15,13-1 5-15,-2 1-4 16,2 4 1-16,-9-4-9 0,-7 3-1 15,-14 6-7-15,-11 3 5 16,-14-1-9-16,-6 5-21 0,-7 4-74 16,-6 0-90-16,-8 0-125 15,-17 0-61 1,-17 8-2-16</inkml:trace>
  <inkml:trace contextRef="#ctx0" brushRef="#br0" timeOffset="9517.45">28393 9377 567 0,'-13'-3'454'16,"1"3"-128"-16,-1 0-155 15,6 0-58-15,-7 13 66 16,3 15 58-16,-9 13-237 16,0 6 0-16,-5 11 0 15,2-5 0-15,5-4 0 0,2-9 0 16,16-7 0-16,0-8 0 15,0-9 0-15,8-4 0 16,18-12 0-16,13 0 0 0,21 0 0 16,14-3 0-16,7 3 0 15,-4 0 0-15,-4 19 0 16,-13 9 0-16,-6 13 0 0,-17 13 0 16,-12 12 0-16,-17 6 0 15,-21 8 0-15,-16 4 0 16,-19 1 0-16,-20-4 0 0,-22-4 0 15,-17-4-112 1,-13-6-452-16,-15-11 34 0</inkml:trace>
  <inkml:trace contextRef="#ctx0" brushRef="#br0" timeOffset="10864.93">26531 12928 486 0,'-31'-12'411'0,"-7"-4"-137"16,7-5-126-16,-3 1-43 16,10-5 30-16,9 1 3 15,15-9-63-15,6-3-42 0,24-5-18 16,16 0-7-16,14-1-5 15,13 11-1-15,0 6-4 16,-4 8 2-16,-4 14-7 16,-13 3 7-16,-11 24 2 0,-16 12 0 15,-17 14 11-15,-16 8 26 16,-22 6 6-16,-14 5 11 16,-13-4-5-16,2-3-36 0,1-13-15 15,18-8 0-15,7-9 0 16,20-7 0-16,21-6 0 0,22-2 0 15,13-6 0-15,15 2 0 16,0 8 0-16,-2 3 0 16,-3 9 0-16,-12 3 0 0,-13 4 0 15,-16 5 0-15,-16 5 0 16,-16 7 0-16,-13 4 0 16,-10-1-81-16,-12-3-217 15,2 1-118-15,7-4-40 0,0-2-339 16</inkml:trace>
  <inkml:trace contextRef="#ctx0" brushRef="#br0" timeOffset="11331.51">26935 14385 363 0,'-29'9'543'0,"4"3"-100"16,2 4-204-16,6 13-118 15,3 7-30-15,14 3-1 0,5 7-25 16,12 0-23-16,7-11-16 0,13-6-31 16,7-12-21-1,10-17-16-15,2-17-24 16,1-15 23-16,-6-13 24 16,0-11 10-16,-15-6 37 0,-12 0 39 15,-7 13 72-15,-9 10-139 16,-3 10 0-16,-2 9 0 15,-3 36 0-15,0 24 0 16,-11 17 0-16,3 8 0 16,-1 13 0-16,9 3 0 15,-8 1 0-15,8-1 0 0,0 0-84 16,0-3-437-16,0-9 56 16,0 0 72-16,0-4 135 15</inkml:trace>
  <inkml:trace contextRef="#ctx0" brushRef="#br0" timeOffset="11523.77">27238 15806 252 0,'-12'25'310'0,"4"-13"-33"16,0-12 82-16,8-4 91 0,5-13-207 16,18-12-123-16,19-6-84 15,18-11-36-15,17-2 0 16,9-6 0-16,4 6 0 0,-2 2-9 15,-6 2-271 1,-9 4-139-16,-13 2-27 0,-15 6 30 16</inkml:trace>
  <inkml:trace contextRef="#ctx0" brushRef="#br0" timeOffset="11829.53">27531 15619 437 0,'-48'0'450'0,"-9"8"-89"16,-4 4-114-16,-7 5-24 15,-3 6 74-15,-5 10-265 16,-1 3-32-16,4 2 0 0,11-2 0 16,13 1 0-16,18-7 0 15,18 0 0-15,29-2 0 16,24 6 0-16,30 3 0 0,19 11 0 15,15 21 0-15,7 12 0 16,-2 14 0-16,-10-3 0 16,-15 7 0-16,-19-10 0 0,-21-3 0 15,-28-8 0-15,-24-9 0 16,-26-9-258-16,-28-3-318 16,-28-12 45-16</inkml:trace>
  <inkml:trace contextRef="#ctx0" brushRef="#br0" timeOffset="15125.56">25923 3647 642 0,'17'-78'605'15,"-6"-7"-181"-15,-8-5-216 16,-3 9-101-16,0 3-51 15,0 2-51-15,0 2-5 16,0-4 0-16,-14 6-6 16,-14-6-24-16,-10 0-11 15,-10-3-19-15,-21-7-12 0,-17-7 14 16,-19-11 15 0,-19-8 25-16,-17-8-6 15,-20-9 10-15,-27 2 4 0,-14-5 8 16,-10 3-1-16,-6 12 14 15,-19 17-10-15,-18 14-5 16,-33 10 2-16,-30 13 3 16,-14 13 0-16,-14 7 1 15,-12 8-4-15,-24 3-5 16,-23 6-3-16,-4 4 8 0,-4 0-7 16,-8 4 6-16,-6 0 3 15,-3 3 3-15,4 0-6 16,5 6 10-16,-9-1-14 15,-14 3 7-15,-6-4 0 16,3 6 7-16,-1 2-1 16,-13 5-6-16,-12 0 1 15,7 0-1-15,-1 0 4 16,-4 12-2-16,-5 5-1 0,6 4 4 16,10-1-12-16,5 3 8 15,2 7-1-15,1 2 5 16,14 6-1-16,16 5 4 15,8 11 10-15,-2 15-2 16,3 12-5-16,15 12-1 0,12 14-5 16,8 7-7-16,5 5 0 15,3 6 3 1,13 1-5-16,21 0 2 16,25-1 0-16,20 2-1 0,11-3 3 15,4-4-7-15,-1 4 4 16,5 2-4-16,6 4 14 15,4 13-9-15,15 11 4 16,16 13-3-16,7 16 6 16,4 9-7-16,10-2 5 15,10 2-10-15,10-2 4 16,12 3 4-16,6 2-1 16,18 12-6-16,12 18 11 15,11 19-16-15,15 8 7 16,6 13 0-16,8 7 6 15,14 6-1-15,9 14-1 0,14 13-6 16,14 5 6-16,6-5-3 16,11-16 3-16,11-11-4 15,10-19 10-15,13 6-1 16,0 7-8-16,16 17 10 16,12 9 8-16,10 3-4 15,11-4-4-15,8-2-3 16,8-3-4-16,6 10 3 0,8 2 0 15,6-3 4 1,9-4-9-16,7-8-3 16,8-12 5-16,14-4-2 0,7 4 5 15,6-1-5-15,8-3 2 16,-3-9 4-16,-2-15 0 16,3-16-3-16,4-22 3 15,7-20 1-15,11-12 2 16,9-8 0-16,10-8-5 15,4-7 13-15,4-6-10 16,-4 0 1-16,-8-8-6 16,-9-3 1-16,-7-9 1 0,-8-4-1 15,-2-3 3 1,6-9-6-16,2-9 4 0,11-4 0 0,2 2 3 16,5-6 3-1,4-2-8-15,-4-9 0 16,-4-6 5-16,-5 1 2 15,-11 0-10-15,-10 5 5 16,-2 4 3-16,-5 0 0 16,5 0 0-16,-3 3-6 0,11 1 5 15,3-6 4-15,6 3-3 16,-2-7-3-16,4 2 3 16,1-9 2-16,-2-4 9 15,-2-6-3-15,1-10 2 16,-6-5 6-16,-1 1 6 15,6-8 4-15,4-9-8 16,6-8 0-16,2-7-23 0,1-5 0 16,-2-16 0-16,-4 0 0 15,1-9 0-15,-5-10 0 0,-3-9 0 16,3-10 0-16,2-10 0 16,7-9 0-16,6-12 0 15,14-12 0-15,20-13 0 16,13-12 0-16,8-7 0 15,7-11 0-15,5 3 0 16,4-2 0-16,4 4 0 0,-1 6 0 16,2 4 0-16,-2-1 0 15,-7 3 0-15,-4-2 0 16,-6-1 0-16,7 1 0 0,2-5 0 16,5-5 0-16,7-10 0 15,5-11 0-15,0-7 0 16,0-11 0-16,-4-4 0 0,8-2 0 15,12 2 0 1,9-1 0-16,7-4 0 16,1-3 0-16,-9-11 0 0,-11-1 0 0,-10-14 0 15,-7-11 0 1,-3-4 0-16,-10-2 0 0,-11 5 0 16,-15 9 0-16,-8 0 0 15,-14 8 0-15,-9 0 0 0,-2-1 0 16,-6 3 0-16,-3 3 0 15,-5-1 0-15,-7-1 0 16,-8 11 0-16,-9-4 0 0,-3 7 0 16,-6 4 0-16,1-11 0 15,-4-6 0-15,0-10 0 16,0-17 0-16,1-13 0 16,-6-7 0-16,0 7 0 15,3 8 0-15,-6 7 0 0,-6 5 0 16,-2-2 0-16,-3 2 0 15,-10-8 0-15,-3-9 0 16,-3-8 0-16,2 3 0 0,0 6 0 16,-1 7 0-16,4 12 0 15,-9 8 0-15,0 5 0 16,-14-3 0-16,-6-6 0 0,-11-12 0 16,-7-7 0-16,-10-2 0 15,-2 5 0-15,-8 2 0 16,-7-6 0-16,-11-9 0 0,-2-8 0 15,-7-3 0 1,3-8 0-16,5 9 0 16,-2 11 0-16,-3 16 0 0,-3 12 0 15,3 21 0-15,-5 21 0 16,-4 16 0-16,-2 14 0 16,-6 23 0-16,0 23 0 15,0 22 0-15,0 14-319 16,0 26-219-16,-14 20 84 0,2 27-278 15</inkml:trace>
  <inkml:trace contextRef="#ctx0" brushRef="#br0" timeOffset="16472.54">29391 5881 402 0,'37'0'251'0,"-14"-8"-79"16,-9-7-66-16,-14-10-26 0,-14-8-27 15,-15-11-24-15,-18-5-11 16,-26-8-13-16,-30 0-3 16,-18 3-1-16,-9 11-2 15,-3 5 1-15,-1 14 3 16,2 15-2-16,3 18 6 16,4 19 10-16,0 17 6 0,-2 20-9 15,1 25-1-15,-5 20 7 16,-2 15-7-16,-9 23-6 15,-4 10 0-15,-4 9-3 0,-5 4 3 16,1 8 15 0,-1 13 5-16,0 19 25 0,5 20 8 15,3 14 7-15,6 8 15 16,-1 4-16-16,3-5 16 16,1-1-13-16,2 18-3 0,-7 12-18 15,4 4 9 1,-2 4 38-16,-5 1-95 0,-5-9 0 15,0-5 0-15,1 10 0 0,1 6 0 16,2 6 0-16,8-2 0 16,10 2 0-16,4-4 0 15,3-7 0-15,0 15 0 16,1 4 0-16,2 3 0 16,6-9 0-16,6-10 0 0,11-13 0 15,6-16 0-15,9-9 0 16,11 4 0-16,15 1 0 15,6-1 0-15,12 1 0 0,12-10 0 16,14-10 0-16,11-9 0 16,0-13 0-16,8-2 0 15,11-11 0-15,10-7 0 0,8-10 0 16,3-15 0-16,10-7 0 16,1-16 0-16,14-17 0 15,12-11 0-15,13-19 0 16,12-10 0-16,8-16 0 15,12-17 0-15,8-17 0 0,11-15 0 16,17-25 0-16,25-17 0 16,28-24 0-16,21-19 0 15,16-18 0-15,0-15 0 16,-9-13 0-16,-8-16 0 0,-5-20 0 16,0-10 0-16,-3-5 0 15,-5-15 0-15,-3-11 0 16,0-13 0-16,-9-20 0 15,-8-28 0-15,-8-32 0 16,2-14 0-16,-5-2 0 16,-10-6 0-16,-6-8 0 15,-8-7 0-15,-8-17 0 0,-10 5 0 16,-10 3 0-16,-7 2 0 16,-7-7 0-16,-5-11 0 15,-11-16 0-15,-3 0 0 16,-1 3 0-16,5 14 0 15,-5-1 0-15,-8-4 0 16,-3 0 0-16,-13 14 0 16,-13 17 0-16,-13 21 0 15,-11 20 0-15,-12 8 0 16,-4 11 0-16,-3-4 0 16,-1 0 0-16,0 2 0 15,1 10 0-15,-5 15 0 16,-4 11 0-16,-4 10 0 0,-8 3 0 15,-12 4 0-15,-4 10 0 16,-5 8 0-16,0 5 0 16,-2 18 0-16,-2 14 0 15,1 13 0 1,-4 20 0-16,-1 10 0 0,5 16 0 16,-4 11 0-16,-6 17 0 15,-2 4 0-15,-2 14 0 16,3 10 0-16,4 6 0 15,1 7 0-15,5 6 0 16,7 1 0-16,1 8 0 16,4 2 0-16,4 0 0 15,2 0 0-15,-6 0-117 16,-7 0-258-16,-12 0-39 16,-12 0 26-16,-13 0 23 15</inkml:trace>
  <inkml:trace contextRef="#ctx0" brushRef="#br0" timeOffset="17654.53">26163 8898 357 0,'-62'0'296'16,"6"-12"-101"-16,7-5-95 15,4 2-45-15,6-3 10 0,10 6 37 16,12 0 1-16,17 0-29 16,8-4-41-16,41-4-18 15,61-8-3-15,77-4-4 16,76-10-11-16,62-3 10 0,61 1-8 15,39-6 2 1,18 1-2-16,-16 0 1 16,-25 5 3-16,-35 3-6 0,-39 0 12 15,-48 5 5-15,-53 8 24 16,-52 4 55-16,-45 3 54 16,-40 10 34-16,-30-2-34 15,-20 3-147-15,-15 3 0 16,-17-2 0-16,-8-2 0 15,-24-1-125-15,-12-1-165 16,-17 1-92-16,-12 0-18 16,-14 8-9-16</inkml:trace>
  <inkml:trace contextRef="#ctx0" brushRef="#br0" timeOffset="18631.66">17378 4799 718 0,'-92'0'317'0,"18"-5"-139"16,19 2-97-16,17-6-50 16,22 6-28-16,24-7-1 0,38-6-4 15,55-12 6-15,78-13-2 16,104-6 1-16,100-15 5 16,78-7-7-16,93 0 2 0,46-5-1 15,33 5 9 1,29 3 3-16,-9 10-1 15,-30-2 2-15,-26 10-2 0,-36-1 1 16,-50 1 1-16,-64-2 1 16,-66 3 1-16,-65 1-1 15,-63 8 5-15,-62 7 39 16,-50 6 42-16,-35 4 14 0,-33 6-4 16,-19-2 8-16,-20 5-99 15,-3 5-21-15,-11-2 0 16,-9 5 0-16,-3-5 0 15,5 2 0-15,3-2 0 16,7-3 0-16,10 1 0 16,4-2 0-16,-1 1 0 15,-2-1 0-15,-11 5 0 16,-2 1 0-16,-8 7 0 0,-4 0 0 16,-1 0 0-16,-7 0 0 15</inkml:trace>
  <inkml:trace contextRef="#ctx0" brushRef="#br0" timeOffset="18688.03">26291 3546 1829 0,'-9'13'-335'0,"-9"10"-28"0,-15 5 34 16,-16 5-59-16</inkml:trace>
  <inkml:trace contextRef="#ctx0" brushRef="#br0" timeOffset="19451.68">16619 1311 435 0,'-19'-41'184'0,"2"9"-82"16,10 7-51-16,7 8-26 15,0 6-11-15,0 11-9 16,0 0-9-16,15 36 5 16,18 32 7-16,24 42 21 15,20 45 74-15,21 48 71 16,10 50 27-16,17 65 41 16,11 97 8-16,15 65-71 15,14 69-131-15,30 75-48 0,32 39 0 16,21 42 0-16,7 15 0 15,-7-21 0-15,-15-18 0 16,-18-37-15-16,-13-66-24 0,-15-70 8 16,-12-74-33-16,-17-59-79 15,-16-57-100-15,-12-49-101 16,-11-57-24-16,-10-49-21 0</inkml:trace>
  <inkml:trace contextRef="#ctx0" brushRef="#br0" timeOffset="20200.39">25940 7693 26 0,'-25'0'82'16,"4"0"94"-16,10-5-29 15,-3 5-31-15,6 0-22 16,8 0-27-16,0 0-9 16,0 0-3-16,0 0-7 15,0 0-3-15,0 13-12 0,5 20 73 16,6 35 123-16,10 39-37 16,4 39-27-16,0 46 92 15,7 42-106-15,7 52-151 0,18 49 0 16,21 26 0-16,15 5 0 15,21-6 0-15,16-10 0 16,9-6 0-16,11-8 0 0,13-23 0 16,1-28 0-16,9-38 0 15,0-38-225-15,6-39-195 16,0-44 27-16,-4-40 11 16</inkml:trace>
  <inkml:trace contextRef="#ctx0" brushRef="#br0" timeOffset="24110.54">27947 1864 143 0,'0'-32'213'0,"0"-7"-95"15,0 3-48-15,0 0-16 16,0-1-4-16,0-3 9 16,-14-1-8-16,2 1-6 15,-5-2-22-15,-2 3-4 16,-10-4-10-16,-16 12-2 15,-25 5-1-15,-26 15-4 16,-38 11 5-16,-45 11-5 16,-37 6-5-16,-24 9 12 15,-6 2 4-15,-3 1 1 16,6-1 4-16,-1 1 0 16,13-1 2-16,16-8 0 15,24 0-2-15,28-3-12 16,30-2-1-16,26-2-2 15,31-13-3-15,22 8 4 16,20 1-4-16,8-9-3 16,10 13 1-16,7-6 4 15,9 0-7-15,0 2-15 16,0-1-24-16,0 0-15 16,0 0-18-16,9-8-41 15,7 0-45-15,10-16-102 16</inkml:trace>
  <inkml:trace contextRef="#ctx0" brushRef="#br0" timeOffset="24559.77">25273 1245 271 0,'33'-20'186'0,"-12"3"-73"15,-18 9-58-15,-24 8-14 16,-31 16 0-16,-42 17 1 15,-35 12-11-15,-22 12-12 16,-8 8-6-16,12 4-2 16,19-3-7-16,24-10-2 15,22-11-1-15,23-3 1 16,20-7 0-16,13 3-3 0,18 2 2 16,16 4-1-1,18 9 1-15,18 0 1 16,21-3-2-16,20-6 1 15,18-3 0-15,1-10 6 16,2-1-1-16,-8-5-1 16,-14-11 1-16,-15-14 15 0,-14 0 39 15,-21 0 41-15,-5-7-12 16,-7-21-36-16,-2-22-21 16,-5-15-21-16,-1-20 0 15,-3-8-2-15,2-8-6 16,-1-2 2-16,-1 10-11 15,2 8-12-15,3 11 9 16,-2 20-47 0,-8 19-80-16,2 12-65 15,3 23 53-15,-2 34-31 0</inkml:trace>
  <inkml:trace contextRef="#ctx0" brushRef="#br0" timeOffset="25025.48">27684 3843 286 0,'5'-17'198'0,"-5"1"-66"0,0 3-57 16,0 4-23-16,0 2-9 16,0 7-1-16,-13 0-17 15,-10 0-12-15,-22 20 9 16,-35 17 18-16,-39 11-3 16,-31 19-14-16,-33 9-11 15,-25 9-4-15,-14 1-7 16,-14 4 1-16,-25-5-2 15,-22-4 0-15,-14-7 10 16,4-5-5-16,26-8 0 0,36-13 0 16,40-6 1-16,45-10 3 15,36-11 12-15,34-5 1 16,22-4-7-16,18-12-7 0,10 7 2 16,10-7-9-16,9 0 4 15,7 0 1-15,0 0-13 16,0 0-26-16,0 0-53 15,7-7-76-15,17-14-80 16,14-10-58-16</inkml:trace>
  <inkml:trace contextRef="#ctx0" brushRef="#br0" timeOffset="25376.5">24789 4193 467 0,'8'-17'197'16,"-8"13"-106"-16,-16 15-43 15,-23 22-23-15,-22 17-1 16,-21 14-2-16,-11 14-15 16,-5-1-1-16,5-4-3 0,12-5 3 15,12-10-6-15,20-9-1 16,12-13 2-16,18-2-1 16,7-6 0-16,15 1 4 15,17-1-7-15,17 5 3 16,12-1 2-16,15-4 0 0,6 0 1 15,-2-2-3-15,-3-11-4 16,-11-2 8-16,-15-5 16 16,-5-8 50-16,-14 0 67 0,-4-8-29 15,-4-17-56-15,-8-12-23 16,-4-11-11-16,0-12-12 16,0-14 0-16,0-8-8 15,5-6-17-15,7 2-43 16,2 5-71-16,12 11-67 15,5 9-29-15,16 11-82 16</inkml:trace>
  <inkml:trace contextRef="#ctx0" brushRef="#br0" timeOffset="25825.02">31661 5909 338 0,'24'0'228'0,"-8"10"-101"0,-2-3-65 16,-14-7-32-16,-8 13 5 15,-33 7 47 1,-49 8 6-16,-56 13-24 16,-55 12-7-16,-34 13 3 15,-25 6-6 1,-288 75 12-16,276-81-56 15,12-7 2-15,25-2-6 16,36-7-8-16,37-9 3 0,40-14-8 16,37-6-24-16,32-5-21 15,24-4-49-15,29-12-47 16,12 0-64-16,30-19-20 16</inkml:trace>
  <inkml:trace contextRef="#ctx0" brushRef="#br0" timeOffset="26140.54">29422 6289 228 0,'38'-28'284'0,"-13"2"-76"16,-14 10-92-16,-3 4-56 15,-8 4-12-15,-8 8 16 16,-20 0 12-16,-32 20 5 16,-30 17-21-16,-16 11-26 15,-3 14-12-15,-1 4-8 16,13-7-9-16,19 3-3 0,21-13-1 15,21-5 2 1,15-3 4-16,21-8-1 16,8-5-7-16,18-4 1 0,14-3 0 15,11-9 4-15,16-12-10 16,2-8 13-16,1-8-3 16,-7-7-15-16,-1-15-37 15,-10-7-56-15,-6-12-43 16,-11 0-10-16,-7 4 8 15,-11 9-27-15,-9 19-70 0</inkml:trace>
  <inkml:trace contextRef="#ctx0" brushRef="#br0" timeOffset="26555.78">31599 8097 588 0,'67'-38'626'15,"-18"-3"-285"-15,-18 9-227 16,-15 13-131-16,-16 6 13 16,-38 13 4-16,-33 8 11 0,-43 20 1 15,-41 30-3 1,-34 23 7-16,-23 25-3 15,-8 15 1-15,5 10-2 16,13 4-5-16,18-6-5 0,26-1 4 16,23-16-3-16,27-11-2 15,27-10-1-15,24-18 2 16,20-21 2-16,15-7 4 16,22-11 1-16,18-15 2 15,10-2-9-15,8-17-4 0,6 0 7 16,-3 0 0-16,4 0-7 15,-8 0-9 1,-4 0-33-16,-6 0-64 0,-4 0-71 16,-5 0-95-16,-8-8-30 15,0-4 23-15,1-2 7 16</inkml:trace>
  <inkml:trace contextRef="#ctx0" brushRef="#br0" timeOffset="26839.29">30123 9086 403 0,'3'-30'344'0,"-3"7"-98"16,-16 2-120-16,-21 13-62 0,-20 8-4 15,-20 25 12-15,-18 7-13 16,4 9-24-16,1 4-11 16,13 3-10-16,21 1-5 15,16-1-9-15,23 2 9 16,17-5-4-16,23-1-1 0,22-8-24 15,20-11-14-15,12-9-2 16,13-16 2-16,3 0 13 16,1-7 1-16,-9-10 1 15,-15-6-51-15,-14-11-63 16,-13-12-40-16,-14-5-3 16,-24-18-10-16,-31-13-364 15</inkml:trace>
  <inkml:trace contextRef="#ctx0" brushRef="#br0" timeOffset="30367.04">6895 5560 299 0,'8'-49'225'0,"-5"6"-73"15,2 0-42-15,-5 12-35 0,0 5-20 16,3 7-20-16,0 7-17 16,6 3-14-16,8 9-6 15,8 25 5-15,14 32 6 16,18 40 8-16,17 49 21 16,20 46 40-16,32 36 32 15,40 29 33-15,49 43-47 16,40 47-32-16,34 28-16 15,24 7-13-15,24-4-13 0,28 14-10 16,13 2-6-16,-8 0-6 16,-25-14 4-16,-29-26-9 15,-19-29 5-15,-21-24 6 0,-20-15-6 16,-21-17 4 0,-23-22 54-16,-22-10 50 0,-19-23 53 15,-21-15-102-15,-19-11-59 16,-14-17 0-16,-16-12 0 15,-8-16 0-15,-7-17 0 0,-13-13 0 16,-8-6 0-16,-9-10 0 16,-8-6 0-16,-6-10 0 15,-5-4 0-15,-1-4 0 0,-7-7 0 16,-6-9 0-16,3-5 0 16,-2-7 0-16,-4-8 0 15,-3-9 0-15,-1-2 0 0,-8-12 0 16,0 0 0-16,0-7 0 15,-5 0 0-15,2 3 0 16,-2-10 0-16,-3 7 0 31,5-7 0-15,-2 0 0 0,3 0 0-1,-3 0 0 1,2 9 0-16,3 3 0 15,-1 0 0-15,5 5 0 16,1 2 0-16,-1 11 0 16,4-3 0-16,1 10 0 0,3 4 0 15,0 4 0 1,1 7 0-16,3 10 0 0,-1 7 0 16,-1 5 0-16,-1-5 0 15,-2 0 0-15,6-1 0 16,-1-1 0-16,1-8 0 0,-1-4 0 15,-4-11 0-15,4-5 0 16,-5-6 0-16,-1-3 0 16,-6-10 0-16,1-3 0 0,-5-6 0 15,-2-3 0-15,-6 1 0 16,-9-9 0 15,-13-13-374-15,-15-2-83-16,-12-2 71 0,-10-3 32 15</inkml:trace>
  <inkml:trace contextRef="#ctx0" brushRef="#br0" timeOffset="31014.75">13168 14939 368 0,'-32'0'300'0,"7"8"-22"15,9-8-92-15,3 0-68 16,13 0-42-16,0 0 5 0,0 0-20 15,9 0 22 1,11 8 37-16,8 8 19 0,15 4-1 16,8 8-39-16,10 4-99 15,7 14 0-15,14 4 0 16,12 2 0-16,16 5 0 0,15 1 0 16,13-6 0-16,6 4 0 15,-8 2 0-15,-5-1 0 0,-10-3 0 16,-19-9 0-16,-15-9 0 15,-21-8 0-15,-17-4 0 16,-17-7 0-16,-7-5 0 0,-4-12 0 16,-9 0 0-16,-2 9 0 15,-10-30 0 1,-14-20 0 0,-6-16 0-16,-5-24 0 0,-7-16 0 15,-4-15 0-15,-5-9 0 16,0-10 0-16,1-3 0 15,3-9 0-15,0-2 0 0,9 5 0 16,3 19 0-16,5 19 0 16,3 21 0-16,6 24 0 0,3 11 0 15,8 14 0-15,-9 12 0 16,9 8 0-16,-11 3 0 16,2 9 0-16,-8 12 0 0,-14 17 0 15,-23 20 0 1,-22 15 0-16,-25 17 0 0,-13 14 0 15,-13 7 0-15,-7 8 0 16,-7-1 0-16,-6-2 0 16,0-10 0-16,10-11 0 0,18-13 0 15,23-15 0-15,23-18 0 16,19-12 0-16,19-8 0 16,10-7 0-16,11-5 0 0,14 0 0 15</inkml:trace>
  <inkml:trace contextRef="#ctx0" brushRef="#br0" timeOffset="31096.19">12744 15248 1817 0,'0'0'-459'0,"0"0"28"0,9-8 1 0</inkml:trace>
  <inkml:trace contextRef="#ctx0" brushRef="#br0" timeOffset="32142.67">29553 7009 39 0,'3'-9'96'15,"5"2"85"-15,-3-1-36 16,-2 0-28-16,3 3-41 16,-2-3-33-16,-4 8-25 15,0-5-9-15,0 3-7 16,4 2-9-16,0 0-17 15,0 0-22-15,0 7-21 0,4 10-38 16,-4 2-129-16</inkml:trace>
  <inkml:trace contextRef="#ctx0" brushRef="#br0" timeOffset="32340.47">29716 9239 1086 0,'0'0'376'16,"0"0"-473"-16,0 0-357 15,3 0 9-15</inkml:trace>
  <inkml:trace contextRef="#ctx0" brushRef="#br0" timeOffset="33099.49">27860 13180 596 0,'0'-24'438'16,"0"3"-45"-16,0 5-181 15,0 4-104-15,0-1-48 16,0 5-6-16,0 0 4 16,0 8-16-16,0-3 25 15,0 3-48-15</inkml:trace>
  <inkml:trace contextRef="#ctx0" brushRef="#br0" timeOffset="33378.87">27868 13091 2047 0,'8'28'0'15,"9"21"0"-15,7 19 0 16,6 26 0-16,4 37 0 16,8 27 0-16,6 26 0 0,3 20 0 15,6 7 0 1,2 1 0-16,-6-5 0 16,-2-16 0-16,-5-12 0 0,-10-20 0 15,-7-16 0-15,-9-20 0 16,-9-21 0-16,2-26 0 15,-4-20 0-15,-5-14 0 0,0-14 0 16,-4-2 0-16,0-11 0 16,0-6 0-16,4-9 0 15,-1 0 0-15,2 0 0 16,-5-13 0-16,4-12 0 0,1-3 0 16,-5-1 0-1,0 4-148-15,0 10-267 0,0 0 27 16,-9 6 62-16,1 1 33 15,-4 8 63-15</inkml:trace>
  <inkml:trace contextRef="#ctx0" brushRef="#br0" timeOffset="33887.39">28196 15765 360 0,'-23'0'258'0,"3"0"31"15,7 0-43-15,0 0-80 16,13 8-67-16,5 0-17 15,11 4 60-15,14 9 63 16,5 4-5-16,5 12-200 16,5 3 0-16,5 8 0 15,3 6 0-15,-1 6 0 0,1-3 0 16,-2-1 0-16,0-2 0 16,-2-9 0-16,-10-13 0 15,-6-7 0-15,-9-8 0 0,1-17 0 16,-1 0 0-16,3-17 0 15,3-15 0-15,2-17 0 16,4-13 0-16,2-14 0 16,2-11 0-16,-1-9 0 0,-1-2 0 15,0 9 0 1,-10 8 0-16,-5 14 0 0,-6 15 0 16,-6 16 0-16,-2 7 0 15,-9 8 0-15,0 9 0 16,-20 3 0-16,-26 9 0 15,-18 9 0-15,-21 7 0 0,-17 9 0 16,-8-1 0-16,2 4 0 16,1-3 0-16,9 0 0 15,10-9 0-15,11 1 0 16,15-10 0-16,14-7 0 0,11 13 0 16,13-13 0-16,8 0 0 15,5 8 0-15,2-8 0 16,9 0-388-1,0 0-64-15,4 0 38 16,4 8 42-16</inkml:trace>
  <inkml:trace contextRef="#ctx0" brushRef="#br0" timeOffset="123484.59">2196 2202 337 0,'-8'-12'174'0,"8"-5"-71"16,0 5-50-16,0 4-20 15,0 0-11-15,0 8-5 16,0 0-10-16,0 0-2 15,0 8-5-15,11 7 9 16,14 13 9-16,7 14 6 16,10 2-6-16,3 9-5 15,-2 9-5-15,-1-5-3 16,-2 0-5-16,-7-3-2 16,-6-2-17-16,-10 1-103 15,-4-8-45-15,-5-9-77 16</inkml:trace>
  <inkml:trace contextRef="#ctx0" brushRef="#br0" timeOffset="123950.46">2626 2185 236 0,'8'-78'206'16,"-4"17"-63"-16,1 18-59 15,-2 9-42-15,-3 15-21 16,0 5-11-16,0 7-7 15,0 7 0-15,0 0-2 16,0 0 2-16,0 0 2 16,0 12-4-16,0-12 4 15,0 9-2-15,0-9 7 16,0 0 6-16,0 0 6 16,0-14 4-16,8-15-16 15,9-11-2-15,12-13-6 16,7-4 1-16,9 10-3 15,-1 6 1-15,0 20 0 16,2 17-4-16,-5 20 6 16,-6 25-3-16,-5 25 3 15,-6 22 5-15,-8 22-2 16,-13 9-4-16,-3-7 0 16,0-13-2-1,0-21 8-15,0-22-4 16,0-15 10-16,0-17 7 15,0-12 4-15,9-20-2 16,7-15-12-16,13-23 2 16,7-10-12-16,5-13 1 0,-5 0-6 15,1-5-25-15,-9 1-109 16,-12-5-123-16</inkml:trace>
  <inkml:trace contextRef="#ctx0" brushRef="#br0" timeOffset="124112.03">3253 1342 269 0,'0'-40'197'0,"-9"8"-79"15,9 7-53-15,0 5-23 16,0 8-17-16,0-1-15 16,0 5-2-16,0 8-20 15,0 0 3-15,3 0-50 16,7 8-173-16</inkml:trace>
  <inkml:trace contextRef="#ctx0" brushRef="#br0" timeOffset="124288.21">3633 1741 251 0,'22'29'179'15,"-11"-8"-82"-15,-3-5-36 16,-8-4 8-16,0-12 10 15,0 0-27-15,4 0-24 16,0 0-19 0,4 0-21-16,-8 0-52 0,0-17-135 15</inkml:trace>
  <inkml:trace contextRef="#ctx0" brushRef="#br0" timeOffset="124732.47">3799 1102 377 0,'0'-24'183'15,"-8"0"-65"-15,8 3-41 16,0-3-7-16,0-4-23 16,0-1-19-16,0 1-11 15,8-1-9-15,9 5-6 16,7-1 0-16,6 0 1 15,2 5-9-15,4 5 3 16,1 11-2-16,2 4 1 16,-1 16-1-16,-5 12 3 15,-9 4 5-15,-5 5 6 16,-6 0 2-16,-4-9 1 16,-9-3-1-16,0-10-3 15,0-1-3-15,3-14-1 16,5 0 2-16,9 0-6 15,6-9 0-15,10-2 2 16,8-2-5-16,3 8 0 16,-4 5-2-16,2 18 0 15,-10 9 9-15,-4 9-4 16,-8 6 1-16,-11 3-3 16,-9 7 2-16,-9 1-65 15,-11 5-68-15,-11-2-137 16</inkml:trace>
  <inkml:trace contextRef="#ctx0" brushRef="#br0" timeOffset="125265.68">4604 496 34 0,'9'0'140'16,"-1"7"42"-16,0 7-88 0,-1-6-40 15,2-8-20-15,-6 7-6 16,-3-7 12-16,0 0 29 15,0 0 22-15,0 0 4 16,0 0-20-16,0-3-23 16,0-9-19-16,0-4-16 15,8-10-10-15,9 2-6 16,3-4 1-16,8 8-4 16,0 6-3-16,1 14 1 15,-1 10 5-15,-3 14-4 16,1 14 6-16,-7 14-3 15,-2 9 6-15,-9 4-4 16,-8-1-2-16,0-6 3 16,0-9 4-16,3-13-1 15,-3-11 11 1,5-10 2-16,2-15-1 16,5 0-8-16,10-15 2 15,14-23-7-15,15-13-9 16,20-11 2-16,-3 2-18 15,-3 6-117-15,-8 9-96 0,-13 13-83 16</inkml:trace>
  <inkml:trace contextRef="#ctx0" brushRef="#br0" timeOffset="126030.33">3247 3069 302 0,'0'-20'176'16,"-8"-6"-54"-16,8 7-8 16,0-1 9-16,0 3-35 15,0 4-45-15,0 9-26 16,0 4-7-16,14 14-1 16,1 6-1-16,10 12-2 15,7 9 1-15,1 8-7 16,-1 4-6-16,4 4-20 15,0-5-93-15,5-3-55 16,-3-7-54-16,-11-19-240 16</inkml:trace>
  <inkml:trace contextRef="#ctx0" brushRef="#br0" timeOffset="126496.85">3703 2878 263 0,'-8'-28'185'0,"0"7"-68"15,-1 3-31-15,-3 11-20 16,4-1 1-16,8 4-3 16,-9 0-16-16,9 0-12 15,0-1-12 1,0-2-10-16,0-1-1 16,0-5-5-16,12-11-8 0,14-10-2 15,10 0 1-15,5-3 2 16,-1 4-1-16,-4 9-5 15,2 7 0-15,-6 8 2 16,-7 9-9-16,-6 21 10 16,-10 12 2-16,-9 15 1 15,-14 9 5-15,-6 0 8 16,4-8-7-16,5-8-1 16,2-13 3-16,9-8-8 15,0-3 2-15,0-17-1 16,0 0 2-16,4 0 1 15,4 0-2-15,0 0 1 16,0 0 0-16,6 0-6 16,0 0 7-16,12-3-1 15,10-11-5-15,10-1-2 16,9-6 7-16,15-7-4 16,15-9 0-16,13-7-8 15,-2-6-45-15,-5 5-60 16,-19 5-45-16,-18-1-119 15</inkml:trace>
  <inkml:trace contextRef="#ctx0" brushRef="#br0" timeOffset="126735.37">4336 2214 335 0,'0'-50'193'0,"0"7"-40"16,0 10-38-16,0 4-45 16,0 8-31-16,0 9-16 15,0 0-8 1,0 8-9-16,0 1-5 0,0-1-3 16,0 4 0-16,0 0-7 15,0 0-51-15,0 11-102 16,0 1-109-16</inkml:trace>
  <inkml:trace contextRef="#ctx0" brushRef="#br0" timeOffset="126911.49">4613 2340 221 0,'23'17'207'0,"-6"-1"-70"0,-9-9-18 15,0-7-6 1,-4 0-11-16,1 0-44 15,-5 0-26-15,0 0-56 16,0 0-91-16,0-4-110 16,0-11-79-16</inkml:trace>
  <inkml:trace contextRef="#ctx0" brushRef="#br0" timeOffset="127360.83">4803 1684 99 0,'0'-24'214'16,"0"3"-29"-16,0 9-43 16,-12 5-12-16,12-2-12 15,-13 9-24-15,13-4-13 16,0-5-20-16,0 2-20 16,0-5-26-16,5-13-25 15,7-10-6-15,12-2 2 16,9-1-1-16,-1 5 3 15,0 14-2-15,-4 15 4 16,0 12-4-16,-2 16 9 0,-9 13-1 16,-6 12 6-1,0-1 0-15,-2-4 0 16,-4-6-2-16,3-5 4 16,-1-8-2-16,-1-6 1 15,2-7-1-15,3 1 0 16,9-13 1-16,10 0-3 15,-3 8 5-15,-3-1-9 16,0 7 1-16,-2 5-2 16,-6 5 7-16,-9 14-4 15,-7 6 0-15,-7 14 4 16,-9 2-2-16,-6 1-4 16,-2-4-66-16,-3 0-93 15,-5-7-81-15,-2-19-23 16</inkml:trace>
  <inkml:trace contextRef="#ctx0" brushRef="#br0" timeOffset="127795.63">5233 1335 128 0,'8'-46'240'15,"-3"14"-81"-15,-5 13-69 16,0 2-41-16,0 4-18 15,8 5-15-15,4 8 6 16,8 0-5-16,12 0 0 16,18 0-2-16,7 0-1 15,7 13-6-15,5 2-1 16,-5 6-2-16,-7 3-3 16,-11 14 6-16,-13 5-2 15,-18 11-3-15,-15-1 3 16,0-1 0-16,-15-7 1 15,-7-7 13-15,-2-10 8 16,0-8-1-16,-1-20 6 16,6-20-9-16,6-25-16 15,13-21-13-15,0-15 3 16,5-9-1-16,-1 5 12 16,0 8 15-16,-4 8 14 15,0 15 11-15,-16 11-9 16,-9 10-18-16,-3 12-13 15,-1 9-1-15,-4 12-22 16,-7 16-32-16,-2 14-69 16,7 9-56-16,-1 10-18 15,7 4-112-15</inkml:trace>
  <inkml:trace contextRef="#ctx0" brushRef="#br0" timeOffset="128509.45">6601 821 205 0,'5'-23'223'0,"-5"-4"-63"0,-13 1-54 16,-7-2-4-16,-9-6 11 15,-6-5-22-15,-11-11 0 16,-17-7-31-16,-24-5 7 15,-22-6-30-15,-29-1-14 16,-17 0-11-16,-6 3-6 16,-14 10-5-16,-12 15 4 15,-17 12-8 1,-14 16 3-16,-27 26-3 16,-18 24 1-16,-2 24 4 15,7 25-1-15,5 19-3 16,-3 25 2-16,-4 25-2 15,0 27 2-15,8 39 1 16,12 36-5-16,22 23 5 16,23 17 10-16,32 17 3 15,34 27 15-15,34 23-8 16,47-7-14-16,48-15 5 0,40-37 1 16,47-48-11-1,38-57 6-15,41-50 3 16,38-57-1-16,31-55 3 15,45-72-7-15,57-71 1 16,41-75-1-16,12-51 1 0,-5-35-2 16,-4-21 3-16,-11-36-6 15,-19-31-5-15,-32-25 3 16,-39 10-2-16,-51 22 3 16,-56 38-13-1,-55 44-54-15,-61 41-80 0,-57 46-35 16,-43 35-13-16,-42 34-31 15,-37 26-93-15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43:22.3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11658 6561 831 0,'-12'-45'378'0,"-2"18"-159"16,3 10-121-16,3 9-19 0,-1 8-5 16,1 0 8-16,2 32 48 15,-3 33 26-15,-4 40-156 16,4 43 0-16,1 35 0 15,8 29 0-15,0 16 0 0,0 4 0 16,0-16 0-16,0-21 0 16,0-24 0-16,0-29 0 0,5-27 0 15,-2-30-44-15,6-24-390 16,-5-22-2-16,-4-28 73 16</inkml:trace>
  <inkml:trace contextRef="#ctx0" brushRef="#br0" timeOffset="282.52">11431 5698 999 0,'-8'-61'304'0,"-1"25"-163"16,9 19-72-16,-8 17-30 16,8 17-24-16,0 7-5 15,3 1 0-15,14-1-6 0,12-4-4 16,15-7 1-16,8-13-34 15,5-16-9-15,-1-13-21 16,3-15 14-16,-11-21 9 0,-16-13 13 16,-16-8 11-16,-16-4 10 15,-11 15 29-15,-10 8 33 16,-3 22-16-16,-4 13-28 16,-4 23-9-16,-1 21-5 0,-8 30-16 15,-3 30-32-15,-2 39-107 16,6 27-135-16,7 17-108 15</inkml:trace>
  <inkml:trace contextRef="#ctx0" brushRef="#br0" timeOffset="532.55">12639 6943 1240 0,'0'16'807'0,"0"-3"-807"16,9-13 0-16,24-3 0 0,36-19 0 16,29-10 0-16,21-9 0 15,2-4 0-15,-2 2 0 16,3-2 0-16,-3 4 0 0,-14 5 0 16,-10 2 0-16,-19 6 0 15,-16 8 0-15,-13 3-299 16,-20 5-102-16,-6 0 18 0,-12-9 53 15</inkml:trace>
  <inkml:trace contextRef="#ctx0" brushRef="#br0" timeOffset="715.64">13457 6057 749 0,'-32'-45'655'0,"2"11"-156"16,10 15-355-16,4 7-144 15,3 12 0-15,13 17 0 0,0 31 0 16,0 49 0-16,0 41 0 15,8 37 0-15,6 25 0 16,6 12 0-16,0 3 0 0,8-3 0 16,9-8-229-16,16-21-226 15,15-25-16-15,10-27 31 16</inkml:trace>
  <inkml:trace contextRef="#ctx0" brushRef="#br0" timeOffset="931.1">14711 6969 1451 0,'0'-22'596'15,"0"6"-596"-15,0 4 0 0,9 1 0 16,15-11 0-16,25-2 0 16,22-11 0-16,19-11 0 15,18-3 0-15,4 1 0 16,13-6 0-16,8 1 0 0,0 1 0 15,-4 2-243-15,-7-3-215 16,-8 6 10-16,-21-3 24 0</inkml:trace>
  <inkml:trace contextRef="#ctx0" brushRef="#br0" timeOffset="1131.43">15489 5821 922 0,'-51'-25'696'0,"11"8"-267"0,12 6-429 15,8 11 0 1,20 49 0-16,0 41 0 0,3 39 0 16,8 38 0-16,9 20 0 15,10 17 0-15,5 3 0 0,5-3-70 16,15-5-352-16,-3-12-13 16,5-16 37-16,1-17-321 0</inkml:trace>
  <inkml:trace contextRef="#ctx0" brushRef="#br0" timeOffset="1730.45">24685 3463 700 0,'-77'-85'515'0,"-5"4"141"0,0 12-480 16,6 16-176-16,10 13 0 15,11 19 0-15,-4 21 0 16,7 36 0-16,-1 42 0 0,2 43 0 16,8 47 0-16,12 22 0 15,19 18 0-15,12 1 0 16,24-15-74-16,20-23-66 0,16-34 41 15,13-30-20-15,9-33-12 16,4-38 15-16,1-36-15 16,-8-52-37-16,3-51 18 15,-11-47 56-15,-14-41 68 0,-16-21 83 16,-20 5 117-16,-16 28 126 16,-5 36 118-16,-12 34-127 15,4 30-283-15,-1 27-8 0,9 15 0 16,-8 17 0-16,8 47 0 15,0 40 0 1,17 27 0-16,15 24 0 0,12 11 0 16,21 6-33-16,13-14-150 15,12-20-94-15,6-19-60 16,10-28-1-16,0-37-21 16</inkml:trace>
  <inkml:trace contextRef="#ctx0" brushRef="#br0" timeOffset="1912.88">25739 3460 703 0,'-17'-49'707'0,"8"13"-96"16,9 10-585-16,0 6-26 15,3 0 0-15,20 0 0 0,17-1 0 16,27-3 0 0,23-4 0-16,23-4 0 0,16-5-2 15,6 4-338-15,-5 0-55 16,-16 1 26-16,-21 4 54 15,-28-1 34-15</inkml:trace>
  <inkml:trace contextRef="#ctx0" brushRef="#br0" timeOffset="2097.14">26431 2748 353 0,'-53'-21'483'16,"12"9"7"-16,11 4-214 16,13 8-150-16,0 0-76 15,8 15-29-15,9 18-7 16,0 23 3-16,4 26-1 0,10 32-8 15,8 33 1 1,7 20-7-16,7 13-24 0,2-2-70 16,1-11-116-16,3-25-81 15,-2-23-28-15,2-29 4 0,-3-30 11 16</inkml:trace>
  <inkml:trace contextRef="#ctx0" brushRef="#br0" timeOffset="2278.96">27511 3016 1279 0,'23'-32'479'0,"-2"7"-248"15,4 4-173-15,11 5-58 16,9-3 0-16,8-3 0 16,16-2 0-16,16-4 0 0,11-5 0 15,15 1-93-15,7-5-259 16,0-4-106-16,-9 1 17 15</inkml:trace>
  <inkml:trace contextRef="#ctx0" brushRef="#br0" timeOffset="2479.33">28010 2250 1214 0,'-38'-29'780'0,"13"15"-727"0,3-1-53 16,10 15 0-16,12 15 0 15,0 20 0-15,16 39 0 16,11 31 0-16,11 39 0 16,-1 30 0-16,-1 29 0 15,-12 21-182-15,-7 4-255 0,-9-5 5 16,-8-14-8-16</inkml:trace>
  <inkml:trace contextRef="#ctx0" brushRef="#br0" timeOffset="4392.27">10983 10869 837 0,'-65'27'265'0,"17"-6"-127"15,10-5-88-15,14-4-87 16,24 0-5-16,13-3 26 15,39-9 42-15,54 0 7 0,57-16 21 16,76-30-6-16,77-30-10 16,63-38-18-16,51-42-11 15,45-33 2-15,25-28 3 0,7-16 24 16,-7-11 26-16,-13-16 9 16,-16-29-7-16,-28-41-29 0,-43-41-16 15,-36-40-10-15,-47-49-6 16,-49-45 5-16,-47-15 5 15,-46-14 1-15,-48-8-4 16,-50 10-10-16,-48 31 3 16,-50 45-3-16,-49 41 7 0,-43 41-4 15,-61 40-1-15,-74 46-11 16,-73 51-13-16,-53 53-9 16,-68 55-4-16,-66 50 16 15,-36 62 8-15,-45 67 7 0,-43 69 5 16,-17 71-4-16,-39 104-3 15,-23 118 1-15,-7 95 8 16,6 115-5-16,27 80 3 16,67 63-3-16,82 33 0 0,101 4-2 15,107-21 2 1,105-60-8-16,104-83 6 0,103-91-7 16,97-103 9-16,107-91 0 15,87-92 3-15,79-91 4 16,68-84-3-16,62-78 7 0,32-69 18 15,27-65 14-15,22-57 5 16,-2-37-8-16,-18-21-18 0,-32 2-9 16,-42 15-3-16,-49 20-4 15,-52 26-6-15,-59 26-11 16,-54 22-6-16,-50 20-28 0,-49 20-39 16,-36 19-41-16,-32 13-55 15,-25 4-81-15,-21 6-43 0,-12-4-37 16</inkml:trace>
  <inkml:trace contextRef="#ctx0" brushRef="#br0" timeOffset="5141.26">28978 745 313 0,'-149'-82'139'16,"-33"-7"-42"-16,-41 4-38 16,-48 7-13-16,-59 16 10 15,-59 26 8-15,-42 27-3 0,-56 38-16 16,-53 45 6-16,-28 48 27 16,-26 69 29-1,-16 85 31-15,14 70-28 16,27 58-39-16,30 59-29 0,44 43-21 15,51 11-17-15,76-8 4 16,74-18-6-16,91-27-2 0,98-39 17 16,105-39 41-16,90-40 10 15,89-37-32-15,76-39-10 0,86-47-20 16,75-44-2-16,53-54 4 16,63-56-20-16,53-56-30 15,31-57-14-15,26-67 0 0,13-67 25 16,-18-74 19-16,-19-57 4 15,-26-45 15-15,-36-50 10 16,-61-44 30-16,-74-4 47 16,-84 17 64-16,-97 36 34 15,-88 24-178-15,-95 26-14 16,-90 23 0-16,-77 28-17 16,-60 29-135-16,-45 38-68 15,-34 39-118-15,-34 46-43 16,-50 35-22-16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43:30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8596 5149 252 0,'-25'-28'162'15,"-3"0"-82"-15,-12-2-40 16,-6 5-17-16,2 6-12 0,-2 1 9 15,-1 7 0-15,-2 2-4 16,-8 9-13-16,-8 9-1 16,-8 10 0-16,-3 10-1 0,-6 16 3 15,-8 21 3-15,5 24-2 16,4 20-3-16,8 23 6 16,4 26 8-16,7 24 18 0,10 16-10 15,7 6-4-15,12 1-10 16,14-10 2-16,19-10-1 15,4-9-9-15,19-18 1 16,14-28 6-16,13-27 5 16,13-23-3-16,10-27 2 15,14-25 0-15,6-29-6 0,4-29-5 16,4-21 3-16,2-23-3 16,-2-12 0-16,-8-17-9 15,-3-13-1-15,-12-5 2 0,-10-11-9 16,-11-3-3-16,-10-8-6 15,-13-1 16-15,-17-3 8 0,-11-2 5 16,-6 6 2-16,-11 4 6 16,-9 11 6-16,-1 13 22 15,-3 17-3-15,0 16 2 0,4 12-2 16,-2 16 3 0,6 9-15-16,0 10-3 0,5 11-13 15,-2 6-4-15,13 5 0 16,-9 8-3-16,9 0-2 0,0 4-7 15,0 0-1-15,0 16 7 16,0 12 0-16,5 17-2 16,4 32 3-16,7 34 2 0,3 27 0 15,6 20 4-15,8 4 1 16,4-7-12-16,7-16 9 16,13-17 0-16,8-20-2 0,4-21 0 15,7-15 4-15,11-18 0 16,-3-19 2-16,2-14-6 15,-6-15 5-15,-1-8 1 16,-14-7 4-16,-9-1 18 0,-11-1 7 16,-10-4 20-16,-10 2 3 15,-9 2-11-15,-7-3-20 16,-9 3-18-16,0-3-3 0,-9-1-33 16,-2 6-33-16,-2-1-69 15,-4-1-63-15,3 1-55 16,-4-1-74-16</inkml:trace>
  <inkml:trace contextRef="#ctx0" brushRef="#br0" timeOffset="582.27">10679 5589 243 0,'-38'0'255'16,"11"0"-71"-16,-3 0-85 15,12 0-47-15,1 0-28 16,4 0-2-16,13 0 25 0,0 0-10 16,13-13-16-16,14-3-12 15,23-7-4-15,27-11-3 0,28-7 2 16,25-3 0-16,13 0-2 16,10-2-1-16,11 0 3 15,-3 11 1-15,-2-1-5 16,-12 3-2-16,-21 9 5 0,-21 2-13 15,-25 11 4-15,-23-1-2 16,-16 3-3-16,-12 6-3 16,-12 3-20-16,-9 0-14 0,-8 0-24 15,0 0-41-15,-25 0-46 16,-7 0-63-16</inkml:trace>
  <inkml:trace contextRef="#ctx0" brushRef="#br0" timeOffset="992.8">10731 6456 414 0,'-48'24'237'0,"6"-8"-78"0,10-4-77 16,7-12-42-16,11 0-10 15,14 0 13-15,0 0 4 0,0-5-9 16,20-9-17 0,24-15-6-16,29-13-3 0,28-10 5 15,26-12 11-15,15-10 2 16,21-4-10-16,20-3-3 15,10-1-4-15,7 4-6 0,-9 10-5 16,-22 6-1-16,-22 14-2 16,-28 8 6-16,-32 11-3 15,-16 8 2-15,-23 5 4 0,-15 3 2 16,-13 7-3-16,-9 6-4 16,-2 0-25-16,-9 0-61 0,0 0-93 15,0 0-82-15,-9 0-68 16</inkml:trace>
  <inkml:trace contextRef="#ctx0" brushRef="#br0" timeOffset="1846.96">14841 3928 289 0,'0'-42'217'0,"0"13"-89"15,0 10-63-15,0 14-37 0,0 18-12 16,-8 13-12-16,-8 5 4 16,-5 13 2-16,-2 6-1 15,-6 3-1-15,-4-2-4 0,-4-5 2 16,9-10 2-1,0-7 13-15,2-9 5 0,10-8 10 16,1-12-3-16,3 0-5 16,0-7-12-16,-6-18-13 0,7-11 6 15,11-12-9-15,0-9-1 16,5-9 4-16,10 2-8 16,15-3 3-16,4 11 2 0,12 3-3 15,11 7-2-15,13 6 6 16,6 12-1-16,4 11-2 15,2 17 8-15,-4 13-5 16,-10 15 1-16,-8 16-5 16,-6 23 3-16,-13 14 3 0,-13 16 2 15,-10 17 1-15,-18 12-3 16,-13 9 4-16,-16 2-6 16,-16 2 0-16,-12-1 5 0,-11-3-3 15,-14-4-4-15,-6-1 6 16,-19-8-2-16,-2-17-1 0,3-13 7 15,5-28-3-15,4-16-2 16,-1-20-2-16,4-18-1 16,9-20 3-16,8-14 18 0,16-12 16 15,16-9 29-15,21 0-28 16,24-3-22-16,9 3-14 16,22 0-2-16,26 0 7 15,25 4 11-15,23 4-4 0,24 9 2 16,18 8-1-16,11 11-4 15,7 9-1-15,-4 0-9 0,-8 9-2 16,-6 4-1-16,-14 3-1 16,-9-4-7-16,-20-1-47 15,-14 1-53-15,-16 1-47 0,-14-5-39 16,-15-8-31-16,-9 0-31 16</inkml:trace>
  <inkml:trace contextRef="#ctx0" brushRef="#br0" timeOffset="2213.03">17533 2715 443 0,'-6'-29'211'16,"-8"13"-105"-16,2 16-84 15,-8 12-33-15,-2 16 2 16,3 17 1-16,-2 4 4 16,13 4-1-16,8-3 1 15,0-3-6-15,8-6 6 0,6-13 1 16,-2-2-4-16,2-14 5 16,16-12 3-16,2-8-11 15,8-17 1-15,5-11 3 16,-3-14 7-16,-7-6 8 0,-11-1 17 15,-7 4 35-15,-13 13 14 16,-4 7-27-16,-8 9-22 16,-13 15-15-16,-15 9-20 15,-18 28-37-15,-14 22-51 0,-14 13-34 16,-1 16-103-16</inkml:trace>
  <inkml:trace contextRef="#ctx0" brushRef="#br0" timeOffset="2446.21">17552 4086 486 0,'62'0'313'0,"-16"0"-104"0,-10 0-118 15,4 28-47 1,9 21-24-16,4 25-14 0,-3 15-1 15,-7 17 7-15,-11 16-6 16,-7 17 3-16,-12 17-3 0,-21 21-12 16,-25 23-55-16,-24 13-109 15,-23 5-61-15,-27-6-70 16</inkml:trace>
  <inkml:trace contextRef="#ctx0" brushRef="#br0" timeOffset="3012.72">7423 10807 445 0,'-82'25'234'16,"9"-9"-97"-16,11-7-81 0,14-9-46 15,11 7-19-15,17-7-4 16,20-7 11-16,17-14 13 16,26-20 8-16,44-21 12 0,46-19 5 15,53-27 7-15,64-33-13 16,49-24-14-16,55-28-4 16,55-14 4-16,58-14-8 15,33-7-5-15,40-7 0 0,34-5-2 16,14-9-4-16,13-6 4 15,3 1 0-15,2 11 1 16,-21 16 1-16,-21 18-7 0,-24 15 7 31,837-280-39-31,-1028 352 10 0,-60 24-11 16,-66 17-2-16,-58 20-7 16,-50 12-12-16,-55 9 12 15,-38 12-16-15,-44 12-17 0,-34 6-15 16,-33 10-55-16,-33 17-44 15</inkml:trace>
  <inkml:trace contextRef="#ctx0" brushRef="#br0" timeOffset="3578">8721 11196 344 0,'-49'39'290'0,"16"-11"-88"16,14-12-108-16,19-16-69 15,28-16-24-15,34-21-2 16,39-23 7-16,37-30 24 0,49-32 3 16,56-32 2-16,66-39-10 15,52-26-15-15,46-23-1 0,48-4-8 16,35-3-11-16,18 4-3 16,7 10 8-16,2 6-2 0,-10 14 3 15,-24 15 0 1,-37 17 7-16,-27 18-1 0,-32 13 9 15,-34 10 2-15,-33 15-4 16,-34 12 1-16,-40 18 2 0,-43 16-1 16,-42 12 7-16,-33 14 32 15,-32 16 33-15,-26 5 28 16,-21 11 21-16,-16 6-14 0,-13 5-21 16,-5 5-29-16,-7-3-28 15,-3 10-17-15,-2 0-6 0,2 0-5 16,-5 0-13-16,0 0-4 15,0 0 7-15,0 0-4 0,0 0-2 16,0 0-35-16,0 0-43 16,0 0-51-16,0 0-50 15,0 0-65-15,4 0-29 0,1 0 0 16,-2 0-15-16</inkml:trace>
  <inkml:trace contextRef="#ctx0" brushRef="#br0" timeOffset="4875.64">15384 12166 307 0,'-34'-62'219'0,"-8"11"-60"16,-3 5-60-16,-3 6-58 15,-6 7-24-15,2 9-8 0,-1 7 4 16,0 14-3-16,-4 3-1 15,0 28-1-15,-7 15-8 16,-1 30 2-16,-3 11 0 16,8 21 14-16,4 21-1 0,17 11-3 15,18 11-1-15,21 4-10 16,12-2 4-16,18-8-8 16,18-7 0-16,12-13-3 0,13-21 4 15,13-15 3-15,4-25-6 16,-2-25-8-16,5-36-9 0,2-12-15 15,-6-20-5-15,-5-17 1 16,-10-16-5-16,-17-16 9 16,-16-17 0-16,-17-21 16 0,-16-14 11 15,-8-18 17-15,-21-11-5 16,-12-19 10-16,-7 4 27 16,-1 4 32-16,-3 21 5 15,5 23 7-15,2 31 11 0,7 30-21 16,6 20-28-16,4 18-23 15,7 26-16-15,5 33 4 0,8 40 3 16,8 41-4-16,17 36-1 16,15 27 0-16,19 4-1 15,9 3-7-15,20-12-3 0,18-23-13 16,8-23-36-16,4-20-47 16,-1-28-46-16,2-25-26 15,-10-29-61-15,-11-20-13 0</inkml:trace>
  <inkml:trace contextRef="#ctx0" brushRef="#br0" timeOffset="5175.1">16778 11429 458 0,'-48'-16'316'0,"-1"4"-109"16,4 4-110-16,9 4-54 15,8 4-46-15,10 0-9 0,18-4-2 16,0-4 5 0,22-4 7-16,21-9-1 0,27-12 3 15,23-10 0-15,21-18 0 16,13-8 0-16,1-10 0 0,3 6 2 16,-10 8-6-16,-11 8-19 15,-20 12-37-15,-19 12-25 0,-12 4-19 16,-16 16-8-16,-12-2 24 15,-12 7 21-15,-12 8 16 16,-7 8-17-16,-18 9-28 0,-16 8-17 16,-5 6 14-16</inkml:trace>
  <inkml:trace contextRef="#ctx0" brushRef="#br0" timeOffset="5441.39">16964 12081 374 0,'-48'57'265'16,"3"-17"-58"-16,13-11-96 16,7-8-63-16,17-21-35 15,16-12-8-15,20-20-1 0,29-26 6 16,25-23 4-16,26-17-2 16,24-13-1-16,23-4 11 0,18 3 13 15,14 1-17 1,5 14-9-16,-14 7-6 0,-16 18-7 15,-24 10-13-15,-24 13-28 16,-24 9-10-16,-25 11-14 0,-21 5-15 16,-15 8-21-16,-17 4-22 15,-12 0 4-15,-12-5-82 0</inkml:trace>
  <inkml:trace contextRef="#ctx0" brushRef="#br0" timeOffset="6090.09">19778 8487 731 0,'-31'-62'276'0,"2"14"-108"0,6 15-89 15,5 10-43-15,6 10-21 16,5 13-13-16,7 13 3 16,0 20-2-16,0 19-5 0,11 21-1 15,7 21 10-15,4 19-11 16,7 13 8-16,4 4-6 0,4 4 2 15,3-4-1-15,-4-11 2 16,-2-21 0-16,-6-25-1 16,-8-16 3-16,-3-16 0 0,-5-8 8 15,-4-16-8-15,-2-17 2 16,-1-10-4-16,4-18-9 16,3-20-6-16,4-14 3 0,12-11 7 15,5-4-1-15,3 4 3 16,1 6 2-16,4 15-5 15,5 12 7-15,1 7-6 0,5 13-2 16,2 11 3-16,2 9 4 16,5 24-3-16,-1 9 3 15,-3 16-3-15,-3 9 0 0,-14 11 10 16,-10 7-4-16,-18 14-1 16,-21 3 0-16,-28 7 0 0,-19-8-5 15,-17-7 10-15,-18-6-9 16,-2-15 6-16,-3-11-3 0,-2-16 4 15,9-17-8-15,7-20 7 16,9-8-7-16,5-17 2 16,11-11-8-16,12-9-26 15,19-13-38-15,15-6-46 0,11-5-39 16,20-8-58-16,9-1-57 16</inkml:trace>
  <inkml:trace contextRef="#ctx0" brushRef="#br0" timeOffset="6340.57">21213 8886 561 0,'6'-7'344'0,"-6"-8"-74"15,9 5-131-15,4-11-78 16,11-7-37-16,20-10-12 0,18-14-4 15,23-9-6-15,20-13 0 16,22-7-8-16,14 0 9 16,1 0-5-16,-7 3-27 0,-13 13-55 15,-21 4-38-15,-21 8-33 16,-23 0-47-16,-19 5-39 0,-26-2-19 16</inkml:trace>
  <inkml:trace contextRef="#ctx0" brushRef="#br0" timeOffset="6556.22">21753 7510 470 0,'-33'-13'424'0,"9"5"-115"16,7 8-168-16,9 17-89 0,8 18-23 16,20 32-15-16,12 23-4 15,17 31-4-15,13 27 2 16,1 14-8-16,8 17 1 15,-3 0 0-15,2-8-14 0,-5-12-65 16,-3-21-62-16,-6-25-56 16,-4-27-27-16,-4-34 13 0,3-29-59 15</inkml:trace>
  <inkml:trace contextRef="#ctx0" brushRef="#br0" timeOffset="7054.93">23186 7127 767 0,'8'-49'529'0,"-8"16"-243"16,0 16-157-16,-13 17-98 0,-7 17-21 15,-9 9-10-15,2-2 6 16,-1 0 4-16,2-3-10 16,9-6 0-16,3-2 4 15,1-13 2-15,1 0-3 0,3 0 4 16,0-16-17-16,3-13-13 15,6-8 0-15,0-16-1 0,6-8-6 16,20-3 11-16,14-1 7 16,10-1-1-16,6 13 3 0,9 8-3 15,4 21 2-15,1 12-8 16,-2 24 9-16,-6 20 2 16,-8 25 3-16,-15 26 5 15,-13 26-2-15,-20 26-1 0,-12 27 2 16,-20 13-2-16,-10 4 7 15,-2-16-4-15,7-25-2 16,1-31 3-16,10-31 3 0,8-18-2 16,12-21 3-16,4-24-5 15,20-26 0-15,22-24-2 16,19-21 4-16,23-15-2 0,31-16 0 16,22-14 2-16,17 2 14 15,14 7 11-15,-6 8-9 0,-15 15-5 16,-26 8-10-16,-27 13-24 15,-29 15-88-15,-29-3-135 16,-19 7-49-16,-21-2 47 16,-17-7-41-16</inkml:trace>
  <inkml:trace contextRef="#ctx0" brushRef="#br0" timeOffset="7338.09">24921 5553 887 0,'-16'-27'506'0,"-2"12"-263"16,2 15-255-16,-1 13-88 15,6 7 26-15,11 1 20 16,0 3 14-16,8-5 8 16,12-2-24-16,9-5-80 0,67-12-137 31,20-57 92-31,-74 9 142 15,-12-2 17-15,-18-2 24 0,-12 4 20 16,-24 3 37-16,-12 11-22 16,-9 11-18-16,-12 14-11 15,-8 9-7-15,-8 28-7 0,-5 22-27 16,2 26-41-16,6 23-90 16</inkml:trace>
  <inkml:trace contextRef="#ctx0" brushRef="#br0" timeOffset="7588.09">25553 6797 558 0,'33'-11'511'16,"-9"-6"39"-16,-2-4-270 0,-8-3-153 15,7 3-106-15,3-3-21 16,6 3 0-16,-3 9 0 0,3 9 0 15,1 11 0-15,6 20 0 16,-6 21 0-16,4 24 0 16,-11 21 0-16,-17 27 0 15,-14 31 0-15,-23 21-5 16,-18 24-354-16,-26 8-148 0,-23-6-7 16</inkml:trace>
  <inkml:trace contextRef="#ctx0" brushRef="#br0" timeOffset="8269.94">15248 16059 375 0,'-74'36'230'16,"-4"-8"-86"-16,6-4-76 16,7 1-48-16,8-8-17 0,13-4 3 15,15-13 37-15,13 0 11 16,16 0-4-16,4-18 2 15,26-19-9-15,21-23 13 16,31-30 2-16,28-31 2 0,39-35-8 16,50-35 18-16,61-41 25 15,60-46-22-15,55-47-16 16,66-25-32-16,68-28-13 0,54-37-30 16,64-32-43-16,43-18-61 15,37 2-20-15,26-3 3 16,2 2 24-16,-7 9 33 0,-15 27 37 15,-30 34 29-15,-41 31 23 16,-48 33 24-16,-51 33-10 0,-63 41-17 16,-75 37-11-16,-80 39-21 15,-77 35-10-15,-69 25-10 16,-66 28 34-16,-54 18-3 16,-53 24-2-16,-38 22-11 15,-37 25-24-15,-34 22-25 0,-26 27-27 16,-30 14-74-16,-27 21-166 15</inkml:trace>
  <inkml:trace contextRef="#ctx0" brushRef="#br0" timeOffset="8768.95">17148 14568 226 0,'-195'200'171'0,"16"-21"-86"0,16-21-33 16,16-15-22-16,22-16-19 16,19-18 1-16,26-19 21 15,18-21 25-15,27-16 1 0,18-21 30 16,26-19-6-16,31-26 2 15,36-24-11-15,43-35 0 16,39-39 1-16,41-39-20 16,41-46 15-16,51-52-14 0,68-48-2 15,51-40-25-15,42-25-14 16,33-38 0-16,39-32 2 0,13-13-1 16,6 4 24-16,5 17 7 15,-10 24 0-15,-32 25-9 16,-26 32-9-16,-30 42-15 0,-27 38-5 15,-29 41-1-15,-33 38-5 16,-41 33-7-16,-43 28 2 0,-46 28 7 16,-44 21-5-16,-40 15 1 15,-42 19 2-15,-29 5-3 16,-19 15 5-16,-20 3 1 16,-12 4-2-16,-9 2-17 0,-8 2-27 15,-8 4-51-15,-21-4-67 16,-10 0-69-16,-18 0-21 0,-18-3-10 15,-7-6-50-15</inkml:trace>
  <inkml:trace contextRef="#ctx0" brushRef="#br0" timeOffset="9210.2">21538 9981 525 0,'-36'0'225'15,"-2"-12"-62"-15,7 0-74 16,5-1-52-16,5 1-19 0,11 4-16 16,10-4-29-16,0 0-18 15,0-2-47-15,10-1-39 16,6-6-26-16,10-3-79 0</inkml:trace>
  <inkml:trace contextRef="#ctx0" brushRef="#br0" timeOffset="9421.94">24781 7905 372 0,'-20'-37'224'15,"-9"5"-112"-15,-7 8-111 16,0 11-121-16,1 10-54 0,1 3 14 16,6 0 42-16</inkml:trace>
  <inkml:trace contextRef="#ctx0" brushRef="#br0" timeOffset="9681.91">20408 10351 592 0,'-24'0'133'0,"3"-7"-190"15,2-5-178-15</inkml:trace>
  <inkml:trace contextRef="#ctx0" brushRef="#br0" timeOffset="13944.31">22036 2567 67 0,'-12'-11'170'0,"4"3"-7"16,0-1-35-16,1 5-40 15,-2-3-26-15,-4 2 8 16,5-3 11-16,-1 4 2 15,1-1-24-15,8-3-14 16,-9 0-10-16,9 4-14 0,-14-4 1 16,6 0 9-16,-4-1 14 15,-2 2 4-15,0 0-1 16,-3-4-18-16,-3 4-15 16,-5 7-9-16,-6 0 1 0,-3 13-2 15,-5 6-2-15,-4 6 1 16,0 4-10-16,-2 9 15 15,0 2-9-15,0 8 4 16,8 9 1-16,6 12 1 16,5 5-9-16,10 3 12 15,16-3-1-15,0-5-8 0,8-8-2 16,14-8 2-16,2 0 1 16,3-5-4-16,11-7 0 15,-2-4 1-15,6-9 2 0,-3-7-4 16,2-8-1-16,4-13 0 15,0-10 3-15,3-6-4 16,-3-15 0-16,3-11-8 0,-2-11 0 16,-7-7 6-16,-5-9 0 15,-11-2-1-15,-10-1 8 16,-10-2 2-16,-3 1 1 16,0 4 6-16,-11 3-1 15,-2 7 10-15,-2 1 13 16,-1 13 19-16,3 8-2 0,0 8-15 15,1 13-3-15,4 4-19 16,2 5-7-16,6 7-7 16,0 12 2-16,-8 11 4 15,8 13-2-15,0 13 1 16,11 13-3-16,3 7 3 0,12 5-1 16,5 4-10-16,11-2 0 15,3-7 1-15,9-3 5 16,-2-9 0-16,0-9-21 15,-3-7-25-15,-9-8-17 0,-4-12-17 16,-3-10-20-16,-7-11 3 16,-11 0-39-16,-4-16-31 15,-3-17-31-15,-8-12-34 0</inkml:trace>
  <inkml:trace contextRef="#ctx0" brushRef="#br0" timeOffset="14276.95">22711 2597 215 0,'-20'-4'253'15,"4"0"-59"-15,-1-1-88 16,9 5-53-16,8 0-12 15,0 0-8-15,8 0-9 0,12 0-11 16,13-3 12-16,15-6 17 16,21 2 4-16,9-2-22 15,-7 1-12-15,0-1-3 16,-14 5-8-16,-9-3 0 16,-12 2-28-16,-3 0-36 15,-12 5-34-15,-8 0-11 0,-6 0-4 16,-7 0 4-16,0 0-33 15,0 0-18-15,-12 0 24 16</inkml:trace>
  <inkml:trace contextRef="#ctx0" brushRef="#br0" timeOffset="14594.1">22844 2878 65 0,'-11'12'224'16,"2"-12"-44"-16,1 7 70 16,8-7-81 15,0 0-101-31,12 0-13 0,9 0 1 16,60 0 86-1,-20-7-92-15,7-2-9 16,5-3-13-16,-7 4-14 0,-13 0-13 15,-12 5 2-15,-10-2-2 16,-7 5 2-16,-6 0-2 16,-6 0-4-16,-4-4 0 15,0 4-35-15,-8-5-54 16,0-2-125-16,-8-5-45 16,-8-9-67-16</inkml:trace>
  <inkml:trace contextRef="#ctx0" brushRef="#br0" timeOffset="15342.04">24625 2190 55 0,'3'-12'138'0,"-3"-2"21"16,0 3-44-16,0-2-37 15,0 1-20-15,-8-5-5 16,-1 1 15-16,-3 5 34 0,0-2 0 16,-1 6-23-1,-6-3-40-15,-10 7-19 0,-13 3-9 16,-6 0 0-16,-4 20-1 16,-4 4 2-16,2 9 0 0,1 12-4 15,9 17 1-15,3 10-1 16,5 13-7-16,10 5 1 15,18-5-7-15,13-1-6 16,16-13-6-16,18-5 4 16,18-18-15-16,13-19-12 15,8-16-27-15,2-22 4 0,-3-15 5 16,-4-17 10-16,-11-12 14 16,-13-16 13-16,-13-12 11 15,-11-9 18-15,-13-4 9 0,-12 0 25 16,0 6 11-16,-12 10 40 15,-5 13 3-15,0 11-12 16,4 14-13-16,3 11-20 16,-3 10-28-16,13 5-7 0,0 14-13 15,0 0-10 1,0 21 1-16,0 15 11 0,9 13-6 16,5 13 1-16,16 7-5 15,2 5 3-15,9 2 4 16,8-7 0-16,0-7-5 15,3-5 6-15,-3-8-3 0,-1-12-30 16,-6-9-13-16,-5-7-31 16,-9-14-25-16,-4-7-17 15,-8 0-27-15,-2-12-25 0,-11-12-57 16,-3-9-156-16</inkml:trace>
  <inkml:trace contextRef="#ctx0" brushRef="#br0" timeOffset="15576.11">25314 2242 193 0,'0'-12'238'0,"-8"0"-53"16,8 1-71-16,0 0-56 0,0 5-32 16,11 1 4-16,15-7-8 15,5-4-2-15,20-1-7 16,9-7-6-16,8 0-2 15,5-1-3-15,-2 4-8 16,-11 1-21-16,-13 4-31 16,-5-1-16-16,-11 2-12 0,-5-1-15 15,-17-1-33-15,-9 6-23 16,0 1-111-16</inkml:trace>
  <inkml:trace contextRef="#ctx0" brushRef="#br0" timeOffset="15858.29">25533 1807 176 0,'-9'-21'277'16,"9"5"-47"-16,0 3-99 16,0 7-62-16,0 1-38 15,0 5-7-15,0 0-11 0,0 21-5 16,13 10 5-16,3 22-5 15,9 17 10-15,0 12-2 16,4 3-5-16,-2 5-1 16,-3-5-4-16,1-4-3 0,-11-12-2 15,3-7-3-15,1-9-1 16,-6-14-7-16,-3-9-69 16,-8-10-74-16,-1-12-50 15,0-8-76-15</inkml:trace>
  <inkml:trace contextRef="#ctx0" brushRef="#br0" timeOffset="16573.25">26622 1457 149 0,'0'-20'238'16,"-13"8"-83"-16,0 7-76 0,1 5-34 15,-2 17-24-15,-8 3-1 16,-4 5-6-16,1-1-5 15,-1-1-9-15,1-1 5 16,5-10-1-16,4 0 27 16,9-12 15-16,7 0-2 0,0-8-14 15,0-8-15 1,0-9-11-16,7-5-5 0,6 3-4 16,-1-3 1-16,7 7 1 15,10 3 4-15,9 3-1 16,-2 9 5-16,3 8-1 15,-1 11 7-15,-3 15-5 16,2 10 5-16,-9 9-9 0,-3 12 3 16,-7 0 3-16,-7 4-2 15,-6 0-1-15,-5-4 0 16,-16-7-5-16,-6-6 2 16,-2-3 8-16,-4-8-5 0,-1-5-2 15,5-3-1 1,0-10-2-16,2-2 5 0,2-13 7 15,9 0 10-15,-1 0 8 16,12 0 14-16,-9-10 6 16,9 3-15-16,0 0 0 15,0 3-22-15,0 4-9 0,5 0-12 16,8 0-2-16,5 0 6 16,16 0 6-16,10 15-6 15,18 2 2-15,3-1 5 16,3 0-8-16,-8 1-2 0,-3-1-4 15,-10-5-8 1,-12-11-33-16,-5 12-40 0,-16-12 92 16,-5 0-202-16,-9 0 0 15,0-16-42-15</inkml:trace>
  <inkml:trace contextRef="#ctx0" brushRef="#br0" timeOffset="16906.25">27243 1164 309 0,'0'-37'246'15,"0"9"-67"-15,0 7-84 16,0 9-45-16,0 3-23 16,0 9-11-16,0 0-8 15,0 0-4-15,0 21-3 16,8 3-1-16,3 5 0 0,7-1 3 15,2-2-6-15,-1-3-7 16,-2-3-12-16,-1-6-1 16,-3-14 8-16,0 0 10 15,-7-14-9-15,-6-6 8 16,0-12 8-16,-11 0 8 0,0-1 5 16,-3 0 2-16,2 9-3 15,-2 8-11-15,8 4-10 16,6 3-9-16,-11 9-16 15,3 11-54-15,-9 11-68 16,-1 6-114-16</inkml:trace>
  <inkml:trace contextRef="#ctx0" brushRef="#br0" timeOffset="17157.38">27378 1763 328 0,'6'0'398'16,"3"0"-77"-16,2-6-154 16,-2 6-92-16,0 0-21 0,3 0 48 15,3 0 42-15,13 0 13 16,6 17-39-16,3 11-47 16,3 9-28-16,-4 8-20 15,-2 7-4-15,-16 10-14 16,-18 7-67-16,-12 13-170 0,-20 4-141 15,-15 2-37-15,-18-2 10 16</inkml:trace>
  <inkml:trace contextRef="#ctx0" brushRef="#br0" timeOffset="21323.99">23763 4684 236 0,'0'0'341'15,"0"0"-179"1,0 0 37-1,0 0-54-15,0 0 17 16,0 0 23-16,0 0 13 0,0 0 5 16,0 0-13-16,0 0-164 15,-8-3-26 1,-1-10 0-16,-2-2 0 16,-2-12 0-16,-3-8 0 0,-9-10 0 15,1-7 0-15,-6-10 0 16,8-2 0-16,-7-7 0 15,1-1 0-15,-1 3 0 0,1-1 0 16,0 1 0-16,-1 5 0 16,-1 2 0-16,3 4 0 15,-3 6 0-15,6 7 0 16,5 9 0-16,-2 8 0 0,4 3 0 16,7 5 0-16,-3 3 0 15,13 6 0 1,-8 1 0-16,8 7 0 0,0-1 0 0,0 0 0 15,-9-5 0 17,1 6 0-32,8-2 0 15,0 3 0 32,0-4 0 0</inkml:trace>
  <inkml:trace contextRef="#ctx0" brushRef="#br0" timeOffset="23262.15">23210 3553 2047 0,'0'13'0'15,"0"3"0"-15,0 8 0 0,0 13 0 16,0 3 0-1,-7 9 0-15,7 5 0 0,-9-2 0 16,1 1 0-16,8-8 0 16,-8-5 0-16,8-7 0 0,0-4 0 15,0-10 0-15,0-2 0 16,0-5 0-16,0-16 0 47,0-4 0-47,0-9 0 15,0-7 0-15,0-12 0 16,0-14 0-16,-11-6 0 16,2-9 0-16,0-4-1 15,9 3-21-15,-8 9 8 16,8 12 8-16,0 9-2 0,0 8 5 16,0 7 4-16,0 9 4 15,0-1-7-15,0 6 1 0,0-2 1 16,0 6-3-16,0-1 3 15,0 4 3 1,0 0-7-16,0 0-6 16,0 0 0-16,0 0 5 15,0 0-1-15,0 0 3 16,12 0 3-16,10-5 0 16,1 1-5-16,5 1 7 15,6-6-4-15,-2 2 4 0,4 1-7 16,-3 0-12-16,-4 6-11 15,-10 0-7-15,-2 0 16 0,-6 0 3 16,2 0 9-16,-5 0-7 16,-3 0 5-16,-5 0 10 15,0 0 0-15,0 0 6 0,0 0-9 16,0 0 9-16,0 0-5 16,0 6-8-16,0-6 10 15,0 13-2-15,0-4 2 16,-8 3 3-16,0-1 0 15,-2 6-5-15,-1 8 11 0,-6 7-7 16,-2 9-3-16,-6-1 0 16,4 5 4-16,-1-1-6 15,0-2-4-15,1-7 3 0,5 6 7 16,1-3-8-16,-1-5 4 16,2-5 3-16,2 1-13 0,4-5 7 15,-1-5-2-15,9 3 2 16,-8-6 7-16,8-4-7 15,0-1-3-15,0 2 5 0,0-5 3 16,0 1-8-16,0-1 0 16,0-8 5-16,0 8-1 15,0-8 3 1,0 0 4 0,0 0 0-16,0 0-9 15,0 0 4-15,0 0-2 16,0 0 1-1,0 0 4-15,0 0-1 16,0 0 2-16,0-6-3 0,0-1 4 16,5-1-2-16,-2-4-4 15,6-5-2-15,-1-11-7 16,-4-8-2-16,0-14-1 16,4-7-3-16,-4-7-14 0,2-1 9 15,2-1 8-15,0 9 1 16,0 12-1-16,-1 9 7 15,-4 8 0-15,2 4-2 0,-2 7 7 16,-3 5-2-16,0 3-5 16,0 6 0-16,0 3-1 15,0 0 3-15,0 0-1 0,0 0-3 16,0 0-3 0,0 0 8-16,0 0-6 0,0 0 1 15,0 12-2-15,0 0 7 0,0 5-3 16,0 2 1-16,0 10 5 15,0 0 3-15,0-1-3 16,0-3-1-16,0-5-3 16,0-4 3-16,0-4-2 0,0-12 5 15,5 0-6-15,-1 0-2 16,5 0-4-16,-5-7-9 16,4-5-6-16,4-5 9 15,-5-4 14-15,1 2 5 0,-3-2-10 16,-2 5-2-16,-3 3 4 15,0 6 4-15,0 7 8 0,0 0 11 16,0 0-3 0,-11 0-5-16,5 0-8 0,-8 13 1 15,-2 2-4-15,3 0-3 16,-3 2-3-16,9-1-1 0,-1 0 4 16,8 1-1-16,0-5 0 15,0-4-8-15,0-8-2 16,0 0-5-16,0 0-1 0,8 0-7 15,2 0 8-15,7-8 3 16,0-8 12-16,5-1-1 16,-8 5 3-16,-3 0 4 0,-2 1 6 15,0 1-7-15,-5 3 2 16,-4 7 8-16,0 0-1 16,0 0 10-16,0 0-6 15,-8 0-5-15,-6 12-7 0,3 0 1 16,-2 4-6-16,3 5 2 15,1-4 4-15,-3-2-7 16,12 1 5-16,0-7 1 0,0-9-7 16,0 0-8-1,0 0-10-15,0 0-24 16,4 0-16-16,4-14-11 0,4 0 10 16,3-11 16-16,-2-7 11 15,4-1 21-15,-9 10 11 16,0 0 3-16,-3 7 12 15,-5 9 6-15,0-2 1 0,0 9 4 16,0-3-2-16,0-1-3 16,0 4-8-16,0 0 4 15,0 0-2-15,0 0-12 0,0 0 3 16,0 0 0-16,0 0 2 16,0 0-6-16,0 0 4 15,0 0-3-15,0 0-7 0,0 0-7 16,0 0-19-16,0 0 4 15,0 0-1-15,0 0 12 16,0 0 13-16,0 0 4 16,0-5 3-16,0 5 7 0,0 0 12 15,0 0 10-15,0 0 3 16,0 0 0-16,0 0-15 16,0 0-2-16,0 0-6 0,0 0 0 15,0 0-3-15,0 0-4 16,0 0-4-1,0 0 4-15,0 0 1 0,0 0-4 16,0 0-3-16,0 0-1 16,0 0 1-1,0 0 2-15,0 0-8 0,0 0-11 16,0 0-31 0,0 0-15-16,0 0-34 0,0 0-39 15,0 9-25-15,0-9-13 16,-9 12-37-16,9 0 14 0</inkml:trace>
  <inkml:trace contextRef="#ctx0" brushRef="#br0" timeOffset="24526.91">24470 3647 202 0,'-13'0'220'0,"5"0"-53"0,8 0-26 16,-8 0-37-16,8 0-2 15,0 0 13-15,0 0-7 16,0 0 5-16,0-9 2 0,3 2-40 16,10-2-19-16,8-7-21 15,18-12 10-15,31-21 11 16,34-20-1-16,45-16-13 0,32-18-17 16,39-6-13-16,29-5-1 15,26-4-11-15,13 4 0 16,-8 4 3-16,-25 13-2 15,-27 5-2-15,-33 21 4 16,-42 13-1-16,-34 16 23 16,-37 11 55-16,-25 5 54 0,-18 12-133 15,-14 4-1-15,-8 3 0 16,-5 7 0-16,-4 0 0 16,-16 0 0-1,-12 12-201 1,-14 7-197-16,-18 7-11 15,-17 5 6-15</inkml:trace>
  <inkml:trace contextRef="#ctx0" brushRef="#br0" timeOffset="24992.28">24656 4140 382 0,'-57'19'250'0,"18"-2"-47"16,5-5-91-16,14-3-40 15,7-9-2-15,13 0 21 0,0 0 3 16,16-14-33-16,21-13-29 15,28-22-17-15,37-25 9 0,36-18 15 16,32-23 11-16,28-11-7 16,22 0-14-16,20-1-6 15,9 9-7-15,-3 12-7 16,-10 9-1-16,-16 11 3 0,-26 10-2 16,-26 9 0-1,-31 11 15-15,-23 11 20 0,-29 9 26 16,-26 7 29-16,-12 8 8 15,-20 4-56-15,-5 6-51 16,-7 8 0-16,-2 3 0 16,-4 0 0-16,-6 0 0 15</inkml:trace>
  <inkml:trace contextRef="#ctx0" brushRef="#br0" timeOffset="25218.24">27523 2679 1887 0,'0'0'-356'16,"-8"0"-40"-16,-4 7-4 16,-5 0 39-16</inkml:trace>
  <inkml:trace contextRef="#ctx0" brushRef="#br0" timeOffset="27506.02">26540 3777 567 0,'-9'-17'461'16,"9"1"-79"-16,0 8-197 16,0 1-120-16,0-3-46 0,0 10-16 15,0-3 3 1,0 3-1-16,5 0-2 0,-5 0-17 15,0 0 8-15,0 13-3 16,4 7 4-16,0 17 8 16,0 10-3-16,-4 20 4 0,0 9-3 15,0 14 3-15,-17 7 2 16,2 9-1-16,-4 0 3 0,-11 1-6 16,-2-7 7-16,-9-1 9 15,-11-6 5-15,-14 1-10 16,-15-5 8-16,-16 1-4 0,-13 3 5 15,-17 1-3-15,-18 0 8 16,-18-4 15-16,-12-5 12 16,-10-8 10-16,-12-11-41 15,7-14-23-15,1-14 0 0,5-15 0 16,6-10 0-16,6-13 0 16,13-8 0-16,9-13 0 0,9-3 0 15,-1-4 0-15,-2-6 0 16,7 2 0-16,8 0 0 15,8 4 0-15,10 0 0 0,13-2 0 16,13 2 0-16,12 0 0 16,8 2 0-16,8-2 0 0,8 5 0 15,5-2 0 1,7 1 0-16,9 2 0 0,4 1 0 16,2 7 0-16,6 0 0 15,4 3 0-15,1-6 0 0,-1 4 0 16,-1 1 0-16,1-4 0 15,-2 5 0-15,5-1 0 0,-4-6 0 16,0 6 0-16,1-4 0 16,0 0 0-16,0-1 0 15,4 5 0-15,0 0 0 0,-1 0 0 16,9 3 0-16,-8 6 0 16,0-1 0-16,8-1 0 15,-7 5 0 1,7 21 0 31,3 15 0-32,6 13 0-15,2 16 0 0,1 18 0 16,1 2 0-16,-5 8 0 16,4 2 0-16,0-11 0 15,-4-2 0-15,1-12 0 0,-1-14 0 16,0-11 0-16,-5-9 0 15,0-12 0-15,-3-8 0 16,0-4 0-16,0-26 0 16,0-19 0-1,-9-29 0-15,-7-18 0 16,-2-18 0-16,-2-4 0 16,-1 4 0-16,1 4 0 0,-1 13 0 15,2 8 0-15,2 15 0 16,2 13 0-16,6 9 0 0,1 8 0 15,8 7 0-15,0 4 0 16,0 5 0-16,8 5 0 0,5-3 0 16,6 0 0-16,18-3 0 15,20-8 0-15,16 1 0 16,12-4 0-16,6 3 0 16,-1 0 0-16,-8 6 0 15,-8 2 0-15,-16 5 0 0,-14 3 0 16,-11 5 0-16,-10 0 0 15,-10 0 0-15,-5 0 0 0,-8 17 0 16,0 11 0 0,-16 18 0-16,-6 11 0 0,-9 16 0 15,-9 22 0-15,-9 10 0 16,0 10 0-16,0-2 0 0,5-4 0 16,9-11 0-16,0-13 0 15,7-14 0-15,4-14 0 16,7-17 0-16,5-11 0 15,3-10 0-15,9-2 0 0,0-8 0 16,0-14 0 31,6-3 0-31,2 0 0-16,-1-5-143 0,1-3-165 15,6-5-58-15,0-3 22 16,6-5 20-16,2-3 49 15</inkml:trace>
  <inkml:trace contextRef="#ctx0" brushRef="#br0" timeOffset="32331.53">24181 789 39 0,'7'-25'114'16,"6"2"63"-16,-2-1-62 0,-2 3-13 15,-1 0-13-15,-8 1-10 16,0-1-5-16,0 6-8 16,0 2-19-16,0 1-11 15,0 4-15-15,0 4 0 16,0-1-8-16,0 5-2 0,0 0-6 15,0 0-3-15,-11 0-6 16,2 21 2-16,-4 8 2 16,-2 11 1-16,-1 13-1 15,-5 9 0-15,5 11 2 16,1 0 0-16,2-1-2 16,13-6-3-16,0-5 3 15,0-8 1-15,0-8 1 16,0-9-4-16,0-8 2 0,5-6-3 15,-2-7 3-15,2-2-3 16,-5-13-3-16,0 0-15 16,0 0-31-16,0 0-30 15,0 0-43-15,0-9-59 16,-17-2-55-16</inkml:trace>
  <inkml:trace contextRef="#ctx0" brushRef="#br0" timeOffset="33296.92">23834 1176 86 0,'0'-17'198'15,"0"4"-57"-15,5 2-49 16,7 11-41-16,1 0-21 16,8 11-11-16,-2 7-2 15,6 10-7-15,-1 8 0 16,4 9-3-16,1 5 2 0,-4-2-1 15,-6 1-5 1,1-4 0-16,-2-9-3 0,-5-3 0 16,-2-9 0-16,1-7 0 15,-1-5 3-15,3-1 1 16,-6-11-6-16,4 0 8 16,0 0 1-16,4-11 3 15,9-9-4-15,4-5 8 0,-1-11 13 16,-4-5 1-16,5-4 0 15,-11 1-5-15,4 3-3 16,-6 2 8-16,-6 4-4 16,-4 2-2-16,-6 5-5 0,0 4-5 15,0 5 5-15,0 1-10 16,0 2 4 0,-6 4-4-16,-8 3 17 0,2 2-11 15,-5 2 0-15,-2 5-10 16,-14 0-2-16,-8 0-1 15,-7 0 0-15,-1 0 6 16,3 9-6-16,2-9 2 16,8 12-3-16,3-12 1 0,9 12-4 15,4-12 2-15,0 8-3 16,12-8 5-16,8 0-5 16,0 8 3-1,0-8-5-15,0 0 3 16,0 0-2-16,0 0 3 15,0 0-2-15,0 0 4 16,0 0 4-16,0 0 0 16,-9 0 2-16,9 7-8 0,-8-7 1 15,8 0 7-15,0 0-9 16,0 0 7-16,0 0-6 16,0 0 7-16,0 0-2 15,0 0-4 1,0 0 4-1,0 0-9 1,0 0 10 0,0 0-2-16,0 0-6 0,0 0 8 15,0 0-2-15,0 0-2 16,0 0-1-16,0 0 0 16,0 0 1-16,0 0-1 15,0 0 4-15,0 0 2 16,0 0-3-16,0 0-3 15,0 0 4-15,0 0-1 0,0 0 0 16,0 0-6-16,0 0 6 31,0 0 2-15,0 0-5 0,0 0 7-16,0 0-7 15,0 0-1 1,0 0 1-16,0 0-2 15,0 0-17-15,0 0-59 0,0 0-41 16,0 13 4-16,0-1-43 16,3-3-57-16</inkml:trace>
  <inkml:trace contextRef="#ctx0" brushRef="#br0" timeOffset="38388.57">18593 1399 151 0,'4'-41'193'15,"6"2"-69"-15,1 2-17 16,-3 9-30-16,-2 2-18 16,0 11 3-16,-3 2 9 15,-3 1-1-15,0 4-16 16,0 8-12-16,0 0-14 16,0 0-20-16,-12 12-6 0,1 12 4 15,-6 30-4-15,1 22 3 16,0 22-9-16,3 9 4 15,13 6-2-15,0-7 1 16,8-12 1-16,9-17-13 16,3-11 4-16,8-22-1 15,10-11-6-15,-2-17-11 16,1-21 3-16,-1-23-19 0,-4-25 10 16,-7-25-11-16,-14-15 21 15,-11-12 17-15,-11-1 10 16,-14 3 14-16,-7 18 9 15,0 17 15-15,2 15-5 16,10 12-15-16,6 13-16 0,1 6-5 16,13 15-9-16,0 27 5 15,8 17-4 1,6 11 2-16,16 4 5 16,2 3-7-16,10-7-21 15,1-7-27-15,7-13-47 16,1-19-24-16,3-18-77 15</inkml:trace>
  <inkml:trace contextRef="#ctx0" brushRef="#br0" timeOffset="38557.37">19157 1111 159 0,'-8'-21'175'0,"8"5"-69"15,0 4-46-15,0 4-29 0,8-1-14 16,18-3-6-16,8-4-4 15,20-5-2-15,8-4-4 16,-2 2-16-16,1 3-31 16,-9-1-93-16,-7 5-45 15</inkml:trace>
  <inkml:trace contextRef="#ctx0" brushRef="#br0" timeOffset="38729.91">19421 1326 77 0,'-14'20'198'0,"0"-8"-49"16,14-12-61-16,0 0-44 16,5-4-19-16,18-15 5 15,18-20 3-15,19-3-3 16,14-12-17-16,7 0-32 16,1 7-38-16,-4-2-34 15,-10-1-103-15</inkml:trace>
  <inkml:trace contextRef="#ctx0" brushRef="#br0" timeOffset="38934.44">19953 708 31 0,'0'-8'73'0,"13"-1"95"15,7 1-49-15,3 0-40 16,15-4-36-16,11 0-20 15,3-5-11-15,7-3-7 16,-4 4-5-16,-6 0-16 16,-12 4-37-16,-14 3-71 0,-10 1-40 15</inkml:trace>
  <inkml:trace contextRef="#ctx0" brushRef="#br0" timeOffset="39403.26">20181 598 67 0,'-12'0'96'15,"-1"0"51"-15,5 0-35 16,8 0-46 0,-9 8-34-16,9 0-15 0,0 10-1 15,-11 1-7-15,11 9-3 16,0 10 0-16,0 2-1 16,0 4-5-16,0-1 1 15,0-13-2-15,0-2 2 16,0-2 2-16,0-10-3 15,3-3 1-15,2-13-1 0,4 0-6 16,2 0 0-16,5 0 6 16,13-9 3-16,8-3-5 15,5 0 9-15,-8 0 0 16,3 2-5-16,-4 10 1 16,-9 0-5-16,1 12 2 15,-6 6 2-15,-2 2 0 16,-9 4 3-16,-8 5 0 15,0-1-3-15,-16 1 1 16,-9-1 1-16,-3-4-3 0,-4-3-2 16,-4-4 5-16,2-5-1 15,8-12-3-15,0 0 0 16,4 0 2-16,8 0 0 16,-3 0 0-16,6-12-8 15,2 4-16-15,9-5-13 16,0 1-14-16,0-8-87 15,12-5-51-15</inkml:trace>
  <inkml:trace contextRef="#ctx0" brushRef="#br0" timeOffset="39602.78">20608 471 336 0,'0'-15'177'0,"0"5"-73"15,0 8-54-15,0-3-22 16,4 1-4-16,0 1-8 16,0-2-7-16,-4 5-11 15,0 0-3-15,4 0-10 16,4 8-32-16,3 3-28 0,-3 4-76 16,0-1-63-16</inkml:trace>
  <inkml:trace contextRef="#ctx0" brushRef="#br0" timeOffset="39802.55">20874 700 203 0,'8'0'210'0,"1"0"-37"16,-1 0-56-16,1 0-46 16,0 0-31-16,2 0-9 15,5 0-10-15,4 0-13 16,1 13-5-16,-5 2-11 15,-4 9-12-15,-12 13-17 0,-12 18-61 16,-20 8-47-16,-12 6-97 16</inkml:trace>
  <inkml:trace contextRef="#ctx0" brushRef="#br0" timeOffset="41932.05">26876 3631 275 0,'-15'12'282'0,"3"-12"-46"16,12 0-104-16,0 0-63 0,0 0-44 16,0 0-12-16,4 0-5 15,8 0-6-15,7 0 0 16,7-9 3-16,7-3-3 0,2 0-3 16,3 1 6-16,-7-2-5 15,-2 1-3-15,-6 4 3 16,-1 1-2-16,-2 1 4 15,-3 2-4-15,-6 4 2 0,-2 0 5 16,-6 0-3-16,5-3 6 16,-8-2 0-16,5 0-2 15,-2 5 4-15,-3 0 15 16,0 0 10-16,0 0 17 16,0-4 4-16,0 1 2 0,0-1-8 15,0-1-6-15,0 2-1 16,0 3 5-16,0-4-6 15,0 0-8-15,0 4-4 0,0 0-9 16,0 0-6-16,0 0-1 16,0 0-5-16,0 0-3 15,0 0 0-15,0 0-2 16,0 0-1-16,0 0-1 16,0 0-7-16,0 8-2 0,0 4 0 15,0 5 2-15,0 15 14 16,0 21 0-16,0 16-2 15,0 17 4-15,0 11-2 0,0 5 1 16,0-1-5-16,0-7 3 16,0-5-5-16,0-7-1 15,0-13-1-15,0-7 5 0,0-10-5 16,0-11-1-16,0-9 2 16,0-2 0-16,0-11-3 0,0-7 2 15,0 1-1 1,0-13 3-16,0 0-24 15,0 0-81-15,0 0-35 16,0 0-52-16,0 0-28 16,0-9-15-16,-11-7 18 0,-3-16-51 15</inkml:trace>
  <inkml:trace contextRef="#ctx0" brushRef="#br0" timeOffset="42249.25">27060 4257 67 0,'-13'-13'185'0,"0"6"1"16,4-2-40-16,-5 9-48 0,14 0-47 16,0 0-12-16,0 0 5 15,0 0 16-15,0 0 4 0,0 0-24 16,0 0-13-16,9 0-13 16,-1-3-5-16,3-1-6 15,10-5 7-15,1 5 9 0,0-4 4 16,7 5 5-16,-4-1 2 15,-2-1 2-15,-2 5-5 16,-5 0 1-16,-3 0-5 0,-6 0-1 16,1 0-6-16,-3 0-6 15,-2 0-4-15,-3 0-5 16,0-5 4-16,0 2-8 16,0 3-23-16,0 0-64 15,13 0-280-15,-5 0 123 16,-3 0-28-16</inkml:trace>
  <inkml:trace contextRef="#ctx0" brushRef="#br0" timeOffset="43588.36">27197 4660 51 0,'0'0'120'16,"0"0"68"0,0 0-64-16,0-4-39 0,0 1-35 15,0-1-18-15,0 4 3 0,5 0 9 16,0-5 3-16,-2 0-9 15,2 3-19-15,-5 2-9 16,0 0-5-16,0 0 3 16,0 0 8-16,0 0-3 0,0 0-1 15,0 0-7-15,0 0-2 16,0 7 1-16,0 5 4 16,0 0-4-16,3 1 2 0,2 2 10 15,-5 2-2-15,3-1 6 16,-3 1 3-16,0-1 3 15,0-4 8-15,0 1-8 0,0-1-1 16,0-1-3-16,-11 1 5 16,-2 4-2-16,0 1-7 0,2 0 1 15,-3 4-2 1,0-7-5-16,-3 3-2 0,0 0-2 16,0-1 6-16,3-4 5 15,-7 5 8-15,0-2 16 16,3 3-2-16,-12 1 0 0,1-2-11 15,-2-1 2-15,-3 0 0 16,-2 1-2-16,-5 0-6 0,2 2 1 16,-7 3 2-16,-2-2 12 15,-5-1 5-15,-6-2 1 16,2-1 2-16,6 1 0 0,-2 0-16 16,-1-3 0-16,6 0-5 15,0-2 6-15,-4 0-11 16,-1 0-1-16,-1 5-10 0,2-1-10 15,0-5 0-15,-2 2 0 16,1-1 0-16,-4 1 0 16,0-2 0-16,1-2 0 0,-5 3 0 15,-3-5 0-15,-6 2 0 16,-3-1 0-16,-9 4 0 16,-3-3 0-16,0-1 0 0,0 0 0 15,0 0 0 1,-6-8 0-16,3 0 0 0,-1 0 0 15,0 0 0-15,-1 0 0 16,5 0 0-16,-2-4 0 0,4 0 0 16,2-4 0-16,-1 0 0 15,5 4 0-15,3-4 0 16,5-1 0-16,5-3 0 0,0-4 0 16,-1-1 0-16,3 2 0 15,0-1 0-15,2-2 0 16,3-2 0-16,-4 1 0 0,4-6 0 15,0 0 0-15,0 6 0 16,2-6 0-16,-2-5 0 0,-2 2 0 16,-1 0 0-16,-1-1 0 15,4 1 0-15,5-1 0 16,2 5 0-16,2-1 0 16,5 2 0-16,0 2 0 0,7 0 0 15,4 1 0-15,-1 0 0 16,5-1 0-16,-1 1 0 0,5-1 0 15,-4-3 0-15,-1 0 0 16,1-1 0-16,-1 0 0 0,1 1 0 16,-1-1 0-16,1-2 0 15,-4-5 0-15,2-2 0 16,4 6 0-16,-4-5 0 16,1 1 0-16,1-1 0 0,4 5 0 15,3-1 0-15,7 1 0 16,-3 4 0-16,5 2 0 15,3 7 0-15,9 2 0 0,-8 7 0 16,8-5 0-16,-8 4 0 16,8 2 0-16,0-2 0 15,0-2 0-15,0 2 0 0,0-2 0 16,-9 2 0-16,9-6 0 16,-8 1 0-16,0 0 0 15,8-1 0-15,-11 1 0 0,11 0 0 16,0 4 0-16,0 0 0 15,0 4 0-15,0-1 0 16,-9 5 0-16</inkml:trace>
  <inkml:trace contextRef="#ctx0" brushRef="#br0" timeOffset="43771.89">21988 4176 2047 0,'-9'17'0'15,"9"2"0"-15,-8 6 0 16,8 12 0-16,-12 2 0 0,12 11 0 15,-8-1 0-15,-3 0 0 16,2 0 0-16,9-1 0 16,-8-3 0-16,8 1 0 0,0-7 0 15,0-5 0 1,0-6 0-16,0-4 0 0,0-7 0 16,0-5 0-16,0 0 0 15</inkml:trace>
  <inkml:trace contextRef="#ctx0" brushRef="#br0" timeOffset="44278.55">21923 4807 2047 0,'0'-8'0'0,"-8"-9"0"16,-1-8 0-16,0-7 0 15,3 0 0-15,6-1 0 16,-8 5 0-16,8-1 0 16,0 1 0-16,0-1 0 0,0 5 0 15,0-4 0-15,0 2 0 16,0-2 0-16,8 0 0 15,4 3 0-15,0 6 0 0,0 2 0 16,6 1 0-16,-4-1 0 16,11 5 0-16,-1-4 0 15,4 0-5-15,6-1-71 0,5 4 16 16,4-3 7-16,-1 0 10 16,-2 4 9-16,2 0 4 0,-5 4 12 15,-9 0 6-15,-2-1-1 16,-10 5 3-16,-5 4 5 15,1 0-5-15,-4 0 8 0,-8 0-8 16,0 0-1 0,0 0 0-16,0 0-5 0,0 0-3 15,0 0 4-15,0 0 4 16,0 0 3-16,0 13 4 0,-11-5 9 16,2 5-3-16,-2 6-2 15,-5 13 6-15,-5 9-8 16,-9 9 2-16,-1 2 4 0,-3 1-7 15,-1 1 7-15,-4 3 0 16,4-5 7-16,2-2-6 16,2-10 8-16,2-8 11 0,4-7-9 15,9-6 5-15,5-6-7 16,-2-4-1-16,13-9 2 16,0 8-5-16,0-8 3 15,0 0-10-15,-8 0 10 0,8 0-31 16,0 0-48-1,0-5-115-15,-8-7-132 0,-6-17-142 16</inkml:trace>
  <inkml:trace contextRef="#ctx0" brushRef="#br0" timeOffset="45079">20311 1689 245 0,'-14'0'222'0,"5"0"-34"16,1 0-72-16,8 0-51 0,0 0-20 15,0 0 12-15,0-7 32 16,0-4 7-16,8 0-38 16,1-10-27-16,21-7-20 15,11-8-10-15,12-10 7 16,3-6-5-16,5 7 0 0,-5 5-3 16,-7 6-3-16,-8 6 5 15,-9 5-2-15,-7 5 3 16,-9 6-3-16,-3 5-9 15,-5-2-17-15,-8 9-22 16,0 0-11-16,0 0-34 16,0 0-51-16,-8 0-9 15,0 16-22-15,-8 9-31 16,-6 3 45-16</inkml:trace>
  <inkml:trace contextRef="#ctx0" brushRef="#br0" timeOffset="45331.95">20354 1907 133 0,'-18'29'235'0,"5"-12"-82"16,4-5-49-16,9-12-37 15,0 0-16-15,9-3 27 16,8-18-5-16,19-13-19 16,16-13 2-16,21-20-9 15,4 3 0-15,4-1-10 16,-11 8-20-16,-8 8-8 0,-14 12-2 15,-13 10-4-15,-5 6-3 16,-14 5-12-16,-8 7-28 16,-8 5-43-16,0 4-29 15,0 0-22-15,0 0-6 16,0 13-36-16,-16-5-25 0</inkml:trace>
  <inkml:trace contextRef="#ctx0" brushRef="#br0" timeOffset="45759.23">20746 1827 213 0,'0'0'204'0,"0"0"-79"16,0 0-52-16,0 0-24 15,0 0 9-15,3 0 18 0,10-13-9 16,3-8-32-16,9-2-20 15,3-6-7-15,1 1-5 16,-7 4-2-16,0 6 0 16,-6 7 2-16,-5 7-2 15,-3 4-5-15,-3 0 8 16,-5 21-2-16,4 12 4 16,1 10-5-16,-2 14 2 0,2 12 4 15,-5 5-4-15,0-1 2 16,0 1-3-16,0-10-3 15,0-7 3-15,0-7-6 16,3-10 4-16,2-7 0 0,-2-9 3 16,1-7 0-16,2-5-4 15,-6-5 1 1,0 2 1-16,0-9-4 0,3 8-11 16,-3-8-21-16,0 0-41 15,0 0-18-15,0 0-6 16,-13-8-92-16,2-8-25 15</inkml:trace>
  <inkml:trace contextRef="#ctx0" brushRef="#br0" timeOffset="46480.41">20749 2276 75 0,'-11'0'195'15,"-3"0"-35"-15,14 0-42 0,0 0-40 16,0-5-21-16,0-3-1 15,5-5-4-15,12-2-6 16,15-13-8-16,17-11-6 16,15-1-1-16,1 0 0 0,-3 3 0 15,-8 4-17-15,-15 8 0 16,-5 10-4-16,-11 2 1 16,-7 5-4-16,-7 1 1 15,-1 7-1-15,-4 0 4 0,-4 0-6 16,0 0-4-16,0 0 5 15,0 0-4 1,0 0 1 0,0 0 4-16,0 0-2 31,0 0-8-15,0 0 1-16,0 0 7 15,0 0-6-15,0 0 4 16,0 0-5-16,0 0 4 15,0 0 0-15,0 0-5 16,0 0 5-16,0 0 1 16,0 0-5-16,0 0-1 0,0 0 2 15,0 0-1 17,0 0 7-32,0 0-10 15,0 0 10-15,0 0-9 16,0 0 7-16,0 0 0 15,0 0-2 1,0 0 5 0,0 0-9-1,0 0 1 1,0 0 4 0,0 0 3-16,0 0 0 15,0 0 1-15,0 0 0 16,0 0-1-1,0 0-2 1,0 0-6-16,0 0-2 16,0 0 3-16,0 0-16 15,0 0-33 1,0 0-42-16,-8 0-37 0,-2 0-12 16,-1 12-39-16,-11-5-48 15</inkml:trace>
  <inkml:trace contextRef="#ctx0" brushRef="#br0" timeOffset="47873.09">3703 2486 262 0,'-42'-8'187'0,"2"8"-95"16,-5 0-42-16,-4 16-25 16,2 5-15-16,-4 7 1 15,8 13 0-15,1 9-1 16,2 14-2-16,4 14-3 16,7 11-1-16,9 10-2 15,20 1 6-15,0-1-6 16,20-10-3-16,9-12 1 15,4-20-9-15,10-25 5 16,11-32 1-16,2-20-5 16,6-19-7-16,-5-23-3 0,-17-16 6 15,-12-11 8 1,-14-7 4-16,-14-3 6 16,-17 5 20-16,-8 8 15 15,-7 13 24-15,-1 13 30 16,4 15-22-16,1 7-29 15,9 14-28-15,6 15-12 16,13 21-4-16,0 18-4 16,21 19 2-16,15 13 2 15,13 1-1-15,16 3 1 0,3-9-8 16,8-12-21-16,6-17-23 16,5-15-47-16,-2-13-31 15,-4-21-77-15,-8-16-241 16</inkml:trace>
  <inkml:trace contextRef="#ctx0" brushRef="#br0" timeOffset="48044.03">4283 2373 194 0,'-32'-26'233'16,"4"7"-107"-16,6-2-64 16,11 4-36-16,11 3-18 15,8-8-4-15,20-6-4 16,21-8-3-16,17-9 0 15,14-8-11-15,10-4-34 16,-2 8-25-16,-9 4-84 16,-19 17-13-16</inkml:trace>
  <inkml:trace contextRef="#ctx0" brushRef="#br0" timeOffset="48238.96">4474 2548 321 0,'-53'53'139'15,"13"-13"-37"-15,10-16-2 16,15-7-14-16,15-17-37 16,15-12-31-16,32-24-5 15,21-21-10-15,26-17 0 16,10-8-22-16,3-7-52 16,-7-5-38-16,-10 1-68 15,-17-1-48-15</inkml:trace>
  <inkml:trace contextRef="#ctx0" brushRef="#br0" timeOffset="48457.1">5063 1554 339 0,'-37'0'182'16,"12"0"-73"-16,14-3-59 15,11-9-27 1,0-8-6-16,20-14-6 15,16-12-5-15,21-11 3 0,13 1-10 16,6-4 2-16,1 7-14 16,-12 11-33-16,-11 10-35 15,-18 7-65-15,-16 10-79 16</inkml:trace>
  <inkml:trace contextRef="#ctx0" brushRef="#br0" timeOffset="48939.88">5133 1388 118 0,'-25'0'232'0,"8"0"-87"16,1 0-49-16,7 0-44 15,9 0-24-15,0 11-19 16,0 15-2-16,0 18-4 16,0 26 4-16,0 23-1 15,0 13-1-15,6 7-2 16,2-7-2-16,-2-17 5 15,7-14-3-15,-4-23-3 16,-1-16 11-16,0-15 12 16,1-9 11-16,1-19-9 0,12-21-12 15,11-26-5 1,7-23 1-16,8-13-5 16,8 0 11-16,9 8-7 15,6 14-3-15,-6 18 2 16,-5 25-8-16,-3 25 4 15,-8 18 4-15,-14 27 2 0,-13 19 1 16,-22 17-2 0,-22 5-4-16,-10 0-1 15,-4-14-6-15,4-5 2 16,2-19 8-16,7-10-3 0,7-15 11 16,3-6 19-16,13-17 5 15,-8 0-24-15,8-12-5 16,0-14-12-16,0-5 4 15,8-9-13-15,5-3-27 16,-2 2-43-16,-3 2-53 16,4-7-18-16,1 1-86 15</inkml:trace>
  <inkml:trace contextRef="#ctx0" brushRef="#br0" timeOffset="49216.99">6095 902 442 0,'0'-35'188'0,"-14"14"-89"16,3 13-52-16,-5 8-26 15,3 12-8-15,5 5-3 16,8 2-7-16,0-3 1 16,13 1-2-16,3-8 5 15,3-9-4-15,3 0 3 16,-8 0 10-16,0-14 5 15,-6 0 24-15,-8-8-10 16,0 2-19-16,-16-5-1 16,-1 6-10-16,-3 3-5 15,4 4-21-15,4 12-55 16,-5 12-56-16,-3 11-55 16,-3 19-93-16</inkml:trace>
  <inkml:trace contextRef="#ctx0" brushRef="#br0" timeOffset="49455.15">6286 1598 385 0,'15'9'254'16,"-3"-9"-74"-16,4 0-67 16,5 0-15-16,7-9 11 0,8 7-2 15,10 2-37 1,7 15-27-16,3 13-8 15,1 17-8-15,-8 17-13 16,-13 24-2-16,-19 23-28 16,-17 17-102-16,-34 16-104 0,-18 13-64 15,-29-1-59-15</inkml:trace>
  <inkml:trace contextRef="#ctx0" brushRef="#br0" timeOffset="50502.08">4210 4779 348 0,'-24'-71'311'0,"10"35"-246"15,0 3 8-15,-8 9 23 16,-2 8-17 0,5 4-29-16,-3 12-24 0,-1 12-14 15,-6 21-11-15,1 16 4 16,3 16-1-16,8 11-5 15,17 9 1-15,5-2-7 16,16-6 4-16,10-16-5 16,11-20-12-16,3-13 0 15,3-28 7-15,9-12-7 0,4-24 1 16,-1-16-22-16,-11-14 13 16,-12-12 16-16,-21-3 6 15,-16 0 13-15,-8 3 9 16,-13 9 17-16,-3 16 19 15,-1 13-17-15,9 11-12 16,5 13-15-16,3 7-10 16,8 9 3-16,8 13-1 15,12 11 1-15,12 5-1 0,8-1-5 16,10 0-17-16,3-8-24 16,4-10-44-16,4-10-53 15,6-17-54-15,-1-12-62 16</inkml:trace>
  <inkml:trace contextRef="#ctx0" brushRef="#br0" timeOffset="50653.24">4986 4147 302 0,'-17'-23'228'16,"6"0"-105"-16,3 4-65 16,8-2-35-16,0 3-14 15,16-12-5-15,11-11-4 16,14-12-20-16,16-9-11 15,11-2-43-15,3 7-73 0,-15 7-70 16</inkml:trace>
  <inkml:trace contextRef="#ctx0" brushRef="#br0" timeOffset="50821.77">5075 4358 92 0,'-46'67'226'16,"15"-16"-79"-16,5-17-49 0,15-14-34 15,11-20-22-15,11-17-15 16,23-22-11-16,15-31-10 16,23-21-5-16,14-14-27 15,7-12-53-15,0-5-129 16</inkml:trace>
  <inkml:trace contextRef="#ctx0" brushRef="#br0" timeOffset="51153.29">5790 3028 368 0,'-24'-21'209'16,"2"6"-90"-16,11 2-62 15,11 1-9-15,0-1-15 0,0 1-17 16,17-4-5-16,10-7-6 16,14-2-7-16,7-3 4 15,2 0-3-15,-7 2 1 16,-4 6 1-16,-13 4 15 15,-9 7-1-15,-4 6 0 16,-5 3-7-16,-4 12-3 16,3 12 3-16,1 21-1 15,6 19 0-15,-3 22-6 16,6 20 3-16,7 16-3 16,0 7-1-16,1 2 1 15,4-12-1-15,-6-14 5 0,7-19-18 16,-7-20-65-16,-3-14-58 15,-7-16-49-15,-9-14-60 16</inkml:trace>
  <inkml:trace contextRef="#ctx0" brushRef="#br0" timeOffset="51301.72">6046 3582 549 0,'-46'-46'247'15,"10"11"-110"-15,13 1-73 16,6 6-13-16,17 0 23 15,0-1-33-15,17-4-26 16,15-7-36-16,19-8-66 0,20-6-106 16,5-3-58-16</inkml:trace>
  <inkml:trace contextRef="#ctx0" brushRef="#br0" timeOffset="51465.7">6838 2779 604 0,'-14'-15'236'0,"3"-1"-112"16,0 4-48-16,1-2-13 0,10 7-33 15,-8-1-25-15,8 8-114 16,0 0-114-16,0 0-88 16</inkml:trace>
  <inkml:trace contextRef="#ctx0" brushRef="#br0" timeOffset="51667.29">7064 3223 743 0,'24'0'183'0,"1"0"-99"16,-4 12-45-16,-1 0 5 15,1 5-11-15,-5 4-13 16,-4 11-9-16,-9 26 3 0,-3 27-13 15,-23 24-82-15,-17 22-111 16,-22 12-57-16,-15-1-64 16</inkml:trace>
  <inkml:trace contextRef="#ctx0" brushRef="#br0" timeOffset="53681.16">1481 10299 601 0,'-54'28'196'0,"23"-20"-88"16,31-28-86-16,25-49-36 15,38-51 8-15,45-37-1 16,25-18 13-16,13 8 1 16,-1 15 0-16,-10 23 1 15,-16 22 2-15,-23 22 4 16,-15 23 10-16,-8 22 22 16,-7 24 20-16,2 36 16 15,14 42 13-15,7 39-31 16,17 46-21-16,11 29-20 15,14 13-9-15,7-1-15 16,-4-17 1-16,-12-23 6 0,-13-26-8 16,-17-29-1-16,-18-19 3 15,-17-22 3-15,-16-11-1 16,-16-13-6-16,-10-7 8 16,-10 4-10-16,-18 7 1 15,-27 16 4-15,-28 22-14 16,-34 19 2-16,-20 13 2 0,-16 8 3 15,-9 4 3-15,-3-5 7 16,-8-2 4 0,0-15-4-16,4-18 4 15,11-22 3-15,8-26 7 0,15-35-6 16,1-27-18-16,6-33-8 16,11-33 0-16,4-28 5 15,13-29 6-15,17-20-2 16,14-8 1-16,13 10 2 15,9 25-33-15,7 29-72 16,11 30-69-16,4 23-25 16,10 22 1-16,0 20-25 0</inkml:trace>
  <inkml:trace contextRef="#ctx0" brushRef="#br0" timeOffset="53885.16">2004 10319 508 0,'0'0'228'16,"0"0"-113"-16,0-8-56 15,12-14-23-15,13-18-18 16,20-29-2-16,33-28-5 16,22-17-8-16,10 0-50 15,-5 11-90-15,-12 18-39 16,-22 19-48-16,-28 23-184 15</inkml:trace>
  <inkml:trace contextRef="#ctx0" brushRef="#br0" timeOffset="54263.32">2493 9821 264 0,'-46'37'254'16,"10"-9"-113"-16,4-2-71 0,7-2-26 15,1 4 43 1,4 4-23-16,2 17-16 15,4 17-15-15,14 8-12 16,0 2-12-16,3 2-6 16,14-14-5-16,3-14-3 0,5-14 3 15,6-15 7-15,14-21-6 16,15-33 1-16,14-19 0 16,7-10 1-16,1 2 1 15,-9 10-5-15,-13 16-2 16,-11 11 1-16,-13 23 5 15,-6 25 6-15,-20 24 1 16,-10 16-1-16,-10 8-4 16,-15 1 1-16,1-10 4 15,-4-3 0-15,2-11-6 16,3-9 2-16,1-13 4 16,7-8-14-16,3-9-41 15,-1-11-60-15,2 0-64 16,-3-7-5-16,-4-14-97 0</inkml:trace>
  <inkml:trace contextRef="#ctx0" brushRef="#br0" timeOffset="54696.17">1924 10253 314 0,'-73'17'214'16,"11"0"-98"-16,14-10-48 16,8-7 28-16,10 0-22 15,19 0-38-15,11-12-29 16,19-21-3-16,27-20-2 16,23-20-1-16,20-12-1 15,12-13-2-15,1 4-1 16,-8 9 4-16,-13 11-3 15,-12 14 3-15,-16 14 6 0,-17 18 14 16,-8 6 16 0,-7 22-3-16,-4 27 17 15,2 42 52-15,10 48 34 16,7 46-10-16,10 32-31 16,7 14-31-16,6 1-22 15,3-10-21-15,4-17-9 0,-6-18-4 16,-7-23-5-16,-8-26-6 15,-10-22 4-15,-10-21-12 16,-6-19-16-16,-6-18-92 16,-8-15-117-16,-5-21-99 15,-24-21 7-15,-14-20 40 16</inkml:trace>
  <inkml:trace contextRef="#ctx0" brushRef="#br0" timeOffset="55212.23">2286 11044 571 0,'-58'8'180'16,"13"-8"-80"-16,13 0-27 15,12 0-29-15,12 0-23 16,16-17-12-16,25-11 0 16,27-17 2-16,34-29 15 15,19-12-9-15,14-6-5 16,-2 2-3-16,-15 16-4 15,-20 14-4-15,-22 15 2 16,-20 12 27-16,-16 9 24 16,-10 9 11-16,-22 15-22 15,-16 0-27-15,-17 23-4 16,-12 10-4-16,-16 7-5 0,-12 14 2 16,-9 6-5-16,-2 5 0 15,-3-4-7-15,8-3 9 16,5-9-2-16,12-9 0 15,15-9-3-15,10-10 5 16,17-8-1-16,7-13-11 16,13 0-2-16,13-13 5 15,26-15 5-15,23-24 2 16,23-22 6-16,12-7 1 16,10-5-6-16,-9 9 1 15,-14 8-8-15,-18 20 0 16,-18 12 6-16,-16 13-4 15,-12 12 6-15,-20 12-10 16,-20 12-3-16,-12 7 6 0,-12 15-52 16,-2 2-35-16,-2 1-55 15,-2-1-37 1,10-4-14-16,5-7-41 16</inkml:trace>
  <inkml:trace contextRef="#ctx0" brushRef="#br0" timeOffset="58703.81">21622 4681 49 0,'-27'7'198'15,"-1"-7"-9"-15,2 8-47 0,6-8-10 16,4 9-26-16,4-9-9 16,0 0 8-16,12 0-17 0,-8 0-24 15,8 8-27-15,0-8-16 16,0 0-11-16,0 0-4 15,8 0-9 1,7 0 4-16,18-8 10 0,16-9-3 16,30-6 0-16,36-10 3 15,50-17 12-15,40-14-1 16,39-14-3-16,33-11-6 0,23-13-8 16,29-16-5-16,31-13 9 15,23-12-8-15,1-11 4 16,3-8-4-16,-5-1 8 0,-9-4 7 15,-14 0-1-15,-23-4 3 16,-27 1 25-16,-33 2 29 16,-32 1 9-16,-29 1-8 15,-29-5-16-15,-19 0-28 16,-25 0-12-16,-24 3-1 16,-24 16 11-16,-30 4 11 15,-27 9 4-15,-23 9 1 16,-14 7 9-16,-22 14-31 15,-16 8-21-15,-9 7 0 16,-18 4 0-16,-20 4 0 0,-26 10 0 16,-27 9 0-16,-37 15-30 15,-40 17-28-15,-40 18-6 16,-33 17-3-16,-22 19 12 16,-22 14 21-16,-26 12 17 15,-24 12 12-15,-6 17 5 0,-11 15 2 16,-19 21-4-1,-26 21 4-15,-14 26-5 0,4 31 2 16,7 28 3-16,12 11-7 16,17 9 6-16,28 4-1 15,42 4-7-15,42 1 5 16,46 12 0-16,45 15-1 0,45 5 6 16,44-8-10-16,45-21-5 15,48-27 4-15,41-31-7 16,49-31 5-16,54-25 5 15,45-32 5-15,52-33-6 16,38-27 3-16,34-30 2 0,14-33 2 16,28-27 10-16,14-18-11 15,15-15 8-15,-6-14 13 0,-23 3-5 16,-28 2-3-16,-42 4-4 16,-37 13-4-16,-40 17 2 15,-47 10 19-15,-30 14 45 0,-30 8 9 16,-17 7 23-16,-23 5-62 15,-7 4-41-15,-9 0 0 16,-5 3 0-16</inkml:trace>
  <inkml:trace contextRef="#ctx0" brushRef="#br0" timeOffset="58780.6">23899 3805 2047 0</inkml:trace>
  <inkml:trace contextRef="#ctx0" brushRef="#br0" timeOffset="59540.98">23899 3805 1935 0,'0'0'-411'0,"-6"0"-36"16,-6 0-11-16</inkml:trace>
  <inkml:trace contextRef="#ctx0" brushRef="#br0" timeOffset="63465.06">22621 1639 22 0,'8'-7'62'16,"5"-1"55"-16,0-1 32 15,-5 1-51-15,0-1-29 16,-1 7-23-16,-7-3-1 0,0 1 7 16,0-1 5-16,0 5-4 15,0 0-14-15,0 0 1 16,0 0-7-16,0 0-4 15,-12 0-10-15,1 0-6 16,-2 0-10-16,0 9 1 16,-7 3-3-16,-4 0-1 15,0 5 0-15,-6 3 7 16,3-1-9-16,-3 6 2 16,-1 0-1-16,-3 5-2 15,0 1 3-15,0 6-3 0,-2-5 5 16,-2 5-3-16,5 4 2 15,2-5 2-15,2 2-1 16,1-3-5-16,4-2 1 16,3 0-1-16,1-5 5 15,4 1-4-15,3-5 6 16,2 0-4-16,-2-3 1 16,13-4 1-16,-9-5-2 15,9-5 1-15,-11-7 0 16,11 10-3-16,0-10 4 15,0 0 0-15,0 0 4 16,0 0 1 0,0 0 3-16,0 0 2 15,0 0-5-15,0 0 6 16,0 0-8-16,0 0 0 16,5 0-3-16,-2-5-3 15,-3 5 6-15,0-5-8 16,0 5 1-16,0 0-2 15,0 0 2-15,0 0 1 16,0 0-10 0,0 0-2-16,0-3-27 0,3-1-30 15,2 4-24-15,4-5-20 16,2-2-64-16,10-5-64 16</inkml:trace>
  <inkml:trace contextRef="#ctx0" brushRef="#br0" timeOffset="64114.14">25151 988 56 0,'8'-17'171'16,"-4"3"16"-16,-4 1-44 15,0 1-48-15,0 4-23 16,0 3-11-16,0 0 0 0,0 5-17 16,0 0-18-16,0 0-13 15,0 0-9 1,-12 14-4-16,-3 6 4 15,-6 13-3-15,-3 7-2 0,-4 10-1 16,3 2 2-16,-4 1 0 16,5 3 0-16,0 1 3 15,2-4-3-15,6-3 0 16,1-5 3-16,3-9 4 16,-1-8-5-16,13-8-1 15,0-2 0-15,0-11 0 16,0-7-3-16,0 8 1 0,0-8-3 15,0 0 5 17,0 0 2-32,0 0-1 15,0 0-4-15,0 0-7 0,0 0-24 16,0-8-44-16,-8-4-55 16,-1-9-84-16,-3 2-265 15</inkml:trace>
  <inkml:trace contextRef="#ctx0" brushRef="#br0" timeOffset="65345.27">24818 1196 72 0,'5'-20'119'16,"-2"3"44"-16,6 4-58 16,-4 2-30-16,-5 3-34 15,3 4-8-15,-3 0-2 16,0 4 2-16,0 0-7 16,0 0-3-16,0 0-6 15,0 0 1-15,0 0-4 16,0 0-8-16,0 16 1 15,-8 13 1-15,-1 11-7 16,1 17 1-16,0 12 2 16,8 5 0-16,-7 4-7 0,7-9 8 15,0-9-7-15,0-7 2 16,0-12 0-16,0-12 2 16,0-6-2-16,0-6 1 15,0-9 3-15,0-8 3 16,3 0 5-16,5 0 5 15,10 0 0-15,4-8 7 0,7-3 1 16,4-6-3 0,8-4-3-16,-2 1-7 15,6-1-11-15,0 1-1 16,0 0 8-16,-9 3-7 0,-1 5 3 16,-18 4-4-16,0 8 2 15,-4 0 4-15,-5 0-1 16,-8 0-3-16,0 0 10 15,0 0-1-15,0 0 1 16,0 0 4-16,0 0 1 16,-8 0 7-16,8 0 4 15,-8-9-6-15,-6-2-10 16,-2-6 5-16,-2-2 16 16,-8-6 10-16,2-5-18 15,-4-1-10-15,-1-2 8 0,1-3-8 16,4 3-4-16,-1 5-3 15,4 4 0-15,6 2 0 16,3 3 1-16,-2 6-7 16,3 1 5-16,3 5-9 15,1 1 2-15,-1 2 4 16,0 4-4-16,-1-3 2 16,9-1-3-16,-13-1 1 15,5 5-3 1,8 0 7-16,0 0-1 15,0 0-2-15,0 0-2 16,0 0 3 0,0 0-5-16,0 0-3 15,0 0 5-15,0 0 2 16,0 0 2-16,0 0-5 16,0 0 7-16,0 0-2 15,0 0-5-15,0 0-2 16,0 0 7-1,0 0 0-15,0-3-2 16,0 3 3-16,0 0-6 16,0-5 3-16,0 5 3 15,0-4-6-15,0 4 7 16,0 0-4-16,0 0 1 16,0 0-7-16,0-4 9 0,0 4 0 15,0 0-3-15,0 0-4 16,0 0 1-1,0 0 4-15,0 0-4 16,0 0-1-16,0 0-1 16,0 0 13-16,0 0-5 15,0 0-2-15,0 0-6 16,0 0 8-16,0 0 3 16,0 0-9-16,0 0 8 15,0 0 0-15,0 0 1 16,0 0 20-16,0 0 7 15,0 0 3-15,0 0-13 0,0 0-6 16,0 0-7-16,0 0-12 16,0 0 6-16,0 0-10 15,0 0-55-15,0 0-129 16,0 0-102-16,-12 13-66 16</inkml:trace>
  <inkml:trace contextRef="#ctx0" brushRef="#br0" timeOffset="66860.09">22001 1879 145 0,'0'-19'216'0,"0"-2"-86"0,0 3-63 16,0 4-35-16,0 0-15 16,0 3 4-16,0 3-1 15,0 1 1-15,0 3-2 0,0-2-10 16,-9 6-5-16,9 0-1 15,0 0-5 1,0 0 3-16,0 17 2 16,-16 48 3-16,8-20-6 15,-1 7-2-15,9 5-1 16,-8 4 4-16,2 1-3 16,6-5 4-16,0-4-2 15,0-8 1-15,0-12 0 16,0-5 1-16,0-8-1 15,0-4-1 1,6-4-3-16,31-12 23 0,-6 0-13 16,11 0-3-16,3-7 7 15,4-2-1 1,-1-3 4-16,0 0-4 0,-3 4 1 16,-9-1-6-16,-1 2 7 15,-13 2 0-15,-2 1 12 16,-7 1 11-16,-4-2-3 15,-9 5 0-15,0 0-12 16,0 0-2-16,0 0-2 16,0 0 18-16,0 0 28 0,0 0 8 15,-13-9-5-15,-2-3-31 16,-2 0-13-16,-2-7-13 16,-2-2-8-16,-4-9 7 15,0 2-7-15,2-4 0 16,-2 0 1-16,2-1 0 15,-8 0 4-15,8 2-2 16,-2 2-5-16,5 1 3 16,0 2-4-16,4 6 4 15,-1 4-2-15,5 4 1 0,3 3 0 16,9 2 0-16,-8-2-7 16,8 6 8-16,-8-2-4 15,8-2 9-15,-8 3-10 16,8-1 4-16,-9 5 1 15,9-6 1-15,-6 6-2 16,6-2 0-16,0-3 4 16,0 1-8-16,0 4 2 15,0 0 5 1,0 0 0 0,-8 0-1-16,8 0-5 15,0 0 2-15,0 0 7 0,0 0-10 16,0 0-2-1,0 0 5 1,0 0-4 0,0 0 2-16,0 0 1 15,0 0-1 1,0 0 1 0,0 0-2-1,0 9-4 1,0 4 12-16,0 6 0 15,0 9-3-15,-8 0-4 16,-1 6 0-16,9 3 10 16,0-5-7-16,0 0-4 0,0-3 6 15,0 0-4-15,0-1-1 16,0-3-45 0,0-5-77-16,0 3-64 0,0-1-104 15</inkml:trace>
  <inkml:trace contextRef="#ctx0" brushRef="#br0" timeOffset="70569.98">24952 1245 123 0,'0'-3'216'0,"0"3"-79"16,0 0-49-16,0 0-45 0,0 0-22 16,0 12-13-16,0 7 0 15,0 10-4 1,0 8 0-16,0 3-3 16,9 1-1-16,3-4-2 0,0-5 0 15,-1-2 2-15,-3-7 0 16,0-2 2-16,1-2-2 15,-4 2 1-15,-1-4-1 16,0-10 0-16,-4-7-2 16,0 0-6-1,0-12-10-15,0-12 3 16,0-13 3-16,0-4 7 0,0 1 6 16,0-1 4-1,-8 8 14-15,0 10-1 16,8 5-7-16,-9 6-2 15,9 5-14-15,0 7 2 0,0 7 7 16,0 5-4-16,0 6-4 16,0-2 5-16,9-4-1 15,-1 0-6-15,4-1 4 16,-3-1 1-16,-1-10-8 16,0 0 2-16,-2 0 7 15,-1-5-5-15,-5-7-4 16,0-4 4-16,0-6 14 0,-11 9 2 15,-5-5-3 1,-5 9-2-16,-9 9-4 16,-1 0 1-16,-3 27-2 15,3 0 0-15,-3 2 0 0,11 3 3 16,6-7-5-16,9-6 1 16,8-1 0-16,14-8 0 15,8-10 3-15,11 0-1 16,3 0-1-16,2-16 0 15,-3-8 3-15,-5 0 4 16,-6-4 0-16,-8 2 3 16,-8 7 5-16,-8 3 7 15,0 9-11-15,0 1-3 16,-11 6-6-16,-5 13 0 16,-5 7-3-16,-1 4 4 15,6 0-9-15,9 1 4 16,7 0-2-16,0 0 3 0,0-5-2 15,7-5-1-15,1-2 0 16,5-5 1-16,4-8 0 16,-5 0 0-16,-3 0 3 15,-1 0-4-15,-5 7 2 16,-3-7-7-16,0 0 5 16,0 0 2-16,0 14 1 15,0-7-3-15,-8 5 5 0,8 0-2 16,0-3 1-1,0-1-4-15,0-8-4 16,0 12 3-16,0-12 0 0,5 8 1 16,6-8-2-16,6 0-3 15,2 0 8-15,2-4-3 16,-1-4 2-16,-4 0 6 16,-8 0 0-16,1-1 5 15,-9 2 8-15,0-2 11 16,0 1 1-16,0 1-12 15,0 7-7-15,-9-5-7 16,9 1-6-16,0-1-18 16,0 5-50-16,-13 0-59 15,2 0-112-15</inkml:trace>
  <inkml:trace contextRef="#ctx0" brushRef="#br0" timeOffset="72234.08">22065 2140 76 0,'-7'-8'127'0,"7"4"51"16,0-1-48-16,0 5-39 15,0 0-45-15,-9 0-19 16,9 0-18-16,0 0-3 15,0 17-4-15,0 0-1 16,0-1 1-16,0-4-3 0,3-1-3 16,6-11 4-16,3 11 0 15,-4-11-2-15,1 0 4 16,2 0-1-16,2-15-2 16,-1 1-2-16,0-7 6 15,-8-4-3-15,-4 0 5 16,0-3 1-16,-16 3 7 15,4 9 1-15,-1 4-3 16,2 7-8-16,-1 5-4 16,-5 14 1-16,0 5-2 15,6 11 4-15,2 2-6 0,9 1 4 16,0-1-2-16,4-4 1 16,9-7 1-16,7-4 1 15,6-5 9-15,-4-12-1 16,-1 0-1-16,1 0 5 15,-3-9-1-15,-4-6 4 16,-2-6-4-16,-9-3-6 16,-4-2-5-16,0 2 10 15,0 7 4-15,0 5 5 16,0 1-11-16,-9 3-5 16,9 8 1-16,0 0-8 0,0 0 2 15,0 0-2-15,0 8 4 16,0 3-7-16,9 1 4 15,0 5-5-15,7 0 7 16,-1-6-5-16,-2 2-3 16,-2-13-3-16,-2 0 12 15,-4 0 2-15,-5 0 0 16,0-8-2-16,0-8 3 16,0-1 9-16,-14 0-3 15,3 5 3-15,-2 5-3 16,3-2-2-16,2 9-2 15,8 0-12-15,-9 0 9 16,9 0-8-16,0 0 8 16,0 0-10-16,0 0 5 15,0 0 4-15,0 0-6 16,0 0 7-16,4 0-2 16,-4 0 1-1,0 0 0-15,0-11 1 16,0-6-1-16,0 1 0 15,-8 0 7-15,-1 2 2 16,9 7-6-16,-9 0 4 0,1 7-6 16,8 0-6-1,-9 0 5-15,3 11-7 0,6 6 4 16,-8-1-1-16,8 0-1 16,0 1 1-16,0-1-3 15,0 0-4-15,8-4 3 16,-2-12 0-16,0 8 9 15,-3-8 2-15,2 0-3 16,-5 0-1-16,0 0 6 16,0 0-3-1,0 0 6-15,0-4-1 0,0 4-7 16,0 0 2-16,0-4-4 16,0 4 1-16,0 0 0 15,0 0 0-15,-8 0-6 16,8 0 4-1,0 0-1 1,0 0-9 0,0 0 1-16,0 0-7 0,0 0-19 15,0 0-16 1,0 0-16-16,0 0-17 16,0 0-34-16,-9 0-66 0,9 0 7 15</inkml:trace>
  <inkml:trace contextRef="#ctx0" brushRef="#br0" timeOffset="75213.09">22106 4009 201 0,'-54'8'276'0,"15"-8"-39"0,10 9-35 16,4-9-71-16,11 0-34 16,6 0-10-16,8 0-37 15,3-13-2-15,25-12-10 0,40-27-18 16,64-34 14-16,67-35 0 15,52-19 22-15,45-10 2 16,41 0-2-16,36 3-18 16,17 5-6-16,-2 7-13 15,-32 13-4-15,-28 13-4 16,-43 18-8-16,-50 18-2 16,-57 20 3-16,-47 12 0 15,-41 12 0-15,-25 14 8 16,-26 1-4-16,-10 7 2 0,-18 7-10 15,-11 0-21-15,-6 7-42 16,-23 10-70-16,-20 9-65 16,-20 10-69-16,-15 9-17 15,-19-1-49-15</inkml:trace>
  <inkml:trace contextRef="#ctx0" brushRef="#br0" timeOffset="75595.72">21997 4208 346 0,'-142'61'205'0,"23"-17"-53"16,31-10-77-16,23-10-35 15,20-8-8-15,17-16-17 16,28 0 16-16,14-16-6 15,45-20 5-15,54-25 21 16,71-30 8-16,62-31 13 16,55-24 4-16,26-12-10 0,40 0-9 15,27 6-6-15,12 14-13 16,-12 13 6-16,-28 14 5 16,-35 14-9-16,-34 14-10 15,-45 14-6-15,-44 17-8 16,-46 11 5-16,-36 8 6 15,-34 14 4-15,-25 1-6 16,-19 8-6-16,-21 0-12 16,-11 10-12-16,-2 0-20 15,-11 0-95-15,-3 0-115 0,0 20-50 16,-11 10-22-16,-12 15-75 16</inkml:trace>
  <inkml:trace contextRef="#ctx0" brushRef="#br0" timeOffset="76461.24">24639 11824 531 0,'-79'-69'281'15,"-3"17"-121"-15,6 23-78 16,-6 29-45-16,3 24-21 16,3 26-11-16,3 13 1 0,13 19-5 15,9 16 8 1,20 3-10-16,10 6 1 0,21-5 0 16,17-13-5-16,15-12-2 15,16-15-14-15,9-19-18 16,7-17-15-16,7-26-14 0,-6-9 1 15,0-15-14-15,-5-16 17 16,-6-18 28-16,-15-15 18 16,-10-12 14-16,-16-8 29 0,-13-1 20 15,-22 0 14-15,-6 13 16 16,-8 12 8-16,-2 15 8 16,7 18-26-16,-3 15-20 15,3 21-10-15,2 17-9 16,9 21-6-16,9 9-3 0,11 10-11 15,15 5-6-15,14 3 3 16,15-9-5-16,16-6 1 16,13-10-6-16,6-11-35 0,0-10-60 15,3-10-55-15,0-9-46 16,-5-16-39-16,-3-8-5 16</inkml:trace>
  <inkml:trace contextRef="#ctx0" brushRef="#br0" timeOffset="76661.16">25205 11719 348 0,'-33'-21'315'15,"1"2"-107"-15,7 1-106 0,4 3-56 16,13 3-20-16,8-5-12 16,16 1-5-16,18-6 1 15,14-1-10-15,21-5-3 0,13 3 4 16,3 1-32-16,-6 4-63 15,-5 7-67-15,-12 1-18 16,-14 4-46-16,-15 8-157 0</inkml:trace>
  <inkml:trace contextRef="#ctx0" brushRef="#br0" timeOffset="76843.09">25411 11878 423 0,'-60'56'214'15,"2"-6"-83"-15,14-11-63 16,6-5-39-16,11-15 1 15,6-3 6-15,21-6 14 0,0-10-6 16,21-5-20-16,19-7-17 16,25-16-5-16,17-13-17 15,11-8-50-15,21-8-67 16,13-3-40-16,2-2-90 0</inkml:trace>
  <inkml:trace contextRef="#ctx0" brushRef="#br0" timeOffset="77293.91">26703 11196 527 0,'-12'-56'271'0,"-2"4"-112"16,3 8-77-16,0 2-44 15,-3 13 7-15,-10 6 10 0,-9 6-15 16,-11 13-16-16,-8 4-6 15,-10 25-4-15,0 16-1 16,2 16-3-16,8 12-2 16,8 12-10-16,14 9 7 0,18 3-2 15,12-8-10-15,21-7-2 16,12-13 2-16,15-21-6 16,13-15-21-16,7-22-19 15,6-18-15-15,-5-18-7 0,-5-19 24 16,-10-9 18-16,-18-9 20 15,-15-7 6-15,-21 1 12 16,-9-2 37-16,-11 5 11 0,-5 7 11 16,2 18 9-16,-3 8-22 15,7 10-22-15,5 11-17 16,8 11-8-16,6 4 2 16,0 24-2-16,0 9 1 0,6 7-6 15,11 5 1-15,13 2 0 16,10-1-5-16,14 0-21 15,6-9-51-15,1-9-69 0,4-8-54 16,0-20-53-16,-5 0-31 16</inkml:trace>
  <inkml:trace contextRef="#ctx0" brushRef="#br0" timeOffset="77493.1">27348 10894 749 0,'0'-23'276'0,"0"4"-143"0,0-1-85 16,14 0-24-16,11-6-7 16,18 3 0-16,13-7-8 15,13 2 4-15,13-6-10 0,7 4-1 16,4 2-38-16,-5-2-97 16,-9 2-63-16,-19-6-41 15,-18 7-44-15,-22 3-124 16</inkml:trace>
  <inkml:trace contextRef="#ctx0" brushRef="#br0" timeOffset="77693.28">27664 10408 382 0,'-23'-12'259'16,"1"0"-78"-16,8 3-86 0,5 3-37 16,9 0 9-16,0 3 10 15,0 3-30-15,0 11-16 16,5 19-10-16,5 13-7 15,11 19-4-15,5 7-9 0,-3 8 2 16,6 4-1-16,-1 0-39 16,-3-1-107-16,-2-12-61 15,2-7-55-15,0-15-30 16</inkml:trace>
  <inkml:trace contextRef="#ctx0" brushRef="#br0" timeOffset="78174.62">28473 10123 801 0,'11'-49'290'0,"2"13"-147"15,-4 15-80-15,-5 13-26 16,0 8-15-16,-4 0-7 16,0 0-8-16,0 0 0 15,0 0 8 1,0 0 0-16,0 0-5 15,0-13-7-15,0-12-2 16,0-14-13-16,12-19 0 0,11-2 5 16,6-2-2-1,4 10 6-15,-5 7-5 0,1 13 4 16,-1 10-1-16,1 22 1 16,7 22 7-16,1 22 3 15,-9 25 14-15,-8 21-8 0,-15 16 2 16,-18 3-4-16,-15 7 0 15,-18-7-3 1,-6-6-1-16,0-23-2 0,3-10-1 16,13-22 9-16,7-12 12 15,9-11 11-15,4-12-1 16,16-13-12-16,0-13-11 16,16-8-5-16,12-7 13 0,13-5-4 15,11 1-9-15,13 0-6 16,13 3-3-16,4 1-8 15,2-1-31-15,-2 4-76 16,-6-2-104-16,-5-6-74 0,-6-3-60 16</inkml:trace>
  <inkml:trace contextRef="#ctx0" brushRef="#br0" timeOffset="78491.12">29805 9056 509 0,'0'-61'350'0,"-13"16"-154"16,-1 21-100-16,-11 24-49 0,-1 0-9 15,7 24-11-15,7 5-6 16,12 4-5-16,9 0-6 16,5-5-10-16,7-3-5 15,4-9-1-15,-3-9-6 16,8-7-2-16,-6-7-1 15,-4-15 3-15,-7-2-4 16,-9-8 6-16,-4 0 2 16,-12 4 8-16,-5 7 1 0,-5 8 0 15,-8 13-4-15,-2 13-38 16,-1 11-72-16,-3 14-51 16,-6 9-28-16,6 10-67 15,4 5-182-15</inkml:trace>
  <inkml:trace contextRef="#ctx0" brushRef="#br0" timeOffset="78656.67">29813 9794 339 0,'56'11'269'0,"1"-11"-42"16,2 16-72-16,-2 13-16 16,-2 7 38-16,-3 10 6 15,-6 8-21-15,-10 10-64 16,-10 5-36-16,-18 8-28 0,-16 9-26 15,-30 3-168-15,-19 10-219 16,-20-6-110 0</inkml:trace>
  <inkml:trace contextRef="#ctx0" brushRef="#br0" timeOffset="80038.86">25205 14059 202 0,'-12'-16'211'0,"-5"-3"-84"16,0 2-47-16,-2 4-42 0,-1-3-10 16,-2 4 5-16,-2 3 7 15,0 2-2-15,0 2-8 16,-6 5-2-16,-1 0 2 16,-3 9 6-16,-1 11-9 0,-2 7-5 15,-4 15-6-15,-4 15 1 16,1 12 2-16,6 13-6 15,7 7-8-15,10 8-1 0,21 3 1 16,0-8-3-16,17-6-6 16,12-13 4-16,15-12 0 15,8-9 3-15,10-14 0 16,3-15-1-16,-4-9-1 16,-4-14-5-16,-5-5-5 0,-2-16 1 15,-11-10-7-15,-1-14 0 16,-10-12 1-16,-8-11 6 15,-8-12 1-15,-12-9 1 16,0 0 11-16,-20-1 6 0,-6 1-1 16,3 3-1-16,-6 14 10 15,2 6 0-15,2 13 16 16,1 12 8-16,2 13-9 0,11 7-19 16,3 14-7-16,8 7-4 15,8 31 8-15,12 19-2 16,8 11 1-16,14 8-5 15,6 6-6-15,5-5 2 16,7 1 3-16,9-14-1 16,9-9 6-16,-1-15-2 0,0-12-1 15,-4-6 0-15,-12-5-6 16,-17-10 4-16,-6 7-4 16,-14-7-2-16,-13 0 5 15,-3 0 5-15,-8 0-7 0,0 0-16 16,0-5-166-1,-8 3 12-15,-3-8-31 16,-1 3-65-16,0-6-194 16</inkml:trace>
  <inkml:trace contextRef="#ctx0" brushRef="#br0" timeOffset="80420.98">25980 14031 244 0,'0'-12'254'16,"-13"5"-88"-16,13-4-75 0,-8 9-47 16,8 2 1-16,-8-5 29 15,8 5 11-15,0 0-25 16,0-3-19-16,8-6-5 15,13-4 7-15,7-6-2 0,13-10-1 16,16-4-15-16,11-4-9 16,10-2-6-16,3-6-5 15,4 0-5-15,-6 9 5 16,-15 3-5-16,-13 9 0 0,-8 2 3 16,-12 6-2-16,-11 0-3 15,-3 9 2-15,-6-3-8 16,-6 10-17-16,-5-3-35 15,0-5-66-15,0-5-38 16,-11 5-12-16,-5 0 19 0,-13 0-87 16</inkml:trace>
  <inkml:trace contextRef="#ctx0" brushRef="#br0" timeOffset="80754.1">26260 13420 205 0,'-13'-23'264'16,"0"1"-64"-16,4 5-70 16,9 6-50-16,-9-1 7 15,9 5 26-15,0-3-4 0,0 3-36 16,0 7-42-16,0 0-13 16,12 11-4-16,7 11-4 15,10 14 15-15,2 16 10 0,4 17-16 16,1 13-5-16,1 7-7 15,-1 1 0-15,1-3-5 16,3-7 0-16,-3-10-2 16,-9-14-3-16,-4-11 5 0,-7-13-6 15,-5-7-10 1,-3-8-33-16,-6-6-36 0,-3-11-29 16,0 0-46-16,0 0-34 15,-8-16-4-15,-1-12-43 16</inkml:trace>
  <inkml:trace contextRef="#ctx0" brushRef="#br0" timeOffset="81103.5">27280 13328 374 0,'-13'-12'266'15,"0"2"-109"-15,2 3-82 0,3 2-36 16,8 1-6-16,0 4 43 16,0 0-9-16,0 0-28 0,11-8-19 15,14-4-10-15,17-9-1 16,10-7-9-16,13-4 0 15,8-10 4-15,4 2-4 0,1 4 0 16,-6-5-1 0,-2 3 5-16,-10 7-12 15,-16 6-31-15,-11 8-51 0,-9 5-71 16,-13 12-25-16,-11 0-28 16,-16 16-4-16</inkml:trace>
  <inkml:trace contextRef="#ctx0" brushRef="#br0" timeOffset="81386.64">27446 13607 267 0,'-20'17'225'0,"3"-5"-56"15,1 1-60-15,7-13-30 0,9 0 20 16,0 0 35-16,0 0-31 15,0 0-17-15,17-17-47 16,16-8-11-16,19-3-8 16,21-13-4-16,18 2-5 0,13-7-8 15,15 1 2-15,2 0-7 16,-7 4 2-16,-17 9 1 16,-19 8-12-16,-22 7-17 15,-15 0-67-15,-17 6-80 16,-17-2-39-16,-7 2 6 15,-15-1-55-15</inkml:trace>
  <inkml:trace contextRef="#ctx0" brushRef="#br0" timeOffset="81953.14">28541 12659 421 0,'13'-20'261'0,"-4"8"-121"16,-9 12-74-16,0 0-29 16,0 7-14-16,-14 6 0 15,3 3-1-15,3 0-15 16,-1 1-1-16,2-4-3 0,-1-5-3 16,8-8 6-16,0 7-4 15,-9-7 23-15,9-7-1 16,0-14-5-16,0-12-14 15,13-13 0-15,3-10 0 0,4-1-3 16,0 9 5-16,6 3 1 16,-2 9-5-16,7 8-5 15,12 10 5-15,0 10 0 16,5 8-2-16,5 21 17 16,-4 15 20-16,-9 16 9 15,-10 10-8-15,-13 7-7 16,-17 9-8-16,-119 219 12 31,70-243-29-15,8-14-7-16,-39 46 14 31,89-86-16-15,13-12 3-16,27-6-8 0,24-7 11 15,128-44 20 1,-88 34-6-16,-3-3-8 15,-11 7-6-15,-8 2-4 16,-22 8-6-16,-17 5-15 16,-15 4-44-16,-17 5-70 15,-9 7-88-15,-2-10-31 0,-9-2-41 16</inkml:trace>
  <inkml:trace contextRef="#ctx0" brushRef="#br0" timeOffset="82285.07">29659 11938 262 0,'0'-48'275'0,"0"8"-99"16,0 7-85-16,0 8-47 16,-8 9-18-16,8 7-2 15,0 9-8-15,0 12-6 0,0 16-8 16,0 15-1-16,0 0 4 15,8-2-7-15,5-3 1 16,3-6-4-16,1-8 8 16,-3-12 0-16,-1-12-8 15,0-4-5-15,-5-13 3 16,-8-11 7-16,0-4 0 16,0-5 3-16,-13 1-3 15,-4 3 2 1,-1 4 7-16,-7 9-14 0,-1 12-4 15,-2 8-39-15,0 11-67 0,-1 16-73 16,1 12-78-16</inkml:trace>
  <inkml:trace contextRef="#ctx0" brushRef="#br0" timeOffset="82535.05">29844 12750 486 0,'22'0'291'0,"-6"-9"-115"0,0 2-76 16,0-3 10-16,4 3 84 15,14-1 39-15,5 8-33 16,7 0-39-16,11 25-65 16,0 14-96-16,-5 19 0 15,-6 15 0-15,-27 15 0 0,-19 19 0 16,-33 15-280-16,-18 15-150 15,-23 6-11 1,-10-8 26-16</inkml:trace>
  <inkml:trace contextRef="#ctx0" brushRef="#br0" timeOffset="84415.24">25154 15219 18 0,'-11'13'47'0,"-1"-13"75"15,1 12 51-15,-7-5-56 0,2-7-41 16,-1 10-30-16,3-10-10 15,-3 0 12-15,5 0 13 16,4 0 13-16,8 0 14 0,0 0 1 16,0 0-21-16,0 0-12 15,16 0-25-15,19-17-14 16,32-15-2-16,30-14-14 16,28-19 1-16,33-12 4 15,26-4-4-15,14-5-2 16,2 5 1-16,-13 4-5 0,-18 7 4 15,-22 9 2-15,-28 12 0 16,-31 9 13-16,-20 12 17 16,-17 7 25-16,-20 4 16 0,-11 10-4 15,-6-2-21-15,-14 9-17 16,0 0-16-16,-14 0-5 16,-1 0 0-16,-2 0-12 15,1 11-4-15,4 3-11 16,4-14-44-16,8 12-56 15,-9-12-60-15,9 12-22 0,0-12-10 16,0 0-50-16,9 0 9 16</inkml:trace>
  <inkml:trace contextRef="#ctx0" brushRef="#br0" timeOffset="85096.89">28699 13558 95 0,'0'-3'228'0,"-9"-1"-55"15,9 4-40 1,-9 0-53-16,9-4-7 0,0 0 29 15,0-1 13-15,0-3-18 16,0-4-42-16,12-5-32 16,20-2-12-16,29-10-6 15,25-4-7-15,15-3 2 16,8-4-1-16,5 2-3 0,-8 6-5 16,-13 5 1-16,-15 5 3 15,-18 5-1-15,-15 1 7 16,-17 9 7-16,-8-2-1 15,-17-4-4-15,-3 6-3 16,-14 7 4-16,-7 0-10 16,-4 0-5-16,-6 0-19 15,-8 0-36-15,0 7-61 0,-7 10-30 16,3 0-16-16,-2-1-39 16,8 0 22-16</inkml:trace>
  <inkml:trace contextRef="#ctx0" brushRef="#br0" timeOffset="85644.81">28900 13714 199 0,'-12'15'193'16,"12"2"-52"-16,0-8-47 15,0-9-28-15,0 0-2 0,8-9-5 16,15-8-4-16,14-2-4 15,8-10-10-15,15-3-7 16,10-6-8-16,3-1-8 16,7-3-6-16,-1 6-2 15,-6-1-2-15,-10 9 6 16,-9 3 9-16,-13 5 24 0,-9 4-1 16,-12 6-4-1,-3 3-2-15,-5 0 1 0,-4 2-9 16,-3 5-4-16,-2 0-4 15,-3-4-3-15,0 4-10 16,0 0-4-16,0-5-3 16,0 5-1-16,0 0-2 15,0 0-2-15,0 0 6 0,0 0-4 16,0 0 0 0,0 0-4-16,0 0-2 15,0 0 8 1,0 0-5-1,0 0 3-15,0 0 6 0,0 0-6 16,0 0 2 0,-8 0 0-1,0 0-4-15,-1 0-3 16,2 0 2-16,7 0-17 16,0 0-36-16,-8 0-44 15,8 0-42-15,0 0-33 16,0 0-10-16,-8 0-6 15,8 0-16-15,-14 0 14 0</inkml:trace>
  <inkml:trace contextRef="#ctx0" brushRef="#br0" timeOffset="86611.27">27735 14154 36 0,'-14'0'92'15,"7"8"91"-15,7-8-46 16,-8 0-44-16,8 0-33 15,0 0-23-15,0 0 11 16,0 0 14-16,4 0-6 0,7-13-13 16,9 1-2-16,5-9-3 15,9-2-6-15,5-7-4 16,15-2-6-16,6-5-13 16,5 0-2-16,-3 1-5 15,-15 8 1-15,-4 7-4 0,-12 4-2 16,-6 5 3-16,-10 5-2 15,-3 7 2 1,-7 0 6-16,-5 0-12 0,0 0 2 16,0 0-7-16,0 0-12 15,-14 0-14-15,5 7-24 16,-4 5-19-16,-4 2-21 16,-4-2-29-16,2 4-61 15,-6-1 3-15</inkml:trace>
  <inkml:trace contextRef="#ctx0" brushRef="#br0" timeOffset="87424.99">27783 14385 298 0,'-20'0'169'16,"6"9"-67"-16,3-9-45 15,11 0-20-15,-8 0 25 16,8 0 22-16,0 0 7 16,0 0-12-16,0 0-29 0,11-9-5 15,5-2-2-15,5-12-14 16,9 0-1-16,5-6-20 16,12 1 3-16,4-4-5 15,6-1-1-15,4 1-1 16,-4 2 2-16,-3 7 0 15,-11 2 1-15,-7 4 4 16,-8 5 11-16,-10 4 10 16,-7 0 7-1,-2 4 12-15,-1 4-10 0,-8 0-8 0,0 0-20 16,0 0-6-16,0 0 4 16,0 0-8-16,0 0 0 15,0-4 0 1,0 0 4-16,0 1-5 15,0 3 6-15,0 0-2 16,0 0 4-16,0 0-4 0,0 0-9 31,0 0 5-31,0 0-8 0,0 0 3 16,0 0 5-16,0 0-1 16,0 0 1-16,0 0 3 15,0 0-8-15,0 0 4 16,0 0 5-16,0 0-1 15,0 0 4-15,0 0-3 0,0 0-1 16,0 0-2-16,0 0 5 16,0 0 2-16,0 0-3 15,0 0-3-15,0 0 4 16,0 0-2-16,0 0-11 16,0 0 7-1,0 0-1-15,0 0 3 16,0 0-7-1,0 0 8-15,0 0-7 16,0 0 3-16,0 0 1 16,0 0 5-16,0 0-5 15,0 0-5 1,0 0 1 0,0 0 4-1,0 0-3-15,0 0-1 16,0 0 9-16,0 0-22 15,0 0-27-15,0 0-62 0,0 0-89 16,0 0-80-16,0 0-31 16,0 0-18-16</inkml:trace>
  <inkml:trace contextRef="#ctx0" brushRef="#br0" timeOffset="88213.54">25371 15426 275 0,'3'-6'234'0,"1"1"-78"0,0 1-80 15,5 1-41-15,-9 3-11 16,4 0 22-16,1-5 19 16,-5 0-16-16,0 1-21 15,0 4-4-15,0 0 7 0,0 0-3 16,0 0 0-16,0 0-4 15,0 0 12-15,0 0 2 16,0 0 10-16,0 0-12 16,0 0-3-16,0 0-1 0,0 0 2 15,0 0 0-15,0 0-2 16,0 0-1-16,0 0-3 16,0 0 0-16,0 0 1 15,0 0 0-15,0 0-7 0,0 0-3 16,0 0 3-16,0 0 1 15,0 0 4-15,0 0-3 16,0 0-1-16,0 0 3 16,0 0-2-16,0 0-10 15,0 0 12-15,0 0-12 0,0 0 1 16,0 0-9-16,0 0 6 16,0 0-11-16,0 0-2 15,0-3 4-15,0 3-2 16,0 0 0-16,0 0-3 15,0 0-5 1,0-4 1-16,0 4-5 16,0 0-29-16,0-4-56 0,0 4-64 15,0 0-68 1,0 0-52-16,0 0-16 0,0 0-36 16</inkml:trace>
  <inkml:trace contextRef="#ctx0" brushRef="#br0" timeOffset="98026.32">26299 16330 656 0,'-35'-43'198'0,"-1"5"-110"0,3 5-64 15,4 8-17-15,1 10-4 16,-1 3 15-16,-7 12 9 16,-10 0-3-16,-1 25 10 15,-5 11 14-15,-7 16 24 0,-1 18 13 16,-1 20 2-16,0 16-29 15,9 11-21-15,6 6-12 16,10 3-16-16,16-8-8 0,20-12-1 16,4-13 3-16,17-20-13 15,15-16-11-15,10-20-11 16,5-21-20-16,10-19-2 0,-1-23-8 16,2-17 6-1,-8-19 10-15,-10-19 16 0,-14-22 10 16,-21-14 12-16,-9-10 13 15,-9-4 34-15,-13 6 29 16,-7 11-1-16,1 17 31 0,8 23 15 16,0 17-33-16,3 22-39 15,9 23-22-15,8 31 6 16,8 33 8-16,9 27-8 0,12 18-17 16,10 5-6-16,12-1 1 15,8-7-3-15,10-9-5 16,1-11-77-16,-2-13-141 15,-3-16-101-15,-1-13-21 16,-2-16-18-16</inkml:trace>
  <inkml:trace contextRef="#ctx0" brushRef="#br0" timeOffset="98326.52">27039 16551 759 0,'-23'-17'234'0,"2"5"-132"16,8 0-81-16,5 4-12 0,8 0 44 15,0 3 31 1,0-2-26-16,4 2-38 0,13-2-3 16,8-10-4-16,7-3-8 15,9 1 1-15,7-8-3 16,5-1-3-16,7-4 0 0,5-5 0 15,0 0 0-15,4 0-2 16,-2 5-6-16,-10 4-43 16,-10 0-69-16,-10 7-56 0,-14 1-49 15,-9 4-68-15,-11 4 42 16</inkml:trace>
  <inkml:trace contextRef="#ctx0" brushRef="#br0" timeOffset="98609.05">27251 15981 439 0,'0'-34'183'16,"0"10"-63"-16,0 1-55 0,0 6-5 16,0 5 43-16,0 3 25 15,0 9-28-15,0 14 5 16,11 22-4-16,7 25-12 0,7 20-32 15,6 12-20-15,3 9-14 16,0-4-18-16,3-4 2 16,-4-13-7-16,4-7-5 15,-5-18-28-15,-8-11-132 16,-3-8-101-16,-4-13-14 16,-11-8 19-16,-1-16-5 0</inkml:trace>
  <inkml:trace contextRef="#ctx0" brushRef="#br0" timeOffset="98853.13">27893 16062 277 0,'3'-48'265'0,"5"-2"-96"16,5 5-80-16,7 4-45 0,7 2-20 15,11-3 20-15,6 3 6 16,10-3-13-16,8 5-21 16,6 1-10-16,0 3-3 15,-3 10-18-15,-8 6-41 0,-9 0-39 16,-10 10-32-16,-14 7-22 16,-13 0-50-1,-11 12 15-15</inkml:trace>
  <inkml:trace contextRef="#ctx0" brushRef="#br0" timeOffset="99074.69">28113 16233 300 0,'-33'33'273'0,"7"-12"-104"16,10-10-80-16,9-11-51 16,7-4-8-16,7-17 37 0,14-7-2 15,16-8-15-15,7-9-16 16,12 0-18-16,6 1-5 15,6 0-7-15,7 3-3 16,0-2-16-16,3 8-40 16,-9 1-53-16,-11 6-43 15,-14 5-32-15,-8-2-74 16</inkml:trace>
  <inkml:trace contextRef="#ctx0" brushRef="#br0" timeOffset="99789.94">29411 15019 648 0,'17'-41'305'0,"-2"6"-141"15,-1 6-85-15,2 8-41 16,1 4 29-16,1 10 33 15,4 7-10-15,1 7-26 16,6 18-14-16,-1 13-16 16,-1 10-10-16,2 13-6 15,1 9 6-15,-3 6-12 0,-2 2-7 16,0 1 0 0,-6-10-2-16,2-13-3 15,-7-7 3-15,-5-12 3 0,-1-8-1 16,-3-10 2-16,-2-2 13 15,-3-17 22-15,0 0 26 16,0 0-7-16,0-12-22 16,-11-9-23-16,0-15-6 15,-2-16-3-15,1-10-11 0,-1-12 7 16,-1-7-3-16,-3-1 0 16,4 1 0-16,-3-1 6 15,3 5-2-15,2 9-9 16,-1 6 5-16,-1 9-2 15,2 7 2-15,-2 11 0 16,13 11 0-16,-8 2 0 16,8 11 2-16,0-1-2 15,0 3-5-15,0 9 7 16,0 0-14-16,0 0 8 0,-8 9 5 16,-6 14-5-16,-5 14 7 15,-9 12-3-15,-7 13 6 16,-4 2 4-16,4 1-1 15,1 1-9-15,6-4 0 16,3-6 5-16,5-8-5 0,3-11-2 16,9-8 6-16,8-10 0 15,0-5-4 1,0-7 2-16,0-7 0 0,0 0 3 16,0 0-2-16,0-4-3 15,8-8-33-15,6-9-63 16,-2-2-85-16,-4-7-97 15,0 2-53-15,-8-5 11 16,4 2-17-16</inkml:trace>
  <inkml:trace contextRef="#ctx0" brushRef="#br0" timeOffset="100107.09">30377 14466 377 0,'0'-41'344'0,"0"5"-107"0,0 8-117 15,-8 7-60-15,8 9-28 16,0 4-14-16,0 8-12 16,8 12 0-16,13 5-8 15,2-1 0-15,-1-5 4 16,-2 2 4-16,-8-13 5 15,-4 0 12-15,-8-4-3 0,0-13-2 16,-11-7-2-16,2-4-11 16,-3 4 3-1,4 0-11-15,8 7-11 16,-9 5-59-16,1 8-75 0,-8 4-42 16,-4 23-14-16,-9 11-53 15</inkml:trace>
  <inkml:trace contextRef="#ctx0" brushRef="#br0" timeOffset="100306">30508 14817 245 0,'65'11'240'16,"-2"6"-77"-16,4 7-55 16,1 8-5-16,3 6 30 15,-6 6 5-15,-14 9-12 16,-6 8-38-16,-17 4-31 15,-23 5-27-15,-30 4-25 16,-32 3-91-16,-36 8-138 16,-37 0-106-16,-31 5-48 0</inkml:trace>
  <inkml:trace contextRef="#ctx0" brushRef="#br0" timeOffset="101537.94">17029 16727 419 0,'-40'-11'170'0,"-13"11"-83"15,-3 13-42-15,-10 8-21 0,-7 7 10 16,-3 6 20-16,-3 6-14 15,11 5-13-15,14 4-16 16,19 0-6-16,14 3 0 0,21 5-2 16,21 0-3-16,22 5-3 15,28-10 6-15,10-4-5 16,12-6-10-16,-4-18-10 0,1-11-8 16,-10-13-1-16,-10-13-6 15,-10-11 7-15,-15-9 5 16,-12-12 12-16,-13-12 4 15,-16-5 14-15,-4-7 4 16,-20 1 21-16,-8-1 3 0,-1 7 14 16,1 14 23-16,8 8-9 15,4 11-26-15,3 4-13 16,5 8-14-16,8 10-10 0,0 7 3 16,8 7 1-16,9 10 3 15,7 8-9-15,0 4 4 16,5-1-6-16,-1 0-24 15,0-3-64-15,1-6-36 16,-1-2-29-16,-3-8-59 0</inkml:trace>
  <inkml:trace contextRef="#ctx0" brushRef="#br0" timeOffset="101720.29">17351 16628 564 0,'-14'-28'186'0,"6"2"-91"15,8 3-50-15,0-1-20 16,14-9-8-16,15-12-5 16,15-13-12-16,24-11 5 0,22-8-14 15,16-4-38-15,-1 7-49 16,-7 17-39-16,-21 14-49 16,-21 14-26-16</inkml:trace>
  <inkml:trace contextRef="#ctx0" brushRef="#br0" timeOffset="101953">17720 16574 47 0,'-37'50'199'15,"6"-14"-16"-15,5-3-68 16,6-10-41-16,9-5-30 16,-2-6 7-16,13-12 5 15,0 0-2-15,0 0 6 0,9 0-21 16,14-19-18-1,15-15-5-15,14-15-11 0,17-8 1 16,12-8-6-16,9-4 1 16,2-4-21-16,-2-1-43 15,-8 5-43-15,-14 4-46 0,-14 4-86 16</inkml:trace>
  <inkml:trace contextRef="#ctx0" brushRef="#br0" timeOffset="102469.09">18683 15342 284 0,'0'-36'196'15,"0"2"-75"-15,-12 10-33 0,-1 4-24 16,-7 8-28-16,-8 8-14 16,-1 4-6-16,1 0-3 15,3 23 0-15,4 10-1 16,10 17 2-16,11 15-4 16,0 17 1-16,11 11-9 15,10 0-1-15,52 78-3 16,-28-104-4-16,3-23-10 15,2-16-1-15,-7-28-7 16,0-14-3-16,-8-21 9 0,-10-18 3 16,-9-13 10-16,-16-11 6 15,-8-3 7-15,-13-3 2 16,-12 2 22-16,2 7 10 0,-3 13 27 16,6 13 6-16,5 10-31 15,6 15-18-15,4 2-18 16,13 8-2-16,0 13-9 15,8 13 7-15,14 3-2 16,10 9-6-16,12 3 4 0,5 5 0 16,1-5-33-16,-6 1-64 15,0-8-26-15,2-5-14 16,-7-4-34-16,-5-12-47 16</inkml:trace>
  <inkml:trace contextRef="#ctx0" brushRef="#br0" timeOffset="102617.08">19141 15240 417 0,'-8'-28'179'0,"8"-6"-88"16,5 3-53-16,9-2-16 15,12-5-11-15,10-2-4 16,13-5 0-16,13-3-6 16,11-2-3-16,4 2-32 0,-8 3-42 15,-9 9-59-15,-15-2-84 16</inkml:trace>
  <inkml:trace contextRef="#ctx0" brushRef="#br0" timeOffset="102835.78">19283 14560 445 0,'-31'-23'257'0,"5"5"-109"0,9 6-74 15,8 4-38-15,9 8-9 16,0 0 12-16,9 25 34 15,16 11-27-15,15 12-26 16,11 9-7-16,1 9-6 0,0-1-7 16,2-4-12-16,-10-4-32 15,-3-4-79-15,-8-8-48 16,-6-9-36-16,-6-8-51 16</inkml:trace>
  <inkml:trace contextRef="#ctx0" brushRef="#br0" timeOffset="103101.68">19709 14154 436 0,'-11'-83'276'16,"0"13"-94"-16,11 14-86 16,0 16-48-16,0 18-16 15,0 20 9-15,16 14 19 16,10 24-16-16,16 21-19 0,11 12-10 15,7 8-3 1,2 2-13-16,-2-2 8 0,-3-9-4 16,-8-6-10-16,-8-10 5 15,-13-11-8-15,-8-8-72 16,-3-9-55-16,-9-8-48 16,-8-4-11-16,0-12-70 0</inkml:trace>
  <inkml:trace contextRef="#ctx0" brushRef="#br0" timeOffset="103318.25">20461 13420 563 0,'0'-52'197'16,"-9"6"-97"-16,9 10-44 15,-8 8-28-15,8 2 20 16,0 11-5-16,0 2-22 0,0 1-18 15,0 5-5-15,0 7-27 16,0 0-33-16,0 0-45 16,0 0-50-16,0 0-64 0,0 12-256 15</inkml:trace>
  <inkml:trace contextRef="#ctx0" brushRef="#br0" timeOffset="103502.73">20896 14268 910 0,'48'-10'276'0,"-2"10"-143"15,-4 0-63-15,6 13-27 16,-5 8-5-16,-3 11-4 16,-2 12-14-16,-11 18-5 0,-14 19-14 15,-13 20-165-15,-28 18-169 16,-26 12-91-16</inkml:trace>
  <inkml:trace contextRef="#ctx0" brushRef="#br0" timeOffset="104665.86">20289 16164 265 0,'-6'-41'348'16,"6"5"-122"0,0 3-106-16,0 5-60 0,0 4-27 15,0 3-8-15,0 4-2 16,11 10-14-16,6 7 0 15,8 0-3-15,-2 16-4 0,5 16 3 16,6 13 6-16,-6 16-4 16,-8 12 6-16,-8 13-4 15,-12 8-4-15,-8 0 2 0,-16 3-1 16,-17 0 1-16,-16-3-2 16,-11 3-3-16,-17-2 3 15,-17-2 0-15,-11 1-3 0,-11-1 11 16,-6-7 2-1,-3-13-2-15,-5-4 17 0,-3-11 6 16,7-14 3-16,2-12-10 16,10-7-8-16,15-8-17 15,7-17 0-15,16 0 6 0,10 0 1 16,17 0-11-16,10 0 4 16,10-5-4-16,14 0 0 15,1-2 5-15,5 3 1 16,8-1-10-16,3-3 7 0,6 0-6 15,-13 5 7-15,7-1 1 16,-3-1-8-16,9 2-3 16,-8 3 5-16,8 0-10 15,-9 0-8 1,9 0-11-16,0 0 0 0,0 0 3 16,0-5 8-16,0 1 13 15,-12-4 3-15,4-4-4 16,-5-4 8-16,-4 0 0 0,3-7 0 15,-12 0-1-15,1-1 3 16,2-1 3-16,-3 1 0 16,7 0 9-16,-1 7 5 15,8 5-2-15,3 3-10 16,9 7-14-16,0 2 7 16,0 19 9-16,13 21 18 0,9 21-9 15,3 25 1-15,10 16-10 16,4 3-1-16,1 2-2 15,1-5-7-15,0-12 3 0,-8-17 1 16,-4-16 2-16,-10-16-6 16,-2-8 3-16,-5-14 2 15,-8-7 5-15,-4-19-9 16,-8-25-1-16,-14-26-4 0,0-28 5 16,-12-28-9-1,-6-8 4-15,0 0-1 0,4 7 6 16,-1 18 4-16,7 19-5 15,11 21 6-15,3 14-5 16,2 10 1-16,14 4-2 0,0 8-3 16,5 4-6-16,16 3 4 15,15-3 5-15,18-4-4 16,6 2-5-16,5-2-3 16,-1 9-10-16,-2 4-5 0,-5 8 10 15,-9 0 10-15,-11 15-3 16,-13 6 9-16,-11 16 10 15,-13 19 8-15,-26 27 15 16,-8 17-2-16,-12 19 11 16,-3 6 4-16,0 3-11 0,1-11 6 15,7-14-17-15,8-19-11 16,11-17-8-16,5-24 1 16,4-10 6-16,5-9-7 0,8-7-4 15,0-8-1-15,0-9-10 16,0 0-42-16,0-5-68 15,8-11-76-15,0-4-61 16,0-8-21-16,0-10-64 0</inkml:trace>
  <inkml:trace contextRef="#ctx0" brushRef="#br0" timeOffset="106612.72">25948 18009 253 0,'-33'12'197'0,"-5"0"-36"15,7-12-54-15,3 12-33 16,-2-12-8-16,11 0 15 16,2 0 17-16,4 0-4 0,13 0-20 15,9-20-37 1,27-22-22-16,41-23-3 0,50-24-6 15,59-21-7-15,63-13-4 16,40-15 4-16,30-12-5 16,29-9 7-16,19-7 1 15,0-2-2-15,-19 1 2 16,-28 5 1-16,-35 6-1 0,-37 17-1 16,-45 23 6-16,-45 22 40 15,-46 25 122 1,-25 16 81-16,-27 13-35 0,-18 11-129 15,-14 8-86-15,-8 10 0 16,-8 1 0-16,-3 10 0 16,-1 0 0-16,-3 0 0 15,-5 0-154 1,0 17-75-16,-25 11-93 16,-12 10-23-16,-11 7 15 0,-9 2 15 15</inkml:trace>
  <inkml:trace contextRef="#ctx0" brushRef="#br0" timeOffset="107230.11">26337 18381 379 0,'-61'23'232'0,"5"-12"-63"16,7-11-78-16,8 0-40 0,12 0 5 15,9 0 56 1,12-7 5-16,11-14-50 0,27-15-26 15,27-22-14-15,40-24-7 16,50-23-5-16,50-25-6 16,44-17-2-16,35-12-6 15,25-12-1-15,23-1 4 0,10 2 7 16,-13 8-3-16,-23 7-3 16,-24 16 2-16,-35 17 8 15,-29 15-4-15,-34 22 4 16,-34 16 4-16,-38 17 40 15,-25 11 57-15,-26 13 21 16,-22 7-5-16,-10 9-21 16,-7 4-108-16,-14 4-3 15,-14 4 0 1,6 0 0-16,0 9 0 0,0-2 0 16,8 1 0 15,0 0 0 16</inkml:trace>
  <inkml:trace contextRef="#ctx0" brushRef="#br0" timeOffset="107543.3">30007 16184 2047 0</inkml:trace>
  <inkml:trace contextRef="#ctx0" brushRef="#br0" timeOffset="107810.3">30012 16184 2047 0,'4'-8'0'16,"-4"-7"0"-16,0-13 0 15,4-15 0-15,0 0 0 16,-4-14 0-16,0-10 0 15,0-1 0-15,0-6-4 16,-8 5-1-16,-1 8 0 16,9 13 12-16,-8 10-15 15,8 10 3-15,0 7 8 0,0 6-7 16,0 3-2 0,0 7 7-16,0 5-7 15,0 0-11-15,0 0-15 0,0 0-24 16,0 9-25-16,0-1-38 15,0 3-67-15,0 2-34 16,0 8-28-16,0-5 13 16,0 0-13-16,0-3-8 15</inkml:trace>
  <inkml:trace contextRef="#ctx0" brushRef="#br0" timeOffset="109058.26">25778 17890 363 0,'0'-21'229'0,"0"6"-108"16,0-2-75-16,0 6-25 15,0 2-3-15,0 4 20 0,0 2 2 16,0 3-22-16,0 0-4 15,0 0-10-15,0 0 4 16,0 0 4-16,0 0 4 16,0 0-4-16,0 0-1 0,0 0 7 15,0 20 31 1,0 13 36-16,1 7-33 0,8 10-17 16,4 2-23-16,-2 0 2 15,3 5 4-15,1 1 2 16,-1-6-6-16,-3 2-2 15,0-1-2-15,3-9-6 0,-7-7-2 16,1-9-1-16,-2-7 3 16,-3-4 1-16,-3-5-3 15,5-12 0-15,-2 0 2 16,-3 0 10-16,0 0 12 0,5 0-1 16,7-25-8-1,2-3-21-15,17-14-2 16,260-222-190 15,45 24-296-15,-236 162 223-1</inkml:trace>
  <inkml:trace contextRef="#ctx0" brushRef="#br0" timeOffset="110107.91">7597 15159 351 0,'-61'-33'170'0,"-4"12"-79"15,0 17-45-15,0 12-26 0,0 16-9 16,-5 14 12-16,2 7 0 16,8 11 5-16,7 18-4 15,16 19 21-15,17 21-13 16,20 22-6-16,20 6-7 16,17 0-12-16,16-4-1 0,7-16-4 15,8-21-4 1,2-21 0-16,-5-29-2 15,-5-18 2-15,-6-33 1 0,-10-16-2 16,-7-29-12-16,-17-28-5 16,-17-33 10-16,-11-24 9 15,-15-21 9-15,-11 1 15 16,-5 7 32-16,-7 17 40 0,3 19-2 16,5 26-7-16,11 17-25 15,2 19-35-15,9 12-20 16,16 17-12-16,0 16 8 15,11 32-2-15,14 25 0 16,12 21-1-16,15 15 2 16,14 9-1-16,3-4-9 15,3-8-41-15,1-18-50 0,-7-11-25 16,-9-16-7-16,-6-8 5 16,-4-17 5-16,-7-20-28 15,-8-12-61-15</inkml:trace>
  <inkml:trace contextRef="#ctx0" brushRef="#br0" timeOffset="110389.35">7994 15028 241 0,'-28'-12'250'15,"-1"0"-102"-15,10 3-72 16,2 9-41-16,4-4-6 15,6 0 25-15,7 0 21 0,0-3-24 16,7-2-24-16,18-3-11 16,16-9-8-16,19-12-8 15,23-6 2-15,10-11-5 16,16-6 6-16,5-6-2 0,0 2-5 16,-5-2-23-1,-11 5-37-15,-17 8-45 0,-20 5-36 16,-21-2-115-16</inkml:trace>
  <inkml:trace contextRef="#ctx0" brushRef="#br0" timeOffset="110639.98">8059 14100 472 0,'-45'-7'197'0,"14"-3"-102"16,9 10-61-16,22 0-25 15,5 10 0-15,15 9 3 0,21 13 22 16,11 21 22 0,13 18 2-16,9 12-22 0,2 17-22 15,-3 5 0-15,-2 1-7 16,-6 0-7-16,-5-5 7 16,-3-8-12-16,-5-15 5 0,-6-13-31 15,-6-11-78-15,1-19-39 16,-5-17-11-16,0-23-109 15</inkml:trace>
  <inkml:trace contextRef="#ctx0" brushRef="#br0" timeOffset="110855.79">9099 14157 610 0,'0'-36'177'0,"0"8"-92"16,0 3-48-16,0 4-21 15,8-2 1-15,16-10 7 0,12-13-13 16,18-11-4-16,11-5-5 16,12-2 3-16,4-1-5 15,1 9 2-15,-9 11-28 16,-16 4-38-16,-12 8-50 16,-27 5-63-16,-13 3-52 0</inkml:trace>
  <inkml:trace contextRef="#ctx0" brushRef="#br0" timeOffset="111105.11">9173 13290 417 0,'-22'-16'253'16,"7"3"-121"-16,7 1-69 0,8 5-35 16,0 1-12-16,0 6-3 15,0 0-4-15,8 13 18 16,7 16 18-16,15 15-3 0,10 18-15 15,4 23-14 1,5 21-4-16,5 7-4 16,-2 2-3-16,1-6 4 0,0-9-5 15,-4-15 3-15,-9-13-9 16,-7-15-27-16,-10-15-61 16,-2-16-43-16,-8-4-25 15,-5-22-61-15</inkml:trace>
  <inkml:trace contextRef="#ctx0" brushRef="#br0" timeOffset="111421.27">10154 12781 617 0,'-19'-20'197'15,"2"9"-105"-15,2 2-50 16,6 4-25-16,9 5-11 15,0 0-9-15,0 0-2 0,9 0-2 16,2 0 2-16,10 0-4 16,-2 0-10-16,1 0 0 15,2-2 8-15,-7-8-1 0,-1-5 3 16,-14-8-5-16,0 0 12 16,-17-1 11-16,-4 0 9 15,2-2 3-15,-3 9-11 16,3 4-3-16,-2-2-5 15,4 12-32-15,6 3-58 16,-2 12-44-16,2 13-95 0</inkml:trace>
  <inkml:trace contextRef="#ctx0" brushRef="#br0" timeOffset="111637.42">10764 13358 636 0,'41'0'183'16,"0"0"-84"-16,2 17-33 15,11 12-15-15,3 11 21 16,-1 17-14-16,-8 17-11 0,-7 16-10 16,-11 17-6-16,-19 21-10 15,-22 19-29-15,-22 19-105 16,-22 10-132-16,-28 0-76 0</inkml:trace>
  <inkml:trace contextRef="#ctx0" brushRef="#br0" timeOffset="113185.46">7423 17121 44 0,'-17'0'163'0,"1"12"24"0,-1-12-50 16,5 7-37-16,12-7-42 16,-8 0-12-16,8 0 11 15,0 0 6-15,0 0-12 16,0 0-28-16,13-3-17 15,2-13-4-15,10-8 3 16,16-10-4-16,6-6 0 16,15-4-5-16,3-6 7 0,0 5-2 15,-5 1 0-15,-2 2-3 16,-9 10 2-16,-9 7 2 16,-12 6 0-16,-6 6 4 0,-7 1-3 15,-7 8-1-15,-4 4-2 16,-4 0-8-16,0 0-1 15,0 0-12-15,0 0-15 16,0 0-24-16,-9 0-30 0,2 8-13 16,-4 5-49-16,-3 0-38 15</inkml:trace>
  <inkml:trace contextRef="#ctx0" brushRef="#br0" timeOffset="113521.07">7573 17283 61 0,'-22'12'205'0,"7"-12"-24"0,3 0-55 16,12 9-54-16,0-9-36 16,0 0-5-16,0 0 2 15,4-9-5-15,16-6-16 16,21-13-5-16,19-11 0 15,18-8 7-15,12-7 8 16,3-3 4-16,0 4-5 0,-3 5-8 16,-14 3-4-16,-15 8-5 15,-11 5 10-15,-14 7 7 16,-7 8 6-16,-15 10-4 0,0-1-7 16,-11 3-5-16,-3 5-9 15,0 0-26-15,0 0-24 16,0 0-59-16,0 0-44 0,-12 0-51 15,12 0-18 1</inkml:trace>
  <inkml:trace contextRef="#ctx0" brushRef="#br0" timeOffset="114633">8726 15981 64 0,'-16'12'145'16,"-1"-12"30"-16,6 0-56 0,11 0-39 15,0 0-38-15,0 0-8 16,0-8 5-16,14-8-15 16,19-20 1-16,16-21-7 15,16-22-1-15,20-10 5 0,13-4 8 16,7-6 9-16,13 3 2 16,12-2-10-16,9 4-6 15,2 3-11-15,-2 5-2 0,-14 6-3 16,-7 8 9-16,-13 6-5 15,-15 12-3-15,-17 11 3 16,-21 10 8-16,-14 9 9 16,-14 7 4-16,-7 5 2 15,-6 3-2-15,-11 5-14 16,0 4-6-16,0 0-6 0,-11 0-19 16,-10 13-50-16,-12 2-54 15,-8 14-45-15,-8 8-23 16,-11 4-71-16</inkml:trace>
  <inkml:trace contextRef="#ctx0" brushRef="#br0" timeOffset="115043.97">8998 16311 287 0,'-37'33'250'16,"9"-9"-87"-16,4-5-80 16,7-5-43-16,4-7-19 0,13-7 22 15,0 0 23-15,0 0-1 16,0-7-38-16,22-14-11 16,18-25-7-16,20-18-5 0,30-26-5 15,21-28-4 1,25-11 5-16,30-7 9 0,18 5-4 15,2 11 5-15,-2 6 1 16,-14 12 0-16,-20 12-4 16,-23 16 6-16,-23 13 14 0,-22 18 29 15,-22 5 18-15,-18 14-4 16,-14 2-7-16,-8 11-13 16,-3 3-13-16,-11-1-12 15,3 6-12-15,-9 3-6 0,0 0-3 16,0 0-14-16,0 0-22 15,0 0-65-15,0 0-77 16,0 0-59-16,0 0-28 16,0 0-39-16</inkml:trace>
  <inkml:trace contextRef="#ctx0" brushRef="#br0" timeOffset="133453.78">14121 9361 496 0,'-79'0'197'0,"-11"9"-94"15,1 20-55-15,2 19-20 16,10 21 40-16,9 13 24 16,14 12-25-16,19 3-28 0,15 5-12 15,20-5-14-15,20-7-9 16,24-11-6-16,21-17 0 0,16-23-14 15,9-15-19-15,2-24-57 16,1-21 17-16,-6-21 11 16,-19-20 28-16,-14-17 18 0,-22-5 11 15,-24-10 28-15,-20 4 11 16,-21 4 39-16,-16 13 14 16,-6 16-3-16,-2 12 5 0,0 16 1 15,8 17-14 1,3 12-15-16,14 29-19 0,12 15-15 15,20 9-14-15,3 5-3 16,22 2-8-16,15 2 2 16,19-2-1-16,10-10-37 0,7-10-97 15,9-10-104-15,-1-19-35 16,-2-20-38-16</inkml:trace>
  <inkml:trace contextRef="#ctx0" brushRef="#br0" timeOffset="133624.92">14728 9503 455 0,'-17'-36'237'0,"4"4"-90"16,7 3-64-16,6 0-44 15,6-2-16-15,19-7-2 0,17-6 0 16,14-4-3-16,9-10-8 16,8 5-9-16,4 0-14 0,-9 5-65 15,-3 8-74-15,-11-2-35 16,-18 6-88-16</inkml:trace>
  <inkml:trace contextRef="#ctx0" brushRef="#br0" timeOffset="133826.28">14991 8854 428 0,'-32'-13'199'16,"2"5"-50"-16,8 4-35 15,1-1 2-15,7 5 20 0,3 0-2 16,11 0-56-16,0 0-38 15,77 135-9 1,-4-26-51 0,-32-51-104-1,81 96-692 1</inkml:trace>
  <inkml:trace contextRef="#ctx0" brushRef="#br0" timeOffset="134085.74">15811 8593 959 0,'-60'-28'243'0,"7"-1"-121"15,13 8-75-15,11 0-18 16,7 6-23-16,11 3 2 0,11-4-11 15,16-10 3 1,19-6-4-16,8-5 0 0,10-3-1 16,7 4-4-16,5-2-52 15,2 7-91-15,-11 1-58 16,-5 10-16-16,-10 13-67 0</inkml:trace>
  <inkml:trace contextRef="#ctx0" brushRef="#br0" timeOffset="134241.67">15873 8893 253 0,'-33'55'253'0,"9"-16"-69"16,8-9-70-16,2-11-39 15,14-7-18-15,5-12 0 16,20-19-11-16,15-15-12 16,21-13-16-16,17-20-9 0,10-6-68 15,-1-8-111-15,-11-9-118 16</inkml:trace>
  <inkml:trace contextRef="#ctx0" brushRef="#br0" timeOffset="134702.15">16814 7746 487 0,'9'0'181'0,"-6"0"-77"15,-3 0-30-15,0 0 18 0,-8 12 19 16,-7 1 8-16,-6-1-30 15,-3-4-29-15,-7 0-24 16,-7-8-20-16,-6 0-5 16,-1 0 0-16,-4-8 19 0,10-9 11 15,-1-11 0-15,18-8-12 16,5-9-20-16,17-5-8 16,17-3-1-16,23 1-4 0,13 7 4 15,12 7 0-15,3 10-4 16,5 16 0-16,1 21 10 15,-1 28 3-15,-5 23 16 16,-9 26-2-16,-19 23-6 16,-20 22 11-16,-20 17 7 0,-29 2-3 15,-15 1-7-15,-13-13-2 16,-8-21 11-16,3-18 15 0,10-28 50 16,13-21 13-16,9-17-112 15,14-21 0-15,16-21 0 16,24-27 0-16,29-21 0 0,23-24 0 15,27-20 0-15,15-18 0 16,7-3 0-16,16-1 0 16,14 10 0-16,17 7 0 0,1 14-247 15,-1 9-161-15,-14 18-55 16,-25 20 4-16</inkml:trace>
  <inkml:trace contextRef="#ctx0" brushRef="#br0" timeOffset="135102.04">18680 6777 686 0,'-9'0'266'16,"9"0"-137"-16,-9 0-65 0,9 0-29 15,0 0-17-15,0 0-6 16,0 0-2-16,0 0-5 15,0-5-2-15,-8-2-2 0,0 0 1 16,0-3-1-16,-4-2 0 16,4 0-1-16,0 0 2 15,-1 3-5-15,1 6-15 16,-4-1-29-16,-5 4-92 0,-2 12-51 16,-1 8-13-16,-9 10-47 15</inkml:trace>
  <inkml:trace contextRef="#ctx0" brushRef="#br0" timeOffset="135282.69">18680 7221 353 0,'56'19'170'0,"1"2"-38"0,-6 3-30 16,0 2-15-16,-12 2 9 16,-6 4-7-16,-14 5-19 15,-19 11-31-15,-23 26-15 16,-34 28-38-16,-33 21-89 0,-28 15-104 15,-27 12-44-15,-26 1-36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45:57.9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15191 6064 368 0,'-22'0'233'0,"11"-7"-59"0,-1-5-40 15,12-5-32-15,-8-3 2 16,8-5 12-16,0-3 15 16,0-8 21-16,0-5-20 0,0-4-9 15,0 1-21-15,0 2-39 16,-12 2-16-16,-10-2-20 0,-1 11-11 15,-10 5-12-15,-7 11-4 16,-9 15 1-16,-12 25-8 16,-8 26 0-16,-8 27 8 0,-1 28-4 15,5 19-2-15,13 15 4 16,15-2 5-16,16-4-10 0,29-10 8 16,10-20-6-16,12-19 1 15,16-16-2-15,9-19-5 16,10-22-9-16,5-20-14 15,8-20-14-15,4-29-19 0,-3-20 6 16,-3-19 17-16,-2-14 13 16,-14-16 22-16,-13-9-1 15,-16-6 16-15,-15 6 35 0,-8 13 51 16,0 22-4-16,-16 18-38 16,1 25-23-16,-6 30-11 0,0 30-4 15,4 26-9-15,6 33 11 16,11 19-7-16,8 16-3 15,15 10-3-15,16 0-5 16,4-14-38-16,13-11-53 0,10-20-80 16,7-22-128-16,12-24-81 15,5-32-54-15</inkml:trace>
  <inkml:trace contextRef="#ctx0" brushRef="#br0" timeOffset="281.23">16603 5751 599 0,'-40'-4'388'16,"6"4"-199"-16,11 0-114 16,7 0-52-16,7 0-2 15,9-8 50-15,9 0-36 16,16-1-20-16,19 2 4 15,21-5-10-15,20 0 1 0,12-10-7 16,10 3 3-16,-2-6-6 16,-4 1-1-16,-3-1 1 15,-3 2-26-15,-16-4-53 0,-11 8-90 16,-9-1-87-16,-16-5-69 16</inkml:trace>
  <inkml:trace contextRef="#ctx0" brushRef="#br0" timeOffset="499.06">17095 5178 478 0,'-32'-24'445'0,"2"-2"-166"16,7 7-129-16,2 7-77 0,5-2-10 16,7 7 9-16,9 7-8 15,0 0-31-15,0 0-20 16,0 24 2-16,12 25-8 0,5 26 4 15,8 26-9-15,11 20 3 16,5 13-2-16,8 5-31 0,3-5-133 16,5-11-151-1,5-18-86-15</inkml:trace>
  <inkml:trace contextRef="#ctx0" brushRef="#br0" timeOffset="747.31">18191 5584 1551 0,'-40'-36'496'0,"10"7"-496"16,24 1 0 0,17-1-186-16,14 1 104 0,15 0 92 15,14-4 34-15,14-2-21 16,19-3-12-16,12 2-2 0,9 1-2 15,-4 6-11-15,-7 4-16 16,-7 4-83-16,-10 2-128 0,-15 6-117 16,-11 1-22-16,-18-1-21 15</inkml:trace>
  <inkml:trace contextRef="#ctx0" brushRef="#br0" timeOffset="980.7">18556 4929 662 0,'-28'-24'330'0,"4"2"-122"15,8 7-105-15,2 2-56 16,14 13-14-16,0 0-19 0,0 21 6 16,14 20 60-16,14 20-5 15,12 20-27-15,11 26-28 0,0 14-3 16,2 10-9-16,-1 4-15 15,1-10-68-15,-4-3-137 16,-5-15-107-16,-2-19-46 16</inkml:trace>
  <inkml:trace contextRef="#ctx0" brushRef="#br0" timeOffset="1747.24">20444 4380 979 0,'0'-5'252'0,"0"5"-226"16,0 12-71-16,8 9 18 16,5-1 14-16,-1 1 5 15,1-4 3-15,-2-7-10 0,3-10-7 16,-3 0-12-16,-3 0 2 16,-4-8-10-16,-4-7-8 15,0-6 22-15,-12-3 19 0,1-4 12 16,-6 2 0-16,-8 7-2 15,-4 8-3-15,-2 0 2 16,-11 11-5-16,-2 0-1 0,0 13-18 16,-1 8-63-16,8 3-49 15,5 9-95-15</inkml:trace>
  <inkml:trace contextRef="#ctx0" brushRef="#br0" timeOffset="1972.08">20993 5157 956 0,'28'-17'370'16,"-3"2"-191"-16,-5 6-92 0,-3 2-47 16,-6 7-16-16,1 0-1 15,-3 12 9-15,-9 7-5 16,0 15-4-16,-21 18-8 0,-15 30-8 15,-24 28-70-15,-30 25-231 16,-23 15-119-16,-18 5-6 16</inkml:trace>
  <inkml:trace contextRef="#ctx0" brushRef="#br0" timeOffset="2910.61">15471 10005 300 0,'-25'0'266'15,"5"0"-101"-15,4 0-82 16,4 0-35-16,12 0-11 16,0 0 29-16,0 0 6 15,0 0-17-15,20-17-18 0,19-7 16 16,23-16-2-16,26-10-12 15,23-7-3-15,15-4-11 16,7-3-14-16,6 2-6 0,-9 5-3 16,96-32 8-1,-139 52-15-15,-22 9-17 0,-16 8-44 16,-17 2-52-16,-20 7-80 16,-12 2-35-16,-20 1-41 15</inkml:trace>
  <inkml:trace contextRef="#ctx0" brushRef="#br0" timeOffset="3193.55">15876 9292 389 0,'-28'-16'295'0,"4"1"-137"15,3 2-85-15,4 1-32 0,6 5-1 16,11 1 10-16,0 2-10 15,0 4-24-15,0 0-1 16,0 12-7-16,16 13-1 0,12 16 7 16,12 20 0-16,10 16-3 15,7 17-7-15,3 7 1 0,2 10-4 16,0-2-5 0,-2-2-2-16,-4-7-27 0,-3-11-66 15,-1-5-56-15,2-15-29 16,-10-17-91-16</inkml:trace>
  <inkml:trace contextRef="#ctx0" brushRef="#br0" timeOffset="3510.97">17408 9147 154 0,'-14'-5'270'15,"3"-4"-83"-15,11 9-58 16,-7-3-59-16,7 3-18 0,0-4 4 16,0-1 22-16,7-2 14 15,9-5-5-15,12-4-17 16,18-14-31-16,14-7-7 0,16-3-12 15,14-4-10-15,8-1-6 16,0 0 2-16,-5 5-4 16,-8 2-7-16,-7 9-25 15,-13 6-67-15,-16 1-74 0,-13 8-52 16,-10-3-50-16</inkml:trace>
  <inkml:trace contextRef="#ctx0" brushRef="#br0" timeOffset="3759.33">17720 8556 457 0,'-21'-17'253'0,"10"1"-129"0,3 4-65 16,8 5-29-16,-9 7-9 15,9 0 5-15,0 11 39 0,17 13 31 16,8 17-7-16,10 13-30 15,10 10-30-15,3 10-13 16,0 3-8-16,7 0-6 0,-3-4-4 16,-4 1-55-16,2-5-121 15,-7-7-68-15,-4-10-64 0</inkml:trace>
  <inkml:trace contextRef="#ctx0" brushRef="#br0" timeOffset="4325.3">19356 8211 430 0,'0'-43'223'0,"0"12"-111"16,0 3-67-16,0-1-31 15,-11 8 2-15,2 2 14 0,-2 2 16 16,-1 5-13-16,-2 3-4 16,-2 5-12-16,-1 4-5 15,-2 8-4-15,-2 9 4 16,-10 8 5-16,-12 10-5 0,4 15 2 16,-1 11-6-16,4 8 8 15,7 12-7-15,4 9 8 16,13 3-11-16,12 4 3 0,12-2-6 15,7-9-6-15,16-12 8 16,4-15-9-16,6-10 5 0,0-17-8 16,-2-11-13-16,8-21-1 15,-7-11-22-15,-3-19-5 16,-9-10 6-16,-8-13 5 16,-7-8 18-16,-14-8 6 0,-3-9 2 15,-20-8 13-15,-9-3 8 16,-4-4-2-16,-2 12 40 0,2 15 38 15,9 13-14-15,3 17-30 16,4 10-22-16,8 14-13 16,9 12-5-16,0 25 6 0,9 17 4 15,16 15 9-15,12 12 3 16,12 7-6-16,8 3-8 0,4-6-5 16,4-13-4-16,3-6-8 15,2-14-60-15,-2-16-95 16,6-12-77-16,-9-12-86 15</inkml:trace>
  <inkml:trace contextRef="#ctx0" brushRef="#br0" timeOffset="4543.08">20190 7424 519 0,'-21'-25'369'16,"5"9"-160"-16,-1 4-104 0,6 5-52 15,3 7-5 1,8 0 38-16,-9-5 17 0,9 0-16 16,0 3-32-16,0-3-26 15,0 5-11-15,4 0-16 0,1-6-16 16,-2 4-36-16,2 2-96 16,-2 0-96-16,5 0-47 15,1 0-30-15,-1 0 18 0</inkml:trace>
  <inkml:trace contextRef="#ctx0" brushRef="#br0" timeOffset="4790.78">20416 8137 638 0,'9'17'247'0,"-1"-5"-102"15,3-12-42-15,10 0 69 16,9 13 76-16,1-2 34 0,14 5-70 15,8 8-212-15,4 14 0 16,0 10 0-16,-4 9 0 0,-9 8 0 16,-13 5 0-16,-9 2 0 15,-22 6 0-15,-14 7 0 16,-17 1 0-16,-17 7-65 0,-23 2-655 16,-13 2 92-16</inkml:trace>
  <inkml:trace contextRef="#ctx0" brushRef="#br0" timeOffset="9184.37">22824 4696 1137 0,'-13'-15'535'0,"3"-6"-310"0,-7-2-264 16,1-15-43-16,-7-10 44 16,-7-9 64-16,-10-17 49 0,-6-11 79 15,-6-13-100-15,-5-4-54 16,-6-7 0-16,-16-10 0 16,-6-2 0-16,-14-5 0 0,-5 2 0 15,-10 4 0-15,-4 1 0 16,-12 6 0-16,-12 7 0 15,-16 4 0-15,-26 7 0 0,-23 10 0 16,-24 8 0-16,-12 11 0 16,-1 10 0-16,4 7 0 15,4 7 0-15,-3 14 0 16,-12 11 0-16,-18 17 0 16,-11 14 0-16,-11 14 0 15,-14 22 0-15,-14 14 0 0,-12 17 0 16,-23 13 0-16,-11 7 0 15,4 13 0-15,7 14 0 16,10 9 0-16,5 13 0 0,7 14 0 16,2 15 0-16,18 20 0 15,16 13 0-15,13 11 0 16,13 22 0-16,11 28 0 16,11 28 0-16,9 13 0 0,15 12 0 15,26-1 0-15,22 12 0 16,35 26 0-16,34 27 0 15,39 10 0-15,36 3 0 0,32 2 0 16,32 0 0-16,25-18 0 16,24-14 0-16,21-19 0 15,142 287 0-15,-107-353 0 16,5-15 0-16,13-9 0 0,10-11 0 16,15-11 0-16,15-8 0 15,20-11 0-15,20-7 0 0,20-12 0 16,19-12 0-16,18-9 0 15,21-12 0-15,24-12 0 16,33-14 0-16,19-9 0 0,17-19 0 16,20-18 0-16,13-27 0 15,12-30 0-15,4-42 0 16,0-38 0-16,3-38 0 0,0-52 0 16,-11-41 0-16,-20-56 0 15,-20-51 0-15,-26-55 0 0,-21-44 0 16,-25-39 0-16,-28-47 0 15,-30-39 0-15,-29-33 0 16,-25-38 0-16,-19-23 0 16,144-577 0-16,-193 622 0 15,-19 34 0-15,-17 52 0 0,-21 56 0 16,-33 57 0-16,-34 45 0 16,-39 36 0-16,-43 20 0 15,-39 14 0-15,-41 7-412 0,-35 7-87 16,-38 5 42-16</inkml:trace>
  <inkml:trace contextRef="#ctx0" brushRef="#br0" timeOffset="10998.18">14541 7615 138 0,'-22'0'228'0,"8"0"-72"16,0 0-60-16,3 0-44 15,-2 0-24-15,5 0 6 16,8 0 17-16,-8 0 13 0,0 0 6 16,8 0-9-16,-9 0-14 15,9 9-8-15,0-9-6 16,0 0-10-16,0 0 0 16,0 0-1-16,0 0-7 15,0 0 13-15,0 0-8 0,9 0-2 16,11-9-6-16,25-10 15 15,31-19 7-15,38-14 1 16,41-21-6-16,36-19-12 0,45-12-11 16,49-22-1-16,34-8 1 15,20-14-2-15,5-15-5 16,9-7 1-16,4-1 4 0,-3 0-7 16,-17 12 4-16,-29 17-1 15,-28 15 4-15,-35 19-2 16,-44 22 7-16,-29 16 2 15,-39 18 4-15,-27 10 5 16,-30 11 5-16,-19 10 12 0,-16 4 5 16,-12 5 8-16,-9 0 8 15,-7 5 23-15,-1 7 20 0,-8-5 19 16,-4 1-70-16,-7 4-50 47</inkml:trace>
  <inkml:trace contextRef="#ctx0" brushRef="#br0" timeOffset="11087.18">19658 5259 2029 0,'0'0'-315'15,"-9"12"-74"-15,1-1-30 0,-8 10-12 16</inkml:trace>
  <inkml:trace contextRef="#ctx0" brushRef="#br0" timeOffset="11951.31">16173 11767 227 0,'-57'12'250'15,"4"1"-83"-15,5-4-61 16,2 1-49-16,12 1-26 16,0 1-5-16,9-12 32 15,8 7 11-15,6-7-10 0,-1 0-3 16,12 0-7-16,0 0-15 15,4 0 0-15,21-17 12 16,23-15 19-16,34-24 7 0,39-23-15 16,50-22-21-16,44-21-21 15,35-16-9-15,39-18-1 16,33-6-2-16,22-9-6 0,10-8 0 16,-6 4 5-16,-9-1-3 15,-11 10 2-15,-15 12 0 16,-15 14 1-16,-32 19-1 15,-26 19 2-15,-37 11 16 0,-31 19 21 16,-38 18 24-16,-33 14 20 16,-25 7 37-16,-24 9 35 0,-14 5-124 15,-14 6-32-15,-7 4 0 16,-6 6 0-16,-3 3 0 0,0 0 0 16</inkml:trace>
  <inkml:trace contextRef="#ctx0" brushRef="#br0" timeOffset="12099.93">21037 9236 1816 0,'0'0'-357'0,"0"0"0"16,0 0 40-16,-11 0 13 16</inkml:trace>
  <inkml:trace contextRef="#ctx0" brushRef="#br0" timeOffset="13591.69">23141 6541 575 0,'-36'17'307'0,"3"-10"-34"15,4-7-128-15,11 9-73 0,5-9-14 16,0 0 21-16,13 0 16 16,0 0 14-16,0 0-20 0,0 0-28 15,0 0-34-15,17-13 2 16,15-7-4-16,19-18 1 0,31-18-2 16,24-16-4-16,28-22-5 15,25-12-9-15,16-7 3 16,11-6-11-16,4 0 5 0,-6 14-1 15,-15 8-2-15,-14 14 0 16,-21 14 0-16,-24 17 0 16,-24 10 0-16,-25 10 0 15,-17 8 0-15,-12 7 0 0,-7 6 0 16,-8 1 0-16,-6 10 0 16,-3 0 0-16,-8 0-44 31,0 0-93-31,0 0-79 0,0 0-83 15,0 0-34-15,0 0 23 16,0-2-15-16</inkml:trace>
  <inkml:trace contextRef="#ctx0" brushRef="#br0" timeOffset="14708.31">26252 4204 184 0,'0'-7'216'16,"-13"-2"-33"-16,13 1-30 15,0 4-57-15,-8 0-31 0,8 4-8 16,0 0 7-16,0 0 10 16,0 0 1-16,0 0-35 15,-6 0-16-15,6 0-15 0,0 0-5 16,0 0-6-16,0 11-4 15,0 10 6 1,6 12 3-16,5 12-4 0,7 16 3 16,7 12 3-16,-3 12-3 15,8 5-1-15,-3 0-4 16,-2-6 8-16,4 0-11 16,-1-12 7-16,-3-12 1 0,-5-6-8 15,-3-13-11-15,-3-8-29 16,0-10-52-16,-2-6-45 0,-8-9-36 15,-4-8 14-15,0-8-18 16</inkml:trace>
  <inkml:trace contextRef="#ctx0" brushRef="#br0" timeOffset="15058.06">25954 3541 497 0,'-34'-16'235'16,"0"8"-119"-16,-2 8-67 16,27 12-48-1,9 8-2 1,17 5 5-16,8 4-4 0,7-1-4 16,4-4-39-16,1-7 14 15,-1-10-5-15,1-7 7 16,-9-19-12-16,-3-19-10 0,-9-10 4 15,-16-13 14-15,0-5 19 16,-16 5 16-16,-9 9 9 16,-3 7 4-16,0 12-8 15,3 12-6-15,-3 14 4 16,-1 7-5-16,-2 16-1 0,-3 16-2 16,9 21-23-16,10 16-30 15,3 8-88-15,-1 7-65 16</inkml:trace>
  <inkml:trace contextRef="#ctx0" brushRef="#br0" timeOffset="15740.32">26712 4086 441 0,'0'-12'260'0,"-9"4"-90"16,9-1-93-16,0 6-40 0,0 3-15 16,0 0-20-16,0 0-1 15,9 24-2 1,7 17 5-16,7 12-9 0,3 12 7 16,2 9-1-16,-6 2 1 15,0-7 1-15,-3-7-6 0,-3-12 3 16,-2-15 7-16,-11-6-4 15,-3-8 4-15,0-9-3 16,0-12 2-16,0 0-3 0,0-9-13 16,0-21-8-16,0-17 2 15,0-22 10-15,0-13 10 16,9 1 0-16,2 12 5 16,6 12-8-16,-1 16-4 0,8 17 6 15,6 15 1-15,1 9-5 16,6 25 5-16,3 15-1 15,2 10 2-15,-3 6 2 0,-1 6-5 16,-6-2-25-16,-2-6-94 16,-8-6-70-16,-1-11-79 15</inkml:trace>
  <inkml:trace contextRef="#ctx0" brushRef="#br0" timeOffset="16057.33">27616 3911 300 0,'0'-16'286'0,"0"7"-75"16,0 2-105-16,0 0-59 15,0 2-27-15,0-1 0 16,0 2-11-16,0-3-10 0,0-5-30 16,0-8-7-16,0-10-10 15,0-1 21-15,-11-7 15 16,-1 5 17-16,-4 10 19 0,-6 7-6 15,-2 7-5-15,-1 9-1 16,-4 13 4-16,-2 15 1 16,2 17-8-16,8 12-2 15,9 12 2-15,12 5-11 0,12-1-10 16,9-4-2-16,11-11-27 16,14-19-7-16,2-9-44 15,10-19-27-15,-1-15-29 0,-1-16-77 16</inkml:trace>
  <inkml:trace contextRef="#ctx0" brushRef="#br0" timeOffset="16423.48">27929 3444 428 0,'-16'-46'249'0,"2"14"-89"16,5 8-85-16,1 7-40 15,-1 9-23-15,9 8-1 16,0 17-3-16,0 19-1 15,9 22 3-15,2 15-4 0,9 8 1 16,0 4-6-16,0-3 3 16,-1-13-6-16,-2-15 6 15,-4-19-2-15,-5-6 2 16,-8-12 7-16,0-17 14 0,0-10-21 16,-12-14-9-1,3-21-5-15,9-19 14 0,0-14 1 16,0-3-4-16,13 4 1 15,0 16 0-15,3 11 3 16,-4 19-8-16,-1 5 5 16,2 10-1-16,0 12 5 15,-2 4-2-15,6 8-5 0,-6 4 5 16,2 0-4-16,3 2-18 16,-2-2-98-16,-3 0-84 15,-5-5-68-15,2-7-205 16</inkml:trace>
  <inkml:trace contextRef="#ctx0" brushRef="#br0" timeOffset="16772.25">28351 3256 303 0,'8'12'171'0,"1"0"-85"0,0 0-40 16,2 0-26-16,5-3-3 15,4-1-6-15,6-8-1 16,0 0-6-16,8-4-6 15,-3-12-15-15,3-5-5 16,-1-12-8-16,-10-3 19 0,-7-9 1 16,-16 5 17-16,0 4 24 15,-19 10 20-15,-1 11-25 16,-10 6-8-16,1 9-4 16,-2 21 6-16,-3 10-3 15,8 15-4-15,5 2 3 16,21 6-4-16,8 3-4 15,15-5 2-15,15-11-6 0,10-13-3 16,14-7-9-16,7-21-4 16,2 0-30-16,-4-17-18 15,-7-7-19-15,-7-8 1 16,-11 0-44-16,-15-1-53 0</inkml:trace>
  <inkml:trace contextRef="#ctx0" brushRef="#br0" timeOffset="20249.77">29098 2845 359 0,'-11'-4'242'0,"2"-1"-31"15,9 3-86-15,-9-3-51 16,9 5-19-16,0 0-17 16,0 0-17-16,0 0-10 15,0 7-11-15,0 10 2 0,13 8-2 16,3 7 5-16,6 8-8 15,-3 2 9-15,5 0-7 16,-2-12 1-16,-8-4 4 16,-1-7-8-16,-5-6 7 15,-8-13 3-15,4 8 0 0,-4-8 0 16,0-8-12-16,0-12-18 16,0-13-1-1,0-15 9-15,0-9 12 0,8-10 8 16,5 6 0-16,0 9 1 15,-7 11-5-15,3 13-3 16,-1 6-1-16,0 11-2 16,5 11 7-16,-1 0-6 15,3 16 5-15,2 5-2 0,0 3 2 16,-5 0 0-16,-1-3 0 16,-2-5 3-16,-4-9-5 15,-2-7-17-15,2 0 1 16,-5 0-4-16,0-2-18 15,0-15-5-15,0-11 3 16,6-9 17-16,2 1 19 16,1 6 7-16,-4 7-4 15,2 7-3-15,1 7 8 16,6 9-4-16,2 0 3 0,2 12 2 16,13 4-3-16,0 4 1 15,2 1-1-15,-1-5 1 16,1-7-11-16,-1-9-4 15,0-14-34-15,1-14-27 16,-5-15-4-16,-3-14 25 16,-7-10 24-16,-10-5 22 15,-8-2 12-15,0 4 7 0,0 9 13 16,0 21 8 0,-14 12-8-16,2-2-5 15,12 39-12 1,0 16-5-16,8 10 1 0,10 15 0 15,5 3-1-15,10-4-4 16,2-4-12-16,7-8-43 16,-3-9-46-16,-1-7-88 15</inkml:trace>
  <inkml:trace contextRef="#ctx0" brushRef="#br0" timeOffset="20700.08">30045 2046 254 0,'0'-32'186'0,"0"8"-79"16,0 7-58-16,0 9-21 15,0 8-6-15,0 17 0 16,8 15 6-16,6 18 10 16,8 14-1-16,4 4-14 15,-3 7-13-15,1-11-4 16,-7-10-1-16,-5-14-4 15,0-10-1-15,-4-14 0 16,-5-16-4-16,2-5-20 16,4-23-9-16,-1-25 14 15,7-20 8-15,7-22 5 16,-2-3 6-16,3 13 18 16,-1 16 9-16,-7 21-5 0,-4 11-9 15,-3 17-6-15,6 20 3 16,3 12 5-16,-2 16 0 15,10 13 2-15,4 12-3 16,2 3-11-16,3-3 5 16,2-3-8-16,-4-5 3 15,-1-9-2-15,-1-8-9 16,-4-8-12-16,-7-7-14 16,-4-5-5-16,-2-8-10 15,-5 0-24-15,0 0 3 16,-3-8 4-16,-5-15-159 15,0-6 82-15</inkml:trace>
  <inkml:trace contextRef="#ctx0" brushRef="#br0" timeOffset="21047.89">30938 1907 55 0,'20'-47'122'15,"-3"-11"58"-15,-6-6-52 16,-11-3-36-16,0-6-32 15,-15-4 17-15,-10 4 59 16,2 4 58-16,-7 9-6 16,4 11-16-1,4 11-29-15,2 14-52 0,2 8-52 16,7 9-21-16,11 7-17 16,0 15 0-16,0 27 0 15,0 27 12-15,11 24-4 16,10 9 1-16,9-5-9 15,5-6-1-15,1-18 11 16,6-13-8-16,6-16 3 16,1-14-25-16,8-18-9 15,4-24-20-15,8-22-44 16,-1-19-56-16,-3-10-83 16,-9-11-12-16,-5 0 20 0,-20 10-50 15,-14 14 53-15</inkml:trace>
  <inkml:trace contextRef="#ctx0" brushRef="#br0" timeOffset="21245.43">30752 1892 340 0,'-38'15'230'15,"16"-15"-82"-15,8 0-68 16,28-11-41-16,20-14-14 15,28-14-8-15,17-11-12 0,25-11-3 16,9-4-35-16,1 0-91 16,-4 0-46-16,-17 8-83 15</inkml:trace>
  <inkml:trace contextRef="#ctx0" brushRef="#br0" timeOffset="21963.33">27378 5756 299 0,'-107'44'168'16,"5"-7"-22"-16,15-5-42 16,5-8-48-16,17-8-25 0,14-3-4 15,20-4 24-15,5-9 14 16,15 0 1-16,11 0-3 16,16-22-26-16,36-22-15 15,42-42-2-15,53-36 11 16,47-36 15-16,54-38 22 0,45-40-15 15,43-44-25-15,31-41-21 16,26-17-9-16,37-2-2 16,19 19 4-16,-11 29 2 15,-33 31 23-15,-55 45 16 16,-67 46 6-16,-63 39 1 16,-58 33 18-16,-49 29 2 0,-35 20-13 15,-29 17-32-15,-21 11-46 16,-20 14-88-16,-24 7-150 15,-33 24-105-15,-27 16-59 16</inkml:trace>
  <inkml:trace contextRef="#ctx0" brushRef="#br0" timeOffset="28254.13">9776 9219 245 0,'-63'45'254'16,"1"-8"-89"-16,10-5-55 16,6-4-47-16,6-2 0 15,9-7-1-15,5-6 4 0,9-13-5 16,17 0-15-16,0-4-24 15,8-12-3-15,38-25-10 16,47-25-5-16,57-27 3 0,53-30-3 16,37-27 4-16,12-16-5 15,0-10 3-15,-21 10-9 16,-24 19 8-16,-28 21-3 16,-33 21 0-16,-33 21 0 15,-22 26 2-15,-27 12 6 0,-19 13 7 16,-12 13 8-16,-9 4 5 15,-9 4-12-15,-7 3-5 16,-3 9-12-16,-5 0-14 0,0 0-34 16,0 0-50-16,-13 0-73 15,-7 12-89-15,-16-3-49 16</inkml:trace>
  <inkml:trace contextRef="#ctx0" brushRef="#br0" timeOffset="28743.4">11664 7534 704 0,'-14'-21'295'0,"14"10"-154"15,0-2-93-15,0 6-27 16,8 2-12-16,7 5-4 16,18-5 1-16,15 5-6 0,23 10 3 15,16 18-4-15,19 20-2 16,9 18 6-16,-2 20 4 15,-8 10-7-15,-6 7-2 0,-11 2 2 16,-10 2 0 0,-10-10 3-16,-10-7 2 0,-6-13-2 15,-12-11-3-15,-7-18 5 16,-9-8-1-16,-7-11-4 0,-9-9 11 16,-8-7 15-16,0-13 10 15,-17 0-25-15,-15 0-2 16,-17-21-8-16,-19-8 0 0,-13-11 2 15,-13-4 3-15,-8-5 0 16,-7-1 1-16,-9-2 7 16,-9 4 6-16,2-7 16 15,8 3 7-15,11 0-3 16,13 2-9-16,16 5 17 0,15 5-19 16,18 3-12-16,12 5-3 15,7 4-14-15,10 7-17 16,1 5-7-16,14 5-25 0,0-3-25 15,-8 11-12-15,8 3-8 16,0 0-38-16,0 0-39 16,0 0-19-16,0 0-13 0,0 0-60 15</inkml:trace>
  <inkml:trace contextRef="#ctx0" brushRef="#br0" timeOffset="29517.95">7654 9301 589 0,'-49'-95'198'16,"3"15"-88"-16,11 10-47 15,5 18-28-15,10 15-26 0,9 12-12 16,11 18 9 0,23 14-4-16,39 27 7 15,28 19-3-15,27 23-5 0,21 25 5 16,9 18-3-16,-6 7 0 15,-6-4-2-15,-22-16 2 16,-20-16-6-16,-19-21 7 0,-17-16 2 16,-22-16 28-16,-13-8 68 15,-22-17-24-15,-32-21-40 16,-34-23-15-16,-29-25-17 0,-25-33 0 16,-22-24-3-1,-8-16 4-15,-1-8-2 0,14-9 3 16,15 4-3-16,19 5 1 15,27 8-4-15,26 12 5 16,26 3-12-16,29 6 3 16,28 16-3-16,18 24 5 15,23 28-3-15,7 32-4 0,1 33 4 16,-11 33 1-16,-17 29-2 16,-29 28-1-16,-25 24-1 15,-40 10 3-15,-21 4 3 16,-13 0 2-16,-4-13 1 0,2-21-3 15,11-30 9 1,7-26-6-16,15-26-19 16,10-36-68-16,12-20-61 0,21-32-39 15,16-26-3-15,22-27-87 16</inkml:trace>
  <inkml:trace contextRef="#ctx0" brushRef="#br0" timeOffset="29817.72">8166 8194 328 0,'0'-15'259'16,"0"15"-126"-16,-14 23-66 16,-5 29-25-16,-1 31-6 15,4 14 2-15,16 8-13 16,12-2-11-16,20-9-2 16,17-18-4-16,8-14-2 15,12-18 1-15,4-14-2 0,8-23 1 16,0-14-5-16,-7-15-3 15,-11-11-6-15,-14-11 5 16,-20-5-2-16,-20-3-3 0,-23-5 2 16,-18 3 7-16,-15 10 5 15,-15 11-5-15,-3 9-1 16,-4 8-8-16,4 4 1 0,8 8-19 16,13-1-32-1,15-2-24-15,12-11-6 0,17-10-1 16,25-21-61-16,12-27-35 15</inkml:trace>
  <inkml:trace contextRef="#ctx0" brushRef="#br0" timeOffset="30086.38">8897 7266 287 0,'8'-57'235'0,"-21"24"-112"0,-16 16-47 16,-11 17-19-16,-8 12-7 15,-1 16-20-15,5 10 1 16,6 8-13-16,22 12-9 0,16 22 0 15,28 1 3 1,20 4-10-16,23 1-1 0,10-4 2 16,4-6-4-16,0-7 1 15,-4 0 2-15,-7-3-6 16,-14-2 2-16,-12 5 5 16,-15 5-5-16,-12 0 2 0,-21-1 1 15,0-8-3-15,-21-4-23 16,-6-8-38-16,-7-13-41 15,-3-14-55-15</inkml:trace>
  <inkml:trace contextRef="#ctx0" brushRef="#br0" timeOffset="30300.43">9193 6537 440 0,'15'-85'244'0,"-2"23"-125"15,-5 21-66-15,4 29-25 16,4 28-13-16,5 34-3 16,7 27-7-16,9 25-3 0,16 24 3 15,15 16 0-15,18 17-3 16,15 8-4-16,14-4-16 16,2-9-54-16,-3-18-63 0,-13-22-75 15,-17-21-279 1</inkml:trace>
  <inkml:trace contextRef="#ctx0" brushRef="#br0" timeOffset="30468.35">9651 7701 750 0,'-68'-53'183'0,"11"13"-88"0,17 3-53 16,10 4-27-16,21 1-11 15,23-6-7-15,26-9-5 16,34-6-30-16,30-4-50 0,26-5-37 15,28-4 0 1,21 6 11-16,9 3-88 0</inkml:trace>
  <inkml:trace contextRef="#ctx0" brushRef="#br0" timeOffset="31016.28">11909 13665 399 0,'-21'-8'236'0,"10"-13"-111"15,11-8-75-15,19-20-25 16,35-20-19-16,30-23 0 0,44-31 0 16,33-27-1-16,31-30 2 15,19-19-6-15,12-14 5 16,0 10-5-16,-7 12 2 0,-18 20-1 15,-23 26 4-15,-30 21-4 16,-26 27 3-16,-29 24-2 16,-30 20 2-16,-19 12-8 15,-17 13-28-15,-16 2-39 0,-20 14-53 16,-21 12-30-16,-19 12-68 16</inkml:trace>
  <inkml:trace contextRef="#ctx0" brushRef="#br0" timeOffset="31498.42">12470 12186 418 0,'-24'-20'332'16,"2"4"-132"-16,11 8-106 16,-1 8-69-16,12 24-20 15,-8 21-6-15,-8 29 5 0,-5 23-3 16,-7 30 5-16,-5 19 9 15,-4 18 8-15,10-2-6 0,2-3 1 16,3-17-9-16,14-23 3 16,8-26 4-16,22-24 1 15,13-29 0-15,27-27 0 0,28-29-10 16,28-33-1-16,18-20-1 16,16-21-7-16,2-8 3 15,-4-4 1-15,-16 9-10 16,-17 7 5-16,-24 17 1 0,-20 16 2 15,-19 12 2-15,-17 13 8 16,-14 9 10-16,-6 2 26 16,-17 0-21-16,-9 1 1 0,-10-3-11 15,-19-6 8-15,-5-5 0 16,-10-2 3-16,-9-9-2 0,-6-4-18 16,-5-3-5-16,-4-14 1 15,-4-7 3-15,-6-4-9 16,7-4 0-16,3-1-6 0,16 14-1 15,7 10-28-15,14 18-70 16,12 8-83-16,4 10-35 16,7 18 9-16,4 0 3 15,2 13 11-15</inkml:trace>
  <inkml:trace contextRef="#ctx0" brushRef="#br0" timeOffset="32081.42">9273 14462 260 0,'-12'-16'296'16,"5"0"-89"-16,-1 4-90 0,8 2-66 15,0 10-30-15,0 0-8 16,8 14-2-16,16 18 17 16,20 25 25-16,25 28 12 15,22 26-19-15,18 15-21 16,8 8-15-16,6 4-5 0,2-3-3 16,-8-13-5-16,-8-12-16 15,-9-17-47-15,-21-15-73 16,-9-16-47-16,-21-22-10 0,-16-16 5 15,-22-24 19-15</inkml:trace>
  <inkml:trace contextRef="#ctx0" brushRef="#br0" timeOffset="32347.03">9619 14819 522 0,'-90'-83'443'0,"22"0"-196"0,19 10-149 15,19-4-104-15,30-8-18 16,14-5 15-16,15 5 1 15,10 11 5-15,15 21-6 0,6 25 5 16,10 23-5-16,1 26 0 16,8 24 4-16,-11 24-2 15,-11 21 2-15,-7 15-2 0,-18 6-2 16,-13-6 1-16,-11-3 8 16,-8-14-3-16,-11-8-2 15,-2-17-20-15,-2-9-64 16,3-19-50-16,-2-5-36 15,14-18-18-15,0-12-18 0,0-12-135 16</inkml:trace>
  <inkml:trace contextRef="#ctx0" brushRef="#br0" timeOffset="32695.78">10187 14812 292 0,'24'-16'232'0,"-7"4"-102"0,-1 7-71 15,4 5-27-15,9 0-15 16,4 14 4-16,-1 0 9 15,4 7 0-15,5 4-15 0,-5-2-1 16,1 0-10 0,-9-8 1-16,-7 2-5 0,-4-5 11 15,-7 0 9-15,-10-12 14 16,0 0 4-16,0 0-12 0,-14-12-25 16,-12-12-12-16,-2-21-1 15,0-10 8-15,2 0 8 16,12-2-3-16,14 3-2 0,0 6 2 15,14 11 1-15,12 6 6 16,5 5 5-16,7 9-4 16,-2 10-4-16,-3 7-2 0,-10 0-3 15,-1 0 1 1,-5 0 1-16,-10 7-7 0,-3 2-24 16,-4-1-64-16,0 5-41 15,0-5-20-15,-8-8-25 0,-4 0 4 16,-1 0 48-16</inkml:trace>
  <inkml:trace contextRef="#ctx0" brushRef="#br0" timeOffset="33063.32">10631 14425 144 0,'0'-7'244'0,"0"-3"-98"15,3 10-73-15,4 0-41 16,10 0-12-16,4 0-1 0,7 0 3 16,1 0-1-16,7-7-8 15,5-9-3-15,0-13-4 16,-1-3-6-16,-4-10 0 15,-6-5-3-15,-11-10 1 0,-2 0 2 16,-9-1 1-16,-8 2 7 16,-12 3 1-16,-6 8 12 15,-2 8 21-15,1 14 32 0,-2 10-6 16,1 13-31-16,-1 13-9 16,2 10-1-16,6 14-2 15,4 4-1-15,9 8 0 0,6-1-11 16,10-2 1-16,8-11-2 15,4-1-6-15,4-14 6 16,9-8 5-16,-1-12-2 16,6-12-5-16,1-13 3 0,-1-7-8 15,-2-5-7-15,-6-8-3 16,-2 1-14-16,-7-5-19 16,-7-1-44-16,-5 1-37 0,-8 1-27 15,-9 2-16-15,0 3-31 16,0 5-29-16</inkml:trace>
  <inkml:trace contextRef="#ctx0" brushRef="#br0" timeOffset="38903.92">25012 11128 549 0,'-24'-24'459'0,"5"0"-186"16,2-2-135-16,4 3-76 0,2 3-28 15,-1-1 9-15,-4 4 33 16,-9 1-12-16,-2 9-20 0,-11 7-19 16,-11 16 2-16,-13 13 9 15,-9 20 46-15,-11 15 26 16,6 22-81-16,8 16-27 16,6 19 0-16,13 13 0 0,16 1 0 15,22-10 0-15,22-10 0 16,17-18 0-16,22-23 0 0,6-29 0 15,9-26-93-15,4-26-86 16,0-25-25-16,-4-22 14 16,-4-23 62-16,-9-16 60 0,-11-13 35 15,-12-7 24-15,-13-6 30 16,-16 1 39-16,0 13 53 0,-16 14 64 16,-1 22 8-16,1 18 0 15,3 13-49-15,2 14-109 16,11 6-27-16,0 36 0 15,0 14 0-15,17 17 0 16,6 8 0-16,5 9 0 16,10-2 0-16,1-3 0 15,8-8-28-15,1-8-271 0,-5-13-101 16,8-12-15-16,-8-20 4 0</inkml:trace>
  <inkml:trace contextRef="#ctx0" brushRef="#br0" timeOffset="39143.23">25626 10888 810 0,'-20'-5'555'0,"3"3"-284"0,17-3-217 15,0-2-44-15,14-2 2 16,6-3 20-16,11-8 15 15,15-6-15-15,15-2-22 16,174-52 1 0,-161 55-34-1,38-12-259-15,-69 25 2 0,-16 5-35 16,3-3 41-16,-8-2-18 16</inkml:trace>
  <inkml:trace contextRef="#ctx0" brushRef="#br0" timeOffset="39435.18">27116 10066 375 0,'0'-16'546'15,"0"-1"-102"-15,0 5-213 0,0 4-130 16,0 4-48-16,9-5-11 15,7-3 3-15,15-5-12 0,15-2-19 16,16-5-14-16,6-4 11 16,6-5-2-16,2-5-19 15,-3 7 6-15,-3-3-19 0,-10 11-26 16,-7 2-45-16,-7 4-73 16,-18 10-81-16,-9-2-73 15,-1 1-29-15,-10 4-285 16</inkml:trace>
  <inkml:trace contextRef="#ctx0" brushRef="#br0" timeOffset="39755.83">28468 8662 821 0,'-15'-20'457'0,"3"12"-258"16,12 8-128-16,0 24-46 15,0 4-14-15,0 5-9 16,0-4-2-16,0-10 7 16,0-2-9-16,0-17 5 15,0 0-6-15,0-8-1 0,0-8 9 16,0-8-8-16,-13-6 8 15,5-2 4-15,8 4-6 16,-9 6-3-16,9 6-11 0,0 4-60 16,0 9-104-16,-7 3-104 15,7 15-54-15,-8 19-27 16</inkml:trace>
  <inkml:trace contextRef="#ctx0" brushRef="#br0" timeOffset="39985.41">28862 9366 656 0,'26'0'516'0,"-6"11"-228"0,8 6-137 16,14 8 15-16,1 12 104 16,5 3-270-16,3 8 0 15,-8 9 0-15,-7 9 0 16,-15 11 0-16,-17 8 0 0,-20 14 0 15,-29 11 0 1,-23 9 0-16,-31 1-338 0,-17 6-194 16,-23 5 57-16</inkml:trace>
  <inkml:trace contextRef="#ctx0" brushRef="#br0" timeOffset="40916.74">25765 13681 60 0,'-21'0'178'0,"-1"0"1"15,8 0-33-15,3 7-32 16,1-7-39-16,-2 13-11 16,4-13 13-16,-5 17 15 0,2 3 7 15,-6 9 1-15,1 7-12 16,3 10 10-16,2 14 16 15,3 9 5-15,8 4-30 0,0-3-45 16,8-1-17-16,9-8-18 16,3-13 2-16,3-10-9 0,6-10-14 15,1-13 2-15,-4-1-17 16,8-14-13-16,-3-5-3 16,7-8-6-16,-6-2-2 15,5-9 8-15,-9-5 7 16,-5-4 17-16,-1-3 5 0,-10-2 13 15,-7-1-6-15,-5-7 9 16,-8 6 1-16,-10-5 6 0,2 5 15 16,-4-1-3-16,1 3 0 15,-7 7 7-15,1-7-8 16,2 7-1-16,-3 2 4 0,7 1 5 16,-1 6-4-1,8 3 4-15,-1 2 2 0,13 8-14 16,0 9-2-16,0 13 26 15,4 19 93-15,13 22-2 0,7 10-131 16,13 11 0-16,7-2 0 16,13-1 0-16,5-6 0 15,6-13 0-15,6-13 0 0,-1-7 0 16,-5-16-87-16,-7-17-338 16,-4 0-38-16,-8-17 39 0</inkml:trace>
  <inkml:trace contextRef="#ctx0" brushRef="#br0" timeOffset="41565.37">23746 15203 190 0,'-45'20'297'0,"9"-3"-35"16,7-6-28-16,4-11-67 0,10 10-39 15,15-10 6 1,0-5 56-16,12-11 18 0,16-8-28 16,17-10-123-16,12-5-57 15,4-3 0-15,4 3 0 0,0 1 0 16,-8 1 0-16,-3 0-146 16,-11 6-133-16,-3 5-50 15,-2 7 6-15,-6 7 29 0,-7 3 10 16</inkml:trace>
  <inkml:trace contextRef="#ctx0" brushRef="#br0" timeOffset="41932.19">22422 15952 413 0,'-61'29'244'0,"8"-8"-33"0,9-5-94 16,13-3-51-16,1-5-33 15,10-8 26-15,8 0 49 16,12 0 8-16,-8 0-17 0,8 0-25 16,0 0-25-16,0 0-11 15,14-13-3-15,12-8-17 0,14-3-10 16,13-10-16-16,18-1-85 16,19-15-102-16,14-6-64 0,26-14-8 15,20-7 14-15,16-8-30 16</inkml:trace>
  <inkml:trace contextRef="#ctx0" brushRef="#br0" timeOffset="42364.23">27539 12520 593 0,'-16'-16'414'0,"-1"4"-56"0,6 4-191 16,2 3-144-16,9 5-33 15,0 13 14-15,9 4-5 0,-1 3 15 16,0 4 16-16,1 1-7 16,-1-5-14-16,3-1 3 15,-2-2-19-15,-6-4 5 0,1-13-3 16,-4 0 10-16,0 0-9 16,0 0-10-16,-7-13-6 15,-7-6 11-15,0-7 3 16,-8-2 2-16,-2-4 6 0,-4 4 1 15,4-1 1-15,3 8-9 16,4 5-29-16,3 9-61 0,-4 7-128 16,2 15-84-16,-1 14-33 15</inkml:trace>
  <inkml:trace contextRef="#ctx0" brushRef="#br0" timeOffset="42613.45">27684 13526 607 0,'0'0'556'15,"0"0"24"-15,0 0-276 16,0 12-304-16,14 18 0 16,9 13 0-16,2 15 0 15,-8 11 0-15,-9 17 0 16,-22 16 0-16,-13 12 0 0,-22 15 0 15,-24 6 0-15,-15 7-112 16,-10-4-436-16,-8-3 66 16,0-13 57-16</inkml:trace>
  <inkml:trace contextRef="#ctx0" brushRef="#br0" timeOffset="43879.04">29419 9988 343 0,'12'-110'253'0,"-4"-7"-91"16,1-10-85-16,-9-4-37 0,0-11-15 15,0-13 1-15,-17-11 18 16,-6-12 18-16,-14-10-15 15,-16 1 1-15,-23 4-2 16,-27 12-6-16,-35 12-18 16,-40 14-9-16,-42 21 0 15,-32 30-9-15,-32 29 3 0,-37 32 0 16,-38 50-2-16,-33 52 6 16,-38 61 3-16,-46 67-6 0,-40 58 4 15,-27 84 22-15,-25 96 21 16,-9 77 72-16,15 78-6 15,36 67-30-15,42 30-38 0,57 21-28 16,62-12-3-16,72-29 28 16,83-39 86-16,80-41-132 0,81-55-4 15,73-46 0 1,74-58 0-16,68-51 0 0,67-44 0 16,67-43 0-16,68-43 0 15,61-43 0-15,52-40 0 0,56-43 0 16,23-38 0-16,13-43 0 15,3-40 0-15,-16-37 0 16,-22-39 0-16,-43-43 0 0,-41-36 0 16,-40-44 0-16,-44-50 0 15,-51-56 0-15,-42-49 0 16,-54-49 0-16,-48-49 0 0,-50-41 0 16,-43-28 0-1,-48-25 0-15,-48-27 0 0,-54-9 0 16,-56 3 0-16,-40 2-117 15,-31 16 9-15,-6 48 39 16,15 68 20-16,24 75-10 16,20 73-119-16,24 64-115 0,25 59-41 15,24 47-12-15</inkml:trace>
  <inkml:trace contextRef="#ctx0" brushRef="#br0" timeOffset="44611.37">30118 8776 1294 0,'-29'-61'708'0,"7"16"-663"15,8 17-45-15,3 28-62 16,11 16-55-16,0 30 87 0,0 26 113 16,0 31 43-16,11 37-126 15,3 45 0-15,12 30 0 16,7 21 0-16,8-5 0 16,3-19 0-16,5-28 0 15,-1-34 0-15,-3-36 0 16,-4-28 0-16,-9-32 0 0,-12-30-76 15,-7-33-73-15,-13-35 7 16,-22-30 38-16,-9-27 34 16,-19-12 43-16,-10 2 39 15,-8 22 25-15,-6 22-10 0,5 31-1 16,0 36-3-16,1 41 21 16,2 37 11-16,14 19-3 15,14 13 12-15,25-1-13 16,18-3-16-16,20-15-14 15,15-15-7-15,17-18-12 16,13-21-24-16,12-25-52 0,9-22-87 16,17-21-51-16,-1-26 5 15,4-25 26-15,-7-19 47 16,-5-17 57-16,-17-8 48 16,-22 0 41-16,-13 7 53 15,-13 17 18-15,-17 17 2 0,-12 19-10 16,-5 13-11-16,-13 17 17 15,-4 11 2-15,-9 22-2 16,-5 18 8-16,-6 23 4 16,-2 18-10-16,2 18-3 15,9 7-7-15,11 4-9 16,9 5-33-16,8-9 2 0,12-7-11 16,9-13-17-16,7-8-5 15,9-13 0-15,7-10-37 16,10-15-61-16,9-15-94 15,11-15-85-15,7-15-19 0,-1-10 16 16,-7-8 40-16,-8-9 4 16,-14-12-152-1</inkml:trace>
  <inkml:trace contextRef="#ctx0" brushRef="#br0" timeOffset="45492.29">31288 9756 99 0,'-25'-28'216'16,"5"8"-59"-16,3 4-50 0,6 7-41 15,11 1-17-15,0 5 13 16,0 3 27-16,0 0 23 16,0 7 5-16,6 10-20 15,10 0-38-15,2 1-29 16,-2-1-15-16,-4-4-1 0,-1-5-12 16,3-8-2-1,-3 0 1-15,1 0-3 0,2-8-2 16,2-17-6-16,-4-11-2 15,-1-9 10-15,-3-9 2 16,-8 6 18-16,0 3 22 16,0 10 16-16,-8 6-3 0,-3 8-5 15,-1 9-12-15,-9 12 5 16,-8 36 66-16,-2 25 20 16,-6 25-2-16,3 16-32 15,7 7-52-15,9-2-41 0,18-10 0 16,0-16 0-16,13-10 0 15,5-19 0-15,5-19 0 16,14-21-4-16,10-24-53 16,12-26-6-16,1-26-11 15,11-30 9-15,-3-24 5 16,0-16 17-16,2-6 12 16,-6 11 16-16,-12 15 21 0,-10 24 45 15,-14 26 12-15,-8 14-10 16,-8 18-21-16,-6 24 1 15,-6 24 47-15,0 26 14 16,-18 21-94-16,1 19 0 0,6 7 0 16,0-8 0-16,11-11 0 15,0-17 0-15,0-12 0 16,0-18 0-16,0-13 0 16,8-23 0-16,12-23 0 15,9-22-22-15,5-11 5 16,5-7 8-16,-8-2 2 0,-2 13 8 15,-9 16-7-15,-4 13 1 16,-5 11 2-16,3 12 1 16,-7 13 6-16,1 0 12 15,6 21 11-15,-6 8-13 0,3 2-6 16,1-2-7-16,0-4-1 16,-4-9 0-16,6-3-3 15,-3-13-15-15,4-6-20 16,11-9-21-16,4-14 21 15,1-7 21-15,-2-1 5 0,-2 2 8 16,1 1 5-16,-7 10 8 16,-4 7 12-16,-4 5-8 15,-7 3 3-15,2 9 6 0,1 0 23 16,3 0-11-16,-4 14-17 16,1-3-6-16,-1-11-11 15,-3 9 0-15,-4-9 0 0,4 0-11 16,4 0-94-16,-6 0-100 15,6 0-85-15,-1 0-47 16,0-5 32-16,1-3 38 16,2-4 38-16</inkml:trace>
  <inkml:trace contextRef="#ctx0" brushRef="#br0" timeOffset="46141.2">32940 8693 319 0,'-12'-39'275'0,"0"2"-22"15,-2 13-89-15,-2 4-74 16,4 7-46-16,1 13-16 0,-10 0 0 16,0 13 5-16,6 7-7 15,-1 4-11-15,3 9-4 16,13-2-6-16,0-2-2 0,0-1-1 15,0-6-8-15,4-6-12 16,10-8-37-16,0-8-31 16,6-8-11-16,6-13 16 0,-1-7 30 15,-3-8 34-15,-1-1 28 16,-4 5 27-16,-9 6 13 0,-8 7-4 16,0 7-12-16,0 12-3 15,-8 0 6-15,-9 23 7 16,2 11 4-16,-7-2 5 15,7 0-22-15,3 1-15 16,4-9-4-16,8-3 3 0,0-9-6 16,0-4-8-16,8-8-4 15,7-5-20-15,13-14-35 16,10-10-8-16,2-9 17 0,6-5 20 16,-2-6 18-16,-5 4 14 15,-1 4 26-15,-14 13 5 0,-4 8-16 16,-7 4-1-16,0 7-8 15,-2 9 1-15,2 0 5 16,-1 12-4-16,3 4-9 16,7 1 0-16,-2-5 5 0,-1 0-5 15,-2-12 3-15,-1 0 0 16,5 0-6-16,2-7-4 0,7-16 0 16,2 0 5-16,0-10-1 15,6-3 5-15,-7 1-4 16,3 2-3-16,-7 4 9 0,-6 8 2 15,-1 4-1-15,-8 5-10 16,-1 5-3-16,3 7 0 0,-2 0 2 16,-1 12-22-16,3 12-72 15,-3 13-107-15,-3 11-39 16,-5 9-28-16,-3 0 27 0</inkml:trace>
  <inkml:trace contextRef="#ctx0" brushRef="#br0" timeOffset="47256.73">30771 11539 257 0,'-19'0'269'15,"1"0"64"-15,7-7 8 0,11-5-101 16,8-10-114-16,24-17-59 16,38-27-35-16,38-28-9 15,35-23 5-15,32-30 0 16,18-24-12-16,21-24-10 16,4-16-2-16,6-5 1 15,3 2-2-15,-4 15-3 0,-8 25 0 16,-8 20-3-16,-16 23-8 15,-20 25-10-15,-26 21-2 0,-29 20-16 16,-33 15-29-16,-16 19-57 16,-24 10-85-16,-18 13-50 0,-17 8 7 15,-24 25-45-15</inkml:trace>
  <inkml:trace contextRef="#ctx0" brushRef="#br0" timeOffset="48288.56">18754 15232 788 0,'-43'16'335'0,"12"-8"-164"0,5-8-105 16,4 0-67-16,22-5-3 15,6-14 8-15,23-23 5 0,18-15 6 16,35-25 2-16,31-22 2 16,29-24-3-16,30-17-6 15,26-18 2-15,25-4 11 16,22-8 10-16,5 5 13 0,-2 12 13 16,-11 10-2-16,-22 18-23 15,-28 16 13-15,-26 21 46 16,-27 15 34-16,-27 21-58 0,-25 12-67 15,-25 13-2-15,-15 7 0 16,-8 10 0-16,-14 5 0 0,-12 7 0 16,-16 3-68-1,-12 16-69-15,-17 9-29 0,-12 4-31 16,-12 7-44-16,-7 3-39 16,-14 11-29-16,-6 3-9 15</inkml:trace>
  <inkml:trace contextRef="#ctx0" brushRef="#br0" timeOffset="49353.4">17006 15736 545 0,'-42'-24'449'16,"6"3"-16"-16,4 9-189 15,7-1-127-15,10 13-66 0,15 23-21 16,12 12-10-16,16 22-3 16,9 17-15-16,11 11 7 15,4 6-8-15,4-3 0 16,-1-10-2-16,-15-14-1 0,-7-14 2 15,-12-14 0-15,-6-11 2 16,-7-10-4-16,-8-15-23 0,-11-12-28 16,-6-19-9-16,-4-23 5 15,2-27 25-15,-3-29 17 16,11-8 7-16,11-1 8 0,3 10 5 16,13 12-1-16,9 15 6 15,1 16-6-15,-3 18-1 16,-4 10-1-16,-1 14-4 15,4 13 12-15,-8 11 5 0,3 28 3 16,-1 17-7-16,-8 11-2 16,-8 19-7-16,0 0-5 0,0 4-21 15,0-15-67-15,0-7-48 16,0-11-43-16,0-13 1 16,11-14 19-16,10-19 30 0,7-12 45 15,4-17 46-15,1-11 24 16,-4-4 25-16,-4 2 14 0,-5 7 14 15,-8 9 20 1,1 10 2-16,-4 4-7 0,-6 12 3 16,0 0 10-16,5 16-4 15,1 8-22-15,2 1-9 16,3-1-2-16,1 1-12 0,5-8-5 16,1-9-5-16,-1-8 0 15,9-8-8-15,-1-12-5 0,1-9-13 16,-1-8-14-16,-9 0 6 15,-5 0 16-15,-10 5 11 16,-4 12 3-16,-8 8 2 0,-5 5-3 16,-3 7 0-16,1 0 0 15,-1 0-9-15,6 0-24 0,10 0-39 16,0-5-50-16,4-11-7 16,13-9 11-16,11-12 36 15,5-8 19-15,-6-9 54 16,-2 3 19-16,-8 1 18 0,-11 9 28 15,0 8 19-15,-6 14 13 16,0 6 12-16,0 6 23 16,0 7 22-16,0 11 30 0,3 22 19 15,18 12-17-15,11 16-54 16,13 9-58-16,9 4-28 0,7-2-16 16,0-7-16-1,-6 0 1-15,-6-4-16 0,-8-8-46 16,-14-9-113-16,-2-6-77 15,-7-9-46-15,-7-15-2 0,-11-14-27 16,-20-19 63-16</inkml:trace>
  <inkml:trace contextRef="#ctx0" brushRef="#br0" timeOffset="49519.75">18112 15154 263 0,'-30'-81'284'0,"9"12"-92"15,13 12-95-15,8 9-46 16,11 2-9-16,19 10 47 15,10 7 36-15,12 9-11 16,10 16-31-16,3 16-46 0,4 12-17 16,-4 13-60-16,-8 7-84 15,-5 6-75-15,-7-5-34 16,-8-5-31-16,-8-5 12 0</inkml:trace>
  <inkml:trace contextRef="#ctx0" brushRef="#br0" timeOffset="49752.53">18434 15182 324 0,'-39'-35'179'16,"-4"-7"-66"-16,9-6-52 15,5-5-30-15,-1-8-4 16,8-6 37-16,1 3 40 0,4 3 24 16,9 9-10-16,8 10-26 15,-8 10-32-15,8 8-24 16,0 7-8-16,0 9-15 0,8 8 17 15,17 20 11-15,7 13-18 16,9 12-16-16,3 7-25 0,5 6-101 16,0-1-91-16,-1 1-46 15,-2-7-14-15,-10-1-12 16</inkml:trace>
  <inkml:trace contextRef="#ctx0" brushRef="#br0" timeOffset="50419.16">19092 17361 610 0,'-8'19'346'0,"8"10"-114"16,0 20-94-16,21 20-65 16,7 21-30-16,17 3-12 15,8 2-5-15,4-5-21 0,3-14-3 16,-1-10-1-16,-12-18-8 15,-12-15-11-15,-10-16-6 0,-7-22-20 16,-18-27-21-16,-21-26 23 16,-15-19 16-16,-18-17 23 15,-11-13 5-15,-8-1 9 0,-4-7 4 16,1 6 12-16,5 11 11 16,11 13-4-16,16 11-20 0,18 13-11 15,26 12-2 1,8 17-1-16,22 12 2 0,5 11-3 15,11 18-2-15,3 15 3 16,-5 17 3-16,-2 16-3 0,-19 8-2 16,-12 8 7-16,-11 5-6 15,0-2-6-15,0-2-40 16,-14-8-78-16,3-19-62 0,2-9-37 16,9-14-14-16,-9-7-9 15</inkml:trace>
  <inkml:trace contextRef="#ctx0" brushRef="#br0" timeOffset="51100.33">19498 17323 355 0,'21'-2'457'0,"-8"2"-20"16,-1 19-216-16,4 21-110 16,0 14-64-16,4 6-18 0,-3-2-16 15,-5-5 28-15,-1-12-6 16,-3-8-24-16,1-8-9 0,-9-10-8 15,0-3-3-15,-12-12-13 16,-4-12-15-16,-8-16-7 16,-1-13-19-16,0-21-18 0,6-11 20 15,1-5 39 1,18 6 7-16,5 6 10 0,12 14 0 16,7 14 12-16,9 19 10 15,7 19 13-15,4 8-2 0,0 17-9 16,3 4-4-16,-7 2-8 15,-5-3-3-15,-2-2 1 16,-4-11-3-16,-4-15 3 0,-6 0-14 16,2-12-38-16,1-20-44 15,0-22-20-15,-1-15-5 0,-5-12 26 16,-4-9 35-16,-4 2 39 16,-8 5 36-16,0 18 36 15,0 14 17-15,0 13 2 16,-8 18 1-16,8 20 20 0,0 20 31 15,0 18 20-15,8 13-33 16,3 7-34-16,11-1-10 16,2-9-27-16,1-6-16 15,-1-14-18-15,6-8-5 0,-5-20-44 16,1-8-41-16,-1-13-49 0,-2-19-26 16,-6-13 19-16,-4-13 51 15,-13-3 42-15,0-4 26 0,-13-4 37 16,-7 4 26-16,-3 11 43 15,-3 14 34-15,4 10 29 16,8 10-29-16,-3 9-37 16,6 7-36-16,11 2-14 0,0 10-22 15,0 22-13-15,8 9 0 16,7 15 0-16,14 10 0 16,4 1 0-16,3 0 0 0,4 0 0 15,5-3-82-15,-5-10-130 16,1-4-72-16,-3-7-40 0,-2-5 32 15,-4-3 58-15,1-9-8 16,-6-4-132-16</inkml:trace>
  <inkml:trace contextRef="#ctx0" brushRef="#br0" timeOffset="51733.24">21301 16551 79 0,'8'-33'206'15,"-8"1"-42"-15,-8-5-17 16,-6-4-54-16,-4 1-47 0,-7-1-22 16,-3 1-8-16,-9-2 9 15,-6 6 5-15,-13-1 5 16,-14 5-2-16,-12 8 0 0,-11-2 2 15,-9 11 11-15,-7-1 14 16,-9 7 11-16,-4 9-8 16,-4 9-15-16,-1 10-4 0,-6 10 1 15,-1 11-12-15,-4 15-8 16,-1 9-5-16,-2 22-14 0,2 15 1 16,10 18 3-16,10 10-3 15,11 13-6-15,15 12-3 16,6 10 2-16,14 2 5 0,4 6-2 15,13-6 11-15,3-2 35 16,7-10 8-16,6-7 15 16,9-9-2-16,2-14 6 15,13-11-3-15,16-7-3 0,16 0-1 16,19-4-30-16,22-4-39 16,25-10 0-16,16-43 0 0,16-45 0 15,21 0 0-15,10 0 0 16,15 0 0-16,9 0 0 15,13 0 0-15,14 0 0 0,14 0 0 16,18-52 0-16,15-87 0 16,5-24 0-16,-4-25 0 15,-16-14 0-15,-30-10 0 0,-28-3 0 16,-29-6 0-16,-45-3 0 16,-36-1 0-16,-39-1-91 15,-37 1-118-15,-33 18 3 16,-125-140-161-16,52 226 203 15,-17 40 16-15,-11 40 18 16,-16 41 21-16,-5 24-10 0,0 24-28 16,1 18-6-16</inkml:trace>
  <inkml:trace contextRef="#ctx0" brushRef="#br0" timeOffset="53279.79">16727 17841 276 0,'-22'13'196'15,"1"-13"-27"-15,5 0-51 0,4 0-38 16,12 0-17-16,0-25-27 16,25-23 12-16,29-29-2 15,29-34-10-15,41-36-12 16,37-36-4-16,38-33 7 16,32-23 28-16,33-14 28 0,16-4 23 15,1 18-5-15,-13 19-21 16,-25 28-29-16,-31 29-28 0,-33 30-34 15,-38 26-53-15,-31 25-39 16,-28 21-7-16,-26 17-4 16,-18 15-9-16,-19 17-2 0,-19 12-10 15,-16 20 20-15,-13 17 17 16,-16 11 5-16,-17 13-31 0,-9 8-27 16,-11 17 20-16</inkml:trace>
  <inkml:trace contextRef="#ctx0" brushRef="#br0" timeOffset="53596.39">17087 18297 563 0,'-72'82'427'15,"10"-25"-128"-15,13-20-171 0,13-26-168 16,24-31-55-16,30-40 32 15,32-51 35-15,36-40 29 0,35-32 38 16,38-21 28 0,35-12 7-16,38-12-12 0,23-3-30 15,19-2-15-15,1 1-14 16,1 1-6-16,-8 11-20 0,-7 20-13 16,-23 26-34-16,-23 23-41 15,-36 24-22-15,-32 26-2 16,-38 24 20-16,-33 19 14 0,-25 22 23 15,-37 12-3-15,-24 15-16 16,-28 9-65-16,-26 25 1 0</inkml:trace>
  <inkml:trace contextRef="#ctx0" brushRef="#br0" timeOffset="54379.69">9997 17149 294 0,'-52'-33'210'0,"1"-7"-102"0,15-13-67 16,16-24-43-16,20-29-7 15,28-29 3-15,34-36 8 16,31-29 2-16,29-18 3 0,31-15-2 16,22 1-2-1,9 1 1-15,-1 5 1 0,-5 19-6 16,-19 20 1-16,-26 33 2 15,-27 32 2-15,-25 32-4 16,-20 24 2-16,-21 22-10 0,-12 14-4 16,-10 16-25-16,-18 14-30 15,-13 14-75-15,-12 20-37 16</inkml:trace>
  <inkml:trace contextRef="#ctx0" brushRef="#br0" timeOffset="54661.86">10211 16774 276 0,'-80'135'217'15,"14"-30"-58"-15,17-32-51 0,14-20-31 16,10-25-27-16,14-19-25 16,14-20-10-16,30-34-5 15,32-45-4-15,40-52 7 0,40-58 6 16,35-45 0-16,18-23 1 15,9-4 4-15,5 7-10 16,-9 20-4-16,-20 22-9 0,-24 30 1 16,-34 39-2-16,-27 37 3 15,-25 28-35-15,-29 20-66 16,-20 14-49-16,-15 19-4 16,-18 12-34-16,-19 12-29 15</inkml:trace>
  <inkml:trace contextRef="#ctx0" brushRef="#br0" timeOffset="55460.83">7227 11104 448 0,'-27'17'224'0,"2"-17"-106"15,11 0-63-15,14-13-35 16,22-24-9-16,22-27-8 16,38-39 0-16,51-47 0 15,58-53 2-15,54-49-3 16,29-21 1-16,15-1-3 15,13 6 3-15,-3 15 0 16,-3 21-1-16,-23 29-2 0,-43 29-2 16,-42 31 4-16,-43 29-2 15,-31 20 2-15,-24 13-2 16,-20 12 0-16,-17 3 1 16,-13 6 0-16,-7 7 3 0,-9 9-4 15,-8 10-4-15,-7 10-26 16,-9 13-45-16,0 11-43 15,-25 11-80-15,-21 17-41 16</inkml:trace>
  <inkml:trace contextRef="#ctx0" brushRef="#br0" timeOffset="55810.37">7662 11459 768 0,'-70'77'197'0,"23"-29"-129"16,26-36-73-16,45-37 1 15,52-39 4-15,63-47-2 0,59-55 5 16,50-62-2-16,32-69-1 15,46-33 6-15,44-7 1 16,20 12-1-16,-14 18-1 16,-31 34-4-16,-43 38 1 0,-59 41-8 15,-48 41 9-15,-48 40 2 16,-42 29 0-16,-27 22-1 16,-27 21-8-16,-10 13-16 15,-16 16-40-15,-13 12-35 16,-12 12-62-16,-21 12-86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47:02.5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13610 2466 478 0,'-19'-24'238'16,"-3"3"-95"-16,3 9-64 15,-1 12-35-15,-6 0-5 0,-2 25-5 16,4 16-7 0,-3 16-8-16,2 16 1 15,8 15-5-15,5 11-7 0,0 6-2 16,12 2-9-16,0-2 5 16,0-7-19-16,0-16-55 15,9-22-74-15,-2-19-23 16,-3-33-95-16</inkml:trace>
  <inkml:trace contextRef="#ctx0" brushRef="#br0" timeOffset="248.99">13233 1821 787 0,'-29'-54'301'15,"7"12"-159"-15,4 13-82 16,10 15-34-16,8 1-19 15,0 4-6-15,0 1 3 16,8 8-2-16,10-4-11 16,1 0-17-16,1-4-6 15,1-1-1-15,-2-3-2 0,-2-5-23 16,-1-6-5-16,-4-6 9 16,0 2 12-1,-4 2-36-15,1 4-52 0,-6 9-72 16,-3 12-68-16</inkml:trace>
  <inkml:trace contextRef="#ctx0" brushRef="#br0" timeOffset="815.21">13765 2276 449 0,'16'0'169'16,"-5"10"-83"-16,3 11-43 0,2 16 1 15,0 11-5-15,9 14-10 16,0 12-11 0,-2 8-4-16,2 1-9 0,-5-4 0 15,-3-10-1-15,-2-13-6 16,-2-15 8-16,-7-12-4 16,3-12 1-16,0-17 2 15,-1 0-8-15,5-20-8 0,5-18 8 16,4-7 3-16,3-7-4 15,2-5 9-15,3 4 1 16,-4 8 8-16,4 12-13 16,-2 14 1-16,4 19 2 0,10 7-2 15,1 15 0 1,3 9-1-16,-2 2-1 16,2 0 0-16,-2-9 1 15,-1-8-5-15,6-16 4 0,5-21-18 16,3-19-9-16,-2-22 1 15,2-22 4-15,-6-19 5 16,-15-18 2-16,-7-22 15 0,-15-7 8 16,-5 3 29-16,-9 9 27 15,-9 23 33-15,1 30 9 16,8 25-41-16,-6 18-43 16,6 30-15-16,0 36-4 15,0 41 3-15,6 37 0 16,11 33 4-16,4 15-7 15,7 4-1-15,4-7-3 16,6-13-16-16,-2-20-41 0,5-15-92 16,-1-27-60-16,-8-23-89 15</inkml:trace>
  <inkml:trace contextRef="#ctx0" brushRef="#br0" timeOffset="1001.4">14943 2214 582 0,'-45'7'293'0,"11"-7"-143"0,17 9-79 15,-1-9-40-15,18 0-16 16,0 0-10-16,21 0-3 16,18 0 1-16,18-9-2 15,13-3-55-15,4-5-111 16,-11 3-71-16,-7-3-84 0</inkml:trace>
  <inkml:trace contextRef="#ctx0" brushRef="#br0" timeOffset="1781.21">17411 1575 380 0,'-12'-46'183'0,"-9"6"-85"16,-6 8-46-16,-6 7-15 16,-3 9-16-16,-8 8-5 15,-6 8-1-15,-10 24-6 16,-5 21 6-16,-1 24-7 16,-3 24 0-16,9 21-1 0,6 12-4 15,14 13 3-15,15 0-8 16,14-10 5-16,11-11-3 15,20-11-6-15,13-21 6 16,15-24-3-16,12-23 4 0,5-18-15 16,9-25-24-16,2-25-3 15,6-23-9-15,-6-22 1 16,-5-20 25-16,-11-11 9 16,-15-18 11-16,-17-8 14 15,-15-7 10-15,-13 1 12 16,-16-1-9-16,-6 7 26 15,-2 21 20-15,0 20-4 0,-1 21-12 16,10 20-28-16,3 17-14 16,4 19-11-16,8 29 2 15,0 41 0-15,8 33 0 16,8 29 0-16,8 14-2 16,9 3 6-16,8-8-6 15,3-14-5-15,5-19-11 16,-1-26-19-16,9-19-55 15,4-27-42-15,0-27-120 0</inkml:trace>
  <inkml:trace contextRef="#ctx0" brushRef="#br0" timeOffset="2009.61">18361 1266 340 0,'-12'-34'322'16,"1"10"-112"-16,3 8-108 15,8 4-53 1,0 3-11-16,0 2 20 0,0 2 7 16,0 5-16-16,0 0-17 15,0-2-13-15,0-3-10 16,0-3-4-16,0 8 0 16,0 0-8-16,-9 0-51 15,9 0-196-15,-8 0 10 16,8 15-37-16,-12 11-200 15</inkml:trace>
  <inkml:trace contextRef="#ctx0" brushRef="#br0" timeOffset="2178.73">18400 1779 261 0,'39'35'178'0,"10"-1"-62"15,2-3-35-15,3 7-8 16,2 2 1-16,-7 1-20 15,-3 3-20-15,-14 6-7 16,-15 7-6-16,-17 20-11 0,-45 15-17 16,-36 19-102-16,-41 8-169 15</inkml:trace>
  <inkml:trace contextRef="#ctx0" brushRef="#br0" timeOffset="3112.14">14154 4872 399 0,'-25'-17'187'0,"3"0"-86"16,-4 1-48-1,3 4-26-15,-6 1-11 0,-4 3-2 16,-3-1 9-16,-4 9-4 16,-6 0-11-16,-1 12 0 0,-7 9-1 15,0 13 0-15,7 10 1 16,-2 16-5-16,9 22-2 16,7 20 5-16,9 24-5 0,16 12 1 15,8 0-2-15,16-12-11 16,16-15-9-16,12-22-2 15,9-28 2-15,8-28 8 0,7-33-9 16,3-20-3 0,-6-29-8-16,-5-20 9 0,-6-16 10 15,-15-14 14-15,-9-1 16 16,-20-3 17-16,-10 6 24 16,-10 7 4-16,-15 9-12 0,-3 8 18 15,-5 6 7-15,1 15-4 16,7 11-18-16,4 13-25 0,5 6-19 15,8 11-9-15,8 11-9 16,0 11 1-16,8 23 8 16,8 14 0-16,13 13 4 0,11 17-11 15,8 15 10 1,9 6-11-16,10-1-29 0,1-10-52 16,6-10-35-16,2-16-23 15,1-19-9-15,-2-21-89 0</inkml:trace>
  <inkml:trace contextRef="#ctx0" brushRef="#br0" timeOffset="3361.18">15146 4981 508 0,'-11'-16'251'0,"-2"1"-112"16,13 2-76-1,0 0-38-15,0 6-6 0,0-3-9 16,4 3-5-16,13-5 3 16,9 0-4-16,14 0-1 0,10-3-3 15,-1 2 0-15,4-4-2 16,0 5-35-16,-1-1-60 16,5 6-46-16,-9-1-50 0,-2-2-64 15</inkml:trace>
  <inkml:trace contextRef="#ctx0" brushRef="#br0" timeOffset="3610.77">15489 5169 366 0,'-32'13'212'15,"1"-13"-105"-15,7 0-47 0,3 0-32 16,4 0-9-16,9 0 4 15,8 0-6-15,0 0-10 16,8 0-5-16,12 0 5 0,14-8-5 16,11-4-5-16,15-6-13 15,13-1-20-15,9-6-19 16,8 1-17-16,1-2-16 16,3-2-21-16,4-1-12 0,-7 5-40 15</inkml:trace>
  <inkml:trace contextRef="#ctx0" brushRef="#br0" timeOffset="4193.75">16928 4294 475 0,'5'-20'212'0,"-5"3"-103"15,0 9-69-15,0 3-21 16,0 5-13-16,-13 0 0 0,0 13 2 16,-3 4-3-16,-4 3-4 15,0-1 1-15,0-2-2 16,-2 0 1-16,8-10 2 0,1-7 2 16,5 9-2-16,8-9 2 15,0 0 4-15,4-12 5 0,13-9-13 16,6-8 2-16,15-3-8 15,-3 0 6-15,7 7-3 16,-2 6 2-16,2 2-5 16,-8 13 5-16,4 4 1 15,-6 11-3-15,-3 10 2 0,-6 12 0 16,-6 12 1-16,-12 16 1 16,-5 8 2-16,-22 13-1 0,-10 6 0 15,-9 2 1-15,-8 0-2 16,-3-14 8-16,3-9 0 15,0-15 9-15,6-8 14 0,5-10 14 16,11-10 5-16,2-7 12 16,8-10-3-16,17-7-16 0,0-12-20 15,0-9-11-15,9-7-9 16,11-4-8-16,8-1 1 16,5 5-1-16,8 4 2 15,3 7 1-15,5 12 4 0,4 5-4 16,0 10 2-16,-1 2 1 15,1 4-4-15,-4 4 3 16,-5 1-4-16,-3-5-24 0,0-1-55 16,-6-1-67-16,4-14-41 15,-7 0-39-15,0-21-71 0</inkml:trace>
  <inkml:trace contextRef="#ctx0" brushRef="#br0" timeOffset="4497.43">17906 4124 347 0,'0'-25'258'15,"-11"8"-106"-15,4 6-74 0,7 1-43 16,0 3-14-16,0 3-9 16,0 4 2-16,0 0-6 15,0 0-4-15,0-5-1 0,0 3-1 16,0-3-1-1,0 5 4-15,0 0-1 16,0 0-3 0,0 0 3-1,0 0-1-15,0 0 0 0,0 0-1 16,0 0-6 0,0 0-5-16,0 0-21 15,0 0-49-15,1 16-16 0,-1 12-70 16,0 4-90-16</inkml:trace>
  <inkml:trace contextRef="#ctx0" brushRef="#br0" timeOffset="4710.05">18172 4729 403 0,'36'0'229'0,"-7"0"-85"16,-7 8-35-16,0-8-13 15,-6 13-15-15,-3-1-3 0,-5 0-15 16,-5 5-12-16,-3 11-11 16,-11 17-9-16,-15 24-13 15,-18 17-22-15,-20 23-57 0,-18 26-180 16,-16 16-87-16,-9 7-379 16</inkml:trace>
  <inkml:trace contextRef="#ctx0" brushRef="#br0" timeOffset="6273.22">14366 7686 160 0,'-16'-13'216'16,"0"0"-91"-16,-6 5-65 0,3-1-26 15,-1 2-17-15,-1 0 9 16,5-7 12-16,-4 10-6 16,-5 4-9-16,-4 0-3 0,-4 0-10 15,-2 13 1-15,-4 6 7 16,-3 11-3-16,-3 11-5 15,0 7 0-15,1 14 7 0,3 7-8 16,4 12-3-16,12 4 0 16,10 5-7-16,15 0 3 15,9-5-2-15,5-12 6 0,11-12-8 16,12-11-3-16,5-19 1 16,6-14 4-16,9-17-4 15,5-20 1-15,1-12-15 16,-2-14 2-16,-9-2 5 0,-7-6 4 15,-12 6 5-15,-8-6 1 16,-9 6 1-16,-13-2 3 0,-3 3 2 16,0 1 6-16,-15 1 1 15,-1 1 5-15,-2 3-1 16,1 6 3-16,6 1 6 0,0 6-6 16,-2 4 6-16,1 3-1 15,0 4-5-15,3 1-5 16,1 4-4-16,8 4 0 15,-11 4-4-15,11-3-3 0,0 7-5 16,0 0 5 0,0 0-4-16,0 0 2 15,0 0-3-15,0 0 0 16,-9 0 6-16,9 0-10 16,0 0 10-16,0 0-3 0,0 0 1 15,0 0-5-15,0 0 0 16,0 0 4-1,0 0 0-15,0 0 0 16,0 0-6-16,0 0 6 16,0 0 0-16,0 0 0 15,0 0 2 1,0 0-5 0,0 0 1-16,0-5 3 15,0 5 0 1,0 0-3-16,0 0-3 0,0 0 7 15,0 0-7 1,0 12 2 15,9 9-2-31,2 15 7 16,6 16 16-16,7 21 3 16,8 13 50-16,10 11-1 15,1 2-23-15,11-5-16 0,3-9-15 16,0-8-8-16,4-16-5 15,-5-11-3-15,1-14 8 16,-3-15 0-16,-6-9-6 0,-3-12 1 16,-9-5-1-16,-4-7 3 15,-4 0-5-15,-7-5-1 0,-5 2 4 16,-7-2-2-16,-6 0 0 16,-3 1-4-16,0 4-3 15,0 5-3-15,0-3-28 16,0 8-37-16,0-3-54 0,0 5-57 15,0-6-29-15,-12-1-72 16</inkml:trace>
  <inkml:trace contextRef="#ctx0" brushRef="#br0" timeOffset="6988.88">15370 7893 132 0,'-20'0'271'0,"2"7"-76"15,6-7-71-15,5 0-56 16,7 0-37-16,0 0-12 16,19-12-11-16,10-8-2 0,12-5 0 15,11 1-2-15,13-4 1 16,9 3 1-16,5 2 7 15,8-4 11-15,-2 4-6 16,-3 3-1-16,-13 5-14 0,-13 0 2 16,-11 4-3-16,-9 8-22 15,-12 3-21-15,-7 0-11 16,-6 0-10-16,-11 0 2 0,0 0-5 16,-8 12-33-16,-12-5-62 15,-12-7-22-15</inkml:trace>
  <inkml:trace contextRef="#ctx0" brushRef="#br0" timeOffset="7288.06">15638 7456 288 0,'-17'-19'245'0,"3"3"-80"0,14 3-74 15,0 4-51-15,0 1-21 16,-6 4-4-16,6 4-5 0,0 0-9 15,0 0 2-15,3 24 4 16,14 14 10-16,3 15-10 16,8 7 2-16,5 10 0 0,3 3 3 15,-2 1-6-15,-3-5-4 16,-1-8 0-16,-7-3 1 0,2-11-5 16,-10-2-1-16,-2-7-2 15,-5-10-1-15,1 1-19 16,-5-4-22-16,-4-6-24 15,0 1-14-15,0 1-1 16,0-6-20-16,-13-15-44 0,13 0-19 16</inkml:trace>
  <inkml:trace contextRef="#ctx0" brushRef="#br0" timeOffset="7638.03">16721 7583 549 0,'-20'-21'233'0,"3"5"-106"16,6 4-64-16,3 3-40 0,8 2-11 15,0-1 5-15,0 4 0 16,0-5-1-16,0 5-9 15,16-5-3-15,12 2 0 0,12-9-5 16,14-1 4-16,6-3-3 16,10-5 4-16,3 6-1 15,-8 3-8-15,-5-1 7 0,-12 4-4 16,-6 1 2-16,-10 4-10 16,-8 5-13-16,-7-2-13 15,-5 5-24-15,-3 0-18 0,-9 0-35 16,0-4-17-16,-9-4-45 15,-7-1-24-15</inkml:trace>
  <inkml:trace contextRef="#ctx0" brushRef="#br0" timeOffset="7904.2">16970 7090 46 0,'0'-12'153'0,"-9"5"50"0,9 2-76 15,-8 1-49-15,8 4-41 16,0 0-22-16,0 0-5 16,0 0-1-16,0 0 12 0,0 0 11 15,0 21 3-15,8 10-8 16,4 14 0-16,4 12-14 0,1 12-3 16,3 5-7-16,3 4-3 15,3-2-1-15,-6 2-11 0,4-4-29 16,-4-12-21-16,-2-10-8 15,-4-7-11-15,-1-9-55 16,-4-11-31-16</inkml:trace>
  <inkml:trace contextRef="#ctx0" brushRef="#br0" timeOffset="8420.99">18176 6793 419 0,'-21'-4'248'16,"0"1"-113"-16,5 3-81 15,10 0-39-15,6 11-11 16,0 8 0-16,0 4-3 0,6 0-1 15,5 1 3-15,6-2-3 16,4-2 1-16,-2-5-5 0,-2-1-7 16,-4-14 1-16,-5 0 6 15,0 0 4-15,-3 0 0 16,-5 0 1-16,0-10 4 0,0-1 2 16,0-1 2-16,0-4-9 15,-13-1 4-15,0-3-1 0,1 4 3 16,-1-5-1-16,3 3-3 15,1 7-8-15,9 3 0 16,-8 4-51-16,8 4-48 16,0 0-43-16,0 12-83 0</inkml:trace>
  <inkml:trace contextRef="#ctx0" brushRef="#br0" timeOffset="8637.41">18409 7283 350 0,'17'-6'271'16,"0"-3"-64"-16,0 2-87 15,-3 7-58-15,11 0-16 0,1 0 5 16,-3 7-9 0,2 10 3-16,-5 9-7 0,-3 2-15 15,-6 16-10-15,-11 13-2 16,-14 13-30-16,-20 11-129 0,-14 9-106 15,-25 3-98-15</inkml:trace>
  <inkml:trace contextRef="#ctx0" brushRef="#br0" timeOffset="11065.14">14711 10620 11 0,'-19'0'28'0,"-2"12"33"0,-4-3 77 16,1-2 24-16,0-7-47 15,-4 12-31-15,3-3-20 16,-1-1-11-16,6-8-5 0,4 9-7 16,4-9 2-16,12 0-9 15,-8 0-8-15,8 0-8 16,0 0-3-16,0 0 3 0,14 0-4 16,5 0 2-16,13-4-4 15,10-7-7-15,6 0-2 0,5-1 1 16,-1 0 1-16,-2 0-4 15,-6 1 0-15,-8-2-4 16,-8 4 1-16,-2 5 8 16,-12 4 7-16,-1 0 13 0,-9 0-1 15,-4 0-7-15,0 0 3 16,0 0-9-16,0 0-7 0,0 0-2 16,0 0 4-16,5 0 0 15,-2 0-4-15,2 0-3 0,-2 0 7 16,5 0-2-16,1-4-3 15,3 4-9-15,-1-4 7 16,-2 4-14-16,-1 0-46 0,-3 0-58 16,-5 0-45-16,0 0-29 15,0 0-25-15,-8 0 17 16</inkml:trace>
  <inkml:trace contextRef="#ctx0" brushRef="#br0" timeOffset="11299.15">14714 10303 364 0,'-11'-14'251'15,"3"2"-78"-15,0 5-82 16,8 7-49-16,0 0-27 0,0 19-2 16,0 15-3-1,0 12 8-15,8 5-5 0,3 11-7 16,11 2-2-16,-3 5-3 15,2-7 1-15,4-1-38 0,-1-8-45 16,0-8-37-16,-1-10-19 16,-1-5-67-16,3-10 4 0</inkml:trace>
  <inkml:trace contextRef="#ctx0" brushRef="#br0" timeOffset="11764.22">15552 10289 294 0,'-13'-23'251'15,"5"-1"-111"-15,8 3-74 0,-8 4-40 16,8 5-12-16,-9 5-12 16,9-2 1-16,0 6 3 15,0 3-3-15,0 0-1 0,-8 0-4 16,8 0 5-1,0 0-1-15,0 0 3 0,0 0-4 16,0 0-4 0,0 0 5-1,0 0 8-15,0 0 5 16,0 0 7-16,0 0-5 16,-8 0-3-16,-1 0-6 15,3 0-3-15,-6 12 11 16,-2-1 6-16,3 1 7 0,3 1 6 15,8-4 0-15,0-9-12 16,0 8-10-16,0 0 4 0,16-8 10 16,13 7-2-16,11-7-12 15,16 0-10-15,18-11 5 16,11-6-5-16,4-7-5 0,1-1 4 16,-8 1-17-16,-10 3-33 15,-15 4-33-15,-12 5-42 16,-12 0-21-16,-13 0-25 0,-20 0-94 15</inkml:trace>
  <inkml:trace contextRef="#ctx0" brushRef="#br0" timeOffset="11981.69">15762 9900 274 0,'-8'-14'269'0,"8"2"-89"0,-8 9-84 15,8 3-52-15,0 12-13 16,0 12 41-16,0 17 4 16,0 7-13-16,5 10-28 0,3 2-13 15,8 2-10-15,3 4-10 16,6-1-4-16,0-3-32 16,4-2-90-16,-1-3-76 0,1-9-74 15</inkml:trace>
  <inkml:trace contextRef="#ctx0" brushRef="#br0" timeOffset="12563.04">17250 9606 303 0,'-25'-29'197'16,"1"5"-84"-16,-6 8-56 0,7 4-29 15,3 3-9-15,-2 9 1 16,-1 0 11-16,-6 15 3 0,1 12 2 16,-5 9 2-1,1 9 19-15,-1 16 2 0,4 8 6 16,10 8-19-16,2 1-10 15,17-2-14-15,0-2-14 0,8-12-2 16,9-9-5-16,8-12-1 16,4-13-16-16,2-11 3 0,11-17-36 15,-3-14-27-15,2-14-12 16,0-13 2-16,-1-15 19 16,-8-14 26-16,-10 0 23 0,-11-2 21 15,-11 3 18-15,-8 0 1 16,-8-2 14-16,-5 11 6 0,-4 11 0 15,5 8-5 1,5 13-15-16,1 3-16 0,6 9-2 16,8 9-6-16,0 7 0 15,0 14 0-15,8 20 1 0,6 15 10 16,-2 9-1-16,3 6-3 16,1 5 1-16,1-4 8 15,4-5-2-15,0-2-1 0,2-9 0 16,2-8-6-16,1-8-2 15,-4-9-1-15,7-8-2 0,-1-8-6 16,5-8-44-16,-1-8-52 16,1-13-39-16,-1-7-50 15,-4-13-59-15</inkml:trace>
  <inkml:trace contextRef="#ctx0" brushRef="#br0" timeOffset="12805.25">17789 9480 210 0,'-16'-13'335'0,"-1"7"-92"0,3-8-86 15,0 6-63-15,6 0-47 16,8 4-6-16,-7-4 28 0,7 0 2 16,-9 8-16-16,9-5-32 15,-13-2-3-15,13 2-7 16,-11 0-9-16,11 3-4 15,-14-8 0-15,14 10-17 0,-6 0-48 16,6 0-59-16,0 0-60 16,0 0-27-16,0 0-33 0,0 10-3 15</inkml:trace>
  <inkml:trace contextRef="#ctx0" brushRef="#br0" timeOffset="13012.07">18001 9878 633 0,'21'8'301'0,"1"6"-86"15,11 0-79-15,5 8-32 16,2 2-18-16,-1 4-25 0,-1 5-21 16,-11 8-20-16,-10 4 2 15,-17 12-21-15,-17 12-28 0,-18 9-102 16,-22 3-146-16,-20 9-49 15,-20-1-51-15</inkml:trace>
  <inkml:trace contextRef="#ctx0" brushRef="#br0" timeOffset="14397.51">15109 13084 225 0,'-8'-13'309'0,"-3"3"-50"0,2 3-81 15,9 3-92-15,0 4-43 16,0 0-24-16,0 16-8 0,0 9-3 16,0 12 3-16,9 7-3 15,2 9 5-15,5 8-7 0,2 9 3 16,0 6-3-16,3 2-4 16,4-2 3-16,-1-2-5 0,-5-8-13 15,-2-5-41-15,1-12-54 16,-7-9-27-16,-3-11-16 15,-5-13-5-15,-3-16-48 16,0-12 21-16</inkml:trace>
  <inkml:trace contextRef="#ctx0" brushRef="#br0" timeOffset="14677.33">15000 13168 244 0,'-25'-49'305'0,"4"8"-84"0,5 10-57 16,7 2-83-16,9 1-47 15,17-1-14-15,17 2-10 0,10 0-7 16,13 11-1-16,8 13-1 16,4 3-1-16,-4 23-3 0,-8 10-1 15,-10 8 2-15,-13 4 4 16,-20 9 0-16,-14 6 3 16,-22 4 1-16,-12 2 1 0,-5 4-6 15,-7-10 5-15,3-7-4 16,1-9-1-16,10-11-18 15,4-4-30-15,8-13-21 0,7-9-26 16,13-7-28-16,0-7-20 16,17-14-55-16,6-11-1 0</inkml:trace>
  <inkml:trace contextRef="#ctx0" brushRef="#br0" timeOffset="14942.12">16257 12525 398 0,'9'-46'212'0,"-9"6"-49"16,-17 12-48-16,1 7-54 15,-3 13-36-15,-6 8-8 0,0 20 2 16,6 17 49-16,-6 21 25 16,9 17 12-16,3 20 20 15,13 7-14-15,13 8-19 0,7 1-40 16,12-2-22-16,14 0-17 15,9-6-6-15,19-6-3 16,7-6-15-16,13-11-61 0,8-18-86 16,-1-17-63-16,-1-26-57 15,4-19-32-15,-15-29-12 16</inkml:trace>
  <inkml:trace contextRef="#ctx0" brushRef="#br0" timeOffset="15409.28">17606 12520 626 0,'-40'-28'217'0,"1"8"-112"16,1 7-65-16,5 13-40 16,4 0-2-16,5 16-1 0,4 6 15 15,0 1 20-15,3 5 22 16,0 13-1-16,6 4-3 0,5 5-16 15,6 0-5-15,0 2-10 16,0-4-12-16,9 2-2 0,13-6-4 16,2-8-1-16,3-8 0 15,6-2-7-15,-1-14-26 16,6-12-27-16,3-8-29 0,-5-10-2 16,-4-10 14-16,14-44 8 15,-38 29 58 1,-20-41 35-16,-62-42 80 31,27 61 31-15,25 44-55-16,6 4-23 0,8 10-28 15,16 27 20 1,8 17-17-16,12 8-5 0,5 8-13 16,7 4-7-16,6 0-3 15,6-6-4-15,0-5-7 0,-1-9-31 16,-4-8-65-16,-6-10-55 15,-5-2-34-15,-7-8-16 0,-5-9-43 16,-7-16-194-16</inkml:trace>
  <inkml:trace contextRef="#ctx0" brushRef="#br0" timeOffset="15724.32">18118 11972 525 0,'-32'-34'449'0,"-1"1"-88"16,5 10-156-16,7 2-109 15,13 5-55-15,8 5-27 16,20 6 5-16,22 5-8 16,18 28 10-16,13 18 0 0,9 18 15 15,3 14 3-15,-4 15 28 16,-4 13 52-16,-4 9-96 0,-13 1-23 15,-11 7 0-15,-11 1 0 16,-14-8 0-16,-13-1 0 0,-6-9 0 16,-5-18 0-16,0-14 0 15,0-17-52-15,0-13-261 0,0-15-37 16,0-8-18-16,-13-21 6 16,-6-14-239-16</inkml:trace>
  <inkml:trace contextRef="#ctx0" brushRef="#br0" timeOffset="15942.15">19121 11873 558 0,'17'-28'435'16,"-17"0"-112"-16,0 3-149 0,0 5-84 15,-14 8-46-15,8 0-12 16,6 3-3-16,-8 6-7 0,8-1-15 15,0 4-3-15,-9 0-14 16,9 0-24-16,-12 0-70 16,12 11-93-16,-8 6-76 15,8 2-51-15,0 3-33 0</inkml:trace>
  <inkml:trace contextRef="#ctx0" brushRef="#br0" timeOffset="16140.65">19576 12617 767 0,'20'17'501'0,"-3"-4"-113"15,-5-13-150-15,-1 12-85 0,6 1-153 16,-1-1 0 0,-4 4 0-16,2 8 0 0,-6 13 0 15,-8 16 0-15,0 12 0 16,-26 9 0-16,-15 11 0 0,-11 5-487 15,-18-1-63-15,-6 5 57 16</inkml:trace>
  <inkml:trace contextRef="#ctx0" brushRef="#br0" timeOffset="18719.98">23437 12244 241 0,'-41'32'270'16,"14"-11"-76"-16,11-9-77 0,16-17-54 15,20-19-30-15,33-21-11 16,36-24 47-16,48-29 29 16,59-16 33-16,48-16 15 15,36-3 1-15,20-7-11 16,9 2 24-16,3 1 20 0,1 1-140 15,1 7-40-15,-14 6 0 16,-20 9 0-16,-32 17 0 0,-33 16 0 16,-41 15 0-16,-40 18 0 15,-35 10-27-15,-31 14-292 16,-29 7-49-16,-18 10 26 0,-21 7 60 16,-12-8-25-1</inkml:trace>
  <inkml:trace contextRef="#ctx0" brushRef="#br0" timeOffset="19203.16">27486 9826 1359 0,'17'-12'426'16,"3"24"-217"-16,8 36-156 15,9 30-53-15,3 24 0 16,-4 17 0-16,1 7 0 0,0 4 0 15,-4-4 0 1,-4-10 0-16,-1-4 0 0,-4-12 0 16,-3-14 0-16,-4-20 0 15,-8-18 0-15,-1-15 0 16,-8-17 0-16,0-44 0 16,-14-32-151-16,-6-34 5 15,-10-28 57-15,-10-29 44 16,-14-20 31-16,-6 0 15 0,-5 9 13 15,0 17 21-15,4 24 30 16,9 28 3-16,10 20-11 0,16 19-25 16,4 22-11-16,14 16-5 15,16 16-5-15,15 16 3 16,28 21-3-16,14 19-6 16,20 17-3-16,11 20 6 15,14 19 1-15,-3 14-9 16,-6 9 0-16,-15 7 0 15,-22 0 0-15,-21-3-3 0,-21-5 7 16,-22-12-14-16,-22-12-11 16,-3-13-30-16,-5-16-113 15,3-15-149-15,2-18-40 0,-1-20-15 16,3-18-321 0</inkml:trace>
  <inkml:trace contextRef="#ctx0" brushRef="#br0" timeOffset="26574.04">30236 9333 188 0,'3'-41'249'0,"6"-3"-71"15,0 0-66-15,-1 7-57 0,3 3 0 16,-3 6 27-16,-8 9 20 16,0 6-2-16,0 1-33 15,0 7-11-15,0 5-18 16,-16 17 4-16,-13 15 24 0,-10 12 34 15,-15 23 37-15,-3 9-31 16,1 2-35-16,3-1-19 16,7-8-20-16,7-12-13 15,10-7-2-15,7-15-2 16,13-10-10-16,9-8-5 16,0-4 9-16,14-13-3 15,19 0-10-15,11-17 5 0,15-4-1 16,1-8 0-16,5 0-10 15,0 1-14-15,-4 0-40 16,-4-2-91-16,-9 7-97 16,-7 7-39-16,-13 4 10 15,-9-1 21-15,-11 7 19 0,-8-8 59 16</inkml:trace>
  <inkml:trace contextRef="#ctx0" brushRef="#br0" timeOffset="26789.6">30304 9317 128 0,'-23'-41'247'0,"7"1"-63"15,2-6-43-15,2 5-38 16,12 10 22-16,0 2 53 0,0 4 5 16,0 9-48-16,0 16-29 15,12 25 101-15,18 28 78 16,11 25-260-16,-2 26-25 16,6 19 0-16,0 7 0 15,3 1 0-15,-2-6 0 16,-7-2 0-16,4-13 0 15,-12-14 0-15,-11-9-417 0,-6-13-72 16,-14-12 7-16</inkml:trace>
  <inkml:trace contextRef="#ctx0" brushRef="#br0" timeOffset="28288.18">9537 3261 153 0,'-98'40'219'0,"5"-5"-93"0,8 4-42 16,17-11-29-16,14-9-2 15,18-2-6-15,21-17 10 16,18 0 23-16,29-4 8 0,34-13-29 16,23-11-15-16,24-3-13 15,30-7-4-15,24-7-4 16,20-3-4-16,6-2 1 0,3-2-11 16,-11 4-1-16,-9 4-4 15,-21 2-5-15,-26 0-1 16,-23 10-18-16,-25 7-62 15,-21 1-93-15,-18-4-62 16,-13-9-64-16</inkml:trace>
  <inkml:trace contextRef="#ctx0" brushRef="#br0" timeOffset="28737.83">11166 2417 150 0,'-13'-16'238'0,"13"4"-102"16,0 3-66-16,0 5-30 15,5 4-15-15,15 0 0 16,17 9-2-16,10 3-5 16,15-5-3-16,3 6-9 0,12-4-1 15,5-1-2-15,-1 0-7 16,-7-8 7-16,-9 12-4 16,-17-12 0-16,-11 7-3 15,-13 2 2-15,-8-1-3 0,-13 8 3 16,-3 13 13-16,-19 13 8 15,-5 15 10-15,-4 14-3 16,-10 12 4-16,2 2-14 16,8 1-4-16,-1-10-2 0,8-7-3 15,6-7-1 1,7-12 0-16,8-14-2 0,0-12-4 16,0-8 2-16,0 1 0 15,0-10-3-15,0-7 16 16,0 0 34-16,-8-3 12 0,-5-13-10 15,0-17-18-15,-2-15-13 16,-5-21-10-16,-5-13-7 16,0-12 0-16,-3-8-3 15,-1-4 2-15,1 8 2 0,5 5-16 16,-7 11-15-16,3 13-67 16,-3 17-57-16,2 11-32 15,0 11-77-15</inkml:trace>
  <inkml:trace contextRef="#ctx0" brushRef="#br0" timeOffset="30417.95">1948 4579 380 0,'-119'28'149'0,"23"-11"-74"0,19-9-20 16,24-8-20-16,32-21-14 15,50-20-10-15,53-32-1 16,60-32-8-16,56-38 0 16,42-28 1-16,23-12 0 15,14 4-4-15,7 9-13 16,-3 14-2-16,-18 18 8 15,-18 12 4-15,-35 21 4 16,-31 10 5-16,-33 22 3 16,-28 12 22-16,-28 12 25 15,-26 13 11-15,-14 11 8 16,-18 4-10-16,-7 11 2 16,-11 0-13-16,-6 10-13 0,1 0-18 15,-4 0-10-15,-2 0-11 16,-3 0-13-16,9 20 9 15,6 12 0-15,18 23 9 16,12 19-10-16,12 18 7 16,17 30-5-16,10 20 3 15,14 14 0-15,16-2 3 16,11-4-2-16,10-11-2 16,-2-16 0-16,-8-18-3 15,-11-19 2-15,-19-18 0 16,-19-15 3-16,-18-11-1 0,-18-14 3 15,-16-9-3-15,-7-2 7 16,-14-5-8-16,-3 1 0 16,-25-5 6-16,-15 4-8 15,-25 5-3-15,-23 7 1 0,-26 16 7 16,-16 22-10-16,-20 23 7 16,-22 20 3-1,-31 25-2-15,-29 30-1 0,-34 28 5 16,-28 20 0-16,-3 11-3 15,3 4-2-15,9-7 6 16,8-9-3-16,14-20-8 16,11-15 5-16,15-20 0 15,14-19 5-15,22-19-9 16,21-17 5-16,26-19 3 0,28-18-4 16,34-15 10-16,21-16 3 15,27-9-1-15,16-13 0 16,7-7-3-16,21 0 4 15,0-11-1-15,0-13-14 16,0-16 3-16,-8-17 4 16,-3-17 1-16,-11-16-6 15,-18-15-2-15,-17-21 10 16,-17-24-12-16,-5-18 8 16,-8-19-2-16,2-8-4 0,4 0 6 15,7 15-2 1,9 25-1-16,8 24 4 0,14 22-8 15,7 19 1-15,3 18-1 16,9 15 1-16,7 15 2 0,4 9-11 16,13 14-38-16,0 2-26 15,0 4 5-15,0 5 17 16,5 1 11-16,6 2-1 16,6 2 5-16,0-1 4 15,-5 4 1-15,-1 0-9 16,3 0-1-16,-6 0 2 0,-5 0 4 15,-3 0 5-15,3 0 8 16,-3 0-4-16,0 0-9 16,0 0-2-16,0 0-9 15,0 0-19-15,0 0 12 0,-14 0 23 16,-8 0 14-16,-2 16 18 16,-4 1 53-16,-9-2 12 15,-4 1-31-15,0 5-11 16,5-4-3-16,-1 0-1 15,9-6 14-15,3-3 2 0,7-8 5 16,1 9 18-16,9-9 2 16,8 0-13-16,3 0-12 15,22-12-7-15,23-21 1 16,29-17-3-16,37-23-1 0,38-20-8 16,25-14-6-16,22-2-6 15,4 3-7-15,-8 5-31 16,-20 11-32-16,-25 17-24 15,-28 7-24-15,-29 14-44 16,-28 3-76-16</inkml:trace>
  <inkml:trace contextRef="#ctx0" brushRef="#br0" timeOffset="30967.01">1628 2788 134 0,'-46'-33'199'0,"-1"0"-89"15,-4 9-46-15,7 5-25 16,0 5-11-16,4 10-7 0,-1 4-8 15,-5 18 3-15,-1 10 3 16,-10 25 20-16,-5 21-7 16,10 14-5-16,8 26-5 15,15 21-8-15,17 11-7 16,19 0-4-16,27-10 0 16,18-24-1-16,25-26 2 15,17-28-3-15,10-30 5 16,10-28-7-16,4-40 2 15,4-38-1-15,-8-27 1 16,-13-19-1-16,-20-6 3 16,-27 0 1-16,-34 1 2 15,-20 5 4-15,-36 15 23 16,-18 17-6-16,-11 13 18 16,0 18 39-16,5 17 39 15,10 11-41-15,15 12-42 16,10 14-24-16,13 14-8 15,16 22-4-15,21 11 6 0,26 10-8 16,42-2 10 0,38-7 3-16,40-16-8 15,28-18-4-15,16-7-14 16,8-15-154-16,5-15-151 16,-18-1-527-16</inkml:trace>
  <inkml:trace contextRef="#ctx0" brushRef="#br0" timeOffset="31965.46">10707 6203 161 0,'-28'8'291'0,"7"-8"-90"15,4 0-74-15,10 0-55 0,7 0-38 16,0 0-11-16,7-8-2 16,15-8 20-16,14-5 9 15,13-4 0-15,11-7-14 0,10-8-8 16,6-1-10-16,6-4-14 15,8 1-2-15,-1-5 1 0,4 0 1 16,0 4-7 0,1 0 0-16,-12 9-12 0,-13 8-40 15,-18 10-35-15,-10 2-48 16,-20 9-17-16,-12-5-35 16,-23 0-323-16</inkml:trace>
  <inkml:trace contextRef="#ctx0" brushRef="#br0" timeOffset="32448.03">11389 5397 445 0,'-15'-23'258'0,"3"2"-104"0,12 8-80 15,0 5-42-15,0 8-15 16,0 17-11-16,8 16 3 16,3 24 5-16,6 19 20 15,8 17 5-15,1 14-15 0,4 2-7 16,-2 2-12-16,1-13 2 15,-6-13-4-15,-1-13 3 0,-7-15-5 16,-3-15 5-16,-4-13-4 16,-3-10-6-16,-5-10-10 15,-8-18-45-15,-9-24-14 0,-2-24 18 16,-7-24 17-16,3-23 16 16,-2-15 10-16,1 0 23 15,0 10 14-15,2 19 20 16,12 21-8-16,-4 16-10 15,14 18-9-15,-8 6 2 0,8 8-1 16,0 9-6-16,0 0-2 16,13 2-10-16,11 8 0 0,17 2 2 15,16 0 3-15,20 0-4 16,7 0-2-16,6 0-2 0,0 0 2 16,-9 12-5-16,-5 4 1 15,-10 4 2-15,-13 8-3 16,-13 10-7-16,-16 5 6 0,-18 14 7 15,-20 16 4 1,-14 14-4-16,-12 7 1 0,-13 3 2 16,-4 5-14-16,0-4-27 15,1-10-123-15,-9-9-103 0</inkml:trace>
  <inkml:trace contextRef="#ctx0" brushRef="#br0" timeOffset="40834.58">15718 8779 269 0,'-46'9'184'16,"7"-9"-70"-16,2 12-44 0,9-12-23 15,7 8 4-15,10-8 3 0,11 0-6 16,8 0 10-16,16-8-19 16,29-8-5-16,24-8-8 15,25-13-12-15,24-7-6 0,16-6 4 16,13-6-7-16,-2-2-1 16,-3 1-3-16,-8 0-6 0,-19 5-1 15,-18 2 2 1,-17 14-4-16,-18 8 7 0,-21 4-1 15,-16 7 1-15,-9 4 6 16,-13 5-7-16,-3 8-7 0,-8 0-2 16,-11 0-18-16,-6 0-37 15,-6 0-37-15,-7 12-12 16,-1 1-38-16,-7 2-50 0,2 7-121 16</inkml:trace>
  <inkml:trace contextRef="#ctx0" brushRef="#br0" timeOffset="41251.06">16116 8906 229 0,'-48'16'202'16,"3"-3"-68"-16,13 0-58 15,2-13-33-15,10 0-6 0,9 0 15 16,11 0 11-16,5 0 9 16,18-10-10-16,25-10-12 0,29-8-6 15,24-13 0 1,26-12-9-16,15-7 3 0,5-6-14 16,-6-3-2-16,-2 4-7 15,-9 3-5-15,-21 6-5 0,-16 6 6 16,-15 11 12-16,-22 9 13 15,-16 6 16-15,-10 8 7 16,-9 8 20-16,-10-1 8 0,-8 9-16 16,-3 0-28-16,0 0-14 15,0 0-15-15,0 0-7 0,0 0-9 16,0 0-5-16,0 0-11 16,0 0-49-16,-11 0-97 15,4 0-77-15,-7 12-37 16,-2-3-26-16,-1-9-24 0</inkml:trace>
  <inkml:trace contextRef="#ctx0" brushRef="#br0" timeOffset="55956.45">17298 10208 13 0,'0'-4'28'16,"0"1"15"-16,-8-2 16 15,8 5 10-15,0 0 5 16,0-4-12-16,0 1-19 16,0 3-19-16,0 0-14 0,0 0-5 15,0 0 0-15,0 0-1 16,4 0 9-16,0 0 0 0,0 0-3 16,-4 0 2-16,0 0-6 15,0 0-4-15,4 0 4 16,-4 0-7-16,0 0 3 0,0 0-4 15,0 0 3 1,0 7 0-16,0 1 6 0,0-8 2 16,0 9-2-16,0-9 7 15,0 0 4-15,0 0 1 0,0 0 4 16,0 0 5 0,0 0 8-16,0 0 3 0,0 0 8 15,0 0 1-15,0 0 7 16,0 0 10-16,0 0 6 0,0 0-6 15,0 0-5-15,0 0-17 16,0 0-4-16,0 0-16 16,0 0-9-16,0 0 2 0,0 0 0 15,0 0 1-15,0 0 5 16,0 0 1-16,0 0 1 0,0 0-5 16,6 0-1-16,-6 0 0 15,0 0 3-15,0 0 0 16,0 0 10-16,0 0 5 15,0 0 6-15,3 0 5 0,-3 0-2 16,0 0-12-16,0 0 0 16,3 0-4-16,-3 0-4 15,0 0 4-15,0 0-6 0,0 0 5 16,0 0-4-16,0 0 2 16,0 0-3-16,0 0 3 0,0 0 0 15,0 0-11-15,0 0-2 16,0 0-3-16,0-5-2 15,0 1-7-15,0 1 3 0,0-2-9 16,0 5-9 0,0 0-39-16,0 0-61 15,0 0-86-15,0 0-89 16,0 0-54-16,0 0-22 0,0 12-272 16</inkml:trace>
  <inkml:trace contextRef="#ctx0" brushRef="#br0" timeOffset="56858.29">14682 11466 116 0,'-16'0'219'16,"-1"9"-72"-16,1-9-60 0,1 0-42 16,7 0-16-16,8 0-4 15,0 0 15-15,0 0 14 0,0 0-15 16,4-5-8-16,14-2 15 15,13-10 19-15,17-8-9 0,17-3-8 16,20-8-13-16,13-5-10 16,11-4-3-16,9-3-6 0,9-6-10 15,1 1 1-15,10 1-2 16,1-1-1-16,-4-1 1 16,-14 10 7-16,-12 7 1 0,-11 5 4 15,-16 7 1-15,-17 8-4 16,-22 6 14-16,-10 3 5 0,-12 8 19 15,-13 0-8 1,-8 0-19-16,0 0-16 0,0 0-3 16,-8 0-12-16,-9 0-3 15,-3 0-8-15,0 12-16 0,-4-5-76 16,-6 5-73-16,-1 2-49 16,-11 2-33-16,-10 4-12 0</inkml:trace>
  <inkml:trace contextRef="#ctx0" brushRef="#br0" timeOffset="57341.24">15104 11865 73 0,'-23'17'219'0,"4"-6"-50"15,1-11-68-15,6 10-46 16,4-10-27-16,8 0-9 16,-8 0 9-16,8 0 29 15,0 0 10-15,0 0-2 0,0-10-19 16,0-1-2-16,8-6-2 15,8-7-9-15,9-13-12 16,14-12 1-16,15-3 1 0,14-10-15 16,10 0-2-16,10-2-1 15,15 3 1-15,6 3 10 0,5 1-10 16,4 10 7-16,-1 1 6 16,-7 7-3-16,-9 1-1 15,-11 9-2-15,-13 10-8 16,-12 2 0-16,-17 5 4 0,-6 0 8 15,-13 3 4-15,-15 7-2 16,0 2-3-16,-6 0 1 0,-5 0-9 16,-3 0-5-16,0 0-2 15,0 0-22-15,0-5-52 0,-20-5-92 16,-2 0-74-16,-18-8-42 16,-3 3-293-16</inkml:trace>
  <inkml:trace contextRef="#ctx0" brushRef="#br0" timeOffset="65111.62">30191 8971 380 0,'17'-61'105'16,"11"-4"-55"-16,9-4-25 0,2-1 0 15,-1 1 49 1,-6 0 39-16,-8 5-5 15,-12 6 0-15,-12 5 17 0,-24 4-31 16,-20 9-23-16,-22 11 13 16,-7 13 1-16,-9 16-8 15,-5 28-1-15,-7 34-2 16,-10 31 32-16,0 33 32 16,-7 29-28-16,12 24-91 0,17 28-19 15,25 14 0-15,32 2 0 16,34-5 0-16,30-13 0 15,37-17 0-15,20-17 0 16,23-24 0-16,25-16 0 16,19-23 0-16,11-17 0 15,4-22 0-15,11-24 0 16,0-21 0-16,1-24 0 0,0-12 0 16,-21-25 0-16,-16-28 0 15,-12-25 0-15,-25-36 0 16,-17-41 0-16,-23-44 0 15,-27-26 0-15,-36-16 0 16,-35-7 0-16,-34-9 0 0,-37 10 0 16,-29 18 0-16,-25 29 0 15,-23 45 0 1,-17 46 0-16,-22 52 0 16,-12 60-367-16,-15 58-87 0,-3 37 27 15</inkml:trace>
  <inkml:trace contextRef="#ctx0" brushRef="#br0" timeOffset="90822.03">11039 8560 73 0,'-14'-17'226'16,"0"1"-37"-16,3 4-41 15,-2 5-46-15,13 3-30 0,0-1-6 16,0 5 15-16,0-5 28 16,0 5-13-16,0 0-30 15,0 0-36-15,0 0-24 0,0 17-7 16,0 11 5-16,17 17 6 16,7 21 1-16,13 20 2 0,7 19 10 15,0 13-7 1,5 12-7-16,0 0-6 0,0 4 0 15,-5-12-10-15,-4-16 3 16,-1-20-39-16,-13-22-76 16,-4-14-40-16,-10-21-22 0,-12-18-24 15,0-11-55-15,-12-16 103 16</inkml:trace>
  <inkml:trace contextRef="#ctx0" brushRef="#br0" timeOffset="91121.16">11047 8890 249 0,'-28'-69'182'16,"5"12"-71"-16,6 8-41 16,6 8-39-16,11 4-13 0,0 1-12 15,15 0 3-15,6 2-4 16,6 7 3-16,3 2-3 16,2 8 1-16,1 9-4 0,2 8 1 15,-2 16 2-15,-1 8 2 16,-2 18 7-16,-10 10-6 15,-4 10 2-15,-8 7 3 0,-8 0 0 16,0-1 0-16,-16-6-8 16,4-9-2-16,-1-7 0 0,-3-11-3 15,-1-6-1 1,6-5 6-16,-2-8-5 0,2-4 1 16,-2 2-8-16,1-14-9 15,4 0-41-15,0 0-50 0,0-5-39 16,8-7-18-16</inkml:trace>
  <inkml:trace contextRef="#ctx0" brushRef="#br0" timeOffset="91503.43">11978 7969 418 0,'5'-36'204'15,"-5"12"-69"-15,0 3-67 0,0 5-28 16,0 4-15-16,0 4 20 16,0 8 16-16,-9 0 3 15,9 0-20-15,0 0-19 0,0 0-10 16,0 12-4-16,-8 5-6 16,8 11 3-16,-13 19 11 15,13 37 7-15,-9 21 14 0,9 21-4 16,0 13-11-16,14 2-8 15,11-1-10-15,7-14-4 16,4-17-3-16,9-11 3 16,4-17-5-16,4-11 4 0,-2-14 1 15,3-11-2-15,3-8 6 16,-1-13-10-16,-2-8 0 0,-3-8-23 16,-4-8-40-16,-7 0-21 15,-4-12-34-15,-4-4-68 0,-4-13-18 16,-2-6-73-16</inkml:trace>
  <inkml:trace contextRef="#ctx0" brushRef="#br0" timeOffset="92385.55">17329 6508 61 0,'-11'-5'202'0,"11"3"-34"16,-6-3-55-16,6 0-36 0,-10 5-34 15,10-2-26-15,0 2-4 16,4 0 1-16,8 0 3 0,16 0 26 16,17 12-8-1,12 12 4-15,22 16-4 0,12 17 23 16,11 12-3-16,1 12-23 15,-12 5-19-15,-9 3-1 0,-17 5 5 16,-14 5 17-16,-26 1-7 16,-11 7-8-16,-14-5-5 15,0-5-3-15,-17-7-8 0,1-12 0 16,1-13-3-16,-2-8-2 16,0-16-6-16,6-5-36 15,-6-3-36-15,-2 0-42 0,-10-1-54 16,-4 0-59-16,-5 1-16 15</inkml:trace>
  <inkml:trace contextRef="#ctx0" brushRef="#br0" timeOffset="93116.95">12421 11337 452 0,'-17'-21'208'0,"6"4"-90"0,3 6-68 15,8 2-38-15,-8 9-6 16,8 0 0-16,0 0 2 0,0 17 0 15,0 12 6-15,11 14 5 16,9 31-6-16,9 20 3 0,4 16-5 16,3 8-9-16,1 4 4 15,3-1-6-15,-4-10-1 16,2-13-7-16,-11-17-42 16,-2-17-51-16,-4-14-33 0,-9-14-52 15,-10-16-30-15</inkml:trace>
  <inkml:trace contextRef="#ctx0" brushRef="#br0" timeOffset="93384.84">12393 11629 198 0,'-37'-62'244'16,"4"15"-100"-16,5 6-71 16,12 0-46-16,16 4-19 15,12 1-5-15,8 3-2 16,5 5 2-16,7 3 4 0,1 9-7 15,8 16 6-15,-2 0-6 16,-2 19 3-16,-1 15 6 0,-7 11-5 16,-9 11 6-16,-12 14-2 15,-8 3 3-15,0 1-7 16,-11-1-2-16,-2-8 1 0,-3-3-1 16,4-14-1-16,-1-8-8 15,5-8-2-15,-1-7-16 0,1-13-41 16,8-3-20-16,-6-9-57 15,6-5-15-15</inkml:trace>
  <inkml:trace contextRef="#ctx0" brushRef="#br0" timeOffset="93649.97">12967 10888 166 0,'9'-52'277'16,"-1"11"-63"-16,-8 13-56 15,0 7-71-15,0 8-37 0,0 13-23 16,0 0 2-16,-11 24 6 16,-1 19 9-16,0 17 7 0,12 21 17 15,0 22-26-15,0 14-15 16,18 10-11-16,7-2-8 16,21-2-3-16,11-8-2 15,16-18-2-15,13-16-4 0,14-24-4 16,11-25-45-16,7-16-73 15,4-16-65-15,0-20-24 0,-5-16-53 16</inkml:trace>
  <inkml:trace contextRef="#ctx0" brushRef="#br0" timeOffset="94415.38">16976 9019 69 0,'-6'-28'222'0,"-8"1"-41"16,6-2-23-16,2 8-25 16,-3 5-38-16,9 4-32 15,-9 0-15-15,9 7 7 0,0 5 3 16,0 0-7-16,0 0-26 15,0 0-11-15,4 0-9 0,13 0 6 16,11 0 5-16,9 21 12 16,7 15 12-16,13 17 6 15,8 20-15-15,3 22-6 0,3 22-12 16,-8 13-11-16,4 13 2 16,-11-1-1-16,-8-4-1 0,-6-3 2 15,-10-9-4-15,-7-12-11 16,-13-12-26-16,-6-16-54 15,-6-13-54-15,0-12-57 0,0-12-49 16,-18-9-53-16</inkml:trace>
  <inkml:trace contextRef="#ctx0" brushRef="#br0" timeOffset="95497.86">17857 12572 29 0,'-8'10'78'0,"0"-3"73"0,0 2-20 16,1-1-34-16,7-8-36 16,-8 9-20-16,8-9-9 0,0 0 3 15,0 0 11-15,0 0 0 16,0 0-8-16,0 0-13 16,0 0-4-16,0 0-8 0,8 0-2 15,4-9-4-15,7-3-3 16,7 0 0-16,2-1-1 0,5-3-1 15,2 4-4 1,2 0 3-16,-3-4-1 0,-2 4-1 16,1-3 3-16,-5 4-5 15,-8-1-4-15,-5 5 4 0,-2 7-6 16,-5 0-3-16,-8 0-21 16,0 0-19-16,0 0-26 0,0 0-26 15,-16 0-57-15,0 0-6 16,0 0-78-16</inkml:trace>
  <inkml:trace contextRef="#ctx0" brushRef="#br0" timeOffset="95869.62">17988 12382 29 0,'-12'-7'94'0,"4"-2"71"0,8 4-36 15,-8 3-44-15,8-3-41 16,0 5-18-16,0 0-7 16,0 0 10-16,0 0 0 0,-9 0-5 15,9 0-7-15,0 0-12 16,0 0-4-16,0 0 4 0,0 0 3 16,3 0 0-16,-3 12 7 15,9 0 6-15,4 4-2 16,-1 8-1-16,4 9-4 15,5 0-3-15,-2 3 1 0,1 5-5 16,-2-1-5-16,-2-2-2 16,-2-2-2-16,-5-2 5 15,4-9-6-15,-4-6-4 0,-1-3-16 16,0-4-12-16,0-2-15 16,-3-10-14-16,-1 0-4 0,-2 0-12 15,3 0-29-15,-2 0-19 16,2-10 6-16</inkml:trace>
  <inkml:trace contextRef="#ctx0" brushRef="#br0" timeOffset="96225.03">18333 12647 43 0,'0'-8'85'0,"0"3"68"16,0 0-22-16,0 3-29 0,0 2-34 15,0 0-22-15,-6 0-8 16,6 0 6-16,-9 0-3 16,9 0-14-16,0 0-12 15,0 0-11-15,0 0-3 0,3-5 0 16,9-2 4-16,4-2-8 15,5 1 5-15,4-4-2 0,3-2 2 16,5 3-1-16,-6 3-7 16,-3-1-8-16,-3 1-9 0,-4 4-20 15,-6 1-17-15,-3-1-8 16,-3-1-7-16,-5 1-24 0,0 4-18 16,0 0 1-16,0 0-65 15</inkml:trace>
  <inkml:trace contextRef="#ctx0" brushRef="#br0" timeOffset="96594.94">18395 12513 54 0,'-13'-4'93'0,"13"-4"68"16,-8 4-36-16,8-1-33 0,0 5-36 16,0 0-21-16,0 0-10 15,0 0 5-15,-8 0 18 0,8 0 9 16,0 0-14-16,0 0-6 16,0 0-1-16,0 0-4 15,0 0 1-15,0 0 1 0,0 0 3 16,0 0-4-16,0 0-14 15,0 0-9-15,0 12-1 0,0 0 5 16,8 8-5-16,4 3-6 16,2 4-3-16,0 2 3 0,3 3-24 15,-1 0-105 1,-3 0-69-16,-2-2-62 0,-3-2-5 16</inkml:trace>
  <inkml:trace contextRef="#ctx0" brushRef="#br0" timeOffset="102803.97">9031 3574 99 0,'-25'12'205'16,"9"-12"-66"-16,-1 0-42 16,5 0-26-16,12 0-9 15,0 0-5-15,0-8 4 0,0-9-14 16,12-12-22-16,21-11-8 15,19-13-5-15,21-11 15 16,25-10 1-16,36-4-6 16,24 2-3-16,18 2-11 15,1 8-6-15,-2 6 2 16,-13 6-3-16,-15 6-4 16,-17 7 4-16,-17 9-3 0,-23 3 4 15,-17 5 4-15,-16 8-8 16,-17 4 3-16,-7 3 2 15,-13 1 9-15,-4 4 13 16,-3-1 2-16,-5 5-9 16,-5 0-13-16,6-6-2 15,2-2 3-15,7-5-6 16,-2 0-1-16,1 1 7 16,-3 4-4-16,0 0-1 0,-2 4 0 15,-4 0 0-15,-4-1 6 16,-4 5 6-16,0 0-7 15,0 0 4-15,0 0-5 16,0 0-4-16,0 0-3 0,0 0 1 16,0-3-3-1,0-1 3-15,0 4 2 16,0-5-3 0,4 5 3-16,2 0 0 15,-5 0-6-15,4 0 7 0,-5 0-8 16,0 0-7-1,0 0-2-15,0 0-10 16,0 0-53-16,-12-5-49 0,0-2-38 16,-1-5-51-16,1-1-26 15</inkml:trace>
  <inkml:trace contextRef="#ctx0" brushRef="#br0" timeOffset="103666.94">11175 2276 414 0,'0'-17'206'0,"0"0"-54"15,0 10-27-15,0-2-11 16,0 4-21-16,0 5-31 16,0 0-39-16,0 9-10 15,8 20 0-15,8 16 13 16,8 19 9-16,9 17-7 15,11 18-6-15,5 4-7 0,3 1 0 16,10 2-9-16,3-3 1 16,0-10-8-16,-8-12 8 15,-10-15-6-15,-6-14-1 16,-11-16 14-16,-11-11 32 16,-6-13 46-16,-13-12 4 15,-13-20-58-15,-11-21-15 16,-13-16-14-16,-8-16 0 0,-4-16-3 15,2-13-9-15,1-11 1 16,-2-6 0-16,-2 1 7 16,7-1-14-16,-2 9 6 15,8 13 11-15,1 11-8 16,4 12 0-16,7 17-3 0,4 13 3 16,5 12-2-16,5 7 4 15,2 8-2-15,9 5-2 16,-13 5 2-16,13-3-11 15,0 10 8-15,0 0 6 16,0 0-6-16,0 0 0 16,0 0 4-16,0 0-6 15,0 0 3-15,0 0-2 16,0 0-4-16,8 0 8 16,9 14 0-16,7 1-4 0,17 6 8 15,8 4-4-15,8 3-3 16,0 4 4-16,8 2-4 15,3 1-1-15,6 3 11 16,2-2-10-16,3-3 0 16,-11-4 3-16,-8 0 2 15,-6-6-12-15,-10 1 5 16,-12 5-8-16,-2-1-3 16,-14 5 14-16,-8 8-7 15,-8 16 11-15,-24 13 5 0,-14 8-13 16,-2 2 12-16,-9 3-4 15,1-2 4-15,-5 0-2 16,4-8 6-16,8-12-8 16,6-13 9-16,5-7-2 15,11-13-3-15,3-7 5 0,16-9 5 16,0-4-6 0,0-8-1-16,0 0 7 15,4 0-8-15,0 0-4 0,-4 0 3 16,0-4-21-16,4-7-53 15,0-10-134-15,0-3-89 16,-4-14-59-16,0-2-27 16</inkml:trace>
  <inkml:trace contextRef="#ctx0" brushRef="#br0" timeOffset="104665.04">11292 2145 259 0,'-16'-24'159'0,"2"3"-57"16,3 5-36-16,11-1-11 0,-8 4 0 15,8 1-1-15,0 5-4 16,0 3-19-16,0 4-14 15,0 0-5-15,0 0-7 16,0 0-4-16,0 0-3 16,0 0 5-16,8 11-2 15,3 14 9-15,7 12 2 16,2 8 0-16,4 13-2 16,1 11-7-16,2 2 6 0,-2 8-1 15,0 1-1-15,-2-2-3 16,-1-3-1-16,-2-12 0 15,-4-6 2-15,-3-7-7 16,-2-10 5-16,-3-6 1 16,1-11-2-16,-1-11 1 15,-8 0 6-15,0-12 20 16,0 0 20-16,0 0 4 16,0 0 1-16,0 0 4 0,0-8-21 15,-8-12-21-15,-9-16-11 16,-3-9 4-16,-3-17-7 15,-7-10-2-15,-2-10 4 16,-5-4-6-16,1 6 0 16,-4-3 4-16,-1 11-6 15,3 6 5-15,11 9-1 0,3 8 2 16,2 9-1-16,6 12-3 16,5 6 2-16,11 11 0 15,-8 1-4-15,8 3 2 16,0 7-5-16,0 0 5 15,0 0-6-15,0 0 6 16,8 17 0-16,3 3 0 16,10 5 1-16,7 3 1 15,9 8 0-15,12 2 0 0,7 2 2 16,9 1-6-16,13-5 11 16,2 4-6-16,11-2-5 15,-6-2 1-15,-4-3 3 16,-9-5 0-16,-10-8-3 15,-13-4 0-15,-14-4 3 0,-10 2-5 16,-8-14 7 0,-5 0-4-16,-7 11 3 15,-5-1-4-15,0 2 4 0,0 4-1 16,-17 8 1-16,-3 5 4 16,-10 11-2-16,3 8-3 15,-6 9 5-15,1 0 0 16,-1 0 4-16,5 0-8 15,-1-7 3-15,4-6-2 0,9-3 1 16,5-4 5-16,-2 0-4 16,13-10-4-16,-8-6 6 15,8-5-2-15,0-4 3 16,0-12-6-16,0 9-3 16,0-9 4-16,0 0 3 15,0 0 2-15,0 0 0 16,0 0-6-16,0 0 0 15,0 0-16-15,-8-12-86 0,-9-4-127 16,-6-14-147-16</inkml:trace>
  <inkml:trace contextRef="#ctx0" brushRef="#br0" timeOffset="106812.27">583 4921 23 0,'-19'0'58'0,"3"8"63"15,-6 0 23-15,8-8-63 16,-7 13-37-16,-1-13-16 16,8 7-7-16,0-7 2 15,6 0-2-15,8 0-9 16,-8 8-4-16,8-8-5 16,0 9 1-16,0-9 3 15,0 0 4-15,0 7 1 16,8-7 6-16,5 9 14 0,2-9 5 15,7 0 18-15,13-4 0 16,14-13 1-16,21-15 4 16,23-22-17-16,40-22-8 15,50-30-2-15,48-37-18 16,41-33-3-16,22-26-5 16,2-14-5-16,-12 9-3 15,-16 19 3-15,-17 22-3 16,-10 24-1-1,-23 23-2-15,-18 17 5 16,-30 21 0-16,-23 12-8 16,-26 15 6-16,-16 14 2 15,-20 8-3-15,-11 4 4 16,-9 2-3-16,-3 7 3 16,-11-2-1-16,-1 2-2 15,-7 2 1-15,-1 0-5 16,-5 1 5-16,-9 4 2 15,-7 4-2-15,-5-1 0 16,-5 9 2-16,3-5-7 16,-8 5 3-16,2 0-3 15,2-2 6-15,-6 2-4 16,-4-5-2-16,0 5-1 16,0 0 4-1,0 0 7 1,0 0-6-16,0 0-2 15,0 0 5-15,0 0-1 16,0 0-4-16,0 0-3 16,0 0-7-16,0 0-1 15,0 0-1-15,0 0 6 16,0 0 3 0,0 0 3-16,0 0 0 15,0 0 7 1,0 0-3-16,0 0 6 15,0 0 6-15,0 0 4 16,0 0-1-16,0 0-6 16,0 0-4-16,0 0-3 15,0 0-5 1,0 0 4-16,0 17-4 16,7 7 2-16,78 126 5 46,-47-97-3-46,127 216 2 47,-120-192-2-47,-5 5-5 0,7-1 7 0,86 172 4 32,-90-168-8-32,4-4 1 15,1-3 1-15,1-5-5 16,3-3 3-16,-3-6 5 15,-5-10-10-15,-3-6 6 16,-9-8 2-16,1-6-3 16,-9-11 3-16,-2-2-7 15,-11-4 5-15,0-5 2 16,-2-4-4-16,-4-8 1 16,3 8 2-16,-4-8-8 15,-1 0 9-15,-3 0-2 16,0 8-3-16,0-8 3 0,5 7 0 15,-1-7 2-15,1 9-4 16,-5-9 3-16,0 0-5 16,0 0 2-16,3 0 6 15,0 0-4-15,2 0 0 16,-5 0 0 0,3 0-5-1,-3 0 7-15,0 0-2 16,0 7 0-1,5-7 1-15,-2 11 0 16,6-11 6-16,-1 6-10 16,-3-6 4-16,-1 9-2 15,0-9 1-15,5 0-5 16,-7 0 6-16,3 0 2 0,-5 0-1 31,0 0 4-15,0 0-8-1,0 0 7-15,0 0-9 16,0 0-2-16,0 0-23 16,0 0-81-16,0 0-128 15,-16 8-495-15</inkml:trace>
  <inkml:trace contextRef="#ctx0" brushRef="#br0" timeOffset="108110.19">10313 6427 57 0,'-31'7'128'0,"2"3"42"15,1-2-72-15,-1 0-39 16,1-8-24-16,3 8-5 15,4-8 13-15,2 0 16 0,2 0 19 16,1 0 1-16,0 0 9 16,3 0 5-16,1 7-5 15,-1-7-2-15,2 0-25 0,11 0-12 16,-12 0-15-16,12 0-1 16,0 0 2-16,0 0-2 15,8 0-13-15,7 0-20 0,23-7 2 16,22-14-1-16,26-11 2 15,18-13-1-15,15-7 3 16,2-2-3-16,1 1-1 16,-11 1-5-16,-10 7 1 15,-16 4 1-15,-17 8 4 0,-12 9-3 16,-17 8 3-16,-12 3 1 16,-5 4 5-16,-11 7-5 15,2-3 4-15,-5 0-4 0,-4 3 2 16,0 2-3-16,-4 0-6 15,0 0 5-15,0 0-4 16,0 0 4-16,0 0 1 0,0 0 2 16,0 0-8-16,0 0-8 15,0 0-30-15,0 0-70 16,0 0-112-16,-8-5-46 16,-5-4-42-16,2 2-207 15</inkml:trace>
  <inkml:trace contextRef="#ctx0" brushRef="#br0" timeOffset="109184.9">11251 5303 128 0,'0'-35'252'0,"-8"1"-82"16,8 6-56-16,0 7-40 16,0 5-3-16,0 4 14 15,0 4 8-15,0 3-20 0,0 5-21 16,0 0-26-16,0 0-10 16,0 0-9-16,0 0 2 15,0 18-1-15,0 5 0 0,8 23 5 16,3 19 4-16,7 23-4 15,-2 24 6-15,4 4 6 16,0 8-15-16,1-7 4 16,-2-4-3-16,3-10-5 15,-3-10 0-15,2-11-2 0,-4-17 4 16,-1-13-7-16,-4-7-1 16,0-12 2-16,-4-8 1 15,-8-9 5-15,0-7-2 0,0-9 11 16,0 7 8-16,0-7 16 15,0 0 10-15,0 0-6 16,0 0-14-16,-8-16-19 0,-4-8-6 16,0-10-1-16,-4-10 1 15,-8-16-12-15,-1-14-5 16,0-20-13-16,-3-11 8 16,2-14 3-16,4-7-2 15,-3 8 6-15,4 16 5 0,2 13-3 16,2 16 14-16,1 16-9 15,3 12 4-15,2 11 1 16,11 11-2-16,-8 3 4 0,8 7-1 16,0 5 5-16,0 1 0 15,0 2-3-15,0 5 1 0,0 0 1 16,0 0 0-16,-9 0 6 16,9 0-2-16,0 0-2 15,0 0-1-15,0 0-1 0,0 0-2 16,0 0 4-1,0 0-14-15,0 0 5 0,3 0-1 16,14 0-1-16,12 0 8 16,12 0-3-16,11 7-4 15,16 4 7-15,14-11-8 0,8 7 3 16,4 5-1-16,-1-1-1 16,-3 3-2-16,-6-2-4 0,-10 4 4 15,-9-4 4-15,-13 0-2 16,-11 0-3-16,-9 0 1 15,-12 0 0-15,-4-12 2 16,-8 0-2-16,2 12 1 16,-6-12-4-16,-4 8 0 0,0 0 1 15,0 5 8-15,0 0 2 16,0 7-10-16,-14 3 10 16,3 6 4-16,-2 4-5 0,-7 8-5 15,0 11 0-15,-9 14 7 16,-2 11-7-16,-11 17 15 15,-2 11 1-15,-5 9 5 0,0 0 3 16,1-8-5 0,3-3 9-16,4-15-12 0,4-10-6 15,10-13-3-15,2-17 1 16,9-6 0-16,4-14-4 0,0-6 10 16,4-8-2-16,8 0 14 15,0-14 7-15,0 7 14 16,0-7-1-16,0 0 1 15,0 0-41-15</inkml:trace>
  <inkml:trace contextRef="#ctx0" brushRef="#br0" timeOffset="109441">11638 6789 2047 0,'0'-8'0'0,"0"-8"0"0,0-13 0 0,-14-20 0 16,3-20 0-16,-6-16 0 0,2-21 0 16,-2-12 0-16,-2-13 0 15,-3 2 0-15,2 2 0 16,0 13 0-16,0 13 0 0,3 19 0 15,4 13 0-15,3 16 0 16,1 18 0-16,9 9-148 16,-8 9-155-16,8 10-98 15,0 7 8-15,0 16 9 16</inkml:trace>
  <inkml:trace contextRef="#ctx0" brushRef="#br0" timeOffset="112453.61">2716 4701 9 0,'0'0'11'0,"0"0"7"16,0 0 9-16,0 0 24 15,0 0 51-15,0 0 18 16,0 0-55-16,0 0-31 16,0 12-16-16,0 4-7 15,0 1-4-15,0 2-4 16,0-2 0-16,-8 4-3 16,8-5 3-16,-14 1-3 15,14-4 0-15,-11-7 0 16,11-6 1-16,-12 9 2 15,12-9-1-15,-12 0-1 16,4 0 2-16,0 0-3 16,-1-4 0-16,9-5 5 15,0-4-3-15,0 1-3 16,0 1 3 0,0 3-6-16,0-5 4 15,0 6 0-15,0-1-2 16,0-6 0-16,0 6 2 15,9 1 0-15,2-2 0 16,3 1 0-16,-2 0 0 16,2 1 1-16,8-3-1 0,-2 3 0 15,0-1 0-15,-3-1 1 16,-1 6 0-16,0-2-2 16,-5 5-1-1,3 0 0-15,-6 0 1 16,0 0 1-16,4 0 1 15,-4 0 1-15,3 12-2 16,7 1-2-16,-7 4 2 0,6-2 0 16,-6 5 0-16,3 1 0 15,-3-1-3-15,1 1 5 16,0 0 0-16,1 3-2 16,-5-1 0-16,-4-1 2 15,1 2 0-15,-5 0-3 16,0 1-1-16,0-2 0 15,0 2 3 1,0-1 2-16,-9 2-5 0,1-2 3 16,0 1 0-16,-6-1 0 15,4 1 2-15,-6 2 0 16,-1 3-2-16,1-7 0 16,-1 5 2-16,-4 2-2 15,5-2-3-15,1-3 0 16,-1-6 5-16,2-2-3 15,3 0 1-15,-1-5 2 16,3 0-3-16,-2-3-3 16,-2-9 1-16,1 7 4 15,0-7 1-15,3 0-3 16,1 0 0-16,8 0-1 16,-8 0 2-16,8 0 1 31,-8 0-6-31,8 0 5 15,0 0-4 1,0 0 5-16,0 0-4 16,0 0 5-1,0 0-4 17,0 0 2-17,0-7 0 1,0 2 2-16,8-2-3 15,0-7-1-15,0 7-1 16,6-5 5-16,1-5-5 16,5-4 5-1,2 2-5-15,2-2 6 0,3 1-3 16,7-6 6-16,6 7-1 16,5-1-5-16,3-5 5 15,0 4-6-15,1 2 2 16,1-2 0-16,-2 4-1 15,1 2-4-15,0-1 0 16,-8 4 3-16,-1-2-10 16,-7 7-9-16,-5-2-7 15,-4 5-44-15,-5 0-62 16,-5-5-5-16</inkml:trace>
  <inkml:trace contextRef="#ctx0" brushRef="#br0" timeOffset="117997.76">8539 9786 107 0,'0'-15'232'0,"-12"8"-78"15,12 4-67-15,-10-2-54 16,10 1-25-16,0 0-6 16,0 4-1-1,0 0 2 1,0 0-4-16,0 0 0 15,5 0 4-15,4 0-1 16,6-4-3-16,10-4 4 16,8-8-3-16,7-4 2 0,12-8-1 15,18-10 0-15,15-7 5 16,13-7-7-16,8-10-3 16,12 2 6-16,4-2-6 0,3 6 1 15,5 3 4-15,-9 8-7 16,-11 4-1-16,-17 13 5 15,-16 3-3-15,-20 9 3 16,-11 3 3-16,-19 5-3 0,-5 1 5 16,-7 2 1-16,-6 5 5 15,-5 0-5-15,-4 0 0 0,0 0-3 16,0 0-7-16,0 0-7 16,0 0-7-16,0 0-5 15,0 0-7-15,-9 0-7 0,-2-8-47 16,-2-4-91-16</inkml:trace>
  <inkml:trace contextRef="#ctx0" brushRef="#br0" timeOffset="118376.96">10073 8608 82 0,'-8'-7'138'0,"1"2"-7"15,7 5-58-15,-9 0-42 16,9 0-16-16,0 0-8 0,0 0-3 16,0 0-3-16,9 12 4 15,3 9-1-15,7 12-1 16,6 9-1-16,4 9 0 15,2 11 3-15,3 7 3 0,2 4 2 16,2 8-3-16,-7 0 0 16,1 2-4-16,1 2 2 15,-4-4-2-15,-1 0 1 0,-4-7-1 16,1-10-3-16,-1-7 0 16,-4-11-5-16,-4-10-15 15,-3-8-37-15,-4-7-61 0,-9-21-28 16</inkml:trace>
  <inkml:trace contextRef="#ctx0" brushRef="#br0" timeOffset="118964.72">9973 8605 98 0,'-25'-21'229'0,"5"5"-95"16,4 4-65-16,3 4-35 15,13 3-25-15,0 5-10 0,0 0 4 32,0 0 0-32,8 0-5 15,8 8 2-15,6 6 1 16,10 1-3-16,15 6 5 15,15 0-4-15,15-6 1 0,13 2 0 16,2-6-12-16,-2-2-4 16,-1-2-5-16,-12-7 5 0,-7 12 5 15,-18-12 5-15,-11 13 2 16,-9-4 1-16,-12 3 1 16,-7-1 5-16,-13 2 7 0,0 3-3 15,-8 5 0-15,-8 3 1 16,-4 9-3-16,-1 8 5 15,-4 8-4-15,1 11 4 16,0 6 2-16,4 10-3 0,-2 10-2 16,7 8-3-16,4 0 7 15,-3-2-7-15,6-1-1 16,8-10-4-16,-11-12 1 0,11-12 1 16,0-12 0-16,-9-13-1 15,9-10 2-15,0-8 2 0,0 0-6 16,0-14 7-16,0 0-1 15,0 0-3-15,0 0-4 16,0 0-2 0,0 0-1-16,0-4-13 15,0-6-21-15,0-2-6 0,-7 1-35 16,7-2-31-16,-12 2-6 16,12-1 28-16</inkml:trace>
  <inkml:trace contextRef="#ctx0" brushRef="#br0" timeOffset="122504.06">14409 9098 14 0,'-10'0'22'16,"2"0"10"-16,8 0 7 15,-14 0 21-15,14 0 24 16,-11 7 18-16,11-7-39 0,-13 9-26 15,13-9-15-15,-7 0-6 16,7 0-2-16,-8 0 5 0,8 0 2 16,0 0 6-16,0 0-1 15,0 0-1-15,-8 0-10 16,8 0 1-16,0 0-4 0,0 0 5 16,0 0 0-16,0 0-2 15,0 0 1-15,0 0 0 0,0 0 2 16,0 0-9-16,4 0-6 15,5 0 3-15,-2 0-4 16,4 0 2-16,5 0 0 16,10-5 5-16,-3-2-6 0,7-3 2 15,-6-1-2-15,4 3-4 16,-4-1 5-16,5 1-4 16,-1-3-2-16,5-1 7 0,3-2-5 15,1 7 2-15,-1-1-7 16,-2-1 6-16,-11 5-1 0,-4 4-1 15,-1 0-2-15,-6 0 4 16,-2 0 2-16,-4 0-3 16,-6 0 3-16,0 0-4 15,0 0 6-15,0 0-4 16,0 0-3 0,0 0-1-1,0 0 4-15,0 0 4 0,0 0-6 16,0 0 3-1,0 0-4-15,0 0 4 16,0 0-4-16,0 0-3 16,0 0 7-1,0 0 1-15,0 0-2 0,0 0 1 16,0 0-5 15,0 0 2-31,0 0 2 16,0 0 1-1,-12 0-4-15,0 0 2 16,-4 0 0-16,-4 13 2 0,-5 0-4 16,-4-1 1-1,-7-1 1-15,-4 1-2 0,-5 4 4 0,0-3-6 16,0-2 6-16,5 2 0 16,8 0-1-16,7-5-5 15,3-8 11-15,8 0-7 0,5 0-4 16,9 0 5-16,0 0 5 15,0 0-10 1,17-5 4-16,11-7 4 16,18 1-2-16,9-11-4 0,14-2 2 15,9 1-2-15,3-2 6 16,6 0-9-16,-13 5 5 0,-1-1-1 16,-11 5 1-16,-9 4-2 15,-13 0-3-15,-12 4 1 16,-2 8 6-16,-14 0 2 0,-4 0-5 15,-8 0 4-15,0 0 3 16,-17 0-8-16,-6 0 4 0,-11 16 0 16,-6-4 2-16,-4 1 2 15,-5 4-7-15,-5-1 3 16,3-1-6-16,-2 1 5 16,-1 1 0-16,6 0 1 0,12-6-3 15,8-3 3-15,2-8-2 16,9 8-2-16,6-8-1 15,11 0-3-15,0 0 2 16,11 0 5-16,6 0 0 16,9-8 1-16,5-4-5 0,11 0 3 15,0-6 0-15,9-1 1 16,-2 3 0-16,-5 0-4 16,-9-1 6-16,-10 5-3 15,-8 4 2-15,-5 4 7 0,-8 4 6 16,-4 0-7-16,-16 0-10 15,-12 0 3-15,-13 0 1 16,-7 17-1-16,-10 0 0 0,1-1-1 16,5-1-2-16,6 1 4 15,11-5-4-15,5 2 2 0,7-13-2 16,5 10-4-16,7-10 6 16,11 0-2-16,0 0-8 15,0 0 0-15,0 0 3 0,17 0 3 16,3-5 0-16,8-2 7 15,5-6-5-15,2-4-1 16,7 1 7-16,-5 0-6 16,-5-1 0-16,-7 5 2 0,-6 4 4 15,-7 4-3-15,-4 4 1 16,-8 0 2-16,0 0-1 0,0 0-5 16,-17 0 7-16,-2 8-7 15,-9 5 2-15,-4 2 0 0,-5 6 0 16,-5-5-1-16,2 3 1 15,4 4 2-15,-1-7-2 16,6 0 5-16,6-4-9 0,8-4 4 16,5-8-4-16,12 0-4 15,0 0 4-15,12 0-2 0,9 0 6 16,6 0-1 0,15-13-3-16,6-3 1 0,9-3 5 15,5-2-4-15,-6 0 4 16,-8 1-4-16,-8 4-5 0,-10 9-3 15,-6-3 10-15,-7 7 2 16,-14 3 0-16,-3 0-5 16,-20 0 5-16,-9 7-2 0,-10 6 3 15,-12 3 2-15,0 4 1 16,-6 1-4-16,-1 0-2 0,1-2 0 16,8-3 1-16,2 2 4 15,7-6-4-15,12-5 1 16,2-7-1-16,9 13 1 0,17-13-4 15,5 0 3 1,12 0-2 0,7-13 1-16,12 0 2 15,12-3-4-15,6 1 0 0,-1-6 1 16,-4 5 1-16,-9-2-2 16,-7 7 2-16,-9 7-2 0,-4 4 4 15,-10 0 4-15,-10 0 5 16,0 0-6-16,-18 0-1 15,-7 0-2-15,-6 13 0 16,-3-5 8-16,1-1-2 0,1-7-6 16,4 14 0-16,8-14-3 15,0 7 1-15,6-7 2 0,3 0-4 16,11 0-2-16,0 0-9 16,0 0-12-16,0 0-21 15,0 0-30-15,0 0-23 0,3 0-46 16,5 0-26-16,1-4-113 15</inkml:trace>
  <inkml:trace contextRef="#ctx0" brushRef="#br0" timeOffset="124351.03">15794 8674 7 0,'0'0'10'0,"-11"0"8"0,11 0 9 16,-11 0 13-16,1 7 13 15,2-7 17-15,0 10 10 16,8-3-2-16,-12-7-31 0,12 8-16 15,-13-8-12 1,7 0-8-16,6 0 1 0,-8 0 0 16,8 0 7-16,0 0 2 15,0 0-1-15,0 0-3 16,0 0 0-16,0 0-6 0,8 0-8 16,3 0-1-16,9-8 1 15,14-4-5-15,10-9 6 0,25-7 2 16,25-13-4-16,18-4-1 15,15-7-1-15,7-1 1 16,8-4-1-16,-4-1 2 0,0 7-1 16,-9-3-7-16,-7 1 7 15,-12 5-1-15,-8 3 1 16,-17 5-1-16,-12-2 2 16,-13 11-2-16,-10 6 2 0,-18 4 8 15,-3 5 18 1,-12 4 8-16,-4 4-1 0,-7 8 5 15,-6 0-1-15,0 0-6 0,0 0-5 16,0 0-14-16,0 0 0 16,-11 0 1-16,-6 8-7 15,-3-1-4-15,-8 9-3 0,-10 1-2 16,-3 4 1-16,-7 4-3 16,-4 2-6-16,-9 10-1 15,-8 3-9-15,-8 6 3 0,-18 6-2 16,-6 6 5-16,-13-1 8 15,1 1 3-15,-5-2-1 16,5 1 0-16,-1-4 5 16,4 0-1-16,0-2-2 0,10-5 1 15,5-6-3-15,15-7 5 16,10-4 2-16,13-9-4 16,18-7 0-16,5-1 9 0,14-5-2 15,9-7-1-15,11 0-4 16,3 0-6-16,13-7 2 15,13-10-2-15,19-7 2 16,22-14-2-16,23-9 4 0,24-10 2 16,21-4-6-16,12-4 6 15,8-1-2-15,3 1 0 16,-7 4 1-16,-13 4-8 0,-15 9 3 16,-17 3-9-16,-19 8-5 15,-22 12 7-15,-13 4 6 16,-20 9 4-16,-9 4 5 0,-15 4 8 15,-3 4-4-15,-8 0 5 16,0 0-4-16,-19 12-4 0,-10 4 3 16,-16 6-11-16,-6 6 4 15,-20 8-3-15,-7 2-2 16,-6 2 7-16,-11 8-2 16,-15 2-3-16,-6 2 2 15,-6 1-1-15,4-3 1 0,4-6 1 16,13-4 0-16,8-6-3 15,15-6 7-15,17-8-6 0,16-9 4 16,18-1-3-16,10-10-10 16,17 0-2-16,5 0 6 15,14-10 3-15,17-6 3 16,13-3 2-16,10-5-5 0,9-2 2 16,3-2 5-16,3-1-4 15,-4 1-3-15,-5-2 8 16,-12 7-7-16,-10 3 7 0,-10 5-3 15,-7 2 2-15,-11 9 0 16,-2 4 7-16,-5 0-8 16,-8 0 0-16,0 0-1 15,0 0-53-15,0 0-8 16,-8 0-16-16,-5 0-24 0,1 12-50 16,-4 0-33-16</inkml:trace>
  <inkml:trace contextRef="#ctx0" brushRef="#br0" timeOffset="125000.05">16153 8879 81 0,'-70'23'127'0,"5"-3"25"15,5 0-61-15,3-3-33 0,4-5-24 16,13-4-12-16,7-8 0 16,12 0-2-16,13 0-3 15,8 0-9-15,8-8-11 16,21-4 3-16,15-9 2 0,22-7-1 15,15-3 1-15,13-12-1 16,14-1 4-16,11-5-4 16,11-1 1-16,-1-6-1 0,6-4 3 15,-6-2-1-15,-2 5-3 16,-15 5 0-16,-12 2 0 0,-24 10 0 16,-15 11 3-16,-18 10 7 15,-8 2 18-15,-16 8 17 16,-2 2 0-16,-9 7 3 0,-8 0-15 15,0 0-12-15,0 0-8 16,-8 0-4-16,-1 0-2 16,1 0-10-16,-5 0 4 15,2 12-4-15,3-12 5 0,8 7-3 16,-13-7 1-16,4 0 0 16,9 0-20-16,-8 9-39 15,0-1-46-15,-1 1-45 0,-9 3-61 16,-4 0-151-16</inkml:trace>
  <inkml:trace contextRef="#ctx0" brushRef="#br0" timeOffset="132353.82">8514 9855 67 0,'-8'0'80'15,"8"0"28"-15,-8 0 12 16,8 0-42-16,-9 0-16 0,9 0-18 16,0 0-2-16,0 0 9 15,-8 0 8-15,8 0 1 16,0 0-3-16,0 0-11 0,0 0 0 15,0-5-3-15,0 1-5 16,0 4-5-16,0 0-9 16,0 0-3-16,0-4-9 15,8-9-9-15,14-2 7 0,18-18-4 16,26-17-4 0,18-18 0-16,26-9-1 0,12-6 3 15,11-1-1-15,14-2-6 16,3 9-1-16,-4 8 6 15,-15 12-4-15,-19 8 0 0,-23 13 3 16,-23 10 1-16,-17 6-4 16,-16 8 5-16,-9 4 1 15,-8 5 8-15,-7-2 10 0,-9 5 6 16,0 0 4-16,0 0-15 16,0 0 1-16,0 0-6 15,0 0 4-15,0 0-10 0,-9-4 0 16,1 1-11-1,8 3 2-15,0 0-5 16,0 0-2-16,0 0-5 16,0 0-7-16,0 0-4 15,0 0-17-15,0 0-30 0,-8 0-41 16,0 0-34-16,0 0-1 16,-4-5-47-16,0-4-33 0</inkml:trace>
  <inkml:trace contextRef="#ctx0" brushRef="#br0" timeOffset="136004.44">9841 8731 340 0,'-15'-25'142'0,"3"5"-60"16,4 4-43-16,8 8-11 15,0 0 1-15,0 4 0 16,0 4-7-16,0 0-11 0,0 0-3 15,8 20 7-15,16 8 19 16,12 12-9-16,13 10 2 16,9 11-10-16,10 8-2 0,5 8-7 15,1 9 12-15,-1 4-6 16,1 3-5-16,-10-4-2 16,-3 2-7-16,-10-15 3 15,-4-7-5-15,-12-7 1 16,-5-13 7-16,-6-13-3 0,-8-8-5 15,-8-6 11-15,1-10-1 16,-9-12 20-16,0-4-11 16,-17-19-10-16,-8-12-2 0,-7-26 0 15,-12-13-7-15,-7-11 3 16,-6-4-4-16,-3-5 1 16,-5 0 6-16,1 9-4 15,-1 4 0-15,3 7-3 16,5 10 6-16,6 8-4 0,6 6 1 15,3 9 1-15,14 8 4 16,4 5-5-16,8 7-3 16,4 6-1-16,12 3 4 0,0 7 1 15,0 5-10-15,0 0 5 16,0 0 1-16,12 17-2 16,12 7 6-16,8 9-1 15,10 11 3-15,1 9 4 0,11 12-4 16,3 4 0-16,-5 8 3 15,5 4-8-15,-8 5 3 16,1-1 2-16,-10-4-3 16,-4-7 2-16,-4-12-6 0,-7-14 4 15,-9-7 4-15,-3-11 3 16,-5-7-2-16,-2-7-4 16,-6-16 7-16,0 0-6 15,0 0 2-15,-11-16-7 0,-9-17 5 16,-6-20 1-16,-1-12-3 15,-9-7-6-15,-10-6 6 16,-3-3-3-16,1 0 0 16,0 3 5-16,3 4-4 0,4 5 4 15,5 8-1-15,4 13 2 16,2 3-5-16,11 8 3 16,3 5-3-16,0 8 2 0,7 3 0 15,9 10 0-15,-8-2-6 16,8 8 1-16,0 5 0 15,0 0 4-15,0 0-2 16,11 12-1-16,11 9 2 0,10 11 3 16,12 13-3-16,5 13 8 15,8 10-6-15,3 9 4 16,5 10-4-16,-3-2 3 0,-5 0-3 16,-4 1-2-16,-2-9 2 15,-4-7-2-15,-12-15 1 16,-5-5 2-16,-12-14 0 15,-1-11 1-15,-4-8 4 16,-4-6-3-16,-9-2 7 0,0-9-2 16,0-5-5-16,-14-15 2 15,-11-13-7-15,-7-12-2 16,-9-13 1-16,-2-6-5 0,-6-4 4 16,0-1-1-16,0 0 2 15,0 3 3-15,5 4-3 0,-2 5 0 16,7 5-2-16,5 7 1 15,6 4 2-15,4 9-2 16,5 7 6-16,2 6 0 16,1 2-2-16,4 5 3 15,3 3-2-15,9 2-7 0,-11 2 5 16,2 5-1-16,9 0 1 16,-8 0-2-16,8 0 1 15,0 0 0-15,0 0 4 0,0-4-1 16,0 4-5-1,0-3 5-15,3-2-8 16,5 5 0-16,1-4-2 0,8 0 0 16,11-4 12-16,8 0-5 15,16-1 2-15,10 6 2 16,6-6-5-16,6 9 3 16,-1 0 1-16,4 0-1 15,-4 0-5-15,-3 0 2 0,-10 0-3 16,-6 12-6-16,-10-3 1 15,-9-1 2-15,-5 0 4 16,-10 0 1-16,-4-8-6 0,-8 0 10 16,-8 8-7-16,0 1 7 15,0-2-2-15,0 5 2 16,-12 1-2-16,0 2 4 0,-4 7-5 16,-4 2 8-16,-4 4-7 15,-6 5 3-15,2 2 3 0,-1 4-3 16,7 2 4-1,0-1 1-15,2 1-3 0,5 3 0 16,1 1 0-16,3 0-3 16,-3 0-4-16,3-2 10 15,-1-1-6-15,3-6-1 0,9-7 6 16,-8-5-8-16,8-7 3 16,-8-5-2-16,8 0 3 15,0-12-3-15,0 0 5 0,0 0 0 16,0 0-2-16,0 0 2 15,0 0 6 1,0 0 11-16,0-8-7 16,0-14-4-16,-8-1-7 15,-1-10-4-15,1-3-1 0,2-9-2 16,-7-3 3-16,0-6-2 16,5-2-1-16,0-1-8 15,-4 4 5-15,-3 0 3 0,2 4 0 16,-4 8-2-16,5 6 4 15,1-3-1-15,-6 9 2 0,5 4 2 16,0 10-1-16,-1-2-2 16,5 5 6-16,8 0-1 0,-8 4-2 15,-1 0 0-15,9 8-2 16,-11-5 3 0,11 2-2-16,-8-1-2 0,8 4 1 15,-7 0-1-15,7 0-1 16,-9 0-1-16,9 0-1 15,0 0 2-15,-8 0-2 0,0 0-3 16,-6 0 3-16,3 0-7 16,-9 12 0-16,-6-4 10 15,-1 0-4-15,-1 0 9 0,-1 1-2 16,1-9-3-16,-1 7 3 16,4 2 1-16,5-9 0 15,5 0-2-15,1 0 3 16,14 0-7-16,0 0 3 15,0 0-4-15,9 0 0 16,11 12 6-16,13-3-7 16,16-1 9-16,8-8-1 0,12 7-1 15,7-7 5-15,2 0-7 16,0 0 3-16,-9 0 0 16,-13 0 0-16,-8 10 1 0,-7-10-1 15,-8 7-5-15,-9-7 1 16,-7 7 2-16,-5-7 5 15,-5 0-1-15,-7 0 5 0,0 0 1 16,0 0-3 0,0 0 1-16,0 9-5 0,0-9 2 15,-15 8-3-15,-1-8-2 16,-10 12 3-16,3-12-4 0,-2 13 0 16,-4 0 4-16,4-6-1 15,2 2-1-15,-2-9-2 16,8 12 0-16,3-5 0 0,-4 1 2 15,7-8 3-15,-2 13-3 16,1 0 3-16,1-1-7 16,-2-1 6-16,5 5-5 0,-5 1 3 15,1-1 4 1,1 4-5-16,-2 1-1 0,1-2 2 16,0-1 1-16,3-2-1 15,1 0 0-15,8-4 3 0,0-12-8 16,0 8 5-16,0-8 2 15,0 0-6 1,5 0-2-16,3-3 0 0,8-7 4 16,4-6 3-16,5-3-3 15,8-5 0-15,2-5 5 16,3-3-5-16,-3 2 3 0,-3 7-1 16,-7 2-2-16,-3 4 2 15,-11 5 1-15,-3 5 2 16,-4 7 4-16,-4 0-2 15,0 0 3-15,0 0 0 0,0 0-4 16,0 0 0-16,-8 0-4 16,-4 15-2-16,-8 6 5 15,-5 3-4-15,2 8 1 0,-7 2-2 16,3-3 4-16,2-6-1 16,3 0-3-16,8-9 3 0,1-4-1 15,13-4 0-15,0-8-4 16,0 0-2-16,0 0-4 15,0 0 5-15,5 0-6 0,6-8 4 16,5-8 0 0,4-4 7-16,2-8-3 0,-4 2 3 15,4 3 0-15,-11-2 0 16,3 4-4-16,-4 5 3 0,-2 4 1 16,-2 5 0-16,-3-4 2 15,-3 9-7-15,0 2 7 16,0 0-4-16,0 0 4 0,0 0 5 15,0 0-2-15,-9 0-4 16,1 8 2-16,1 9-1 16,-4 2 0-16,-3 6-4 0,-2 4 4 15,-1 2-5-15,3 3 3 16,-4-6 3-16,2-4-4 16,1-4 4-16,3 2-1 15,3-7-7-15,9-6 6 0,-8-9 3 16,8 0 3-16,0 0 7 15,0 0-1-15,0-9-18 16,4-11-2-16,5-7 0 0,-1-7-1 16,0-3 7-16,-5-3 1 15,0 3 0-15,-3 4-2 16,0 2 4-16,0 5-1 0,0 2-1 16,0 5 2-16,0 2-4 15,0 4 3-15,-11 1-1 16,4 4 2-16,-2 3 9 15,1 5 0-15,0 0-3 0,0 0-3 16,-4 0-4-16,-4 17 2 16,-9-1-3-16,-7 6 1 15,-1 1-3-15,1-3-1 0,2 1 0 16,6-4 7-16,7-6-4 16,6-11 0-16,11 0-5 15,0 0 0-15,0 0-4 0,0 0-5 16,3 0 3-16,11-11 2 15,6-6 5-15,8-8 0 0,0-3 0 16,4 0 5 0,1-1-3-16,-8 8 0 0,-4 4 5 15,-5 7-3-15,-10 5-1 16,-6 5 5-16,0 0 0 16,0 0 0-16,-14 0-3 0,-8 15 1 15,-5 2-4-15,-6 4 2 16,1-1 3-16,-6 6-2 15,3-7 2-15,5-3 0 0,10-4-7 16,5-1 4-16,6-11 0 16,9 0-3-16,0 0-1 15,0 0 0-15,13 0-1 16,7 0 6-16,7 0-5 16,8-2 4-16,1-3-4 15,4 1 5-15,1-4-3 16,-5 4 2-16,0 0 0 0,-2 1-3 15,-11 3 4-15,-2 0-1 16,-4 0-2-16,-9 0 5 16,-8 0 5-16,0 0-4 0,0 0 8 15,-17 0-6-15,-4 0-6 16,-7 0 2-16,0 0 2 16,4 0-7-16,-1 0 4 15,1 7-1-15,3-7-4 0,4 8 4 16,6-8 2-16,3 0 0 15,8 0 1-15,0 0-6 16,0 0-3-16,0 0 1 0,3 0 5 16,10 0-8-16,4-4 6 15,7-4-1-15,4-4 3 16,-1-5-2-16,8-2 4 0,-4 2-1 16,-2 1 1-16,-5-1-4 15,-4 10 2-15,-7 2-2 16,-4 5 4-16,-9 0 2 0,0 0 5 15,0 0-7-15,0 0 2 16,-14 10 0-16,3 1-5 16,-3 1 7-16,0 0-6 15,-4 0-2-15,7 0 0 0,3 0 0 16,8-12 1-16,-9 9 4 16,9-9-5-16,0 0-1 15,0 0-10-15,0 0-31 0,0 0-46 16,0 8-65-16,-8-8-70 15</inkml:trace>
  <inkml:trace contextRef="#ctx0" brushRef="#br0" timeOffset="162922.46">19738 7033 564 0,'-29'12'406'16,"10"-12"-67"-16,2 0-138 15,5 0-75-15,12 0 14 16,0 0 40-16,16-17-89 0,36-14-91 16,56-26 0-16,61-28 0 15,67-29 0-15,48-29 0 16,50-23 0-16,47-22 0 0,52-11 0 16,31-5 0-1,24 9 0-15,18 2 0 0,3 11 0 16,-22 8 0-16,-38 1 0 15,-30 11 0-15,-37 11 0 16,-38 16 0-16,-47 17 0 16,-43 17 0-16,-56 20 0 0,-43 16 0 15,-42 15 0-15,-33 18 0 16,-23 8 0-16,-19 7 0 16,-14 10 0-16,-8-2 0 0,-7 6 0 15,-1 3 0-15,-8-9 0 47,-17-8-127-47,-7-11-483 16,-8-13 59-16</inkml:trace>
  <inkml:trace contextRef="#ctx0" brushRef="#br0" timeOffset="163537.89">26793 3359 518 0,'3'-42'307'0,"2"5"-100"0,-1 13-27 15,-1 3 21-15,-3 9 15 16,0 5-23-16,0 7-78 16,0 0-55-16,11 31-10 15,11 35-50-15,5 37 0 16,15 22 0-16,6 13 0 16,5 9 0-16,4-9 0 15,0-8 0-15,-1-12 0 0,-2-17 0 16,-9-15 0-16,-9-11 0 15,-8-19 0-15,-7-7 0 16,-7-13 0-16,0-12 0 0,-6-10 0 16,-8-23 0-1,-8-20 0-15,-7-32 0 16,-15-32 0-16,-2-29 0 16,-9-24 0-16,-8-18 0 15,-5-4 0-15,3 14 0 0,-2 16 0 16,1 20 0-1,2 16 0-15,11 21 0 0,1 20 0 16,10 20 0-16,8 13 0 16,6 8 0-16,6 8 0 15,8 3 0-15,22 21 0 16,26 9 0 0,26 12 0-16,19 8 0 0,20 11 0 15,9 13 0-15,0 8 0 16,-1 8 0-16,-5 10 0 15,-20 6 0-15,-23 9 0 16,-27 4 0-16,-29 11 0 16,-34 7 0-16,-25 1 0 15,-18 6 0-15,-19-9 0 16,0-12 0-16,2-17 0 0,10-23 0 16,19-17 0-16,13-17 0 15,9-16 0-15,14-11 0 16,24-38 0-1,15-32-228-15,20-41-337 0,10-48-20 16</inkml:trace>
  <inkml:trace contextRef="#ctx0" brushRef="#br0" timeOffset="164286.35">29066 2535 403 0,'12'0'228'0,"-3"0"-119"16,-5 0-55-16,-4 0-3 15,0 13 20-15,0-1-5 16,-13 0-14-16,1-3 0 0,-5-1 2 16,6-8 17-16,0 0 26 15,-3 0-8-15,2-5-16 16,4-7-25-1,8-12-2-15,0-9-33 16,0-7-5-16,12-9 3 16,13-1-8-16,6 2-1 0,11 2-2 15,3 6 0-15,0 7 0 16,-6 9-2-16,-4 12 4 16,4 12 6-16,-7 12 2 15,1 17 9-15,-4 16 9 16,-7 12 0-16,-1 16 13 15,-4 16-8 1,-9 10-7-16,-8 3-3 0,-11-2-4 16,-7-1-3-16,-2-13-4 15,-4-10-1-15,0-14 15 16,-6-14-3-16,-1-8 0 16,2-11 11-16,-2-8 14 15,-3-9-30-15,6-12-18 16,0 0 0-16,-1 0 0 15,4-8 0-15,6-8 0 16,1-1 0-16,1-4 0 16,9 2 0-16,8-2 0 0,-6 6 0 15,6 2 0 1,0 0 0-16,0 6 0 16,0 2 0-16,6 5 0 15,11 0 0-15,28 0 0 16,34 0 0-16,25 0 0 0,26 0 0 15,12 0 0-15,16 0 0 16,18 0 0-16,10 0 0 16,14 0 0-16,7-7 0 15,0-5 0-15,-5-9 0 16,-11 0 0 0,-13-4 0-16,-17 2 0 0,-25 2 0 15,-27 4 0 1,-27 5 0-16,-30 5-149 15,-18 2-242-15,-23 1-62 0,-26 0-64 16</inkml:trace>
  <inkml:trace contextRef="#ctx0" brushRef="#br0" timeOffset="166382.29">9866 13140 598 0,'-40'0'282'15,"4"0"-139"-15,7 0-71 16,9 0-39-16,7 0 14 0,13 0 30 16,0 0-7-16,8-8-25 15,22-13-16-15,27-12-7 16,32-15-5-16,28-13-10 0,17-8-2 16,4 0-6-1,1-1-3-15,-9 5 5 0,-12-2 2 16,-10 10-11-16,-15 10 3 15,-19 6-3-15,-18 8 13 16,-10 10-12-16,-15 6 10 16,-9 4-3-16,-6 5 11 0,-8 0 0 15,-5 8 3-15,-3 0-1 16,0 0-9-16,0 0-1 16,0 0-27-16,0 0-65 0,0 0-97 15,-8 0-79-15,-8-4-43 16,-1-4 10-16</inkml:trace>
  <inkml:trace contextRef="#ctx0" brushRef="#br0" timeOffset="168270.07">11065 12134 584 0,'0'-37'245'0,"0"4"-118"16,0 3-62-16,0 3-24 15,0 8 21-15,0 7 9 16,0 8-23-16,0 4-22 15,0 12-14-15,4 20 7 0,14 16 5 16,4 30 43-16,14 15 3 16,2 14-33-16,5 7-15 15,3-5-4-15,-2-11-5 0,2-11-14 16,-10-18 7-16,-8-16 1 16,-5-14-5-16,-6-9 0 15,-4-10 5 1,-9-8-1-16,-4-12 1 0,0-9-2 15,-17-19-3-15,-11-20-4 16,-9-26 5-16,-11-16-2 0,-9-12-2 16,1-4 2-16,-6 8 8 15,5 9-2-15,5 12 5 16,2 11 5-16,10 14 15 0,7 10-5 16,5 11-8-1,8 10-6-15,3 4-19 0,6 10 4 16,11-2 0-16,-9 6 0 15,9 3 4-15,0 0-11 16,0 0-1-16,0 0 5 16,12 0 3-16,18 0 2 0,10 0 0 15,13 0 0-15,16-13 8 16,11-2-14-16,6-10 8 16,-1 0-7-16,0 2-3 0,-7 2-9 15,-12 4-12-15,-18 9 7 16,-12 4 2-16,-11 4 3 15,-9 0 8-15,-8 20 6 16,-8 17 3-16,-14 20 6 16,-4 21 3-16,-7 19-1 15,-3 8 3-15,-1 7-1 16,1-4 3-16,-1-10-5 0,10-12-6 16,2-13-1-16,4-11 0 15,4-17 1-15,9-9-1 16,0-12 2-16,0-4 3 0,-8-8-4 15,8-12 8-15,0 0 7 16,0 0 10-16,0 0-15 16,0 0 4-16,0 0 3 0,0 0 1 15,0 0 2 1,0 0-2-16,0 0-3 0,0 0 2 16,0 0-6-16,0 0 2 15,0 0 1-15,0 0 0 16,0 0-2-16,0 0-9 15,0 0-2-15,0 0-7 16,0 0 7-16,0 0-5 16,0 0 0-16,0 0 6 15,0 0-5-15,0 0 2 0,0 0-2 16,0 0 4-16,0 0-6 16,0 0 1-16,0 0 4 15,0 0-5-15,0 0 6 16,0 0-7-1,0 0 2-15,0 0 6 0,0 0-1 16,0 0-4-16,0 0-3 16,0 0 10-1,0 0-10-15,0 0 8 0,0 0-6 16,0 0 3-16,0 0-4 16,0 0 7-16,0 0-1 15,0 0-8-15,0 0 1 16,0 0 1-16,0 0 4 0,0 0-3 15,0 0 4 1,0 0-1-16,0 0 1 0,0 0-1 16,0 0 3-16,0 0-7 15,0 0 10 1,0 0-11-16,0 0 5 0,0 0 2 16,0 0-5-16,0 0 1 15,0 0 6-15,0 0-6 16,0 0-1-16,0 0-2 0,0 0-2 15,0 0 7-15,0 0 5 16,0 0-11-16,0 0 6 16,0 0 3-16,0 0-2 15,0 0-6-15,0 0 6 16,0 0 0-16,0 0 1 0,0 0-5 16,0 0-1-1,0 0 4-15,0 0 5 16,0 0-12-16,0 0 0 15,0 0 7-15,0 0 2 0,0 0-1 16,0 0 1 0,0 0-4-1,0 0 3 1,0 0 0-16,0 0-5 16,0 0-1-16,0 0 8 15,0 0 4-15,0 0-10 16,0 0 4-16,0 0 3 15,0 0-3-15,0 0 2 16,0 0-5-16,0 0-5 16,0 0 7-16,0 0-3 15,0 0 8-15,0 0-3 16,0 0-6-16,0 0 5 0,0 0-6 16,0 0 7-16,0 0 1 15,0 0-1-15,0 0 3 16,0 0-5-16,0 0 0 0,0 0 1 15,0 0 5-15,0 0-8 16,0 0-2-16,0 0 1 16,0 0 7-16,0 0-7 15,0 0 0-15,0 0 1 16,0 0 5-16,0 0 2 0,0 0-10 16,0 0 6-16,0 0-5 15,0 0 4-15,0 0-2 16,0 0-1-16,0 0 0 15,0 0 7-15,0 0-4 16,0 0-4-16,0 0 5 16,0 0-1-16,0 0-3 15,0 0 5-15,0 0-2 0,0 0-5 16,0 0 9 0,0 0 0-16,0 0-8 0,0 0 6 15,0 0-2 1,0 0 0-16,0 0-3 15,0 0 8-15,0 0-8 16,0 0 3 0,0 0 5-16,0 0-8 15,0 0 5-15,0 0-4 0,0 0 8 16,0 0 6-16,0 0-4 16,0 0-7-16,0 0 14 15</inkml:trace>
  <inkml:trace contextRef="#ctx0" brushRef="#br0" timeOffset="168442.13">11441 12923 1956 0,'0'0'-365'0,"0"0"-97"15,0 11-32 1</inkml:trace>
  <inkml:trace contextRef="#ctx0" brushRef="#br0" timeOffset="173838.13">11621 12622 210 0,'-13'7'232'15,"1"-7"-57"-15,1 0-79 0,3 0-73 16,8 0-44-16,-9 0 0 15,9 0 17-15,0 0 7 16,0 0-1-16,0-2-3 0,0-8-7 16,0-1-9-16,0-1 0 15,-9-4-9-15,9-1 5 0,0 4 0 16,0 1 8-16,0 8 4 16,0 4 13-16,0 0 2 15,-8 0-1-15,8 0 1 16,0 0 0-16,0 0-1 0,-6 0-4 15,6 12 10-15,-9-12-4 16,9 9 7-16,0-9-7 0,0 8 4 16,0-8 4-16,0 0 4 15,0 0-5-15,0 0-7 16,0 0-8-16,0 0-4 0,0 0 3 16,0-2-2-16,0 2 1 15,0 0 4-15,0 0 5 16,0 0 8-16,0 0 4 15,0 10 13-15,0 3 16 0,0 3-13 16,0-4-6-16,-8 0-4 16,8-5-8-16,0-7-8 0,0 0 0 15,0 0-12-15,0 0 1 16,0 0-7-16,0-12-7 0,0-4-3 16,0-3 13-16,0 2 7 15,0 5 7-15,0 3 10 16,0 6 10-16,0 3-2 0,-8 0-1 15,-1 18 2-15,-3 5 1 16,1 10 7-16,-3-1 4 16,3 5 0-16,3-10-13 15,8-2-7-15,-9-4-5 0,9-9-4 16,0-4-3-16,0-8-4 16,0 0-20-16,0-16-2 0,12-11-4 15,4-16-13-15,1-5 8 16,-1-6 14-16,-3 1 11 0,-2 3 14 15,-3 15 4-15,-8 6 4 16,0 9 5-16,0 8 7 16,0 12-1-16,0 16 7 0,-8 13 10 15,-3 15 0-15,-6 9-1 16,5 4 5-16,0 1-1 0,-1-9-8 16,2-9-13-1,2-7-16-15,9-11-2 0,0-8-1 16,0 0-7-16,0-14-13 15,0-14-27-15,0-14-25 0,0-20-20 16,9-22 3-16,2-17 17 16,2-10 8-16,-4-12-10 0,-9-5 20 15,0 12 27-15,0 16 43 16,0 26 24-16,0 15 2 16,0 20-5-16,0 22 4 15,-9 23 17-15,9 24 12 0,-13 25 7 16,13 21 14-16,-8 12 15 15,8 8 6-15,0-4-7 16,0-13-21-16,0-7-67 0,0-15-26 16,0-20 0-16,0-10 0 15,0-13 0-15,0-11 0 0,5-26-24 16,6-22-81 0,3-27-16-16,1-24-5 15,2-15 23-15,-6-10 33 0,-3 7 36 16,1 10 17-16,-6 21 17 15,-3 19 21-15,0 18 14 16,0 7 4-16,0 18-3 0,-6 19 12 16,-8 24 26-16,-2 25 24 15,0 20-3-15,0 13 6 16,-1 6-48-16,6 0-53 0,-3-14 0 16,4-17 0-16,10-17 0 15,-8-14 0-15,8-15 0 0,0-10 0 16,0-30 0-1,3-19-56-15,9-21-75 16,-1-25 21-16,3-21 20 0,-3-6 38 16,-2 0 25-16,-4 11 23 15,-5 20 20-15,0 22 20 0,0 15-4 16,0 13 9-16,0 20-11 16,0 20 17-16,-14 23 7 15,3 27 12-15,-6 12-1 16,4 2-3-16,3 2-41 0,-4-9-21 15,3-7 0-15,2-14 0 16,9-11 0-16,0-13 0 0,0-7 0 16,0-34-68-1,4-19-38 1,9-18 9-16,-2-11 27 0,5-4 26 16,-3 5 22-16,-4 10 34 15,-1 18 8-15,-5 10 7 16,2 15 10-16,-5 11 18 15,0 16 31-15,0 8-6 0,0 14 1 16,0-2-72-16,-8 2-9 16,0-11 0-16,8-7 0 0,-9-4-54 15,1-3-170-15,-4-13-192 16,-5-17-48-16,-8-19 41 0</inkml:trace>
  <inkml:trace contextRef="#ctx0" brushRef="#br0" timeOffset="176633.71">2971 5328 9 0,'0'12'19'0,"-7"-12"19"16,7 13 23-16,-8-13 14 16,8 8 13-16,0-8 1 15,0 0-35-15,0 0-22 16,0 0-12-16,0 0-3 15,0 0 0-15,0 0 0 16,0 0 8-16,0 0 1 16,0 0 0-16,0 0 7 15,0 0 4-15,0 0-5 16,0 0-5-16,0 0-1 16,0 0-10-16,0 0-8 15,8-8 6-15,2-5 1 0,7 1-3 16,0-4-5-1,4-4-2-15,3-4-3 16,1-1 2-16,-1-5-4 16,0 2 6-16,-1 9-6 15,7-3 0-15,-9 6 2 16,-2 0-4-16,-2 4 10 0,-6 5-8 16,2-3 5-16,-2 7-1 15,-3 3-3-15,6-4-3 16,-6-1 5-16,0 1-3 15,0 4 4 1,0 0-4-16,-5 0 0 16,5 0-3-16,-3 0 3 0,4 0 0 15,-1 0-1-15,0 0 0 16,4 0 6-16,4 0-5 16,-3 0 0-16,3 0 0 15,-5 0-1-15,6 9 0 16,-6-2-1-16,2 7 0 15,3-2 5-15,1 4-2 16,-1-4 1-16,1 5-1 16,-2-5 4-16,-3 0-4 15,4 0-6-15,-2-1 10 16,-7-1-2-16,-4-3-2 16,-3-7 7-16,0 13-4 15,0-1 2-15,0-1 2 16,0 3 0-16,0-2-10 15,0 0 6-15,0-1-3 16,0 2-1-16,0-1 5 16,0 0-5-16,0 4 3 0,0 2 0 15,0 2 2-15,0 0 1 16,-7-4-3-16,-1 5-2 16,-1-2-1-1,-2-2 5-15,3 3-5 16,-1-1 3-16,-4 3-1 15,3-2 3-15,-7 5-1 16,4 0-2-16,-4-2 0 16,6-2-4-1,-13 20 7-15,11-22-3 0,1 2 3 16,1-5-2-16,-3-3 4 16,3-1-2-16,2 0 8 15,0-3-2-15,3-2-5 16,-7 2 2-1,1-2-4-15,4-7 1 0,0 13-3 16,-5-4-2 0,2-9 3-16,-2 8-1 15,-4-8-1-15,6 7-5 16,-5-7 5-16,3 0 1 0,1 0-5 16,-4 0 0-16,8 0 5 15,-1 0 1-15,9 0 6 16,-7 0-9-16,7 0 8 15,-8 0 2-15,8-7-3 16,-8-1-1-16,8-1 1 16,0 5-5-16,0-5 0 0,0 2 1 15,0-2-4 1,0-3 1 0,0 1 0-16,0-2-4 0,0 1 2 15,0-1 1-15,0 1-1 16,0 4 6-16,0-1-4 15,0 2 2-15,0-5-4 16,0 0-1-16,3-1 4 16,2 0 0-16,3-2-5 15,-4-1 1-15,-1 4 1 16,3-2 1-16,-3 2 1 16,2 0 3-16,-5 4-6 15,0 0 3 1,3 0 3-16,0 1-5 0,2 7 1 15,3-9-2-15,-4 4 1 16,4 3-2-16,0-9 5 16,-3 11-1-16,-2-2 3 15,3-3-6-15,1 5 1 16,-4-4 4-16,5 4 0 16,-3 0-3-16,-2 0-2 15,3 0 5-15,-3 0-1 16,2 0-4-16,-2 0 4 15,-3 0-4-15,0 0 1 16,0 0-1 0,5 0-1-16,-2 0 8 0,5 0-6 15,-3 9 5-15,-2-9-3 16,-3 8 0-16,5-8 1 16,-2 0-1-16,2 0 0 15,-2 0 1-15,-3 0 2 16,0 0-7-16,0 0 5 15,5 0-1-15,-2 7 5 16,3-7-9-16,-6 9 5 16,0-9-5-1,3 0 7 1,2 8-4-16,-2-8-2 16,2 0 2-16,-2 9 6 0,0-9-5 15,3 0-5-15,-6 7 9 16,3-7-4-16,2 0 0 15,-1 0-2-15,-4 8 0 16,0 1 6-16,0-9-3 16,4 0-3-16,0 7 3 15,-1-7 5-15,-3 0-9 16,0 10 3 0,0-10 1-16,6 6-2 15,-3-6 7-15,2 0-10 16,-5 0 5-1,0 0 4-15,3 0-1 0,-3 0-7 16,0 10 6-16,0-10-2 16,0 0 1-16,0 7-4 15,5-7 5-15,-2 8-5 16,0-8 5-16,-3 0-6 16,0 0 4-1,0 0 2 1,0 0 4-16,0 0-2 15,0 0 4-15,0 0-3 16,0 0-2 0,0 0 4-16,0 0-6 15,0 0 9-15,0 0 5 0,0 0-12 16,0 0 2-16,0 0 4 16,0 0-2-16,0 0 3 15,0 0-1-15,0 0-1 16,0 0 1-16,0 0-3 15,0 0 4-15,0 0-7 16,0 0 1 0,0 0 4-16,0 0-5 15,0 0-2 1,0 0-6-16,0 0 9 16,0 0-10-16,0 0 4 0,0 0-4 15,0 0-65 1,0 9-115-16,0-9-70 0,0 16-73 15</inkml:trace>
  <inkml:trace contextRef="#ctx0" brushRef="#br0" timeOffset="179030.08">12591 12826 74 0,'0'0'154'15,"-12"0"-13"-15,12 0-57 0,-11 0-34 16,11 0-23-16,-9 8-15 16,9-8 1-16,-8 0-3 15,8 0-1-15,0 0 1 0,0 8 5 16,0-8 6-16,0 0-3 16,0 0 0-16,0 0 2 15,0 0 0-15,0 0 5 16,0 0 4-16,0 0-2 0,0 0-1 15,0 0 2-15,0 0-5 16,3 0 6-16,14 0-10 16,9-11-6-16,13-15-4 0,21-6 0 15,18-17-1-15,15-16 11 16,16-12 6-16,15-4 0 16,0-2-16-16,3 1-1 15,-2 10-5-15,-7 3-3 0,-7 12 5 16,-15 9-7-16,-9 6 6 15,-19 13-10-15,-17 5 5 16,-12 8 7-16,-12 4 3 16,-11 4 7-16,-8 0 6 15,-3 8 1-15,-5 0-6 0,0 0-8 16,-13 0-5-16,2 0-4 16,-6 0-6-16,2 0-12 15,-6 8-29-15,0 0-22 0,2 1-31 16,-6 3-34-16,-4 4-6 15,-4-1-57-15,-2 11-7 16</inkml:trace>
  <inkml:trace contextRef="#ctx0" brushRef="#br0" timeOffset="180677.03">12840 12919 236 0,'-57'28'219'16,"4"-6"-80"-16,4-6-60 0,7-4-38 16,11-12-13-16,10 7 14 15,9-7 10-15,12 0-7 16,12-2-19-16,20-19-7 0,25-13-8 16,28-13 0-16,26-19 6 15,23-15 17-15,20-13-8 16,15-6-4-16,11-3-11 15,-4 6-7-15,-12 6 0 16,-12 13-4-16,-27 14 2 0,-23 14-1 16,-29 14 1-16,-16 12 11 15,-20 8 13-15,-9 4 9 16,-12 3 8-16,-4 6 5 0,-4 3-15 16,-8 0-8-16,0 0-17 15,0 0 9-15,0 0-3 16,0 0 3-16,0 0-11 0,0 0-2 15,0 0-2-15,0 0-1 16,0 0 6 0,0 0-12-16,0 0 2 15,0 0 2-15,0 0 3 16,0 0-3-16,0 0 0 0,0 0-2 16,0 0-6-16,0 0 1 15,0 0 0-15,0 0 1 16,0 0-1-16,4 0 3 0,-4 0 7 15,0 0-4-15,0 0 7 16,0 0-12-16,0 0 11 16,0 0-5-16,0 0-1 15,0 0-2 1,0 0 8-16,0 0-8 16,0 0 9-16,0 0-6 15,0 0 6-15,0 0-1 16,0 0-2-16,0 0-7 0,0 0 8 15,0 0 2-15,0 0-3 16,0 0-1-16,0 0 5 16,0 0-4-16,0 0-1 15,0 0 4-15,0 0-4 16,0 0 2-16,0 0 0 16,0 0-5-1,0 0 1-15,0 0 2 16,0 0-3-16,0-4 5 15,0 4-9-15,0-5 7 16,0-1-2-16,0 6-1 16,0 0-8-16,0 0 5 0,0 0-4 15,0 0 2-15,0 0 3 16,0 0 0-16,0 0 2 16,0 0-1-16,0 0 7 0,0 0 3 15,0 0-9-15,0 0 4 16,0 0-5-16,0 0 10 15,0 0-4 1,0 0 1-16,0 0 3 0,0 0 0 16,0 0-6-16,0 0 6 15,0 0-3-15,0 0 3 16,0 0-2-16,0 0-8 16,0 0 4-16,0 0-4 15,0 0 4-15,0 0-3 16,0 0 6-16,0 0 0 0,0 0-2 15,0 0-1 1,0 0-6-16,0 0 3 16,0 0 4-1,0 0 0-15,0 0-1 16,0 0-2-16,0 0 2 31,0 0 1-15,0 0-3-16,0 0-1 15,0 0 5 1,0 0-1-16,0 0-7 16,0 0 6-16,0 0 0 0,0 0 1 15,0 0 1 1,0 0-5-16,0 0 7 16,0 0-3-16,0 0 3 15,0 0 0-15,0 0 8 0,0 0-1 16,0 0 11-16,0 0-4 15,0 0 0-15,0 0-3 16,0 0 1-16,0 0 6 16,0 0-4-16,0 0-4 0,0 0-2 15,0 0-14-15,0 0 5 16,0 0 1 0,0 0-4-16,0 0 4 15,0 0-4-15,0 0-3 16,0 0 0-1,0 0 4-15,0 0 4 16,0 0-3 0,0 0-8-16,0 0 6 0,0 0-6 15,0 0 12-15,0 0-9 16,0 0 10-16,0 0-4 16,0 0-5-16,0 0 2 15,0 0 1-15,0 0 1 16,0 0-8-1,0 0 6-15,0 0 2 0,0 0-5 16,0 0-4-16,0 0 8 16,0 0-1-16,0 0-4 31,0 0 4-31,0 0 0 16,0 0-5-16,0 0 8 15,0 0 0-15,0 0-7 0,0 0 5 16,0 0 1-16,0 0-25 15,0 0-46-15,0 0-58 0,0 0-54 16,4 0-43-16,6-2-12 16,-4-10-26-16</inkml:trace>
  <inkml:trace contextRef="#ctx0" brushRef="#br0" timeOffset="182757.21">17144 10714 35 0,'0'0'64'16,"0"7"43"-16,-8-7 39 15,8 0-56-15,0 0-24 0,0 0-28 16,0 0-10-16,0 0 3 15,0 0 8-15,0 0 0 16,0 0-5-16,0 0 0 0,0 0-6 16,0 0-4-16,0 0 7 15,0 0-8-15,0 0 3 0,0 0-4 16,0 0-6-16,3 0-2 16,15-4-10-16,1-3-1 15,6-5 2-15,-1 0-4 16,4-5 3-16,1 0-7 15,1 6 2-15,41-30 1 32,-60 32 1-32,-2 1 55 31,-9 8-9-15,0 0 10-1,-9 0-46-15,-2 0-6 16,0 13-5-16,-10-2 0 15,-4 2 2-15,-3 3-10 16,-6 5 10-16,3-1-3 16,-26 17 1-16,32-22 2 15,10 0-5-15,1-15 5 16,6 6-9-16,8-6 0 16,0 0 1-16,0 0-6 0,14 0 4 15,6-6-1 1,11-12 3-16,11-7 4 0,9-7 2 15,3-5 2-15,3-4-5 16,-3 5 2-16,-7 2 6 0,-4 11-10 16,-12 7 7-16,-7 4 5 15,-6 0 1-15,-12 7 4 0,-6 5 6 16,0 0-12 0,-19 0 0-16,-10 17-6 0,-8 2 1 15,-8 2-1-15,2 8 0 16,-4-5-2-16,7 0 2 0,6 2 2 15,4-7-2-15,6-3 2 16,7-4-1-16,9-3 0 16,8-9-5-16,0 0 1 0,0 0-7 15,11 0 14-15,9-12 0 16,10-4-7-16,2-10 4 16,5 2-1-16,-1 0-3 0,2 3 5 15,-10 2 2-15,-4 2-3 16,-8 5-2-16,-3 3 0 15,-4 9 6-15,-9 0 1 16,0 0 10-16,0 0-10 16,-9 0-6-16,-4 9 3 0,-3 3-5 15,-5-1 5-15,1 2-3 16,5-1 0-16,-2-3 3 16,4-9-5-16,4 12 3 0,9-12 2 15,0 0-6 1,0 0 1-16,0 0 0 15,0 0-5-15,9 0 10 16,4-9-1-16,-2 2 1 16,2 0-1-16,-2 2-5 15,-3 5 4-15,-2 0 3 16,-3 0-2-16,-3 0 1 0,0 0 0 16,0 0 2-16,0 0 4 15,0 0-3-15,-9 0 0 16,1 0-4-16,2 12-1 0,-2-12-5 15,8 7 7-15,-13-7 2 16,13 9-5-16,-8-9-3 16,8 0 9-16,0 0-3 15,0 0 1-15,0 0-1 0,0 0 3 16,0 0 0-16,0 0 5 16,0 0-7-16,0 0 4 15,0 0-1-15,0 0 4 16,0 0-2-16,0 0-6 0,0 0 4 15,0 0-4-15,0 0-5 16,0 0 4-16,0 0 4 16,0 0-7-16,0 0-3 15,0 0 2 1,0 0 4-16,0 0-7 16,0 0 3-16,0 0-24 0,0 0-81 15,0 0-95-15,-8 0-50 16,-9 0-73-16</inkml:trace>
  <inkml:trace contextRef="#ctx0" brushRef="#br0" timeOffset="185577.98">14731 11377 8 0,'-8'0'16'15,"-1"0"13"-15,1 0 27 16,0 0 29-16,8 0 35 0,-11 0-33 16,11 0-37-1,-13 0-26-15,13 0-10 0,-8 0-2 16,8 0 5-16,0 0-2 16,0 0 2-16,0 0 6 0,0 0-3 15,0 0 5-15,0 0-2 16,0 0 1-16,0 0 2 15,0 0 2-15,0 0 6 0,0 0-4 16,0 0-7-16,0 0 1 16,0 0-5-16,0 0-5 0,0 0 0 15,0 0 1-15,5 0-2 16,-2 0 1-16,5 0-3 16,2-4-1-16,-4-1-5 15,2 2 1-15,6 3 0 0,-6-4 1 16,3 0 0-16,2-5 2 15,3 5-3-15,1-1 2 16,-1-2-4-16,0 2 3 0,0 3 2 16,-2 2-7-16,-3 0 0 15,3 0 3-15,0 0 1 16,-2 0-6-16,1 0-1 0,-6 0 1 16,1 0 0-16,-5 0 0 15,2 0 0-15,-5 0 3 0,4 0-4 16,1 0 4-16,-2 0 0 15,2 0-4-15,-2 0 5 16,5 0 0 0,1 0-2-16,0-5 3 15,2-4 1-15,1 7 6 0,4-8 1 16,1 3-2-16,3-6 2 16,5 2 3-16,-2-3 0 0,3 2 3 15,2 5 1-15,-3-2-6 16,-2-3 6-16,2 5-1 15,0-4-8-15,-1 4 1 0,0 0-3 16,0-2 0-16,1 5-6 16,-5-4 6-16,5 4-5 15,-1-4 5-15,0-1-5 16,-4 1 0-16,3 4 2 16,2-3-14-16,-3-2 10 0,2 1-1 15,1 0 1-15,-6 0 1 16,6 0-2-16,-1-1 7 15,4 2-8-15,2-5 2 0,-3-1 1 16,3 5-1-16,-7 0 4 16,5-4 4-16,1-1 0 0,-4 5 3 15,-2-4 1-15,3 0 1 16,-7 0 4-16,6-1 4 16,4-2 1-16,-1-2 0 15,0-4-6-15,-5 2 5 0,7-2-7 16,-2-3-6-16,1 0 4 15,-1-2-2-15,1 2-3 16,-6 0 6-16,7-1-4 16,-3 1-2-16,3-1 1 15,-7 1 3-15,2-1-12 0,-5 5 7 16,1 0-2-16,0 1 4 16,-6-4 4-16,-4 3 2 0,3 1 9 15,-6-2 1-15,0-3-1 16,-4-5-7-16,4-4-5 15,-2-3-10-15,-3 0 3 16,0-6-5-16,-3 2 13 0,0-5-2 16,0 0-5-16,0-3 4 15,-6-2 10-15,-8 3-4 16,2-3 3-16,-5 0-1 0,-2 6-5 16,-2 0 2-16,-4-2-1 15,0-3-6-15,3 4 1 16,-7 4-2-16,-4 1 0 15,-5 0-1-15,-1 6 5 16,-3 6-1-16,-2 4-10 16,0 4-1-16,-5 0 0 0,1 8 0 15,-2 0 0-15,5-1 0 16,5 5 0-16,-5 3 0 0,2 2 0 16,1 3 0-16,2 0 0 15,1 0 0-15,-4 0 0 16,4 0 0-16,-7 12 0 0,1 5 0 15,-3-1 0-15,-5 4 0 16,0 4 0-16,4 4 0 16,1 0 0-16,-1 0 0 0,1 2 0 15,3-2 0-15,0 0 0 16,0 1 0-16,0 0 0 16,-3-1 0-16,3 5 0 15,-4 0 0-15,5-1 0 16,-2 0 0-16,3 2 0 15,-6 1 0-15,0 3 0 0,-5 3 0 16,6-1 0-16,8-4-3 16,0 5 5-16,-1 0-1 15,3 0-6-15,7-2 5 0,-2-5 5 16,9 2-7-16,0 2 3 16,-1-2-1-16,4 4-3 15,5 1 6-15,-1-3-11 0,7-1 8 16,10-5-9-16,0-4 11 15,0-4-2-15,0 1-8 16,0-1 5-16,0-5 3 16,0 8-3-16,7-4 3 15,1 2 3-15,4 0 2 0,4 4-4 16,1-1-6-16,3 4 2 16,0-4 5-16,0 1-2 15,1-1 1-15,0 0-1 0,-1 1 3 16,4-5-1-16,5-4-5 15,-6 3-2-15,3-4 7 16,-3-3-2-16,2 1-3 0,-1 0 7 16,-3-6-7-16,-1-3 5 15,4 1 0-15,2-2 1 16,-8 2-8-16,7-9 2 16,-4 7 5-16,-2-7-1 0,3 7-6 15,-6 4 6-15,-3-11 2 16,-2 7-3-16,0-7-4 15,3 9 1-15,-6-9 5 0,0 7-1 16,0-7-4-16,0 0 4 16,0 0 1-16,0 0 8 15,4 0-10-15,1 0 1 0,-7 0-7 16,8 0 10-16,2 0-6 16,0 0 5-16,0 0-1 0,1 0-2 15,-1 0-3 1,0 0 3-16,-5 0 2 0,3 0-6 15,-3 0 7-15,3-4-3 16,-2 1-4-16,2-1 8 16,3-4 0-16,0-1-4 0,-1 3 4 15,2-1-6-15,1 3-5 16,1-4 12-16,-4 0-7 0,2 0 3 16,-4 4-1-16,6-4 3 15,2-1-2-15,2 1-6 16,0-3 8-16,0-2 3 0,1 1-6 15,0-1-7-15,-6 6 4 16,-1 0 5-16,-4-3-2 16,-2 3-4-16,1-1 13 15,-4 3-8-15,-1 5-1 16,-4 0 0-16,-4 0 2 0,0 0 0 16,0 0 0-16,0 0 0 15,0 0 3-15,0-4-5 47</inkml:trace>
  <inkml:trace contextRef="#ctx0" brushRef="#br0" timeOffset="186484.67">15410 11031 2047 0,'0'-5'0'0,"0"2"-4"16,0-1-6-16,0-1-12 15,0 2 11-15,0 3 3 16,0 0 9-16,0 0-7 16,-8 0 0-16,-2 0 6 15,10 0-9 1,0 0 11-16,0 0 2 15,0 0-7-15,0 0 4 16,0 0 1-16,0 0-1 0,0 0 2 16,0 0-10-16,0 0 1 15,0 0-1 1,0 0 2-16,0 0-10 16,0 0-10-16,0 0 9 15,0 0 2-15,0 0-2 16,0 0 2-16,0 0-8 0,0 0-9 15,0 0 1 1,0 0-5-16,0 0-27 0,0 0-28 16,0 0-32-16,0-4-36 15,0 4-21-15,0-5 6 0,0 1 32 16,0 4 19-16,0 0 21 16,0 0-10-16,0-3-8 15,0-6-10-15,0 5 18 0</inkml:trace>
  <inkml:trace contextRef="#ctx0" brushRef="#br0" timeOffset="186832.65">15511 11104 76 0,'0'0'207'0,"-8"0"-71"16,8 0-77-16,0 0-49 16,0 0-24-16,0 0-14 0,0 0-2 15,0 0-9-15,0 0-24 16,0 0-37-16,-8 0-3 16</inkml:trace>
  <inkml:trace contextRef="#ctx0" brushRef="#br0" timeOffset="187001.07">15593 11128 150 0,'-17'-7'251'0,"6"-2"-129"15,2 1-114-15,9-4-110 16,-12 3-61-16,4 2 33 15</inkml:trace>
  <inkml:trace contextRef="#ctx0" brushRef="#br0" timeOffset="188193.37">3279 5618 46 0,'0'0'163'0,"0"0"3"16,0 0-52-16,-8 0-30 16,8 0-39-16,0 0-15 15,0 0-5-15,0 0-5 16,0 0-8-16,0 0-8 16,0 0-1-16,0 0 1 15,0 0-7-15,0 0 5 16,0 0-6-1,0 0 2-15,0 0-4 16,0 0-17 0,0 0-23-16,0 0-16 15,0 0-30-15,-8-12-110 16</inkml:trace>
  <inkml:trace contextRef="#ctx0" brushRef="#br0" timeOffset="191243.31">2833 4649 9 0,'0'0'9'16,"0"0"1"-16,0 0 0 15,0 0-2-15,0 0 5 16,0 0 13-16,0 0 27 16,0 0 26-16,0 0 28 15,0 0-31-15,0 0-30 16,0 0-15-16,0 0-7 15,0 0-3-15,0 0 4 16,0 0-2-16,0 0 8 16,0 0-4-16,0 0 0 15,0 0 2-15,0 0 0 16,0 0-3-16,0 0 0 16,0 0-3-16,0-5 6 15,0 0-5-15,0 3-4 16,0 2 5-16,0 0 0 15,0-5 11-15,0-1 6 16,0 4-1-16,0-3-5 16,0 5-1-16,0 0 1 15,0 0 3-15,0 0 5 16,0 0-9-16,0 0-11 16,0 0-5-16,0 0-6 15,-8 0-1-15,-1 18-11 31,2 10 1-31,-4 8 7 16,-3 4-1-16,-2 10-1 16,-1-3-1-16,-1 8 4 15,-4 2-6-15,2 2 4 16,5-1-4-16,-2 0 6 16,-4-1-2-16,6-5 3 15,-1 1-7-15,-2 0 0 16,1 1-7-16,3-2 11 15,-3 1-8-15,4-4 0 16,2-1-2-16,3 2 2 16,8-5 1-16,-8 0 4 15,8-5-5-15,-8-4 0 16,8 2 3-16,-8-10-6 16,8-5 0-16,0-2 9 15,0-4 1-15,-9-6-6 16,9 3-2-16,-8-14 2 15,8 7 22 17,0-7-17-32,0 0 1 0,0 0-3 31,0 0-3-15,0 0 4-16,0 0-7 0,0 0 3 15,0 0 5 16,0 0-3-31,0 0 7 0,0 0-1 16,3 0 3 0,2 0 3-16,-2 0 0 15,3-5-2-15,-3 3 0 16,2 2-5-16,-2 0 3 16,-3-5-10-16,5 1 10 15,3-4 0-15,0 4-2 16,0 0-8-16,3 0 5 15,3 0 0-15,-3-1-9 16,0-2 5-16,-2 2-4 16,-1 5 5-16,1-5 4 15,-6 5-3-15,3 0-4 16,-6 0 3-16,0 0-2 16,0 0 7-16,0 0 0 15,0 0 3 1,0 0-6-16,0 0-1 0,0 0 12 15,0 0-6-15,0 0-5 16,0 0 1-16,0 0 2 16,0 0-5-1,0 0 1-15,3-2 0 16,5-8 3-16,0 3 5 16,9-10-4-16,11-6-4 15,9-10-2-15,6-8-1 16,11-9 0-16,7-7 3 15,4-4 7-15,3 1-9 16,6-6 3-16,2 2-4 16,-6 7-1-16,-10 8 8 15,-3 8-11-15,-12 4 6 16,-8 14-3-16,-9 2 1 16,-2 5 1-16,-12 8-1 15,0-1-3 1,-3 6 2-16,-3-2-1 0,-8 5 5 15,0 0-2 1,0 0 0 0,0 0-5-16,0 0 9 15,0 0-10-15,-11 0-4 16,11 0 13-16,-14 0-2 16,14 0-7-16,-11 8 2 15,-5 4-5-15,-8 9 7 16,-4 2-8-16,-15 11 1 15,-1 1 5-15,-8 15-2 16,-5 2 4-16,-5 3 2 16,-3 5-10-16,-68 63 4 31,4-6-3-31,23-19 5 16,65-66 0-1,-13 18 0 1,40-38-4-16,0-12 6 15,14 8-2-15,0-8-2 16,0 0 0-16,0 0 2 16,0 0-2-1,0-4 7 1,14-9-2-16,5-2 6 16,1-6 0-16,9-7-7 15,4-6 0-15,2-6 2 16,7-8-4-16,11-6 2 15,4-10 5-15,8-1-8 16,-2-1 3-16,3 9-3 16,-9 9 7-16,-8 6-7 15,-5 10 7-15,-12 4-6 16,-2 7-3-16,-11 9 7 16,-3-1 0-16,-2 5 4 15,-6 6-3-15,-2-4-7 16,0 6 7-16,-6 0-6 31,0 0-10-15,0 0-33-16,0 0-26 15,0 0-55-15,0-5-90 0,0-2-19 16,-12-2 15-16,4-6 14 16,-6-10-30-16,3 0 43 15</inkml:trace>
  <inkml:trace contextRef="#ctx0" brushRef="#br0" timeOffset="193623.17">2959 4791 25 0,'-17'-17'358'31,"17"8"-273"-31,-8 6-31 0,0-9 103 31,8 3-90-31,0 9-8 0,0-4-18 16,0 0-12 0,0 4-5-1,0 0-23-15,8 0 3 16,14 17 17-16,5 7 17 15,6 9 7-15,7 11-3 16,6 10 5-16,1 6-13 16,7 13-5-16,3 14 14 0,3 14 5 15,10 17 22-15,7 20-14 16,4 14 28 0,-4 3-24-16,1-9-19 0,-7-17-15 15,-5-18-5-15,-9-18 5 16,-8-20-3-1,-9-16-14-15,-12-11 10 16,-6-18 8-16,-10-9 34 0,-3-7 40 16,-9-12 35-16,0-14-100 15,-26-23-36-15,-10-25 0 16,-16-31 0-16,-18-26 0 16,-15-19 0-16,-5-9 0 15,0 1 0 1,1 11 0-16,8 10 0 0,4 14-13 15,4 10-20-15,8 8 10 16,8 11-2-16,4 4 13 16,10 13 9-16,2 8 5 15,3 8-4-15,6 8-4 16,-1 10 2-16,5 2 7 16,7 8-3-16,2 5-1 15,2 4 5-15,6-1-6 16,11 6 4-16,-8 2-5 15,8 5-1-15,0 0 1 16,0 0-5-16,0 0 6 16,0 0 0-16,0 0-6 15,3 17 9-15,10 3-7 16,7 8 4-16,9 13 7 16,7 13 0-16,9 10-4 15,3 5 6-15,0 9-3 16,6 0 1-16,-6 3 3 15,0 5-2-15,1-2-6 16,-3-2 3-16,-5-3 0 16,-5-8 3-16,1-1-4 15,-6-5 4-15,-2-12-6 16,-1-4 0-16,-6-8 0 16,-7-13 6-16,-4-7 0 15,-2-9 1-15,-4-12 11 16,-5 0 34-16,-17-21-52 15,-6-19 0 1,-10-25 0-16,-5-20 0 16,-6-14 0-16,-5-1 0 15,0 2 0-15,0 3 0 16,1 10 0-16,8 8-36 16,0 7 6-16,2 13 10 15,11 9 7-15,2 3 3 16,3 7 2-16,4 7 0 15,1 2-18-15,4 8 11 16,1 0 5-16,5 9 6 16,7 1-9-16,-13 3 4 15,13-1-3-15,-9 1 1 16,9 3 0-16,-8 5-2 16,8 0 7-16,-8-4 5 15,8 4-2-15,0 0 1 16,0 0 0-16,0 0-3 15,0 0 1 1,0 0-3-16,0 0 9 16,-8 0-2-16,8 0-6 15,0 0 0-15,0 14 4 16,0 6 0 0,-12 3 4-16,1 6-6 15,-1-1 6-15,-2 5-2 16,0 5 0-16,-3 5 1 15,1 11 2-15,-5 11-2 16,-4 5-3-16,5 7 4 16,-3 4-1-16,-2 1-1 15,3-5 3-15,4 4 2 16,-4-8-2-16,5-4-4 16,6-12 6-16,3-8-5 15,-1-8-2-15,9-9 4 16,0-7-1-16,0-4 0 15,0-9-1-15,0 0 5 16,0-12-7 0,0 0 7-16,0 0-1 15,6 0 1-15,-6 0 3 16,0 0-2-16,0 0-5 16,0 0-3-16,3 0 16 15,5-5-1-15,3-11-5 16,11-8 7-16,3-9-12 15,10-10-5-15,5-14 8 16,7-14 1-16,1-1 0 16,4-2-10-16,-2 9 3 15,-7 12 4-15,-5 9-6 16,-3 4 5-16,-7 6-4 16,-2 10 1-16,-9 7 3 15,-6 5 3-15,0 0-8 16,-5 5 9-16,-6 7-10 15,0 0 6-15,0 0 1 16,0 0-3-16,0 0 0 16,0 0-4-16,0 0 4 15,0 0 0 1,0 0 1 0,0 0-5-16,0 0 5 15,0 0 5 1,-9 0-7-16,1 0 1 15,-3-9 0 1,-3-3 1-16,3-4-15 16,-2-4 3-16,2-9-7 15,-2 1 7-15,1-5 3 0,-4-1-15 16,2 2 16-16,4-1 4 16,-3 4-6-16,1 5 11 15,4 5-3-15,0 2-2 16,8 5 1-1,-9-2-3-15,9 3 7 16,0 3-4-16,0 8-2 16,0 0-1-1,0 0 1-15,0 0-5 16,0 0 1-16,0 12 1 0,12 9 6 16,4 8 4-16,9 7 2 15,4 13-3-15,7 9-3 16,5 15 6-16,4 15 8 15,3 14-3 1,0 10 0-16,-2-4-7 16,-2 3-2-16,-4-9 4 15,2-13-4-15,-5-8 3 16,-1-12 1-16,-4-12-1 16,-4-9-1-16,-3-10 2 0,-5-14-6 15,-8-3 4-15,1-9-1 16,-4 0 2-16,-9-12 0 15,0 7 4-15,0-7 8 16,0 0-7-16,0-7 0 16,-14-10-12-16,3-3-4 15,-3 0 6-15,3-4-23 16,-1 4-28-16,0-1-75 16,-1 5-138-16,1-1-100 15,-3 5-68-15</inkml:trace>
  <inkml:trace contextRef="#ctx0" brushRef="#br0" timeOffset="195157.04">13041 12736 28 0,'0'-7'34'0,"0"2"20"0,0 5 74 16,0 0 5-16,0 0-53 15,0 0-22-15,0 0-22 16,0 0-8-16,0 0 4 0,0 0 9 16,0 0 3-16,0 0-11 15,0 0-7-15,0 0-8 16,0 0-4-16,0-2-11 16,0 2 0-16,0 0-6 15,0 0 5 1,0 0-3-16,0 0-8 15,0 0-4-15,0 0-11 16,0 0 0-16,0 0-1 0,0 0 5 16,0 0 6-16,0 0 9 15,0 0 0-15,0 0 3 0,0 0 0 16,0 0 4-16,0 0 2 16,0 0-3-16,0 0 9 15,0 0-2-15,0 0 4 16,0 0 5-16,0 0 0 15,0 0 3-15,0 0-2 0,0 0 0 16,0 0 9-16,0 0-3 16,0 0 3-16,0 0 0 15,-8 0-6-15,8 0-3 0,-6 0-3 16,6 0-5-16,0 0 1 16,0 0-6-16,0 0-7 15,0 0 4-15,0 0 0 0,0 0 1 16,6 0-5-1,15-13 9-15,4-5-10 16,7-6 1-16,9-4 3 16,3-1-1-16,-3-3 2 15,0 2-5-15,-8 7 0 0,-6 2 2 16,-3 1 2-16,-3 3 2 16,-9 6-5-16,1 6 6 15,-5 5 1-15,-5 0 7 0,-3 0-1 16,0 0 1-16,0 0-5 15,-11 0 3-15,3 0-8 16,8 0 10-16,-9 0-7 0,9 0 0 16,-8 0 1-16,8 0 1 15,0 8-3-15,0-8 0 16,-8 0-1-16,8 0-1 16,0 0-1-16,0 0-3 15,0 0 5-15,0 0-5 0,0 0-6 16,0 0-14-16,0 0-28 15,0 0-43-15,8 0-36 16,4-3-46-16,9-18-82 0</inkml:trace>
  <inkml:trace contextRef="#ctx0" brushRef="#br0" timeOffset="195925.49">19840 9114 316 0,'-41'0'154'0,"5"7"-72"16,2-7-36-16,8 0-18 0,0 9 14 15,-10-2 77 1,23-7-68-16,13 0-10 15,0 0-4-15,0 0 6 0,0 0 11 16,0 0 6-16,5 0-9 16,20-11-4-16,32-17 2 15,48-22 6-15,58-19-7 0,55-29-10 16,46-23-11-16,33-31-13 16,44-18 0-16,52-21-6 15,38-8-1-15,17 3-2 0,10 9 3 16,13 15 17-1,-4 13 26-15,-26 14 11 0,-25 10 2 16,-35 17-17-16,-32 11-16 16,-32 19-1-16,-41 11-9 15,-45 15 7-15,-44 13 9 0,-40 10 37 16,-33 9 33-16,-29 6-81 16,-23 3-26-16,-23 9 0 15,-10 0 0-15,-13 3 0 16,-9 6 0-16,-2-2 0 0</inkml:trace>
  <inkml:trace contextRef="#ctx0" brushRef="#br0" timeOffset="195982.09">26865 6406 2047 0,'-7'9'-225'0,"7"-9"-94"0,-13 7-8 16,13-7 23-16,-8 0-22 15,8 0-219-15</inkml:trace>
  <inkml:trace contextRef="#ctx0" brushRef="#br0" timeOffset="196535.08">27571 5553 341 0,'37'-62'152'16,"0"10"-57"-16,-9 7-36 15,-9 7 13-15,-1 14 31 0,-7 4 22 16,-2 4 6-16,-4 2-23 16,-2 7-32-16,-3 3-14 15,0 4-11-15,0 0 0 16,0 0-13-16,0 0-9 0,0 0-11 16,-12 11-7-16,-4 19 14 15,-10 14 12-15,0 22 4 16,-16 19-14-16,-7 9-5 15,2 3-2-15,-4-2-10 16,8-7-7-16,1-14 3 16,10-13-5-16,8-15 4 0,9-11-2 15,2-11 7-15,4-6-7 16,9-10 13-16,0-8-7 16,6 0 2-16,5 0-1 0,17-8 3 15,14-5 1-15,10-4-5 16,13-7-3-16,-1 1-5 15,5-6 5-15,4 4-6 16,-3 0 5-16,-2 6-12 16,0 2 6-16,-6 1 1 15,-13 7 0-15,-8 1 0 16,-17 3 0-16,-7 5 7 0,-9 0 0 16,-8 0-8-16,0 0-28 15,0 0-13-15,0 0-63 16,-17 0-84-16,-3 0-95 15,-8 0-36-15,-5 0 3 16,-8 0-235-16</inkml:trace>
  <inkml:trace contextRef="#ctx0" brushRef="#br0" timeOffset="197005.12">27653 5356 214 0,'0'-31'188'0,"0"5"-71"16,0 7-37-16,0-2-15 15,5 9 8-15,-2 4 22 16,-3 0 17-16,0 1-7 0,0 1-15 16,0 6-14-1,0 0 1-15,0 0-6 0,0 0-17 16,0 0-21-16,0 0-15 15,0 0-13-15,0 0 3 16,3 0-2-16,6 21 21 16,2 8 29-16,6 19 17 0,3 20 20 15,5 27 4-15,3 19 40 16,9 19-60-16,4 14-77 16,3 3 0-16,7 5 0 15,4-8 0-15,2-12 0 16,0-9 0-16,-3-16 0 15,-7-13 0-15,-3-12 0 0,-7-16 0 16,-9-16 0-16,-6-14 0 16,-7-12 0-16,-1-7 0 15,-6-9 0-15,-5 3 0 16,2-14 0-16,-5 8 0 16</inkml:trace>
  <inkml:trace contextRef="#ctx0" brushRef="#br0" timeOffset="197223.5">28396 7119 2047 0,'5'0'0'16,"-2"0"0"-1</inkml:trace>
  <inkml:trace contextRef="#ctx0" brushRef="#br0" timeOffset="197862.15">28385 7114 2047 0,'-37'-3'-737'0,"-20"3"-571"16</inkml:trace>
  <inkml:trace contextRef="#ctx0" brushRef="#br0" timeOffset="198831.17">11718 15619 258 0,'-24'0'295'0,"0"0"-77"15,4 0-89-15,8 0-60 16,12 0-20-16,0-9-1 0,4-7-18 15,18-16-3-15,32-18-5 16,28-11 1-16,30-15 6 16,24-5 2-16,5-1-13 0,1 3-10 15,-9 10-7-15,-14 9 5 16,-21 11-6-16,-21 8 0 16,-20 8 3-16,-13 14-2 0,-7 2 1 15,-14 5-5 1,-6 3 14-16,-4 4 7 0,-5 3 6 15,-8 2 1-15,0 0-6 16,0 0-10-16,0 0-19 16,0 0-51-16,0 0-52 0,0 0-64 15,-8-5-54-15,-8 0-43 16,-4-2 28-16</inkml:trace>
  <inkml:trace contextRef="#ctx0" brushRef="#br0" timeOffset="200179.99">12802 14674 174 0,'0'-12'286'0,"-8"3"-80"0,8 6-79 15,0-1-66-15,0-1-11 16,0 1 30-16,0 4 15 16,0 0-11-16,0 0-35 0,0 0-32 15,0 13-9-15,0 11 1 16,16 12 15-16,5 18 9 15,7 10-11-15,9 14-2 0,0 3-3 16,3 1-7-16,5-4-3 16,-9-9-7-16,1-9 7 15,-8-11-4-15,-5-4-3 16,-4-12 3-16,-8-10-1 16,-3-5 1-16,-6-6 12 0,-3-3 7 15,0-9 10-15,0 0 3 16,0 0 1-16,0 0-20 15,-12-5-7-15,-4-11-4 0,-5-8-12 16,-7-9-4-16,-4-12-4 16,-9-13 2-16,-8-7 4 15,-4-4 7-15,-3-5-4 16,2-2 8-16,2 2-4 0,4 5 4 16,3 8-5-16,3 8 4 15,11 9 3-15,2 7 0 16,9 12-2-16,7 6-5 15,2 2 5-15,-3 9 2 16,14-1 4-16,-6 5-4 0,6 4 6 16,0 0-2-1,0 0 0-15,0 0-2 16,0 0-10-16,0 0 6 0,0 0-6 16,0 0-2-16,0 0 2 15,0 0 0-15,14 0 6 16,16 0 7-16,14 0-6 15,22 0 2-15,9-8-4 16,15-4 3-16,3-9-6 16,2-3 2-16,-6 0-5 15,-4-1-1-15,-12 5-2 16,-13 4 5-16,-6 4-2 16,-18 7-2-16,-7 5-4 0,-7 0 3 15,-11 12 3-15,-8 5 5 16,-3 11 1-16,0 13 7 15,-11 13-3-15,-5 15 10 16,-2 12 2-16,-2 11 0 0,1 7-8 16,2-1 4-16,-4-5 2 15,2-8-4-15,2-6 7 16,6-15 5-16,-1-6-9 16,3-9 4-16,1-9-6 0,0-6 2 15,8-6 1-15,-9-9-4 16,9-7-5-16,0 1-1 15,0-13-1-15,0 0-5 16,0 9 10-16,0-9-7 16,0 0 3-16,0 0-2 15,0 0 0-15,0 0 2 16,0 0 4-16,0 0 1 0,0 0 4 16,0 0-4-16,0 0-3 15,0 0 0-15,0 0 0 16,0 0-5-16,0 0 0 15,0 0 0-15,0 0-4 16,0 0-4-16,0 0 3 0,0 0 6 16,-8 0 0-16,8 0-6 15,0 0 7-15,0 0-2 16,0 0-8-16,0 0 10 0,0 0 0 16,0 0-3-16,0 0-7 15,0 0 10 16,0 0-6-15,0 0-1-16,0 0 7 0,0 0-6 16,0 0-4-16,0 0 8 15,0 0-4 1,0 0-2 0,0 0 9-1,0 0-1-15,0 0-7 16,0 0 8-16,0 0-8 0,0 0 6 15,0 0-1-15,0 0 3 16,0 0 3-16,0 0-5 16,0 0 8-16,0 0-3 0,0 0 3 15,0 0-8-15,0 0 3 16,0 0-8-16,0 0-2 16,0 0 8-16,0 0-6 15,0 0-1 1,0 0-4-16,0 0-19 0,0 0-27 15,0 0-58-15,0 0-55 16,0 0-61-16,0 0-22 16,0 0 8-16,0 0 7 0,0-5-25 15</inkml:trace>
  <inkml:trace contextRef="#ctx0" brushRef="#br0" timeOffset="202725.16">15259 14618 169 0,'-8'11'226'16,"-4"1"-67"-16,-1-3-50 15,-4-2-41-15,7 1-13 16,-3-8 19-16,1 9-3 0,12-9 1 16,-8 0-18-16,8 0-12 15,0 0-11-15,0 0-9 16,20-9 7-16,17-10-8 0,20-15-4 15,24-22 1-15,32-25 1 16,34-18 4-16,32-14 12 16,20-9 2-16,8 0-11 15,-1 12-8-15,-15 13-10 16,-25 18 1-16,-28 18-6 16,-27 18-4-16,-31 10 4 0,-18 9 14 15,-18 7 25-15,-15 5 14 16,-9 3 14-16,-9 5-5 15,-3 4-20-15,-8 0-9 0,0 0-13 16,0 0-14-16,0 0-4 16,-14 0-9-16,-6 0-25 15,-1 13-28-15,-8-1-42 0,-2 5-61 16,-7 2-67-16,-2 6-24 16,-10 8 5-16,-3 6-40 15</inkml:trace>
  <inkml:trace contextRef="#ctx0" brushRef="#br0" timeOffset="203359.96">15531 14947 318 0,'-48'24'264'15,"6"-8"-98"-15,11-8-77 16,10-8-45-16,5 9-11 0,7-9 14 15,9 0 7 1,0 0-12-16,6-13-24 16,5-7-4-16,14-8 0 0,10-9-4 15,13-4-2-15,19-7-4 16,10-5 2-16,11-4-9 16,10-4 5-16,5-1 0 0,-7 4 2 15,-6 7-6-15,-9 6 2 16,-13 9 4-16,-6 3-7 15,-10 9 6-15,-11-1 4 16,-3 5 12-16,-10 3 24 0,-4-4 11 16,0 6 0-16,1-6-11 15,2 0-11-15,-2 2-10 16,-1-2-1-16,2 5-13 16,-11 3 2-16,-2 1-4 15,-1 4-4-15,0 0 2 0,-4 5-6 16,0-1 5-16,1 4-5 15,-4 0-1-15,-2 0 6 16,0 0 0-16,2 0-1 16,-2 0 0-16,-3 0-1 0,0 0 5 15,0 0 0 1,0 0 7-16,0 0-4 16,0-5 3-16,0 5-5 0,0 0 7 15,0 0-9-15,0-5 2 16,0 2-1-16,0 3 1 15,0 0-2 1,3 0 1-16,3-4-6 16,-3-1 0-16,2 2 0 15,-2-2 2-15,2 5-8 0,-1 0-4 16,-4 0-22-16,0 0-62 16,0 0-74-16,0 0-59 15,0 0-34-15,4 0-27 0</inkml:trace>
  <inkml:trace contextRef="#ctx0" brushRef="#br0" timeOffset="205057.35">17626 13681 138 0,'0'7'208'0,"0"-7"-72"15,0 9-40-15,0-1-28 16,-8-8-9-16,8 9 1 16,0-9-2-16,0 0-12 0,0 0-11 15,0 0-15-15,0-9 1 16,5-3-12-16,11-5-2 15,8-6-3-15,4-1 1 16,5-5 0-16,4 4-4 16,-5 1 3-16,1 7-3 15,-5 1 3-15,-3 4-3 0,-6 0-3 16,2 4-1-16,-4 0 6 16,-2 2-7-16,-3 3 7 15,-7 3-3-15,-5 0-3 0,0 0 5 16,0 0 3-16,0 0-3 15,0 0 2-15,0 0-7 0,-17 0 1 16,-3 9 4 0,-8 7-1-16,-4 5-3 0,-6-2 2 15,2 5 1-15,-5 1-2 16,5 3-3-16,-1 2 2 16,6-6 7-16,5-3-7 15,6-10 0-15,9 2 4 0,-2-5-4 16,13-8 6-16,-8 0-2 15,8 0-3-15,0 0 0 16,4 0 7-16,9-13 0 16,5-4-5-16,15-6 1 0,8-6 0 15,4-4-1-15,8 2 4 16,-1-3-1-16,3 6-5 16,-7 0 2-16,-8 7-4 0,-8 4 3 15,-7 5-2-15,-8 5 4 16,-9 2 5-16,-8 5 4 15,0 0-4-15,-8 0-5 16,-12 0 1-16,-9 9-3 16,-9 3 1-16,-3 0 2 0,-2 4-2 15,-3 4-3-15,2 1 2 16,8-1 2-16,7 1-1 16,4-4-2-16,9-6-5 0,4-11 11 15,4 7-4-15,8-7 2 16,-7 0-2-16,7 0-2 15,0 0 2-15,0 0 4 16,10 0 1-16,12-7-3 0,6-4-1 16,1-2-3-1,-1 1 1-15,-4-1 2 0,-3 1-5 16,-6 4 5-16,-2 8 0 16,-2 0-2-16,-1 0 1 15,-6 0-6-15,0 0 9 0,-4 0-2 16,0 0 0-16,0 0 1 15,0 0-1-15,0 0 1 16,0 0 3-16,-13 0-6 0,-3 0-2 16,-1 12-1-16,-2 0 7 15,-2-3-4-15,5-9-4 16,4 8 6-16,-1-8-2 16,13 0 1-16,-6 0-1 15,6 0 4-15,0 0-5 16,0 0-1-16,3 0-5 0,8 0 6 15,6-8 6-15,-5-1-4 16,0 5-2-16,1 0 1 16,-5 0 0-16,-8 4-3 0,0 0 7 15,0 0-7-15,0 0 2 16,0 0 4-16,0 0 4 16,0 0-4-16,0 0 4 15,0 0-1-15,0 0-1 0,0 0-3 16,0 0 4-16,0 0-4 15,0 0 3-15,0 0-6 16,0-4 0-16,0 4-1 16,0 0 0-16,0 0 5 0,0 0-2 15,0 0-6-15,0 0 7 16,0 0 0-16,0-3-5 16,0-2 1-16,0 5 4 0,0 0 1 15,0 0-4 1,0 0 6-1,0 0-8-15,0 0 5 16,0 0 0-16,0 0-4 0,0 0 3 16,0 0-4-16,0 0 1 15,0 0 3-15,0 0-2 16,0 0 6-16,0 0-7 0,0 0-2 16,0 0 5-16,0 0 0 15,0 0-4-15,0 0 5 16,0 0-1-1,5 0 1-15,-2 0-20 16,0 0-23-16,1 0-51 16,4 0-60-16,5-4-37 0,0-3-92 15</inkml:trace>
  <inkml:trace contextRef="#ctx0" brushRef="#br0" timeOffset="206020.01">18346 13242 12 0,'-8'0'19'0,"8"0"7"0,0 0 17 16,0 0 54-16,0 0 47 15,0 0-58-15,0 0-19 16,0 0-19-16,0 0-11 0,0 0 3 16,0 0-1-16,3 0-3 15,5 0-4-15,9 0-16 16,9-13-2-16,5-3-1 16,12-5 4-16,11-3-6 0,-1 0-10 15,-5 4 2-15,2 0-5 16,-10 2 5-16,-7 7-1 15,-14 2-2-15,-3 4-2 0,-8 5 2 16,-8 0 1-16,0 0 0 16,-16 0-1-16,-11 17-3 0,-14-1 3 15,-8 6 1-15,2-3-1 16,-7 2 4-16,0-1-7 16,7 1 4-16,-2-5-3 15,7 0 2-15,14-3 3 16,5-13 0-16,5 7-2 0,7-7 1 15,11 0-4-15,11 0 2 16,10 0 2-16,7-7 1 16,5-3-4-16,2-1 3 15,3-6-5-15,-6 5 5 16,-4 5-2-16,-2-2 0 0,-6 1 3 16,-9 3-3-16,-2 3 2 15,-5 2 0-15,-4-5 9 16,0 5-4-16,-13 0-9 0,-3 0 0 15,-4 0 6-15,-1 0-4 16,-3 0 0-16,4 0 0 16,4 0-2-16,3 7 4 15,2-7 0-15,11 9-5 0,-9-9 2 16,9 0-1-16,0 0-1 16,0 0-1-16,0 0 1 15,0 0-11-15,0 0-18 0,0 0-18 16,9 0-19-16,2 0-46 15,2 0-74-15</inkml:trace>
  <inkml:trace contextRef="#ctx0" brushRef="#br0" timeOffset="207185.84">21013 13950 423 0,'5'-12'217'0,"-2"-5"-97"16,8 1-65-16,11-6-26 16,4 11-11-16,9 3-9 0,9 20 7 15,10 24 13-15,2 34 16 16,9 31-9-16,-5 34-11 16,2 27 2-16,-13 14 1 15,-13 11-5-15,-10 1 0 0,-18 2-6 16,-8-2 18-16,-18-4 20 15,-10-13 7-15,-8-13-14 16,-6-19-11-16,-7-22-3 0,-2-19-3 16,-2-21 5-16,4-15 11 15,1-13 16-15,1-17 13 0,12-12 11 16,7-7 10 0,3-13-9-16,9 0-16 0,3 0-33 15,13-9-59 16,0 5-47-31,0-4-63 16,5 1-67-16,-1-7-63 16,4-1-33-16,1-10 15 0,0-4-7 15,-6-2 30-15</inkml:trace>
  <inkml:trace contextRef="#ctx0" brushRef="#br0" timeOffset="207617.39">20964 15947 353 0,'-11'-14'228'16,"2"4"-48"-16,1 3-75 16,0 7-49-16,0 0-21 15,-4 20-6-15,-5 17-8 0,0 23-6 16,3 18-5-16,-3 13-3 16,5 1 2-16,12 1 0 0,0-10 2 15,0-10-2-15,8-8 5 16,10-13-5-16,4-11-5 15,11-13 11-15,8-11-14 16,4-17 2-16,60-24 2 16,-49 3-5-16,99-36 4 31,-93 33 38-31,-44 16 8 16,12-1 109-1,-30 9 36 1,0-7-94-16,-8-5-49 15,-57-86-33 1,32 53-33 0,2-5-33-16,-4-7-24 0,2 6-30 15,7-2-8-15,-4 3-28 16,7 5-15-16,2 5 1 16,-1-1-3-16,8 8 13 15,3 5-4-15,11 8-34 0,0 4 11 16</inkml:trace>
  <inkml:trace contextRef="#ctx0" brushRef="#br0" timeOffset="207893.07">21631 15985 429 0,'0'-16'269'0,"0"-1"-94"16,8-7-83-16,4-4-54 0,11-10-18 15,11-2-5-15,11-9-10 16,3 0-2-16,6 4-9 16,-6 5 3-16,-6 9-7 0,-8 5-16 15,-5 6-26 1,-9 4-21-16,-7 4-29 0,-5 0-52 15,-8 2-67-15,-13 4 25 16</inkml:trace>
  <inkml:trace contextRef="#ctx0" brushRef="#br0" timeOffset="208133.15">21850 15489 464 0,'-21'-9'332'16,"5"1"-77"-16,4 4-121 15,12 1-76-15,0 3-27 16,0 0-22-16,3 15 3 0,11 11-10 16,5 5 0-16,10 14 1 15,8 12-3-15,5 4-2 16,1 4-10-16,2 1-45 16,0-6-65-16,-1-4-56 0,-6-6-8 15,-7-6-13-15,-6-10-21 16,-7-10-105-16</inkml:trace>
  <inkml:trace contextRef="#ctx0" brushRef="#br0" timeOffset="208349.71">22324 15162 356 0,'-11'-44'496'16,"-1"7"-62"-16,4 13-196 15,8 11-140-15,3 13-55 0,14 20-12 16,2 13-6-16,10 20-7 16,4 13 0-16,4 12-21 15,3 7-36-15,1 4-68 0,0 5-74 16,-9 0-76-16,-8-5-42 16,-7-12-21-16,-14-8-230 0</inkml:trace>
  <inkml:trace contextRef="#ctx0" brushRef="#br0" timeOffset="211694.2">15588 14694 325 0,'-23'0'217'0,"-3"0"-82"15,6 0-57-15,-1 0-31 16,10 0-9-16,11 0-6 16,0-3-10-16,8-9-9 15,11-10-8-15,23-10-3 16,19-13 4-16,24-11 1 0,24-17 5 15,29-13 11-15,17-4 2 16,4-3-9-16,-1 8-10 16,-12 7 3-16,-20 9-8 15,-20 12-4-15,-25 15 1 0,-19 10 5 16,-20 12 3-16,-11 4 19 16,-20 7 0-16,-11 9-16 15,-20 9-1-15,-22 11-4 0,-15 8-8 16,-24 17 4-1,-18 17 3-15,-25 12-4 0,-15 14-1 16,-11 9 3-16,-3 5-3 16,7 0 4-16,12-4-1 15,15-9-3-15,18-8 2 16,19-14-2-16,22-15 6 0,12-12-4 16,15-11-3-16,21-10-2 15,19-19 4-15,23-2-1 16,18-23-2-16,26-17 5 15,22-14 6-15,26-16-7 16,13-11-2-16,-2 2 3 16,-11 8-3-16,-20 11 5 0,-21 14-3 15,-19 10 11-15,-22 15 10 16,-20 6-9-16,-20 14-9 16,-29 3 4-16,-28 24-3 0,-24 17-4 15,-24 11-2-15,-17 14 0 16,0 3 1-16,5 0 3 0,6-4 1 15,18-8-3 1,17-8 0-16,19-13 3 0,16-10 0 16,17-12 0-16,40-21-3 15,24-17 5 1,29-26-5-16,33-19-2 16,27-24 0-16,29-17 8 15,18-7-5-15,-6-2 1 16,-12 14-10-16,-23 20-4 0,-30 19-1 15,-27 21 8-15,-26 13 0 16,-23 11 0-16,-29 21 3 16,-32 12 1-16,-34 21-1 0,-32 15 2 15,-23 18-4-15,-17 7 7 16,-12 13 1-16,-5 2-6 16,4 4 3-16,15-4-1 15,14-6 5-15,18-8-9 0,25-18 9 16,17-11-9-1,22-13 2-15,24-15 2 0,20-17 5 16,20-12-6-16,25-18 4 16,24-17-6-16,25-24 4 15,27-22 3-15,22-14-6 16,11-7 3-16,-5 5 0 0,-15 12-4 16,-23 21 5-16,-31 18 4 15,-22 16-6-15,-26 13 6 16,-28 18-6-16,-27 11-4 0,-35 25 4 15,-31 16 1 1,-24 15-7-16,-19 18 7 0,-8 2-1 16,1 6 2-16,10-4-2 15,12-8 4-15,19-10-4 16,15-12 1-16,28-11 4 16,14-12-7-16,21-13 2 0,16-12 1 15,25-17 1-15,15-11 1 16,25-21 0-16,20-16-3 15,21-12 2-15,8 0-1 16,-4 3-5-16,-13 9 1 0,-16 16-8 16,-18 13 0-16,-16 8-1 15,-20 11 5-15,-19 17-1 16,-19 8 2-16,-26 22 1 16,-23 9 5-16,-22 18-4 15,-11 9 7-15,-4 3-6 0,-1-4 3 16,8-5 3-16,8-6-1 15,19-14-3-15,12-8 4 16,15-7 4-16,12-7 1 16,13-18-6-16,11 0-5 0,16-13 8 15,17-17-6-15,20-13 1 16,24-23 3-16,16-11 0 16,12-1-3-16,-3 5-3 15,-9 13 3-15,-17 10-7 16,-14 15-1-16,-19 9 5 15,-13 9-10-15,-13 10 2 0,-42 23 5 16,-15 13 8 0,-21 11-3-16,-13 13 1 15,-6 4-3-15,-7 4 1 16,7 1 2-16,2-2 5 0,10-6-4 16,11-11-3-16,12-10 2 15,11-9-3-15,15-7 3 16,7-9-3-16,12-8 0 0,20-8-1 15,17-16 7 1,16-9-1-16,12-15-1 16,11-7-3-16,6-2 4 0,0 6-6 15,-14 9-8-15,-14 10 3 16,-14 12 0-16,-12 3 0 16,-7 6-2-16,-13 11-2 0,-8 0 9 15,-17 11-2-15,-15 11 3 16,-9 6 2-16,-11 8 1 15,-7 4 0-15,-1 1-1 16,0 4 1-16,4-9 1 0,6-3 3 16,10-4-3-16,8-9-4 15,7-3 5-15,8-5-2 16,9-12-4-16,8 0-2 16,8-9 7-16,17-11-5 15,10-12 2-15,16-9 3 16,9-11-4-16,5-3 3 0,-1 8-6 15,-7 6-2-15,-9 9-4 16,-9 7 3-16,-10 9-2 16,-15 3-6-16,-6 5 1 15,-8 8 12-15,-14 12 0 0,-8 8 4 16,-7 2-2-16,1 2 2 16,-4-5 1-16,2 8-1 15,3-8 2-15,3-4-4 16,4 2 5-16,8-4-3 15,3-13 2-15,9 6 0 0,-8-6-4 16,8 0 3-16,0 0-3 16,0 0-3-1,0 0 2-15,4-6-3 16,5-2 2-16,-1-1 1 0,0 1 0 16,0-1-2-16,-5 9 0 15,-3 0 4 1,0 0-3-16,0 0 5 15,0 0 1-15,0 0-7 47,0 0 11-31,0 0-10-16,0 0 8 16,0 0-8-1,0 0 2 1,0 0 4 15,0 0-1-31,0 0-5 16,0 0 5-16,0 0 2 15,0 0-9-15,0 0 7 16,0 0-3-16,0 0 0 0,0 0 4 16,0 0 2-16,0 0-1 15,0 0 0 16,0 0-6-31,0 0 2 16,0 0 6-16,0 0-4 16,0 0 6-1,0 0-9 1,0 0 0-16,0 0 5 16,0 0-5-1,0 0 5 1,0 0-4-16,0 0-1 15,0 0 4-15,0 0 1 16,0 0-1-16,0 0-4 16,0 0-4-16,0 0 9 0,0 0-1 15,0 0 1-15,0 0-2 16,0 0-2 0,-8 0-1-16,8 0 3 15,0 0-4-15,0 0 0 16,0 0 5-16,0 0 1 15,0 0-2-15,0 9-1 16,0-9 3-16,0 0-4 16,0 8 1-16,0-8 2 15,0 0 2-15,0 0-1 16,0 0-1-16,0 0 0 0,0 0 3 16,0 0 0-16,0 0 1 15,0 0 2-15,-6 0-6 16,6 0 1-16,-9 0 0 15,9 0 4-15,0 0-6 16,0 0 4-16,-9 0-1 16,9 0 1-16,0 0-9 15,0 0 7 1,0 0-5-16,0 0-1 16,0 0 10-1,0 0-9-15,0 0 4 0,0 0-8 16,0 0 8-16,0 0-1 15,0 0-6-15,0 0 3 16,0 0-20-16,0 0-34 16,0 0-55-16,13-3-59 0,6-7-90 15</inkml:trace>
  <inkml:trace contextRef="#ctx0" brushRef="#br0" timeOffset="212981.1">21309 12102 82 0,'0'0'243'16,"-8"7"-32"-16,2-7-15 16,6 0-38-16,-8 0-44 0,-1 0-33 15,9 0-34-15,0 0-23 16,0 0-10-16,0 0-4 15,0 0-1-15,0 0-2 16,0 13 7-16,12 3 10 16,4 5 0-16,4 6-1 0,5 5-9 15,0 2-1-15,-2-1 0 16,6-1 14-16,7 0 11 16,2-3-10-16,1-5-8 0,6 2 1 15,4-11-5 1,4-2-1-16,-2-13-6 0,8 7-4 15,-7-7 4-15,1 0-5 16,-5 0 2-16,2 0-9 16,-7 0 6-16,0 0 0 0,-4 0 2 15,-2 0-8-15,-1 0 7 16,-1 0-6-16,4 0 5 16,-7 0 1-16,4 0-5 0,-2 0 1 15,-6 0 4-15,0 0-4 16,1 0 4-16,-1 0 6 0,-4 0-12 15,-5 0 8-15,-3 0-1 16,1 0 0-16,4 0-2 16,3 0 3-16,4-4 0 0,6-4-7 15,2 0 5-15,5-5-3 16,3 1-2-16,-3 0 1 16,-4 0 3-16,-6 0-1 15,-2 5-5-15,-7 2 0 16,-6 5 2-16,-7-4 1 0,5-1 0 15,-2 3 4-15,1-8 1 16,4 8-8-16,1-9 4 16,8 0 4-16,2-1-8 0,-1 0 2 15,2 0-4-15,-1-1 11 16,-3 5-9-16,-4 1 3 16,0-2 0-16,-6 1 1 0,1 4-4 15,1-1 3-15,1-2 6 16,-4 2-8-16,6-2 6 15,1-2-8-15,-5 6 4 16,4-2 3-16,-4 1-5 0,2-5 1 16,-7 1-1-16,-3 1 2 15,1 2 8-15,-1 5-7 16,-5 0-1-16,2 0 1 16,-5 0-4-16,0-5 4 0,3 3 3 15,-3-3-6-15,4 1 8 16,0 4-3-16,-4-3-2 15,5 3 3-15,-1-5 4 16,-4 1-4-16,4 4 4 0,-4 0-3 16,4 0-3-16,-4 0 1 15,0-4 1-15,0 4-6 16,0 0 0-16,0 0-10 0,0 0-75 16,0-4-146-16,0-4-163 15,0 0-45-15</inkml:trace>
  <inkml:trace contextRef="#ctx0" brushRef="#br0" timeOffset="-212847.2">3467 4282 379 0,'5'0'190'15,"-5"-4"-65"-15,11-8-42 16,17-17-8-16,17-11 3 0,15-17-3 16,22-12-9-16,11-14-18 15,9 2-7-15,0 3-26 16,-12 6-1 0,-14 6-3-16,-11 9-9 15,-16 12-7-15,-8 9 0 0,-14 12-48 16,-14 8 53-16,-13 7-250 15,-13 9 14-15,-14 9-37 16</inkml:trace>
  <inkml:trace contextRef="#ctx0" brushRef="#br0" timeOffset="-212410.98">3804 3805 65 0,'-36'21'152'15,"7"-9"11"-15,5 0-64 0,7-5-44 16,6 3-15-1,-2 6-15-15,13 12 18 16,0 18 3-16,0 14 4 16,0 14-19-16,0 7-15 15,8-4-7-15,5 0 0 0,3-11-5 16,-1-14-3-16,1-11 5 16,-2-8-4-16,-2-13 8 15,0-7 3-15,-4-13 14 16,8 0-11-16,4-17-2 15,12-11-9-15,9-12-5 16,8-10 5-16,5 2-2 16,-2 4-3-16,0 5 1 15,-3 11-4-15,-4 12 1 16,-6 16 0-16,-4 0 4 16,-13 21-4-16,0 7 0 15,-11 8 3-15,-5 6-8 16,-6-2 6-16,-9 1 3 0,-4-5-1 15,-4-3-1-15,3-9-2 16,1-3 4-16,0-9-1 16,2 0-19-16,-6-12-33 15,-3 9-45-15,-4-9-36 16,-14 0-61-16,-5 0-9 16</inkml:trace>
  <inkml:trace contextRef="#ctx0" brushRef="#br0" timeOffset="-210679.81">3102 4725 287 0,'-62'16'183'0,"2"12"-88"0,-2 13-42 16,-1 21 5-1,6 19 3-15,7 21-1 0,13 17-16 16,17 3-15-1,20-4-4-15,9-13-10 16,10-16-3-16,13-15 2 0,10-20-2 16,11-31-4-1,7-23-5-15,14-33-1 16,10-31-4-16,-2-18-4 0,-9-7 2 16,-13-5 6-16,-19 0 1 15,-20 4 14-15,-21 14 18 16,-24 15-12-16,-22 16-4 15,-11 28-12-15,-11 17-7 16,-5 41 9-16,-4 29 15 16,4 36-2-16,8 28 4 15,20 12 18-15,16 0-21 16,29-7-8-16,17-16-7 16,20-21 0-16,16-26-8 15,15-23 1-15,13-32 2 16,5-33-10-16,2-29-6 15,-1-28 1-15,-16-21-6 16,-17-11 3-16,-29-6-6 0,-25 9 23 16,-22 17 26-16,-9 16 2 15,-14 26-19 1,-7 29-5-16,-10 39-1 16,2 40 3-16,2 32 22 15,10 31-3-15,15 10-9 0,22-4-9 16,11-17-2-16,19-20-3 15,14-22 1-15,12-27 4 16,15-27-6-16,11-33-3 16,8-37-14-16,8-31-18 15,-10-31-5-15,-18-19 12 16,-13-9 13-16,-21 6 5 16,-25 11 20-16,-9 23 15 15,-14 24 6-15,-10 25-15 16,-5 34-13-16,-3 36 0 15,1 38 0-15,4 30 2 16,7 19 2-16,14 7 2 16,15-9-5-16,0-11-1 15,6-16-2-15,16-22 1 16,7-19-2-16,10-20-3 16,10-21-4-16,8-33-3 0,0-28-23 15,-8-28-1-15,-8-25 13 16,-14-17 2-16,-21-7 10 15,-28 3 9 1,-17 18 17-16,-15 22 6 0,-6 31-6 16,-5 26-6-16,-5 38-8 15,-2 38 6-15,2 48 14 16,10 34 4-16,10 28 1 16,13 6-5-16,14-11-21 15,10-24 4-15,13-26-2 16,8-20-1-16,6-27 2 15,5-30-1-15,6-30-3 16,2-34-12-16,-5-37-2 16,-11-34-4-16,-11-26-16 15,-11-19 5-15,-17 1-3 16,-18 5 6-16,-6 18 24 16,-10 27 2-16,-4 24 30 15,7 31-14-15,-1 37-13 16,3 39 9-16,2 43 23 15,12 56 19-15,14 54-17 16,17 26-15-16,21 2-2 0,17-20-12 16,23-25 3-16,13-35 1 15,10-44 0-15,7-36 8 16,2-48-19-16,0-48-11 16,-4-45-17-1,-12-39-14-15,-21-30-13 16,-23-14-5-16,-21-1 6 0,-21 3 17 15,-15 15 16-15,-13 26 34 16,1 32 26-16,-5 37-20 16,-1 49-9-16,-2 55 23 15,-1 71 48-15,4 79 17 16,13 58-30-16,23 25-30 16,31-2-22-16,22-30-4 15,15-41-7-15,15-45 11 16,7-48 4-16,3-41-12 15,11-45-13-15,2-41 0 16,-4-40-9-16,-12-44-14 16,-21-37-11-16,-22-34-23 15,-30-7-18-15,-14 7 51 16,-9 34 27-16,-5 32 22 16,3 32 0-16,1 34-15 15,-1 35-12-15,-2 48 14 0,1 61 7 16,11 45 4-16,7 30-10 15,8 8-8-15,11-7-3 16,10-27 0-16,12-22 6 16,6-30-3-16,15-27-8 15,11-30-7-15,12-32-21 16,-1-30-40-16,-2-29-26 16,-18-27-29-16,-18-25-10 15,-22-10 39-15,-16 3 62 16,-21 16 32-16,2 29 37 15,-11 28-17-15,-5 45-2 16,-7 40 5-16,-3 42 22 16,9 27 26-16,7 10-5 15,14-10-20-15,15-11-19 0,9-21-4 16,5-15-10 0,12-17 3-16,2-21 6 0,5-24-9 15,2-9-9 1,3-22-27-16,-6-19-22 0,-7-7-35 15,-14-8-36-15,-11 0-40 16,0 17-68-16,-11 15-21 16,-11 21-7-16,-6 12-18 15</inkml:trace>
  <inkml:trace contextRef="#ctx0" brushRef="#br0" timeOffset="-206154.73">29569 1615 308 0,'-19'-48'145'15,"-1"-6"-49"-15,-11 6-45 16,0 3-10-16,-6 7 1 16,-8 10 1-16,-20 25 7 15,-24 28 14-15,-32 38 22 16,-28 40-5 0,-23 37-9-16,-2 29-23 0,3 22-13 15,21 9-13-15,25 7-9 16,30 5 5-16,46 17 5 15,49-1 6-15,49-10-5 16,63-18 11-16,60-33-5 16,47-41-15-16,29-48-7 15,17-54-4-15,10-52-2 16,13-57-2-16,10-42 0 16,-11-28-6-16,-30-15-4 15,-47-12-5-15,-55-2-2 16,-70-5 10-16,-77 3-9 15,-77 3-3-15,-74 7-6 16,-43 21 3 0,-24 30-11-16,-18 40-47 15,-8 39-64-15,-3 46-56 16,-4 62-14-16,3 35-68 0</inkml:trace>
  <inkml:trace contextRef="#ctx0" brushRef="#br0" timeOffset="-205172.29">28420 5201 131 0,'-24'-23'155'15,"-1"2"-57"-15,2 4-46 16,-5 5-24-16,-1 0-6 16,-1 0-4-16,4 1 13 15,-4 1-3-15,3 3-10 16,-3-2-6-16,4 5 1 0,0 0-1 15,-8 0-3-15,-2 4-3 16,-4 0 6-16,1 0 9 16,-9 0 5-16,1 8 16 15,-5 12 24-15,-10 9-8 16,-12 16 18-16,-2 29 7 16,-9 35-8-16,-5 38-10 15,-1 28-10-15,4 25-26 0,10 2-5 16,15 2 9-16,30-8 9 15,32-14 8-15,32-14-8 16,30-23-14-16,31-21-7 0,26-31-3 16,31-32-12-16,36-37-5 15,33-40-6-15,21-38-3 16,6-40 6-16,-10-34 3 16,-24-48 2-16,-33-40 2 15,-37-31-2-15,-46-10 30 16,-46 12 18-16,-62 23-26 15,-66 26-13-15,-63 33-9 16,-63 32-6-16,-30 41-22 16,-12 38-97-16,14 40-125 0,14 40-100 15,11 45-85-15</inkml:trace>
  <inkml:trace contextRef="#ctx0" brushRef="#br0" timeOffset="-204407.86">31762 8423 427 0,'-90'-74'221'16,"-6"0"-65"-16,-10 1-68 0,-16 8-33 15,-23 11-2-15,-22 23 48 16,-24 31 76-16,-18 45 47 16,-1 52 30-16,-2 58-80 15,-6 52-57-15,0 73-117 16,9 51 0-16,31 22 0 0,45-2 0 15,55-18 0 1,58-27 0-16,56-25 0 0,52-20 0 16,56-31 0-16,46-33 0 15,58-47 0-15,48-58 0 16,41-62 0-16,25-66 0 16,6-54 0-16,-1-48 0 15,-14-40 0-15,-19-43 0 0,-34-43 0 16,-49-41 0-16,-67-22 0 15,-85-2 0-15,-85 8 0 16,-96 10 0-16,-96 18 0 0,-107 36-84 16,-109 50-87-16,-83 64 6 15,-40 66-3 1,-15 58-125-16,-5 47-113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3:15.0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13906 7062 492 0,'-8'-29'373'0,"8"5"-144"16,-6 8-95-16,6 4-53 0,0 0-5 16,0 12-19-1,-10 0-24-15,10 16-17 0,0 15-4 16,0 27 43-16,-11 32 36 15,-2 36-32-15,-4 28-22 16,-2 26-19-16,-5 11-8 0,-1-4-1 16,1-8-12-16,-6-16-40 15,7-20-92-15,3-22-82 16,0-23-84-16,-2-20-40 0,6-29 3 16</inkml:trace>
  <inkml:trace contextRef="#ctx0" brushRef="#br0" timeOffset="333.15">13863 6321 814 0,'-32'-53'428'16,"7"18"-267"-16,3 13-245 15,3 22-43-15,-1 17 59 0,2 7 24 16,10 8 19-16,8-2-1 15,13-3-9-15,13-7-25 16,14-6-32-16,8-14 7 0,4-14 13 16,-3-10 13-16,-3-16 24 15,-14-10 19-15,-11-7 22 16,-21-2 16-16,0 1 40 16,-17 8 39-16,-8 10-6 15,-3 7-42-15,-9 14-26 0,-10 14-15 16,-12 14-7-16,2 15-8 15,0 12-16-15,10 14-42 16,9 10-14-16,10 6-30 0,13 3-76 16,15 0-70-16</inkml:trace>
  <inkml:trace contextRef="#ctx0" brushRef="#br0" timeOffset="615.54">15101 5634 628 0,'0'-69'453'0,"-17"15"-215"15,-5 18-125-15,-8 19-59 16,-8 17-29-16,-5 38-13 16,-6 31 8-16,-3 40-15 15,-5 41 9-15,-5 38-13 16,2 28 1-16,7 16 5 0,5 16-8 15,10 16 1-15,11 9 0 16,5-8-3-16,6-13 0 16,5-24-28-16,3-28-86 0,8-25-112 15,0-32-39-15,0-29-40 16,0-32 17-16</inkml:trace>
  <inkml:trace contextRef="#ctx0" brushRef="#br0" timeOffset="798.77">14058 7693 908 0,'-57'-82'446'0,"8"22"-197"16,17 11-138-16,7 12-75 15,12 9-40-15,13 2-7 0,24 6 3 16,34 4 5 0,33 0 0-16,29-2-2 0,17 3-16 15,10 3-86-15,0 0-100 16,-9 0-102-16,-18-1-34 0,-13 4-16 15</inkml:trace>
  <inkml:trace contextRef="#ctx0" brushRef="#br0" timeOffset="1148.47">17720 5503 1081 0,'25'-150'222'0,"-14"23"-140"16,-11 29-112-16,0 25-22 15,-20 25 19-15,-20 27 19 16,-22 34 10-16,-20 43 36 15,-22 67 26-15,-26 75 8 0,-17 67-3 16,-1 44-31-16,5 32-10 16,32 32-12-16,47 4-3 15,48-10-10-15,54-37-2 0,44-41-2 16,45-48 4-16,32-47-10 16,23-44-39-16,25-47-53 15,16-46-166-15,1-45-132 0</inkml:trace>
  <inkml:trace contextRef="#ctx0" brushRef="#br0" timeOffset="3161.52">20314 6468 194 0,'-20'-21'258'16,"1"1"-95"-16,-2-1-79 16,-1 5-31-16,0 1-13 15,-3 1-1-15,1 2-15 0,-6 4-11 16,3 0-9-16,-6 8 0 15,-3 0-1-15,-1 0 0 16,-4 20-1-16,-6 17 4 0,-7 12 18 16,-8 20 12-16,-3 17-4 15,5 7-16-15,4 6-5 16,11-2-6-16,13-8-5 16,10-12 0-16,14-7-4 0,8-9-2 15,13-13 5-15,12-10 2 16,10-14-2-16,11-8-1 15,10-16-3-15,14-12-4 0,3-9-12 16,-1-15 11-16,2-10-2 16,-5-2 4-16,-4-9 9 15,-13-3-5-15,-10-7 2 0,-14 3 7 16,-8-2 6-16,-8-3 4 16,-8 5 16-16,-4-2 16 15,-8 10 4-15,-4 7 50 16,-1 13 3-16,2 7 1 0,0 3-30 15,2 10-39-15,9 9-15 16,-8-1-13-16,8 8-13 16,0 8-4-16,0 20 3 15,0 17 12-15,0 17-4 16,8 10-2-16,12 6-2 16,8-2-6-16,15 2 4 0,16-9 4 15,9-3 1 1,14-12-1-16,6-10 2 0,-1-13-6 15,-7-5 7-15,-6-7-8 16,-19-7 10-16,-9-12-5 0,-10 0 1 16,-7 0 2-16,-9 0 11 15,-7 0 0-15,-7 0 11 16,-6 0 7-16,0 0-6 0,0 0-21 16,0-3-2-16,0-6-55 15,0 5-68-15,-11 1-85 0,0-6-85 16,-1 1-52-16</inkml:trace>
  <inkml:trace contextRef="#ctx0" brushRef="#br0" timeOffset="3876.57">22008 6008 439 0,'-16'-25'285'0,"0"6"-89"16,-1-2-85-16,6 4-33 0,0 5-6 15,11 5-4 1,0-3-23-16,0 10-29 0,14 17-20 16,14 8-1-1,26 7 7-15,19 13-5 16,24 8 3-16,16 4 0 0,14 4 0 16,12-4 1-16,-2-4-1 15,-7-4 0-15,-16-8-2 16,-21-10 2-16,-20-5 2 0,-21-10 2 15,-19-1 3-15,-7-1 19 16,-15-7 15-16,-6-7 16 16,-5 12 23-16,-16 5-3 15,-21 16 17-15,-107 88 115 16,37-23-138-16,-26 24-12 16,-8 20-38-16,-9 16-21 15,8 7 0-15,7-4 0 16,18-5 0-16,16-13 0 0,16-18 0 15,12-15 0-15,16-20 0 16,15-21 0-16,14-16 0 16,8-13 0-16,9-14-97 0,11-9-99 15,0-17-73-15,3-5-40 16,21-23-59-16,25-25-13 16</inkml:trace>
  <inkml:trace contextRef="#ctx0" brushRef="#br0" timeOffset="4226.96">23746 5768 367 0,'6'-17'175'0,"-3"5"-71"15,5 4-49-15,3-1-31 16,14-3-1-16,9 0 18 16,14 1-5-16,21-7-15 0,16-1-5 15,19-6-7-15,20-4 2 16,5 1-12-16,-4 4-1 15,-9 4 5-15,-25-1-1 0,-21 9-12 16,-21 0-32-16,-17 1-45 16,-15 1-16-16,-17-2-6 15,-21 0-93-15,-24 3-128 16</inkml:trace>
  <inkml:trace contextRef="#ctx0" brushRef="#br0" timeOffset="5058.96">24032 5548 99 0,'0'-4'141'15,"0"-1"16"-15,0 3-34 0,0-9-23 16,0 9-16 0,0 2-8-16,0 0-1 0,0-5 7 15,0 1-14-15,0 4-20 16,0 0-21-16,0 0-13 15,0 0-8-15,0 0-4 16,0 0-7-16,0 0 0 0,-10 22 5 16,-2 9 0-16,-4 19-3 15,0 14 7-15,-9 22 4 16,-4 15-1-16,4 8 6 16,-2 3-3-16,3-3-3 15,4-6 1-15,3-15-4 0,5-6 3 16,4-17-3-16,8-13-4 15,0-14-2-15,0-10 8 16,0-8-6-16,0-4 7 0,0-7-6 16,0-9 23-16,0 0 20 15,0 0 5-15,0 0 0 16,0 0-9-16,0-13 13 0,0 1-16 16,0-8-18-16,8-8-13 15,10-10-4-15,-1-5-2 16,13-7-3-16,2 1 4 15,10 0-5-15,1 0 1 0,11 4 4 16,7 9-9-16,4 8 4 16,-5 7-4-16,-3 13 8 15,1 8-5-15,-6 12 2 16,-4 9-3-16,-6 7 12 0,-6 14 0 16,1 5 8-16,-6 7-13 15,-2 6 8-15,-6 11-4 16,-1-2 0-16,-10 0 4 0,-8-1 2 15,-4-6-1-15,-12-2 3 16,-6-6 0-16,-4-5 1 16,-7-5 14-16,-7-3 6 0,-10-6 5 15,-6-1-12-15,0-10-6 16,1-3-11-16,12-8 16 16,2-13 6-16,9 0 10 15,7-6-15-15,10-6-8 0,2-4-10 16,9-4-3-16,0-4-12 15,12 3-5-15,5 2 6 16,3 2-2-16,0 4 3 0,0 5-4 16,2 8 8-16,3 0 2 15,-8 0-1-15,1 0-7 0,-2 0 9 16,-4 8-1-16,-4-8-4 16,-5 0-5-16,-3 8 0 15,0-8-32-15,0 0-50 0,0 0-80 16,0-8-131-16,-11-12-55 15,-5-12-39-15</inkml:trace>
  <inkml:trace contextRef="#ctx0" brushRef="#br0" timeOffset="5574.33">25276 4626 220 0,'0'-23'190'0,"-6"2"-54"15,6 7-39-15,-13 0-18 0,13 6-5 16,-8 4 5-16,8-4 11 16,0 8-9-16,0-4-5 15,0 4-17-15,0 0-29 0,8 0-30 16,8 0-9-16,17 12 1 16,19 16 13-16,23 17 0 15,13 16 7-15,14 32 9 16,11 38 5-16,1 52-9 15,-10 54-1-15,-21 32 9 16,-31 15-6-16,-27 5-3 0,-33-12-5 16,-28-13 13-16,-18-15 30 15,-8-21 76-15,-1-25 26 16,-2-32-17-16,4-32-27 0,9-30-51 16,10-26-57-16,11-19-4 15,6-18 0-15,7-18 0 16,7-11 0-16,11-9-71 0,-13-8-158 15,13-8-95-15,-12-18-119 16,1-19-27-16</inkml:trace>
  <inkml:trace contextRef="#ctx0" brushRef="#br0" timeOffset="13279.57">24724 2454 363 0,'0'-33'257'15,"0"1"-66"-15,-11 0-34 16,2 3 36-16,1 8 13 16,2 9-74-16,6 3-60 15,-9 9-53-15,9 9-13 0,0 24-3 16,-17 31 5-16,-13 34 7 16,-9 37 13-16,-13 40 17 15,-10 41 49-15,-3 29 0 16,0 7-30-16,5-8-21 15,7-13-24-15,3-22 2 0,6-35-13 16,13-32-1-16,1-29-5 16,10-31-2-16,8-21 0 15,1-15 0-15,11-23 0 16,0-10 0-16,0-21 0 16,3-16-88-16,8-21-141 0,9-24-112 15,6-25-36-15,2-16 33 16,1-9 19-16</inkml:trace>
  <inkml:trace contextRef="#ctx0" brushRef="#br0" timeOffset="13661.39">24060 3574 131 0,'-20'-25'269'16,"-2"5"-38"-16,7 8-53 15,1-1-50-15,6 6-35 0,8 7-18 16,0 0-34-16,0 0-23 15,0 0-6-15,0 20-1 16,8 22 14-16,6 21 16 16,-7 26 80-16,-3 22-19 0,-4 20-28 15,-16 7-25-15,-7-1-17 16,-11-2-9-16,6-13-16 16,0-20 8-16,7-21-11 15,5-20 3-15,2-11-1 0,14-19 0 16,-6-5 6-1,6-11 1-15,0-15 11 0,20 0-12 16,25-8-5-16,23-9 1 16,31-6-7-16,18-6 4 15,8-8-1-15,0 1 4 0,-1 3-7 16,-15-3 3-16,-16 3-5 16,-14 2-3-16,-19-7-64 15,-16-3-159-15,-23-4-130 0,-21-12-72 16,-36-4-282-16</inkml:trace>
  <inkml:trace contextRef="#ctx0" brushRef="#br0" timeOffset="13862.08">24165 3525 278 0,'-12'-33'253'15,"-2"8"-68"-15,14 14-91 16,0 11-33-16,0 11-12 15,5 23-14-15,16 14-3 16,10 20-10-16,11 18 0 16,11 16-10-16,7 8-3 0,0 8-6 15,-6 0-3-15,-13 0-74 16,-12-5-153-16,-21-10-118 16</inkml:trace>
  <inkml:trace contextRef="#ctx0" brushRef="#br0" timeOffset="15159.14">20371 5014 20 0,'0'-5'61'0,"-12"-3"81"16,4 6 26-16,1-4-60 15,-1-1-36-15,-1-1-22 16,-4-1 8-16,2-3 14 0,-3-4 10 15,5 4 27-15,-5 0 15 16,-2 0 23-16,-2 0-14 0,4 2-23 16,-6-1-36-1,-6-1 28-15,2 1-11 0,-7-2-40 16,-12-1-8-16,-5 7-4 16,-4-1 10-16,-1 4 21 15,5 0 2-15,-1 4-72 16,2 0 0-16,-9 0 0 0,0 11 0 15,-5 5 0-15,1 9 0 16,-4 7 0-16,-3 14 0 16,-1 6 0-16,-6 22 0 0,3 20 0 15,-11 28 0-15,1 21 0 16,-5 11 0-16,4 14 0 16,6 5 0-16,2 3 0 0,9 0 0 15,4-10 0 1,13-7 0-16,7-9 0 0,8-12 0 15,18-3 0-15,15-4 0 16,10-5 0-16,20-1 0 16,19 2 0-16,21-4 0 0,13-9 0 15,20-1 0-15,14-7 0 16,16-12 0-16,11-13 0 16,6-17 0-16,8-14 0 15,12-21 0-15,5-29 0 0,3-24 0 16,3-31 0-16,-12-33 0 15,-11-39 0-15,-11-35 0 16,-14-33 0-16,-16-30 0 16,-19-32 0-16,-24-40 0 0,-26-36 0 15,-23 7 0-15,-25 30 0 16,-28 39 0-16,-26 37 0 16,-22 33 0-16,-30 31 0 0,-15 34 0 15,-19 29 0-15,-5 31-189 16,-17 34-374-16,-5 28 103 15</inkml:trace>
  <inkml:trace contextRef="#ctx0" brushRef="#br0" timeOffset="17072.48">17895 10648 470 0,'-16'-69'388'15,"-6"4"-166"-15,3 12-102 16,-1 17-59-16,-1 7-33 16,0 17-10-16,-2 12-4 0,-10 41 4 15,-7 35 33-15,-6 43 20 16,-1 35-22-16,1 34-31 16,14 32 0-16,15 15-9 15,30 1-1-15,23-11-6 0,37-22-6 16,41-20-14-16,33-25-23 15,31-27-108-15,25-29-106 16,12-33-34-16,2-32-70 16</inkml:trace>
  <inkml:trace contextRef="#ctx0" brushRef="#br0" timeOffset="17621.84">20082 10717 529 0,'-22'-16'206'15,"5"1"-96"-15,5 0-59 0,12 4-25 16,0 3-8-16,0-3 3 16,8-2-11-16,19-2-3 15,24-2-2-15,22 0-1 16,17-4-4-16,9 7 4 15,9-3-3-15,-9 0-4 0,-4 8 3 16,-19 6-10-16,41 3-126 16,-74 0-34-1,-21 0-75-15,-13 8-181 0</inkml:trace>
  <inkml:trace contextRef="#ctx0" brushRef="#br0" timeOffset="18054.91">20368 10489 266 0,'-45'-16'307'0,"11"1"-114"16,11 1-97-16,3 7-50 16,3 2-21-16,6 5-13 15,0 0-4-15,-3 17-5 16,2 20 1-16,-5 21 1 16,-2 18 7-16,-6 14 0 0,1 2-4 15,2 0-6-15,8-17 1 16,1-13 1-16,13-13-1 15,0-13 10-15,0-12-3 0,0-3-2 16,0-9 8-16,0-12 9 16,13-4-11-16,6-11-5 15,14-11-9-15,16-2 5 0,8-3-6 16,14 1 2-16,24 5-1 16,8 13 2-16,1 12-3 15,1 21 4-15,-6 15-2 16,-20 13 2-16,-14 12 3 15,-14 9-8-15,-20 7 4 0,-15 3 5 16,-16 3-1-16,-24-11-2 16,-13-2 7-16,-11-12 6 15,-9-16-1-15,0-8-5 0,0-13 1 16,5-13 6-16,6-8 15 16,11 0 3-16,5 0-11 15,13-8-12-15,3-4-16 16,14-1-60-16,0-2-66 15,0-6-59-15,8-3-12 0,7-6-64 16</inkml:trace>
  <inkml:trace contextRef="#ctx0" brushRef="#br0" timeOffset="18736.34">22138 10078 739 0,'-29'-45'270'0,"10"8"-139"0,2 12-68 16,5 6-26-16,0 7 1 15,12 4-5-15,0 8-23 16,9 0-6-16,14 20 3 16,26 9 1-16,20 3 1 0,17 9-5 15,12 0-3-15,7 3-6 16,-3-3 10-16,-1-2-5 15,-8-12-1-15,-12-3-1 16,-12-5 4-16,-20-1-2 16,-12-2-2-16,-18-4 3 0,-10 9-4 15,-9 15 13-15,-23 25-1 16,-28 30 7-16,-25 22-6 16,-25 25 0-16,-18 21-2 0,-6 25-7 15,3 5 0-15,7 4 2 16,15-15 1-16,18-19-9 15,18-28 7-15,13-29 5 0,20-26-9 16,14-19-21-16,17-19-47 16,5-23-109-16,24-23-81 15,24-37-78 1</inkml:trace>
  <inkml:trace contextRef="#ctx0" brushRef="#br0" timeOffset="19202.49">24026 10315 418 0,'17'-82'428'16,"-6"6"-215"-16,-5 14-111 0,-6 12-62 16,0 14-24-1,0 8 18-15,-12 7 29 16,-1 9-23-16,0 12-27 0,-3 16-3 15,-4 25-6-15,-8 28 2 16,-6 26-4-16,3 18 0 16,2 13 5-16,13 0-6 0,16-8 4 15,0-13-2-15,11-18 2 16,11-18-3-16,1-16-10 16,2-17-8-16,-1-15-3 0,4-21 1 15,1-9-16 1,4-23-11-16,-2-24 9 0,-5-22 21 15,-4-24 2-15,-8-20 13 16,-6-4 12-16,-5 3 30 16,-3 18 7-16,0 24 8 0,-8 15-14 15,8 21-22-15,-8 12-12 16,8 16-13-16,0 17 7 16,0 22-3-16,13 18-2 15,12 27-1-15,7 14 4 0,14 8 0 16,1 9-3-16,10-4-6 15,0-6-30-15,-3-6-133 16,-2-14-57-16,-3-13-32 0,-9-19-44 16</inkml:trace>
  <inkml:trace contextRef="#ctx0" brushRef="#br0" timeOffset="19784.63">25143 9325 546 0,'-7'-69'394'0,"-1"12"-187"16,8 7-103-16,-13 15-52 15,13 10-17-15,0 4 22 16,-9 9 0-16,9 1-26 0,-8 2-13 16,8 6-6-16,0 3-8 15,0 0 3-15,0 0-4 16,0 0-7-16,8 0 8 15,6 0 7-15,6 0-3 16,12 7-1-16,7 5 3 0,12 4-3 16,1-3-2-16,-3-2 3 15,5 2-8-15,-7 0 5 16,-4-1 1-16,0-5-9 0,-7 3 1 16,-4-3 8-16,1-7 0 15,3 0-6-15,5 8 4 16,4 1-2-16,3-9-4 15,5 12-1-15,1 0 4 0,-2-1-4 16,-5 2 1 0,-1 4 3-16,-1-1-1 0,-5 5 2 15,-3 3-6-15,-1 4 2 16,-3 8 0-16,-6 9 3 16,-2 10 1-16,-4 15-5 0,0 22 7 15,-10 9-2-15,-2 17-2 16,-9 11 2-16,-14 14 1 15,-13 13 2-15,-14 3 9 0,-13-1-11 16,-6-1 9-16,-8-5-1 16,-9-9-2-16,-1 0-1 15,2-9-4-15,2-12 11 16,-4-9-14-16,6-11 4 16,-6-12-2-16,1-11-17 15,1-19-153-15,-1-11-174 0,-4-21-91 16</inkml:trace>
  <inkml:trace contextRef="#ctx0" brushRef="#br0" timeOffset="20517.56">24092 11532 739 0,'-13'-9'645'15,"0"1"-315"-15,13 0-220 16,0 4-127-16,0-1 10 0,0 1 11 16,0 1 1-16,0 3-3 15,0 0-23-15,0 0-38 16,0 0-61-16,0 0-103 0,0 0-91 16,-6 0-31-16,-3 12 12 15,1-12 153-15</inkml:trace>
  <inkml:trace contextRef="#ctx0" brushRef="#br0" timeOffset="21182.43">19837 12842 84 0,'-26'8'256'16,"6"-8"-28"-16,6 0-30 15,0 0-35-15,2 0-50 16,12 0-18-16,0 0 0 15,0 0-3-15,0 0 4 16,8 0-9-16,11-8-33 0,14-3-26 16,20-1-8-16,13-4-13 15,13-1 3-15,16 0-7 16,-1 1-1-16,-9-1-4 0,-5 5-6 16,-7-1-21-16,-8 2-55 15,-6 2-69-15,-11 2-31 16,-8-2-11-16,1 1 12 0,-9 0 34 15,-4 0-1-15,-7 4-18 16,-8 4 19-16</inkml:trace>
  <inkml:trace contextRef="#ctx0" brushRef="#br0" timeOffset="21648.18">20060 13116 257 0,'-43'12'232'0,"9"-5"-50"0,-3-7-72 15,4 9-52-15,4-9-20 16,4 0 22-16,9 0 26 15,5 0 14-15,-1 0-31 0,12 0-15 16,0 0-26-16,8 0-11 16,12-9-4-16,24-7-3 15,30-4-6-15,34-4 1 0,28-4-6 16,17-1 7-16,5 3-9 16,2 7-1-16,-14-1 7 0,-12 8-1 15,-23-1-2 1,-29 4 1-16,-17 6 19 0,-15-2 34 15,-18 5 54-15,-7-4 16 16,-9 1-17-16,-7-1-24 16,-5 4-41-16,-4 0-3 15,0 0-37-15,0 0-25 16,0 0-95-16,0 0-96 16,0-5-80-16,0 1-33 0,-13 1 7 15,1-9-289 1</inkml:trace>
  <inkml:trace contextRef="#ctx0" brushRef="#br0" timeOffset="24461.06">18259 15073 833 0,'-19'-11'604'0,"-5"-7"-235"16,-1 2-192-16,1 0-113 0,0-5-64 16,-1 1 0-16,-7-1 0 15,-4 2 0-15,-2 2 0 16,-3 4 0-16,1 11 0 0,-2 2 0 15,2 15 0-15,-2 21 0 16,-12 18 0-16,-3 18 0 16,0 14 0-16,5 8 0 15,6 8 0-15,14 5 0 16,15-2 0-16,17-9 0 0,9-9 0 16,17-18 0-16,13-15 0 15,13-26 0-15,10-28 0 0,6-15 0 16,10-31 0-16,2-20-72 15,-2-15-14-15,-9-17 26 16,-10-16 12-16,-20-8 25 0,-18-5 24 16,-21 6 41-16,-9 11 71 15,-11 15-4-15,-5 23-85 0,1 19-24 16,-1 18 0 0,6 22 0-16,2 28 0 0,9 30 0 15,8 24 0-15,8 25 0 16,17 16 0-16,20 3 0 15,15 2 0-15,14-9 0 0,7-13 0 16,7-15 0-16,5-16-434 16,5-21-80-16,3-27 55 0</inkml:trace>
  <inkml:trace contextRef="#ctx0" brushRef="#br0" timeOffset="24876.49">20444 14425 921 0,'5'-31'1030'15,"-5"5"-934"-15,0 9-96 16,-13 6 0-16,2 3 0 16,-1 8 0-16,-14 12 0 0,-10 12 0 15,-18 16 0-15,-17 22 0 16,-24 19 0-16,-13 5 0 15,-5 8 0-15,-3-6 0 0,12-6 0 16,10-7 0-16,17-7 0 16,12-11 0-16,18-8 0 15,12-12 0-15,8 20 0 16,35-33 0-16,16-3 0 16,20-1 0-16,23 1 0 15,8 0 0-15,15-2 0 16,8 2 0-16,7-1 0 0,1-5 0 15,-2 3 0-15,-1-2 0 16,-14-4 0-16,-7-4 0 0,-14-8 0 16,-15 0 0-16,-13 0 0 15,-7 0 0-15,-4-12-468 16,2-5 7-16,3-2 100 0,2-5 37 16</inkml:trace>
  <inkml:trace contextRef="#ctx0" brushRef="#br0" timeOffset="25726.55">21984 14040 154 0,'-8'-14'251'0,"-6"7"-13"16,3-5-51-16,0 4-58 16,11 0-38-16,0-1 13 0,0 1 8 15,14 0-6-15,16-4-18 16,19-4-12-16,11-1-25 15,10 5-7-15,1 0-30 0,11 3-3 16,5 2-10-16,2-2-11 16,1 6-54-16,-6-2-132 15,-10 1-104-15,-13-5-12 16,-21-1-23-16</inkml:trace>
  <inkml:trace contextRef="#ctx0" brushRef="#br0" timeOffset="26091.49">22199 13791 441 0,'-57'-4'264'0,"13"4"-114"16,11 0-74-16,9 0-41 15,7 28 0-15,6 17 90 16,-5 16 21-16,-2 17-39 0,1 11-32 16,3 13 3-1,-3 0-9-15,1-14-29 0,4-10-6 16,12-12-15-16,0-18-5 15,0-12 0-15,0-10-2 16,8-10-5-16,8-16-2 0,11-9-2 16,20-10-5-16,13-7-4 15,9-2-2-15,8 9 10 16,5 7-2-16,-10 12 0 0,-2 19 8 16,-19 18 3-16,-10 11 26 15,-11 10 11-15,-19-1-18 0,-11-6 3 16,-11 4 24-16,-11-8-13 15,-13 3-23-15,-10-2-10 16,-17-4-29-16,-11 2-189 16,-10 0-269-16,-16-7-123 0</inkml:trace>
  <inkml:trace contextRef="#ctx0" brushRef="#br0" timeOffset="26690.85">17996 17266 538 0,'-60'-14'410'0,"7"-3"-35"15,8 5-149-15,17-2-96 16,11 3-83-16,17-2-31 0,30 1-10 16,26-4-6-16,25-1 4 15,20-2-22-15,16-3-23 16,6 3-43-16,-1-2-94 0,-12 2-110 15,-14-3-46-15,-22 1-21 16</inkml:trace>
  <inkml:trace contextRef="#ctx0" brushRef="#br0" timeOffset="27056.22">18126 17002 588 0,'-36'12'624'15,"-1"-3"-33"-15,6 3-347 0,-3 12-244 16,0 14 0-16,-1 14 0 16,-1 8 0-16,2 6 0 15,3 3 0-15,2 0 0 0,4-8 0 16,6-8 0-16,7-7 0 16,12-11 0-16,0-9 0 15,0-6 0-15,9-20 0 16,13 0 0-16,32-17 0 0,23-12-47 15,29-6-10-15,14 1 36 16,4 10 1-16,-11 17 12 16,-15 7 3-16,-18 7 12 0,-19 9 7 15,-17 9 6-15,-14 3 7 16,-18 12 3-16,-12 10-6 16,-21 3-9-16,-3 1 5 0,-7-9-19 15,-7-4-1-15,2-6 0 16,-1-6-50-16,7-8-165 0,7-14-135 15,6-7-72-15,8-7 3 16</inkml:trace>
  <inkml:trace contextRef="#ctx0" brushRef="#br0" timeOffset="27605.7">20125 16579 769 0,'-29'-15'581'0,"7"-3"-46"16,8 6-373-16,5 12-162 15,21 0 0 1,4 17 0-16,9-2 0 0,10 6 0 16,11 0 0-16,1-1 0 15,10 0 0-15,2 1 0 16,-6-1 0-16,-5-4 0 15,-2 1 0-15,-7 0 0 0,-10-1 0 16,-6-5 0-16,-7-3 0 16,-2-8 0-16,-6 0 0 0,0 0 0 15,-8 9 0 17,0-1 0-17,-8-8 0 16</inkml:trace>
  <inkml:trace contextRef="#ctx0" brushRef="#br0" timeOffset="27806.43">20612 16786 2047 0,'-13'-8'0'0,"0"0"0"16,-2 0 0-16,4 1 0 15,-7-2 0-15,5-3 0 16,2 0 0-16,-6 4 0 0,6-5 0 16,-2 5-31-16,1-4-197 15,-1 3-44-15,2 2 2 0,11 2 30 16,-13 3 43-16,13 2 52 15,0-6 10-15,-7 2-9 16,-1-3-14-16</inkml:trace>
  <inkml:trace contextRef="#ctx0" brushRef="#br0" timeOffset="28371.27">20972 16318 297 0,'18'-45'405'16,"-10"5"-97"-16,-5 4-149 0,-3 0-82 16,0 3-38-16,0 8 11 15,0 5 63-15,-11 3 36 0,-7 5 31 16,2 5-78-16,-4 7-46 15,-4 0-22-15,-14 0 4 16,-9 15 2-16,-14 10-40 16,-12 7 0-16,-12 13 0 0,-8 7 0 15,-9 9 0-15,0 6 0 16,1 3 0-16,8-7 0 16,2 3 0-16,6-6 0 15,3 2 0-15,14-5 0 0,3-9 0 16,12-3 0-16,8-8 0 0,10-5 0 15,5-7 0-15,7-5 0 16,5-3 0-16,18-5 0 16,0 4 0-16,0 5 0 15,10 2 0-15,18 11 0 16,25 1 0-16,29 7 0 0,31-3 0 16,32 6 0-16,30 1 0 15,16-1 0-15,5 3 0 0,-9-3 0 16,-15-5 0-16,-20-3 0 15,-24-7 0-15,-21-3 0 16,-26-6 0-16,-21-5 0 0,-14-4 0 16,-18-12 0-16,-15 0 0 15,-13 0-147 1,-16-12-337-16,-6-4 23 16,-1-13 45-16</inkml:trace>
  <inkml:trace contextRef="#ctx0" brushRef="#br0" timeOffset="28803.76">22036 16489 1181 0,'0'-56'479'15,"-17"7"-240"-15,-1 9-128 16,-7 7-74-16,-3 12-37 0,-5 8 0 15,-2 13 0 1,-8 21 0-16,4 20 0 0,2 21 0 16,4 19 0-16,9 9 0 15,11 3 0-15,13-3 0 0,17-14 0 16,11-10 0-16,8-17 0 16,10-21 0-16,2-28 0 15,5-12-1-15,-1-29-179 0,1-25 65 16,-12-19 56-16,-8-13 34 15,-9-10 25-15,-12 2 41 16,-12 12 72-16,0 20 73 0,0 17-146 16,0 15-40-16,-8 19 0 15,8 16 0-15,0 18 0 16,0 26 0-16,12 15 0 16,13 14 0-16,15 8 0 0,16-3 0 15,17-4 0-15,13-15 0 16,16-7-173-16,12-9-251 0,6-11-5 15,-1-13 41-15,-6-12-244 16</inkml:trace>
  <inkml:trace contextRef="#ctx0" brushRef="#br0" timeOffset="29120.07">23369 15659 496 0,'-8'-28'324'16,"0"0"0"-16,8 3-94 0,0 5-112 16,24 3-46-16,17 13 13 15,16 17 25-15,13 28-2 16,4 27-21-16,13 31-8 0,-2 21-65 15,-4 23-14 1,-7 4 0-16,-14 3 0 0,-18-7 0 16,-19-13 0-16,-20-7 0 15,-17-10-175-15,-24-11-143 0,-23-8-84 16,-28-5 4-16,-20-11 39 16</inkml:trace>
  <inkml:trace contextRef="#ctx0" brushRef="#br0" timeOffset="30068.53">17122 16658 603 0,'-76'-38'473'15,"-14"21"-42"-15,-10 34-174 16,-10 56-109-16,0 49-74 0,0 49-27 16,22 37-33-16,26 21-14 15,33-2 0-15,42-10 0 0,39-18 0 16,30-21-1-16,24-28-220 15,11-32-125-15,8-26-88 16,3-41 36-16</inkml:trace>
  <inkml:trace contextRef="#ctx0" brushRef="#br0" timeOffset="30384.96">16396 14715 914 0,'-77'-53'538'16,"7"3"-164"-16,10 14-205 0,16 11-117 15,7 23-52-15,12 25 0 16,10 42 0-16,6 36 0 15,9 47 0-15,12 39-2 0,16 37 2 16,18 20 0-16,19 1-6 16,14-13-22-16,28-29-58 0,23-28-53 15,28-32 6-15,32-38-58 16,34-44-70-16,37-39-8 16,32-44 44-16,23-42-47 15</inkml:trace>
  <inkml:trace contextRef="#ctx0" brushRef="#br0" timeOffset="30717.8">23051 13161 675 0,'13'-21'728'16,"0"-3"-140"-16,3 2-532 16,20 6-56-16,24 13 0 0,25 12 0 15,18 18 0-15,6 25 0 16,-3 32 0-16,-5 25 0 15,-17 34 0-15,-13 23 0 0,-26 12 0 16,-30 3 0-16,-27-8-200 16,-36-2-261-16,-37-7 12 15,-37-14 33-15</inkml:trace>
  <inkml:trace contextRef="#ctx0" brushRef="#br0" timeOffset="40802.33">5043 4107 163 0,'0'-13'209'16,"0"1"-77"-16,0 1-41 15,0-3-26-15,0 2-4 16,0 0-9-16,-14 5 1 16,3 3-14-16,-1-1-9 15,4 5-11-15,8 0-14 16,-8 0 1-16,8 0-2 16,0 0-3-16,0 0-6 15,0 0 6-15,0 0 0 16,0 0-2-1,0 0 2-15,0 0-3 16,0 0 6-16,0 0 0 16,0 0-2-16,0 0 0 15,0 0 2 1,0-4-2-16,0 0 2 16,0 0 4-16,0-1-7 15,0 2-2-15,0 3 3 16,0 0-4-1,0 0 3 1,0 0-5-16,0 0 6 0,0 0-6 31,0 0 5-31,3 0 3 16,2 0-6-16,-2-4 5 16,-3-1 5-16,0-2-4 15,0-2 4-15,9 1-6 16,-1-3 0-16,0-1 4 15,0-1 5-15,-5 4 6 16,3 5-1-16,-6 4-4 16,0 13-11-16,0 28 4 15,0 35-2-15,0 35 17 16,-14 27 8-16,0 12-11 16,-8 5-2-16,6-13-7 0,5-19-7 15,11-25 4-15,0-25-12 16,0-28-83-16,6-45-108 15,8-45-118-15</inkml:trace>
  <inkml:trace contextRef="#ctx0" brushRef="#br0" timeOffset="40967.58">5148 3073 643 0,'-11'-62'149'0,"-2"18"-75"16,5 15-41-16,8 9-21 15,-8 9-8-15,8 11-2 16,0 19-2-16,11 14-24 16,18 8-108-16,15-5-21 15,13-11-98-15</inkml:trace>
  <inkml:trace contextRef="#ctx0" brushRef="#br0" timeOffset="41168.07">5894 2850 453 0,'0'-14'232'15,"-11"7"-90"1,-1 7-72-16,0 0-31 16,-1 24-23-16,-4 26 1 0,11 39 28 15,6 54-5-15,0 51-19 16,11 43-10-16,1 15 0 16,8-4-10-16,5-3-12 15,0-22-57-15,0-20-137 16,-10-28-90-16</inkml:trace>
  <inkml:trace contextRef="#ctx0" brushRef="#br0" timeOffset="41316.62">5496 4907 708 0,'-60'-88'239'16,"12"10"-114"-16,12 13-56 16,10 13-42-16,26 7-17 15,16 4-2-15,41 4-3 16,49 2-13-16,49-3-68 0,44-3-54 15,20-3-18-15,8-9-31 16,-7-12-73-16</inkml:trace>
  <inkml:trace contextRef="#ctx0" brushRef="#br0" timeOffset="41500.25">7502 3304 390 0,'0'-100'250'0,"-22"14"24"15,-11 17-50 1,-8 20-101-16,-4 16-59 15,0 30-27-15,-3 34-9 0,-6 66-4 16,1 79-4-16,5 57-4 16,13 38-4-16,18 14-11 15,28-3 0-15,27-22-57 16,27-23-141-16,31-35-132 16,34-46-75-16</inkml:trace>
  <inkml:trace contextRef="#ctx0" brushRef="#br0" timeOffset="42399.16">8761 3793 914 0,'-24'-74'230'15,"0"6"-195"-15,4 16-126 16,-1 12 43-16,5 6 53 15,-1 10 44-15,3 7-15 16,-7 8-15-16,-4 9-11 0,-8 29-9 16,-7 26 12-1,-5 29-5-15,-3 30-4 0,-1 20 4 16,9 13-4-16,7-5 0 16,16-9-4-16,17-18-1 15,9-21 12-15,10-20-7 0,7-21 0 16,2-18 1-16,5-18-2 15,7-22 0-15,4-15 0 16,0-17 5-16,-1-11-3 0,-7-13-4 16,-7-8 8-16,-10-5-8 15,-2 11 8-15,-9 1 3 16,-8 8-5-16,0 9 9 16,0 13 2-16,0 8-6 0,0 3 5 15,0 9-8 1,0 4-4-16,0-1-1 0,0 6 5 15,0-1-4-15,0 4-6 16,0 0 9 0,0 0-3-16,0 0-7 15,0 0 1-15,0 0 1 16,0 0 4 0,0 0-3-16,0 0 2 15,0 0-3 1,0 0 4-16,0 0-7 15,0 0 10-15,0 0-10 16,0 0 4-16,0 0 2 16,0 0 2-1,0 0-8-15,0 0 2 0,0 0 8 16,0 0-3-16,0-5 3 16,0-2 2-16,0-2-12 15,0-7 2-15,0-12-4 0,3-14 7 16,3-6 0-16,-2-9-2 15,-4-4 4-15,0 0 2 16,0 5-3-16,0-1-1 16,0 7 0-16,-10 10 4 15,-1 2 6-15,-2 14 10 16,1 5 13-16,-4 5 2 0,0 7-15 16,0 7-6-16,-1 0-4 15,9 0-4-15,8 0-2 16,0 11 6-16,19 2 6 15,30 3 12-15,38-16 1 0,30 0-9 16,29-7 4-16,29-15 5 16,23-6-1-16,17 0-16 15,0-4-9-15,-10-1 3 16,-34 4-5-16,-35 9-41 0,-33 3-65 16,-40 5-140-1,-37 0-75-15,-46 5-34 16</inkml:trace>
  <inkml:trace contextRef="#ctx0" brushRef="#br0" timeOffset="42898.42">8761 3546 141 0,'-68'0'265'16,"14"0"-90"-16,23-5-62 16,11-4-20-16,3 2 16 0,6 2-1 15,11 5-35 1,-9 0-24-16,1 0-21 0,8 26-16 15,-12 27 8-15,-8 27 4 16,-5 34 13-16,-12 24 6 0,1 13-16 16,-1-1-6-1,9-11-13-15,4-16-4 0,8-26 1 16,7-20-2-16,9-16-2 16,-8-16 6-16,8-16-2 15,0-10 11-15,0-19 34 0,0 0 16 16,21-12-24-16,18-16-16 15,23-13-11-15,20-7-8 16,11 4-7-16,1 10 1 0,2 18-5 16,-3 16 4-1,-6 25 10-15,-14 23-5 0,-16 26 2 16,-17 16-1-16,-23 24 8 16,-17 19-2-16,-38 18-2 15,-27 9-9-15,-19-15 11 0,-11-19 3 16,7-27 12-16,6-30 46 15,14-33 21-15,11-27-15 16,6-34-14-16,20-32-38 0,15-20-27 16,16-8 0-16,11-1 0 15,22 13 0-15,16 12 0 16,13 8 0-16,9 12 0 16,8 8-165-16,71-3-577 15,-85 28 323-15,-9 4-301 16</inkml:trace>
  <inkml:trace contextRef="#ctx0" brushRef="#br0" timeOffset="43613.84">11175 3021 167 0,'16'-33'231'0,"-5"9"-49"15,-2 7-46-15,-9 5-48 0,4 12-43 16,-4 0-27-16,0 19 5 16,-13 22 14-16,-14 25 12 15,-19 32-10-15,-22 28-9 16,-22 24-7-16,-17 14-4 0,-6-6-7 16,0-15-7-1,11-21 1-15,14-25 3 0,9-19-6 16,14-21 7-16,14-17 4 15,6-10 2-15,8-11 0 16,4-11-9-16,9-8 8 0,4 0 8 16,7 0 19-16,5 0 22 15,8 0 10-15,0-4 5 16,0-4 8-16,0-1-11 0,0-3-17 16,5 5-12-16,3-3-7 15,0 3-23-15,4-2-14 16,9 9-6-16,12 0 6 15,18 0-3-15,34 16-6 0,30 9 9 16,23 3-5 0,12 5 0-16,1 8 4 0,-1-1-16 15,0 2-150-15,0-6-163 16,-9-7-82-16,-10-8-24 16</inkml:trace>
  <inkml:trace contextRef="#ctx0" brushRef="#br0" timeOffset="45012.06">13046 2659 471 0,'0'-21'246'16,"0"0"-94"-16,0 5-54 16,-13-1-16-16,-2 5 20 15,-2 5-23-15,0 7-38 16,0 0-23-16,-9 19-11 0,-7 26 0 15,-8 29-2-15,-8 32-5 16,5 35 1-16,12 31 5 16,11 7-6-16,21-1 0 15,21-10 4-15,15-22 0 0,12-28-2 16,6-29 0 0,2-28 5-16,0-28 5 0,6-33-7 15,-5-40-2-15,-4-33 2 16,-10-29-2-16,-17-17 16 15,-26 2 10-15,-9 20 90 0,-11 18-35 16,-8 23-42-16,-12 23-23 16,-17 25-10-16,-13 28-11 15,-3 25-9-15,0 24-54 16,12 13-100-16,17-1-118 0,20-4-9 16,24-20-8-1,32-25-264-15</inkml:trace>
  <inkml:trace contextRef="#ctx0" brushRef="#br0" timeOffset="45295.41">13727 1710 859 0,'-19'-71'303'15,"-1"19"-151"-15,8 11-86 16,12 14-29-16,0 9-26 15,9 18-9-15,25 28-1 0,39 39 2 16,41 42 0-16,26 41-4 16,5 37-2-16,-2 30 5 15,-18 22 6-15,-23 35-8 16,-30 18 3-16,-26-2-2 16,-30-17-3-16,-29-26 0 15,-23-30 0-15,-21-34-5 0,-24-32-25 16,-21-25-150-16,-17-24-132 15,-17-26-92-15</inkml:trace>
  <inkml:trace contextRef="#ctx0" brushRef="#br0" timeOffset="47257.94">6768 6797 696 0,'-69'-45'413'0,"-4"13"-197"0,-9 15-133 16,-11 17-83-16,-8 29-4 16,-1 8 6-16,14-5-6 15,14 1 2-15,21-5-11 16,25 5 0-16,15 0-14 0,21-4-14 16,22-1-8-16,18 1-70 15,17-4 13-15,8-6 21 16,-3 1 29-16,-13-1 24 15,-17 3 14-15,-12 2 12 0,-17 13 7 16,-11 11-3-16,-16 18 2 16,-7 15 3-1,-6 9-3-15,4 3-1 0,6 1-2 16,2-8 7-16,17-9-8 16,0-7-1-16,12-13 3 15,4-9-4-15,6-11-4 16,-3-9 10-16,-3-7 0 0,-3-5 0 15,-4-4 1-15,-6-4 1 16,0 1 0-16,-3-1 2 16,0 3-2-1,0 3-4-15,5 5 5 16,3 14-8-16,5 8-57 16,3 11-64-16,4 5-116 15</inkml:trace>
  <inkml:trace contextRef="#ctx0" brushRef="#br0" timeOffset="47573.75">6890 10721 564 0,'0'123'123'0,"0"-17"-55"16,5-4-34-1,11 3-19-15,8-3-4 0,15 0-9 16,15 0-6-16,19-5-3 15,20 0 2-15,14-3 2 16,7 0-1-16,-5-1-1 16,-9 5 4-16,-10 8 2 0,-22 4 4 15,-22 8 19-15,-21-2 14 16,-17 8 28-16,-21 0 10 0,-14-4 6 16,-15 2-22-16,-6-4-5 15,-10-8-15-15,1-12-10 16,5-14-12-16,-1-9-6 0,0-18-17 15,10-24-91 1,1-33-155-16,2-21-38 0</inkml:trace>
  <inkml:trace contextRef="#ctx0" brushRef="#br0" timeOffset="47806.79">7471 9256 1200 0,'-70'-40'566'0,"10"-1"-285"15,15 3-281-15,17 6-137 16,16 0-15-16,24-5 59 0,25-4 42 16,24 1 22-16,28-5 10 15,29-1-5-15,15 3-88 16,9 1-104-16,1 6-59 0,-9 3 33 15,-21 2-21-15,-20 6 51 16</inkml:trace>
  <inkml:trace contextRef="#ctx0" brushRef="#br0" timeOffset="48139.55">7616 9549 448 0,'-80'81'306'0,"18"-19"-34"16,17-23-142-16,22-9-77 15,23-14-36-15,12-7-9 16,28-9-3-16,38-22-1 0,35-11-12 16,29-2-43-16,13-3-81 15,0 7-64-15,-18 10 18 16,-24 13 9-16,-31 21 31 0,-42 15 32 16,-40 20 54-16,-32 13 53 15,-33 12 121-15,-23 8 12 0,-19 3 9 16,-3-4 21-16,9-7-28 15,12-8-37-15,16-11-17 16,20-13 54-16,12-13-58 16,16-9-17-16,25-5-27 15,6-14-17-15,26 0-6 0,32-14-4 16,38-9-7-16,28-11-31 16,13-9-99-16,7-11-127 0,-1-2-37 15,-2-6-43-15</inkml:trace>
  <inkml:trace contextRef="#ctx0" brushRef="#br0" timeOffset="48690.07">4552 10470 493 0,'-21'12'468'15,"4"-5"-175"-15,6 2-157 16,3-1-75-16,8 5-33 15,0 7-16-15,0 4-4 16,0 9-4-16,8-1-2 16,3-3 1-16,9-9 1 15,2-11 14-15,5-13 16 16,19-30 3-16,18-39-19 16,26-44-4-16,20-42-9 0,15-33-12 15,13-20-9-15,4-4-29 16,-1 10-22-16,-2 18-45 15,-21 29-57-15,-29 28-77 16,-28 34-38-16,-41 28-33 0</inkml:trace>
  <inkml:trace contextRef="#ctx0" brushRef="#br0" timeOffset="48971.58">4542 9301 568 0,'-55'29'392'0,"17"-10"-189"15,19-2-115-15,19 4-37 16,16 15-33-16,19 16-3 16,23 31 60-16,10 26 82 15,11 18-77-15,2 7-36 16,-4-5-13-16,-9-17-24 0,-8-23-2 16,-9-24 6-1,-11-19-6-15,-4-23 16 16,6-23-2-16,15-48 6 0,26-54-14 15,40-57-13-15,31-46-63 16,32-22-77-16,21-18-89 16,10 10-72-16,1 12-18 15,-14 23-58-15</inkml:trace>
  <inkml:trace contextRef="#ctx0" brushRef="#br0" timeOffset="50501.5">5342 14756 1305 0,'-16'-5'364'0,"4"5"-220"16,4 13-114-16,8 19-14 15,-11 21-10-15,2 17-4 16,1 11 0-16,8 9-1 16,0 2-16-16,-8-6-79 0,8-8-120 15,0-13-82-15,0-16-43 16,0-16-7-16,-12-14 65 16</inkml:trace>
  <inkml:trace contextRef="#ctx0" brushRef="#br0" timeOffset="50668.21">4993 13897 1128 0,'-24'-94'428'0,"5"24"-283"16,2 18-252-16,9 12-80 16,8 10 71-16,0 10 41 15,0 8-46-15,8 12-82 16,12 12-27-16,9 0-68 15</inkml:trace>
  <inkml:trace contextRef="#ctx0" brushRef="#br0" timeOffset="50902.68">5871 13380 516 0,'-20'-17'492'0,"-2"5"-195"16,8 12-161-16,0 12-67 15,3 33-41-15,3 33-13 16,8 39-2-16,3 35-8 16,10 26 5-16,7 10-9 0,8-5 0 15,9-12 0-15,8-12-1 16,0-17-15 0,3-19-160-16,-7-27-110 0,-8-18-52 15,-14-25-14-15</inkml:trace>
  <inkml:trace contextRef="#ctx0" brushRef="#br0" timeOffset="51126.44">5614 14857 1089 0,'-31'-8'407'0,"6"0"-227"0,13 0-203 16,12-1-18-16,12 2 28 15,16-5 15-15,22-5-2 16,18-7-4-16,21-4 10 15,12-1-8-15,5 1-13 16,-8 2-59-16,-17 7-52 16,-15 7 126-16,-23 2-160 15,-13 10 60-15,-14 0 38 16,-7 0 1-16,-9 0-46 0,0 0-81 16,-22 0-84-16</inkml:trace>
  <inkml:trace contextRef="#ctx0" brushRef="#br0" timeOffset="51467.42">6971 14031 640 0,'33'-53'736'15,"-12"13"-178"-15,-15 11-445 16,2 8-113-16,-8 14 0 15,0 19 0 1,0 21 0-16,-11 32 0 0,0 27 0 16,1 31 0-16,10 15 0 15,14 5 0-15,4-8 0 16,15-8 0-16,8-19 0 16,7-10 0-16,5-17 0 15,-4-16 0-15,-3-19 0 16,-11-15 0-16,-3-10 0 15,-10-8 0-15,-5-13 0 0,-9 0-114 16,-8-9-228-16,0-7-86 16,-14 0 40-16,-2-1 32 15</inkml:trace>
  <inkml:trace contextRef="#ctx0" brushRef="#br0" timeOffset="52398.59">8832 13686 313 0,'-9'-14'228'16,"1"2"-90"-16,8 5-75 16,-9-2-51-16,9 6-8 0,0 3 2 15,0-5-4-15,0 1-6 16,0 4 6-1,0 0 2-15,0 0 7 0,0 0-1 16,0 0 0-16,0 0 8 16,0 0 13-16,0 0 18 15,-7 0 20-15,7 0 0 16,-13 0 7-16,13 0 8 16,-8 0 18-16,8 0-11 0,0 0-18 15,0 0-18-15,0 0-9 16,0 0-1-16,0 0-21 15,16-3-9-15,13-7-7 0,16-2 1 16,15-4-13-16,13-3 7 16,9-2 5-16,-1 0-8 15,-4 6-5-15,-7-1-2 0,-13 3-13 16,-13 9-45-16,-12 4-82 16,-7 0-92-16,-12 0-56 15,-13 0-54-15</inkml:trace>
  <inkml:trace contextRef="#ctx0" brushRef="#br0" timeOffset="52881.67">8783 13636 574 0,'-25'0'323'16,"4"0"-139"-16,5 0-99 0,5 8-44 16,2-8-11-16,9 13 6 15,-13 2 2-15,13 6-6 16,-10 12-3-16,10 13-12 15,-9 1 0-15,9 3-5 16,0-7-4-16,0-5-1 0,0-10-1 0,3-7-2 16,7-8 6-1,-6-13 2-15,3 0 3 16,4 0-4-16,3 0-2 0,2-5 4 16,8-3-4-16,1 0-9 15,3-5 4-15,1 4-11 16,7 9 3-16,4 0 5 0,5 22-8 15,8 13 10-15,-1 15-1 16,-2 11-2-16,-7 8 8 16,-9 0-6-16,-11-4 7 15,-6-4 2-15,-12-11-6 16,-5-10 14-16,-14-5-1 0,-8-5-6 16,-7-10 0-16,1-20 16 15,-5 0 3-15,1-8 13 16,7-4 20-16,4 0 32 0,1 0-22 15,7-1-24-15,13 5-29 16,0 0-22-16,0 4-27 16,0 4-20-16,0 0-42 0,0 0-57 15,8 0-54-15,6 0-52 16,1 0-41-16,2 0-24 16,-1-5 12-16</inkml:trace>
  <inkml:trace contextRef="#ctx0" brushRef="#br0" timeOffset="53530.98">10005 13242 426 0,'-16'-6'306'15,"0"6"-31"-15,2 0-105 0,3 0-82 16,2 0-41-16,9 0-11 16,0 0-5-16,6 0-5 15,8 0-6-15,12 11 2 16,13 0 5-16,18 9-6 16,13 4-3-16,7 4-7 0,13 0-7 15,3 0 1-15,-7-1-6 16,-7-4 6-16,-9 2-9 0,-13-8 9 15,-12-6-8-15,-12 1 4 16,-9-3 0-16,-8-9 3 16,-8 8 7-16,-5-8-1 0,-3 0-3 15,0 0 5-15,0 12 23 16,0-4 11-16,0 1 22 16,-11 7-3-16,-5 7 8 15,-8 20 29-15,-12 21-25 16,-18 17-77-16,-6 17 0 0,-5 12 0 15,0-4 0-15,-1-4 0 16,9-12 0-16,8-9 0 16,8-12 0-16,6-17 0 0,7-8 0 15,3-5 0-15,4-8 0 16,10-5 0-16,11-11 0 16,0-6 0-16,0-9-172 0,0 0-264 15,3-12 10-15,8-26-11 16</inkml:trace>
  <inkml:trace contextRef="#ctx0" brushRef="#br0" timeOffset="53980.24">11642 13104 291 0,'-13'-50'254'0,"0"0"-49"16,-2 10-72-16,-1-1-60 15,3 9-30-15,0 8 37 0,2 4 55 16,-1 7 15-16,-1 5-20 16,1 8-44-16,0 0-27 15,-8 24-23-15,-4 21-6 0,-8 29-1 16,-7 23 0-16,4 26-8 15,2 16-5-15,13 2-3 16,12-3-5-16,16-7 10 0,12-18-9 16,17-19-10-16,8-20-10 15,6-30-9-15,7-19-1 16,3-25 11-16,-8-20 9 0,-4-22-2 16,-13-10 8-1,-16-13 7-15,-16-1 28 0,-4 6 39 16,-19 10 28-16,-14 14-84 15,-13 11-23-15,-9 18 0 16,-7 7 0-16,2 11 0 0,11 6-74 16,9-5-246-16,15 1-104 15,8-13-21-15,17 0 64 16</inkml:trace>
  <inkml:trace contextRef="#ctx0" brushRef="#br0" timeOffset="54229.84">11958 12497 1379 0,'-20'-30'658'15,"11"10"-648"-15,14 12-10 16,22 16 0-16,27 20 0 0,15 17 0 16,17 21 0-16,15 15 0 15,5 13 0-15,-5 12 0 16,-8 3 0-16,-12 6 0 0,-15 7 0 15,-26 12 0-15,-20 5 0 16,-20 4 0-16,-28 0 0 16,-21-6 0-16,-16-6-97 0,-12-14-465 15,-9-16-32-15</inkml:trace>
  <inkml:trace contextRef="#ctx0" brushRef="#br0" timeOffset="55410.95">8429 15550 294 0,'0'-38'438'16,"-8"10"3"-16,0 9-158 0,-3 5-149 15,2 2-75-15,9 10-34 16,-9 2-23-16,9 0 0 16,-8 0-4-16,8 0 3 0,-9 0-8 15,9 0 5-15,0 0 4 16,0 0-6 0,-11 14 3-16,0 7 7 15,-6 3-9-15,1 5-3 0,3-1 6 16,2 1-8-16,3-3-2 15,8-7-6-15,0-3-11 16,0-3-33-16,0-13-19 0,8 10 2 16,6-10 20-16,8 0 25 15,5 0 15-15,-2 0 9 16,1 0 5-16,-7 0 3 0,-2 0 7 16,-9 0 22-16,-5 0 29 15,-3 0 9-15,0 0-3 16,0 0 0-16,-8 11-21 15,-4 1-22-15,-4-1-8 0,0 1-4 16,3 0-4-16,2 0-3 16,2-12 7-16,9 0-2 15,-8 0-1-15,8 0-8 0,0 0 0 16,0 0 1-16,0 0-5 16,0 0 1-16,0 0 6 15,0 0-5-15,0 0-5 0,0 17 9 16,0 3-5-16,-11 9 3 15,-3 3 3-15,-1 10 2 16,1 1-8-16,3 2 5 0,3 0 1 16,8-4-1-16,0-1 0 15,0-2-2-15,16-5 3 16,5-10-20-16,7-3 5 16,0-8 7-16,1 2 2 0,-5-14 9 15,-4 7 1-15,-4-7 11 16,-8 12 0-16,-8-12-1 15,0 12-5-15,0 0 10 0,0 2-12 16,0 1 13-16,0 1-18 16,0-4 5-16,0 2-5 0,0-6-6 15,0-1 3-15,0-7 2 16,0 9-6-16,8-2-1 16,6-7-12-16,2 9-54 15,4-9-63-15,0 7-87 16,0-7-70-16,5 12-12 0,-4 1-23 15</inkml:trace>
  <inkml:trace contextRef="#ctx0" brushRef="#br0" timeOffset="55993.42">10032 17608 841 0,'-31'-7'517'0,"7"2"-217"16,3 5-162-16,4-3-128 15,17 3-52-15,0-5-8 16,6-3-4-16,13 1 17 0,18-6 14 15,8 1 4-15,7 3 12 16,-4 6 3-16,-7 3-6 16,-8 0 14-16,-9 0 9 0,-7 12 3 15,-9 5 7-15,-8 6 0 16,0 13 6-16,-8 2 3 16,-6 4-11-16,-2-8-6 15,1 4-9-15,3-5-3 0,4-5 5 16,8-3-4-16,0-4-9 15,0-2 7-15,8-3-2 16,16 6-1-16,9-3 5 0,7 5 0 16,9 2-8-16,0 5 6 15,0-3-8-15,-9 2 13 16,-9-5-13-16,-1-1 3 0,-9 0 13 16,-7 4-2-1,-5 4 13-15,-4 2 2 0,-5-6 1 16,0 2 2-16,0-2-16 15,-8-5-4-15,-1-3-2 16,-2 1 9-16,-7 0-13 0,-10-1-5 16,-8-3-64-16,-12-10-112 15,-17-7-78-15,-14 0-82 0,-6-20-18 16,-8-9 24-16</inkml:trace>
  <inkml:trace contextRef="#ctx0" brushRef="#br0" timeOffset="56742.46">10829 11076 724 0,'17'-30'260'0,"-2"7"-140"0,-6 7-67 16,-6 4-20-1,-3 3 43-15,0 9 33 0,0 0-26 16,0 9-40-16,-12 3-14 16,1 12-12-16,-7 14 8 15,-9 14 31-15,-6 16 19 0,-8 19-18 16,-2 10-24-16,-4 12-7 16,4 2-7-16,2-11-14 0,0-5 1 15,5-10-1-15,7-7-4 16,1-18 5-16,4-7-8 15,3-13 1-15,4-6 4 0,1-6-6 16,5-4-17-16,-2-7-78 16,5-6-121-16,8-11-48 15,0 0-3-15,-9-14 6 16,-2-14 3-16</inkml:trace>
  <inkml:trace contextRef="#ctx0" brushRef="#br0" timeOffset="57075.48">9928 11751 234 0,'-34'-19'253'16,"11"6"-91"-16,2 9-76 16,9 4-40-16,12 0-8 0,0 24 62 15,0 13-15-15,8 16-12 16,4 16 15-16,4 17-31 16,4 6-23-16,-2 8-11 15,-2-8-7-15,-5-1-6 16,1-15 0-16,-4-10-15 0,0-19 9 15,2-9-2-15,-2-14 2 16,-4-7 6-16,4-5 5 16,0-12 0-16,3 0-9 0,11-12-2 15,18-17-2-15,20-8-5 16,18-8 5-16,15-4 5 0,5 0-15 16,-4 6 11-1,-5 2-2-15,-13 8-4 0,-14 8 7 16,-13 5 2-16,-13 4-6 0,-17 4-17 15,-5 0-48 1,-10 3-56-16,-13-8-91 0,-19-2-77 16,-18-2 15-16</inkml:trace>
  <inkml:trace contextRef="#ctx0" brushRef="#br0" timeOffset="57325.55">9871 11947 360 0,'-33'-9'229'15,"9"2"-77"-15,3 2-55 16,9 1-20-16,4 0 10 0,8 0-13 16,0 0-22-16,0-1-21 15,8 5-12-15,12 0 19 16,20 17 84-16,26 12-20 16,16 8-34-16,15 11-37 0,4 13-11 15,5 3-5-15,-8 3-7 16,-5-3-1-16,-7-2-10 15,-10-1-19-15,-11-9-106 0,-12-6-99 16,-9-11-58-16,-11-5-61 16</inkml:trace>
  <inkml:trace contextRef="#ctx0" brushRef="#br0" timeOffset="58456.33">11613 10657 439 0,'0'-5'183'15,"-12"-3"-73"-15,12 5-43 0,0-6-7 16,0 5 37-16,-8 0 18 15,8 4-11-15,0 0-23 16,0 0-29-16,-8 0-24 16,8 8-13-16,-8 8-15 15,8 13 4-15,4 20 6 0,8 20-3 16,3 12-2-16,6 12-2 16,0 7 4-16,-1-3-8 15,16 85 0-15,-19-113-1 16,-5-16-4-16,-1-12-7 15,-6-16-31-15,-5-13-27 16,0-17 71-16,-16-23-211 0,-13-17 74 16,-4-12 66-16,-2-3 48 15,-2 6 48-15,4 9 10 16,10 14-12-16,1 10-18 16,2 21 3-16,0 12-1 0,0 13 5 15,-2 15-5-15,7 8-4 16,3 10 11-16,12 3-3 15,0 4-3-15,0-5-1 0,0-6 2 16,9-9-5-16,1-8-3 16,-2-12-8-16,0-9-14 15,6-4-2-15,-3-12 7 0,-2-9 6 16,-1-15 1-16,4-10-1 16,-4-2 3-16,-8 0 4 15,0 4 0-15,0-1 4 16,-12 5-1-16,1 3-11 15,-3 4-8-15,3 2-20 0,-3-2-33 16,6 0-23-16,0 6-14 16,1-2-39-16,7 5-5 0</inkml:trace>
  <inkml:trace contextRef="#ctx0" brushRef="#br0" timeOffset="58972.07">11039 11202 305 0,'-14'-13'210'16,"5"1"-106"-16,12-8-53 15,22 1-34-15,19-11-7 16,18-2-4-16,14 0-3 0,17-5-3 15,14-4-2-15,12-4-6 16,6-5 5-16,1-2 5 16,-18 4-2-16,-18 3 3 15,-22 5 11-15,-14 2 25 0,-21 10 27 16,-12-1 47-16,-18 1 7 16,-3 4-2-16,-7 6-9 15,-2 7-30-15,1-1-33 0,0 3-18 16,8 6-7-16,0-1-3 15,0 4-1-15,-8 0 0 16,8 0 2-16,0 0 5 0,0 0 13 16,0 0 7-16,0 0-9 15,0 0-6-15,0 12-22 0,0 4-2 16,0 8-8-16,0 17 3 16,0 20 2-16,8 17-2 15,4 10 6-15,5 6-2 16,2 5-12-16,1-6 10 15,2-8 3-15,-4-4 2 0,-1-8-15 16,-1-7-32-16,1-17-175 16,-5-9-113-16,0-15-33 0,-4-25-6 15</inkml:trace>
  <inkml:trace contextRef="#ctx0" brushRef="#br0" timeOffset="59155.12">12408 10771 921 0,'-12'-25'424'0,"1"5"-218"16,3 8-114-16,8-1-49 16,0 1-19-16,0 5-11 0,16-4-8 15,23 0-1-15,23-1-4 16,19-4-15-16,5-1-68 0,-3 2-82 16,-1-2-88-16,-9 1-30 15,-5 4 15-15,-21 3-17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52:02.5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14228 5618 243 0,'-20'0'226'16,"6"-6"-93"-16,14 2-66 0,9-3-30 15,19-5 15-15,25-5 33 16,24-7 5-16,25 0 6 16,24-9-10-16,13 0-34 15,5-3-16-15,0 3-17 0,-14 0-10 16,-13 9-5-16,-19 4-7 16,-26 0-14-16,-18 8-33 0,-18 3-42 15,-12-3-59-15,-11 4-22 16,-13 0 16-16,-21-1-68 15,-15 6-140-15</inkml:trace>
  <inkml:trace contextRef="#ctx0" brushRef="#br0" timeOffset="202.68">14898 5121 224 0,'-45'-38'222'0,"5"5"-85"16,12 2-42-16,3 5-30 15,9 7 0-15,8 7 1 0,8 3-13 16,0 6-19-16,0 3-9 15,11 24 76-15,15 21-4 0,5 19-28 16,2 19-28-16,8 19-18 16,-1 14-10-16,1 7-9 0,3-1-9 15,5-4-33-15,52 90-244 16,9-66-247 0</inkml:trace>
  <inkml:trace contextRef="#ctx0" brushRef="#br0" timeOffset="416.47">15987 5439 687 0,'0'-33'254'0,"0"9"-127"0,4 3-75 16,8 0-37-16,11 1 4 15,19-1 7-15,14-3 1 0,22-4-15 16,15-6-4-16,13 3-3 15,5-2-2-15,-12 5-10 16,-13 4-22-16,-17 3-80 16,-21 4-97-16,-14 5-51 0,-19 3-38 15</inkml:trace>
  <inkml:trace contextRef="#ctx0" brushRef="#br0" timeOffset="616.14">16283 4893 438 0,'-42'-42'322'16,"11"1"-103"-16,5 10-108 0,12 5-51 16,0 6-12-16,14 9 6 15,0 11-3-15,14 15 79 16,57 84 83 0,-17-18-169-16,8 24-28 0,-2 27-18 15,1 22-58-15,-2 13-156 16,-2-1-157-16,2-2-90 15</inkml:trace>
  <inkml:trace contextRef="#ctx0" brushRef="#br0" timeOffset="1431.35">15552 9073 397 0,'-21'0'295'0,"4"0"-95"0,9 0-104 16,8 0-60-16,0 0-24 16,17 0 2-16,12-9 19 0,20-7-1 15,14-3 4 1,24-6 5-16,15-8-13 0,3 0-14 15,-4 5-4-15,-15 4-6 0,-13 2-4 16,-16 7-15-16,-9 2-44 16,-11 1-60-16,-12 5-61 15,-6-2-25-15,-2-7-41 0</inkml:trace>
  <inkml:trace contextRef="#ctx0" brushRef="#br0" timeOffset="1814.26">17029 8406 270 0,'-19'7'236'0,"-7"-7"-66"16,6 12-71-16,1-3-42 15,2-1 0-15,2 1 22 0,1-9 17 16,6 7-13-16,8-7-17 16,0 0-19-16,13 0-14 0,16 0-9 15,11-7-1-15,20-10-5 16,13-7 4-16,17-5 0 0,4-3 18 16,-1-1 4-1,0 0 0-15,-3 1-4 0,-14 4-17 16,-11 7-15-16,-11 4-4 15,-18 5 7-15,-7 0 10 16,-14 5 4-16,-2 2 2 0,-13 5-11 16,0 0-44-16,0-4-93 15,-13-1-120-15,-2-2-72 0,-4-1-64 16</inkml:trace>
  <inkml:trace contextRef="#ctx0" brushRef="#br0" timeOffset="2562.89">19576 4091 88 0,'-32'23'234'16,"-1"3"-73"-16,2-7-30 16,-3 5-24-16,6-3-22 0,3 0 11 15,4-5 12-15,5-3 0 16,5-5 5-16,11-8 7 15,0 0-5-15,0 0 12 16,16 0 23-16,21-13-9 0,27-15-10 16,37-21-99-16,51-16-32 15,43-25 0-15,31-12 0 16,17-8 0-16,6 1 0 0,-17 7 0 16,-29 17 0-16,-33 15 0 15,-32 17 0-15,-33 14 0 16,-28 5 0-16,-24 13 0 15,-16 9 0-15,-14 4 0 0,-10 0 0 16,-4 8 0-16,-9 0-167 31,-14 0-223-31,6-3-46 0,-1-6-41 16</inkml:trace>
  <inkml:trace contextRef="#ctx0" brushRef="#br0" timeOffset="2829.35">22512 2670 839 0,'4'-11'421'0,"-4"3"-171"16,0 3-105-16,0 0-28 0,0 5-1 15,0 0-32-15,4 0-37 16,4 20-19-16,3 22-28 15,6 15 0-15,9 12 0 16,-4 12 0-16,3 1 0 16,1-1 0-16,-6-7 0 15,-1-5 0-15,-2-9-111 0,-9-7-159 16,-4-12-106-16,-4-17-23 16,-26-24-41-16</inkml:trace>
  <inkml:trace contextRef="#ctx0" brushRef="#br0" timeOffset="2979.72">22065 2128 724 0,'-37'-90'267'0,"10"17"-131"16,10 15-72-16,4 18-35 16,13 9-27-16,0 14-64 15,5 12-36-15,16 5-82 16,15 22-82-16</inkml:trace>
  <inkml:trace contextRef="#ctx0" brushRef="#br0" timeOffset="3361.21">22819 2560 316 0,'17'0'300'16,"-1"7"-91"-16,-3 3-111 15,0 2-43-15,2 4-12 0,6 13 22 16,3 11 11-16,1 8-5 16,-5 9-13-16,-4 9-25 15,-3-4-15-15,-5-10-4 0,-8-7-4 16,0-9 2-16,0-12 5 16,0-10 15-16,0-14 2 15,0-9-23-15,-8-16-8 16,8-15 0-16,0-14-6 15,0-6 8-15,0-8 2 16,8 1 8-16,5 15 8 0,-3 10-12 16,3 15-14-16,-2 10 6 15,11 17 6-15,5 12 11 16,6 20-7-16,7 14-12 0,6 7-53 16,-2 4-65-16,0 4-97 15,2-4-54-15,-2-13-19 16,-2-12-12-16</inkml:trace>
  <inkml:trace contextRef="#ctx0" brushRef="#br0" timeOffset="3678.96">23938 2426 232 0,'-17'-86'262'16,"-5"12"15"-16,4 15-75 0,-4 13-75 15,2 13-36-15,6 9-13 16,0 8-13-16,2 4-30 15,12 3-23-15,-8 6-13 16,8-2-6-16,0 5-2 0,0-5-2 16,-8 5 11-16,-1 0 2 15,-2 0-9-15,-9 0 13 16,-1 10-3-16,-8 5 8 16,1 10-1-16,-1 7-3 15,-2 13 7-15,2 12 9 16,7 9-14-16,13 3-2 0,9 0-5 15,14-5-2-15,11-3-13 16,10-3-18-16,11-18-74 16,6-12-78-16,8-11-52 15,2-20-66-15,-2-22 21 0</inkml:trace>
  <inkml:trace contextRef="#ctx0" brushRef="#br0" timeOffset="4077.15">24241 1986 188 0,'-15'-50'329'16,"-2"10"-48"-16,1 11-105 16,4 5-51-16,0 13-36 15,12 0-40-15,0 11-28 0,0 30 14 16,0 23-6-16,0 21-10 16,8 15-1-16,3 12-13 15,5 2-7-15,6-10 2 16,-1-10 2-16,-5-24 1 0,-5-12-2 15,-2-16 17 1,-6-14 12-16,-3-17 13 0,0-12-15 16,-20-21-15-16,1-25-6 15,1-19-18-15,7-21-1 16,11-11 4-16,3 6 24 16,10 13-15-16,3 22-8 0,0 16 3 15,4 18 5-15,5 18 13 16,4 16-3-16,3 13-2 15,1 11 0-15,-5 5 0 16,1-1 0-16,-10-4-6 0,-2-3-8 16,-6-4 6-16,-3-6-25 15,-8 2-49-15,0-13-78 16,-11 7-64-16,-11-7-38 16,3 0-40-16</inkml:trace>
  <inkml:trace contextRef="#ctx0" brushRef="#br0" timeOffset="4376.93">24574 1965 306 0,'21'33'135'0,"4"-5"-60"15,-3 0-26-15,8-6-9 16,2-10 2-16,6-12-16 16,1-4-5-16,6-16-13 15,0-13-6-15,0-12 2 0,-9-7 5 16,-7-11 12-1,-14 2 30-15,-7 8 38 0,-8 6 40 16,-16 6-1-16,-7 11-38 16,2 15-36-1,-2 15-26-15,-6 20-8 0,0 25 1 16,6 23-11-16,1 14 0 0,10 3-9 16,12 1 0-16,17-8-1 15,8-9-37-15,10-12-103 16,10-17-54-16,-4-16-37 15,-6-16-61-15</inkml:trace>
  <inkml:trace contextRef="#ctx0" brushRef="#br0" timeOffset="5092.22">25257 1636 371 0,'13'-54'273'15,"-7"18"-93"-15,2 9-87 16,-3 4-30-16,-1 16-15 15,4 7-1-15,0 32 18 16,0 22 14-16,5 15-13 0,0 21-17 16,2 8-20-16,1-1-15 15,1-5-5 1,-5-9-4-16,-4-19 0 0,1-14-4 16,-9-18 13-16,0-11-2 15,0-21 2-15,0-5-7 16,0-19-7-16,0-22-14 15,0-14-16-15,0-22-6 0,5-15 6 16,4-9 5-16,8-4 12 16,0 13 13-16,-3 23 2 15,-5 23-2-15,-1 17-3 16,6 26 13-16,2 27 21 0,1 31-16 16,-2 15-9-16,2 8 9 15,-1 6-8-15,-4-10 3 16,-3-13-2-16,-1-10-3 15,-5-18 0-15,3-12 9 16,-6-16 0-16,0-9 1 16,3-19-6-16,2-21-14 15,1-22-3-15,11-12 0 0,-1-11 2 16,5 4 7-16,-5 13 1 16,-4 20-6-16,-1 16-5 15,2 16-3-15,8 25 16 16,7 22-3-16,5 18 9 15,7 9-6-15,6-1-6 16,6-3 3-16,3-7 2 16,2-14-5-16,5-12 0 0,0-17-7 15,-6-19-2-15,1-16-3 16,-9-17 2-16,-7-10 0 16,-11-3-8-16,-16-5 12 15,-9 2 13-15,-5 9 32 16,-16 9 28-16,-4 15 20 0,4 11-44 15,-2 13-25-15,7 16-18 16,-3 16 8-16,8 22-3 16,6 14-3-16,0 17 4 15,11 9-7-15,6 3-12 16,12 0-57-16,2-7-74 16,2-10-83-16,1-14-43 15,-11-14-19-15,-7-21 16 0</inkml:trace>
  <inkml:trace contextRef="#ctx0" brushRef="#br0" timeOffset="5642.24">26661 1033 379 0,'22'-52'249'16,"-7"15"-96"-16,-1 7-72 16,-6 16-35-16,0 14 18 15,-2 24 33-15,3 21 3 0,-1 28-1 16,0 20-34-1,4 17-29-15,2-1-21 16,-3-2-5-16,1-22-3 0,-1-16-1 16,-3-20 1-16,-3-17 6 15,-5-18-5-15,0-23 0 16,0-23 0-16,0-26-4 16,0-19 2-16,5-18-2 0,3-5 1 15,5-7-2-15,-3 6 11 16,6 20 42-16,-2 19-3 15,-2 18-33-15,-1 14-10 16,11 28-2-16,1 18-4 16,11 16 0-1,0 17 1-15,8 8-4 0,-2 0 5 16,2-4-8-16,-6-8 7 16,-4-12-3-16,-4-10-5 0,-2-23 5 15,-1-4 0-15,-2-27-11 16,5-23-1-16,9-27-8 15,0-21 1-15,-1-20 1 16,-4-9 19-16,-7 6 30 16,-9 11 27-16,-4 20 43 0,-4 24-15 15,-4 22-42-15,-4 20-30 16,0 28-21 0,4 23 12-16,6 34-10 0,1 29 10 15,2 21-11-15,2 18 1 16,1 9-53-16,2 5-92 15,-7-1-106-15,1-7-82 16,-12-14-34-16,0-15-3 16</inkml:trace>
  <inkml:trace contextRef="#ctx0" brushRef="#br0" timeOffset="5800.06">27384 1382 376 0,'-19'-71'362'16,"2"9"-136"-16,17 9-96 0,0 9-49 15,14 6 10 1,8 2 10-16,16 3-32 0,14 5-39 16,8-1-52-16,7 10-120 15,-10 10-156-15,-17 9-106 16</inkml:trace>
  <inkml:trace contextRef="#ctx0" brushRef="#br0" timeOffset="6590.01">20568 7233 373 0,'-30'0'302'16,"1"0"-58"-16,1 0-94 15,-1 0-70-15,10 0-15 0,2 0 26 16,6 0 17-16,11 0 5 15,0 0-25-15,0 0-13 16,0-5-17-16,3 2-27 0,10-1-10 16,18-8 2-16,32-8 13 15,34-17-2-15,40-18-12 16,39-16-4-16,31-19-1 0,32-7 20 16,21-10-22-16,0 5-7 15,-13 9-2-15,-27 8 5 0,-34 11 10 16,-36 14-21-16,-36 10 0 15,-29 15 0-15,-23 1 0 16,-18 13 0-16,-15 5 0 0,-9 4 0 16,-4 3 0-16,-8 7 0 15,-3-4 0-15,-1 6 0 32,-4-2-380-32,0-11-165 15,0-8 31-15</inkml:trace>
  <inkml:trace contextRef="#ctx0" brushRef="#br0" timeOffset="7238.98">23678 4974 556 0,'-8'-41'284'0,"8"8"-77"16,0 5-81-16,0 5-11 16,0 5 39-16,0 6 20 15,0 3-25-15,0 6-56 0,0 3-51 16,0 0-23-16,0 8 13 16,11 13 28-16,14 15-24 0,7 16-36 15,7 10 0-15,9 15 0 16,4 14 0-16,3 9 0 15,2 14 0-15,-3 5 0 16,-5 0 0-16,-5-10 0 0,-7-12 0 16,-6-12 0-16,-6-16 0 15,-4-14 0-15,-8-14 0 16,-7-10 0-16,-1-10 0 0,-5-9 0 16,-8-24 0-1,-11-17 0-15,-10-11 0 0,-12-14 0 16,-5-2 0-16,-6-1 0 15,-1 7-8-15,-3 11-24 16,2 6 11-16,2 16 3 0,8 14 11 16,7 3 1-16,6 23-7 15,9 14 6-15,9 8 7 16,13 7-10-16,9 5 5 16,17-3 6-16,13-1-1 0,12-8-2 15,11-8 10-15,9-5-10 16,-3-13 3-16,-3-2 1 15,-8-5-2-15,-4-12-14 0,-13 0 6 16,-7 0-2-16,-9 0 2 16,-8 0 0-16,-2 0-1 0,-8-8-7 15,2-8-7-15,-5-4 6 16,7-5-12-16,-6 1-38 16,0 3-45-16,0 1-66 15,-4-1-65-15,0 6-36 0,0-1-33 16,0-1 20-16</inkml:trace>
  <inkml:trace contextRef="#ctx0" brushRef="#br0" timeOffset="7605.16">24560 5715 417 0,'0'-12'276'0,"0"3"-90"0,0 2-96 16,0 2-43-16,3 1-2 15,0 4-5-15,8 0-9 16,7 0-14-16,7 0-5 16,6 0-5-16,9-9 0 0,1-3-6 15,5-4-6-15,-1-13 7 16,-9-3 1-16,-3 0 1 16,-4-5-2-16,-14 1 1 0,-12-5 9 15,-3 4 5-15,-16 5 31 16,1 4 23-16,-6 7-20 15,0 8-19-15,3 9-14 0,-4 4 9 16,2 17 11-16,-5 16 12 16,2 12 3-16,3 7-3 0,-2 13-13 15,5 4 0-15,8 1-22 16,9-1-1-16,0-9-14 16,6-2 4-16,11-5-38 15,2-12-96-15,10-8-155 0,7-14-53 16,7-19-26-16</inkml:trace>
  <inkml:trace contextRef="#ctx0" brushRef="#br0" timeOffset="7971.07">25472 5206 656 0,'-16'-16'422'16,"8"4"-166"-16,8 0-157 15,0 3-50-15,0 6-22 0,0-2 1 16,0 0-2-16,0 1-11 16,0 1-6-16,0 3-8 0,0-5 2 15,0 1 3-15,0-3 2 16,-14-2-3-16,5-3-5 16,-5-1 8-16,-2 6 12 0,-1-2 4 15,2 5-11-15,-2 4-10 16,1 13 4-16,0 7 0 0,0 12-3 15,2 10-2-15,6 8 1 16,8 6-2-16,0 4-4 16,8-3 4-16,6-1-3 15,2-6 4-15,5-9-6 0,-1-9-39 16,7-7-58-16,2-8-86 16,2-17-80-16,9-6-31 15,-9-13-29-15</inkml:trace>
  <inkml:trace contextRef="#ctx0" brushRef="#br0" timeOffset="8381.2">25748 5050 249 0,'0'-31'218'0,"0"5"-37"16,0 7-40 0,0 7-32-16,0 3-6 0,0 1 9 15,0 8-18-15,0 0-50 16,0 0-18-16,0 20-1 0,0 14 2 15,0 10-3-15,9 10 0 16,3-2 1-16,-2 0-9 16,7-2-6-16,-4-5-10 0,-4-9 6 15,-1-7 2-15,-4-8-2 16,0-9 4-16,-4-12 28 16,0-5 23-16,-13-16-31 0,-4-10-15 15,1-19 15-15,1-11-14 16,-1-8-10-16,3-8 7 15,0 6 19-15,13 12-16 16,0 9-6-16,0 10 4 0,0 11-14 16,0 13 0-16,13 8 2 15,8 8 8-15,2 0-7 16,1 15 0-16,2 1-3 0,-3 6 4 16,2-3 2-16,-5-2-9 15,-6-1-19-15,-6-4-26 0,0-12-57 16,-4 13-87-16,-4-13-92 15,0 0-21-15,0 0 1 16,0 0 63-16</inkml:trace>
  <inkml:trace contextRef="#ctx0" brushRef="#br0" timeOffset="8702.99">26011 4807 191 0,'8'0'210'0,"-3"0"-73"0,4 12-52 15,3 5-27-15,8 2-6 16,-1 2 17-16,6-4-9 15,4-3-19-15,-1 0-19 0,6-14-14 16,0 0 0-16,5 0-4 16,-8-14-2-16,-2-5-1 0,-4-9-1 15,-14-6 8-15,-2-1 2 16,-9-6 15-16,-9-1 26 16,-7 2 2-16,0 9 13 15,0 5 8-15,-1 6-27 0,4 8-18 16,13 12-15-16,-9 8 0 15,0 16-9-15,9 14 3 16,0 9 1-16,0 7-9 0,0-1-5 16,12-5 6-16,2-6-17 15,11-6-22-15,4-12-97 16,-1-8-87-16,9-16-19 0,4-12-34 16,5-12-152-16</inkml:trace>
  <inkml:trace contextRef="#ctx0" brushRef="#br0" timeOffset="9685.54">26946 4318 344 0,'0'-52'254'0,"-16"11"-81"0,-4 13-71 15,-1 11-24-15,-3 9 8 16,-4 8-11-16,2 21-13 16,3 7 2-16,2 13-9 0,2 10-22 15,2 7-11-15,6 3-4 16,-3 1-10-16,14-10-2 15,0-2-6-15,0-9 2 16,0-10-1-16,6-3-6 0,-3-6 1 16,5-7-11-16,0-7-7 15,0-8 1-15,-4 0 2 16,1 0 6-16,-2 0 5 0,1 0 8 16,4-4-2-16,0-8-1 15,6-5 7-15,-3-7-2 0,1-4 2 16,-4-2-3-16,0-5 4 15,-5-2-1-15,-3-4 17 16,0 2 3-16,0-7-2 0,0-2-13 16,0-2 0-16,0-2 4 15,0 2 18-15,0 10-4 16,0 8 10-16,0 7 6 16,0 8 3-16,0 4-2 15,0 11-31-15,0 2-6 0,10 25 28 16,2 10 10-16,7 14-2 15,2 12-9-15,-4 5 4 0,-2 3-6 16,2-5-15-16,-1-2-6 16,1-5-4-16,-6-7 2 15,2-11-2-15,-5-7-7 0,-3-7 4 16,-2-8 0-16,-3-10 9 16,0-7-7-16,0-11-2 15,0-17-7-15,0-18-12 0,-8-19-10 16,8-17 10-16,0-15 4 15,0-1 4-15,0 12 5 16,0 14 3-16,0 14-1 16,8 18-4-16,-3 11-6 0,-1 17 4 15,4 12 15-15,7 21 3 16,2 11 0-16,5 6-4 16,-8 6-6-16,6-4 0 0,1 1-1 15,-5-8 3-15,-5-4-4 16,3-14-10-16,-6-2-3 15,0-13-6-15,0 0 5 0,0-15-4 16,5-15-6 0,-1-7 16-16,-1 1 6 0,2-2 2 15,-1 11-4-15,-3 6 5 16,-1 10 1-16,1 6 3 16,2 5 7-16,3 12 8 0,8 4-14 15,-1 5 3-15,1-6-11 16,4 2 2-16,-1-1-16 0,-2-16-31 15,2 0-13-15,-5-8-3 16,2-12-5-16,1-17 18 16,-3-13 15-16,-3-6 25 15,-4-8 7-15,-6-6 4 16,-7-3 26-16,0 7 19 0,0 13 43 16,0 13-13-16,0 12-30 15,0 11-35-15,0 14-4 16,0 3-9-16,0 24 7 15,8 12-10-15,4 9 6 0,5 12 3 16,2 0-11-16,1-4-51 16,2-3-93-16,-7-15-117 15,-1-10-60-15,-8-9 21 0,-1-16 29 16,-2-3 83-16</inkml:trace>
  <inkml:trace contextRef="#ctx0" brushRef="#br0" timeOffset="10233.92">27899 3606 257 0,'22'-60'307'0,"-10"11"-38"16,2 19-124-16,-8 19-69 0,2 18-3 16,0 31 64-16,-5 20 24 15,6 14-38-15,-1 13-35 16,5 0-45-16,-5-7-16 16,0-16-12-16,0-15-3 0,0-18 2 15,1-13-2-15,-6-16 11 16,5-16-14-16,0-20-7 15,1-21-2-15,3-21 0 16,5-11-6-16,2-13 9 16,2 6 3-16,1 4 11 15,-6 19 22-15,-1 15-22 16,-3 23-14-16,0 14 7 0,9 21 5 16,-1 12 0-16,5 17-4 15,3 11-1-15,0 10-5 16,1-1 2-16,-1-8-1 15,0-6-10-15,-2-5-17 0,-8-14-22 16,-2-16 5-16,2-8-21 16,-2-25-10-16,1-20 17 15,2-19 28-15,10-23 8 16,7-15-8-16,2-16 5 16,-2-5 34-16,-8 6 71 15,-2 15 24-15,-12 20 14 16,-6 26-7-16,-5 14-104 0,-3 17-13 15,0 17 0-15,0 11 0 16,0 22 0-16,0 23 0 16,0 26 0-16,6 20 0 15,2 11 0-15,4 9 0 16,5 5 0-16,2-3 0 16,6-6 0-16,-1-11-186 0,1-10-132 15,11 37-534 1</inkml:trace>
  <inkml:trace contextRef="#ctx0" brushRef="#br0" timeOffset="10433.39">28616 3216 1482 0,'-13'-32'215'0,"261"-173"102"47,-25 123-284-47,-109 46-43 16,-5-1-79-16,-11 5-121 15,-20 7-131-15,-21 6-72 16,-23 2-8-16</inkml:trace>
  <inkml:trace contextRef="#ctx0" brushRef="#br0" timeOffset="13629.78">32481 3546 160 0,'0'-49'320'16,"0"-9"-112"-16,-17-6-54 15,3-7-77-15,-11-10-37 16,-9-7-1-16,-5-11-6 0,-7-2-12 16,-3-12 4-1,2-11-4-15,-7-9-4 16,-3-11-4-16,-8-14-7 16,-13-10-3-16,-13-6-2 15,-24-6 9-15,-23 9 9 0,-33 12-4 16,-27 9-2-16,-31 8-9 15,-14 11 18-15,-5 10-5 16,-7 6 1-16,-9 9-14 16,-17 13 2-16,-14 11-1 15,-19 14-8-15,-6 7 3 16,-1 11-2-16,-8 10 1 16,-20 8-7-16,-16 0 4 15,-18 2 11-15,-3 2-5 16,-7 0 5-16,-14 3 4 15,-15 9 6-15,-8 11-6 0,-5 13 7 16,-8 17 7-16,-18 21 5 16,-3 11 4-16,6 12-7 15,6 12-16-15,2 9-4 16,-5 7-2-16,8 6-8 0,1 6 6 16,-1 8 0-16,-11 19 7 15,-5 9 11-15,8 12-1 16,12 20 13-16,0 6-11 15,0 9-6-15,13 2-2 0,20 6-4 16,17 0-5 0,9 4 7-16,11 11-4 0,11 14 14 15,22 10-13-15,29 6 4 16,26-5-5-16,33-4-4 16,20-12 0-16,17-4 4 0,12 4-7 15,4 11 3-15,8 18-2 16,0 9 4-16,9 6-6 0,6-9 8 15,15-2 1-15,17-8-1 16,24-9 4-16,22 0-4 16,20 4 2-16,21-1-14 0,21-1 4 15,20-10 3-15,20-6 6 16,16-5-5-16,13-5-7 16,4 3 6-16,4 9-10 15,3 9 12-15,5 3-3 0,3 2 7 16,8 4-9-16,11-5-1 15,5-13 3-15,14-4 4 0,19-5 21 16,18-3 8-16,23 4-1 16,16-1-1-16,13-2-3 15,12-11-8-15,10-6-7 0,23-13 4 16,17-16 1-16,10-19-11 16,9-19-9-16,5-14 0 15,1-17 0-15,23-17 0 16,21-16 0-16,27-12 0 0,16-11 0 15,12-16 0-15,16-13 0 16,27-17 0-16,22 0 0 0,13-19 0 16,10-9 0-1,490-64 0-15,-473 41 0 16,-7-15 0-16,-8-6 0 0,0-11 0 16,4-9 0-16,-4-19 0 15,-9-16 0-15,2-15 0 0,6-14 0 16,1-4 0-16,-5-16 0 15,-7 0 0-15,-5 3 0 16,-3-8 0-16,-16-7 0 16,-20-11 0-16,-23-20 0 15,-17-21 0-15,-11-15 0 0,-7-7 0 16,-4 1 0-16,-8 4 0 16,-10 1 0-16,-5-4 0 15,-5-13 0-15,-5-16 0 16,-10-4 0-16,-11-4 0 15,-14 0 0-15,-18-9 0 0,-11-7 0 16,-13-8 0-16,-12-2 0 16,-7 14 0-16,-13 21 0 15,-9 11 0-15,-10 16 0 16,-15 13 0-16,-15-1 0 16,-12 2 0-16,-15-7 0 0,-15 11 0 15,-14 11 0-15,-17 15 0 16,-13 23 0-16,-17 15-17 15,-32 16-334-15,-36 16-122 16,-48 13-22-16</inkml:trace>
  <inkml:trace contextRef="#ctx0" brushRef="#br0" timeOffset="14344.17">23067 15085 800 0,'-24'-37'486'16,"6"8"-205"-16,0 10-165 15,6 6-85-15,0 4-18 16,12 7-9-16,-9 2-4 0,9 0 4 15,0 24 12-15,9 20 24 16,7 26-2-16,5 10-21 16,2 15-6-16,6 7-6 0,-2 0-6 15,3-8-6-15,-1-15-3 16,-6-9-34-16,-1-13-85 0,-7-16-108 16,2-13-61-16,-9-12 1 15,-8-23-11-15</inkml:trace>
  <inkml:trace contextRef="#ctx0" brushRef="#br0" timeOffset="14643.39">22711 14475 611 0,'-33'-38'359'16,"5"26"-158"-16,7 21-104 0,13 19-57 15,8 13-20-15,13 5-15 16,3-7-1-16,9-2-2 0,7-12-2 15,1-10-7-15,3-15-14 16,4-8-11-16,-4-12 3 16,-7-16 9-16,-12-16-3 0,-17-15 8 15,-12-7 10 1,-12-6 5-16,-14 3 13 0,-7 4 14 16,3 16-8-16,-1 12-9 15,7 16-12-15,7 13-11 16,9 16-17-16,4 16-21 0,8 13-55 15,8 7-40-15,8 9-22 16,8 4-48-16,4-8-18 0</inkml:trace>
  <inkml:trace contextRef="#ctx0" brushRef="#br0" timeOffset="14877.02">23222 13872 723 0,'10'-65'485'15,"-10"13"-147"-15,0 11-176 0,0 13-84 16,3 11-46-16,2 29 15 16,6 29 38-16,9 28 1 15,13 33-75-15,7 29-11 0,9 14 0 16,8 14 0-16,0-5 0 16,-2-11 0-16,-6-12 0 15,-3-22 0-15,-5-15-138 0,-4-21-162 16,-12-20-63-16,-11-17 7 15,-11-14 24-15</inkml:trace>
  <inkml:trace contextRef="#ctx0" brushRef="#br0" timeOffset="15226.16">23373 14800 365 0,'-50'-41'396'16,"10"8"-58"-16,8 10-142 0,13 2-115 15,19 1-48-15,8-1-18 16,18-8-4-16,21-3-10 15,13-11-1-15,14-12-59 0,10-9-70 16,1-5-47-16,0-9 19 16,-9-11 44-16,-5-10 56 15,-15-6 38-15,-14-4 43 16,-13-3 58-16,-18 15 38 0,-11 12 31 16,0 16 37-16,0 16 7 15,0 13-29-15,0 13-56 16,0 21-38-16,0 18 67 0,0 32-65 15,12 35-74-15,8 30 0 16,13 24 0-16,3 10 0 16,8 0 0-16,2-12 0 0,3-13 0 15,-6-16 0-15,-5-21 0 16,-5-17-192-16,-5-15-189 0,-12-12 17 16,-8-12 58-16,-8-18 19 15,-12-14 34-15</inkml:trace>
  <inkml:trace contextRef="#ctx0" brushRef="#br0" timeOffset="15914.48">24147 14446 407 0,'-42'-28'317'0,"3"-1"-26"16,8 5-103-16,10 3-81 15,21-7-53-15,0-6-30 16,26-9-13-16,13-11-2 0,13-6-9 16,18-14-24-16,15-3-17 15,9 0-24-15,4-5 14 16,11-4 27-16,3 1 8 15,-1-1 6-15,-8 10 5 0,-15 7 3 16,-15 7 9-16,-16 13 14 16,-16 17 20-16,-17 9 9 0,-15 12 31 15,-18 29-7-15,-20 22 2 16,-10 24 16-16,-15 31 28 16,6 24-9-16,3 10-40 0,8 11-39 15,16-7-13-15,14-7-6 16,7-20-5-16,12-18-16 15,7-17-27-15,7-23-10 0,5-24-36 16,6-24-19-16,5-24-13 16,-5-28 28-16,-3-21 37 15,-4-25 23-15,-9-21 17 16,-15-7 24-16,-6 0 38 16,0 8 48-16,-9 20 68 0,-5-33 58 15,6 91-189 1,8 16-39-16,8 36 0 15,12 21 0-15,13 13 0 16,7 10 0-16,6 0 0 16,1-2 0-16,4-9 0 0,-4-12-118 15,5-19-96-15,2-14-39 16,-6-19 6-16,-3-18 37 16,-8-11 68-16,-14-19 56 15,-10-13 49-15,-13-13 46 0,-8-18 51 16,-7-6 71-16,-9 3 117 15,-6 4 85-15,3 16-48 16,2 18-79-16,4 14-171 16,5 12-35-16,7 18 0 0,9 7 0 15,-8 13 0-15,8 24 0 16,12 33 0-16,12 29 0 0,11 23 0 16,0 22 0-16,6 8 0 15,3 2 0-15,0 2 0 16,1-6 0-16,0-11 0 0,-3-21 0 15,-7-12 0 1,-2-19 0-16,-13-12-93 0,1-14-320 16,-13-12 30-16,-8-12 70 15,0-12-6-15</inkml:trace>
  <inkml:trace contextRef="#ctx0" brushRef="#br0" timeOffset="16307.67">25594 13084 476 0,'-28'-82'334'0,"4"-9"-127"0,11-1-116 15,13 2-76-15,8 4-12 16,13 12 6-16,2 14 4 0,11 14 9 16,5 26 15-16,12 20 8 15,5 24-9-15,1 22-4 16,-1 13-6-16,-10 16 8 0,-12 2 2 16,-3 2-1-16,-14-6-9 15,-11-8-4-15,-6-9-5 16,0-6-8-16,-12-11 5 15,1-9-7-15,-2-11 1 0,13-7-14 16,0-12-59-16,-9-7-80 16,9-17-60-16,4-21-12 15,14-17-6-15,8-13-25 0,12-17 40 16</inkml:trace>
  <inkml:trace contextRef="#ctx0" brushRef="#br0" timeOffset="16790.9">26273 12430 322 0,'9'-12'291'16,"-9"12"-58"-16,-18 38-76 15,-4 22-43-15,0 30 9 16,-3 13 32-16,8 10-9 16,5-1-44-16,12-16-50 0,8-10-23 15,9-17-22-15,3-18-5 16,3-13-32-16,7-18-10 0,-3-20-27 16,11-28-17-16,-3-25 34 15,-2-16 25-15,-7-21 21 16,-14-17 7-16,-12-6 34 0,-12 1 36 15,-8 0 13-15,-10 18 43 16,3 17 38-16,2 20-49 16,8 22-117-16,4 22-1 0,13 28 0 15,0 26 0-15,16 16 0 16,14 12 0-16,11 1 0 16,7-5 0-16,5-7 0 15,4-14 0-15,0-20 0 0,0-24-89 16,-1-16-71-16,1-28-5 15,-1-34 34-15,-2-25 51 0,-9-22 31 16,-9-25 27-16,-8-19 20 16,-10-5 21-16,-18 4 33 15,0 11 49-15,-18 16 43 0,-1 29 64 16,2 28-34-16,1 22-174 16,4 22 0-16,4 34 0 15,8 30 0-15,0 31 0 0,0 32 0 16,8 36 0-16,9 26 0 15,6 12 0-15,5 4 0 16,6-9 0-16,-7-12-257 16,-1-19-206-16,-6-22 9 0,-9-19 44 15</inkml:trace>
  <inkml:trace contextRef="#ctx0" brushRef="#br0" timeOffset="17023.24">26889 12235 321 0,'-16'-76'310'0,"4"2"-121"15,12 5-95 1,15 4-60-16,19-4-17 0,10-6 1 16,10 4 15-16,6 0 22 15,1 11 19-15,4 6 13 16,-5 10-1-16,2 16-5 0,-5 15-1 16,0 26 21-16,-1 31 6 15,1 22-33-15,-4 24-31 0,-4 10-23 16,-5 11-17-16,-7-6-25 15,-6-8-71-15,-10-11-129 16,-4-17-101-16,-9-19-26 16,-8-18-1-16</inkml:trace>
  <inkml:trace contextRef="#ctx0" brushRef="#br0" timeOffset="17189.75">27645 11739 363 0,'-40'-172'432'0,"-6"6"-71"0,2 11-105 16,3 21-114-16,5 29-53 15,7 19-35-15,4 17-30 16,11 17-16-16,0 15-20 0,14 7-60 16,0 14-81-16,17 9-59 15,11 7-45-15,17 11 12 16,4 12-44-16</inkml:trace>
  <inkml:trace contextRef="#ctx0" brushRef="#br0" timeOffset="17672.16">27969 11080 249 0,'0'20'264'16,"0"-4"-63"-16,0-4-80 15,0 0-55-15,0-3-11 16,0-9 2-16,0 0-3 0,0 0-20 16,0 0-11-16,9 0-9 15,7 0 2-15,8-9-14 16,4-3 3-16,6-4-2 0,-1-8-2 15,-6 0 2 1,-2-1-1-16,-6 0 5 0,-2 1-8 16,-9-4 3-16,-8-1-2 15,0 5 8-15,0-2 15 16,0 7 29-16,-13 3 30 16,1 4-12-16,-2 4-5 0,-8 8-9 15,-7 0 0-15,1 16-8 16,-1 11 15-16,1 19-22 15,4 10-10-15,3 17 2 0,10 7-8 16,11 5-3-16,11 0-13 16,15-4-7-16,13-7 1 15,12-18-2-15,6-15-10 16,3-18-18-16,5-23-3 16,-4-20 15-16,-8-20-6 15,-17-12 14-15,-12-14 2 0,-17-2 10 16,-7-6 6-16,-23 5-4 15,-11 3 8-15,-6 14-7 16,-5 11-29-16,-4 13-75 0,-2 11-163 16,3 8-99-16,2 9-42 15</inkml:trace>
  <inkml:trace contextRef="#ctx0" brushRef="#br0" timeOffset="17987.41">28549 10844 421 0,'29'-20'334'0,"-4"8"-128"16,0 12-93-16,4 24-18 15,4 21 1-15,-2 15-12 16,1 18-3-16,-7 3-25 0,-13 1-20 16,-4-13-17-16,-8-16-14 15,0-13 9-15,0-19-8 16,4-21-9-16,9-28-8 15,6-21-2-15,13-20 6 16,13-22 5-16,17-18 3 0,6-16 4 16,5 2 12-16,1 16 32 15,-9 26 7-15,-4 25-17 16,-9 23-2-16,1 33-21 16,-7 27-10-16,-12 31-33 0,-8 23-81 15,-26 22-138-15,-21 15-90 16,-23 12-54-16</inkml:trace>
  <inkml:trace contextRef="#ctx0" brushRef="#br0" timeOffset="18896.79">24973 14251 56 0,'-8'0'137'15,"8"7"50"1,0-7-36-16,0 0-31 0,-8 10-28 16,8-10-2-16,0 0 9 15,0 0 6-15,0 0-16 16,0 0-16-16,0 0-15 0,0 0-10 16,0 0-13-16,0 0 0 15,0 0 3-15,4 0-4 0,8-10-10 16,8-5-9-16,8-10-6 15,6-8-5-15,5-15 1 16,3-13 4-16,2-8-3 0,-5-9-3 16,4-8 0-16,-12 0-3 15,-10-2 4-15,-8 5 2 16,-10 7 12-16,-3 2 0 16,-13 6 7-16,-6 6 26 15,-6 10-2-15,-3 11 10 0,-9 13-31 16,-4 6 0-16,2 15-4 15,-3 7 9-15,3 20-2 0,-4 17 14 16,4 24 39-16,-3 37-65 16,11 36-19-16,5 25 0 15,14 17 0-15,17-3 0 0,15-5 0 16,14-18 0-16,14-20 0 16,17-24 0-16,11-28 0 0,18-21 0 15,11-34 0 1,11-27 0-16,0-27 0 0,10-26 0 15,-6-17 0-15,-5-16 0 16,-16-4 0-16,-19 6 0 16,-15 1 0-16,-16 11 0 0,-11 6 0 15,-11 14 0-15,-11 11 0 16,-2 12 0-16,-6 9 0 16,-7 3 0-16,-1 9 0 0,0-1 0 15,0 11 0-15</inkml:trace>
  <inkml:trace contextRef="#ctx0" brushRef="#br0" timeOffset="18949.75">26291 13849 1869 0,'-15'6'-464'0,"-5"3"35"16,-5-1 35-16</inkml:trace>
  <inkml:trace contextRef="#ctx0" brushRef="#br0" timeOffset="19522.06">24993 14059 158 0,'-20'38'357'15,"12"-27"-272"-15,8-11-39 16,-8 8 7-16,8-8 20 0,0 9 6 16,0-2-7-16,0 2-27 15,0-1 2-15,0 0-3 16,8 1 7-16,8-9 16 0,7 0 5 15,11-12 4-15,11-14-14 16,8-14-14-16,4-13-17 16,-1-8-12-16,-4-4-5 15,-7-1-8-15,-13-3-8 0,-15-4 2 16,-12 1-9-16,-5 1-8 16,-18 12 9-16,-1 9 0 15,-6 14-10-15,1 15-21 0,-9 15-17 16,-7 6-35-16,-5 22-38 15,0 11-46-15,0 8-14 0,2 3-29 16,-2 5-17 0</inkml:trace>
  <inkml:trace contextRef="#ctx0" brushRef="#br0" timeOffset="20883.91">22955 17385 258 0,'-62'17'291'16,"-12"-1"-42"-16,0 0-104 16,-5 1-72-16,3-2-36 0,-2-2-15 15,9 2 23-15,12-5 22 16,12-3 4-16,9-7 0 16,12 0 0-16,7 0-6 0,17 0-14 15,9 0-7-15,23-12-12 16,33-16-4-16,44-18-2 0,46-14-1 15,47-25-12-15,43-27-5 16,47-25-3-16,52-30-3 16,44-37-8-16,33-32 0 15,31-20-7-15,26-21-1 16,6-20 5-16,-9-16-1 0,-9-18 10 16,-7-1 0-16,-16 2 5 15,-30 16 11-15,-26 9 0 16,-30 11-1-16,-16 5-10 15,-20 0 0-15,-17 1-3 0,-19 2 8 16,-30 14 1-16,-35 12 19 16,-33 15 14-16,-37 13 2 15,-28 13-18-15,-32 3-9 16,-34 4-5-16,-28 5-2 16,-39 4 7-16,-43 6-16 15,-47 23-7-15,-53 15-12 16,-54 16 8-16,-36 20-11 0,-40 26 11 15,-41 23-3-15,-43 31-12 16,-40 26-19-16,-30 29-16 16,-49 41-3-16,-46 53 26 0,-22 60 13 15,-46 63 21-15,-36 51 12 16,-21 59 19-16,-20 79 23 16,-9 68 11-16,8 46 6 15,18 64-10-15,24 33 2 16,52 24-11-16,70 0-38 0,75-16-13 15,87-50 0-15,89-62 0 16,98-58 0-16,96-56 0 0,94-66 0 16,95-63 0-16,88-63 0 15,76-60 0-15,59-61 0 16,45-70 0-16,48-71 0 0,34-59 0 16,23-45 0-16,6-28 0 15,-4-18-22-15,-36-2-246 16,-48 5-67-16,-69 10-2 0,-69 23 61 15,-65 9 3-15,-52 13-261 16</inkml:trace>
  <inkml:trace contextRef="#ctx0" brushRef="#br0" timeOffset="25709.44">23787 15666 97 0,'0'18'265'16,"0"-6"-26"-16,0-3 39 15,0-9 8-15,0 7 1 16,0-7-3-16,8 0 2 0,4 0-261 16,1 0-25-16,1-4 0 15,8-13 0-15,7-15 0 0,2-17 0 16,11-11 0-16,-6-14 0 15,5-15 0-15,-10-14 0 16,-1-19 0-16,-13-21 0 16,-8-31 0-16,-9-34 0 0,-17-35 0 15,-9-10 0-15,-5-5 0 16,-11 16 0-16,-3 14 0 0,-3 23 0 16,-1 31 0-16,10 28 0 15,1 31 0-15,11 28 0 16,2 28 0-16,4 18 0 0,5 20 0 15,-1 28 0-15,1 38 0 16,3 42 0-16,2 40 0 0,3 51 0 16,8 55 0-16,0 31 0 15,8 21 0-15,13 0 0 16,23-21 0-16,24-28 0 16,30-33 0-16,19-32 0 0,16-36 0 15,161 28 0 1,-144-122 0-16,-3-29 0 15,-9-16 0-15,-20-17 0 0,-21-7 0 16,-20-1 0-16,-18-3 0 16,-25-5 0-16,-13-4 0 0,-16 1 0 15,-5-1 0-15,-26 4-238 16,-8 1-90-16,-14 0-15 0,-4 3 19 16,-9 0 14-16</inkml:trace>
  <inkml:trace contextRef="#ctx0" brushRef="#br0" timeOffset="26441.67">23256 14491 385 0,'-70'12'320'0,"8"0"-53"16,10-12-115-16,14 0-60 0,16 0-7 16,22-8 7-16,27-17 25 15,30-20-23-15,25-12-42 16,23-11-26-16,21-5 3 16,16-4 12-16,13-2 11 0,3 8 1 15,0 0-13-15,-7 11-17 16,-17 5-7-16,-22 16-8 0,-22 7-1 15,-25 6 6-15,-14 11 32 16,-20 6-7-16,-19 1-38 16,-41 21 0-16,-15 6 0 15,-21 9 0-15,-16 14 0 16,-20 2 0-16,-9 10 0 16,-5 3 0-16,-2 3 0 0,0 6 0 15,2-2 0-15,3 3 0 16,1 2 0-16,7-5 0 15,4-2 0-15,16-10 0 0,15-7 0 16,21-11 0-16,10-11 0 16,15-3 0-16,15-7 0 15,16-13 0-15,20-5 0 0,20-15 0 16,23-16 0-16,19-17 0 16,9-18 0-16,20-13 0 0,11-5 0 15,3-5 0-15,2 0 0 16,-2 9 0-16,-3 4 0 15,-16 12 0-15,-18 7 0 16,-18 17 0-16,-24 12 0 0,-23 5-89 16,-18 8-68-16,-13 3-38 15,-24 10-48-15,-18 7-29 16,-14 7-11-16,-13 5-27 0</inkml:trace>
  <inkml:trace contextRef="#ctx0" brushRef="#br0" timeOffset="27174.43">23938 15353 82 0,'0'9'237'0,"0"-1"-32"0,0-8-44 16,0 9-53-16,0-9-25 15,0 0 15-15,0 0 58 16,0 0 18-16,0 0-13 0,0 0-43 16,0 0-33-16,0 0-22 15,0-9-20-15,12-10-13 0,4-14-2 16,7-17 1-16,10-11-16 15,8-15-5-15,1-15-4 16,-3-15 2-16,-2-21-10 16,-6-15-1-16,-9-24-11 0,-15-21 0 15,-7-17-10-15,-29-7 1 16,-14-14 8-16,-10 2 11 16,-3 6 11-16,-6 23 18 0,10 17 3 15,2 33-3-15,10 25-2 16,4 22 7-16,3 24 25 0,6 20 20 15,2 20-55-15,4 12-18 16,-3 21 0-16,-1 28 0 16,-4 25 0-16,4 31 0 0,2 31 0 15,3 29 0-15,3 18 0 16,11 30 0-16,6 20 0 16,3 24 0-16,8 8 0 0,14 5 0 15,2-14 0-15,14-16 0 16,13-22 0-16,11-26 0 15,12-33 0-15,16-29 0 0,14-31 0 16,6-30-20-16,0-22-384 16,1-26-12-16,-9 0 63 0,-11-10 29 15,-17-9 63-15</inkml:trace>
  <inkml:trace contextRef="#ctx0" brushRef="#br0" timeOffset="27838.61">23274 14593 473 0,'-48'12'259'16,"8"-5"-75"-16,7-7-83 16,18 0-45-16,15 0-17 15,29-16-3-15,22-15-10 0,27-15-16 16,27-11-9-16,25-11-12 15,17-10 4-15,14-8-6 16,6 0-1-16,-4 5-4 0,-12 12-18 16,-22 8-12-16,-23 11-27 15,-27 16-7-15,-17 9-5 0,-20 8-12 16,-22 5 8-16,-17 12-20 16,-18 0-56-16,-18 12-158 15</inkml:trace>
  <inkml:trace contextRef="#ctx0" brushRef="#br0" timeOffset="28339">23899 15570 104 0,'-22'0'264'0,"1"-5"-42"0,-1 2-57 16,13-6-77-16,1 6-43 15,8-1-14-15,0 4 2 0,0-9 1 16,0-3-15-16,11-7-5 16,9-11-10-16,9-9-1 15,2-15 0-15,7-7-8 0,-3-13-8 16,2-8-26-16,-4-15-38 16,-5-13-39-16,-2-12-21 0,-3-16-36 15,-4-5-24-15</inkml:trace>
  <inkml:trace contextRef="#ctx0" brushRef="#br0" timeOffset="29120.55">23929 15383 45 0,'-8'0'130'15,"8"0"69"-15,0-4-47 0,0-13-37 16,0-8-42-16,3-15-16 0,5-13 4 16,6-16 2-16,-2-13 8 15,-4-16-23-15,-4-11-18 16,-4-18-16-16,0-14-7 16,-17-11-13-16,-4-6-26 15,2-9-40-15,-1 8-37 0,-1 13-16 16,5 20-4-16,2 19-46 15,5 22-15-15</inkml:trace>
  <inkml:trace contextRef="#ctx0" brushRef="#br0" timeOffset="43431.01">15186 15131 533 0,'-28'-13'385'16,"5"4"-110"-16,1 1-135 15,5 4-86-15,5 4-36 16,12 0 0-16,0 0 33 0,0 0 12 16,0 0 26-16,0 0 12 15,9 0 65-15,11 17-12 16,16 6-154-16,14 6 0 15,14 4 0-15,18 3 0 0,14 1 0 16,23 5 0-16,19-3 0 16,17 2 0-16,18-3 0 0,19-2 0 15,2-8 0-15,5-2 0 16,-4-7 0-16,-8-7 0 16,-9-12 0-16,-6 0 0 0,-10 0 0 15,-7 0 0-15,-14-7 0 16,-11-5 0-16,-8-6 0 0,-16 8 0 15,-20-7 0-15,-21 4 0 16,-14 2 0-16,-12 2 0 16,-16 4 0-16,-12-2 0 15,-11-5 0-15,-25 0-524 0,-14-5 27 16,-26 5 39-16</inkml:trace>
  <inkml:trace contextRef="#ctx0" brushRef="#br0" timeOffset="44496.59">12616 15064 714 0,'-48'-45'269'15,"9"13"-155"1,13 16-111-16,12 16-28 0,14 33 17 16,14 25 19-16,12 23 24 15,16 24-11-15,12 22-4 0,2 10-11 16,5 2-7-16,-1 0-1 16,1-10-5-16,-5-9-16 15,-2-26-41-15,-9-23-67 0,-9-14-26 16,-11-20-1-16,-9-17-9 15,-16-20-42-15</inkml:trace>
  <inkml:trace contextRef="#ctx0" brushRef="#br0" timeOffset="44761.43">12603 15411 305 0,'-57'-105'259'0,"8"6"-77"15,13 10-78-15,17 7-54 0,19 8-27 16,28 5-10-16,17 13 5 15,11 15 43-15,4 17 19 16,5 20 10-16,0 20-4 0,-8 19-23 16,-12 20-14-16,-12 18-4 15,-13 8-18-15,-12 5-15 16,-8 3-3-16,-8-3-2 0,-9-5-7 16,-2-7-6-16,2-17-29 15,5-12-90-15,12-13-64 16,0-16-31-16,8-16 35 15,17-12 1-15,10-20-13 0,7-22 39 16</inkml:trace>
  <inkml:trace contextRef="#ctx0" brushRef="#br0" timeOffset="45244.17">13201 15051 285 0,'20'-39'285'16,"-8"14"-69"-16,-3 16-80 16,-5 9-54-16,0 29-14 0,4 12 18 15,-2 8 36-15,8 1-24 16,2-3-10-16,8-6-20 15,9-8-29-15,7-7-16 16,5-14-28-16,0-12-5 0,4-12-1 16,-2-17-15-16,-6-8 5 15,-8-4-2-15,-17-3 3 16,-7-6-13-16,-9-3 8 0,-17 4-15 16,-3 5 0-16,-4 6-12 15,3 5-7-15,1 10-18 16,4-2-40-16,4 4-37 0,12-7-14 15,0-2 12-15,0-16 6 16,12-4 11-16,-1-7 44 0,6-13 42 16,-4-2 35-16,-2-6 60 15,-3-4 118-15,-8 6 15 16,-8 7-27-16,-8 13 1 0,-1 10 4 16,1 18 9-1,1 8-14-15,3 7-23 0,12 5-34 16,0 8-30-16,0 36 56 15,27 26 15-15,18 24-30 16,25 15-30-16,12 12-32 0,1 5-24 16,4-4-8-16,-8-7-5 15,-8-15-2-15,-14-9-1 16,-9-11-4-16,-7-10-26 0,-13-10-45 16,-12-7-80-16,-11-4-65 15,-5-13-55-15,-11-2-9 16,-11-10 23-16,-7-16-3 0</inkml:trace>
  <inkml:trace contextRef="#ctx0" brushRef="#br0" timeOffset="45511.18">14203 13986 492 0,'-32'-57'403'16,"-1"9"-119"-16,10 10-122 16,2 10-76-16,8 8-18 15,5 8 14-15,8 12 2 0,0 8-10 16,13 20-7-16,16 22-27 16,10 14-25-16,7 15-7 15,2 6-12-15,5 0-43 0,-4 1-80 16,0-5-130-16,0-5-88 15,-9-2-5-15,-4-13 2 0</inkml:trace>
  <inkml:trace contextRef="#ctx0" brushRef="#br0" timeOffset="45662.01">14391 14657 710 0,'-17'-16'379'15,"9"-3"-181"-15,8-7-129 16,17-5-48-16,15-10-6 15,12-13-5-15,10-10-3 0,3-2-11 16,6 1-64-16,2 3-99 16,-3 15-94-16,-9 9-49 15,-13 14 14-15</inkml:trace>
  <inkml:trace contextRef="#ctx0" brushRef="#br0" timeOffset="46243.22">14706 17266 768 0,'0'0'447'0,"0"0"-211"16,0 25-115-16,14 21-64 15,10 19-26-15,0 12-16 0,4 12 3 16,5 1-10-16,-1 3 1 15,1-3-6-15,-6-13-6 0,-2-8 0 16,-3-11-2-16,-10-9 6 16,-6-13-6-16,-6-12 14 15,0-7-5-15,-18-17 1 16,-12-8-2-16,-10-20-9 0,-8-26 6 16,-6-18-21-16,-3-23 11 15,10-7 4-15,9-4 13 16,22 1 1-16,16 3-8 0,16 9 1 15,17 10 8-15,11 14 4 16,4 21 0-16,10 15 12 0,-6 17-3 16,-7 16-10-16,-8 16-3 15,-8 17-4-15,-10 15 3 16,-14 14-3-16,-5 7-10 16,-16 4-13-16,-6 5-84 0,-2-6-92 15,-4 1-101-15,5-6-23 0,1-17-2 16,5-15 48-1</inkml:trace>
  <inkml:trace contextRef="#ctx0" brushRef="#br0" timeOffset="46576.04">15288 17287 500 0,'25'-21'449'0,"-6"18"-185"15,2 15-130-15,7 24-61 0,1 14 20 16,-1 12 80-16,0 7 46 15,-5-1-77-15,-1-4-142 16,-5-7 0-16,-6-11 0 16,-3-13 0-16,-3-12 0 15,-18-35 0-15,-3-22 0 16,-1-21-29-16,0-16-32 16,7-17 34-16,2-3 12 0,8-2 16 15,0 9 11-15,0 17 31 16,0 17 19-16,0 16-48 15,0 11-14-15,3 10 0 0,10 10 0 16,-2 5 0-16,2 17 0 16,-1 2 0-16,1-3 0 15,-5 6 0-15,0-6 0 0,-4-4-201 16,5 0-312-16,-3-12 27 16,2 0 87-16</inkml:trace>
  <inkml:trace contextRef="#ctx0" brushRef="#br0" timeOffset="46875.91">15848 17007 322 0,'20'0'310'0,"-4"0"-65"16,1 11-68-16,-1 2-36 15,2-4 26-15,-7-9 48 0,4 0 15 16,6-9-65-16,3-11-90 16,4-17-75-16,6-16 0 15,2-9 0-15,-8-6 0 16,-4-7 0-16,-7 7 0 0,-9 11 0 15,-8 9 0-15,0 11 0 16,-11 13 0-16,-6 24 0 16,-8 24 0-16,1 25 0 0,-6 28 0 15,12 18 0-15,4 5 0 16,14 11 0-16,0-6 0 0,17-8 0 16,4-14 0-16,3-15 0 15,0-15 0-15,1-12 0 16,3-17-373-16,1-8-107 0,-1-16 64 15,0-12 50-15</inkml:trace>
  <inkml:trace contextRef="#ctx0" brushRef="#br0" timeOffset="47225.94">16981 16729 585 0,'-17'26'814'0,"-14"-3"-166"15,-6 1-648-15,9-2 0 16,8-6 0-16,20-1 0 16,12-2 0-16,32-13 0 0,33 0 0 15,37-16 0-15,29-12 0 16,27-13 0-16,25-3 0 16,17-9 0-16,3-1 0 0,0-4 0 15,-8 2 0-15,-13-1 0 16,-18 10 0-16,-27 1 0 15,-23 8 0-15,-28 6 0 0,-22 7 0 16,-22 10 0-16,-15 2 0 16,-10 5 0-16,-9 1 0 0,-7-2 0 15,-1 4 0-15,-9 5 0 16,-3-2 0-16,0-3 0 16,0 0-298-16,-15 3-70 15,-4-9 12-15,-3 9 59 0,6-3 16 16,0 5 64-16</inkml:trace>
  <inkml:trace contextRef="#ctx0" brushRef="#br0" timeOffset="48573.22">22259 4176 565 0,'-68'24'242'0,"15"-8"-88"15,13-16-71-15,15 0-31 0,10 0-9 16,27-23-6-16,40-27-2 15,54-22 5-15,60-35 7 16,58-28-4-16,39-15-4 16,45-12-16-16,54-6-10 15,40 3-5-15,17-8-7 16,12-2-3-16,7 0-4 16,-4 0 4-16,-33 7-5 15,-42 14 9-15,-55 16 4 0,-51 16-2 16,-51 20 4-16,-44 21 4 15,-41 20 7-15,-31 16 7 16,-25 12 1-16,-19 14-17 16,-16 7-8-16,-4 7-34 15,-14 5-41-15,-8 17-65 16,-30 18-118-16,-30 27-81 16</inkml:trace>
  <inkml:trace contextRef="#ctx0" brushRef="#br0" timeOffset="49507.11">15856 13457 326 0,'-76'53'314'0,"3"0"-61"15,4 3-86-15,7 6-65 0,9-5-45 16,13-4 1-16,6-8 20 15,11-9 29-15,7-8 42 16,4-11 36-16,3-17 47 0,-4-8-213 16,-2-25-19-16,-9-28 0 15,-9-28 0-15,-15-30 0 16,-17-27 0-16,-17-33 0 0,-16-32 0 16,-24-46 0-16,-20-37 0 15,-24-15 0-15,-12-4 0 16,-6-8 0-16,15-10 0 15,11-11 0-15,15-7 0 0,17 7 0 16,25 12 0-16,27 8 0 16,34 5 0-16,32 8 0 15,39 3 0-15,64 8 0 16,64 26 0-16,51 25 0 0,24 26 0 16,11 29 0-16,-9 26 0 15,-17 19 0-15,-20 25 0 16,-18 20 0-16,-26 21 0 0,-30 20 0 15,-26 20 0-15,-26 13 0 16,-19 11 0-16,-18 5 0 16,-12 5 0-16,-13 7 0 15,-3 0 0-15,-2 0 0 16,-15 0 0 15</inkml:trace>
  <inkml:trace contextRef="#ctx0" brushRef="#br0" timeOffset="49654.06">15791 6615 2017 0,'0'0'-73'0,"0"0"-32"0,0 0-29 16,0 0 7-16,0 0 2 15,0 0 6-15,0 0-21 16,0 0-11-16,0 7-4 15,0-7 21-15,0 0 21 0,0 8 14 16,0-8-12-16,3 0-21 16,3 13-5-16</inkml:trace>
  <inkml:trace contextRef="#ctx0" brushRef="#br0" timeOffset="53048.83">16778 16277 243 0,'-12'17'288'0,"-2"0"-27"0,3-1-75 15,-3-4-73-15,0 1-38 16,14-6 14-16,0-7 56 0,0 0 43 16,0 0 2-16,0 0 13 15,-8-15-137-15,-4-27-66 16,0-27 0-16,-4-36 0 16,-9-33 0-16,1-43 0 0,-6-46 0 15,-2-66 0-15,-4-74 0 16,-4-56 0-16,0-57 0 15,-2-70 0-15,6-31 0 0,15-34 0 16,21-33 0-16,37 5 0 16,37 12 0-16,27 4 0 0,29 21 0 15,20 53 0-15,12 56 0 16,13 58 0-16,3 43 0 16,9 49 0-16,4 50-6 15,-4 45-3-15,-16 46 1 16,-26 39 8-16,-26 40 4 0,-31 37-7 15,-23 30-2-15,-16 19-6 16,-20 13-3-16,-9 16-15 16,-10 7 9-16,-7 5 17 15,-3 0 0-15,0 0 1 0,0 0 0 16,0 0 12-16,0-5-6 31,0 5-1-31,0 0 0 16,0 0 1-16,0 0 1 15,0 0-1-15,0 0 2 16,0 0-1 0,0 0-1-1,0 0 5-15,0 0-5 16,0-3-2 0,0-1-4-16,0-1 9 15,0 5-8-15,0 0-2 16,0 0 5-16,0 0-4 0,0 0-10 15,0 0-12-15,0 0-60 16,0 0-87-16,0 0-101 16,0 0-62-16,0 17 31 0,0 4-16 15</inkml:trace>
  <inkml:trace contextRef="#ctx0" brushRef="#br0" timeOffset="54761.11">15811 13563 326 0,'-57'37'178'0,"5"4"-44"0,0-1-58 15,3 1-28-15,4-1-9 16,0 1 18-16,8-3 23 16,9-15 10-16,4-4-16 0,12-5-11 15,4-6 2-15,-2-8 16 16,10 0 18-16,-8 0 0 15,8 0 12-15,0 0-24 0,0-12-19 16,0-21-30-16,14-28-16 16,20-37-12-16,23-48 5 0,50-62-12 15,48-73 0-15,52-74-3 16,49-52-5-16,36-40-2 16,33-45-16-16,28-13 3 15,21 16 16-15,4 30 1 16,-13 27 1-16,-25 38 3 0,-26 44-1 15,-30 44 2-15,-34 49-1 16,-33 51 10-16,-42 45 1 16,-42 43 9-16,-35 29-1 0,-25 28 16 15,-26 16 19-15,-7 13 6 16,-23 11-36-16,0 5-25 0,-9 8 0 16,-8 0 0-16,0 4 0 15</inkml:trace>
  <inkml:trace contextRef="#ctx0" brushRef="#br0" timeOffset="54855.26">20319 7404 2047 0,'4'0'0'16</inkml:trace>
  <inkml:trace contextRef="#ctx0" brushRef="#br0" timeOffset="55325.63">20323 7404 2031 0,'0'0'-90'0,"0"0"15"16,0 0 5-16,0 0 7 0,0 0 9 16,0 0 12-16,0 0-8 15,0 0-3-15,0 0-40 16,0 0-46-16,0 0-58 0,0 0-49 16,0 0-17-16,-12 0-23 15</inkml:trace>
  <inkml:trace contextRef="#ctx0" brushRef="#br0" timeOffset="56360.37">17538 16249 338 0,'-25'17'317'16,"1"0"-46"-16,0-2-105 16,4 5-84-16,2 1-43 15,7-4-8-15,11-1 12 0,0-1 14 16,0-1-16-16,0-14-13 15,0 0 6-15,8 0 5 0,8-14 15 16,12-17 11 0,13-23-2-16,20-34-13 0,25-43-18 15,27-40-14-15,37-45-13 16,29-65 0-16,28-70-20 0,16-63-23 16,3-54-10-16,3-65 11 15,-3-38 17-15,-6-10 9 16,-8-2 22-16,-13 26 28 0,-8 52 41 15,-21 69 15-15,-17 74 7 16,-17 69-32-16,-24 57-30 0,-18 53-39 16,-20 36-1-16,-17 33 0 15,-13 28 0-15,-16 17 0 16,-7 12 0-16,-13 12 0 0,-8 13 0 16,0 4 0-16,0 2 0 15,0 7 0-15,0 4 0 16,-11 2 0-16,11 1 0 15,-9-2 0-15,9 3 0 0,0 3 0 16,-9-1 0-16,9 1 0 16,-8 3 0-16,8 5-85 31,0 0-138-15,-9 0 2-16,1 13-6 15,0 0-8-15,-7 2 15 16,-9 11-1-16,-8 2-51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53:09.8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6183 3090 657 0,'-28'-98'250'16,"-4"20"-55"-16,-1 17-52 0,1 17-12 16,7 11 61-16,0 12-21 15,9 14-72-15,5 23-47 16,3 37-20-16,8 56 8 16,16 74 42-16,8 55-79 15,12 30-3-15,18 0 0 0,14-23 0 16,14-38 0-16,3-45 0 15,5-40 0-15,-2-36 0 16,2-41 0-16,-10-33 0 0,-7-37 0 16,-11-36 0-16,-13-36 0 15,-13-38 0-15,-19-31 0 16,-17-21 0-16,-9-4 0 16,-10 10 0-16,-10 28 0 15,-4 26 0-15,2 30 0 16,2 27 0-16,4 21 0 0,9 30 0 15,16 31 0-15,8 40 0 16,20 46 0-16,20 28 0 16,14 9 0-16,15-5 0 15,16-15 0-15,9-30 0 0,8-25 0 16,3-34 0-16,0-26 0 16,-2-34 0-16,-13-22 0 15,-14-23 0-15,-19-14 0 16,-21-9 0-16,-22-8 0 0,-22 1 0 15,-17 3 0-15,-15 13 0 16,-1 10 0-16,-4 19 0 16,6 11 0-16,2 13 0 0,4 7 0 15,8 12 0-15,6 4 0 16,11 5 0-16,-8 5-230 16,8 2-144-16,0 5-20 0,0 0 26 15,8 0 45-15</inkml:trace>
  <inkml:trace contextRef="#ctx0" brushRef="#br0" timeOffset="650.72">7975 2067 546 0,'-14'-41'250'16,"7"18"-72"-16,-4 10-62 15,2 13-55-15,9 31-5 16,0 32 60-16,0 34 50 0,20 45 54 15,17 38-3-15,8 36-96 16,12 41-121-16,8 23 0 16,3 5 0-16,5-12 0 0,1-21 0 15,-6-28 0 1,-3-38 0-16,-11-36 0 0,-10-30 0 16,-12-35 0-16,-12-23 0 15,-4-22 0-15,-6-28 0 0,-10-33 0 16,0-35 0-16,0-38 0 15,-10-41 0-15,10-28 0 0,0-12 0 16,0 9 0-16,10 19 0 16,1 31 0-16,6 30 0 0,2 32 0 15,13 33 0-15,18 34 0 16,10 28 0-16,13 20 0 16,14 13 0-16,2 2 0 0,4-7 0 15,5-15 0-15,-1-18 0 16,-4-24 0-16,0-19 0 15,-3-22-88-15,-8-25-14 16,-14-18 42-16,-11-22 17 0,-12-11 12 16,-22-18 15-16,-15-4 17 15,-8-3 14-15,-22 9 65 0,-7 20 53 16,-4 19-22-16,5 20-111 16,4 22 0-16,7 12 0 15,4 6 0-15,21 48 0 16,14 26 0-1,13 29 0-15,19 26 0 0,11 11 0 16,4 4 0-16,4-4 0 16,4-9 0-16,-4-11 0 0,-7-18 0 15,-10-13 0-15,-7-14 0 16,-9-17 0-16,-9-8 0 16,-9-12 0-16,-6-3 0 0,-7-13 0 15,-1 0-89-15,-8-8-165 16,0-15-107-16,0-20-14 0,-17-10 14 15</inkml:trace>
  <inkml:trace contextRef="#ctx0" brushRef="#br0" timeOffset="1018.1">9363 1936 632 0,'-41'-7'283'0,"5"23"-101"15,4 21-81-15,11 16-57 16,12 12-12-16,9 8 22 0,17 1-3 16,12-10-16-16,12-11-22 15,11-20-1-15,5-17-13 16,5-16-6-16,-7-24-6 0,-6-18 7 15,-12-15 6 1,-20-15-2-16,-17-10 27 0,-33-8 22 16,-13 9 44-16,-6 12 14 15,-10 21-52-15,-3 21-38 16,1 25-10-16,0 19-49 0,3 23-80 16,7 20-93-16,14 18-88 15,15 12-15-15,14-2-33 16</inkml:trace>
  <inkml:trace contextRef="#ctx0" brushRef="#br0" timeOffset="1282.3">10407 1506 929 0,'12'-79'577'16,"-5"23"-126"-16,-7 15-361 15,0 18-90-15,0 10 0 16,5 13 0-16,7 41 0 0,16 49 0 16,17 55 0-16,15 48 0 15,13 30 0-15,14 12 0 16,6-2 0-16,-4-8 0 0,-3-18 0 16,-3-20 0-1,-12-20 0-15,-6-17 0 0,-4-23 0 16,-12-27-518-16,-8-21-20 15,-14-22 70-15</inkml:trace>
  <inkml:trace contextRef="#ctx0" brushRef="#br0" timeOffset="1681.67">11389 2873 633 0,'0'-16'238'15,"0"16"-76"-15,0 8-1 16,12 13 33-16,4 3 26 15,5 1-14-15,7-1-21 0,5-11-137 16,7-13-48-16,14-8 0 16,11-18 0-16,0-9 0 15,-1-18 0-15,-7-13 0 0,-8-15 0 16,-16-17 0-16,-17-9 0 16,-16-11 0-16,-24-3 0 15,-9 15 0-15,-5 24 0 0,-1 25 0 16,-6 33 0-16,-7 37 0 15,-1 38 0-15,-1 48 0 16,14 34 0-16,21 30 0 16,19 10 0-16,32-3 0 15,23-8 0-15,24-14 0 0,18-22 0 16,13-20 0-16,6-22 0 16,12-18 0-16,1-18 0 0,1-19 0 15,-5-21 0-15,-10-11 0 16,-15-14 0-16,-13-7 0 15,-19-9 0-15,-14-3-232 0,-15-2-297 16,-15 2 89-16,-11 8 68 16</inkml:trace>
  <inkml:trace contextRef="#ctx0" brushRef="#br0" timeOffset="6690.82">19584 919 562 0,'-8'-28'373'0,"8"8"-128"15,-8 12-143-15,8 31-52 16,0 60-5-16,8 83 94 16,9 98 41-16,-2 104 91 0,2 107-191 15,-6 100-80-15,2 71 0 16,-4 59 0-16,2 32 0 0,7 11 0 15,10-3 0-15,8-12 0 16,-1-12 0-16,-1-25 0 0,51-33-551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53:38.0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23743 2116 266 0,'0'-24'234'16,"0"-4"-71"-16,0-5-74 16,0-8-46-16,-13-4-20 15,0-8 1-15,2-7 15 0,-5-2 19 16,-4-3-18-16,-1 4-2 16,-1 8 17-16,0 4-15 15,1 13-2-15,-1 3-1 0,5 4-16 16,-5 5-4-16,-3 8-11 15,5 0 6-15,-3 7-9 16,2 1 1-16,5 0-2 0,2-1 0 16,3 6 3-16,11 3-10 15,-8 0 6-15,8 0 1 16,0 0 6 0,0 0-1-1,0 0 3-15,0 0-6 0,0 0 12 16,0 0-4-16,0 0-9 15,0 0 3-15,0 0 3 16,0 0 3-16,0 0-5 16,0 0 1-16,0 0 0 0,0 0-5 15,0 0 1-15,0 0-1 16,0 0 2-16,0 0 3 16,0 0-3-16,0 0 9 15,0 0-6-15,0 0 5 0,0 0 7 16,0 0 0-16,0 0 12 15,0 0 4-15,0 0 0 16,0 0-8-16,0 0-4 16,0 0-8-16,-8 0 0 0,8 0-9 15,0 0 3 1,0 0-14-16,0 0-2 16,0 0 14-16,0 0-6 0,0 0-9 15,0 0 9 1,0 0-4-16,0 0 10 15,0 0-4-15,0 0-8 0,0 0-4 32,0 0 11-32,0 0 1 0,0 0-6 15,0 0 4-15,0 0-3 16,0 0-2 0,0 0 5-16,0 0-1 0,0 0-5 15,0 0 6-15,0 0 4 16,0 0-9-1,0 0-1-15,0 0-9 16,0 0-82-16,-12 0-183 0,-6 0-159 16</inkml:trace>
  <inkml:trace contextRef="#ctx0" brushRef="#br1" timeOffset="4042.75">23714 1591 115 0,'12'0'197'0,"-3"0"-69"15,-9 0-6-15,0 0-36 0,3 0-16 16,2 0 0-16,-2 0 8 16,3-9 19-16,-3-3 10 15,5-7-38-15,0-19-29 16,4-14-20-16,0-13-5 0,-4-5 30 16,-8-7 4-16,-12-1 0 15,-13 6-12-15,-15 6-17 16,-13 9 1-16,-12 13-4 15,-3 14 5-15,-6 19-10 16,1 20-6-16,-4 31 5 16,-4 37-4-16,7 45 6 0,12 46-5 15,19 31-3-15,21 24 4 16,22 13-5-16,25 1-9 16,21-10 11-16,7-10-3 0,3-6-9 15,4-11 2-15,-6-13 3 16,-5-15 7-16,-8-19-8 15,-12-15 4-15,-10-23-6 0,-2-18-1 16,-14-16-10-16,-3-15-23 16,0-13-24-16,-11-9-45 0,-9-7-66 15,-6-9-32 1,-7-7 9-16,-2-21 30 0,-10-21-99 16</inkml:trace>
  <inkml:trace contextRef="#ctx0" brushRef="#br1" timeOffset="4526.1">22448 3261 447 0,'-50'-26'247'0,"10"7"-74"0,11 2-88 16,13 2-65-16,16 2-30 16,8 1 0-16,20-5 7 15,29-7 8-15,29-4-1 0,23-13-1 16,21-4-4-16,12 0-2 15,5-4-1-15,-6 4-8 16,-6 2-15-16,-18-3-7 16,-11 6 3-16,-17 2 15 15,-16 5 7-15,-19 9 12 0,-15 8 18 16,-14 4 27-16,-7 9 5 16,-15 3 2-16,-3 0 5 15,0 0-26-15,-21 19-11 0,-7 13-7 16,-5 14-5-16,-4 11-1 15,6 8-2-15,5 3 1 16,15 2-9-16,11-1 0 16,8-8-6-16,8-11-4 15,8-11 0-15,9-9-5 0,13-11 2 16,1-19-1-16,2-3-3 16,-1-18 12-16,-11-12 1 15,-8-10 9-15,-21-7 6 0,-8-7 4 16,-17 5 2-16,-12 2-2 15,-4 5-8-15,-2 9-10 16,-4 8-10-16,5 3-29 0,3 9-53 16,6 7-53-16,7 9-20 15,7 0-29-15,11 0-13 16</inkml:trace>
  <inkml:trace contextRef="#ctx0" brushRef="#br1" timeOffset="4930.5">24018 2670 173 0,'36'-17'257'0,"-7"5"-56"16,-7 0-43-16,-11 5-70 16,1-2-37-16,-4 9-19 0,-5 0-2 15,-3 0-8-15,5 0-4 16,8 21 4-16,3 6 7 16,7 10-2-16,10 8-11 0,1 0-9 15,-3 1-2-15,-2-7 0 16,-7-2-5-16,-8-9 2 15,-1-12 6-15,-1-3-2 16,-4-13 1-16,-8 0 16 0,0 0 6 16,0-17-7-16,0-11-11 15,0-16-10-15,10-10 25 16,-1-3 3-16,7 5-7 16,10 7-9-16,2 9-8 0,8 7-10 15,7 8 9-15,-4 14-8 16,-4 7 3-16,-1 0 1 15,-6 0-3-15,-8 7 3 0,-4 6 3 16,-6-5 4-16,-6-8 2 16,-4 8-3-16,0-8 2 15,0 9-2-15,0-9-9 16,0 7-8-16,-8-7-33 16,-1 0-74-16,9 0-93 0,-8 0-53 15,8 0-50-15</inkml:trace>
  <inkml:trace contextRef="#ctx0" brushRef="#br1" timeOffset="5224.18">26016 1185 862 0,'-14'-41'309'0,"-29"16"-165"15,-13 25-118-15,-21 33-18 16,-18 47-1-16,-13 57 19 16,-16 45 27-16,-1 41 8 0,4 24-6 15,16 18-29-15,20 21-5 16,26 3-12-16,43 0 3 0,46-17-13 16,38-19 1-1,48-33-6-15,28-33-16 0,31-32-22 16,26-38-31-16,17-34-104 15,5-38-57-15,-5-45-27 0,-15-29-75 16</inkml:trace>
  <inkml:trace contextRef="#ctx0" brushRef="#br1" timeOffset="5740.12">27133 2153 228 0,'0'-13'246'15,"0"9"-72"-15,-8 4-82 0,-1 9-46 16,-8 24-21-16,-6 19-15 16,-14 22-2-16,-16 11 0 15,-6 8-5-15,-10 2 2 0,-9-11-3 16,1-9 3 0,-4-11-2-16,3-14 4 0,5-14-3 15,12-15-4-15,9-21-7 16,7-17-2-16,17-20 7 15,28-16 1-15,14-20-5 0,29-8 4 16,18-5 9-16,15 8 9 16,10 17 12-16,-1 16 1 15,-1 26 10-15,6 19 6 16,-4 23 8-16,-1 26-5 0,-4 16-12 16,-10 18-16-1,-11 5-4-15,-13 2-12 0,-10 0-18 16,-12-9-42-16,-1 42-174 15,-24-80 69 1,0-13-1-16,0-30-51 0</inkml:trace>
  <inkml:trace contextRef="#ctx0" brushRef="#br1" timeOffset="6471.45">27474 2404 426 0,'17'-43'216'0,"-10"14"-97"16,-2 15-61-16,-5 14-25 15,0 29-13-15,-12 13-11 16,-5 3 2-16,4-1-9 16,-2-4 1-16,3-10 2 0,12-11 0 15,0-2 5-15,0-17 4 16,0 0-18-16,7-19-17 16,10-23-12-16,11-20 6 15,9-19 6-15,7-9 7 0,5 2 14 16,-4 7-1-16,-5 14 2 15,-6 20 2-15,-3 13-3 16,-2 14 0-16,-1 12 3 16,-4 8-1-16,-3 0-6 15,-4 12-3-15,-6 0 1 16,0-3-3-16,-1-9 6 16,-10 0 8-16,0 0 0 0,0-13-2 15,0-7 1-15,0-8 15 16,-10-5 15-16,10 4 13 15,-8 6 11-15,8 5-1 16,0 6-18-16,0 12-23 16,0 25 17-16,0 32 26 15,0 37 20-15,0 28-16 0,0 25-29 16,-6 7-24-16,-11-2 1 16,-3-19-7-16,-5-19 3 15,5-21-5-15,4-22-2 16,-1-28-1-16,5-10 11 15,12-16-10-15,-12-17 4 16,12-21-6-16,0-20 2 0,9-23-15 16,11-22-3-16,13-11 4 15,3 2 20-15,2 19-1 16,-7 17-7-16,-2 23 1 16,2 24 1-16,6 12 12 0,4 33 0 15,0 12-11-15,-1 4 2 16,-1 0-12-16,-1-9-7 15,-6-7 0-15,-4-13 12 16,-2-20 14-16,-9-17-9 16,-6-26-5-16,-8-31 4 15,-3-25 1-15,-19-18 16 16,-9-9 8-16,-15 3 27 0,-5 14 32 16,-8 23-40-16,-4 20-40 15,-5 26-31-15,3 22-95 16,5 33-95-16,8 28-54 15,13 28-54-15</inkml:trace>
  <inkml:trace contextRef="#ctx0" brushRef="#br1" timeOffset="6690.35">29151 2691 809 0,'17'-9'341'16,"-5"9"-191"-16,-4 0-96 15,0 16-44-15,-8 17-4 16,0 12-6-16,-16 20-3 16,-16 20-43-16,-13 17-119 0,-14 17-95 15,-6 2-47-15,2-3-279 16</inkml:trace>
  <inkml:trace contextRef="#ctx0" brushRef="#br1" timeOffset="7404.48">29813 1457 517 0,'0'-49'270'0,"0"10"-118"0,0 9-84 16,0 10-60 0,0 8-12-16,0 7-1 0,0 17 8 15,0 25 25 1,0 32 10-16,0 32-11 15,-8 30-8-15,-13 15-10 0,-2 6-2 16,-11-14 1-16,3-24-11 16,1-26-2-16,7-21 7 15,3-23-9-15,-5-16-19 16,-1-21-15-16,4-14 0 16,2-21 14-16,2-12 12 15,10-10 15-15,8-2 10 0,8 2 2 16,10 14-12-1,5 8 3-15,6 15 1 0,12 13-4 16,2 17 3-16,14 15 6 16,12 13-2-16,5 7-4 15,-1 2 1-15,-8-10-4 16,-11-7 1-16,-15-8 3 16,-10-10 25-16,-14-19 6 15,-15-7-17-15,0-21-20 16,-18-22-1-16,-8-15 5 0,-4-20-1 15,-1-9 4-15,-1-7-8 16,8-6 0 0,-1 10-11-16,4 11-34 15,5 16-41-15,9 19-61 0,7 10-27 16,0 13-92-16</inkml:trace>
  <inkml:trace contextRef="#ctx0" brushRef="#br1" timeOffset="7621.17">30171 2003 296 0,'0'73'155'0,"-17"-4"-56"16,-14 4-49-16,-16 13-21 15,-5 7-16-15,-4 4-6 16,6-7-4-16,14-9-3 16,6-10 2-16,13-19 0 15,17-11 1-15,0-9-1 16,6-7-4-16,19-4 3 15,12-10-3-15,12-11-7 16,11 0-29-16,4-8-45 16,1-16-114-16</inkml:trace>
  <inkml:trace contextRef="#ctx0" brushRef="#br1" timeOffset="8236.2">30406 1884 104 0,'20'-29'199'0,"0"6"-51"16,-3 1-29-16,-5 5-50 16,-4 6-29-16,0 3-10 15,-3 4 9-15,-5 4 24 0,0 0 8 16,0 0-20-16,-13 0-10 15,2 0-14-15,-2 0 5 16,5 0-7-16,-6 0 0 16,6 0-12-16,8 0-3 15,0 0-4-15,0-3-4 16,0-1-19-16,5-6-25 16,7-5 4-16,8-6-32 15,5-2 28-15,7 0 21 16,-2 12 12-16,-10 3-2 15,-5 8-1-15,-11 19 10 16,-4 20 0-16,-14 8 1 16,-19 10 1-16,-16 5 1 0,-4-4 2 15,-4-14 2-15,4-12 11 16,1-21-2-16,7-11-3 16,4-23-6-16,3-13 0 15,10-19-1-15,9-13-6 16,2-4-1-16,17-6-6 15,0 4-25-15,13 10-63 16,10 2-52-16,19 12-91 16</inkml:trace>
  <inkml:trace contextRef="#ctx0" brushRef="#br1" timeOffset="8767.79">30649 1953 153 0,'17'93'211'16,"-13"-7"-86"-16,-4-9-53 15,-21-8-38-15,-15 0-15 16,-16-3-1-16,-13-13-4 16,-2-8 5-16,7-13-3 15,13-10 15-15,9-22-9 16,11-5-3-16,6-16 0 16,7-12 15-16,14-7 3 15,9 0 0-15,3 6-4 16,2 6-19-16,-6 8-8 0,8 8-2 15,-1 12-2-15,11 12 0 16,5 5-10-16,10 7-9 16,11 0-31-16,5-4-35 15,5-13-4-15,8-14-1 16,-2-21 0-16,5-29-16 16,-4-21 10-16,-4-20 30 15,-13-19 18-15,-8-17 52 16,-14-9 42-16,-15 5 81 15,-26-94 99 1,-7 147-142 0,2 20-24-16,4 15-35 0,12 17-14 0,0 21-6 15,9 29 10-15,16 35 16 16,12 50 34-16,14 45 19 16,10 45-27-1,5 23-16-15,-10 8-23 0,-2 2-10 16,-15-14-9-16,-13-15 0 15,-17-21-12-15,-9-20-31 16,-26-25-32-16,-11-25-34 16,-11-19-35-16,-9-29-9 15,-16-32-71-15</inkml:trace>
  <inkml:trace contextRef="#ctx0" brushRef="#br1" timeOffset="9170.67">29582 1741 193 0,'-52'-16'258'0,"15"-4"-100"15,25-14-94-15,30-5-55 16,36-11-6-16,36-11-3 16,37-3 9-16,26-5 0 15,21 4 7-15,13 3 12 16,1 5 17-16,-11 10 3 15,-19 4-16-15,-27 11-9 16,-33 7-7-16,-26 10 8 16,-19 1-4-16,-19 7-12 15,-14 7-32-15,-14 0-23 0,-6 0-50 16,0 0-42-16,-6 0-47 16,-6 12-37-16</inkml:trace>
  <inkml:trace contextRef="#ctx0" brushRef="#br1" timeOffset="9933.39">32407 2145 81 0,'0'-5'260'0,"0"1"-71"16,0 4-21-16,-8 0-61 15,8 0-54-15,0 0-26 16,-8 0-11-16,0 0 1 15,8 0-2-15,-7 0-5 0,7 0-7 16,-8 0-1 0,8 0-1-16,0 0 3 15,0 0-6 1,0 0-3-16,0-4 0 16,0 0-1-16,3-1-3 0,2 5 6 15,-5 0 4 1,0 0-4-16,0 0 1 15,0 0 6 1,0 0-3-16,-8 0 5 16,-8 9-3-16,-5 4 0 15,-4-1 0-15,2-1-3 16,2-11 1-16,3 10 5 16,10-10-4-16,8 0 1 15,0 0 2-15,0-14-1 0,13-1-1 16,4-6 3-16,0 4-2 15,3 6 2-15,-6 3-4 16,4 8 6-16,2 0-6 16,1 19-4-16,-6 10 2 15,-2 9-4-15,-13 5-15 16,-13 12-49-16,-15 9-68 16,-18 9-23-16,-5 0-83 15</inkml:trace>
  <inkml:trace contextRef="#ctx0" brushRef="#br1" timeOffset="11098.23">32803 1123 307 0,'0'-12'147'16,"-8"3"-65"-16,-6 9-42 15,-10 17-17-15,-8 23-11 16,-9 26 0-16,-3 23 1 15,-2 17-3-15,10 3-7 16,7 1-1-16,15-11-1 16,14 34 7-1,0-91 4-15,9-21 0 0,8-31-2 16,8-22-9-16,0-24-8 16,-2-23 3-16,-5-14 2 15,-10-4 6-15,-8 7 34 16,0 17 10-16,0 11-14 15,0 16-10-15,0 16-16 0,0 9-8 16,0 8 1 0,0 6-9-16,0 7 7 15,0 17 3-15,0 11-7 0,8 13 6 16,4 6-2-16,4 6 2 16,1-3-1-16,3-10-2 15,0-7-6-15,4-9 1 16,6-7-5-16,-5-17 3 15,10-12 2-15,1-22 1 0,1-10 2 16,-4-9 2-16,-6-8 6 16,-5 4 2-16,-6 4 12 15,-8 5-2-15,-8 6 8 16,0 6-6-16,0 8-3 16,0 7-3-16,-8 6-15 15,8 1-27-15,-8 14-23 16,0 21-23-16,8 15-34 15,-10 21-103-15</inkml:trace>
  <inkml:trace contextRef="#ctx0" brushRef="#br1" timeOffset="11239.41">32945 2397 322 0,'-22'45'251'15,"7"-12"-53"-15,-2-14-106 16,6-10-105-16,11-14-65 15,-14-23-23-15,7-21-10 16,7-28-37-16,7-25-4 0,10-24-105 16</inkml:trace>
  <inkml:trace contextRef="#ctx0" brushRef="#br1" timeOffset="11714.29">33199 1114 96 0,'29'-43'209'15,"-4"10"-90"-15,-6 16-32 16,-6 17-22-16,-5 12 3 15,0 17 5-15,-8 11 5 16,0 10-28-16,0 6-23 16,-8 6-11-16,-4-9-8 15,3-7-4-15,9-11-1 16,0-12-3-16,0-6 5 0,0-4-3 16,0-13 6-16,0 0-1 15,13-4-7-15,0-12 2 16,4-5-2-16,0-3 1 15,1 3-4-15,-2 8-1 0,1 6 0 16,-3 2 6-16,0 5-7 16,-2 0 5-16,1 0 2 15,-6 0-5-15,1 0 0 16,-3 0 4-16,-2 0-1 16,6 0 0-16,-6-4 7 15,2-8-7-15,3-7-1 0,1-15-4 16,-2-5 5-16,1-11 0 15,0 1-2-15,1 5 4 16,-4 6 6-16,-5 14-3 16,0 5-3-16,0 5 0 0,0 8-11 15,0 6 1-15,0 0 0 16,0 0 2-16,0 0-6 16,0 11 0-16,0 5-1 15,0-4-30-15,0-3-26 16,0-9-33-16,0 8-47 15,0-8-85-15</inkml:trace>
  <inkml:trace contextRef="#ctx0" brushRef="#br1" timeOffset="12013.5">33647 439 392 0,'-17'-20'157'0,"-1"4"-70"16,4 0-41-16,3 4 3 16,2 3 24-16,9 4 26 15,0 2 0-15,0 3 0 16,0 0-27-16,0 0-34 0,12 0-20 16,10 8 0-16,17 13-9 15,12 19 6-15,14 17-3 16,9 29 5-16,-48 23-6 0,-26 26 3 15,0 32-9-15,0 21 3 16,0 12-14-16,0 6-49 16,0 5-124-16,0-4-82 0,0-10-51 15</inkml:trace>
  <inkml:trace contextRef="#ctx0" brushRef="#br1" timeOffset="13543.77">25482 5224 502 0,'-82'-30'329'15,"-9"10"-156"-15,-7 12-119 0,-7 24-88 16,-8 20-1-16,-5 26 18 16,1 19 10-16,10 9 10 0,22-2 7 15,20 2-5-15,29-9-8 16,28-7-16-16,24-8-13 16,25-9-29-16,19-14-16 0,8-10-3 15,11-12 28-15,-6-4 24 16,-4-10 11-16,-11-7 10 0,-18 8 8 15,-8 1 3-15,-13 3 5 16,-10 8 9-16,-9 8 4 16,-20 8-2-16,-8 13-5 0,-9 13-6 15,-3 7 2-15,-5 4 2 16,0 1-5-16,0-5-2 0,8 0-1 16,9 0 2-16,13-3-4 15,6-6-1-15,9-3-1 16,0-7 0-16,0-6-2 0,0-7 2 15,0-10-1-15,0 11 0 16,0-26 4-16,0-4-10 16,5-8-17-1,-1 9-25-15,0-9-22 0,1 12-24 16,1 4-62-16,2 0-14 16</inkml:trace>
  <inkml:trace contextRef="#ctx0" brushRef="#br1" timeOffset="14143.19">25654 11801 501 0,'-57'130'335'16,"29"-82"-262"-16,5-11-42 16,10-8-14-16,13-13-12 0,13-4-1 15,14-12 3-15,10 0-11 16,12 0 8-16,5 17-6 0,6 2 1 15,1 14 2-15,-9 9 3 16,2 2 9-16,-14 8 11 0,-4 10 18 16,-7 7 6-16,-4-1-16 15,-6 1-14-15,-2 0-10 16,7-2 2-16,9-10-4 0,7-5-14 16,13-7 2-16,7-7-1 15,10-7-7-15,3 3 4 0,-1-6 0 16,-2 0 5-16,-5 5 1 15,-3-2 6-15,37 36 14 16,-28 6 29 0,-48-27-12-16,-6 1 14 15,-6 10 8-15,-11 8-5 0,0 8-4 16,-22 6-8-16,-16 2-5 16,-10-1-11-16,-16-2-3 0,-10-4-8 15,-12-10-13-15,-10-8-22 16,-10-2-4-16,-5-12-20 0,-2-7-5 15,-2-1-17-15,2-10-26 16,11-8-6-16,10-16-14 16,10-12-49-16,10-20-9 0,7-18-49 15,5-22-204-15</inkml:trace>
  <inkml:trace contextRef="#ctx0" brushRef="#br1" timeOffset="15724.08">13201 1425 396 0,'6'-43'253'15,"3"12"-81"1,-9 6-82-16,0 13-49 0,0 12-29 16,0 16-2-16,-12 36 8 0,-7 48 17 15,-10 42 17 1,1 41-3-16,0 24-18 0,7 21-12 15,21 5-9-15,9-1-2 16,17-4-8-16,20-9-5 16,7-24 3-16,12-24 2 0,3-24-1 15,5-26-10-15,1-30-1 16,-1-27-7-16,-8-22 6 0,-8-18 4 16,-13-11-3-16,-6-13 13 15,-7-9-12-15,-5-11-18 16,-7-9-45-16,-2-7-28 15,-9-9-36-15,-8-12-21 0,0-4-58 16</inkml:trace>
  <inkml:trace contextRef="#ctx0" brushRef="#br1" timeOffset="16606.37">13814 2054 342 0,'0'-23'162'0,"0"2"-63"15,0 4-46-15,8 2-21 16,-3 6-11-16,-1 5-7 0,3 4-4 15,9 13 1-15,4 16 3 16,9 15 15-16,4 21 2 16,-1 21-9-16,-4 7-6 15,-3 13-5-15,-9-1 0 0,-7-1-9 16,-9-11-1-16,0-17 1 16,-9-19-1-16,9-12 1 15,-12-12 6-15,12-12-4 0,-12-14 1 16,3-7-15-16,-2-20 10 15,11-9 9-15,0-7-6 16,0-4 0-16,11-1 5 0,6 1-4 16,4 7-4-16,1 9 0 15,11 4 6-15,5 7-4 16,6 13-2-16,5 0 3 16,4 13-4-16,-4-2-1 0,-10 1 0 15,-2-3 3-15,-9 3-3 16,-6-12-2-16,-11 12 1 15,-1-12 4-15,-7 7-3 0,-3-7 6 16,0 0 10-16,0-12-4 16,-13-16-3-16,-3-20 2 15,-4-21-1-15,-2-18-2 0,-1-11 0 16,3-4 5 0,0 5 15-16,-4 8 1 0,3 11-10 15,1 14-10-15,7 10-4 16,1 18-22-16,12 8-50 15,-8 10-47-15,8 6-38 0,0 12-30 16,0 0-32-16</inkml:trace>
  <inkml:trace contextRef="#ctx0" brushRef="#br1" timeOffset="16855.5">14317 2417 282 0,'0'81'142'0,"0"5"-52"16,-16 4-27-16,-9 3-18 15,-3 9-12-15,-4 1-4 0,-1-6-6 16,9-12 4-16,8-11-9 16,8-22-5-16,8-15 0 15,11-12 4-15,18-8-6 0,12-17-3 16,11-5-3-16,18-13-2 16,10-1 3-16,1-6-6 0,1 1 6 15,-14 0-5-15,-6-1-4 16,-8 5-14-16,-15-1-32 15,-10-3-58-15,-12-4-40 0,-9-8-71 16</inkml:trace>
  <inkml:trace contextRef="#ctx0" brushRef="#br1" timeOffset="17288.82">14934 1701 331 0,'9'-41'153'0,"-1"17"-75"16,-8 12-41-16,0 12-19 0,0 15 0 16,0 10 1-16,0-5-1 15,-8 1-7-15,8-5 4 16,-9-8 0-16,9-8 8 16,0 0 1-16,0 0 3 15,0 0-6-15,0 0-7 0,0-12-12 16,4-4-2-16,4-1 0 15,0 4-2-15,6 6-4 16,-2 7 2-16,8 18-3 0,-1 10 7 16,6 15 0-16,-1 14-4 15,-2 12 2-15,-8 5 3 16,-5 4-1-16,-9-5-5 0,0-9-1 16,-17-11 1-16,-3-11 6 15,-12-15 3-15,-9-13 4 16,-3-14 2-16,-8-18 7 15,-2-5-3-15,2-14-3 16,-2-8-1-16,5-4-5 0,14 1-11 16,4 2-6-16,9 6-19 15,10 4-37-15,12 8-31 16,0 7-40-16,12 4-50 0,10 5 32 16</inkml:trace>
  <inkml:trace contextRef="#ctx0" brushRef="#br1" timeOffset="17588.34">14898 2116 59 0,'40'74'218'0,"-3"2"-85"16,-9 2-55-16,-7 4-30 16,-13-2-16-16,-8 3-7 15,0-7-3-15,-16-2 1 16,-9-9-8-16,2-16-3 0,-2-9-2 16,8-11 9-16,2-16-4 15,-2-13-1-15,4-13 4 0,1-16 3 16,4-11 0-16,8-17-7 15,0-8 0-15,11-7-2 16,3 2 19-16,2 9-10 0,0 15-2 16,0 13-7-16,9 13 12 15,7 20 1-15,9 13-8 16,8 15-3-16,0 13-11 16,4 13-2-16,-5-2-28 15,1 1-37-15,-9-4-40 0,1-8-18 16,-4-9-25-16,-3-15-27 15,-12-17 1-15</inkml:trace>
  <inkml:trace contextRef="#ctx0" brushRef="#br1" timeOffset="17837.86">15514 1534 437 0,'-27'-114'225'15,"3"24"-40"-15,-1 26-74 0,9 14-40 16,4 14-28-16,4 13-21 15,8 5-22-15,12 43 5 16,12 36 5 0,12 40-2-16,9 34-2 0,4 24-2 15,47 190-6 1,-53-178 0-16,-4-7-25 16,-5-19-26-16,-6-10-48 0,-3-12-33 15,-14-13-16-15,-11-17-56 16,-8-15-9-16</inkml:trace>
  <inkml:trace contextRef="#ctx0" brushRef="#br1" timeOffset="18136.56">14200 2010 284 0,'-54'-17'206'0,"19"2"-98"0,13-6-62 15,22-2-34-15,32-15-6 16,30-10-3-16,36-14-3 16,24-7 4-16,24-9 6 15,11 2 1-15,-2 2-4 0,-8 10-6 16,-20 8-9-16,-20 6 0 15,-17 13-21-15,-20 4-6 16,-18 9-8-16,-17 3-18 16,-10 5-67-16,-8 4-49 0</inkml:trace>
  <inkml:trace contextRef="#ctx0" brushRef="#br1" timeOffset="18403.49">15889 553 570 0,'-8'-50'335'0,"8"10"-135"16,0 9-112-16,15 10-57 0,24 13-26 15,21 24 7-15,28 28 6 16,26 30 16-16,20 40 3 15,4 45 0-15,1 45-13 16,-20 39-12-16,-23 26-13 16,-36 12-59-16,-36 7-105 15,-35-3-56-15,-34-4-8 0,-28-11-45 16</inkml:trace>
  <inkml:trace contextRef="#ctx0" brushRef="#br1" timeOffset="19434.55">10261 5601 660 0,'-50'-45'204'16,"-1"13"-95"-16,-6 11-79 16,-5 14-38-16,-2 7 3 15,-6 23 8-15,-3 14 11 0,0 8-2 16,4 11-3-16,3 9-4 15,15 6-3-15,5 5 0 0,10 5-4 16,7 2 0-16,9-7 1 16,7 2-5-16,13-4-9 15,5-10-4-15,12-2-9 0,7-15-16 16,17-9 1-16,7-14-8 16,17-4 19-16,5-7 4 15,2 4 12-15,-7-5 4 0,-9 4 6 16,-11 8 2-16,-11 8 13 15,-14 10 4-15,-20 6 3 16,-8 13-1-16,-18 8-7 0,-10 5 5 16,1-1 1-16,-3-4 1 15,5-8-6-15,6-12-2 0,10-9-6 16,17-3 2-16,0-7-6 16,8-16 2-16,12 0 1 0,5-7-3 15,4 1 3-15,-1 0 1 16,-4-1 6-16,-3 6-7 0,-1 4 10 15,-4 3 5-15,-3 10-3 16,-5 14-7-16,0 9-2 16,-4 12 0-16,-4 4 3 15,0 8-5-15,0 6-3 0,8-2 0 16,3-5-12-16,11 7-42 16,-2 2-55-16,3 1-75 0,2-1-66 15</inkml:trace>
  <inkml:trace contextRef="#ctx0" brushRef="#br1" timeOffset="20049.91">10850 13408 661 0,'-12'21'263'16,"12"-6"-145"-16,0-2-140 0,0-13-75 15,20-13-1-15,16-2 50 16,13-6 27-16,4 5 12 0,7 4 5 16,2 12 6-16,-2 12 2 15,2 12 2-15,-6 21 17 0,-3 16 22 16,-13 20 14-16,-6 17 12 16,-11 16-8-16,-11 9-5 0,-12 2-2 15,0 2-23-15,-12-5-10 16,-1-16-9-16,13-17-12 0,0-16-5 15,5-16-7-15,12-12-6 16,16-12-13-16,10-17-6 16,19-4 5-16,6-12 1 0,14 0 5 15,3 0 12-15,5 13 5 16,-9 3 5-16,-4 8 19 16,-12 8 15-16,-13 14 26 0,-14 6 10 15,-14 17 6-15,-13 9-11 16,-11 11-2-16,-17 10-18 0,-9-2-15 15,-16 1-12-15,-15-4-4 16,-5-5-9-16,-9-4-7 0,-16-7-25 16,-6-4-17-16,-7-5-23 15,-3-9-14-15,2-11-26 16,3-13-47-16,5-10-16 0,8-19-5 16,7-14-64-16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54:06.6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9806 5736 647 0,'-16'-33'242'0,"-4"4"-99"16,2 5-45-16,2 8 34 16,4 4 6-16,1 8-41 0,3 4-48 15,0 19-25-15,8 26 0 16,-9 29 12-16,9 32 11 15,0 19-10-15,13 14-23 16,10-4 1-16,14-9-8 0,11-12-4 16,9-21-2-16,5-15 0 15,-1-22-5-15,-1-15-5 0,2-17 4 16,-2-24-8-16,-3-7 5 16,-3-27-12-16,-2-15 6 15,-8-24 1-15,-11-11-18 0,-4-10 22 16,-13 0 30-16,-10 12 19 15,-6 17 4-15,0 16 3 0,0 13-20 16,0 15-21-16,0 13-12 16,0 25 10-16,9 19-2 15,12 17-1-15,6 16-4 16,16 0 11-16,4 1-8 0,10-9-6 16,13-17 4-16,2-7 3 15,9-16-3-15,1-13 2 0,-6-8 3 16,-11-17-10-16,-8-7 7 15,-8-9 3-15,-11-11-1 16,-14-9-3-16,-12-17-1 0,-12-7 9 16,-12-4-5-16,-6 3 0 15,-4 9 19-15,0 9-10 0,-2 10-13 16,5 14 7-16,-3 8-10 16,11 3-21-16,-2 9-74 15,5 7-111-15,-4 2-111 16,-1 2-28-16,4-2-25 0</inkml:trace>
  <inkml:trace contextRef="#ctx0" brushRef="#br0" timeOffset="632.38">11528 5022 585 0,'3'-44'292'16,"-3"7"-86"-16,0 13-61 15,0 3-23-15,0 13-35 0,0 8-39 16,0 19-4-16,8 31 68 16,1 31-4-16,2 43-24 15,2 39-13-15,0 23-28 0,-5 13-22 16,0-2-6-16,-5-19-2 16,1-19-9-16,1-28-8 0,-2-26 8 15,2-27-2-15,-5-21 6 16,0-17-4-16,0-11 11 15,3-17 3-15,2-12-18 16,4-24 0-16,3-30 0 0,8-18 0 16,4-27 0-16,8-7 0 15,5 9 0-15,0 19 0 16,-9 17 0-16,-3 20 0 0,-1 26 0 16,8 15 0-16,9 24 0 15,8 17 0-15,3 7 0 0,5 6 0 16,5-2 0-16,-1 1 0 15,-1-8 0 1,65 11 0-16,-68-44-75 16,-4-12-11-16,-8-7 26 15,-5-17 29-15,-3-21 17 0,-9-24 12 16,-8-21 7-16,-4-12 18 0,-7-12 19 16,-9 0 29-16,0 17 48 15,-9 16-111-15,9 19-8 16,-8 17 0-16,8 17 0 0,0 11 0 15,0 38 0 1,8 31 0-16,6 27 0 0,2 19 0 16,0 6 0-16,0 7 0 15,1-6 0-15,-6-7 0 16,2-14 0-16,-5-9 0 0,0-19 0 16,1-10-29-16,-6-11-242 15,-3-9-39-15,0-9-3 16,0-17 17-16,0-17 19 0,-17-23 17 15</inkml:trace>
  <inkml:trace contextRef="#ctx0" brushRef="#br0" timeOffset="900.03">12766 5368 227 0,'-22'-134'289'16,"-4"25"-83"-16,-4 22-28 0,7 23-51 16,2 19-37-16,5 12-24 15,4 9-26-15,12 12-22 0,0 12 1 16,0 16-6-16,12 8-1 15,8 9-6-15,13 3-2 16,4-4-11-16,-2-2-15 16,3-6 1-16,-6-12 1 0,-4-12 6 15,-3-4 7-15,-10-16 14 16,-7-9 5-16,-8-7 13 0,-11-5 2 16,-14-3-3-16,-4 0 8 15,-6 5-13-15,-3 8-13 0,-2 9-19 16,0 11-18-16,-5 11-38 15,0 16-42-15,0 13-69 16,5 11-40-16,4 8-73 0</inkml:trace>
  <inkml:trace contextRef="#ctx0" brushRef="#br0" timeOffset="1198.49">13250 4501 1037 0,'0'-45'508'0,"0"9"-245"16,0 12-151-16,0 8-67 0,0 4-30 16,4 12-6-16,3 28 8 15,1 32 24-15,4 38-41 16,4 36 0-16,2 33 0 15,-4 28 0-15,0 23 0 0,-3 1 0 16,3-8 0-16,-3-19 0 16,1-25 0-16,0-25 0 0,1-27-31 15,-1-26-370-15,-4-24-58 16,4-25 33-16,1-28 71 0</inkml:trace>
  <inkml:trace contextRef="#ctx0" brushRef="#br0" timeOffset="1664.08">13705 5479 679 0,'-14'-9'251'15,"14"9"-131"-15,0 26-58 16,0 2-26-16,14 4 8 0,0 1 23 16,12 0-13-16,2-5-12 15,8-9-14-15,13-6-15 0,7-13-10 16,15-8 1-16,-6-16-10 15,0-14-5-15,-9-9 8 16,-8-11 1-16,-11-7 2 0,-12-3 10 16,-13-3 10-16,-12 7 9 15,0 3-2-15,-17 11 15 16,-7 9-6-16,0 9 14 0,-4 8-17 16,-4 15-8-16,-7 18 6 15,-12 23 25 1,-11 33 25-16,-7 38 32 0,1 19-20 0,3 16-73 15,16 0-20-15,16-11 0 16,17-18 0-16,19-10 0 0,23-18 0 16,18-17 0-16,21-14 0 15,25-22 0-15,21-20 0 16,9-16 0-16,14-17 0 0,5-16 0 16,-6-7 0-16,-8-2 0 15,-14 3 0-15,-21 2 0 0,-22 7 0 16,-15 7 0-16,-19 6 0 15,-15 5-26-15,-10 3-234 16,-9 1-57-16,-14 8-15 16,-6 4 9-16,-12 4-20 0</inkml:trace>
  <inkml:trace contextRef="#ctx0" brushRef="#br0" timeOffset="2862.83">969 6615 260 0,'-33'-57'216'0,"-2"13"-45"0,-6 10-72 16,4 10-51-16,-4 12-23 15,0 12 4-15,6 20 3 0,2 24 1 16,5 25 0 0,7 26 4-16,5 19 0 0,16 15-9 15,0 10-14-15,16 6-9 16,8 3-4-16,6-11-4 16,1-10-25-16,1-16-39 15,1-18-53-15,-4-15-33 0,-9-17-54 16,-7-20-26-16</inkml:trace>
  <inkml:trace contextRef="#ctx0" brushRef="#br0" timeOffset="3228.39">441 7743 367 0,'-16'-29'219'0,"3"3"-71"0,13 3-89 15,18-1-34-15,10-9-11 16,20-9-10-16,18-2 1 15,10-6-7-15,14 2-9 0,8-1-1 16,-10 8 4-16,-9 9 4 16,-20 3 5-16,-13 13 27 15,-13 4 35-15,-17 7-4 16,-13 5-11-16,-3 26 21 0,-17 14 12 16,-2 13-13-1,-5 12-11-15,3 8-30 0,10-4-6 16,11-3-8-16,0-10-5 15,3-6-7-15,12-17-3 16,7-8 0-16,3-19-1 16,-1-12 4-16,-5-16 3 15,-5-18-6-15,-14-17-17 0,0-5 9 16,-25 1-8-16,-4 4-1 16,-4 14-24-16,-8 5-62 0,-3 13-88 15,-1 14-39-15,5 2-63 16</inkml:trace>
  <inkml:trace contextRef="#ctx0" brushRef="#br0" timeOffset="3860.76">1383 7233 348 0,'16'-17'354'0,"-7"5"39"15,-1 5-166-15,-8-1-110 16,5 2-51-16,1 6-19 15,7 26 35-15,12 10-11 0,8 13-12 16,4 11-27-16,-1 7-15 16,-1-6-4-16,-5-9-3 15,-10-12-10-15,-5-6 37 16,-7-13 43-16,-8-9 14 16,-11-33-94-1,-4-16 0-15,-2-16 0 16,1-12 0-16,16-9 0 0,0 5 0 15,11 8 0-15,11 12 0 16,10 13 0-16,8 15 0 16,4 18 0-16,5 3 0 15,-5 19 0-15,-3 9 0 16,-8 1 0-16,-4-4 0 0,-13-5 0 16,-4-8 0-16,-12 0 0 15,0-3 0 1,-9-9 0-16,-7 0 0 15,-1 0-237-15,-1-16-98 16,-4-13-6-16,5-11 79 16,17-26 56-16,0-18-5 0,14-23 41 15,14-7 64-15,9-4 60 16,12 4 71-16,-2 16 149 16,-1 22-8-16,-10 19 5 15,-12 16-22-15,-8 16-40 0,-8 25 41 16,-8 45 65-16,0 33 85 15,-16 24-32 1,-3 18-94-16,3 19-161 0,7 8-13 16,9 3 0-16,20 1 0 15,12-13 0-15,17-7 0 16,9-17 0-16,7-21-62 16,8-23-212-16,-5-17-75 15,-3-28-15-15,0-25-12 0,-5-21 81 16</inkml:trace>
  <inkml:trace contextRef="#ctx0" brushRef="#br0" timeOffset="4393.27">2996 6793 308 0,'-8'-24'374'0,"-6"3"-34"16,8 5-116 0,6 4-91-16,-9 4-50 0,9 8-39 15,0 0-13-15,0 20-14 16,5 13 1-16,2 16 1 16,5 8-12-16,1 8-1 15,-1 4-3-15,1-3-13 16,-5-10-48-16,0-12-108 0,0-6-92 15,-8-10-49-15,0-16-45 16</inkml:trace>
  <inkml:trace contextRef="#ctx0" brushRef="#br0" timeOffset="4552.93">2805 6178 553 0,'-16'-57'280'0,"3"13"-123"15,2 12-84-15,11 8-32 16,-9 7-27-16,9 4-27 16,0 9-65-16,0 4-47 15,9 25-39-15,2 3-99 0</inkml:trace>
  <inkml:trace contextRef="#ctx0" brushRef="#br0" timeOffset="4803.45">3268 6752 422 0,'0'-8'413'16,"-8"0"-89"-16,8-4-155 15,0-4-90-15,8-5-39 16,9-2-14-16,7-2-17 15,11-4-24-15,15 1-25 16,7-1-67-16,-5 5-58 0,-4 3-23 16,-1 9 0-16,-12 5 13 15,-10 7-24-15,-9 7 20 16</inkml:trace>
  <inkml:trace contextRef="#ctx0" brushRef="#br0" timeOffset="4975.96">3472 6789 113 0,'-43'45'236'0,"12"-8"-68"15,5-9-29-15,12-12-42 16,14-3-3-16,0-13-11 0,0 0-12 16,3 0-19-1,14-13-26-15,12-3-14 16,10-9-14-16,6 1-46 16,0-4-55-16,0-5-54 0,-10 2-69 15,-5-15-22-15</inkml:trace>
  <inkml:trace contextRef="#ctx0" brushRef="#br0" timeOffset="5276.09">3813 6195 392 0,'0'-29'286'0,"0"4"-11"16,0 10-92-16,0 3-28 15,0 0-16-15,0 7-35 16,0 5-39-16,0 0-31 15,0 29 15-15,8 11 27 16,7 13-29-16,10 9-11 16,0 3-10-16,-1 0-5 15,1-4-3-15,-3-8-13 0,-1-4-2 16,-4-8-2-16,-6-13 6 16,-3-5-14-16,0-5 6 15,-2-6-9-15,-6-5-16 0,3-7-35 16,-3 0-52-16,0 0-45 15,0 0-79 1,0-12-47-16,0-4 0 0,0-8 5 16</inkml:trace>
  <inkml:trace contextRef="#ctx0" brushRef="#br0" timeOffset="5716.04">4413 5955 438 0,'-8'0'245'16,"8"0"-90"-16,-13 11-82 15,5 10-30-15,8 4-11 16,0 8-3-16,0-5-11 15,0 1-4-15,5-10-7 16,4-1-4-16,-2-7 4 16,-4-11 0-16,5 0 1 0,-3 0 9 15,-1 0 0-15,1-9-15 16,3-1-18-16,-5-7-36 16,2 0-71-16,-5 1-78 15,0 8-78-15</inkml:trace>
  <inkml:trace contextRef="#ctx0" brushRef="#br0" timeOffset="5907.6">4596 6284 411 0,'11'7'208'0,"3"4"-92"16,-4 5-44-16,7 12 28 15,-1 9 53-15,1 7-21 0,-2 4-53 16,-1 6-40-16,-6 3-18 15,-8-4-36-15,0-1-97 16,0-2-80-16,-16-5-56 0,-5-15-66 16</inkml:trace>
  <inkml:trace contextRef="#ctx0" brushRef="#br0" timeOffset="6150.35">4876 5862 378 0,'20'-41'324'16,"-7"13"-92"-16,-6 11-66 15,-3 9-76-15,-4 19 43 0,5 18 45 16,3 21-15-16,0 14-62 16,4 14-45-16,1 3-29 15,-2 0-13-15,2-3-20 16,-2-14-42-16,3-7-89 15,-6-12-109-15,-5-12-58 16,-3-8-9-16,0-25-26 0</inkml:trace>
  <inkml:trace contextRef="#ctx0" brushRef="#br0" timeOffset="6336.72">4702 5368 460 0,'-21'-56'259'0,"4"12"-84"0,1 7-71 16,4 7 13-16,5 11-5 16,7 3-31-16,-8 4-55 15,8 2-40-15,0 6-53 0,0 4-53 16,0 0-40-16,10 14-18 16,7 1-55-16,-1 6-43 15</inkml:trace>
  <inkml:trace contextRef="#ctx0" brushRef="#br0" timeOffset="6806.56">5137 5394 444 0,'19'-29'299'16,"1"4"-78"-16,-4 5-93 15,0-1-35-15,6 4 2 0,-3 6 8 16,-2-1-18-16,-2 7-20 16,2 5-20-16,-4 0 0 15,-6 14 3-15,-2 5 11 0,-5 10 25 16,0 11 7-16,-9 14-23 16,-7 6-3-1,-1 9-56-15,-6 4-9 0,-2 2 0 16,5-3 0-16,5-7 0 15,1-8 0-15,14-12 0 16,0-7 0-16,0-11 0 16,0-2 0-16,16-8 0 0,14-17 0 15,6 0 0-15,9-5 0 16,7-7 0-16,6-4 0 16,-6-6 0-16,-7 3 0 15,-14 3 0-15,-2 4 0 0,-7 0 0 16,-8 0 0-16,-6 2 0 15,1 3 0-15,-9 3-36 16,0-1-183-16,0 2-51 16,-17 3-43-16,3 0 13 15,-8 0 32-15,-2 0-14 16</inkml:trace>
  <inkml:trace contextRef="#ctx0" brushRef="#br0" timeOffset="7338.42">5728 5022 217 0,'-8'-13'224'0,"8"3"-39"0,0 1-50 15,0 0-40-15,0 6-5 16,0-1-11-16,0 4-21 16,0 0-15-16,0 12 10 0,8 9 20 15,8 15 29-15,1 8 3 16,4 13-4-16,-2 12-3 15,6 14-22-15,-5 3-36 16,-3-6-22-16,0-3-10 0,-3-4-2 16,0-7-8-1,-3-8-30-15,-2-15-84 0,-5-5-92 16,1-10-46-16,-5-11-9 16,0-17 20-16,0-9-24 15</inkml:trace>
  <inkml:trace contextRef="#ctx0" brushRef="#br0" timeOffset="7671.35">6038 5194 213 0,'8'-69'222'0,"-5"7"-103"0,6 18-47 15,-9 6-20-15,0 14 19 16,0 8-11-16,0 8-5 16,0 8-11-16,0 17-7 15,4 7-14-15,4 9-6 16,0 3-3-16,4 4 5 0,4 2 2 15,9-5-11-15,4-5-9 16,-1-8 4-16,5-8 2 16,-1-16-7-16,3 0-2 15,-2 0 4-15,-4-10-9 0,-9-13-5 16,-7-9 6-16,-13-5 1 16,0-2 3-16,-16-4 5 15,-8 7 1-15,-9 3-7 16,-5 5 3-16,-3 4-2 15,6 7-2-15,-1 1-9 0,7 3-6 16,4 6-25-16,5 7-44 16,4 0-19-16,0 12-32 15,0 0-79-15</inkml:trace>
  <inkml:trace contextRef="#ctx0" brushRef="#br0" timeOffset="8816.49">6658 4688 209 0,'5'0'214'0,"-2"0"-49"0,-3 0-33 16,0 0-38-16,0 0-15 16,0 0-2-16,5 0 13 15,-1-4 5-15,1 1 1 16,-5-2 10-16,0 1 1 0,0-3-24 15,3-5-19 1,0-2-26-16,2 7-12 0,-5-6-20 16,0 5-13-16,0 0-38 15,0 8-62-15,0 0-110 16,0 0-103-16,0 0-59 0</inkml:trace>
  <inkml:trace contextRef="#ctx0" brushRef="#br0" timeOffset="9012.92">6841 5140 415 0,'21'26'172'16,"-5"2"-37"-16,-4 4-36 16,-4 10 17-16,-8 2-6 0,0 0-34 15,0 6-35-15,-12 2-20 16,-4 1-23-16,-8-4-76 15,-6-3-83-15,3-6-52 16,-6-12-62-16</inkml:trace>
  <inkml:trace contextRef="#ctx0" brushRef="#br0" timeOffset="9236.31">6999 4741 290 0,'22'-57'274'0,"-7"12"-70"15,-6 13-43-15,-1 12-81 16,-5 15-24-16,5 19 48 16,6 22 29-16,1 20-41 15,2 21-8-15,-1 9-29 0,1 4-21 16,-2-5-20-16,-3-2-14 16,1-14-36-16,-5-16-70 15,1-13-74-15,-9-15-52 0,0-25-86 16,-14-16-26-1</inkml:trace>
  <inkml:trace contextRef="#ctx0" brushRef="#br0" timeOffset="9409.07">6952 3993 545 0,'-26'-69'245'0,"6"12"-74"15,4 16-87-15,4 8-36 16,12 9-17-16,0 12-17 15,0 4-13-15,0 8-11 0,8 16-21 16,4 7-63-16,1 15-84 16,2-3-83-16</inkml:trace>
  <inkml:trace contextRef="#ctx0" brushRef="#br0" timeOffset="9648.37">7256 4639 338 0,'12'-13'316'0,"-1"-6"-138"0,6-6-83 16,6-3-46-16,11-8-27 15,3 0-9-15,2 3-6 16,6 4-6-16,5 8-18 15,-7 9-30-15,-8 0-44 0,-13 5-50 16,0 7-46-16,-11-5-48 16</inkml:trace>
  <inkml:trace contextRef="#ctx0" brushRef="#br0" timeOffset="9851.58">7376 4412 375 0,'-10'-16'187'0,"10"0"-80"15,0 4-41-15,0-2 29 16,0 7 19-16,0 7-30 0,0 0-32 16,0 7-23-1,0 14 7-15,15 12-13 0,5 12-11 16,5 3-4-16,4 5-21 16,2 0-53-16,3-7-70 15,-3-11-30-15,2-5-27 0,-4-11-45 16</inkml:trace>
  <inkml:trace contextRef="#ctx0" brushRef="#br0" timeOffset="10060.34">7864 4380 182 0,'0'-33'287'16,"0"4"-119"-16,0 5-79 15,0-1-46-15,5 5 4 0,4-1 44 16,1 1-18-16,12 0-33 15,5 0-17-15,6-1-14 16,3 2-6-16,1 2-15 0,-4 0-30 16,-4 5-40-16,-6 8-46 15,-7 0-22-15,-8-4-72 16,-8 3 15-16</inkml:trace>
  <inkml:trace contextRef="#ctx0" brushRef="#br0" timeOffset="10236.27">8023 3981 97 0,'-12'-12'268'0,"4"0"-85"16,8 2-74-16,-9 10-58 16,9 0-26-16,0 0 21 0,0 22 16 15,0 9-10-15,0 12-21 16,0 5-19-16,6 4-6 16,0 2-18-16,2-7-37 0,1-1-50 15,4-6-27-15,-6-7-64 16,-2-14-28-16</inkml:trace>
  <inkml:trace contextRef="#ctx0" brushRef="#br0" timeOffset="10433.69">8149 3569 486 0,'17'-52'148'0,"7"14"-57"16,12 19-20-16,18 19 5 15,2 19 16-15,10 22-15 0,-3 21 0 16,-1 23-23-16,-10 25-23 16,-11 16-13-16,-22 14-16 15,-19 5-82-15,-31 10-120 0,-31 3-85 16</inkml:trace>
  <inkml:trace contextRef="#ctx0" brushRef="#br0" timeOffset="11082.88">2431 8373 309 0,'0'-17'280'16,"0"5"-90"-1,0 5-92-15,-8 7-49 0,-1 0-28 16,1 0-8-16,-3 24 5 16,-1 12-11-16,0 9-3 15,-2 7 0-15,14 5 1 16,0-7-8-16,6-5-6 15,5-10-9-15,7-6-11 16,1-3-2-16,1-7-13 0,5-7-5 16,-5 0 18-16,-3-12 12 15,-9 13 16-15,0-13 10 16,-8 13 10-16,0-6 13 16,0 10 18-16,-8 3 10 15,-5 5 8-15,1-1-15 16,4 0-21-16,8 2-3 15,0-7-15-15,0 1 0 16,11-3-8-16,6-2 0 0,4-1-2 16,7-14-1-16,-1 0-4 15,8 0-18-15,-4 0-44 16,2 0-64-16,-1-4-56 16,-8-1-82-16</inkml:trace>
  <inkml:trace contextRef="#ctx0" brushRef="#br0" timeOffset="11548.3">2918 11149 708 0,'-12'74'582'0,"4"-15"-235"16,8-4-251-16,0-3-159 15,0 5-34-15,13-5 17 16,2 1 8-16,15-3-14 16,5-5-3-16,11-5 16 15,3 6 13-15,3-2 9 0,-4 4 25 16,-3 10 6-16,-13-2 14 16,-7 6 16-16,-12 2 18 15,-10 2-2-15,-3-6-13 16,0-3-9-16,0-7 2 15,0-11-3-15,13 0-6 0,3-8-1 16,17-2-3-16,11-1 3 16,18 1 4-16,14 4 4 15,9 3 7-15,0 13 19 0,-4 8 15 16,-10 5 16 0,-15 2 24-16,-16-3 19 0,-20 1 4 15,-20-2-21-15,-20 2-31 16,-17-6-18-16,-19-3-27 15,-13-3-11-15,-12-11 4 16,-4-9-57-16,-2-14-62 0,3-8-106 16,-2-8-58-16,9-16-6 15,4-9-52-15</inkml:trace>
  <inkml:trace contextRef="#ctx0" brushRef="#br0" timeOffset="13845.01">16472 4045 592 0,'9'-45'314'16,"-4"9"-88"-16,-5 15-112 0,0 19-55 15,-14 25 13-15,-5 42 48 16,-13 37 25-16,-4 36 17 0,-2 30-47 16,5 21-26-16,17 28-50 15,24 20-39-15,30-1 0 16,26-8 0-16,26-16 0 0,15-21 0 15,9-29 0-15,3-24 0 16,2-32 0-16,-9-25 0 16,-10-19 0-16,-10-21 0 0,-17-20-48 15,-8-14-26-15,-11-11-29 16,-15-11-34-16,-5-15-65 16,-14-2-63-16,-9-8-24 0,-2-10 10 15,-9 2-2-15</inkml:trace>
  <inkml:trace contextRef="#ctx0" brushRef="#br0" timeOffset="14510.68">18292 5063 72 0,'0'-13'204'0,"0"6"-7"0,-8-1-39 15,8-5-24-15,-8 5-32 16,8 3 1-16,0 3 24 0,-8 2 5 15,8-6 3-15,0 6-22 16,-9 0-34-16,9 0-31 16,-8 0-22-16,8 25-6 0,0 12 35 15,0 12-4-15,0 17-18 16,8 19-8-16,1 13-4 16,-1 9-12-16,5-7-6 0,-5-6 1 15,0-13-8-15,0-16-63 16,0-11-115-16,-2-19-86 15,-6-13-48-15,0-32-60 0</inkml:trace>
  <inkml:trace contextRef="#ctx0" brushRef="#br0" timeOffset="14810.01">18268 4351 673 0,'-17'-27'195'16,"3"4"-101"-16,1 23-46 15,13 0-26-15,0 17-8 16,0 0 0-16,0 2-4 16,13 2-4-16,1 0-4 0,11-5 1 15,9-3 3-15,2-13-5 16,0 0-2-16,-4-13 2 0,-3-7 0 16,-6-9 1-16,-6-8 4 15,-9-7 3-15,-8-1-4 16,-8 8 17-16,-9 13-1 0,3 7-15 15,-4 9-5-15,-2 8-11 16,-2 17-23-16,-9 15-36 16,0 12-71-16,-2 18-26 15,1 7-60-15,7 5-27 0</inkml:trace>
  <inkml:trace contextRef="#ctx0" brushRef="#br0" timeOffset="15242.48">19489 4705 954 0,'22'-21'255'15,"11"-7"-19"1,-33 28-168-1,0 0-11-15,0 9-10 0,0 14 2 16,-22 18-4-16,-6 17 8 16,-8 15-10-16,-9 12-17 0,-7 13-1 15,-5 3-14 1,0 6-9-16,10-14 0 0,4-15-4 16,16-18 6-16,7-18 3 0,2-10 1 15,18-12-5-15,0-7-3 16,0-13-2-16,5 0 8 15,16 0-1-15,10 0 11 16,20-9-7-16,9-3 10 0,8 0 6 31,140-20 24-31,-157 27-49 16,-10-3 4-16,-4 8-12 0,-12 0-32 16,-6 0-41-16,-7 0-81 15,1 0-110-15,-5 0-47 0,1 0 6 16,-1-8-6-16</inkml:trace>
  <inkml:trace contextRef="#ctx0" brushRef="#br0" timeOffset="15541.68">20201 4701 556 0,'12'-57'484'0,"-7"9"-19"16,-2 6-222-16,2 13-126 0,-2 5-61 15,-3 8-26-15,0 7-4 16,0 9-12-16,3 0-10 16,7 30 11-16,6 15 22 0,6 23-37 15,1 18 0-15,1 16 0 16,-3 8 0-16,-1 4 0 16,-1-1 0-16,-1-3 0 15,-2-8 0-15,-4-16 0 0,-1-17 0 16,-3-15 0-16,1-13 0 15,-9-10-182-15,4-11-92 0,-4-20-55 16,0-16-29-16,0-24 39 16,0-24 35-16</inkml:trace>
  <inkml:trace contextRef="#ctx0" brushRef="#br0" timeOffset="15841">20839 4375 258 0,'12'-32'218'0,"-3"13"-92"0,-6 19-42 15,-3 15 1 1,0 21 1-16,0 14-7 0,0 7-14 16,0 3-18-16,0 1-21 15,0 1-10-15,8-9-6 0,9-9-1 16,7-7-2-16,3-10 3 16,16-4-10-16,-4-12 1 0,6-11 2 15,0-17-1-15,-5-11 4 16,-7-13 17-16,-9-15 5 15,-13-9 20-15,-11-1 35 0,-14-3 10 16,-15 4-34-16,-7 4-26 16,-10 4-21-16,-2 7-8 15,-5 9-24-15,-1 13-26 16,6 12-75-16,4 13-100 0,3 10-46 16,10 14-39-16</inkml:trace>
  <inkml:trace contextRef="#ctx0" brushRef="#br0" timeOffset="16257.27">21575 3418 601 0,'-29'-57'488'16,"4"9"-178"-16,9 11-166 0,4 13-94 15,12 4-30-15,0 7-12 16,0 5-10-16,12 8 1 16,21 21 9-16,32 19 7 0,28 35-7 15,29 34 1 1,14 34-4-16,3 30 0 0,-12 27 3 15,-23 11-8-15,-25 5-4 16,-25 0 6-16,-29-5-5 0,-15-6 8 16,-20-18-1-16,-12-21 4 15,-7-24 8-15,-4-18 9 0,2-27-9 16,2-23-3-16,4-17-4 16,8-21-8-16,6-11 1 15,2-9-52-15,9-16-98 0,-12-5-160 16,-1-19-58-16,1-16-37 15</inkml:trace>
  <inkml:trace contextRef="#ctx0" brushRef="#br0" timeOffset="17139.91">15056 8137 839 0,'-94'-25'289'0,"-7"17"-150"16,-13 21-93-16,-11 19-49 0,-1 17 3 16,13 0 0-16,17 0-3 15,28-8-2-15,20-5-20 16,23 1-16-16,25-5-5 16,8 0 9-16,13 2-1 0,12-3-5 15,-1 7-8-15,1-3 10 16,-10 3 19-16,-7 3 9 0,-11 4 17 15,-13 7 16-15,-17 5 5 16,-7 8 7-16,-9 1-4 0,-2-2-13 16,4-2-3-1,12-6-9-15,6-8-2 0,13-6-1 16,8-5 0-16,21-9-10 0,14-8-1 16,19-7-4-16,7-6-4 15,4-7-5-15,0 0 3 16,-8 0 8-16,-8 0 8 0,-16 0 9 15,-9 0 16-15,-12 0 9 16,-12 21 29-16,-12 8 12 0,-17 15-6 16,-12 10 3-16,-8 6-8 15,-3 6-4-15,3-1-21 16,8-1-8-16,13 1-12 0,11 0-9 16,17 6 2-16,9-7-4 15,13 1-1-15,3-7-15 16,14-6-16-16,1-6-33 15,3-6-64-15,-4-7-64 0,-7-4-50 16,-4-2-57-16</inkml:trace>
  <inkml:trace contextRef="#ctx0" brushRef="#br0" timeOffset="17805.13">15881 15468 474 0,'-33'12'291'15,"1"-3"-103"-15,7-9-127 16,9 0-86-16,16 0-13 16,25-13 20-16,19-3 14 15,17-5 2-15,11 4-3 0,7 3 5 16,-7 4 1-16,-7 10 4 15,-17 0 14-15,-14 17 29 0,-20 12 37 16,-14 7 30-16,-14 9 17 16,-20 8-20-16,-1 0-24 0,-1 5-25 15,2-2-34-15,11 1-13 16,14 0-7-16,9-4-14 0,20-1 1 16,20-2 4-16,19-5-2 15,13 3 2-15,18 1-5 16,6 4 0-16,1 4 0 15,1 7 2-15,-13 2-3 0,-12 3 9 16,-11 0-5-16,-10-3 5 16,-11-1-3-16,-7-3 3 0,-8-6-6 15,0 1 6-15,-6-4-9 16,-4-5 5-16,4 6-2 0,6-2 6 16,-4 0-1-16,7 6-1 15,-4-6-4-15,-5 2-4 16,-4-1-6-16,-16 4-7 0,-11-5-15 15,-17 4-30-15,-23 2-30 16,-14-4-30-16,-11-10-38 16,-9-7-35-16,-5-13-36 0,-7-12-52 15</inkml:trace>
  <inkml:trace contextRef="#ctx0" brushRef="#br0" timeOffset="20267.16">12002 2364 352 0,'-11'-7'290'16,"3"-3"-45"-16,8 3-65 0,-9-1-19 15,9 4 11-15,0 4-6 16,0 0-44-16,0 0-50 16,0 0-41-16,0 12-21 15,0 16-2-15,0 13-4 0,0 16 3 16,0 12 0-16,0 9-9 16,0 2 3-16,4-1-3 15,1-6 7-15,3-8-13 0,0-11-56 16,-8-14-99-1,0-8-111-15,0-11-72 0,0-21-42 16</inkml:trace>
  <inkml:trace contextRef="#ctx0" brushRef="#br0" timeOffset="20425.07">11944 1689 721 0,'-23'-93'361'16,"-5"16"-173"-16,4 15-91 15,2 16-45-15,11 14-26 16,0 7-20-16,11 13-46 16,0 5-111-16,0 14-86 0,6 22-19 15,7 11-102-15</inkml:trace>
  <inkml:trace contextRef="#ctx0" brushRef="#br0" timeOffset="21000.04">12348 2178 395 0,'29'14'253'16,"-5"1"-121"-16,-9-4-70 15,-2 6-15-15,0 2 29 0,-1 9 17 16,-2 18 2-16,7 11-16 16,-1 12-33-16,2 9-12 15,-7-5-23-15,1-8-6 16,1-13-3-16,-5-14 1 15,1-10 1-15,-6-7-4 0,5-13 3 16,0-8-4-16,5-13-9 16,3-12-4-16,4-15 5 0,1-17 6 15,3-8 3-15,-1 1 4 16,-1 5 5-16,-6 14-2 16,0 13 1-16,-5 12-6 15,-2 12-2-15,4 16 8 0,6 16-6 16,11 14 1-16,2 1-4 15,1-2 4-15,-2-5-7 16,3-10-6-16,-3-22-6 16,6-12-2-16,7-26-18 0,5-31-14 15,2-28 11-15,-4-22 22 16,-7-14 15-16,-3-15 14 16,-8-4 26-16,-13 8 45 15,-8 18 40-15,-8 23 94 0,0 26-23 16,0 20-85-16,0 20-58 15,0 17-36-15,-8 20-6 16,8 39-5-16,0 44 4 16,0 34 9-16,8 26-14 0,4 11 2 15,5 3-2 1,-2-15-3-16,1-13-9 0,1-18-32 16,-1-22-76-16,-3-20-106 15,-2-16-65-15,-3-19-20 16,-8-22-31-16,0-20-9 0</inkml:trace>
  <inkml:trace contextRef="#ctx0" brushRef="#br0" timeOffset="21165.78">13196 2031 351 0,'-36'-45'376'16,"7"9"-97"-16,9 7-122 16,4 4-58-16,16 8-4 0,0 5-7 15,0 0-37-15,0 5-26 16,11-2-9-16,14 2-9 15,20-4-1-15,12 4-38 16,7 0-84-16,1-7-99 16,69-16-470-1</inkml:trace>
  <inkml:trace contextRef="#ctx0" brushRef="#br0" timeOffset="21415.94">14618 1461 1220 0,'-8'-17'389'0,"8"10"-211"16,-9 7-104-16,9 24-33 16,-9 28-1-16,1 33 11 0,8 27-4 15,0 17-40-15,0 10-7 16,0-1 0-16,5-7 0 15,4-17 0-15,3-16 0 0,0-18-60 16,-2-14-192-16,-4-18-131 16,2-19-27-16,-8-20-36 15</inkml:trace>
  <inkml:trace contextRef="#ctx0" brushRef="#br0" timeOffset="21681.98">14592 1014 489 0,'-11'-43'177'0,"11"16"-94"16,0 11-39-16,0 7-24 15,0 9-1-15,11 0-14 16,7 0-2-16,4 0-2 16,0 0-1-16,-2-7 1 15,-2-3 6-15,-4-6-2 0,-6-7 7 16,-8-7 38-16,-11 2 23 15,-5 0-19-15,-5 3-1 16,-7 5-30-16,0 8-16 16,2 5-18-16,3 7-63 0,-6 11-77 15,5 13-40-15,4 10-90 16</inkml:trace>
  <inkml:trace contextRef="#ctx0" brushRef="#br0" timeOffset="21931.61">15195 1603 939 0,'4'-12'404'0,"3"0"-215"15,2 3-106-15,2 2-42 16,5-5 13-16,13-5-8 15,8 2-16-15,11-8-16 16,14 0-12-16,7 3-41 0,-4 4-86 16,-5 6-108-16,-11 10-94 15,-8 0-27-15,-9 10-2 16</inkml:trace>
  <inkml:trace contextRef="#ctx0" brushRef="#br0" timeOffset="22115.99">15277 2010 512 0,'-54'36'306'16,"14"-6"-129"-16,10-11-95 16,20-7-39-16,10-12-10 15,10 0 12-15,14-7 8 16,22-14-4-16,14-7-20 0,18-5-15 16,10-3-5-1,7-1-21-15,-1-1-72 0,-6 7-114 16,-6-2-91-16,-17 0-79 15</inkml:trace>
  <inkml:trace contextRef="#ctx0" brushRef="#br0" timeOffset="22714.03">16684 1157 766 0,'21'-55'562'0,"-5"15"-218"16,1 6-176 0,-6 11-71-16,-8 6-5 0,-3 10-74 15,0 2-18-15,9 29 0 16,-1 26 0 0,5 19 0-16,4 25 0 15,-2 16 0-15,2 6 0 0,0 8 0 16,-2-16 0-16,-4-9 0 15,-2-21 0-15,-1-13 0 16,0-16 0-16,0-18 0 0,-2-10 0 16,-6-9 0-16,0-17 0 15,0-23 0 1,0-29 0-16,0-31 0 16,0-31 0-16,-9-12 0 15,1-6 0-15,8 2 0 0,-13 13 0 16,4 13 0-16,3 14 0 15,6 19 0-15,-12 15 0 16,12 15 0-16,-8 18 0 16,-1 8 0-16,9 8 0 0,-13 12 0 15,5 0 0-15,-4 7 0 16,-7 18 0-16,-16 7 0 16,-8 10 0-16,-13 7 0 15,-11-1 0-15,7-3 0 16,3-8 0-16,13-8 0 15,7-5 0-15,9-8 0 0,7 0 0 16,5-8 0-16,4-8 0 16,15 0-251 15,2 0-151-31,4 0-34 16,7-12-34-16</inkml:trace>
  <inkml:trace contextRef="#ctx0" brushRef="#br0" timeOffset="22996.37">17570 708 477 0,'0'24'297'16,"0"1"-139"-16,-12 4-78 15,0-1-36-15,12 2-7 16,-8-3-3-16,8 2-15 0,0-5-2 15,0-8-13-15,3-4 0 16,5 0-1-16,-5-12 7 16,3 0 13-16,-3-4 20 15,-3-12-23-15,0-9-14 0,0-8-6 16,0 2 0-16,0-3 0 16,0 7-31-16,-12 4-52 15,4 9-63 1,8 2-85-16,-11 3-104 0</inkml:trace>
  <inkml:trace contextRef="#ctx0" brushRef="#br0" timeOffset="23196.86">17671 1598 724 0,'28'17'294'0,"1"4"-144"16,4 3-21-16,7 5 115 15,-3-1 101-15,0 6-184 16,-6 1-161-16,-1 11 0 16,-12 6 0-16,-12 14 0 0,-15 10 0 15,-23 14 0-15,-30 12-231 16,-31 12-296-16,-37 3 12 16</inkml:trace>
  <inkml:trace contextRef="#ctx0" brushRef="#br0" timeOffset="28220.92">17595 10477 397 0,'-13'-24'255'16,"-3"0"-11"-16,2 3-25 15,14 5-81-15,-6 4-60 0,6 12-45 16,0 21 35-16,12 22 62 16,8 27 14-16,11 19-39 0,8 13-49 15,4 5-28-15,2 2-12 16,4-4-6-16,-1-10-9 16,-6-20 0-16,-11-8-12 15,-1-19-10-15,-15-11 6 0,-6-12-6 16,-9-25-15-16,-16-5-13 15,-14-19 2-15,-5-21 16 0,-11-15 21 16,2-22 6-16,3-21-2 16,0-13 6-16,8-15 4 0,15-5 3 15,4 11 2-15,14 8 14 16,0 20-17-16,18 14-3 0,10 19-5 16,17 15 6-16,7 20-9 15,4 20-7-15,1 22 0 16,-7 15-17-16,-14 18-30 15,-16 7 12-15,-16 8 15 0,-11 0 4 16,-15-5 10-16,-6-2 6 16,-1-5-10-16,-4-10-23 0,11-6-33 15,1-9-44-15,4-7-47 16,6-5-23-16,11-12 14 16,0 0-9-16,0-8 0 0,8-13-102 15</inkml:trace>
  <inkml:trace contextRef="#ctx0" brushRef="#br0" timeOffset="28687.79">18016 10346 161 0,'37'-31'286'16,"-4"5"-76"-16,-7 12-28 16,-9 5-79-16,5 9-38 0,5 16 1 15,6 17-15-15,4 12-8 16,-1 8-9-16,1 7-12 16,-9 1-6-16,-3-4-4 0,-7-7-12 15,-7-9 7-15,-5-13 0 16,-6-9 6-16,0-10-16 0,0-9 4 15,-9-21-6-15,-5-14-6 16,6-23 7-16,8-11 7 0,0-13-6 16,8 5 1-16,9 4 5 15,3 11-9-15,0 14 4 0,-3 15 0 16,2 10 5-16,1 12 19 16,6 11-3-16,-3 18-13 15,-2 7 5-15,-5 7-8 16,0 0-2-16,-2 2-3 0,-8-6-19 15,2-4-43-15,-5-7-60 16,3-4-36-16,2-13-1 0,0 0 13 16,9-18-18-16,1-14 8 15,7-12 40-15,1-10 50 0,2-6 33 16,0-3 60-16,6 3 126 16,-6 8 55-16,-9 6-38 0,-1 13-29 15,-4 12-58-15,-2 13-30 16,4 8-4-16,2 17 4 15,4 7 1-15,-5 14-6 16,5 5-21-16,-1 7-15 0,-7 2-11 16,3-2-43-16,-4-6-93 15,-5-7-55-15,-5-4-59 0,-3-10 1 16</inkml:trace>
  <inkml:trace contextRef="#ctx0" brushRef="#br0" timeOffset="28828.96">18804 9617 721 0,'-33'-75'370'16,"6"8"-167"-16,2 15-155 0,9 10-127 15,16 14-35-15,0 8 13 16,11 8-15-16,15 4-44 0,10 8-33 16,10 0-52-16</inkml:trace>
  <inkml:trace contextRef="#ctx0" brushRef="#br0" timeOffset="29304.33">19266 9855 278 0,'33'81'274'0,"-7"-8"-44"16,-12 1-78-16,3-11-75 15,-4-1-41-15,-1-12-6 0,-4-9 2 16,1-13 3-16,0-11-10 16,-3-17-15-16,10-5-7 15,1-19-11-15,4-16 1 0,0-16 5 16,-3-19-6-16,3-7 6 15,-4 1 12-15,-7 7 1 0,-1 17 10 16,-1 12 1-16,0 21-9 16,0 14 8-16,6 28 23 15,7 22 10-15,1 14-15 0,3 11-15 16,4 4-16-16,2-3-8 16,3-10 1-16,-6-15-6 0,-3-13-21 15,-1-28-6-15,0-12-27 16,1-23-9-1,-4-28 8-15,-1-22 25 0,-4-26 15 16,-5-10 13-16,2-9 4 0,-5-13 7 16,-3 1 22-16,-5 5 50 15,0 17 69-15,0 23 61 0,0 23 12 16,-13 22-73-16,13 20-76 16,0 27-20-16,0 30-48 0,0 36-1 15,13 23 0-15,2 27 0 16,4 20 0-16,11 11 0 15,-3-3 0-15,7-6 0 16,-3-10-4-16,2-14-269 0,-4-20-52 16,-4-19-7-16,-9-17 26 15,-8-15-5-15,-8-22-184 0</inkml:trace>
  <inkml:trace contextRef="#ctx0" brushRef="#br0" timeOffset="29456.87">19902 9646 304 0,'-46'-45'409'15,"10"9"-40"-15,7 2-112 16,9 6-137-16,8 5-72 16,12 4-26-16,19-3-12 0,19 2-3 15,14 0-54-15,10-2-87 16,6 3-83-16,0-2-46 16,5 1-15-16,6 0-1 0</inkml:trace>
  <inkml:trace contextRef="#ctx0" brushRef="#br0" timeOffset="29719.64">21171 8311 566 0,'-39'-72'323'0,"-10"6"-43"15,-8 14-124-15,3 14-80 16,7 23-36-16,1 15-21 0,2 29 5 15,4 28 4-15,-2 24 13 16,10 24 19-16,4 29 21 0,11 21-4 16,17 16-28-16,17 20-23 15,3 17-10-15,8 4-42 0,6-6-103 16,-3-9-105-16,2-23-63 16,-6-18-17-16,-2-30-38 0</inkml:trace>
  <inkml:trace contextRef="#ctx0" brushRef="#br0" timeOffset="30069.59">20449 9960 670 0,'0'-65'277'16,"0"-1"-117"-16,16 6-81 0,25-1-62 16,24-1-14-16,28 2-5 15,18 3-26-15,13 1-37 0,14-2-16 16,12 1-17-16,9-4 1 15,5 0-6-15,-8-8-8 0,-9-9-37 16,-20-7-11-16,-26-9 32 16,-24-8 50-16,-24-8 50 15,-25 0 82-15,-28 3 191 0,-16 15-59 16,-25 14 16-16,-14 18 6 16,-8 15-24-16,-2 20-46 15,3 25-30-15,11 21-13 0,3 31-21 16,11 34 6-16,15 28-19 15,22 20-22-15,33 21-15 16,29 8-13-16,27 4-4 0,29-9-18 16,27-12-53-16,18-22-82 15,11-27-99-15,10-28-86 0,-10-28-39 16</inkml:trace>
  <inkml:trace contextRef="#ctx0" brushRef="#br0" timeOffset="30468">23248 7710 662 0,'-30'-52'268'0,"10"9"-85"16,3 15-98-16,6 12-44 15,11 16-21-15,0 25-8 0,0 20 5 16,11 15-4-16,6 10-4 15,3 7-4-15,5 1 0 16,-2-6-1-16,7-2 0 16,-3-17-13-16,-3-13-21 0,-2-7-16 15,-6-16 5-15,-5-26-3 16,2-20 13-16,-4-23 16 16,-9-21 16-16,0-13 18 0,0 1 35 15,-14 4 35-15,6 7 40 16,2 17 2-16,6 16-47 0,-8 13-43 15,8 11-28 1,0 17-3-16,8 12-8 0,6 17 1 16,8 11-5-16,2 10-3 0,1-2-45 15,-2 0-53-15,2-2-77 16,0-5-38-16,-2-8-4 16,2-10 1-16,-2-10-52 15</inkml:trace>
  <inkml:trace contextRef="#ctx0" brushRef="#br0" timeOffset="31084.97">23908 7771 445 0,'-12'-16'293'0,"12"-1"-53"15,0 6-107-15,0-2-60 16,0 0-10-16,0 0 48 0,8 11 22 15,1 2-7-15,2 19 10 16,11 26 48-16,2 29-74 16,0 28-110-16,0 15 0 0,1 13 0 15,-2 5 0-15,-2-13 0 16,0-16 0-16,-1-20 0 0,-9-22 0 16,3-14 0-16,-6-19 0 15,-8-14 0-15,0-25 0 0,-8-25 0 16,-1-19 0-16,-4-22 0 15,4-23 0-15,-5-26 0 16,6-23 0-16,8-13 0 16,0-4 0-16,0 17 0 0,8 15 0 15,6 20 0-15,3 26 0 16,9 20 0-16,5 15 0 0,11 23 0 16,3 19 0-16,3 24 0 15,-3 21 0-15,-13 25 0 16,-13 14 0-16,-10 10 0 0,-9 8 0 15,-17 0 0-15,-6-9 0 16,-5-12 0-16,0-12 0 0,3-11 0 16,1-14 0-16,2-8 0 15,11-11 0-15,11-5 0 0,5-12 0 32,10-12 0-32,9 0 0 0,10 2 0 15,6 10-2-15,0 10-1 16,-3 10 4-16,-9 17 3 0,-8 10-4 15,-12 11 0-15,-8 8 0 16,-11-2 0-16,-9-3 0 0,-9-8 0 16,-4-3 0-16,1-10 0 15,-4-8-34-15,-5-7-127 0,3-8-117 16,3-17-78-16,-3 0-9 16,11-17 0-16</inkml:trace>
  <inkml:trace contextRef="#ctx0" brushRef="#br0" timeOffset="31516.12">24514 7636 963 0,'7'-65'566'16,"7"12"-271"-16,-3 17-173 16,9 15-63-16,9 21-27 0,4 21-22 15,3 22-10-15,4 28 0 16,2 21 0-16,-7 19 0 0,2 6 0 15,-7-2 0 1,-12-13 0-16,-1-17 0 0,-8-16 0 16,-1-19 0-16,-8-14 0 15,0-16 0-15,-13-20 0 0,-8-12 0 16,-5-25 0-16,-8-24 0 16,1-20 0-16,2-24 0 0,2-25 0 15,6-13 0 1,5 0 0-16,10 3 0 0,8 23 0 15,8 19 0-15,10 21 0 0,5 19 0 16,10 31 0-16,15 27 0 16,9 25 0-16,8 35 0 0,0 32 0 15,-5 35 0-15,-10 20 0 16,-18 12 0-16,-15-4 0 0,-17-4 0 16,-12-18 0-1,-53 96 0-15,14-144 0 16,-4-16-304-16,-2-15-94 15,-3-25 0-15,1-29-14 0</inkml:trace>
  <inkml:trace contextRef="#ctx0" brushRef="#br0" timeOffset="31808.2">25504 6741 598 0,'-8'-33'396'0,"2"9"-133"0,6 6-143 16,-8 7-60-16,8 7-19 16,0 4 2-16,0 13 20 15,0 14-20-15,8 14-20 0,1 4-13 16,5 7-4-16,-3 2-2 15,2-1-4-15,3-4-16 16,-3-6-20-16,-6 0-66 16,1-12-72-16,0-2-64 0,0-5 3 15,1-8 2-15,-5-7-6 16,1-9 53-16</inkml:trace>
  <inkml:trace contextRef="#ctx0" brushRef="#br0" timeOffset="31981.88">25687 7000 179 0,'18'-60'310'0,"-2"3"-31"16,-6 8-6-16,-5 8-74 15,-2 8-34-15,-3 9-4 16,0 3-8-16,0 9-42 0,5 9-56 16,3 3-22-16,1 20-18 15,3 18-9-15,-1 5 4 16,1 14-18-16,1 4-47 16,-1 1-113-16,1-2-142 0,-1 1-80 15,-3-11-46-15</inkml:trace>
  <inkml:trace contextRef="#ctx0" brushRef="#br0" timeOffset="32265.04">26276 6228 1172 0,'-12'-66'696'0,"12"13"-517"15,9 17-179-15,17 15 0 0,28 21 0 16,24 38 0-16,19 31 0 16,13 40 0-16,0 41 0 15,-9 30 0-15,-23 31 0 0,-34 25 0 16,-33 21 0-16,-27 7 0 16,-32-6 0-16,-21-19 0 0,-17-19 0 15,-3-29 0-15,-6-31-141 16,7-27-262-16,7-26-17 0,13-31 35 15,11-31-310-15</inkml:trace>
  <inkml:trace contextRef="#ctx0" brushRef="#br0" timeOffset="32535.63">27534 6777 1077 0,'21'-45'708'0,"-9"13"-446"16,1 11-262-16,-5 21 0 0,-3 12 0 16,-5 5 0-16,0-1 0 15,0-4 0-15,0 0 0 0,0-12-14 16,0 0-9 0,0 0 16-16,0 0 5 0,0 0-6 15,0-7-3-15,0-6-3 16,-8-3 6-16,0 4-3 15,8-1-59-15,0 10-133 0,-10 3-92 16,10 0-39-16,0 12 67 16,0 12 0-16,0 8 20 0</inkml:trace>
  <inkml:trace contextRef="#ctx0" brushRef="#br0" timeOffset="32732.31">27808 7364 428 0,'35'11'316'0,"4"-3"-51"16,-4 8-107-16,4 9-15 0,7 12 46 16,-5 12 21-16,-9 15 18 15,-7 20-118-15,-17 8-110 16,-20 14 0-16,-25 7 0 0,-20 5 0 16,-24-3-80-16,-24-1-277 15,-22-7-69-15,-14-15-14 16</inkml:trace>
  <inkml:trace contextRef="#ctx0" brushRef="#br0" timeOffset="67860.85">9338 3154 40 0,'-20'-32'203'16,"0"-5"-59"-16,3 1-36 15,6 3-7-15,-2 5-17 16,2 4 20-16,-2-2 23 16,1 6 24-16,-1-1 22 0,2 10 0 15,3 3-32-15,0-1-41 16,8 5-37-1,-8 4-36-15,8 0-12 16,0 0-2-16,0 13-11 0,0 2 6 16,12-1 10-16,16-3 7 15,13-11-13-15,16 0-1 16,20 0 3-16,31-11 1 16,31-15-11-16,19-5-2 15,13-10-8-15,-8-1 3 16,-21 6 2-16,-20 3-6 15,-29 5 8-15,-25 4-5 16,-14 3 10-16,-19 9 0 16,-10 0-8-16,-8 4 7 15,-5 4-12-15,-8-1-8 16,-4 2-16-16,0-1-58 0,0-1-93 16,0 0-119-16,-11 3 1 15,-11-7-9-15,-3-8-1 16</inkml:trace>
  <inkml:trace contextRef="#ctx0" brushRef="#br0" timeOffset="68424.88">10566 2392 138 0,'0'-16'263'0,"0"4"-85"0,0 5-40 16,0-3-34-16,-9 7-21 16,9 3-28-16,-8 0-28 15,8 0-12-15,0 20-6 16,0 13 8-16,8 17 12 15,5 6 7-15,-2 6-11 16,1 2-1-16,4 0-7 16,-2 3-5-16,-3-10-4 15,4-5-6-15,-6-11 4 16,-1-9-6-16,0-7 4 0,-3-8 0 16,-1-9 10-16,-4-8 19 15,0-16-12 1,0-18-7-16,-20-11-8 0,-9-16-3 15,-4-11-3-15,-6-10 0 16,-4-3 0-16,8-1 0 16,-1 4 2-16,7 10-1 15,4 10 4-15,6 14 16 16,5 10-9-16,6 14-15 16,8 7 3-16,8 10-1 15,22 3 9-15,19 4-13 16,16 0 5-16,6 0 3 0,2 16-4 15,1 3 1 1,-8 10-2-16,-5 4-2 0,-13 12 3 16,-11 8 4-1,-12 8-1-15,-14 8 0 0,-11 2 6 16,-25-2 0-16,-10-5 8 16,-6-2 7-16,0-10 2 15,5-7 3-15,2-9-15 16,11-7-1-16,7-8-7 15,3-10-2-15,13-11-6 16,0 8 4-16,8-8-44 16,8 0-88-16,4 0-160 0,-4 0-198 15</inkml:trace>
  <inkml:trace contextRef="#ctx0" brushRef="#br0" timeOffset="101087.84">29468 2506 388 0,'-8'-20'196'0,"8"4"-70"16,0 0-33-16,0 4-7 16,0 4-10-16,0 3 8 15,0 2 70-15,0-2 10 16,0 5-72-16,0 0-47 16,0 15-23-16,0 15-8 15,0 10 1-15,0 14-8 16,0 8 7-16,0 9-10 15,0 8-7-15,0-1 3 16,0-2 2-16,0 2 1 16,5-4-3-16,-2-10-9 15,-3-2-15-15,0-10-41 16,0-7-94-16,0-4-101 16,0-8-55-16</inkml:trace>
  <inkml:trace contextRef="#ctx0" brushRef="#br0" timeOffset="101621.21">29530 2494 342 0,'-9'-33'186'16,"0"6"-46"-16,9 2-41 15,-8 5-11-15,8-1-3 16,0 10-11-16,0-2-23 16,0 4-25-16,21 6-10 15,15 3-10-15,13 0-1 16,4 12-3-16,0 5-2 16,1 11-3-16,-11 9 0 15,-7 7-2-15,-16 4 4 16,-11 6-4-16,-18 3 9 15,-16-4-1-15,-6-4-3 16,-9-8 6 0,-1-9 4-16,8-7-2 0,6-9-3 15,1-4 15 1,9-12 11-16,17 0-5 16,0-12-17-16,17-4-4 0,17-9-6 15,9 0-3-15,7 6 1 16,-2 7 2-16,-3 12-6 15,-8 0-3-15,-9 19 1 16,-11 6 7-16,-17 7 1 16,-9 1 2-16,-12 3 0 15,-6 2 1-15,-6-5 4 16,2-5-11-16,1-4-3 16,6 0-40-16,7-7-65 15,1-5-73-15,3-12-58 16,13 0-353-1</inkml:trace>
  <inkml:trace contextRef="#ctx0" brushRef="#br0" timeOffset="102070.27">30356 2385 356 0,'30'-53'266'15,"-13"11"-69"-15,-5 11-55 16,-6 10-63-16,2 4-35 15,-8 17-27-15,5 17-4 16,-2 23 30-16,6 22-10 16,0 19-16-1,-1 13-7-15,4 1 1 0,4-7-8 16,1-10 0-16,-6-18-3 16,-3-10 4-16,2-18 6 15,-10-12 11-15,0-8 87 16,-10-20-13-16,-9-20-43 15,-6-21-23-15,-3-24-9 16,2-21-5-16,15-11-4 16,19-6-7-1,17 5-3-15,12 12 1 0,15 21 2 16,17 17-8 0,14 26-1-16,1 30 1 15,1 30 4-15,-5 26 5 16,-15 25-2-16,-23 18 1 15,-34 6-4-15,-33 2 4 16,-35-5-12-16,-30-9-36 16,-23-11-92-16,-14-10-100 15,-3-11-79-15,13-15-61 16</inkml:trace>
  <inkml:trace contextRef="#ctx0" brushRef="#br0" timeOffset="104384.8">27653 5116 603 0,'-8'-36'207'0,"13"11"-125"16,21 8-47-16,33 14-19 0,29 3-8 16,30 12-9-16,24 12 4 15,16 17-3-15,9 21 6 16,3 23-5-16,-1 30-1 15,-5 26 5-15,3 31-3 16,-9 19 0-16,-8 12-3 16,2 7 1-16,-2 7 2 15,-3 7-2-15,-11 13 1 16,-10 6 2-16,-15 6-4 0,-15 4-1 16,-14 0 7-16,-13-9 4 15,-13-9-6-15,-19-11 1 16,-15-8 1-16,-22-4-5 15,-17-6 5-15,-20-7 0 0,-13-6 11 16,-10-11-1-16,-8 2 2 16,-13-4 2-16,-5-6-5 15,-9-7 0-15,-1 0 25 16,-10 4 25-16,-12 8 13 16,-12 9 2-16,-6 3 7 15,-13 9-5-15,-4-1 7 16,-8-1-13-16,0-1-29 0,-1-14-20 15,-1-10 1-15,7-9-14 16,-3-10 4-16,4-7 8 16,-3-5 14-16,-6-6 8 0,-5-2-7 15,-18 1-17-15,-20-4-15 16,-13-6 3-16,-7 2 6 0,-4-2 0 16,5-3-17-16,5-4 0 15,1-4 0-15,-3 1 0 16,-4-2 0-16,-5 1 0 15,-6-4 0-15,-2-3 0 0,3-7 0 16,5-1 0-16,6-7 0 16,0 3 0-16,-3-2 0 15,-2 2 0-15,-10-3 0 0,6 7 0 16,4-7 0-16,5-2 0 16,14-9 0-16,11-10 0 0,19-11 0 15,13-11 0-15,14-13 0 16,13-15 0-16,12-21 0 15,4-9 0-15,7-15 0 16,15-9 0-16,6-7 0 0,12-9 0 16,14 5 0-16,16 3 0 15,6 8 0-15,13 10 0 16,10-3 0-16,2 11 0 0,3 2 0 16,12 0 0-16,-2 6 0 15,3 2 0-15,0 5 0 16,1 0 0-16,-4 0 0 15,1 0 0-15,0 0 0 0,-3 0 0 16,2 0 0-16,-2 12 0 16,3 1 0-16,0 3 0 15,2 5 0-15,1-2 0 16,0 2 0-16,8 3 0 0,-8-3 0 16,8-1 0-16,0-6 0 15,0-3 0-15,0-11-83 31,0 0-135-31,0-25-35 16,8-16 16-16,5-19 53 0,2-13 68 16,4-13 46-16,3-8 34 15,4 1 25-15,-3 3 29 16,1 9 30-16,0 12 23 0,1 12 25 16,-8 12 15-16,-5 12 26 15,-1 8 20-15,-6 14 50 16,-5 11 47-16,-8 33-145 15,-18 31-109-15,-10 38 0 0,-18 29 0 16,-5 14 0-16,-7 10 0 16,2-5 0-16,3-7 0 0,9-16 0 15,10-22 0-15,19-19 0 16,6-16 0-16,17-18 0 16,17-16 0-16,19-10 0 0,12-11 0 15,17-15 0-15,17 0 0 16,7 0 0-16,9 0 0 0,3 0 0 15,1 15 0-15,-10 8 0 16,-6-4 0-16,-12-3 0 16,-14 1 0-16,-15-10 0 15,-17-7 0-15,-11 0 0 0,-17-24 0 16,-22-16 0-16,-18-22 0 16,-8-19 0-16,-12-24 0 0,-10-25 0 15,-9-24 0-15,0-30 0 16,-7-15 0-16,-4-17 0 15,5-17-172-15,4-11-277 0,4-8-53 16</inkml:trace>
  <inkml:trace contextRef="#ctx0" brushRef="#br0" timeOffset="116780.06">31156 1978 96 0,'39'-5'201'15,"0"5"-95"-15,-2 0-47 16,0 20-4 0,0 5-5-16,2 11-12 15,4 14-8-15,-4 7-12 16,-2 3-4-16,-1 5 0 16,-7 1-9-16,-9-5 2 15,-4-8 4-15,-8-8-2 0,0-8-7 16,-8-13 4-1,0-3 7-15,0-9 18 16,0-12 18-16,-24-8-23 16,-9-12-12-16,-7-18-1 15,-5-15-2-15,3-16 1 16,16-16-4 0,8-9-1-16,18-4-4 15,9 4-3-15,39-51-6 16,-15 95 3-1,2 18 0-15,8 15-1 16,-4 17 2-16,-2 19-8 16,-7 20 4-16,-11 8 3 15,-11 11 4-15,-8-2 0 16,-21-1-4-16,-6-8 5 16,-2-9 1-16,4-9 0 15,10-10 1-15,15-7 0 16,12-12-13-1,25 0 4-15,15-12 2 16,12 5 1-16,1-3 0 16,-6 10-6-16,-16 0-9 15,-13 17 3-15,-15 4 8 16,-15 8 7-16,-31 2 1 16,-26 11 2-16,-22 2-6 15,-9-3 1 1,2-4 1-16,8-5-17 15,18-7-38-15,16-8-31 16,11-17-59-16,9-5-70 16</inkml:trace>
  <inkml:trace contextRef="#ctx0" brushRef="#br0" timeOffset="117180.3">31851 1934 40 0,'79'-83'137'16,"-6"11"39"-16,-10 14-69 15,-6 14-44-15,-7 19-28 16,-5 17-4-16,-6 20-1 16,-1 21 7-16,-7 24 3 15,-5 18-13-15,-7 21-8 16,-2 5-2 0,-9 2-10-16,0-15-1 15,-8-15 0-15,0-15-8 16,0-18 9-16,0-7-3 15,0-12 31-15,0-8 56 16,0-24-21-16,-25-24-36 16,-2-31-18-16,-2-31 0 15,4-30-7-15,10-19-7 16,15-9 0-16,3 14 5 16,25 18-6-16,26 25-2 15,19 26-3-15,10 26 2 16,16 30-3-16,11 32 6 15,8 36 2-15,-8 35-8 16,-18 23 5-16,-36 24-21 16,-82 171-132-1,-61-155-34-15,-29-11-108 16</inkml:trace>
  <inkml:trace contextRef="#ctx0" brushRef="#br0" timeOffset="118242.13">27763 4615 383 0,'-17'-24'198'16,"1"1"-21"-16,0-7-52 16,3 5 1-16,13 6 6 15,0 1-49-15,25 8-44 0,27 0-19 16,43 10-8-16,39 12-9 15,43 14 2-15,40 22 18 16,25 29 13-16,6 33-4 16,-5 40 4-16,-6 68 0 15,-10 50-14-15,-12 41-8 16,-16 25-8-16,-20 33 0 16,-29 39-5-16,-32 25 4 15,-37 5 2-15,-37-4 2 16,-36 3 0-16,-39 0 0 0,-47-15 25 15,-41-21 28-15,-34-29 62 16,-46-20 21-16,-43-7-17 16,-60-9-128-16,-46-9 0 15,-34-12 0-15,-41-20 0 0,-36-20 0 16,-27-16 0-16,-11-12 0 16,-3-1 0-16,-4-2 0 15,13-4 0-15,21-15 0 16,27-11 0-16,29-19 0 15,41-28 0-15,42-22 0 0,51-29 0 16,54-24 0-16,48-21 0 16,35-17 0-16,41-16 0 15,30-7 0-15,22-8 0 0,18-9 0 16,7-5 0-16,14-7 0 16</inkml:trace>
  <inkml:trace contextRef="#ctx0" brushRef="#br0" timeOffset="118776.82">22233 14962 2047 0,'0'-3'0'16,"0"-1"0"47,0-1 0-48,0 2 0-15,0-5 0 16,6-5-1-16,6-7-235 0,10-5 36 15,1-11 26-15,5-4 31 16,9-9 43-16,5 0 36 16,-2-5 30-16,5 6 25 0,-5 3 27 15,-4 4 29-15,-7 13 49 16,-13 7 62-16,-12 13 53 16,-4 8-20-16,-28 29-12 15,-18 29-118-15,-22 27-61 16,-14 24 0-16,-6 13 0 0,-6 8 0 15,5 1 0-15,7-9 0 16,14-8 0-16,15-16 0 0,21-17 0 16,32-12 0-16,14-20 0 15,34-17 0-15,23-18 0 16,31-28 0-16,23-21 0 0,18-11 0 16,2-2 0-16,-1 8 0 15,-18 7 0-15,-21 9 0 16,-20 3 0-16,-20 9 0 15,-16 2 0-15,-13 3 0 0,-10 3 0 16,-12 1 0-16,-9-2 0 16,-5-7 0-16,-28-9 0 15,-9-7 0-15,-7-13 0 0,-8-12 0 16,-5-17 0-16,-5-11 0 16,-3-16 0-16,-8-13 0 0,-4-12 0 15,-1-9 0-15,1-3 0 16,4-1-289-16,-1 6-64 15,6-2-21-15,3 5 29 0,8 8 20 16</inkml:trace>
  <inkml:trace contextRef="#ctx0" brushRef="#br0" timeOffset="119859.06">33066 1289 266 0,'9'-4'111'0,"2"15"-41"15,1 19-9-15,-1 23-12 16,-3 21-14-16,-2 15-9 16,-2 8-11-16,-4-2-1 15,0-15-7-15,0-15-4 16,0-15 7-16,0-17 50 0,0-13 30 16,0-20-1-16,4-13-46 15,4-20-22 1,8-24-13-16,17-20-8 15,12-20-4-15,15-1-1 16,1 10-2-16,-4 13 9 16,-9 19 2-16,-10 10-9 0,-14 18 5 15,-7 8-6-15,-9 8 2 16,-5 3-1-16,-3 9 0 16,0 9 12-16,0 5-5 15,-8 9-1-15,8-7 3 16,0 0-4-1,0 4-4-15,11-3-2 16,15-1-3-16,17 0 3 0,27-4-6 16,12 0 0-16,2 5 12 15,-74-1-3-15,-10 8-2 16,0 1 2-16,0 12 4 16,0 11 9-16,0 23-4 15,0 14-49-15,-18 15-134 16,-145 11-158-16</inkml:trace>
  <inkml:trace contextRef="#ctx0" brushRef="#br0" timeOffset="123435.96">17383 13408 326 0,'0'-45'155'16,"3"0"-60"-16,-3 5-14 15,0 4-17-15,0 7-7 0,5 13-14 16,-5 4-10-16,0 3-1 16,3 9-7-16,6 0 18 15,-1 21 48-15,0 18-4 16,10 15-22-16,-4 19-22 0,8 21-16 16,2 12-8-16,0 3-14 15,-4-2 3-15,0-10 2 16,-3-16-10-16,-4-12-1 15,-1-15 1-15,-6-13-8 0,3-13-14 16,-9-11-38-16,0-17-134 16,-15-12-34-16,-6-21-25 15,-9-20-9-15</inkml:trace>
  <inkml:trace contextRef="#ctx0" brushRef="#br0" timeOffset="123751.84">17244 12781 433 0,'-36'-57'198'0,"-1"8"-48"16,10 13-66-16,5 12-49 0,6 7-18 15,5 8-9-15,11 9-4 16,0 0 0-16,8 0-4 16,8 0 4-16,9 0-4 0,7 0 6 15,0 0-7 1,1-11-6-16,-2-6 2 0,3-8-2 15,-11-2 8-15,-1-7-6 16,-14 6 7-16,-8-1 0 16,-13 5 2-16,-12 0 3 15,-6 8-4-15,-6 9-1 0,-4 7-5 16,0 0 3-16,1 19 0 16,7 13-2-16,6 9-4 15,10 12-22-15,17 8-54 0,0 8-43 16,17-5-53-16,7 0-49 15</inkml:trace>
  <inkml:trace contextRef="#ctx0" brushRef="#br0" timeOffset="124067.83">18098 13152 321 0,'0'0'216'0,"-12"0"-69"16,12 0-63-16,0 0-35 16,4-5 0-16,12-7 27 15,12-4 17-15,16-4-17 16,23-4-19-16,18-9-22 15,16-7-16-15,7-1-1 0,2-1-16 16,-11 7-5-16,-17 5-18 16,-17 7-18-16,-17 6-52 15,-13 6-71-15,-11-1-46 0,-15 2-70 16</inkml:trace>
  <inkml:trace contextRef="#ctx0" brushRef="#br0" timeOffset="124283.87">18545 12709 413 0,'-29'-23'284'0,"4"0"-110"16,8 3-89-16,6 4-43 15,4 4-23-15,7 3 1 16,0 9 30-16,10 16 58 0,20 13-18 16,10 16-32-16,13 20-22 15,4 12-23-15,3 8-5 16,2 10-15-16,-5-2-29 0,0-3-87 15,-2-13-65 1,2-11-44-16,0-18-45 0,-7-15 11 16</inkml:trace>
  <inkml:trace contextRef="#ctx0" brushRef="#br0" timeOffset="124462.92">19398 12923 444 0,'-9'-39'253'0,"1"5"-117"15,-1 10-64-15,9 3-36 0,0 2-2 16,9-6-1-16,17-2-6 16,13-7-18-16,21-7-4 15,18 4-2-15,7 1-3 0,5 3-17 16,-9 5-38-16,-16 4-76 16,-17 2-39-16,-18 2-87 15</inkml:trace>
  <inkml:trace contextRef="#ctx0" brushRef="#br0" timeOffset="124667.86">19633 12256 404 0,'-32'-38'225'0,"7"6"-87"0,3 5-59 16,12 10-38-16,2 9-18 16,8 8 49-16,0 25 61 15,10 20-30-15,12 12-43 16,-3 16-21-16,7 8-22 15,2 8-10-15,4-4-7 0,4-2-31 16,6-14-102-16,-2-7-101 16,1-18-54-16,-5-15-27 15</inkml:trace>
  <inkml:trace contextRef="#ctx0" brushRef="#br0" timeOffset="124832.86">20413 11857 670 0,'-17'-81'180'0,"0"15"-76"0,1 13-42 16,1 13 12-16,3 12-9 15,12 4-18-15,-9 7-25 16,9 8-31-16,0 9-63 16,0 21-124-16,9 12-90 0</inkml:trace>
  <inkml:trace contextRef="#ctx0" brushRef="#br0" timeOffset="125033.51">20851 12240 807 0,'77'-8'226'0,"-1"8"-90"0,3 12-10 16,-8 8 36-16,-6 8 53 15,-11 9-8-15,-13 4-62 16,-17 4-122-16,-24 15-23 15,-29 18 0-15,-36 16-114 0,-31 12-220 16,-26 8-112-16,-30 4-4 16</inkml:trace>
  <inkml:trace contextRef="#ctx0" brushRef="#br0" timeOffset="133520.19">5554 10710 664 0,'-11'-9'195'15,"-3"9"-105"-15,14 9-44 16,17 14-19-16,15 15 27 15,26 10 68-15,26 16 26 16,30 19 17-16,33 22 9 16,27 38 12-16,29 36-67 15,24 33-62-15,34 19-57 16,27 1 0-16,29-8 0 16,20-19 0-16,8-35 0 0,3-34 0 15,-2-35 0-15,-9-32 0 16,-13-29 0-16,-22-19 0 0,-31-21 0 15,-31-4 0-15,-28-13 0 16,-26-11 0-16,-24-4 0 16,-23-2 0-16,-30 3 0 0,-24 4 0 15,-20 8 0 1,-19 3 0-16,-15 4 0 0,-5 3 0 16,-12 1 0-16,-6 4 0 15,-8 2 0-15,0-3 0 16,-10-4-175-16,-15 1-166 15,-8-4-65-15,-7-4 9 16,-10-3 42-16</inkml:trace>
  <inkml:trace contextRef="#ctx0" brushRef="#br0" timeOffset="134218.95">11087 11721 621 0,'6'-28'254'0,"2"17"-126"0,9 11-61 16,7 21-32-16,9 15-16 16,7 17 1-16,13 12 30 15,6 12 66-15,7 12-3 0,4 14-17 16,-2 6-2-16,5 15-13 16,-4-4-26-16,-4 7-9 15,-7 3 10-15,-7-5-8 0,-5 4-11 16,-5-8-3-16,-6 4-7 15,-2-3-15-15,-4 2-8 16,-4-15-4-16,-5-12 1 16,-3-18 3-16,-5-22-3 15,-4-12 4-15,-5-14-3 0,-3-10 5 16,0-21-12-16,-11-24-47 16,-14-32-68-16,-12-35-33 15,-12-30 36-15,-7-26 32 0,-9-24 33 16,-8-16 23-16,-1-14 27 15,-2-5 23-15,-2 5 17 16,5 19 40-16,5 19 29 0,3 20-10 16,7 25-11-16,12 25-7 15,10 15-1-15,9 21-33 16,11 11-45-16,2 15 0 16,6 5 0-16,8 12 0 15,0 0 0-15,5 11 0 0,15 3 0 16,12 17 0-16,18 14 0 15,15 14 0-15,16 12 0 16,16 12 0-16,21 9 0 0,24 3 0 16,21 4 0-16,22-6 0 15,27-8 0-15,8 0 0 16,-10-11 0-16,-14-5 0 0,-25-12 0 16,-30-3 0-16,-31 2 0 15,-37 11 0-15,-37 16 0 16,-36 16 0-16,-27 22 0 15,-34 11 0-15,-18 12 0 0,-13 4 0 16,-14 0 0-16,-8-4 0 16,1-11 0-16,3-10 0 15,8-2 0-15,5-14 0 0,13-8-96 16,10-11-214-16,13-13-102 16,13-13-59-16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56:31.4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13354 2565 147 0,'0'-33'231'0,"0"4"-90"16,0 4-58-16,0 6-25 15,0 2 1-15,0 1 5 0,0 3-9 16,0 4-11-16,0 9-12 16,0 0-13-16,0 0-12 15,0 0-3-15,0 25 37 16,0 16 17-16,0 21-14 15,-8 16-6-15,-3 19-10 16,-3 18-9-16,-1 10-1 16,-2 9-9-16,1 4-3 0,4-3-10 15,1-14 6-15,3-10-2 16,8-18 5-16,-9-19-8 16,9-22-7-16,0-14-9 0,0-14-10 15,0-8-39-15,0-16-82 16,-12-28-76-16,-2-30-70 15</inkml:trace>
  <inkml:trace contextRef="#ctx0" brushRef="#br0" timeOffset="733.21">13164 1779 142 0,'-8'-16'129'0,"0"-6"33"16,8 10-114-1,-9 12-37-15,9 0 0 16,0 0-2-16,0 0-2 16,0 0 4-16,0 0 0 15,0 0 2-15,0 0 1 16,0 0-1-16,0 0 3 15,0 0 1-15,0 0-3 16,0 0 2-16,0 0-1 0,0 0 1 16,0 0-1-16,0 0-5 15,0 0-1-15,0 0 0 16,0-4 4-16,0 0-5 16,0 4 1-16,0 0-6 15,0 0 3-15,0 0-3 16,0-4-2-16,0 4-3 15,0 0 7-15,0 0-3 0,0 0 4 16,0 0-2-16,0 0 5 16,0 0 0-16,0 0-1 15,0 0 0-15,0 0-3 16,0 0 0-16,0 0 1 16,0 0-8-16,0 0 4 15,0 0 1-15,0 0-1 16,0 0-3-16,0 0 2 15,0 0 3 1,0 0-5 0,0 0-2-16,0 0 4 15,0 0-3-15,0 0 6 16,0 17 18-16,5 0-6 0,3-1-1 16,4-1 0-16,0 1-2 15,5-4 7-15,-3-12-7 16,3 0 8-16,5-8-4 15,1-12-10-15,5-11-1 16,1-10 0-16,-4-9-3 0,-8-3 12 16,-6 4 10-16,-7 4 12 15,-4 5 7-15,0 6-20 16,-15 6-13-16,-7 13-11 16,2 7-9-16,-9 8-14 15,-4 23-37-15,-2 19-81 16,-6 24-50-16,1 11-90 15</inkml:trace>
  <inkml:trace contextRef="#ctx0" brushRef="#br0" timeOffset="1298.24">13882 2442 472 0,'29'12'150'0,"-9"4"-71"15,-4 12-14 1,-3 13 60-16,0 13 27 0,-1 12-14 16,-9 6-41-16,-3 6-39 15,0-1-35-15,5-4-11 16,-2-11-2-16,2-19-1 16,-2-10-7-16,6-12-9 15,-1-9 1-15,8-12 9 0,8-16-3 16,9-17-4-16,8-14 8 15,-1-3-8-15,1 4-2 16,-9 15 6-16,-7 10-6 0,3 16 4 16,5 17 5-1,2 13-5-15,2 7 4 16,5 10-4-16,1-6 8 0,-2 0-7 16,0-8 1-16,0-11-2 15,3-17-3-15,4-3 0 16,6-22-6-16,-1-22 4 0,-2-23 2 15,0-21 10-15,-12-22 0 16,-10-22 0-16,-9-12 8 16,-12 1 3-16,-8 16 65 15,0 23 82-15,0 26-15 16,0 24-55-16,0 21-57 16,0 19-22-16,0 34-6 15,8 31 7-15,5 34-9 0,7 24 7 16,4 19-7-16,1 6-6 15,4-5-16-15,-1-6-16 16,0-15-49-16,1-12-85 16,-5-12-124-16,0-12-62 0,-7-19-11 15,-9-17-296-15</inkml:trace>
  <inkml:trace contextRef="#ctx0" brushRef="#br0" timeOffset="1452.64">14994 2605 521 0,'-40'-38'368'0,"7"10"-146"16,6 7-114-16,11 6-52 16,2 2-5-16,14 1-16 15,5 4-24-15,20-1-5 16,19-3-6-16,21-3-17 16,16-6-55-16,1 0-80 0,-6 2-126 15,-5-7-101-15</inkml:trace>
  <inkml:trace contextRef="#ctx0" brushRef="#br0" timeOffset="2529.23">16752 2259 211 0,'-51'0'307'16,"34"0"-249"-16,6 0-28 15,3 0-9-15,8 0 3 0,-9 7 14 16,9-7-5-16,0 10-4 16,0-10-2-16,12 0 9 15,9 0 6-15,7 0-5 16,4 0-1-16,6-5-2 0,-7-3-4 16,2-1 8-16,-10 5 17 15,-1-4 1 1,-11 8-6-16,-2 0-1 0,-1 0-7 15,-8 0-9-15,0 0-3 16,0 0-17-16,0 0-4 16,0-4-8-16,4 1-3 15,10-2 1-15,0-4 1 0,6 2 3 16,10-5-3-16,2 0-5 16,1 0-6-16,2 2 0 15,-2 3-9-15,-9-1-11 16,-3 0-2-16,-9 3-2 15,0 5-4-15,-3 0-10 0,-9 0-4 16,0 0 8-16,4 0 8 16,-4 0 14-16,0 0 14 15,0 0 15 1,0 0 2-16,0 0 6 16,0 0 1-16,0 0 1 15,0 0 1-15,0 0 0 0,0 0-3 16,0 0 10-16,0 0 12 15,0 0 6-15,0 0 4 16,0 0-2-16,0 0-12 16,0 0 8-16,0 0-1 0,0 0-6 15,0 0-3 1,0 0 0-16,0 0-12 16,0 0 0-16,0 0 1 0,0 0-13 15,0 0 2-15,0 0-5 16,0 0-4-16,-9 9 2 15,9-9 3-15,0 0-5 16,0 0 5-16,0 0-6 0,0 0-1 16,0 0 7-1,-8 0-9-15,8 8-8 16,-8-8-13-16,8 11-3 16,-12-11 9-16,4 13 5 15,0-4 4-15,-3 3 7 16,2-5-4-16,-3 2 4 15,-2-1 6-15,3-8 4 0,-2 12-2 16,2-12-2-16,-1 9-4 16,4-9 2-16,-5 0 7 15,5 0-5-15,0 7-1 16,-1-7-1-16,9 9-5 16,-6-9 3-16,6 0 5 0,0 0-7 15,0 0-9-15,0 0-23 16,0 0-29-16,0 0-46 15,0 0-41-15,0-13-20 16,3 1 6-16,4-8 16 16,1-8-55-16,0-9-150 15</inkml:trace>
  <inkml:trace contextRef="#ctx0" brushRef="#br0" timeOffset="2779.95">17067 2026 35 0,'0'-8'125'15,"-13"4"105"-15,0 4-61 16,5 0-36-16,8 0-39 0,0 0-1 15,0 0 24-15,0 0 13 16,-7 0-7-16,7 0-28 16,-8 0-31-16,8 21-13 15,0 20 20-15,0 28 91 16,0 21-30-16,0 15-37 16,0 14-32-16,0-1-18 15,0-2-25-15,5-5-20 0,-5-8 0 16,0-15 0-16,3-10 0 15,0-9 0-15,1-7 0 16,-4-10-113-16,0-7-136 16,0-10-68-16,0-10-6 0,0-25 16 15,0-12-35-15</inkml:trace>
  <inkml:trace contextRef="#ctx0" brushRef="#br0" timeOffset="3096.74">17006 1827 376 0,'-22'-131'272'16,"-1"22"-92"-16,-2 28-90 16,5 19-28-16,0 17-17 15,7 17-12-15,4 15-18 0,9 31 3 16,0 17 2-16,9 23-2 16,7 12-7-16,9-2-6 15,4-6-1-15,2-14 5 16,3-12-4-16,-6-10-5 15,1-14-2-15,-6-17 9 16,-7-14-4-16,-2-23 2 16,-14-14 9-16,0-10 31 0,-17-8-9 15,-5 6-3-15,0 11-15 16,-4 11-16-16,3 11-39 16,7 8-69-16,-5 20-28 15,1 14-11-15,-5 23 2 16,5 23-2-16,0 12-82 0</inkml:trace>
  <inkml:trace contextRef="#ctx0" brushRef="#br0" timeOffset="3379.66">17764 2421 932 0,'-8'0'347'16,"8"0"-184"-16,-8 0-86 16,8 0-26-16,0 0 13 15,0 0-4-15,8 0-27 16,17-12-10-16,23-5-14 0,21-7 0 16,12 0-9-16,9-4-4 15,4 2-8 1,-6 2-30-16,-6 5-96 0,-6 2-87 15,-11 5-64-15,-14 1-17 16,-15 0-47-16</inkml:trace>
  <inkml:trace contextRef="#ctx0" brushRef="#br0" timeOffset="3578.49">17922 2792 574 0,'-33'30'279'15,"15"-16"-138"-15,18-14-73 0,18 0-33 16,24-7-3-16,20-13 1 16,22-10 6-16,17-1-6 15,22-2-18-15,7-3-12 16,0-2-20-16,-3 7-34 16,-14 2-130-16,-19 4-90 15,-22 4-82-15</inkml:trace>
  <inkml:trace contextRef="#ctx0" brushRef="#br0" timeOffset="4110.53">19551 1598 327 0,'-11'0'327'0,"-2"0"-71"15,13 0-131-15,0 0-72 16,0 0-23-16,0-2-9 16,13-7-7-16,10 1-3 15,15-4 0-15,10-1 0 16,12 5-10-16,8-4 4 16,-2-1-5-16,9 2-9 15,-7 2-16-15,-11 4-57 16,-12 5-90-16,-13 0-37 0,-13 0-70 15</inkml:trace>
  <inkml:trace contextRef="#ctx0" brushRef="#br0" timeOffset="4592.75">19653 1644 585 0,'-25'0'278'0,"10"0"-128"16,3 0-84-16,4 0-35 15,8 0-8-15,-9 0 4 16,1 0-11-16,8 16-11 0,0 18-3 16,-16 23 10-16,0 19 6 15,-1 14-11-15,4 7-4 16,13-7 1-16,0-13-1 16,0-16 4-16,0-17-5 15,0-7 2-15,0-13-3 16,0-7 1-16,0-8 4 15,13-9-1-15,11 0 0 0,12-12 6 16,13-5-14-16,13-4 7 16,11 5-4-16,4 8-8 15,8 8 5-15,-1 8-1 16,3 13 0-16,-10 8 6 16,-8 3-11-16,-16 5-6 0,-20 3 0 15,-21 5 8-15,-28 4 8 16,-22 1-4-16,-14-7-1 15,-13-5 5-15,0-7 1 16,0-2 8-16,13-8-3 0,6-9 5 16,10-12 3-1,12 0-3-15,8 0 10 0,2 0-10 16,14 0-10-16,0 0-42 16,0-5-55-16,0-7-81 15,22-7-34-15,15-14-55 16,11-12-248-16</inkml:trace>
  <inkml:trace contextRef="#ctx0" brushRef="#br0" timeOffset="4892.93">21145 1294 470 0,'0'-28'228'0,"0"7"-115"16,-13 14-55-16,0 7-28 15,5 0-14-15,8 0-1 0,0 11-5 16,0 10-5-16,12-2-5 16,13 3-3-16,3-3-4 15,1-7-6-15,-1-12 1 16,-3 0 9-16,-5 0 13 16,-3-12 6-16,-11 1 32 0,-6-1 28 15,0-6-22 1,-14 2-22-16,-8 0-21 15,-2 4-11-15,-4-1-37 0,-6 13-79 16,-9 0-62-16,-7 17-6 16,1 11-56-16</inkml:trace>
  <inkml:trace contextRef="#ctx0" brushRef="#br0" timeOffset="5092.96">21187 2007 191 0,'46'31'250'15,"-10"-2"-104"-15,4-1-41 16,2 5-7 0,6 3 22-16,4 7 24 0,2 4 26 15,-6 3-43-15,-6 3-58 16,-6-1-22-16,-7 5-9 16,-23 9-18-16,-21 15-61 15,-33 13-162-15,-45 21-180 0,-49 17-61 16</inkml:trace>
  <inkml:trace contextRef="#ctx0" brushRef="#br0" timeOffset="5991.11">12744 6943 412 0,'-26'-24'267'0,"1"7"-144"16,1 10-78-16,3 7-33 15,1 24 0-15,-5 16-3 0,1 22 6 16,-4 14 4 0,6 18-4-16,11 17-4 0,11 3-6 15,8-5-2-15,17-10 0 16,7-13 0-16,13-22-3 16,3-19 3-16,10-16-7 0,-1-29 2 15,3-12-3-15,-3-18 0 16,-4-18 4-16,-8-12-1 15,-13-9 5-15,-12-2 3 0,-4 10 17 16,-8 18 10-16,-8 10-8 16,0 8-14-16,0 9-10 15,0 11-3-15,6 5 6 0,1 24-4 16,1 14 0-16,9 9 2 16,7 7-2-16,8-5-1 15,5-7 1-15,0-11 0 16,7-5-4-16,5-14 3 0,3-12 0 15,1-12 3-15,0-14-1 16,-4-2 1-16,-13-8 4 16,-7-9 0-16,-18-4 17 15,-11 1 14-15,0 2 20 0,-16 2-12 16,-3-2-23-16,-3 5-14 16,-1 4-17-16,-1 9-29 0,3 5-36 15,4 2-59-15,6 5-53 16,11-5-57-16,-8 1-29 15</inkml:trace>
  <inkml:trace contextRef="#ctx0" brushRef="#br0" timeOffset="6540.7">13841 6529 714 0,'5'-28'277'15,"-5"7"-130"-15,0 9-77 16,0 4-26-16,0 8-13 15,0 12-24-15,0 17 9 16,0 18 11-16,12 23 1 0,4 24 1 16,2 21-7-16,1 5-10 15,1 11-14-15,1 0 8 16,3-10 1-16,-4-14-9 16,-3-26-2-16,-1-16-5 0,-3-19 3 15,-5-17-3-15,0-14 0 16,-2-7-1-16,3-8-1 15,-1-8-7-15,8-22-7 16,8-17 6-16,14-15-4 0,6-4-1 16,5 6 12-16,3 6 3 15,5 11 5-15,-3 9 3 0,2 18-3 16,-3 8-4-16,-1 8 4 16,4 15 2-16,-9 2-6 15,2 4-4-15,-4-1-14 0,-11-5-21 16,0-2 0-16,-6 1 9 15,-8-14 14-15,2 0 8 16,-7-9 5-16,-3-9 11 16,1-9 2-16,-5-14 17 0,1-4 11 15,-6-3 46-15,1 3 50 16,-4 7 18-16,0 12-15 0,0 9-47 16,0 4-36-16,0 13-19 15,0 0-24-15,0 17 5 16,8 11 9-16,3 17 8 15,3 13 4-15,2 19-9 0,0 11-9 16,6 7-8-16,-8 2-29 16,0-2-63-16,-3-14-121 15,1-17-111-15,-3-19-41 0,-9-24-12 16</inkml:trace>
  <inkml:trace contextRef="#ctx0" brushRef="#br0" timeOffset="6823.4">14968 6318 500 0,'-17'-66'198'16,"4"30"-98"-16,1 27-55 15,4 25-17-15,8 22-6 0,0 10-6 16,11 13-9-16,11 1-3 16,2-3 3-16,9-4-4 15,-1-15-14 1,-4-11-6-16,-3-10 1 0,-5-19 4 0,-7 0 0 15,-4-19 7-15,-9-14 2 16,0-16 3-16,-22-9 0 16,-1 1 13-16,-2 5 2 0,4 11-6 15,1 13-16-15,4 7-37 16,2 13-46-16,0 8-59 16,-4 13-90-16</inkml:trace>
  <inkml:trace contextRef="#ctx0" brushRef="#br0" timeOffset="7072.19">15337 6081 922 0,'0'-32'471'0,"0"11"-241"15,0 9-145-15,0 12-55 0,8 24 3 16,0 26-1-16,3 26 4 15,6 30 46-15,4 28 15 16,-1 21-68-16,-1 16-29 16,3 9 0-16,2 3 0 15,0-5 0-15,1-11-10 0,7-24-237 16,1-25-92-16,-1-23-43 16,-1-31 25-16,-1-26 29 15</inkml:trace>
  <inkml:trace contextRef="#ctx0" brushRef="#br0" timeOffset="7638.61">15905 6972 287 0,'-21'-48'365'15,"5"10"-107"-15,4 14-140 0,12 17-62 16,0 7-33-16,9 16-13 16,7 8 0-16,12 5-6 15,4 4 1-15,4-5-4 16,2 1 2-16,3-10 0 0,-1-7-6 15,-4-12-6-15,5 0-4 16,0-12-5-16,-1-7 0 16,1-14-2-16,0-8 7 0,-9-16 4 15,-7-12 2-15,-10-4 8 16,-6-4 5-16,-9 2 17 16,0 11 17-16,-13 11 23 15,2 13 27-15,-6 6-8 0,-2 11-37 16,-7 1-16-16,-2 10-17 15,0 1-1-15,2 6-12 16,3 5 6-16,-6 0 4 0,-4 12-8 16,1 9 5-16,-4 4-7 15,-1 7 4-15,1 9-4 16,4 6 1-16,-1 15 11 0,5 12 18 16,3 11 2-16,9 0 0 15,16 1-10-15,4-4-1 16,20-5 10-16,17-8 1 0,16-3-7 15,16-15-8 1,12-8-3-16,13-12 8 0,2-6 0 16,1-12-5-16,5-13 13 15,-8 0-6-15,-8-5-11 0,-17-3 8 16,-13-5 2-16,-11-2-3 16,-13-2-4-16,13-20 14 15,-33 17-28 1,-8-1-5-16,-8 2-29 0,0-2-60 15,-8 0-75-15,-8 6-44 0,-7-2-62 16,-6 8-54-16,-10 2-52 16</inkml:trace>
  <inkml:trace contextRef="#ctx0" brushRef="#br0" timeOffset="8321.11">18194 5299 411 0,'0'-52'406'0,"0"16"-95"15,-11 15-174-15,-9 21-74 16,-9 53-33-16,-15 57-14 0,-16 56 10 15,-7 54 58-15,7 28-14 16,24 9-19-16,36 0-24 16,39-6-15-16,51-14-10 0,48-22-10 15,38-28-11-15,21-37-42 16,15-39-41-16,3-41-81 16,-8-42-83-16,-3-28-64 0,-17-34 6 15</inkml:trace>
  <inkml:trace contextRef="#ctx0" brushRef="#br0" timeOffset="9285.37">20035 5299 380 0,'0'-45'246'0,"0"15"-78"15,0 0-85-15,0 14-42 0,-9 4-20 16,0 8 7-16,1 4-6 16,2 0-13-16,-2 23 0 15,8 35 15-15,-12 36 22 0,3 39 9 16,-3 34-22-16,12 20-9 15,0 5-6-15,0-9-6 16,12-16-9-16,12-25 4 16,9-23-7-16,2-22 5 0,7-24 2 15,-2-15-4-15,2-18 4 0,-3-16-2 16,7-7-1 0,-7-10-3-16,-2-7 4 0,-4 0 4 15,-9 0-6-15,-4-7 2 16,-7-5 3-16,-5 0-11 15,1-1-6-15,-9-3-6 0,0-1-23 16,0 1-32-16,0-5-33 16,0 6-55-16,0-6-36 0,-14-3-74 15</inkml:trace>
  <inkml:trace contextRef="#ctx0" brushRef="#br0" timeOffset="9999.12">19560 6175 324 0,'-28'12'267'16,"2"0"-69"-16,9-12-89 0,11 0-57 16,6 0-31-16,0 0-11 15,15-12-2-15,14 0 3 16,12-9-5-16,13-2-1 15,14-3 8-15,10 2-7 16,5 0-1-16,7 0 3 0,-5-1-2 16,-7 8-4-16,-10 2 4 15,-11 3-3-15,-14-2 2 16,-12 7-5-16,-11 3 4 0,-3 4 3 16,-9 0 3-16,-5 0-2 15,-3 0-1-15,0 0-6 16,0 0 0-16,0 0-19 0,0 0-40 15,0 0-61-15,0 0-59 16,0 0-83-16</inkml:trace>
  <inkml:trace contextRef="#ctx0" brushRef="#br0" timeOffset="11066.08">21233 6171 15 0,'-8'0'33'0,"8"12"42"16,-12-12 74-16,4 7-17 15,0-7-35-15,8 9-23 16,-13-9-19-16,13 8 7 15,-13-8 12-15,13 0 13 0,-8 9 5 16,-1-9-10-16,9 0 2 16,0 0-3-16,0 0 9 15,0 0-2-15,0 0-24 16,9 0-24-16,7 0-15 0,10-9-16 16,13-3 10-16,12 0-1 0,9-5 1 15,5-2-7-15,4-2-11 16,-1 0 2-16,-3 1-1 15,-13 8-2-15,-9 1 2 16,-16 1 3-16,-2 7-6 16,-9-1-4-16,-8 4-16 0,-3 0-28 15,-5 0-69-15,0 0-75 16,0 0-64-16,3-5-18 16,9-2-13-16</inkml:trace>
  <inkml:trace contextRef="#ctx0" brushRef="#br0" timeOffset="11415.83">22349 5939 152 0,'0'0'230'16,"-8"0"-77"-16,-1 8-47 16,9-8-47-16,-8 0 5 15,8 0 29-15,0 0 25 0,0 0-12 16,0 0-32-16,0 0-11 15,17 0-10-15,17-12 1 16,13-1-2-16,13-2-14 0,11-2-13 16,2 0-5-16,-2 2-13 15,-6 2 7-15,-8 1-13 16,-6 3-1-16,-15 2 1 0,-12 2 4 16,-2 5 3-16,-14 0 7 15,-5 0 2-15,-3 0 6 16,0 0-10-16,0 0-9 15,0 0-23-15,0 0-33 16,0 0-51-16,0 0-75 0,-11-7-65 16,-3-9-19-1,6-34-219-15</inkml:trace>
  <inkml:trace contextRef="#ctx0" brushRef="#br0" timeOffset="11797.89">23222 4769 145 0,'-12'-23'281'0,"0"6"-76"16,0 1-74-16,1 4-59 0,11 4-21 15,-8-1 10-15,8 6 2 16,0-2-8-16,19 1-18 15,21 4-12-15,21 0-6 0,25 21-10 16,12 15-3-16,15 22 21 16,4 23 44-16,2 25 5 15,-10 32-3-15,-20 30 4 0,-15 20-13 16,-27 6-4 0,-17 2-24-16,-26-9 11 0,-46 134 121 15,11-196-78 1,-3-18-22-16,3-21-38 0,2-22-30 15,9-15 0-15,0-12 0 16,7-9 0-16,6-7 0 16,7-9 0-16,0-12-97 0,-8 0-144 15,8 0-116-15,-9-9-75 16,-4-11 7-16</inkml:trace>
  <inkml:trace contextRef="#ctx0" brushRef="#br0" timeOffset="12946.78">17148 8536 382 0,'-26'-49'268'15,"-1"4"-111"-15,-1 9-89 0,-1 7-46 16,1 8-24 0,-1 9-3-16,-4 12 2 0,-8 0 1 15,-3 12 3-15,-5 9 1 16,-4 3 1-16,5 9 1 16,0 7-3-16,2 1 4 0,13 0-4 15,6-4 2-15,11-1-1 16,7 0 2-16,9-3-4 15,9-8-5-15,7-5 4 0,8 1-1 16,4-6-7-16,1-2 2 16,4 0-7-16,3-1 14 15,-7-12-3-15,-6 12-1 0,-6-5-5 16,-4 6 3-16,-5 2 6 16,-8 7 2-16,0 6-2 15,-17 13-2-15,-4 8 2 16,1 3 0-16,0 1 0 0,4-4 1 15,0-8 1-15,8-4 1 16,8-9-4-16,0-7-3 16,0-5 3-16,12 0 1 0,4-8-8 15,10-8-1-15,5 0 8 16,6 0-1-16,-6 0 1 0,-5 0-2 16,-12-4 8-16,0 0 2 15,-6 4 6-15,-8 0-6 16,0 8-2-16,-8 9 0 15,-9 7 7-15,-3 16-5 0,0 15 1 16,-5 9-9-16,6 5 3 16,1 0-4-16,7-1 9 15,11-1-10-15,0-2 6 0,8-9-2 16,8 1-18-16,8-5-44 16,9-2-82-16,-1-9-126 15</inkml:trace>
  <inkml:trace contextRef="#ctx0" brushRef="#br0" timeOffset="13695.3">17888 14962 422 0,'-34'14'376'16,"3"-14"-85"-16,-3 0-141 15,9 0-95-15,9 0-68 0,10 0-29 16,9-9 16-1,16-3 8-15,14-4 9 0,8 3 5 16,9 1 1-16,-7 4 0 16,2 8 3-16,-9 0 5 0,-4 16 29 15,-7 9 5-15,-12 11 2 16,-13 9 6-16,0 8 8 16,-18 3-2-16,-2 1-4 0,-2 0-17 15,1-2-9-15,-1-10-11 16,6-9-10-16,7-3-1 15,9-9-3-15,9-8 4 16,21-4-8-16,13-12-23 0,19 0-20 16,16-7 0-16,5-2 12 15,7 1 17-15,0 8 14 16,-4 0 6-16,-4 12 1 0,-9 8 11 16,-13 8 6-16,-13 10 1 15,-9 7 14-15,-19 3 6 0,-10 9 5 16,-9 9 10-16,-28 3-10 15,-13 4-17-15,-12 0-12 16,-16 0 0-16,-8-4-7 0,-12 1-5 16,-7-10-16-16,-7-7-13 15,-8-11-43-15,7-14-52 0,-2-16-55 16,9-16-61 0,11-20-31-16,9-21-39 0</inkml:trace>
  <inkml:trace contextRef="#ctx0" brushRef="#br0" timeOffset="14277.41">18073 12256 406 0,'-29'-49'246'0,"1"8"-63"16,5 9-86-16,1 7-46 15,11 8-27-15,2 6-12 16,9 11-2-16,0 9 17 0,0 15 21 16,0 21 24-16,12 14-11 15,1 20-14-15,4 6-18 0,2 0-13 16,5-4-12-16,1-12 2 15,-4-7-8-15,-5-17 0 16,1-12 11-16,-11-13 0 16,-1-20-5-16,-5-16-12 0,-11-23-2 15,-6-36 4-15,-4-24 2 16,-3-31-3-16,-4-24-3 16,4-25-7-16,-1-3 9 0,9 11 8 15,7 16 12-15,9 24-3 16,9 29-1-16,15 21-12 15,8 25 6-15,13 22 1 0,12 22 1 16,3 12-2-16,2 28-3 16,-10 18 5-16,-14 11-7 0,-19 12 5 15,-19 12-6-15,-22 5 0 16,-24 3-4-16,-16-3-5 16,-6-10 2-16,-6-10 0 15,5-18-6-15,12-15-22 0,4-17-34 16,12-16-34-16,13 0 4 15,9-8 1-15,19-8-4 16,8-12-1-16,12-5-35 0,13-2-26 16,2-8 23-16</inkml:trace>
  <inkml:trace contextRef="#ctx0" brushRef="#br0" timeOffset="14628.21">18338 11498 64 0,'48'-19'216'0,"-11"3"-16"16,-8 4-41-16,-7 3-54 15,0 9-46-15,2 9 6 0,-5 10 4 16,6 14 2-16,-4 7-6 16,9 46 29-16,-24-45-74 15,-6-1-9-15,0-7 1 16,0-12-8-16,0-6 1 16,0-6 0-16,0-25-11 15,0-17-3 1,8-20 2-16,4-12 3 0,9-5-4 15,5 1 10-15,-3 8 0 16,2 13-2-16,-1 7 2 0,0 13-1 16,-4 12 14-16,1 16 5 15,-2 0 8-15,-2 21 3 16,-5 2-9-16,-3 10-5 0,-5-2-1 16,-4 2-7-16,0-8-6 15,0-4-2-15,-9-9-7 0,9-5-40 16,0-7-87-16,0 0-75 15,-8 0-25-15,8-12 10 16,0-7 17-16,0-10-94 0</inkml:trace>
  <inkml:trace contextRef="#ctx0" brushRef="#br0" timeOffset="14776.77">18977 11207 97 0,'14'0'258'16,"3"0"-95"-16,-6 0-52 15,7 19-32-15,-4 9-17 16,8 6-12-16,-3 5-15 0,-1 7-8 15,-4 2-14-15,3 1-9 16,-1-4-23-16,1-9-60 0,-5-3-64 16,-12-12-85-16,0-5-201 15</inkml:trace>
  <inkml:trace contextRef="#ctx0" brushRef="#br0" timeOffset="14917.11">18918 10894 816 0,'-49'-103'478'0,"5"13"-237"16,12 17-149-16,2 16-75 16,11 7-27-16,6 15-28 0,4 10-116 15,9 8-134-15,18 10-34 16,10 7-36-16</inkml:trace>
  <inkml:trace contextRef="#ctx0" brushRef="#br0" timeOffset="15442.55">19333 10950 426 0,'20'36'402'16,"-4"-3"-179"-16,-4 0-109 0,0 3-50 15,-4 2 18-15,1 2 60 16,-1-4-4-16,0 1-58 0,-2-5-38 16,8 1-18-16,-2-10-8 15,1-6-12-15,4-4-6 16,-7-5-20-16,3-8-49 0,3-8-19 15,1-17-30-15,-1-11 15 16,3-14 35-16,6-7 38 0,-4 6 19 16,-2 1 15-16,-2 14-2 15,-5 7 9-15,2 8-5 16,-6 14 17-16,6 7 21 16,3 16-11-16,4 4 1 0,0 1-6 15,-3 3-12-15,4 0-9 16,-2-8 1-16,0-4-10 15,0-2 1-15,1-10-11 0,0-12-19 16,-1-18-18-16,-1-14-1 16,-2-18 19-16,0-19 10 0,-5-14 17 15,-12-9 15-15,0-6 21 16,0 4 28-16,-12 8 43 16,-1 17 29-16,5 19-3 0,-1 17-48 15,9 13-36 1,-7 17-24-16,7 15-5 0,0 28 25 15,3 29 28-15,10 24-11 16,3 17-15-16,9 11-31 16,-2 5-5-16,11-5-34 0,-3-2-58 15,6-17-111-15,-4-13-114 16,-4-12-41-16,-9-21 0 0,-9-15 18 16</inkml:trace>
  <inkml:trace contextRef="#ctx0" brushRef="#br0" timeOffset="15597.15">19856 10779 420 0,'-36'-16'365'0,"10"3"-159"15,10 7-120-15,6-5-77 16,10 4-4-16,9-5-3 0,8-1-8 16,17-2-31-16,19-7-66 15,15-6-37-15,9-1-5 16,14-11-34-16,2-8-28 0</inkml:trace>
  <inkml:trace contextRef="#ctx0" brushRef="#br0" timeOffset="15842.35">20904 9423 302 0,'4'-106'255'0,"-16"20"-58"16,-13 22-82-16,-7 15-53 0,-1 20 1 15,2 13 23-15,2 16 36 16,4 25 50-16,6 31 23 15,10 46 21-15,9 48 45 0,20 45-260 16,16 25-1-16,13 13 0 16,13 0 0-16,3-14 0 0,0-11 0 15,-5-18 0-15,-4-11 0 16,-8-11 0-16,-1-26 0 16,-12-24 0-16,-6-24-112 0,-13-25-329 15,-10-33-13 1,-20-27-1-16</inkml:trace>
  <inkml:trace contextRef="#ctx0" brushRef="#br0" timeOffset="15981.22">20529 10954 778 0,'-71'-58'419'0,"14"14"-168"16,15 6-145-16,27 7-61 16,22-2-25-16,21 0-6 15,26-2-6-15,19-6-37 0,23-4-122 16,18-7-91-16,5-3-65 15,2-2-55-15</inkml:trace>
  <inkml:trace contextRef="#ctx0" brushRef="#br0" timeOffset="16408.5">21971 9229 228 0,'-9'-62'234'0,"-2"9"-3"15,0 15 10-15,-6 10-64 16,5 13-74-16,-2 15-59 0,0 15-10 16,-6 39 41-16,-6 43 67 15,2 53-23-15,4 50-36 16,20 32-25-16,5 15-39 15,23 0-6-15,21-16-13 0,21-23-13 16,18-26-25-16,13-34-55 16,13-43-96-16,13-31-59 15,2-38-63-15,-4-36-25 0</inkml:trace>
  <inkml:trace contextRef="#ctx0" brushRef="#br0" timeOffset="16840">22637 9337 612 0,'-16'-33'401'15,"-1"9"-152"-15,6 8-133 16,0 4-71-16,2 12-26 0,-3 0-10 16,4 9-6-16,8 6 0 15,0 1 0-15,0 5-1 16,0-4-6-16,3-1-5 0,5-4-14 16,5-4-21-16,3-8-20 15,4 0 3-15,9-5 5 16,4-10 24-16,3-6 17 15,-2-3 7-15,-8-1 22 0,-5 10 24 16,-8 2 21-16,-7 1 2 16,2 7-20-16,-3 5-14 0,-1 0-15 15,-4 8-2-15,8 9-8 16,5 7 6-16,0 0-10 16,3 9-16-16,7 0-88 0,6 0-100 15,4-1-76-15,3-4-76 16</inkml:trace>
  <inkml:trace contextRef="#ctx0" brushRef="#br0" timeOffset="17505.55">23641 9399 646 0,'-14'-29'441'0,"3"5"-187"16,11 8-146-16,0 3-59 0,-8 4-29 15,8 9-13-15,-6 0-4 16,6 22 7-16,0 25 7 0,6 32-10 16,5 23-4-16,3 23 3 15,-3 13-5-15,7 1-2 16,-7-9 5-16,6-16-4 0,-1-24 2 15,-5-21-12-15,2-16 7 16,-5-16 0-16,-8-20-15 16,0-29-53-16,0-33 7 0,-12-29 18 15,-5-35 27 1,1-35 12-16,-4-23 8 0,4-11-7 16,3 7 21-16,2 12-2 15,11 24 12-15,0 21-14 0,0 25-5 16,8 22-1-16,3 20-15 15,10 14 10-15,-1 21 1 16,4 12 6-16,5 28 0 0,-1 17 6 16,-3 16-2-16,-7 12 4 15,-15 1-6-15,-3 0-10 16,0-10 5-16,-13-10-4 0,1-10 0 16,12-12 2-16,-8-11-2 15,8-9-17-15,0-12-17 16,0 0-14-16,12-7-1 0,14-7 7 15,8 2 18 1,6 5 10-16,7 7 10 0,1 28 3 16,1 25 1-16,-5 16 6 15,-9 21 5-15,-18 8-4 16,-12 3-2-16,-18-2 2 0,-10-7-4 16,-6-9 3-16,-7-14-5 15,-1-18-9-15,-3-8-31 0,-2-15-54 16,3-13-58-16,-4-15-42 15,8-12-1-15,5-16-31 16,8-13 44-16</inkml:trace>
  <inkml:trace contextRef="#ctx0" brushRef="#br0" timeOffset="18004.25">24315 9102 368 0,'21'-41'239'15,"-6"9"-96"-15,2 2-74 16,-5 10-37-16,-4 8-16 0,-4 4 14 16,6 8 10-16,-4 17 33 15,10 19 14-15,4 13-16 16,1 20-14-16,3 24 6 16,4 17-14-16,1 8-22 0,2 4-8 15,9-3-5-15,-9-10-10 16,2-15 1-16,-1-18-7 15,-7-19 5-15,-2-11 0 0,-6-18-2 16,-6-11 6-16,-6-17-1 16,-5-21-15-16,-8-27 1 15,-8-26-1-15,-8-28 4 0,-9-20 0 16,-3-13 3-16,-7-2 2 16,4-1-3-16,4 2 6 15,5 19 11-15,14 15 7 0,16 21-7 16,12 20-9-16,22 16-5 15,17 24 4-15,23 21-3 16,14 29 2-16,10 25 6 16,0 22-12-16,-9 19 4 0,-16 19 1 15,-20 8 0-15,-21 3-2 16,-24 6 0-16,-24-10 1 0,-29-6 2 16,-20-13-4-16,-12-17-15 15,-5-16-27-15,2-20-37 16,10-20-66-16,5-22-85 15,9-19-19-15,8-24-5 0,10-18 37 16</inkml:trace>
  <inkml:trace contextRef="#ctx0" brushRef="#br0" timeOffset="18404.18">25270 8425 220 0,'0'-40'287'0,"0"9"-67"16,-8 6-83-16,8 4-57 15,-9 9-20-15,9-1 9 16,0 5 5-16,0 8-31 16,0 0-19-16,0 17-14 0,0 15-4 15,9 17-2-15,5 8 2 16,11 5-2-16,1-3-4 15,-2-5 2-15,-1-9-9 0,3-9 5 16,-6-12-7-16,-6-11 8 16,0-13 12-16,-6 0 6 15,0-25-12-15,-4-15-3 0,-4-17 13 16,0-8 1-16,0-1 57 16,0 14 18-16,0 7-18 15,0 12-30-15,0 14-21 16,0 2-20-16,0 9-4 15,4 8-2-15,6 20 5 0,-1 18-13 16,7 9-58-16,6 10-149 16,-5 0-123-16,-2 1-87 15</inkml:trace>
  <inkml:trace contextRef="#ctx0" brushRef="#br0" timeOffset="18688.93">25948 7669 574 0,'-17'-58'418'15,"9"13"-155"-15,8 13-143 0,0 11-68 16,13 21-15-16,14 21 32 16,26 32 39-16,23 41 23 15,19 40-12-15,9 37-42 16,-1 24-33-16,-14 17-24 0,-11 3-8 15,-22 6-9-15,-18-2-3 16,-19-6-3-16,-19-13 6 0,-16-22-3 16,-12-23-4-16,-9-21-3 15,-4-17-19-15,2-18-62 16,1-22-52-16,6-21-104 16,4-14-110-16,2-26-82 15</inkml:trace>
  <inkml:trace contextRef="#ctx0" brushRef="#br0" timeOffset="19039">27605 7802 758 0,'-25'-23'413'0,"8"10"-208"16,5 13-133-16,12 17-34 15,0 6-16-15,0 2-2 0,0-4-14 16,0-5-4-16,0 1 8 15,0-9-5-15,0-8 0 16,0 0 4-16,4 0-9 16,0 0 2-16,-4 0-63 15,0-8-173-15,0-5-160 16,0 5-38-16</inkml:trace>
  <inkml:trace contextRef="#ctx0" brushRef="#br0" timeOffset="19252.32">27876 8841 866 0,'17'23'254'0,"3"3"-115"16,4 6 40-16,3 13 141 16,11 7-31-16,-6 15-289 15,-7 9 0-15,-13 23 0 16,-12 17 0-16,-33 23 0 15,-33 17 0-15,-30 10-463 16,-39 5-179-16</inkml:trace>
  <inkml:trace contextRef="#ctx0" brushRef="#br0" timeOffset="42316.2">3434 4769 246 0,'-16'-28'146'0,"-1"5"-67"16,2-2-31-16,-5 4-10 15,-2 9 14-15,3 1 14 16,-2-1-3-16,2 7-21 16,-6 5 15-16,1 0-7 15,-6 17-6-15,-1 10-5 16,-6 15-8-16,-4 14 14 16,0 21-10-16,6 22-4 15,5 27-6-15,13 24-11 0,17 18-8 16,14 6 1-16,11-6-6 15,15-23 0-15,9-22 8 16,12-25 0-16,12-38-4 16,16-39 4-16,15-50-1 15,15-52-6-15,2-49 3 16,-10-29 0-16,-21-17-8 16,-31-2 9-16,-34 2 3 15,-36 9 0-15,-35 13-2 16,-22 15 9-16,-22 26-3 15,-11 28-4-15,-10 31-9 16,-1 30 9-16,-2 24-12 0,8 24-17 16,8 13-24-16,14 10-56 15,19 15-44-15,20 3 1 16,29 1 143-16,20-2-217 16,20-6-51-16</inkml:trace>
  <inkml:trace contextRef="#ctx0" brushRef="#br0" timeOffset="42782.6">4844 3329 162 0,'0'-85'209'0,"-8"4"-92"15,-9 3-41-15,-2 4 4 16,-10 13 0-16,4 14 10 16,0 9 7-16,6 9-34 15,3 15-32-15,3 14-22 16,13 19 8-16,0 33 9 16,16 31 0-16,13 38-7 15,10 34-6-15,10 15-9 16,8 11-2-16,5-3 1 15,-1-12-3-15,-1-14-23 16,-3-19-41-16,-9-18-58 0,-10-22-29 16,-11-20-24-16,-5-18-43 15</inkml:trace>
  <inkml:trace contextRef="#ctx0" brushRef="#br0" timeOffset="43314.3">4950 4466 469 0,'-49'-29'145'0,"11"0"-69"15,11 1-36-15,10-1-24 16,17-4-6-16,0-3-7 0,17-14-1 16,18-14-7-16,19-13 4 15,11-14-6-15,4-2-4 16,-1 4 1-16,-3 0 3 16,-3 3 3-16,-10 9 5 15,-11 8 2-15,-14 11 7 16,-10 9 9-16,-4 13 0 0,-13 7 4 15,0 8 3-15,0 9-6 16,0 9-7 0,0 3-7-16,-13 15-4 15,2 15 6-15,-6 14-3 16,6 13-4-16,11 9 1 0,0 2 0 16,0-6-2-16,8-10-1 15,3-11-3-15,6-8 4 16,2-13 7-16,5-11-7 15,6-14-2-15,-2-11-2 16,1-13-4-16,-4-7 4 16,-10-9 4-16,-11-4 0 0,-4 2 7 15,-16-3 4 1,-1 13 6-16,1 4 14 16,-1 12-3-16,7 6-12 0,10 2-11 15,0 5-6-15,0 8 0 16,0 0-5-16,0 0 5 15,0 12-3-15,15 5 5 16,5-6-8-16,5 2 1 16,7-4-6-16,1-9-9 15,0 7-27-15,-1-7-51 0,1 0-46 16,-9-7-91-16</inkml:trace>
  <inkml:trace contextRef="#ctx0" brushRef="#br0" timeOffset="43547.82">5464 2822 356 0,'-35'-83'182'0,"5"14"-44"0,11 16-34 16,-1 17-38-16,7 8-31 16,13 10-26-16,0 18-2 15,0 18-4-15,21 18 27 16,15 16-2-16,16 17-7 15,10 17-8-15,3 11-8 16,3 5-3-16,1 5-5 16,1-2-24-16,-5-8-36 15,-1-11-60-15,1-16-44 16,-8-26-105-16</inkml:trace>
  <inkml:trace contextRef="#ctx0" brushRef="#br0" timeOffset="43796.33">6288 2597 423 0,'-43'-41'180'0,"-6"17"-69"0,0 15-48 15,5 9-18-15,11 20-8 16,17 9-7 0,24 4-7-16,28 3-8 0,29 5-11 15,17 4 1-15,11 4-7 16,5-1 3-16,-9 1-5 15,-16 4 8-15,-20 0-13 16,-18 8-6-16,-19 1-12 16,-16-5-41-16,-16-5-51 15,-4-16-83-15,-12-11-292 0</inkml:trace>
  <inkml:trace contextRef="#ctx0" brushRef="#br0" timeOffset="45295.75">6375 2482 72 0,'0'-4'180'0,"-13"4"-9"16,13 0-69-16,-8 0-41 0,8 0-11 15,0 12 10-15,13 4 21 16,11 1-8 0,4-5-20-16,9 1-12 15,8-13 3-15,15-9 4 0,13-15-14 16,12-21-14-16,9-16-7 16,4-8-9-16,-5-12-3 15,-9-14 3-15,-14-2-2 16,-22-1 4-16,-18 8 9 15,-23 9 5-15,-18 12 27 16,-18 22 4-16,-24 25-5 0,-11 39 6 16,-15 35 16-16,-5 33 15 15,-1 30-6-15,11 10-18 16,26 6-15 0,18-9-17-16,30-8 5 0,25-7 9 15,28-13-5-15,24-13-5 16,25-20-20-16,16-16-2 15,12-18-6-15,12-13-5 16,-1-14-7-16,-7-14-52 16,-15 0-92-16,-21-8-108 0,-22 1-70 15,-27 6-24-15,-29 2 9 16</inkml:trace>
  <inkml:trace contextRef="#ctx0" brushRef="#br0" timeOffset="46227.44">4916 8365 471 0,'-15'-34'226'15,"2"11"-77"-15,1 2-61 16,12 5-34-16,-8 4 19 0,8 0 10 16,0 4-24-16,0 8-32 15,0 0-15-15,0 24 6 16,16 21 34-16,9 15 16 15,10 18-14-15,3 7-12 0,3 6-12 16,2-3-11-16,2-10-14 16,0-12-1-16,-9-10 2 15,-4-11-5-15,-7-13 3 16,-4-7 0-16,-5-8-8 16,-4-6 3-16,-4-11-33 15,-8 0-61-15,5 0-104 16,-5 0-77-16,3 0-30 0,1 12 3 15</inkml:trace>
  <inkml:trace contextRef="#ctx0" brushRef="#br0" timeOffset="46609.3">5902 10327 416 0,'26'65'221'16,"-11"-16"-111"-16,-2-17-63 15,-5-7-26-15,-4-13 10 16,1-12 37-16,-5 0-1 16,0-4-32-16,0-13-23 0,8-2 3 15,3-7-10-15,5 2-5 16,9 0 3-16,4 3-4 16,7 15 4-16,0 6-2 0,1 27 10 15,-1 21 4-15,2 18 5 16,-11 11 0-16,-6 18-6 15,-9 2-4-15,-4 0-1 0,-3-7-3 16,-2-17-5-16,5-16 4 16,-3-15-5-16,4-14 5 15,-2-17 0-15,10-11 0 16,2-8 0-16,9-12 0 16,9-17-5-16,13-6-5 0,7-12-32 15,3 3-84-15,5-1-65 16,0 4-61-16,-5 13-29 15</inkml:trace>
  <inkml:trace contextRef="#ctx0" brushRef="#br0" timeOffset="46959.52">7104 12011 667 0,'0'74'228'16,"6"-21"-114"-16,-3-20-65 0,-3-14-41 15,5-5 2-15,-2-14 2 0,10-18-7 16,3-9-19-16,17-18-19 16,7-8-2-16,8-4 8 15,9 7 12-15,0 14 10 0,-8 16 5 16,-3 20 5-16,-6 20 31 16,-9 29 31-16,2 18 19 15,-4 8-2-15,-4 11-25 16,-1 4-14-16,3-5-17 0,1-12-13 15,10-7-5-15,6-6-9 16,18-7 0-16,6-3 0 0,6-5 3 16,-1-5-3-16,-8-4-9 15,-5-3 8-15,-11 0-21 16,-8-4-22-16,-12-1-48 0,-9 3-59 16,-12 7-50-16,-8 3-9 15,0 4-14-15,0 3 18 0</inkml:trace>
  <inkml:trace contextRef="#ctx0" brushRef="#br0" timeOffset="47291.49">8843 14116 270 0,'49'81'315'0,"-8"-7"-41"16,-8-5-84-16,-1-3-90 0,1-6-48 15,2-11-22-15,11-8-13 16,1-13-14-16,7-16-2 0,11-15-16 15,3-22-17-15,11-19-19 16,-3-10-15-16,-2-8 14 0,-6 5 31 16,-3 10 19-16,-12 14 24 15,-5 20 45-15,1 13 49 16,0 34 66-16,0 14 28 16,3 20-14-16,1 15-39 0,4 6-73 15,4 13-84-15,7 9 0 16,11 2 0-16,6 5 0 0,1 5 0 15,-2-5 0-15,-7-8 0 16,-4-13 0-16,-8-11 0 0,-7-22 0 16,-18-14-225-16,-8-22-111 15,-7-16-13-15,-13-24 0 0,-12-29-11 16</inkml:trace>
  <inkml:trace contextRef="#ctx0" brushRef="#br0" timeOffset="47673.44">6615 8181 473 0,'-99'-150'193'15,"19"24"-53"-15,19 23-61 16,24 23-36-16,17 23-25 16,20 21 4-16,28 31 6 15,32 41 44-15,43 66 103 16,46 73 88-16,42 82-2 0,48 85-79 16,42 93-84-16,31 67-98 15,21 42 0-15,9 22 0 0,-5-11 0 16,-4-36 0-16,-13-42 0 15,-15-50 0-15,-20-44 0 0,-21-45 0 16,-24-41 0-16,-25-40 0 16,-32-42-139-16,-29-42-115 15,-28-48-103-15,-29-40-42 16,-28-37-8-16</inkml:trace>
  <inkml:trace contextRef="#ctx0" brushRef="#br0" timeOffset="48057.16">10707 14080 491 0,'-19'8'367'0,"5"4"-146"16,14 4-117-16,21 9-60 0,20 3-44 15,24 4 0-15,12 2-3 16,16-1 13-16,9 3 6 0,11 4 18 15,9 5 4-15,3 0-6 16,6-4-9-16,2-5-13 16,-5-8-7-16,-11-11 3 0,-11-17-10 15,-18-7-3-15,-15-23-14 16,-19-23-10-16,-22-28 2 0,-21-22 14 16,-22-13 8-16,-29-15 15 15,-31 1 5-15,-25 8 6 0,-23 11 24 16,-11 22 34-16,5 28 11 15,1 28 21-15,0 26-45 0,7 31-33 16,2 21-35-16,7 20-31 16,1 7-19-16,14 2-47 15,13-10-64-15,19-9-73 16,12-15-51-16,12-11-23 0,12-13 48 16</inkml:trace>
  <inkml:trace contextRef="#ctx0" brushRef="#br0" timeOffset="48322.93">9603 10544 600 0,'-110'-212'270'16,"8"19"-90"-16,14 25-72 15,18 30-47-15,18 33-22 16,16 23-1-16,11 17-7 0,17 21-2 15,16 15 27-15,23 24 8 16,26 33-7-16,21 39 1 0,18 38-11 16,23 38-23-16,3 24-16 15,4 12-8-15,-4 0-20 0,-4-4-71 16,-13-11-85-16,-17-17-73 16,-9-14-30-16,-19-11-35 0,-15-15-226 15</inkml:trace>
  <inkml:trace contextRef="#ctx0" brushRef="#br0" timeOffset="49138.71">9773 11299 852 0,'-54'-48'349'0,"11"-1"-164"16,15 4-119-16,11-4-114 16,17-7-9-16,4-10 15 0,17-3 14 15,7-4-4-15,7 0-37 16,12 0-18-16,-4-1 1 0,6 5 23 15,-4 8 31-15,0 11 22 16,-4 9 11-16,-9 18 17 16,-4 14 10-16,4 22 33 0,1 16 16 15,4 19 19-15,-1 12-12 16,2 15-22-16,-2 0-17 0,-4 4-23 16,-7-10-12-16,-6-17-1 15,-3-10-4-15,-3-10-2 0,-4-11-4 16,-1-14-11-16,-8-14-5 15,0-21 4-15,-14-16 2 0,-2-22 1 16,-3-16 12-16,-2-12-1 16,1 0 26-16,4 13 10 0,0 17 10 15,2 14-12-15,14 14-9 16,0 12-22-16,0 15-4 0,9 9 16 16,12 21 1-16,6 8-12 15,6 2-8-15,-1 2-8 16,-2-9-8-16,-6-3-31 0,-4-4-24 15,-4-17-6-15,1 0-3 16,-5-12 13-16,-3-14 14 0,-9-10 29 16,0-9 25-16,0 1 25 15,0 3 15-15,0 8 11 0,0 8 2 16,0 9-19-16,0 16-11 16,0 0 2-16,4 16-7 0,3 6-7 15,4 1 5-15,6 1-10 16,-1-2-5-16,2-6-8 15,-7-4-17-15,1-12 4 0,4 0-12 16,-2-4 2-16,-3-12 17 16,-4-14 2-16,-2-5 6 0,-5-3 9 15,0 7 9-15,0 4 8 16,3 12-5-16,3 3 0 0,2 12 9 16,3 0 7-16,6 12-2 15,3 3-13-15,5 3-12 0,-2-2 1 16,7-16-4-16,-3 0-12 15,-2 0-18-15,-2-7-11 0,-1-9 3 16,-5-15-1-16,-9-9 18 16,-8-8 24-16,0-4 22 15,-13 2 39-15,1 9 42 0,4 13-2 16,0 11-3-16,8 13-22 16,0 4-18-16,0 21 1 0,0 7-21 15,0 9-21-15,11 2-11 16,6 3-29-16,7-5-75 0,0-4-129 15,4-5-73-15,2-8-25 16,5-7-9-16,14-13 52 0</inkml:trace>
  <inkml:trace contextRef="#ctx0" brushRef="#br0" timeOffset="53065.83">28888 1929 567 0,'12'-25'354'15,"-7"9"-168"-15,-5 16-102 0,0 16-43 16,0 25 1-16,0 28 18 15,-14 21 13-15,-2 20-18 16,0 11-24-16,3 5-11 16,1-6-14-16,12-19 2 0,-8-19-3 15,8-22 6 1,0-19-3-16,0-13 41 0,0-11 34 16,-8-17-21-16,-3-17-26 15,-2-19-23-15,0-25-5 16,4-25-10-16,9-27 0 15,0-23-6-15,14-7 10 0,7 3 4 16,1 8 10-16,8 20-8 16,2 17-6-16,0 23 3 15,1 10-7-15,-2 13 3 16,3 17-8-16,-11 11 0 16,-1 21 4-16,-6 8-7 0,-7 17 4 15,-9 16 9 1,0 16-11-16,-17 7-4 15,-5 5 4-15,5-7 3 0,3-5-1 16,14-8-19-16,0-5 14 16,14-7 0-16,12-4 5 15,19-4 0-15,4-5-5 16,4 0 11-16,-8 0 0 0,-5 12 4 16,-4 18 17-16,-11 15 1 15,-13 8-16-15,-12 9 6 16,-28 7-3-16,-13 2-13 15,-11-10 7-15,-5-12-11 0,0-7-11 16,4-16-29 0,10-15-53-16,4-12-58 15,8-9-109-15,2-23-22 0,9-19 12 16,12-18 29-16,8-23 81 16</inkml:trace>
  <inkml:trace contextRef="#ctx0" brushRef="#br0" timeOffset="53431.72">29386 1864 250 0,'57'-107'222'0,"-7"19"-42"16,-13 17-73-16,-14 24-44 15,-7 15-12-15,-3 19 16 16,-1 33 79-16,4 33 26 16,0 37-45-16,1 32-46 15,-1 21-24-15,-3 11-23 16,-5-7-12-16,0-18-10 0,0-23 4 15,-5-23-5-15,3-26 37 16,-6-26 84-16,0-31-16 16,-14-19-62-16,-5-38-19 15,-2-30 0-15,4-27-26 16,9-29-9-16,8-24 0 16,11 1 0-16,11 16 0 0,2 27 0 15,12 29 0 1,18 26 0-16,17 35 0 15,24 33 0-15,11 37 0 0,-2 35 0 16,-5 31 0-16,-25 28 0 16,-35 19 0-1,-39 8 0-15,-39-3-51 0,-47-8-457 16,-32-17-82-16</inkml:trace>
  <inkml:trace contextRef="#ctx0" brushRef="#br0" timeOffset="55327.91">26268 6211 678 0,'-26'-49'419'16,"12"5"-168"-16,17 3-152 15,34 4-66-15,37 9-23 16,38 11-4-16,38 9 8 0,31 8 6 16,20 25 2-16,20 27 8 15,18 31-1-15,13 26-1 16,6 33-17-16,3 37 4 0,-10 45-7 15,-15 53-6-15,-21 44 4 16,-20 30-6-16,-25 24 1 16,-26 11-12-16,-31 5 12 15,-31-8-1-15,-39-13 0 0,-37-16 1 16,-41-19-2-16,-41-22 2 16,-42-16 0-16,-41-16 7 15,-43-18-6-15,-51-13-5 0,-35-19 9 16,-31-20-11-16,-43-11 0 15,-32-18 12-15,-20-9 3 0,-12-7 30 16,-5-11 19-16,1-8 3 16,3-4-8-16,12-10-21 15,27-6-14-15,18-14-18 16,22-6 2-16,17-10 0 0,23-4 1 16,20-11-1-16,24-12 5 15,24-13 3-15,31-10 2 0,40-9 10 16,36-9-6-16,27-13-17 15,33-5 0-15,25-11 0 0,14 0 0 16,18 0 0-16,16-8 0 16,8-4 0-16,13 0 0 0,3 0 0 15,4 4 0 1,5 0 0-16,-6 8 0 0,-2 0 0 16,-4 0 0-16,-5 0 0 15,-4 0 0-15,-4 0 0 0,-3 8 0 16,-5 0 0-16,3 4 0 15,2 0 0-15,-2 0 0 0,-3-4 0 16,0 1 0 0,0 0 0-16,0-2-124 15,0-7-104 1,5 0-71-16,-1-4-34 16,5-13 16-16,-1-12-2 0</inkml:trace>
  <inkml:trace contextRef="#ctx0" brushRef="#br0" timeOffset="55678.6">22216 13469 560 0,'-30'-20'476'16,"-18"20"-52"-16,-17 40-191 0,-11 29-115 16,-10 33-66-16,1 25-26 15,-5 19 0-15,11 9 39 0,5 0 2 16,7-4-67-16,24-8 0 15,18-18 0-15,25-19 0 16,19-17 0-16,24-15 0 0,14-18 0 16,19-7 0-16,12-12 0 15,7-13 0-15,2-7 0 16,-1-5 0-16,-1-12-24 0,-15 0-1 16,-10-8 8-16,-13-9 11 15,-11-8 3-15,-19-7 9 0,-12-8-6 16,-15-14 3-16,-6-10 7 15,-19-15-1-15,-15-9-7 0,-9-23-12 16,-15-15-3-16,-9-19-15 16,-9-14-8-16,0-12-77 0,-3-5-60 15,3 2-62-15,9 3-33 16,7 7-31-16,15 10-44 16</inkml:trace>
  <inkml:trace contextRef="#ctx0" brushRef="#br0" timeOffset="61053.21">30861 1396 521 0,'-8'-50'239'15,"8"11"-101"-15,-8 5-65 16,8 10-35-16,0 3 0 16,0 9 18-16,0 0-9 15,0 8-20-15,0 4-17 16,0 21 6-16,8 19 19 0,5 29-6 15,2 26-7-15,1 22-10 16,5 12-5-16,-1 7-2 16,-4-9-2-16,1-23 0 15,-2-19 1 1,-1-18-3-16,-8-22 11 0,-1-14 7 16,-5-31 14-16,0-12-15 15,-11-33-16-15,-3-36-12 16,3-29-4-16,11-24-2 15,8-16-9-15,12-2-9 16,17 7 3-16,7 15 9 16,2 15 12-16,-7 25 2 15,-2 26 1-15,-9 22 2 16,1 22 1-16,-4 20 8 16,-11 29-3-16,-5 16 1 15,-9 19 4-15,-17 14-1 16,-2 0-4-16,-5-6 0 15,-1-10 0-15,5-9 2 16,4-14-5-16,3-9 4 16,13-5-20-16,9-6-3 15,11-2 5-15,17-6-13 16,14-11 6-16,8 0 10 16,-7 13 8-16,-13 0 0 15,-5 7 8-15,-14 5 7 0,-12 7 1 16,-16 13 2-16,-24 11 2 15,-21 6-10-15,-15 3-4 16,-14-1-1-16,5-11-17 16,13-7-57-1,10-15-77-15,14-5-17 0,6-26-56 16,19-21-28-16</inkml:trace>
  <inkml:trace contextRef="#ctx0" brushRef="#br0" timeOffset="61501.95">31452 1346 141 0,'71'-80'237'0,"-18"14"-82"16,-13 18-57-16,-6 10-46 15,-12 19-17-15,-5 14 11 16,1 22 14-16,-2 20 5 16,-7 32-12-16,-9 32-12 15,0 22-14-15,0 3-12 16,-9-7-12-16,-4-19 4 15,4-22-2-15,9-21 9 16,-8-21 46-16,8-20 39 16,-12-23-44-16,-2-26-35 15,5-25-4-15,9-27-13 0,0-19 0 16,9-11-11-16,17-4-4 16,4 10 4-16,5 8 4 15,7 15 8 1,-2 20-8-16,4 18 0 15,10 24 4-15,3 15 3 16,3 25 0-16,-4 20 4 0,-6 21-3 16,-6 21 0-16,-14 15 5 15,-24 14-3-15,-17 7-2 16,-23 0-6-16,-22-5-8 16,-21-11-17-16,-17-12-45 15,-10-13-46-15,1-13-26 16,13-11-25-16,14-12-1 15,6-8-36-15,14-12 18 16</inkml:trace>
  <inkml:trace contextRef="#ctx0" brushRef="#br0" timeOffset="62684.56">27172 6594 727 0,'-39'-53'321'0,"2"1"-114"16,14 2-113-16,23 5-54 16,34 0-19-16,48 0-12 0,42 9-1 15,37 12-4-15,41 20 3 16,39 20 1-16,21 32 1 16,20 35-4-16,7 38-2 15,-4 46 1-15,-10 60 1 16,-16 70 7-16,-23 55 2 15,-37 39-12-15,-49 35 3 0,-53 23-5 16,-55-2 0-16,-62-8-3 16,-67-16 7-16,-57-10 10 15,-68-14 4-15,-68-17 26 0,-66-23 43 16,-48-31 8-16,-45-31-7 16,-39-29 5-16,-19-30 9 0,-1-26-102 15,10-26 0-15,9-14 0 16,20-18 0-16,25-12 0 0,30-6 0 15,36-15 0-15,31-11 0 16,32-9 0-16,34-10 0 0,26-14 0 16,38-15 0-1,34-14 0-15,30-12 0 0,32-12 0 16,35-7 0-16,19-5 0 16,21-12 0-16,16 0 0 0,40 0 0 31,13 0 0-31,7-8 0 0,9-1 0 15,3 2 0-15,0 2-27 16,2 2-164-16,-10-1-1 0,-7-5 19 16,-9 5 7-16,-7 0-1 15,-5-3-1-15,-2-2 9 0,-8 1 14 16,5-4-18-16,3-4-23 16,-2-10 34-16</inkml:trace>
  <inkml:trace contextRef="#ctx0" brushRef="#br0" timeOffset="63066.02">23059 13954 224 0,'0'-16'350'0,"-16"11"-96"15,-20 5-27-15,-16 24-28 16,-17 20-46-16,-9 23-39 16,-7 19-29-16,4 11-7 0,0 3-14 15,2 0 11-15,15-12-1 16,7-15-30-16,17-11-27 15,8-17-6-15,16-15-25 0,16-15-4 16,12-15 4-16,16-15-16 16,17-19-21-16,15-2 2 0,14-9 15 15,3 4 8-15,4 8 15 16,-3 12 7-16,-5 14 4 0,-4 7 6 16,-9 0-6-16,-13 12 9 15,-8-5 6-15,-12 2 11 16,-11-9 22-16,-11 0-2 0,-5 0-16 15,-25-16-11-15,-2-17-18 16,-11-12 1-16,-6-13-8 0,-5-13-8 16,1-15-28-16,3-16-44 15,5-16-62-15,7-20-76 16,12-26-34-16,21-22-20 0,13-35-40 16</inkml:trace>
  <inkml:trace contextRef="#ctx0" brushRef="#br0" timeOffset="66577.46">30565 3520 416 0,'-20'16'249'16,"-2"7"-97"-16,-2 17-70 15,-3 21-21-15,-8 20-4 16,4 7-18-16,-3 11-2 16,8-10-14-16,2-12-11 15,2-15-3-15,6-18 3 16,5-16 25-16,11-7 34 15,0-21-10-15,0-12-36 0,0-28-31 16,3-26-1-16,17-27 3 16,14-21 2-16,13-22-1 15,13-1-1-15,6 15 0 16,-8 21 12-16,-10 22 3 16,-13 22-6-16,-5 21-4 15,-9 20 5-15,-2 16-1 16,-7 28 3-16,-4 21 0 0,-8 12 6 15,-20 12-3 1,-2 5-11-16,-9-4 2 0,0-10 1 16,6-12-9-16,8-11 4 15,8-13-20-15,9-2-6 16,18-11 2-16,15-1 13 16,15-14 5-16,8 7-4 15,6-7 9-15,-5 11 0 16,-13 0 3-16,-17-4 4 0,-10 0 7 15,-9 7 1-15,-8 1-1 16,-26 6 0-16,-24 7-9 16,-16 5-1-16,-2-1-1 15,3-4-27-15,9-3-81 16,8-8-69-16,9-17-31 16,11 0-47-16,8-17 6 15</inkml:trace>
  <inkml:trace contextRef="#ctx0" brushRef="#br0" timeOffset="66909.82">30726 3696 56 0,'81'-93'272'16,"-7"10"-77"-16,-9 14-50 16,-8 16-69-16,-9 21-35 15,-3 13 23-15,-3 19 21 16,-7 23 5-16,-2 18-9 16,-5 15-28-16,-7 13-17 15,-5 10-8-15,-4-11-7 16,-12-10-7-16,0-13 7 0,0-13 16 15,0-12 37-15,-17-20-23 16,2-12-11-16,-2-21-8 16,9-19-2-16,8-22-4 15,25-15-17-15,15-5 5 16,14 4 2-16,6 13-3 16,1 21-4-16,-1 18 10 0,2 22 33 15,-9 16 3 1,-1 28-21-16,-7 17-17 15,-12 24-11-15,-21 21-3 0,-33 20-19 16,-31 13-77-16,-42 2-113 16,-40 9-109-16,-46 1-53 15,-34-8-36-15</inkml:trace>
  <inkml:trace contextRef="#ctx0" brushRef="#br0" timeOffset="69406">30251 4879 379 0,'-40'0'230'0,"8"0"-102"15,10 0-87-15,22 9-32 16,0 8-6-16,10 2 0 15,2 10 8-15,9 8 5 0,1 11 5 16,4 14-10 0,-1 7-5-16,-2 1 0 0,-7-6-4 15,-3-6-3-15,0-13 7 16,-5-9-2-16,-1-10 1 16,1-12-1-16,0-14 15 15,0 0 33-15,5-14-11 16,3-20-17-16,12-16-14 0,13-14-2 15,11-13-5-15,13-4 7 16,4-1 14-16,4 11 11 16,-8 15 1-16,-11 15-5 15,-14 12 10-15,-10 18 19 16,-7 11-7-16,-15 24-10 16,-8 17 5-16,-22 21-10 15,-9 10-14-15,-9 1-9 0,4-4-15 16,10-11 3-16,12-13-4 15,0-12 1-15,14-14 5 16,14-5-1-16,5-14 1 16,5 0 0-16,6 0-5 0,-3 0 6 31,42 28 7-15,-77 81-4-1,-57-20-108 1,29-51-65-1,3-6-44-15,-24 5-194 16,41-37 187 0,16-12 26-16,0-17 59 0</inkml:trace>
  <inkml:trace contextRef="#ctx0" brushRef="#br0" timeOffset="69706.17">30897 5430 48 0,'61'-81'242'16,"-5"3"-25"-16,-2 4-2 15,-10 17-57-15,-3 10-78 0,1 13-36 16,0 13-14-16,1 14 0 15,0 7 30-15,-2 24-15 16,0 14-5-16,-10 6-10 16,-1 1-18-16,-10-3-3 15,-8-12-2-15,-4-4 4 16,-5-10 5-16,-3-4 4 16,0-12 3-16,0-21-25 0,-11-12 5 15,11-15 16-15,0-14 18 16,11-11 1-16,19-8 4 15,7 3 4-15,7 9 28 16,3 17-10-16,1 11-2 0,-1 20 14 16,5 21-7-16,7 12-26 15,-2 16-18-15,-10 10-13 16,-11 10-21-16,-20 14-63 16,-32 11-140-16,-36 8-163 15,-36 14-86-15</inkml:trace>
  <inkml:trace contextRef="#ctx0" brushRef="#br0" timeOffset="71352.58">30726 6606 650 0,'-28'-32'399'0,"8"6"-186"16,3 11-168-16,17 15-52 0,9 13 1 15,13 11 7-15,4 16-5 16,11 8 7-16,4 9 1 15,5 5-6-15,1 0 3 16,-4-10-13-16,-4-12 1 16,-10-7-10-16,-10-12-6 15,-10-21-56-15,-9-26-25 0,3-21 33 16,6-26 32-16,2-25 19 16,11-21 17-16,1-14 2 15,6-10 11-15,2 4 21 16,3 22 46-16,-9 22 5 0,-6 26-11 15,-2 24-24-15,-9 26-15 16,-1 26 24-16,-7 31 5 16,0 26-12-16,-15 17-12 15,-10 8-16-15,2-2-8 0,-3-13-7 16,5-18 3 0,11-16-7-16,10-11-18 15,0-9-7-15,18-7-4 0,16-13 4 16,14-8 1-16,14-5 3 15,3-4 14-15,-8 6 3 16,-9 6 18-16,-12 5 31 0,-11 26 21 16,-12 17 43-16,-13 19-3 15,-18 19-35-15,-13 13-29 16,-14 10-13-16,-12 4-21 16,-4-16-24-16,9-13-53 0,7-22-110 15,8-20-102-15,4-27-46 16,10-20 23-16</inkml:trace>
  <inkml:trace contextRef="#ctx0" brushRef="#br0" timeOffset="71702.42">31534 6093 584 0,'29'-77'410'0,"-7"20"-159"16,-8 24-144-16,3 26-59 15,0 14-18-15,-5 22-11 16,1 7 7-16,-5 6 14 0,-2-2-11 15,-1-4-19-15,-1-6-1 16,-4-10 1-16,0-8 5 16,4-12-3-16,4 0 9 15,0 0 6-15,6-5-8 16,3-11-7-16,18-16-7 16,12-13 1-16,12-7-1 0,9-3-2 15,9 11 16-15,7 12 48 16,2 20 49-16,4 12 31 15,-5 36-147-15,2 26 0 16,-8 24 0-16,-5 11 0 0,-9 12 0 16,-17 1 0-16,-15-4 0 15,-21-8 0-15,-20-8 0 0,-29-14 0 16,-28-8 0 0,-28-13 0-16,-29-14-70 15,-28-25-694-15</inkml:trace>
  <inkml:trace contextRef="#ctx0" brushRef="#br0" timeOffset="101854.16">24079 1884 336 0,'0'-57'165'16,"13"4"-72"-16,3 8-40 15,4 5-8-15,5 7 14 0,7 13 8 16,9 16-8-16,7 16-7 16,1 21-20-16,8 19-6 15,-1 21 1-15,-3 17-1 16,-7 8 0-16,-10 12-1 16,-16-1-13-16,-16-2 2 0,-4-14-9 15,-24-8 0-15,-4-14 5 16,-6-14 13-1,6-20-2-15,0-14 5 0,2-7 9 16,4-16 20-16,1-7 3 16,9-19-11-1,12-14-21-15,0-18-16 0,16-6 0 16,12-10-7-16,13 6-1 0,3 11-3 16,1 7 2-16,4 17-7 15,-2 14 6-15,7 9-5 16,3 10 3-16,0 15 2 15,-4-4 0-15,-8 1-4 16,-9 0 4-16,-7-4 10 16,-9-8 17-16,-12 0 59 15,-8-3 4-15,0-14-34 16,-8-17-16-16,-4-13-20 0,-4-14-6 16,-2-13-17-16,-1-6-1 15,4-11-6-15,2-1-20 16,5 1-11-16,8 10-22 15,-9 15-55-15,9 22-81 16,-8 19-77-16,8 25 54 0,0 25 71 16,0 16-22-16,0 12-18 15,12 11 53-15,9 10 62 16,2 11 38-16,3 5 25 16,-5 7 83-16,-6-3 160 15,-7-8-98-15,-8-4-42 16,0-6-21-16,-8-2-3 15,-4-5-6-15,-4-8-6 0,-2-9 4 16,7-6-7-16,-2-13 0 16,13-9-3-16,0-8-3 15,0-9-3-15,8-7-14 16,5 0-5-16,12 0-11 16,15 0 5-16,17-14-8 0,13-12-8 15,5-5-26 1,-2-10-93-16,-2-5-87 0,-15-14-77 15</inkml:trace>
  <inkml:trace contextRef="#ctx0" brushRef="#br0" timeOffset="102602.75">25700 1139 358 0,'5'-37'158'0,"-2"17"-77"15,2 20-22-15,-5 13 6 0,0 11-8 16,0 14-13 0,-13 5-8-16,0 2-13 15,5-8-1-15,0-8 2 16,0-5 4-16,8-8-8 0,-9-4-1 16,9-12 7-16,0 0 14 15,0-9-7-15,0-6-10 16,9-13-23-16,11-10-6 15,5-3 3-15,11 5-2 16,4 4-2-16,2 7-1 16,-7 13-1-16,7 12 4 15,-5 19 7-15,-14 27 7 16,-10 19 5-16,-13 17 0 16,-25 16 0-16,-20 4-2 15,-15-2-1-15,-17-10-3 16,-13-12 10-16,0-21 19 0,8-20 9 15,9-21 13-15,10-16-18 16,9-21-3-16,7-11-19 16,10-13 2-16,9-7-25 15,11-10-33-15,17-7-65 16,5 3-46-16,18 6-25 0,14 15 19 16,8 19 27-16,12 19 2 15,5 19-36 1,3 17 15-16,-1 11 34 15,-4 14 48-15,-3 15 34 0,-12 16 30 16,-5 8 188-16,-9 6-29 16,-9-2-55-16,-14 4-33 15,-8-3-16-15,-21-3-15 16,-6-14 3-16,-12-17 49 16,4-15 39-16,2-15 18 0,5-13 4 15,5-9-43-15,1-12-17 16,7-9-2-16,2-12 13 15,13-8-52-15,0-7-20 16,13-8-24-16,7-9-20 16,12 3 10-16,4 9-3 15,10 13-5-15,6 16 2 16,8 12-9-16,2 17-22 16,0 10-30-16,-10 10-111 15,-3 1-130-15,-13-2 16 0,-8-7-48 16</inkml:trace>
  <inkml:trace contextRef="#ctx0" brushRef="#br0" timeOffset="103068.94">24973 1652 76 0,'-167'-32'228'0,"3"3"-101"15,20 5-46-15,26 3-27 0,29 4 0 16,24 7-9-16,24-3-15 16,41-4-19-16,33-15-3 15,51-14-4-15,47-7 2 16,35-9-3-16,24-6 1 16,17-8-3-16,5-2 0 15,8-2-2-15,-2 0 1 16,-9 4 0-16,-23 7 0 15,-32 8 5-15,-36 8 5 16,-34 9 28-16,-27 3 37 16,-28 12 4-16,-24 5-35 15,-22 8-15-15,-14 11-5 0,-12 5-10 16,7 17-8-16,8 16 20 16,8 15 35-16,20 21-6 15,20 16-6-15,25 17-20 16,23 17-2-16,22 19-6 15,12 12-12-15,3 1-8 16,-7-1 4-16,-18-7-5 16,-27-17 0-16,-27-8 0 15,-26-12-10-15,-46-8-13 16,-32-12-56-16,-21-14-86 0,-23-6-73 16,-12-18-39-16</inkml:trace>
  <inkml:trace contextRef="#ctx0" brushRef="#br0" timeOffset="103733.99">25227 2995 406 0,'-51'26'207'16,"15"-7"-89"-16,11-6-61 15,8-5-23-15,17-8-10 16,8 0-7-16,26 0-6 0,31-12-2 16,36-16-3-16,35-17-1 15,48-17 3-15,40-16-11 16,24-15 1-16,15-16 5 16,-2-22-3-16,-10-25 0 15,-17-18-2-15,-19-26 2 16,-26-3-5-16,-42 0 1 0,-51 5-6 15,-47 9 5-15,-49 5 3 16,-32 14 9 0,-47 7 1-16,-42 17 9 15,-66 16-9-15,-64 23-2 16,-58 33 2-16,-36 39 9 0,-36 35 10 16,-42 52 0-16,-19 42 7 15,12 33 11-15,29 27 6 16,39 37-2-16,44 41-9 15,54 29-10-15,62 8-6 16,59-1 21-16,73-20-8 16,70-25 7-16,70-27-5 0,52-29-12 15,61-28-11 1,61-34-7-16,52-30-7 0,32-40-2 16,19-35-31-16,5-23-56 15,1-23-66-15,-20-23-78 16,-37-21-47-16,-43-19-73 15</inkml:trace>
  <inkml:trace contextRef="#ctx0" brushRef="#br0" timeOffset="111572.04">10154 6931 269 0,'-16'-29'239'15,"-4"1"-102"-15,-4-3-62 0,0 2-34 16,-5 4-9-16,1-4 7 16,-4 1 13-16,-1-1 15 15,1-2 15-15,-4-2-12 0,-6 0-8 16,2 1-2 0,-6-5-12-16,-1 3-20 0,-2-1-4 15,-4-1-7-15,0-2-6 16,-4 2-5-16,-8 3 2 15,-3-1 2-15,-3 4-11 16,-2 2 4-16,-4-2 6 0,-4 2 0 16,-4 0-9-16,-4 2 3 15,-4 2 16-15,-5 4 10 0,5 0-6 16,-1 3-5-16,4-2 8 16,5 2 1-16,1 0-3 15,3-4 36-15,-1 2 4 16,1-2-26-16,-1 2-14 15,5-2 1-15,7 4 16 0,7 1-8 16,6 0-17-16,0 3-10 16,5 6-8-16,6-2 0 15,2 9 3-15,-5 0-5 16,-4 0 7-16,-4 16-10 16,-12 5 15-16,-8 7-13 0,-12 6 3 15,-9 6 0-15,-8 4 0 16,-8 1 1-16,-6 0 3 15,-7 5 0-15,1-3-1 16,-5 3-1-16,6-2-3 16,9-3 7-16,1-5-3 15,14 2-1-15,7-1-3 16,12-5-1-16,14 0 6 16,8 1-5-16,7-4 2 15,2 3 3-15,8 0-4 16,-2 2-1-16,-3 2 8 0,-6 5-5 15,-3 1-5-15,2-2 10 16,1 0-8-16,2-2 4 16,-5-2 1-16,5-4-2 15,-2 5-2-15,-3-4-1 16,4-1 4-16,0 0-4 16,-4 2 6-16,5 2-3 15,-5 1 0-15,4 9-3 16,-3 2-1-16,-1 5 4 15,0 4-3-15,-1 8 5 16,1 0-6-16,6 9 4 16,2 3-5-16,-1 9 8 15,7-1-3-15,-3 5-2 16,5-1-2-16,1 5 5 16,4 0-4-16,4 0 2 15,2-4 1-15,10-2 0 0,4-6 4 16,3-4 0-1,13-1-6-15,0 0-7 16,0 5 12-16,0 8 8 16,5 11-10-16,3 14-2 15,8 7 4-15,4 0 4 16,1-6-7-16,4 0 1 16,2-11 0-16,3-2-5 15,2-1 4-15,-4 0 5 0,4 0 3 16,4 3-4-16,1-2 1 15,-1-4 2 1,-1-7-9-16,1-7-1 16,-1-4 9-16,3-3-12 15,-3-9 9-15,1-3-2 0,2-5-2 16,-2-1 2-16,1-3 0 16,-4-3-4-16,2-6 6 15,10 2 0-15,5 4 2 16,7 1-6-16,4 7 4 15,6 8 4-15,8 2 0 16,-2 5-8-16,-1 4 3 16,2 7 13-16,-5-3-17 15,-1 8 7-15,3 0-5 16,-8 1 6-16,2 0-6 16,-3-4-4-16,3-1 6 15,-5 1-2-15,2-4 2 0,-1 4-2 16,-1 3 0-16,2 8 3 15,3 6-3-15,-2 3 1 16,2 0-4-16,5 0 4 16,-1 0-3-16,4-4 2 15,0-1 6-15,4-1-10 16,1 0 4-16,2 2 0 0,10-3-2 16,0 6 2-16,2 4-3 15,3 5 4-15,-2 9-3 16,1 3 5-16,-6 9-2 15,-1 13-4-15,-8 1 5 16,3 7 1-16,-1-3-1 16,1 3-6-16,-1-5-2 0,0-9 6 15,4-4 7-15,8-3-10 16,4 0 9-16,5-12 2 0,4-5-3 16,5-12-5-16,-2-14 7 15,0-5-6-15,5-14 4 16,3-7 0-16,2-18-2 15,-1-11 0-15,-4-13-1 0,-1-11-10 16,8-21 8-16,1 0 3 16,11-21-2-16,11-11 11 0,9-8-4 15,5-14 5 1,5-3-10-16,-5-8-9 0,2-8 6 16,-10-4 2-16,-4-8-6 15,-9-5 7-15,-6-8 5 0,-9-4-6 16,-8 0 9-16,-10 0-1 15,-6-3 8-15,-4-9-18 16,-9-5 0-16,0-2 0 0,-3-2 0 16,-1-3 0-16,-4 0 0 15,-8 0 0-15,-8-4 0 16,-4-8 0-16,-14-5 0 0,-5-3 0 16,-14-9 0-16,-7-9 0 15,-6-3 0-15,2 1 0 16,-1 0 0-16,0-4 0 0,-3-7 0 15,-1 6 0-15,-5 0 0 16,-3-8 0-16,0-3 0 0,0-18 0 16,-11-10 0-16,-10-28 0 15,-4-11 0-15,-3-8 0 0,-9 5 0 16,-12 5 0-16,-2 7 0 16,-10 3 0-16,-10 1 0 15,-2 4 0-15,0 0 0 0,-4-5 0 16,-4 14 0-16,-3 7 0 15,-11 12 0-15,-7 17 0 16,-3 4 0-16,-8 5 0 16,-9-2 0-16,-4-3 0 0,1-1 0 15,-5-1 0-15,0-3 0 16,0 5 0-16,7 6 0 16,9 14 0-16,18 17 0 0,7 17 0 15,10 14 0-15,15 17 0 16,7 14 0-16,9 13 0 15,8 18 0-15,6 14 0 0,11 5-14 16,1 10-90 0,5 8-25-16,6 4-22 0,3 6-1 15,8 6 29-15,0 0-1 16,0 0-20-16,0 0-14 16,0 0-12-16,8 0-2 0,0 0-65 15</inkml:trace>
  <inkml:trace contextRef="#ctx0" brushRef="#br0" timeOffset="113320.61">9553 9833 327 0,'-16'-47'170'0,"0"-3"-56"15,-1 6-40-15,6 3-24 16,0 4-3-16,11 9 12 15,-9 7 9-15,9 5-20 0,-9 9-17 16,9 2-23-16,0 5-10 16,0 7 5-16,18 22 4 15,9 25 4-15,14 22 18 16,16 31 11-16,15 15-7 16,15 15-6-16,10 7-14 0,4-1-1 15,0-5-8-15,-3-8-5 16,-8-8 6-16,-9-16-9 15,-16-17 8-15,-8-16-6 0,-12-11 3 16,-13-17 2-16,-3-9-5 16,-15-11 2-16,0-5-9 0,-11-8-36 15,-3-12-14-15,-12 0-52 16,-7-3-19-16,-15-14-2 16,-6-11-9-16,-8-12-24 0,-6-10-3 15</inkml:trace>
  <inkml:trace contextRef="#ctx0" brushRef="#br0" timeOffset="113951.76">9619 10791 262 0,'-50'23'259'16,"10"-1"-103"-16,7-10-72 0,10-3-43 15,6-9-17-15,17 0 3 16,0 0-3-16,17-13-1 15,23-17-15-15,30-17-4 0,23-15-3 16,12-7-6 0,5-9-5-16,-8 6 5 0,-17 2-3 15,-17 10 7-15,-14 7 1 16,-18 11 5-16,-11 11 8 0,-9 5 26 16,-7 11 25-16,-9 2 32 15,0 6 1-15,0-1-22 16,-9 8-12-16,1 0-13 0,0 0-8 15,8 0-11-15,-8 0-11 16,8 0-5-16,0 12-1 16,0 7 13-16,11 19 20 0,7 14-9 15,4 12-17-15,17 15-8 16,1 10-2-16,3 0-1 16,2-6-12-16,-8-12 2 15,-1-4 3-15,-6-15-6 0,-6-7 4 16,-8-12-3-16,-4-9 2 15,-7-4 13-15,-5-7-3 0,0-13 12 16,-8-4-13-16,-9-17-5 16,-8-15-2-16,-4-18-3 15,5-18-8-15,1-19 9 0,2-10 4 16,13-1-4-16,8 4-3 16,12 17-2-16,5 17-2 0,6 15 7 15,6 19-3-15,4 18-1 16,0 12 11-16,-1 12-12 15,-4 10 3-15,-4 6 2 16,-3 3 0-16,-10 7-12 16,-2-2-18-16,-9-3-21 0,0 0-27 15,0-1-49-15,-12-4-75 16,-4-7-37-16,-1-10 9 0,-3-11-18 16,0-11 31-16,-5-10-50 15</inkml:trace>
  <inkml:trace contextRef="#ctx0" brushRef="#br0" timeOffset="114450.85">10606 10287 46 0,'8'-66'218'15,"4"6"-4"-15,-4 10-37 16,-1 17-50-16,1 12-65 0,6 14-31 16,-3 7-1-1,10 16 14-15,-1 13 1 0,4 2 2 16,4 12-19-16,1-4-11 16,-1 2-8-16,-2-3-5 15,-3-10-6-15,-7-8 4 0,1-9-2 16,-5-1 4-16,-4-10-1 15,1 0 1-15,-1-10 5 0,-8-9-3 16,0-14-7-16,0-12 3 16,0-8 3-16,0-4 18 15,-8 4 25-15,-1 12 26 16,9 9-17-16,-8 13-26 16,8 1-24-16,0 13 0 0,0 5-6 15,8 15 7-15,9 8-5 16,8 6-3-16,3-1-2 0,1 1 3 15,2-1-2-15,1-7-7 16,-2-8-4-16,-3-13-6 16,3-11-6-16,-6-9 0 0,0-11 7 15,-4-14 5-15,-4-11 3 16,-7-14 15-16,-9-8-9 16,-12-4 11-16,-10 5 6 0,-1 13 35 15,-2 11 42-15,5 14-6 16,4 16-37-16,3 7-28 15,13 16-7-15,0 16 17 16,13 20 12-16,12 14-13 0,11 2-14 16,9 2-13-16,12-2 6 15,6-6-7-15,7-11-17 16,-1-5-54-16,-3-7-82 0,-5-9-92 16,-6-14-50-16,-9 0-36 15,-18-9 27-15</inkml:trace>
  <inkml:trace contextRef="#ctx0" brushRef="#br0" timeOffset="131823.96">19703 4262 359 0,'0'0'192'0,"0"-5"-68"16,0-3-62-16,0-4-28 15,39-37-11 1,5 17-11-16,18-10-7 15,11 2-1-15,9-1-2 0,-3 5 1 16,0 3-7-16,-14 5 8 16,-16 7-8-16,-10 9 1 15,-9 0-3-15,-11 4 2 0,-6 8-10 16,-13 0-25-16,0 0-31 16,-13 0-29-16,-6 12-69 15,-11 0-28-15</inkml:trace>
  <inkml:trace contextRef="#ctx0" brushRef="#br0" timeOffset="132400.31">19896 4107 86 0,'-12'0'210'16,"12"0"-66"-16,-11 0-54 0,11 0-40 15,0 0-23-15,-9 0-14 16,9 0-8-16,0 7-5 15,0 7 2-15,0 5 2 0,0 6 3 16,0 0-4 0,0 3 1-16,0-4-7 0,0-4 7 15,0-4-3-15,0-4 2 16,0 2-2-16,0-1 0 16,0-7-1-16,0 3 0 0,4-9 0 15,1 0 2-15,3 0-2 16,3 0 3-16,10-4-3 15,7-7 1-15,5-7-3 0,2-3 3 16,7 5 0-16,-5 1 3 16,0 2-4-16,-6 0-2 15,-2 10 4-15,-4 3 1 16,-6 0 0-16,2 7-2 16,-5 5 6-16,-2 1-6 0,-6 4 0 15,-7 3 1-15,-1-1 0 16,0 7-2-16,-9-7 4 15,-9 5 2-15,-2-2 1 0,-1-6-5 16,-2 1 1-16,-6-5 5 16,5 0-2-16,4-12 4 15,3 7-2-15,5-7 9 0,12 0 11 16,0 0 9-16,0 0 9 16,0 0-1-16,0 0-1 15,0 0-17-15,0 0-10 0,0 0-7 16,0 0-6-16,3 0-6 15,2-2-11-15,-1-3-17 16,0 5-26-16,1 0-27 16,-2-5-35-16,2 5-42 15,-5 0-67-15</inkml:trace>
  <inkml:trace contextRef="#ctx0" brushRef="#br0" timeOffset="138079.7">27189 6195 295 0,'-8'0'255'16,"8"0"-78"-16,-9 0-76 16,9 8-52-16,22 5-24 0,30 11-8 15,38 17-1-15,35 11 0 16,42 21-4-16,36 29-5 16,33 29-7-16,17 27-3 0,5 30 1 15,2 26 0-15,-11 24 3 16,-15 13 0-16,-14 10-5 15,-21-4 4-15,-33 4-5 16,-30 3 10-16,-37 9 7 16,-37 8 6-16,-43 7 2 15,-38 2-5-15,-51-1 2 0,-43-9-5 16,-41-2 3-16,-49-10 10 16,-52-4 14-16,-42-8 33 15,-33-6 50-15,-19-14 30 16,-16-16-30-16,-13-18-46 0,-6-14-28 15,0-13-27-15,15-16-6 0,20-21-15 16,23-15-7-16,27-13-13 16,22-12-32-16,34-17-33 15,28-12-33-15,36-9-4 0,32-10 6 16,35-19-10-16,30-5-22 16,28-14-32-16,32-16-9 15,22-17-56-15</inkml:trace>
  <inkml:trace contextRef="#ctx0" brushRef="#br0" timeOffset="139000.1">29017 3736 474 0,'-24'-7'311'16,"4"-6"-74"-16,3 0-116 15,17 1-87-15,0-7-34 16,22-10-5-16,9-11 2 16,18-17-2-16,16-5 8 15,8-6 4-15,4-6 3 0,4 0-8 16,1 5 3-1,-6 12 6-15,-6 7-1 16,-1 7-7-16,-4 5 2 16,-2 6-2-16,-1 3-3 0,3 5 0 15,-3 1-6-15,-6 1 4 16,-4 6 3-16,-5 4-4 16,-13 4 1-16,-5-1-5 15,-7 7-12-15,-8-3-29 16,-5 5-36-16,-9 0-42 15,0 0-47-15,0 0-12 16,-17 0-58-16</inkml:trace>
  <inkml:trace contextRef="#ctx0" brushRef="#br0" timeOffset="139872.17">29082 3874 258 0,'-8'0'223'0,"8"0"-42"16,0 0-80-16,8-13-57 15,21-5-18-15,23-15-15 0,21-17-6 16,12-14 9-16,13-10 12 15,4-2 4-15,3 2-4 16,1 0 5-16,3 5 0 16,-2 8-10-16,-5 9-8 15,-11 7-1-15,-10 9-3 16,-10 7 0-16,-23 4-6 16,-12 8-1-16,-7 6 3 15,-9 2 6-15,-9 5 8 0,-2 4-3 16,-9 0-4-1,0 0-1-15,0-4-3 16,0 2 3-16,0 2-3 16,0 0-7-16,0 0 8 15,0 0 0-15,0 0 0 0,0 0-6 16,0 0-5-16,0 0 0 16,0 0 1-16,0 0-7 15,0 0 6-15,0 0-6 16,0 0 4-16,0 0 1 15,0 0 7 1,0 0-7 0,0 0 5-1,0 0-1-15,0 0 1 16,0 0-4-16,0 0-2 16,0 0 7-1,0 0 2-15,0 0-3 16,0 0-1-1,0 0 3-15,5 0-1 0,-5 0-7 16,0 0 6-16,0 0-1 16,4 0-1-16,0 0 1 15,0 0-1-15,-4 0 1 16,0 0 2 0,0 0-5-16,0 0 5 0,0 0-2 15,0 0 1-15,0 0-4 16,0 0 0-16,0 0 3 15,0 0-5-15,0 0 5 16,0 0-4 0,0 0 5-1,0 0-3-15,0 0 3 16,0 0-6 0,0 0-10 15,0 0-16-31,0 0-89 15,0 0-89-15,0 10-11 16,0 3-53-16</inkml:trace>
  <inkml:trace contextRef="#ctx0" brushRef="#br0" timeOffset="143205.6">21355 7028 1 0</inkml:trace>
  <inkml:trace contextRef="#ctx0" brushRef="#br0" timeOffset="146563.94">21258 7016 13 0,'0'-2'22'16,"-9"2"21"-16,1-5 29 0,8 5 46 15,-13 0-6-15,13 0-44 16,-12 0-18-16,12 0-22 15,-8 0-7-15,8 0-3 0,0 0 0 16,0 0-3-16,0 0-4 16,0-4-1-16,0 4-5 0,0 0 1 15,0 0-1 1,0 0-7-16,0 0 7 16,0 0-4-1,0 0-2-15,0 0 5 0,5 0-3 16,1 0 0-16,8 0 0 15,-3 0-1-15,6 0 4 0,3 0-2 16,0 0-5-16,5 0 5 16,-5 0-2-16,5 0 2 15,3 0 0-15,-3 0-1 0,2 0-3 16,7 0 2-16,-3 0-2 16,2 0 3-16,1 0-2 0,1 0 4 15,7-8-2-15,-2 0 0 16,4 0-3-16,5-4 2 15,0 0-1-15,3-5 1 16,5 1-4-16,0 0 2 0,5-6 3 16,-2 2-1-16,9 0 2 15,-1 1-1-15,-3-3 1 0,1-2 0 16,-1 1-2-16,0-3 0 16,0 2 2-16,-3 0-1 15,-6-5 0-15,1 1-1 0,-1 3 6 16,-7 0-5-16,0 1 4 15,-8 0-1-15,-1-2 4 16,-4 3 2-16,-3-5 4 0,0-2-5 16,-6 2 1-16,2-5-2 15,-4 2 0-15,-1-2-1 16,1 0-7-16,-4 4 9 0,-6 1 9 16,-3 4 7-16,-3 3-9 15,-1-2-3-15,5-7-12 16,-3 2 8-16,3-1-7 0,-5-2 0 15,4-3-2-15,1 6 1 16,-5 4-4-16,0-2 3 16,-3-2 3-16,-2 0 1 0,0-1 0 15,-3 1 10-15,0 0-8 16,0-1 5-16,-11-3 1 16,-5-6-7-16,0 3 4 15,-6-6-8-15,-1 1 4 0,-2-2 1 16,2 6 1-16,-2 3-1 15,0 1 2-15,-4 4-10 0,-3-1 0 16,-1 4 3-16,2 0-1 16,-3 2 2-16,-1 2-4 15,-4 1 4-15,5-1-2 0,-3 4-4 16,1 1 3-16,-1 0 2 16,5 4 3-16,-1-1-7 0,2 1 4 15,-4 5-6 1,4-2 0-16,-6-3 5 0,4 5-5 15,-4-3 8-15,4 6-8 16,-2 1 5-16,-1-1-3 0,-2-1 4 16,2 1-3-16,-4 4 3 15,-1 0-4-15,0 0 3 0,2 0-4 16,-3 0 5-16,5 0-1 16,0 0 3-16,1 0-7 15,4 0 1-15,-1 0 5 0,1 0-5 16,1 0 2-1,-3 0 3-15,6 0 0 0,0 9-2 16,-1-2-4-16,1-7 1 16,-1 14 4-16,-1-14-5 0,8 12 4 15,-4 0 1-15,1-5-3 16,2 5 0-16,-2-3 2 16,2 4-8-16,-2-1 5 0,1-4 3 15,2-8 3-15,3 12-5 16,-1-5-1-16,2 3 4 0,2-3-1 15,-1-7-1 1,-15 25 1-16,16-17 2 16,1 0-2-16,-1-8-2 0,-1 12 2 15,0-1 1-15,5-1-1 16,-2-3-3-16,0 6 3 16,2 0 0-16,1-6-2 15,-3 1 3-15,3 1-2 0,-3-2 0 16,8 2 3-16,-2 2-1 15,-4 2 1-15,-2-5-1 0,6 5-1 16,0-1 0-16,-4-4-1 16,6 4-1-16,-3-1 3 15,0 4-1-15,1-4-2 0,0 1 3 16,-6 0-6-16,8 4 9 16,-2 2-8-16,-3-2 8 15,-3-1-3-15,2-3 1 0,3 1-4 16,1 0 0-1,0 3 1-15,0-4 1 0,-1 4 0 16,3-4-2-16,6 0 0 16,-8 1 3-16,0-2 0 0,8 1 0 15,-10 0-4-15,10-3 5 16,-8 3 0-16,8 1-4 16,-11-1 6-16,11-1-6 0,-9 3 0 15,9-7 0-15,-8 5 2 16,8 0 1-16,0 1-3 15,-8 0 4-15,8-1-1 0,-11-1-3 16,11 2 0-16,-13-2 3 16,13 1-2-16,-8 1 2 15,0 0-1-15,8-1-2 16,-9 0 2-16,9 0-2 0,0 0 3 16,0-4 0-16,0-8-3 15,0 13 3-15,0-5 0 16,0 1-2-16,0-2-2 0,0 5 3 15,0-3-3-15,0-1 1 16,0 4 4-16,0 0 3 0,-8-3-4 16,8 3-3-16,0-5 2 15,0 5 1-15,0-2-4 16,0-2-4-16,0 0 11 16,0 4-8-16,0-5 6 0,0 5-4 15,0-3 2-15,0-1 2 16,0 0-2-1,0 0 0-15,0-8-3 0,0 12 3 16,0-2 3-16,0 1-2 16,0-3-6-16,0-8 8 15,0 12-5-15,0-12 3 0,0 12-1 16,0-4-4 0,0-1 4-16,3 6-1 15,2-13 1 1,-5 14 0-16,0-7-1 0,0 1-1 15,0-8 3-15,0 13 2 16,0-13-4-16,0 12-1 0,0-4 6 16,0 1-4-16,0-9 1 15,0 8-6-15,3-1 5 16,-3 1 4-16,6-8-4 16,-6 0-4-16,3 8 5 15,-3-8 0-15,0 9-5 0,0-9 6 16,0 7 2-16,0-7-3 15,0 0 0 1,5 0-1-16,-2 10-1 16,2-10-3-16,-5 12 5 0,0-12-2 15,4 12 1-15,0-12-4 16,1 12 5-16,-2-5 2 16,-3 2-3-16,5 3 1 15,-2-12-2-15,0 7 1 16,-3 4 0-16,5-11 2 0,-2 11-4 0,6-11 3 15,-4 12-1 1,-2-12-4-16,2 9 4 16,-5-2 5-16,3-7-9 0,-3 8 4 15,5-8 3-15,-2 9-9 16,-3-2 8-16,0-7-1 16,0 0 1-1,0 9-4-15,4-1 2 0,2-8 0 16,-3 8 2-16,-3-8-6 15,5 0 2-15,-2 8 2 0,2 0 1 16,-2-8 3-16,-3 9-6 16,3-2 3-16,3 2-1 15,-3-9-2-15,2 8 3 0,-2-1-1 16,2-7 1-16,-5 8 1 16,3 1-1-16,0 0-1 0,2-2-1 15,4 2 1 1,-5-1-4-16,4 4 4 0,-3-4 0 15,-2 0 0-15,-3 0 0 16,6 0 2-16,-3-8 0 0,2 8-5 16,-2-8 3-16,-3 9 0 15,3-9 2-15,2 12-6 0,1-12 5 16,0 8-1-16,-3 0-1 16,2-8 1-16,-1 12 1 15,0-12-4-15,4 7 5 0,1 4-1 16,-5-11-1-16,1 7-1 15,1-7 3-15,-3 0-2 0,2 0 2 16,-1 9 0 0,1-9-3-16,-2 7 1 0,5-7 1 15,-3 12 2-15,-2-12-5 16,3 9 3-16,-2-9-6 16,0 0 5-16,0 0 0 15,-4 0-3-15,0 7 3 16,0-7 5-16,0 0-4 15,0 8-4-15,3-8 3 16,2 0 5-16,-2 0-7 0,-3 0 3 16,0 0 0-16,0 0-6 15,0 0 6-15,3 9-4 0,3-9 6 16,-3 7-6-16,-3-7 2 16,5 10 3-1,-2-10-2 1,2 0-2-16,-2 0 7 0,-3 0-10 15,0 0 8-15,0 7-3 16,0-7 1-16,5 9-5 0,-5-9 5 16,3 0 3-16,3 0-2 15,-6 0-4-15,0 0 3 16,0 0-5-16,0 0 9 16,0 0-3-1,0 0-3-15,0 0-1 16,3 0 5-16,1 0 0 15,0 0 0-15,-4 0 4 16,0 0-5-16,0 0 0 16,0 0 0-1,0 0 1-15,0 0-2 0,0 0-3 16,0 0 3-16,0 0 2 0,0 0-2 16,0 0-3-16,0 0 5 15,0 0-1 1,0 0-4-16,0 0 5 0,0 0-2 15,0 0 1-15,0 0-4 16,0 0 6-16,0 0-3 16,0 0-5-1,0 0-3-15,0 0-4 0,0 0-13 16,0 0-51-16,4 0-36 16,1 0-35-16,-2 0-50 0</inkml:trace>
  <inkml:trace contextRef="#ctx0" brushRef="#br0" timeOffset="148030.32">20172 4033 28 0,'0'-11'57'0,"0"-2"45"0,0 4 43 16,0 2-51-16,0-1-32 16,0-1-23-16,0 5-14 15,0 1-9-15,0 3 1 16,0-5-3-16,0 5 9 16,0 0-6-16,0 0-2 0,0 0 1 15,0 0-2-15,0 0-3 16,0 0 0-16,0 0-2 15,0 0-4-15,-8 8-5 0,-3 5 0 16,-6 7 2-16,-2 4-2 16,-10 13-4-16,-8 4 1 15,-5-1 7-15,3 1-7 16,2-1 6-16,6 6-3 16,-3-2-2-16,3-4 0 0,2 1-2 15,4-3 2-15,5-7 1 16,8-2-3-16,-1-8 0 15,13-9 1-15,-9 0-1 0,9-12 0 16,0 9 2-16,0-9-2 16,0 0 1-16,0 7 0 15,0-7-1-15,0 0-3 0,0 0 0 16,0 0 0-16,5 0 4 16,8 0 1-16,3 0-1 15,4 0 6-15,5 0-6 0,4-4 5 16,2-4-1-1,11-4 0-15,1 0 1 0,7 0-5 16,4-4 6-16,-3-2-3 16,2 3-3-16,4-2 2 15,0 1 3-15,-9 0 1 0,-3 3-2 16,-8 6 1-16,-14-3 1 16,-2 8-5-16,-5-3 2 15,-8 5-2-15,-4 0 6 16,-4 0-1-16,0 0 4 0,0 0-9 15,0 0-6-15,0 0-12 0,-16 0-15 16,-1 0-14-16,1 0-33 16,1 0-37-16,-2 0-20 15</inkml:trace>
  <inkml:trace contextRef="#ctx0" brushRef="#br0" timeOffset="148679.65">20177 4086 17 0,'0'-12'26'0,"0"4"19"15,0-1 25-15,-8 6 39 16,8-6 14-16,-13 2-49 0,5 2-27 16,-1-2-24-16,9-2-12 15,-8 1-2-15,8 4-2 16,-6-4 5-16,6 4-3 0,0-1-7 16,0 2 5-1,0-1 2-15,0-1-3 0,0 1 6 16,0 1-6-16,0 3 0 15,0 0 1-15,0 0-1 16,0 0-4-16,0 0-1 0,0 0-4 16,0 0 4-16,0 0-3 15,0 0 0-15,0 0-4 16,6 16 7-16,8 8-1 0,2 5 2 16,0 7 2-16,8 9 3 15,1 4-1-15,3 8 1 16,1 0-5-16,-1 4 2 0,1 0-4 15,-6 1 1-15,1-10 1 16,-3-2-2-16,-4-11-2 16,-6-2 3-16,2-9 0 15,-4-7-4-15,-2-6 4 16,1-1 2-16,0-3-5 0,-2-3 3 16,-3 1 1-16,-3-9-4 15,5 0 6-15,-5 0-2 0,0 0 1 16,0 0 0-16,0 0-2 15,0 0 4-15,0 0-1 16,0-4-4-16,0-1 0 16,0 5-3-16,0-4-9 15,0 0-38-15,0-4-39 16,-8 1-98-16</inkml:trace>
  <inkml:trace contextRef="#ctx0" brushRef="#br0" timeOffset="152191.57">20428 4579 3 0,'0'0'5'0,"0"0"3"0,0 0 3 16,0 0 4-16,0 0 4 16,0 0 6-16,0 0 5 15,0 0 11-15,0 0 9 0,0 0 14 16,0 0 13-16,0 0-12 15,0-4-29-15,0-1-13 16,0 3-11-16,0 2 0 0,0 0-3 16,0 0 2-16,0 0 0 15,0 0 0-15,0 0 0 16,0 0-5-16,0 0 0 0,0 0-1 16,0 0 1-16,0 0 3 15,0 0-4-15,0 0-2 16,0 0-1-16,0 0 4 15,0 0 4-15,0 0-8 0,0 0 1 16,0 0 1-16,0 0 0 16,0 0-3-16,0 0-3 0,0 0 1 15,0 0 2 1,0 0-3 0,0 0 3-16,0 0 0 15,0 0 0 1,0 0 1-16,0 0-3 15,0 0-1 1,0 0 4-16,0 0 4 0,0 0-3 31,0 0 0-15,0 0 2-16,0 0 3 0,0 0 1 16,0 0-4-16,-7 0 2 15,7 0 1-15,0 0-4 16,0 0 1-16,0 0 0 0,0 0-6 15,0 0 3-15,0 0-5 16,0 0 4 0,0 0-4-16,0 0 1 15,0 0 6 1,0 0-2-16,0 0-1 16,0 0-7-16,0 0 7 15,0 0 1-15,0 0-1 16,0 0-3-16,0 0 0 15,0 0 3-15,0 0 1 16,0 0-3-16,0 0-1 16,0 0 5-16,0 0-7 15,0 0-6-15,0 0-6 16,0 0-19 0,7-5-16-16,6 0-67 0,-5-2-85 15</inkml:trace>
  <inkml:trace contextRef="#ctx0" brushRef="#br0" timeOffset="153231.6">20433 4607 172 0,'0'0'240'0,"-8"0"-94"0,8 0-65 16,-9 0-44-16,9 0-19 15,0 0-8-15,0 0-3 16,0 0-2-16,0 0-1 0,0 0 0 15,0 0-6-15,0 0-1 16,0 0 4-16,0 0 1 16,0 0-4-16,0 0 0 15,0 0 3-15,0 0-3 0,0 0 3 16,0 0 0 0,0 0 2-16,0 0 0 15,0 0 1-15,0 0-5 0,0 0 4 16,0 0-6-1,0 0 4-15,0 0 3 16,0 0-2 0,0 0-1-1,0 0 1-15,0 0 1 16,0 0-1-16,0 0 0 0,0 0-4 16,0 0 5-16,0 0-1 15,0 0-3 1,0 0 4-16,0 0-1 0,0 0-5 15,0 0 7 1,0 0-3 0,0 0 5-16,0 0-8 15,0 0-1 1,0 0 5-16,0 0 1 0,0 0-6 16,0 0 4-16,0 0-3 15,0 0 3 1,0 0 0-16,0 0 0 15,0 0-4-15,0 0 0 16,0 0-2 0,0 0 2-16,0 0-2 15,0 0 3-15,0 0-5 0,0 0-2 16,0 0 1-16,0 0 4 16,0 0 5-1,0 0-3-15,0 0 4 16,0 0 1-16,0 0 3 15,0 0 2 1,0 0 0 0,0 0-1-16,0 0 6 0,0 0-1 15,0 0 8-15,0 0 2 16,0 0-6-16,0 0 1 16,0 0-9-16,0 0 4 0,0 0-7 15,0 0-4-15,0 0 3 16,0 0-2-16,0 0-5 15,0 0 1-15,0 0 0 0,0 0-1 32,0 0 1-32,0 0-6 0,0 0-1 15,0 0 6 1,0 0-7-16,0 0-1 0,0 0 4 16,0 0-9-16,0 0 5 15,0 0-8-15,0 0-4 0,0 0-17 16,0 0-32-16,0 0-36 15,0 0-84-15</inkml:trace>
  <inkml:trace contextRef="#ctx0" brushRef="#br0" timeOffset="153453.2">20498 4681 163 0,'-8'-9'149'0,"8"5"-66"16,0 1-51-16,0-6-94 15,0 2-77-15</inkml:trace>
  <inkml:trace contextRef="#ctx0" brushRef="#br0" timeOffset="153606.71">20498 4725 28 0,'0'-7'38'0,"-8"2"-21"15,8-3-41-15</inkml:trace>
  <inkml:trace contextRef="#ctx0" brushRef="#br0" timeOffset="154896.15">20501 4701 36 0,'0'0'96'0,"-6"-5"65"0,6 2-45 15,-8-2-42-15,8 5-29 16,0 0-24-16,0 0-11 16,0 0-3-16,0 0-9 31,0 0-7-31,0 0 1 15,0 0 0-15,0 0-5 16,0 0-5-16,0 0-11 0,0 0-40 16,0 0-38-16,0 0-14 15</inkml:trace>
  <inkml:trace contextRef="#ctx0" brushRef="#br0" timeOffset="157747.88">26358 6439 275 0,'-29'-56'165'0,"-1"6"-65"16,7 8-40-16,3 15-29 16,6 3-13-16,14 7-6 0,0 1-8 15,0 4-4-15,18 4 5 16,13-1 2-16,24 2 9 16,22 2 5-16,28 5-3 0,28 21 8 15,30 15 1-15,29 22-5 16,18 14-10-16,25 22-7 15,22 24-3-15,14 13-1 0,14 7 3 16,-2 5-10-16,-6 3 1 16,-13 14 8-16,-8 1-1 15,-16 10-2-15,-21 0-4 16,-25 5 4-16,-30 2 0 16,-35 6 11-16,-31 3 3 15,-37 8-6-15,-37 9 0 0,-24 12-6 16,-46 11 3-16,-22 6-5 15,-28 2 2-15,-31 1 1 16,-15 1-6-16,-21-4 0 0,-15-6 6 16,-12-8-3-16,-19-3-1 15,-11-4-1-15,-6 0 4 16,-9-3 1-16,0-8 0 0,3-1 3 16,1-5-1-16,-1-7 6 15,1-13-2-15,-2-9 4 16,2-9 7-16,7-7 15 0,6-12-1 15,6-12-10-15,9-12-6 16,8-8-5-16,10-13-7 16,1-7-8-16,2-9 0 0,-1-8 2 15,-4-7 3-15,5-9-1 16,4-5-8-16,2-3 6 0,10-4 0 16,6-4 3-16,12-6-1 15,6-3 1-15,10-2-3 16,11-6 2-16,7-4-4 15,9-4-1-15,10 0 4 0,10 1-6 16,9-1 3-16,10 1 0 16,10-1 0-16,7-5-4 0,13 2 0 15,3-9 0-15,9 0-1 16,2 0 3-16,8 0-3 0,1 0-4 16,-3 0 2-16,2 0 10 15,0 0-4-15,-3 0-4 0,1-4 0 16,-2-3-7-16,4-5-8 15,-3-1-3-15,1 0 8 16,0 1 0-16,3 4 12 0,1-1 1 16,-1 2 4-16,-1-2-4 15,-4 5 8-15,-2 0 8 16,-4 4-2-16,-4 0 4 0,-4 0-4 16,-10 12 3-16,-1 5-3 15,-8-1 2-15,0 0 10 0,-2 2-1 16,4-4-7-16,4 0 0 15,6-3-4-15,4-3-14 0,11-8 2 16,9 0-1-16,3 0-5 16,3 0-5-16,9 0-3 15,0 0 0-15,0 0-6 0,0 0-1 16,0 0 7-16,5-4 0 16,3-4 5-16,3 1-7 15,-3-2-1-15,1 2-9 0,-1 2-19 16,-5-2-18-16,2 2-19 15,-2-3-34-15,3 3-73 0</inkml:trace>
  <inkml:trace contextRef="#ctx0" brushRef="#br0" timeOffset="159763.73">20207 4681 13 0,'0'-5'33'16,"0"1"32"-16,0 0 47 0,0 1 31 16,0-2-57-16,0 5-26 15,0 0-19-15,0 0-13 16,0 0-4-16,-9 0-8 0,9 0 1 15,-13 0-8-15,5 0-6 16,-8 0-2-16,-6 12-1 16,0 0-3-16,-13 0 3 15,0 5 2-15,-6-5 1 0,5-4-3 16,-1-8 2-16,6 0-2 16,2-4 4-16,-1-7-3 15,11-6-1-15,-3-8-1 0,6-2 7 16,7-7-6-16,9 1-6 15,0-3 5-15,0-4 1 16,0 0 1-16,0 2 1 0,0-3 1 16,1 1-5-16,12 4 4 15,-2-1-2-15,3 0-3 16,7 4 5-16,1-3-1 16,8 3 1-16,2-1-3 15,0 7 0-15,7 3 1 0,-5 0-2 16,6 3 1-16,-2 4 4 15,-3 5-5-15,3 5-1 16,-5 7 2-16,-1 0 3 0,-2 0-6 16,-5 16 1-16,1 4 3 15,-1 4 0-15,-2 4-2 16,-1 6-1-16,-2 6 5 0,-5 5-2 16,1 4 0-16,-8 0 1 15,-8 3 7-15,0 4-6 16,0-1-2-16,-16-3 1 15,1-7-1-15,2-9 4 16,1-3-2-16,0-10 1 0,4 0-6 16,8-7 5-16,-8-5 0 15,-1-3-2-15,9-8 1 16,0 0 0-16,0 0 3 16,0 0 0-16,0 0-1 15,0 0-2-15,0-8 1 0,9 0-2 16,-1 0-1-16,3-3-1 15,7-1 4-15,2-6-2 16,-1 2-2-16,6 4 0 16,4 0 0-16,-1 3 4 15,1 2-1-15,2 7-2 0,7 0 1 16,2 0 0-16,-2 0 0 16,-2 7-2-16,-4 5-1 0,-4 2 1 15,-4-3 3-15,-7 6-4 16,-5-2 1-16,-3 2-1 15,-9-1 6-15,0 0-1 0,-13 4 3 16,-7 1-2-16,-9 0-1 16,1-2-1-16,-4 3 3 15,-1-3-6-15,4-3 3 0,4-4 0 16,6 1 2-16,3-13 4 16,2 9-5-16,3-9-2 15,11 8 2-15,-8-8-2 16,8 0 1-16,0 0 0 0,0 0-4 15,0 0-12 1,0 0-13-16,0 0-23 0,3 0-36 16,5-4-95-16</inkml:trace>
  <inkml:trace contextRef="#ctx0" brushRef="#br0" timeOffset="163189.29">19896 4351 60 0,'6'-21'105'16,"5"4"62"-16,0 1-78 15,3 4-37-15,-3 9-23 16,-3 3-14-16,-3 0-8 0,-5 12-2 16,0 5 2-16,0 2-3 15,0 2 1-15,0-1-2 16,-13 1 1-16,-3-1-1 0,1-4 2 16,-7-4 0-16,-1-12 1 15,-2 0-1-15,5 0-4 16,-6-3 1-16,7-9 0 15,4-5 7-15,-2 1 3 16,8-5-4-16,9 1-3 0,0-5-4 16,13-4-2-16,10-2 2 15,10-3-1-15,4 6 2 16,7 7-4-16,2 6 2 0,8 15 1 16,1 0 3-16,6 15-3 15,0 14 0-15,2 8 3 16,-6 8 5-16,-6 4-3 0,-15 7-1 15,-11 1-5-15,-13 0 3 16,-12 0 1-16,0-3-3 16,-12-10 2-16,-2-4-1 0,3-7-2 15,-2-9 2-15,13-2 1 16,-9-6 1-16,9-4-4 16,0-12-5-16,0 0 3 15,17 0 2-15,8 0 8 0,12 0-4 16,11-12-2-16,22-12-2 15,13-9 4-15,16-12-6 16,7-3 4-16,-6-6-2 0,-2 1 0 16,-16 1-3-16,-17 7-11 15,-16 0-19-15,-17-1-37 16,-16 1-100-16,-16 6-18 0</inkml:trace>
  <inkml:trace contextRef="#ctx0" brushRef="#br0" timeOffset="163755.81">19876 4358 50 0,'0'-7'75'15,"8"-1"26"-15,4 0-6 0,2-1-18 16,-6 7-37-16,-5 2-17 15,-3 0-6-15,0 0-5 16,0 0-3-16,0 0 1 16,0 0-1-16,-8 0-5 15,0 6-1-15,-5-6 0 0,5 9-1 16,0-9 1-16,0 0 5 16,-1 0 1-16,9 0 5 15,0 0 6-15,0-9 2 0,0 3 6 16,0-5 0-16,0-1-12 15,0 1-3-15,9-1-8 16,4-4-1-16,-2-2 6 0,2 2-5 16,-5 0 6-1,0 8 3-15,1 8-8 16,2 0 1-16,14 24 5 16,12 14 0-16,7 9 1 0,8 11 0 15,5 11-1-15,0 4-4 0,2 1-2 16,-8-5-3-16,-3-3 2 15,-3-6-8-15,-9-11 2 16,-1-8 2-16,-7-6 2 0,-5-9-3 16,-6-6-1-16,-4-8 2 15,-3-3-2-15,-2-9 5 0,-3 0-3 16,-2 0-1-16,-3 0 3 16,0 0-2-16,0 0-9 15,0 0-20-15,0-5-36 16,-16-7 2-16,1 0 2 0,-1-4 6 15,-2-1 2-15,4-2-41 16,-3 2-36-16,-4-4-1 16</inkml:trace>
  <inkml:trace contextRef="#ctx0" brushRef="#br0" timeOffset="166750.15">26777 6304 384 0,'24'-20'165'0,"-1"4"-65"16,11-5-53-16,18 7-22 0,24-3-9 16,37 0-6-16,31 8-4 15,26 9-3-15,28 21 1 16,30 20-1-16,29 25 0 0,15 22 0 16,-4 31-1-16,-13 20 5 15,-15 26-3-15,-25 32-3 16,-28 26 4-16,-24 30 2 0,-24 16-1 15,-26 8-2-15,-28 6-3 16,-25 3-1 0,-24 7 0-16,-27 1-5 0,-24-6 0 15,-32-9 2-15,-17-5-3 16,-25-12 6-16,-21-18 1 16,-15-12-1-16,-25-13 0 0,-22-10 1 15,-17-14 7-15,-15-12-5 16,-13-8 0-16,-1-8 4 15,-5-8-5-15,-1-17 6 0,-2-8 2 16,-7-14-4-16,-6-8 5 16,-13-10-4-16,-8-5 8 0,-9-3 27 15,3 5 30-15,1-3 24 16,10 3-5-16,2 2-5 16,10 5-4-16,11 1-22 0,9-3-11 15,16-6-16-15,17-8-15 16,14-12-11-16,13-14-3 0,18-11 1 15,10-8-5-15,14-13 1 16,7-7-5-16,13-5 0 16,7-3 2-16,12-5 6 0,9 0-10 15,13-4 2-15,13 1 1 16,9-1 5-16,8 0-2 0,12 4-5 16,1 0 8-16,9 0-4 15,8 0-1-15,0 1 2 0,0-2-6 16,0-11 8-16,0 9 1 15,0-9-5-15,0 0 0 16,0 8-1-16,0-8 5 0,0 0-3 16,-13 0-2-1,4 0-1-15,0 0-6 16,-9 0 5-16,6-3 1 0,-6-2 0 16,9 0 8-16,-4 1-1 15,-4 4-5-15,1 0 3 0,0 0-1 16,-4 0-4-16,-1 0 7 15,-3 0-5-15,-1 14 2 16,-3-2-4-16,-1 0 4 0,-2 4 4 16,-6 0 0-16,-4 0-7 15,0 0 4-15,-4-4-3 0,-3 0 8 16,-2-3-9-16,-2-1 5 16,-1 1-5-16,5-2-2 15,-1 5 7-15,5 0-2 0,1-3-3 16,4-1 6-16,2 0 3 15,6 0-10-15,2 1 2 0,4-9 3 16,6 8-1-16,-2-8-3 16,4 7 9-16,3-7-8 0,-4 9 3 15,6-9-2-15,0 12-1 16,3-12 7-16,1 9-2 16,8-9-9-16,0 0-26 15,0 0-35-15,8-9-8 0,21-12-40 16,19-11-22-16,30-22-5 15,33-17-19-15,37-31-21 0,40-33-53 16</inkml:trace>
  <inkml:trace contextRef="#ctx0" brushRef="#br0" timeOffset="167499.69">31328 7440 40 0,'-17'14'119'0,"-3"-7"70"16,-5-7-82-16,2 7-28 15,-2-7-16-15,-3 0-16 16,2 0 9-16,3 0 3 0,4 0 9 16,5 0 10-16,14 0-7 15,8-3-25-15,22-6-14 16,22-7 16-16,33-3 9 15,24-6-1-15,25-3-15 16,17-6-8-16,12 2-15 16,-5-2-6-16,-3 6-1 15,-10 0 16-15,-15 5-4 0,-20 2 1 16,-21 5-13-16,-20 4-2 16,-19 3-8-16,-19 1-5 0,-5 8-13 15,-17 0-50-15,-3 0-40 16,-6 0-22-16,-15 8-24 0,-19 4-9 15,-13 9-5-15,-15 4-42 16,-7 7 12-16</inkml:trace>
  <inkml:trace contextRef="#ctx0" brushRef="#br0" timeOffset="167881.23">31616 8018 95 0,'-37'17'244'0,"10"-4"-103"16,6-13-39-16,4 0-31 16,6 0-13-16,11 0 6 15,0 0-2-15,0 0-7 16,11-13-22-16,18-4-7 0,19-6-9 16,27-5 6-16,17-6 2 15,18-1-4-15,17-3-4 16,1-3-8-16,6 5 6 15,-3 3-7-15,-9 5 11 0,-9 4 5 16,-14-1 3-16,-15 4-2 16,-19 5 2-16,-13 0 1 15,-11 7 10-15,-13 6 10 0,-10 3 0 16,-7 0-5-16,-6 0-7 16,-5 0-27-16,0 0-25 0,-8 0-43 15,-8 0-46 1,-13 0-37-16,-8 0-10 0,-5 0-5 15,-10 0 7-15,-13 16-13 16,-7 3-47-16</inkml:trace>
  <inkml:trace contextRef="#ctx0" brushRef="#br0" timeOffset="171343.52">21355 3667 19 0,'5'-12'26'16,"-2"0"13"-16,5 3 25 16,-3 2 46-16,-3-3 9 15,-2 3-43-15,0 3-18 16,0 1-16-16,0 3-17 0,0 0-2 15,0 0 1-15,0 0-1 16,0 0-2-16,0 0-1 16,0 0-6-16,0 0-5 0,0 0 3 15,0 0 1 1,0 0-2-16,0 0-2 0,0 0 3 16,0 0-3-16,0 0 3 15,0 0-9-15,0 0-2 16,0 0 2-16,0 0-2 0,0 0 1 15,0 7-4 1,0-7 7 0,0 0-8-16,0 7 3 15,0-7-2-15,0 0-2 0,0 10 1 16,0 1 7 0,0 6-8-16,0 0 4 15,0 2 3-15,0 1-2 0,0 1 1 16,0 4 1-16,0-1-8 15,0 0 3-15,0 0 3 16,0 2 0-16,5-2-3 16,3-3 2-16,-5-2 3 15,2 3-3-15,3-6 2 0,1-1-2 16,-1 1 1-16,1-4-1 16,-8 1 2-16,8 0-1 15,-1-6-1-15,5 5-1 0,-1-3 6 16,1-9-3-16,0 12-5 15,-2-12 4-15,-3 12 2 16,4-12-1-16,1 8 2 16,-2-8-1-16,2 8-2 15,0-8 4-15,-1 0-4 0,2 0-1 16,4 0 5-16,-6 0-1 16,6 0-1-16,-9 0-3 15,4 0 3-15,4-3-2 0,-1-6 6 16,0 1-2-16,0-5 0 15,-4 2-4-15,4-1 2 16,-3 3 4-16,-5 2-4 16,9-18 5-16,-9 9-5 15,0-1 2-15,-8 0-1 16,0 1 2-16,0 0-7 16,3 1 7-16,2-2-2 15,-5-5 1-15,3 7-3 0,-3-2 1 16,0 6 1-16,0-6-2 15,0 4 2-15,0-3-1 16,0 1 3-16,0-1-5 16,-8-1-1-16,0 0 0 15,0 1 1-15,-1 0 2 0,9 1 0 16,-11-2-2-16,11 5 1 16,-11-2 2-16,11 7 7 0,-10 3-4 15,2-3 0-15,8-3-4 16,-8 7 1-16,8-1 5 15,0 0-4-15,0 0-1 16,-8-1 0-16,-1-3-3 16,9 6 4-16,-11-4 3 15,11-1-7-15,-11-3 4 0,11 3-5 16,-13 3 1-16,13-4 3 16,-13 4-1-16,4-5-3 15,1 6-1-15,8-6-3 0,-11 1 4 16,11 3-3-16,-12 5 0 15,4 0 4-15,8-4 6 16,-12 1-4-16,3 3-4 16,9-5 1-16,0 5-4 15,-13 0 6-15,7 0-4 16,-2 0 3-16,8-4 0 0,-12 4 0 16,12 0-5-16,-8 0 7 15,0 0-5-15,8 0 0 16,-10 0 6-16,10 0-6 0,-8 0-4 15,0 0 2-15,0 0-4 16,-1 0 4-16,9 0-11 16,-11 0 4-16,3 9 2 15,-4-2 2-15,4 2 4 0,8 0-2 16,-12-9 5 0,3 7-2-16,1 2 0 0,0-2 3 15,-6 2 2-15,4 3-9 16,-2-12 7-16,-1 12-2 15,5-4-1-15,0 0 3 0,1 5 2 16,7-6-6-16,-8-7 3 16,0 10 0-16,8-10-8 15,0 7 0-15,-9-7 2 0,9 9-1 16,0-9-5-16,0 0-15 16,0 7-26-16,0 2-42 15,0-2-51-15,-13 2-93 16</inkml:trace>
  <inkml:trace contextRef="#ctx0" brushRef="#br0" timeOffset="173871.98">3061 6748 220 0,'-57'29'172'0,"4"-5"-73"16,13-9-32-16,6-4-18 15,12-11-8 1,8 0 8-16,6 0-10 16,8 0-8-16,0 0-7 15,0 0-5-15,0 0-1 16,0 0-6-16,5 0 3 15,3 0 1-15,7 0 4 16,11 0 12-16,5 0-1 16,10-5-7-16,8-8 5 15,13-10-3-15,11-11-4 16,12-6-9-16,20-6-4 16,13-5-1-16,15-11-6 15,17-7-2-15,9-4 0 16,8-8 2-16,2-16 4 15,3-18-4-15,-2-20-4 16,2-11 0-16,-3-4 6 16,13 7-3-16,10 9-2 15,3 4-1-15,3 7 9 16,3 4-8-16,-8 2 4 16,-10-1 3-16,-7-4 5 15,-15-8-7-15,-3-17 4 16,-3-13 1-16,0-18-1 15,7-9 5-15,16 4 1 16,10 7-4-16,5 15-2 16,-5 6 0-16,-14 8-6 15,-19 12 4-15,-13 5-4 16,-23 8 0-16,-18 8 1 16,-16 0 5-16,-16 4-4 0,-13-1 5 15,-14 6 10-15,-14-4-4 16,-11-2 2-16,-9 1 1 15,-8-5 13-15,-14 11 10 16,-2 2-15-16,-4 13-4 16,-9 7 5-16,-7 9-2 15,-12 4-12-15,-12 7-3 16,-11 5-10-16,-5 5-3 16,-9 3 6-16,-10 8-2 15,-5 5 3-15,-10 7 5 16,-9 8-9-16,-10 17-3 15,-4 13 6-15,-6 14-3 16,-2 15-6-16,-6 10 7 16,-3 14-5-16,-10 2 0 15,-5 18 2-15,-18 16 6 16,-21 16-8-16,-19 16 6 16,0 4-5-1,16 4 4-15,12 0-1 16,12-7-2-16,9-13 2 15,2-8 9-15,6-4-11 16,1-8 2-16,-10-1-5 16,-12 2 6-16,-7-1-5 15,-2 2 9 1,13 6-8-16,13 16 3 16,12 18 3-16,11 5-8 15,14 10 5-15,2 1 0 16,8-6 0-16,3-3 0 15,-2-10 0-15,1-3-3 16,-6-8 4-16,-3-6-7 16,0-15 4-16,5-8 4 15,2-4 0-15,9-2-4 16,-3-1 6-16,8-2-2 16,8 2-1-16,10 0 1 15,14 0-2-15,9 3-8 16,11 2 11-1,8-2 3-15,8-8-10 16,13-8 6-16,4-7 1 16,8-5 0-16,8-4-6 15,8 0 8-15,0-5-11 16,3 1 8-16,9-3-2 16,0-6 1-16,1-3 0 15,4-4-3-15,-3-9-4 16,4 2 10-16,1-3-4 15,1 2-2-15,5 0 4 16,4-2-5-16,-1 3 3 16,0-6-1-16,6 1-1 15,-8-1 6 1,8-4-7-16,-1 2 5 16,-1-11-1-16,4 1 1 15,-2 1-2-15,-3-5 1 16,1 0-5-16,1 2 4 15,-1-3 1-15,6-3 5 16,-2 4-6-16,42 13-3 16,-34-10 4-1,5 2 3-15,8-1-6 16,8 0 5-16,11-3-6 16,9-2 5-16,2-11-2 15,-7 0 1-15,-2 0 7 16,-7 0-9-16,-5 0 3 15,-10 0 2-15,-9 0-4 16,-7 0-3 0,-8 0 5-16,-4 0-4 15,0-7 1-15,-2-2 5 16,-3 1-4-16,1 1 0 16,2-2 2-16,-6 2-1 15,5-2-1-15,-1-3-1 16,0 0 4-16,1-1-3 15,-1 5-2-15,-4 0 3 16,-4 1-1-16,1-7 0 16,-1 7 2-16,0 0-2 15,0-3-3-15,1 3 4 16,-1-2-1-16,0-3 4 16,0 4-4-16,1-1-2 15,-1 2 3 1,-5 2 1-16,2-2-5 15,-5 2 5-15,1-2-2 0,-1 1 1 16,-5 4-1-16,-3-4 0 16,0 3 1-16,0 3 3 15,0 0-5 1,0 0 4-16,0 0-6 16,0 0-11-16,0 0-11 15,0 0-60-15,5 0-96 16,1 0-76-1,8 0 31-15,1-4-72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8:59:41.16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12080 3135 630 0,'0'-54'250'15,"0"9"-20"-15,0 13-17 16,-13 12-44-16,5 8-67 0,0 12-45 16,0 20-17-16,-4 24-5 15,4 26 4-15,8 23-12 16,-8 25-14-16,-5 16-3 16,2 9-13-16,-2-1-11 15,-4 1-29-15,6-13-130 16,-5-20-217-16,-6-21-41 0</inkml:trace>
  <inkml:trace contextRef="#ctx0" brushRef="#br0" timeOffset="170.24">11839 2263 836 0,'-36'-114'275'16,"-4"24"-111"-16,3 21-43 15,8 15-45-15,10 14-44 16,5 15-62-16,14 18-91 16,9 22-24-16,12 23-111 0,11 18-86 15</inkml:trace>
  <inkml:trace contextRef="#ctx0" brushRef="#br0" timeOffset="698.92">12511 3106 398 0,'60'84'151'16,"-6"18"-59"-16,-3 12-31 16,-1 5 6-16,-10-1 35 15,-4-8 7-15,-7-17-31 16,-9-20-33-16,-4-20-9 0,-3-16 16 16,-2-13 62-16,-3-12 45 15,1-14-21-15,-4-28-70 16,1-30-43-16,11-36-21 0,4-25 0 15,11-21-6-15,6-5 3 16,-2 9 7-16,1 19-14 0,-9 31-1 16,-4 30-6-1,-4 30 2-15,1 28 17 16,7 28 10-16,5 30-1 0,-1 26-5 16,0 19-2-1,1-2-2-15,-5-12-1 0,1-15-12 16,-6-21 0-16,-2-21 9 15,0-32-3-15,2-23 3 16,7-39-5-16,10-31 0 0,4-20-2 16,2-23 5-16,-6-14 4 15,-9-8-2-15,-9 10 17 16,-13 27 68-16,-6 22 37 16,-3 30-30-16,0 20-94 15,0 21 0-15,0 68 0 16,9 37 0-1,2 30 0-15,9 23 0 16,6 20 0-16,5 14 0 0,3 2 0 16,2-11 0-16,0-16-133 15,-4-22-136-15,-3-22-102 16,-8-31 3-16,-12-28-20 0</inkml:trace>
  <inkml:trace contextRef="#ctx0" brushRef="#br0" timeOffset="865.72">13618 3268 758 0,'-57'-45'442'0,"14"8"-203"16,9 10-125-16,15 3-48 15,2 3-32-15,17 9-18 16,9-5-12-16,22-4-4 16,31-3-18-16,27-5-57 0,17 2-127 15,12-3-101-15,-1 2-34 16,-11 5-399-16</inkml:trace>
  <inkml:trace contextRef="#ctx0" brushRef="#br0" timeOffset="1598.05">17473 2347 362 0,'19'-105'245'0,"-2"8"-9"0,-5 11-70 16,-3 17-62-16,-1 15-6 15,-8 14 25-15,0 15-5 16,0 14-42-16,0 11-34 16,0 47 19-16,-11 49 90 15,-11 33-12-15,-2 34-45 16,-1 20-62-16,2 4-32 15,9 1 0-15,14-13 0 16,5-19 0-16,16-23 0 0,15-18 0 16,13-27 0-16,8-22 0 15,8-18 0-15,3-19 0 16,5-20-44-16,1-18-89 0,-1-16-84 16,-12-19-108-16,-9-21-62 15,-15-17-25-15</inkml:trace>
  <inkml:trace contextRef="#ctx0" brushRef="#br0" timeOffset="1813.97">16961 2727 468 0,'-122'12'374'0,"21"0"-115"15,28-12-142-15,24 0-97 0,19 0-23 16,55 0 9-1,37-12 2-15,39-8-5 16,41-17 3-16,25-4-5 16,22-7 0-16,20-6-48 15,-7 5-113-15,-6 6-87 16,-25 0-90-16</inkml:trace>
  <inkml:trace contextRef="#ctx0" brushRef="#br0" timeOffset="2163.85">18853 2715 224 0,'-60'21'285'16,"7"-6"-82"-16,11-2-75 15,11-5-64-15,5-8-26 16,14 0 15-16,12 0 37 0,0 0-11 16,0 0-28-16,9 0-17 15,24-8-13-15,24-5-5 16,23-7-3-16,27-4 0 16,10-9-7-16,8 0 0 0,-3 2-6 15,-3 2 3 1,-14 8-7-16,-12 4-11 0,-16 6-32 15,-12-3-85-15,-20 11-64 16,-12 3-17-16,-12 0-44 16,-21 13 30-16</inkml:trace>
  <inkml:trace contextRef="#ctx0" brushRef="#br0" timeOffset="2456.98">19024 3028 358 0,'-81'45'244'0,"15"-12"-71"0,19-9-82 15,13-7-45-15,14-5 2 16,7-12 10-16,13 0-9 16,8 0-8-16,22 0 7 15,13-9 11-15,28-6 17 16,16-6 15-16,21-8-2 16,-1-3 0-16,1 0-19 15,-15 3-26-15,-13 4-9 0,-10 8-13 16,-16 2-16-16,-18 6-6 15,-7 1 3-15,-10 0-4 16,-4 5-2-16,-7 3 0 0,1 0-20 16,-5 0-21-16,-4 0-48 15,0 0-42-15,0 0-67 16,0 0-49-16,0 0-1 16,0 0-42-16</inkml:trace>
  <inkml:trace contextRef="#ctx0" brushRef="#br0" timeOffset="3296.89">23483 1848 786 0,'-12'-29'835'15,"4"1"-409"-15,8 4-426 16,0 3 0-16,0 0 0 16,0 1 0-16,0 4 0 0,0-2 0 15,0 7 0-15,0 3 0 16,0 0 0-16,0 3 0 15,0 2 0-15,0 3-193 32,0 16-337-32,-8 16 89 15,-10 13 18-15</inkml:trace>
  <inkml:trace contextRef="#ctx0" brushRef="#br0" timeOffset="3477.95">23633 2567 652 0,'24'43'267'16,"-3"0"-114"-16,2 7-49 16,2 7-15-16,-5 5-24 15,-6 2 3-15,-8 4-14 0,-6 12-19 16,-28 16-39 0,-26 21-65-16,-25 18-132 15,-40 8-134-15,-44-5-78 0</inkml:trace>
  <inkml:trace contextRef="#ctx0" brushRef="#br0" timeOffset="4492.47">10462 7171 751 0,'-27'-24'223'0,"3"12"-140"0,4 12-67 16,-2 20-11-16,3 14 3 16,3 14 1-16,3 26-2 15,13 14 0-15,8 19-7 0,13 7-2 16,15-7-17-16,9-10-8 16,12-16-15-16,7-19-22 15,10-23 1-15,3-18-4 0,1-21-4 16,-1-29 6-16,-9-23 6 15,-2-17 14-15,-14-12 26 16,-15-10 22-16,-17 6 8 16,-12 6 30-16,-8 20 30 0,-8 14-2 15,0 12-32-15,2 16-20 16,-4 17-5-16,10 17-4 16,0 19 3-16,0 17-1 0,0 5 2 15,11-5-7-15,10-9 3 16,7-6 1-16,4-10 4 15,6-13 2-15,3-15-6 0,7-2-2 16,0-24 1-16,6-10 4 16,-6-9 11-16,-3-4 8 15,-8-4-5-15,-9 0-6 16,-7-1-6-16,-13 7 2 16,-8-3-17-16,0 4-32 0,-17 6-58 15,-3 1-68-15,0-3-72 16,-1-3-44-16</inkml:trace>
  <inkml:trace contextRef="#ctx0" brushRef="#br0" timeOffset="5042.04">11787 6574 706 0,'0'-13'203'15,"0"5"-106"-15,0 8-53 16,0 0-27-16,0 8-2 15,0 17 2-15,0 19 5 16,13 26 1-16,3 19 2 0,-1 17 0 16,31 151 3-1,-22-115-21-15,4-9-10 16,1-14-1-16,-1-24-2 0,1-22-11 16,-1-25-10-16,-4-14-1 15,2-24 17-15,-3-20-3 16,6-31 5-16,2-26 1 0,2-10 8 15,4 0 7-15,-4 8-1 16,-6 12 0-16,-2 17-11 16,-5 11 2-16,-3 12 4 15,3 17-1-15,5 8 0 0,8 16 2 16,2 9-1-16,5 4-5 16,7-5-3-16,1-4-9 15,1-6-17-15,4-22-20 0,3-17-12 16,1-11-11-16,-4-17 18 15,-1-12 29-15,-7-12 20 16,-4-5 28-16,-14 1 44 0,-2 8 62 16,-8 15 39-16,-8 11 6 15,-9 14-18-15,0 8-53 16,0 10-53-16,0 7-24 0,0 19-9 16,6 22 14-16,8 17-11 15,-3 15-4-15,6 12-11 16,-1 13 7-16,2 9-20 15,-4-6-17-15,-3-3-37 0,3-13-89 16,-2-16-153-16,-3-19-54 16,-9-22-18-16</inkml:trace>
  <inkml:trace contextRef="#ctx0" brushRef="#br0" timeOffset="5307.94">13033 6223 784 0,'-24'-52'351'16,"-1"20"-200"-16,8 32-98 16,-1 20-23-16,10 16-16 15,8 9-7-15,0 4-7 0,12-5-11 16,5-2-11-16,5-6-3 16,8-8-15-16,-3-7-16 15,3-9 9-15,-3-12 10 0,-5 0 8 16,-6-12 14-16,-8-14-16 15,-8-10 14-15,-13-1-2 0,-6 1 23 16,-6 0-7-16,1 11-12 16,-1 5-32-16,-3 9-55 15,-1 11-68-15,7 0-86 16</inkml:trace>
  <inkml:trace contextRef="#ctx0" brushRef="#br0" timeOffset="5558.43">13603 6073 580 0,'0'-28'487'16,"0"6"-220"-16,0 11-148 0,0 11-71 16,0 16-14-16,3 20 12 15,6 31 37-15,-1 21-7 16,3 26-29-16,3 17-17 0,-3 11-8 15,6 10-16-15,3 5-3 16,3 6-43-16,3-1-65 16,2-11-100-16,5-20-114 0,-1-29-10 15,4-38-14-15</inkml:trace>
  <inkml:trace contextRef="#ctx0" brushRef="#br0" timeOffset="5924.05">14208 6765 356 0,'0'-41'213'16,"3"17"-114"-16,5 20-49 16,9 4-23-16,3 19-9 15,8 7-5-15,5-2-3 0,8 0 1 16,7-4-10-16,2-2 1 16,2-18-5-16,1 0-5 15,-4-13-7-15,-5-12-2 0,-6-6-2 16,-10-15 1-16,-12-11 2 15,-16-9 13-15,-13-3 14 0,-15 5 18 16,-18 11 39 0,-5 16-4-16,-6 17 2 0,-4 20-6 15,-4 29 40-15,-4 30 34 16,4 23-11-16,12 20-33 16,13 12-32-16,14 4-20 0,26-4-19 15,17-7-1-15,20-7-4 16,15-10 0-16,14-17-6 15,15-16-14-15,3-21-29 0,6-19-55 16,0-17-96-16,-1-17-95 16,-4-11-5-16,-4-12-66 15</inkml:trace>
  <inkml:trace contextRef="#ctx0" brushRef="#br0" timeOffset="6456.55">16659 5873 283 0,'-14'-101'264'0,"-4"7"-29"15,2 22-36-15,-1 14-74 0,1 17-52 16,1 16-28-16,3 22-25 16,-5 31-1-16,-11 54 27 15,-9 51 18-15,-3 52-7 16,4 29-8-16,14 31-15 0,22 16-2 15,25 11-24-15,29-3-8 16,25-21-10-16,32-23 6 0,23-35-3 16,16-31-1-16,24-40-10 15,18-38-33-15,19-36-94 16,8-33-129-16,-3-33-45 16,-9-26-37-16</inkml:trace>
  <inkml:trace contextRef="#ctx0" brushRef="#br0" timeOffset="6790.06">18947 5368 697 0,'-18'-86'356'0,"4"17"-81"16,2 22-142-16,-1 18-79 15,-4 29-21-15,-7 29 3 16,-9 44 4-16,-4 44 6 16,6 38 7-16,5 32-10 0,10 16-7 15,16 5-10-15,13-8-10 16,16-20 0-16,16-23-10 16,15-22 3-16,13-25 0 0,9-24-4 15,2-22-10-15,10-19-9 16,-1-20-4-16,-3-25-40 0,-5-9-55 15,-7-19-64-15,-14-20-74 16,-16-19-55-16,-11-14 23 16,-15-11-19-16</inkml:trace>
  <inkml:trace contextRef="#ctx0" brushRef="#br0" timeOffset="7022.83">18483 6109 443 0,'-60'0'279'16,"11"0"-89"-16,16 0-115 0,13 0-48 15,9 0-16-15,11 0 3 16,11 0 0-16,17-12 1 16,23-8-4-16,12-5 3 15,13-4 2-15,11-3-11 16,1 0-3-16,6 4-8 0,-4 4-45 15,-10 3-67-15,-7 4-43 16,-6 6-42-16,-15-2-61 16</inkml:trace>
  <inkml:trace contextRef="#ctx0" brushRef="#br0" timeOffset="7338.16">20612 5983 536 0,'-34'0'363'15,"7"0"-118"-15,5 0-125 16,8 0-66-16,14 0-16 15,0 0 8-15,0 0 12 0,0 0-30 16,11 0-11 0,14 0-2-16,15-5-8 0,20-2-11 15,13 0-22-15,9-7-46 16,3 3-77-16,-4-2-63 16,-3 1-27-16,-9-1-43 0</inkml:trace>
  <inkml:trace contextRef="#ctx0" brushRef="#br0" timeOffset="7704.59">22332 5756 465 0,'-39'0'229'0,"10"0"-71"15,4 0-73-15,11 0-16 16,1 0 44-16,4-5 20 16,9 5-7-16,0-4-31 0,0 4-37 15,0-4-21-15,17 0-20 16,14 1-5-16,19-2 3 15,16-4-3-15,15-3-7 16,10 0 0-16,4 1-3 16,-1-7-18-16,76-17-242 15,-97 9-10-15,-11-10-38 16,-18-10-68-16</inkml:trace>
  <inkml:trace contextRef="#ctx0" brushRef="#br0" timeOffset="7921.77">23059 4624 597 0,'22'-25'227'16,"10"8"-119"-16,16 14-56 0,23 15-17 16,13 16 46-16,13 18 44 15,9 22 16-15,11 21-16 16,7 26-22-16,-7 24-38 0,-8 24-34 15,-21 16-28-15,-31 15-23 16,-31 11-78-16,-44 1-81 16,-34-1-103-16,-25-15-84 0,-29-10-5 15</inkml:trace>
  <inkml:trace contextRef="#ctx0" brushRef="#br0" timeOffset="8870.16">14326 9447 316 0,'-30'-86'302'0,"-4"17"-86"16,-12 13-88-16,-2 19-66 15,-9 21-36-15,-12 16-7 16,-17 33-5-16,-7 15-2 15,-5 25 8-15,0 21-7 0,8 4-3 16,9 3 0-16,13-3-4 16,11-12 0-16,15-22-8 15,19-10 0-15,14-15-1 0,23-10-4 16,13-16 1-16,23-13-4 16,14-17-7-16,14-8 8 15,-2-2 1-15,-2 2 9 0,-9 6-6 16,-18 5-1-16,-8 11 9 15,-12 3 5-15,-14 12 12 16,-13 17 0-16,0 11-6 16,-25 17-3-16,-7 12 0 0,-6 10 6 15,-1 1-13-15,1-2 4 16,6-4-6-16,8-14-7 16,7-2 2-16,17-10-8 0,8-8-7 15,9-6-19-15,12-15 5 16,7-2 4-16,1-5 16 15,-6-3 3-15,-6-2 11 0,-7 2 12 16,-12-2 21-16,-6 10 8 16,0 12 0-16,-19 11 11 15,-11 13-1-15,-5 8-1 16,2 0-13-16,5 1-13 0,7-2-18 16,13-3-7-16,8 1-21 15,13-1-20-15,11-1-74 16,12 1-123-16,8 0-84 0</inkml:trace>
  <inkml:trace contextRef="#ctx0" brushRef="#br0" timeOffset="9468.08">15794 15370 558 0,'-32'0'389'16,"4"0"-174"-16,9 0-213 0,19 0-171 15,11-17-10-15,22-2 64 16,16-1 59-16,16 3 38 16,0 9 17-16,-4 8 12 0,-9 8 23 15,-7 13 29-15,-13 12 25 16,-15 7 29-16,-9 13 24 0,-8 15-16 15,-17 11-24-15,-3 2-25 16,-5-5-15-16,5-2-24 16,8-7-12-16,12-9-11 15,15-3-16-15,24-7-8 0,18-8-12 16,19 3-5-16,17-8 0 16,12 6 5-16,5-1 15 0,-5 5-3 15,-6 0 6-15,-18 0 9 16,-21 0-2-16,-23 3 14 15,-20 5 16-15,-28 4 0 0,-32 4-5 16,-22 5-7-16,-28-2-14 16,-24 1-3-16,-13-3-2 0,-17-9-17 15,-3-4-18-15,-5-13-45 16,6-11-75-16,7-25-78 16,12 0-34-16,12-28-47 15</inkml:trace>
  <inkml:trace contextRef="#ctx0" brushRef="#br0" timeOffset="10832.76">15153 12118 403 0,'8'-33'273'0,"-8"9"-54"0,0 3-92 16,0 9-69-16,0 12-20 15,8 17 0-15,-3 19 16 0,4 25-1 16,3 20-5-16,2 17-12 16,3 9-14-16,5-6-9 15,1-3-8-15,-3-8 0 0,2-16-5 16,-3-15-2-16,-1-9-7 16,-4-14-2-16,-5-11 6 0,-1-13 0 15,-8-12-12-15,0-12-17 16,-20-13-7-16,0-20 14 15,-5-12 11-15,-3-20 8 16,-4-21 5-16,-1-17 5 0,13-7-4 16,8 1 12-16,12 4-8 15,4 14 4-15,35-40-6 16,-5 98 0-16,-3 21-3 16,7 16 15-16,-5 16-6 15,-5 16 5-15,-8 14 7 0,-5 10-8 16,-10 9-3-16,-5-1-4 15,-12 2 0-15,-4-1-9 0,-2-3 0 16,2-11-18 0,1 0-38-16,-1-12-81 0,3-11-49 15,13-7-14-15,0-13-8 16,0 0 30-16,9-17-74 0</inkml:trace>
  <inkml:trace contextRef="#ctx0" brushRef="#br0" timeOffset="11447.42">15479 12186 83 0,'35'-39'254'16,"-2"10"-45"-16,-12 8-40 15,-4 16-44 1,-1 17-4-16,0 22-6 0,0 18-13 0,1 14-25 16,2 89 15-1,-10-87-69-15,-6-6-9 16,-3-17-6-16,0-9 3 16,0-11-8-16,0-13 9 0,0-12-9 15,0-12-13-15,0-20-7 16,0-18 0-16,0-11-2 0,0-15 5 15,0-5 3-15,13 2 5 16,4 10 9-16,1 17-5 16,7 14 7-16,4 19 6 0,-1 10 26 15,1 18 8-15,4 10-9 16,-5 14-3-16,-3 3 3 0,-10 2-9 16,-3-2 9-16,-7-8-2 15,-5-7-1-15,0-5 0 16,0-4-15-16,0-12-8 15,-12 0-12-15,1 0-34 0,-2-12-53 16,4-4-52-16,9-9-27 16,0-4 2-16,9-7 12 0,7-4 44 15,7-1 42-15,7 1 31 16,2 11 23-16,4 4 7 16,1 8 20-16,-1 17 16 0,2 0 23 15,-2 29 18-15,-4 20 1 16,-4 13-3-16,-5 11-4 0,-1 4-7 15,-10 4-9-15,-4-4-17 16,-3-12-18-16,-5-8-6 0,0-12-14 16,0-12-24-1,0-9-23-15,0-11-54 0,0-13-52 16,-8-18 11-16,-6-5 48 16,3-23 34-16,-5-18 33 0,-5-17 26 15,1-21 10-15,0-16 11 16,4-16 12-16,-1-8 25 0,0 7 24 15,2 9 29-15,4 20 2 16,11 12-15-16,-8 21-38 0,8 16-26 16,0 11-25-16,0 16-29 15,8 13-80-15,6 13-76 16,6 4-92-16</inkml:trace>
  <inkml:trace contextRef="#ctx0" brushRef="#br0" timeOffset="12079.9">16856 12559 636 0,'7'23'399'0,"-7"-11"-156"0,0-12-119 16,0-8-51-16,0-13-34 16,5-15-14-16,1-9-20 0,8-11-22 15,2-13-21 1,-4-10-12-16,0-2 20 0,-4 8 19 15,1 8 6-15,-6 15 2 16,2 11-1-16,-5 9 1 0,3 14 4 16,5 16 7-16,4 21 36 15,5 16 4-15,5 15-9 16,1 14-6-16,2 3-21 0,-5 0-1 16,3-5-9-16,-1-9-3 15,-6-12-2-15,0-10-3 0,-5-9-4 16,-3-11-10-16,6-13-7 15,-3-16-17-15,6-22-11 0,3-10 15 16,0-13 25 0,1-8 6-16,-5-10 17 0,1-1 6 15,-6 10 10-15,0 18 14 16,-2 11 17-16,-9 26 11 0,0 22 15 16,5 30 6-16,-2 20-17 15,6 12-27-15,0 0-18 16,-3-4-2-16,7-8-14 0,-1-17-13 15,4-10-6-15,2-15-12 16,4-15-9-16,11-28-1 0,8-17-4 16,8-20-16-16,3-12-10 15,-6-17 19-15,-10-12-8 16,-7-6 38-16,-13 5 19 16,-4 9 43-16,-4 20 35 0,0-23 112 15,-4 69-116 1,-4 11-27-16,0 16-12 0,0 18-41 15,4 15 0-15,6 17 0 16,-2 9 0-16,3 5 0 16,1 13 0-16,-1-4 0 0,2-3-214 15,0-8-138-15,-9-5-46 16,-4-11 10-16,-8-8 50 0</inkml:trace>
  <inkml:trace contextRef="#ctx0" brushRef="#br0" timeOffset="12413.57">17527 11903 443 0,'-14'-30'345'0,"2"2"-116"16,12-6-111-16,12-1-77 0,13-9-53 15,15-2-12-15,13 1-16 16,15-3-31-16,14-2-30 0,12-2-7 16,10-1 8-16,7-8 16 15,2-12 20-15,-6-12 15 16,-11-22-14-16,-14-15-23 0,-22-8 28 15,-15-13 65-15,-20 1 103 16,-25 11 8-16,-17 22 28 16,-20 23 17-16,-7 26-7 0,-10 28-9 15,5 32-10-15,2 35 10 16,7 43 45-16,7 36-24 16,12 23-25-16,21 28-46 0,21 6-97 15,20 11 0-15,13 9 0 16,6-8 0-16,4-3 0 0,5-13 0 15,0-17 0-15,-9-15-211 16,-6-26-161-16,-18-23-32 0,-10-22 33 16,-20-21 53-16</inkml:trace>
  <inkml:trace contextRef="#ctx0" brushRef="#br0" timeOffset="12730.1">18417 12092 270 0,'-51'-56'326'0,"12"-1"-79"16,9-8-88-16,14-4-93 0,19 0-52 15,26-9-18-15,19-7-10 16,25-5-2-16,18-4-5 16,10-3-13-16,13-9-25 0,7-12 0 15,9-12 17-15,0-16 13 16,-4-15 20-16,-1-9 11 16,-8-4 18-16,-13 8 32 0,-24 18 40 15,-19 30 46-15,-17 33 59 16,-23 23 22-16,-21 34-15 15,-16 44 12-15,-20 58-104 0,-13 60-112 16,-5 53 0-16,3 33 0 16,12 16 0-16,17 5 0 15,22 2 0-15,28-10 0 0,34-17 0 16,25-26 0-16,32-27 0 16,15-32 0-16,16-33-331 0,4-34-140 15,5-35 50-15,-6-29 27 16</inkml:trace>
  <inkml:trace contextRef="#ctx0" brushRef="#br0" timeOffset="13595.13">21213 10062 468 0,'-42'-118'419'15,"-6"20"-87"-15,5 29-139 0,0 20-98 16,10 29-50-16,11 32-21 15,1 29-6-15,8 19-4 0,13 19-6 16,8 2-5-16,12 0-6 16,5-7-12-16,3-14-14 15,6-14-50-15,-6-13-25 0,0-19-3 16,1-14 3-16,-1-14 37 16,-3-23 24-16,-7-21 28 15,4-11 13-15,-5-9 28 16,-10 5 58-16,-7 13 70 0,0 10 29 15,0 17-17-15,0 14-53 16,0 19-42-16,0 31 38 0,-7 31-32 16,7 16-64-16,0 15-13 15,3 6 0-15,17-7-63 16,8-6-168-16,14-12-69 0,6-17-36 16,9-21 51-16,8-23 73 15,12-22 30-15,7-24 26 16,3-19 49-16,2-13 44 15,-7-13 37-15,-9-8 58 0,-8 4 163 16,-13 18 30-16,-14 10-8 16,-15 18-2-16,-11 20-61 0,-8 36 2 15,-4 37 38-15,-21 36 25 16,-2 35-6-16,-2 14-72 16,1 13-141-16,3 0 0 0,6-13 0 15,2-12 0-15,13-25 0 16,-7-22 0-16,7-23 0 0,0-20 0 15,0-18 0-15,0-27 0 16,0-27 0-16,0-30 0 0,0-27 0 16,0-26 0-1,7-26 0-15,1-31-56 0,0-18-29 16,9-14 46-16,7 4 24 16,6 20 15-16,1 30 22 0,2 31-5 15,-1 33 2-15,1 30 9 16,-1 37 58-16,1 36-63 0,-1 35-23 15,-7 40 0-15,-10 32 0 16,-15 13 0-16,0 6 0 16,-15-3 0-16,-5-19 0 0,-5-15 0 15,-1-21 0-15,2-19 0 16,9-18 0-16,3-11 0 16,12-17 0-16,12-28 0 15,16-15 0-15,12-11 0 16,8 1 0-16,3 8 0 15,-3 14 0-15,-9 11 0 0,-4 29 0 16,-21 19 0-16,-14 13 0 16,-19 12 0-16,-22 8 0 0,-13 5 0 15,-1-5 0-15,-2-6 0 16,3-15 0-16,11-10 0 0,9-19-484 16,7-14-53-16,1-17 66 15</inkml:trace>
  <inkml:trace contextRef="#ctx0" brushRef="#br0" timeOffset="13977.82">22650 9914 465 0,'61'-133'455'15,"-18"27"-49"-15,-5 25-134 16,-11 29-143-16,-2 22-56 0,1 43 61 16,2 43-21-16,0 46-113 15,1 36 0-15,-10 29 0 16,-2 9 0-16,-5-8 0 0,-3-18 0 15,-5-25 0-15,-4-27 0 16,0-29 0-16,0-19 0 16,0-26 0-16,-13-24 0 0,-7-34 0 15,-8-23 0-15,-1-29 0 16,4-22 0-16,5-35 0 16,20-24 0-16,9-17 0 0,15 15 0 15,8 17 0-15,5 31 0 16,5 31 0-16,-3 33 0 0,10 40 0 15,5 43 0-15,1 43 0 16,2 40 0-16,-8 29 0 0,-8 17 0 16,-17 11 0-16,-16-3 0 15,-8-8 0-15,-28-16 0 16,-9-21 0-16,-7-19 0 16,0-23 0-16,-6-23-353 0,5-20-144 15,5-26 19-15</inkml:trace>
  <inkml:trace contextRef="#ctx0" brushRef="#br0" timeOffset="14311.21">23361 9130 677 0,'24'-90'389'16,"-8"26"-91"-16,-4 23-141 16,-4 20-63-16,0 33 48 15,4 26 5-15,5 17-46 0,0 18-59 16,6 10-42-16,2-2 0 15,3-7 0-15,-3-15 0 16,-5-13-24-16,0-18-30 16,-3-28-3-16,2-16 2 0,2-20 26 15,-1-22 15-15,1-15 11 16,-5-12 17-16,-3-8 16 16,-1 8 65-16,-4 10 2 0,0 23-97 15,-8 16 0-15,0 15 0 16,0 52 0-16,0 27 0 15,0 15 0-15,0 13 0 16,0 8 0-16,0-5 0 16,0-7-157-16,0-13-279 15,6-21 4-15,4-19 49 16,6-29 66-16</inkml:trace>
  <inkml:trace contextRef="#ctx0" brushRef="#br0" timeOffset="14542.72">24229 8584 515 0,'34'-150'287'0,"-3"15"33"0,3 21-90 16,6 26-76-16,11 26 3 16,14 38 92-16,22 48-114 15,19 58-135-15,6 60 0 16,4 57 0-16,-17 53 0 16,-17 57 0-16,-25 38 0 0,-33 15 0 15,-37 0 0-15,-29-15 0 16,-32-27 0-16,-25-31 0 0,-5-39 0 15,1-48 0-15,19-47 0 16,13-44-168-16,20-41-445 0,18-59 97 16</inkml:trace>
  <inkml:trace contextRef="#ctx0" brushRef="#br0" timeOffset="14707.02">25589 9292 637 0,'54'-105'411'15,"-18"23"-44"-15,-10 25-111 16,-10 21-92-16,-6 7-59 0,-2 13-51 16,1 4-29-16,-5 12-12 15,-4 0-35-15,0 9-42 16,0 3-150-16,-8 7-179 0,-8 3-67 16,-4 6 28-16</inkml:trace>
  <inkml:trace contextRef="#ctx0" brushRef="#br0" timeOffset="14876.25">25793 10041 404 0,'28'90'338'0,"1"4"25"16,-2 8 7-16,-6 8-69 16,-4 4-139-16,-9-1-87 0,-8 2-73 15,-32-6-106-15,-25-7-155 16,-25-4-85-16,-24-4-16 15,-33-8-7-15</inkml:trace>
  <inkml:trace contextRef="#ctx0" brushRef="#br0" timeOffset="63150.06">13866 18436 604 0,'-28'0'222'16,"4"15"-111"-16,8 23-53 15,7 23-2-15,9 23 11 16,12 23 6-16,14 14-17 0,5 9-24 16,9-72-17-16,9-58-8 15,5 0-4-15,0 0-2 16,-7 0-12-16,2 0-30 15,-9 0-68-15,-3 0-94 0,-9 0-7 16,-11 0-37-16,-17 0-234 16</inkml:trace>
  <inkml:trace contextRef="#ctx0" brushRef="#br0" timeOffset="63448.57">13792 18512 377 0,'-43'-64'190'0,"7"3"-71"15,11-1-57-15,17 5-26 0,13-3 5 16,18 3 10 0,22 4 10-16,16 16-17 0,7 16-14 15,6 21-8-15,-1 21-4 16,-8 16-4-16,-13 19 1 16,-19 19-3-16,-24 13-4 0,-26 15 3 15,-19 1-3-15,-18 3 5 16,-11-5-9-16,-4-9 4 15,4-15-6-15,10-21-3 0,4-16-5 16,20-13-20-16,10-16-51 16,21-21-49-16,13-19-38 15,20-21-29-15,11-16-26 0,8-12-113 16</inkml:trace>
  <inkml:trace contextRef="#ctx0" brushRef="#br0" timeOffset="63831.33">14330 18325 74 0,'47'-45'254'15,"-6"9"-59"-15,-11 12-55 0,-7 8-38 16,-6 7-18-16,0 9 9 16,-3 25 29-16,4 20 14 15,3 15-7-15,-3 14-21 0,4 4-40 16,-6-1-18-16,2-4-28 16,-9-12-4-16,4-13-7 0,-4-10-9 15,-1-14 4-15,-5-12 4 16,2-12-10-16,-5-16-12 15,0-24 9-15,3-22-7 16,7-19 0-16,1-22 7 16,9-1 4-16,9 6 5 0,4 12-3 15,3 17-10-15,1 24 11 16,-1 18-4-16,-4 16 14 16,-4 11-10-16,-7 26 3 0,-5 10-5 15,-7 5 8-15,-9 4-8 16,0 0 2-16,-17-5-2 0,2-4 1 15,-7-7 2 1,2-3-4-16,5-10 2 0,2-4-5 16,4-12-5-16,9 0-22 15,0-9-57-15,0-10-90 16,0-15-67-16,18-11-23 0,1-3-22 16,1-6 23-16</inkml:trace>
  <inkml:trace contextRef="#ctx0" brushRef="#br0" timeOffset="63997.96">15161 17895 163 0,'16'-16'264'0,"-2"4"-74"0,-2 12-56 16,-6 0-21-16,3 23 11 15,4 13 19-15,4 18-21 16,-2 6-27-16,2 13-46 0,2 6-24 16,2-6-20-1,0-4-26-15,-1-9-98 0,-5-11-158 16,-7-12-70-16,-8-16-315 15</inkml:trace>
  <inkml:trace contextRef="#ctx0" brushRef="#br0" timeOffset="64154.91">15081 17665 542 0,'-29'-72'201'0,"1"18"-99"15,7 14-50-15,4 12-32 16,11 11-11-16,6 9-9 0,6 8-8 15,16 12-33-15,10 9-77 16,4 4-59-16,10 2-41 16,-2 2 43-16</inkml:trace>
  <inkml:trace contextRef="#ctx0" brushRef="#br0" timeOffset="64812.71">15422 17776 167 0,'44'50'214'0,"-4"3"-74"0,-2 3-44 15,-3 8-17-15,3 3 0 16,-5-3-2-16,-5-7-11 15,-8-4-14-15,0-13-19 0,-4-7-10 16,-4-9-13-16,-4-10 0 16,-3-14-5-16,-2-14-12 15,3-17-9-15,1-23-3 16,1-15 1-16,0-12-2 16,4-4 14-16,4 3 6 0,1 14 8 15,-5 13 4-15,-1 19 11 16,6 20 7-16,3 16 16 15,10 33 20-15,2 15 5 0,1 17-6 16,2 5-22-16,2 3-9 16,4-9-14-16,-3-10-10 0,-7-17-5 15,2-12-2 1,-6-25 1-16,3-21-8 0,-4-20 3 16,-1-20-6-16,-3-20 1 15,-7-13 1-15,-6-11-5 16,-9-11 2-16,-13-1 8 0,-3-2 0 15,-4 13 5-15,-2 21 18 16,4 20 11-16,1 20 23 0,4 29 19 16,4 27 21-16,9 30 8 15,6 25-5-15,10 27-14 16,13 18-25-16,11 6-24 0,5 2-35 16,8-5-2-16,4-8 0 15,-1-8 0-15,-4-18-43 16,-5-10-78-16,-15-16-152 0,-8-14-58 15,-12-16 0-15,-12-12 40 16,-12-19 43-16,-18-19 78 16,-5-10 81-16,-11-9 91 15,-6-7 193-15,-5-5 7 0,-4 0-47 16,4 4-39-16,9 4-31 16,8 8 2-16,9 5 14 15,9 3-9-15,9 10-29 0,18-8-30 16,16 7-13-1,13-4-11-15,20-6-14 0,14 3-30 16,11-7-72-16,9-6-81 16,2-9-20-16,1-4-17 0,-12-8 1 15,-11-1-91-15</inkml:trace>
  <inkml:trace contextRef="#ctx0" brushRef="#br0" timeOffset="65130.22">17071 16929 76 0,'4'-74'270'15,"-12"10"-34"-15,-10 14-9 16,-5 23-58-16,-1 18-14 0,3 31 53 15,4 21 69-15,17 27-24 16,9 23-77-16,15 21-176 16,17 12 0-16,8 12 0 0,0 9 0 15,8 0 0 1,-6-4 0-16,-1-12 0 0,-7-13 0 16,-4-17 0-16,-12-19 0 15,-6-22-129-15,-12-20-228 16,-9-19 39-16,-22-21 85 0,-11-24 109 15,-11-16 73-15,-8-17 50 16,-5-5 41-16,0-2 18 0,3-3 5 16,11 11 16-16,10 4-1 15,13-1-4-15,12 3-8 16,8 1-20-16,16 8-18 0,12-3-14 16,7 7-14-16,12 0-10 15,1 5-24-15,1 0-118 16,0 2-112-16,-10 7-94 15</inkml:trace>
  <inkml:trace contextRef="#ctx0" brushRef="#br0" timeOffset="65445.91">17773 16624 420 0,'-12'-97'220'15,"-1"11"-1"-15,1 17-15 0,0 19-56 16,1 34-33-16,-3 40 32 16,3 54 47-16,-3 41 59 15,14 35-126-15,14 24-127 0,14 18 0 16,20 8 0-16,17-5 0 15,20-7 0-15,23-16 0 0,13-22 0 16,17-28 0-16,15-28 0 16,10-34 0-16,-6-26 0 15,-5-38-414-15,-21-17-124 16,-27-28 26-16</inkml:trace>
  <inkml:trace contextRef="#ctx0" brushRef="#br0" timeOffset="65811.24">18895 16465 376 0,'-42'-90'322'15,"2"13"9"-15,6 16-83 0,6 15-108 16,13 23-62-16,1 23-29 16,14 16-5-16,0 21-14 0,0 12-7 15,18 8-13-15,2 0 0 16,7-4-8-16,2-8-5 15,4-9-6-15,0-8-3 16,0-16-13-16,-1-12-27 0,-2-15-35 16,-5-13-7-16,-3-22 20 15,-9-12 18-15,-7-11 26 0,-6-8 23 16,0 0 10-16,0 12 28 16,0 17 13-16,-6 19 6 15,6 16 3-15,0 17-4 0,0 21-6 16,3 15-16-16,8 13-16 15,11 9-8-15,6 6-10 0,4 1-19 16,1-3-27 0,7-6-133-16,1-6-85 0,0-14-47 15,4-8-2-15</inkml:trace>
  <inkml:trace contextRef="#ctx0" brushRef="#br0" timeOffset="66044.03">20136 15855 501 0,'9'-41'458'0,"-9"17"-60"16,-17 24-133-16,-3 29-85 15,0 35-15-15,-2 38-85 16,3 29-80-16,7 19 0 0,3 17 0 16,9 3 0-16,13-3 0 15,8-11 0-15,7-19 0 16,4-15 0-16,1-24 0 0,-1-25 0 15,-4-20 0-15,1-21 0 16,-9-22-184-16,-7-27-306 0,-13-24 84 16,0-25 57-16,-25-26 76 15</inkml:trace>
  <inkml:trace contextRef="#ctx0" brushRef="#br0" timeOffset="66294.11">19962 16465 362 0,'-57'-81'220'15,"0"19"-20"-15,3 23-40 16,7 17-35-16,6 22 7 15,8 22 31-15,13 6 11 0,8 8-26 16,12 1-33-16,17-1-54 16,15-7-26-16,7-6-16 15,10-9-21-15,1-14-12 0,-2-9-17 16,-11-7-6-16,-12-12-36 16,-14-14-20-16,-11-5 13 0,-11-7 21 15,-9 5 28-15,-14 10 13 16,-7 5 9-16,0 10 2 15,2 15-4-15,-3 9-12 0,11 0-58 16,6 9-93-16,13 8-54 16,12 2-8-16,16 5-42 15</inkml:trace>
  <inkml:trace contextRef="#ctx0" brushRef="#br0" timeOffset="66576.87">20551 16506 400 0,'20'12'364'0,"-8"0"-57"16,-1 4-133-16,-3 10-74 16,2 5-20-16,2 2 9 15,4 0-6-15,11-5-29 16,11-9-27-16,10-6-16 0,5-13-11 16,-2-7-7-16,-4-10-4 15,-12-2-7-15,-5-9 1 16,-14-10 2-16,-16-3 2 0,-13 5 15 15,-11-1-12-15,-12 8 5 16,-13 10-7-16,-8 2-10 0,0 5-23 16,1 3-38-16,-3-3-56 15,11 0-63-15,4-4-30 0,8-8-24 16,11-10-11-16</inkml:trace>
  <inkml:trace contextRef="#ctx0" brushRef="#br0" timeOffset="66992.14">20908 15379 392 0,'48'-82'245'0,"-3"8"-93"16,-4 13-71-16,-3 13 7 15,-7 15 39-15,-6 16 44 16,2 17 11-16,3 29 23 0,-4 28 23 16,4 28-52-16,-1 26-176 15,2 23 0-15,2 13 0 16,3-1 0-16,2-3 0 0,-3-12 0 15,7-17 0-15,-6-17 0 16,2-21 0-16,-10-19 0 16,-1-15 0-16,-6-22 0 15,-4-20 0-15,-11-24 0 0,-6-25 0 16,-15-25 0-16,-14-11 0 16,-10-8 0-16,-20 4 0 0,-9 14 0 15,-12 23 0-15,-1 29 0 16,-6 23 0-16,6 30 0 15,8 28 0-15,12 15 0 0,24 10 0 16,25 0 0-16,21-5 0 16,23-8 0-16,15-14 0 0,18-11 0 15,14-16 0 1,3-17 0-16,2-12 0 0,-2-17 0 16,-10-11 0-16,-11-13-193 15,-12-7-274 1,-12-6 40-16,-17-3 27 0</inkml:trace>
  <inkml:trace contextRef="#ctx0" brushRef="#br0" timeOffset="67392.28">21793 14674 653 0,'-21'-45'485'0,"-3"21"-203"15,-1 24-145-15,2 24-55 0,2 16-18 16,5 10-10-16,16 3-18 16,3 3-20-16,19-3-8 15,7-8-5-15,10-9-14 0,9-7-21 16,6-13-18-16,3-16-15 15,-4-12-10-15,-2-16 16 0,-5-13 24 16,-10-9 26 0,-7-7 0-16,-13 10 24 0,-10 1 34 15,-6 14 21-15,0 7 20 16,0 9-9-16,-14 16-22 16,2 9-22-16,0 16-13 0,4 14-20 15,8 14-4-15,0 9-24 16,3 6-36-16,10 6-134 0,3 5-144 15,6-4-33-15,-5 0-28 16</inkml:trace>
  <inkml:trace contextRef="#ctx0" brushRef="#br0" timeOffset="67625.24">23077 15819 448 0,'0'-38'469'16,"0"2"109"-16,-10 7-59 16,10 9-486-16,5 20-33 15,12 16 0-15,7 25 0 0,4 20 0 16,1 16 0-16,-5 9 0 16,-8 8 0-16,-16-1 0 0,0-4 0 15,-21-3 0 1,-10-11-523-16,-6-12-49 0,-12-10 101 15</inkml:trace>
  <inkml:trace contextRef="#ctx0" brushRef="#br0" timeOffset="68855.42">24218 14121 403 0,'0'-78'232'16,"-9"13"-35"-16,9 13-61 0,-8 14-13 16,8 10 34-16,-13 11 18 15,13 25 19-15,0 34 17 0,-7 34 8 16,7 38-219-16,-12 33 0 16,0 17 0-16,12 7 0 15,0-5 0-15,12-11 0 0,15-25 0 16,15-25 0-16,11-23 0 15,15-20 0-15,14-26 0 16,12-19 0-16,4-26 0 16,-7-19 0-16,-5-13 0 0,-13-12-76 15,-12-3-239-15,-20-6 40 16,-17 5 31-16,-15 0 25 16,-9 3 39-16,-25 6 15 0,-11 2-21 15,-13 7 18-15</inkml:trace>
  <inkml:trace contextRef="#ctx0" brushRef="#br0" timeOffset="69072.94">24123 14710 154 0,'-63'12'270'0,"6"-12"-82"16,7 0-61-16,10 0-39 16,12 0 14-16,7 0 48 15,21 0-25-15,8-12-39 0,19-7-32 16,24-7-24-16,17-2-17 15,19-4-4-15,4-5-8 16,7 6-1-16,-4-3 0 0,-9 6-17 16,-12 4-17-16,-8 3-27 15,-16 9-93-15,-10 0-58 16,-9 3-28-16,-9 1-46 0</inkml:trace>
  <inkml:trace contextRef="#ctx0" brushRef="#br0" timeOffset="69406.73">25202 13469 470 0,'-30'-77'273'0,"1"7"-55"16,6 18-67-16,1 7-25 15,10 12-5-15,12 9-14 0,26 8-16 16,21 16-14-16,27 16-7 16,20 33-2-16,13 40 48 15,12 54 1-15,-1 44-75 16,-16 32-42-16,-17 19 0 0,-23-3 0 16,-23-7 0-16,-18-12 0 15,-21-21 0-15,-13-15 0 0,-11-21 0 16,-7-21 0-16,-4-24 0 15,-1-21 0-15,4-24-20 16,1-31-350-16,5-31-105 0,5-31 4 16</inkml:trace>
  <inkml:trace contextRef="#ctx0" brushRef="#br0" timeOffset="69689.46">26596 13607 508 0,'-17'0'209'16,"-1"22"-76"-16,-3 2-47 15,3-1-12-15,9-2 14 0,9-8-3 16,0-5-23-16,8-8-30 16,7-4-9-16,10-13-12 15,-2-11-6-15,2-9-4 0,-4-9 3 16,-5 3 5-1,-4 1 0-15,-9 7 8 0,-3 5-12 16,0 10-5-16,-20 12-6 16,-9 16-6-16,-4 25-17 0,-2 17-103 15,-1 19-125-15,3 7-67 16,1 9 26-16</inkml:trace>
  <inkml:trace contextRef="#ctx0" brushRef="#br0" timeOffset="69871.78">26604 14454 324 0,'73'16'306'0,"5"1"-50"0,8 7-2 16,3 9-7-16,1 11 82 15,-11 9 2-15,-6 13-331 16,-14 11 0-16,-23 8 0 0,-20 8 0 16,-28 14 0-16,-28 6 0 15,-33 11 0-15,-29 2 0 0,-27-5-107 16,-21 3-626-16,-23-4 135 15</inkml:trace>
  <inkml:trace contextRef="#ctx0" brushRef="#br0" timeOffset="83366.67">6873 1050 360 0,'-11'-8'166'0,"3"8"-77"16,8 0-40-16,-8 20-18 16,0 20-1-16,8 27 6 15,0 25 15-15,0 43 14 16,0 36 7-16,0 36 8 15,0 29-14-15,0 30 0 16,8 35-16-16,0 44-3 0,4 25-8 16,3 21 9-16,10 12 19 15,0 33 14-15,4 32 5 16,-1 21 18-16,1 36-10 0,-1 41 2 16,-4 23-16-16,0 38-19 15,4 41-28-15,9 15-33 16,5 26 0-16,9 12 0 0,14 4 0 15,9 17 0-15,7-3 0 16,4-2 0-16,8-4 0 16,9-26 0-16,8-21 0 15,7-32 0-15,10-32 0 0,2-42 0 16,4-47 0-16,3-41 0 16,-8-45 0-16,-1-361 0 15,-14-86 0-15,-11 0-187 0,-12 0-333 16,-22 0 7-16</inkml:trace>
  <inkml:trace contextRef="#ctx0" brushRef="#br0" timeOffset="85579.29">6857 1420 111 0,'-24'33'192'0,"7"-9"-70"15,9 5-56-15,8-6-22 16,13 2-10-16,15 0-11 15,26-8 3-15,31-17-1 16,40-9 5-16,55-15 1 16,55-18-6-16,58-14-4 0,38-10-4 15,39-10-3-15,49-9-5 16,52-7-1-16,33 0-3 16,36-10 2-16,40 0 3 15,16 0 6-15,30 0 14 16,29 2 5-16,6 0 5 15,9 3-12-15,12 4-7 16,-7 4-10-16,3-1-4 0,7 13 6 16,-15 77-3-16,-64 0-24 15,-75 0 26-15,-14 0 24 16,-50 0-39-16,-66 0 9 16,-23 0 93-16,-24 0-20 0,-23 0-29 15,-12 0-16-15,-11 0-9 16,-12 0-9-16,-11 0-4 15,-21 0-4-15,-29 0-10 0,-32 0 2 16,-36 0-12 0,-34 0 4-16,-31 0-4 15,-28 0 5-15,-17 0 6 0,-18 0-2 16,-10 0-1-16,-7 0-2 16,-8 0 7-16,-3 0-4 15,7 0-8-15,-6 0 14 16,6 0-2-16,-4 0-6 0,-2 0 1 15,5 0 5-15,0 0-5 16,-3 0 1-16,0 0-2 16,-3 0 4-16,-3 0-7 15,6 0 8-15,1 0-3 16,5 0-1-16,2 0 5 16,-3 0-2-16,7 0 10 0,-3 0-10 15,2 0 7-15,-5 0 1 16,3 0-7-16,-1 0 12 15,-6 0-1-15,0 0 3 0,-5 0 1 16,-3 0-6-16,1 0-2 16,-1 0-4-16,1 0 1 15,-6 0-4-15,6 0-3 16,-4 0 3-16,-2 0 0 0,2 0 3 16,-5 0 0-16,0 0 2 15,0 0 10-15,0 0 5 16,0 0-1-16,0 0 5 15,0 0-8-15,0 0 4 16,0 0-5-16,0 0-10 16,0 0 4-16,0 0-7 0,0 0-1 15,0 0-7 1,6 0 7-16,8 0-1 16,5 0 5-16,7 0-3 0,0 0 13 15,12 61-4-15,3 36 5 16,4 18-2-16,-2 6 1 15,7 17-1-15,-1 13 2 16,-1 21 12-16,-3 23-3 0,0 25 1 16,-6 20 4-1,-1 17-5-15,6 7 2 0,0 12 2 16,6 27 4-16,-2 25-1 16,9 26-6-16,1 14-1 0,-1 10 2 15,3 21 1-15,4 28-13 16,1 17 3-16,-5 7-9 15,-3 23-9-15,-6 21 0 0,-7 14 0 16,2 12 0-16,-11 25 0 16,3 14 0-16,-7 11 0 0,3 20 0 15,-8 19 0-15,0 8 0 16,-1 14 0-16,3 14 0 0,4 11 0 16,4 5 0-1,6 11 0-15,10-3 0 0,12 2 0 16,14 1 0-16,11-14 0 15,13-8 0-15,3 1 0 0,5-103 0 16,-5-549 0-16,-7 0 0 16,-13 0 0-16,-20 0 0 0,-16 0 0 15,-24 0 0-15,-25 0-6 0,-12 0-457 0,-18 0 60 16,-13 0 93-16,-8 0 39 0,-9 0 20 0</inkml:trace>
  <inkml:trace contextRef="#ctx0" brushRef="#br0" timeOffset="-156483.73">21148 1978 117 0,'0'-16'273'0,"0"4"-88"16,0-2-82-16,0 7-53 15,0 7-25-15,0 0-6 16,0 0-13-16,0 0 4 16,0 0-12-16,0 7 2 15,0 14 4-15,0 12 1 16,-16 12 7-16,-10 8-2 16,-8-1 1-16,-12 0-5 15,-4-2 0-15,2-10 4 16,8-6 7-16,-1-15-4 0,8-7 5 15,10-2-6-15,2-10 2 16,4-10 1-16,10-5-3 16,7-18 2-16,11-7-8 15,15-12-3-15,5-6-2 16,2 1-3-16,8-4 2 16,-1-1 0-16,1 6 0 15,3 7 4-15,1 4-1 16,0 5-3-16,3 12 0 15,6 2-4-15,-1 11 1 16,-5 15 3-16,-3 0 3 16,-2 19-8-16,-4 9 2 15,-8 13 1-15,-2 12 6 16,-6 13 0-16,-6 7-3 16,-9 4 0-16,-8 9 11 15,-8 3-10-15,-12 1 9 16,-12-1-7-16,-15 1 2 0,-9 0 4 15,-8 0-5-15,-9-5-4 16,-5-8 1 0,-2-4 6-16,-2-7-4 0,1-9 0 15,0-4-6-15,-5-13 7 16,0-7-4-16,13-4 2 16,21-10 5-16,11-7-3 15,13-12 7-15,7 0 8 16,10 0 19-16,11-12-5 15,0-4-7-15,8-5-4 16,8 1 6-16,6 1-4 0,9-2-9 16,14 1 1-16,24 4 6 15,15-1-8 1,22 5-5-16,16 0 6 0,14 3-7 16,12 5 7-16,31 2-9 15,32 2-7-15,29 0-2 16,11 0-6-16,-11 0-26 15,-20 0-158-15,-35-11-165 16</inkml:trace>
  <inkml:trace contextRef="#ctx0" brushRef="#br0" timeOffset="-42632.35">4433 5243 396 0,'-65'25'174'16,"8"-6"-61"-16,18-3-54 15,4-3-7 1,13-13 11-16,8 0 13 0,23 0-16 15,32-20-12-15,44-13-7 16,53-19 5-16,49-19 7 16,45-14 1-16,51-13-9 15,46-8 1-15,21-4 5 16,2-5-2-16,-6 7-5 0,-4-2-18 16,-18 8-11-16,-23 12-8 15,-39 14-1-15,-38 14-6 16,-49 13-2-16,-40 13 5 0,-38 12 5 15,-29 2 14-15,-22 11 38 16,-13 3 5-16,-14 8-12 16,-10 0 14-16,-9 0-18 15,0 0-19-15,0 0-15 16,-9 0-15-16,-2 0-6 0,-11 13-15 16,-7-1-39-16,-7-1-128 15,-12 6-146-15,-9-5-45 16,-3-5-27-16</inkml:trace>
  <inkml:trace contextRef="#ctx0" brushRef="#br0" timeOffset="-41966.93">8169 3517 429 0,'0'-57'218'16,"0"13"-84"-16,0 10-45 15,0 13-48-15,0 14-14 16,0 19 2-16,0 25 19 0,7 32 29 15,7 33 9-15,2 24-4 16,4 12-15-16,1 5-20 16,-2-5-11-16,6-16-14 0,-4-16-6 15,3-16-9-15,-4-21-3 16,-3-17-3-16,-6-14 6 16,2-15 1-16,-5-10 3 0,-8-21-18 15,0-20 1 1,-12-22 0-16,-8-22-1 0,-5-27 2 15,-3-19 1-15,-4-15 1 16,-1-10-4-16,-4-5 10 16,0 15-1-16,0 15 9 0,-2 15-3 15,2 18 2-15,9 12-5 16,2 16 14-16,6 16-9 16,4 8-2-16,16 14 2 15,0 7-9-15,28 3 7 0,25 6-7 16,29 3 2-16,19 0-3 15,13 12 8 1,8 4-12-16,-4 3 4 0,-4 10-4 16,-13 9-2-16,-11 2 4 15,-15 6-5-15,-17 5 1 16,-18 11-1-16,-11 7 9 0,-20 12 1 16,-22 12-1-16,-15 14 4 15,-20 2-1-15,-14 1 9 16,-2-4 7-16,-6-9 11 0,1-11-1 15,7-17 4-15,14-16-13 16,8-11 10-16,11-11 5 16,10-6-10-16,5-9 6 0,7-2 1 15,7-14 2 1,0 0-3-16,0 0 13 0,0 0-14 16,0 0-10-16,0 0-7 15,0 0-1-15,0-5-13 16,0 0-1-16,0 1-38 0,0 1-72 15,0-6-130-15,0-3-121 16,-17 0-11-16,1-5-16 16</inkml:trace>
  <inkml:trace contextRef="#ctx0" brushRef="#br0" timeOffset="-40103.43">0 4156 188 0,'0'16'181'0,"0"0"-87"16,0-4-31-16,0 0 25 15,0-3-35-15,0-9-15 0,0 0 1 16,0 0-8-16,0-13-8 16,0-23-2-16,0-29-3 15,71-33-9-15,126-28-2 16,38-21-4-16,25-7 4 15,20-6 2-15,3 6-4 0,-3 4 2 16,-15 8-5-16,-30 11 2 31,-40 25 9-31,-36 20 11 0,-38 22 21 0,-31 14 34 16,-28 14 61-16,-22 11 73 16,-12 13-11-16,-13 5-33 15,-1-3-44-15,-11 10-24 16,-3 0-55-16,5 0-46 31,3 0 0-15,7 21 0-16,15 12 0 15,10 17 0-15,12 19 0 16,13 16 0-16,8 12 0 16,17 13 0-16,11 12 0 15,10 8 0-15,2 1 0 16,0-6 0-16,-6-11 0 15,-18-12 0-15,-16-24 0 0,-16-17 0 16,-18-12 0-16,-9-14 0 16,-14-5 0-16,-8-10 0 15,-8-7 0-15,-20 4 0 16,-22-1 0-16,-21 8 0 16,-24 8 0-16,-13 9 0 15,-18 16 0-15,-17 15 0 16,-15 23 0-16,-20 14 0 0,-17 17 0 15,-8 10 0-15,-5 6 0 16,-1 4 0-16,0 0 0 16,11 2 0-16,7-11 0 15,13-6 0-15,15-18 0 0,25-15 0 16,20-19 0-16,25-18 0 16,20-14 0-16,22-13 0 15,10-10 0-15,8-13 0 0,12-11 0 16,13-7 0 31,0-2 0-47,0-6 0 15,0-19 0-15,0-14 0 0,-11-16 0 16,-9-18 0-16,-4-17 0 16,-8-10 0-16,-10-16 0 15,-6-15 0-15,-9-11 0 0,-8-11 0 16,-6-6 0-16,-5-3 0 15,2 5 0-15,1 12 0 0,10 20 0 16,6 19 0 0,2 17 0-16,12 21 0 0,2 16 0 15,9 16 0-15,7 16-3 16,5 9 1-16,12 4-24 0,8 4-14 16,0 4-18-16,0 4-31 15,0 4-39-15,0 0-30 0,0 12-38 16,8 5-38-16,4 2-10 15,1 1 66-15,-2-2-50 16</inkml:trace>
  <inkml:trace contextRef="#ctx0" brushRef="#br0" timeOffset="-39654.14">531 1913 206 0,'-8'-74'197'0,"-3"2"-70"16,2-1-35-16,0 6 52 15,-2 10-23-15,2 13-20 0,9 12 3 16,-13 7-24-1,13 9-28-15,0 11-29 0,0 14-5 16,0 23-2-16,8 25-5 16,9 24 6-16,9 21-3 15,5 17-1-15,6 11-6 16,4-1-4-16,3-10 4 0,9-17 0 16,0-21-1-16,7-29 1 15,5-23-2-15,5-29 6 16,-1-12-7-16,-4-12-3 15,-8-13 4-15,-10-7-7 0,-10-11 3 16,-9 3 0-16,-6 0-7 16,-10-1-12-1,-9-1-24-15,-3 6-87 0,-12-1-51 16,-5 4-14-16,1 9-3 16,-7 8-24-16,-11 3 18 15</inkml:trace>
  <inkml:trace contextRef="#ctx0" brushRef="#br0" timeOffset="-39437.91">412 2290 84 0,'-19'14'210'0,"7"-14"-59"16,12 0-65-16,3-18-36 15,11-5-10-15,9-5-10 16,11-15-8-16,10-4-2 15,13-6 2-15,8-8-3 16,6-5-10-16,8 5-11 0,-3 8-7 16,-7 4-23-16,-7 14-42 15,-14 9-41-15,-12 10-129 16</inkml:trace>
  <inkml:trace contextRef="#ctx0" brushRef="#br0" timeOffset="-37424.55">1758 3997 444 0,'-17'-12'149'15,"4"8"-66"-15,1 4-11 16,5 0 49-16,-6 0-40 0,5 12-37 16,-4 0-15-16,-1-4-7 15,6-8-8-15,7 9 2 16,-9-9-5-16,9 0 15 15,0-9 18-15,0-11-17 16,0-16-17-16,0-14-3 16,9-11-5-16,23-69 5 15,-11 74-3-15,-2 11-2 16,3 8 0-16,-3 12 7 16,6 8-10-16,-1 10 8 15,4 7 5-15,9 20 10 16,-1 20 7-16,1 26 5 0,-9 15-7 15,-8 12-11 1,-8 6-3-16,-12-1 0 0,0-5-3 16,-7-12 1-16,-9-7-3 15,-4-5-5-15,-5-8 1 16,-4-9 0-16,1-7 4 16,5-8-1-16,-2-7 1 15,0-7 0-15,1-7-5 0,3-4 2 16,6-12 5-16,2 0 11 15,4 0 14-15,9 0 6 16,0 0 2-16,0 0 0 16,0 0 10-16,0 0-8 0,0-4-14 15,17-12-7-15,11-8 1 16,17-5 0-16,20-4 13 16,25-4 1-1,12-2-6-15,14-2-6 0,132-49-8 16,-126 50-27-1,-11-1-23-15,-15 4-14 16,-17 5-71-16,-19 4-59 0,-16 7-69 16,-15 5-37-16,-9 3 0 15,-4 6 16-15,-3-3-3 16</inkml:trace>
  <inkml:trace contextRef="#ctx0" brushRef="#br0" timeOffset="-35244.65">6114 8829 226 0,'-52'0'178'0,"3"0"-74"16,4 0-43-16,1 0-21 0,6 0 2 15,11 0 14-15,2 0 16 16,9 0-4-16,4 0-20 15,12 0-22-15,0 0-10 16,0 7-6-16,28-7 2 16,40 0 9-16,54-12-5 0,45-12-4 15,42-16-1-15,33-16 2 16,39-14-1-16,28-16-5 16,23-8-8-16,-3-4 2 15,-16 5-1-15,-33 11-10 16,-40 10 4-16,-47 11 2 0,-38 15-2 15,-40 11-1-15,-31 10 7 16,-22 9 9-16,-23 6 11 16,-13 7 1-16,-18 3-5 0,-8 0-10 15,-8 0-1-15,-4 0 7 16,-5 0-4-16,0 0-10 16,6 0 0-16,-5 0-3 0,3 0-6 15,2 0-49-15,3 0-100 16,-6 0-54-16,-2 0-56 15</inkml:trace>
  <inkml:trace contextRef="#ctx0" brushRef="#br0" timeOffset="-34945.77">9173 7411 240 0,'-14'-28'230'16,"6"4"-103"-16,8 4-54 15,-6 3-30-15,6 9-15 0,0 8 7 16,0 0-3-16,3 33 4 0,13 19 8 16,9 31 3-1,2 22-1-15,6 18-11 0,4 7-11 16,-1-1-7 0,2-6-5-16,-2-13-8 0,-4-16-1 15,-7-17-3-15,-5-16 1 16,0-14-7-16,-4-8 0 15,-4-11-13-15,-4-11-37 0,-8-17-74 16,0-14-27-16,-11-17-12 16,-6-31-41-16,-7-19-111 15</inkml:trace>
  <inkml:trace contextRef="#ctx0" brushRef="#br0" timeOffset="-34579.06">9120 7599 173 0,'-40'-53'204'16,"6"13"-86"-16,6 11-43 0,3 8-34 15,8 5-16-15,7 3-13 16,10 10-2-16,0 3-4 16,7 0-1-16,18 0 0 0,11 0 1 15,18 0-4-15,6 9-2 16,13-9 0-16,4 0 0 16,4-9-3-16,4 1 1 0,-3 0-4 15,-9 4 4-15,-13 4-5 16,-15 0 2-16,-11 0 8 15,-11 20-3-15,-6 17 9 16,-9 20 5-16,-8 21 3 0,-16 24 4 16,-4 12 6-16,-6 7-5 15,-2 5-3-15,4-6 0 16,0-12-2-16,-1-6 0 0,1-17-1 16,4-11-5-16,4-14-4 15,2-14-4-15,6-9 1 16,8-13-3-16,0-3 0 0,-8-9 0 15,8-12-10-15,0 0-9 16,0 0-37-16,0-5-44 16,0-7-48-16,0-13-76 0</inkml:trace>
  <inkml:trace contextRef="#ctx0" brushRef="#br0" timeOffset="-32930.89">19105 4399 54 0,'0'-12'168'16,"0"0"7"-16,0 0-70 0,0 3-35 16,0 2-25-16,0 3-7 15,0 0 8-15,0 4 10 16,0 0-4-16,0 0-14 16,0 0-13-16,0 0 0 0,0 0-5 15,-8 0-1-15,8 15-10 16,-8 2-2-16,8 8 3 15,0 7-7-15,-8 8 1 0,0 5 5 16,8 5-1-16,-9-2-5 16,9-3 3-16,0-8 0 0,0-5-3 15,0-7 0-15,0-10-1 16,0 2-2-16,0-5 2 16,0-12-1-16,0 0 3 15,0 0-3-15,0 0 0 0,0 0-4 16,0 0-4-16,0 0 2 15,0 0-7-15,0 0-31 0,-8 0-74 16,0-3-11-16,0-9-29 16,-4-5-43-16,0-4-142 15</inkml:trace>
  <inkml:trace contextRef="#ctx0" brushRef="#br0" timeOffset="-32162.77">18861 4551 66 0,'-8'0'130'0,"8"-5"24"0,-9 1-60 15,9 4-42-15,0 0-22 16,0 0-5-16,0 12 13 16,5 9 6-16,-1 3-17 0,4 3-2 15,-4 7-9-15,4-1-10 16,-4 3 4-16,1 0-1 0,3 6-4 15,-3-6-3-15,3-3 2 16,-2-4-4-16,3-10 5 16,-1-2-2-16,0-5-3 15,5 0 5-15,3-12-5 0,-1 13 9 16,9-13-8-16,6 0 0 16,2 0-1-16,5-4 0 15,3-5-3-15,5 1 3 0,0-4 4 16,-5 0-2-16,-4 3 2 15,-4 2 1-15,-2-3 0 0,-10 8 0 16,-2-3-3-16,-7 5 6 16,-3 0 4-16,-5 0 3 15,-3 0 8-15,0 0 0 16,0 0 0-16,0 0-5 0,0 0-5 16,0 0 19-1,0 0-14-15,-8 0-8 16,0 0 5-16,-4 0-7 0,0 0 2 15,-5-7 0-15,-2-3 0 16,-6 3-8-16,1-5 4 0,-1-1-6 16,-2-2 5-16,-8-2-6 15,1 5 3-15,-3-1-2 16,1 1-3-16,-1-1-1 0,4 1 11 16,4 5-6-16,1-2-7 15,8 5 7-15,4 0 1 16,3 0-2-16,0 4 4 15,13 0-6-15,-6 0 6 0,6 0-7 16,0 0 7 0,0 0-3-1,0-4-2 1,0 1 1-16,0-1-4 16,0 4 2-16,0 0-5 0,0 0 0 15,0 0 1-15,0 0-1 16,0 0-9-16,0 0-4 0,0 0-1 15,0 0 1-15,0 0 7 16,0 0 1-16,0 0-2 16,0 0 1-16,0 0 1 15,0 0-1-15,0 0-7 0,0 0-28 16,0 0-24-16,0 0-28 16,0-5-59-16,0 0-38 15</inkml:trace>
  <inkml:trace contextRef="#ctx0" brushRef="#br0" timeOffset="-28871.52">18251 4456 306 0,'-14'-3'172'16,"1"3"-83"-16,13 0-46 0,-8 0-28 15,8 0-3-15,-8 0-10 16,8 0 2-16,-14 13 0 16,6-3-1-16,-2 3 2 15,-3-1-1-15,-4 0 2 0,5-3 1 16,4-1-9-16,8-8 3 15,-8 0 1-15,8 0 2 16,0 0 0-16,0 0 0 0,0 0 2 16,0 0 3-16,0-8 1 15,0-4-5-15,11-4-3 16,6-2-4-16,4 3 0 0,-2-2 2 16,3 5-1-16,-3 5 0 15,-1 2 1-15,-4 1-3 16,0 4 4-16,-3 0-1 0,2 0-6 15,-5 9 1-15,0 3 1 16,-3 0 0-16,-5 5 4 16,0 2 0-16,0 6 2 15,0 3-4-15,-8 4 3 0,-5 5 1 16,0 0-4-16,2 0 3 16,-3 0-2-16,3-5 0 15,0-3 1-15,-2-5 3 0,0-1-5 16,1-6 2-16,-4 0 1 15,0-1 1-15,-5-4-4 16,4-4 3-16,6 1-4 0,5-9 5 16,-3 0 2-16,0 0-4 15,9 0 3 1,0 0-5-16,0-5 3 31,0-2 3-31,0-3 3 16,0 3-2-16,0 3 0 0,0 0-1 15,0-4 1-15,0 3-2 16,4 1 0-16,4 4-1 16,1-2-2-16,5-4 4 0,8 1-6 15,3 5 3-15,7 0-2 16,8 0-1-16,1-2 1 16,3 2-8-16,1 0-8 0,0 0-10 15,-5 0-31-15,-7-5-36 16,-4 0-68-16,-9-2-4 15</inkml:trace>
  <inkml:trace contextRef="#ctx0" brushRef="#br0" timeOffset="-27055.61">28226 1957 91 0,'-9'0'92'16,"1"0"10"-16,8 0 9 0,0 8-44 16,0 9-24-1,0 8-15-15,4 10-2 16,5 11 0-16,7 11-2 0,4 5 1 16,-1 7-5-16,2-1-8 15,4 5-3-15,-6-4 1 16,2 1-9-16,1-9 3 15,-6-4-3-15,-1-4 3 16,14 29-10 0,-24-22-69-1,-5-36-240-15</inkml:trace>
  <inkml:trace contextRef="#ctx0" brushRef="#br0" timeOffset="-26342.95">28401 2003 103 0,'-8'-21'150'16,"0"8"-12"-16,8 1-54 15,-8 5-33-15,8-2-24 16,0 4-3-16,0 3-2 15,0 2 2-15,0 0-4 16,0 0-8-16,0 0-4 16,0 0 1-16,8 0-1 15,3-5 0-15,4 0-5 0,6-2 3 16,-3 3-5-16,-4 4 1 16,6 0 5-16,2 0-8 15,-2 8 2-15,0 7 2 16,-3 6 4-16,-2 8 3 15,-1 3 0-15,-11 4-2 16,-3 5-4-16,0 0 3 16,-12 1-6-16,-5-6 5 15,-3 0 0-15,0-4-6 16,0-3 0-16,3-5 1 16,4-7-1-16,1-1 1 0,12-4 0 15,-11-3-1-15,11-9 3 16,0 8-6-16,0-8 4 15,0 0-3-15,0 0-3 16,0 0-3-16,5-5-7 16,1 2 5-16,6-1 1 15,9-1 4-15,12 5 6 0,3 0 1 16,6 0-6-16,-7 0 1 16,-2 0 2-1,-1 12 1-15,-7 5-5 16,-5 3 5-16,-4 5-2 0,-7 3 2 15,-9 8 1-15,0 6 0 16,-9-1 0-16,-7-1 0 16,-4 1-4-16,-9-4 3 15,1-5 4-15,3-7-4 16,2-5 1-16,3-5 0 16,4-2 0-16,2-3 1 0,7-10-1 15,-1 0 2 1,8 0-6-16,-14 0-7 15,14-10-24-15,-11-3-40 0,3-2-58 16,-4-9-48-16</inkml:trace>
  <inkml:trace contextRef="#ctx0" brushRef="#br0" timeOffset="-25909.3">28838 1819 80 0,'0'-17'156'16,"0"6"-3"-16,0 2-58 15,0 6-40-15,0-2-21 16,0 1-5-16,0 4-1 16,0 0-14-16,0 0 0 0,0 0-9 15,0 9 0-15,0 10 9 16,8 10 0 0,5 11 5-16,0 10-8 0,-2 11-1 15,6 7-5-15,-1 7-2 16,-5-4 0-16,2 3 2 15,0-5-5-15,-1-3 0 16,-4-13 0-16,-2-4 0 16,2-13-3-16,-2-3-3 15,-6-8-3-15,0-9-30 16,0-7-40-16,0-9-55 0,-15-12-57 16,-7-14-98-16</inkml:trace>
  <inkml:trace contextRef="#ctx0" brushRef="#br0" timeOffset="-25542.34">28829 1763 47 0,'-6'-17'49'0,"6"0"20"16,0 5 29-16,0 0 23 15,6 3-48-15,8 2-26 16,2 2-16-16,8-2-9 16,9 7-12-16,7 0 3 15,13 0 1-15,-1 7-7 16,7 14 9-16,-8 12-7 16,-2 8 5-16,-5 12-4 15,-6 3-3-15,-14 6-3 16,-9 2 0-16,-15 6-3 0,-12 3-1 15,-11-4 0-15,-10-5 1 16,-8-7-3-16,2-7 2 16,1-11-1-16,3 0-7 15,2-11-17-15,4-3-14 16,1-10-23-16,3-2-53 16,4-13-48-16</inkml:trace>
  <inkml:trace contextRef="#ctx0" brushRef="#br0" timeOffset="-20850.14">15531 9713 23 0,'0'-5'47'0,"-8"5"24"16,-1 0 31-16,9 0 39 15,-8 0-52-15,8 0-30 0,-8 0-14 16,8 0-12-16,0 0-15 16,0 0-1-16,0 0 3 15,0 0 0-15,0 0-4 16,0 0 6-16,0 0 10 15,0-8 2-15,8-5-11 16,17-11-3-16,15-9-7 0,18-8 7 16,20-4-3-16,15-3-6 15,12-1-3-15,5 1-4 16,7 2 7-16,0 6-6 0,2 0-3 16,-6-2 3-16,-3 1-12 15,-8 5 9-15,-4 3-1 16,-9 1-1-16,-5-1 0 15,1 1 1-15,-3-1-1 16,4-3 4-16,-1-1-4 0,4-2 5 16,4-4-7-16,5 3 2 15,8-1 3-15,7 1 0 16,8-1-2-16,-2 4 0 0,-1 1 2 16,-4 3-6-16,-9 1-1 15,0 4 7-15,-3-1-4 16,-4-4 3-16,3 0 1 0,5 1 2 15,-2-5-2-15,3-3-3 16,-2-1 0-16,2 1 0 16,1-4 4-16,3-2-2 15,6 5 4-15,5 1-3 16,3-1-2-16,5-1-5 16,-3 2 5-16,0-1 2 0,-11 5-2 15,-6-1 3-15,-4 1-6 16,-5 0 8-16,-5-6 0 15,3 1-1-15,-6 5 0 16,0-1 4-16,-3 1-6 0,-5-2 1 16,1 9-1-16,-7 1 1 15,8-1-5-15,1 6 5 16,15-1-4-16,3 3 1 16,3 3 0-16,5 3 3 15,8 3 2-15,4 0-3 0,3 4-11 16,0-1 9-16,-1 9 1 15,-6 0 2-15,-5 0-2 0,-6 0-7 16,-7 0 5-16,-7 12-1 16,-7-3 3-16,-10 3-7 15,-5 0 9-15,-9-1-7 0,-7 2 2 16,-3 1 4-16,1-2-3 16,8-5 0-16,9 10 0 15,7 0 3-15,8 6 1 16,9 1 5-16,-2 5-11 15,7 4 3-15,-7 3-1 0,-1 2 5 16,-6 1-7-16,-12-1 3 16,-7-3 2-1,-18-5 2-15,-6-5-2 0,-11-5 0 16,-5-5 4-16,-7-2-6 0,-4-1 8 16,-1 0-3-16,2 1 9 15,-1-1-8-15,3 1-1 16,-1-1-4-16,-2 0 0 0,1-1 4 15,0 6-1 1,2-1-2-16,-2 2 3 0,-1-2-6 16,2-1 0-16,-1 5 7 15,-1-3-2-15,7 0-4 16,-3 2 3-16,2 2-2 0,-5-4 2 16,5 3 5-16,0 0-5 15,-1-1 5-15,1 3-3 0,-3-1 2 16,8 3 0-16,-6-5-7 15,4 7 7-15,1-2-7 16,-4-4 1-16,0 5-10 16,-5-6 12-16,0-2 2 0,-4-1-8 15,0 1 5-15,-4-5-6 16,1 0 0-16,0 0 5 16,-4 4 2-16,8-5 4 15,13 16-7 1,-15-15 0-16,2-1-2 0,0 1 8 15,3 1-3-15,0-1-2 16,5 4 8-16,-2-4-3 16,2 4-5-16,-2 1 4 0,8 0 1 15,-5 2 7-15,4 2-11 16,-1-1 2-16,-7 1-1 16,7-5-4-16,-4 5 9 0,-5-1-1 15,1 4-6 1,-5-3 2-16,1-1 0 0,-3 0-3 15,4 1 1-15,-2-1 6 16,1 1-10-16,-6 3 10 16,0 0-7-16,6 1 1 0,-4 4 6 15,3-1-8-15,-5 0 5 16,3 4 4-16,-3 5 1 0,-3 4 0 16,2 4 2-16,-7 3 0 15,5 6 0-15,-3 3-3 16,3 3-4-16,-4 6 4 0,4 3-6 15,-5-4 6 1,2 0-3-16,-2 1 2 0,-3-5 9 16,0 3 6-16,0-2-8 15,0 2 13-15,-11 2-10 16,-1-4 4-16,-1-2 14 0,2 1 3 16,-7 1-6-16,-2-5-7 15,1 3 6-15,-7-3-3 16,1 0-5-16,2 0-5 0,-6 0 0 15,2-4-14-15,-6 0 5 16,0 0 0-16,0 0-6 0,-4 0 3 16,2 0 2-16,-6-1-1 15,-8 3-3-15,2-4 5 16,-7 2-13-16,0-1 4 0,-2 5 3 16,-1 0-1-1,1 1 7-15,-1-1-5 0,-5 3-4 16,2 5 7-16,-1 2-8 15,1-3-3-15,-2-2 5 0,0-1-1 16,2-4-1-16,0 0 3 16,-1 0 7-16,0 0-13 15,-3-4 3-15,-1 4 2 0,-2-5-3 16,2 2 7-16,-1-6-7 16,1-2 4-16,-3-2-5 0,0-3 3 15,-1-1-1-15,-1-4 8 16,-3 2-8-16,1-6-2 15,-2 0-3-15,1 1 5 16,1 0 1-16,-2-4-1 16,1 4 0-16,-4-2-3 0,-1 3 6 15,1-2 0-15,-4 5-3 16,-7 0-3-16,-2 3 7 0,-4 1-4 16,-4-1 0-16,2 1-5 15,-7-1 13-15,2 0-14 0,-5 2 4 16,5 0 1-16,4-2-4 15,2 1 9-15,7-2-2 16,1 3-8-16,8 2 6 0,-3 2 1 16,6-3 8-1,-2-1-11-15,5-2 6 0,3 0-10 16,6 1 10-16,0 0-4 16,-1-1 0-16,-2 2 2 15,7-6 0-15,-2 0 1 0,2 2-5 16,4-5-1-16,-3-5 4 15,8 1-6-15,-6-1 3 0,0 1 6 16,1-1-4-16,-6 1 2 16,-3 3-5-16,0 0 10 15,-3 1-4-15,-3 3-6 0,6-4 6 16,1 0-8-16,3 2 3 16,0-6 6-16,-1 1-9 15,-3-2 6-15,-3 7 0 16,0-6-1-16,-6 6 1 15,-7-3-4-15,1 3 5 0,-1-2-3 16,-1 0 2-16,-4 5-3 16,1-6 3-16,-5 3-1 0,3-1 2 15,-7 0 4-15,-5-2-8 16,3 2-3-16,-6-4 5 16,1-1-1-16,2 1-3 0,5-1 5 15,4-4 4 1,11 2-5-16,5-7-3 0,4 2 7 15,10-5-7-15,3 0 7 16,2 0-7-16,1-3 4 0,5 0 0 16,5-2-3-16,-2 1 1 15,3 1 5-15,-4-1-4 16,7 1 5-16,1-5-4 0,-3-1-5 16,10 7 0-16,4-14 7 15,0 7-3-15,3-7 1 16,4 0-5-16,5 8 2 0,4-8 5 15,4 0 3-15,1 0 0 16,7 0-12-16,-14 0 6 16,6 0 0-16,0 0 1 15,-4 0-4-15,1 0 1 16,-1 0 3-16,-5 0 1 0,4 0 1 16,1 0-1-16,1 0-4 15,0 0-3-15,-3 0 7 16,2 0-4-16,-5 0 7 0,1 0-7 15,-1 9 8-15,-1-9-9 16,-7 8 3-16,0-8 1 0,5 0 4 16,3 8-5-16,0-8 1 15,6 0 2-15,-1 0-3 16,0 0-2-16,0 7 1 0,-6-7 5 16,4 13-4-1,-3-13-3-15,1 0 4 0,3 0 0 16,2 0-4-16,-3 9 5 15,14-9 2-15,-8 0-3 16,8 0 1-16,0 0 0 16,0 0-5-16,0 0 1 15,0 0 0 1,0 0-5-16,0 0-3 16,0-5-2-16,0 1-12 15,0 1-75-15,-8-2-91 16,2-4-54-16,-3 2-37 0,-3-5 9 15,4-5-29-15,-6 1 29 16</inkml:trace>
  <inkml:trace contextRef="#ctx0" brushRef="#br0" timeOffset="-20069.05">17261 15019 117 0,'3'-7'204'0,"-3"2"-48"0,0-2-43 15,0 2-34-15,0 1-28 16,0-4-19-16,5 3 3 15,-2 3 1-15,2 2 3 0,-5 0-6 16,0 0 16-16,0 0 12 16,0 0-13-16,0 7-5 0,0 10-1 15,-13 2-4 1,-1 13-7-16,-6 10-10 0,-6 2-3 16,-2 6-2-16,3-5-11 15,2-5 2-15,6 2 4 16,1-3 1-16,4-5-1 0,4-6-2 15,8-6-6-15,0-11 14 16,12-11 0-16,12 0-2 0,4 0 2 16,9-9-3-16,4-4-3 15,0 7-5-15,-1-3-3 16,-1 6-5-16,0 3 3 0,-4 0 4 16,-6 0-5-16,-4 0-5 15,-6 0 13-15,-2 0 0 16,-5 0-6-16,-4 0 0 15,1 0 6-15,-6 0-2 16,-3 0 10-16,0 0 2 0,0-5 9 16,0-4-3-16,0-2-7 15,-12-10-6-15,0-7-2 16,-5-5-7-16,-2-7 6 0,-6-5-4 16,1-5-3-16,3 2 8 15,1-1-5-15,4 8-2 0,3 8 6 16,2 5-6-16,-3 8 5 15,14 7-5-15,0 1 4 16,-8 4-12-16,8 3 6 0,0 2 0 16,0 3 1-1,0 0-4-15,0 0-3 16,0 0 9-16,0 0-2 16,0 0-4-16,0 0-4 15,0 0 1-15,0 0-3 0,0 0 2 16,0 0-13-16,0 0-3 15,0 0-9-15,0 0-14 16,0 0-30-16,0 0-63 0,0 8-50 16,-6 4-41-16,-3-4-39 15,-3-8-3-15</inkml:trace>
  <inkml:trace contextRef="#ctx0" brushRef="#br0" timeOffset="-17866.76">20594 6610 3 0,'0'0'5'0,"0"0"3"0,-8 0 2 16,8 0 3-1,-8 0 4-15,8 0-1 0,0 0 6 16,0 0 5-16,0 0 11 15,0 0 10-15,0 0 13 16,-7 0 16-16,-1 0 51 16,8 0-96-16,-8 0-14 15,8 0-6-15,0 0-6 16,0 0 3-16,0 0 0 16,0 0 4-16,-8 0-1 15,8 0 4-15,-9 0 4 16,9 0 1-16,0 0-10 0,0 0 2 15,0 0-3-15,0 0 0 16,0 0 4-16,0 0-1 16,0 0 5-16,0 0 3 0,0 0 3 15,0 0 0-15,0 0 3 16,0 0 4-16,0 0-6 16,0 0-2-16,0 0 0 15,0 0 2-15,0 0 1 0,0 0-7 16,0 0 2-16,0 0-4 15,0 0 1-15,0 0 4 16,0 0-7-16,0 0 5 0,0 0 3 16,0 0 4-1,0 0-8-15,0 0 6 0,0 0-3 16,0 0 4-16,0 0 4 16,0 0-9-16,0 0-1 15,0 0-5-15,0 0-1 0,0 0-3 16,0 0 2-16,0 0-7 15,0 0-3-15,0 0 1 16,0 0 0-16,0 0 0 16,0 0-2-16,0 0-1 0,0 0 4 15,0 0-1 1,0 0-7-16,0 0 6 0,0 0 0 16,4 0 1-16,14-4 2 15,5-4-10-15,10-1 5 16,2 6 1-16,10-1 0 0,5-4 0 15,7-1 3-15,3-3 1 16,8 0 0-16,11-4-1 16,2-6 0-16,4 3-4 15,0-1 1-15,-8 3 0 0,-3 2-5 16,-10 1 2-16,-7 2-1 16,-4 4 6-16,-8 0-8 15,-10 5 2-15,3 3 4 0,-6 0-5 16,-4-4-1-1,1-1 2-15,-1 2 5 16,-3-2-2-16,1 5 1 0,-4 0-2 16,7-4 4-16,-1-1-4 15,5-3 0-15,2 1 0 16,4-2-1-16,4 2 1 0,2-5 1 16,8-2-3-16,4 1 4 15,3 3-5-15,7-3-3 16,-7 1 9-16,1 0-4 15,-1 1 4-15,2-3-9 16,-2-2 13-16,5 0-11 16,3 0 4-16,3-1 3 0,-6 2-6 15,-4-3 1-15,-5 6 3 16,-4 0 0-16,-6 5-1 16,-10-2 0-16,-2 5-2 0,-11 0 2 15,-7 4 2-15,-3 0-2 16,-5 0 2-16,-8 0-1 15,0 0 6-15,0 0-1 16,0 0-4-16,0 0 0 16,0 0 2-16,0 0 8 15,0 0-4-15,0 0 1 16,0 0 4-16,0 0 0 16,0 0 9-16,0 0 5 15,0 0 3-15,0 0-1 16,0 0 6-16,0 0-1 0,0 0-5 15,0 0-8-15,0 0 0 16,0 0-1-16,0 0-14 16,0 0 6-16,0 0-7 0,0 0 5 15,0 0-14-15,0 0 10 16,0 0-10-16,0 0 2 16,0-4 2-16,0 4-13 15,0 0-8-15,0 0-35 16,0 0-96-16,0 0-82 0,0 0-66 15,0 12-46-15</inkml:trace>
  <inkml:trace contextRef="#ctx0" brushRef="#br0" timeOffset="-15842.69">1916 4045 289 0,'-30'-40'152'16,"3"-1"-50"-1,-3 1-8-15,3 7-8 0,3 9-15 16,4 3 5-16,3 8-25 16,4 2-14-16,13 3-8 15,0 4-12-15,0 4 0 16,0 0-6-16,13 0-3 15,7 0-5-15,5 0-3 16,4 0 8-16,7 0-9 0,7-17-4 16,4-11-4-1,-4-8 3-15,-2-7-6 16,-8-5 7-16,-8-4 1 16,-13 2 4-16,-12 11 0 15,-18 2 10-15,-4 12-2 0,-11 12-5 16,-5 13 0-16,-5 25 2 15,-4 16-1-15,7 20 6 16,4 17 5-16,7 11-8 16,13 5 4-16,16-4-1 15,0-5 6-15,13-9-10 16,11-13 0-16,4-19 1 16,5-19-9-16,-1-14 3 15,6-18-4-15,-6-18-2 16,-4-16 5-16,-13-12-6 15,-15-8 3-15,0-9 2 16,-23 2 3-16,-10 7 0 16,-8 8-2-16,2 12 0 0,-3 20 3 15,1 21-1-15,-3 26 2 16,0 26 1-16,3 22 3 16,4 7-4-16,17 9 5 15,20-5-1-15,0-13 3 16,17-11-3-16,15-20-4 15,9-20-4-15,8-21 0 16,8-12-2-16,4-20-7 16,-5-18 5-16,-4-6-3 15,-6-6 2-15,-13 1 3 16,-14 9-2-16,-10 2-4 16,-9 19 12-16,-9 10-5 15,-7 16 1-15,-9 17 1 0,-4 21-3 16,1 12 6-16,3 13 1 15,15-2 0-15,10 1-1 16,7-4-3-16,13-9 4 16,5-7-4-16,4-12-3 15,7-13 2-15,4-12 1 16,1 0-8-16,0-12-3 16,-5-13-9-16,-7-7 5 15,-4-5 0-15,-9 0 0 16,-16-2 3-16,0 1-1 15,-16 6 6-15,-9 7 0 16,-4 13 0-16,-4 12 6 16,-2 21 0-16,2 12 3 0,9 7 2 15,7 8-2-15,17 1 9 16,0-8-8-16,17-5 3 16,3-8-4-1,3-11 4-15,2-17-1 0,4 0 0 16,-1-17-1-16,-4-6-1 15,-3-10-8-15,-9-3 8 16,-12-5-2-16,-9 1-6 16,-7 7 4-16,-8 4-2 15,-9 8-1-15,1 14 4 16,-4 7-1-16,4 0-3 16,2 7-2-16,7 7 4 15,7-3-8-15,3 1-4 16,13 1-13-16,0-1-52 15,0-3-66-15,0 3-16 16,0-12-97-16</inkml:trace>
  <inkml:trace contextRef="#ctx0" brushRef="#br0" timeOffset="-14960.75">2379 3329 24 0,'0'0'36'15,"0"-4"25"-15,-8 0 25 16,8-4 31-16,0 8-14 16,0 0-35-16,0 0-13 15,0-4-12-15,0-1 7 16,0 5 0-16,0 0 3 15,0 0-4-15,0 0-10 16,0 0-6-16,0 0-12 16,0 0 1-16,0 0 0 15,3 0 13-15,6 0-3 16,3 13-4-16,4 4 6 16,1 3 0-16,2 4-7 15,2 9 2-15,-1 0-7 16,5-2-9-16,-5 7 7 15,0-5-6-15,-1 3-5 16,3-1 7-16,-6-1-1 16,0-2-10-16,1-4-1 15,-6 2 4-15,3-2 3 16,-2-4-6-16,-1 1-5 16,1 0 11-16,1-1-10 15,-5-5 2-15,1 2 0 16,-1-9-2-16,-1 0-3 15,-4 0 6-15,2-12 2 0,-1 10-6 16,1-10 4-16,-5 0 1 16,0 0-1-1,0 0 4-15,0 0-2 16,0 0 5 0,0 0-4-16,0 0 1 0,0 0 2 15,0-10-7 1,0 3-11-16,-9-5-8 15,9-1-18-15,-8-3-56 16,-4 0-144-16,0-6-85 16,-9 3-362-16</inkml:trace>
  <inkml:trace contextRef="#ctx0" brushRef="#br0" timeOffset="-12419.16">19426 4197 15 0,'0'0'13'0,"0"0"9"15,-8 0 15-15,8 0 25 16,0 0 20-16,0 0 24 15,0 0-8-15,0 0-34 16,0 0-21-16,0 0-14 0,0 0 5 16,0 0 1-16,0 0 2 15,0 0-9-15,0 0-9 16,0 0-5-16,0-9-4 0,0 1-1 16,3-4-6-16,5 0 1 15,1-1-2-15,-1-2 0 16,0 1-2-16,0 7 1 15,-3-1-2-15,-1 3 0 0,-4 5 3 16,0 0 1 0,0 0 1-1,0 0-3-15,0 0 4 16,0 0-1-16,0 7 1 16,0 3 2-1,4 3 1-15,1-2 1 0,-2 5 0 16,2 5-1-16,-4 4-4 15,4-1 0-15,4 4 2 16,-1 1 1-16,-5-1-6 0,5 1 3 16,-3-1-8-16,0-4 10 15,-1 1-5-15,4-5 3 16,-6 1-2-16,3-6 0 16,-5-1-1-16,0-2 4 15,0-5-9-15,0-7 7 0,0 9-6 16,0-9 6-16,0 0 2 15,0 0-10 17,0 0 0-32,0 0-8 15,0 0-26-15,0 0-74 16,0 0-41-16,0 0-50 16,0 0 36-16</inkml:trace>
  <inkml:trace contextRef="#ctx0" brushRef="#br0" timeOffset="-11998.93">19475 4596 7 0,'-8'0'17'15,"8"0"19"-15,-13 7 32 16,13-7 46-16,-8 0 25 15,8 0-38-15,0 0-33 16,0 0-23-16,0 0-13 0,0 0-10 16,0 0 8-16,0 0-4 15,0 0-5-15,8-4-1 16,9-4-7-16,1-4-1 16,12-4-9-16,-3-5 5 0,6 1-1 15,4-1 2-15,0 2-7 16,0-2 1-16,-1 4-2 15,-7 5 0-15,-7 5 1 0,-13 2-2 16,-1 1 9-16,0 4 9 16,-8 0-10-16,0 0 4 15,0 0-7-15,0 0 6 16,0 0-8-16,0 0-5 0,0 0-2 31,0 0-13-31,0 0-24 0,0 0-59 16,-11 0-110-16</inkml:trace>
  <inkml:trace contextRef="#ctx0" brushRef="#br0" timeOffset="-7609.55">15754 9317 14 0,'-16'0'37'15,"4"0"41"-15,1 0 50 16,-6 0 14-16,5 0-55 15,-2 8-31-15,3 0-18 0,0-8-13 16,-1 9-7-16,3-2 4 16,1-7 9-16,8 0 7 15,-9 0 6-15,9 0 5 16,0 0-12-16,0 0-7 0,0 0-8 16,0 0-2-16,0-7 3 15,5-2-3-15,3-3 3 16,5-1-2-16,7-3-8 0,3-7-3 15,14-7-3-15,7 2-1 16,13-8 0-16,8-2 3 16,17-1-1-16,3-7-3 0,6 6-3 15,0-1-4-15,4-4 7 16,-6 0-7-16,0 0 7 16,-4 5-8-16,0-1 4 0,-9 5 5 15,-2-2-7-15,-4 7 4 16,-5-2-4-16,-3 0 1 15,-2 0-2-15,-4 5-1 0,1-1 5 16,0 2 0-16,2 2 0 16,-4 1-1-16,2-1 0 15,0 5-1-15,3-4-3 16,2-1 3-16,1 0-3 0,4 1 4 16,1-4 0-16,2-1-1 15,-1-4 0-15,-1 2 2 16,6-2-2-16,-5-1-2 0,4 2 9 15,4-5-3-15,8-2-3 16,3-7-2-16,7 1 1 16,-2 0 3-16,-1-2-3 15,-2 1 1-15,-5 6 3 0,-3-1 5 16,-1 1-2-16,1-2-5 16,-4 1 0-16,-10 5 1 15,-3 3-6-15,-4 5 10 16,-1 0-2-16,2 3 2 0,-2 0-1 15,7 1 1-15,1-5 0 16,6 5 4-16,2-4-6 16,6 2-1-16,-6 2 2 0,6 5-4 15,-6-2 0-15,1 0 4 16,-7 1-7-16,-5 4 1 16,-8-1 0-16,0 1 4 0,-4 4-2 15,-5 0 3-15,6-1-1 16,-2 5-4-16,3 0 4 15,2-4-2-15,5 0 2 16,0 0-5-16,3 0 7 0,-1-1-8 16,2 5 8-16,-1-4-5 15,-2 0 8-15,2 3-4 16,0 2 3-16,0 7 7 0,5-5 4 16,4 5 0-16,2-4 2 15,9 4-4-15,0 0-4 0,10-3 5 16,2-1-4-16,4-2-1 15,1 3 4-15,3 3-10 16,1 0 8-16,0 0 0 16,4 0-1-16,-2 0-2 0,2 0-2 15,0 0-7-15,-8 0 3 16,-4 9-6-16,-10-2 1 16,-6 2 4-16,-6 3-3 0,-7-1 2 15,1 1-4-15,-2 6 2 16,10-6 10-16,3-1 13 15,12-2-8-15,9-9 3 0,4 0-11 16,-1 0 2-16,5 0-7 16,-5 0-1-16,1 0 2 15,-5 0-5-15,-8 0 8 0,-7 7-8 16,-9 3 1-16,-11-10 7 16,-10 7-8-16,-7-7 4 15,-5 0 2-15,-3 8 2 16,-4-8 0-16,-1 13-5 0,4-5-3 15,2 4 4-15,-2 0 3 16,5-1 2-16,-3 3-7 0,-3-2-1 16,1 0-1-16,1 0 2 15,-5 0 6-15,5 5 0 16,0-2-1-16,4 6 1 0,8 0 2 16,4-1 2-16,3 4-8 15,5 5 5-15,11-1-2 16,11 9 0-16,2 3 1 0,4 3-3 15,-3 0-4-15,-2 1 9 16,-7 6-4-16,-7 0 5 16,-9-3 4-16,-8 3 8 15,-4 3-3-15,-8 4-1 0,-5 4-6 16,-4 4 2-16,2 1-1 16,-6 3-3-16,-2 3-5 15,-8 6 7-15,3 0-8 0,-1 3 5 16,1-5-8-16,-1-2 2 15,-3 0 2-15,-1-1-4 16,4-4-3-16,-3 1 4 16,4-6 3-16,-6 1-2 0,-3 0 1 15,-2-4 0-15,-3 1 1 16,-6-2-3-16,-5-2 14 16,0-1-5-16,0 3-12 0,0 1 0 15,-13 3 0-15,0 3 0 16,1-2 0-16,0 0 0 0,-3 1 0 15,-1-5 0-15,-1 3 0 16,-4 3 0-16,-3-3 0 16,-4 5 0-16,-7 4 0 0,-4-4 0 15,-1 2 0-15,-10-2 0 16,2 0 0-16,-4 0 0 16,-2-5 0-16,2 2 0 15,0-2 0-15,-2-2 0 0,0 0 0 16,7-6 0-16,-4 0 0 15,8-2 0-15,-5-1 0 0,0-1 0 16,-3 2 0-16,-1-1 0 16,-3 0 0-16,-2-2 0 0,-10 3 0 15,1-1 0-15,-2-5 0 16,3 1 0-16,-3 1 0 16,3-2 0-16,0-3 0 0,1-4 0 15,-1-1 0-15,-1 4 0 16,4 2 0-16,0-5 0 15,7-1 0-15,-2-2 0 16,0-3 0-16,0 7 0 0,4-3 0 16,2-1 0-16,2-7 0 15,-2 3 0-15,8-1 0 0,-3-5 0 16,6 1 0-16,0 3 0 16,0 0 0-16,-2-3 0 0,2-1 0 15,4 1 0-15,-1-1 0 16,6 1 0-16,-9-1 0 15,6 0 0-15,-3 2 0 0,-4-2 0 16,0 0 0-16,1 1 0 16,-4-1 0-16,-2-2 0 15,2 2 0-15,-2 0 0 0,3-4 0 16,4 5 0-16,-4-1 0 16,4-3 0-16,-3 3 0 0,5-1 0 15,5-4 0-15,-4 1 0 16,2-1 0-16,0 3 0 15,-4 3 0-15,3-4 0 0,-3-2 0 16,5 2 0-16,-4-1 0 16,-2 0 0-16,-4 0 0 0,0 4 0 15,-1 1 0-15,-5-4 0 16,-4 5 0-16,2-2 0 16,-8 3 0-16,2 2 0 0,0 0 0 15,4-2 0-15,-4 3 0 16,1-2 0-16,-5 5 0 15,1-1 0-15,-5 2 0 0,-4-1 0 16,-1-1 0-16,2-1 0 16,-2 3 0-16,-2-2 0 0,-1-3 0 15,-1 0 0-15,-7 3 0 16,-1 0 0-16,-4 7 0 16,-4-4 0-16,0 7 0 0,0-2 0 15,4-3 0-15,4 1 0 16,6-8 0-16,2 2 0 15,4 2 0-15,2-2 0 16,0 2 0-16,3-7 0 0,4 2 0 16,-70 23 0-1,61-26 0-15,2-2 0 0,-4 6 0 16,-6-2 0-16,-7 0 0 16,-1 1 0-16,-4 1 0 15,1-4 0-15,-2 8 0 0,0-2 0 16,1 1 0-16,5 4 0 15,3-5 0-15,9 1 0 0,5-5 0 16,3-4 0-16,-107 45 0 31,148-73 0-15,-27 10 0 15</inkml:trace>
  <inkml:trace contextRef="#ctx0" brushRef="#br0" timeOffset="-7089.86">19471 15143 2047 0,'0'-10'0'16,"0"3"-95"-16,0-5-22 0,4-9 11 16,4-10 11-1,3-12 25-15,6 0 21 0,-1-7 23 16,1-2 14-16,-1 2 8 15,0 2 14-15,1 3-1 0,-2 5 15 16,-1 2 17-16,-3 10 7 16,-3 4 10-16,-8 7 26 15,0 9 10-15,0 8 8 0,0 0-27 16,0 25-46-16,-16 8-29 16,-8 12 0-16,-6 12 0 0,-5 3 0 15,-7 1 0 1,-2-4 0-16,-5 0 0 0,4-9 0 15,6-3 0-15,5-8 0 16,11-7 0-16,2-11 0 0,8-3 0 16,13-7 0-16,5-9 0 15,16 0 0-15,10-9 0 16,19-3 0-16,6-5 0 0,9-2 0 16,0-2 0-16,0 0 0 15,-5 7 0-15,-1-4 0 16,-7 2 0-16,-8 4 0 0,-3 3 0 15,-8 2 0-15,-10 2 0 16,-6 1 0-16,-6 0 0 16,-11-5 0-16,0 2 0 15,-11-9 0-15,-6-5 0 16,-3-12 0-16,-8-6 0 16,0-16 0-16,-6-9 0 0,3-14 0 15,-3-11 0-15,8-8-69 16,0-14-82-16,10-3-37 15,16-3-19-15,0-6-19 0,16 6 0 16,18-1 24-16,18 4-17 16,17 0-37-16</inkml:trace>
  <inkml:trace contextRef="#ctx0" brushRef="#br0" timeOffset="-5040.6">29267 1607 18 0,'6'0'74'16,"2"0"91"-16,0 0-3 0,5 0-54 16,-5 0-43-1,0-4-29-15,3-1-11 16,-2-2-1-16,-1 3-4 16,0-1 4-16,-5 5 3 15,3 0 3-15,-3 0 4 16,-3 0-6-16,0 0-1 0,0 0-1 15,0 0-10-15,0 0-2 16,5 0 1 0,3 16 5-16,4 6 4 15,0 2-8-15,-1 14 0 0,6 1-4 16,0 10-4-16,0 2 3 16,-1 7-5-1,-1-3-1-15,1-3-1 0,2-3-2 16,-1 0-2-16,-8-5 4 15,4-4-3-15,0-6 5 16,-1-6-6-16,-4-8-2 16,0-4 5-16,-3-4-5 15,-2-4 7-15,-3-8-4 16,5 0 2-16,-5 9-6 16,0-9 1-16,0 9 2 15,0-9-3-15,0 0 6 16,0 0-2-16,0 0 7 15,0 0 18-15,0 0 21 16,0 0-2-16,-13 0 5 16,1-14-23-16,0 0-9 15,-2-8-6-15,-2-6-1 16,7-6-6-16,-5-5-1 16,2-10-1-16,-1-9-7 15,4-2-5-15,9-5 3 16,-6-5 6-16,6 1 1 15,-8 4-7-15,8 4 0 16,0 8 8-16,0 4-8 16,0 8-3-16,8 5 4 15,3 3-1-15,2 5 4 16,-5 4 0-16,0 3 4 16,6 4-8-16,-5 5 0 15,7 5 4-15,6 2-3 16,2 1 8-16,4 4-5 15,-2 0 2-15,-2 0 2 16,-4 0-8-16,0 0 4 16,-3 9 2-16,-5 7 0 15,1 2-2-15,-4 5 0 16,1 5 2-16,-10 0-2 16,0 9 4-16,0 4 1 15,-10 0 3-15,1-1-6 16,-8 1 2-16,-4 0 2 15,-3-5-7-15,4-4 6 16,-4 2-6-16,3-6 3 16,-1-4-2-16,8-3 2 15,-3-6 0-15,9-2 0 16,8-4-2-16,-8-9 6 16,8 6-4-16,0-6 1 15,0 0-2-15,0 0-3 16,0 0 6-16,0 0-10 15,4-3 1 1,4 0-1-16,0-2 0 16,8-3 0-16,0 4 2 15,4-4 8-15,6 8-5 16,-1 0-5-16,-3 0 4 16,-1 0 6-16,4 0-8 15,-1 0 5-15,0 12-2 0,-4 4-5 16,-3 1 3-16,-1 3 0 15,-3 1 5-15,-5 7-7 16,-8 8 5-16,0 2 3 16,-13 2 1-1,-3 5 0-15,-6-4-4 16,-1-1 3-16,-6-4 0 16,-7-3 0-16,-1-4-3 0,6-10 5 15,2-2-1-15,-1-5-2 16,7 1 2-16,7-13-2 15,4 8 5-15,3-8-6 16,9 0-6-16,0 0-9 16,0 0-17-16,0 0-30 15,0-5-48-15,0-7-38 16,9-7 18-16,-1-10-155 16</inkml:trace>
  <inkml:trace contextRef="#ctx0" brushRef="#br0" timeOffset="-4461.1">29911 1285 51 0,'0'-8'80'16,"0"1"50"-16,0 3 16 15,0-1-50-15,0 1-35 16,0 4-25-16,0 0-9 16,0 0-1-1,7 0 4-15,1 0-7 16,0 0-4-16,6 0 3 16,-2 20-1-16,4 10 5 15,1 9-5-15,-3 14 0 0,3 9-2 16,4 3-2-16,-5 5-6 15,-4-6 3-15,4 1-9 16,-3 1 1-16,0-9 2 16,-2-9-7-16,1-3 1 15,-1-4 3-15,2-9-5 16,-4-4 2 0,-5-3-2-16,0-8 1 15,-4-6-4-15,0-2-8 16,0-2-6-16,0-7-23 15,-17 10-42-15,-7-10-41 0,-4 0-85 16,-1-17-2-16</inkml:trace>
  <inkml:trace contextRef="#ctx0" brushRef="#br0" timeOffset="-4007.26">29942 1277 29 0,'0'-20'60'16,"-8"5"37"-16,8 1 35 15,0 2-17-15,0 4-36 16,0 4-31-16,0 0-13 16,0 0-7-16,0 0 2 15,0 0-7-15,8 1-3 16,10-6 0-16,7 4 0 15,6-2-1-15,14 0-9 16,9 2 1 0,2 5-7-16,4 0 4 15,-3 12-5-15,1 9 7 16,-6 7 3-16,-4 8-4 0,-11 11 8 16,-9 15-2-16,-12 7 8 15,-16 5-11-15,-11 0-2 16,-9-1 2-16,-13 0 2 15,-4-3-1-15,-3-10-4 16,4-10-1-16,2-10-8 16,6-8 1-16,5-7 0 15,6-5 4-15,5-7-5 16,12-13-3-16,0 0 0 31,0 0-20-31,0 0-61 16,0 0-68-16,0-10-113 0</inkml:trace>
  <inkml:trace contextRef="#ctx0" brushRef="#br0" timeOffset="3077.42">20724 6728 14 0,'0'0'25'0,"-8"0"21"15,8 0 30-15,-6 0 39 0,6 0 3 16,-14 0-46-16,14 0-22 16,-7 0-12-16,7-4-7 15,0 0 4-15,-8-1-1 0,8 2 2 16,-14 3-6-16,14 0 0 16,0 0-3-16,-8 0-7 15,8 0 7-15,0 0-2 0,0 0 0 16,0 0-1-16,0 0-7 15,0 0 0-15,0 0 4 16,0 0-3-16,-8 0 5 16,8 0-2-16,0 0 11 0,0 0-7 15,0 0 4-15,0 0 0 16,-8 0 1-16,8 0-6 0,0 0 0 16,0 0 1-16,0 0-2 15,0 0 7-15,0 0-1 16,0 0 1-16,0 0 10 0,0 0 2 15,0 0 4-15,0 0-9 16,0 0-10-16,0-4-9 16,13-1-3-16,4-2-7 15,12-5 5-15,2 0-9 0,11-5 2 16,0 1-8-16,12-1 9 16,3 1 1-16,0-4-7 15,0 4 3-15,-5-1-2 0,-1 5-2 16,-9 0 0-16,-1-1 4 15,0 5-7-15,-4 1 4 16,-1-3-4-16,-2 3 10 0,-8-2-4 16,5 2-6-16,-8 3 7 15,-3-4-10-15,0-1 5 16,0 6 2-16,2-7-3 0,-3 8 4 16,2-3-2-16,-1 5 4 15,-4 0-6-15,1 0-1 16,0-5 7-16,-2-2 1 15,4-2-10-15,3 6 1 0,2-6 4 16,4 2 0-16,1-5 5 16,4-2-10-16,-1 6 5 15,4-4 0-15,1 1 0 0,-6-1-3 16,7-2 3-16,-6 1-4 16,5 6 2-16,0-5 2 15,-1 1 5-15,4-3-11 16,6 0 4-16,1-3 8 15,2 0-16-15,2 1 13 0,-9-1-5 16,0 5 2-16,-5-1 5 16,-5 3-5-16,1 0 0 15,-4 3-4-15,-2-2 2 0,1 1-2 16,1 1 7-16,-4-2-7 16,-1 1 4-16,1-1 0 0,-3 2 1 15,4-1-6-15,-3-1 8 16,-1 5-4-16,-3 1-3 15,2 3 5-15,-1 0-6 0,1 0 7 16,3 0 1-16,1 0-7 16,-2 0 8-16,7-5-4 15,-3-2-5-15,2 7 8 16,-5 0-4-16,1-5 1 16,-5 1-3-16,-3 0 0 0,-5 0 2 15,-4 4-1-15,0 0 7 16,-5 0-5-16,2 0-3 15,-5 0 0-15,0 0 5 0,0 0 1 16,0 0 1-16,0 0-10 16,0 0 7-16,0 0 3 15,0 0-7 1,0 0 8-16,-8 0-5 16,0 8 5-16,-3 1-2 15,-18 3-3 1,7-5 7-16,-5 5-8 0,-6 0 1 15,-7 5-2-15,-5 4 2 16,-12-2 3-16,-8 7-8 16,-13 2 5-16,-2 0-3 0,-7 2 8 15,-1-2-7-15,-6 0-4 16,-4 1 7-16,-6-1 0 0,-2 1 1 16,5 2 4-16,3-3-12 15,4 2 7-15,1-3-3 16,4 7 0-16,3-1 2 15,-3-5 0-15,1 1 4 16,-1-1 0-16,-5 1-8 0,-2-1 5 16,9 0-1-16,5-4 6 15,11-4-4-15,0-3-7 0,9-1 4 16,5-5 4-16,14 2-1 16,2-3 2-16,9-10-7 15,7 7 4-15,5-7-3 0,4 0 2 16,7 0 5-16,9 0-4 15,0 0 8 1,0 0-11-16,0 0 1 16,6 0 2-16,2 0 0 0,3 0-1 15,9 0-2-15,9-3-1 16,7-6 1-16,13-3 4 16,16-5 2-16,16-7 6 0,15-5-13 15,23-11 5-15,12-8 2 16,15-10 1-16,19-7-2 15,19-1-3-15,18-3-4 0,10 4-2 16,-5 0 5-16,-7 5-5 16,-22 3 9-16,-25 12-1 15,-31 8-10-15,-24 9 8 16,-25 7 4-16,-24 9 0 0,-12 4 1 16,-14 4 6-16,-10 4 10 15,-4 0-2-15,-9 0-10 16,0 0-8-16,0 0 0 0,0 0 1 15,0 0-7 1,0 0 1-16,0 8-22 16,0-8-44-16,-14 11-29 0,0 2-72 15,-12 3-115-15,-7 1-51 16,-16 4-10-16</inkml:trace>
  <inkml:trace contextRef="#ctx0" brushRef="#br0" timeOffset="4924.44">2601 3617 108 0,'-12'-11'209'0,"1"-6"-84"16,-6 2-45-16,-3 0-11 0,4 2 15 16,0 3-10-16,0 6-9 15,2 4-20-15,14 0-22 16,-8 0-8-1,8 0-9-15,0 0 5 16,0 0-10-16,0 0 1 0,0 0 2 16,0 0-2-16,8 9-2 15,1-9-1-15,-4 8-2 16,3-8 4-16,-5 0-9 16,6 0 0-16,-5-17 2 15,-1-11 2-15,2-9-3 16,-5 2 2-16,-12-7 7 15,-5 6 0-15,-3 3-1 16,0 9 5-16,-5 7-5 16,0 17 4-16,2 12-2 15,3 21-2-15,6 28 11 16,14 20-6-16,5 13 0 16,12 5-1-16,12-6-1 15,7-17 1-15,4-14 3 16,4-17-3-16,5-17 0 15,-8-11-5-15,-5-17 4 16,-6 0 5-16,-12-9-6 16,-4-6 2-16,-14-11-1 0,-8-5 0 15,-9-2 3 1,-12 4 9-16,-2 9-2 0,-3 7-6 16,3 13-1-1,-2 13-3-15,1 7-4 16,7 3-2-16,10-1 5 0,6 2-5 15,9-3 7-15,9-2-3 16,6-2 3-16,5-5-1 16,1-12-1-16,3 0-10 15,-4 0 3-15,-4-4-2 16,1-4 1-16,-9-3 2 16,-1-6 3-16,-7 0-3 15,0 5 2-15,0 0 2 16,-12 3 6-16,4 9-8 15,-1 0 5-15,9 0-5 16,-6 0 0-16,6 0 3 16,0 0-5-16,0 0 7 15,0 0 1-15,0 0-3 16,6-7-4 0,3 0-3-16,-1-10 2 0,-8 0 3 15,0-7 3-15,0-9-5 16,-17-4 1-16,-5 0 3 15,-8 9-2-15,-2 9-1 16,-9 10-2-16,-3 9 3 16,4 12-2-16,-2 8 2 15,7 0 0-15,5-4 1 16,11 1 2-16,6-9-2 16,26-8-6-1,3 0 4-15,4-3-3 16,5-6-16-16,3-4-16 15,-5-3-39-15,-1-1-39 16,-1 3-11-16,-7-7-59 16,3 1-40-16</inkml:trace>
  <inkml:trace contextRef="#ctx0" brushRef="#br0" timeOffset="5773.29">2971 3178 45 0,'0'-3'84'16,"0"-1"82"-16,0-1-23 15,-7 2-51-15,7-1-29 16,-13 4-3-16,1 0-7 16,4 0-11-16,0 0-18 15,8 0-11-15,-8-5-5 16,8 5-2-16,0 0-3 16,0 0 1-1,0 17 1-15,0-2-2 16,0 10 3-16,-9 4 4 15,9 3-1-15,0 5 2 16,0 3-4-16,9 5 3 16,2 0-1-16,2 0-7 15,4 0 4-15,1-5-4 16,4-3-2-16,-2-5 7 0,-5-7-6 16,2-5 4-1,-1-3-1-15,1-6 1 16,-1-11 5-16,5 0-5 15,-1 0 0-15,-1-8 5 16,-1-4-6-16,-1-7 6 0,-6-6 0 16,0-5-5-16,3-5-4 15,-11-11-4-15,-3-2 5 16,0-1 1-16,0-4-1 16,-12 1-2-16,-1 7 9 15,2 3 0 1,-1 6 5-16,4 9 4 15,-4 2-9-15,-2 4 19 16,3 1-2-16,-6 8-13 16,-2 3-3-16,-2 2-2 0,1 7-6 15,4 0-2-15,0 0 0 16,3 0-1-16,1 0-2 16,4 0 2-16,0 12-9 15,0-5 2-15,8 6 0 16,-12 3-45-16,12 0-97 15,-9 5-35 1,9-6-85-16</inkml:trace>
  <inkml:trace contextRef="#ctx0" brushRef="#br0" timeOffset="7470.4">20139 3947 15 0,'14'-19'34'0,"-3"2"41"0,-3 1 64 16,-3 0 22-16,-5 4-45 15,0 2-30-15,0 3-29 16,0 3-11-16,0 4 5 16,0 0-8-16,0 0-8 0,0 0-13 15,0 0-12-15,0 9-10 16,0 3 0-16,0 7 3 15,0 14-2-15,0 8 2 0,4 4 0 16,8 0-8-16,5-1 7 16,2-3 0-16,2-8 1 15,4-8-2-15,-3-10-1 16,8-2 0-16,-3-13 2 16,-2 0 3-16,-3 0-2 0,-7-13 0 15,2-7 1-15,-6-5 0 16,-11-7-2-16,0-8 2 15,-8-1 0-15,-7 0 5 0,-1 8 0 16,-5 4-4-16,0 6-8 16,-2 2-2-16,-3 4-12 15,1 5-12-15,2 5-20 0,7 1-28 16,4 6-27-16,0 0-24 16,12 0-48-16,0 13 4 15</inkml:trace>
  <inkml:trace contextRef="#ctx0" brushRef="#br0" timeOffset="8129.61">21197 4554 27 0,'0'0'66'0,"-10"0"19"15,10 0 2-15,0 0-3 16,0 0-3-16,0 0-16 0,0 0-14 16,0 0-12-16,0 0-2 15,0 0-10-15,0 0 0 16,0 0-5-16,0 0-1 0,0 0-7 16,0 0-6-1,0 0-1-15,0 0 2 0,14 0-6 16,4 0 3-16,12 14 1 15,2-7-1-15,8 5-6 16,10-3 2-16,-1-2-1 0,4 5 0 16,-2-3 1-16,0-1-2 15,-8-1 1-15,-1 3-2 16,-6-10 1-16,-9 11 0 0,-2-3-6 16,-9-8-2-16,-4 8-6 15,-3-8-5-15,-1 0-26 16,-8 0-36-16,0 0-79 0,0 0-33 15</inkml:trace>
  <inkml:trace contextRef="#ctx0" brushRef="#br0" timeOffset="8768.49">21660 4311 34 0,'-9'-10'43'15,"1"6"14"-15,8 1 20 16,-8 3 19-16,8 0 10 16,0 0-45-16,0 0-23 0,0 0-14 15,0 0-6-15,-8 0-9 16,8 12 2-16,-9 6-1 15,0 1-1-15,-2 13 5 0,-1 13 4 16,1 3 1-16,-3 9 0 16,-1 0-8-16,2 0 0 15,-4-3 0-15,3-10 2 16,-3-2 0-16,-1-6 7 0,2-2-7 16,-1-7 3-16,7-7-8 15,-2 1 1-15,-1-5-2 16,0 1-2-16,5-2-4 15,8-2 2-15,-7-13-7 0,7 8 8 16,-8-8-3-16,8 0 2 16,0 0-1-1,0 0-6-15,0 0 8 0,-8 0-3 16,8 0-3-16,0 0 4 16,0 7-2-16,0-7 1 15,0 0 2 1,0 0 1-16,0 0-2 15,0 0 2-15,0 0-2 16,0 0-1-16,0 0 0 16,0 0 2-16,0 0 0 0,0 0-2 15,0 0 1-15,0 0-5 16,0 0 2-16,0 0 4 16,0 0-4-16,0 0-7 0,0 0 1 15,0 0-10 1,0 0-31-16,0 0-24 0,0 0-32 15,-13 0-75-15,1 0-219 16</inkml:trace>
  <inkml:trace contextRef="#ctx0" brushRef="#br0" timeOffset="10981.17">13526 10519 23 0,'4'0'52'0,"0"0"90"0,-4 0 42 16,0 0-39-16,0 0-34 16,0 0-13-16,0 0-26 15,-8 8-10-15,-6-8-15 16,-2 0 1-16,-7 0-3 16,-6 12-18-16,-7 0-4 0,-4 0-8 15,-10 4-2-15,-4 8-4 16,-3 5 3-16,-2-1-3 15,-1 1-8-15,3 3 4 0,-1 4-5 16,1-2 1-16,4-1 4 16,8-9-5-16,10-3-2 0,5-9 4 15,11 1 0 1,6-6 3-16,1-7-1 0,12 0-5 16,0 0 5-16,0 0-6 15,0 0 0 1,0 0 4-16,0 8-5 15,0 0 3 1,9 4 0-16,3 9 1 0,2 2 0 16,8 15-6-16,3 5 6 15,7 15 4-15,4 7-2 16,4 12 0-16,6 22 1 0,1 23 3 16,10 20-5-16,0 20 4 15,5 13 0-15,3 5-6 16,-4-5 3-16,-1 0-1 15,-3-8 2-15,2-8-4 0,-3-8 0 16,1-5 5-16,3 5 3 16,2-1-2-1,66 152 10-15,-63-157-8 0,-3 1 4 16,-1-6 1-16,-1-10-2 16,-3-7 1-16,-1-6 5 15,-2-6-4-15,-6-11 1 0,2-5-1 16,-5-6 3-16,-2-8-3 15,0-11-2-15,-4-6 3 0,-2-3 2 16,-6-8-12-16,-1 1 11 16,-3-6-1-16,3-2-4 15,-6-7 3-15,4 4-2 16,1-2-2-16,-2 3-1 0,1 4 1 16,6 1-7-16,-3 4 1 15,-1 0 1-15,-3-9 6 16,-2 2-8-16,-4 0 2 0,-2-7-5 15,3 2 7-15,-2-5-9 0,-4 0 9 16,-3 1-10-16,-2 1 5 16,3-7-1-16,-8 2 1 15,2-4-4-15,1-5 1 16,0-4 2-16,-1-3 0 0,-3-4 1 16,-2-13 2-16,-3 11-3 15,0-11-3-15,0 8 3 16,0-8 2-16,0 0 3 15,0 0 0-15,0 0-9 16,0 0 6-16,0 0 1 16,0 0-5-16,0 0-1 15,0 0 4-15,0 0 5 16,0 0-8-16,0 0 4 16,0 0 6-16,0 0-3 0,0 0-3 15,0 0 5-15,5 0 10 16,1 0 13-16,6 0-1 15,10 0-3-15,1-8 3 16,10-3-4-16,8-6-10 0,3-4-6 16,8-8-1-16,5 2-6 15,5-1-4-15,-5 0 4 16,-2 2-6-16,-4 6 9 0,-11 8-2 16,-9-1-1-16,-6 5-1 15,-7 4 1-15,-7 1 12 0,-3 3-4 16,1 0 2-16,-6 0 2 15,-3 0-3-15,0 0-1 16,0 0-1-16,0 0-5 16,0 0-2-16,0 0-1 15,0 0 3-15,0 0 5 16,0-6-2-16,0 6-1 16,0 0-2-16,0 0-1 0,0 0 3 15,0 0-5-15,0 0 8 16,0 0-5-16,0 0-1 15,0 0-2-15,0 0 0 16,0 0 4-16,0 0-3 16,0 0-11-16,0 0 0 0,0 0-12 15,0 0-25 1,0 0-71-16,0 0-88 0,0 18-88 16,-12 6-26-16,-4 9-10 0,-5 7 47 15</inkml:trace>
  <inkml:trace contextRef="#ctx0" brushRef="#br0" timeOffset="12994.1">12437 18805 358 0,'-36'0'219'16,"3"9"-37"-16,1-9-73 16,-1 0-48-16,12 0-14 15,5 0 2-15,5 0 13 0,2 0 3 16,9 0-6-16,0 0-29 15,3 0-11-15,19 0-3 16,2 0-6-16,12 0-2 16,10 0-2-16,9-9-3 15,10 2 0-15,9-1-3 0,7-5-2 16,1 0 4-16,-1-3-2 16,-5 4 1-16,-6-4-2 15,-13 1 1-15,-9 2 0 0,-11 0 3 16,-9 1-1-16,-7 5 5 15,-5 7-2-15,-2 0 5 16,-8 0 0-16,-6 0 4 0,0 0-13 16,0 0-2-16,0 0-4 15,0 0-19-15,0 0-5 0,0 0-21 16,-6 0-40-16,-8 0-43 16,2 0-39-16,0 0-14 15,-9 0-35-15,1-9 16 16</inkml:trace>
  <inkml:trace contextRef="#ctx0" brushRef="#br0" timeOffset="14026.15">13006 18460 71 0,'-14'-9'232'16,"3"6"-52"-16,0-2-53 0,2 1-46 15,1-4-36-15,8 4-12 16,0 0 4-16,0 1 0 15,0 3-5-15,0 0-10 16,0 0-2-16,0 0-4 0,0 0 7 16,0 7 21-16,8 14 8 15,7 11-9-15,10 12-10 16,7 13-10-16,6 5-3 0,-3 3-7 16,-2 1 2-16,0-7-9 15,-1-5 6-15,-7-8-6 16,-8-10 4-16,-5-3-7 0,-1-9-3 15,-2-8 7 1,-6-8-4-16,2-8-3 0,-5 0 2 16,0 0 0-16,0 0 2 15,0 0-3-15,-13 0-6 16,-2-17-8-16,-10-11 1 0,-4-13 2 16,1-6 1-16,-4-11 6 15,-6 1 1-15,3 3 3 0,2 2 3 16,1 7-2-16,2 5 0 15,7 8 6-15,-3 7-8 16,12 5 5-16,0 3 10 0,3 5-3 16,11 3 1-16,-8 6-3 15,8 3-2-15,0 0-6 16,0 0 1-16,0 0 2 0,0 0-2 16,0 0 2-1,0 0-4-15,0 0-4 0,4 0 3 16,8 0-3-16,8 0 3 15,9 0-2-15,2 0 7 0,2 0-10 16,-1 0 0-16,-2 0 6 16,-1 0-4-16,-1 0 0 15,-4 0 4-15,-4 0-4 0,1-4 1 16,-7 4-3-16,0 0 1 16,-6 0 1-16,0 0 1 15,-3 0 1-15,-5 0 3 0,4 0 0 16,-4 0 0-1,0 0-4-15,0 0-5 0,0 0 5 16,0 0 0-16,0 0-4 16,0 0 4-16,0 0 0 15,0 0-2-15,4 12 2 16,-4-1-1-16,4 1 8 16,0 1-5-16,-4 0-2 15,0 2 2-15,0 1 0 0,0 7-3 16,0-4 5-16,0 6-1 15,0 3-1-15,0 1 3 16,0 2 2-16,0 7-8 0,-12-2 10 16,3 2-4-16,9-8 2 15,-13 4-6-15,13-6 1 16,-8 1 8-16,8-9 2 16,0 0-14-16,0-8 7 0,0 0 1 15,0-12-2-15,0 9-2 16,0-9 2-16,0 0 1 15,0 0-5-15,0 0 6 16,0 0-3-16,0 0 0 16,0 0 7-1,0 0-7 1,0 0-6 0,0 0-7-16,0 0-11 15,0-5-163 1,0 1 35-16,0-3-3 0,0 0 20 15,0-7-22-15,0 1-18 16,8-3 28-16</inkml:trace>
  <inkml:trace contextRef="#ctx0" brushRef="#br0" timeOffset="15388.38">20131 17856 29 0,'-11'11'57'0,"-5"1"35"15,3-1 50-15,-4 1-42 0,3 0-29 16,-3 0-20-16,5-3-11 16,-2-9-4-16,3 8 1 15,0-8 12-15,2 9 5 0,1-9 5 16,8 0 16-16,-8 0-4 16,8 0-1-16,0 0 1 15,0 0-10-15,0-4-16 0,13-4-3 16,2-9-15-16,10-8-3 15,12-4-4-15,11-3-1 16,13-7-3-16,12-8 2 16,17-6-1-16,11-8-6 0,13-3-2 15,12-5-7-15,7-1 1 16,-3-3-1-16,6 3-5 0,-11 5 4 16,-13 7-6-16,-9 6 1 15,-10 7 5-15,-15 14-4 16,-13 2 8-16,-17 8 0 0,-13 5 8 15,-10 4 11-15,-9 4 31 16,-3 0 22-16,-5 0 34 0,-3 3 18 16,-5 1 18-1,0 4-73-15,0-3-74 16,0-2 0 0,0 0 0-16,0 1 0 0</inkml:trace>
  <inkml:trace contextRef="#ctx0" brushRef="#br0" timeOffset="15437.49">21801 16912 2047 0,'3'0'-52'0,"3"0"-247"0,-6 14-76 15,0 1-7-15,0 6 5 16</inkml:trace>
  <inkml:trace contextRef="#ctx0" brushRef="#br0" timeOffset="16109.13">20608 17987 20 0,'-17'12'74'0,"3"1"78"15,-8 4-14-15,1-1-53 0,-4 0-34 16,3 2-18-16,-4-7-14 15,1-3 1-15,5-8 16 16,5 8 16-16,1-8 11 0,14 0 13 16,0 0-1-16,0 0-15 15,0-4-7-15,18-8-10 16,5-10-6-16,10-6-9 16,7-8-6-16,14-9-15 0,11-3 2 15,11-9-6-15,14-9-1 16,12-3 2-16,8 4 2 0,-2-1-3 15,5 1-1-15,-6 4 2 16,-5 5-8-16,-6 2 4 16,-11 10 3-16,-12 7 5 0,-11 7-6 15,-13 7 9-15,-13 3 8 16,-10 7 18-16,-6 5 24 16,-9-1 15-16,-3 9 1 15,1-2 5-15,-9 2-6 0,0-5-21 16,0 1-5-16,0 4-14 15,0 0-5-15,3 0-4 0,-3 0 8 16,0 0-12-16,0 0-1 16,0 0 1-16,0 0 6 0,0 0 7 15,0 0-10-15,0 0 3 16</inkml:trace>
  <inkml:trace contextRef="#ctx0" brushRef="#br0" timeOffset="16254.44">21906 17157 1931 0,'0'0'-163'15,"0"0"-58"-15,0 0-19 0,0 0-21 16,5 0 8-16,-1-3-28 15,0-2 30-15</inkml:trace>
  <inkml:trace contextRef="#ctx0" brushRef="#br0" timeOffset="18070.34">24481 15923 231 0,'-19'0'254'0,"-10"13"-49"15,-2-4-43-15,-3-9-26 16,6 7-12-16,3-7 31 0,4 0 30 16,10 0-6-16,11 0-63 15,0-5-48-15,19-6-34 0,19-9-14 16,10-7-16-16,13-7 1 15,7-2-5-15,6-6 2 0,3 1 1 16,5 1-2-16,-6 0-3 16,3 3 7-16,-11 5 4 0,-7 3-3 15,-9 8-2 1,-10 6-3-16,-16 1 0 0,-4 7 5 16,-10 7-1-16,-4 0 0 15,-2 0-3-15,-6 0 6 0,0 0-13 16,-14 0-25-1,2 7-33-15,-1-7-39 0,1 14-51 16,1-2-40-16,-6 4-12 16,0-4-7-16,2 0 15 15,-2 5 6-15,-2 0-8 0,-2-3 27 16</inkml:trace>
  <inkml:trace contextRef="#ctx0" brushRef="#br0" timeOffset="18436.51">24582 16306 262 0,'-27'16'195'0,"2"-4"-46"0,4 1-43 15,5-13-29-15,4 0-21 16,12 0-5-16,0-8-16 16,12-9 8-16,16-7-4 15,11-8 11-15,9-4-8 0,12-10 15 16,14-3 22-16,7-8 19 16,4 0-8-16,3 0-9 0,-1 1-16 15,-7 3-4-15,-2 4-24 16,-13 12-21-16,-8 9-5 15,-12 7-16-15,-14 6-11 0,-6 1-28 16,-13 7-69-16,-12 7-56 16,0 0-35-16,-16 12-25 0,-11 8-14 15,-11 0-29 1</inkml:trace>
  <inkml:trace contextRef="#ctx0" brushRef="#br0" timeOffset="21484.66">3836 6805 99 0,'-7'22'198'0,"-6"-10"-60"15,1-12-54-15,-1 0-32 0,5 0-15 16,-4-10-7-16,1-10-4 16,-1-8 2-16,-2-17-6 15,-2-7 3-15,4-14-4 16,-4-11-6-16,0-8-7 15,0-13 8-15,-1-4-8 16,1-4 0-16,-1-4-4 16,2-4-1-16,-2-4 1 15,0 4-2-15,6 9 4 16,-1 7 6-16,0 13-8 16,-1 7 1-16,2 13 2 0,2 8-2 15,1 5 0-15,8 7 5 16,-11 7-6-16,11 5 5 15,-13 9-9-15,5 0 2 16,8 3 2-16,0 2-7 16,-8-2 5-16,8 4 0 15,0 1 0-15,0-4-3 16,0 4 3-16,0-1-1 0,0 0-2 16,0 6 1-1,0 6 0-15,0 2 1 16,0 3-5-16,0 0 5 15,0 0 0-15,0 0 3 16,0 0-9-16,0-4 5 16,0 4-2-1,0 0 3-15,0 0-4 16,0 0 5-16,0 0-1 16,0 0-4-16,0 0 7 15,-9 0-7 1,9 0 7-16,0 0-2 15,0 0-1-15,0 0 7 16,0 0-2-16,0 0 1 16,0-4 6-16,0 4 6 15,0 0-1-15,0 0 2 0,0 0 5 16,0 0-7-16,-8 0-3 16,8 0 4-16,-11 11-9 15,11 5-3-15,-8 7 12 16,-1 7-5-16,1 8-3 15,-1 7-6-15,-3 0 7 16,4-2-1-16,0 4-7 16,-4-7-1-16,4 1-1 15,8-8 6-15,-8-5-3 16,8-4-1-16,-8-5-2 16,8-2-2-16,0-4-2 15,0-13 3-15,-8 8-1 16,8-8 4-16,0 0 1 0,0 0-4 15,0 0 4-15,0 0-2 16,0 0 2-16,0-8-1 16,0-8 0-16,0-9-11 15,0-3 3-15,3-9-6 16,5-3 0-16,-3-5 1 16,3-5 2-16,3 1-2 15,3 1 2-15,-3 3-5 16,1 4 8-16,1 4-6 15,0 5 10-15,-2 4-3 16,-3 6 2-16,-5 6-1 16,-3 4 7-16,0 4-9 15,0 4 6-15,0 4 1 0,0 0 1 16,0 0-2-16,0 0 5 16,0 0-8-16,0 0-1 15,0 0 1 1,0 0 4-16,0 0 0 0,0 0-7 15,5 0 1-15,4 0 2 16,2 8-2-16,7 5 6 16,4 2 0-16,8-1-3 15,2 1 3-15,10-2-2 16,-2-1 0-16,0 0-3 16,-3 0-2-16,-4-12 8 15,-7 12-2-15,-4-12-2 0,-10 9-3 16,-4-9 3-16,0 8 3 15,-8-8-1-15,0 7 3 16,0 2 0-16,0 3 0 16,-20 5 1-16,-10 3-5 15,-10 12 0-15,-7 6-4 16,-7-2 6-16,2 4-2 16,-2-2 2-16,10-5 0 15,4-5 5-15,7-4-7 16,9-6 2-16,7-8 7 15,6-1 13-15,-3-9-3 16,14 0 7-16,0 0-2 0,0 0-13 16,0 0-1-16,0 0-9 15,0 0-1 1,0 0-12-16,0 0-10 0,0 0-22 16,0 0-60-16,0 0-74 15,0 0-42-15,0 8-61 16</inkml:trace>
  <inkml:trace contextRef="#ctx0" brushRef="#br0" timeOffset="24192.88">30876 895 24 0,'-9'-4'68'16,"3"4"56"-16,-2 0 24 0,8 0-39 16,-8 0-30-16,8 0-23 15,-9 0-17-15,9 0-5 16,0 0-1-16,0 0 5 15,-8 0 6-15,8 0 1 16,-8 0 9-16,8 0-7 16,-13 0-6-16,13 0-8 15,-8 0-5-15,8 0-3 16,0 0 1-16,0 0-3 16,0 0 2-16,-8 0-3 15,8 0-9-15,-6 0 3 16,6 0 1-16,-9 0-3 15,9 0 1-15,0 0-2 16,0 0-3-16,0 0 2 16,-8 0-5-16,8 0-2 15,-8 11 5-15,8-1-5 16,0 2 5-16,-8 0-9 16,-2 0 5-16,10-3-1 15,-8 3 2-15,8 0-9 16,-8 1 13-16,8-7-9 15,-8 3 6-15,8 3-2 16,0 0-4-16,0 0 5 16,0 0 0-16,0 5-5 15,0-1-1-15,-7-4 5 16,7 0-1-16,-8-3-1 16,8-1 2-16,0 5 1 15,0 0 6-15,-8-1-3 16,8-1-5-16,0 1 6 15,0 0-7-15,0 0 6 16,0 4-4-16,0 1-4 16,0 0 2-16,0-6 2 15,0 6-6-15,0 0 3 16,0 2 6-16,0-3-11 16,0 1 2-16,0-1-2 15,0 4 6-15,0-3 3 16,0 4-2-16,0-5-6 15,0 0 3-15,0 4 2 16,8 1-3-16,0-5-3 0,-1 0 10 16,1-4-4-16,0 1 0 15,0-1 2-15,2 0-3 16,-2 0-1 0,-5 0-1-16,2 0-1 15,3 0 1-15,1 1 2 16,-3-5-2-16,7 3 4 0,-1 0 2 15,0-4 4-15,2 0-7 16,-3-7 9-16,-3 14-9 16,4-7 3-16,-4-7 3 15,0 8-9-15,0-8 2 16,2 13 1-16,-2-13-1 16,1 13 3-16,5-13-3 15,-3 0 2-15,2 0-1 16,0 0 10-16,-2 0-9 15,3 0 10-15,-3 0-6 16,6-10 0-16,3 7-6 16,-3-6 4-16,-1 1 2 15,-1 0-2-15,1 0-1 16,-3 4 5-16,0-3 1 16,-1-3 17-16,-6 3 0 15,2-6-4-15,-3 1 3 16,3-4-10-16,1 0-9 0,0-6 1 15,-1 3-1 1,-2-6-8-16,6-3 1 16,1-2 2-16,-1-1-5 15,1-2-5-15,-6 0 8 16,2 5 3-16,-1-1-7 16,-3 1 8-16,-2 3-5 0,-3 6 3 15,0 3 1-15,0 0 2 16,0 3-1-16,0 1 5 15,0-5-1-15,0 1-3 16,0 0 9-16,0-2-5 16,0-1-11-16,-8-1 8 15,0-1-8 1,-4-3 11-16,0 0-9 0,-2 0-3 16,3 4 3-16,3-5-5 15,-1 4 7-15,-2 1-5 16,-1 4-2-16,-1-1 3 15,1 0-3-15,1 6-2 16,-1 2 9-16,-1 1-12 16,0 2 10-16,1-5-5 15,0 7-1-15,0 1 0 16,1-2 5-16,-6 5-4 16,0 0 3-16,0 0-4 15,-3 0 11-15,5 0-14 16,-6 0 5-16,1 0 7 15,5 0-11-15,-7 0 2 16,2 0 1-16,-3 0-20 16,-2 0-79-16,-4 12-194 15,-7 1-131-15,-6 4-72 16</inkml:trace>
  <inkml:trace contextRef="#ctx0" brushRef="#br0" timeOffset="26964.05">28244 4168 95 0,'-43'32'223'0,"-5"-4"-76"0,3-2-42 15,-1-6-13-15,2-4-10 16,7-5 12-16,12-11 55 16,6 0 83-16,3 0 46 15,16 0-15-15,0-4-39 0,0-11-161 16,16-18-63-16,28-16 0 16,42-20 0-16,34-17 0 15,44-16 0-15,34-12 0 0,22-12 0 16,16-3 0-16,20-6 0 15,13-3 0 1,10 3 0-16,1 5 0 0,-8 4 0 16,-12 8 0-16,-20 12 0 15,-25 9 0-15,-25 6 0 16,-26 10 0-16,-23 8 0 16,-14 11 0-16,-22 10 0 15,-15 12 0-15,-18 7 0 16,-16 8 0-16,-14 9 0 15,-14 4 0-15,-8 3 0 16,-3 2 0-16,-5 3 0 0,-4 4 0 0,-3 0 0 16</inkml:trace>
  <inkml:trace contextRef="#ctx0" brushRef="#br0" timeOffset="27053.61">32140 2092 2047 0,'-24'8'-300'0,"-12"-8"-224"15,-18 11-15-15</inkml:trace>
  <inkml:trace contextRef="#ctx0" brushRef="#br1" timeOffset="-170996.14">21622 1753 173 0,'-8'-40'204'16,"0"4"-66"-16,0 3-33 16,-1 4-18-16,3 5 11 15,-2 3 15-15,-6 5 11 0,2 4-6 16,-4-1-2-1,-1 3-21-15,6-3-15 16,-5 8-22-16,0 5-9 0,-6 0-5 16,-1 20-19-16,-11 10-1 15,0 10-6-15,-5 17-14 16,-1 16 6-16,3 20-1 16,1 17-4-16,4 12 1 0,4 10-5 15,7-6 5-15,9-4 2 16,12-9-6-16,0-11-1 15,8-7 6-15,14-14 0 16,4-8 3-16,16-9 4 16,6-7 0-16,9-11 2 0,11-11-5 15,5-13-2-15,9-22-5 16,12 0 5-16,2-17-7 16,7-11 2-16,0-13 0 15,-7-8-2-15,-11-12 3 16,-12-12-5-16,-13-12-4 0,-10-22 13 15,-19-14-9-15,-22-14 5 16,-21-8 23-16,-16 0 48 16,-17 10 18-16,-17 6-94 15,-10 14 0-15,-14 14 0 0,-95-51 0 32,87 114 0-32,-174 109-592 31,182 12 108-31,5 21 2 0</inkml:trace>
  <inkml:trace contextRef="#ctx0" brushRef="#br1" timeOffset="-167034.65">19105 4208 100 0,'0'-15'179'0,"0"-2"-23"16,0 0-51-16,0 1-31 16,0 1-13-16,-13-2 1 15,2 0 19-15,-2 5 6 0,1 1-3 16,-4 1 22-16,4 3 17 15,-5-2-16-15,-8 7-37 16,2-3-13-16,-6 5-15 16,-2 0-11-16,-11 0-17 15,3 16-10-15,-7 4 5 0,1 5-3 16,2 7-12-16,-7 9 3 16,5 8 5-16,5 8-4 15,3 8 2-15,4 4 0 0,10 1 2 16,6-6 2-16,17-3-2 15,0-3 6-15,13-5-2 0,10-9 4 16,14-3-12-16,11-8 6 16,17-5-1-16,9-4 3 15,10-12 2-15,15-12 2 0,1 0 6 16,11-21-4-16,1-9 1 16,7-12-14-16,3-3 5 15,-1-9-3-15,-2 2-4 16,-15 3-1-16,-14 5 12 0,-17-1 0 15,-16 3-3-15,-14-2 5 16,-21-6 4-16,-10-2 16 16,-12-4 11-16,-17-2 24 0,-10 1-7 15,-11-3 1-15,-9-1-3 16,-13 4-11-16,-10 4-45 16,-11 4 0-16,-9 3 0 15,-3 10 0-15,-8 11 0 0,-2 10 0 16,2 11 0-16,-5 4 0 15,5 24 0-15,0 9 0 16,4 7 0-16,-1 13 0 16,9 13 0-16,7 3 0 0,9 4 0 15,9-1 0-15,15-1 0 16,7-12 0-16,19 3 0 16,6-5 0-16,17 0 0 0,0 0 0 15,0-4 0-15,12 1 0 16,4-11 0-16,9-2 0 15,4-4 0-15,7-8 0 0,4-1 0 16,14-4 0-16,6-3 0 16,9-4 0-16,5-10 0 0,6-7 0 15,7 0 0 1,1-7 0-16,5-7 0 0,6-5 0 16,-3-5 0-16,-3-5 0 15,2-4 0-15,-2 0 0 0,-4 0 0 16,0 1 0-16,-7 0 0 15,-10 3 0-15,-11 1 0 16,-11-1 0-16,-10-4 0 0,-12 2 0 16,-11-7 0-16,-6 2 0 15,-11-4 0-15,0-10 0 16,-20-6 0-16,-8-10 0 0,-6-2 0 16,-5-1 0-1,-9-5 0-15,-6 5 0 0,2 2 0 16,5 11 0-16,-4 8 0 15,2 7 0-15,0 8 0 16,0 13 0-16,-3 12 0 0,-4 8 0 16,-8 17 0-16,-10 11 0 15,-3 13 0-15,-5 6 0 16,0 20 0-16,-2 6 0 0,-6 4 0 16,2 4 0-16,2 1 0 15,4-6 0-15,9-7 0 16,12-2 0-16,7-10 0 15,14-5 0-15,12-7 0 16,8-4 0-16,12-1 0 0,8 1 0 16,45 40 0-1,-5-39 0-15,13-2 0 0,12 1 0 16,8-5 0-16,4-8 0 16,8 1 0-16,2-8 0 15,1-9 0-15,2-12 0 0,-1-5 0 16,1-11 0-16,-5-8 0 15,-1-10 0-15,1-5 0 0,-3-7 0 16,-5-7 0-16,-12 2 0 16,-12-7 0-16,-7 1 0 15,-19-4 0-15,-10 1 0 16,-17-6 0-16,0 1 0 16,-22-1 0-16,0 9 0 0,-13 1 0 15,-4 3 0-15,-6 8 0 16,-12 4 0-16,-11 8 0 15,-6 9 0-15,-7 8 0 0,-4 13 0 16,-5 3 0-16,1 12 0 16,-4 7 0-16,-2 15 0 15,7 5-78-15,3 11-242 0,8 11-99 16,8 4 7-16,9 9 13 16</inkml:trace>
  <inkml:trace contextRef="#ctx0" brushRef="#br1" timeOffset="-163357.27">13841 10289 19 0,'0'0'48'15,"-8"0"34"-15,8 0 47 16,-6 0-5-16,6 0-44 16,0 0-18-16,0 0-14 15,0-2-7-15,0-3 6 0,0 0 16 16,0 5 5-16,0 0 18 16,0 0 32-16,0 0-3 0,-13 0-4 15,0 0 8-15,1 0-18 16,-4 10-31-16,-8 2-33 15,-12 4-13-15,-10 4-15 0,-11 8 0 16,-11 12-10-16,-9 6 5 16,-9 6 0-16,1 5-10 15,-5 0 4-15,-3-1 6 16,0 2-3-16,-1-4-3 0,4-5 3 16,9-10 5-16,12-6-1 15,13-4-1-15,11-8-4 0,13-9 2 16,7 0-4-16,10-12 3 15,1 8 1-15,6-8 1 0,8 0 3 16,0 0-11 0,0 0 3-16,0 0-2 15,0 0-3-15,0 12 7 0,0 4 2 16,8 14 5-16,6 9-11 16,1 18 8-16,10 17-4 0,7 21 11 15,13 17-3-15,8 27-1 16,8 22 3-16,7 28 5 15,6 23-2-15,9 13 4 16,-1 10-3-16,0 5-5 0,3 9-9 16,2 8 11-16,-7 1-6 15,7 5 1-15,4-12-12 0,4-7 12 16,2-12-6-16,-1-12 5 16,-1-21-5-16,-2-12 0 15,-4-18 5-15,-4-19-6 0,-9-12-5 16,3-15 7-16,-11-14-3 15,-6-16 7-15,-5-7-7 0,-4-13 5 16,-13-7-4-16,-4-14-2 16,-4-6 6-16,-7-11-1 15,-4-10-2-15,-8-4 0 16,-1-9-4-16,-4-1 4 0,-5-1-8 16,2-10 9-16,-5 7 4 15,0-7-7-15,0 8-4 16,0-8 8-16,0 13 3 15,0-13-1-15,3 12-4 0,0 0-1 16,7 0-3-16,-2 5-1 16,0-1 7-16,6 1 5 0,-3 2-6 15,3 2-8 1,8-4 7-16,2-10 3 0,9-7-5 16,7-5-4-16,9-11 2 15,15-12 3-15,18-16-1 0,15-13 7 16,22-13-2-16,10-12 0 15,12-4-7-15,6 6 2 16,0 0-9-16,-14 6-9 0,-14 6 6 16,-23 10-3-16,-14 8 15 15,-25 10 8-15,-16 15 10 0,-9 5-4 16,-15 3-3-16,-9 10-6 16,-8 7-6-16,-17 0-10 0,-2 0-14 15,-6 0-31-15,-1 0-105 16,3 0-95-16,3 0-45 15,0-6-18-15,-5 4-260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08:47.11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9496 1567 272 0,'-10'-33'157'0,"1"0"-49"15,9 5-29-15,-13 8-14 16,13-1 3-16,0 9 2 15,-8 0-8-15,8 8-4 16,0 4-4-16,0 0-9 0,0 0 0 16,0 0-11-16,0 0-5 15,0 12 1-15,0 20 57 16,8 26 1-16,10 27-21 16,-4 29-19-16,8 20-11 15,3 17-6-15,-2-1-23 16,2-4 8-16,-5-6-13 0,4-13-5 15,-3-15 8-15,-6-13-6 16,2-13-8-16,-4-18 5 16,-1-10-17-16,-1-18-39 15,-2-7-78-15,-6-9-100 16,-3-16-68-16,0-8-22 0</inkml:trace>
  <inkml:trace contextRef="#ctx0" brushRef="#br0" timeOffset="465.41">9594 2335 152 0,'-19'-28'215'0,"-3"3"-91"16,3 6-51-16,-2-2-31 15,-31-12 32 1,22 20-41-16,3 7 0 15,-9 6-2-15,-5 28 7 16,-13 20 19-16,-11 30 8 16,-4 25-1-16,-4 17-12 0,5 16-15 15,6-3-11-15,18-5 3 16,20-14-6-16,24-17 1 16,11-11-7-16,23-22-1 0,19-11-4 15,15-25-7-15,14-18-8 16,10-23-9-16,11-12 4 15,2-17 1-15,0-5 4 0,-7-7-5 16,-16 3 0-16,-17 5 3 16,-17 10 6-16,-16 7 9 15,-7 5 2-15,-13 9 12 16,-12 2 8-16,0 3-9 16,-12 3-7-16,-4 3-11 0,-5-1-1 15,-4 5-8-15,0 0-22 16,2 0-25-16,3 0-62 15,3 12-56-15,6-12-20 0,3 0-43 16,8-3-15-16</inkml:trace>
  <inkml:trace contextRef="#ctx0" brushRef="#br0" timeOffset="781.75">10431 2254 196 0,'0'-24'288'0,"0"8"-107"16,-20 11-82-16,-8 14-25 0,-5 23-15 16,-8 22 13-16,5 18 14 15,7 13-19-15,13 10-19 16,16 0-16-16,8-15-14 16,17-7-3-16,10-12-6 0,14-12 0 15,8-16-1-15,0-13-8 16,0-20 3-16,-3 0 1 15,-7-29-6-15,-9-19-4 16,-14-20 8-16,-12-15 1 16,-12-3 9-16,-20 10 17 0,-10 10 20 15,-2 16-27-15,-7 15-17 16,-12 13-12-16,0 22-20 16,-6 17-95-16,-1 11-131 0,6 13-82 15</inkml:trace>
  <inkml:trace contextRef="#ctx0" brushRef="#br0" timeOffset="7138.07">10111 3891 75 0,'-25'-8'201'0,"4"-1"-44"16,-3 9-73-16,-9 0-44 15,-2 17-21-15,-7 7-6 0,-1 8-1 16,-7 6 2-16,5 3 1 16,1 4 8-16,8 3 6 15,7 9 5-15,4 4-8 0,9-4-8 16,16 0-9-1,0 0-6-15,13-9 0 0,7 2-6 16,9-14-1-16,2-8-7 16,6-2-4-16,4-15 4 15,-5-11 4-15,2 0 8 0,-10 0-2 16,-8 0 4-16,-5 0-2 16,-2 0 3-16,-13 0 7 0,0 12 1 15,0-5-2-15,-13 6-5 16,-2 4-1-16,-5 3 1 15,-8 9-1-15,-116 178 23 32,133-169-26-17,27 67-9 1,1-84 9 0,1-4-5-16,36 11 4 15,-26-17-4 1,0 1 4-16,1 6-1 0,4 2 1 15,-4 4 2-15,-1 1-5 16,0-2 1-16,-4 5 2 0,-3 2 1 16,-4-2-3-16,-2-3-3 15,-2-1-5-15,-1 1-16 16,-1 3-73-16,-2-2-124 0</inkml:trace>
  <inkml:trace contextRef="#ctx0" brushRef="#br0" timeOffset="8003.85">13634 9777 218 0,'-24'24'297'15,"0"-4"-79"-15,-4 1-67 16,4-5-61-16,2-3-51 16,3-1-13-16,2-4-5 0,6-8-10 15,3 0 4-15,8 0-5 16,0 0-13-16,0 0-5 0,0 0-9 16,4 0-4-16,5-5 12 15,2 5 8-15,4 0 4 16,7 0 8-16,-2 16 6 0,-5 10 1 15,1 3 7-15,-2 8 16 16,-11 2 15-16,-3 11 9 16,0-2-9-16,0 1-7 0,0 1-4 15,0-5-16-15,0-5-15 16,0-9-7-16,0-2 3 0,0-3-10 16,5-7 3-16,7 2-3 15,8-4-4-15,5-2 1 16,7 1-1-16,7-4 3 0,3 6-2 15,3 2-1-15,-2 4 6 16,0 4-1-16,-4 5 2 16,-6 3-2-16,-4 5 4 0,-9 2-2 15,-4-4-3-15,-3 2 0 16,0-5 0-16,-7-2 1 0,2-11-2 16,1-7-12-16,-1-4 9 15,8-12-5-15,3 0-7 0,14 0-13 16,4-4 9-16,3-4 3 0,5 1 3 15,-4-2 6-15,-5 9 8 16,-3 0 0-16,-10 0 3 0,2 0 4 16,-3 16 2-1,-7 8 0-15,-3 9 3 0,-12 12 7 16,0 3-4-16,-20 9 6 16,-12 5 0-16,-4 4 3 0,-9-2-2 15,-9 0-9-15,-2-1-3 16,-9-2-3-16,-3-10 2 0,-10-1-3 15,-4-10-5-15,1-8-2 16,4-6 1-16,7-9-6 0,7-17-6 16,-2 0-2-16,8 0-53 15,4-17-72-15,3-9-55 0,7-6-42 16,1-8-28-16,2-14-22 16</inkml:trace>
  <inkml:trace contextRef="#ctx0" brushRef="#br0" timeOffset="8735.86">11844 7297 342 0,'-13'-29'232'0,"1"6"-38"15,4 3-48-15,8 7-56 16,0 5-42-16,0 8-7 0,0 0 11 16,0 21 8-16,14 11-10 15,8 17 1-15,8 16-19 16,5 8-10-16,6 13-9 0,0-1-1 15,-4 1 0-15,-1-8-15 16,-3-9 5-16,-6-8 2 0,-5-16-4 16,-9-13 3-16,-2-7 0 15,-11-13 11-15,0-12-7 0,-24-21-11 16,-12-27-1-16,-10-25 0 16,-6-25 3-16,-10-20 3 15,2-9 0-15,3 0 4 16,4 13 2-16,8 6-2 0,10 14 5 15,10 13-10-15,11 10-5 16,14 14-5-16,9 14 2 0,12 14 3 16,8 12-1-16,11 9 3 15,5 8 1-15,0 20-6 0,-5 10 2 16,-7 5-4-16,-9 6 7 16,-13 1-1-16,-11-2-6 0,-11 2 6 15,-10-3 3 1,-4 2 2-16,-2-8-4 0,-3-2-3 15,2-2 2-15,5-4-8 16,2-9-20-16,5-3-43 0,3-13-86 16,13 0-65-16,0 0-20 15,0-13-6-15</inkml:trace>
  <inkml:trace contextRef="#ctx0" brushRef="#br0" timeOffset="9118.43">12124 6985 251 0,'9'-13'221'0,"-9"5"-87"16,3 3-51-16,2 3-33 0,-1 2-18 16,0 0 8-16,-4 0 4 15,8 20 12-15,8 8 16 16,4 8-12-16,1 1-22 0,3 4-16 16,1-1-3-16,-6-2-16 15,-2-7 5-15,-5-6-4 0,0-5-5 16,-7-8 7-16,-5 0-1 15,0-12 1-15,0 0 3 0,0-7-15 16,-14-15-9-16,-1-13-3 16,4-9-4-16,11-10 3 0,0 2 9 15,0 10 10-15,0 10 0 16,0 8 1-16,0 8-1 16,0 4 13-16,3 12 6 15,9 0 7-15,5 12 2 0,-1 0-9 16,4 4-2-16,-4 1-5 15,0-3-11-15,0 3-7 0,1-4-17 16,-1 0-25-16,-3-6-59 16,-2-7-67-16,6 0-25 0,-6 0-26 15,3-16 26-15</inkml:trace>
  <inkml:trace contextRef="#ctx0" brushRef="#br0" timeOffset="9251.29">12521 6899 147 0,'0'-28'278'15,"0"7"-72"-15,0 5-38 0,-10 4-55 16,10 4-47-16,0-1-21 15,0 9 3-15,0 0-2 16,0 0-14-16,0 11-6 0,7 7-10 16,10 3-11-16,7-2-11 15,0 2-47-15,1-1-95 16,-2 1-94-16,-6-10-68 0</inkml:trace>
  <inkml:trace contextRef="#ctx0" brushRef="#br0" timeOffset="9399.23">12404 6291 534 0,'-40'-63'328'15,"7"10"-165"-15,5 9-127 16,4 3-102-16,8 3-67 0,2 9-5 16,14 10-1-16,0 2-46 15,6 8-7-15</inkml:trace>
  <inkml:trace contextRef="#ctx0" brushRef="#br0" timeOffset="9967.67">12718 6341 114 0,'26'29'234'0,"-1"-5"-82"16,-3 4-40-16,-3 2-23 0,-3 2-15 16,1 4 14-16,-4 2-8 15,-2-2-18-15,2-3-21 16,-2-5-17-16,-3-4-9 15,-2-7-6-15,-6-5-6 0,0-12 3 16,0 0-1-16,0 0-1 16,0-5-1-16,0-11-1 0,0-7-1 15,-14-11-8-15,7 2 11 16,-1 4 5-16,8 4 1 0,0 7-2 16,0 4 5-16,0 5-9 15,0 3 1-15,0 5-4 0,0 0-3 16,0 0-3-1,0 0 8-15,12 13-5 0,5 0 6 16,2-1-2-16,2 0 0 16,4 0 1-16,-6-3-5 0,1-1 0 15,-2-8 3-15,-4 0 1 16,-1 0-7-16,-4-8 2 0,-9-18 1 16,0-6 0-16,0-12 1 15,-9-13 1-15,-4-12 0 0,-1-9 4 16,-12-7-6-16,-2-8 6 15,0-2 3-15,-4 7 7 16,3 9 35-16,4 19 26 0,9 11 7 16,4 17-21-16,-1 7-20 15,13 13-24-15,0 3-9 16,5 33-1-16,15 18 0 16,13 15-5-16,7 12 3 15,11 5-3-15,-4-3-3 16,-3 0-4-16,1-6-6 0,-9-8-20 15,1-9-17-15,-9-11-49 16,-8-4-86-16,2-8-52 0,-10-6-14 16,-6-6-29-16</inkml:trace>
  <inkml:trace contextRef="#ctx0" brushRef="#br0" timeOffset="10155.99">13014 6276 160 0,'-22'-12'251'0,"6"4"-86"16,7-4-52-16,-5 3-44 16,14 2-16-16,0-2-2 15,0 1-19-15,0-4-17 0,4 0-27 16,9-4-15-16,6-5-13 16,6-3-26-16,2 0-32 0,3-1-58 15,-1 0-60-15</inkml:trace>
  <inkml:trace contextRef="#ctx0" brushRef="#br0" timeOffset="10715.73">13724 5031 59 0,'-28'-45'224'16,"-5"4"-23"-16,1 8-38 0,4 9-40 15,2 8-53-15,7 4-30 16,-1 3-13-16,4 9-1 0,3 0 1 16,-3 17 18-16,4 15-4 15,1 18 2-15,2 26 15 16,9 38 10-16,12 33-14 0,3 19-21 16,9 15-16-16,10-3-3 15,3-12-11-15,3-11-5 0,0-16-7 16,2-21-2-16,-2-19-27 15,-4-23-78-15,-3-19-82 16,-9-15-32-16,-8-22-48 16</inkml:trace>
  <inkml:trace contextRef="#ctx0" brushRef="#br0" timeOffset="10867.24">13550 6240 418 0,'-32'-33'273'0,"2"9"-105"16,15 0-85-16,3 4-57 15,12-1-5-15,0 0 21 0,0 1 1 16,4-5-28-16,12-4-24 16,7-7-34-16,19-8-51 15,6-6-73-15,6 2-57 16,-3-1-39-16</inkml:trace>
  <inkml:trace contextRef="#ctx0" brushRef="#br0" timeOffset="11314.59">14519 4494 114 0,'-14'-38'268'0,"-3"14"-78"15,6 8-61-15,-3 8-51 0,2 8-36 16,0 0-7-16,-1 24 5 16,2 26 25-16,-5 22 12 0,3 30 9 15,13 16-9-15,0 15-28 16,20 10-18-16,22 4-19 0,18-4-1 16,21-8-16-16,12-17-15 15,13-17-5-15,4-19-36 0,3-25-108 16,6-21-82-16,-10-24-68 15</inkml:trace>
  <inkml:trace contextRef="#ctx0" brushRef="#br0" timeOffset="12612.67">15433 4440 181 0,'-7'-28'209'0,"-5"8"-56"16,0 3-14-16,2 5-27 0,2 0-23 15,0 8 0-15,8 4 13 16,0 0-7-16,-6 0-32 16,6 11-27-16,0 11-13 15,0 10-3-15,6 12-6 0,7 10-2 16,4 4-8-16,-1-11-8 16,3-2-3-16,-3-12-1 0,1-8-5 15,-2-14-20-15,-1-11-1 16,-3-11-3-16,3-23 2 15,-6-24 0-15,0-10 14 0,-5-14 7 16,-3-7 8-16,0 3 6 16,0 6 1-16,-8 10 4 0,0 18 12 15,8 10 3-15,-12 18 1 16,4 8-9-16,8 16-4 16,0 21 3-16,8 19 3 15,4 22 4-15,9 10-4 0,3 10-6 16,7-1-7-16,9-3-1 15,-6-9 2-15,0-4-1 16,-3-13-10-16,-2-10-13 0,-1-10-12 16,-4-8-38-16,-7-8-111 15,-5-16-78-15,0 0-46 0</inkml:trace>
  <inkml:trace contextRef="#ctx0" brushRef="#br0" timeOffset="13561.26">16173 3911 358 0,'0'-44'166'0,"0"6"-43"0,0 10-33 16,0 8-21-16,-9 8-6 16,9 3 1-16,0 9-3 0,0 26-8 15,6 17 2-15,8 23 0 16,12 20-19-16,2 11 0 16,5 8-18-16,-1-3-10 0,1-12 4 15,-6-12-6-15,-2-21-5 16,-9-13-1-16,-3-16 1 0,-5-7 9 15,-8-21 3-15,-8-12-17 16,-8-21-6-16,-9-24 12 16,-4-16-11-16,1-20 2 15,-2-21-3-15,4-13-11 0,1-14-2 16,5-2 11-16,8 8 4 16,12 13 0-16,0 20-1 0,0 26 0 15,12 18 2-15,8 17-4 16,8 26 8-16,9 15 6 15,7 36 7-15,2 21-7 0,-6 24 2 16,-12 16-1-16,-8 9-3 16,-7 5 2-16,-13-5 2 15,0-18-5-15,-8-14 0 16,-6-17 0-16,6-17-3 0,8-11 7 16,0-9-13-16,0-7-17 15,0-13-23-15,0-8-9 0,14-13 1 16,6-2 21-16,8-2 17 15,0 4 6-15,9 14 10 0,-1 7 4 16,2 7 7-16,-6 14-3 16,1 11 9-16,-11 13 0 15,0 7-2-15,-14 5 3 16,-8 1 1-16,0-2-10 0,-16-6-3 16,-4-5 1-16,-5-5-10 15,-3-6-9-15,-6-11-32 0,2-7-89 16,-4-16-60-16,-1-16-53 15</inkml:trace>
  <inkml:trace contextRef="#ctx0" brushRef="#br0" timeOffset="14043.15">16814 3126 342 0,'17'-34'146'0,"0"20"-47"15,3 14-19-15,0 24-19 0,8 21 0 16,4 27 29-16,1 26 17 16,4 20-9-16,-1 13-30 0,-1 3-20 15,7-8-17-15,-5-9-16 16,-4-10-10-16,-9-22 0 16,-5-16-3-16,-2-16-3 0,-6-20 3 15,-6-12 3-15,-5-21-1 16,-13-14-12-16,-10-26-6 0,-10-29 6 15,-12-33 0-15,-7-24-2 16,-5-20 10-16,0-5-2 16,2 5 3-16,4 15-7 15,16 25 14-15,5 25-1 0,10 17 7 16,20 10-11-16,8 17-2 16,20 14-1-16,18 23 2 15,19 19 6-15,11 22 10 0,6 25-14 16,0 22 0-16,-6 24 4 15,-2 8-5-15,-14 12 4 16,-15-2-9-16,-9-9 3 0,-11-7-1 16,-13-17-7-16,-12-15-1 15,0-13-19-15,-8-15 1 0,-8-9-5 16,-8-13-26-16,-9-12-54 16,-4-8-45-16,1-12-16 15,-2-17-25-15,3-15-19 16</inkml:trace>
  <inkml:trace contextRef="#ctx0" brushRef="#br0" timeOffset="14559.43">17372 2679 23 0,'4'-14'42'16,"-2"2"23"-16,3 5 43 0,-2 2 42 15,-3 2-55-15,0 3-26 16,0 0-17-16,0 0-15 16,0 0 1-16,5 8 2 15,3 7 15-15,1 6-21 16,2 4-14-16,7-1-11 0,-4 0-4 16,8 0-2-16,-3-7-3 15,-2-4-5-15,1-13-5 16,-7 0-2-16,0 0 9 0,1-17 0 15,1-3 1-15,0-4 3 16,-9-2 2-16,-4 2 5 16,0 8 4-16,0-1 0 0,0 5 7 15,0 5-2-15,0 7-6 16,0 0-4-16,0 0-5 16,0 0-1-16,4 0-6 15,1 0-6-15,1 0-5 16,2 7-17-16,1 1-23 0,-1 5-83 15,0-13-106-15</inkml:trace>
  <inkml:trace contextRef="#ctx0" brushRef="#br0" timeOffset="14841.77">17639 2311 470 0,'-8'-40'191'15,"8"4"-90"-15,0 3-49 16,11 4-21-16,10 9 0 0,15 12 23 16,13 8 23-16,18 36 33 15,13 21-7-15,9 23-32 16,0 28-10-16,-3 9-24 0,-13 10-7 16,-16 7-13-16,-13 4-4 15,-19 1-9-15,-17-1-3 16,-8-3-10-16,-17-10-12 0,-11-5-54 15,-4-19-125-15,-6-15-48 16,3-17-49-16,-3-21-1 16</inkml:trace>
  <inkml:trace contextRef="#ctx0" brushRef="#br0" timeOffset="15059.45">18683 2426 444 0,'0'-29'229'0,"0"8"-98"16,0 6-65-16,0 6-29 0,0 9-12 15,0 0-5 1,0 0-5-16,0 0-7 0,5 0-2 16,-4 0-6-16,4 0 0 0,-1 0 0 15,-4 0-10 1,0 0-18-16,0 0-287 15,0 0 3-15</inkml:trace>
  <inkml:trace contextRef="#ctx0" brushRef="#br0" timeOffset="15274.6">19101 2878 402 0,'23'12'258'0,"-1"-5"-64"15,-6 3-28-15,0 5 19 16,6 5 4-16,-5 5 5 16,9 3-4-16,-3 5-39 0,2 0-61 15,-9-2-62-15,-3 7-28 16,-13 7 0-16,-7 12 0 16,-27 15-157-16,-22 18-287 0,-29 8-113 15</inkml:trace>
  <inkml:trace contextRef="#ctx0" brushRef="#br0" timeOffset="17006.11">13088 9829 23 0,'0'-8'58'16,"-14"4"32"-16,14 1 28 15,-8 3 0-15,8 0-40 16,-8 0-24-16,8 0-15 0,-9 0-18 15,9 0-4-15,-8 0-7 16,8 0 1-16,0 0-1 0,0 0-1 16,0 0 0-16,0 0-3 15,0 0 10-15,0 0-3 16,-8-4 5-16,8-5 4 0,0 6-7 16,-6-1 1-16,6-4 1 15,0-1 0-15,0 1-4 16,0 0-6-16,0-5-1 0,0 1 0 15,6-4 1-15,2-1-4 16,5 1-3-16,-1 1 0 16,13-18 0-16,-10 17 1 15,7 4 1-15,-6-1-4 16,4 1-2-16,1 3 5 16,-2 2-3-16,-2-2 2 0,-1 6-3 15,1 3 4-15,-7 0 3 16,-1 0-4-16,4 0-2 15,-5 0 4-15,1 0-6 0,-6 0 4 16,2 0 1-16,-5 0-2 16,0 0 2-1,4 7-1-15,-1 1 0 16,0 0 5-16,2 5-10 0,-5-6 7 16,3 6-4-16,6 0 1 15,-4 4-2-15,3-3 4 16,-5 7 3-16,5 0-6 0,1-1 8 15,-1 4-9-15,1-4 4 16,-6 2-5-16,-3-3 2 16,0-3 0-16,0 5 3 0,0 4-8 15,0-1-19-15,0-1-51 16,-8-1-36-16,8-10-103 0</inkml:trace>
  <inkml:trace contextRef="#ctx0" brushRef="#br0" timeOffset="18086.64">14813 10000 101 0,'0'-40'229'0,"0"-1"-86"15,0 5-52-15,0 3-43 0,0 4-22 16,0 6-8-16,0 6 3 16,0 5 4-16,0 4-4 0,0 3-9 15,0 5 4-15,0 13 14 16,8 12 2-16,8 14-10 15,0 14-3-15,3 9-1 16,7 7-12-16,2 4-4 0,5-2-6 16,-1-11 10-16,5-6-8 15,3-14 2-15,1-16-7 16,-1-12-2-16,2-12-5 0,-2-12-3 16,-3-12 0-16,-6-9-3 15,-6-7 5-15,-4-13 0 0,-10-5 12 16,-6-4 0-16,-5 2 0 15,0 3 8-15,-11 5-5 16,-2 7 2-16,0 11 8 16,13 7 2-16,-8 10-5 0,8 4 2 15,0 13-6-15,0 0 6 16,0 17-3-16,12 7-2 16,5 0-3-16,2 5 6 0,6-4-4 15,4-1 0-15,2-7-6 16,7-9 4-16,-2-8 1 0,1-4 1 15,-1-10-3-15,-3-5 0 16,-9-9 2-16,-5-1-2 16,-5-8-2-16,-10-3 3 0,-4-8 4 15,-12-7-2-15,-5-2-2 16,-3 5 1-16,0 4-1 16,-5 3 5-16,5 8-1 15,4 7-4-15,0 11 1 0,3 2 2 16,13 6-10-16,-12-1-10 15,4 3-19-15,8 1-94 0,-8-4-83 16,8-4-11-16</inkml:trace>
  <inkml:trace contextRef="#ctx0" brushRef="#br0" timeOffset="18536.68">15579 9033 328 0,'0'-21'175'15,"0"0"-76"-15,0 1-34 0,0-1-15 16,0 2 5-16,0 2 5 16,0 5-16-16,9 3-3 0,4 6-6 15,7 3 17-15,6 20-12 16,8 12-3-16,6 9 1 16,11 12-16-16,1 13-7 0,0 7-5 15,2 8-5-15,-2 5 1 16,-3-5-4-16,-6-3-1 0,-4-14 1 15,-7-12-3-15,-7-11-2 16,-6-7-2-16,-2-13 4 16,-9-10 2-16,-4-11 2 15,-4-11-8-15,0-15 3 0,0-15 4 16,-12-11-4-16,12-11 1 16,-9 5 2-16,9-9-3 0,0 7 2 15,0 3 3-15,0 7-3 16,0 10-2-16,13 8 4 15,3 7 4-15,7 13-1 0,7 8 0 16,5 4 8-16,8 16-12 16,1 4 7-16,-1 8-7 0,3 1 4 15,-2 0-9-15,-2-1 2 16,-2-3-8-16,-8-5-17 0,-4 1-21 16,-3-10-106-16,-9-3-122 15,-12-8-46-15</inkml:trace>
  <inkml:trace contextRef="#ctx0" brushRef="#br0" timeOffset="18767.23">16681 8856 178 0,'0'-48'229'0,"-13"4"-85"16,13 11-57-16,-9 8-27 0,9 5-14 15,0 13 0 1,0 7 11-16,14 14 1 0,6 16-11 15,4 11 0-15,8 12-17 16,1 4-8-16,3 0-8 0,-3-1-7 16,-1-3-2-16,-2-4-3 15,-1-8-9-15,-7-9-3 0,-5-4-20 16,-5-7-81-16,-12-9-66 16,0-12-42-16,-17-7-13 0</inkml:trace>
  <inkml:trace contextRef="#ctx0" brushRef="#br0" timeOffset="19043.09">16490 8331 397 0,'-40'-44'165'0,"7"8"-70"0,4 11-37 16,9 10-25-16,9 2 0 16,1 9 4-16,10 4 2 0,0 0-14 15,10 0-14-15,4 0-6 16,8 8 0-16,-3-8-4 15,-2 0-3-15,-2 0-1 0,-6-8-4 16,-1-7 3-16,-8-8-3 16,0 4 4-16,-11 3-3 0,-1 4 6 15,-5 2-3-15,-8 10 1 16,5 0 0-16,-5 0-2 16,5 0-2-16,3 18-10 15,6-2-34-15,3 0-62 0,8-4-72 16,0-12-32-16</inkml:trace>
  <inkml:trace contextRef="#ctx0" brushRef="#br0" timeOffset="19317.91">16782 7852 192 0,'0'-16'252'0,"0"4"-72"16,0 3-63-16,0 6-50 15,5 3-22-15,7 12 0 0,7 16 2 16,11 20 16-16,10 19 7 16,14 14 5-16,6 16-4 15,5 12-17-15,-1 5-17 0,-2-1-19 16,-5-6-9-16,-9-4-4 16,-12-15-4-16,-3-5-13 0,-14-10-24 15,-2-9-42-15,-9-11-81 16,0-7-53-16,-8-14-46 0,0-15-13 15</inkml:trace>
  <inkml:trace contextRef="#ctx0" brushRef="#br0" timeOffset="19707.14">17399 8494 86 0,'0'-15'153'0,"9"3"6"16,2 3-64-16,3 9-37 0,1 0-23 15,2 0-17-15,7 0-6 16,0 0-6-16,1-7-5 16,-5-6 4-16,0-2-5 0,2-7-2 15,-8-2 6-15,-2-9-4 16,-4 0 0-16,-8-3 1 0,0-4-2 16,0-5 10-1,-11 0 13-15,-6 4 7 0,2 8 7 16,-2 5 16-16,-5 8-4 15,0 11-8-15,-3 9-10 16,4 21 2-16,2 12 10 0,5 20 13 16,8 11-8-16,6 10-2 15,6 4-3-15,11-5-6 0,7-9 6 16,14-11-5-16,2-12-9 16,8-16-8-16,8-10-4 15,6-15-7-15,3-7-7 0,1-14 0 16,3-3-2-16,-9-9-21 15,-6-3-110-15,-14-5-124 16,-15-8-85-16</inkml:trace>
  <inkml:trace contextRef="#ctx0" brushRef="#br0" timeOffset="20117.14">18833 6993 229 0,'-20'-46'254'0,"-6"7"-82"16,7 2-70-16,-1 9-49 16,8 7-28-16,-2 8-3 0,6 5 15 15,0 8 10-15,0 28 8 16,8 26 28-16,0 32 16 16,0 35-13-16,13 34-8 0,16 21-31 15,10 7-8-15,23-4-17 16,12-16-7-16,13-22-7 0,12-17-4 15,3-24 1-15,-1-22-10 16,5-21 0-16,3-24-39 0,0-20-62 16,1-24-119-16,-5-16-58 15,5-17-24-15</inkml:trace>
  <inkml:trace contextRef="#ctx0" brushRef="#br0" timeOffset="23095.63">19995 6366 303 0,'-17'-25'169'0,"1"5"-47"16,3 1-42-16,5 1-4 16,0 6-1-16,-1 4 13 0,9 5-12 15,-6 3-25-15,6 7-12 16,0 22 11-16,3 20 15 15,14 23 3-15,2 18-27 0,16 12-2 16,4 3-12-16,9 7-11 16,4-8-6-16,7-7-2 0,1-11-4 15,4-9 0-15,-2-15-5 16,-2-9 6-16,2-18-4 16,-5-5-7-16,-10-14-3 15,-6-4 0-15,-3-12-13 0,-6 0-15 16,-4 0-5-16,-7-8-39 15,-5-3-60-15,-3-10-14 0,-9 1-9 16,-4-5-8-16,-12 1-23 16,-9-5 21-16</inkml:trace>
  <inkml:trace contextRef="#ctx0" brushRef="#br0" timeOffset="23495.84">19808 7074 91 0,'-40'16'218'0,"6"-4"-59"16,9-12-47-16,11 0-31 15,6 0-25-15,8 0-10 16,3-12-14-16,16-7-8 0,23-11-5 16,18-6-9-16,18-10-1 15,11 2-9-15,4 0 4 0,5 0 0 16,-5 3-6-16,-7 3-1 15,-9 5-2-15,-12 5-1 0,-8 5-3 16,-13 2-3-16,-11 8-7 16,-9 1-15-16,-5 0-49 15,-5 4-38-15,-6-1-61 0,-8 2-2 16</inkml:trace>
  <inkml:trace contextRef="#ctx0" brushRef="#br0" timeOffset="23874.88">21233 6418 119 0,'-14'0'221'16,"8"9"-76"-16,-2-9-50 0,8 0-33 16,0 0-15-16,0 0 7 15,3 0-3-15,14-9-12 0,10-6-10 16,16-10-2-16,0-7-3 16,10-5-8-16,4 0 1 15,0 0-7-15,-9 5-6 0,-12 7 0 16,-7 9 0-16,-8 4 5 15,-3 3-1-15,-12 7 4 0,-3 2 0 16,-3 0-8-16,0 0 1 16,0 0-17-16,0 0-6 15,0-6-47-15,0 6-59 16,0-7-51-16,0-1-68 16</inkml:trace>
  <inkml:trace contextRef="#ctx0" brushRef="#br0" timeOffset="24179.06">22036 5909 253 0,'0'0'227'0,"0"0"-47"15,0-2-50-15,0-4-35 0,0-2-24 16,8 1-13-16,9-6-14 15,9-7-12-15,5-5-11 16,11-3 0-16,1 0-7 0,2-1-5 16,-8 1-4-16,-6 7-5 15,-6 5 1-15,-5 3 4 0,-3 1-6 16,-9 9 4-16,0-1-8 16,-8 4-11-16,0 0-15 15,0 0-54-15,0 0-79 16,-8 0 1-16,-3-12 3 0,-3 0-77 15</inkml:trace>
  <inkml:trace contextRef="#ctx0" brushRef="#br0" timeOffset="24493.54">22114 4831 396 0,'-16'-21'169'15,"8"5"-82"-15,16 1-43 16,20-7-21-16,20 2-6 16,26 1-1-16,16 6-3 15,20 13 16-15,6 20 8 0,6 17-11 16,-7 16-4-16,-10 11-4 16,-8 14 0-16,-15 12 1 0,-18 12 12 15,-15 8 8-15,-12-1 7 16,-12-2-12-16,-11-6-10 15,-5-8-14-15,-9-6-4 0,0-15-2 16,0-7-1-16,-12-15-14 0,12-10-20 16,-8-11-76-16,1-18-116 15,-6-18-102 1</inkml:trace>
  <inkml:trace contextRef="#ctx0" brushRef="#br0" timeOffset="24793.21">23537 4311 405 0,'-14'-10'190'0,"6"6"-96"16,8 4-51-16,0 0-17 0,4 14-7 15,8-1-13 1,5-2 0-16,6 1-7 0,2-1-1 15,3-1 2-15,-3-10-3 16,-4 0-5-16,-7 0 2 16,-5 0 11-16,-9 0-2 0,0-5-3 15,-12-4 7-15,-7-2 5 16,-7-2-9-16,1 1 2 0,-2 5-7 16,-3 7-4-16,7 7-22 15,-1 10-41-15,0 6-65 16,-1 1-106-16</inkml:trace>
  <inkml:trace contextRef="#ctx0" brushRef="#br0" timeOffset="25042.83">24043 5047 531 0,'28'0'253'0,"6"0"-89"15,-3 12-45 1,10 5 36-16,0 0 36 16,-4-1-36-16,-1 0-25 0,-7-1-45 15,-9 11-16-15,-9 2-28 16,-8 9-13-16,-3 14-21 0,-23 28-67 16,-22 13-210-1,-15 15-208-15,-22 7-16 0</inkml:trace>
  <inkml:trace contextRef="#ctx0" brushRef="#br0" timeOffset="26308.11">6724 646 387 0,'0'-27'215'0,"0"2"-46"16,0 8-34-16,0 5-34 16,0 8-30-16,0 4-30 0,0 0-26 15,0 16 4 1,8 18-2-16,11 22 8 15,14 25 6-15,13 21-6 0,5 19-6 16,3 10-5-16,-1-1-7 16,-2-11-2-16,-2-13-5 15,-3-21 0-15,-5-16 0 16,-5-16-11-16,1-16-7 16,-6-17-29-16,-1-20-38 0,-11-4-66 15,-3-19-53-15,-2-19-14 16,-14-14-34-16</inkml:trace>
  <inkml:trace contextRef="#ctx0" brushRef="#br0" timeOffset="26515.51">6528 1399 298 0,'-44'0'194'16,"16"0"-59"-16,16-7-60 15,16-9-34-15,19-14-10 16,25-14-12-16,23-13-8 16,14-8 0-16,13-8-11 15,2-1-2-15,-2 5-5 16,-8 5-15-16,-13 2-38 0,-15 10-82 16,-14 7-104-1</inkml:trace>
  <inkml:trace contextRef="#ctx0" brushRef="#br0" timeOffset="26839.87">7373 844 177 0,'-15'14'198'0,"-2"-1"-75"16,4-1-40-16,1 0-15 0,5-5-21 16,7-7-6-16,0 0 6 15,0 0 4-15,0 0-18 16,4 0-6-16,16-7-15 16,13-10-2-16,10-11-6 15,11-5-3-15,3 2-9 0,-1-7 0 16,1 7-23-16,-9 2-35 15,-2 1-38-15,-10 7-1 16,-8 3-35-16,-7 11-27 16,-8 7 32-16</inkml:trace>
  <inkml:trace contextRef="#ctx0" brushRef="#br0" timeOffset="27173.47">7633 1026 36 0,'-12'12'84'0,"4"0"73"15,0-12-4 1,0 7-34-16,0-7-34 0,0 9-15 16,8-9-11-16,0 0 8 15,0 0 14-15,0 0-16 16,0-4-25-16,3-4-16 15,10-8-12-15,14-8-6 0,11-5 0 16,6 1-6-16,5-1 1 16,-5 1-3-16,-4 2 0 15,-7 10-1-15,-9 4-2 16,-2-1-3-16,-11 6 2 0,-3 2-18 16,1 5-46-16,-5 0-57 15,-4 0-26-15,4-7-39 16,-4-2-19-16</inkml:trace>
  <inkml:trace contextRef="#ctx0" brushRef="#br0" timeOffset="29036.72">8169 292 5 0,'0'0'9'0,"0"0"6"15,0 0 9-15,0 0 8 16,0 0 10-16,0 0 5 0,0 0 8 16,0 0 10-16,0 0 9 15,-8 0-9-15,8 0-26 16,0 0-11-16,0 0-2 0,0 0-6 16,0 9 3-1,-9-2 3-15,9-7 4 0,0 13-3 16,0-4-4-16,0-1-1 15,0 0-5-15,0-1-4 16,0-7-1-16,-8 8-5 16,8-8 1-16,0 0-1 0,-8 0-5 15,8 0 0-15,0 0 0 16,0 0 2-16,0 0-2 16,0 0-1-16,0 0-2 0,0 0 9 15,0 0-7-15,0 0 0 16,0 0 2-16,0-8-1 15,0 1-2-15,0-6-2 16,0 1-5-16,5-5 9 16,3-2-8-16,4-2 3 15,0 1 3-15,5-4-3 0,-1 3 1 16,1 5 3-16,-2 4 0 16,2-1-1-16,-1 2-1 15,4 2 6-15,-3 9-5 0,-1 0 1 16,0 0 4-16,0 20 1 15,1 10 0-15,-6 2 1 16,2 9 1-16,-5 2 0 0,0 2-2 16,0 0 1-1,-5-4-2-15,-3-1 2 0,0 2-2 16,0-10-3-16,0 1 4 16,0-4 1-16,0-6 6 15,0 3-3-15,-11-3 4 16,-5 2-10-16,-8-1 2 0,-4 1 0 15,-1-5-5-15,-4 1 4 16,5-2-7-16,-1 2 5 16,1-4-5-16,6-5 4 0,4-1-1 15,1-11 4 1,4 8-3-16,1-8 2 0,12 0-3 16,-7 0 9-16,7 0-5 15,-8 0 6-15,8 0-2 16,0 0 3-16,0 0-5 0,0-3-4 15,0-2 6-15,0 1-9 16,0 1 2-16,0-1-2 16,0-5-4-16,0 6 7 15,0-2-3-15,0 5-2 0,0 0 4 16,0 0-6 0,0 0 5-16,0 0 1 15,0 0-5-15,0 0 4 0,0 0-3 16,0 0 0-16,0 0 5 15,0 0-5-15,0 0 0 16,0 0 0-16,0 0 8 16,0 0-7-16,0 0 4 15,0 0-8-15,0 0 4 0,0 0-1 16,0 0 4-16,0 0 1 16,0 0-4-1,0 0 3-15,0-4-1 16,0 2-1-16,0-4 3 0,0 1-3 15,0 5-3-15,0 0 7 16,0 0-11-16,0 0 9 16,0-4 1-16,0 1-2 15,0-6-1-15,0 6 5 16,8-6-2-16,8 2 2 0,8-5-4 16,8 3 2-16,5-4 1 15,8 6-2-15,0-2 4 16,3 2-4-16,1 2 0 15,3-3 0-15,2 4-2 0,-5 0-1 16,-9 1 0-16,-9-1 3 16,-6 4 2-16,-9 0-8 15,-2 0 7-15,-7 0 0 16,-4 0-9-16,-3 0-15 16,0 0-26-16,-10 0-34 0,-4 0-45 15,-2-10-62-15,-4 3-54 16</inkml:trace>
  <inkml:trace contextRef="#ctx0" brushRef="#br0" timeOffset="29573.89">8868 195 52 0,'-9'0'152'15,"-2"0"50"-15,-2 0-61 16,5 0-40-16,8 0-36 16,-8 0-16-16,8 11-14 15,0 6-2-15,0 9 4 0,0 5-6 16,8 2-9-16,5-4-5 15,3-5-6-15,4-3-8 16,-4-9-3-16,1-4-1 0,-7-8 6 16,-1 0-5-16,-9 0 3 15,0-13-3-15,0-6 0 16,-12-3-4-16,1-1 8 16,3-3-6-16,-2 7-4 15,2-2 8-15,0 9-8 0,8-1-3 16,-8 5-10-16,8 4-18 15,-7 0-48-15,7 4-55 16,0-3-90-16</inkml:trace>
  <inkml:trace contextRef="#ctx0" brushRef="#br0" timeOffset="29968.76">9080 634 67 0,'-9'10'187'0,"9"-10"0"16,-13 0-53-16,13 0-31 0,-12 0-11 16,12 0-30-1,-8 0-6-15,8 0-13 0,0 0-8 16,0-5-6-16,-7 0-4 0,7-2 1 15,-8 1 7-15,8-1-3 16,0 4 1-16,0-2-1 16,-9 5-4-16,9 0-2 15,-8 0-10-15,8 0 1 16,0-4-2-16,0 0-1 16,0 0-1-16,0 4-2 0,8 0 7 15,4 0-3-15,4 0-4 16,-3 0 2-16,-2 12-6 15,3 1-1-15,-11 7-3 0,-3 16-40 16,-25 17-69-16,-10 17-145 16,-18 6-121-16</inkml:trace>
  <inkml:trace contextRef="#ctx0" brushRef="#br0" timeOffset="49453.48">4356 2988 31 0,'-32'0'53'0,"-1"0"40"16,-4 12 48-16,-2-5-25 16,2 7-44-16,3-7-28 15,10-7-17-15,5 12-6 16,6-12 1-16,4 0 3 16,9 0 11-16,14-4-13 15,26-16-6-15,25-12-10 16,28-14 2-16,24-14-5 15,23-18-2-15,5-12-2 16,6-3 5-16,-5-6-2 16,-12 7-2-16,-12 10 1 15,-21 16-1-15,-19 18 1 16,-25 10 1-16,-17 14-5 16,-17 9-1-16,-14 7-4 15,-9 8-5-15,-20 16-11 16,-5 8-45-16,-2-2-105 15,-6-3-61-15</inkml:trace>
  <inkml:trace contextRef="#ctx0" brushRef="#br0" timeOffset="50103.13">5331 2149 51 0,'0'-26'120'16,"0"3"42"-16,0 2-53 15,0-4-49-15,8 2-21 16,0-1-19-16,5 3-7 16,1 4-7-16,8 10-5 15,-2 7 7-15,3 20 5 16,11 16 20-16,3 22-4 16,2 15-1-16,3 8-4 15,-2 5-10-15,0 2-4 16,5-6-2-16,-3-8-7 15,-10-12 1-15,-4-19 2 16,-9-5-2-16,-1-14 4 16,-10-12 4-16,-8-12-4 15,-8-3-2-15,-13-18-2 16,-12-15 0-16,-7-18-1 16,-9-11-1-16,-3-13 2 15,-2-3-2-15,2-2 2 16,8 3-2-16,3 6 4 15,8 14 4-15,4 7 0 16,10 12 2-16,5 9 0 16,14 7 3-16,-6 6-4 15,6 2-7-15,6-4 1 16,19 1-1-16,21-8-3 16,14-1 1-16,18 3-3 15,7 3 2-15,-3 10-1 16,-9 13-6-16,-10 17 2 15,-6 11 4-15,-11 13 0 32,-11 12 2-32,-10 13-2 0,-16 10 6 0,-21 9-3 15,-18 1 6-15,-5-5-4 16,-5-10 0-16,1-11-2 16,8-15 3-1,3-8-6-15,8-12 6 16,3-10-3-16,4-5 1 15,5 2-19 1,0 0-18-16,-11 0-89 16,-14 0-192-16</inkml:trace>
  <inkml:trace contextRef="#ctx0" brushRef="#br0" timeOffset="51284.25">1312 3788 48 0,'11'-23'67'16,"-8"7"25"-16,-3 3 20 15,0 9-9-15,0 4-39 16,0 12-19-16,0 16-12 16,0 14-7-16,8 18 1 15,9 13-8-15,3 18-7 16,5 6 2-16,3 9-6 15,9-4-4-15,0-8 2 16,3-18-4-16,1-10-3 16,0-13 3-16,-1-13-8 15,1-11 2-15,-1-8-4 16,-3-21 2-16,-5 0-7 16,-4 0-8-16,-7-14-28 15,-12-6-135-15</inkml:trace>
  <inkml:trace contextRef="#ctx0" brushRef="#br0" timeOffset="51567.86">1062 4696 45 0,'-27'0'53'15,"15"0"21"-15,12-8 23 16,20-12 23-16,16-16-49 15,21-17-28-15,19-16-14 16,15-13-7-16,11-3-2 16,-1-1-7-16,-4 5-7 15,-12 12-6-15,-12 12 3 16,-11 12-2-16,-14 12-1 16,-11 8 0-16,-12 14-5 15,-7 11-10-15,-9 11 1 16,-9 14-7-16,0 12-1 15,-12 8 1-15,-12 0-166 16</inkml:trace>
  <inkml:trace contextRef="#ctx0" brushRef="#br0" timeOffset="52597.71">831 5837 100 0,'-43'41'159'16,"4"-10"-18"-16,11-9-53 16,13-10-34-16,15-12-25 0,21-21-9 15,23-23-11-15,41-34-1 16,53-31-6-16,52-29 1 15,47-18 3-15,30-15-4 16,18-8 0 0,-10 0 2-16,-22 7-1 15,-30 18-2-15,-32 20 0 16,-36 27 3-16,-33 27-2 16,-35 18 7-16,-22 17 16 15,-23 13 25-15,-18 7 9 0,-8 11-9 16,-4 4-17-16,-4 6-18 15,0 4-8-15,-3 0-7 16,8 14 7-16,6 9-6 16,14 18-1-16,11 15 6 15,21 18 0 1,17 15 0-16,16 5-2 0,10 8-2 16,7 0-2-1,2-4 1-15,-7-10-3 0,-17-5 7 16,-11-14-5-16,-17-12-1 15,-12-9-2-15,-13-11 5 16,-12-4-4-16,-12-8-3 16,-16-2 6-16,-16 16 2 15,-20 8-5-15,-29 31 3 16,-37 31-4-16,-39 34-2 16,-43 32-1-16,-23 25 3 15,-24 14 2-15,-26 11 1 16,-18-1-2-16,-10 3 5 15,5-7 0-15,17-12-2 16,20-25 1-16,31-24 4 16,40-29-3-16,31-24 0 15,35-24-1-15,33-25 2 16,21-16 1-16,19-17 5 16,17-8-1-16,16-16 1 15,5-5 0-15,6-2-6 16,0-5 4-16,3-1 3 0,-2 6 1 15,-3-1 3-15,-6-5 2 16,0-3-4 0,2-12-4-16,-5-22-10 15,0-19 6-15,-11-21-2 16,-10-19-9-16,-9-18-2 16,-9-7 4-16,-15-9 4 15,-11-7-2-15,-3-2 5 16,-1 2-4-16,-1 7 6 0,10 10-6 15,12 15 2-15,6 17 1 16,5 10-4-16,12 15 0 16,11 6-2-16,0 9 4 15,14 11 1-15,0 15-4 16,0 5 3-16,0 7-9 16,0 7 3-16,0 7 2 15,0 1-2-15,0 4-1 16,0 4-3-16,9 0-13 15,4 0-16-15,-2 0-24 16,6 12-30-16,-2 4-21 16,2 5-61-16</inkml:trace>
  <inkml:trace contextRef="#ctx0" brushRef="#br0" timeOffset="53280.31">1859 5796 303 0,'0'-45'139'16,"0"4"-48"-16,0 0-42 15,0 9-18-15,0 7-11 16,0 9-12-16,3 9-6 15,3 7 0-15,2 12 2 16,-1 12 10-16,-4 16-6 16,-3 5 2-16,0 9-4 15,0-1-6-15,0-8 3 16,-6-6 2-16,-3-5-4 16,9-14 4-16,-9-9 0 15,9-13-2-15,0-19-6 16,0-25-1-16,0-14-1 15,18-9 8-15,2-5-3 16,8 5 2-16,4 4-5 16,6 16 0-16,2 13 0 15,-1 12 5-15,2 15 0 16,5 18 1-16,-2 22-1 16,-4 19 0-16,-7 19 3 15,-8 12-3-15,-10 16 5 16,-6 14-5-16,-9 3 3 15,-12 3-2-15,-8-5-3 16,-14-12 4-16,-2-15-7 16,-1-14 0-16,-3-19 8 15,4-11 1-15,-2-17-1 16,7-24-3-16,7 0 9 16,6-12 2-16,12-12-2 15,6-5-5-15,6-9-1 16,15-1 0-16,9-3-3 15,10-2-2-15,16-9 1 16,24-4 2-16,24-4-1 16,14-5 2-16,10 6 2 15,7 0-10-15,4 5 5 16,-11 20-15-16,-14 11-48 16,-16 3-116-16,-25 16-377 15</inkml:trace>
  <inkml:trace contextRef="#ctx0" brushRef="#br0" timeOffset="54595.21">7061 4330 31 0,'-49'33'44'0,"8"0"36"16,5-9 48-16,7-7-5 15,9-5-37-15,7-12-21 16,13 0-29-16,8-17-16 15,17-11-10-15,21-18-4 16,19-18 1-16,19-22-5 0,18-11-4 16,14-14 3-16,20 2 0 15,1 4 0-15,-2 5 0 16,-14 20-3-16,-23 20 3 16,-21 11-4-16,-21 12 1 15,-19 12 3-15,-12 8-4 16,-17 15-3-16,-16 2-1 15,-17 19 2-15,-12 6-7 0,-2-1-16 16,-1-4-80-16,-2-7-69 16</inkml:trace>
  <inkml:trace contextRef="#ctx0" brushRef="#br0" timeOffset="55594.7">7706 3386 14 0,'0'-20'29'16,"0"3"13"-16,0 2 15 15,0-2 28-15,0 1 50 16,5 4-44-16,1-1-36 0,4 5-32 16,-2 8-7-16,0 0-8 15,4 12 1-15,4 9 2 16,4 20 1-16,1 15-1 15,3 21-1-15,4 9 2 16,4 4-2-16,1 0-5 0,-4-9-4 16,-1-8 3-1,-3-15-6-15,-4-14 5 0,-5-8-1 16,-5-12 1-16,-2-3-1 16,-9-13 3-16,0-8-3 15,-12-15-7-15,-8-18 5 16,-10-17-3-16,-6-14 4 15,-8-14-1-15,-10-11-5 0,3-5 7 16,1 9-2-16,2 8 0 16,3 8 0-16,5 15 0 15,4 10 1-15,7 11-4 16,7 8 6-16,7 10 0 16,3 1-7-16,4 7 8 15,8 2-4-15,0 5 1 16,15 0-4-1,18 0 4-15,11-7 0 16,18-2-1-16,7-3 1 16,9-5 0-16,-2 2-3 15,6-6 2-15,-1 5 1 0,-1 0 0 16,-10 3-4-16,-10 6 3 16,-6 2-2-16,-15 5 1 15,-9 0-1-15,-11 0 2 16,-6 0 1-16,-5 21 10 15,-8 11-3-15,-13 12-2 16,-1 23 5-16,-12 19-7 16,1 6-4-16,2 1 6 15,-3 2-6-15,7-6 3 0,-1-12 1 16,4-9-3-16,3-1 1 16,2-10-1-16,2-13 1 15,1-7 0-15,8-4-4 16,-8-13 2-16,8-4 2 0,0-4-3 15,0-3 1-15,0-2 2 16,0-7 3-16,0 0-4 16,0 0 3-16,0 0-1 15,0 0 2-15,0 0 0 16,0 0-1-16,0 0 1 16,0 0 1-16,0 0-2 0,0 0 0 15,0 0 1-15,0 0 1 16,0 0 6-16,0 0-7 15,0 0 5-15,0 0 2 16,0 0-3-16,0 0-1 0,0-4-5 16,0 4 1-16,0 0 0 15,0 0 0-15,0-3-2 16,0 3 1-16,0-5-7 16,0 1 4-1,0 4 4 1,0 0-12-16,0 0 2 15,0 0-7-15,0 0 2 16,0 0-20-16,0 0-24 16,0 0-43-16,0 0-122 0</inkml:trace>
  <inkml:trace contextRef="#ctx0" brushRef="#br0" timeOffset="59071.54">9640 5909 6 0,'-9'-2'12'16,"1"2"6"-16,8-6 11 15,-8 2 16-15,8 4 23 0,0 0 27 16,-8-4 24 0,8 1-47-16,0 3-31 15,0 0-19-15,0-4-11 0,0 4-6 16,0 0 0-16,0 0-4 16,0 0 3-1,4 0-6-15,4 11 5 16,8 1-2-16,0 14-1 15,9 5 5-15,4 11 2 16,2 7-4-16,6 8 3 16,4 4 1-16,0 8 0 0,3 5-2 15,-4-2 7-15,2 2 1 16,-2-1-8-16,-3-4-2 16,-1-3 2-16,-3-6-6 15,0 1 3-15,-1-4-1 0,-4-8 0 16,5-1 1-16,-4-2-4 15,-2-6 4-15,-2 1-2 16,-1-1 2-16,1 1 0 0,-6 1 3 16,2-2-3-16,-4 0 6 15,2 1-5-15,-2 0 4 0,-1-1-1 16,5 5-3-16,-1-5-3 16,-1 6 3-16,3-2-5 15,-3-3 5-15,-3 2-1 16,6-3 2-16,-4 0 1 15,-1-4 0-15,-4-4-1 0,-1-2 3 16,0-10-4-16,-4 1 3 16,1 0-1-16,-1-6 1 15,0 1-6-15,1 4 3 0,2 10 9 16,0 5 0-16,7 10 3 16,-2 5-5-16,4 2 6 15,5 5-3-15,-7 5 3 0,4-11-8 16,-2-1-5-16,-4-8-1 15,0-11 4-15,-3-6-3 16,-4-5-6-16,-6-4-1 16,2-4 6-16,-2-3 0 0,-3-9 0 15,3 7 2-15,2-7-2 16,-5 0 4-16,0 0-7 16,0 8 5-16,4-8 0 0,-4 0-1 15,0 0 2-15,0 0-8 16,0 0 6-16,0 0-1 15,0 0 1-15,0 0-4 16,0 0 4-16,0 0-8 16,0 0 7-1,0 0-7 1,0 0 4-16,0 0 5 0,0 0-3 16,0 0 0-1,0 0-4-15,0 0-5 16,0 0-11-16,0 0-30 0,0 0-44 15,0 0-54-15,-12 0-75 16</inkml:trace>
  <inkml:trace contextRef="#ctx0" brushRef="#br0" timeOffset="59504.13">10448 8601 234 0,'-17'0'217'16,"5"0"-94"-16,12 0-58 0,0 0-35 16,0 0-15-16,0 0-8 15,16 0 2-15,8 0-8 16,18 11 2-16,9 1 2 0,14 10-1 16,6 2-4-16,-3-1 0 15,-3 3 1-15,0-2-1 0,-8-3 1 16,-4-6-1-16,-10-2-2 15,-5 0 4-15,-6-13-2 16,-7 0 4-16,-9 0 3 16,-5 0 1-16,-3 0 13 0,-2-9 3 15,-6-11-9-15,0-13-9 16,-14-6-1-16,3-11-3 16,-2-3 9-16,-3 3 17 0,4 7 3 15,-1 5-1-15,-2 6 5 16,3 7 11-16,-1 9 3 15,-4 8-8-15,-6 8-24 0,-19 12-12 16,-18 21-4-16,-16 7 3 16,-17 13-15-16,-6 4 1 0,-3 1-14 15,6 4-30 1,1-6-68-16,3 1-93 0,5-5-97 16</inkml:trace>
  <inkml:trace contextRef="#ctx0" brushRef="#br0" timeOffset="60535.77">29858 1941 338 0,'-14'-24'170'16,"6"8"-37"-16,8 3-40 16,-6 4-37-16,6 9-24 15,0 0-23-15,0 22-3 16,11 13 1-16,6 27 6 16,-1 28 6-16,1 18 2 15,-5 24 1-15,-4 10-3 16,-8 1-2-16,0-8-9 15,0-10-2-15,-13-14-2 16,6-22-4-16,7-20 2 16,-9-21 0-16,1-15 12 15,-5-16-1-15,-4-29-24 0,3-26-15 16,-3-30 0-16,1-33 9 16,-2-30-2-16,18-28 7 15,0-19 9 1,0-11-1-16,8 10 5 0,6 20 1 15,2 25 1-15,2 28 6 16,-4 30-4-16,3 22-2 16,-1 22-4-16,8 32 11 15,4 20-2-15,1 30 0 16,-4 23-1-16,-9 20-3 16,-4 12 0-16,-12 1-2 15,0-4 3-15,-12-12-7 16,1-18 4-16,3-15-4 15,8-13-2-15,0-14-1 16,0-10-14-16,11-20-6 16,21 0 3-16,16-8 3 15,17-4 2-15,5 5 5 16,0 7 8-16,-13 16 2 16,-13 15 5-16,-16 19 3 15,-17 11 16-15,-17 13 0 16,-23 11-13-16,-11 0 5 0,-10-4-6 15,-7-2-4-15,-3-10 4 16,-4-9-8-16,-1-6 1 16,3-11-6-16,5-10 6 15,13-12-7-15,6-13-1 16,16-8-24-16,0-12-69 16,9-13-27-16,13-7-56 15,0-14-36-15</inkml:trace>
  <inkml:trace contextRef="#ctx0" brushRef="#br0" timeOffset="61135.97">31040 1342 415 0,'0'-35'178'0,"0"13"-98"16,0 22-37-16,8 41-22 16,4 29-10-16,4 28 4 15,-4 23 1-15,4 17 3 16,2 10 2-16,1 2-2 16,4-5-11-16,-1-9-3 15,-2-21 4-15,0-23-6 16,-3-18-2-16,-9-22 4 15,0-14 10-15,-8-14 24 0,0-24-11 16,-13-20-15-16,-4-28-15 16,3-30-10-1,-3-33 7-15,5-24-3 16,-1-10 6-16,13-7 2 16,-9 15 8-16,9 18 6 15,0 26 3-15,0 24 1 0,9 16-13 16,16 15 0-16,23 19-3 15,25 10 0-15,29 21 1 16,16 21 1-16,9 19-1 16,-10 21-3-16,-13 19 2 15,-18 9 11 1,-30 4 5-16,-30 10 22 0,-26-3 14 16,-46-1-9-16,-17-5-22 15,-27-8-2 1,-113 61 8-16,105-98-21 15,9-16-5-15,11-10-5 16,13-5-7-16,13-10-10 16,10-3-9-1,16-9-30-15,9-8-60 0,8 0-61 16,9-13 15-16,13-7-10 16,3-4-74-16</inkml:trace>
  <inkml:trace contextRef="#ctx0" brushRef="#br0" timeOffset="63014.9">15780 10733 27 0,'-21'13'66'0,"0"-2"72"0,-2 3 19 15,2-6-58-15,-4 4-28 16,6-3-20-16,2-9-11 16,5 7-6-16,3-7-2 15,9 0 13-15,0 0-5 0,0 0-6 16,0 0-8-16,17-16-16 16,12-8 1-16,20-14-11 15,19-9 1-15,25-20 5 0,30-18-6 16,18-13-2-16,22-15 7 15,6-5-7-15,0 0 2 16,-15 6 1-16,-8 12-1 0,-16 15 0 16,-22 7-3-1,-15 14 6-15,-14 14-2 0,-19 9 2 16,-15 13 2-16,-12 6 1 16,-9 8 13-16,-8-2 3 15,-4 4 8-15,-4 2-1 0,-3 3-5 16,-2 2-11-16,-3 5-4 15,0 0 3-15,0 0-9 0,0 0 1 16,0 0 2-16,0 0-1 16,0 0-13-16,0 0-11 15,-11 12-7-15,-6 4-24 16,-3 6-46-16,-8 1-40 0,-5 9-43 16,-8 5-59-16</inkml:trace>
  <inkml:trace contextRef="#ctx0" brushRef="#br0" timeOffset="64513.11">15783 10986 27 0,'-11'12'57'0,"1"-3"36"0,-1 3 70 16,-2-5-34-16,4-7-36 16,9 0-15-16,-8 0-20 15,8 0-12-15,0 0-16 0,0 0 3 16,0 0-1-16,0 0-5 15,13-3-5-15,12-13-4 16,16-13-2-16,15-8-9 0,18-8-1 16,19-11 0-16,16-13-1 15,16-4-4-15,11-1 2 16,-3-4 0-16,0 5-1 16,3-4-4-16,-11 8 5 0,-12 3 1 15,-10 6-6-15,-14 5-3 16,-12 7 5-16,-16 7 2 15,-16 10 3-15,-8 1-1 0,-9 5 0 16,-12 6 3-16,-4 3 6 16,-4 8 8-16,1-1 2 15,-6-3 3-15,-3 5 3 16,0-2-2-16,0 1-1 0,0 8 3 16,0 0-4-16,0 0-4 15,0 0-8-15,0 0-7 16,0-5-3-16,0 1-4 15,0 4 0-15,0 0-2 0,6 0 4 16,-3 0 1-16,0 0-1 16,-3-3-2-1,0 3 2-15,0 0-6 16,0 0 14-16,0 0-3 16,0 0-8-16,0 0 5 15,0 0 1-15,0 0-3 0,0 0 5 16,0 0-1-16,0 0-4 15,0 0 1-15,0 0 7 16,0 0-3-16,0 0-4 16,0 0 1-16,0 0-2 15,0 0 0-15,0 0 0 0,0 0-3 16,0 0 4-16,0 0-5 16,0 0 4-16,0 0 2 15,0 0-2 1,0 0 0-16,0 0 1 15,0 0-3-15,0 0-3 16,0 0 8-16,0 0-11 16,0 0 13-1,0 0-5-15,0 0-3 0,0 0 7 16,0 0-9 0,0 0 10-16,0 0-4 15,0 0-4-15,0 0 4 0,0 0-1 16,0 0 2-16,0 0-4 15,0 0 7-15,0 0-2 16,0 0-1-16,0 0 1 0,0-4 7 16,5 0-8-16,3-4 5 15,4-9-3-15,0-4-2 16,5 2 2-16,2-8-10 16,1 0 7-16,6 3-2 15,2-4-1-15,5 3-2 0,-1 2 6 16,-1 2-6-16,0-1 1 15,-5 7 3-15,-2 2 1 16,-6 1-4-16,-5 4 0 0,-3 4 5 16,-2-1-1-16,-3 5-3 15,-2 0-2-15,-3 0 10 16,0 0-10-16,0 0 2 16,0 0 2-16,0 0 4 0,0 0-4 15,0 0 1-15,0 0 2 16,0 0 0-16,0 0 1 15,-8 0 3-15,8 0-2 16,-11 0-4-16,11-2 0 16,-12-9-5-16,4 5 3 0,-5-7 2 15,0-3-5-15,2 4 8 16,-4-5-5-16,-1-3 0 16,-2 0 1-16,-2-1-1 0,-1-4-2 15,1 5 1-15,-4-4-2 16,3 4 1-16,1 0 4 0,5 3 5 15,1 1-7 1,6 0 0-16,8 4 1 0,-12 5-1 16,12 1-8-16,0 2 5 15,0 4 5 1,-8 0-6 0,8 0 2-16,0 0 5 15,0 0-10-15,0 0 5 0,0 0 4 16,0 0-1-16,-6 0-2 15,-3 0 1-15,-4 12 1 16,-4 5-1-16,2 8-9 0,-10 3-1 16,1 8 4-16,-5 8-30 15,-2 10-90-15,-12 12-110 16,0 3-47-16,-14 5-39 0</inkml:trace>
  <inkml:trace contextRef="#ctx0" brushRef="#br0" timeOffset="65827.06">15702 10814 11 0,'-8'-2'20'0,"8"-3"10"15,0 5 14-15,0-5 16 16,-8 3 16-16,8-3 18 16,0 5-4-16,-8 0-34 0,8 0-22 15,0 0-17-15,0 0-4 16,0 0-8-16,0 0-2 16,0 0 1-16,0 0-3 0,0 0 7 15,0 0 9 1,-9 0-6-16,9 0 4 0,-8 0-1 15,-3 12-4-15,-1 0-8 16,-1 1 3-16,0-1 3 16,2-4-4-16,-2 0 3 0,1-8-1 15,4 0 1-15,8 0-4 16,0 0 2-16,0 0-3 0,-8 0 5 16,8 0 0-16,0 0 4 15,0 0 5-15,0 0-4 16,0 0-2-16,0 0 0 15,0 0-3-15,0 0 0 0,0 0 2 16,0 0 0-16,0 0-4 16,0 0-2-16,0 0-1 15,0 0 2-15,0 0 0 0,0 0-3 16,5 0 3-16,1 9 0 16,-1 3-3-16,4 1 1 15,2-3 1-15,-3 7 7 0,5 0-1 16,-1 2-4-16,-3 2 2 15,0-4-10-15,-3-1 8 16,2-4-1-16,-5 0-5 0,-3-1-1 16,0-11 0-16,0 8 2 15,5-8 3-15,-2 0 1 16,-3 0-3-16,0 10-5 0,0-10 5 16,0 0 2-1,0 0-7-15,0 0 5 0,0 0-2 16,0 0 3-1,6 0-2-15,-3 0 2 16,-3 0-1-16,0 0-3 0,0 0 5 16,0 0-5-16,0 0 6 15,0 0-3-15,0 0-2 16,0 0 2-16,0 0 0 16,0 0-2-1,5 0-3-15,-1 0 1 16,4 0 6-16,1 0-5 15,-5 0 3-15,3 0-1 0,4 0-3 16,-2 0 1-16,4 0-1 16,-5 0 1-16,1 0 3 15,-2 0-8-15,1 0 3 0,-5 0-3 16,-3 0 2-16,0 0 1 16,0 0 2-16,0 0-3 15,0 0-5-15,0 0-16 0,5 0-20 16,7-10-15-16,4 0-18 15,5-8-62-15,-2-6-53 16</inkml:trace>
  <inkml:trace contextRef="#ctx0" brushRef="#br0" timeOffset="68191.14">20795 7969 18 0,'-9'0'36'15,"-2"10"27"-15,2-10 51 16,0 11 45-16,1-11-56 0,8 0-27 16,-8 0-14-16,8 0-15 15,0 0-13-15,0 0-8 16,8-4-6-16,9-8-7 15,15-8-5-15,9-8-6 0,11 0-2 16,5-6 0-16,-1-1 0 16,-2 2 3-16,-6 3-6 15,-9 7 4-15,-13 7 3 0,0 3-3 16,-10 0 0-16,-4 10 1 16,-4 3-2-16,-5 0 3 15,-3 0 0-15,0 0-9 16,0 0-12-16,-8 0-20 15,-1 0-41-15,-2 12-77 0,-4-12-77 16</inkml:trace>
  <inkml:trace contextRef="#ctx0" brushRef="#br0" timeOffset="69190.11">21927 7164 27 0,'-21'12'55'0,"1"-12"36"15,0 7 53-15,4-7-16 16,3 0-51-16,2 0-25 15,11 0-13-15,0 0-17 0,0 0-1 16,0 0-9-16,3 0 0 16,10-12-7-16,11-4-1 15,13-4-2-15,8-4 1 0,12-4-2 16,8-10-1-16,7-2 4 16,11-1-2-16,0 1-4 0,-2-1 4 15,-4 4-2 1,-4 5 3-16,-8-1-2 0,-11 4-1 15,-10 5 1-15,-1 4 3 16,-12 3-2-16,-6 5-1 16,-10-1 7-16,-3 5-1 0,1 5 17 15,-5 3 4-15,-8 0-4 16,0 0-1-16,0 0-3 0,0 0-12 16,0 0-3-16,0 0-3 15,0 0-4-15,0 0-3 16,0 0 9-16,0 0-7 0,0 0 5 15,3 0-5-15,-3 0 7 16,0 0-3-16,0 0 2 16,0 0 0-1,0 0-1-15,0 0-4 0,0 0 4 16,0 0-6-16,0 0 7 16,0 0 3-1,0 0-4-15,0 0-5 0,0 0 4 16,0 0 2-16,0 0 2 15,0 0-4-15,0 0-3 0,0 0 4 16,0 0-6-16,0 0 2 16,0 0 4-16,0 0-1 15,0 0 6-15,0 0 0 16,0 0-5-16,0 0 3 0,0 0-1 16,0 0-6-16,0 0 8 15,0 0-3 1,0 0-2-16,0 0 1 0,0 0 4 15,0 0-7-15,0 0 2 16,0 0 0-16,0 0 1 16,0 0 3-16,0 0 0 15,0 0-2-15,0 0 2 16,0 0-1-16,0 0 2 16,0 0-2-16,0 0-7 0,0 0 4 15,0 0-7-15,0 0-13 16,0 0-35-16,0 0-40 15,10-9-55-15,6-7-117 16</inkml:trace>
  <inkml:trace contextRef="#ctx0" brushRef="#br0" timeOffset="72720.94">25012 5482 34 0,'0'-12'70'0,"-8"0"17"16,8 5 12-16,0-2-8 16,0 6-33-16,5-2-26 15,-2 5-11-15,6 0-6 16,0 0 0-16,-1 0 0 15,4 0 1-15,4 0-2 0,-4 0-2 16,1 0-6-16,-2 0 2 16,2 0-2-16,0 0-3 15,-1 8 1-15,-1 1 0 0,1 2-3 16,1 2 4-16,-1 3-3 16,2 0-2-16,-8 1-1 15,2-2 3-15,0 2 0 0,1-1-4 16,-1 5 9-16,0-6-3 15,0 6 4-15,0 3 7 16,0 1-2-16,0 0-6 0,0-2 4 16,1 2-6-1,-1 0 2-15,0-1-2 0,-1-3 4 16,2-1-4-16,-4 4 0 16,3 1 3-16,0-1 2 15,4 1-9-15,-4 0 4 0,-1-2 1 16,6 2-3-16,-4 3 5 15,-1 1-2-15,1-1 1 16,-1 6 1-16,0-3 3 0,-2-3 0 16,-3 1-1-16,3-1 1 15,-3-3-3-15,2 5 4 16,-1-2-3-16,0 3-7 0,0 2 3 16,0 0 0-1,0 4 4-15,2 0-1 0,-6 3 0 16,0 1 1-16,0 4-6 15,0-8 7-15,0-1-5 16,0-4-1-16,0-4 1 0,0 1-2 16,0-2 0-16,0 0 7 15,0-4-6-15,0-3-1 16,0 2 4-16,0-2 0 0,0 4-3 16,0 1-1-16,0-2 0 15,0 3 6-15,0 2-2 0,0 4 2 16,0 5-1-16,0-1 2 15,0 2-3-15,0-7 0 16,0-2 1-16,-10-1-1 16,10 1 4-16,-12-2-8 0,3 7 5 15,0 7 1-15,1-1-1 16,2 1-5-16,-5 3 0 16,-3 6 5-16,6 2-2 0,-5 3 1 15,5-3 0-15,-3 0-5 16,-1-2 3-16,-1-4 0 15,-4-2-5-15,5-3 3 0,4-6 3 16,8-1-1 0,-12-3-4-16,4 3 2 0,-3 3 3 15,3-1-1-15,-1 0 0 16,-3 1-8-16,-2-1 9 0,6 2-3 16,0-2 1-16,-1 1 2 15,-5-1-1-15,2-1-5 16,-1-1-2-16,1-1 4 0,1-1 1 15,-1-4 1-15,-1 6 2 16,0 3-6-16,-3-1 9 16,-1 0-8-16,3 5 10 0,-7 0 0 15,-4 0-5-15,1-1 1 16,0 1-6-16,-1 3 1 0,5-3 1 16,0 0 2-16,-1-1-3 15,0 1 2-15,2 1-6 16,-2-2 7-16,1 1-2 15,-1-1-1-15,1 1 3 0,-1-1-5 16,2 1 2-16,-3 4 1 16,-1 0-2-16,-3-1 2 0,4 2 3 15,1-1-12-15,-1 3 11 16,0 1 2-16,-3-1-5 16,1 2 0-16,-4-5-2 0,-1 3 4 15,-1-3 0-15,3 0 3 16,-3 0-9-16,4 4 2 15,-8-1 2-15,-2 6 6 16,4-1-7-16,-6-1 0 0,3 0-1 16,-34 55-2-1,31-54 3-15,2-1-2 16,-4 2 2-16,0-6 4 0,-2 2-6 16,2-3-3-16,1-1 4 15,-4-5 1-15,-1 3 2 0,-2 1-3 16,-2 0 4-16,0-4-7 15,-3-1 3-15,-3 5-7 0,-3 1 12 16,-4-2-4-16,0 1-2 16,0 3 4-16,-1 4 4 15,2 3-5-15,-2-8 0 16,2 6 0-16,-1 1 3 0,1-2 0 16,-2 1-4-16,0 1 7 15,2-1-4-15,0-9-8 16,-1 0 8-16,0-2-5 0,0-1 1 15,-4-6 0-15,0 3 1 16,0-2-8-16,0 1 13 0,0 0-6 16,0-1 0-16,1 1 2 15,4-5 2-15,-2 1-3 16,0 5-5-16,5-3 3 0,1 1 1 16,-1-3 3-16,3 0-2 15,3-1-3-15,2-4 9 16,3 0-10-16,-3 1 10 0,6-1-5 15,-2 2-1-15,0-3-9 16,-3-2 10-16,3 0 3 16,-4 4-5-16,-4-1 4 0,0 1-5 15,-4-1 1-15,0 1 0 16,1-1 6-16,-1 1-9 0,0-4-1 16,1 4 4-16,-1-1 4 15,1-4-4-15,-6 0 3 0,0 4-3 16,-3-3 3-1,0 0-3-15,1-1 3 0,-6 0-1 16,2 5 0-16,-1-3 1 16,0 1-4-16,-5-2 1 0,10-2 0 15,-1 6 1-15,0 0 0 16,3-5 2-16,5 1-2 0,5-5-1 16,5 3-2-16,-4 4 2 15,3-4 1-15,0 2-3 16,-2 0 8-16,1-1-8 0,7-1 6 15,-4-1-3-15,1-3-3 16,0 2 2-16,0 3 0 16,1-3-3-16,-2-1 10 15,2 1-4-15,0-1-7 0,-2-4 8 16,-1 5-5-16,-4-2 1 16,0 2-4-16,-6-2 7 15,1 3-7-15,-3-1 6 0,2-2 1 16,0 2 3-16,2-1-8 15,3-5 3-15,-7 3-1 0,2 3 4 16,1-2-3-16,-1 2-1 16,-5-1 0-16,3 1 0 15,-7 2-2-15,1 2-3 0,0 0 4 16,0-1-2-16,1 1 7 16,3-5-2-16,3-1-1 15,1 3-9-15,0-2 10 16,2-4-5-16,3 5 6 15,1-6 4-15,0-2-12 0,-2-1 7 16,1 5-6-16,-7-1 4 16,-1 4 7-16,-5 1-7 0,-8-2-4 15,-9 6 1-15,-2 0 5 16,-1-4 1-16,-5 2-1 16,1-3 1-16,2 1-3 0,2-4 0 15,1-6-2 1,-1 1-5-16,-1 1 8 0,-4-1 0 15,0-12 3-15,-1 9 1 16,-8-9-10-16,-2 12 5 16,-9-5-3-16,0-7 8 0,5 9-4 15,0-9-4-15,-1 0 5 16,0 0-6-16,5 0 8 0,-2 0-8 16,2 0 6-16,5 0-2 15,2 0 0-15,4 0 2 16,0-5-1-16,6-2-1 0,3-2 0 15,-1-2 3-15,6-6 2 16,2 0-11-16,9-2 8 16,0-2-4-16,9 1 4 15,-1-1-1-15,1 2-3 16,2 3-2-16,-2-1 11 0,2 0-5 16,6 5-2-16,3-4 0 15,5 4-6-15,0-1 6 16,1 2 0-16,4-6 4 0,-3 1-7 15,3-1 6-15,-1 1-3 16,-2 5 1-16,2-7 0 16,4-1-3-16,-6-6-1 0,3 1 1 15,2-6 2-15,-3 2-3 16,4-1 6-16,-2 2-1 16,6-3-3-16,0 7 2 15,-1-1 1-15,4 3-4 16,5 4 5-16,1 1-5 0,-2-1 3 15,4 3-2-15,-2-4 1 16,2 2-2-16,0 4 0 16,2 0 7-16,-7 3-4 0,7 2-1 15,-5-2 0-15,-4 1-3 16,0-1 6-16,-6-3-6 16,-1 0 1-16,-3-4 6 0,6-1-5 15,-4 5 2-15,4-5 0 16,-2 6-3-16,6-5 4 15,-1 0-2-15,6 0-6 16,-2-5 7-16,-4 1 0 16,2 4-1-16,-1-1-2 15,-2 5 0-15,6 0 5 0,5 0-5 16,2-1 0-16,1 1 3 16,0 4 0-16,-1 0-1 15,2-1 0-15,2 2 3 16,-3-2-5-16,1 4 5 0,-3 2-2 15,-2-5-4-15,1 1 4 16,-5-3-1-16,3 3 0 16,0-1 0-16,-2-1-4 15,2 1 6-15,0 0-7 16,2 0 8-16,-6-1-6 0,5 2 5 16,0-5 0-16,-1 2 4 15,-3-1-9-15,5-6 4 16,-2 5 1-16,-4 0-6 0,4 0 5 15,3-4-1-15,-7-1-3 16,4 0 4-16,1 3-5 16,0-2 4-16,0 4 1 0,2-2 0 15,3 2-5-15,3 0 5 16,-4 0-2-16,4 4 4 16,0-3-6-16,-5-4 1 15,2 4 2-15,-2 3-3 0,4-1 5 16,9 2-3-16,-8 2 1 15,0 2 1-15,8-6 4 16,-8 5-8-16,8 0 8 0,0 0-5 16,0-1-4-16,-8 3 6 15,8-3-2-15,-8 5-2 0,8 0-1 16,-8 0 4-16,8 0 3 16,0 0-7-16,0 0 1 15,0-4-1-15,0 4-5 16,0 0 5-16,0 0-15 15,0 0-5-15,0 0-27 16,0 0-57-16,0 0-79 16,0 0-53-16,-9 0-79 0</inkml:trace>
  <inkml:trace contextRef="#ctx0" brushRef="#br0" timeOffset="76427.25">2253 5515 315 0,'-37'-12'140'16,"-4"8"-56"-16,-3 4-20 16,-4 20-20-16,3 9-11 15,8 3-9-15,9 6-2 16,11 1-5-16,17 14 2 15,0 1-5-15,17-1-1 16,14-1-2-16,14-7-3 16,9-9-6-16,2-10-5 15,1-15 5-15,0-11-1 16,-9 0-5-16,-6-11 2 16,-10-10 4-16,-13-8 3 15,-14-4 3-15,-13-7-4 16,-17-5-4-16,-12 5 2 0,-11 8 10 15,-5 15-6-15,-12 17-1 16,-3 28-3 0,-1 18 2-16,7 14 0 15,6 13 7-15,14 5-4 16,24-1-5-16,18-4 7 0,15-11-3 16,21-14 1-16,18-15-4 15,11-21-3-15,8-19 0 16,12-23 3-16,0-14 0 15,-3-9-6-15,-17-4 3 16,-17 3 0-16,-15 2-1 16,-17-1-4-16,-16 8 5 15,-21 9-2-15,-7 16-3 16,-12 20 2-16,-10 20 3 16,-6 16-2-16,-1 16 4 15,8 3-2-15,13-3 5 16,7-7-3-16,18-9 1 15,11-7-2-15,3-9 2 16,13-7-3-16,5-13 2 16,7 0-1-16,9-13-1 0,2-7 2 15,7-13-1-15,-1-8 0 16,-5-4 5-16,-10-3-9 16,-15-4 0-16,-15-3 4 15,-15 8-5 1,-15 6 4-16,-10 13-2 0,-8 14 2 15,-9 24-1-15,-5 18 1 16,-3 17-2-16,5 15 2 16,7 5 1-16,13 0 5 15,15-8-5-15,8-4-5 16,17-8 1-16,9-8 7 16,10-9 0-16,13-11-2 15,7-17-7-15,1 0 12 16,-4-8-6-16,0-12-1 15,-7-8 2-15,-9-6 1 16,-8-6 0-16,-12-1-2 0,-7 4-1 16,-15 1-2-1,-2-1 0-15,-3 7 4 16,-3 7-8-16,7 7 0 16,2-1-7-16,5 4-33 0,7 5-49 15,9 0-35-15,0 1-76 16,0-6-214-16</inkml:trace>
  <inkml:trace contextRef="#ctx0" brushRef="#br0" timeOffset="78340.37">2877 5050 57 0,'0'-12'123'0,"0"-4"47"16,0 3-68-16,-8 3-43 15,8 1-16-15,0 0-5 16,-8 9 9-16,8 0-4 15,0 0-9-15,0 0-7 16,0 0-6-16,0 0-7 16,0 0-4-1,0 0-4-15,0 12 3 0,13 9 7 16,8 3 9-16,2 9-6 16,10 12-5-16,-1 8-6 15,6 12-2-15,-3 4 4 16,1 2-9-16,-2-6 1 15,-6-5 0-15,-3-11 1 16,-4-13-2-16,-7-8 2 16,0-6-2-16,-11-6 6 15,-3-4 0-15,0-5 13 16,0-7 12-16,0 0 2 16,0-4-4-16,-12-15-9 15,-4-15-12-15,-4-10-5 0,-9-9 1 16,1-4-7-16,-6-4 6 15,3 1-9-15,-1 3 1 16,2 3 2-16,5 6 2 16,7 2-1-16,1 11 4 15,1 1-1-15,-1 9-1 16,6 1-4-16,3 3 1 16,8 6 5-16,-13 2-6 15,13 5 4-15,-8 4 1 16,8 1-4-16,-8-6 5 15,8 5-1-15,-9 0-2 16,9 4-2-16,0 0 4 16,0 0-5-1,0 0-1-15,0 0 7 32,0 0-6-32,0 0 6 31,0 0-2-31,0 0-5 15,0 0 5 1,0 0-5-16,0 0 5 16,-16 12 1-1,16 5-2 1,-11 22-6 0,2-14 6-16,1 4 1 15,-24 78 4 1,15-68-1-1,4 3-5-15,3-3 1 16,-4-5-2-16,6-6 5 16,0 2-3-16,-1-10 1 0,9-4-1 15,-8-4 3 1,8-12-2-16,0 0 3 16,0 0 3-16,0 0-12 15,0 0 11-15,0 0-4 16,0 0 0-16,0 0-3 15,0 0 5-15,0 0-2 16,0 0-1-16,0 0 2 16,0 0 3-1,0 0-5-15,0-8 1 16,0 0 3 0,0-1-1-16,5 1 0 15,4-5 0-15,-1-2 1 0,3-6-5 16,3 1-3-16,-4-8 5 15,3-1-5-15,-1 0 5 16,1 1-4-16,-1 0 1 16,-4 4 3-16,-4-2 1 15,0 7-3-15,-4 3-2 16,0 3 2-16,0 4 1 16,0 1-5-16,0 0 6 15,0 0 0-15,0 4-3 16,0 4-2-16,0 0 6 15,0 0-6 1,0 0 6-16,0 0-2 16,0 0-7-1,0 0 1-15,0 0 6 0,0 0 1 16,0 0-5 0,0 0 2-16,0-5 1 15,0 5 1-15,0 0 1 16,0-3-3-1,0-1 2-15,0-1-5 16,0 5 8-16,0 0-7 16,0 0 4-1,0 0-4-15,0 0-2 16,0-4 5-16,0 1 4 16,0-2-7-16,0 5 0 15,0 0-1-15,0 0 2 16,0 0-1-1,0 0 4 1,0 0-4-16,0 0 4 31,0 0-5-15,0 0 7-16,4 0-6 0,-4-5 3 16,3 5-2-16,3-2 3 15,-6 2 5-15,0 0-5 16,0-6-4-1,0 6 5 1,0 0-4-16,0 0 1 16,0 0 2-1,0 0-4-15,0 0 8 16,0 0-7 0,0 0 4-16,0 0-1 31,0 0 1 0,0 0-1-15,0 0-2-16,0 0-2 15,0 0-3-15,0 0 7 16,3 0-5-16,5 0 7 16,0 0-7-16,6 13 4 15,-3 4-5-15,6 7 5 16,3 8-10-16,-5 13-54 15,1 5-108-15,1 7-67 16,0 0-59-16</inkml:trace>
  <inkml:trace contextRef="#ctx0" brushRef="#br0" timeOffset="81136.13">2700 5353 2 0,'0'0'1'0,"0"0"0"16,0 0 3-16,0 0 6 15,0 0 10-15,0 0 15 16,0 0 27-16,0 0 31 0,-9 0 38 16,9 0-40-16,-8 0-33 15,8 0-24-15,0 0-13 16,0 0-9-16,0 0 1 16,0 0-3-16,0 0-1 15,0 0-2-15,0 0 1 16,0-4 7-16,0-5-5 15,8-3-2-15,4-4-2 16,4-4-2-16,1-1-1 16,-2-3-3-16,2 1-2 15,-4 0 2-15,-1 4 0 16,0-1-1-16,-4 2 1 16,1 6 0-16,-6 1 1 0,-3 2 0 15,5 1-1-15,-5 4 1 16,3 1-1-16,-3 3 2 15,0 0-1-15,0 0-4 16,0 0 6-16,0 0-1 16,0 0-4-1,0 0 7-15,0 0-3 16,0 0 0-16,0 0-3 16,0 0-2 15,0 0 8-16,0 0-3-15,0 0 1 16,0 0-8-16,0 0 7 16,0 0 0-16,0 0 0 15,0 0-1 1,0 0-4-16,0-4 5 0,0 4 1 16,0 0 2-1,0 0-2-15,0 0 0 16,0 0 1-16,0 0-1 0,0 0 0 15,0 0-5-15,5 0 1 16,-2 0 4-16,2 0-5 16,-2 0 0-16,3 0 7 15,0 11-2-15,2 1-1 16,6 0 1-16,-2 0 1 16,-1 2 0-16,6 1 1 15,-1 1-1-15,-4 0-1 16,5 1-1-16,-5-1 1 15,-1 1 3-15,2 0-8 16,-1-3 5-16,1 3 0 16,-2 0-5-16,2-1 5 15,-2 1 0-15,3-1-3 16,-3 1-1-16,-3-2 5 0,5 6-2 16,-5-5-1-16,0 1-2 15,1 2 0-15,-1-2 4 16,-2-1-2-16,2 5-3 15,1-6 1-15,4 6 1 16,-6-5 1-16,2 1 1 16,-1-2 1-16,-5 2-5 15,2-5 4-15,3 1 2 16,-4-1-6-16,1-5 2 16,-5 2 0-16,0 0-1 15,0-2 2-15,3-7 2 16,2 13-5-16,-2-13-2 15,2 8 7 1,-5-1-6-16,3-7 3 0,-3 0 3 16,6 9-3-16,-2-9 3 15,-4 0-1 1,0 0-1-16,0 0 1 16,0 0 2-16,0 0-2 15,0 0-3-15,0 0 6 16,0 0-4-1,0-9 5-15,0-6-9 16,-13-10 4-16,0-7 0 16,1-12-1-16,-4-2 3 15,-1-3-4-15,2 0-1 0,-2 1 5 16,1-1-7-16,-1 4 4 16,6 5 0-16,-2 3 1 15,2 0-4 1,-2 9 1-16,4 4-3 0,1 2 9 15,0 6-4-15,8 0-1 16,-11 3-2-16,3 6 4 16,0-2 0-16,8 1 0 15,-8 4 0-15,-1 0 1 16,9 4-6-16,-8 0 5 16,8-5-3-1,0 2 3-15,0-1 0 16,0 4-3-1,-8 0-1-15,8-5 5 0,0 2-2 16,0-1 2-16,0-1-4 16,0 5 3-1,0 0-3 1,0 0 3-16,0 0 1 16,0 0-1-16,0 0-4 15,0 0 2 1,0 0 2-16,0 0-3 15,0 0 6 1,0 0-3-16,0-4-2 16,-8 1-2-16,8-2 6 15,-9 5-5 1,9 0 5-16,0-5 1 16,-7 3-5-16,7-4-3 15,-8 6 2-15,8 0 7 16,0 0-3-16,0 0-6 15,0 0 3-15,0 0 2 16,0 0-4 0,0 0 4-16,0 0 1 0,0-2-3 15,0-4 1-15,0 3 0 16,0-1 4-16,0 4-8 16,-8 0 4-1,8 0-2 1,0 0 3-16,0 0 1 15,0 0 1 1,0 0-4 0,0 0-1-16,0 0 4 15,0 0 0-15,0 0-5 16,0 0 0 0,-9-5 5-16,9 2 2 15,-8 3-4-15,8-4 0 16,0 4-1-16,-8 0 3 15,8 0-5-15,-8 0 1 16,8 0 1-16,0 0 2 0,0 0-2 31,0 0 3-31,0 0-4 16,0-5 3-16,-9 1-1 16,9 1 2-16,0 3-6 15,0 0 3 1,0 0 2-16,0 0 1 15,0 0-3-15,-8 0 5 16,1 0-4 0,7 0-2-1,0 0-1-15,0 0-3 16,0 0 8 0,0 0-5-1,-8 0-1-15,8 0 8 16,-9 12-7-16,9 0 3 15,-13 9 2-15,7 3-2 16,-8 4-5-16,3 10 7 16,-3 5-6-16,3 2-6 0,-5-4-24 15,3-4-47-15,2-8-58 16,-6-5-102-16</inkml:trace>
  <inkml:trace contextRef="#ctx0" brushRef="#br0" timeOffset="83665.97">9656 5926 13 0,'0'-4'33'0,"0"1"36"0,0-7 64 16,0-2 30-16,-8 1-56 16,0-2-37-16,-1 2-19 15,1-1 1-15,8-1 0 16,0 4-9-16,-8 2-11 0,8-2-4 16,0 9-18-16,0 0-5 15,0 0 1-15,0 0-3 16,4 12 1-16,8 9-1 15,13 15 10-15,11 18 3 16,13 23-1-16,8 25 5 0,11 24-1 16,11 12 8-16,5 9-10 15,1 0-7-15,5-3 2 16,-6 4 0-16,3 2 3 0,-6-3-11 16,-4 0 3-16,-9-9 5 15,-3-7 0-15,-8-12 0 16,-13-22-8-16,-6-16-7 0,-11-12 3 15,-1-15 4-15,-6-18-2 16,-9-8 4-16,3-8-6 16,-6-3-3-16,-5-4 7 15,-3-13-7-15,0 7 5 0,0-7-1 16,0 0 0 0,0 0 3-16,0 0-5 15,0 0 4-15,0 0-1 0,0 0-3 16,0 0-1-16,0 0 0 15,0 0 1 1,0 0-2-16,0 0 5 0,0 0 2 16,0 0-3-16,0 0-2 15,0 0-1-15,0 0 3 16,0 0 0 0,0 0 2-16,0 0-8 15,0 0 6-15,0 0 1 16,0 0-6-1,0 0 7-15,0 0-2 0,0 0 4 16,0 0-8-16,0 0 5 16,0 0-3-16,0 0-3 0,0 0 7 15,0 0-7-15,0 0 1 16,0 0-4-16,0 0-1 16,0 0-12-16,0 0-39 0,0 0-77 15,-11 0-30-15,-6-7-41 16,-8-2-13-16</inkml:trace>
  <inkml:trace contextRef="#ctx0" brushRef="#br0" timeOffset="84681.07">10301 8520 39 0,'-24'16'47'15,"3"-4"14"-15,9 0 28 0,-1-12 51 16,13 0-21-16,-6 0-33 15,6 0-24-15,0 0-19 0,3-4-8 16,13-9 4-16,9-7-1 16,10-9-3-16,14-7-4 15,13-9 1-15,7-3-6 16,-1-1-9-16,3-4-8 16,-3 1-3-16,-3 2-3 0,-5 6-2 15,-6 7-1-15,-13 9 0 16,-14 3 1-16,-2 9 3 0,-9 3-6 15,-3 1 6-15,-5 9 7 16,0 3 7-16,-8 0 13 16,3 0 0-16,-3 0-5 0,0 0-10 15,0 0-10 1,0 0 6-16,0 0-9 0,0 7-4 16,0 1 3-16,8 8 0 15,4 10 1-15,10 14 6 0,2 13 6 16,3 12 5-16,6 8-6 15,-1 10 4-15,1 1 6 16,5-2-8-16,-6-9-3 0,-4-4-8 16,-4-8 1-16,1-8-2 15,-4-12 0-15,-7-9-2 16,0-7 2-16,-6-6-4 0,-5-2 3 16,-3-9 0-16,0-8 3 15,0 0 14-15,0 0-8 16,-11 0 1-16,-6-4-5 0,-2-4-2 15,-7-5-3-15,-2 1 0 16,-4 5-6-16,-4-3 3 16,-5 10 0-16,-8 0 0 0,-5 0 2 15,-6 0-1-15,-5 10 5 16,0-3-2-16,0-7-3 16,1 0 2-16,7 0 4 0,8 0 0 15,4 0 1-15,9 0 1 16,8-7-1-16,2-5-7 0,6-9 9 15,1-3-9-15,2-5 4 16,-1 1-7-16,7-1 5 16,0 4 3-16,-3 0-3 15,14 9 0-15,-7 1 0 0,7 2-3 16,0 5 5-16,0 3-10 16,0 5 8-1,0 0-4-15,0 0 2 16,0 0-2-16,-8 0-3 15,8 0 7-15,-9 0-2 16,9 0-3-16,-8 0 9 16,8 0-6-16,-8 0 4 15,8 0-7-15,-11-2 3 16,2-3-4-16,-4 0 3 16,3-2 0-16,-4-2-4 15,-2 1 5-15,-1 0 0 16,3 1 1-16,1-1-1 0,5 3-1 15,8 1 1-15,0-1-9 16,0 2 3-16,0-6-2 16,12-7 1-16,11-3 7 0,10-11 0 15,13-6 5-15,2-5-7 16,5 5-5-16,-1-1-6 16,1 5-3-16,0-1-10 0,4 4-12 15,-3 10-46-15,-6-2-117 16,-9 4-70-16,-1 0-87 15</inkml:trace>
  <inkml:trace contextRef="#ctx0" brushRef="#br0" timeOffset="86478.81">32075 1273 120 0,'0'-19'215'0,"0"7"-97"15,0 2-64-15,0 10-26 16,0 0-7-16,0 22-2 15,13 13 0-15,-2 22-6 16,6 17-6-16,-2 19 3 0,-1 9-2 16,-3 4-4-16,3 0 2 15,-8-9-4-15,2-11-1 16,0-20 1-16,2-19 0 16,-10-9 18-16,0-14 34 15,0-13 23-15,-10-11-21 16,-6-23-29-16,-7-22-13 15,-2-19-11-15,-1-22-3 16,7-16 0-16,2-11 1 16,17-6-11-16,0 4 2 15,9 13-4-15,7 17 3 16,4 16 5-16,9 12-2 16,11 17 4-16,10 8-3 15,3 11 3-15,-1 12-2 16,-8 9 4-16,-3 21 2 15,-16 8 1-15,-12 11 1 16,-13 10 1-16,-17 7 2 16,-13 3 4-16,-10 1-10 15,-8 1 5-15,-5-14-2 16,9-8-2-16,2-7-2 0,11-9-2 16,6-7 0-16,8-9-7 15,17-8-9-15,0 0-9 16,5 0-3-16,7 0 15 15,8 0 6-15,2 0 4 16,-4 13 1-16,4 6 7 16,-2 6-4-16,-6 5 1 15,-1 5 0-15,-8 6 3 16,-5 3 2-16,-13 2-4 16,0-6 1-16,-2-4 1 15,-4-3-5-15,-3 0-1 16,-5-4 3-16,-7-6 0 15,-2-2-4-15,4-4 0 16,-1-5-3-16,10-5-19 16,1-7-70-16,5-4-19 0,7-11-131 15</inkml:trace>
  <inkml:trace contextRef="#ctx0" brushRef="#br0" timeOffset="86994.52">32518 1171 70 0,'11'-36'201'0,"-2"12"-62"16,-1 3-52-16,0 9-39 16,-4 5-24-16,4 7 2 15,1 0-2-15,2 15 9 16,9 13 11-16,1 22-5 15,3 24-7-15,4 18-10 16,1 17-9-16,-4 10-1 16,-1 5 3-16,0-13-4 15,-2-3 0-15,-7-19-5 16,-4-15-1-16,2-17 2 0,-4-14 6 16,-9-11 8-16,0-10 22 15,0-5 40-15,0-17 18 16,-17-9-53-16,-5-25-21 15,-3-22-25-15,-5-34-15 16,-2-22 0-16,3-20 0 16,9-1 12-16,9 10-4 15,11 21 0-15,0 16 5 16,14 17-1-16,20 12-10 16,14 17 9-16,12 12 0 15,10 10-4-15,3 18 5 0,-1 25 6 16,1 25-3-16,-6 14 6 15,-15 14 5-15,-16 7-2 16,-15 9-4-16,-21 0-4 16,-24-5-9-16,-29 5-30 15,-24-6-123-15,-24-2-76 0,-18-8-36 16</inkml:trace>
  <inkml:trace contextRef="#ctx0" brushRef="#br0" timeOffset="89439.11">15819 10767 122 0,'-25'7'243'15,"6"-7"-77"-15,-2 9-65 16,10-9-47-16,2 0-22 16,9 0-10-16,0 0-1 0,17 0 5 15,15-16-11-15,25-13-4 16,29-15-6-16,27-18-3 0,24-12 4 16,23-14-8-16,10-19 6 15,8-7-4-15,1 1 3 16,-9 3 6-16,-15 3-3 15,-14 14-2-15,-19 11 0 0,-21 17-2 16,-19 13 6-16,-20 11 4 16,-16 8-1-16,-19 9-3 15,-7 7 0-15,-8 6-8 0,-3 2 3 16,-4 9-8-16,-5 0-5 16,-8 0-15-16,-10 16-6 15,-10 7-27-15,-13 11-31 0,-5 2-24 16,3 7-43-16,-10-8-24 15</inkml:trace>
  <inkml:trace contextRef="#ctx0" brushRef="#br0" timeOffset="89872.3">16371 10636 76 0,'-100'62'236'0,"2"-10"-47"16,5-7-68-16,12-8-45 15,17-12-27-15,18-6-20 0,13-7 6 16,17-12-7-16,24-7-1 16,25-22-8-16,35-21-11 15,39-19-5-15,30-23-3 0,30-22 4 16,19-12 0-16,9-5-6 16,0 0 1-16,-9 9 0 0,-6 12 1 15,-17 13 4 1,-22 15 1-16,-19 12-6 0,-24 13 8 15,-21 17 3-15,-26 10 25 16,-9 11 35-16,-16 3 25 16,-12 4 21-16,-6 3-12 0,-8 9-11 15,0 0-27-15,0 0-21 16,0 0-17-16,0 0-15 0,0 0 1 16,-11 0-4-16,11 0-1 15,-8 0-6-15,8-2-3 16,0 2-3-16,0-6 4 0,0 2-3 15,0 4-2-15,0 0-10 16,0 0-8-16,0 0-22 16,0 0-65-16,0 0-109 15,0 0-63-15,8-7-39 0,3-10 18 16</inkml:trace>
  <inkml:trace contextRef="#ctx0" brushRef="#br0" timeOffset="90878.89">21249 7727 18 0,'-8'-11'10'0,"8"5"-10"0,0-6-11 16</inkml:trace>
  <inkml:trace contextRef="#ctx0" brushRef="#br0" timeOffset="91132.05">22865 6977 425 0,'-24'-8'146'0,"-6"3"-67"16,3 0-49-16,2-2-33 0,11 2-9 15,0 1-12-15,14 1-18 16,0 3-32-16,0-4-92 0,-12-4-9 16</inkml:trace>
  <inkml:trace contextRef="#ctx0" brushRef="#br0" timeOffset="91419.87">23028 6972 403 0,'0'0'257'16,"0"0"-43"-16,-8-3-79 0,8-2-66 15,0 0-36-15,0 3-9 16,0 2-7-16,0-5 4 16,0 0-9-16,0 1-1 0,0 1-8 15,0-1-3-15,0-1-2 16,0 5-5 0,-8 0-19-16,8 0-61 0,-9 0-70 15,9 0-30-15,-8 0-51 16,-4 0-5-16</inkml:trace>
  <inkml:trace contextRef="#ctx0" brushRef="#br0" timeOffset="93016.99">3459 4893 28 0,'-13'-10'53'16,"1"6"22"-16,4 4 25 16,0 0 27-16,0 0-39 15,8 0-32-15,-12 0-16 16,12 0-8-16,-12 0-11 15,4 0-3-15,-1 9-4 16,9 3-10-16,-11 5-2 16,11 3-1-16,0 8 3 15,0 6-3-15,0 5-1 16,8 3 3-16,4-1 5 16,4 0-6-16,8-2-2 15,4-1 2-15,6-6 2 16,5-4-1-16,-2-7 0 15,5-4-2-15,-7-10 4 16,-2-7 1-16,-4 0 3 16,-6 0 9-16,-2-7-7 0,-4-10-4 15,-5-4 0 1,-6-7-2-16,-6-4-5 16,0-10 3-16,-14 2-1 0,-7-1-2 15,-7 1 1-15,-5 2 5 16,-7 7-2-16,0-2 3 15,-2 9-4-15,5 3-2 16,-2 9 0-16,-3 7-5 16,5 5 2-1,5 9-5-15,-1 3-11 0,9 5-37 16,8 7-34-16,5-5-99 16</inkml:trace>
  <inkml:trace contextRef="#ctx0" brushRef="#br0" timeOffset="94482.19">11081 13232 82 0,'-12'-11'204'16,"-1"-6"-64"-16,1 5-47 15,-1 5-26-15,7-2-26 0,6 9-18 16,0 0-4-16,0 21 5 15,0 11 3-15,3 9 8 16,8 7 0-16,3 14 6 0,2 7-10 16,-4 4-2-16,3-4-5 15,-2-11 1-15,-1-10-11 0,1-12-2 16,-5-7 1-16,0-8-10 16,-5-9 5-16,-3-4-2 0,0-8 0 15,0-8-6 1,-11-13-11-16,-2-15-3 15,-7-16 4-15,-1-10-9 16,-2-7 11-16,-3-4 8 0,6 4-2 16,1 7 2-16,2 10 3 15,5 7-5-15,4 8 1 0,8 9 2 16,0 7-1-16,0 5 1 16,0-1 1-16,8 6-2 0,8-2 0 15,5 6-2-15,7-3 5 16,9 10-1-16,2 0-7 0,2 0 5 15,0 0 0-15,-1 0 0 16,2 0 0-16,58 0-6 31,-62 0 5-31,-26 13-1 16,-29 48 6 0,-8-25-1-16,-35 62 17 15,24-44-3 1,-66 91-2-1,74-108-15-15,4-7-3 16,2-12-14-16,11-1-46 16,3-17-75-16,-4 0-71 0,0-17-47 15</inkml:trace>
  <inkml:trace contextRef="#ctx0" brushRef="#br0" timeOffset="96928.02">8840 12781 696 0,'-25'-4'321'0,"13"4"-160"16,24 14-91-16,36 14-34 0,33 14-17 15,30 16-9-15,31 8-4 16,29-1-5-16,22-4-1 16,19 0 4-16,8-1 0 0,-9 7-12 15,-16-3-11-15,-20-2-31 16,-29-1-136-16,-28-9-78 0,-34-7-92 15</inkml:trace>
  <inkml:trace contextRef="#ctx0" brushRef="#br0" timeOffset="97160.53">9619 11951 1024 0,'-53'-48'353'15,"8"38"-131"-15,12 68-103 16,14 76-55-16,19 82-24 16,8 72-24-16,8 70-9 0,4 46-15 15,1 24-10-15,-9-1-22 16,-5-8-31-16,-7-12-103 0,-7-13-90 16,-10-14-46-16,-8-30-14 15,3-36 22-15</inkml:trace>
  <inkml:trace contextRef="#ctx0" brushRef="#br0" timeOffset="100073.04">2773 5434 24 0,'-13'0'39'16,"13"0"3"-16,-9 0-1 15,9 0 11 1,0-4 38-16,14-8 25 0,5-9-47 16,10-8-30-1,4-2-16-15,4-7-10 16,-5-2-8-16,1-1 2 0,-10-3-4 16,-3 2 2-16,-3 7 7 15,-4-3-4-15,-13 5 9 16,0 14 6-16,-13 5-5 15,-12 14-8 1,-7 21-5-16,-8 15-1 0,-5 26 5 16,4 23 1-16,0 17 0 15,8 9-1-15,9-6 1 16,13-12-3-16,11-19 0 16,0-17-6-1,8-20 5-15,11-24 0 16,6-26-1-16,8-24-1 15,-1-20-3-15,-4-7 3 16,-2-6-1-16,-15 9 2 16,-3 4-5-16,-8 9-1 15,-11 10 4-15,-10 10-1 16,-4 8-2-16,-2 16 5 16,-2 4-2-16,4 33-2 15,0 16 3-15,9 19-1 16,8 5 6-16,8 1-5 15,14-13 1-15,4-20 2 16,15-25 2-16,8-25 0 16,8-24-7-16,3-24 0 15,2-12 5-15,-3-2-5 16,-4-3 2-16,-12 12-2 16,-10 5 1-16,-17 13-2 15,-8 10-2-15,-20 15 2 16,-17 19-1-16,-15 28 1 15,-14 29 0-15,-7 33 4 16,0 25-2 0,4 13 4-16,13 7 1 15,10-21-4-15,15-24 4 16,15-25-1-16,16-25 3 16,8-28-7-16,20-28 1 15,15-37 0-15,12-23 1 16,2-19 0-16,-6-2-5 15,-9 7-4-15,-15 9 10 16,-11 12-8-16,-16 12 4 0,-8 13-6 16,-12 14 4-16,-9 18-1 15,-10 12-1 1,-10 24-1-16,1 9 8 0,1 17-6 16,7 7-4-1,9 7-1-15,6 5-7 16,8 9-17-16,17 8-23 15,0-1-71-15,0-8-138 16</inkml:trace>
  <inkml:trace contextRef="#ctx0" brushRef="#br1" timeOffset="111937.26">8351 183 23 0,'0'0'33'0,"-6"-5"28"0,6 2 39 15,0-1 42-15,-9 0-51 16,9-5-36-16,-12 5-20 16,12 0-14-1,-8-4 0-15,8 4-3 0,0-4-4 16,-8 4 5-16,8-3-1 16,-9 7 5-16,9 0 2 15,-8 0-6-15,0 0 0 16,-4 0-9-16,-1 0-4 15,2 0 1-15,-6 0-3 16,1 7 4-16,-5 5-4 16,1 0-3-16,-4 1 4 15,3-1-1-15,2 1-4 0,3 2 4 16,-1-2 1-16,4-2-7 16,6 6 7-1,-1 0-6-15,-4 2 2 16,3 2 3-16,1-1-4 15,8 1 6-15,-13 3-6 0,7-1 3 16,-3 7 0-16,9-3 1 16,0 2-1-16,0-1 3 15,0 1 5-15,0 0-4 16,0-4-2-16,9 0 1 16,-3-2 0-16,7-2 3 15,0-1 0-15,3 1 3 16,-1 0-4-16,6-2 2 15,0 6-1-15,-1 0-2 16,4-6 0-16,3 5 5 16,3-3-1-1,22 7 12-15,-22-20-11 16,-2-8-1-16,1 0 1 16,-1 0-7-16,1 0 6 0,2 0-6 15,1-8-3-15,1-3 1 16,0-6-2-16,-1-7 3 15,-7-1-4-15,4-5 1 16,-7 4-1-16,0-6 2 16,-5-6 2-16,-2-3-4 15,-4 1 1-15,3-1 2 16,-6 1-4-16,-5 2-3 16,2 7 3-16,-5-2 2 15,0 4-1-15,0 0 3 16,-13 1-3-16,2 4 1 15,-3-1-1-15,0 5 2 16,-4 0 0-16,-2 4 1 0,1-1-1 16,-2 6-1-16,-1-3-7 15,0 3 6 1,-7 2-3-16,1 1 5 0,-5 0-4 16,-4 8 3-16,6 0 2 15,2 0-1-15,4 0-2 16,-3 0-3-16,2 0 0 15,6 0 0-15,1 8 6 16,2 0-7-16,-3 1 2 16,3 2 0-16,1 3 7 15,-3 0-5-15,2 0 0 16,1 2-1-16,-1 0-1 16,2 1 5-16,-2-1-3 15,1 0 0-15,4 0 0 16,-4-3 1-16,3-1-1 0,0 4-3 15,5-4 1 1,-4 5 6-16,4-1-3 16,0 0-1-16,8 0-2 15,0 0 6-15,-8 4-7 0,8 1 5 16,0 0-3-16,0-2 1 16,0 7 0-16,0-2-3 15,5-4 0 1,3 5 5-16,0-6-3 0,1 2 3 15,2 0-1-15,1-1-3 16,5 0 6-16,-1 0-2 16,4 1 0-16,5-4 2 15,-7 2-5-15,7-7 1 16,0 0 1-16,4-3-1 16,-1-9 3-16,4 0-3 15,1 8 4-15,0-8-3 16,2 0 0-16,3 0 0 15,3-8-1-15,2-4 0 0,-2-4 1 16,0-8 2-16,-4 2-3 16,-9 3 1-16,-3-2 0 15,-6 0 0-15,-3-3 1 16,-3 0-3-16,-1 1 4 16,-4-7-5-16,0-2 1 15,-3-1 1-15,-2-1 0 16,-3 2 1-16,0 0-2 15,0 4 3-15,0-1-5 16,0 5 3-16,0-4 5 16,-11-1-4-16,-2 4-1 15,1-2 0-15,-3-2 1 0,-7 4 0 16,2 1 3-16,-4 3-3 16,0-3 2-16,-4 4-3 15,-5 3 0 1,1 5-1-16,-6 4 2 15,-3 3 3-15,-2 5-9 0,-2 0 5 16,0 0-4-16,1 0 4 16,6 9-3-16,2-1 3 15,4 0 0-15,4-8-2 16,2 13 4-16,2 4-6 16,1-1 6-16,-3-1-2 15,6 6 0-15,-4 0 2 16,4-2-5-16,-1 1 1 15,5 5 3-15,4 4-3 16,4 3 3-16,8 0 4 0,-7 1-3 16,7-4-3-16,0 4-1 15,0-2 5 1,2-3-6-16,6 6 5 16,6-1-1-16,-3-5 1 15,5 1-2-15,5-5 4 16,4 0-4-16,-2 1 4 0,7-5-1 15,2 1 1-15,1-1-7 16,2-4 5-16,5-4 1 16,2 0 0-16,-2-3-3 15,-4-9 0-15,1 0 0 16,-4 0 6-16,0 0-6 16,-6 0 7-16,3 0-7 15,-3 0-6-15,3 0 9 16,-2-9-1-16,1-3-1 15,-6 0 2-15,3-4 2 16,-7 0-7-16,1-5 6 16,2-3-2-16,-7-1-2 15,2 5 1-15,-6-3-1 0,-3-3-3 16,6-3 6-16,-7 1-6 16,-4-1 1-16,2-2 2 15,-2-2 2 1,-3 0-3-16,0 4 1 0,0-4 2 15,0 5-3-15,-8-1 6 16,-2 1-6-16,-4 1-2 16,3-2 4-16,-3 4-1 15,-2 1-2-15,0 0 2 16,5 3 0-16,-6 4-3 16,-2 0-1-16,-6 6 5 15,-4 3-2-15,-3 8 1 0,-4 0 0 16,-2 0-2-16,2 0 6 15,-4 8 0-15,2 3-4 16,7 3-2 0,-1-6-2-16,2 4 2 15,6 0 0-15,-1 0 2 0,1 5 0 16,-3-1 3-16,5 0-8 16,2 5 8-16,5-5-7 15,-2 4 4-15,1 0-2 16,4 0 2-16,-1 5 3 15,2 0-4-15,-2-1 1 16,13 0 2-16,-8 1-2 16,8 0 3-16,-8-6-6 15,8-2 4-15,0-1-1 16,0-4-4-16,0 5 4 0,0-5 3 16,8 4-1-1,0-4 0-15,5 0-5 16,-2 5 3-16,2 0-2 15,2-1 3-15,1 1 1 16,2-6 2-16,-4 1-4 0,3 0 1 16,5 5-5-16,-4-5 9 15,7-3-3-15,8-2 6 16,4 1-4-16,4 1-2 16,-2-9-2-16,3 0-2 15,-6 0 2-15,-4 0 5 16,-4 0-4-16,0 0-1 15,1 0 6-15,4 0-9 16,-4-9 8-16,2-3-5 16,2-5-4-16,-4 2 7 15,-4-6-3-15,-5 0-2 16,-5-4 3-16,-1 2-4 16,-6-1 6-16,-5-9-3 0,-3 5-2 15,0-5 8-15,0-1-11 16,0 3 5-16,0-7-2 15,-8 3 3-15,-9 1 0 16,2 2-2-16,-10 5-5 16,0-2 7-16,-2 8-8 15,-11 0 7-15,-2 10-5 16,0 2 8-16,-5 5-7 16,4 4 0-16,0 0-4 15,6 13-14-15,2-2-56 16,-3 14-54-16,4 3-43 15,-1 2-97-15</inkml:trace>
  <inkml:trace contextRef="#ctx0" brushRef="#br1" timeOffset="112710.71">2789 9092 486 0,'-13'-73'146'15,"2"13"-70"-15,-3 11-31 16,6 13 3-16,8 11 1 0,-7 9-7 16,7 7-6-1,0 9-8-15,0 17-6 16,0 11 10-16,7 21 0 15,10 24-7-15,4 22-5 16,-1 6-11-16,9 1-8 16,-1-10 1-16,5-17-4 15,2-23 8-15,-2-16-3 16,4-19-6-16,4-17 4 16,0-19-6-16,-1-7-5 0,-4-1-11 15,-7-6-8 1,-6-4-25-16,-6-1-51 15,-9 3-29-15,-8 2-21 16,-12 0-63-16</inkml:trace>
  <inkml:trace contextRef="#ctx0" brushRef="#br1" timeOffset="112974.84">2460 9549 151 0,'-32'16'167'16,"10"-16"-43"-16,11 0-40 16,11-12-42-16,24-16-17 15,20-22-7-15,18-10-2 16,14-9-1-16,14-4-3 16,-5 6-5-16,-3 10-6 15,-14 10 0-15,-11 6-2 16,-9 9 0-16,-6 7-7 15,-10 4 0-15,-2 5-3 16,-11 4-16-16,-2 12-28 16,-9 0-75-16,-8 0-46 15</inkml:trace>
  <inkml:trace contextRef="#ctx0" brushRef="#br1" timeOffset="114099.22">1647 11703 310 0,'-60'61'231'0,"16"-18"-76"0,11-14-83 15,12-8-44 1,13-21-16-16,16-16 0 16,33-37-2-16,40-37 4 15,53-43-3-15,57-43 1 0,44-36-3 16,30-24-9-16,18-4-3 16,11 9-5-16,-11 14 3 15,-23 30-2-15,-33 23 5 16,-32 26 3-16,-37 29 3 15,-35 27 1-15,-31 17 3 16,-22 20 0-16,-22 9 2 16,-14 12 11-16,-14 2 16 15,-9 7 26-15,-3 2 24 16,-8 2 9-16,0 6-12 16,0 5-8-16,0 0-15 15,0 0-22-15,0 0-15 16,0-4-14-16,0 1-7 0,6 3-3 15,2 0 0-15,4 0-5 16,8 12 0-16,16 16 9 16,13 21 9-16,13 24-4 15,14 24 9-15,9 22-5 16,5 15-6-16,7 10 2 16,1 1-4-16,-5-1-3 15,1-16 1-15,-9-10-2 16,-9-15 3-16,-11-13-5 15,-11-18 1-15,-14-14 2 0,-12-14-1 16,-3-11 2-16,-8-9 4 16,-9-7-2-1,-1-6-5-15,-7 6-10 0,-15 4 2 16,-18 12 3-16,-21 15-5 16,-23 26-3-16,-24 23 1 15,-24 33-4-15,-43 37-9 0,-39 28 12 16,-40 26 0-1,-30 14-2-15,-6 10 4 16,2-5 20-16,17-13 14 0,21-10-4 16,16-10-8-16,15-11-10 15,26-17 6-15,23-20 0 16,29-28-6-16,32-31 2 16,26-27 11-16,23-23 0 15,16-14-3-15,17-15 1 16,3-9 0-16,17-12 1 15,0 0-6-15,0 0 10 16,0-5-6-16,0-2 2 16,0-3-3-16,0-1-1 0,0-6-5 15,-7-7 1 1,-6-16 2-16,-4-13-7 16,-2-21 3-16,-10-15 1 15,-8-16-11-15,-8-18 7 16,-11-12-8-16,-12-15 6 0,-10-9-7 15,-3-11-5-15,-4-5 10 16,-2 11-7-16,3 14 4 16,10 23 6-16,14 22-3 15,6 19 3-15,15 22-5 16,5 10-5-16,11 18 5 16,2 12-11-16,9 7-11 15,0 5-9-15,12 3-1 16,0 2 5-16,0 7-13 15,0-5-24-15,0 5-62 16,0 0-71-16,0 0-11 16,0 0-35-16,7 0-3 0</inkml:trace>
  <inkml:trace contextRef="#ctx0" brushRef="#br1" timeOffset="114599.42">3179 11646 339 0,'7'-79'157'0,"-7"10"-77"16,-11 9-44 0,-1 11-3-16,-5 13 22 15,1 8 8-15,4 12 19 0,-1 6-16 16,0 10-29-16,2 17-10 16,-6 24 4-16,6 31-1 15,3 27-1-15,8 14-6 16,11 6-9-16,14-6-4 15,12-7-4-15,8-21 1 16,3-15 6-16,4-20-7 0,10-23-4 16,3-27-2-1,4-16 3-15,-1-29-2 16,-2-24 3-16,-13-17-2 16,-17-6-1-16,-28-10-1 15,-24-1 3-15,-25 14 1 16,-16 16-4-16,-11 12-4 15,-11 12 3-15,3 16-17 16,-1 17-63-16,4 16-49 16,0 16-55-16,-4 12-76 15</inkml:trace>
  <inkml:trace contextRef="#ctx0" brushRef="#br1" timeOffset="115249.41">1062 12159 83 0,'-24'12'214'0,"1"1"-56"16,2-2-48-16,5-11-39 15,4 0-29-15,12 0 5 16,0-5-8-16,7-9-26 15,23-20-8-15,26-18 1 16,33-31-5-16,29-21 1 16,24-15-27-16,16 5-58 15,-3 0-97-15,-8 9-321 16</inkml:trace>
  <inkml:trace contextRef="#ctx0" brushRef="#br1" timeOffset="118493.05">6862 4563 16 0,'-16'7'38'16,"3"2"46"-16,4-1 68 16,9-8-16-16,-8 9-52 15,8-9-27-15,0 0-17 16,0 0 7-16,0 0-4 16,0-14-17-16,17-5-8 0,12-14-4 15,15-21-2-15,21-18-5 16,12-19 0-16,13-6-2 15,4 5-3-15,75-60-1 16,19 18 3 15,-144 106-2-31,-12 6-2 16,-11 11 2-16,-4-1-2 0,-9 7 6 16,-5 5 10-16,-3 0-4 15,0 0-3-15,0 0-1 0,-11 0-4 16,-3 0-4-16,6 0-4 15,0 0-2-15,0 0-10 16,8 0-12-16,-11 0-30 0,11 0-27 0,-13 0-25 16,2 0-32-1,-6 0-10-15,1-7 32 16</inkml:trace>
  <inkml:trace contextRef="#ctx0" brushRef="#br1" timeOffset="119308.97">7545 3228 88 0,'-9'-29'202'15,"-3"8"-29"-15,12 9-62 16,-8 0-43-16,8 5-29 0,0 7-17 16,0 0-5-16,4 12 14 15,12 13 15 1,15 14 6-16,15 18-6 0,11 17-10 15,8 16-11-15,8 12-7 16,0 3-4-16,0-3-6 16,117 162 4-1,-141-199-7-15,-12-12-8 16,-4-12 4-16,-8-9-1 16,-11-8 5-16,0-2 0 0,-10-10 1 15,-4-12 3-15,0 0 16 16,0 0 18-16,-8 0-16 15,-10-12-25-15,-5-14-1 0,-14-14-8 16,-7-17 0-16,-5-20-3 16,-5-8 3-16,-1-10 2 15,-2 7 5-15,-5 2 3 16,5 8 1-16,5 9 3 16,3 13 3-16,0 6 4 0,8 9-6 15,9 13 18-15,4 9-5 16,7 7-3-16,4-1 0 15,6 0-9-15,11 5-1 16,0 4-8-16,0-4 6 16,0 4-4-16,0-1-8 0,17 2 2 15,12-6 1-15,15-7 5 16,21-4-6 0,20-8 3-16,20-4 4 0,13-2-2 15,-1 2-7-15,-3 4-8 16,-8-1-1-16,-13 8-6 15,-15 4 4-15,-17 5 11 16,-18 5-4-16,-10 3 0 0,-11 4 1 16,-12 0 0-16,-2 11 8 15,-8 14 5-15,0 17 3 16,-16 27 9-16,-3 24-5 0,-11 26 1 16,3 6-5-16,-6 6 1 15,5-10-2-15,4-11 1 16,8-15-2-16,3-19-2 15,1-15 1-15,-1-11 5 16,13-15-10-16,-8-10 3 0,8-5-2 16,0-7 8-16,0-6-6 15,0-7-1-15,0 0 2 16,0 0 1-16,0 0-3 0,0 0-3 16,0 0-5-16,0 0-14 15,0 0-31-15,0-3-62 16,0-6-85-16,0-7-66 0,-8-4-17 15</inkml:trace>
  <inkml:trace contextRef="#ctx0" brushRef="#br1" timeOffset="120856.07">9486 5764 143 0,'0'-25'208'0,"0"8"-70"16,-9 5-57-16,9 5-36 0,0 7-17 16,0 0-12-16,0 0-2 15,5 23 6-15,9 23 35 16,16 23-9-16,13 33-17 0,14 24-1 16,14 33-6-16,5 19-1 15,9 14-4-15,5 3-8 0,0 5-1 16,3-2-2-1,-4-6 7-15,-5-9-4 0,-5-15-5 16,-11-21 2-16,-6-22 0 16,-5-19 3-16,-13-24-9 0,-12-17 2 15,-7-16 2-15,-5-13 1 16,-8-12 0-16,-4-7-4 16,1-5 4-16,-6-12 4 0,2 9-9 15,-5-9 3-15,0 0 1 16,0 0-7-16,0 0-4 0,-13-13 1 15,-3-3-12-15,0-5-17 16,-9-4-66-16,-2-2-36 0,-3-6-36 16,-1-3-45-1</inkml:trace>
  <inkml:trace contextRef="#ctx0" brushRef="#br1" timeOffset="121571.59">10114 8381 68 0,'-25'29'178'16,"1"-9"-15"-16,5-4-70 15,2-4-44-15,4-3-13 0,13-9-3 16,-8 0 10-16,8 0 5 16,0 0-7-16,13-9-10 15,15-11-17-15,21-17-6 16,27-20 1-16,27-16-10 0,19-13 4 15,12-7-7-15,-1 3 4 16,-3 4-2-16,-12 10 3 0,-13 15-2 16,-15 4 1-16,-8 12-2 15,-17 9 4-15,-13 6-1 16,-11 15 1-16,-14 2 12 0,-10 4 14 16,-4 9 8-16,-5 0 3 15,-8 0 6-15,0 0-4 16,0 0-5-16,0 13-3 15,0 11-5-15,0 17 0 0,0 21 15 16,0 20 3-16,9 15-16 16,6 21-5-16,5 8-10 15,10 0-6-15,2 0-2 0,-1-7 2 16,8-10-2-16,-5-7-2 16,3-13-3-16,-9-11 4 0,-3-14-11 15,-4-19 5-15,-5-7 6 16,-4-15-1-16,-4-6-1 0,-4-4-3 15,-4-7 2-15,0-6 4 16,0 10-6-16,-7-10-2 16,-10 0 7-16,-11 0-5 15,-6 0-5-15,-5 0 11 0,-10 7-7 16,-7-7-4-16,-15 0 5 16,-10 0-1-16,-12 0 3 0,-13 0-5 15,-7 0 6-15,-8-7-6 16,-1-6 5-16,4-3 0 15,4-5 1-15,5-7 2 0,11-1 0 16,8-2-6-16,9-7 7 16,13 2 1-16,14 2-3 0,13 7 3 15,8 6-6-15,9 5-18 16,9 3-9-16,3 6-24 0,12-1-20 16,0 4-4-1,0 4-1-15,0 0-12 0,0 0-16 16,0 0-22-16,4 0-1 15,0 0-32-15,0 12-33 0,-4 0 28 16</inkml:trace>
  <inkml:trace contextRef="#ctx0" brushRef="#br1" timeOffset="121766.73">9806 8948 141 0,'-8'0'224'0,"8"-10"-101"0,0-2-63 16,0-8-28-16,16-12-16 15,11-9-2-15,20-8-4 0,16-16-3 16,27-8-4-16,15-8-7 16,13-5-16-16,1-4-141 0</inkml:trace>
  <inkml:trace contextRef="#ctx0" brushRef="#br1" timeOffset="122619.95">29131 8173 186 0,'0'-7'219'15,"0"7"-96"-15,0 19-62 16,0 22-20-16,0 20-12 0,3 20-4 16,5 13 7-16,5 9-6 15,3 6-5-15,1 1-4 16,3-1-8-16,0-7 2 15,2-5-9-15,-5-6 3 0,5-10-5 16,-5-12-10-16,-5-8-17 16,-1-16-46-16,-2-17-75 15,-9-11-70-15</inkml:trace>
  <inkml:trace contextRef="#ctx0" brushRef="#br1" timeOffset="123203.07">29204 8504 383 0,'-16'-53'153'0,"-1"3"-62"0,6 10-45 16,11 3-23-16,0 5-5 16,0 3 0-16,0 5-4 15,17-2-7-15,5 3 2 16,7 1-7-16,10 3 4 0,8 7-6 15,2 12 7-15,-1 0 4 16,1 19 1-16,-1 15-6 16,-3 11 4-16,-8 12 1 15,-12 5-3-15,-11 2-1 16,-14-1 2-16,0-1-4 16,-14 0 2-16,-11-5 2 0,-9 0-3 15,-1-9-3-15,4-7 4 16,-2-8 4-16,4-10-4 0,9-1-7 15,3-6 3 1,5-8 3-16,12-8-4 0,0 0-7 16,0-4-8-16,12-9 8 15,5-1-5-15,6-3 8 16,6-4 1-16,10 4 3 16,12 1-4-16,5 4 2 15,1 8 2-15,-1 4-1 16,-5 16 0-16,-8 9 2 0,-7 4 2 15,-11 7-2-15,-17 4 3 16,-8 9-1-16,-24 9-3 16,-7 2-2-16,-12-3-1 15,-1-3-1-15,0-6-4 0,-1-4 6 16,0-6-10-16,-5-7-3 16,-2-2-5-16,-1-4 0 15,2-5-3-15,5-10-9 16,6-10-29-16,2-10-21 15,12-2-3-15,4-12-38 0,22-4-38 16,0-13 17-16</inkml:trace>
  <inkml:trace contextRef="#ctx0" brushRef="#br1" timeOffset="123568.43">29988 7949 185 0,'-12'-16'213'0,"-1"-1"-90"15,5 6-57-15,8 6-33 16,0 5-13-16,0 0 0 15,0 0 5-15,0 16 10 0,8 14 12 16,9 19 2-16,7 15-6 16,0 17 5-16,6 9-8 15,-3 9 2-15,-2 2-8 16,-2 0-6-16,-2-8-6 0,0-7-9 16,-5-12-11-1,-4-13-3-15,-4-13-20 0,-5-6-38 16,2-18-116-16,-5-7-60 15,0-17-40-15</inkml:trace>
  <inkml:trace contextRef="#ctx0" brushRef="#br1" timeOffset="123984.24">29980 7824 105 0,'-17'-38'231'16,"6"10"-91"-16,1 8-52 16,10 4-39-16,0 4-19 15,6 3-9-15,6 9-2 0,16 0-2 16,17 9 3-16,11 15 2 16,17 21 7-16,8 12 7 15,6 12-5-15,-2 12 1 16,-9 9-10-16,-2 2 12 15,-9 8 4-15,-13-7 4 0,-20 0 12 16,-15 1-5 0,-17 0-6-16,-28-5-19 0,-14 1-7 15,-6-9-4-15,-9-4-11 16,0-16 5-16,-5-9-1 16,2-7-4-16,8-7 2 15,8-9-4-15,6-10 6 16,9-6-12-16,6-13 2 0,7 0-25 15,8 0-32-15,8 0-48 16,0 0-4-16,0-7-16 16,0-6-22-16,4-4-83 15</inkml:trace>
  <inkml:trace contextRef="#ctx0" brushRef="#br1" timeOffset="126964.04">15819 10624 45 0,'-11'8'63'0,"-3"-8"38"0,3 0 46 15,3 9-42-15,1-9-38 16,-2 7-25-16,9-7-15 15,-8 0-10-15,8 9-1 16,0-9 0-16,0 0 3 16,0 0-5-16,0 0-4 15,0 0 0-15,0 0-2 0,0 0 5 16,0 0 4-16,11 0 2 16,18 0 0-16,20-13-10 15,28-11 11-15,32-25-10 0,29-24-2 16,29-22 10-16,14-9-2 15,-4-10-4-15,-6-2 1 16,-13 11 0-16,-25 8-1 0,-20 11-4 16,-14 13 5-1,-25 16 13-15,-14 12 1 0,-16 12-2 16,-11 9-1-16,-12 4-12 16,-7 7-3-16,0 0-5 15,-6 11 2-15,-8-3-5 0,0 5-5 16,0 0-7-16,0 0-21 15,0 0-27-15,0 20-23 16,-13 6-28-16,-5 5-72 16,-12 10-74-16</inkml:trace>
  <inkml:trace contextRef="#ctx0" brushRef="#br1" timeOffset="127394.84">15974 10807 236 0,'-73'33'245'15,"8"-9"-93"-15,15-7-71 0,15-4-37 16,10-13-24-16,14 7-3 16,11-7 0-16,0 0 0 15,14-5-4-15,29-8 3 16,21-10-8-16,35-13 3 15,37-21 3-15,34-21 3 0,27-20 2 16,10-16-10-16,4-12 0 16,0-4-2-16,-6 4-7 15,-4 2 1-15,-18 16 0 0,-24 14 2 16,-34 21 5-16,-29 16 4 16,-20 12 13-16,-25 12 21 15,-20 9 6-15,-6 7 0 0,-7 5-8 16,-10 5-1-16,-5 2-6 15,-3 1-7-15,0 4-4 16,0 0-9-16,0 0-13 0,0 0-11 16,0 0-18-1,0 0-18-15,0 0-38 0,0 0-51 16,0 0-86-16,0-8-43 16,0-3-322-16</inkml:trace>
  <inkml:trace contextRef="#ctx0" brushRef="#br1" timeOffset="128077.78">21001 4684 59 0,'0'-16'137'0,"0"1"40"15,-11 1-62-15,-3 7-37 16,2 1-27-16,1 4-17 16,-3-3-18-16,3 5-5 15,0 0-2-15,-2 0-4 16,-3 18 7-16,-9 1-3 0,-3 9-1 16,-4 13 13-16,-9 13 1 15,-8 16-7-15,-13 14 2 16,-3 14-6-16,-3 15-6 0,-1 11 2 15,-1-3-3-15,10-7-1 16,3-11-3 0,8-18 3-16,13-17-3 0,7-19 3 15,9-12 4-15,9-9-3 0,11-8 0 16,0-6-4-16,3-7-6 16,5-7 3-16,0 0-6 15,1 0 0-15,-1 0-16 16,-5 0-11-16,2-13-44 15,-5-10-67-15,0-10-70 16</inkml:trace>
  <inkml:trace contextRef="#ctx0" brushRef="#br1" timeOffset="128476.91">20096 5121 141 0,'0'-17'136'0,"0"6"-12"16,0 1-43-16,-8 10-25 15,8 0-23-15,0 0-1 16,0 17 2-16,0 15 2 0,0 14 13 16,-9 19 0-16,9 17-9 15,0 11-16-15,0 4-10 16,0-6-7-16,9-10-2 15,2-12 3-15,7-13-7 0,4-15 4 16,3-8 0-16,9-10 1 16,-3-6 0-16,6-4-1 15,0-13-4-15,4 0 6 16,-1-8-6-16,-3-1-1 16,0 1 6-16,-8 1-1 0,-7-3-5 15,-2 6 0-15,-7 1-5 16,0-1 2-16,-5-1-7 15,-8 5-6-15,0-3-38 0,0-6-64 16,-12-2-29-16,-5-10-58 16,-2-4-152-16</inkml:trace>
  <inkml:trace contextRef="#ctx0" brushRef="#br1" timeOffset="129176.03">20108 5316 83 0,'-9'-24'133'15,"9"3"33"-15,-8-11 48 16,8 24-185 0,0 3 1-16,0 3 5 15,0 2-20 1,0 0-11-16,0 0 1 15,0 0-2-15,0 0 4 16,8 0-4-16,5 15 2 16,6 0 4-16,11 11 2 0,7 2-5 15,3 8 0-15,5 9-1 16,4 0 4-16,-2 8-5 16,7-1 2-16,-6-2-3 15,-3-5-3-15,-3-5 3 0,-8-4 0 16,-4-7-3-16,-6-4 10 15,-7-5 0-15,-6-8-1 16,-6 0 0-16,-5-12-2 0,0 9-2 16,0-9 6-1,0 0-7-15,0 0 1 0,0 0-3 16,0 0 2-16,4 0-2 16,-4 0 0-16,0 0 5 15,0 0-6-15,0 0-4 16,0 0 6-16,0 0-1 15,0 0 0-15,0 0 2 16,0 0-5-16,0 0-1 16,0 0 3-16,0 0 0 0,0 0 4 15,0 0-2 1,0 0 2 0,0 0-4-16,0 0 2 0,0 0 2 31,0 0 2-31,0 0 8 0,0 0 6 15,0-5-1-15,0 5 5 16,0 0 4-16,0-4-4 16,0 4-1-16,0 0-3 0,-9-3-1 15,9 3-5-15,-8 0-14 16,-1 0 4-16,1 0-5 16,-8 16-9-16,-11 8-8 15,-11 9-25-15,-6 8-70 16,-3-1-93-16,-7 1-115 15</inkml:trace>
  <inkml:trace contextRef="#ctx0" brushRef="#br1" timeOffset="130025.13">21309 8446 69 0,'0'-12'223'0,"-11"1"-29"15,3-2-66-15,-1 4-52 16,9 1-37-16,-8 4-18 15,8-4-1-15,-8 4 1 0,8-5 10 16,-13 2-9-16,13 0 2 16,-8-3 5-16,0 6 3 15,8 4 6-15,-8 0-5 0,8 0-9 16,0 0-6-16,0 0-9 16,0 14-8-16,0-3 1 0,0 9 8 15,0 8-5-15,0 10 3 16,0 3 8-16,8 3-6 15,5 0-1-15,-1-2-5 0,5-6 2 16,3-8-3-16,3-4 5 16,2-7-4-16,0-6 6 15,-2-11-7-15,3 0 0 16,-3-11 5-16,1-10-4 0,-2-6-3 16,-6-6 3-16,-5-1-1 15,-3-1 4-15,-8-3-1 16,0 3 18-16,-14-2 4 0,-7 4 0 15,-4 5 16-15,1 7-6 16,-4 1-15-16,-1 9-21 16,1 1 4-16,-1 10-6 0,1 0-4 15,8 0-4-15,0 0-19 16,3 12-39-16,4 9-47 16,13 3-68-16,-9 5-43 15,9-1-79-15</inkml:trace>
  <inkml:trace contextRef="#ctx0" brushRef="#br1" timeOffset="132203.84">20803 10173 440 0,'-33'-27'201'0,"1"4"-65"15,4 2-62-15,2 5-34 16,9-1-12-16,9 5 5 15,8 5-13-15,8-2-7 0,18 9-5 16,14 0-1-16,25 0 3 16,19 13-6-16,19 11 2 0,18 9 2 15,17 13-7-15,12 5 3 16,13 7 4-16,8 3-7 16,4 0-3-16,0-5 0 0,-14-2-1 15,-14-6-7 1,-25-7-21-16,-26-8-71 0,-22-5-57 15,-29-7-52-15,-28-8-23 16</inkml:trace>
  <inkml:trace contextRef="#ctx0" brushRef="#br1" timeOffset="132387.54">21919 9655 551 0,'-56'-82'261'16,"6"25"-84"-16,9 21-91 15,5 31-38-15,0 55-19 0,-4 71 2 16,-14 71-1-16,-6 56-8 16,-5 46-14-16,-9 40-18 15,-7 28-30-15,-9 13-61 16,2-15-80-16,-6-17-48 0,1-30-60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1:33.0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15203 3171 610 0,'0'-49'287'15,"0"12"-95"-15,0 9-79 16,0 7-33-16,0 8 9 16,0 6 11-16,-8 7-23 15,8 0-41-15,0 18-16 0,0 29 41 16,11 58 66-16,6 91 60 15,-1 85-119-15,-4 89-68 16,-4 107 0-16,1 80 0 0,3 67 0 16,4 55 0-16,4 29 0 15,5 20 0-15,-2 5 0 16,-3-11 0-16,2-19 0 0,-2-19 0 16,0-33 0-16,8-32 0 15,9-40 0-15,8-42 0 0,3-45 0 16,6-49 0-16,-5-51 0 15,-5-54 0-15,-12-59-82 0,-7-50-290 16,-17-53-61-16,-8-51 21 16,-33-42-333-16</inkml:trace>
  <inkml:trace contextRef="#ctx0" brushRef="#br0" timeOffset="998.36">6231 3672 323 0,'-76'-66'233'16,"11"6"-101"-16,13 11-60 16,12 8-32-16,6 13-8 15,11 3 2-15,1 16-7 16,11 9-9-16,2 38 1 15,9 39 28-15,0 48 18 16,12 38-5-16,9 28-17 16,11 4-18-16,12-10-4 15,10-23-12-15,1-24 0 0,7-27 4 16,-2-30-11-16,6-24 5 16,-1-29-4-1,1-28 4-15,2-33-3 0,-3-30-2 16,-5-33-8-16,-6-25 8 15,-13-14-3-15,-14-8-2 16,-10 10 4-16,-9 19 14 16,-8 24-1-16,0 26-12 15,0 22-11-15,0 22 1 0,5 20 7 16,6 40 1-16,10 22 1 16,7 11-1-16,9 4 2 15,2-8-1-15,7-15-1 16,-2-19 8-16,2-12-2 15,-3-23-3-15,4-18 0 16,-4-22-2-16,-2-22 0 0,-8-14-2 16,-14-14 7-16,-5-5-1 15,-14 7-7 1,0-7 3-16,-17 7-4 0,-8 2 3 16,1 9-2-16,0 12 0 15,-1 11-7-15,5 13-10 16,5 13-37-16,-2 4-45 15,4 7-69-15,4 1-61 16,9-1-68-16</inkml:trace>
  <inkml:trace contextRef="#ctx0" brushRef="#br0" timeOffset="1432.44">7223 2767 193 0,'0'-36'225'0,"0"-2"-101"15,0 10-50-15,0 4-19 16,0 8-8-16,0 8-17 16,0 8-11-16,0 17 3 15,13 19 8-15,11 30 9 16,3 32 11-16,11 35 4 0,3 42-8 16,2 30-6-16,6 7-16 15,4-11-8-15,0-20-9 16,-1-31-2-16,-3-29-2 15,-8-22 0-15,-12-28-3 16,-4-16 3-16,-6-18-4 16,-7-14 6-16,1-10 15 0,-5-17-15 15,1-28-1-15,-2-26 0 16,1-23-4-16,4-26 2 16,4-2 1-16,1-1-3 15,3 16 0-15,5 12 6 0,-1 21-4 16,4 18-4-16,5 10 6 15,7 16 0-15,10 17-4 16,1 12-2-16,15 8 7 16,-1 10-3-16,3 6 2 15,-3 5-6-15,-3-2-3 0,-5 4-9 16,-10-7-52-16,-4-8-78 16,-12-7-73-16,-9-21-91 15</inkml:trace>
  <inkml:trace contextRef="#ctx0" brushRef="#br0" timeOffset="1647.6">8588 3240 599 0,'-28'-62'175'0,"3"14"-61"15,4 15-46-15,5 9-20 16,4 12-22-16,12 12-5 16,0 29 8-16,9 19-4 15,10 30-9-15,13 19-8 16,4 6-2-16,7-2-7 0,-4-8 1 15,-2-12 1-15,5-7-3 16,-7-13-4-16,2-13-7 16,-4-7-18-16,-5-13-109 0,-7-11-63 15,-9-17-85-15</inkml:trace>
  <inkml:trace contextRef="#ctx0" brushRef="#br0" timeOffset="1982.89">7904 2560 394 0,'-40'-21'148'16,"7"10"-73"-16,14 11-37 16,19 0-18-16,0 11-6 15,13 3-2-15,10 0-3 16,10-4 4-16,12-10-2 15,7 0-4-15,6-12 1 16,-1-10-8-16,-6-6 3 0,-10-9-4 16,-12-5-1-1,-17-2-4-15,-12-4 4 0,-20-1 6 16,-10 8 8-16,-5 8-10 16,-9 8-1-16,-2 14 2 15,1 11-5-15,0 0-11 16,10 22-6-16,5 6-19 15,15 8-31-15,6 4-126 0</inkml:trace>
  <inkml:trace contextRef="#ctx0" brushRef="#br0" timeOffset="2229.91">8753 1884 297 0,'13'-29'261'16,"-10"13"-107"-16,-3 4-84 16,6 12-36-16,2 21-16 0,3 19 0 15,10 34 12-15,7 28 2 16,13 26-1-16,3 27-6 16,4 16-4-16,7 14-10 15,-6 2-6-15,2 1 1 16,7-14-8-16,-6-20-5 0,2-28-21 15,-11-31-140 1,-7-43-184-16</inkml:trace>
  <inkml:trace contextRef="#ctx0" brushRef="#br0" timeOffset="2579.78">9688 2494 174 0,'-12'17'171'15,"4"7"-45"-15,8 8-56 16,0-2-28-16,3-2-3 0,10-7 6 16,4-6-10-16,10-6-11 15,15-9-7-15,14-19-8 16,12-19-6-16,11-15-9 16,-6-17-3-16,-8-11-1 15,-16-10 2-15,-22-1-6 16,-18-2 8-16,-23 16 22 15,-8 17 30-15,-24 30-22 0,-14 31 1 16,-13 31 5-16,-9 40 18 16,9 26 7-16,13 20-5 15,18 18-26-15,23 5 0 16,33-2-4-16,37-12-8 16,37-17-11-16,39-12-1 15,39-18-7-15,33-31-99 16,17-27-198-16</inkml:trace>
  <inkml:trace contextRef="#ctx0" brushRef="#br0" timeOffset="3294.87">18934 1026 611 0,'29'-45'230'16,"-9"16"-122"-16,-4 9-70 0,-4 12-20 16,1 8-11-16,-5 33 3 15,3 31 29-15,5 46 18 16,1 48-1-16,8 49 0 15,-5 31-10-15,5 6-21 0,-1-4-11 16,6-24-9-16,1-28-1 16,1-38 5-16,-4-32-3 15,-6-32-6-15,-7-26 13 16,-4-18-1-16,-11-28 8 0,-6-25-29 16,-23-26-4-1,-19-19-6-15,-22-14 7 0,-15-7 7 16,-8 3 24-16,-9 14 20 15,0 18-20-15,-4 28-13 16,1 24-1-16,0 32 5 16,12 22 7-16,16 26-13 0,24 12 7 15,33 3-3-15,26 2 4 16,32-10-12-16,22-6 5 16,17-15 1-16,13-23-2 0,9-16 3 15,-8-16-6 1,-1-21 1-16,-13 0 3 0,-16-5 0 15,-9-7-4-15,-10-4 5 16,-14-5-4-16,-3-8 0 16,-9-2-15-16,0-3-13 0,-5 2-98 15,6 0-104-15,4-5-74 16,3-4-62-16</inkml:trace>
  <inkml:trace contextRef="#ctx0" brushRef="#br0" timeOffset="3911.81">20664 2572 588 0,'-40'-40'320'15,"-1"2"-90"-15,0 10-109 16,5 11-62-16,-9 17-35 15,-3 21-10-15,-2 20-1 16,6 25-1-16,5 18 2 16,13 15-8-16,26 10-10 0,8-2 5 15,24-10 4-15,18-20-8 16,11-20 3-16,7-24 1 16,10-26 1-16,3-22 9 0,0-23-11 15,-8-21 4-15,-8-19-4 16,-20-20-3-16,-16-8 11 15,-23-11-11-15,-17 3 9 16,-18 3 4-16,-15 21 0 0,-8 16-17 16,-2 22-18-1,-3 20-25-15,-3 23-60 0,7 21-126 16,8 21-67-16,9 15-48 16</inkml:trace>
  <inkml:trace contextRef="#ctx0" brushRef="#br0" timeOffset="4443.03">22199 2014 587 0,'0'-52'453'0,"-8"7"-139"16,0 12-176-16,8 13-99 0,-12 20-37 15,4 40-6-15,8 34 8 16,0 32 4-16,0 24-5 16,8 20-2-16,12 4 1 15,17-7-10-15,16-16-8 0,12-20-2 16,11-30-30-16,10-33 16 16,7-31-22-16,-3-34-35 15,-5-24-11-15,-12-23 15 16,-16-22 23-16,-17-11 37 0,-15-5 27 15,-19-1 31 1,-6 21 83-16,-6 22-7 0,-5 20-51 16,-3 19-29-16,-2 21-18 15,0 36-3-15,3 24 2 16,13 19-3-16,5 11-2 16,19-2-7-16,17-5 11 0,8-18-1 15,12-13-10-15,4-14 5 16,-1-19 4-16,0-19-5 15,-7-12 10-15,-6-23-7 0,-12-18 2 16,-10-13-2-16,-13-11 4 16,-16-13 2-1,-11-4 5-15,-10 5-9 0,0 2-6 16,1 11-18-16,4 12-75 16,4 10-116-16,0 5-83 15,12 4-44-15</inkml:trace>
  <inkml:trace contextRef="#ctx0" brushRef="#br0" timeOffset="5007.84">23921 1319 758 0,'-25'-49'432'0,"6"11"-201"16,1 14-129-16,10 12-70 15,-1 12-23-15,1 42 0 16,-1 34 6-16,-5 47 2 16,-2 43-4-16,-2 29-2 0,7 21 2 15,5 5-12-15,6-9 1 16,0-21-2-16,0-33 4 16,0-32-6-16,11-27-2 15,-5-30 8-15,4-17 3 16,-2-19-3-1,0-18 1-15,9-19 0 0,11-23-9 0,9-23-7 16,10-15 4-16,7-3 10 16,0 6-3-16,-7 13-10 15,-6 20 5-15,0 17-5 16,2 12 10-16,8 21-5 0,-3 7-6 16,0 13-1-16,1-1 9 15,0-2-16-15,-5-9-16 16,-2-10-12-16,-8-6 10 0,0-13-4 15,3-19 3-15,5-23 4 16,-3-15 20-16,2-21 6 16,-1-12 13-16,1 5 32 15,-9 13 51-15,-7 15 9 16,-10 15-22-16,-2 17-25 16,-10 9-26-16,2 16-17 0,3 16 6 15,1 21-2-15,3 21-2 16,3 14-9-16,-2 14 5 15,-2-1-4-15,3-2-11 0,-2-6-32 16,-3-12-139-16,-6-12-181 16,-3-20-106-16</inkml:trace>
  <inkml:trace contextRef="#ctx0" brushRef="#br0" timeOffset="5291.97">24981 1457 651 0,'-20'-25'236'16,"6"25"-123"-16,14 21-60 15,0 22-24-15,14 12-12 16,6-3-11-16,8-3 2 16,4-12-10-16,1-13 6 0,5-16 0 15,-7-8-2-15,2-20-1 16,-7-17-4-16,-9-16 3 15,-9-7 15-15,-8-2 32 16,-19 5 6-16,-17 7-25 16,-16 14-25-16,-18 9-5 15,-2 19-20-15,-6 16-73 16,1 19-139-16,4 19-83 0</inkml:trace>
  <inkml:trace contextRef="#ctx0" brushRef="#br0" timeOffset="5591.84">25821 1057 847 0,'0'-57'768'0,"0"9"-336"15,0 15-432-15,0 14 0 16,0 5 0-16,-9 47 0 15,1 36 0 1,0 57 0-16,0 54 0 0,-1 39 0 16,-1 31 0-16,10 5 0 15,-8-7 0-15,8-20 0 16,0-24 0-16,0-29 0 16,8-32 0-16,2-29 0 15,4-28 0-15,-3-30-333 16,6-31-94-16,8-42-24 0,12-44 55 15</inkml:trace>
  <inkml:trace contextRef="#ctx0" brushRef="#br0" timeOffset="5989.7">26451 1982 466 0,'11'-46'237'0,"-2"23"-106"16,-5 23-61-16,0 28-21 15,0 17-10-15,4 7-1 16,9 5 5-16,3-3 6 0,4-7-13 15,3-8-10 1,6-11 2-16,5-13-11 0,10-15 2 16,9-15-11-16,4-22-1 15,4-21 1-15,-3-22-7 16,-13-18-3-16,-13-13 10 16,-12 2 10-16,-24 10 54 0,-13 24 76 15,-10 21-59-15,-19 22-40 16,-14 41-7-16,-13 42 60 15,-13 50-10-15,6 42-9 16,19 21-12-16,27-2-68 16,30-7-3-16,34-16 0 15,22-17 0-15,21-19 0 16,17-26 0-16,12-21 0 0,5-14 0 16,1-23 0-16,-1-19 0 15,-7-3 0-15,-10-18 0 16,-17-8 0-16,-12-7 0 15,-21-13-318-15,-19-5-211 0,-18-2 17 16</inkml:trace>
  <inkml:trace contextRef="#ctx0" brushRef="#br0" timeOffset="13311.96">5606 8223 2 0,'-28'16'1'15,"-1"-1"7"-15,6 2 16 16,-2 4 39-16,2-2 92 15,-2 1-13-15,3-2-56 16,4-6-29-16,-4 4-22 16,5-4-8-16,3 0-7 15,1-12-4-15,13 12-5 16,0-12-1-16,0 0-1 16,13-7 4-16,18-18 1 15,31-12-11-15,39-24 1 0,38-20 3 16,31-24-8-16,16-9 5 15,4-1-9-15,-7 5 5 16,-15 17 0-16,-30 19-3 16,-25 21 4-16,-23 8-4 15,-25 13 5-15,-16 11 4 16,-16 5 5-16,-15 8 6 16,-4 8 1-16,-14 8-1 15,0 12-5-15,-17 13-3 0,-4 12-4 16,-3 16 0-16,-3 8 0 15,-3 6-6-15,2-3 2 16,0-7-1-16,-4-8 0 16,2-9-1-16,3-6 2 15,2-13 4-15,2-17-5 0,6-16-6 16,4-21-5-16,13-19-3 16,0-19 5-1,5-17 3-15,6-10 4 0,13 2 3 16,6 9-4-16,2 13 2 15,1 14-1-15,-1 15 0 16,4 9 3-16,5 15 1 16,0 13 1-16,2 38 5 15,-1 23 2-15,-10 23-7 0,-11 23 6 16,-9 6 1-16,-12 6-6 16,-20-1 4-16,-17-4-4 15,-23-4 1-15,-19-17 0 16,-17-15-3-16,-13-17 0 15,-7-25 0-15,-1-24 1 16,-1-24 4-16,5-24-7 16,11-18 11-16,13-10-4 15,15-10-3-15,17 0-4 16,22 10-6-16,10 2-16 0,25 6-17 16,17-1-46-16,18 4-107 15</inkml:trace>
  <inkml:trace contextRef="#ctx0" brushRef="#br0" timeOffset="13961.08">7158 7913 706 0,'20'-15'76'16,"29"-15"-30"-1,-16 26-35-15,12 4 2 0,8 0-8 16,7 17-2-16,5 7-5 16,3 4 6-16,-3 1-4 15,0-1 2-15,-11-4-1 0,-10-3-1 16,-6-8-1-16,-16-2 3 16,-8-11 5-16,-11 0 8 15,-3 0-13-15,-17-24 0 16,-1-16-5-16,-12-18 4 15,2-19-2-15,4-17-2 16,-1-7 3-16,9-2 5 0,7 6 2 16,9 12-1-16,6 11 0 15,5 17-1-15,14 12 0 16,12 21 3-16,16 15 6 0,14 21 7 16,11 21 13-16,7 24-5 15,0 22-1-15,-3 6-15 16,-12 3-1-16,-10-5-8 15,-15-14 4-15,-14-17-4 16,-9-10 9-16,-11-22-2 0,-11-20-6 16,-11-25-13-16,-14-25-1 15,-3-25-6-15,-6-28 7 16,3-14 0-16,2-19 4 0,1-6 3 16,7 4 1-16,5 11 8 15,16 26-3-15,0 24-4 16,0 23 4-16,0 23-3 0,16 22 14 15,8 25 9-15,10 26-3 16,6 22-8-16,5 17 0 16,3 18-7-16,6 2 1 15,6 4-8-15,2-3-6 16,3-4 2-16,-4-16-9 0,-1-13-40 16,-4-21-53-16,-10-20-54 15,-7-18-14-15,-10-23-63 16,-12-15 28-16</inkml:trace>
  <inkml:trace contextRef="#ctx0" brushRef="#br0" timeOffset="14427.81">8933 7204 282 0,'-17'-33'204'0,"6"9"-77"0,11 4-49 15,0 4-37-15,0 2-15 16,8 0-7-16,12-7 0 16,13-2 4-16,7-7-6 0,4 2-9 15,-3-1-1-15,-4 5-3 16,-6 4-1-16,-1 3 5 15,-14 0 5-15,-8 1-3 16,-8 1-5-16,-11-6 1 0,-15-4-1 16,-5-3 5-16,-7 0 3 15,-6-1 0-15,4 1 3 16,7-1-3-16,4 4-5 0,9 5 4 16,4-1-6-16,16-3-11 15,8-4 2-15,11-8 1 16,10-5 0-16,8-1-5 15,8-1 4-15,-1-7-6 16,-3 6 9-16,-4 3-3 0,-9 4 5 16,-3 9 2-16,-9 3 3 15,-5 6-1-15,-3 2 1 16,-3 5 3-16,-5 3 11 16,0 6 14-16,0 3 10 0,0 0-16 15,0 0-12-15,3 19-8 16,5 19 4-16,9 18 7 15,8 25-2-15,4 18-1 0,7 9-6 16,4 11 0-16,1 3-10 16,0-8-1-16,2-8-7 15,-1-13-12-15,-2-11-10 16,-7-12-39-16,-1-14-175 16,1-15-34-16,-4-21-19 0</inkml:trace>
  <inkml:trace contextRef="#ctx0" brushRef="#br0" timeOffset="14709.3">10456 5442 797 0,'-16'-60'219'0,"-5"15"-116"0,9 11-59 15,-1 13-30-15,13 14-14 16,0 19 5-16,8 38 9 15,9 43 7-15,15 49 8 16,18 37 4-16,11 20-4 0,11 5-10 16,9-12-14-16,9-18-2 15,8-22-2-15,7-23 3 0,5-28-4 16,3-18 4-16,0-27-18 16,1-19-24-16,-4-18-41 15,-8-19-105-15,-18-26-47 16,-13-31-90-16</inkml:trace>
  <inkml:trace contextRef="#ctx0" brushRef="#br0" timeOffset="15029.14">11336 5349 500 0,'-44'-62'218'16,"8"18"-95"-16,11 19-73 0,9 25-22 15,16 25-8-15,0 28-5 16,11 33 8-16,14 19 5 15,16 9-6-15,8 0-8 0,11-17-4 16,5-16-5 0,-8-15-3-16,-3-21 5 0,-15-13-3 15,-5-11 0-15,-14-9 0 16,-9-12-4-16,-11-24-3 16,-11-17-12-16,-13-20-1 15,-9-13 4-15,-8-2 3 0,-8-2 2 16,0 4 5-16,1 17-4 15,6 12-10-15,11 13-15 16,5 7-14-16,7 11-9 0,3 8-13 16,0 6-45-16,2 8-32 15,3 1-35-15,3-9 11 16</inkml:trace>
  <inkml:trace contextRef="#ctx0" brushRef="#br0" timeOffset="15691.82">11121 5526 81 0,'-33'0'193'15,"-2"0"-32"-15,-7 0-67 16,5 0-27-16,9 0-16 0,8 0-1 16,12 0 7-16,8-7-17 15,12-9-13-15,18-12-13 16,18-17-3-16,25-11-3 16,21-15-3-16,15-6 0 0,16-5-4 15,5 5 1-15,-8 9 7 16,-12 10-7-16,-20 13 6 15,-22 9 1-15,-14 12 7 16,-19 7 8-16,-13 8 2 0,-11 9-1 16,-11 0-13-16,0 9-1 15,-11 10 0-15,2 11-6 16,1 9-3-16,8 11-3 0,0 7 4 16,8 0-1-16,12 0-2 15,9-3 0-15,7-5-3 16,5 0 8-16,0-4-7 0,2-9 6 15,4-3-6-15,-12-9 6 16,-7-3-4-16,-7-9 5 16,-5-12 8-16,-11-5 6 15,-5-11-11-15,-16-17-11 16,-17-8 12-16,-8-12-3 0,-7-3 2 16,-1-6 2-16,0 5 4 15,8 5 15-15,9 2 17 16,7 10-3-16,14 4-1 0,11 7-19 15,0 8-11-15,0 9-11 16,19 3 2-16,10 9-3 16,11 0 3-16,5 17-5 0,1 4-2 15,-7 3 1 1,-6-3 2-16,-4-2-1 0,-9-1-2 16,-8-8 5-16,-8 3 6 15,-4-13 2-15,0 0 9 0,-16 0-7 16,-4 0-1-16,-9-15-5 15,1-11 2-15,-2-5 16 16,6-7 0-16,8 2-11 0,4 3 3 16,12 0-4-16,0 2 1 15,9 2-12-15,7 1-6 16,11-1-18-16,11 4-48 0,3 6-108 16,3-4-129-16,0 12-103 15</inkml:trace>
  <inkml:trace contextRef="#ctx0" brushRef="#br0" timeOffset="16540.79">20843 6464 25 0,'0'0'49'0,"0"0"69"16,0-8 72-16,0-4-67 15,8 0-27-15,1-5-28 0,2 0-22 16,9 6-10-16,6 2 6 16,1 9 7-16,11 9-5 15,1 10 4-15,6 19-13 16,0 7-5-16,-5 3-8 16,2 4-12-16,-7 2-2 0,-2-10-4 15,-7-7-6-15,-7-9 2 16,-4-11 1-16,-2-5 8 0,-1-12 0 15,-3 0-1-15,-1-9 1 16,7-19-15-16,9-20-3 16,8-18-6-16,10-16-18 0,6-10-26 15,6-6-43 1,3 4-27-16,-4 5-18 0,-5 11-104 16</inkml:trace>
  <inkml:trace contextRef="#ctx0" brushRef="#br0" timeOffset="17005.91">21163 6370 167 0,'0'0'218'16,"0"-17"-100"-16,21-6-56 16,11-5-24-16,17-10-14 0,7 2 5 15,9 3 11-15,5 9 11 16,-2 19 8-16,-3 22 11 15,-3 23 4-15,-9 26-10 16,-13 23-4-16,-8 13-15 16,-15 12-17-16,-9 0-2 0,-8-6-15 15,-11-9-9-15,-7-21 6 16,2-17 3-16,4-20-2 0,-1-17 0 16,2-24-6-16,-1-24 1 15,12-30-3-15,0-23-3 16,0-32-3-16,12-34 10 0,12-21-4 15,8-1 3-15,5 15 4 16,5 26-11-16,-6 36 3 16,0 31 1-16,-1 40 0 15,8 46 14-15,4 47 19 16,19 43 31-16,15 31 4 0,13 25-16 16,11 16-16-16,9 13-21 15,3 0-10-15,5-9 1 0,0-17-2 16,-4-22 1-16,-4-30-12 15,-13-28-17-15,-11-37-53 16,-13-33-125-16,-16-39-118 0,-17-43-50 16</inkml:trace>
  <inkml:trace contextRef="#ctx0" brushRef="#br0" timeOffset="17255.31">23316 6289 574 0,'-37'-66'237'0,"9"21"-99"0,9 21-66 15,5 24-28-15,14 29-17 16,22 16-1-16,12 8-1 16,20-1-10-16,11-7-10 0,8-12-13 15,-2-12-8-15,-6-21 0 16,-10-17 4-16,-11-15-4 16,-19-26 4-16,-16-11 1 0,-22-12 9 15,-16-1 8 1,-12 5-8-16,-9 8 2 0,-12 15-3 15,-3 19-10-15,-1 14-19 16,4 17-113-16,15 12-94 16,13 16-48-16</inkml:trace>
  <inkml:trace contextRef="#ctx0" brushRef="#br0" timeOffset="17364.78">23605 7147 28 0,'28'98'146'0,"-4"-21"73"0,-8-19-95 15,-5-22-51-15,-2-15-44 16,-9-21-84-16,0-13-172 16</inkml:trace>
  <inkml:trace contextRef="#ctx0" brushRef="#br0" timeOffset="17571.93">22865 6052 356 0,'0'-29'149'15,"8"-3"-72"-15,25-4-46 0,29-5-34 16,21-4-11-16,24 0-2 16,14-3 5-16,21-6-10 15,13 1-94-15,12 2-69 16</inkml:trace>
  <inkml:trace contextRef="#ctx0" brushRef="#br0" timeOffset="17855">25643 5154 338 0,'-33'-10'304'15,"1"6"-80"-15,4 4-91 16,-1 0-67-16,4 22-32 0,1 29-15 16,0 44 3-16,1 36 2 15,6 31-2-15,17 21-4 16,0 4-15-16,25-8 2 0,10-15-9 16,18-26 6-16,7-20-11 15,10-30-46-15,10-22-47 16,7-30-55-16,1-27-71 0,2-34-35 15</inkml:trace>
  <inkml:trace contextRef="#ctx0" brushRef="#br0" timeOffset="18154.5">26353 5511 370 0,'-16'-81'235'16,"-5"25"-49"-16,-4 19-59 15,2 28-55-15,-3 37-29 0,0 46 0 16,1 33-15-16,12 21 6 15,13 12-11-15,17-2-9 16,16-12-4-16,12-20-3 0,6-25-12 16,6-16-2-16,-3-25 8 15,-1-18-9-15,-10-22 1 16,-4-22 1-16,-21-18-6 0,-13-20-2 16,-19-23-3-1,-13-5 8-15,-17-7 6 0,-10 9 10 16,-3 10 2-16,2 11-2 15,3 16-5-15,4 12-9 16,9 8-9-16,7 13-17 0,4 4-62 16,3 9-85-16,5 3-22 15,6 0-21-15,14 0 42 16</inkml:trace>
  <inkml:trace contextRef="#ctx0" brushRef="#br0" timeOffset="18636.8">26011 5487 168 0,'0'-29'199'0,"8"1"-93"0,18-1-50 16,21-4-28-16,24-3-16 15,22 0-3-15,15-6-3 16,11 6 0-16,-1 8 9 0,-4 4 8 16,-10 2-2-16,-13 10-3 15,-19 5 2-15,-15 7 8 16,-20 0 4-16,-14 0-2 0,-9 19 0 15,-14 11 5-15,-14 20 3 16,-3 18-6-16,-9 22-17 16,1 10-1-16,5 11 0 0,12-6-6 15,8-3-5-15,13-12 5 16,5-14 0-16,12-9-2 16,2-15 6-16,5-11-4 15,2-17-4-15,-1-12 3 0,-10-12-4 16,-7-15 5-16,-9-23-5 15,-12-19-2-15,0-17 5 16,-17-11 5-16,-2-8 9 0,2-9 8 16,6 10-1-16,11 10 0 15,0 11-3-15,8 15-11 16,8 12-3-16,15 7-11 0,12 17 6 16,4 6 3-1,10 14-5-15,0 10 4 0,-3 6 1 16,-7 8 2-16,-6 5 0 15,-8-1-9-15,-13-3-11 16,-5-5-14-16,-10-3-63 16,-5 0-95-16,-23-6-102 0</inkml:trace>
  <inkml:trace contextRef="#ctx0" brushRef="#br0" timeOffset="20201.16">17212 7086 253 0,'29'-37'224'16,"-6"4"-84"-16,-1 10-57 15,-6 7-40-15,-3 3-19 0,-13 13 0 16,0 8 2-16,-13 17 14 15,-12 23 12-15,-14 30-8 16,-20 24-17-16,-9 20-2 16,-5 3-10-16,8-1-2 0,12-15-2 15,13-15-3-15,11-21-4 16,17-12 6-16,12-15 1 0,21-19-2 16,18-10-8-16,15-9 2 15,11-8-2-15,6 0 0 16,3 0-4-16,1 0-2 0,-15 0-1 15,-7 0 3-15,-13 0 2 16,-12 0 2-16,-7 0 7 16,-10 0-3-16,-11 0 3 15,0 0 0-15,-14 0-1 16,-12-8-7-16,-2-13 6 0,-4-12-3 16,-1-20 0-16,1-20-4 15,-1-15 6-15,10-9 2 0,1-3-1 16,15 7 2-16,7 8-3 15,11 11 0-15,10 17 4 16,7 17-9-16,9 14 4 0,8 19 1 16,3 20 8-16,1 14-9 15,-5 23 3-15,-1 14-6 16,-12 10 1-16,-7-6 1 16,-6-6-6-16,-15-9 3 0,-3-16 4 15,-12-18-4-15,-5-19-4 16,1-23-5-16,4-31-3 15,-1-15 7-15,13-20-4 0,0-17-2 16,8-7 3-16,9-2 3 16,7 10 0-16,3 10 11 15,6 22-6-15,5 24 6 0,-2 21 1 16,4 19 5-16,1 26 3 16,0 28 8-16,0 24 1 15,-1 21 1-15,-5 19-3 0,-1 22 1 16,0 7-3-1,-12 4-1-15,-2-2 0 0,2-22-10 16,-5-26-2-16,-5-17 8 16,-6-23-3-16,-6-16 5 0,0-15-1 15,0-25-10-15,-9-26-6 16,-9-21 2-16,1-25 1 16,1-24-3-16,-1-9 2 0,3-18-3 15,6-12-1-15,8-6-3 16,11-6-2-16,9 1 7 15,13 11 0-15,7 16 0 0,10 18-4 16,1 20 4-16,11 19-8 16,1 13 2-16,8 18 7 15,-6 14 3-15,0 21-5 16,-3 16 2-16,-6 20 4 0,-5 18 5 16,-10 15-4-16,-8 12 4 15,-16 9 2-15,-14 3 6 16,-11 3-5-16,-16 0 0 0,-9-8 6 15,-7-10-6-15,-4-13 11 16,3-11 10-16,4-14-3 0,4-16-4 16,5-8-8-16,-1-16-11 15,4-20-1-15,7-12-3 16,5-17-5-16,13-13 1 0,9-3 4 16,10 1 3-16,14 3-5 15,8 8-6-15,3 11 2 16,8 18 13-16,13 16 7 15,5 25 2-15,3 24 6 0,-1 23 6 16,-2 26-4-16,-5 20-1 16,-8 16-12-16,-13 4-14 0,-6 1 2 15,-10-8-1-15,-4-18-14 16,-8-20-28-16,-8-23-13 16,-8-22-63-16,0-19-192 0,-11-26-56 15,-6-27-13-15,-9-25 75 16</inkml:trace>
  <inkml:trace contextRef="#ctx0" brushRef="#br0" timeOffset="20406.88">18836 6390 452 0,'-23'-41'233'16,"3"10"-104"-16,6 4-69 0,14 12-28 15,0 3-13-15,14 4-1 16,15-4 4-16,10-4-5 15,15-1-6-15,8-4-4 0,1 6 2 16,-6 2-11-16,-8 1-2 16,-12 3-10-16,-11 7-22 15,-4 2-42-15,-10 0-20 16,-12 0-50-16,-12 15-87 0</inkml:trace>
  <inkml:trace contextRef="#ctx0" brushRef="#br0" timeOffset="23096.27">11081 8999 473 0,'-12'-16'226'15,"-1"4"-75"-15,1 5-63 0,-1 2-27 16,1 5-26-16,-3 0-9 16,-10 12-13-16,-3 4 3 0,-9 14-4 15,1 5-2-15,-4 11-6 16,3 3 0-16,13-1-1 16,6 1 0-16,10-1-7 0,8-3 5 15,13-5-12-15,4-6 6 16,10-6-4-16,15-4 12 15,6-7-6-15,5-17-2 0,4 0-1 16,0 0 6 0,-10-7-6-16,-6-3 6 0,-3 3 3 15,-11-2-3-15,-11 6 1 16,-2-6 8-16,-11-7-6 0,-3-9-5 16,-11-8 5-16,-6-7-1 15,-7-8-2-15,-6-14 0 16,-2-2 4-16,4-7-2 0,7 7 0 15,6 2-1-15,15 10 1 16,0 8-7-16,8 2 1 16,7 9 4-16,10 9-2 0,7 12 4 15,6 7-1-15,5 5-1 16,7 26 2-16,-7 6-2 16,0 5 6-16,-12 9-4 15,-6-3-3-15,-5 2 1 0,-8-8 2 16,-7-8-4-16,-5-6 10 15,0-6 0-15,0-4 1 16,0-13 0-16,-14 0-5 0,3-10 0 16,-1-5-2-16,3-13-6 15,1-18-2-15,8-15-1 16,0-16 2-16,0-17-1 0,17-11 1 16,12-14 2-16,7 1 0 15,9 9 3-15,9 11-4 16,2 17 5-16,4 15-3 15,-3 18 2-15,-4 16-6 0,0 15 11 16,-1 17 0-16,-4 24-2 16,1 17 5-16,-5 12-3 15,-1 7 2-15,-12 6-5 0,-1-4 3 16,-7-9-2-16,-6-6 4 16,-6-5-3-16,3-10 2 15,-12-7 1-15,-2-11 0 16,0 4-4-16,0-6 9 15,0-3-4-15,0-9-6 0,0 7 1 16,0-7 2-16,0 0-4 16,-6 0 3-1,6 9-3-15,0-9-3 0,0 0-1 16,0 7 5-16,0-7 0 16,0 0-4-16,0 13 5 15,0-4-3-15,0-1 0 0,0-1 0 16,0 6 3-16,0-5 2 15,0-1-9-15,0 2 1 0,0-9 1 16,4 7 3 0,-4-7-5-16,0 0 6 0,0 0-1 15,0 0-4-15,0 0 6 16,2 13 0 0,6-4-6-16,-3 3 5 0,4 4-2 15,-1 1-3-15,0-2 5 16,0 2-2-16,1-2-2 0,-6-2 7 15,1 0-5-15,-4-13 1 16,0 0 7-16,0 0-5 16,0 0 7-16,-7-16-9 0,-7-9 1 15,-5-12-5-15,-5-15 1 16,-1-17-3-16,-5-22 4 16,3-10-3-16,2-13 1 15,1-8 1-15,12-4 2 16,12 3 0-16,5 9-8 0,15 9 4 15,20 10 5-15,21 10-3 16,16 7 2-16,13 14 4 0,7 11 2 16,0 16 2-16,-3 17-1 15,-13 20 2-15,-16 12-2 16,-8 12 10-16,-16 14-8 0,-13 15 9 16,-16 20 4-16,-12 12-3 15,-17 8-10-15,-3 2-2 16,-5-6-3-16,-3-7 3 15,5-17-6-15,1-13-2 16,6-10 1-16,5-19 1 0,11-6-5 16,0-10 7-16,8-11-1 15,3-11-2 1,5-5 4-16,6-10-4 0,2 7-4 16,0-3 2-16,-4 11-3 15,-3 3 1-15,-5 3 7 16,-4 9-7-16,-8 0 6 0,0 9 7 15,-12 5-5-15,-5 13 2 16,-11 1-1-16,-9 1-2 0,-4-6-1 16,6-6 10-1,-4-17-2-15,7-9-4 0,8-14-3 16,5-23-6-16,11-14 1 16,8-14 0-16,15-3 2 15,13 0-1-15,10 11-5 0,11 17 6 16,11 21 11-16,8 28 0 15,11 20 9-15,-3 30 1 16,2 23 1-16,-9 15 1 0,-12 10-11 16,-9 4-3-16,-12-5-2 15,-10-11 7-15,-11-12-12 16,-2-12 1-16,-10-18-5 0,-3-16-14 16,0-11-33-1,-11-17-83-15,-9-13-91 0,-6-19-30 16,-1-17-13-16,-5-20-4 15</inkml:trace>
  <inkml:trace contextRef="#ctx0" brushRef="#br0" timeOffset="23263.7">13001 7326 413 0,'-17'-36'229'0,"6"7"-85"16,11 8-68-16,0 6-31 15,0 2-17-15,11-2 4 16,19-2 0-16,10-4-4 0,12-7-4 15,14-6-10-15,-1 3-6 16,1 4-5-16,-10-3-5 16,-7 10-5-16,-9 3-36 0,-12 4-112 15,-11 6-119-15</inkml:trace>
  <inkml:trace contextRef="#ctx0" brushRef="#br0" timeOffset="26075.15">4689 8385 168 0,'-82'57'199'0,"1"-7"-94"16,10-6-50-1,5-7-25-15,10-9-13 16,14-5 6-16,14-5 7 16,11-6 2-16,17-12-12 15,0 0-8-15,13 0 4 16,22-8-3-16,36-21 5 0,42-32 1 15,49-41-8-15,61-53 0 16,90-52-3-16,81-29-2 16,49-16-6-16,60-18 2 15,42-15 0-15,7-12-5 16,11-8 1-16,7 8 6 16,-10 20-8-16,-35 22 4 15,-43 26 1-15,-31 25-3 16,-40 26 5-16,-50 22-2 0,-58 27 1 15,-58 26-1-15,-58 26-4 16,-45 20 4-16,-40 16 8 16,-30 9-2-16,-23 12 5 0,-20 3 11 15,-10 10 11-15,-7 2 3 16,-4 0-8-16,0 1-8 16,-2 1-9-16,-6 3-2 0,0 0-9 31,3 0-3-31,2 0 3 0,-1 0-6 15,-4 0 6-15,4 0-6 16,0 0 10 0,2 0-7-16,8 0 2 0,-3 0 2 15,3 7 0-15,-3-7-5 16,1 0 4-16,-3 10-1 16,2-3 0-16,6 5 1 0,3 0-1 15,8 5 5-15,8 4-8 16,10 8 6-16,3 11-1 15,8 22-1-15,8 14 6 0,7 30 9 16,9 32 8-16,13 45 3 16,11 45-13-16,17 33 0 15,13 12-5-15,10-1-4 16,12-7-2-16,-4-8 0 16,0-10 0-16,-6-10 2 0,-14-14-4 15,-9-16-2-15,-17-14 2 16,-11-22 1-16,-20-21 0 15,-11-24-6-15,-16-20 7 0,-8-20-3 16,-14-21 0-16,-5-22 8 16,-11-9-3-16,-7-10 6 0,-4-7 4 15,0-8-5-15,-12-9-3 16,-8 12-4-16,-8-1-8 16,-17 6 12-16,-12 7-9 15,-25 12 5-15,-26 14-11 0,-30 14 8 16,-29 19 0-16,-30 10 4 15,-12 13-2-15,-27 23 2 16,-29 34-5-16,-46 33-4 0,-46 24 6 16,-30 16 13-16,-11 1 3 15,-4-6 2-15,-4-3-6 0,-4 0-5 16,8 4-3-16,15-4 2 16,19-8-8-16,15-12 6 15,20-21 1-15,19-25-6 0,31-24 6 16,35-20 12-1,27-20 12-15,36-20-17 0,25-17-4 16,32-16 0-16,22-13 2 16,21-7-2-16,20-13 11 15,16-12-9-15,17 0-3 16,7 0-5-16,4 0 5 0,6-4-4 16,-1-8 1-16,-2 0 3 15,-2 1-6-15,-8-6 2 16,-4 4-8-16,-6 0 1 15,-5 1 7-15,-6 0 0 0,-3 4 0 16,-5 0 5-16,0 4-2 16,0-4 9-1,4-2 2-15,-4-4-6 0,1-12 11 16,-10-15-4-16,-7-15 7 16,-12-34-11-16,-20-32 7 15,-18-36-8-15,-10-38-4 16,-11-32 3-16,2-28-1 15,1-32-5-15,7-30 4 16,7-12-13-16,15 16 3 16,15 34-8-16,10 31 6 0,18 42-15 15,12 36-7-15,16 33-18 16,10 31-32 0,5 22-94-16,7 23-60 15,7 18-23-15,-1 16-33 0,6 7-18 16</inkml:trace>
  <inkml:trace contextRef="#ctx0" brushRef="#br0" timeOffset="27934.96">16676 5747 433 0,'-90'-221'497'0,"50"134"-378"15,6 16-65-15,3 19-36 16,11 11-11-16,3 13-11 0,6 7 8 16,11 8-10-16,-8 11 3 15,8 2-5-15,0 28 3 16,4 45 10-16,5 61 7 0,-3 66 5 16,3 51 1-16,-9 51-3 15,-12 45-3-15,-8 31-7 16,-5 12 5-16,5-11-9 15,-5-29 1-15,5-32-2 0,0-29 0 16,4-21-3-16,0-24 1 16,-6-25 4-16,3-23-7 0,-5-25 5 15,3-33 0-15,4-28 5 16,2-28-3-16,4-21 1 16,3-15-5-16,8-18 2 15,0-11 4-15,0-5-4 0,0-5-4 16,0-7 8-16,0 0 1 15,0 0 0 1,11 0-3-16,9 0 4 16,13 0-6-16,15-3 2 15,26-10 3-15,31-12 5 0,38-10-8 16,42-15 8-16,47-19-4 16,61-16 2-16,69-17 1 15,54-17-4-15,59-2 4 0,54-5-6 16,36-1 0-16,20-3 3 15,19 0 4-15,8-1 7 16,-5-3 19-16,-2 0 40 0,-3 3 21 16,-17 9 14-16,-16 9-22 15,-14 11-31-15,-16 16-31 0,-24 17-8 16,-26 17-5-16,-31 7-14 16,-29 12 0-16,-33 13-1 15,-39 4 1-15,-39 6 4 16,-51 10-8-16,-52 0 9 15,-44 0 3-15,-40 0 24 16,-35 0 47-16,-26 0-12 0,-21-3-67 16,-13-1 0-16,-8 0 0 15,-11-1 0-15,-2 3 0 16,-7-8 0-16,0 7 0 16,-8-1 0-16,0 0 0 0,0-1 0 15,0-3 0-15,0 0 0 16,0-5 0-16,0-6 0 15,0-9 0-15,3-22 0 16,-3-19 0-16,6-21 0 16,-2-20 0-16,-4-15 0 15,0-28 0-15,0-20 0 0,-10-31 0 16,-1-29 0-16,0-23 0 16,-6 0 0-16,-4 7 0 15,-1 22 0-15,-8 20 0 16,1 26 0-16,-2 23 0 15,-6 20 0-15,0 15 0 0,0 17 0 16,-2 17 0 0,-3 12 0-16,2 16 0 0,-5 8 0 15,-4 13 0-15,-8 7 0 16,-12 9 0-16,-13 3 0 16,-12 9 0-16,-10 8 0 15,-10 4 0-15,-8 0 0 0,-7 0 0 16,-4 0 0-16,-6 0 0 15,-16 8 0-15,-20 0 0 16,-28 3 0-16,-36 1 0 0,-38 5 0 16,-19 4 0-16,-21 3 0 15,-25 5 0-15,-26 4 0 16,-26 6 0-16,-17 10 0 0,-24 8 0 16,-23 5 0-1,-20 2 0-15,-2 7 0 0,-7-1 0 16,-5-2 0-16,-8 1 0 15,13 4 0-15,13 0 0 16,10 1 0-16,9 0-5 0,14 2-12 16,25-7 7-16,35-3-2 15,33-9 6-15,23-4 1 0,29-13 0 16,22-7 12-16,31-13-6 16,28-4-1-16,31-4 0 15,26-12 0-15,27 0 4 16,23 0-1-16,23 0-1 15,20 0 3-15,21 0-7 0,10 0 6 16,14 0-11-16,9 0 3 16,2 0-6-1,9-3 1-15,0 3 7 0,0 0-13 16,0 0 18-16,0 0-7 0,0 0-4 16,0 0 11-1,0 0 0 1,-8 0-4-16,8 0 5 0,-12 0 9 15,12 0-8-15,-9 0 0 16,9 0 3-16,0 0 2 16,0 0-7-16,0 0 0 15,0 0-9 1,0 0-9-16,0 0-46 0,0 0-110 16,0 0-165-16,6 0-78 15,-6 0-45-15</inkml:trace>
  <inkml:trace contextRef="#ctx0" brushRef="#br0" timeOffset="35927.8">6264 15216 9 0,'-8'0'14'16,"0"0"18"-16,-1 0 24 16,9 0 37-16,-8 0 40 15,8 0-46-15,0 0-36 16,0 0-26-16,0 0-12 0,-6 7 1 15,6-7-3-15,-9 9 4 16,9-9-2 0,0 0-5-16,0 0-2 0,0 0-2 15,0 0 3-15,0 0 1 16,0 0 3-16,0 0 2 0,0 0 5 16,0 0 1-1,0 0 3-15,0 0 3 16,0 0 13-16,0-4-7 0,5-5-9 15,-1 2-8-15,2-2-4 16,2-4-5-16,1-2 2 16,4-6-5-16,7-2-7 15,4-7 2-15,9-2 2 16,4-5 2-16,7 0-3 0,5-3 1 16,2 4 3-16,3-2-7 15,-4 2 0 1,-7 3 3-16,-1 5 0 0,-10 8 2 15,1-1 2-15,-4 9-3 16,-10 0 3-16,1 3 0 16,-4 9-2-16,0 0-3 15,1 0 7-15,-1 12-1 0,4 9 4 16,1 4-5-16,3 3-2 16,4 9 2-16,1 4 3 15,-1 4-1-15,-3-2-3 16,-2 2 2-16,-1-1 0 15,-5 2-4-15,-6 0 8 0,-4-2-3 16,-7 1 1 0,0 4-5-16,-15 0 0 0,-10 0 2 15,-8-6 1-15,-2 0-9 16,-1-7 12-16,-7-8-6 16,4-11 0-16,-1-17-9 15,2 0 5-15,5-12-7 0,11-6 3 16,4-5 1-16,10-10 5 15,8-12-3-15,13-4 1 16,11-8 0-16,12-4 2 16,10 0-1-16,6 0 3 15,0 8 1-15,5 8-1 0,-3 8-1 16,-3 5 0-16,2 7-2 16,-4 13 3-1,4 4 1-15,-3 8-3 0,-7 8 5 16,-1 9 3-16,-7 3-4 15,-5-1 5-15,-10 3-1 16,-8-3-3-16,-9 6 1 0,-3 4 7 16,-15 3-5-16,-10 6-4 15,-6-6 3-15,-7 0-4 16,-6-4-1-16,-5-7 4 16,-4-5-1-16,-3-16-3 0,2-4-3 15,6-13 0 1,6-6-2-16,10-15-1 0,16-9-2 15,16-15 4-15,13-12-1 16,12-11 4-16,10 0 1 16,10-1-2-16,8 9 0 15,4 8 4-15,0 13 0 16,3 6 2-16,2 13 0 0,-6 12 3 16,6 13 4-16,-5 12 2 15,2 12 3-15,7 13 1 16,0 12-2-16,-1 3 0 0,-5 9 2 15,-3 0-5-15,-1 5 0 16,-6-7-5-16,-7 3 3 16,-5-5-4-16,-10-4 0 15,-8-9-2-15,-8-7 6 16,-4-6 7-16,-8-2 4 0,0-6 0 16,0-11-3-16,0 0-1 15,0 0-2-15,-11-2-5 0,-6-15-4 16,-7-16-7-16,-6-17-9 15,3-19 5-15,-3-12 3 16,8-11-5-16,9-5 7 0,13-3-9 16,0 12 9-16,17 2 4 15,7 8-4-15,9 5-7 16,7 4 9-16,9 8-2 16,3 8 0-16,5 12 1 15,0 13-1-15,-5 11 4 0,-3 17 0 16,-8 0-8-16,-5 17 6 15,-7 4 0-15,-13 3 1 16,-8 9-2-16,-8 3 7 0,-8 2-3 16,-8-3-2-16,-4-2-1 15,-1-9 3-15,-3-7-4 16,0-17 3-16,4 0-5 0,-2-17-3 16,6-11-5-16,0-17 4 15,5-8 1-15,11 1-2 16,0-2 4-16,15 6-6 0,10 7 10 15,6 4-2 1,12 13 4-16,5 16 3 0,8 20-7 16,6 17-3-16,-5 15 3 15,-5 17 0-15,-8 12 1 16,-4 8 1-16,-15 5 1 0,-11-1-3 16,-14 1 7-16,-22-1-10 15,-9-4 5-15,-11-11 0 0,-6-12 3 16,-6-18-5-16,-6-16 1 15,-2-24-7-15,-6-17-19 16,-5-23-2-16,-9-13-11 0,-3-12 20 16,-4-9-2-1,8 6 0-15,-1 3-3 0,9 3-41 16,4 9-58-16,10 4-42 16,6 6-78-16</inkml:trace>
  <inkml:trace contextRef="#ctx0" brushRef="#br0" timeOffset="36191.96">7983 12736 425 0,'-13'-45'258'15,"1"17"-117"-15,0 8-82 0,12 6-53 16,-9 14-12-16,9 0 2 16,0 10 4-16,0 18 1 15,6 22 1-15,5 26 0 0,5 26-5 16,8 21-2-16,5 20-10 16,-1 7-101-16,0 0-127 15,2-8-258-15</inkml:trace>
  <inkml:trace contextRef="#ctx0" brushRef="#br0" timeOffset="36372.94">8495 13705 337 0,'0'-24'291'15,"0"0"-132"-15,8-1-114 16,11-7-83-16,19-13-22 0,14-4 22 15,5-4 8-15,3 4-26 16,2 1-50-16,-2 3-52 16,2 0-13-16</inkml:trace>
  <inkml:trace contextRef="#ctx0" brushRef="#br0" timeOffset="36874.46">9676 13144 167 0,'-8'-16'250'15,"8"4"-92"-15,0 0-72 0,0 7-45 16,0 5-22-16,8 0-11 15,13 17 10-15,6 2-1 16,15 9-1-16,15 13-9 0,11 13 1 16,5 6 0-16,4 6-7 15,0 3 0-15,-8 0 2 16,-12-8-7-16,-8-12 4 0,-16-12 2 16,-9-9 3-16,-8-11 5 15,-13-17-5-15,-11-9-10 16,-19-24-2-16,-14-20-2 15,-16-23 3-15,-8-26 6 0,-3-21 6 16,-6-19 2-16,9-12-1 16,4-7 7-16,8 9 14 15,17 8 5-15,15 14-2 0,21 12-13 16,16 17-13-16,21 11 7 16,20 9-4-16,17 12 0 15,10 11-4-15,9 18-2 0,6 12-8 16,-2 14-8-16,-4 14-19 15,-8 21-19-15,-12 12-63 16,-16 8-52-16,-16 7-84 16</inkml:trace>
  <inkml:trace contextRef="#ctx0" brushRef="#br0" timeOffset="38140.5">10519 12463 411 0,'0'0'317'15,"-6"0"-116"-15,6 0-110 0,0 0-51 16,0 12-31-16,11 5-1 16,6 11 0-16,8 13-3 0,7 8 0 15,1 13 1-15,-6 7 2 16,-2 9-10-16,-13-6 3 16,-8-2-1-16,-4-9 0 15,-11-8-2-15,-6-12-1 0,-8-5 5 16,2-12 0-16,-7-8 1 15,3-16-2-15,-3 0-8 0,7-12-1 16,2-7 3-16,9-10 2 16,12-4-4-16,0-5 5 15,17-1 2-15,10-2 3 0,19 4 7 16,10 12 6-16,13 10-5 16,8 15-2-16,5 0 4 0,2 15 0 15,-6 7-6-15,-7-2-6 16,-16 0 3-16,-11-4 2 15,-12-4 1-15,-7-12-1 16,-6 9 7-16,-5-9-7 0,-14 0 5 16,0-14-10-16,-20-5 2 15,-10-13-6-15,-2-10 3 16,-4-10-4-16,-10-4-2 0,-1-6 8 16,-7 5 3-16,3 2-1 15,-3 8 3-15,6 6-3 0,3 9 9 16,4 7-9-1,0 13-3-15,1 12-4 0,-2 0 3 16,-1 20-8-16,-6 13 3 0,-3 7 7 16,-2 5-3-16,2-4 6 15,6-6-7-15,14 1 2 16,7-13-9-16,11-7-2 16,5-16-14-16,9 0-1 0,9-4-14 15,5-17 18-15,19-15 8 16,13-17 6-16,14-22 4 0,21-18 2 15,17-16 10-15,16-17-5 16,4 4 4-16,4 11 0 16,-9 22 1-16,-11 20-3 0,-17 23 1 15,-17 23 14-15,-11 18-7 16,-17 18 6-16,-10 19-2 16,-14 17 10-16,-16 9-9 15,-16 6-3-15,-14 2-6 0,-5-1-6 16,-1-13 3-16,-7-12-1 15,4-14 0-15,-1-14-1 16,2-12-10-16,2-21 6 0,4-10 0 16,7-14 5-16,9-12-6 15,16-11-5-15,11-12 3 0,19 4-1 16,11 2 5-16,10 9 2 16,15 12 2-16,12 13-3 15,10 19 10-15,5 21-6 16,2 21 7-16,-11 12-5 15,-14 20 8-15,-13 11-4 0,-21 13 3 16,-20 17 2-16,-16 7-8 16,-24 2 4-16,-8-10 0 15,-13-8-3-15,0-12 3 0,5-16-2 16,3-16-2-16,9-13 2 16,8-7 0-16,3-21 8 0,17 0 2 15,0-16-15-15,17-12-3 16,18-13-4-16,18-8 1 15,21-4 2-15,19 0-2 0,16 4 0 16,8 13 4-16,2 10-2 16,-6 15-1-16,-14 11 3 0,-14 0-6 15,-20 0 3 1,-17 0 4-16,-12 0-4 0,-16-8 6 16,-12-15-7-16,-19-15-9 15,-17-15-6-15,-17-13 8 0,-12-11-2 16,-11-12 9-16,-11-9-1 15,3-6-5-15,-1-8 7 16,7 7-3-16,14 8 12 0,16 11-12 16,15 12 3-16,25 13-9 15,16 14 5-15,24 13 2 0,25 18 4 16,22 16 18-16,13 40 9 16,9 29 3-16,2 29-6 15,-10 24 1-15,-16 24-4 16,-16 11 8-16,-16-1-17 0,-16-2-9 15,-14-13-4-15,-10-20-6 16,-10-15-10-16,-3-24-27 0,0-26-146 16,-16-19-171-16,-3-37-30 15,-11-20 42-15</inkml:trace>
  <inkml:trace contextRef="#ctx0" brushRef="#br0" timeOffset="38356.48">12750 11046 248 0,'8'-68'310'0,"0"23"-89"16,0 13-109-16,9 25-54 0,10 22-20 16,6 21-5-16,7 21 0 15,14 17 5-15,2 16 10 16,6 7-5-16,-2 13 2 0,2-1-14 16,-1-2-11-16,-10-14-4 15,-5-8-12-15,-6-16-2 0,-7-15-8 16,-5-13-11-16,-11-13-42 15,-8-11-162-15,-9-17-94 16,-18-9-17-16</inkml:trace>
  <inkml:trace contextRef="#ctx0" brushRef="#br0" timeOffset="38528.75">12734 11211 366 0,'-50'-26'321'0,"5"2"-99"0,14 1-101 15,10 1-78-15,9 6-47 16,12-4-15-16,22-6-4 16,6-5-16-16,12-6-55 0,7-4-58 15,7-8-28-15,-2 1-44 16,2 2-111-16</inkml:trace>
  <inkml:trace contextRef="#ctx0" brushRef="#br0" timeOffset="38988.03">13315 10461 12 0,'28'-17'34'0,"-9"10"49"0,-2 2 127 16,-5 5-36-16,-3 12-43 16,-9 14-27-16,0 10-15 15,0 9-31-15,-9 7-14 0,-3 2-7 16,-5-6-10-16,-2-7 15 16,-3-8 1-16,4-12-10 0,-4-9-2 15,5-12 7 1,7 0 12-16,-2-21-7 0,12-13-18 15,0-18-10-15,0-12-4 16,4-10 0-16,11 1-6 0,5 4-7 16,14 7-3-16,10 14 1 15,5 10 4-15,8 22-2 16,4 16 5-16,-1 28-1 0,-3 22 4 16,-9 14 8-16,-7 15-6 15,-12 6 11-15,-9 8-4 0,-9 1 4 16,-11-8-13-16,0-5 2 15,-11-7-3-15,11-15 2 16,-8-9 0-16,8-14 12 16,16-7-6-16,17-9-3 0,16-13 3 15,16-7-6-15,12-11 0 16,7-8-3-16,10-9-1 16,2-6-6-16,0 1 7 0,-8 1-8 15,-14 4-7-15,-18 3-20 16,-16 1-54-16,-15 3-86 0,-12-3-65 15,-13-10-32-15,-8 3-27 16</inkml:trace>
  <inkml:trace contextRef="#ctx0" brushRef="#br0" timeOffset="39203.64">14191 9786 481 0,'-20'-42'263'0,"3"11"-71"15,6 10-88-15,3 12-49 16,8 22-17-16,8 19 5 0,8 26 6 16,13 19-6-16,11 12-15 15,13 13 1-15,9 5-19 16,4-7-6-16,8-10-8 0,-4-9-11 16,-9-15-2-16,-9-13-48 15,-7-13-145-15,-17-16-46 16,-7-11-36-16,-16-13-187 0</inkml:trace>
  <inkml:trace contextRef="#ctx0" brushRef="#br0" timeOffset="39720.16">14674 9871 372 0,'-11'-57'290'0,"2"20"-91"0,9 12-87 16,0 25-46-16,0 37-22 15,-8 29 24-15,-5 31 20 16,2 13-2-16,-1 1-14 0,3-9-28 15,-3-17-11-15,12-16-5 16,-13-21-6-16,13-15-2 16,0-13-1-16,0-20-2 0,0-16-13 15,0-28-8-15,5-23-1 16,3-21 5-16,1-19-6 16,-1-15 11-16,0-4-5 0,4 12 3 15,0 16 4-15,-4 22-5 16,0 18-8-16,1 21 7 15,-1 13-10-15,3 15 8 0,5 23 10 16,9 17 2-16,8 24 6 16,4 16-4-16,-1 15-6 0,4 4 1 15,6-5-6 1,-2-4-1-16,0-15 9 0,-3-13-10 16,-4-21 3-16,-5-15 0 15,-2-17-1-15,-7-24-5 0,2-25 3 16,-10-17-4-16,-3-15 4 15,-7-17-3-15,-5-8-4 16,-8-8 8-16,-12 0 0 0,-14 8 7 16,-5 13-2-16,-15 11 5 15,-6 13-2-15,-14 17 11 0,-10 23-2 16,-19 29-10-16,-12 29-3 16,-12 36 4-16,-9 45-11 15,7 40-11-15,10 37-38 16,14 25-122-16,17 12-191 0,9 1-91 15</inkml:trace>
  <inkml:trace contextRef="#ctx0" brushRef="#br0" timeOffset="41616.83">11121 15090 510 0,'0'0'248'15,"-12"7"-118"-15,-4 27-68 16,-8 17-28-16,-14 23-20 16,-6 21-3-16,-5 5-5 0,-3 2-3 15,4-4 2-15,3-8-1 16,8-17-3-16,9-11-1 0,11-19-8 16,9-10 2-16,8-8 0 15,12-12 4-15,18-13 2 16,14 0-6-16,8 0 9 15,10 0 0-15,-2 0-3 0,5-5 0 16,-6 1 1-16,-9 0-3 16,-9 4 5-16,-8-4-3 15,-13-5 6-15,-3 6 9 0,-9-6-8 16,-8-3 0-16,-13-5-1 16,-7-11-4-16,-12-12 6 15,-6-18 8-15,-3-3 8 0,2-9-1 16,2-2 12-16,12 3-15 15,14 4-12-15,11-1-7 0,8 6-3 16,12 7 3-16,8 7-1 16,9 10 16-16,7 19 3 15,10 17 10-15,6 25 2 16,5 16-2-16,0 17 7 16,-5 6-10-16,-2 5-4 0,-12-2-5 15,-10-15 2-15,-9-12-6 16,-6-7 13-16,-8-8-15 0,-13-15 6 15,-21-20-25 1,-7-19 3-16,-1-20-12 16,-4-23-1-16,-3-23-6 0,7-22 2 15,4-23 0-15,10-7 4 16,15 2 12-16,7 5 3 16,9 19-2-16,9 19 1 15,12 28 4-15,8 25 7 16,15 29 13-16,13 20 21 0,6 45 3 15,0 24-8-15,3 21 6 16,-9 7-6-16,-13 5 5 16,-9-4-5-16,-15-12-6 0,-9-13-5 15,-5-16-2-15,-11-12-4 16,-11-13-3-16,0-11-5 0,0-21-4 16,-11 0-3-16,-11-12-8 15,-1-16-6-15,-6-18 5 16,1-15-5-16,4-13 6 15,3 0-3-15,4 5 9 0,6 11-2 16,11 8-5-16,0 8-7 16,0 14 4-16,0 7 8 15,0 6-3-15,0 2 5 0,0 9-4 16,3 4 2-16,2 0-3 16,-2 0-4-16,6 0 7 15,-4 0 4-15,-2 0-5 0,2 0 2 16,-2 0-1-16,0-4 6 15,2 0-8-15,-5 4 5 16,0 0-5-16,0 0 10 16,0 0-5-16,0 0 1 15,0-3-3 1,0 3-4-16,0 0-1 16,0 0 9-16,0 0-1 15,0 0-6-15,0 0-2 16,0 0 5-16,0 0-5 15,0 0 0-15,0 0 0 0,0 0 2 16,0 0-17-16,0 0-3 16,0 0-18-16,0 0-8 0,0 0-3 15,0 0 1-15,0 0 11 16,0 0 12-16,0-5-2 16,0-4 16-16,0-3 6 15,-8-1 3-15,0 2 6 16,8 3 5-16,-8-5-1 0,-1 6 6 15,1-5-4-15,0-1 3 16,1 2 4-16,7-10-3 0,-12-3-9 16,4-6 4-16,8-2 2 15,-13 0-5-15,13 0 4 16,0-1-6-16,0 4 5 0,0 1-10 16,8-5 5-16,5 4-3 15,3 1 1-15,9-1-4 16,-3 5-1-16,9 1 2 15,0 6 6-15,2 4-5 0,3 13 3 16,-2 0 5-16,-3 20 11 16,6 17 3-16,-4 12 0 15,-1 8 1-15,-4 10 2 0,-8-3 5 16,-4-3-3-16,-8-4-2 16,-8-9-2-16,0-8 0 15,0-10-12-15,0-10-8 0,0-8 2 16,5-12 0-16,0 0-10 15,3 0-10-15,0 0 4 0,-2 0 3 16,8-7 6-16,2 2 1 16,1 5 5-16,-2 0-10 15,-3 0 12-15,1 0-3 16,-5 0 4-16,-8 0 2 0,0 0 1 16,0 16 0-16,-13 0-4 15,-4-4 0-15,-1 1 0 16,-4-6 6-16,3-7-2 0,3-7-7 15,-1-18-12-15,1-14-4 16,8-16 6-16,8-2 5 16,0-44-5-16,11 65 0 15,11 11 9-15,5 16 15 16,15 23 7-16,11 17 2 16,7 14-8-16,0 12 1 15,-4 4-8-15,-6 3 0 0,-10-2-12 16,-2-9-6-16,-11-3-28 15,-7-15-61-15,-3 15-494 16,-17-50 223-16</inkml:trace>
  <inkml:trace contextRef="#ctx0" brushRef="#br0" timeOffset="42315.62">13201 13124 772 0,'-8'-17'368'0,"-9"9"-173"0,1 8-107 15,-5 29-42-15,-4 15-14 16,6 16-18-16,-2 10 4 0,10 12-10 16,11 3-5-16,0 4-3 15,11-6 0-15,6-10 0 16,3-13 1-16,5-8 5 0,-1-9-7 15,4-15-3-15,0-8-7 16,2-8 1-16,-7-12 10 16,-6 0-6-16,0-8-3 15,-9-13 6-15,-4-15-9 0,-4-13-1 16,-9-11-3-16,-8-9 10 16,-3-10 6-16,-3-2-5 15,-2-4 5-15,0 0 2 0,5 11-2 16,8 13 4-16,12 12-3 15,0 17-1-15,0 16 7 0,18 16 9 16,4 23 18-16,16 22-2 16,6 12-9-16,5 12-13 0,-5 5 2 15,-4-5-10 1,-7-8 0-16,-4-11 0 0,-6-15 4 16,-5-6-6-16,-10-8 3 15,0-13-2-15,-4-13-9 16,-4-19-20-16,0-16 2 0,0-18 10 15,0-14 3-15,0-10-3 16,0-8 2-16,0 0 10 0,-8 18 0 16,0 15 3-16,8 16 3 15,0 11-8-15,0 18 6 16,0 12 15-16,16 12-5 0,3 14-4 16,11 3-4-16,-3-2-1 15,6 3-2-15,1-6-1 16,-6-3-1-16,-4-10-3 15,-3-3-1-15,-9-8-4 0,-6 0-1 16,-1-12-31-16,-5-9-11 16,0-10-10-16,-16-7 16 0,-4-2 3 15,-6 4 12-15,-2-2 4 16,4 8-12-16,5 7-27 0,-3 12-45 16,11 6-14-16,-1 5-45 15,12 21-52-15,0 7 26 16</inkml:trace>
  <inkml:trace contextRef="#ctx0" brushRef="#br0" timeOffset="42472">13784 13543 91 0,'25'68'256'15,"-3"-14"-71"-15,-12-9-66 0,3-17-49 16,-4-9-34-16,-1-4-16 16,-5-15-12-16,-3-5-39 0,5-19-50 15,-5-18-34-15,0-18-26 16,0-18-14-16,0-16 50 15,0-17 31-15,-13-15-8 0</inkml:trace>
  <inkml:trace contextRef="#ctx0" brushRef="#br0" timeOffset="42665.17">13854 12834 29 0,'0'-110'127'0,"0"25"119"0,0 24-36 15,0 15-35-15,0 18-58 16,0 25-40-16,4 27 9 16,4 29 20-16,0 24 1 15,6 21 2-15,1 16-20 0,10 0-22 16,3-1-29-16,4-10-21 15,5-10-7-15,-1-11-9 16,5-18-14-16,0-11-33 0,-1-20-83 16,1-21-90-16,0-20-21 15,6-19 69-15,7-28-4 0,-2-14-14 16,-7-16 12-16,-12-13-72 16</inkml:trace>
  <inkml:trace contextRef="#ctx0" brushRef="#br0" timeOffset="42932.1">14418 12504 218 0,'-49'-76'295'15,"-3"23"-65"-15,-3 20-44 16,1 20-72-16,8 13-43 0,10 30-8 16,7 13 11-16,18 11 3 15,11 6-11-15,11 2-30 0,13-6-10 16,9-4-15-16,4-4-5 16,3-17-3-16,-3-5-3 15,-4-14-15-15,-4-12-16 0,-6 0-24 16,-7-22-3-16,-8-9 9 15,-8-15 15-15,0-3 10 0,-19-8 12 16,-9 0 6-16,-1 2 0 16,-4 12 3-16,1 6 3 15,-1 9-12-15,5 4-7 16,7 6-38-16,2 7-87 0,5-1-45 16,8 3-42-16,6 2 5 15,0 2-77-15</inkml:trace>
  <inkml:trace contextRef="#ctx0" brushRef="#br0" timeOffset="43330.61">14687 11845 200 0,'24'-38'303'16,"-7"7"-39"-16,-9 6-66 15,0 10-62-15,-5 0-22 0,-3 9 10 16,0 6 11-16,0 0-17 15,0 0-34-15,5 17-27 16,8 15-6-16,7 15 11 0,2 20-14 16,8 6-19-16,2 4-11 15,1-1-3-15,-1-4-7 0,2-13 1 16,-11-9-5-16,2-10-11 16,-9-11 7-16,-4-13-6 0,-8-8 1 15,-4-8-7-15,-8-3-15 16,-8-13-10-16,-14-9 1 15,-5-5 8-15,-9-1 22 16,-2 5-7-16,2 7 3 0,-2 2 6 16,11 10-6-16,5 2 1 15,8 5-6-15,4 0-9 0,7 0-28 16,2 0-73-16,9 0-102 16,-8 0-43-16,8 0-2 15,-8 0 4-15,8 0 54 0,-16 0-82 16</inkml:trace>
  <inkml:trace contextRef="#ctx0" brushRef="#br0" timeOffset="43613.95">14508 12102 122 0,'-20'-21'219'16,"-1"1"-72"-16,5-1-54 15,-1-3-44-15,17 3-34 16,0 2-9-16,9-10-3 0,11-4 3 16,13-8-4-16,12-3 1 15,6-1-4-15,3 0-3 0,-2-1 1 16,-6 4 6-16,-5 0 16 15,-13 4 23-15,-4 6 29 0,-11 13 39 16,-5-3 31-16,-2 11 6 16,-6 6-12-16,0 2-3 15,0 3-16-15,0 0-27 0,5 12-23 16,4 20 13-16,7 29 8 16,11 25-2-16,6 16-28 15,7 8-46-15,2-1-11 0,-2 2 0 16,1-6 0-16,0-3-50 15,-4-9-182-15,-6-11-188 16,-1-13-31-16,-15-12 20 0</inkml:trace>
  <inkml:trace contextRef="#ctx0" brushRef="#br0" timeOffset="45842.98">19924 12016 358 0,'-35'-25'156'0,"5"-7"-58"15,19-13-45-15,14-8-23 16,30-12-14-16,29-10-3 15,31-5-3-15,24 4-4 0,21-2 0 16,17 12-2-16,-2 13-1 16,-2 24 2-16,-16 22-5 15,-22 23 0-15,-23 25 1 0,-27 21 0 16,-20 19 4-16,-32 12-5 16,-22 14 0-16,-23-3 5 15,-14-2-4-15,-13-12 4 16,-8-14-1-16,1-19 1 0,11-14 4 15,11-19 4-15,15-8 12 16,10-25-8-16,21-19-9 16,29-13-4-16,15-11 2 0,17-9-6 15,12 3 1-15,8 5 2 16,1 14-3-16,-6 14 3 16,-3 16 0-16,-8 9-3 0,-12 21-5 15,-12-1 9-15,-14 4-2 16,-9 1 0-16,-14 0 2 0,-17 2-4 15,-12-2-2 1,-14-13 4-16,-10-12-6 0,-8-20 4 16,0-20 4-16,5-17-2 15,6-13-4-15,14-15 0 16,10-5 5-16,22 0 3 0,9 14-9 16,17 10 2-16,10 13 2 15,12 13-1-15,14 16 12 0,15 24 17 16,8 24 6-16,8 32 1 15,9 25 2-15,2 26-7 16,-1 7-10-16,-8 3 1 0,-16-11-4 16,-14-12-9-1,-16-21 0-15,-16-21 0 0,-13-9 2 16,-9-19 2-16,-11-24-11 16,-20-12-2-16,-12-28 1 0,-4-32-5 15,0-28 3-15,2-26-3 16,11-20 4-16,7-19-6 15,16-1 2-15,8 0 0 0,15 11 1 16,19 20 5-16,14 22 3 16,21 25-1-16,16 21 0 15,20 26 8-15,6 20-3 0,-1 21 4 16,-10 21-8 0,-10 7-1-16,-16 6 5 0,-21-3 0 15,-17-3-2-15,-11-6 7 16,-16-6 21-16,-13-4-7 0,-4-12-13 15,-21 0-9-15,-8-12-5 16,2-16-3-16,2-13 4 16,8-14-6-16,17-3 4 0,0-11-1 15,12 7-2-15,5 9-6 16,8 12 9-16,6 16-8 0,9 25 13 16,10 21-3-16,-1 24 0 15,-4 24-2-15,-9 12 3 16,-11 11 0-16,-16 4 0 15,-18-3-1-15,-21-8-2 16,-12-11 9-16,-15-13-4 0,-10-13-2 16,-81 6 4-1,69-47-7-15,-1-11-10 0,2-12 5 16,1-8 6-16,4-13-8 16,8-7-14-16,8-13-53 15,9-12-85-15,6-12-23 0,13-13-15 16,13-17-40-16,8-11 16 15</inkml:trace>
  <inkml:trace contextRef="#ctx0" brushRef="#br0" timeOffset="45984.82">22553 9317 180 0,'37'-94'296'16,"-9"20"-83"-16,-9 23-78 16,-6 17-75-16,0 18-26 0,-1 16-4 15,-1 33-10-15,-3 23-6 16,-5 23-6-16,7 35-7 0,-2 23-10 15,0 13-44-15,6 10-146 16,0-9-102-16</inkml:trace>
  <inkml:trace contextRef="#ctx0" brushRef="#br0" timeOffset="46425.4">24136 9577 243 0,'17'-7'231'0,"-1"7"-70"15,3 11-39-15,11 25 12 16,10 26-8-16,13 28-35 15,12 19-28-15,3 22-25 0,5 6-16 16,1 4-5-16,-5-12-5 16,-8-15-9-16,-12-20-3 15,-9-24 7-15,-15-18 0 0,-9-19 1 16,-16-33-5-16,-25-16-7 16,-15-37 4-16,-8-37-1 15,-13-36-5-15,1-41 0 0,-6-37 4 16,-1-12 2-16,16-4-8 15,10 6 8-15,21 14 0 16,20 19 1-16,12 31-10 16,85-88-33-1,-12 151 2-15,17 26-26 16,117 28-210-16,-32 94-236 16</inkml:trace>
  <inkml:trace contextRef="#ctx0" brushRef="#br0" timeOffset="47340.98">25335 9089 34 0,'3'37'145'0,"-3"-1"81"16,5 8-96-16,-2 14-43 0,-3 11-23 15,0 13-23-15,0 15-3 16,-11 5-4-16,-7 4-9 16,-6-9 4-16,-7-7-2 15,-7-11-2-15,-2-15-11 16,4-16-1-16,0-15-5 0,7-18 1 15,1-15-9-15,7-7 2 16,5-18 3-16,7-11 8 16,9-14-10-16,9-9 1 0,14-10-1 15,10 7 1-15,8 10 3 16,7 14-3-16,5 18 12 16,7 16 4-16,2 16 1 0,0 13 2 15,-6 8-2 1,-8-1-6-16,-6 0-4 0,-10-7 2 15,-13-8 6-15,-6-5 7 16,-8-12-4-16,-5-12-13 16,0-17-2-16,0-25-11 0,0-19 0 15,3-13 9-15,11-7-7 16,-3-5-2-16,5 1 7 16,4 7-5-16,1 14 7 0,0 14-5 15,-6 18-2-15,6 19-3 16,0 20 16-16,-3 23 12 15,4 14 2-15,-6 12-2 0,-4 10-13 16,0-6 0-16,-4-4-3 16,-5-10 0-16,2-10-3 15,-5-9 3-15,0-7 2 16,0-8-7-16,0-12-2 0,9-12-5 16,-1-8 6-16,4-13-4 15,8-2 5-15,0 1-2 16,4 5-3-16,5 8 4 0,-6 13-10 15,7 7 4-15,2 13 2 16,1 10 8-16,2 6-5 16,3 8 1-16,-5-1 1 0,-1-5-4 15,-2-6 6-15,-13-4-4 16,5-8 4-16,-10 0-1 16,-3-12-3-16,-5-14-2 15,-4-2 9-15,4-4-7 0,-1-1-3 16,2 10 4-16,-2 2-3 15,-3 8-2-15,0 9-4 16,8 4 17-16,4 11-6 0,10 12-3 16,-2 0 2-16,3 6 4 15,-2-5-12-15,-5-3 9 16,-2-10 4-16,-3-1-4 0,-3-10-10 16,-3 0 2-16,2 0 1 15,1-21-6-15,4-16 3 0,5-16 5 16,-3-7 7-16,8-2 3 15,-1 10 13-15,-2 11 6 16,-2 8-3-16,-1 12 10 16,4 9 21-16,9 12 11 15,3 0 7-15,9 12 2 0,8 5-15 16,4 4-16-16,3 3-23 16,6 3-15-16,-5 10-21 15,-5 8-79-15,-13 8-119 0,-14 17-146 16,-25 16-74-16</inkml:trace>
  <inkml:trace contextRef="#ctx0" brushRef="#br0" timeOffset="48189.64">23531 15000 339 0,'-29'-24'375'16,"2"3"-52"-16,-1 5-83 0,7 3-100 15,4 9-58-15,17 16-15 16,0 21 10-16,17 24-2 16,12 12-27-16,2 9-27 0,6 2 6 15,-1-1-20-15,-3-15-3 16,-6-10-1-16,-5-13-2 15,-6-8 0-15,-8-18 0 0,-8-15-6 16,0-12-24-16,-16-24-9 16,-9-27 2-16,-7-21 8 15,-1-30 8-15,2-21 0 16,1-11 16-16,10 6 9 0,8 24-5 16,12 21 5-16,9 25-4 15,10 26 1-15,10 24 9 16,10 20 7-16,10 25-7 0,10 20 6 15,1 16-11-15,1 8-2 16,-4-5 3-16,-9-2-7 16,-3-9 3-16,-11-13-3 0,-6-12-11 15,-13-11-3-15,-1-17-5 16,-6-25-2-16,-8-23 0 0,0-21 11 16,0-16 11-1,-14-13-1-15,6-4 5 0,8 0 2 16,0 17 7-16,0 12 7 15,0 19-13-15,4 23 17 16,17 21 25-16,15 23 0 0,13 20-8 16,11 12-19-16,10 12-22 15,0 0-22-15,-2 0-29 16,-2-9-65-16,-7-8-118 0,-3-15-78 16,0-25-9-16,-8-12-14 15,-8-20 82-15</inkml:trace>
  <inkml:trace contextRef="#ctx0" brushRef="#br0" timeOffset="48328.38">24913 13969 394 0,'15'-43'353'16,"-4"14"-5"-16,-3 15-137 15,6 24-76-15,6 23-28 0,0 15 11 16,5 9-5-16,-1 5-41 16,4-6-36-16,-4-4-33 0,2-6-72 15,-11-13-220-15,-7-14-169 16,-8-19-39-16</inkml:trace>
  <inkml:trace contextRef="#ctx0" brushRef="#br0" timeOffset="48475.81">24582 13059 950 0,'-44'-41'284'15,"7"13"-164"-15,14 11-122 16,15 17-69-16,11 8-50 0,17 13-96 15,8 3-65-15,11 9-35 16</inkml:trace>
  <inkml:trace contextRef="#ctx0" brushRef="#br0" timeOffset="48788.83">25270 13347 653 0,'14'11'376'0,"-5"6"-166"16,4 21-91-16,2 15-51 15,2 11-8-15,0 6 4 16,2-10-11-16,2-6-21 0,1-11-13 16,-6-9-11-16,-7-13 8 15,0-21-9-15,0-21-6 16,-9-24-6-16,0-20 10 0,4-16-6 16,0-9-1-16,4-4 7 15,6 0-2-15,0 14 2 16,6 14 10-16,9 22 7 15,4 28 26-15,7 28 11 0,5 23-18 16,6 19-23-16,6 11-16 16,5 4-33-16,0 0-62 15,-6-7-150-15,4-10-79 0,5-11 54 16,9-13 32-16,7-20-46 16</inkml:trace>
  <inkml:trace contextRef="#ctx0" brushRef="#br0" timeOffset="49471.36">27396 11169 204 0,'-9'-15'276'16,"9"-1"-5"-16,-8-1-43 16,8 4-92-16,0 5-61 15,0 4-39-15,5 4 4 16,12 16 24-16,12 26 23 15,10 34 6-15,15 42-15 0,8 41-16 16,6 25-24-16,0 7-4 16,-3 0-8-16,-4-17 16 15,-4-19-2-15,-8-25-8 0,-8-23 1 16,-9-24-14-16,-12-28 1 16,-12-18-10-16,-8-25-7 15,-28-24 4-15,-12-29-12 16,-9-23 5-16,-3-35-7 15,-10-27 0-15,2-24-6 0,-2-25 6 16,-2-12 6-16,-6-6-3 16,6 7 3-16,2 6 4 15,8 18-4-15,11 23 5 0,12 29 3 16,6 29 0-16,8 24-8 16,5 25-7-16,12 24 18 0,0 32-3 15,0 29 5-15,0 24-1 16,0 16-10-16,0 9 4 15,0 7-2-15,0 2 6 0,-13-10-4 16,13-11-5-16,-8-17 2 16,8-11 0-16,-7-14-1 15,-1-14 2-15,8-6 1 16,-8-12-4-16,8-4 1 0,0-12-5 16,0 0-15-16,0 0-21 15,0-4-99-15,0-13-78 16,0-12-45-16,11-11-43 0,9-12-11 15,9-6-1-15</inkml:trace>
  <inkml:trace contextRef="#ctx0" brushRef="#br0" timeOffset="50435.82">28984 10771 519 0,'12'-17'392'16,"-24"17"-187"-16,-16 20-106 0,-17 30-51 16,-7 20-19-16,-5 14-11 15,2 14 10-15,4-1-8 16,15 6-9-16,12-11-6 16,16-6 2-16,11-12-6 0,13-13 2 15,10-14 2 1,0-9-3-16,16-9-7 0,3-11 0 15,3 0 6-15,1-6-4 16,0-12 3-16,-8 0-3 16,-9 0 4-16,-2-15 2 0,-7-11-3 15,10-59-8 1,-50-37-9 0,-13 57 11-16,-148-147 3 31,-20 86 10-31,87 72-4 15,-78-19 20 1,70 33-21 0,83 28-9-16,16 0 5 15,20 4 4-15,16 1-5 0,24-6-3 16,17-4 4-16,17-3 0 16,7 4 7-16,4 0-8 15,5 6 7-15,-5 10-3 0,-4 10 3 16,0 14 6-16,1 16 14 15,-6 13 0-15,-6 13 12 16,-10 10-2-16,-7 2-1 16,-13-4-9-16,-11-15-9 0,-8-9-3 15,-6-14-3 1,-3-11 4-16,-12-9 3 0,0-4-5 16,-12-16-4-16,1-17-10 15,-1-14 2-15,3-22-4 16,9-21-8-16,0-20 12 0,13-16-10 15,6-17 5-15,15-14-4 16,6-6 11-16,8 8-14 16,9 18 16-16,-4 25-3 15,-8 25 1-15,-8 26 0 0,-8 28 15 16,-5 37 15-16,-9 30 6 16,1 26-20-16,-3 19-4 15,-5-2-2-15,5-4-1 16,-1-7-3-16,2-14 1 15,8-10 2-15,4-13 2 16,-3-13-12-16,6-16 11 16,-2-12-6-16,-2-6 1 0,-4-12-11 15,-5-14-9-15,-7-18 7 16,-9-11 3-16,-14-8-5 16,-9-4 0-16,-11 1 6 15,-2 2 3-15,-1 9 0 0,1 8-2 16,1 12-1-16,1 8 5 15,6 8-2-15,0 8 3 16,-1 10-3-16,1 7 0 16,-1 16 1-16,-1 13-8 15,4 8 6-15,5 8-5 16,8 4-22-16,13-5-65 0,0 1-179 16,0-3-82-16,8-10-45 15</inkml:trace>
  <inkml:trace contextRef="#ctx0" brushRef="#br0" timeOffset="50636.61">29980 11161 415 0,'13'35'227'0,"-2"8"-96"0,5 0-67 16,0 7-32-16,1-5-15 15,-6-9-7-15,1-7-4 16,-7-5-5-16,-5-11-16 16,0-13-79-16,0-4-121 0,-17-17-54 15</inkml:trace>
  <inkml:trace contextRef="#ctx0" brushRef="#br0" timeOffset="50860.12">29779 10253 616 0,'0'-52'244'0,"0"8"-108"0,8-2-73 15,22-3-22-15,19-4-5 16,16 1 13-16,11-5-11 16,10 3-13-16,4 6-10 15,-5 2-7-15,-12 7-3 16,-8 9-11-16,-16 5-14 0,-16 11-44 15,-13 0-102-15,-20 14-72 16,-12 9-74-16</inkml:trace>
  <inkml:trace contextRef="#ctx0" brushRef="#br0" timeOffset="51468.81">31436 8902 1007 0,'0'-135'286'15,"-15"14"-166"-15,-22 18-142 16,-24 22-42-16,-33 25 15 15,-47 31 24-15,-58 37 14 16,-54 53 5-16,-50 54 8 0,-67 55-4 16,-60 79 3-16,-51 73 11 15,-45 57-4-15,-50 40 0 16,-26 48 12-16,-31 34 18 0,-29 17 10 16,-9 5 15-16,2 12-12 15,-1-7 4-15,28-21 0 16,42-24-12-16,47-18 3 15,58-25-11-15,60-29 5 0,73-37 16 16,82-37 16-16,81-34 14 16,81-36-19-16,91-35-60 0,82-40-7 15,87-42 0-15,78-47 0 16,77-62 0-16,81-58 0 16,78-63 0-16,70-63 0 0,75-58 0 15,62-50 0-15,51-38 0 16,42-24 0-16,19-28 0 15,16-34 0-15,-2-41 0 16,-18-31 0-16,-24-27 0 16,-55-29 0-16,-64-26 0 15,-72-4 0-15,-81 4 0 0,-77 16 0 16,-80 16 0-16,-92 33 0 16,-91 45 0-16,-87 47 0 15,-92 48 0-15,-87 43-41 0,-84 50-194 16,-84 47-130-16,-83 54-48 15,-53 52-29-15</inkml:trace>
  <inkml:trace contextRef="#ctx0" brushRef="#br0" timeOffset="58092.06">6655 9771 83 0,'-111'75'240'0,"11"-9"-99"16,10-14-58-16,17-11-25 15,21-18-8-15,19-13 8 16,41-35-3-16,57-48-4 16,66-53 5-16,62-42 3 0,76-43-6 15,75-37 0-15,55-41 0 16,28-36-15-16,30-6 4 15,24 10 0-15,-7 15-1 16,-24 17 14-16,-31 17-6 0,-33 15-15 16,-41 34-15-16,-45 32-9 15,-51 36 0-15,-55 32-10 16,-47 34 6-16,-41 28-1 0,-33 15-2 16,-24 18-5-16,-22 16-12 15,-18 12-17-15,-23 21-29 16,-25 24-146-16,-26 24-97 15,-29 20-92-15</inkml:trace>
  <inkml:trace contextRef="#ctx0" brushRef="#br0" timeOffset="58606.28">10021 10926 400 0,'-40'15'333'0,"10"-15"-140"16,30-12-99-16,16-21-55 15,41-27-22-15,46-32-6 0,47-45-5 16,41-38 7-16,32-36-7 16,32-16 14-16,33-6 18 15,29 1 12-15,13 4 14 16,-2 0-5-16,-16 9-2 0,-18 11-16 15,-27 16-7-15,-28 25-19 16,-26 25-5-16,-39 24-6 16,-36 24 0-16,-28 21 5 0,-33 25 2 15,-21 10 12-15,-16 14-8 16,-15 8-6-16,-8 4-7 16,-9 6-1-16,-8 6-10 15,0 0-11-15,0 0-46 0,-8 13-62 16,-4 4-67-16,-4 8-50 15,-1 3-70-15</inkml:trace>
  <inkml:trace contextRef="#ctx0" brushRef="#br0" timeOffset="59823">16953 9171 252 0,'-37'0'192'16,"4"0"-93"-16,10 0-52 15,5 0-25-15,7 0-13 0,11 0 1 16,8 0 11-16,13 0 11 16,18-9 21-16,26-4-5 0,20-10-1 15,23-14-3-15,21-7-13 16,22-10-5-16,21-2-5 16,20-5 4-16,15-5 9 0,4-4 15 15,-4 2 13-15,-7 3 18 16,-13-1 0-16,-17 6 9 15,-20 4-9-15,-20 1 4 16,-24 16-13-16,-25 2-1 0,-20 13 21 16,-21 3 13-16,-12 4-20 15,-11 5-22-15,-5 5-34 16,-7-2-28-16,-5 1 0 0,0 8-19 16,0 0-45-16,0 0-113 15,0 0-166-15,0 0-44 16,0 12-32-16</inkml:trace>
  <inkml:trace contextRef="#ctx0" brushRef="#br0" timeOffset="60520.04">21290 8194 281 0,'8'-4'242'16,"15"-13"-89"-16,27-11-38 16,35-13-41-16,42-8-27 0,46-8-18 15,50-4-15-15,46-8-6 16,30-8-7-16,27-4 1 16,27-5-2-16,23 0-1 0,11 2 2 15,0 1-1-15,-13 2 2 16,-4 0-4-16,-8-1 1 15,-6-4-1-15,-12 2 5 0,-18 1 5 16,-26 10 2-16,-26 13 13 16,-34 10-2-16,-23 10 8 15,-26 11 6-15,-31 9 0 16,-35 7-9-16,-24 6-1 16,-24-1-8-16,-17 8-5 0,-15 0 1 15,-17 0-4-15,-6 0-1 16,-11 0-4-16,-11 0 0 15,0 0 0-15,0 0-11 0,0 0-10 16,0 0-11-16,0 0-33 16,4 0-31-16,-4 0-50 15,5 0-25-15,-2-4-80 16</inkml:trace>
  <inkml:trace contextRef="#ctx0" brushRef="#br0" timeOffset="63065.92">17492 4140 324 0,'-149'114'177'0,"23"-21"-79"16,28-20-39-16,36-11-20 15,43-14 3-15,56-8 12 0,81-19 1 16,116-25-5-16,140-37-13 16,126-39-5-16,125-35 6 15,93-28 13-15,87-20 17 16,36-8 20-16,32 8 20 15,-3 18 47-15,-10 14-16 16,-15 17-26-16,-50 16-17 16,-43 17-5-16,-45 8-22 15,-62 8-8-15,-60 3-58 0,-57-2-3 16,-54-10 0-16,-69-8 0 16,-71-2 0-16,-78-19 0 15,-81-31 0-15,-81-49 0 16,-74-45 0-16,-77-33 0 15,-64-20 0 1,-71-23 0-16,-80-30 0 16,-95-32 0-16,-74-22 0 0,-87 332 0 15,-77 56 0 1,-66 0 0-16,-83 0 0 0,-59 0 0 16,-80 0 0-16,-59 0 0 15,-38 0-64-15,-28 0 41 16,-2 0 26-16,34 49 4 15,53 513 3-15,102 19 3 16,153 13-5-16,163-7-14 0,165-46-1 16,180-69-36-16,187-72 0 15,161-85 9-15,139-73-1 16,132-84-39-16,80-77-120 0,73-67-109 16,44-59-21-1,-1-57-53-15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2:56.7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11787 2572 691 0,'-93'29'377'0,"-5"31"-167"15,-7 43-86-15,-5 68-18 16,5 80 73-16,12 64 14 16,22 39-61-16,40 19-97 0,43 14-35 15,40-12 0-15,46-25 0 16,43-37 0-16,47-44 0 0,36-44-2 16,31-42-159-16,25-45-120 15,17-41-118-15,16-40-23 0,7-45 35 16</inkml:trace>
  <inkml:trace contextRef="#ctx0" brushRef="#br0" timeOffset="331.42">21004 1323 1128 0,'147'-188'500'0,"3"13"-294"15,25 29-337-15,37 32-184 16,40 46 110-16,28 42 98 0,0 54 61 16,-9 55 56-16,-17 58 46 15,-23 67 0-15,-29 68 3 16,-36 53-18-16,-38 38-15 0,-47 31-14 15,-37 19-7-15,-36-6-2 16,-37-15-3-16,-28-34-4 16,-28-37-7-16,-27-33-23 0,-40-31-110 15,-35-33-111-15,-37-36-59 16</inkml:trace>
  <inkml:trace contextRef="#ctx0" brushRef="#br0" timeOffset="1480.83">16051 3194 303 0,'-17'-16'207'0,"1"9"-64"16,1 7-68-16,-1 0-42 15,3 0-18-15,0 0-6 0,1 0 1 16,1 15 4-16,-5 15 6 15,-5 15 18-15,4 28 19 16,6 32 3-16,3 30-4 0,8 15-16 16,11 12-13-16,18-3-14 15,15-4-11-15,22-16 1 16,10-25-10-16,17-25 0 0,12-28-1 16,10-25-1-1,2-36 0-15,2-15 2 0,-10-30 2 16,-2-28-2-16,-21-21 2 0,-22-21 1 15,-24-10 2-15,-23-14 2 16,-26 1 1-16,-22 3 11 16,-19 18 15-16,-10 15-4 0,-14 21-10 15,-13 24-11-15,-6 15-9 16,-12 28-16-16,1 14-44 16,1 19-68-16,10 18-73 0,12 7-69 15</inkml:trace>
  <inkml:trace contextRef="#ctx0" brushRef="#br0" timeOffset="2029.67">17826 4440 892 0,'-11'-36'424'0,"-3"12"-177"16,14 7-133-16,-8 8-66 15,0 9-19-15,8 0-11 0,0 0-6 16,0 0-4-16,0 17-8 16,0 8 2-16,12 4-8 15,6 7-6-15,-4 0-43 16,6 5-95-16,6-4-112 0,-3-1-86 15,1-8-80-15</inkml:trace>
  <inkml:trace contextRef="#ctx0" brushRef="#br0" timeOffset="2172.73">18858 4449 1304 0,'3'0'329'0,"1"0"-406"0,4 0-380 16,-4-17-34-16</inkml:trace>
  <inkml:trace contextRef="#ctx0" brushRef="#br0" timeOffset="2332.29">19544 4456 1022 0,'0'29'304'0,"0"-13"-266"15,0-4-296-15,-22-12-60 0,-2 0 35 16,-7 0 50-16</inkml:trace>
  <inkml:trace contextRef="#ctx0" brushRef="#br0" timeOffset="2733.05">16080 3422 882 0,'-46'13'375'0,"11"3"-189"16,10-4-113-16,9 0-60 0,7 5-35 16,9 0-24-1,9 3 14-15,20 0 6 0,26 5-31 16,39-5-49-16,24-20-120 16,21-8-26-16,5-25-30 0,-5-16 51 15</inkml:trace>
  <inkml:trace contextRef="#ctx0" brushRef="#br0" timeOffset="3161.58">16993 3329 119 0,'9'-12'280'0,"-30"12"-49"0,-18 17-26 16,-23 10-65-16,-12 23-40 16,-11 11-28-16,0 13-13 15,3-3-11-15,14-2-12 0,15-11-13 16,16-14-16-16,17-10-11 16,20-13-5-16,12-9-3 15,25-12-13-15,28-5-43 16,21-19-24-16,11-16-47 0,4-17-8 15,-7-5 42-15,-20 1 55 16,-23 14 40-16,-18 17 47 0,-26 21 9 16,-22 30 23-16,-27 32 14 15,-27 36 4-15,-15 33-7 16,-18 26-10-16,0 13 5 0,12 7 6 16,19-13-26-16,14-17-4 15,24-20-19-15,22-24-14 16,14-21-3-16,22-16-20 0,19-21-20 15,17-24-9-15,16-20-11 16,12-25-21-16,1-27-9 16,-5-25 10-16,-12-22 19 0,-16-14 23 15,-16 2 50-15,-20 22 52 16,-15 24 59-16,-6 23-49 0,-11 26-20 16,-10 24-25-16,-15 33-7 15,-18 24-14-15,-2 23-4 0,-4 23-17 16,-1 11 0-16,4 7-18 15,11 2-69-15,5-5-136 0,14-17-141 16,-3-11-73-16</inkml:trace>
  <inkml:trace contextRef="#ctx0" brushRef="#br0" timeOffset="3993.07">14480 2026 237 0,'0'-23'204'0,"-13"6"-63"0,2 4-53 16,-2 9-35-16,1 4-9 16,-10 0-1-16,-1 13 2 15,-13 8 8-15,-10 7-7 16,-2 17-13-16,-5 15-4 16,4 18-13-16,6 15-3 15,5 17-8-15,15 8 0 0,23 0-2 16,5-4-8-16,18-8-6 15,17-15-9-15,10-19-6 16,10-18-20-16,5-22 0 0,8-24-14 16,4-24-5-16,-4-29-35 15,-5-24-14-15,-14-24-35 16,-18-18 33-16,-15-6 75 0,-21-2 133 16,-13 8 53-1,-6 23 5-15,-6 22 12 0,1 18-53 16,2 15-50-16,6 9-26 15,4 12-11-15,12 12-6 16,0 0 0-16,0 24-1 16,9 16-2-16,16 13-3 0,10 13-7 15,14 7 0-15,16-1-4 16,13-1-15-16,4-7-55 16,5-12-51-16,9-14-66 0,-3-18-93 15</inkml:trace>
  <inkml:trace contextRef="#ctx0" brushRef="#br0" timeOffset="4375.46">15552 1392 590 0,'-38'-57'369'0,"11"16"-158"15,3 13-116-15,7 7-56 16,4 8-20-16,6 6-5 0,7 3-14 15,0 4-7-15,7 0 4 16,23 21 5-16,18 3 2 16,29 4-8-16,25 1 2 15,16-1 1-15,12 0-9 16,0-3 0-16,-5-2 4 16,-12-2-3-16,-11 0 3 15,-20-1 0-15,-18 1-10 0,-18 3 4 16,-19 9 12-16,-18 15-3 15,-21 21 8-15,-21 26 3 16,-24 22 2-16,-19 18-4 16,-11 7-3-16,-1 1-1 0,2-10 8 15,9-15-3-15,13-11-10 16,14-17 8-16,10-18-12 16,15-11-10-16,14-11-56 0,11-18-106 15,16-11-70 1,15-26-105-16</inkml:trace>
  <inkml:trace contextRef="#ctx0" brushRef="#br0" timeOffset="4891.55">17683 619 575 0,'-23'-30'244'16,"2"11"-119"-16,5 2-66 15,2 5-34-15,8 12-11 16,6 0-9-16,0 12-4 16,0 17 8-16,6 23-7 15,8 27 5-15,5 18-4 0,5 17 6 16,6 7-6-16,2 5-4 15,-4-12-1-15,-3-20 7 16,1-20-1-16,-10-21-3 16,-6-17 4-16,-2-11 7 15,-3-13-4-15,-5-16 4 16,3-25-12-16,5-21-2 0,10-21-3 16,13-19 1-16,14-3 8 15,20 8-3-15,9 10-1 16,3 21-1-16,4 26 1 15,1 24-5-15,-6 22 10 0,-8 18 7 16,-14 25-3-16,-18 16 2 16,-19 12-2-16,-25 13 1 15,-29 4 0-15,-20-9-9 16,-19-8 3-16,-17-14-5 16,-14-23-12-16,-2-23-22 15,3-29-63-15,6-13-51 16,5-22-15-16,15-23-25 0,1-11-74 15</inkml:trace>
  <inkml:trace contextRef="#ctx0" brushRef="#br0" timeOffset="6288.33">19217 741 695 0,'0'-13'378'0,"0"5"-174"16,0 8-111-16,0 0-47 15,0 0-31-15,0 12-3 16,6 13 2-16,10 12-4 16,8 24-2-16,9 20-9 0,4 33 1 15,-1 24-13-15,2 25-77 16,-7 5-233-16,-7-16-139 15</inkml:trace>
  <inkml:trace contextRef="#ctx0" brushRef="#br0" timeOffset="6440.75">19687 964 805 0,'-14'-93'634'15,"6"23"-256"-15,1 17-223 16,7 18-111-16,0 13-43 15,0 44 5-15,11 22-4 16,10 37-19-16,10 33-54 16,11 33-234-16,3 31-179 15,-2 14-31-15</inkml:trace>
  <inkml:trace contextRef="#ctx0" brushRef="#br0" timeOffset="7903.7">21598 2486 432 0,'-12'-25'349'0,"1"13"-106"15,11 10-124-15,0 2-71 16,0 28-23-16,0 20-2 16,11 26-11-16,1 20 6 0,-1 15-7 15,-2 17-7-15,-9 9 1 16,0-6 1-16,-20-10 3 15,-3-17-9-15,-6-21 6 0,-4-20 9 16,-4-20-14-16,-5-13 8 16,2-16-7-16,1-12 2 15,2-12 7-15,9-4 2 16,7-4 0-16,4-7 1 0,17-15-22 16,6-12-15-16,17-15-5 15,17-21 3-15,22-20 6 16,6-15 14-16,5-9 3 0,-2-13-5 15,-6-7 6-15,-17-2 5 16,-17 6 9-16,-14 18 38 16,-17 31 76-16,-8 24-13 0,-12 21-53 15,-8 23-29-15,-12 28-16 16,-6 26 0-16,-7 37-2 16,-6 27 3-16,5 19-17 15,13 20 0-15,17 2-19 16,24 4-12-16,24-4-108 15,25-13-100-15,19-10-90 0,22-25-76 16</inkml:trace>
  <inkml:trace contextRef="#ctx0" brushRef="#br0" timeOffset="8304.1">22901 2601 398 0,'8'0'359'0,"-8"0"-113"15,0 0-126-15,-8 21-57 16,-7 8-28-16,-13 13 10 16,-14 16-4-16,-12 13-5 0,-6 0-18 15,0 0-14-15,3-14 3 16,11-17 1-16,7-11 2 16,10-17-7-16,6-22-18 0,2-18-20 15,8-20-4-15,13-26 3 16,21-32-13-16,15-27-29 15,21-31 18-15,16-23 8 0,12-25 1 16,8-7 18 0,1 3 24-16,-12 24 48 15,-17 33 54-15,-18 37 56 0,-15 36 15 16,-15 30-65-16,-17 23-17 16,-20 33-3-16,-25 38-11 15,-20 43-16-15,-7 39-11 0,2 41-12 16,10 21-17-16,16 15-12 15,23-2-17-15,25-8-48 16,21-16-131-16,24-21-90 0,16-24-70 16,16-31-51-16</inkml:trace>
  <inkml:trace contextRef="#ctx0" brushRef="#br0" timeOffset="19411.78">9607 10033 597 0,'-54'-62'300'0,"2"5"-111"0,7 14-82 16,9 10-23-16,7 12 40 15,9 14 14-15,3 7-23 16,6 16-37-16,-1 32-22 16,12 42 1-16,7 192 69 15,15-115-88-15,6-9-20 16,12-12-13-16,14-23 3 16,1-22-2-16,7-23-6 0,1-28-8 15,11-27-25-15,4-23 8 16,2-28-7-16,-1-29-9 0,-6-29-17 15,-8-28-9-15,-13-22 4 16,-11-8 19-16,-17 5 19 16,-8 26 26-16,-7 27 12 15,-9 23 0-15,0 32-14 0,0 22 19 16,0 37 8-16,8 43 22 16,4 31-4-16,11 19-8 15,15 10-4-15,6-10-15 0,13-14-6 16,5-22 0-16,7-20-2 15,3-25-9-15,1-24-3 0,1-32 3 16,-1-32-8-16,-5-29-4 16,-7-29-9-16,-12-24 1 0,-20-22 5 15,-13-3 3 1,-16 10 7-16,-12 14 15 0,-4 25 5 16,-9 20 7-16,-3 21-10 15,-1 22-4-15,4 9-3 0,1 10-4 16,8 13-19-16,4 1-100 15,4 3-129-15,8 7-98 16,0 0-8-16,3 0 2 0</inkml:trace>
  <inkml:trace contextRef="#ctx0" brushRef="#br0" timeOffset="19904.98">11118 9229 303 0,'11'-58'278'15,"-3"13"-40"-15,-8 11-29 16,0 15-65-16,0 10-37 15,5 21 24-15,3 30 120 16,8 30 34-16,1 42-184 0,7 33-101 16,3 19 0-16,1 6 0 15,6-9 0-15,-6-17 0 16,1-19 0-16,-1-20 0 0,-3-26 0 16,0-21 0-16,-7-14 0 15,-1-19 0-15,-4-15 0 0,-1-12 0 16,4-28 0-16,0-25 0 15,6-23 0-15,1-10 0 16,-1 4 0-16,-4 13 0 0,-2 16 0 16,-2 16 0-16,2 13 0 15,8 15 0-15,9 9 0 16,10 13 0-16,11 2 0 16,11 2 0-16,4-1 0 0,7-16 0 15,2 0 0-15,-1-19 0 16,-9-23-16-16,-3-18-99 0,-11-14 34 15,-10-12 42-15,-11-4 29 16,-9 14 16-16,-7 15 20 0,-9 11 5 16,-5 18 31-16,2 12 1 15,4 20 3-15,3 24-59 16,8 21-7-16,4 24 0 0,4 14 0 16,1 9 0-16,-1-2 0 15,1-4 0-15,-6-5 0 16,-1-12 0-16,-6-8-289 0,-6-15-266 15,-10-14-10-15</inkml:trace>
  <inkml:trace contextRef="#ctx0" brushRef="#br0" timeOffset="20064.95">12320 8948 637 0,'-54'-84'390'0,"2"20"-115"16,8 15-93-16,1 13-43 15,9 12-50-15,0 3-40 0,9 9-29 16,9 4-25-16,5 8-62 16,11 0-125-16,0 20-100 15,0 1-31-15,8 3-58 0</inkml:trace>
  <inkml:trace contextRef="#ctx0" brushRef="#br0" timeOffset="20268.41">12559 8006 755 0,'16'-39'304'16,"-8"18"-146"-16,6 21-79 0,-3 49 3 15,9 53 176-15,9 43 97 16,2 38-299-16,7 21-56 0,5 12 0 16,6 12 0-16,5-4 0 15,-2-5 0-15,0-20 0 16,3-23 0-16,-7-26-189 0,1-30-348 15,-1-32 35-15</inkml:trace>
  <inkml:trace contextRef="#ctx0" brushRef="#br0" timeOffset="20633.21">13408 8869 1332 0,'-8'0'635'16,"8"17"-555"-16,0 19-80 15,11 18 0-15,9 6 0 0,10 2 0 16,2-11 0-16,9-10 0 16,8-12 0-16,2-17 0 15,6-12 0-15,1-15 0 0,-6-18 0 16,-7-17-46-16,-9-15-80 16,-12-12 8-16,-19-8 9 0,-21-9 21 15,-21 5 37-15,-15 16 36 16,-13 28 35-16,-4 33 36 15,-4 36 40-15,4 40 67 16,12 43 52-16,15 27-212 0,22 20-3 16,20 9 0-16,25-3 0 15,20-17 0-15,24-27 0 0,20-22 0 16,17-25 0-16,15-27 0 16,9-27 0-16,9-22 0 15,-1-22 0-15,-8-19 0 0,-17-18-436 16,-15-7-217-16</inkml:trace>
  <inkml:trace contextRef="#ctx0" brushRef="#br0" timeOffset="21580.36">16363 7026 204 0,'16'-5'339'0,"-7"0"-65"16,-9 5-95-16,0 0-75 15,0 0-37-15,-12 0-15 0,-7 25-1 16,-15 24 17-16,-6 29 20 16,-17 48 19-16,-8 45-9 15,-8 41-10-15,-6 27-18 0,-4 13-29 16,-3-2-16-16,5-10-9 16,0-12-1-16,10-25-3 15,11-28-10-15,11-36-2 0,8-30 7 16,16-27-4-16,3-21 2 15,10-20-2-15,3-17 2 0,9-13-2 16,-8-11-3-16,8 0-7 16,0-16 4-16,-11-12-1 15,11-4 5-15,-9 0 0 0,9-2 4 16,-8 10-6-16,8 3-4 16,0 8 12-16,0 2-3 15,-8-6-10 1,8 15 6-16,0-3 0 0,0 5 3 15,0 0-9 1,0 0-1 0,0 0 6-16,0 0-1 0,0 0-4 15,0 0 9-15,0 0 1 16,0 0-3-16,0 0-7 0,0 0 10 16,0 0-6-16,0 0-2 15,0 0 2-15,0 7 3 16,0-7-3-1,0 0-1-15,0 0-2 0,0 0-1 16,0 0-3-16,0 0-2 16,0 9-19-16,0-9-66 15,0 8-73-15,0-8-93 0,0 0-88 16,0 0-60-16</inkml:trace>
  <inkml:trace contextRef="#ctx0" brushRef="#br0" timeOffset="21914.95">14918 7107 1057 0,'-40'-102'250'15,"3"16"-133"-15,9 17-107 16,3 20-30-16,2 13 8 15,-3 12 41-15,1 11 18 0,-2 13 3 16,-11 32-10-16,-5 54 13 16,-5 82 100-16,-2 101 83 0,5 91-199 15,13 84-37-15,32 62 0 16,20 15 0-16,37-18 0 0,36-46 0 16,29-66 0-1,24-61 0-15,25-71 0 0,37-54 0 16,33-68 0-16,42-54 0 15,16-59 0-15,6-52-150 0,-13-41-259 16,-27-33-94-16,-30-36 14 16</inkml:trace>
  <inkml:trace contextRef="#ctx0" brushRef="#br0" timeOffset="22929.79">15122 7933 149 0,'-13'-33'236'0,"0"1"-84"15,1 4-48-15,4 12-30 16,0 7-24-16,2 9-13 16,-8 0 3-16,2 16-1 0,4 17 5 15,8 19-1-15,-9 18 1 16,9 12 0-16,9 6-11 0,7 3-16 16,8-7-2-1,4-5-10-15,11-15-3 0,0-7-4 16,5-8-1-16,1-5 2 15,-4-6-2-15,0-7-14 0,-5-5-32 16,-7-9-46-16,-7-17-46 16,-8 0-57-16,-14-5-68 15</inkml:trace>
  <inkml:trace contextRef="#ctx0" brushRef="#br0" timeOffset="23124.43">14869 8462 114 0,'-19'0'182'16,"2"-4"-44"-16,17-3-63 0,0-2-34 15,14-3-18-15,3-5-10 16,17-3-5-16,6-5-5 0,13-3-3 16,8-8-3-16,4 0-11 15,-5-2-10-15,-3 6 1 16,-8 2-3-16</inkml:trace>
  <inkml:trace contextRef="#ctx0" brushRef="#br0" timeOffset="23727.93">15373 9349 55 0,'-9'17'206'16,"9"-9"-16"-16,-8-1-68 15,8 1-49-15,0-8-24 16,0 0-15-16,0 0 13 16,0 0 7-16,17 0-1 0,20-8-5 15,19-7-13-15,34-5-17 16,32-9 0-16,33-8 5 0,21-4-1 16,21-3-6-16,5-2-1 15,-2 6-6-15,-13-1 0 0,-12 6-6 16,-26-3-5-16,-24 10 5 15,-26 3-3-15,-26 9-1 16,-21 4 1-16,-15 4 5 0,-12 4-2 16,-14 4-17-16,-11 0-17 15,0 0-27-15,-20 0-28 16,0 0-37-16,-5 0-27 16,-3 0-89-16</inkml:trace>
  <inkml:trace contextRef="#ctx0" brushRef="#br0" timeOffset="24644.55">15332 7799 278 0,'-76'0'175'16,"-3"16"-80"-16,11 21-43 0,11 16-21 16,13 11-14-16,16 10-6 15,19 0-3-15,13-6-9 0,15-6 2 16,15-13-10-16,6-16-2 15,14-18 4-15,1-22-6 16,10-22-5-16,1-20-15 0,-1-16-2 16,-12-8 5-16,-13-5 12 15,-17 2 28-15,-9-3 10 16,-14 10 12-16,-14 16 23 16,-1 16 33-16,-10 22-18 0,-6 30-6 15,-14 42 38-15,-4 50 22 16,5 35 1-16,3 34 1 0,17 14-33 15,15 5-32-15,21-3-25 0,18-25-17 16,13-24-11 0,22-30 0-16,12-35-5 15,18-37-4-15,10-41-17 0,8-29-18 16,6-36-27-16,-7-34-35 0,-9-34-21 16,-22-35 13-1,-28-22 29-15,-29-14 40 0,-24 4 34 16,-32 29 69-16,-18 37 62 15,-15 40-24-15,-11 50-30 16,-9 51-6-16,-1 55 6 0,4 39 6 16,10 34 2-16,15 12-12 15,20-1-9-15,29-7-18 0,24-17-11 16,27-20-10-16,25-21-13 16,25-24-7-16,21-20-15 15,12-24-35-15,2-26-27 0,2-32 11 16,2-28 7-16,-11-34 9 15,-15-30 0-15,-22-30 10 16,-24-16 15-16,-30-9 10 16,-30 9 11-16,-36 21 12 0,-32 17 15 15,-27 31 14-15,-16 28 25 16,-6 35-21-16,0 22-17 0,3 29-10 16,16 22-17-16,24 21 3 15,23 30-33-15,28 25-78 0,23 16-102 16,26 9-106-16,22-5-67 15</inkml:trace>
  <inkml:trace contextRef="#ctx0" brushRef="#br0" timeOffset="24909.65">18539 6634 1267 0,'14'-69'735'0,"-14"20"-690"0,0 22-45 16,-17 27 0-16,-6 52 0 16,-11 41 0-16,-2 42 0 0,2 32 0 15,20 28 0-15,19 15 0 16,26 3 0-16,17-17 0 16,18-25 0-16,10-24 0 15,6-30 0-15,2-22 0 0,6-21 0 16,-4-27 0-16,-1-23-140 15,-9-24-427-15,-8-19-29 0</inkml:trace>
  <inkml:trace contextRef="#ctx0" brushRef="#br0" timeOffset="25125.04">18118 7933 1088 0,'-82'0'527'15,"30"0"-255"-15,36-20-191 16,41-16-71-16,32-17-10 16,27-9 0-16,22-7 7 0,12-4-4 15,3 4-6-15,1 7-1 16,-4 10-15-16,-12 6-36 16,-16 9-156-16,-19 9-185 0,-14 8-45 15,-16 8 25-15</inkml:trace>
  <inkml:trace contextRef="#ctx0" brushRef="#br0" timeOffset="25507.89">20108 6460 966 0,'31'-42'570'0,"-9"18"-255"15,-6 8-191-15,-3 16-66 16,-18 106-44 0,-27-4-14-16,-22 27 0 0,-22 30 0 15,-9 21 0-15,-10 6 0 16,-1-2 0-16,7-21 0 0,7-23 0 16,12-36 0-16,14-22 0 15,16-26 0-15,7-14 0 16,12-22 0-16,13-24 0 15,13-33 0-15,11-20 0 0,13-16 0 16,11-1 0-16,10 15 0 16,6 9 0-16,13 25 0 0,13 25 0 15,14 17 0-15,18 19 0 16,16 17 0-16,7 13 0 16,10 3-52-16,-5 0-294 0,-9-4-60 15,-3-9 9-15,-7-14 14 16</inkml:trace>
  <inkml:trace contextRef="#ctx0" brushRef="#br0" timeOffset="26007.81">21639 6822 271 0,'0'-25'228'16,"9"-3"-84"-16,9 0-50 0,20-5-34 16,19-3-14-16,16-6 1 15,16 6-8-15,4 0-11 0,5 3-10 16,0 4-6-16,-5 5-12 16,-4 4-10-16,-12 7-22 15,-12 1-55-15,-19 3-128 0,-27 2-59 16</inkml:trace>
  <inkml:trace contextRef="#ctx0" brushRef="#br0" timeOffset="26340.61">22052 6558 407 0,'-33'19'298'0,"-2"6"-47"15,2 16-94-15,1 16-73 0,7 20-35 16,11 8-21-16,0 5-7 15,14-9-3-15,6-7-4 0,8-13 9 16,11-13 1-16,12-11-12 16,7-13 0-16,16-11-7 15,10-13-3-15,7-7-7 16,5-10 2-16,4 0-2 0,-5 8 3 16,-6 9 8-16,-5 0-8 15,-8 28 6-15,-15 18-1 0,-9 15 6 16,-19 18 6-16,-19 5 9 15,-14 7 3-15,-20 2 5 0,-11-3-1 16,-12-9-17-16,1-12-5 16,-1-13-4-16,4-11-2 15,8-16-48-15,5-12-119 0,3-17-111 16,5-12-29-16,10-17-24 16</inkml:trace>
  <inkml:trace contextRef="#ctx0" brushRef="#br0" timeOffset="27106.01">25159 6456 316 0,'21'-38'408'0,"-5"10"-119"15,-4 13-156-15,-1 6-82 16,3 9-27-16,-6 24 0 0,0 20 10 15,-8 18 8-15,-13 19 1 16,-7 17-1-16,-16 8-5 0,-16 4-2 0,-10-1-9 16,-8-12 4-1,-3-11-13-15,1-12-3 16,-1-13-12-16,8-15 7 16,3-11-8-16,14-10 0 0,11-12-1 15,9-13-19-15,7-4-12 16,13-13 3-16,8-8 7 15,21-12 8-15,15-3-1 0,18-13 3 16,16-9-3-16,6-6 1 16,12-9-7-16,5-18-3 0,7-9-8 15,-7-19-8-15,-9-20 4 16,-15-12-1-16,-16-3 15 16,-25 0 15-16,-20 6 17 0,-19 19 22 15,-22 19 25 1,-12 20 8-16,-7 25 22 0,-9 20-17 0,1 21-8 15,-2 28-16 1,0 24-17-16,5 38 2 0,5 30-13 16,13 30-11-16,9 21 0 15,22 12-10-15,21-4-38 16,18-9-51-16,23-16-78 0,16-24-90 16,10-28-61-16,13-31-37 15</inkml:trace>
  <inkml:trace contextRef="#ctx0" brushRef="#br0" timeOffset="27537.83">26397 5837 791 0,'34'-37'404'16,"-14"16"-207"-16,0 21-101 0,0 26-45 16,-3 22-24-16,-9 30 35 15,-8 19 23-15,-11 16 4 16,-19 10-22-16,-10 3-37 0,-9-8-9 15,-4-16-17-15,5-16 3 16,2-22-4-16,2-15-2 0,-2-12-24 16,6-17-8-16,4-20-67 15,8-8-19-15,2-21 28 16,18-19 23-16,8-18 23 0,22-19-1 16,15-16-7-16,11-22-10 15,16-15-14-15,14-16-14 16,12-21 1-16,6-13 29 15,2-3 25-15,-4-1 27 0,-12 14 25 16,-22 14 48-16,-24 26 37 16,-20 29 83-16,-16 23 39 15,-16 30-47-15,-20 22-43 0,-13 34-32 16,-16 34-30-16,-5 30-73 16,2 26 0-16,2 19 0 0,14 17 0 15,15 17 0 1,17 4 0-16,20-5 0 0,11 1-221 15,22-13-116-15,16-16-84 16,10-20-36-16</inkml:trace>
  <inkml:trace contextRef="#ctx0" brushRef="#br0" timeOffset="28031.93">28144 4981 246 0,'-31'0'287'0,"6"0"-67"16,4-3-97-16,8-6-65 16,13 5-31-16,0-4-8 0,13 1 8 15,8-6 3-15,10 0-1 16,6-4-13-16,8-2-5 16,3-1-8-16,6 1-1 15,-2-4-7-15,1 7-4 16,-3 5-17-16,-6 3-35 0,-11-1-78 15,-11 6-60-15,-8 3-47 16,-14 0 43-16</inkml:trace>
  <inkml:trace contextRef="#ctx0" brushRef="#br0" timeOffset="28579.83">27941 4849 351 0,'-28'0'256'16,"8"0"-90"-16,9 0-87 15,11 23-33-15,0 12-14 16,0 20 8-16,0 14 14 16,0 9 29-16,0 10 0 15,-9 11 11-15,1-6-36 16,8-7-24-16,0-17-11 0,0-17-2 16,0-14-10-16,0-15-6 15,0-11 2-15,17-12 4 16,5-19-10-16,21-19-5 15,8-9-3-15,10-7 1 0,-1 5 1 16,5 12 2-16,0 13-2 16,1 12 3-16,4 12-1 15,-2 25 0-15,0 23 4 16,-3 27-1-16,-4 17 0 0,-15 18 6 16,-14 4-9-1,-19 4 14-15,-13-8-3 0,-30-8 2 16,-10-13 1-16,-9-15 6 15,-7-17-9-15,-5-13-6 16,0-11 7-16,5-12-5 0,2-21 3 16,6 0-1-16,6-10 2 15,14-6 4-15,8 1-1 16,6-1-7-16,14-6-8 0,0 6-1 16,17-3-4-16,13-2 8 15,5 4-12-15,7 5-7 16,3 5-14-16,3-2-21 15,1 9-6-15,-10 0-26 16,-2 0-38-16,-9 0-27 16,-6 0 14-16,-10 9 6 0,-3-2 5 15,-9-7-20-15,0 0 2 16,0 0 20-16</inkml:trace>
  <inkml:trace contextRef="#ctx0" brushRef="#br0" timeOffset="30911.66">29264 4558 149 0,'0'-7'194'0,"-6"-2"-63"15,6 5-28-15,0 4-30 0,0 0-19 16,0 0-9-16,0 0-2 16,0 0 1-16,0 0 3 15,0 0-9-15,0 0-13 16,0 0 2-16,0 0-4 0,0 0 0 15,0 0-6-15,0 0 0 16,-8 0-6-16,8 0-3 16,-8 0-2-16,8 0-1 15,0 0 0-15,0 0 1 16,0 0-3-16,0 0-1 16,0 0-4-16,0 0 4 0,0 0-6 15,0 0 2-15,0 0-2 31,0 0 6-31,0 0-1 16,0 0 1-16,0 0-7 16,0 0 9-16,0 0-2 15,0 0-8-15,0 0 7 32,0 0 0-17,0 0 0-15,0 0-6 16,0 0 3-16,0 0 4 0,0 0 0 15,0 0-3-15,3 0-1 16,-3 0-1-16,0 0 0 16,0 0-1-1,0 0 2-15,0 0 1 0,0 0 3 16,5 0-5 0,-2 0 4-16,2 0-5 15,-5 0 2-15,0 0 5 16,0 0-5-16,0 0 3 15,0 0-3 1,0 0 8-16,0 0-8 16,0 0-3-16,0 0 6 15,0 0 1-15,0 0-4 16,3 0 2 0,-3 0-2-16,3 0-3 15,0 0 2-15,-3 8 3 16,0-8 4-16,0 8-7 15,0-8-1-15,0 0 7 16,0 0-6-16,0 0 6 0,6 0-3 16,-3 0 0-1,2 0 0-15,-2 0 1 16,-3 0-3-16,0 0 1 16,0 0 4-16,0 0-4 15,0 0 2 1,0 0 0-16,0 0-3 15,0 0 6-15,0 0-3 16,0 0 0-16,0 0 1 16,0 0-4-16,0 0 0 15,0 0-1-15,0 0 5 16,0 0-3-16,0 0 4 0,0 0-4 31,0 0-6-31,0 0-9 16,0 0-12-16,0 0-50 15,5 0-15-15,3 0-27 16,-3 0-50-16,3 0-51 16</inkml:trace>
  <inkml:trace contextRef="#ctx0" brushRef="#br0" timeOffset="31299.89">29411 5622 367 0,'-16'-14'219'16,"4"2"-70"-16,12 0-59 16,0-4-29-16,0-4-10 15,3-4 6-15,14-9 5 16,8-7-14-16,12-5-18 16,6 0-7-16,10-4-14 0,9 0-2 15,-2 4 0-15,10 1-8 16,4 7-3-16,-3 4-9 15,2 5-19-15,-8 7-31 16,-8 9-71-16,-12 4-82 0,-8 4-73 16</inkml:trace>
  <inkml:trace contextRef="#ctx0" brushRef="#br0" timeOffset="31532.45">29765 5596 93 0,'-49'57'233'0,"8"-16"-86"0,12-9-55 16,9-11-37-16,4-9-11 16,16-3-6-16,0-9 4 15,0 0 3-15,8 0 0 16,11-12-10-16,16-8-7 0,9-6-15 16,10-6-2-16,6 0-8 15,13-6-3 1,9 2-4-16,0 3-16 0,0 1-11 15,0-5-53-15,-9-3-110 16,-8 4-86-16</inkml:trace>
  <inkml:trace contextRef="#ctx0" brushRef="#br0" timeOffset="31765.42">30666 5035 381 0,'-8'-9'169'0,"8"2"-80"16,8-5-45-1,12-5-18-15,17-8-14 0,8-3-1 16,7-2-2-16,9-1-8 16,7-2-2-16,5 0-6 15,5 5-11-15,-9 8-18 16,-12 8-102-16,-20 3-108 15</inkml:trace>
  <inkml:trace contextRef="#ctx0" brushRef="#br0" timeOffset="31944.85">30812 5406 321 0,'-16'12'177'0,"16"-12"-75"16,16-8-50-16,22-8-18 0,13-13 2 15,15-8 2-15,3 1-13 16,7-5-17-16,7-9-9 16,5-2-27-16,-1-4-67 15,-8-6-74-15,-11-4-67 16</inkml:trace>
  <inkml:trace contextRef="#ctx0" brushRef="#br0" timeOffset="32214.1">31998 3603 478 0,'0'-50'252'0,"0"17"-114"15,-12 14-74-15,12 15-31 16,-13 20-3-16,-4 24 8 16,2 34 9-16,-1 28-2 15,4 15-11-15,3 1-17 16,9-4-7-16,0-12 0 0,9-16-7 15,8-17 1-15,9-8 0 16,13-8-9-16,3-8-17 16,12-9-25-16,11-12-53 15,5-10-101-15,-1-14-85 16,-12-14 17-16</inkml:trace>
  <inkml:trace contextRef="#ctx0" brushRef="#br0" timeOffset="32376.88">32080 4237 306 0,'-67'-16'251'16,"19"-1"-85"-16,8 1-85 15,15 0-40-15,4 0-6 16,10 3-3-16,11-2-10 16,11-2-19-16,23-8-14 15,18-7-48-15,12-9-115 16,6-3-134-16</inkml:trace>
  <inkml:trace contextRef="#ctx0" brushRef="#br0" timeOffset="33080.08">27749 8149 604 0,'-23'-40'364'0,"3"2"-129"16,3 15-131-16,4 6-68 0,5 9-19 16,8 8-9-16,0 29 3 15,0 16 6-15,8 24-9 16,5 24-3-16,12 13-3 15,2 8-4-15,6 0-3 0,4-14-8 16,-1-9-20-16,7-11-36 16,-8-13-101-16,1-19-65 15,-8-15-29-15,-2-26-28 16</inkml:trace>
  <inkml:trace contextRef="#ctx0" brushRef="#br0" timeOffset="33295.81">28315 7727 585 0,'-17'-22'476'0,"6"10"-202"15,11 12-138-15,0 34-72 16,8 22-30-16,8 17-8 16,4 17 3-16,4 7-6 0,6 9-13 15,5-1-10-15,3-3-3 16,-7-4-43-16,-2-13-78 15,-6-7-97-15,-1-14-59 16,-7-9-38-16,-7-15-4 0</inkml:trace>
  <inkml:trace contextRef="#ctx0" brushRef="#br0" timeOffset="34960.12">30211 7107 332 0,'-11'-41'394'0,"-3"8"-69"16,-1 9-159-16,1 8-86 16,3 8-44-16,-2 8-3 0,3 0 11 15,-11 20 10 1,-5 24-1-16,3 21-18 0,-2 20-9 16,9 18-13-16,8 3-1 15,8-1-7-15,12-10-5 16,8-10 6-16,11-12-5 15,12-10-13-15,9-15-29 16,8-16-15-16,11-12-42 0,-3-20-77 16,0 0-62-16,2-16-6 15,-13-9-43-15,-16-3-179 16</inkml:trace>
  <inkml:trace contextRef="#ctx0" brushRef="#br0" timeOffset="35159.58">29926 7611 216 0,'-74'-7'287'16,"14"-6"-88"-16,16-4-79 15,15 1-62-15,18-8-32 0,19-8-12 16,16-5-4-16,23-1-2 16,24 2-2-16,13 4-4 15,19-1 0-15,6 4-12 16,10 5-15-16,-6 4-41 0,-8 4-76 15,-12 0 24-15,-16 7-465 16</inkml:trace>
  <inkml:trace contextRef="#ctx0" brushRef="#br0" timeOffset="36164.14">31125 7249 40 0,'0'-9'43'16,"13"2"20"-16,2-5 44 15,9 0 27-15,5-6-51 16,2 3-34-16,3-2-16 16,3 1-14-16,0 0-10 0,-2 0 2 15,3 0-10-15,-4-1-1 16,0 1 2-16,-3 3-11 15,-1 9-2-15,-9 4-1 16,-4 0-8-16,-6 0-90 0</inkml:trace>
  <inkml:trace contextRef="#ctx0" brushRef="#br0" timeOffset="36391.55">31401 7330 46 0,'-31'41'99'0,"-2"-8"90"16,7-4-50-16,6-8-36 15,9-10-30-15,2-11-2 0,9 0 6 16,0 0-17-16,0 0-14 16,12-16-24-16,13-6-8 15,12-9-17-15,6-6-13 16,5-4-23-16,11 0-12 16,-2-3-23-16,-2 0-18 0,-1-2 7 31,47-52-103-31,-52 53 18 0,-4 2 63 15</inkml:trace>
  <inkml:trace contextRef="#ctx0" brushRef="#br0" timeOffset="36591.05">31990 6814 39 0,'0'-13'120'0,"0"5"79"0,0 1-68 16,-8-2-34-16,8 4-27 16,0 2-14-16,0-1 10 15,0-1-11-15,0-3-18 16,0 0-15-16,13 0-12 0,1-4-3 15,14-4-12 1,6-5 3-16,6 0-5 0,10 6-13 16,-1 3-12-16,-2 0-13 15,-1 3-24-15,-6 6-34 16,-7 3 17-16,-10 0-173 16</inkml:trace>
  <inkml:trace contextRef="#ctx0" brushRef="#br0" timeOffset="36761.35">32192 6969 183 0,'-16'20'179'0,"10"-9"-68"0,6-11-37 15,0 0-21-15,14 0-16 16,15-11-5-16,11-6-12 16,10-3-9-16,2-8-6 15,0-5-11-15,2-3-10 0,0-5-23 16,-11-4-67-16,-10-4-101 0</inkml:trace>
  <inkml:trace contextRef="#ctx0" brushRef="#br0" timeOffset="37256.46">32916 5886 30 0,'-17'0'95'0,"1"0"93"0,-1 0-52 15,2 0-41-15,-2 0-30 16,4 0-23-16,1 0-1 16,1 0-3-16,11 0-8 0,0 0-7 15,0-8 1-15,0-5-10 16,0 1-1-16,8 0-6 16,-2-8-6-16,11-5-6 0,5 1 1 15,1-1 5 1,2 4 1-16,-1 5-4 0,1 9 5 15,0 2 1-15,-6 5 5 16,2 0-6-16,-4 12 7 16,-3 9 5-16,4 4-2 0,-2 3-3 15,1 0 1-15,-3 1-1 16,12-1 2-16,2 0-1 16,0-3 3-16,14 0-7 0,6-6 6 15,17 2-4-15,8 0-2 16,8-6-1-16,0 2-1 0,-7 0 4 15,-13 3 3-15,-13 5 33 16,-10-1-2-16,-14 9 5 16,-15 7 10-16,-18 13-3 0,-15 4-23 15,-17 9-18-15,-18 3-8 16,-5 1-19-16,-1-7-33 16,0-1-65-16,5-14-56 0,9-7-12 15,12-11 15-15,5-16-68 16,11-14 34-16</inkml:trace>
  <inkml:trace contextRef="#ctx0" brushRef="#br0" timeOffset="37522.71">33391 4603 335 0,'-25'-93'264'16,"5"20"-77"-16,6 18-89 0,19 20-48 15,24 14-3-15,28 21 22 16,25 13 7-16,19 28 5 16,24 28 54-16,11 28-3 0,-136 25-58 15,0 29-28-15,0 23-12 16,0 23-16-16,0 14-9 0,0 13-10 16,0 1-37-16,0-6-150 0,0-7-68 15,0-9-12-15,0-12 67 16,0-8 79-16,0-8-38 15,0-11-259-15</inkml:trace>
  <inkml:trace contextRef="#ctx0" brushRef="#br0" timeOffset="38588.58">18143 13047 748 0,'-57'-55'446'0,"-13"24"-211"0,2 23-135 16,3 24-116-16,8 12-31 16,12 9 24-16,9 0 7 15,15-1 10-15,13 1 0 16,16-1-4-16,13-3-9 0,15 1-45 16,6-11-46-16,-3-3-34 15,2-4-14-15,-4-4 13 0,-1-2 36 16,-8-3 43-16,-2 5 28 15,-6-1 26-15,-9 6 19 0,-3 0 22 16,-8 4 15-16,0 2 14 16,0 7 7-16,-8 5 9 15,-3 7-12-15,2-2-7 0,9 6-21 16,0-6-17-16,0 1-8 16,9-5-1-16,10-3-6 0,15-5-2 15,6 1-1 1,8-5 7-16,-2-1-11 0,-7 6 5 15,-5-3 4-15,-14 5-3 16,-9 7 4-16,-11-2 1 0,0 4-5 16,-11 2-2-16,2-5 3 15,1-5-25-15,8-8-64 16,25-7-49-16,32-5-47 0,22-5-76 16</inkml:trace>
  <inkml:trace contextRef="#ctx0" brushRef="#br0" timeOffset="38903.76">21639 16209 666 0,'4'102'283'15,"-4"-17"-148"-15,0-16-77 16,8-16-63-16,20-20-33 15,24-20-5-15,27-26 1 0,22-20 4 16,32-13 15-16,22 3 9 16,16 5 3-16,3 27 7 0,-11 27 6 15,-18 29 12-15,-23 32 18 16,-24 29 26-16,-29 25 29 0,-29 14 45 16,-23 14 33-1,-17 8-70-15,-28 0-47 0,-13-8-35 16,-11-13-58-16,-22-15-103 15,-20-25-84-15,-14-20-46 0,-15-28-41 16</inkml:trace>
  <inkml:trace contextRef="#ctx0" brushRef="#br0" timeOffset="39802.23">18143 10978 686 0,'-45'17'306'16,"8"-5"-98"-16,17-12-120 16,29-12-57-16,44-21-19 15,63-33-6-15,65-30-1 0,48-44 5 16,60-34-6-16,64-30 0 15,63-16-3-15,33-4-1 16,35 0-4-16,32 4 4 0,5 9 1 16,-10 7 3-16,-13 13 6 15,-15 15-4-15,-27 18 8 16,-39 20-5-16,-37 24 8 0,-44 24 2 16,-44 30 0-16,-49 35 17 15,-44 38 5-15,-45 30-18 0,-44 30-4 16,-45 30-9-16,-40 19 0 15,-25 20 4-15,-38 9-8 16,-14 4-3-16,-1-5 4 16,5-3 0-16,7-12-7 0,8-15 1 15,14-9 2-15,19-14-5 16,8-11 1-16,28-17 9 16,32-24-7-16,51-24 4 0,51-33-9 15,50-25-2-15,43-16-1 16,31-9-3-16,17-3 1 15,20 4 0-15,-1 4 8 0,4 5 1 16,-18 7 0-16,-11 0 11 16,-16 4 12-16,-13 0 13 15,5 1 12-15,5-12 14 16,20-19-21-16,15-18-17 16,15-34-13-16,26-37-8 15,12-40-17-15,8-29-7 0,-6-3-10 16,-9 13-18-16,-25 19-29 15,-37 30-68-15,-39 27-82 0,-37 29-43 16,-107 28 7-16,-122 16-51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3:50.72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11381 4416 455 0,'-54'-73'237'0,"7"15"-75"0,7 14-45 16,7 11-32-16,12 8-42 15,4 10-7-15,6 6-5 16,11 9 2-16,0 24 19 0,8 34 24 16,12 40 55-16,12 48 56 15,12 50-24-15,10 56-37 16,11 49-41-16,9 33-57 0,7 12-28 15,7-4 0-15,2-12 0 16,-1-21 0-16,-4-28 0 16,-4-33 0-16,-2-40 0 0,-14-41 0 15,-12-40 0-15,-13-39 0 16,-13-31 0-16,-14-31 0 0,-13-40-35 16,-15-38-32-16,-23-42 14 15,-10-31 11-15,-17-27 15 0,-16-15 6 16,-17-12 2-16,-7-8 8 15,-10 7 9-15,2 22 12 0,-6 24 19 16,3 32-8-16,-15 33-8 16,-2 41 3-16,-10 44 8 15,-6 45 19-15,-5 49 8 16,7 52 12-16,8 61-56 0,18 55-7 16,27 27 0-16,33 10 0 15,38-18 0-15,39-33 0 0,36-36 0 16,42-41 0-16,27-49 0 15,26-48 0-15,16-45 0 0,11-45 0 16,13-38 0-16,15-38 0 16,10-30 0-16,-2-25 0 15,-1-14 0-15,-16-7 0 0,-13 2 0 16,-27 8 0-16,-26 19 0 16,-26 22 0-16,-23 19 0 15,-23 21 0-15,-23 17 0 0,-15 11 0 16,-17 13 0-16,-19 7 0 15,-11 5 0-15,-1 8 0 0,-6 0 0 16,1 12-10-16,-1 0-104 16,4 0-142-16,10 1-106 0,2-6-42 15,5-7 3-15</inkml:trace>
  <inkml:trace contextRef="#ctx0" brushRef="#br0" timeOffset="382.96">13898 5793 1144 0,'0'-54'399'16,"-16"25"-193"-16,-12 29-113 16,-12 54-50-16,-1 47-10 0,-5 38 17 15,10 28 26-15,12 15-73 16,24 11-3-16,13-11 0 0,26-15 0 15,23-21 0-15,15-23 0 16,12-30 0-16,14-28 0 16,9-33 0-16,10-32 0 15,9-32 0-15,3-33 0 0,-4-33 0 16,-8-33 0-16,-16-23 0 16,-22-20 0-16,-23-18 0 0,-23-7 0 15,-35 4 0-15,-28 20 0 16,-27 25 0-16,-21 30 0 0,-29 31 0 15,-25 24 0-15,-11 25 0 16,-4 23-22-16,1 17-112 0,7 21-101 16,4 19-101-16,7 25-80 15,9 16-15-15</inkml:trace>
  <inkml:trace contextRef="#ctx0" brushRef="#br0" timeOffset="1130.77">17810 7285 1397 0,'-68'-81'487'0,"9"20"-324"0,10 20-163 16,15 25 0-16,8 27 0 15,13 47 0-15,13 44 0 16,13 52 0-16,13 46 0 0,8 25 0 16,20 7 0-16,14-8 0 15,17-22 0-15,14-31 0 0,11-36 0 16,3-37 0-16,8-41 0 15,262-158 0 1,-152-185-266 0,-138 95 157-16,-20-20 56 15,-16-1 28-15,-21 16 38 0,-15 34 47 16,-13 38 34-16,-8 35-28 16,0 28-25-16,0 33-18 15,0 28 2-15,0 53-4 0,6 37 5 16,28 178 13-1,3-117-25-15,13-12 1 0,6-22-11 16,16-23 8-16,14-37-12 16,9-33 0-16,9-36 0 15,10-37 0-15,-1-28 0 0,-3-29 0 16,-12-21 0-16,-21-10 0 16,-26-6 0-16,-21-139 0 15,-55 149 0-15,-19 7 0 16,-13 12 0-16,-11 16 0 0,-6 16 0 15,-3 13 0 1,8 12 0-16,12 9 0 0,8 10-33 16,9 7-279-16,10 2-133 15,7-36-398-15</inkml:trace>
  <inkml:trace contextRef="#ctx0" brushRef="#br0" timeOffset="1663.17">20254 4791 684 0,'8'-62'686'0,"-8"21"-159"16,0 13-377-1,18 64-150-15,13 55 0 16,12 63 0-16,11 74 0 16,7 65 0-16,4 45 0 0,3 21 0 15,6-2 0-15,3-11 0 16,9-32 0-16,0-46 0 0,-1-52 0 15,-4-47 0-15,-9-52 0 16,1-45 0-16,0-47 0 16,1-54 0-16,-6-59 0 0,-3-52 0 15,-3-42 0-15,-5-31 0 0,-1-14 0 16,-3-1 0-16,-4 28 0 16,-5 38 0-16,-6 40 0 15,-2 53 0-15,7 47 0 16,11 48 0-16,11 31 0 0,14 32 0 15,3 12 0-15,13 6 0 16,7-14 0-16,-2-12 0 0,-2-15 0 16,-8-26 0-16,-4-20 0 15,-5-20 0-15,-4-27 0 0,-7-30 0 16,-10-29-3-16,-12-25-71 16,-8-22 36-16,-11-19 27 0,-7 2 28 15,-6 24 48-15,-4 29-21 16,-9 31-44-16,5 46 0 15,4 49 0-15,5 44 0 16,5 37 0-16,3 23 0 0,5 14 0 16,-3 0 0-16,3-5 0 15,2-11 0-15,-4-18 0 0,1-11 0 16,-4-20 0-16,-5-22-169 16,-8-19-429-16,-8-26 8 0</inkml:trace>
  <inkml:trace contextRef="#ctx0" brushRef="#br0" timeOffset="1963.42">22707 4078 1284 0,'-52'-28'763'0,"15"28"-763"0,20 32 0 15,34 42 0-15,28 32 0 16,29 14 0-16,8-1 0 0,13-13 0 15,-2-25 0-15,-7-28 0 16,-4-32 0-16,-14-30 0 16,-11-26-178-16,-10-30-85 0,-12-20 12 15,-21-22 84-15,-14-7 88 16,-27-5 78-16,-20 10 64 0,-15 12 29 16,-9 18-15-16,3 22-36 15,-2 17-25-15,2 23-38 16,2 17-39-16,1 32-43 15,14 18-77-15,4 15-60 0,12 4-86 16</inkml:trace>
  <inkml:trace contextRef="#ctx0" brushRef="#br0" timeOffset="2195.1">23929 3204 828 0,'46'-74'648'0,"-15"22"-258"16,-2 31-223-16,7 42-153 0,15 60-14 16,4 73 0-16,9 69 0 15,2 51 0-15,-1 27 0 16,-1 13 0-16,9 2 0 0,9-2 0 16,4-25 0-16,3-27 0 15,-4-40 0-15,-5-38-371 0,-7-46-121 16,-3-48 31-16</inkml:trace>
  <inkml:trace contextRef="#ctx0" brushRef="#br0" timeOffset="2545.37">25671 4632 721 0,'0'-21'412'0,"0"9"-152"15,0 12-114-15,4 8-60 16,12 17-39-16,14 8-29 0,10-2-5 15,11-5-19-15,6-15-32 16,14-19 9-16,0-21 8 16,7-23 0-16,-1-24-10 15,-9-31-54-15,-6-28-21 0,-21-19-9 16,-20-21 51-16,-21 0 68 0,-34 20 122 16,-14 29 99-1,-12 29-49-15,-10 28-14 16,-3 36-35-16,2 45-87 0,0 62-40 15,9 57 0-15,14 54 0 16,20 43 0-16,28 21 0 0,45 6 0 16,53-6 0-16,42-12 0 15,48-30 0-15,36-27 0 16,27-33 0-16,13-37 0 0,16-38 0 16,14-28 0-16,-3-27-414 15,-11-17-112-15,-27-20 34 16</inkml:trace>
  <inkml:trace contextRef="#ctx0" brushRef="#br0" timeOffset="3344.72">21575 12981 950 0,'-29'-34'608'15,"-1"34"-211"-15,10 34-305 0,20 46-92 16,14 51 0-16,22 40 0 15,36 38 0-15,30 26 0 0,20 13 0 16,15 5 0-16,14-10 0 16,8-10 0-16,0-17 0 0,-6-26 0 15,-6-29 0-15,-9-36 0 16,-17-31 0-16,-7-42 0 0,-9-43 0 16,-8-46 0-16,-2-49-101 15,-15-52-26-15,-7-54 34 16,-11-39 28-16,-17-29 29 0,-22-14 19 15,-15 15 30-15,-8 31 51 16,-8 45 71-16,-9 47 17 16,-2 55-77-16,-5 44-75 0,-6 37 0 15,7 54 0-15,6 32 0 16,17 31 0-16,13 18 0 0,14 10 0 16,19-5 0-16,11-14 0 15,12-21 0-15,4-23 0 0,3-24 0 16,2-27 0-16,-1-31 0 15,-3-17 0-15,-9-27 0 0,-13-26 0 16,-15-23 0-16,-24-21 0 16,-21-8 0-16,-26 0 0 15,-18 8 0-15,-9 21 0 16,-12 24 0-16,-9 24 0 0,-4 16 0 16,2 17 0-16,2 12 0 15,14 0 0-15,11 0 0 0,18 0-9 16,8 0-301-16,22-5 2 15,18-14 18-15,25-13 29 0,23-10 30 16,11-12-9-16,13-10 46 16</inkml:trace>
  <inkml:trace contextRef="#ctx0" brushRef="#br0" timeOffset="3627.1">24633 12709 229 0,'63'-54'297'0,"-17"21"-65"15,-27 28-4-15,-14 31 33 16,-5 27 72-16,0 24-97 0,0 26-67 15,12 11-107-15,13 0-62 16,12-5 0-16,10-16 0 0,5-13 0 16,10-17 0-16,3-23 0 15,5-23 0-15,-1-17 0 0,-1-28 0 16,-3-21 0-16,-3-22 0 16,-6-17 0-16,-13-14-47 0,-9-5 25 15,-21 3 25-15,-26 6 26 16,-16 12 2-16,-19 22-25 15,-21 18-6-15,-9 17 0 0,-12 12-6 16,2 10-42-16,7 7-84 16,9 0-108-16,7 0-85 0,11 0-11 15,13 0 18-15,17 0 25 16</inkml:trace>
  <inkml:trace contextRef="#ctx0" brushRef="#br0" timeOffset="4076.06">25931 11551 843 0,'62'-12'465'15,"-14"38"-26"-15,-8 43-161 16,9 52-256-16,12 46-22 0,21 41 0 16,14 23 0-16,14 9 0 15,4 1 0-15,-4-8 0 0,-8-14 0 16,-15-19 0-16,-8-25 0 15,-19-20 0-15,-15-29 0 0,-17-29 0 16,-11-23 0-16,-17-26-142 16,-14-23-201-16,-11-34 26 0,-23-39 34 15,-12-46 69-15,-16-40 31 16,-26-42 2-16,-20-35 28 16,-21-33 49-16,-10-25 44 0,3-11 43 15,14-19 89-15,24-1 173 16,23 15-24-16,32 24-22 15,32 30-6-15,34 35-59 0,31 37-28 16,38 42 13-16,31 38 65 16,28 40 71-16,23 39 14 0,6 23-269 15,-8 35 0-15,-16 24 0 16,-23 18 0-16,-35 19 0 0,-31 12 0 16,-32 2 0-16,-33 1 0 15,-27 2 0-15,-29-8 0 16,-33-1-241-16,-33-8-238 0,-24-6 98 15,-21-3 86-15,-4-8 40 16</inkml:trace>
  <inkml:trace contextRef="#ctx0" brushRef="#br0" timeOffset="6073.59">8433 9842 600 0,'-142'-56'340'16,"9"11"-153"-16,15 12-104 15,21 21-69-15,10 24-21 16,13 24-3-16,19 30 0 15,14 26 2-15,25 39 9 0,24 32 8 16,28 37-2-16,32 28 7 16,36 42 0-16,33 38 5 15,33 29-7-15,30 17-7 0,27 5-3 16,29 6 2-16,35 8-6 16,43-5 9-16,23-8-8 0,13-19 9 15,16-26-8 1,11-27 2-16,18-16 8 0,16-19 9 15,11-20 0-15,28-26 9 16,30-20 1-16,20-24 1 0,29-21-10 16,28-16-3-16,14-7-4 15,11-11 4-15,11-1 21 16,0-9 33-16,-3-5 29 0,2-11 6 16,6-8 11-16,7-10 6 15,17-11-123-15,14-5 0 0,3-6 0 16,3-9 0-16,9-9 0 15,3-24 0-15,-1-5 0 16,14-26 0-16,8-40 0 0,3-46 0 16,4-63 0-16,-3-67 0 15,-8-71 0-15,-10-69 0 16,-15-72 0-16,-29-63 0 16,-34-49 0-16,-36-46 0 15,-26-22 0-15,-26-9 0 0,-18-11 0 16,-28 4 0-16,-386 16 0 0,-83 15 0 15,0 18 0-15,0 33 0 0,0 22 0 16,0 18 0-16,0 11 0 0,0 20 0 16,0 16 0-16,0 18 0 0,0 12 0 0,0 8 0 15,0 13 0-15,0 19 0 16,0 22 0-16,0 6 0 0,0 6 0 16,0 17 0-16,0 18-51 15,0 21-6-15,-181 19 25 16,-272 20 8-16,-72 14 20 15,-67 21-2-15,-42 24 8 16,-44 24-5-16,-33 152 7 16,-25 52-4-16,-21 0 0 15,-7 0-3-15,-16 0 1 0,-3 0 3 16,-8 0-5-16,-19 0 1 16,-3 0-24-16,-7 0-324 15,105 0 233-15,139 0 66 16,134 0 21-16,108 0 10 15,91 0-3-15,65 0-2 16,43 0 14-16,25 0 7 16,-40 0-408-16,-88 89 187 0,-117 78 173 15,-87 40 92-15,-86 54-12 16,-57 53-13-16,-7 24-3 16,15 3-1-16,25-7-3 15,19 0 0-15,59-4-2 16,72-17-1-16,69-20 3 15,50-25 12-15,37-28-1 0,39-19-3 16,24-27-6-16,27-10-6 16,12-5 2-16,11 5-5 15,6 26 2-15,-3 32 3 16,-7 22-2-16,-5 8-3 16,-9 1 2-16,-7-4 2 15,-6-4-4-15,3 15-1 0,-1 9 4 16,-2 5 2-16,-5-9-3 15,-6-13 4-15,-12-15-3 16,-11-16-2-16,-14-2 4 0,-11 13-3 16,-6 9 2-16,6 8 2 15,16-8 1-15,25-19 4 16,24-12 1-16,24-23 6 16,29-20-1-16,18-7-4 15,27-10-5-15,19 1 3 16,22 4 0-16,19 5 7 0,6-1 17 15,16-4-9-15,10-4 10 16,9-13-15-16,8-8-8 16,2-10-9-16,6-12 0 15,9-12-1-15,8-14-3 0,1-13-5 16,12-12 1-16,-2-12-3 16,5-11-1-16,-1-14 0 15,4-11-6-15,0-9-2 16,5-9-14-16,-1-11-86 0,1-11-31 15,-1-18-123-15</inkml:trace>
  <inkml:trace contextRef="#ctx0" brushRef="#br0" timeOffset="7504.26">3138 16494 241 0,'-17'0'190'15,"-2"0"-81"-15,-2-8-37 16,4-6-29-16,6-5-14 15,-2-10-10-15,4-8-2 16,9-11-9-16,0-8-4 16,30-87 6 15,-13 106-10-31,7 86 20 31,80 248 27-15,-47-143-32-16,106 192 4 15,44-20-12 1,-101-195 0 0,0-29-3-16,-5-30 8 15,1-23-6-15,-6-28-3 16,-3-21 4-16,-3-21-2 16,-4-15 4-1,-9-9-3-15,-7-9-2 0,-9 1-4 16,-13 5 2-16,-7-1-6 15,-8 4 2-15,-14 0-8 16,-3 0-18-16,-11 2-41 16,-5-2-34-16,-16-5-20 15,-16-3-74-15,-14-3-179 0</inkml:trace>
  <inkml:trace contextRef="#ctx0" brushRef="#br0" timeOffset="8370.04">3971 15619 339 0,'-33'-45'246'15,"5"17"-113"-15,-4 19-69 16,-10 30-35-16,-3 31-17 16,2 29 0-16,6 25-3 15,13 13-5-15,11-2 1 16,13-3-9-16,16-16 3 15,12-16-1-15,14-18-4 16,11-14 3-16,15-19 6 16,8-14-7-16,11-17 6 15,-6 0-5-15,-5-12 0 16,-10 0 5-16,-17 0 1 16,-14 0 5-16,-5 4 4 15,-19-9 0-15,-11-3-8 16,-33-12-3-16,-15-14-5 15,-17-6 8-15,-12-12-4 16,-4-5 13-16,4-5-7 0,12 0 7 16,12 5-6-16,21 3-5 15,19 2-4 1,18 2-1-16,20 10 1 0,18 16 4 16,19 19-1-1,15 17 2-15,13 28 1 16,-3 16 1-16,0 10 1 15,-10 3-4-15,-12-4 1 16,-17-8 1-16,-14-12 2 16,-11-14 3-16,-6-10 8 0,-14-13-10 15,-3-25-2-15,-17-23-5 16,-5-27 4-16,-12-22-7 16,3-21 8-16,-1-13-3 15,7 5 1-15,11 15-1 16,14 26-3-16,0 24-8 15,5 25 11 1,15 23-1-16,17 25 9 16,16 25 3-16,7 19-4 15,5 19-7-15,0 1-1 16,-3 3-1-16,-14-18 0 0,-8-14 8 16,-10-15 2-16,-15-11-1 15,-6-17 1-15,-9-24-11 16,-13-29-3-16,-11-20-2 15,-7-22 25-15,-12-14-19 16,-4 0-1 0,-2 14 9-16,9 21 5 0,7 23-10 15,9 14-9 1,10 17-4-16,14 20 8 16,17 20 2-16,20 17 6 15,15 12-2-15,21 3-2 0,17 0-5 16,11-2 4-16,5-9 0 15,9-17 4-15,5-8-14 16,1-16-8-16,-6 0-53 16,-12-12-140-16,-24-21-121 15</inkml:trace>
  <inkml:trace contextRef="#ctx0" brushRef="#br0" timeOffset="9051.54">5421 14162 357 0,'-41'-13'218'0,"13"13"-115"16,2 0-53-16,6 20-24 0,9 8-11 15,-3 5-7-15,14-5-2 16,-7-4-1-16,7-7-3 16,0-8 11-16,0-9 5 15,0 0 5 1,0-14-9-16,0-5-10 15,7-2-1-15,7 2-4 16,-3-3 2-16,6 10 0 16,-1 8 2-16,5 4-4 15,2 0 1-15,7 14 6 16,-4-1-3-16,4-13-4 16,2 0-2-16,5-6 6 15,0-15-3-15,-9-19 6 0,-3-20-4 16,-13-23-2-16,-12-19 1 15,-26-7 1-15,-13 3 4 16,-15 16 10-16,-11 17-2 16,-3 21 3-16,-9 19-2 15,-1 16-5 1,1 14-5-16,7 3-2 16,13 0-2-16,14 0 2 0,10 0-12 15,13 0-19-15,7 0-22 16,13 0 15-16,24-16 13 15,22-17 10-15,15-17-29 16,7-14-22-16,2-17 13 16,-10-10 19-16,-11-6 21 15,-16 7 27-15,-17 9 21 16,-16 12 24-16,0 16 10 16,0 12-10-16,-13 12-8 15,2 10-1-15,-1 2-3 16,12 8-17-16,0 9-23 15,0 0-3-15,12 33 4 16,17 20 11-16,35 25 6 16,33 19-3-16,30 17-7 15,23 13-7-15,11 7-10 16,2 9-8-16,-5-5-11 16,-11-3-12-16,-17-19-45 15,-24-24-257-15</inkml:trace>
  <inkml:trace contextRef="#ctx0" brushRef="#br0" timeOffset="9384.46">5591 11605 504 0,'-86'-66'214'15,"17"6"-119"-15,21 10-59 16,12 6-29-16,15 3-2 16,21-4-1-16,29-3-2 15,32-7 3-15,28 8-8 16,20 10 4-16,5 21 5 16,-4 16 0-16,-10 25-1 15,-10 27 0-15,-17 29 0 16,-16 30 0-16,-21 22-2 15,-10 20-2-15,-20-3-1 16,-6-9 2-16,-6-15-16 16,-12-16-12-16,2-15-34 15,-4-26-150-15,-8-29-386 0</inkml:trace>
  <inkml:trace contextRef="#ctx0" brushRef="#br0" timeOffset="10365.89">6179 11475 372 0,'12'-54'220'0,"1"13"-109"0,-4 14-63 15,-1 6-27 1,-4 5-11-16,2 11-1 0,16 5-5 16,11 0-1-16,19 16 1 15,16 1-1-15,10 0 1 16,4-5-6-16,-1 0 4 15,-4-4 2-15,-12-8-4 16,-13 0 6-16,-12-4-2 16,-10-8 2-16,-15-8-3 15,-15-12-3-15,-20-17 4 16,-24-8 1-16,-29-17 2 0,-25-2-2 16,-20-3 1-16,-11 2 4 15,-10 8 0-15,-3 8-3 16,3 7-3-16,6 14-1 15,15 8-4-15,16 7 3 16,22 0-5-16,18 9 0 16,19 0-4-16,13-4-2 15,22-8-4 1,24-13 10-16,30-13 3 16,30-9 1-16,22-12-1 15,8 6 0-15,6 13 0 0,2 10 3 16,-4 21 4-16,0 17 2 15,-3 25 5-15,-14 15-6 16,-13 18-5-16,-11 14 3 16,-20 10 3-16,-17 2 4 15,-15-2-4-15,-17-5-2 16,-8-12-2-16,-9-12 2 16,1-16 8-16,-3-12 10 15,2-17-5-15,1-17-8 16,2-16-6-16,7-15-3 15,7-14 1-15,4 1-1 16,8 1-1-16,12 3-1 16,14 4-1-16,14 11 1 15,17 11 7-15,9 5-8 16,7 11 5-16,5 6-7 0,-7 9 3 16,-1 0 5-16,-17 0-4 15,-11 0 1 1,-15 0 5-16,-14 0 9 0,-25-11-6 15,-20-14-9-15,-24-8-7 16,-21-16 7-16,-17-19-9 16,-15-19 0-16,-9-6 6 15,-3-1 2-15,-5 4-6 16,8 9 7-16,13 12-5 16,20 8-2-16,19 3 1 15,26 1 1-15,20 5-1 16,21 4 1-16,26-2-3 15,23 5 2-15,15 12 4 16,9 18 1-16,7 15 2 0,0 25 3 16,-9 19-1-1,-5 16-5-15,-11 23 5 16,-11 18 6-16,-8 9-5 16,-8-5-7-16,-9-7-3 0,-7-16 2 15,-9-18 3-15,-4-14 0 16,-3-9-7-16,-9-13-6 15,0-9-18-15,-9-19-72 16,-8 0-77-16,-11-11-82 16,-4-17 14-16</inkml:trace>
  <inkml:trace contextRef="#ctx0" brushRef="#br0" timeOffset="11115.43">7118 9489 42 0,'0'-16'94'0,"3"-1"66"16,-3 0-10-16,5-3-65 15,3-5-42-15,4-3-15 16,3-5-12-16,10-3-3 16,8-5-3-16,8 1-2 0,4 3-2 15,-1 12-5-15,-3 4 3 16,-2 9 0-1,-2 5 2-15,-4 7-1 0,-4 0 1 16,-6 0-2-16,-7 0 7 16,-7 0 0-16,-4 0 6 15,-5 0 27-15,0 0 7 16,-8-5-8-16,-9-2-22 0,-11-9-9 16,-6-9-4-16,-5-12-2 15,-7-8-6-15,-2-12-2 16,-4-3-1-16,-1 3 0 15,3 0 5-15,-2 13-2 16,-6 10-4-16,-2 14-2 16,-13 20 7-16,-9 15-1 15,-1 13 1-15,-4 10-3 16,10 3-1-16,12-8 3 16,15-5-5-16,15-7-3 15,14-11-2-15,21-10 3 16,13-15 6-16,27-17-5 0,20-21 6 15,15-18 1-15,6-17-5 16,0-13 2 0,-8-6 4-16,-12 9 0 15,-12 5 2-15,-17 16 4 0,-12 11-2 16,-15 9 3-16,-5 18 12 16,0 5 0-16,-14 10-9 15,14 13-4-15,0 6-5 16,0 12-2-16,9 22 1 15,24 25 7-15,24 22 0 16,28 26 0-16,33 24-3 16,27 12-2-16,23 10-2 15,3-2 1-15,-5 4-3 0,-16 5 3 16,-17 11-4-16,-26 2 2 16,-27-6 1-16,-27-10-2 15,-24-19 2-15,-21-19-1 0,-16-24 4 16,-21-21-8-1,-20-24-9-15,-14-22-3 0,-23-23-26 16,-16-10-56-16,-19-28-71 16,-14-22-60-16,-2-26-208 15</inkml:trace>
  <inkml:trace contextRef="#ctx0" brushRef="#br0" timeOffset="11481.6">7017 8654 317 0,'-10'-53'132'16,"10"0"-62"-16,0-1-30 15,5-6-20-15,11-13-10 16,12-13-6-16,12-21-3 16,7-9 4-16,1-10-3 15,4-9 0-15,-2 9 1 0,-7 7-2 16,-10 13-1-16,-12 13 4 15,-13 14 11-15,-8 20 46 16,-13 14 8-16,1 8-17 16,0 12-18-16,0 6-16 15,4 10-11-15,8 18 6 16,0 22 6-16,17 31-6 0,15 45 6 16,25 37-4-1,27 33-4-15,26 10-1 16,17-4-3-16,6-12-1 0,-2-12-5 15,-11-25-3-15,-9-21 3 16,-18-22-10-16,-16-23-17 16,-21-18-35-16,-18-26-190 0</inkml:trace>
  <inkml:trace contextRef="#ctx0" brushRef="#br0" timeOffset="12064.77">7896 6772 41 0,'0'-12'49'0,"-8"4"9"16,-2 8 12-16,-4 0 28 0,3-4 30 16,-6-3-39-16,-2-6-30 15,-2-3-20-15,-4-5-6 16,0-6-13-16,-4-10-2 15,7-13-5-15,0-11-7 16,11-8-5-16,11-17 0 0,11-11 0 16,19-13 0-1,13-11-5-15,19-15 6 16,16-2 1-16,11 4-2 0,7 12 2 16,6 13-2-16,-1 14-1 15,-2 14 0-15,-7 17-2 16,-2 14-4-16,-14 17 8 15,-11 17-4-15,-11 16 7 0,-10 32 2 16,2 107 16 0,-38-12-4-16,-8 27 0 15,0 21-2-15,3 8 0 16,5-8-5-16,1-8 0 16,7-21 1-16,5-15 5 15,7-17-3-15,5-16 1 16,51 52 6-16,25-49-6 15,-47-63-9 1,3-9-5-16,0-4 8 16,0-10-8-16,-4 2 2 0,-4-5-6 15,-5 0 0-15,-12-5 1 16,-7 5-2-16,-8-3 3 16,-8-1 1-16,-5 1-11 15,-9 3-3-15,-3 7-9 0,0 9-8 16,-8 6-59-16,-3-1-148 15</inkml:trace>
  <inkml:trace contextRef="#ctx0" brushRef="#br0" timeOffset="12346.63">9705 7716 21 0,'0'18'10'0,"0"-2"3"16,3 0 4-16,5-3 2 15,0-1 3-15,4-1 32 0,13-1 79 16,7-10 19-16,6 0-59 16,2-13-41-16,1-7-25 15,-2-4-10-15,-1-9-4 16,-14-3-1-16,-8-7 5 16,-16 4-5-16,-16 1 17 15,-8 10 10-15,-17 8-25 16,-8 20-6-16,-9 16-3 0,-2 24-7 15,-2 27-3-15,5 19-8 16,10 18-35-16,7 7-139 16</inkml:trace>
  <inkml:trace contextRef="#ctx0" brushRef="#br0" timeOffset="13045.68">5883 18484 302 0,'-24'24'327'0,"-1"-10"-113"0,9-14-106 15,7-17-60-15,15-32-30 16,16-45-5-16,24-60-4 16,35-57-1-16,41-71 3 15,40-93-1-15,41-81-9 16,40-76 4-16,54-87-5 16,45-38 2-16,28-39-2 15,-2-24 1-15,-1 17 4 16,-6 26 0-16,-9 33 5 0,-21 62-6 15,-43 91-1-15,-57 89 0 16,-53 87 0-16,-53 80-5 16,-38 63-7-16,-43 50-21 0,-31 41-7 15,-35 32 5-15,-26 33-2 16,-26 28-3-16,-19 28-9 16,-20 34-17-16,-12 40-64 15,-7 28-90-15,-1 29-257 0</inkml:trace>
  <inkml:trace contextRef="#ctx0" brushRef="#br0" timeOffset="13478.37">6808 17027 238 0,'-65'203'199'16,"13"-48"-89"-16,12-36-57 15,15-43-41-15,25-32-7 16,11-44 8-16,32-31-9 16,25-54 5-16,33-62-5 15,33-85-3-15,49-89 4 16,49-63-5-16,40-59 1 0,28-58 6 15,10-24 7-15,-2-8 8 16,5-1 13-16,2 4 19 16,3 31 6-16,-21 42 3 15,-30 59-12-15,-36 51-11 0,-41 58-10 16,-38 59-3-16,-38 49-14 16,-29 48-2-16,-29 35-5 15,-14 29-1-15,-14 19 1 16,-13 18-12-16,-7 15-16 15,-8 17-26-15,-19 13-10 0,-18 19-35 16,-15 22-60-16,-21 22-65 16,-20 23-25-16</inkml:trace>
  <inkml:trace contextRef="#ctx0" brushRef="#br0" timeOffset="14159.64">10557 16697 320 0,'-8'-11'245'15,"0"2"-75"-15,8 4-80 0,0 2-45 16,0 3-28-16,0 0-11 15,0 0-3-15,0 0-2 16,0 0 1-16,16 17-1 0,8 2 3 16,9 5-4-16,2 9 3 15,7 1-2-15,-2-3-1 16,1-3 1-16,-5-2-1 16,-6-7 1-16,-10-3-1 0,-5-3 1 15,-2-13 5-15,-5 0-9 16,-8 0 4-16,0 0 7 15,-8 0-9-15,-14-8-16 0,-10-4 7 16,-4 8 16-16,-9 4-8 16,1 0-1-16,0 16 3 15,4 4 0-15,1 8-1 0,7 5-4 16,4 0 8-16,12 3 0 16,9 2 5-16,7-7 3 15,12-3 0-15,8-2-1 0,9-2-9 16,-1-7 1-1,5-5 2-15,-7-5 4 0,-1-7-4 16,-4 0 2-16,-5 0-4 16,-4 0 0-16,-4 0 1 0,-3 0-2 15,-2 0-6-15,-3 0-13 16,0 0-105-16,-8-17-46 16,-16-22-127-16</inkml:trace>
  <inkml:trace contextRef="#ctx0" brushRef="#br0" timeOffset="14508.84">10764 16253 298 0,'3'-4'221'0,"-3"4"-87"16,0-4-65-16,0 0-32 0,0 0-15 15,0 4-10-15,0 0-3 16,0-4 3-16,0 1-9 15,5 3-4-15,0 0-1 0,3 0 2 16,0 0-1-16,4 0 0 16,4 7-1-16,4 5 2 15,9 9-7-15,4-1 6 0,-1 5-5 16,1-1 3-16,-1 1-3 16,-1-2 5-16,3 4-4 15,-3 0 3-15,-1 4 0 16,-3-1 2-16,3-2-4 0,-6-3 5 15,-5-8-5-15,-2-5 4 16,-4 0-2-16,-1-12-3 16,-4 0-28-16,-8 0-67 0,0 0-58 15,0-9-30-15</inkml:trace>
  <inkml:trace contextRef="#ctx0" brushRef="#br0" timeOffset="15425.09">10089 16884 60 0,'-57'28'178'15,"10"-2"-2"-15,10-10-72 0,12-4-48 16,9-12-24-16,8 0-9 15,8-4 7-15,4-9-11 16,21-10-10-16,14-22-5 0,26-17 1 16,21-23-3-16,21-25 0 15,13-20 0-15,11-12-1 16,-1-1 1-16,-5 5-3 16,-15 12-1-16,-13 20 8 0,-19 20-8 15,-13 22 1-15,-17 14 6 16,-11 14 5-16,-12 11 9 15,-5 9 7-15,-8 4 11 0,-4 3 8 16,-8 5-4-16,0 4-1 16,0 0-13-16,0 0-5 15,0 13-9-15,0 2-4 0,0 7-5 16,0 1-4-16,0 6 0 16,0-4 0-16,0 0-3 15,0-6-3-15,0-3 4 16,0-16-1-16,0 0 5 15,0 0-4-15,0 0 6 0,0-8-8 16,0-8-9-16,0-7 6 16,0-7 8-16,0-2-1 15,0 4 0-15,0-1 1 0,9 5 0 16,2 2-2-16,0 11-4 16,7 3 11-16,2 8-1 15,4 0-5-15,1 13 3 0,2 6 1 16,-2 9 2-16,0 13-5 15,-5 4 3-15,-3 7 7 16,-6 2-7-16,-6-2 3 16,-5-2 0-16,0-6-1 15,0-12-3-15,-13 2-4 0,13-10 4 16,-11-8 3-16,2-4 3 16,1-12 4-16,8 0-8 15,-12 0 4-15,3 0-1 0,-2 0-8 16,3 0 3-16,-1-4-2 15,9 4 5-15,0 0 1 16,0-3 1-16,0-2 3 16,0-2-15-16,0-2-4 0,0 1 0 15,9 4 4-15,2-1 4 16,6 5 3-16,6 0 0 16,7-3-3-16,6-1 0 15,5-6 2-15,4 8 3 0,43-10 2 16,-51 12-11-1,-4-5 2-15,0-4 7 16,-6 6-4-16,-7-1-6 0,-2 4 10 16,-6 0-4-16,-4 0 1 15,-4 0-4-15,-4 0-3 16,0-4-8-16,0 0-56 16,-8 4-41-16,-12-13-76 0,-17-7-46 15,-8-12-5-15</inkml:trace>
  <inkml:trace contextRef="#ctx0" brushRef="#br0" timeOffset="15808.18">10462 14442 355 0,'-84'-8'278'0,"2"4"-124"16,14 4-78-16,11 12-41 0,17 8-17 15,12 0-8 1,11 5 4-16,17-6-5 0,12 4-4 16,21-4 6-16,18 1-6 15,23-3-2-15,13 3-3 16,5 1 1-16,6 2 2 0,-5 2-3 16,-8 3-3-16,-11 6 3 15,-13-2-4-15,-13 8 1 16,-12 6-1-16,-12 6 7 0,-10 5 2 15,-14 0 2-15,0 0-1 16,-8-4 7-16,-6-4-6 16,3-8 3-16,2-9-1 15,9-7-4-15,-8-8-1 16,8-9-7-16,0-8 4 0,0 0-5 16,0 0-8-16,0 0-15 15,0 0-61-15,0 0-63 16,0-8-32-16,8 0-55 0</inkml:trace>
  <inkml:trace contextRef="#ctx0" brushRef="#br0" timeOffset="16093.03">11175 15301 291 0,'0'0'232'0,"0"0"-69"0,0 0-68 16,8-12-51-16,11-12-17 15,10-13-14-15,16-13 6 16,12-10 3-16,11-7 2 0,10-1 1 16,2 4-5-16,-1 2-6 15,-11 10 1-15,-11 6 0 16,-12 13 4-16,-14 10 8 16,-5 2-2-16,-6 8-6 0,-9 6-4 15,-3 7-8-15,-8 0-6 16,0 0-9-16,0 0-27 15,0 0-30-15,0 7-66 16,0 6-37-16,-19 4-142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4:17.8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9444 5893 338 0,'-19'-97'300'15,"-2"4"-37"-15,5 12-1 0,-1 12 0 16,6 15-2-16,11 13-70 16,-9 13-95-16,9 16-63 15,-8 19-23-15,8 43-1 16,-12 43 8-16,-1 49-4 16,-2 34-12-16,-7 19 0 15,-5 8 0-15,-3-7 0 0,8-12 0 16,-4-19 0-16,1-25 0 15,5-26 0-15,5-29-78 16,2-28-124-16,1-33-187 0,12-45-92 16</inkml:trace>
  <inkml:trace contextRef="#ctx0" brushRef="#br0" timeOffset="300.2">9331 4684 555 0,'-25'-85'255'0,"-3"28"-120"16,-1 25-68-16,-7 23-36 16,-10 18-6-16,7 15-12 0,10 5 2 15,10-1-5-15,19-4 5 16,19-2-5-16,27-22-4 16,14-5 0-16,8-20-2 0,5-12-3 15,-3-15-4-15,-9-17 3 16,-17-9-8-1,-19-8 4-15,-25 5 8 0,-12 12 3 16,-18 20 2-16,-18 20-1 16,-17 29-12-16,-12 34 8 15,-4 18-4-15,4 17-5 16,15 4-16-16,23 0-53 0,26-3-51 16,34-9-53-1,32-20-94-15</inkml:trace>
  <inkml:trace contextRef="#ctx0" brushRef="#br0" timeOffset="549.12">11142 3428 798 0,'-8'-69'275'0,"-17"19"-132"15,-7 26-73-15,-14 36-35 0,-11 52 8 16,-14 63 27-16,-16 57 5 15,-1 44-15-15,6 23-22 16,17 23-5-16,20 23-13 16,22 16-8-16,23 1-8 0,6-17 2 15,16-29-4-15,7-32-28 16,-6-28-144-16,1-37-149 16,-10-34-48-16,-14-26-15 15</inkml:trace>
  <inkml:trace contextRef="#ctx0" brushRef="#br0" timeOffset="715.78">9866 6147 1240 0,'-76'-139'365'15,"27"12"-185"-15,24 14-84 16,25 10-55-16,36 14-16 0,43 9-17 16,38 2-4-16,41 4-10 15,24 10-2-15,6 10-93 16,-15 13-138-16,-17 13-129 15,-23 11-57-15</inkml:trace>
  <inkml:trace contextRef="#ctx0" brushRef="#br0" timeOffset="1347.85">13956 3781 381 0,'4'-81'224'16,"-4"12"-80"-16,0 16-30 15,0 11-19-15,0 19-41 16,-13 11-31-16,-3 28-10 15,-20 49 10-15,-28 64 88 16,-35 67 71-16,-30 53-4 16,-17 48-62-16,0 49-56 15,20 21-23-15,32-14-20 0,36-22-3 16,43-34-2-16,38-41-7 16,39-37 3-16,23-36 6 15,21-31-12-15,19-35-4 0,17-36-15 16,13-32-95-16,3-28-124 15,-3-37-174-15,-13-29-73 16</inkml:trace>
  <inkml:trace contextRef="#ctx0" brushRef="#br0" timeOffset="2162.69">16091 4782 224 0,'-17'-29'200'15,"6"-2"-98"-15,-1-3-39 0,-5 2-9 16,1 2-10-16,1 3 8 16,-1 3 44-16,-2 3 6 15,2 5-3-15,4 3-40 16,-7 13-19-16,-10 0-13 15,-16 21-5-15,-9 20-3 16,-11 21 4-16,-6 18-1 0,1 22-5 16,1 20 8-16,4 25-10 15,9 21-7-15,11 6-3 16,12-4 1-16,21-10-6 0,12-23 4 16,8-25-1-16,8-28-1 15,5-23 7-15,2-20-1 16,11-25-3-16,2-28 0 15,7-28-2-15,7-38 4 0,-1-37-2 16,-4-26 5-16,-6-18-8 16,0 0 8-16,-4 1 1 15,-6 10 21-15,-1 15 29 16,-7 18 88-16,-5 22 20 16,0 15-42-16,-7 21-26 0,-6 13-101 15,-3 16 0-15,0 7 0 16,0 9 0-16,0 36 0 15,-12 25 0 1,0 20 0-16,1 21 0 0,11 15 0 16,0 13 0-16,7 6 0 15,18 2 0-15,19-10 0 16,21-4 0-16,24-15 0 0,21-16 0 16,20-16 0-1,5-11 0-15,-6-19 0 0,-12-10 0 16,-19-8 0-16,-24-17 0 15,-23 0 0-15,-10 0 0 16,-16 0 0-16,-9-8 0 16,-8-4 0-16,-8-6-49 0,0 3-211 15,-8-2-69-15,-5 1-67 16,-2 0-47-16</inkml:trace>
  <inkml:trace contextRef="#ctx0" brushRef="#br0" timeOffset="4265.13">19051 4358 254 0,'0'-19'236'16,"0"-7"-66"-16,0 3-44 15,-8-1 8-15,8 2 61 0,-6 6 42 16,6 4-20-16,0 4-47 15,-9 4-67-15,0 4-47 16,1 0-34-16,-9 17-6 16,-14 19-14-16,-29 20 15 0,-35 27-2 15,-30 15-3-15,-25 11-5 16,-13 6 4-16,-4-7-10 16,8-10-2-16,18-13 5 15,14-14-1-15,22-14 0 16,21-12 0-16,10-14-4 0,20-5 4 15,14-6 3-15,12-8 0 16,13-3-12-16,2-9 18 16,13 0-14-16,0 0-1 0,0 0 6 15,0 0 6-15,0 0-6 16,0 0 1-16,0-5-4 16,0 1 0-16,0 1 0 31,0-2 0-31,0-4 0 15,0 6 0-15,0-1 0 16</inkml:trace>
  <inkml:trace contextRef="#ctx0" brushRef="#br0" timeOffset="4453.39">17363 5243 2047 0</inkml:trace>
  <inkml:trace contextRef="#ctx0" brushRef="#br0" timeOffset="4774.85">17372 5243 2047 0,'6'0'0'16,"15"0"0"-16,20 16 0 0,24 5 0 15,33 7 0-15,35 8 0 16,42 4 0-16,20 6 0 15,17 3 0-15,-2-4 0 16,-10-4 0-16,-22-5 0 16,-33-3 0-16,-26-5 0 0,-29-8 0 15,-25-4 0-15,-18-4 0 16,-9-12 0-16,-16 9 0 16,-4-9 0-16,-10 0 0 15,-4 0 0-15,1 0 0 0,-1 0 0 47</inkml:trace>
  <inkml:trace contextRef="#ctx0" brushRef="#br0" timeOffset="4826.5">19471 5726 2047 0,'-13'0'0'16,"-13"10"-499"-16,-13-10-212 0</inkml:trace>
  <inkml:trace contextRef="#ctx0" brushRef="#br0" timeOffset="6022.8">20563 4546 321 0,'-29'-8'240'15,"4"4"-69"-15,6 0-73 0,2-1-44 16,5 5 0-16,12 0 12 15,0 0-9-15,0 0-16 16,0 0-17-16,16 0-9 0,16-3-3 16,30-6-4-1,31-3 0-15,34-7-5 0,13-7-3 16,12-2 4-16,-10-1-3 16,-16 5 0-16,-26 7-1 15,-18 6 0-15,-20-1 3 16,-18 3 5-16,-17 1 5 0,-5 8 0 15,-10 0-6-15,-8 0-1 16,-4 0-23-16,0 0-46 16,-13 0-82-16,-7 0-40 15,-8 12-8-15,-9-3-62 0</inkml:trace>
  <inkml:trace contextRef="#ctx0" brushRef="#br0" timeOffset="6389.54">20757 4879 247 0,'-19'0'192'15,"-3"0"-45"-15,8 0-32 16,1 0-26-16,0 0 2 0,13 0 4 15,0 0 14 1,0 0-14-16,0 0-29 0,8 0-28 16,13 0-19-16,20-7-12 15,22-10-2-15,36-7 0 16,22-4 0-16,18-1-3 0,2-4 8 16,-2 0 7-16,-9 9 0 15,-17 0-4-15,-19 8-3 16,-21 4-5-16,-20-1 11 0,-16 5-3 15,-9 4 7-15,-12 4-8 16,-3 0-1-16,-10 0-45 16,-3 0-135-16,0-8-165 15,0-4-114-15</inkml:trace>
  <inkml:trace contextRef="#ctx0" brushRef="#br0" timeOffset="6906.04">23056 3435 109 0,'-13'-3'210'0,"13"-7"-47"16,0 10-37-16,0-4-44 0,0 2-7 15,0 2-22-15,8-5-13 16,13-3-14-16,20-1 2 16,24-3-2-16,13 0 17 15,10-4 2-15,9-2 13 16,7 3-25-16,-5-2-9 0,0 2-12 15,-9-2-7-15,-24 6-5 16,-12 2 10-16,-13 1-11 16,-17 4-12-16,-7-1-39 15,-12 2-44-15,-13-1-81 16,-21-5-27-16,-16 9-85 16</inkml:trace>
  <inkml:trace contextRef="#ctx0" brushRef="#br0" timeOffset="7454.7">23170 3329 183 0,'0'-8'260'0,"0"0"-60"16,-9 4-77-16,9-1-51 16,-8 5-28-16,1 0-25 0,7 9-12 15,-14 14-1 1,6 23-1-16,0 19 6 15,-3 13-5-15,-1 3 5 0,4 4-6 16,0-4 1-16,-2-10 0 16,2-11 0-16,0-10-8 15,0-15 0-15,8-6 5 0,-9-8-3 16,9-5 8-16,-6-4-8 16,6-12 5-16,0 0-1 15,0 0 8-15,0 0 3 16,11 0-3-16,1-5-5 15,9-2 1-15,12-2-7 0,15 2 2 16,13-2-1-16,12 6 5 16,9 3-7-16,-1 7 1 15,6 14 1-15,-8 11 0 16,-2 17 4-16,-10 13 1 16,-20 10-2-16,-20 6 0 0,-19 3 1 15,-16 1 5-15,-19-1 3 16,-17-4-5-16,-5-12 3 15,-3-7-1-15,-2-13 7 0,5-13 18 16,9-7 16-16,7-13 17 16,5-12-16-16,4 0 2 15,3-9-23-15,4-11-12 16,11-7-8-16,6-12-9 16,0-6-25-16,11 2-22 0,6-3-34 15,6 7-47-15,7-2-54 16,-3-4-83-16,3 0-44 15</inkml:trace>
  <inkml:trace contextRef="#ctx0" brushRef="#br0" timeOffset="7805.42">23851 2698 604 0,'-17'-81'408'0,"11"17"-203"16,6 9-105-16,20 16-58 15,21 6-21-15,31 16-10 16,50 17 4-16,50 33 9 16,30 28-6-16,9 37 1 15,-8 37 28-15,-16 47-4 16,-34 54-18-16,-34 32-6 15,-41 21-9-15,-38 0-9 0,-40-11 1 16,-37-14-1-16,-28-7-2 16,-24-18 1-16,-14-18 1 15,-4-27-1-15,-1-29 6 16,12-32-9-16,11-22 1 0,12-26-81 16,13-24-130-16,6-20-106 15,13-21-83-15</inkml:trace>
  <inkml:trace contextRef="#ctx0" brushRef="#br0" timeOffset="8753.49">22160 1146 177 0,'-34'-35'208'0,"1"2"-65"16,1 9-55-16,4-2-10 15,0 7 6-15,2 4-9 16,6 2-17-16,9 3-14 16,11 3-18-16,0 3-15 15,0 4-10-15,11 0 0 16,27 16-4-16,26 17 4 15,30 15-1-15,24 22 3 16,7 24 0-16,5 24 1 16,0 12-6-16,-9 8 3 15,-10-7-3-15,-15-9 1 16,-10-17 3-16,-17-19-3 16,-16-16 3-16,-15-23-2 15,-10-8 0-15,-9-16 4 0,-6-6 2 16,-5-5 0-1,-8-12-2-15,0 0-7 16,0-12-54-16,-17-14-62 0,-6-3-34 16,-5-6-58-16,-10-6-24 15</inkml:trace>
  <inkml:trace contextRef="#ctx0" brushRef="#br0" timeOffset="9186.1">22573 2038 125 0,'-45'13'213'15,"9"-5"-89"-15,15 4-57 16,13 1-17-16,8 3 11 16,16 7 3-16,17 7-5 15,19 2-9-15,21 1-14 16,18 8-10-16,5-1 16 16,6 5-12-16,-3 3-10 15,-16 2 0-15,-10-6-13 16,-14-7 1-16,-16-4-7 15,-4-8-1-15,-17-9 6 0,-1-16 28 16,-9 0 48-16,-4 0 53 16,0-16-56-16,-5-17-38 15,5-25-28-15,1-19-10 16,4-18-9-16,-2-14-9 16,7-5 9-16,-2 9 2 15,-4 7 5-15,-1 16-1 16,-3 13 12-16,-8 17 17 15,0 15-3-15,0 9-10 16,-24 11-9-16,-25 17-9 16,-36 20 6-16,-41 22-6 15,-36 10 6-15,-13 1-7 16,9 0 4-16,12-1-43 0,15-2-96 16,18 3-93-16,11 0-35 15,12-4-92 1</inkml:trace>
  <inkml:trace contextRef="#ctx0" brushRef="#br0" timeOffset="9966.68">16283 2276 379 0,'68'-46'262'16,"-15"6"-66"-16,-13 7-52 15,-12 4-20-15,-6 8-21 16,-10 9-20-16,-6 9-29 16,-6 3-43-16,0 15-3 15,-31 31-8-15,-25 36 16 16,-33 27-2-16,-24 29 8 15,-19 14-8-15,2 6-2 0,13-3 1 16,16-5-5-16,19-12 3 16,17-14-8-16,16-20-4 15,-11 39 1 1,44-98-2-16,8-13 4 16,8-12-2-16,0-20-8 15,0 0-32-15,0-7-92 16,0-26-168-16,0-27-37 0,0-14 10 15</inkml:trace>
  <inkml:trace contextRef="#ctx0" brushRef="#br0" timeOffset="10305.15">15328 2893 393 0,'0'-15'199'15,"0"2"-97"-15,0 5-50 16,4 8-28-16,5 0-5 15,0 8 4-15,-3 13 33 16,2 11 4-16,-8 17-18 16,0 18-16-16,-8 13 0 15,-7 13-14-15,-2 4-5 0,6-7-3 16,-3-17-1-16,14-11 3 16,0-17 0-16,0-9-3 15,0-12 1-15,5-3 4 16,11-9-2-16,17-12 2 15,16-12-9-15,20-16 10 16,25-17-6-16,19-8-2 16,9-4 3-16,-5 7-8 0,-19 10 6 15,-25 7-5-15,-25 9-49 16,-20 3-74-16,-22 6-64 16,-26-2-69-16</inkml:trace>
  <inkml:trace contextRef="#ctx0" brushRef="#br0" timeOffset="10599.97">15256 3040 316 0,'7'-33'240'16,"-2"2"-66"-16,-2 5-51 15,6 7-12-15,-6 2-31 16,2 6-34-16,-2 11-23 15,5 0-12-15,13 11 13 0,9 13 47 16,9 14-17-16,13 7-1 16,13 3-11-16,14 5-15 15,0 0-18-15,0 0-3 16,-6-5-5-16,-8-7 2 16,-11-9 0-16,-15-6-22 15,-10-7-38-15,-9-7-8 16,-9-12-11-16,-6 0-41 15,-5-8-74-15,-16-8-40 0,-8-5-69 16</inkml:trace>
  <inkml:trace contextRef="#ctx0" brushRef="#br0" timeOffset="13860.86">14817 7071 380 0,'-10'7'342'0,"4"-7"-46"16,6 0-124-16,0 0-93 0,0 0-42 16,3 0-21-16,18 0-4 15,23-7-2-15,30-15 0 0,31-1 0 16,30-6 12-1,23-4 4-15,7 0-10 0,1 1-1 16,-11 7-8-16,-24 9-7 16,-26 4 8-16,-23 0-4 15,-21 5 6-15,-18 2-6 0,-9-1 8 16,-14 6 3-16,-9 0 14 16,-2 0 12-16,-1 0-17 15,-8 0-14-15,0 0-19 0,0 0-62 16,0 0-61-16,0 0-66 15,-12 0-61-15,-4 0-28 16,-12 0-19-16</inkml:trace>
  <inkml:trace contextRef="#ctx0" brushRef="#br0" timeOffset="14241.22">14968 7518 359 0,'-70'20'393'16,"9"-12"-82"-16,12-8-150 16,8 0-85-16,17 0-25 0,12 0-16 15,12 0-13-15,25-5-13 16,24-6 1-16,27-9-4 16,31-8 2-16,26-5 19 15,17 0 9-15,13 4-4 16,8 6-7-16,-2 0-14 0,-6 8-5 15,-21 3-3-15,-20 4 5 16,-24-1-6-16,-26 6 18 16,-19-1 31-16,-16-1 13 0,-9 3 1 15,-11 2-2-15,-9 0 7 16,-4 0 3-16,-4 0-23 16,-8 0-50 15,8 0-182 0,0 0-95-31,0 0-77 0,0 0-8 16,0-6-35-16</inkml:trace>
  <inkml:trace contextRef="#ctx0" brushRef="#br0" timeOffset="14969.28">23393 5715 660 0,'-40'0'395'0,"10"0"-182"0,7 0-108 15,10 0-56-15,5 0-9 0,8 0 33 16,0 0-14 0,0 0-19-16,13-8-17 0,8-8-11 15,13-6-2-15,15 3-8 16,13-6 2-16,3-4 10 15,4 5-10-15,1 0 8 16,-2 2-1-16,-7 7-1 0,-10 3 6 16,-4 4-8-1,-12-1-1-15,-9 2-2 0,-6 7 8 16,-9 0-11-16,-3-5 0 16,-3 3 1-16,-5 2-1 15,0-6-7-15,0 6-20 16,0 0-114-16,0 0-125 0,0 0-74 15,0 0-17-15,0 0 29 16</inkml:trace>
  <inkml:trace contextRef="#ctx0" brushRef="#br0" timeOffset="15194.56">23404 6073 498 0,'-19'20'252'0,"19"-4"-125"15,8-16-64-15,20 0-32 0,22 0-7 16,10-7 13-16,11-5 16 16,0-1 1-16,8-2-14 15,-6-2-5-15,-5 0 9 16,-11 5 1-16,-13 0-11 0,-16-1-4 16,-7 5-16-1,-10 1-42-15,-11-10-143 0,-11-3-117 16,-22-10-91-16</inkml:trace>
  <inkml:trace contextRef="#ctx0" brushRef="#br0" timeOffset="15957.44">18186 6855 521 0,'-23'-5'334'16,"3"1"-131"-16,3 4-100 16,6 0-40-16,-1 0 34 15,12-3 62-15,-9 3 10 0,9-4-40 16,0-1-41-16,0 5-45 16,4 0-20-16,10-5-14 15,11-2-4-15,24-6-1 0,33-3-1 16,28-5-1-16,19 1 3 15,10-4-1-15,-9 4-8 16,-16-1 2-16,-26 6 5 0,-15 1 1 16,-19 7-2-1,-13-1 0-15,-13 4 8 16,-10 4-14-16,-7-5 8 0,-5 5 1 16,-6 0-7-16,0-4-21 15,0 4-59-15,0 0-62 0,-14 0-166 16,-11 0-111-16,-15 0-11 15</inkml:trace>
  <inkml:trace contextRef="#ctx0" brushRef="#br0" timeOffset="16208.95">18318 7083 757 0,'-17'12'311'0,"5"0"-160"16,12-12-83-16,8 7-33 15,16-7-9-15,16 0-11 0,25-7 6 16,25-10-1-16,20-2-1 16,4-7-5-16,-5 2 2 15,-15 0-13-15,-18 8 4 0,-19 4 11 16,-15 0 16-16,-14 2 10 16,-8 6-7-16,-8 1-12 0,-4-1-16 15,-8 4-20-15,0-5-93 16,0-2-132-16,0-2-106 15,0-4-39-15</inkml:trace>
  <inkml:trace contextRef="#ctx0" brushRef="#br0" timeOffset="17639.64">21529 6195 18 0,'-13'0'47'0,"2"0"101"0,-1 0 39 16,0 0-28-16,4 0-17 15,8 0-7-15,-9 0 22 16,9 0 11-16,0 0 18 16,0 0-30-16,0 0-64 0,9 0-47 15,3-8-21-15,13-4-20 16,11-1 4-16,16-2-2 16,13-6-4-16,3 4-1 15,5 1-3-15,-2 0 1 16,-6 1 6-16,-8-2-7 0,-10 5 2 15,-10 0-15-15,-12 3-41 16,-9 5-84-16,-8-4-89 16,-8 3-15-16,-16 5 9 0,-17 0 7 15,-12 0-15-15</inkml:trace>
  <inkml:trace contextRef="#ctx0" brushRef="#br0" timeOffset="17932.9">21424 6361 321 0,'-17'22'191'0,"4"-7"-39"0,13-2-37 16,0-6-24-16,0-7-5 15,0 0 0-15,0 0-15 16,18 0-17-16,13 0 20 0,19-7 24 16,10-6 30-16,14 2-32 15,7-6-37-15,4 5-19 16,5 0 3-16,-5-1-11 15,-9 5 11-15,-6 1-19 0,-13 3 6 16,-16 4-7-16,-10 0 21 16,-10 0 18-16,-4 0 4 15,-9 0-48-15,-4 0-18 16</inkml:trace>
  <inkml:trace contextRef="#ctx0" brushRef="#br0" timeOffset="18038.36">22293 6314 2018 0,'0'0'-163'0,"0"0"-23"16,0 0 2-16,0 0 11 0,-8 0-6 15,8 0-7-15,0 0-6 16,-9 0 3-16,0 7-15 16,1 2 34-16</inkml:trace>
  <inkml:trace contextRef="#ctx0" brushRef="#br0" timeOffset="19039.15">16339 6985 59 0,'-20'0'159'0,"4"0"29"15,0 0-44-15,0 0-7 0,2-8-6 16,3 3 3-16,11 2 7 16,-8 3 9-16,2-5 7 15,6 5-24-15,-9 0-21 16,9 0-30-16,0 0-25 0,0 0-10 16,3-7-25-16,25-3-14 15,49-1-7-15,64-13 1 16,71-17-3-16,74-14 6 0,87-3-5 15,77-16 1-15,49-4 1 16,53 1-3-16,33 4 1 16,0 4 0-16,1101-107-5 31,-1195 131 2-31,-53 5 3 0,-47-1 4 16,-50 8-6-16,-53 4-2 15,-56 6 6-15,-53 1-3 16,-46 8 13-16,-35 0 27 15,-30 7 19-15,-19-1 15 0,-16 4-69 16,-12-1-4-16,-10 1 0 16</inkml:trace>
  <inkml:trace contextRef="#ctx0" brushRef="#br0" timeOffset="19414.84">24473 5939 2047 0,'-11'0'0'0,"-2"11"0"16,-3-2 0-16,-15 8 0 16,-23 2 0-16,-28 14 0 15,-31 16 0-15,-34 5 0 0,-34 5 0 16,-48 12 0-16,-51-2 0 16,-50 4 0-16,-30-1 0 15,-33-1 0-15,-39-2 0 16,-27 0 0-16,-9-5 0 0,-13 2 0 15,-28-2 0-15,-11 1 0 16,5 1 0-16,7-1 0 16,8-4 0-16,22 1 0 15,31-2 0-15,43 1 0 0,34-4 0 16,39-5 0-16,39-2 0 16,32-9 0-16,33-8 0 15,32-5 0-15,29-3 0 0,32-5 0 16,31-3 0-16,27-6 0 15,19 2 0-15,21-13 0 16,11 8 0-16,13-8 0 16,3 0 0-16</inkml:trace>
  <inkml:trace contextRef="#ctx0" brushRef="#br0" timeOffset="20267.28">14228 7673 2047 0,'20'0'0'0,"19"0"0"0,35-8 0 15,36-14 0-15,52-13 0 16,52-22 0-16,61-12 0 16,77-9 0-16,70-8 0 15,50-7 0-15,59-1 0 16,43 2 0-16,17 0 0 0,25 7 0 15,8 4 0-15,-18 8 0 16,-21 11 0-16,-30 10 0 16,-30 11 0-16,-51 8 0 15,-57 4 0-15,-55 10 0 0,-58 7 0 16,-59 4 0-16,-63 0 0 16,-51 3 0-16,-44 5 0 15,-31-5 0-15,-33-2 0 16,-37-2 0-16,-33-3 0 0,-50 0 0 15,-56 5 0-15,-70-2 0 16,-65 9 0-16,-35 0 0 0,-39 0 0 16,-33 0 0-1,-26 12 0-15,-15-4 0 0,-2 5 0 16,-14 8 0-16,-21 11 0 16,-9 12 0-16,6 9 0 15,1 8 0-15,3 8 0 0,15 5 0 16,21 0 0-16,37-1 0 15,35 0 0-15,35-4 0 16,32-4 0-16,41-8 0 0,41-8 0 16,37-8 0-16,40-10 0 15,36-6 0-15,28-6 0 16,22-6 0-16,19-3 0 16,17-10 0-16,29 7 0 15,19-7 0-15,24 0 0 16,34 0 0-16,37-12 0 15,34-17 0-15,54-11 0 0,65-13 0 16,66-8 0-16,44-8 0 16,44 1 0-16,45-7 0 15,29-3 0-15,7 6 0 0,10 2 0 16,4 5 0-16,-6 4 0 16,-22 4 0-16,-27 4 0 15,-15 9 0-15,-24 2 0 16,-39 10 0-16,-43 3 0 15,-51 5 0-15,-63 8 0 0,-61 4 0 16,-46 5 0-16,-41-4 0 16,-29 9 0-16,-21 2 0 15,-20 0 0-15,-50-5 0 16,-36 5 0-16,-37 0 0 16,-44 0 0-16,-37 0 0 15,-24 18 0-15,-16-2 0 0,-18 3 0 16,-5 2 0-1,-23-1-97-15,-24 5-30 0,-21 4 4 16,-25 7-26-16,-26 4-25 16,-37 10-7-16,-37 2 9 15,-20 10 11-15,-2 2-1 0,-12 1-86 16</inkml:trace>
  <inkml:trace contextRef="#ctx0" brushRef="#br0" timeOffset="22247.24">2891 3879 348 0,'-33'-82'169'0,"0"9"-51"16,1 9 19-16,7 14-8 15,5 14-45-15,-1 15-45 16,5 14-22-16,-1 22-9 15,-1 34 0-15,-7 37 3 16,0 28 1-16,9 17-2 16,16 6-5-16,0-7-3 0,16-14-2 15,12-20 2-15,4-19 1 16,1-20-6-16,-1-20 6 16,-2-17 2-1,-6-20 2-15,-4-29-2 0,-7-28-4 16,-5-24 5-16,-8-24 4 15,0-6 68-15,-13 11 59 16,2 17 13-16,-2 19-54 16,2 19-50-16,11 12-31 15,0 13-13-15,0 9-8 16,0 11 0-16,7 11 1 16,13 13 3-16,13 5-10 15,12-1-11-15,11-11-20 16,9-17-42-16,8-12-69 15,9-26-71-15,2-19-51 0,3-20-17 16,-14-17 32 0</inkml:trace>
  <inkml:trace contextRef="#ctx0" brushRef="#br0" timeOffset="22370.59">3480 3204 513 0,'-21'-41'214'16,"0"8"-73"-16,9 9-48 15,12 3-35-15,0 5-28 16,0 0-20-16,20-1-9 15,25-3-8-15,20-4-88 16,20 4-77-16,5-2-70 16,-8 14-28-16</inkml:trace>
  <inkml:trace contextRef="#ctx0" brushRef="#br0" timeOffset="22531.28">3621 3553 533 0,'-62'74'238'16,"19"-18"-106"-16,10-20-63 15,12-11-34-15,21-12-12 16,0-13-10-16,29-21-2 16,31-15-9-16,30-17 0 15,25-8-5-15,7-8-47 0,3-1-128 16,-8-2-89-16</inkml:trace>
  <inkml:trace contextRef="#ctx0" brushRef="#br0" timeOffset="23012.88">4616 2373 453 0,'-20'-5'300'0,"-2"5"-118"16,8 0-88-16,-4 0-34 15,2 0-2 1,1 0-3-16,2-4-11 15,2-3 11-15,11-6 6 16,-9-3 0-16,9-8-24 16,0-14-15-16,17-10-13 0,6-13-10 15,19-8-2-15,11 7 3 16,3 9-6-16,1 14-2 16,0 12-1-16,-9 27 1 15,-8 27 4-15,-10 21 2 16,-15 24 6-16,-15 14 8 15,-12 4-5-15,-4-9 3 16,-4-16-4-16,4-15 7 16,8-17 20-16,8-10 1 15,0-11-2-15,0-12-6 16,16 0-17-16,20-16-4 16,21-8 0-16,16 6-2 15,9 11 5-15,2 20 2 16,-6 15 2-16,-9 17-2 15,-20 21-1-15,-24 14-2 16,-25 23-16-16,-33 11-68 16,-24 12-131-16,-28 12-153 15,-26 0-66-15</inkml:trace>
  <inkml:trace contextRef="#ctx0" brushRef="#br0" timeOffset="24810.12">15381 6427 174 0,'-17'17'206'0,"6"-5"-59"15,11-12-40-15,-8 0-20 0,8 0 1 16,0 0 0-16,0 0-17 16,8 0-23-16,15-4-10 15,23-14 17-15,30-5-10 16,30-10-11-16,19-4-14 0,11 0-12 15,-6 1-6 1,-5 3-2-16,-13 5 0 16,-16 4 0-16,-20 7-6 0,-16 5-33 15,-18 5-28-15,-14 1-12 16,-11 6-10-16,-17 0-28 16,-22 0-23-16,-17 0-44 0,-30 13-43 15</inkml:trace>
  <inkml:trace contextRef="#ctx0" brushRef="#br0" timeOffset="25043.63">15495 6525 127 0,'-57'36'197'15,"17"-8"-74"-15,12-2-52 16,11-11-22-16,17-2-1 0,0-5 32 16,23-8 6-16,23-5-1 15,125-35 64-15,-38 11-82 16,25-7 4-1,181-41-6-15,-194 40-53 16,127-29 8 0,-191 46-11-1,-61 12-11-15,-3 5-29 16,-9 3-57-16,-8-5-99 16,0-6-121-16</inkml:trace>
  <inkml:trace contextRef="#ctx0" brushRef="#br0" timeOffset="25396.79">23848 4883 809 0,'0'-4'221'15,"0"-3"-111"-15,0-1-59 16,0-1-14-16,-14 3-18 0,14-5-16 16,-9 4-81-16,-5 2-125 15,-6 1-61-15,-11 4-67 16</inkml:trace>
  <inkml:trace contextRef="#ctx0" brushRef="#br0" timeOffset="25801.72">18004 5966 465 0,'-16'21'242'15,"7"-8"-114"-15,9-1-66 16,0-12-36-16,0 0-17 16,0 0-51-16,0-8-89 0,17-13-176 15</inkml:trace>
  <inkml:trace contextRef="#ctx0" brushRef="#br0" timeOffset="25957.88">18333 5914 377 0,'-15'12'441'0,"2"-12"-130"0,0 9-227 16,13-9-132-16,-8 0-2 15,8 0-4-15,-8 0-34 16,8 0-49-16,0 0-33 15,-11 0-76-15</inkml:trace>
  <inkml:trace contextRef="#ctx0" brushRef="#br0" timeOffset="26939.63">14796 2196 249 0,'-17'-15'220'16,"6"-2"-49"-16,11 2-19 16,0-2-7-16,0 6-2 15,0 1-27-15,0 3-39 16,0 3-26-16,0-1-14 0,8 5-6 16,-5 0-18-16,6 0-3 15,-1 0-10-15,3 0 10 16,11 0 0-16,7-3 0 15,7-10-3-15,16-12 0 16,21-15-3-16,12-17 7 16,10-16 0-16,-3-18-9 0,1-8-5 15,2-8-13-15,-9 2-105 16,-13 5-88 0,-17 14-40-16,-16 18-34 15,-23 16-9-15</inkml:trace>
  <inkml:trace contextRef="#ctx0" brushRef="#br0" timeOffset="27206.3">15056 1477 177 0,'-24'33'222'0,"8"-9"-103"16,8-4-60 0,8 1-10-16,0-5 8 0,8-4 15 15,4 5 3-15,4-5-23 16,2 4-11-16,1 0-11 15,1 2-8-15,5-4-6 16,-5 3-6-16,3-1 4 16,3-4 9-16,5-2 9 15,23-10 11-15,19-13-8 16,28-15-14-16,33-22-8 16,32-14-3-16,29-13-13 15,12-3-65-15,-6 4-117 16,-24-2-113-16</inkml:trace>
  <inkml:trace contextRef="#ctx0" brushRef="#br0" timeOffset="28121.26">3276 5759 515 0,'-13'-56'296'0,"3"15"-150"16,-4 13-90-16,6 6-34 15,0 11-12-15,-1 11-8 16,-2 28-1-16,11 34 0 16,0 26-4-16,0 19 5 15,11 11-2-15,14-4-6 16,7-16-1-16,9-23 1 16,5-17 2-16,-3-20 0 15,2-22 7-15,0-25-6 16,-3-27-9-16,-10-31-19 15,-13-25 6-15,-5-22 12 16,-14-16 9-16,-22-4 17 16,-6 7 32-16,-1 26 29 15,4 19-33-15,11 22-23 0,1 23-20 16,13 24 0 0,0 26 2-16,13 24 1 15,23 19 0-15,21 21-4 16,19 4 6-16,23 1-7 15,6-12 2-15,8-9-86 0,6-17-71 16,-6-19-21-16,-12-25-71 16</inkml:trace>
  <inkml:trace contextRef="#ctx0" brushRef="#br0" timeOffset="28457.67">4645 5231 418 0,'0'0'138'15,"-9"0"-66"-15,9 0-38 16,0 0-14-16,4 0-7 16,17-13 3-16,14-11-11 15,18-8 2-15,17-5-3 16,4-5-2-16,2 2-7 16,-2 4-25-16,-6-2-30 15,-6 10-27-15,-14 4 87 16,-15 12-214-16,-17 12 63 15,-16 7-30-15</inkml:trace>
  <inkml:trace contextRef="#ctx0" brushRef="#br0" timeOffset="28620.35">5015 5116 88 0,'-103'90'208'0,"-3"0"-93"15,10-10-46-15,15-14-24 16,20-12-15-16,19-18-6 16,22-15 1-16,28-21-5 15,30-27-10-15,34-20-5 16,30-18-1-16,24-17-3 15,15-7 1-15,14 0-16 16,0-6-48-16,-13 1-110 16</inkml:trace>
  <inkml:trace contextRef="#ctx0" brushRef="#br0" timeOffset="28837.15">5818 4330 288 0,'-36'9'189'16,"7"-9"-79"-16,12 0-44 16,9 0-24-16,8 0-10 15,16-13-12-15,25-12-6 16,25-10-7-16,24-15-6 16,10-3 2-16,2 4-11 15,-9 6-44-15,-16 5-42 0,-15 2-38 16,-23 3-86-16</inkml:trace>
  <inkml:trace contextRef="#ctx0" brushRef="#br0" timeOffset="29219.38">6123 4017 103 0,'-69'28'223'0,"13"-2"-92"16,9-3-55-16,7 11-26 16,4 1-9-16,4 10-8 15,4 4-6-15,3 7 9 16,8 2-7-16,5-1-16 15,12-9-2-15,0-2-2 0,8-10 3 16,5-7-1-16,-2-9 3 16,5-8-3-16,9-12 1 15,12-4-4-15,11-12-5 16,14-8 1-16,11 0 3 16,-1 3-6-16,-2 9 1 15,-5 12 2-15,-13 0 2 16,-11 20-4-16,-17 10 3 15,-16 9 0-15,-19 14-2 16,-21 5-1-16,-18-2-5 0,-7 1 6 16,-5-9 0-16,-1-3 3 15,-2-12 4-15,8-9 18 16,9-12 22-16,6-12-2 16,9 0-11-16,4 0-11 15,15-7-18-15,0-1-13 16,14-1-30-16,0-3-68 15,0 5-92-15,0-6-80 0</inkml:trace>
  <inkml:trace contextRef="#ctx0" brushRef="#br0" timeOffset="30224.73">15556 6314 686 0,'0'-10'448'0,"0"3"-217"15,-9 1-117-15,9 4-55 0,0 2-18 16,0 0 36-16,0 0-15 15,0 0-29-15,0 0-14 16,0 0-8-16,0 0 0 16,0 0-8-16,0 0 4 0,0 0 2 15,0 0-6-15,-8 0 0 16,8 0 2-16,0 0 1 16,0 0-7-16,-8 0-3 0,8 0 12 15,0 0-12-15,0 0-10 16,0 0-47-16,0 0-74 15,0 0-99-15,0 0-70 16,8-17-22-16</inkml:trace>
  <inkml:trace contextRef="#ctx0" brushRef="#br0" timeOffset="30700.11">23323 4644 500 0,'-10'0'309'16,"10"0"-131"-16,0 0-84 16,0 0-39-16,0 0 5 15,0 0 22-15,0 0-8 0,0 0-30 16,0 0-27-16,0 0-3 16,0 0-33-16,0 0-80 15,0 0-112-15,-21 0-94 16,-15 0-80-16</inkml:trace>
  <inkml:trace contextRef="#ctx0" brushRef="#br0" timeOffset="31499.47">22134 4017 342 0,'-25'-122'242'0,"-6"-1"-65"15,-11 14-67-15,-10 5-30 0,-13 5-16 16,-8 9-11-1,-12 12 4-15,-16 9-3 0,-13 12-16 16,-16 13-17-16,-13 19-2 16,-19 18-12-16,-18 26 3 15,-5 31 1-15,-6 43 15 16,4 49 1-16,12 46-4 16,17 27-6-16,28 14-8 0,33-1 18 15,44-8 8-15,53-13-7 16,31-9-8-16,56-14-9 15,46-21 8-15,51-28-12 0,34-34-4 16,22-31 7-16,3-37-6 16,6-42-2-16,-11-40 0 15,-2-28-6-15,-8-28 7 16,-18-30-3-16,-23-20-5 16,-32-25 9-16,-41-10-4 15,-40-14 15-15,-52 0 0 0,-44 8-15 16,-48 18-45-16,-39 19-86 15,-38 34-88-15,-19 30-34 16,-18 30-12-16,-5 32-59 16</inkml:trace>
  <inkml:trace contextRef="#ctx0" brushRef="#br0" timeOffset="34577.9">4327 9366 585 0,'0'-90'323'0,"-16"20"-85"15,-1 18-110-15,3 16-66 16,-12 16-21-16,-2 14-6 15,-12 23-20-15,-5 21-11 16,-3 31 0-16,3 32-3 16,8 21-3-16,17 16 5 15,20-2-3-15,15-20-12 16,18-17-7-16,16-22-6 16,7-28 5-16,6-34 3 15,-1-30-5-15,-4-43-6 16,-8-36 15-16,-14-22 5 15,-18-15 7-15,-17 1 11 0,-20 11 22 16,-4 17 39-16,-1 21-19 16,5 25-31-16,3 19-25 15,17 16-3-15,0 21 2 16,14 21-1-16,9 20 3 16,19 17-63-16,15 10-99 15,6 9-72-15,7-7-3 16,-2-13-68-16</inkml:trace>
  <inkml:trace contextRef="#ctx0" brushRef="#br0" timeOffset="34766.04">4916 9092 728 0,'-15'-31'393'0,"7"6"-207"15,8 6-118-15,3-3-56 16,17-2-4-16,17-9-4 15,20-3 2 1,16-4-34-16,3-1-106 0,6-1-61 16,-9 14-31-16,-7 8-4 15,-17 8-21-15,-22 12-87 16</inkml:trace>
  <inkml:trace contextRef="#ctx0" brushRef="#br0" timeOffset="34910.76">5347 8964 277 0,'-61'81'199'0,"-1"-12"-67"0,14-8-56 16,13-17-32-16,5-7-23 15,13-13-2-15,17-7 18 16,9-10 5-16,15-7-18 16,22-15-9-16,22-13-7 15,14-10-30-15,11-6-120 16,1-9-104-16</inkml:trace>
  <inkml:trace contextRef="#ctx0" brushRef="#br0" timeOffset="35325.76">6362 7949 573 0,'-28'-72'185'16,"-5"7"-58"-16,-4 11-39 15,2 18-26-15,-6 15-9 16,-4 18-17-16,0 27-9 16,1 37-4-16,6 41-12 0,14 24-3 15,24 12-8-15,8 5 4 16,16-10-4-16,18-10 9 16,15-17-11-16,11-29 5 15,10-20-3-15,-1-21-4 16,5-19-6-16,-6-22 0 0,-4-19-4 15,-11-21 7 1,-18-16-2-16,-24-11 0 0,-19-6 37 16,-19 9 25-16,-24 12-26 15,-9 20-11-15,-17 25-7 16,-7 12-10-16,-10 32 8 16,4 13-18-16,14 8-79 15,16 4-114-15,14-3-77 0,19 3-414 16</inkml:trace>
  <inkml:trace contextRef="#ctx0" brushRef="#br0" timeOffset="38438.29">15698 7147 206 0,'-29'-16'226'0,"7"-1"-81"0,-8 0-31 16,6 6-24-16,-1 3-3 15,9 1 17-15,3 2 5 16,2 5-21-16,11-4-21 0,0 4-29 16,0 0-6-16,0 0 0 15,8 0-6-15,3 0-13 16,21 9-4-16,36-2 10 0,39-7 6 15,61 0-14-15,55 0 2 16,44-12-4-16,38 0 1 16,32-3-4-16,33-8 4 15,21 7-9-15,-3 5 3 16,-18-1-7-16,-22 4 9 0,-26-2-6 16,-38 8 7-16,-34 2-9 15,-49 0 1-15,-40 0 6 16,-38 0-3-16,-34 0 22 0,-27 0 67 15,-23 0 37-15,-18 0 22 16,-13-5-51-16,-16-4-54 0,-29 2-43 16,-28-1-2-16,-26 4-9 15,-33-1-18-15,-26 1-31 16,-36 4-1-16,-38 0 17 0,-39 0 25 16,-33 9 10-16,-22 3 1 15,-6-1 0-15,-7 6 7 16,3 4-1-16,3 3 6 15,12 0-3-15,18 1 0 16,29 0-3-16,40-1-2 0,35-8 3 16,40-4 7-16,38 0 6 15,37-12 6-15,22 0-13 16,22 0-11-16,32 0-2 0,40 0 8 16,45-16 2-16,62-8-5 15,63-9 7-15,58-13-9 0,46-13 7 16,47-11-4-16,50-2 0 15,27-3 4-15,8 7-14 16,-2 6 10-16,-11 10-6 16,-15 11 4-16,-39 13 2 15,-46 7-5-15,-61 9-5 0,-61 8-4 16,-52 4 0-16,-46 0 12 16,-45 0 3-16,-47 0 6 15,-53 16-12-15,-69 7 12 0,-67 11-8 16,-63 6 7-16,-50 5-6 15,-51 5-2-15,-59-2 2 16,-39 1 18-16,-11-4 20 0,-3-4 4 16,23-5 10-16,31-8-7 15,48-4-26-15,62-8-19 16,65-3 0-16,57 0 0 16,52-13 0-16,42 8 0 15,47-8 0-15,49 0 0 0,52 0 0 16,52-12 0-16,42-5 0 15,50-7 0-15,60-8 0 16,61-5 0-16,41-5 0 0,24 2 0 16,21-5 0-16,20 1 0 15,-6-1 0-15,-19 5-9 16,-38-1-50-16,-55 4-8 16,-57 14 20-16,-57 5 12 15,-62 6-1-15,-45 8 2 0,-51 4 14 16,-53 0 8-16,-61 11 6 15,-60 14 1-15,-75 5 8 16,-62 6-3-16,-65 9 0 0,-31 3 0 16,-26 1 7-16,-22-4-7 15,3-5 11-15,28-6 1 0,45-15 0 16,59-7-5 0,55-3 5-16,55-9-3 0,41 0-6 15,42 0-6-15,45-5-3 16,57-15 9-16,65-11-4 0,69-15-1 15,59-11 7-15,35-9 1 16,36 2-10-16,42-1 5 16,24 4-6-16,7 4-3 15,-15 7 8-15,-35 14-5 0,-38 8-15 16,-53 12-29-16,-52 7-19 16,-56 5 8-16,-54 4 28 15,-58 13 17-15,-61 8 13 16,-68 7-3-16,-79 12 3 0,-72 8 0 15,-60 6 3-15,-44 3 1 16,-39 3 8-16,-28 2 8 16,-12 2 18-16,9 2 0 15,14-4-12-15,19-3 3 0,27-2-22 16,42-7 10-16,43-10-15 16,48-6-3-16,60-10 4 15,47-4 16-15,45-7-12 0,40-13-1 16,36 0-2-16,38 0-1 15,49-13 0-15,54-17-4 16,60-9 7-16,50-19-3 0,63-6 1 16,65-10 0-16,48-2-2 15,22-2 2-15,9 9-7 16,1 12 9-16,-19 12-8 0,-41 16 4 16,-57 10-7-1,-57 5 3-15,-61 7 5 0,-58 7 7 16,-38 0 15-16,-40 0 27 15,-21 0-11-15,-29 0-23 16,-21-4-10-16,-38 0-6 0,-21 0 0 16,-19 0 5-16,-11 4-5 15,-6 0 3-15,15-5-2 16,12 2 0-16,9-2-3 0,19 5 1 16,12 0 1-16,12 0-11 15,8 0 3-15,8 0-9 16,0 0-3-16,2 0-2 0,12 0 18 15,2 0 1 1,4 8 3-16,6 1-3 0,2-9-2 16,-4 8 1-16,-3-8 5 15,-1 0-8-15,-6 0 4 16,0 8-7-16,-2-8-7 0,-4 0-12 16,1 8 5-16,-6-8 0 15,-3 0 8-15,0 0 1 16,0 0-6-16,3 0-4 0,-3 0 11 15,5 0 2-15,-2 0 6 16,2 0-5-16,-5 0 5 16,3 0 9-16,3 0 1 15,-6 9-8-15,0-9 5 16,0 0 0-16,0 7 0 0,0-7-2 16,0 0 5-1,0 0 1 1,0 0-2-16,0 0 4 0,0 0 4 15,0 0-2-15,0 0-3 16,0 0 8-16,0 0-5 16,0 0 6-16,0 0-16 0,0 0 4 15,0 0 0 1,0 0 0 0,0 0-1-1,0 0 1-15,0 0-2 0,0 0-3 16,0 0 4-16,0 0-4 15,0 0 4-15,0 0 3 16,0 0 4-16,0 0-7 16,0 0 5-16,0 0 4 0,0 0-2 15,0 0-7-15,0 0 6 16,0 0-1-16,3 0-3 16,-3 0 4-16,0 0-6 15,0 0 1-15,0 0-1 16,0 0 3-16,0 0 3 15,0 0-1-15,0 0-11 16,0 0 0-16,0 0 11 0,0 0-13 16,0 0 5-1,0 0 4 1,0 0-4-16,0 0 2 16,0 0 1-16,0 0-7 15,0 0 12-15,0 0-6 16,0 0-10-16,0 0 11 0,0 0-7 15,0 0 4 1,0 0 4-16,0 0-10 16,0 0 11-16,0 0-6 15,0 0 5-15,0 0 0 16,0 0-9-16,0 0 3 0,0 0-20 16,0 0-97-16,0 0-156 15,0-21-189-15</inkml:trace>
  <inkml:trace contextRef="#ctx0" brushRef="#br0" timeOffset="38918.73">21451 4696 59 0,'0'26'217'0,"0"-11"-18"15,0-2 6-15,0-13 1 16,0 7-17-16,0-7-22 0,0 0 3 15,0 0 6-15,0 0 7 16,0 0-10-16,0 0-70 16</inkml:trace>
  <inkml:trace contextRef="#ctx0" brushRef="#br0" timeOffset="39269.68">21451 4765 2047 0,'5'0'0'0,"-2"0"0"16,-3 9 0-1,0-1 0-15,0 1 0 16,5-1 0-16,-2-8 0 15,3 8 0-15,-6 0 0 0,3-8 0 32,2 0 0-32,-1 0 0 15,0 0 0-15,-4-5 0 47,0 5-209 16,0 0-129-48,0-3-102-15,-13-5-37 0</inkml:trace>
  <inkml:trace contextRef="#ctx0" brushRef="#br0" timeOffset="41038.35">17968 5568 384 0,'0'0'210'15,"-8"0"-39"1,-1 0-135-16,9 0-4 16,0 0 31-16,0 0 3 0,0 0-21 15,0 0-17-15,0 0-17 16,0 0-5-16,0 0 7 15,0 0 14-15,0 0-2 16,0 0 4-16,0 0-5 0,0 0 0 16,-7 0 5-16,7 0-2 15,0 0-1-15,0 0 2 16,0 0-4-16,0 0-7 0,0 0 1 16,0 0-12-1,0 0 2-15,0 0 1 16,0 0-4-16,0 0 8 0,0 0-6 15,0 0 5-15,0 0 0 16,0 0-1-16,0 0 2 16,0 0 0-16,0 0-4 0,0 0 4 15,0 0-4-15,0 0 0 16,0 0 3-16,0 0 1 16,0 0-9-16,0 0 4 15,0 0-3-15,0 0 1 0,0 0 4 16,0 0-5-1,0 0 7-15,0 0-7 0,0 0-2 16,0 0-2-16,0 0 1 16,0 0 0-16,0 0-1 15,0 0 1 1,0 0-5 0,0 0 4-16,0 0-3 15,0 0 4-15,0 0 0 16,0 0-7-16,0 0 11 15,0 0 0-15,0 0-5 16,0 0-3 0,0 0 5-1,0 0-6-15,0 0-4 16,0 0 13-16,0 0-8 16,0 0 9-16,0 0-9 15,0 0-1-15,0 0 2 16,0 0-1-1,0 0 6-15,0 0-2 16,0 0 1-16,0 0-5 0,0 0 1 16,0 0 3-1,0 0-4-15,0 0 5 16,0 0-1 0,0 0 2-16,0 0 1 15,0 0 1-15,0 0 4 16,0 0-4-16,0 0-5 0,0 0 0 15,0 0-2-15,0 0 2 16,0 0 3-16,0 0-2 16,0 0-5-16,0 0 5 15,0 0-1 1,0 0 1-16,0 0-5 16,0-3 6-16,0 3-1 15,0 0 0 1,0 0-1-1,0 0-2 1,0 0 4-16,0 0-2 0,0 0-4 16,0 0-2-16,0 0 8 15,0 0-1 1,0 0-3-16,0 0 6 16,0 0-8-16,0 0 4 15,0 0-2 1,0 0 7-16,0 0-11 15,0 0 3-15,0 0 5 0,0-5 1 16,0 5-2-16,0 0 2 16,0 0 7-16,0 0-7 15,0 0 1-15,0-4-4 16,0 4 0 0,0 0-3-16,0 0 4 15,0 0 4-15,0 0-13 0,0 0 10 16,0 0-4-16,0 0 2 15,0 0 4-15,0 0-1 16,0 0-9 0,0 0 4-16,0 0-5 0,0 0-8 15,0 0-28-15,0 0-47 16,0 0-108-16,0-3-109 16,0-11-95-16</inkml:trace>
  <inkml:trace contextRef="#ctx0" brushRef="#br0" timeOffset="42548.37">17996 1363 214 0,'8'-24'217'16,"-8"4"-59"-16,0 8-72 15,0 1-44-15,0 4-21 16,0 7-14-16,0 0-6 16,0 0 1-16,0 0-4 15,0 13-1-15,4 11 4 16,-4 19 10-16,4 15 7 15,-4 21 13-15,0 18 0 16,0 10-11-16,-11 2-9 16,3 1-5-16,8-4-2 15,-9-5 3-15,9-7-8 0,0-8 1 16,0-13 3-16,0-13-2 16,0-6 0-1,0-14 0-15,0-16 2 16,0-7 35-16,0-4 37 0,0-13 23 15,-8-4-29-15,0-17-31 16,-6-12-24-16,4-16-1 16,-6-7-12-16,-1-5 1 15,-6-1-3-15,-8 5-1 16,3 10 2-16,-4 4-4 16,-1 11 1-16,5 11 0 15,-1 14-4-15,-26 24 6 16,6 43-6-1,28-23 5 1,5-1 3-16,2-4 1 16,14-7-2-16,0 16 1 15,0-25 2-15,0-4-6 16,6-12 6-16,-3 0 1 16,-3 0 3-16,0 0-10 15,0 0 6-15,0 0 0 16,0 0 4-16,0 0-10 15,0 0 2-15,0 0 1 32,0 0-5-32,0 0 7 15,0 0 1 17,0 0-5-32,0 0-1 15,0 0 8 1,0 0-7-16,0 0 5 15,0 0-4-15,0 0 3 16,0 0 2 0,0 0-8-16,0 0-19 15,0 0-42-15,0-4-86 16,0-8-96-16,0-8-77 16</inkml:trace>
  <inkml:trace contextRef="#ctx0" brushRef="#br0" timeOffset="42964.32">17208 1746 346 0,'-24'-33'182'0,"8"9"-89"16,16 6-53-16,8 3-27 15,20 3-2-15,32-5-6 16,27 1-1-16,21-8-1 15,33-5 0-15,23-8-1 16,23-2 1-16,8-6-1 16,-8 0-4-16,-16-1 3 15,-34 7 50-15,-27-2 56 16,-31 0-7-16,-27 1-25 0,-13-43 27 31,-39 47-68-31,-12-2 7 16,-2 6-9-1,-16-7 5 1,23 26-32-16,7 5-5 0,-9 8-7 16,9 0-1-16,0 21 7 15,0 16-4-15,-8 26 2 16,0 37 8-16,-3 32-5 16,-3 32 8-16,2 15-10 15,12 3 1-15,0-3 1 0,0-11-53 16,8-13-134-16,10-24-76 15,-7-25-109-15</inkml:trace>
  <inkml:trace contextRef="#ctx0" brushRef="#br0" timeOffset="43196.77">18841 1427 571 0,'-19'-64'262'0,"27"-3"-150"16,35 13-72-16,39 4-23 15,31 10-18-15,19 2-1 16,4 10-2-16,16 8-40 16,1 8-80-16,5 3-44 15,-11 2-132-15</inkml:trace>
  <inkml:trace contextRef="#ctx0" brushRef="#br0" timeOffset="44445.4">12336 9381 905 0,'-16'-64'305'0,"-9"8"-170"16,-4 6-148-16,-4 10-61 0,6 6 22 15,2 11 26-15,1 7 23 16,3 4 2-16,4 7 3 16,3 5-8-16,2 0-6 0,-1 17-2 15,0-1-7-15,2 7-1 16,-2 2-1-16,4 3-18 0,9-2-4 16,-8-6-5-16,8 5 15 15,0-6 15-15,-8 5 7 0,1 2 8 16,-5 5 3-1,-9 19-1-15,-15 12 3 0,-10 9 7 16,-6 12 5-16,-5-2 4 16,5-3-6-16,6-6-3 0,11-2-5 15,5-12 0-15,10-16 3 16,9-8-2-16,11-6-6 16,0-7 3-16,11-6-2 15,14-2-2-15,4-6-1 0,67 16 0 31,-71-12 5-31,-8 5 2 16,-2 21 13 0,-15-12-11-16,0 36 7 15,0-24-5-15,0 3-4 16,0 1 2-16,-8 4-4 16,8 3 0-16,0 5-10 0,0 5-66 15,0 2-80-15,0 2-92 16</inkml:trace>
  <inkml:trace contextRef="#ctx0" brushRef="#br0" timeOffset="44746.01">12031 13059 534 0,'-16'81'342'16,"3"-20"-168"-16,13-8-126 0,9-5-97 15,20 1-30-15,27-3-3 16,24-2 29-16,18 1 8 0,9-1 4 16,-2 5 17-16,-12 4 8 15,-15 3 13-15,-23 11 18 16,-17 2 34-16,-22 4 30 0,-16 4 25 16,-16 0 18-16,-13 4-18 15,-11 0-26-15,-5 0-32 0,-4-1-27 16,5-12-5-16,-2-3-20 15,3-12-85 1,5-8-83-16,10-16-63 0,12-10-43 16,8-19 17-16</inkml:trace>
  <inkml:trace contextRef="#ctx0" brushRef="#br0" timeOffset="46275.79">12872 11132 318 0,'0'-4'279'0,"-9"4"-105"16,9 0-95-16,0 0-36 0,9 10-23 16,15 9-7-16,16 6 12 15,8 4 7-15,14-1-8 16,6 4-5-16,6 1-8 0,7 0 4 16,1-5-6-16,-2-4-5 15,-2 0-1-15,-10-8-5 0,-11 1 5 16,-6-4-3-16,-12-6 1 15,-10-7-2-15,-9 9-1 16,-9-9-1-16,-3 0 0 16,-2 0-8-16,-6 0-7 0,0 0-12 15,0 0-4-15,0-5 2 16,-14 1 12-16,14-3 8 0,-11-1 11 16,3-1 7-1,8 5 2-15,-7 0 1 0,7-1-1 0,0-3 2 16,-13 0-5-16,13 1 0 15,-8-6 2-15,-2 0-3 16,10 6 1-16,-8-1-3 0,8 4 0 16,0 0-3-16,-6 0 6 15,6 4 2-15,-8 0 4 16,8 0-1-16,0 0-8 16,0 0 5-16,0 0 0 0,0 0-1 15,0 0 0 1,0 0 1-16,0 0 5 0,-9 0 8 15,9 0 4-15,-8 0-6 16,0 0-1-16,-5 12 2 0,-6 12 6 16,-11 13 0-16,-5 16 0 15,-6 7 5-15,-5 2-2 16,7-2-8-16,1-2-7 16,10-10-5-16,8-8-2 0,8-11-5 15,12-4 2-15,0-8-2 16,0-5 2-16,12 1-2 15,8-6-4-15,5 1 9 0,-2 5-2 16,8-6-6-16,-8-7 7 16,-4 13-8-16,3-13 4 15,-10 0-3-15,-5 0 11 0,1 0 10 16,-8 0-1-16,0 0 13 16,0 0 7-16,0-13-1 0,0-7-25 15,-11-8-13 1,-1-17-10-16,4-12 2 0,8 1 7 15,0 3 14-15,0 3-11 16,0 10-7-16,4 11-3 16,4 8 5-16,8 10 3 0,3 11-7 15,7 0 9-15,2 15-4 16,0 7 5-16,-2 2-2 0,-6-4 1 16,-6 0 1-16,-1-3-1 15,-4-6 4-15,-9-3 3 16,0-8-6-16,0 0 2 0,0-8-9 15,0-13-19-15,0-6-4 16,0-17-2-16,0-10 9 16,12-3 5-16,5-1 2 0,2 10 6 15,38-21-3 1,-32 49 9-16,2 12 3 16,6 8 16-16,0 28 21 0,-1 9-4 15,1 4-7-15,-4-2-2 16,-9 7-7-16,-4-9-3 15,1-9-13-15,-7-3 6 0,-2-9-1 16,-2-8-6-16,2-8 1 16,-5 0 0-16,5-5-2 0,-3-10 1 15,4-10-4-15,-2-4-2 16,1-2 5-16,0 1 7 16,1 10-2-16,-9 4 12 15,0 8-3-15,0 8-4 0,3 0-4 16,2 19 0-16,3 6 7 15,0 0-14-15,-1 4 1 0,-2-6 7 16,-5-1-3-16,0-6-1 16,0-4-2-16,0-12-8 15,0 0-13-15,-12-5-23 0,-4-10-12 16,-4-10-15-16,0-8-1 16,-2 1 46-16,5 3 24 0,9 9 5 15,8 4 0-15,0 4-7 16,0 8-3-16,0 4 5 15,8 11 14-15,14 6-3 16,10 7-5-16,4 9-4 0,10 4 0 16,1-5-6-16,2-4-47 15,-1-7-161-15,2-10-86 0,-1-11-51 16</inkml:trace>
  <inkml:trace contextRef="#ctx0" brushRef="#br0" timeOffset="46481.43">14785 10791 476 0,'-17'-17'548'0,"5"6"-206"15,3 5-187-15,9 6-101 16,0 17-28-16,21 16-9 0,12 12-13 16,16 12 1-16,12 7-2 15,8 15 0-15,13 1-3 0,2 2-2 16,1-4-22-16,-3-5-105 15,-11-9-118-15,-9-14-64 16,-10-18-14-16,-11-15 36 0</inkml:trace>
  <inkml:trace contextRef="#ctx0" brushRef="#br0" timeOffset="46641.66">15625 10575 1224 0,'-21'-41'527'16,"-12"41"-244"-16,-27 79-270 15,-29 71-13-15,-37 77 0 16,-32 71 0-16,-21 31 0 0,-4 8 0 16,8-6-282-16,22-18-214 15,22-20-45-15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4:28.41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12611 2376 350 0,'-14'-44'194'0,"-4"-6"-63"16,2 10-41-16,-1 5-32 0,6 1-18 15,-3 6 3-15,14 4 18 16,-6 3 9-16,6 9-8 15,0 3-16-15,0 1-18 16,0 8 4-16,0 0 5 0,0 0 5 16,0 0 1-16,0 0-8 15,-9 0-2-15,9 0-8 16,0 0-9-16,-9 0-5 0,9 0-3 16,0 0-2-16,0 0-3 15,0 0-5-15,0 0 5 16,0 0-1-16,0 0 0 0,0 0-1 15,0 0 1-15,0 0-1 16,0 0 4 0,0 0 1-16,0 0-3 15,0 0-1-15,0 0 3 16,0 0 4-16,0 0-7 0,0 0 8 16,0 0-5-16,0 0-7 15,0 0-1-15,0 0 8 16,0 0-7-16,0 0 1 15,0 0 5-15,0 0-9 16,0 0 4-16,0 0 2 16,0 0 3-16,0 0-2 0,0 0 0 15,0 0-4-15,0 0 5 16,0 0 0-16,0 0-6 16,0 0 1-16,0 0-5 15,0 0 8-15,0 0 0 0,0 0 3 16,0 0-5-16,0 0-6 15,0 0 5 1,0 0 1-16,0 0-1 16,0 17 2-16,0 6 6 15,0 11-1-15,6 17 1 16,2 19 11-16,-1 11 3 0,4 6-6 16,3 2 7-16,2 5 10 15,-4-1 3-15,0 1-5 16,5-12 3-16,-6-4-3 15,3-8-2-15,-3-12-4 16,1-3-6-16,1-12-8 0,-5-5-4 16,-4-10 4-16,-1-4-8 15,-3-3 2-15,0-9-3 0,0-12 3 16,0 0-26 0,0 0-53-16,0 0-84 15,0-16-61-15,-15-13-40 0,-2-16 4 16,-2-19 3-16,-6-22-28 15</inkml:trace>
  <inkml:trace contextRef="#ctx0" brushRef="#br0" timeOffset="332.85">12429 1339 342 0,'-21'30'182'0,"6"5"-73"0,3 9-49 16,-1 4-26-16,1 2-14 16,12-9-8-16,0-8-1 15,0-14-1-15,12-6 1 0,8-13-6 16,8-16-3 0,10-13-1-16,2-11-4 0,-5-14-2 15,-1-2 3-15,-10-5-5 16,-11 4 8-16,-13 3 3 15,0 14 2-15,-21 11 15 0,-4 13-8 16,-8 8-5-16,-7 8-1 16,-4 24-6-16,-8 17-6 15,-2 25-1-15,11 15-22 0,10 9-28 16,11 3-117-16,16-3-97 16</inkml:trace>
  <inkml:trace contextRef="#ctx0" brushRef="#br0" timeOffset="731.73">13618 1261 513 0,'-27'-33'214'16,"-3"5"-51"-16,-1 4-78 15,2 7-38-15,1 4-25 0,-1 2 1 16,10 3 4 0,2 8-1-16,0 0-12 0,1 12-3 15,3 8-2-15,2 21 4 16,-2 25 2-16,13 31 8 16,0 34 14-16,0 27-15 0,8 11-16 15,14 13 8-15,1-4-15 16,11-2 9-16,2-5-4 15,-1-13-3-15,7-10 2 0,-6-18-9 16,0-13 7-16,-3-12 1 16,-4-19 5-16,-10-11-7 15,-2-19-6-15,-6-12-8 0,-3-7-5 16,-3-12-27-16,-5-5-28 16,0-13-72-16,0-7-55 15,-13 0-27-15,-1-11 19 16</inkml:trace>
  <inkml:trace contextRef="#ctx0" brushRef="#br0" timeOffset="1082.01">13391 3073 349 0,'-20'-9'214'0,"3"2"-66"0,1-1-57 16,-1-1-32-16,11 3-19 15,6-7 0-15,0 3 16 16,0-1-16-16,0-1-11 16,6-4-19-16,16-9 1 0,10 0-8 15,12-7 0-15,10-1-3 16,3 0 7-16,7 1-3 16,1 0-4-16,-5 3 5 0,-3 1-1 15,-2 7-2-15,-7 4-6 16,-13 3 7-16,-2 1-3 15,-7 4 4-15,-6 5-1 0,-6 1 4 16,-5 3 4-16,-4 0-9 16,-5 0 2-16,0 0-31 15,0 0-31-15,-14 0-50 16,3 7-61-16,-9 5-107 16</inkml:trace>
  <inkml:trace contextRef="#ctx0" brushRef="#br0" timeOffset="3394.85">11944 4957 242 0,'-40'21'221'0,"13"-9"-90"0,3-1-58 16,7-11-42-16,9 8-19 16,8-8 3-16,0 0-4 15,0 0 4-15,0 0 0 16,3 0-3-16,10 0-2 0,12-8-3 16,18-3-2-16,44-14 5 15,41-7 3-15,51-13-5 0,41-7-8 16,40-19-1-16,42-6 3 0,35-12-3 15,27-9 2 1,22-11-7-16,9-1 5 0,10 0-1 16,1 4-1-16,-12 4 1 15,-16 10 9-15,-29 6 4 0,-28 7 1 16,-22 10 4-16,-18 9-3 16,-21 11-3-16,-20 4-3 15,-25 12-1-15,-23 4-4 16,-31 10 0-16,-25 2-1 0,-32 9 3 15,-22 5 3-15,-26-2 28 16,-15 5 18-16,-16 0 13 16,-11 0 7-16,-6 0 38 15,-8 0-78-15,0 0-12 16,0 0-4-16,-11 0 0 0,0 0-8 16,-1 0-4-16,-5-9-1 15,-4-3 2-15,0-3-2 16,-1-10-4-16,-4-4-3 0,1-11 4 15,2-10-7-15,-3-5 1 16,-2-19-2-16,-4-15-6 16,-9-22-20-16,-7-28 4 15,-9-30-8-15,-12-37 15 0,-12-18 13 16,-12-11 5-16,-17-1 4 16,-12 4 0-16,-8 8 13 15,-5 13-4-15,1 8-4 16,-3 10-2-16,-5 15 0 0,-4 16-3 15,-4 15-7-15,-1 45 10 16,1 102 3-16,-5 0-6 16,-6 0-4-16,-10 0-4 15,-9 0-6-15,-6 0 5 16,-12 0-1-16,-19 0 8 0,-22 0-4 16,-29 0 1-16,-31 0-10 15,-19 0 2-15,-6 0-2 16,-13 64 8-16,-14 60 1 15,-5-4 4-15,7 4-2 16,20-10 4-16,19-9-3 0,22-8 9 16,21-7-11-16,19-9 6 15,25-6 4-15,27-15-5 16,31-12 7-16,26-11-5 16,30-7 2-16,27-11 2 15,25-7-5-15,21-4-1 0,10-8-4 16,12 0 1-1,14 8-6-15,0-8-2 0,0 0 7 16,0 0-2-16,0 0 0 16,0 0-6-16,0 0 8 15,0 0 5-15,0 0-8 16,0 0 4-16,0 0-4 16,6 16 8-16,2 18-3 0,6 14 5 15,1 20-3-15,10 39 6 16,8 31-3-16,2 28 1 15,6 27 2-15,8 13 1 0,0 15-4 16,-4 17-4 0,0 8 7-16,-8 4-5 0,-6-7 2 15,-6-11-4-15,-5-16 6 16,-3-25-1-16,-6-23-3 16,3-30 3-16,-7-20 0 0,1-17 0 15,0-16-2-15,1-11 2 16,-1-13-3-16,-5-9 1 0,2-6 1 15,-5-11 1-15,3-5 1 16,-3-5-9-16,0-6 10 0,0-7-5 16,0 4-1-16,0-3 1 15,0-4 2-15,0-2-3 16,6 2-4-16,-3-1 9 0,0 0-5 16,-3 5 5-16,5-6-3 15,-2 3-1-15,2-3 1 16,3 2-6-16,-3 3 12 15,-1-1-9-15,0-11-2 0,0 0 1 16,0 8 6-16,-4-8-5 16,3 9 9-16,2-9-10 0,-1 0 3 15,-1 0-1-15,-3 0 1 16,5 0 5-16,3 0 3 0,9 0-4 16,9 0 2-16,21 0-3 15,21-12-6-15,22-13-9 16,19-7-20-16,29-13-54 0,29-16-85 15,23-8-47-15,14-14-69 16</inkml:trace>
  <inkml:trace contextRef="#ctx0" brushRef="#br0" timeOffset="5174.7">12450 6797 324 0,'-73'0'124'0,"-9"17"-54"16,1 12-41-16,-6 11-11 15,3 13-2-15,-1 8 3 16,12 0-5-16,16 0 1 0,12-4-7 15,21-5-6-15,16-3 2 16,20-4-3-16,21-3 5 16,18-15-2-16,28-10-4 15,18-17 0-15,16 0 0 0,14-12 1 16,6-9-2-16,6 5 1 16,-5 11 5-16,-4 15-1 0,-10 17 4 15,-12 26-2-15,-21 25-2 16,-13 24-5-16,-29 24 2 15,-28 17 1-15,-34 16-1 0,-23 2-1 16,-25 3 0-16,-22-10 2 16,-9-15 12-16,-1-21 6 15,-1-25-3-15,9-19-2 0,7-23-3 16,14-17 2-16,11-13 10 16,7-21-1-16,10-5-14 15,7-6 0-15,5-10-7 0,7-8-2 16,5 1-10-16,5-8-5 15,11-2-6-15,0-1-9 0,11-10-13 16,14-1-42-16,7 1-62 16,5-3-70-16</inkml:trace>
  <inkml:trace contextRef="#ctx0" brushRef="#br0" timeOffset="5723.8">13371 7097 579 0,'0'-31'264'0,"0"10"-137"0,0 9-68 16,0 12-35-16,0 16-7 16,0 18-18-16,0 10 5 15,8 12-4-15,4 10 6 0,13 11-7 16,7 1-3-16,8 0 2 15,14-6-4-15,7-15-5 16,12-16-1-16,12-20-11 16,12-25 2-16,9-24-4 0,-1-22-13 15,-3-16-17-15,-17-5-1 16,-15-3 20-16,-27 0 19 0,-17 5 17 16,-18 12 12-16,-8 12 19 15,-8 12 2-15,-1 17-10 0,-3 4-11 16,4 12-6-16,0 9 0 15,-4 10-2-15,12 10 8 16,0 8-5-16,0 4 4 0,15-1-3 16,7-6-3-16,4-6-2 15,8-9 5-15,6-8-2 16,1-11 2-16,8 0-3 0,0-11 1 16,3-8-3-16,2-9 0 15,-3-6 4-15,-5-3-5 16,-10 1-1-16,-8-5 4 0,-6-4 4 15,-15-4-4-15,-7 1 7 16,0-2-5-16,-20 2-1 0,-6 8 1 16,1 1-7-16,-5 12 0 15,1 3-12-15,6 3-22 0,2 5-55 16,5 3-51 0,-1 6-34-16,1-1-59 0</inkml:trace>
  <inkml:trace contextRef="#ctx0" brushRef="#br0" timeOffset="6024.12">14785 6582 41 0,'8'-8'57'16,"0"-1"37"-16,4 2 53 0,-4-5-22 15,4-1-37-15,-4 5-21 16,1-1-21-16,-1 1-11 0,-5 1 1 15,0 7 7 1,2 0 0-16,-2 0-10 0,6 13-4 16,4 2 3-16,8 14 6 15,2 7-9-15,7 9-5 0,-4 7-10 16,8 5-3-16,0 4-8 16,0 1-3-16,0-2 3 15,2-2-5-15,-3-2-4 0,-1-6-35 16,-4-5-61-16,1-9-50 15,-4-3-46-15,-10-14-41 0</inkml:trace>
  <inkml:trace contextRef="#ctx0" brushRef="#br0" timeOffset="6193.06">14779 5995 706 0,'-59'-40'175'15,"5"4"-89"-15,6 7-49 16,11 4-21-16,9 5-12 0,3 3-4 16,10 10-13-16,7-2-50 15,8 9-92-15,0 0-45 16,0 0-51-16</inkml:trace>
  <inkml:trace contextRef="#ctx0" brushRef="#br0" timeOffset="6489.61">15256 5271 414 0,'21'-37'309'16,"-10"9"-118"-16,-3 7-104 16,-5 10-46-16,-3 6-24 15,0 5-6-15,9 13 1 0,7 18 15 16,10 31 5-16,5 31-2 15,10 38 2-15,8 32-9 16,-1 16-10-16,4 8-8 16,63 175 2-1,-55-199-8-15,5-13-3 0,0-19-10 16,0-18-16-16,0-19-23 16,-3-12-47-16,-10-22-40 0,-2-10-19 15,-10-22 30-15,-12-16-66 0,-12-12-14 16</inkml:trace>
  <inkml:trace contextRef="#ctx0" brushRef="#br0" timeOffset="7037.77">15734 6724 383 0,'-65'0'230'0,"8"0"-95"16,13 0-67-16,12-4-32 15,7-1-20-15,12-2 6 0,13-1-5 16,8-5-9-16,22-8-6 15,22-6-5-15,24-14-18 0,28-11-16 16,17-10-10-16,8-4-8 16,3-3-17-16,-7 4-31 15,-12 4-30-15,-11 9 13 16,-16 7 21-16,-17 9 29 0,-17 8 35 16,-11 6 38-16,-13 10 62 15,-12 5 108-15,-7 7-35 16,-5 0-42-16,-4 0-31 0,0 0-28 15,0 0-17-15,4 0-4 16,0 0-3-16,-4 0-3 0,3 0 3 16,0 0 3-16,6-5-12 15,-1 1 1-15,5-4 0 16,4-5 4-16,-2-2-7 0,2-6 0 16,-1-3-3-16,-4-10 1 15,-8-1 2-15,-4-3 7 16,-13 3 5-16,-6 5 13 0,-9 10-10 15,-6 7-2-15,-5 13-12 16,-10 17 1-16,-5 12 1 16,6 20 3-16,3 16 8 0,8 25 2 15,12 15-5-15,11 17 1 16,14 5-7-16,0-10-5 16,14-6 6-16,20-18-1 0,6-16-2 15,10-16-4-15,6-23-4 16,9-22-3-16,9-20-20 0,-6-21-46 15,0-24-42-15,-3-25-19 16,-8-31-60-16,-12-29-19 0</inkml:trace>
  <inkml:trace contextRef="#ctx0" brushRef="#br0" timeOffset="7486.98">17119 5097 102 0,'-21'-107'279'0,"2"22"-89"15,3 18-56-15,2 20-58 16,6 9-39-16,8 10-17 0,0 11-9 15,0 17-2-15,8 17 22 16,14 23 55-16,10 31 15 16,9 30-1-16,8 33-17 0,2 34-29 15,3 15-16-15,2 7-6 16,-2-6-18-16,-6-16-5 16,1-23-7-16,-2-21 5 15,1-27 5-15,-6-24-11 0,4-24 3 16,-6-21 3-16,1-28-8 15,0-20-2-15,-5-25-5 0,-3-29 4 16,-6-20 0-16,-5-6 15 16,-10-2 3-16,-1 21 14 15,-2 18 16-15,-1 15-11 0,-5 16-12 16,-3 11-2-16,0 10-9 16,5 1-7-16,3 10 6 15,16 21 7-15,18 12 16 16,11 7-9-16,11 9-7 0,9 0-11 15,8 1 3-15,1-7-3 16,-6-5 0-16,-2-7-2 0,-6-5 0 16,-1-10-3-16,-7-4-3 15,-4-4-12-15,-7-8-6 16,-7 0-19-16,-16 0-28 0,-4 0-33 16,-14 0-56-16,-8 0-94 15,0 0-9-15,-14 0-7 0,-8 0 0 16</inkml:trace>
  <inkml:trace contextRef="#ctx0" brushRef="#br0" timeOffset="8935.95">11754 11104 444 0,'-81'45'246'16,"16"-12"-103"-16,21-13-83 15,11-3-59-15,22-17-42 0,22-5 14 16,26-15 16-16,24-17 11 16,28-16 14-16,29-16 3 0,32-16 2 15,37-25-3 1,36-20-3-16,38-29-8 0,43-29 1 15,56-14-3-15,51-19-2 16,40-4-7-16,37-1 1 0,32-2 4 16,10-4 2-16,12-1-1 15,-2 2 0-15,-9 6 3 16,-24 10 1-16,-30 16 5 0,-32 16 2 16,-30 19 11-16,-33 22 0 15,-40 16-1-15,-43 14-8 0,-42 20-7 16,-48 18 3-16,-41 13-6 15,-42 17 7-15,-37 11 42 16,-28 12 64-16,-24 2 9 0,-22-2-51 16,-15-4-38-16,-23-3-14 15,-20-12-18-15,-12-14-4 16,-15-15-5-16,-11-20 0 0,-12-29-1 16,-12-21-4-16,-10-24 5 15,-5-20-13-15,-6-12-1 0,1 1 3 16,0-6-6-16,9 3 7 15,9-2-4-15,19 8-11 16,12 4-1-16,9 6-3 0,15 20-6 16,12 14-15-16,2 26 8 15,7 18 7-15,2 22 7 16,-2 23-5-16,-15 19 0 0,-16 18 5 16,-20 21 11-16,-25 16 6 15,-36 17 9-15,-31 11 12 16,-30 13-7-16,-15 14 7 15,-17 10-2-15,-15 11 2 0,-26 14-7 16,-35 12 2-16,-37 17 5 16,-18 7-5-16,-14 5 1 15,-13 9-2-15,-11 2 6 0,-2 9 2 16,8-1 0-16,23 1-2 16,9-5-1-16,14 2-4 0,5-10 2 15,10-2-1 1,14-7-1-16,22-7 0 0,22-12 0 15,26-8-3-15,13-7 4 16,18-10-1-16,16-10-1 0,17-11 1 16,-143 60 0-1,198-89 2-15,22-6-5 16,23-8 6-16,26-7-7 0,18-11 0 16,15-7-5-16,10-4 4 15,21-8-2-15,0 0 4 16,0 0 1-16,0 0 1 0,0 0 2 15,0 0 2 1,0 0-2 0,0 0 1-16,0 0-1 15,0 0 5-15,0 0-10 0,0 0 8 16,0-4-7-16,0 4 1 16,0 0-3-16,3 21 5 15,5 11-2-15,10 30 15 0,10 35 2 16,13 42 16-16,11 36-8 15,13 33 4 1,77 272-4-16,-61-207-18 16,-4 15-2-16,1 6-1 0,-4-14 3 15,-6-16-3-15,-11-15 2 0,-9-25 2 16,-6-20-3-16,-10-24-2 16,-8-26-1-16,-4-25 3 15,-4-23-5-15,-3-20 3 16,-2-17 3-16,3-16 1 0,-8-13-7 15,-1-11 7-15,-1-4-8 16,-4-8 7-16,0-5-11 0,0 0 12 16,0 0-3-16,0 0 3 15,0-4-5-15,0 0 0 16,0-1-2-16,0-7 1 0,4 10 1 16,1-10-5-16,-1 7 6 15,0-7-2-15,0 0 7 0,0 0 0 16,4 0-3-16,1 0-6 15,-3 0 7-15,16 0 4 16,13-7-7-16,27-18 2 16,28-19-8-16,40-26-9 0,36-20-54 15,36-23-81-15,21-22-121 16</inkml:trace>
  <inkml:trace contextRef="#ctx0" brushRef="#br0" timeOffset="10183.58">14244 11409 476 0,'-33'-84'166'16,"5"10"-77"-16,4 19-54 0,3 16-29 16,4 10-8-16,11 9 0 15,6 8 0-15,0 8 10 0,0 4 8 16,0 29 0-16,14 16 14 16,16 35 13-16,2 39 4 15,8 39-10-15,10 34-16 16,3 19-10-16,-1 1 4 0,5-8-7 15,-1-17 0-15,3-20-1 16,-7-21 3-16,1-24-11 0,-2-25 5 16,0-23-2-16,1-20 1 15,0-22-5-15,0-21-2 0,7-18-4 16,-3-21-11-16,4-34-23 16,5-26-18-16,-3-31-23 0,-2-28 10 15,-2-19 15-15,-10-6 29 16,-4 5 21-16,-6 21 15 15,-14 23 5-15,-8 21 14 16,-8 26 1-16,-8 14 6 0,0 14 2 16,-8 15 9-16,-5 17-8 15,-2 16-7-15,-2 12-4 16,5 21-9-16,12 19-1 0,0 22-1 16,0 19-10-16,9 7-2 15,7-8-1-15,8-7 3 0,4-11-6 16,12-12-1-16,10-19 6 15,7-18-6-15,8-25-12 0,3 0-18 16,5-25-22 0,-4-16 11-16,1-16 6 0,-10-17 1 15,-15-10 7-15,-17-10 13 16,-20-4 14-16,-19 6 17 0,-22 6 24 16,-16 8 13-16,-13 17-1 15,-12 15-19-15,-8 15-16 0,-3 11-2 16,3 12-9-16,3 8-2 15,8 8-2-15,9 7-7 16,10 7-12-16,11-3-45 0,13 2-45 16,7 3-32-16,21-2-58 15,0-8 7-15</inkml:trace>
  <inkml:trace contextRef="#ctx0" brushRef="#br0" timeOffset="10549.75">16594 10871 255 0,'0'0'279'15,"-27"10"-100"-15,-11 5-73 0,-1 15-53 16,2 10-25-16,9 17-15 16,7 8-4-16,21 4 2 0,4 4-7 15,17 6 4-15,14-3-6 16,13-7 1-16,7-8-3 0,5-11 0 15,6-19-2 1,2-14 2-16,2-17-6 0,3-17 3 16,-7-14-7-16,-7-14 13 15,-5-12-2-15,-18-10-1 0,-11-4 11 16,-18-12-1-16,-19-5 14 16,-13-2 41-16,-14 4 18 0,-10 12 16 15,-13 14-25-15,-6 16-30 16,-2 11-19-16,-4 16-25 0,3 17-8 15,1 0-21-15,10 17-18 16,11 2-48-16,8 2-73 16,18 4-35-16,10 0-23 15,13-1-35-15</inkml:trace>
  <inkml:trace contextRef="#ctx0" brushRef="#br0" timeOffset="10832.68">17416 10392 451 0,'17'-21'487'15,"-10"10"-164"-15,1 2-170 0,0 9-88 16,4 37-48-16,4 24-7 16,9 29-5-16,7 23 8 15,5 21 3-15,3 18-7 16,8 6-3-16,6 5-4 0,2-1 1 15,1-6-2-15,-1-14 3 16,3-11-12-16,-6-14-11 0,-4-20-40 16,-5-19-60-16,-9-21-41 15,-5-16-35-15,-11-13-8 0,-3-20 7 16,-11-20-44-16</inkml:trace>
  <inkml:trace contextRef="#ctx0" brushRef="#br0" timeOffset="11083.04">17386 10494 583 0,'-32'-106'207'15,"15"12"-81"-15,26 13-75 0,23 4-41 16,35 10-14-16,26 19 1 16,17 21 0-16,3 27 3 0,1 23-4 15,-10 29 7-15,-10 25-3 16,-21 19 4-16,-20 6 4 0,-25 3 1 15,-23 1 3-15,-21-4 0 16,-28-2 0-16,-22 0-1 0,-15-7-8 16,-4-8 0-1,-1-8-9-15,13-16-16 0,12-11-68 16,12-14-57-16,9-13-43 16,9-9-39-16</inkml:trace>
  <inkml:trace contextRef="#ctx0" brushRef="#br0" timeOffset="12796.18">11743 12544 269 0,'-62'38'259'0,"5"-10"-109"16,5-4-69-16,11-7-35 16,17-17-25-16,8 0-11 0,16 0 1 15,29-17 3-15,32-19 2 16,47-26 9-16,64-35-6 16,63-38-4-16,54-31-7 15,52-30-3-15,53-19-6 0,36-14-5 16,16-6 6-16,14-9-7 15,10-8 6-15,6-5-2 16,-2 0-1-16,-6 9-15 0,-9 12-19 16,-1 16-15-16,-15 17 6 15,-21 11 4-15,-28 21 4 0,-32 17 15 16,-27 18 8-16,-25 27 6 16,-38 17 10-16,-32 18 0 15,-41 21 2-15,-36 12-2 0,-35 13-2 16,-29 12 1-16,-25 4 2 15,-27 3 6-15,-13 9 0 16,-19 0-4-16,-15 0 3 0,-15 0-9 16,-15 9 0-16,-13 3-10 15,-11 0-2-15,-8 4-7 16,2-3-8-16,-1-5 9 0,1-8 8 16,6 0 7-16,9 0 2 15,14 0 4-15,6 0 1 0,9-5 9 16,6 2-3-16,10-7-2 15,10 3 1-15,2-1 7 0,9-1 0 16,-2 2 7-16,1-2 7 16,2 1 5-16,-7 4 3 15,-3 4 5-15,1 0 3 16,4 0 4-16,-2 16-1 0,5 17-4 16,4 20 0-16,11 24 3 15,4 24-13-15,12 30 1 0,6 20-3 16,14 23-6-16,7 30-3 15,-1 16-5-15,2 7-6 16,8-2-3-16,-2-10 5 0,-3-12-2 16,-6-15-3-16,-3-21-1 15,-3-20-3-15,-15-17 0 16,-6-20-3-16,-8-20-2 0,-9-17 7 16,-12-16-3-16,-7-12 0 15,-8-4-3-15,-5-5 1 0,-21 0-14 16,-7-3-5-16,-12 4-8 15,-17-1-9-15,-12 5-2 0,-22 8 7 16,-22 11 6-16,-23 11 7 16,-32 10 12-16,-34 16 2 15,-39 12 3-15,-27 18 10 0,-29 15 5 16,-31 17 15-16,-31 17 6 16,-20 11 8-16,-20 17-13 0,-16 20-8 15,-10 16-11-15,-9 11-1 16,-2 2-2-16,13-4 2 0,18-9 11 15,15-16-2-15,30-17 8 16,21-16-8-16,31-20-13 16,31-17 1-16,34-14-3 15,28-23-6-15,23-15 5 0,31-17-5 16,17-11-5-16,24-17 14 16,14-13-7-16,25-7-4 0,15-12 5 15,18-5 0-15,15-8-4 16,14-12 5-16,11 9-4 0,8-9-1 15,11 0 1-15,5-9 1 16,8 2-2-16,5-2 2 0,-1 1-1 16,-3 4 2-1,0 0 0-15,-5 0 2 0,-8 4 3 16,-4 0 1-16,-8 0 0 16,0 0 3-16,0 0 1 0,0 0 1 15,-8 0-1-15,-4 8 4 16,0-8-2-16,-1 9-7 15,1-9 2-15,-4 7 7 0,4-7-7 16,0 0 5-16,4 0-4 16,-1 0 4-16,-2-16 0 0,-2-13 3 15,-4-23-9-15,-3-27-4 16,-8-25-2-16,-8-31 1 0,-13-27 3 16,-16-33-1-16,-17-35-5 15,-14-29-2-15,-6-27-9 16,-8-8-17-16,-1 6-26 15,2 12-30-15,3 15-38 0,10 21-21 16,6 25-10-16,10 23-7 16,11 33 28-16,7 33-97 15</inkml:trace>
  <inkml:trace contextRef="#ctx0" brushRef="#br0" timeOffset="16324.22">19856 858 317 0,'-16'-25'114'0,"8"2"-61"16,8-1-37-16,24-1-9 16,30-4-3-16,31-7 4 0,32-5 4 15,29-3-6-15,21-2-3 16,10 6 1-16,7 11-5 15,-9 4 0 1,-13 17-1-16,-7 8 3 0,-13 21 1 16,-9 15 3-16,-15 26 9 15,-20 19-1-15,-21 20-1 16,-29 37-1-16,-27 34 2 16,-21 31-5-16,-32 26 6 15,-14 6-5-15,-1 2 2 0,-4-8-4 16,12-15-6-16,13-10 4 15,15-7-1-15,14 2-2 16,19 3-1-16,10-3 0 16,17 1-3-16,16-8 6 15,12-9-7-15,13-4 4 0,7-12-1 16,4-13 0-16,1-12-3 16,-5-2 5-16,-3-2 1 15,-9 0 6-15,-12 4 2 0,-12 10 1 16,-10 2 5-16,-5 0 0 15,-2 1 1-15,5-1 5 0,10 1-10 16,6-4-1-16,6-5-6 16,11 1-5-16,3-9 3 15,5 2-3-15,4-6-6 16,7-4 9-16,13 0-2 0,7 4-4 16,4 8-2-16,10 14 5 15,-1 11-1-15,-4 15 8 16,126 225 29-16,-134-190-18 15,-4 3-9-15,-8 4-9 16,-2 3 1-16,-6-3-1 0,-6-9 4 16,-9-10-11-16,-11-5 9 15,-10-13 0-15,-10-4-5 0,1-5 4 16,-3-7 1-16,-6-3-6 16,-3-10 0-16,4-3 4 0,-5-9 0 15,-4-3 1-15,-7-5 0 16,-4 0 0-16,-12-3 3 0,-14 3-4 15,-3 1 13 1,-29 2 6-16,-24 1-2 0,-19 2-8 16,-26 2 5-16,-23 1 3 15,-21 0 12-15,-21-4 23 0,-16-1 17 16,-16 1-15-16,-16 2-10 16,-16 2-14-16,-13 0-13 0,-12 3-2 15,-8 8 7-15,-12 5 8 16,-8 1 2-16,-8 2 1 0,-6 5-9 15,-10 1-5-15,-2 3 6 16,-13 3 14-16,-4 5-6 16,-8 2 3-16,7 1-6 15,3 1-11-15,5-4 3 0,11 0-8 16,8-12-6-16,9-7-4 16,11-14-7-16,10-8-12 0,8-4-4 15,2-7-1-15,1-8-9 16,-3-14-2-16,-7-3-2 0,-4-8 1 15,-11 0 4-15,-2-5 6 16,-5-3 9-16,-3-5 10 16,3-4 8-16,8-8 0 0,8-6-11 15,9-10 4-15,3-17 1 16,8-11 1-16,4-17 2 0,1-12-2 16,-6-12 1-1,-6-5 4-15,-8-7-6 0,-7-4 3 16,2-6 6-16,5 1 2 15,6-6-5-15,15-14 4 0,5-9 6 16,10-14-7-16,4-14 0 16,4-20-7-16,3-20 6 15,-2-12-6-15,-3-18 3 0,5-16 3 16,5-15-4-16,5-16 0 16,2-22 0-16,1-15-2 15,5-14 4-15,-1 0-2 16,4 2-6-16,0-1 2 15,7-3 6-15,11-14-6 0,5-16 4 16,7-14-6-16,5 0 3 16,14-2 7-16,12 4-5 15,8 1-1-15,8-4 6 16,12-8-3-16,13-1-3 16,12 12-2-16,7 13 6 0,10 8-6 15,11 6-5-15,5-7-1 16,6-11-2-16,2-4 4 15,3 8 4-15,1 13-3 16,3 6 2-16,0 2-2 16,12-4 4-16,25-13-9 15,9-17 13-15,23-4-12 16,30 2-6-16,28-3 8 16,19-1 3-16,8-10-9 15,-2 1 7-15,-2 7 2 16,-3 22-5-16,-10 26-8 15,1 18-8-15,-1 16-7 0,-4 5-2 16,5-10 4-16,18-19 4 16,31-21 6-16,37-12 3 15,36 5 7-15,28 4 4 16,13-7-2-16,10 2 3 16,10 2-1-16,15 1-1 15,14 22-5-15,0 25-2 16,-8 27 6-16,-13 17-3 15,5 15 3-15,27 13 0 16,38 14-1-16,20 14-4 16,-2 17-16-16,-2 20-36 15,0 17-22-15,8 12-3 16,-3 16 14-16,-15 0 19 16,-17 4 19-16,-15 0 21 0,0-3 3 15,4-5 6-15,7 0 2 16,-7 9-1-16,-10 11 2 15,-18 33 1 1,-11 0 0-16,-1 0 0 0,-3 0 2 16,-5 12-1-16,-8 32-16 15,-7 2 1-15,-16-6-1 16,-10-7 8-16,-7-5 0 16,-23 5-3-16,-25-5 7 15,-25 4 6-15,-18 2-2 16,-12-6 4-16,-16-4-3 15,-13-3 4-15,-9-5-4 0,-7-8 5 16,-6-8-7-16,-1 0 2 16,-7 0-2-1,-4 0 5-15,-10-4-4 0,-12 0-2 16,-11 0 5-16,-12 4 2 16,-9 0 6-16,-7 0 1 15,-9 0-1-15,0 0-3 16,-5 0-1-16,-3 0-4 15,0 0 0-15,5 0-2 16,-2 0 3 0,3 0-3-16,-6 0 4 15,0 0 3-15,0 0 3 16,0 0 4-16,0 0 4 16,0 0 11-1,0 0 0-15,0 0-1 0,0 0 4 16,0 0-6-16,0 0-8 15,0 0-10-15,0 0-4 16,0 0 1-16,0 0-6 16,0 0-6-16,0 0-19 15,0 0-56-15,0 0-76 16,-14 12-139-16</inkml:trace>
  <inkml:trace contextRef="#ctx0" brushRef="#br0" timeOffset="17855.18">2086 3797 350 0,'-64'-114'157'15,"-15"17"-71"-15,-10 12-41 16,-12 16-16-16,-5 15-4 16,2 18 13-16,1 11-12 15,11 17-7-15,13 8-7 16,14 38-2-16,18 21 3 0,9 39 4 16,19 32-2-1,19 33 2-15,3 28-2 16,27 18-8-16,13 10-1 0,22 9 3 15,12 7 0-15,18 7-9 16,10-14 0-16,8-12 3 16,6-22-3-16,2-18 0 15,-2-21 0-15,-11-26-14 16,-15-23-59-16,-14-25-50 16,-19-23-28-16,-24-31-74 15</inkml:trace>
  <inkml:trace contextRef="#ctx0" brushRef="#br0" timeOffset="18320.96">1549 5922 404 0,'-57'-29'168'16,"21"1"-74"-16,17-4-49 16,19-8-25-16,11-14-12 0,22-11-2 15,21-8-6-15,14-9 2 16,14 2 1-16,-6 2-5 15,-2 9 0-15,-15 11 4 16,-5 9-2-16,-12 13 5 16,-16 12-3-16,-4 3 6 15,-5 10 16-15,-11 1 15 16,-1 10-12-16,-5 0-15 16,0 0-4-16,3 10-5 15,11 9-1-15,6 9-1 16,11 14 2-16,15 2-4 15,5-2 1-15,10-7 2 0,1-1-4 16,3-18 0-16,-5-16-2 16,-3 0 4-16,-4-16-6 15,-8-18 8 1,-17-10-1-16,-7-14 2 0,-18-3-3 16,-9 1 2-16,-12 6 30 15,2 14 3-15,4 7-11 16,1 13-8-16,3 8-14 15,8 12-6-15,11 24 4 16,6 9 4 0,11 8-7-16,4 11-10 15,6 2-43-15,-3-1-102 0,-2-13-95 16</inkml:trace>
  <inkml:trace contextRef="#ctx0" brushRef="#br0" timeOffset="18669.66">2895 4538 374 0,'3'-37'186'0,"5"21"-90"15,1 16-49-15,-1 12-19 16,3 16-8-16,3 15-6 16,2 4-2-16,-6 3-5 15,4-2-1-15,-3-4-3 16,-2-10 0-16,-1-10-3 15,-3-13 8-15,-2-11-3 0,-3-11-9 16,0-25-9-16,0-21-5 16,7-16 6-1,7-8 11-15,2 2 1 16,4 15-1-16,4 14 3 0,1 22 0 16,8 16 8-16,-1 12-5 15,4 23 3-15,1 11-4 16,-1 6-6-16,1 4-8 15,-6-7-44-15,-2-8-38 16,-4-17-19-16,-5-24-64 16,-4-24 17-16</inkml:trace>
  <inkml:trace contextRef="#ctx0" brushRef="#br0" timeOffset="19035.87">3511 3964 147 0,'0'-53'225'0,"0"16"-103"16,0 9-64-16,0 8-33 0,0 4-12 15,0 3-2-15,0 4-5 16,0 2 1-16,0-2-4 16,0-3 3-16,0-7-7 15,0-15 1-15,0-1 1 16,0-6 11-16,-11 4 13 16,-3 12 1-16,3 9-7 15,-2 16-10-15,2 8-3 16,-6 30 3-16,1 18 8 15,5 21-7-15,11 17 7 16,8 4-5-16,15 0-2 16,19-9-4-16,14-12-3 15,9-11-1-15,3-14 1 16,2-15-2-16,-5-9 1 0,1-12-5 16,-10-16 4-16,-4 0-1 15,-8-7 2-15,-6-10 2 16,-13-11-31-16,-9-13-30 15,-8-21-13-15,-8-19-23 16,-13-25-66-16,-7-20-22 16</inkml:trace>
  <inkml:trace contextRef="#ctx0" brushRef="#br0" timeOffset="19269.8">3831 2784 102 0,'-32'-114'261'0,"1"16"-111"0,-3 20-59 16,11 20-30-16,7 14-17 15,3 16-14-15,0 11-16 16,13 17-4-16,9 33-1 16,19 29 18-16,14 35 23 15,18 29-12-15,18 31-4 16,11 16-21-16,7 18-7 16,5 1 1-16,7-9-6 15,-12-15 2-15,-6-25-16 16,-14-27-19-16,-14-22-73 15,-21-29-38-15,-25-24-77 16</inkml:trace>
  <inkml:trace contextRef="#ctx0" brushRef="#br0" timeOffset="19585.25">3949 3765 140 0,'-44'-41'230'15,"12"8"-110"-15,20 2-59 16,15-2-33-16,19-8-14 0,18-9-9 15,12-2-1 1,14-4-3-16,2-2 4 16,2 5-4-16,-6-3 0 15,1 2 0-15,-3 6-1 0,-14 3 9 16,-8 9 18-16,-6 11 12 16,-11 8 7-16,-7 4 0 15,-2 6-11-15,-6-2-16 16,-1 9-9-16,1 9 2 15,9 11 4-15,11 8 3 16,4 14-10-16,6 2-4 16,2 10 1-16,5 6-12 15,-5 1-7-15,-3-8-57 16,-9-13 70-16,-8-11-279 16,-12-29-261-16</inkml:trace>
  <inkml:trace contextRef="#ctx0" brushRef="#br0" timeOffset="19744.83">4469 2567 576 0,'-64'-69'128'15,"7"13"-61"-15,8 15-38 0,9 8-17 16,7 9-10-16,13 8-13 16,4 6-12-1,16 10 1-15,0 14-9 16,16 6-62-16,7 4-145 15</inkml:trace>
  <inkml:trace contextRef="#ctx0" brushRef="#br0" timeOffset="20051.39">4721 2567 21 0,'22'26'16'0,"-8"6"8"15,4 13 70-15,2 7 114 16,7-2-91-16,8 2-54 15,4 2-14-15,9-10-15 16,9-2-10-16,5-11-6 16,-6-10-3-16,-2-21 0 15,-11 0 10-15,-5-12 2 0,-14-13-2 16,-12-12-3-16,-12-8 10 16,-16 1-2-16,-9 2-11 15,-16 10-7-15,-8 8-12 16,-7 12-5-16,-4 12-6 15,-1 0-2-15,4 12-17 16,8 5-24-16,9 3-26 16,7-1-68-16,8-1-103 15</inkml:trace>
  <inkml:trace contextRef="#ctx0" brushRef="#br0" timeOffset="20415.58">5094 2482 402 0,'30'-48'170'16,"-6"6"-81"-16,1 14-43 16,-6 11-19-16,2 14-2 15,7 16-5-15,9 19 5 16,8 15-8-16,6 20 0 0,4 7-10 16,-6 0 3-1,-9-15-6-15,-9-9-4 16,-5-10 5-16,-10-16 13 15,-13-14-5-15,-3-27-6 16,-11-24-9-16,-5-25 4 0,-2-27-2 16,7-34-3-16,11-19 1 15,0-8 8-15,11 15 13 16,10 24-12-16,0 30-5 16,10 27-1-16,15 32 10 15,6 26-9-15,18 31 1 16,11 26 2-16,7 29-2 15,7 24-3-15,-6 20-15 16,-7 17-59-16,-14 7-103 16,-11 5-131-1</inkml:trace>
  <inkml:trace contextRef="#ctx0" brushRef="#br0" timeOffset="21066.52">1936 8076 437 0,'-77'45'198'16,"7"-12"-82"-16,17-14-64 15,21-7-32-15,16-16-14 16,29-32-9-16,44-50 6 16,56-60-2-16,71-57-7 15,62-67-5-15,68-63-22 16,62-50 13-16,43-20 8 0,19 1 8 15,5 7 6 1,4 8 18-16,-12 15 21 0,-30 27 4 16,-32 26 8-16,-38 36-7 15,-48 34-3-15,-47 34-3 16,-41 39 5-16,-45 38-1 16,-36 33 18-16,-33 23 16 15,-28 25-1-15,-20 16-23 0,-20 13-19 16,-14 11-29-16,-12 10-34 15,-14 7-30-15,-19 24-31 16,-18 16-2-16,-26 22-4 16,-19 27-44-16,-22 27-51 15,-18 21-58-15,-17 21-246 16</inkml:trace>
  <inkml:trace contextRef="#ctx0" brushRef="#br0" timeOffset="21615.39">2676 8862 209 0,'0'0'290'0,"0"0"-115"15,0 0-51-15,0 0-54 16,4-6-44-16,7-1-19 0,9-6 0 15,10 6-5 1,5 2-2-16,11 5 2 16,6 12 0-16,8 14 1 15,10 10 5-15,4 8 0 0,2 13-1 16,1 0-1-16,-4-4-5 16,-5-8 3-16,-11-12 2 15,-11-9 4-15,-10-6 10 16,-6-18 17-16,-12 0-6 15,-1-25-9-15,-4-21-6 16,-13-14 2-16,0-26-4 16,-8-16-4-16,-8-12-2 15,-1-1-8-15,2 7 0 16,-2 9-10-16,4 18-63 16,4 9-75-16,9 10-21 15,0 5-42-15,0 9-24 0</inkml:trace>
  <inkml:trace contextRef="#ctx0" brushRef="#br0" timeOffset="22380.61">4048 7864 378 0,'0'-8'198'0,"-9"8"-92"15,-2 0-51-15,-6 0-24 16,1 12 1-16,-4 13-7 15,-1 11-9-15,5 14-5 16,4 14-2-16,12 14 5 16,0 3-2-16,12-8-11 0,13-4 2 15,7-12 1-15,4-12-2 16,4-17-8-16,-2-10 2 16,-6-18-3-16,-4-13 4 15,-11-20 3-15,-10-20-5 16,-7-16 4-16,-21-13 18 15,-7 1 22-15,-7 7 47 16,-3 18 9-16,11 15-27 16,2 7-34-16,9 15-14 0,4 3-16 15,4 8-10-15,8 8-5 16,0 0-1-16,12 8-3 16,4 8-15-16,12 3-38 15,9 8-56-15,-1-8-33 16,2-7 9-16,-6-12-2 0,-4 0 9 15,-9-8 14-15,-5-12 22 16,-3-10 41-16,-6-5 28 16,-5-5 35-16,0-1 103 15,0 7 134-15,0 11-55 16,0 6-67-16,0 6-48 16,0 2-40-16,0 9-9 15,0 0 0-15,0 0-10 16,16 16 5-16,8 8 4 0,18 9-5 15,1 8-1-15,3-1-5 16,-2-3 4-16,-7-7-3 16,-9-11-4-16,-7-7 0 15,-10-12 14-15,-8 0 3 16,-3-8-12-16,-11-20-7 16,-4-21-6-16,-2-21 4 15,0-11 2-15,9-4 0 16,16-115-6-1,4 160 3 1,4 11 3-16,58-4 36 31,-50 33-23-31,-3 0 0 16,-4 0-1-16,-6 0-10 0,-7 0-2 16,-4 8 0-16,0 0-51 15,0-8-46 1,0 0-206-16,3-16 97 15</inkml:trace>
  <inkml:trace contextRef="#ctx0" brushRef="#br0" timeOffset="22547.86">4795 7095 131 0,'16'-17'229'0,"-5"5"-95"16,-2 12-57-16,4 0-18 16,3 17-24-16,0 2-3 15,4 10 1-15,4-1-15 16,6 4-3-16,-3 5-8 0,2 1-3 15,-1-2-4-15,-3 1-14 16,-4-5-52-16,-7-4-46 16,0 0-98-16</inkml:trace>
  <inkml:trace contextRef="#ctx0" brushRef="#br0" timeOffset="22700.05">4458 6931 739 0,'-50'-48'138'0,"10"15"-102"16,13 10-79-16,5 5-31 15,6 6-4-15,16 4-18 0,0 8-46 16,13 0-72-16</inkml:trace>
  <inkml:trace contextRef="#ctx0" brushRef="#br0" timeOffset="23129.76">5473 6514 406 0,'-12'-11'259'16,"-10"11"-131"-16,4 0-62 15,-7 17-38-15,0 9-15 16,1 5-3-16,8 10 0 15,3 7-10-15,13 6 2 16,0 3 1-16,8-5-1 16,13-3-2-16,6-8-5 15,12-8-13-15,-4-13-22 0,3-20-20 16,-3-3-1-16,-2-23-4 16,-9-15 7-16,-11-18 7 15,-13-15 29-15,-8-4 21 16,-13-3 23-16,-6 8 34 0,2 16 22 15,4 16-29 1,5 8-31-16,4 14-12 0,12 10-6 16,0 9 4-16,3 25 0 15,14 11-6-15,12 14 5 16,10 7-3-16,12 3 0 16,-3-2-3-16,0-10-4 15,-8-12-50-15,-7-19-30 0,-9-22-118 16,-11-23-3-16</inkml:trace>
  <inkml:trace contextRef="#ctx0" brushRef="#br0" timeOffset="23545.64">5425 5376 436 0,'-26'-56'221'0,"10"18"-122"15,7 24-49-15,9 14-25 16,14 35-12-16,11 30-7 0,7 29 6 15,16 28-8-15,13 16-2 16,7 9 0-16,6-4 2 16,-4-16 0-16,-10-19-3 15,-3-22-3-15,-12-16 2 0,-14-21 4 16,-6-12-2-16,-11-18 9 16,-12-19-9-16,-2-7-6 15,-11-26-11-15,-2-24 5 16,1-29-6-16,4-16 9 0,8-3 13 15,0 3-8 1,17 17-6-16,10 16 0 0,6 19 4 16,7 22 3-16,4 28 2 15,2 16-2-15,-10 25 2 16,-6 19 4-16,-20 17 0 16,-10 14 3-16,-8-1-5 0,-7-5-2 15,-5-8-3-15,-5-8 3 16,6-12 0-16,-2-13-4 15,4-15-1-15,1-12-38 16,-4-17-94-16,0-12-85 16,-8-17 3-16</inkml:trace>
  <inkml:trace contextRef="#ctx0" brushRef="#br0" timeOffset="24293.9">5924 5043 487 0,'-8'-53'158'16,"8"16"-63"-16,-8 13-44 15,8 7-25-15,0 10-5 16,0 2-4-16,0 5-6 16,0 0-7-16,0 7-4 15,8 19 2-15,8 15 5 16,8 11 0-16,9 19-2 0,8 6 1 15,10 12-3-15,7 4-1 16,2 2 0-16,5-9 1 16,0-11 2-16,0-9-5 15,1-13 1-15,-1-8-1 0,-5-13 1 16,-3-7-3-16,-13-13-1 16,-2-12 0-16,-11 0 9 15,-6-28-11-15,-7-21-2 16,-7-28 3-16,-11-18-3 0,0-14 1 15,-21-10-1 1,-3 2 6-16,-7-2 5 0,-4 13-5 16,-1 9 14-16,-1 19 8 15,6 21 6-15,-1 16-8 16,2 17-15-16,3 17-3 16,-3 14 1-16,7 21 0 0,3 22-1 15,6 19 1-15,14 17 9 16,18 11-1-16,5 6-7 15,18-11 1-15,13-9 2 16,3-14-1-16,8-22-6 0,6-13-2 16,2-25 3-1,6-23 1-15,-3-17-1 0,-2-23-7 16,-9-18-3-16,-13-19 10 16,-16-15-11-16,-15-13-3 15,-21-7 3-15,-16 0 8 0,-9 1 6 16,-15 11 13-16,-5 12 10 15,-3 16 11-15,2 18-10 16,7 14-9-16,10 18-3 16,7 7-6-16,16 10-2 0,6 2 1 15,15 9-7-15,22 8 1 16,28 12 4-16,20 17 6 16,21 14-1-16,8 15-4 15,4 14 4-15,-10 14 2 16,-13 9-13-16,-18 10-5 0,-29 18-12 15,-28 15-28-15,-28 16-50 16,-28 22-84-16,-24 10-81 16,-22 10-314-16</inkml:trace>
  <inkml:trace contextRef="#ctx0" brushRef="#br0" timeOffset="25375.84">3751 10791 528 0,'-96'11'151'15,"6"1"-59"-15,11 2-47 0,19-6-23 16,20-8-1-16,12 0 2 0,28-12-2 16,14-21-12-1,52-44-2-15,61-54-10 16,68-64 1-16,64-54 1 16,55-35-11-16,46-29-22 15,38-23 3-15,21-14 11 16,-5-12 15-16,-17 8 9 15,-27 20 35-15,-30 17 26 0,-30 25 23 16,-43 31-15-16,-44 37-31 16,-35 37-20-16,-41 37-10 0,-39 31-6 15,-26 34-4-15,-25 23 4 16,-21 22-3-16,-15 16-7 16,-21 15-19-16,-16 22-10 0,-25 19-44 15,-24 26-78-15,-25 22-26 16,-24 22-28-16,-16 16-13 0</inkml:trace>
  <inkml:trace contextRef="#ctx0" brushRef="#br0" timeOffset="25825.29">4348 11845 272 0,'17'-34'189'0,"-6"11"-86"16,-6 7-55-16,-5 8-25 0,0 8-3 15,0 0 8-15,3 12-5 16,5 19-1-16,8 23 3 16,9 27 14-16,11 25 5 15,13 24-10-15,7 17-8 16,10 12-5-16,4 8-10 15,-2-4-7-15,-2-13-6 16,-6-20 4-16,-11-23-26 0,-9-30-47 16,-10-20-33-16,-10-24-9 15,-12-33-45-15,-8-29-28 16</inkml:trace>
  <inkml:trace contextRef="#ctx0" brushRef="#br0" timeOffset="26075.17">4376 11967 533 0,'-40'-64'198'0,"7"14"-107"16,13 19-52-16,9 5-20 15,2 6-11-15,9 8-4 0,0 8-4 16,17 4 6-16,19 19-1 16,29 13 6-16,20 18 5 15,20 11-5-15,13 12 3 16,4 13-7-16,0-1-8 15,-4 1 9-15,-13-4-5 0,-12-14-4 16,-16-7-6 0,-12-8-21-16,-17-10-48 0,-14-13-26 15,-11-4-31-15,-9-14-61 16,-14-12-6-16</inkml:trace>
  <inkml:trace contextRef="#ctx0" brushRef="#br0" timeOffset="26259.06">4953 13004 535 0,'-49'38'186'15,"13"-9"-83"-15,12-9-48 0,11-7-22 16,13-13-16-16,0-18-7 16,13-14-8-16,14-20-2 15,11-14-4-15,11-3-3 16,3-5-46-16,-3 3-63 15,-5 0-62-15,-4 2-77 16</inkml:trace>
  <inkml:trace contextRef="#ctx0" brushRef="#br0" timeOffset="26673.73">5439 12138 374 0,'0'-12'338'15,"0"4"-141"-15,0 4-105 0,0-1-45 16,0 5-21 0,6 0-7-1,2 0-8-15,3 13-7 0,11 7 4 16,5 9 6-16,6-1-5 16,4 1-4-16,-1-1 2 15,-4-8-2-15,-7-4-1 16,-8-4 1-16,-6-12 2 0,-3 0 1 15,-8-7-6-15,0-14-3 16,-19-15 1-16,-6-14-11 16,1-10 4-16,-1-13 4 15,6 4-2-15,10 7 1 16,9 14 2-16,3 6 2 16,14 13 10-16,8 10 10 0,7 7 0 15,4 12-5-15,1 0-2 16,-5 0-6-16,-4 0-7 15,-3 0 1-15,-5 8-38 16,-3 0-80-16,-5-8-58 0,-4 9-29 16,-8-9-38-16,0 0 24 15</inkml:trace>
  <inkml:trace contextRef="#ctx0" brushRef="#br0" timeOffset="26857.04">5911 11466 369 0,'0'-12'263'15,"5"12"-124"-15,7 12-60 16,11 20-15-16,10 13 8 0,4 13 2 16,0 2-12-16,3-2-23 15,5-1-22-15,0-4-10 16,-2-9-16-16,-2-7-32 16,-8-13-88-16,-12-4-61 0,-9-13-40 15,-12-7-43 1</inkml:trace>
  <inkml:trace contextRef="#ctx0" brushRef="#br0" timeOffset="27028.82">5478 11007 760 0,'-53'-34'273'0,"16"11"-142"16,9 2-71-16,7 1-40 15,8 5-18-15,5 2-26 16,8 1-96-16,0-5-48 15,0-3-6-15,5-5-16 0,6-3-21 16,2-1 36-16</inkml:trace>
  <inkml:trace contextRef="#ctx0" brushRef="#br0" timeOffset="27256.18">5663 10363 167 0,'21'-17'252'0,"-4"6"-106"16,-6 3-70-16,2 8-34 15,3 0 1-15,9 24 45 16,10 17 34-16,15 20-18 0,10 13-40 0,13 6-27 16,9 7-17-1,4-2-6-15,-2-4-6 16,-7 0-8-16,-4-8 6 16,-3-7-9-16,-13-8-10 15,-9-14-32-15,-11-7-67 0,-9-10-44 16,-12-2-47-16,-3-8-48 15,-13-1-154-15</inkml:trace>
  <inkml:trace contextRef="#ctx0" brushRef="#br0" timeOffset="27420.48">6134 11202 548 0,'-28'-6'186'16,"8"-1"-105"-16,4 0-71 15,16-9-17-15,0-10 7 0,0-2-2 16,8-8-17-16,9-14-54 16,2-7-75-16,10-8-68 15</inkml:trace>
  <inkml:trace contextRef="#ctx0" brushRef="#br0" timeOffset="27805.39">6147 9986 438 0,'-36'-34'268'0,"3"10"-134"16,9 3-77-16,11 9-27 0,5 3-22 16,8 9 5-1,8 33 22-15,24 24 7 0,18 29-3 16,15 21-7-16,8 6-13 16,-5-3-2-16,-3-8-11 15,-3-17 3-15,-9-20-4 0,-13-11-2 16,-7-19-2-16,-9-5-1 15,-4-14 2-15,-4-16-11 16,0-5 4-16,1-23-17 16,-1-29-9-16,1-29 8 0,-1-16 9 15,-3-7 12-15,1 11 8 16,8 17 1-16,-3 14 7 16,5 23 17-16,1 16 0 15,4 16 1-15,4 12-2 16,-1 0-4-16,1 12-16 0,-2 4 3 15,1 5-14-15,1-6-14 16,-1-2-40-16,6-13-71 16,3 0-80-16,-2-8-73 0,-2-4-2 15</inkml:trace>
  <inkml:trace contextRef="#ctx0" brushRef="#br0" timeOffset="29020.51">7021 9708 110 0,'0'-8'229'16,"0"0"-61"-16,0-1-71 16,0 1-36-16,0 5-28 0,0-2-7 15,7 5 16 1,10 0 31-16,10 16-9 0,14 14-8 16,7 5-18-16,2 11-18 15,2 2-3-15,-2 1-4 16,-10-8-9-16,-8-9 2 0,-8-8-2 15,-7-7 1-15,-9-17-1 16,-8 0-13-16,0-11-20 16,-16-19 4-16,-4-15-4 0,-9-16 6 15,1-16 7-15,0-12 6 16,2-5 10-16,7 8-4 16,2 18 4-16,6 13-3 0,11 19 0 15,0 16 13 1,11 20 14-16,14 16 8 0,12 16-9 15,3 22-7-15,0 3-7 16,-4 0-1-16,-2-5-8 16,-6-9 8-16,-8-15-4 0,-3-13 1 15,-5-6-11-15,-4-18-20 16,-8-15-6-16,0-16 8 0,0-18 7 16,-12-6 10-16,-4-10 2 15,4 0 2-15,-2 10 0 16,3 11 6-16,11 16-1 15,0 13-1-15,0 7 3 0,0 13 5 16,16 4 4-16,9 17 7 16,7 7 1-16,9 4-13 15,8-3-2-15,0-4-2 0,-5-5-11 16,-1-16-12-16,-4 0-12 16,-7-12-15-16,-4-9-10 15,-5-15-8-15,-6-9 1 0,-17-12 20 16,0-9 19-16,-25 1 8 15,-10-8 12-15,-9-4 11 0,-2 4 17 16,-2 6 21-16,3 20 30 16,5 9-7-16,4 14-21 15,10 13-20-15,9 11-4 0,17 32-4 16,0 13-7-16,17 9-6 16,12 2-4-16,15 1 2 15,10 0-1-15,6-9 4 16,5-11-6-16,0-13-1 0,0-8-27 15,-4-16-19-15,-4-4-1 16,-8-12-17-16,-5-13-19 0,-7-7-2 16,-13-9 4-16,-12-7-3 15,-12-10-3-15,-8-12 24 16,-12-6-12-16,-13-22 22 0,-7-20 15 16,-8-20 38-16,-5-25 53 0,-9-16 96 15,-3-1-25-15,5 17-3 16,6 24 15-16,10 29-29 15,6 28-12-15,10 26 0 16,9 19-31-16,11 22-26 0,8 31 11 16,19 36 11-16,23 42 6 15,14 30 4-15,9 32-25 16,12 15-14-16,8 2-15 0,2-12-10 16,-4-14 3-16,-1-18-8 15,-9-14-16-15,-2-25-35 0,-16-14-85 16,-9-18-67-16,-14-14-27 15,-12-11-16-15,-15-17-22 0</inkml:trace>
  <inkml:trace contextRef="#ctx0" brushRef="#br0" timeOffset="29302.97">8048 8263 417 0,'-45'-33'204'0,"12"5"-97"15,13 5-51-15,7 0-32 0,13 4-14 16,6-9-3-16,9-5-4 15,10-8 3-15,11-8-6 0,13-8-5 16,2-4 3-16,6-1 2 16,-3 2-3-16,-10 7 3 15,-2 12 1-15,-7 13 3 16,-2 8 6-16,-4 7 24 0,-1 13 14 16,4 20 5-16,1 17 3 15,4 16-5-15,2 12-4 16,4 9-14-16,-4-1-16 0,-2-3-9 15,-1-13 0-15,-7-10-4 16,-4-5-2-16,-1-10-14 0,-7-3-80 16,-6-8-97-16,-3-6-44 15,-8-6-56-15</inkml:trace>
  <inkml:trace contextRef="#ctx0" brushRef="#br0" timeOffset="29460.05">8198 7326 472 0,'-46'-41'212'16,"7"5"-107"-16,2 8-50 0,9 4-37 15,7 7-12-15,8 1-17 16,5 4-62-16,8 3-43 0,13 1-62 16,11 4-53-16</inkml:trace>
  <inkml:trace contextRef="#ctx0" brushRef="#br0" timeOffset="29768.97">8909 6969 202 0,'7'-38'214'0,"-7"2"-77"16,-7-1-49-16,-10 6-21 0,-7-3 2 15,-9 6 14-15,-3 7 11 16,-5 5 3-16,-4 16-2 15,4 13 6-15,0 18-17 0,10 24-10 16,5 20 8-16,15 16 5 16,11 11-17-16,16 7-21 0,13 1-22 15,11-8-6-15,13-8-4 16,7-17-16-16,11-12 4 0,-2-19-8 16,0-17-15-1,-1-18-30-15,1-11-52 0,-3-16-62 16,-6-13-81-16,-7-12-48 15,-12-7-39-15,-14-2 55 0</inkml:trace>
  <inkml:trace contextRef="#ctx0" brushRef="#br0" timeOffset="30035.21">9888 7856 193 0,'0'25'302'0,"-25"10"-75"16,-15 28-57-16,-25 34-55 0,-25 45-40 15,-32 46-25-15,-36 43-13 16,-45 58 4-16,-54 54 5 0,-51 43 31 16,-46 37 22-16,-34 33-15 15,-43 24-35-15,-25 9-9 16,14-13 1-16,27-20-17 0,47-30-9 15,47-40-42-15,44-47-124 16,34-37-234-16,31-41-67 16</inkml:trace>
  <inkml:trace contextRef="#ctx0" brushRef="#br0" timeOffset="35393.91">15186 2665 117 0,'-28'0'259'16,"0"0"-102"-16,-1 0-57 16,4 0-28-16,11 0-21 0,0 0 2 15,14 0 26-15,0 0 15 16,20 0-2-16,34-14-10 15,33-12-28-15,68-10-16 16,74-14-18-16,62-11-10 0,48-8-1 16,32-5-1-1,41-2-5-15,27-5-5 0,5-2-7 16,-6 9 3-16,-21 6 13 16,-12 7-3-16,-18 5-4 15,-34 2 5-15,-41 6-5 16,-48 8 6-16,-48 6 2 0,-50 10-4 15,-41 8 8-15,-34 3 62 16,-31 4 108-16,-24 7-13 16,-16 2-35-16,-12 0-9 15,-8 0-89-15,0-5-36 16,-8 5 0 0,8 0-132-1,0 0-120-15,0 0-34 16,14 0 12-16,9 7 28 0,13-7-20 15,10 0-21 1</inkml:trace>
  <inkml:trace contextRef="#ctx0" brushRef="#br0" timeOffset="35859.24">22504 1200 120 0,'0'-24'281'15,"0"5"-75"-15,0-3-51 16,0 6-55-16,0 4-45 0,0 0-18 16,0-1 7-16,0 5 15 15,0 0 20-15,0 4 7 16,0-1 0-16,0-2-5 16,0 7-13-16,0 0-13 15,-8 0-19-15,8 7-18 16,0 14 30-16,8 20 10 0,8 20-21 15,3 20-7-15,6 27-18 16,4 8-3-16,4 6-6 16,-4-4 3-16,-1-7-7 0,0-18-15 15,1-19-18-15,-10-23-18 16,-2-13-21-16,-5-19-58 16,-3-19-173-16,-9-19-68 15,0-31-1-15</inkml:trace>
  <inkml:trace contextRef="#ctx0" brushRef="#br0" timeOffset="36004.69">22694 814 536 0,'-23'-82'318'0,"-2"21"-138"0,5 11-91 16,3 15-48-16,9 10-22 16,8 5-9-16,0 8-21 15,0 3-36-15,0 9-46 16,12 9-33-16,12 8-86 0,10 2-77 15</inkml:trace>
  <inkml:trace contextRef="#ctx0" brushRef="#br0" timeOffset="36175.37">23175 1021 300 0,'19'50'211'16,"-7"-14"-72"-16,-4-4-66 15,0 0-36-15,-4-3-17 16,2-1-10-16,2 1-4 15,-5-4-6-15,5-5-6 0,4-3-28 16,-1-6-49 0,2-11-19-16,4-16-69 0,7-16-19 15</inkml:trace>
  <inkml:trace contextRef="#ctx0" brushRef="#br0" timeOffset="36424.91">23519 1078 90 0,'21'12'224'0,"-7"5"-95"16,0 3-54-16,-2-1-30 0,-4 11-22 15,6-6-10-15,-5 1-11 16,7-5 0-16,9-8-1 16,16-15-1-16,18-19-5 15,9-10 2-15,8-11 3 0,3-3 4 16,-6 1 5-16,-8 7 12 16,-9 10 3-16,-13 4 4 15,-5 8 0-15,-5 4 13 16,-5 12 2-16,-3 0-3 15,-7 0-20-15,8 16-10 16,-1 8-14-16,3 9-24 0,-4 8-115 16,-8 8-177-16</inkml:trace>
  <inkml:trace contextRef="#ctx0" brushRef="#br0" timeOffset="37191.19">19930 10871 744 0,'-71'12'537'0,"3"1"23"16,3-13-354-16,16 0-206 0,13 0 0 16,17 0 0-16,22-15 0 15,41-22 0-15,55-28 0 0,54-28 0 16,57-30 0-16,55-15 0 15,35-12 0-15,30-14 0 0,20-3 0 16,5 4 0-16,1 9 0 16,-16 2 0-16,-27 10 0 15,-20 13 0-15,-30 6 0 16,-19 13 0-16,-29 13 0 0,-29 11 0 16,-31 17 0-16,-33 12 0 15,-33 12 0-15,-20 12 0 0,-21 9 0 16,-15 7 0-16,-9 10 0 15,-12-2 0-15,-4 9 0 0,-25 0 0 16,-10 0 0 0,-6 12 0-16,-7 0-147 0,1 2-286 15,5 1 28-15,9 1 64 16,13 0 26-16</inkml:trace>
  <inkml:trace contextRef="#ctx0" brushRef="#br0" timeOffset="38537.25">25640 7969 488 0,'-37'-69'208'15,"-5"9"-49"1,5 11-71-16,4 13-46 0,10 10-21 15,6 7 0-15,5 2 18 16,12 5 13-16,0 4 11 0,0 8 17 16,0 28 47-16,12 26 13 15,13 27 34-15,3 25 28 0,5 20-59 16,8 12-143-16,4 0 0 16,-1-1 0-16,5-6 0 15,4-12 0-15,-1-14 0 0,-4-10 0 16,-2-14 0-16,-10-17 0 15,-7-14 0-15,-4-14 0 0,-11-11 0 16,0-6 0-16,-6-6 0 16,-8-16 0-1,-14-7 0-15,3-1 0 16,0-5 0-16,-1 4 0 16,-1-1 0-16,0 1 0 0,5 3 0 15,0 2 0-15,0 2 0 16,8 2 0-16,0-1 0 15,8 4 0 17,8-5 0-17,5-2 0-15,-1 3 0 0,-4-2 0 16,1 0 0-16,-1 1 0 16,0 0 0-16,-5 2 0 15,-3-2 0-15,6 1 0 16,-2-4 0-16,0-3 0 0,4-10 0 15,4-4 0-15,1-7 0 16,3-4 0-16,4-14 0 0,6-10 0 16,-3-10 0-16,-2-11 0 15,-4-5 0-15,-10-4 0 0,-7 6 0 16,-8 14 0-16,0 17 0 16,0 17 0-16,-12 11 0 0,-4 10 0 15,-4 15 0-15,3 0 0 16,0 19 0-16,8 14 0 15,9 3 0-15,0 2 0 0,9-2 0 16,16-3 0-16,9-5 0 16,5-8 0-16,10-7 0 15,10-13 0-15,-3-13 0 0,5-7 0 16,-9-4 0-16,-3-9-77 16,-13-4-76-16,-15-7 48 0,-13-1 36 15,-8 5 47-15,-21 2 22 16,-3 5 23-16,-4 14 22 0,-4 7-3 15,-5 12-6-15,0 0 1 16,6 16-12-16,-3-1-9 16,11 1-13-16,7-4-4 0,16 1-9 15,0 0-5-15,8-13-13 16,7 0-31-16,5 0-42 0,10 0-94 16,4-15-39-16,9-10-7 15,0-12 30-15,7-12 40 16,-2-8 40-16,-3-8 55 0,-5 0 56 15,-7 8 82-15,-4 12 16 16,-6 12 6-16,-7 9 28 0,-3 12-7 16,-5 18 3-16,0 28 3 15,1 18-3-15,2 18-10 0,10 14-5 16,9 8-13-16,1-3-7 16,6-8-29-16,2-7-15 0,3-17-11 15,-2-13-7 1,2-7-11-16,-3-16-6 0,-4-14 0 15,-5-7-12-15,-9-12 4 16,-10-11 4-16,-7-11 2 0,-4-11 5 16,-12-7 2-16,-7-5 2 15,-2-5-2-15,-1-2 5 0,-1 3 1 16,3-1 2-16,-3 9 2 16,1 1 1-16,2 7 1 15,3 8 6-15,1 9 1 16,1 3 21-16,2 8 22 0,0 10 43 15,2 1 31-15,3 6-11 16,-6 13-124-16,0 4 0 0,1 8 0 16,13 3 0-1,-8 29 0-15,8-32 0 16,0-6 0-16,8-3 0 0,5-3-25 16,-5-5-79-16,-2-8-9 15,-1 9-7-15,-2-9 3 0,-3 0 12 16,0 0 6-16,0-9-20 15,-11 1-53-15,0-5-46 0,-2 2-26 16,1-1-16-16</inkml:trace>
  <inkml:trace contextRef="#ctx0" brushRef="#br0" timeOffset="38821.18">27458 7665 494 0,'0'-36'254'0,"0"11"-44"0,0 17-84 16,11 16-31-16,15 29-20 16,7 27-9-16,10 22 0 15,10 21-9-15,4 6-12 16,0 1-8-16,-3-4-16 0,-3-5-5 15,-4-15-7-15,-8-12-26 16,-4-18-40-16,-1-11-57 0,-6-12-107 16,-3-17-54-16,-5-20-27 15,-8 0 24-15</inkml:trace>
  <inkml:trace contextRef="#ctx0" brushRef="#br0" timeOffset="39037.39">27668 7840 450 0,'-67'-102'260'0,"0"5"-10"16,19 7-72-16,11 7-60 16,22 6-49-16,22 8-7 0,21 13 11 15,23 15-5-15,14 20-3 16,14 21 6-16,11 36 10 0,-1 26-14 16,-11 16-2-16,-18 14-17 15,-18 7-23-15,-27-1-23 16,-15-1-39-16,-20-3-66 0,-12-8-111 15,-4-14-127-15,-7-7-7 16,9-8 28-16,-3-12 32 16</inkml:trace>
  <inkml:trace contextRef="#ctx0" brushRef="#br0" timeOffset="39619.56">30377 6199 568 0,'-134'-126'235'0,"-28"-8"-54"16,-28 0-91-16,-26 7-44 15,-20 14-31-15,-26 10-9 16,-35 23-6-16,-20 18 3 0,-20 29 0 16,-24 33 8-16,-30 45 13 15,-15 48 26-15,-801 490 194 31,831-294-157-31,27 48 5 0,36 45 11 16,-436 1663 186 15,893-1370-289-15,18-390 0-16,49-40 0 0,49-38 0 16,380 99 0-1,-262-216 0-15,29-46 0 0,15-44 0 16,17-49 0-16,17-58 0 15,-3-59 0-15,-7-65-58 0,-11-60-15 16,-16-47 26-16,-29-44 42 16,-41-41 11-16,-48-16 26 15,-60-5-14-15,-80-3-13 16,-82 3-26-16,-79 16-18 16,-91 41-52-16,-84 50-90 15,-65 47-94-15,-68 50-54 0,-65 50-46 16</inkml:trace>
  <inkml:trace contextRef="#ctx0" brushRef="#br0" timeOffset="40552.73">24546 119 363 0,'-40'-42'179'16,"-13"-2"-70"-16,-20 11-66 16,-21 33-37-16,-19 0-13 0,-17 0 0 15,-20 0 7-15,-17 0 0 16,-22 0 6-16,-26 0 6 15,-26 0-5-15,-16 69 0 16,-11 20 3-16,1 22 1 0,2 9 3 16,10 20-3-16,10 14 8 15,27 21 4-15,31 24 4 16,37 26 1-16,47 19 3 16,51 9 9-16,52 3 10 0,49-1-8 15,44-10-11 1,48-8-13-16,57-21-5 0,48-33 6 15,50-37-3-15,38-45-11 16,15-52-2-16,21-49-3 16,6-51-3-16,2-44 0 0,-12-36 10 15,-25-31 12-15,-32-32 0 16,-46-35-4-16,-43-32-1 16,-49-16-11-16,-52 1-6 0,-48 4 7 15,-46 10 2-15,-41 19-2 16,-41 23-9-16,-33 28-1 15,-35 34-19-15,-33 35 1 16,-33 38-18-16,-29 44-55 16,-11 41-76-16,-6 32-21 15,3 33-101-15</inkml:trace>
  <inkml:trace contextRef="#ctx0" brushRef="#br0" timeOffset="41500.78">23170 952 105 0,'-12'-20'182'0,"0"2"-44"16,12 6-51-16,-8 10-40 0,8 2-23 16,0 7-10-16,8 18-4 15,7 12 8-15,2 15 7 16,3 13-2-16,4 8-6 16,2 10-8-16,-3-6 0 15,-2-4-6-15,0-8 0 16,-6-16 2-16,-4-16-5 0,3-9 5 15,-6-12 12-15,0-12 18 16,-4-8-9-16,5-25-11 0,-1-16-14 16,-2-11 3-1,2-7-3-15,1 3 5 0,-1 8-5 16,0 10 7-16,-3 11-2 16,-2 9-8-1,1 9-3-15,5 17 6 0,4 0-2 16,2 13 2-16,5-1-1 15,1 6-4-15,0-4 0 16,-7 3 8-16,3-5-4 16,0-4-2-16,3-8 5 0,-1 8-6 15,11-8-5-15,3-3-4 16,7-10 3-16,7-7 6 16,1-1-1-16,-9 6 1 15,-10 2 6-15,-6 5 3 16,-7-1 9-16,-2 6-1 0,-7-1 5 15,1 4-8 1,-3 0-3-16,-5 0-4 0,0 0 2 16,0 0-3-1,4 0-4-15,4 0-2 0,0 0 6 16,4 0-3-16,4 0 0 16,10 0-6-16,5 0-5 0,6 0-5 15,-1-5-19-15,1 5-58 16,-6 0-87-16,-9 0-51 15</inkml:trace>
  <inkml:trace contextRef="#ctx0" brushRef="#br0" timeOffset="44499.81">19921 387 334 0,'-8'-34'167'16,"0"6"-62"-16,-1 7-51 15,9 6-29-15,-7 2-9 16,7 1-10-16,0 4 0 16,0 8 1-16,0 0-8 15,0 33 6-15,16 24 6 16,17 41 24-16,15 44 24 15,17 66 5-15,15 80-4 16,21 67-12-16,15 56-16 0,13 69-9 16,14 49-7-1,12 32-8-15,6 34-5 0,9 18 2 16,5 12-2-16,3 2-2 0,6 3-3 16,-1-11 2-16,4-19 6 15,3-19-3-15,-4-27 1 16,-2-42 1-16,-6-40-2 0,-3-36 1 15,-8-36 0-15,-4-30 3 16,-10-29-3-16,-8-24 3 0,-6-27 3 16,-12-29-2-16,-15-25-6 15,-9-24 3-15,-15-26 1 0,-15-20 2 16,-14-19 4-16,-16-20 1 16,-10-21-3-16,-13-21-1 0,-3-20-2 15,-9-20 1-15,0-12 0 16,-8-9-2-16,0-7 0 0,0-9 0 15,0-8 1-15,4 8 5 16,0-8 7-16,0 0 11 0,2 0 2 16,-3 0-4-16,3 0 1 15,7 0-10-15,4 0 6 16,4 0-2-16,1 0 4 16,15 0 7-16,13 0 1 0,18-12 11 15,25-21-17-15,38-19-8 16,44-26-14-16,49-37-5 0,51-35-15 15,49-37-20-15,46-36-10 16,37-36 3-16,23-22 1 0,25-15 16 16,11-23 17-1,3-9 12-15,-11-6 14 0,-8 8 38 16,-11 25 61-16,-25 30 57 0,-32 29 3 16,-34 38-179-1,-31 33 0-15,-36 30 0 0,-42 30 0 16,-39 25 0-16,-38 22 0 15,-32 20 0-15,-25 10 0 0,-27 15 0 16,-21 7 0-16,-17 3 0 16,-15-3 0-16,-25-5 0 15,-25-14 0-15,-18-23 0 0,-31-32 0 16,-28-32 0-16,-24-49 0 16,-21-51 0-16,-23-51 0 15,-25-54 0-15,-24-52 0 0,-17-60 0 16,-7-37 0-1,3-36 0-15,22-30 0 0,19-8 0 16,24 15 0-16,16 12 0 16,8 23 0-16,1 23 0 15,-5 34 0-15,-15 40 0 16,-12 37 0-16,-21 33 0 16,-20 22 0-16,-14 27 0 15,-1 23-53-15,-14 30 23 0,-7 27 12 16,-18 164 6-16,-12 36-14 15,-16 0-10-15,-7 0-18 16,-7 0-5-16,-17 0 11 16,-15 0 4-16,-25 0 7 0,0 0 13 15,-2 0 7 1,-3 0-2-16,-10 0 3 0,-2 0 2 16,11 64 1-16,20 26-4 15,26-5 6-15,19-3 2 16,20-14 5-16,29-6-1 15,28-10 5-15,33-6 5 16,37-9-9-16,32-4 6 0,28-8-9 16,25-9 8-16,21-5 0 15,20-3 0 1,14-8-7-16,14 0 6 0,3 9 0 16,5-9 1-16,8 0 3 15,-8 0-3-15,8 0-5 16,0 0 0-1,0 0 1-15,0 0 9 16,0 0-11-16,0 0 7 16,0 0 3-1,0 0-4-15,0 0 0 16,0 0-4 0,0 0-1-16,0 0 5 15,0 0 6-15,0 0-6 31,0 0 0-15,0 0-3-16,0 0 3 0,0 0 5 16,0 0-8-16,0 0 6 15,0 0-5-15,0 0-1 16,0 0-2-16,0 0 0 16,0 0-4-16,0 0-13 15,0 0-28-15,0 0-68 0,0 0-92 16,0 12-44-16,0-12-91 15</inkml:trace>
  <inkml:trace contextRef="#ctx0" brushRef="#br0" timeOffset="44994.62">19729 748 578 0,'-11'-28'143'0,"11"4"-80"16,8-1-46-16,17 0-17 16,15 6 4-16,6-6 1 15,6 0 0-15,0 6 11 16,5 2 3-16,16-4-1 15,37 2-2-15,57-11-6 0,62-14 0 16,60-13 1-16,86-9-7 16,72-7-3-16,48-8-4 15,37 0-3-15,32 12 4 16,-4 69-6-16,-15 0 4 16,-13 0 2-16,-15 0 4 0,-22 0 5 15,-42 0 8-15,-33 0 1 16,-35 0 3-16,-32 0 1 15,-36 0 0-15,-37 0 2 16,-48 0-12-16,-46 0-2 16,-44 0-3-16,-40 0-1 15,-28 0 5-15,-27 0 1 16,-13 0-5-16,-17 0-14 16,-9 0-24-16,-8 0-4 0,-30 0-19 15,-18 0-102-15,-29 0-99 16</inkml:trace>
  <inkml:trace contextRef="#ctx0" brushRef="#br0" timeOffset="45260.53">28489 0 353 0,'-13'0'215'0,"-2"0"-84"16,7 0-82-16,8 0-55 15,15 0 3-15,23 0 15 16,13 0 6-16,15 0 7 16,4 0-5-16,-2 126-11 15,0 367-6-15,3 52-10 16,-6 48-26-16,0 26-72 15,0-11-179-15</inkml:trace>
  <inkml:trace contextRef="#ctx0" brushRef="#br0" timeOffset="45928.26">29258 236 22 0,'-22'-82'24'0,"6"5"-16"16,0 6-18-16,0 65-6 16,-1 6 7-16,-6 0 9 15,-2 0 18-15,0 0 69 16,9 0 105-16,3 0-86 16,13 0-22-16,0 0-36 0,0 0-25 15,13 0-7 1,16 0-2-16,23 0 14 15,21 0 17-15,24 119 14 16,18 128-16-16,15 78-23 0,8 70-17 16,12 48-9-16,0 38-42 15,-9 24-139-15</inkml:trace>
  <inkml:trace contextRef="#ctx0" brushRef="#br0" timeOffset="50435.94">19110 1323 410 0,'-173'-115'121'15,"-163"-108"11"1,174 121-100-16,12 13-11 16,12 3 24-16,12 5-18 15,15 3-1-15,15 0 9 0,11 6 10 16,12 6-2-16,8 2-13 15,8 1-2-15,3 7-10 16,7 8-7-16,1-2-2 16,1 4-1-1,-3 40-1-15,-9 6-3 0,-5 0-4 16,-11 0 6-16,-15 0-6 16,-17 0 2-16,-17 0-4 15,-21 0 5-15,-19 0 1 16,-13 0-4-16,0 0 4 15,-3 0-6-15,0 0 3 16,-6 0-4-16,-10 0 6 16,-22 0-1-16,-24 0-4 15,-19 0 3-15,-5 0 1 16,3 0 2-16,13 0-2 16,6 0-4-16,-2 0 1 15,-12 0 4-15,-17 0-2 16,-10 0 5-16,3 0-5 15,11 0-4-15,10 0 4 16,2 0 0-16,-6 0 2 16,-9 0-6-16,-8 0 5 0,0 0-2 15,16 0-1-15,23 45-1 16,23 2 6-16,14-1 0 16,13-6-2-16,4-2-3 15,-3-5 2 1,-5-2-3-16,-8-3 6 15,-9 2-3-15,5 2 1 16,9 5-4-16,20 0 4 16,12 8-2-16,11 3-1 15,13 4 2-15,7 3-4 16,4-3 3-16,3 0-4 16,-15-2 10-16,-16-2-3 15,-14-3-2-15,-18 0-1 16,0-5 2-16,12-7-2 15,13-4 1-15,19-5-1 16,14-8 1-16,15-4 4 16,12-3-2-16,9 3-7 15,-1 0 1 1,-8 4 3-16,-3 4 3 16,-5 6-3-16,-11-3 3 15,-6 1-3-15,-3 5 0 16,-4-1 0-16,4 6-2 15,1 6-3 1,7 13 6-16,4 13-1 16,3 6 5-16,10 13-8 15,3 5 3 1,5 0 1-16,0 8-5 16,-2-1 4-16,-1 5 1 15,-2-4 0-15,-3 4-5 16,-10-1 3-16,-6 0 5 15,-5-2-6-15,-1-9-2 16,11-9 3-16,6-8-1 16,-1 4 3-1,5 8-2-15,5 14-1 16,4 11 1-16,15 7-3 16,10 9 5-16,2 9-2 15,1 8-3-15,5-5 3 16,6-3-3-16,6-14 4 15,2-2-3-15,3-10 1 16,1-10 5-16,10-5-3 16,2-9-1-16,2-5 2 15,4 2 2-15,-1-4-3 16,5-6-1-16,-1-2-1 16,10-8 1-16,2-2-1 15,1 1 3-15,3 8-4 16,2 18 1-16,-3 7 0 15,3 10 2-15,0 2 3 16,-2 0-2 0,-3-4-3-16,-1-10 4 15,6-8-5-15,-3-13 4 16,3-5-4-16,2-9 1 16,9 5 3-16,-12 3 2 15,4 4-6-15,-3 4 3 16,-3 4-2-16,3 0 5 15,-3-8-5-15,7-3 0 16,7-2 4-16,-8-2-4 16,8-2 2-16,0 2 4 15,0 7-6-15,0 12 0 16,8 18 2-16,5 14 4 16,3 17-11-16,1 14 11 15,-3 1-3-15,3 7 4 16,3-2-8-16,5 1 9 15,3-5-5-15,4-4 2 16,6 1-2-16,3 9 1 16,7 17 3-16,8 31-4 15,9 25 3-15,8 10-4 16,8 5 4 0,9-3 5-16,8-2 4 15,3-3 4-15,8 10 2 16,10 9-4-16,2 17-4 15,9 10-1-15,3-8-7 16,6 1 9-16,4-17-5 16,-1 1 0-16,-3 6 4 15,-6 11-8-15,-7 12 9 16,-4 1 4-16,0-3-9 16,-1-10 10-16,6-4 1 15,9 1-6-15,11 4 2 16,3-4 2-16,8-9 3 15,5-11-6-15,-3-18 7 16,-2-14 2-16,0-18 4 16,-8-16 1-1,0-8-5-15,-4-11 3 16,1-7 17-16,11-2-8 16,16-4 5-16,14-8-10 15,5-5-10-15,8-7-6 0,-3-9-6 16,-7-12 0-16,-9-5 7 15,-7-7-8-15,-12-8 7 16,-5-10 4-16,-1-6 7 16,15-5 15-16,18-4-8 15,17-8 2-15,8 0-8 16,2-4-8-16,-6-12-6 0,-13-41-5 16,-8 0 2-1,-10 0 9-15,-9 0-3 0,-2 0 27 16,-2 0-19-16,-5 0-22 15,1 0 0-15,1 0 0 16,-3 0 0-16,-2 0 0 0,-1 0 0 16,-3 0 0-16,-5 0 0 15,-5 0 0-15,1 0 0 16,-4 0 0-16,5 0 0 16,8 0 0-16,3 0 0 0,9 0 0 15,3 0 0 1,-1 0 0-16,2 0 0 0,4-31 0 15,-4-19 0-15,-6-2 0 16,-1-6 0-16,2-11 0 16,14-9 0-16,14-11 0 0,17-12 0 15,18-13 0-15,9-9 0 16,5-3 0-16,-2-4 0 16,-4 3 0-16,-11 9 0 15,-3 8 0-15,-5 9 0 0,-3 2 0 16,-6 5 0-16,-2-3 0 15,-5-3 0-15,2-7 0 0,-3-11 0 16,0-13 0 0,-3-3 0-16,2-8 0 0,1-1 0 15,3 1 0-15,-6 4 0 16,-9 7 0-16,-14 10 0 16,-10 10 0-16,-10 5 0 0,-9 5 0 15,-9 3 0-15,-7 0 0 16,-3 1 0-16,-6-6 0 15,-2-2 0-15,3-2 0 0,-1 2 0 16,-4-2 0-16,-3 10 0 16,-8 5 0-16,-8 5 0 15,-9 5 0-15,-2 1 0 16,-8 6 0-16,3-5 0 0,-9-1 0 16,-1 0 0-16,-2-13 0 15,-5-3 0-15,0-8 0 16,0-6 0-16,-4-7 0 0,-1-4 0 15,-3-12 0-15,-3-8 0 16,-6-17 0-16,-3-19 0 16,-8-19 0-16,-1-15 0 0,-4-4 0 15,1 5 0-15,-1 16 0 16,1 15 0-16,3 13 0 16,5 8 0-16,4 5 0 0,0-1 0 15,3-4 0-15,5-3 0 16,-4-5 0-16,-6-2 0 15,-5-9 0-15,-9 11 0 16,-9 13 0-16,-9 20 0 0,-11 9 0 16,0 13 0-16,-16 11 0 15,1 11 0-15,2 13 0 16,0 8 0-16,5 7 0 0,0 5 0 16,8 5 0-16,0 3 0 15,0 0 0-15,0 4 0 16,0-3 0-16,0-6 0 0,0-6 0 15,0-9 0-15,0-9 0 16,0-12 0-16,0-7 0 16,-8-18 0-16,-4-10 0 15,-1-18 0-15,2-3 0 16,-1-5 0-16,0-3 0 16,-2-10 0-16,-3-7 0 0,-5-16 0 15,-4-16 0-15,-5-18 0 16,-6-18 0-16,-2-1 0 15,-7 4 0-15,-8-1 0 0,-2 1 0 16,-9-5 0-16,-15-15 0 16,-18-25 0-16,-20-12 0 15,-24 4 0-15,-20 14 0 16,-18 10 0-16,-7 9 0 16,12 7 0-16,19 9 0 15,13 3 0-15,18 6 0 16,14 11 0-16,10 13 0 15,8 9 0-15,3 21 0 16,9 17 0-16,-1 18-32 16,6 11-26-16,-3 22-5 0,6 15 16 15,9 13-10-15,3 16 11 16,11 12-1-16,10 15-13 16,9 15-18-1,6 7-21-15,-1 8-13 0,9 8 12 16,-5 0 18-1,6 0 29-15,0 0 23 16,3 0 8-16,13 0 13 16,-9 0-7-16,-2 8-46 15,-1 0-122-15,-8 0-57 0</inkml:trace>
  <inkml:trace contextRef="#ctx0" brushRef="#br0" timeOffset="52748.77">25626 15057 803 0,'0'64'361'0,"0"14"-91"16,-8 12-60-16,8 8-113 15,8-1-55-15,6-7-18 0,-3-13-19 16,-3-16-5-16,0-15-7 16,-4-18 4-16,-4-21-18 15,-12-19-5-15,-12-24 1 16,-8-30 9-16,-5-10 26 0,-5-15 14 16,8-6-8-16,4-9-3 15,4-4 2-15,12 1 9 0,14-3 19 16,0 15 46-16,14 16 10 15,12 17-99-15,4 15 0 0,4 19 0 16,8 23 0-16,-2 7 0 16,-3 19 0-16,-5 11 0 15,-2-3 0-15,-14 3 0 0,-6-2 0 16,-10-5 0-16,0-2 0 16,0-8 0-16,0-5 0 15,0-20-172 1,0-20-340-16,0-22 27 0,0-10 74 15</inkml:trace>
  <inkml:trace contextRef="#ctx0" brushRef="#br0" timeOffset="53064.27">26106 14458 681 0,'21'21'404'0,"-5"-9"80"15,-1-12-150-15,9 0-190 16,10-9-144-16,10-15 0 15,12-21-50-15,6-17-6 0,0-14 4 16,-11-9 7-16,-6-8 2 16,-16-3 10-16,-16 4 16 15,-13 7 18-15,-17 16 18 0,-8 15 39 16,-3 25 8-16,-5 29-6 16,1 25 3-16,-4 24-34 0,2 20-29 15,11 16 0-15,6 9 0 16,17 9 0-16,0-3 0 0,17-3 0 15,6-6 0-15,11-14 0 16,5-15 0-16,6-18-181 0,4-16-228 16,-1-16 11-1,5-15 47-15,0-22 49 0</inkml:trace>
  <inkml:trace contextRef="#ctx0" brushRef="#br0" timeOffset="54096.68">27235 13819 542 0,'19'-24'334'16,"-6"12"-54"-16,-9 3-95 0,-4 9-77 16,0 0-53-16,4 17-17 15,1-5-6-15,-5-12-15 16,0 0-12-16,0 0-4 0,3 0-23 16,5-12-25-16,1-7-12 15,-4-15-21-15,-5-3 4 16,0-4 15-16,-14 5 34 15,-2 3 28-15,-8 10 30 0,-4 10 31 16,-1 13 6-16,-4 17 28 16,9 22 17-16,3 22 21 0,12 22-7 15,9 5-1-15,14 10-62 16,6 1-64-16,11-11 0 0,12-5 0 16,1-19 0-16,5-11 0 15,5-20-116-15,1-18-42 16,5-15-17-16,2-20-38 15,0-20-70-15,-5-18-8 0,-1-18 80 16,-7-18 69-16,-9-12 72 16,9-114 162-1,-36 118-22-15,-10-64 153 16,-3 104-82-16,-8 16 29 16,-5 16-2-16,13 4-27 0,-8 14-27 15,8 12 6-15,0 21 49 16,8 24 5-16,5 20-97 15,3 12-77-15,4 8 0 0,9-3 0 16,-1-3 0-16,8-15 0 16,1-17 0-16,-4-9 0 15,-1-18 0-15,-1-20 0 16,3-12 0-16,3-20 0 16,-4-22-29-16,-6-15-44 0,3-12 1 15,-10-5 7-15,-3 1 23 16,-3 7 31-16,0 14 19 0,-7 14 31 15,-3 14 41 1,0 12-4-16,-4 12-4 16,5 12-55-16,4 20-17 0,-1 18 0 0,8 9 0 15,7 10 0-15,6 9 0 16,2-5 0-16,3-5 0 16,-3-6 0-16,3-15 0 15,-6-9-60-15,0-18-153 0,6-12-51 16,-3-17-33-16,3-16-93 15,-8-12 42-15,0-7 121 16,-6-13 111-16,-4-4 64 0,-8 4 58 16,-4 3 117-16,-4 5 114 15,0 12-27-15,-9 16 52 16,9 9-18-16,-6 12-63 0,6 12-41 16,0 25-21-16,6 12-15 15,11 10 6-15,3 11 18 0,2-2-25 16,-5-3-103-1,-3-12 0-15,-1-8 0 0,-1-13 0 16,-8-7 0-16,-4-26 0 16,0-20 0-1,0-19 0-15,0-16 0 0,0-16 0 16,0-4 0-16,5-2 0 16,7 5 0-16,2 16 0 0,3 16 0 15,4 16 0-15,0 20 0 16,2 17 0-16,3 21 0 15,-2 12 0-15,-4 8 0 16,-3 5 0-16,-2-7 0 0,2-3 0 16,-4-11 0-16,-7-5 0 15,3-8 0-15,3-12-216 16,4 0-59-16,1-16-29 0,3-8-107 16,4-12 50-16,0-10-115 15</inkml:trace>
  <inkml:trace contextRef="#ctx0" brushRef="#br0" timeOffset="54446.26">29490 12569 59 0,'27'-60'202'16,"3"2"-4"-16,-8 5-34 16,3 9-1-16,-9 7-27 0,0 5-34 15,-5 3-14-15,3 5-21 16,-6 8 3-16,-4 4 8 16,-4-2 38-16,0 8 72 15,0 6 14-15,0 0-28 16,-12 11-134-16,-5 17-40 0,1 13 0 15,-4 12 0-15,8 12 0 16,12 9 0-16,0-1 0 16,12-4 0-16,13-8 0 0,11-9 0 15,13-13 0-15,8-12 0 16,8-1 0-16,3-7 0 16,2 1 0-16,-10 5 0 15,-3 3 0-15,-13 11 0 16,-16-4 0-16,-14 5 0 0,-14 5 0 15,-14-5 0-15,-2-2 0 16,1-14 0-16,-5-8 0 16,3-16-173-16,1-4-94 0,7-17 24 15,9-19-1-15,0-20-94 16,9-26-7-16</inkml:trace>
  <inkml:trace contextRef="#ctx0" brushRef="#br0" timeOffset="54615.77">30183 12354 79 0,'31'-93'332'16,"-2"18"-85"-16,-4 27 35 15,-9 19-2-15,0 29-48 16,0 25-32-16,1 27 15 0,6 23-35 16,7 11-180-16,2 2 0 15,9 6 0-15,3-8 0 16,1-17 0-16,-5-12 0 16,-1-17 0-16,-8-18-268 15,-7-22-13-15,-3-17-9 0,-10-19-42 16,-11-30-60-16</inkml:trace>
  <inkml:trace contextRef="#ctx0" brushRef="#br0" timeOffset="55028.33">30480 11715 286 0,'-51'-138'232'15,"4"20"-22"-15,-2 20-28 16,12 29-78-16,9 16-62 16,11 16-40-16,17 12-16 15,17 9-17-15,15 12-32 16,14 4-59-16,11 0 12 0,-1 12 22 15,1 4-12-15,0 1-8 16,-3 0-2-16,-3-1 40 16,-6 8 48-16,0 13 91 0,-1 6 74 15,-6 7-31-15,-12 12 27 16,-5 2-2-16,-3 5-2 16,-10-2-22-16,-2-8-21 0,-3-5-26 15,3-14-19-15,2-8-4 16,8-11-2-16,8-9-19 15,9-12-9-15,8-16-15 16,7-8-6-16,5-13-2 16,4-7 3-16,-4-6 0 15,-8-2-3-15,-13-5-9 0,-19-4 0 16,-21 3 7-16,-26 5 15 16,-22 9 25-16,-21 10-11 15,-13 11-5-15,-6 6-10 0,-3 10-7 16,5 7-18-16,13 0-19 15,16 0-23-15,22 0-80 16,9 0-136-16,23 0-47 16</inkml:trace>
  <inkml:trace contextRef="#ctx0" brushRef="#br0" timeOffset="55344.88">30853 11166 281 0,'54'-12'259'15,"-12"-2"-28"-15,0 6-13 16,-5 4-50-16,0 4-44 0,-2 21 0 15,6 12-28-15,-5 8-16 16,-4 7-5-16,-4 1-8 16,-6-4-22-16,-6-9-12 0,-3-8-15 15,-7-6-5-15,-1-22-29 16,-2-17-22-16,6-21-2 16,11-21 0-16,13-24 6 15,16-14 12-15,12-6 7 16,8 6 13-16,8 16-3 0,4 24 5 15,4 33 5-15,2 24-2 16,-4 33-5-16,3 20-2 16,0 16-7-16,-1 12-42 0,5 4-58 15,6 1-31-15,3-9-7 16,0-8 2-16,4-8-35 16,3-11-58-16,-4-18-345 0</inkml:trace>
  <inkml:trace contextRef="#ctx0" brushRef="#br0" timeOffset="55811.54">33329 10111 434 0,'-198'-154'208'0,"-59"11"13"16,-42 21-29-16,-41 28-77 0,-52 33-49 15,-38 32-38-15,-29 46-9 16,-29 52-10-16,-26 65 9 15,-27 70 15-15,-19 60 11 0,-22 61 0 16,-14 55 18-16,-13 44 30 16,-9 27 51-16,2 17 102 15,22 10-171-15,35-11-74 0,47-7 0 16,56-21 0-16,69-16 0 16,72-12 0-16,76-19 0 0,80-27 0 15,78-26 0-15,81-39 0 16,73-39 0-16,74-38 0 0,65-46 0 15,46-57 0-15,55-51 0 16,49-69 0-16,52-47 0 16,45-63 0-16,48-61 0 0,38-54 0 15,23-46 0-15,20-47 0 16,15-44 0-16,-2-51 0 16,-7-42 0-16,-3-42 0 15,-23-47 0-15,-24-31 0 16,-33 1 0-16,-31 25 0 0,-42 43 0 15,-44 59 0-15,-56 60 0 16,-63 62 0-16,-63 56 0 0,-74 46-122 16,-70 36-93-16,-79 32-47 15,-82 28-62-15,-96 33-40 0</inkml:trace>
  <inkml:trace contextRef="#ctx0" brushRef="#br0" timeOffset="60202.76">1965 6952 218 0,'-22'-28'151'0,"3"-1"-68"16,-5 0-25-16,0 2-13 15,-6-3-5-15,-6 7-4 16,-1 2-3-16,0 0 0 16,2 5 9-16,2 3 0 15,9 10-17-15,3 3-8 16,1 0-7-16,-4 8-4 15,-1 8-3-15,-8 17 5 16,-7 12-4-16,-10 15 2 16,-6 13-3-16,-4 8 5 15,-5 18-2-15,5 11 2 16,-2 12-3-16,2 16 6 16,-1 8-3-16,4 7 2 15,3 0 12-15,5 2 9 16,2-5 5-16,5-3 6 15,5-9-10-15,8-7-5 16,10-5 0-16,7 0 1 16,12 0 0-16,0 9-6 15,4 7 3-15,9 6 0 16,1-7-5-16,3-7 0 16,1-8-7-16,1-12 0 15,1-4 2-15,5-4-1 16,4 5-2-16,4-1 2 15,2-1 5-15,1 1-1 16,6-4 7 0,-1-4-5-16,-2-9 9 15,1 1 2-15,7-5 7 16,1 6-9-16,1 7 7 16,7 11-2-16,1 9-5 15,5 11 9-15,3 15 11 16,3 2 3-16,5 6 1 15,4-6 3-15,1-8-10 16,2-9-8-16,-2-9-16 16,-1-17-22-16,-4-10 0 15,-4-5 0-15,1-6 0 16,-2-3 0-16,0 3 0 16,6 6 0-16,-1 13 0 15,3 9 0-15,3 9 0 16,3 8 0-16,-2-2 0 15,2 1 0-15,-3-4 0 16,3-3 0-16,-3-9 0 16,-3-4 0-16,6-8 0 15,3-5 0-15,9-7 0 16,2-1 0-16,5-4 0 16,119 79 0-1,-103-84 0-15,5 3 0 16,1-6 0-16,-1 1 0 15,-14-5 0-15,-1 1 0 16,-9-2 0-16,-6 1 0 16,-7 1 0-16,-4-1 0 15,1-4 0-15,-5 0 0 16,1 0 0-16,-1-2 0 16,7-3 0-16,10-3 0 15,13-1 0-15,10 2 0 16,13-1 0-16,4 1 0 0,8 2 0 15,-1-3 0-15,-2 0 0 16,-6 0 0 0,3 4 0-16,-8-3 0 0,-1-1 0 15,-6-5 0-15,1 2 0 16,5-2 0-16,-1 2 0 16,10-2 0-16,11 2 0 15,8-5 0-15,16-1 0 0,6 5 0 16,7 0 0-16,-3-1 0 15,-2 1 0-15,-4 0 0 16,-8-7 0-16,-3-5 0 0,2-4 0 16,3-9 0-16,10-7 0 15,8-4 0-15,4-10 0 16,1 2 0-16,-2-13 0 0,0 7 0 16,-6-7 0-16,-6 0 0 15,1 0 0-15,3 0 0 16,6 0 0-16,6 0 0 15,1 0 0-15,5-7 0 0,2-6 0 16,1-2 0-16,-5-7 0 16,3 2 0-16,1 4 0 15,5 5 0-15,5 1 0 0,3 3 0 16,0 1 0-16,-5-1 0 16,-2-1 0-16,-6-4 0 15,-2 0 0-15,-5 0 0 16,0-9 0-16,6-3 0 0,0-2 0 15,2 2 0-15,0 0 0 16,-1 0 0-16,-2 4 0 16,-5 2 0-16,-17 6 0 15,-8 1 0-15,-10 3 0 0,-14-1 0 16,-9 2 0-16,-3-5 0 0,-4-5 0 16,2 0 0-16,-7 1 0 15,0-5 0-15,5 1 0 16,-3 0 0-16,-1 0 0 0,-5-1 0 15,0 1 0-15,-6 4 0 16,-7 0 0-16,-1-1 0 0,-11 0 0 16,-3 6 0-1,-3-1 0-15,-4-1 0 0,-4-3 0 16,-3-5 0-16,8 2 0 16,-2-3 0-16,5-1 0 0,-1-1 0 15,4-5 0-15,0 1 0 16,-3-1 0-16,4 1 0 0,-1-6 0 15,0 6 0-15,1 0 0 16,-1-1 0-16,0 1 0 16,-3-5 0-16,-4 4 0 0,-5 1 0 15,1 4 0-15,-8-1 0 16,-3 9 0-16,-6 5 0 0,-9-1 0 16,-3 1 0-16,-9 9 0 15,2-7 0-15,-6 5 0 16,1-4 0-16,-2 4 0 15,9-4 0-15,-1 4 0 0,2-1 0 16,-1-2 0-16,1 2 0 16,-5 3 0-16,2 2 0 0,-10 0 0 15,-4 0 0-15,-4 0 0 16,-6 0 0-16,-7 0 0 0,2 0 0 16,-6-6 0-16,2 2 0 15,3-3 0-15,6 2 0 16,0-3 0-16,7-5 0 0,7-2 0 15,6-6 0-15,1 0 0 16,8 2 0-16,-4-2 0 16,2 5 0-16,-4 0 0 0,-5 0 0 15,0 4 0-15,1-2 0 16,-3 7 0-16,-2-6 0 0,4 3 0 16,1-3 0-16,0-1 0 15,-1-1 0-15,1-1 0 16,0-6 0-16,3 3 0 0,0-6 0 15,2 5 0-15,-6 3 0 16,1 1 0-16,-8 0 0 0,-1 4 0 16,-7 0 0-16,-2 4 0 15,7-1 0-15,-4-3 0 16,8 0 0-16,-3 0 0 0,2 1 0 16,-4-3 0-16,-1 2 0 15,1 0 0-15,-1 4 0 16,-3-1 0-16,-5 2 0 0,-5 2 0 15,-2 1 0-15,-4 1 0 16,-6 3 0-16,2 0 0 0</inkml:trace>
  <inkml:trace contextRef="#ctx0" brushRef="#br0" timeOffset="60232.31">23627 16059 1761 0,'-19'0'-560'15,"-5"0"105"-15,-6 0 92 16</inkml:trace>
  <inkml:trace contextRef="#ctx0" brushRef="#br0" timeOffset="60752.4">23256 15733 393 0,'-8'-9'328'16,"-5"5"-29"-16,0 4-106 15,1 0-78-15,12 0-54 0,0 0-28 16,0 0 10-16,16 0 15 16,14 8 10-16,14 5-10 0,12-1-20 15,14-3-12-15,11-2-13 16,8 1-4-16,8-8-3 16,1 0-10-16,0 9 0 0,-9-9-2 15,-7 7 6-15,-11 6 3 16,-14 8 4-16,-16 7 13 0,-12 12 27 15,-13 12 14-15,-12 19 17 16,-4 14 0-16,-15 14-52 16,-1 1-26-16,-5 6 0 0,4 1 0 15,1-7 0-15,-4-1 0 16,4-11 0-16,-2-9 0 16,7-14 0-16,5-16 0 0,6-17 0 15,-9-7 0-15,9-14 0 16,-13-27 0-16,5-24 0 15,-10-21 0-15,-2-21 0 16,-2-20 0-16,-12-19 0 0,-6-18 0 16,-5-4 0-16,0 0 0 15,-3 10 0-15,5 14 0 16,9 17 0-16,0 17 0 0,9 16 0 16,3 20 0-16,1 9-220 15,-1 15-80-15,5 9-20 16,-5 12-3-16,4 4-15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5:57.07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11449 6358 269 0,'-11'-25'132'16,"-1"1"-56"-16,0-1-38 15,4 2-19-15,-5-3-2 0,1 2 4 16,1 3 11-16,-2-3 2 16,0 5-6-16,-4-7 4 15,3 7 0-15,-3 2 11 0,1 5 9 16,-8 3-11-16,-6 9-22 16,3 0-9-16,-11 26-2 0,-5 10 1 15,-10 21 1 1,-4 16 3-16,0 12-5 0,9 8 3 15,6-2 3-15,13-6 6 16,13-8-2-16,16-12-7 0,0-8-4 16,22-11-1-16,4-10-2 15,16-8-4-15,12-7 2 16,11-4 1-16,3-10-6 0,8 6 4 16,-2-1-1-16,-1 8 2 15,-8 10-1-15,-8 5 0 16,-12 14-2-16,-13 8 5 0,-11 12 0 15,-18 16-3-15,-14 14 0 16,-18 6-2-16,-15 0 1 16,-18-2 3-16,-12-13-5 15,-2-10 1-15,-1-17 3 0,4-15 1 16,-1-16 4-16,9-11-6 16,9-14 6-16,4-7 9 0,11-4 0 15,8-8-3-15,9 0-6 16,7 1-9-16,6-2-14 15,11 1-13-15,0 3-47 0,0-3-62 16,11 0-39-16,9 1-86 16</inkml:trace>
  <inkml:trace contextRef="#ctx0" brushRef="#br0" timeOffset="950.01">12579 6228 113 0,'-20'-33'236'0,"-4"0"-92"16,0 2-48-16,-1-3-41 0,0 10-22 15,1 3 5-15,0 5 17 16,-1 3-2-16,-3 13-17 15,-4 0-10-15,-1 17-7 0,-7 16 2 16,-1 25 13-16,0 18-2 16,4 21 7-16,9 14 1 15,4 3-9-15,12 3-14 0,12-5-5 16,8-12-5-16,8-11-7 16,7-10-1-16,11-19 4 15,2-15-7-15,2-8-1 16,1-14 1-16,1-10-2 0,2-13 4 15,3-21 1-15,-6-10-3 16,2-14 6-16,-8-17-5 0,-13-11 5 16,-8-8 2-16,-7-5-6 15,-5-4 10-15,-8 5-1 0,-1 3-4 16,1 14 6-16,1 6 5 16,7 14 0-16,-8 11 0 15,8 13 1-15,0 6 6 0,-9 8 2 16,9 10-17-16,0 0-3 15,0 23 6-15,9 31 1 16,6 22 5-16,5 31 3 16,5 24 4-16,31 178 12 15,-23-135-22-15,-1 1-4 16,2-3 3-16,-2-16-3 16,1-18-3-16,-1-21-8 0,-4-24 7 15,-8-19 0-15,1-21-2 16,-6-18 11-16,-1-13 11 0,-3-22 10 15,6-22-10-15,3-29-6 16,3-26-5-16,2-17-9 16,-3-9-1-16,-7 3-1 15,-3 5-2-15,1 13-4 0,-5 5-8 16,1 9-25-16,-9 6-40 16,0 5-106-16,0 4-79 0,0 1-35 15,-14 2-15-15</inkml:trace>
  <inkml:trace contextRef="#ctx0" brushRef="#br0" timeOffset="1402.23">13182 6346 396 0,'6'-65'353'16,"-6"12"-126"-16,0 12-116 15,5 13-63-15,-2 10-23 16,2 10-10-16,7 8-2 0,4 38 17 15,5 24 23-15,10 26-1 16,3 23-13-16,2 10-7 0,1 10-19 16,-6-10-7-16,-2-11 2 15,-4-25-7-15,-10-19 0 16,-2-21 13-16,-5-16 18 0,-8-17 4 16,0-24-17-16,-21-26-2 15,3-25-1-15,-8-40-10 16,10-28-1-16,4-16 15 15,12 5 17-15,0 16 45 0,0 25-25 16,12 19-35-16,4 25-13 16,10 21-7-16,5 15 1 15,10 21-3-15,0 16 2 0,-1 8-2 16,-4 18-3-16,-10 6 1 16,-12 5-3-16,0-4-7 15,-14 1-5-15,0-7 1 0,0-5 0 16,-14-10-16-16,3-4-18 15,3-7-7-15,-5-17-47 0,-3 0-116 16,-4-17-46 0,-1-16-4-16,5-24 7 0,5-28 42 15</inkml:trace>
  <inkml:trace contextRef="#ctx0" brushRef="#br0" timeOffset="1680.74">13792 5303 321 0,'35'-77'209'16,"-8"17"-92"-16,-2 15-59 0,-9 17-26 15,0 15-3-15,1 13 0 16,2 29 35-16,7 24 44 16,2 39 1-16,0 38 2 0,-2 30 3 15,-8 22 4-15,-2 14-6 16,2 0-29-16,-7-17-7 0,6-20-26 16,2-21-19-1,6-24-2-15,4-21-10 0,3-20 1 16,9-16-11-16,4-11 3 15,3-18-12-15,9-12 2 0,3-16-24 16,7-7-18-16,-7-10-17 16,-7-16-58-16,-10-7-94 15,-5-13-55-15,-14-9-18 0,-12-3 4 16,-12-4 35-16,-15 4 70 16</inkml:trace>
  <inkml:trace contextRef="#ctx0" brushRef="#br0" timeOffset="1823.96">14016 6309 277 0,'-80'-7'175'0,"10"2"-58"16,22-1-36-16,11 4-25 15,21-6-14-15,16-1-9 16,11-2-11-16,19-10-6 0,18-3-11 16,26-9-1-16,14-9-21 15,11-2-71-15,2-4-148 0</inkml:trace>
  <inkml:trace contextRef="#ctx0" brushRef="#br0" timeOffset="2446">16396 4232 338 0,'5'-76'293'0,"-5"14"-71"15,-8 18-100-15,-6 16-83 16,3 19-30-16,-10 34 13 0,-3 38 27 16,-12 44 13-16,-5 39-11 15,1 38-1-15,4 35-19 0,11 31-4 16,12 11-16-16,26-14 0 15,23-19 6-15,29-24 7 16,20-33-5-16,25-28-9 0,16-26-7 16,8-27-11-16,4-25-14 15,4-24-9-15,5-21-5 16,-6-20-23-16,-7-17-71 16,-4-12-49-16,-11-16-43 0,-15-11-71 15</inkml:trace>
  <inkml:trace contextRef="#ctx0" brushRef="#br0" timeOffset="3577.68">18103 4074 114 0,'-13'0'229'0,"0"0"-72"0,5 12-59 16,0 3-42-16,0 19-21 16,-4 11-4-16,1 12-9 15,-11 3-7-15,7 1 2 16,-2-7-7-16,4-10 3 15,1-15 6-15,12-8 16 0,-7-9 33 16,7-12 34-16,0-17-35 16,0-18-32-16,0-19-14 15,4-11-4-15,11-8 1 0,10-8 3 16,3 7-10-16,6 9-5 16,-2 11-5-16,4 14 6 15,5 21-5-15,8 19 15 0,8 28 4 16,5 20-6-16,3 26 4 15,-10 18 4-15,-11 19-6 0,-15 7 4 16,-21 8-14-16,-20 4 2 16,-25-7-1-16,-16-7-5 15,-15-14-1-15,-6-14-3 0,6-19 9 16,3-22 4-16,8-17 0 16,7-22-7-16,7-16 0 15,10-17 3-15,5-15 3 16,10-10-9-16,18-2 16 0,0 2 1 15,14 10-7-15,4 7-12 16,16 13 9-16,22 11 12 0,18 9-1 16,19 21-5-16,9 8-6 15,8 6-7-15,3 11 4 16,-3-1-14-16,-8-5-13 0,-9-6-35 16,-13-7-129-16,-15-10-97 15,-8-17-15-15,-11-7-26 16</inkml:trace>
  <inkml:trace contextRef="#ctx0" brushRef="#br0" timeOffset="3764.72">19256 4066 279 0,'0'-66'301'0,"0"19"-114"16,4 1-91-16,7 6-53 15,9-1-14-15,14-4-8 16,5 0 10-16,10 5-11 0,13-1-5 15,9 1-2-15,11-1-12 16,5 3 1-16,-8 6-13 16,-9 7-60-16,-13 6-109 15,-21-2-102-15</inkml:trace>
  <inkml:trace contextRef="#ctx0" brushRef="#br0" timeOffset="4210.08">19407 3631 512 0,'-30'0'262'16,"9"0"-121"-16,10 0-78 16,2 0-32-16,9 12-11 15,0 5-3-15,0 9 3 16,0 20-3-16,9 8 7 16,2-2-7-16,-3 1 1 0,0-3-12 15,1-15 3-15,-1-6-4 16,-8-8-3-16,4-4 1 15,1-6 1-15,-2-11-1 0,3 0-3 16,0 0-4-16,10 0 1 16,9-11 1-16,15-3 2 15,12-2 2-15,15 3-6 16,7 13 2-16,2 0 5 0,1 29 5 16,-4 16-1-16,-8 12-1 15,-12 9 1-15,-18 6 3 16,-19 2-6-16,-16-5 2 0,-11-7 5 15,-9-11-3-15,-8-6 1 16,-3-12 2-16,-4-10-5 16,8-5-1-16,7-9 3 0,-1-9 3 15,5-4-4-15,2-8-7 16,14-6-9-16,-8-5-22 0,0-10-36 16,8-8-77-16,-6-7-47 15,6-14-33-15,0-11-38 16</inkml:trace>
  <inkml:trace contextRef="#ctx0" brushRef="#br0" timeOffset="4493.52">20043 2625 564 0,'-40'-72'273'15,"7"13"-134"-15,9 14-68 16,16 13-30-16,19 7-8 15,26 18-3-15,34 7-1 16,33 32 4-16,38 21 16 0,28 25 1 16,13 27 10-1,0 34 1-15,-21 41-13 0,-27 42-20 16,-30 31-14-16,-32 16-3 16,-32 0-11-16,-25-13 4 15,-27-21 2-15,-19-18-6 0,-13-22-4 16,-19-12 4-16,-9-15-14 15,-3-18-46-15,-5-15-129 0,6-22-148 16,5-24-63-16</inkml:trace>
  <inkml:trace contextRef="#ctx0" brushRef="#br0" timeOffset="5141.96">22403 2466 444 0,'-20'-45'206'0,"4"13"-102"15,-2 11-65-15,7 17-18 16,-6 4-14-16,4 21 0 15,1 7-1-15,12 6-3 16,0 5 3-16,5 3-8 0,7-5 3 16,4-9 1-16,4-8-4 15,1-4-3-15,3-16 5 16,4 0 3-16,1-4-7 16,2-11 4-16,-1-14 0 15,-11-4 0-15,-6 0 4 16,-13-4 2-16,-8 6 5 0,-8 1 4 15,-8 10-6-15,-6 3-16 16,-9 13-15-16,-13 17-28 16,-15 15-62-16,-7 14-144 15</inkml:trace>
  <inkml:trace contextRef="#ctx0" brushRef="#br0" timeOffset="5374.73">22707 3520 723 0,'38'0'352'0,"-7"0"-173"0,9 9-91 16,9 15-29-16,8 12 13 16,-2 18 30-16,1 22 45 15,-12 27 3-15,-16 22-62 0,-20 27-34 16,-28 15-52-16,-34 16-63 15,-33 12-103-15,-46 10-174 16,-23 9-135-16,-25 5 2 0</inkml:trace>
  <inkml:trace contextRef="#ctx0" brushRef="#br0" timeOffset="6225.89">8729 8418 294 0,'-25'-8'196'0,"3"-1"-78"0,-4 1-48 16,6 0-29-16,9 0 17 15,11 4 4-15,0-1-2 16,0-2-8-16,6 0-22 15,11-10-14-15,13-9 4 0,10-5 0 16,20-10-9-16,10-8 2 16,7-8-4-16,4 0 3 15,1-1-12-15,-6 9 8 0,-7 6-10 16,-7 2 0-16,-11 4-1 16,-6 8-1-16,-11 6 2 15,-12 6-6-15,0 4-32 0,-14 5-76 16,-3 5-56-16,-5 3-21 15,0 0-38-15</inkml:trace>
  <inkml:trace contextRef="#ctx0" brushRef="#br0" timeOffset="6556.36">8981 8584 20 0,'-40'45'70'0,"8"-9"78"16,7-8 2-16,12-2-36 15,13-9-38-15,0-17-22 16,16 0-23-16,16-21-7 16,19-15 2-16,17-19 10 0,17-13 15 15,16-9 2-15,2-1-10 16,-2 8-14-16,-16 10-9 15,-12 12-5-15,-16 10 0 0,-16 7-6 16,-9 10 3-16,-12 5 8 16,-7 8-7-16,-4-2-3 15,-6 10-9-15,-3 0-11 0,0 0-49 16,-12 0-82-16,-9 18-82 16,-6 2-74-16</inkml:trace>
  <inkml:trace contextRef="#ctx0" brushRef="#br0" timeOffset="8020.75">17326 7791 397 0,'0'-8'261'16,"3"4"-64"-16,-3-1-82 0,0 5-57 15,0 0-29-15,0 0-9 16,0 22 23-16,0 13 6 0,0 19-3 16,0 23 2-1,-11 16-16-15,-13 18-8 0,-9 15 3 16,-16 12-2-16,-12 5 4 15,-19 7-4-15,-27 8-3 0,-31 13-12 16,-40 13-7-16,-41 11-3 16,-34 8-2-16,-27 5-4 0,-31-9 6 15,-35-7-3-15,-21-12 8 16,-6-18-7-16,0-20 7 0,5-19 4 16,-2-25 6-16,9-22 27 15,18-19 3-15,27-20 7 16,32-17-18-16,31-10-6 15,35-10 0-15,28-12-11 0,18-6-2 16,25-7 28-16,26 6-13 16,24-1 2-16,24 2-10 0,19 3-5 15,18 2-13-15,16 1-11 16,8 4 2-16,12 3-7 16,0 1 9-16,0 4-7 0,4 0-3 15,4 0-2-15,4 0 6 16,1 0-1-16,-2 13-6 0,1 0-1 15,-4-1 5-15,-3-5-19 16,-5 2-16-16,0-1-13 0,0-8-11 16,0 0 1-16,0 0 11 15,-13 0 22-15,1 0 13 16,-4 0 11-16,-4 0 5 16,-4-8 6-16,0-4-4 0,0-4 11 15,-6-10 9-15,3-2 0 16,-3 0 10-16,5-2 2 0,3 7 4 15,1 3 5-15,4 4 7 16,6-1 8-16,-2 10 3 0,4 2-5 16,9 5-22-16,0 7-5 15,-11 23 2-15,-2 21 15 16,-3 35 6-16,-4 25 0 16,-3 20-14-16,1 15-3 0,5-5-15 15,9-3-4-15,8-19-6 16,0-17 9-16,0-21-6 0,5-19-8 15,3-17-1-15,1-14 1 16,-1-10-2-16,3-14-1 16,-3-7 4-16,0-28 2 0,-3-29-20 15,-5-31-3-15,0-26 13 16,-8-17 2-16,-8-4 3 0,-5 1 3 16,1 13 0-16,0 7 2 15,3 12 6-15,0 17-4 16,9 11 4-16,8 17-9 15,0 7 4-15,5 15-8 0,15 2 4 16,20 4 5-16,17 1-1 16,16-4-5-16,17 3 6 0,8 1-12 15,3-1-3-15,0 2 3 16,-6 2 2-16,-14 0-2 16,-12 4-2-16,-21 9 2 0,-12 4 4 15,-15 8 15-15,-9 0 2 16,-12 24 12-16,-12 29 5 0,-17 24 4 15,-15 26-7-15,-18 23-3 16,-9 11 10-16,-8 6-11 0,3-5 4 16,2-7-5-1,6-9-17-15,-2-12-3 0,5-12 0 16,8-17 0-16,9-12 0 16,8-16 0-16,7-12 0 0,9-12 0 15,7-10 0-15,4-7 0 16,13-3-19-16,0-9-9 15,0 0-26-15,0 0-56 0,0 0-45 16,5 0-53-16,3 0-51 16,4-5 2-16,4-2 9 0,5-5-30 15</inkml:trace>
  <inkml:trace contextRef="#ctx0" brushRef="#br0" timeOffset="10033.81">6343 9313 112 0,'0'-24'222'0,"-14"-1"-75"16,-2 0-24-16,-4 2-31 16,-4 2-29-16,-9 5 14 15,-4 8-8-15,-15 8-25 16,-22 28-14-16,-15 25-9 15,-12 32 0-15,3 34 0 16,9 26 7-16,21 23 8 16,18 15-13-16,30 1-10 15,20-13-7-15,25-20 0 16,28-30-6-16,23-29-2 0,21-19 5 16,13-38-4-16,9-23 6 15,-2-29-4-15,0-28-3 16,-11-24 2-16,-13-20 0 15,-15-24-4-15,-26-18-6 16,-27-20 12-16,-25-8-1 16,-28 5-1-16,-17 11 14 15,-7 21 13-15,-5 25 8 16,7 19 9-16,14 21-14 0,7 21-14 16,13 14-7-16,16 22-2 15,21 25-2-15,20 23 8 16,20 27 0-16,22 11-4 15,21-5-2-15,16-12-3 16,15-17 2-16,15-15-8 0,13-20-8 16,4-17-19-16,-5-9-194 15,-9-9-114-15,-22 8-47 16</inkml:trace>
  <inkml:trace contextRef="#ctx0" brushRef="#br0" timeOffset="10666.59">11632 14178 624 0,'26'0'420'0,"-11"0"-140"15,1 0-134-15,9 19-72 16,12 19-31-16,15 19-14 0,14 19-11 15,9 22-3-15,7 16-2 16,8 13-5-16,248 373 9 31,-271-401-14-31,-13-18-3 16,40 73-3 0,-290-349-62 15,-22-50 60-16,90 103 11-15,3-5 6 16,11 0-4-16,13 8 7 16,20 14 25-16,25 12-2 15,70-181-2 1,60 221-35-16,24 21-1 16,16 24-2-16,8 28-11 15,-5 19 6-15,-15 26-3 0,-16 12 5 16,-31 12-5-16,-23 12 6 15,-23 4 5-15,-21 6-9 0,-20-3 2 16,-12-6-8-16,-5-16-5 16,1-14-60-16,1-16-163 15,4-11-93-15,-2-25 5 0,8-15-4 16</inkml:trace>
  <inkml:trace contextRef="#ctx0" brushRef="#br0" timeOffset="11058.88">12957 13583 470 0,'61'-20'302'0,"-16"8"-125"15,-5 12-90-15,5 28-38 16,-5 12-25-16,1 13-5 0,-6 13 29 16,-2 3 32-16,-4 5 8 15,-4-5-25-15,-8-7-23 0,-6-15-18 16,1-9 2-16,-3-14-5 15,-9-8-7-15,0-16-6 16,-25-54-15-16,1-5 9 16,-6-24 0-16,-2-9 12 15,7-7-6-15,11 2-7 0,14 7 6 16,0 13-5-16,4 11-2 16,11 9 5-16,10 12 5 15,-1 13 8-15,4 16 8 16,1 12 8-16,-4 4-1 0,0 20-2 15,-6 0-1-15,-2 2 0 16,-5-3 0-16,-4-3-10 0,-5 1-22 16,1-5-21-16,-4-12-74 15,5 0-145-15,-2 0-77 0,5-12-11 16,6-17 12-16</inkml:trace>
  <inkml:trace contextRef="#ctx0" brushRef="#br0" timeOffset="11198.72">13784 12964 349 0,'34'-11'222'0,"-6"11"-27"16,-3 20-25-16,-1 16-36 0,4 14-16 16,1 7-12-16,-1-1-17 15,-4 1-30-15,1-4-26 0,1-5-27 16,-8-6-26-16,-2-10-48 16,-3-7-100-16,-8-13-119 0,-5-12-10 15,-10-5 21-15</inkml:trace>
  <inkml:trace contextRef="#ctx0" brushRef="#br0" timeOffset="11318.24">13461 12361 649 0,'-73'-133'344'15,"6"19"-144"-15,15 19-103 16,12 23-69-16,12 18-55 16,12 14-70-16,16 11-89 0,0 12-55 15,19 17-69-15</inkml:trace>
  <inkml:trace contextRef="#ctx0" brushRef="#br0" timeOffset="11797.82">14050 12325 390 0,'68'65'263'0,"-11"4"-57"16,-8 13-57-16,0 6-59 0,0 7-35 16,-5 3 10-16,-4-9-3 15,-3-10-17-15,-3-19-15 0,-6-16-7 16,-5-6-12-16,-6-18-4 15,-4-20-7-15,-1-12-12 0,-1-21-19 16,0-27-6-16,3-23 14 16,-14-20 15-16,0-8 5 0,0 0 19 15,0 16 8-15,-8 23 7 16,8 18-5-16,0 30 10 0,8 24 26 16,12 36 8-1,12 20-11-15,13 23-13 0,4 3-28 16,6-5 4-16,7-10-6 15,3-24-7-15,-5-23-6 0,8-20-5 16,-8-35-13-16,-5-31 0 16,-1-32-1-16,-8-32-8 0,-15-29-3 15,-15-23 5-15,-16-18 9 16,-11-5 0-16,-11 5 17 0,-6 14 1 16,-4 32 30-16,4 31 33 15,8 33 15-15,6 37 12 16,14 42 29-16,14 44-64 15,12 36-60-15,13 40 0 0,4 29 0 16,11 21 0-16,-1 7 0 16,-2-1 0-16,-2-19 0 0,-3-17-52 15,-11-15-335-15,-10-19-47 16,-8-21 28-16,-17-22 63 0</inkml:trace>
  <inkml:trace contextRef="#ctx0" brushRef="#br0" timeOffset="12147.27">15081 12092 422 0,'-25'-31'283'0,"13"-2"-97"16,12 9-94-16,12-4-51 15,22-6-30-15,19-10-2 16,19-4-15-16,17-14-4 0,17-11-10 16,12-8-21-16,7-10-32 15,5-10-40-15,-8-14-7 0,-18-23 6 16,-17-25-31-16,-30-23 7 15,-26-18 47-15,-18-7 58 0,-21 11 162 16,-17 25 99-16,-15 37-2 16,-10 36-48-16,-6 33-27 15,4 36-41-15,8 45-3 0,11 54 49 16,20 55 65-16,26 50 34 16,28 45-109-16,28 34-146 15,23 18 0-15,19 12 0 0,10-4 0 16,6-15 0-16,-1-25 0 15,-9-28 0-15,-11-25 0 0,-17-28 0 16,-21-34 0-16,-18-24-306 16,-23-26-146-16,-19-26 24 0,-20-25 49 15</inkml:trace>
  <inkml:trace contextRef="#ctx0" brushRef="#br0" timeOffset="12296.7">16254 12126 390 0,'-98'-90'299'0,"13"5"-56"15,17 7-89-15,14 9-65 0,22 4-50 16,20 0-29-16,29 0-12 16,22-8-21-16,26 0-50 0,22-5-83 15,18-8-35-15,21-2-23 16,8-11-27-16</inkml:trace>
  <inkml:trace contextRef="#ctx0" brushRef="#br0" timeOffset="12530.22">17639 9211 402 0,'-30'-62'413'0,"-5"18"-92"16,-6 20-108-16,5 35-93 16,4 46-35-16,12 58-8 0,12 56 19 15,16 45-1-15,23 33-17 16,26 8-29-16,24-6-18 0,29-7-23 15,28-25-1-15,22-21-10 16,9-37-22-16,18-26-23 0,8-41-59 16,0-42-59-16,4-43-95 15,-9-35-103-15,-14-34-44 0</inkml:trace>
  <inkml:trace contextRef="#ctx0" brushRef="#br0" timeOffset="14077.59">19157 8987 451 0,'-19'-23'218'0,"-1"1"-38"16,3 6-52-16,0 8-44 0,6 0-19 15,11 8-16-15,0 16 17 16,0 17 17-16,0 14-17 0,8 11-19 16,8 11-14-16,5 2-18 15,7-11-8-15,9-11-2 16,3-13-5-16,0-15-11 0,4-21-12 16,-3-21-8-16,-4-20-5 15,-4-15 15-15,-13-17 18 16,-8-8-3-16,-12-5 7 0,0 5 9 15,-9 6 9-15,-3 19 9 16,4 11 3-16,8 17-5 0,-8 11-9 16,8 17 14-16,5 13-11 15,6 19-1-15,14 13-14 0,9 17-9 16,5 2-32-16,10 1-79 16,8-4-191-16,0-11-62 15,4-15 19-15</inkml:trace>
  <inkml:trace contextRef="#ctx0" brushRef="#br0" timeOffset="14260.98">20306 8622 473 0,'8'-71'351'0,"-3"14"3"0,-5 21-119 16,0 24-110-16,4 36-11 16,5 42 41-16,3 44 47 0,3 36-164 15,2 38-38-15,8 19 0 16,-1 5 0-16,3-1 0 0,2-20 0 15,-1-24 0-15,-3-38-164 16,-4-30-325-16,-13-29-31 16,-8-30-352-16</inkml:trace>
  <inkml:trace contextRef="#ctx0" brushRef="#br0" timeOffset="14411.09">20096 8938 712 0,'-36'-36'318'0,"7"15"-130"0,7 14-91 16,11 7-51-16,11 24-22 16,16 13-4-16,17 7-25 15,11 6-28-15,13-6-134 0,13 1-138 16,6-9-61-16</inkml:trace>
  <inkml:trace contextRef="#ctx0" brushRef="#br0" timeOffset="14546.82">21368 9736 558 0,'31'20'256'0,"-10"-7"-91"0,-7-13-81 15,-5 0-51-15,-1-21-43 0,-3-12-85 16,-5-15-111-16,0-18-77 16</inkml:trace>
  <inkml:trace contextRef="#ctx0" brushRef="#br0" timeOffset="14926">21287 7979 412 0,'-9'-81'204'0,"9"19"-74"15,0 22-59-15,0 18-7 0,12 22 34 16,16 32 18-16,14 30 14 16,5 26-6-16,10 24-19 0,3 14-15 15,5 9-11 1,3-6-4-16,-5-7-15 0,-1-16-11 15,-10-16-22-15,-11-21-3 16,-13-21-5-16,-4-10-5 0,-6-19-7 16,-9-19 1-16,-9-12-12 15,0-20 1-15,-23-18-8 0,-11-14 11 16,-8-9-10-16,-12 0 10 16,-8 11 11-16,-3 21-1 0,5 21 11 15,-1 20 1-15,4 25 4 16,9 23 0-16,12 18 5 15,7 10-9-15,17 7-22 0,19-2 0 16,22-4 0-16,12-4 0 16,13-7 0-16,5-13 0 15,11-13 0-15,3-12 0 0,-1-6-78 16,-2-22-270-16,-10 0-123 16,2-22-9-16</inkml:trace>
  <inkml:trace contextRef="#ctx0" brushRef="#br0" timeOffset="15309.84">22329 7176 525 0,'-40'-74'380'15,"2"17"-38"-15,12 17-162 0,8 16-94 16,18 24-36-16,0 12-21 15,18 16-16-15,5 17-3 0,10 8-5 16,-1-1-4-16,4-2-5 16,1-5-13-16,-5-9-23 15,-2-8-56-15,-4-6-33 0,0-15-29 16,-3-14 8-16,1-23 48 16,2-15 51-16,-3-11 36 0,-6-13 28 15,-9-5 41-15,-8 1 47 16,0 11 39-16,0 14 9 0,-8 11-16 15,8 13-40-15,0 6-41 16,0 11-9-16,0 7-20 16,0 20-4-16,16 13-3 15,10 13-8-15,2 5-2 0,4 4-14 16,4 2-31-16,5-5-115 16,0-7-152-16,-1-4-51 0,1-10-27 15</inkml:trace>
  <inkml:trace contextRef="#ctx0" brushRef="#br0" timeOffset="15591.43">24396 7525 652 0,'0'0'384'0,"0"0"-145"15,6 9-108-15,3 23-41 16,13 26-2-16,-6 23-1 0,0 13-35 16,-8 12-22-16,-8 3-33 15,-11 6-48-15,-15-9-180 16,-5-10-170-16,-15-9-48 0</inkml:trace>
  <inkml:trace contextRef="#ctx0" brushRef="#br0" timeOffset="16207.75">25335 6302 61 0,'0'-69'205'0,"-14"-5"-26"16,-6 5-44-16,-8 7 26 15,-4 12-12-15,-13 19-58 0,-8 19-26 16,-7 12-12-16,-11 36 7 15,3 26 15-15,-1 26 7 0,8 26-4 16,17 12-26-16,20 4-11 16,24 1-27-16,7-17-7 15,18-11-4-15,15-27-7 0,17-19-6 16,7-24-7-16,9-33-13 16,6-28-17-16,-7-37-37 15,58-151-61 1,-85 81 117-16,-17-11 17 0,-16 3 15 15,-12 21 31-15,0 24 49 16,0 24 2-16,0 22-41 0,0 23-18 16,0 29-6-16,0 34 6 15,9 35 7-15,7 28-14 16,6 25-12-16,4 8-8 0,8-4 0 16,-3-3-18-16,3-13-58 15,-6-21-171-15,-3-20-95 16,-10-23-35-16</inkml:trace>
  <inkml:trace contextRef="#ctx0" brushRef="#br0" timeOffset="16424.4">25524 5254 593 0,'13'-110'439'0,"3"25"-169"15,9 33-136-15,29 26-67 0,27 35-10 16,24 36 67-16,17 41 67 15,8 52-19-15,-5 45-172 16,-16 40 0-16,-16 31 0 0,-28 2 0 16,-22-4 0-16,-32-21 0 15,-11-31-251-15,-28-32-134 0,-9-35-44 16,-4-31 14 0</inkml:trace>
  <inkml:trace contextRef="#ctx0" brushRef="#br0" timeOffset="16617.98">27137 4282 743 0,'13'-119'513'16,"-5"27"-241"-1,-8 21-158-15,3 24-83 0,0 9-38 16,-3 14-4-16,5 7-22 15,-2 17-46-15,6 17-149 16,-1 20-159-16,-3 23-74 0</inkml:trace>
  <inkml:trace contextRef="#ctx0" brushRef="#br0" timeOffset="16806.89">27921 5503 1252 0,'32'36'300'16,"4"9"-149"-16,1 12-71 16,-1 17-27-16,-10 11-20 0,-14 8-15 15,-12 9-11-15,-38 5-54 16,-17 2-203-16,-23-2-304 16</inkml:trace>
  <inkml:trace contextRef="#ctx0" brushRef="#br0" timeOffset="17321.73">32314 2323 90 0,'-19'9'253'0,"-2"-9"-29"0,4 0-28 16,4 0-69-16,13 0-44 15,0 0-15 1,0 0 19-16,0 0 20 15,0 0 11-15,5 0-12 0,3-4-36 16,1-1-36-16,3-2-17 16,16-10-12-16,18-4-8 15,9 2-1-15,19-5-29 16,3-4-115-16,8-1-98 16,5 0-37-16,-5 1-20 15,-17 2-259-15</inkml:trace>
  <inkml:trace contextRef="#ctx0" brushRef="#br0" timeOffset="17737.99">32468 2230 87 0,'-18'12'201'16,"4"5"-87"-16,14 10-47 15,0 19-15-15,0 11-16 16,0 13-4-16,-8 3-2 15,-3 5-3-15,-7-2 1 16,2-2-13-16,4-10-3 16,1-10-6-16,3-14 5 15,8-8-4-15,-9-10 1 16,9-10 1-16,0-12 14 0,9 0 3 16,2 0-10-1,14-8-2-15,15-4-10 0,9-5 0 16,3 5-3-16,2 3-1 15,-5 9-2-15,-8 9 3 16,-6 6 1-16,3 11 2 16,-11 9 0-16,-10 3 2 15,-9 3 1-15,-8-1 4 0,-25 1-4 16,-10-1-2-16,-16 1-1 16,4-8 4-16,1-5-12 15,6-7 9-15,9-6-9 16,1-3-12-16,9-12-30 15,7 0-116-15,-3-2-87 16</inkml:trace>
  <inkml:trace contextRef="#ctx0" brushRef="#br0" timeOffset="18105">33026 1660 433 0,'-42'-93'165'15,"-22"22"-81"-15,-22 36-43 16,-23 35-9-16,-25 40 12 16,-24 46 19-16,-13 48 9 15,-3 49-9-15,2 41-15 16,10 40-11-16,28 42-15 16,31 24-13-16,48 3-4 15,55-11-2-15,33-29 7 16,40-32 1-16,40-37-1 15,34-48 0-15,23-48-4 0,20-44 2 16,13-57 17-16,9-48-6 16,11-52 2-16,4-56-1 15,-8-56 6-15,-12-51-12 0,-31-27-17 16,-43-15-4-16,-54-7-5 16,-79 9-25-16,0 15 8 15,-62 26-7-15,-63 35-2 16,-39 37-38-16,-23 45-84 15,-11 49-66-15,-13 44-86 16</inkml:trace>
  <inkml:trace contextRef="#ctx0" brushRef="#br0" timeOffset="20138.33">11738 8991 40 0,'-15'0'63'0,"-2"0"8"15,0 0-15-15,1 0-14 16,1 13-9-16,-1-13 4 0,3 13 10 15,0-6-9-15,1-7-11 0,1 12-8 16,3-3-4 0,-5-9 1-16,0 7 0 0,5 2 3 15,2-9 4-15,-3 7 2 16,9-7 2-16,-13 0-1 16,13 8 6-16,-8-8 6 0,8 10 12 15,-8-10 3-15,8 0 3 16,0 0 0-16,0 0 0 0,0 0 0 15,0 0-5-15,0 0-6 16,0 0-16-16,13 0-5 16,18-10 0-16,47-10 8 15,68-24 4-15,81-30 4 16,82-40 1-16,101-48 1 0,90-42-10 16,60-31-13-16,65-9-9 15,34 3-3-15,5 5-7 16,8 7 7-16,-16 14 0 0,-33 7-11 15,-47 13 4-15,-39 15 1 16,-47 19-1-16,-55 9 0 0,-62 23 5 16,-71 18-3-16,-67 22 10 15,-60 20 18-15,-47 15 91 16,-33 18 50-16,-30 8 9 0,-20 7-134 16,-18 8-46-16,-6 7 0 15,-8-4 0-15,-5 7 0 16,-5-1 0-16</inkml:trace>
  <inkml:trace contextRef="#ctx0" brushRef="#br0" timeOffset="20362.12">21201 5589 2047 0,'-8'0'0'32,"-1"0"0"-17,1 7 0 1,8 3 0 46,-13-10-29-62,-2 12-547 0,-10-1 34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6:56.3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11678 4851 199 0,'-17'-15'253'0,"2"-6"-101"0,-2 0-68 16,4 6-45-16,1-7-18 16,1-2-1-16,-1-1 3 15,-1 1 5-15,1-4 0 0,1 4-1 16,-3-1 4-16,-2 0 2 15,0 6-3-15,-4-2-11 16,-4 4-3-16,-8 5-6 16,-10 12-1-16,-6 9 1 15,-9 15-3-15,-4 12-5 0,-4 14 4 16,-4 11-6-16,7 3 2 16,6 5-4-16,7-2 7 15,13-10-3-15,12-6 2 0,11-9-5 16,13-5-1-16,13-8 7 15,11-6-2-15,12-6-13 16,13-4 4-16,13-13 6 0,1 12-3 16,10-1-1-16,0 15 4 15,-2 6-4-15,-2 12 0 16,-10 25 5-16,-1 17 1 0,-10 16-1 16,-15 11-5-1,-20 2 7-15,-13-6-5 0,-21-3 6 16,-12-8-3-16,-10-5 0 15,-14-10 6-15,-4-11 0 16,-4-11 8-16,3-16 24 0,5-9 16 16,8-10 5-16,5-13-6 15,4-13-4-15,6 0 14 16,7 0-23-16,6-13-7 0,1-4-16 16,7 1-18-16,1-5-12 15,4 1-8-15,8-1-7 0,0 2-21 16,0 2-35-1,0 0-71-15,0 1-69 0,8 0-44 16,4-3-44-16</inkml:trace>
  <inkml:trace contextRef="#ctx0" brushRef="#br0" timeOffset="698.95">11593 5144 107 0,'8'-64'171'16,"-1"6"-57"-16,1 5-59 0,5 8-23 16,-4 14-11-16,-1 6-3 15,-8 6 5-15,0 6 2 16,0-1-4-16,0 7-4 0,0 2 4 15,0 5 0-15,0 0-3 16,0 0 0-16,0 0 1 16,0 0-6-16,0 0-9 0,0 0 1 15,0 12 0 1,0 9-4-16,8 15 3 0,8 18 1 16,8 12-1-16,5 18 3 15,7 27 0-15,5 7-4 16,6 0-3-16,7-4 0 0,3-12-1 15,3-17 3-15,2-20 2 16,-1-16 0-16,-1-16-1 16,5-25 1-16,0-21 6 0,0-27-7 15,0-25-2-15,-8-21-1 16,-12-16 5-16,-11-3-3 16,-23-2-3-16,-11 2 8 0,-8 8 5 15,-13 11 7-15,-4 15 14 16,0 19 31-16,2 16-10 15,3 15-28-15,4 14-15 16,0 21 0-16,4 32-2 16,12 27-3-16,0 29-1 0,16 13 0 15,15 7-5-15,15-8 3 16,6-13 0-16,9-19-2 0,3-22 4 16,2-23-7-16,-1-20 2 15,-3-17 2-15,-6-25 2 16,-3-19-1-16,-13-26 1 0,-6-11 2 15,-11-13-3-15,-11-7-2 16,-12-6 0-16,-9 7-2 16,-5 5 6-16,-4 10-4 15,-1 11 0-15,2 10-11 16,2 10-18-16,2 5-51 0,13 9-96 16,0 0-44-16,9 2-37 15</inkml:trace>
  <inkml:trace contextRef="#ctx0" brushRef="#br0" timeOffset="882.32">13338 4368 47 0,'21'-10'108'16,"-5"10"59"-16,-3 0-36 15,-1 22-37-15,-1 14 11 16,3 16-5-16,0 18-9 0,4 11-3 16,1 8-12-1,6 13-23-15,0 9-27 0,2-1-13 16,3 3-12-16,-3-6-65 15,-3-14-96-15,-2-23-77 16,-6-31-67-16</inkml:trace>
  <inkml:trace contextRef="#ctx0" brushRef="#br0" timeOffset="1040.24">13371 3497 596 0,'-50'-50'398'0,"10"14"-206"16,9 11-173-16,5 17-157 16,6 24-9-16,4 22 8 15,4 2-25-15,12 5-102 16</inkml:trace>
  <inkml:trace contextRef="#ctx0" brushRef="#br0" timeOffset="1264.32">13931 3057 474 0,'13'-29'329'15,"-5"12"-162"-15,4 17-84 16,9 46-43-16,-2 35-15 16,6 49-2-16,4 41 5 0,-1 33-13 15,4 14-3-15,4 12-5 16,10-10 0-16,2-21-8 15,0-16-19-15,2-27-68 0,-5-27-92 16,-5-31-81-16,-15-25-61 16</inkml:trace>
  <inkml:trace contextRef="#ctx0" brushRef="#br0" timeOffset="1404.15">14046 4558 716 0,'-30'-24'213'0,"15"0"-163"16,21-1-180-16,33-11-67 16,26-9-16-16,27-12 52 0,31-16 41 15</inkml:trace>
  <inkml:trace contextRef="#ctx0" brushRef="#br0" timeOffset="1697.36">15113 3810 26 0,'36'-9'236'0,"-11"9"-43"16,-13 0-71-16,-3 13-43 15,-9-1-32-15,0 5-19 16,0-5-11-16,0 0 1 16,0-12 2-16,0 0 0 0,4 0-7 15,0 0 13-15,-1-10 2 16,-3-9-13-16,0-18-7 16,-7-7 7-16,-9 3 52 0,-1 4 75 15,-3 13-25-15,4 7-59 16,-1 17-26-16,-6 29-9 15,-2 20-10-15,0 16 4 16,4 11-12-16,10 20-2 16,11 1 0-16,11-4-10 0,14-8-44 15,7-16-37-15,5-15-28 16,8-25-39-16,6-29-43 16,3-22-52-16,-4-35 21 0</inkml:trace>
  <inkml:trace contextRef="#ctx0" brushRef="#br0" timeOffset="2013.53">15402 3321 386 0,'-18'-146'231'0,"4"24"-32"0,0 28-48 16,8 25-73-16,6 24-40 15,0 24-18-15,0 21-8 16,6 41 1-16,14 32 5 16,6 42 11-16,5 36-13 15,2 20-6-15,4 3-2 0,-4-7-2 16,-1-26-4-16,-4-22 1 15,-7-29-3-15,-5-25 6 16,-2-20-4-16,-3-17 1 16,-5-16 1-16,8-20 2 15,-2-24-16-15,5-20 8 0,-3-11 14 16,3 7 11-16,-4 15-9 16,-2 13-8-16,2 7-9 15,3 13 0-15,9 8-2 0,12 17 11 16,23 12-12-1,26 6-9-15,31 6-33 0,21-4-153 16,16-9-204-16</inkml:trace>
  <inkml:trace contextRef="#ctx0" brushRef="#br0" timeOffset="2363.91">19361 2703 261 0,'-8'-12'191'0,"-6"0"-85"16,8-6-48-16,-2 3-31 0,-4-2-12 15,-5-7 1-15,-8-4 10 16,-3-1 15-16,-12-1-5 15,-17 6-6-15,-13 8 0 16,-15 8 2-16,-3 8-3 16,-2 28-9-16,8 17 1 0,5 17-8 15,12 19 2-15,15 17-5 16,15 8-10-16,19 8 10 16,24 0-9-16,21-4 6 15,23-9-11-15,17-14-11 16,13-19-22-16,12-23-40 0,2-25-100 15,2-23-114-15</inkml:trace>
  <inkml:trace contextRef="#ctx0" brushRef="#br0" timeOffset="3179.23">20314 2278 482 0,'-48'-15'319'0,"-8"15"-132"15,-6 27-92-15,2 30-47 16,3 30-25-16,4 18-7 16,13 7-8-16,15-12-2 0,14-10-10 15,11-13 3-15,3-19-1 16,10-18-28-16,7-12-25 16,8-15 10-16,9-13 17 15,7-21-2-15,0-15 7 16,1-17 8-16,-4-13 6 0,-5-6 11 15,-11 2 18-15,-5 13 13 16,-3 13 5-16,-9 11-11 16,-2 12-7-16,-6 9-11 15,8 12-7-15,1 12 5 16,4 14 2-16,0 10-7 16,3 4-1-16,4 1 1 0,-1-1 0 15,-1-7 2-15,-2-11-3 16,-1-10 5-16,-2-12 5 15,7 0-2-15,12-23-5 16,18-21-2-16,11-20-2 0,11-14-1 16,1-8 4-16,-13 8-3 15,-6 18 8-15,-13 16 2 16,-9 15-16-16,-7 17 21 16,-1 28-7-16,-4 25 2 15,-1 20-5-15,3 20-5 16,-4 5 1-16,-4-5 0 15,-3-12 4-15,3-16-5 0,-2-21-13 16,1-11 8-16,-1-21-3 16,8-16-2-16,9-25-3 15,7-23 10-15,-4-19 2 16,4-10 2-16,-7 8 8 0,-4 11 6 16,-4 17-2-16,-6 12-4 15,-4 12-14-15,3 14 3 16,3 2 1-16,6 1 4 15,14-2 2-15,8-5-4 16,0-10 2-16,3-7 2 16,-5-14-2-16,0-6-3 15,-16-13 2-15,-7-13-2 0,-12-3-4 16,-16 3 39-16,-17 13 31 16,-6 15-30-16,-6 22-9 15,1 24-21-15,4 24 3 16,4 37 9-16,6 32-3 15,22 33 1-15,8 17-10 0,20 2-3 16,22 6 1-16,19-8-9 16,16-9-4-1,16-13-18-15,18-10-74 0,20-18-118 16,5-16-131-16,0-12-392 16</inkml:trace>
  <inkml:trace contextRef="#ctx0" brushRef="#br0" timeOffset="3511.08">25018 2665 705 0,'-90'17'242'0,"-52"20"-111"16,-62 28-66-16,-63 37-38 0,-73 46-7 15,-98 37-11-15,-74 40 6 16,-86 27 21-16,-73 24 53 16,-64 14 72-16,-54 27-3 0,-36 33-62 15,-43 33-48-15,-8 12-21 16,-9 7-16-16,20 14-8 0,14 6-3 16,13-5-6-16,39-26-7 15,35-29 9-15,41-33-8 16,65-20 8-16,66-28-5 0,72-37-22 15,71-32-67 1,73-41-114-16,75-36-111 0,65-42-57 16</inkml:trace>
  <inkml:trace contextRef="#ctx0" brushRef="#br0" timeOffset="4775.51">8726 5140 388 0,'-13'-139'184'0,"1"14"-89"16,4 18-52-16,8 26-28 15,-11 32-25-15,11 42 5 16,0 43 5-16,0 53 21 16,0 75 22-16,0 100 11 0,6 88 6 15,7 70-25-15,-1 83-17 16,1 40-18-16,7 12-4 15,3-6-17-15,14-31-13 0,8-48-21 16,9-61-7-16,7-68-16 16,4-70-37-16,-2-65-98 0</inkml:trace>
  <inkml:trace contextRef="#ctx0" brushRef="#br0" timeOffset="5325.13">8250 4969 662 0,'-65'38'200'16,"24"-14"-125"-16,41-8-61 0,62-16-19 15,68-16-4-15,65-29 3 16,77-41-4-16,101-49-1 15,99-60-2-15,100-62 6 16,89-27 2-16,79-16 5 16,60-11-11-16,33 2 2 15,28 0 4-15,-8-5 5 16,3 9 3-16,-7 16-3 16,-30 24 0-16,-22 30-4 0,-43 23 4 15,-55 26-2-15,-54 21 4 16,-50 24-7-16,-61 18 4 15,-62 27-2-15,-66 14 0 16,-69 16 9-16,-65 18-6 16,-53 11-3-16,-51 12 1 15,-47 6 0-15,-40 5-1 16,-24 7-10-16,-25 3-57 16,-20-5-99-16,-32 1-420 15</inkml:trace>
  <inkml:trace contextRef="#ctx0" brushRef="#br0" timeOffset="5573.93">24026 0 667 0,'6'0'429'16,"-6"0"-224"-16,3 0-125 15,10 45-45-15,2 45-19 16,1 36-7 0,1 45-1-16,-5 57-6 0,-7 64-1 15,-5 50-12-15,-26 28-49 16,-10 20-144-16,-21 22-82 16,-13 8-84-16</inkml:trace>
  <inkml:trace contextRef="#ctx0" brushRef="#br0" timeOffset="9801.32">14610 10926 304 0,'-49'-82'190'0,"7"-16"-80"0,11-4-44 15,6 13-21-15,13 11-24 16,12 21-11-16,0 17-8 16,16 16 2-16,13 24 2 0,16 19 2 15,12 26 1-15,8 29 7 16,3 23 11-16,-3 17 7 16,-3 13-12-16,-5 3-9 0,-10-9-2 15,-6-10-6-15,-12-23 0 16,-9-17-4-16,-4-18 14 15,-8-21 15-15,-8-19-13 16,-14-13-12-16,-12-25-5 16,-7-16 1-16,1-19-1 0,4-19 2 15,3-13-6-15,14-16 4 16,11 3-3-16,4 4 8 16,11 15-7-16,10 18-1 0,15 18 2 15,13 17 1-15,16 13-1 16,17 8 5-16,6 4-6 15,15 8 4-15,9-5-4 0,11-7-7 16,0-7-4 0,-11-10-10-16,-13-8-13 0,-16-16 7 15,-19-16-13-15,-29-17-6 16,-27-10 15-16,-24-16 19 16,-24-1 11-16,-21 7 22 0,-8 11 38 15,-9 27-12-15,6 32-17 16,6 36-11-16,11 31-3 15,9 39 7-15,18 31-4 16,24 18-5-16,16 7-2 0,28 1-5 16,21-13-7-16,21-21 5 15,7-19-3-15,5-26-2 16,0-23-9-16,-5-25-10 16,-9-21 5-16,-5-24-2 0,-16-24 5 15,-17-16 0-15,-19-17 6 16,-18-12 1-16,-18-9 2 15,-9-6 3-15,-15 3 2 16,-4 2-2-16,0 10 6 0,6 17 6 16,1 12-3-16,10 16 2 15,3 16-1-15,6 16-4 0,11 8-7 16,0 10 4-16,0 3-7 16,0 7 5-16,0 9 6 15,11 16 1-15,14 16-1 0,4 18 6 16,7 11-10-1,9 16 0-15,8 13 1 0,7-2 0 16,10-2-2-16,7-8 4 16,5-14-7-16,-2-9 0 15,-2-12 4-15,-9-14 0 0,-8-4 0 16,-18-8 2-16,-10-5-2 16,-12-12 9-16,-10 0 5 15,-11 0-12-15,0-17 1 0,-19-7-6 16,-2-21 3-16,-4-17-4 15,6-19 2-15,3-16-7 16,16-16 2-16,7-23-1 16,13-14 1-16,13-13-1 15,7-7 8-15,2-3-3 0,-2 12 5 16,1 18 6-16,-9 29 0 16,-7 30-3-16,-4 26-3 15,2 34-1-15,1 39 5 16,2 39 35-16,2 34 3 0,-4 31 11 15,1 16-26-15,-2 7-16 16,1 0-7-16,5-8-4 16,-4-12-11-16,-1-12-69 0,-2-12-79 15,-16-17-39 1,-6-15-15-16,-15-18-34 0</inkml:trace>
  <inkml:trace contextRef="#ctx0" brushRef="#br0" timeOffset="10784.13">17427 9231 280 0,'-16'-60'255'0,"4"7"-65"16,12 11-73-16,0 11-58 16,12 3-30-16,14-2-10 0,10 7 0 15,12-6 3-15,13 0-9 16,17 2-6-16,7-3-6 16,8 2-9-16,0-5 1 0,-8 0 0 15,-11-3 4-15,-18 3-4 16,-19-3 1-16,-21-6-1 15,-16 7 1-15,-21 1 3 16,-2 10 10-16,-11 13 6 16,3 11-9-16,-6 19 2 0,9 9 6 15,7 14 0-15,13 2-4 16,8 5 0-16,20-4 0 16,17-4-4-16,13-8-2 0,14-9 2 15,14-12-10-15,7-12-20 16,2-12-22-16,-5-9-12 15,-8-11-11-15,-9-8-19 0,-14-10 13 16,-9-7 26-16,-13-12 24 16,-18-4 17-16,-11-8 13 15,0-1 20-15,-8 9 21 16,-4 20 34-16,1 11-11 0,2 15-22 16,0 10-18-16,9 17-14 15,0 9 10-15,0 15-2 16,0 16 2-16,9 10-7 15,11 2-2-15,5-2-9 0,3-6-2 16,4-2 2-16,5-14-1 16,-1-12-7-16,6-16-6 15,1-13-7-15,3-16-4 16,-10-15 1-16,-2-16 5 0,-11-19 1 16,-7-9 6-16,-3-11 5 15,-9-7 3-15,-4 0 0 16,-9 1 1-16,-2 8 8 15,-5 18 40-15,-4 19 33 0,2 14-7 16,7 14-38-16,3 12-20 16,8 12-13-16,-14 20 11 0,14 29-2 15,0 28 9-15,0 17-10 16,9 8-7-16,12 7 8 16,8-2-11-16,2-11 0 15,3-11-5-15,-3-15 4 0,-2-19-2 16,-6-9-8-16,-1-18-1 15,-6-16 1-15,-3-24 6 16,-10-21-8-16,-3-24 6 16,-7-21 4-16,-15-15 0 15,-6-14 6-15,-12 1-9 0,-5 8 6 16,-9 5 12-16,-2 19 19 16,4 16 15-16,7 18-1 15,11 18-28-15,6 23-12 0,5 28 3 16,-2 39 26-16,5 50 21 15,4 45 4-15,16 27-15 16,8 11-21-16,12-11-6 16,17-22-8-16,10-27-7 15,10-23 3-15,8-29 1 0,-3-20-4 16,-5-25-5-16,-4-22 1 16,-5-20-8-16,-7-18-14 15,-13-20-1-15,-4-21-1 0,-11-21 4 16,-13-12-10-16,0-17-3 15,0-6-17 1,-13-6-50-16,-3 10-57 0,-1 15-34 16,-15-49-290-16,13 102 216 15</inkml:trace>
  <inkml:trace contextRef="#ctx0" brushRef="#br0" timeOffset="11371.84">21606 6468 436 0,'-8'-36'343'0,"-4"7"-53"16,4 9-148-16,8 12-74 0,0 20-35 16,0 28-13-1,0 22-7-15,8 23-3 0,4 16-10 16,8 17 0-16,5 4-33 15,-2 2-120-15,7-16-100 16,-3-18-106-16</inkml:trace>
  <inkml:trace contextRef="#ctx0" brushRef="#br0" timeOffset="11576.22">21261 5751 873 0,'-60'-110'267'0,"7"22"-136"16,11 17-80-16,16 23-93 16,12 15-55-16,14 14 38 0,28 11 19 15,26 8-15-15,23-6-5 16,19-1-33-16,23-14-37 16,16-7-29-16,10-13-58 0,-2-12 35 15</inkml:trace>
  <inkml:trace contextRef="#ctx0" brushRef="#br0" timeOffset="11750.48">22276 4950 262 0,'0'-17'226'0,"-17"8"-65"0,-3 9-49 16,1 21-51-1,-2 24-23-15,5 32 9 0,4 46 10 16,4 48-9-16,8 36-10 16,14 21-21-16,16 4-7 15,11-13-15-15,7-19-38 0,2-29-80 16,-7-37-37-1,-10-36-19-15,-12-33-43 0,-21-37-122 16</inkml:trace>
  <inkml:trace contextRef="#ctx0" brushRef="#br0" timeOffset="12097.37">22338 6501 76 0,'15'-111'181'0,"15"5"-33"0,9 0-73 16,13 9-36-1,18 3-25-15,15 8-11 0,17 9-4 16,8 4-1-16,1 4 2 15,-7 9-2-15,-11 6 3 16,-16 18 10-16,-16 7 4 16,-17 8 12-16,-10 14 6 0,-9 7 0 15,-6 0-6-15,-2 21-6 16,4 2-11-16,7 6-3 16,8-1-3-16,7-8 0 15,11-8-3-15,8-12 1 0,3-24 0 16,3-12 2-16,-3-13-2 15,-1-8 3-15,-7-9 0 16,2-2 6-16,-2 3 11 16,-5 7 14-16,0 10 9 15,2 8-1-15,-2 6-1 0,1 9-11 16,3 9-16-16,4 8-8 16,2 8-11-16,-5 17-30 15,-4 11-164-15,-19 22-175 0</inkml:trace>
  <inkml:trace contextRef="#ctx0" brushRef="#br0" timeOffset="12995.35">16080 14088 622 0,'0'-25'441'16,"0"5"-151"-16,0 8-154 16,0 12-85-16,0 12-19 15,8 21-17-15,3 12-15 16,10 8 1-16,9 3 3 15,4 2-4-15,14-6-5 0,-5-12-11 16,5-12-15-16,8-28-6 16,9-28-11-16,9-36-8 15,8-41-18-15,2-38 20 0,1-16 21 16,-3-4 18-16,-9 3 12 16,-8 23 13-16,-13 27-7 15,-4 32 5-15,-1 34 18 0,-7 28-6 16,1 23-5-16,3 32-2 15,7 13 1-15,-4 12-14 16,10-2 3-16,11-15 1 16,14-20-11-16,15-27-12 15,9-33-19-15,4-25-5 0,-5-28 3 16,-12-23 4-16,-19-20 13 16,-26-21 14-16,-23-11 6 0,-25 5 22 15,-13 18 35-15,-7 29 38 16,5 28-34-16,6 27-35 15,9 30-10-15,9 24-4 16,14 29-5-16,15 11-4 16,14 9 5-16,17-3-2 0,16-10 4 15,11-17-11-15,11-19 1 0,1-15-21 16,3-22-15-16,-5-20-4 16,-4-17 6-16,-9-19 8 15,-12-21 12-15,-15-16 6 16,-15-8 4-16,-17 0 9 15,-22 7 18-15,-12 17 42 0,-9 24 13 16,-3 21-3-16,0 21-12 16,-1 27-17-16,2 29 17 0,-3 34 14 15,14 35 8-15,0 28-18 16,0 17-31-16,17 4-21 16,12-7-9-16,12-14-6 0,13-19-42 15,17-30-98-15,36-35-59 16,29-45-135-16,36-46-71 15,18-35-303-15</inkml:trace>
  <inkml:trace contextRef="#ctx0" brushRef="#br0" timeOffset="13777.77">22544 9451 364 0,'77'-90'394'15,"-32"21"-143"-15,-20 13-119 16,-19 15-56-16,-1 8 20 15,-5 8 90-15,0 9-4 0,0 9-83 16,0 7-50-16,0 28-13 16,13 34 10-16,3 31-3 15,12 33-10-15,10 21-13 16,6 14-17-16,8 3 0 0,15-9-7 16,1-16-13-16,3-17-32 15,5-20-62-15,0-26-107 16,1-21-29-16,-4-36-32 0,-3-31 3 15,-4-38 77-15,-11-35 97 16,-11-32 107-16,-7-30 9 16,-17-11 16-16,-7 2 31 0,-13 21 21 15,0 26 13-15,0 27 7 16,0 21 6-16,0 16-9 16,0 13-41-16,0 7-10 15,0 9-17-15,0 8-6 0,0 8-10 16,3 8 1-16,10 8-5 15,8 1-8-15,10-2 4 16,12-2-7-16,8-13-14 0,2 0-3 16,4-5-9-16,-3-10-2 15,-15-6 8-15,-10-2 5 16,-16-10 2-16,-26 0 4 0,-21 0 5 16,-14 8 11-16,-12 9 5 15,-5 9-10-15,5 7-2 16,4 0-7-16,17 7-11 15,10 7-44-15,13-2-19 0,16 1-20 16,16-13-42-16,21 0-15 16,16-10-32-16,12-5 13 15,12-14 57-15,14-9 53 0,0-7 34 16,4-2 24-16,-11 1 59 16,-10 11 173-16,-23 2 56 15,-13 8 13-15,-14 9-44 0,-7 7-111 16,-9 9-61-16,-8 0-39 15,0 21 0-15,0 8 10 0,0 4-22 16,0 2-6-16,12 2-6 16,8-9-7-16,0-3 3 15,5-5-4-15,4-8-1 16,-7-12-1-16,0 0-2 16,-5 0 8-16,-8-12-3 0,-9-11-15 15,-9-7 2-15,-16 3 7 16,-6-3-7-16,-12 2-19 0,7 7-38 15,4 6-66-15,7 2-70 16,9 1-50-16,8 4-34 16,8-8 11-16</inkml:trace>
  <inkml:trace contextRef="#ctx0" brushRef="#br0" timeOffset="14094.91">25021 8593 410 0,'26'-13'359'0,"-7"6"-130"15,1 7-101-15,9 20-34 0,10 16-11 16,3 9 0-16,-2 12-6 16,0 8-8-16,1 8 2 15,-3 0-33-15,-6-3-16 0,-8-14-11 16,-2-10 2-16,-7-13-7 16,-7-13 11-16,-8-20-20 15,-22-18-8-15,-9-17-2 0,-9-27 3 16,-6-26 4-16,2-35 0 15,7-27 8-15,17-30-8 16,20-15 2-16,25-4 11 16,15 19 1-16,14 29 1 15,2 38 1-15,9 39 0 0,-5 41 6 16,-3 33-1-16,-4 42 1 16,-20 38 3-16,-25 34-18 15,-29 33-94-15,-31 21-206 0,-35 14-139 16,-29 11-27-16</inkml:trace>
  <inkml:trace contextRef="#ctx0" brushRef="#br0" timeOffset="15076.17">19429 15534 840 0,'-22'-18'339'0,"4"10"-180"16,18 8-79-16,18 33-36 0,13 29-23 15,14 24-10-15,8 15-9 16,7 13 3-16,2 3 1 15,-5-3-6-15,-4-8 5 0,-13-17-9 16,-8-18 8-16,-13-19 2 16,-5-19 0-16,-14-21-6 15,-9-24-19-15,-15-41 1 0,-8-46 0 16,-5-38-1-16,0-34 8 16,6-12 27-16,5 6 19 15,7 27 28-15,5 25-10 16,14 31-23-16,0 25-16 15,0 23 4-15,14 26-1 0,5 20-7 16,19 20 2-16,10 17 0 16,13 9-11-16,17 3-28 0,3-5-11 15,7-8-43-15,2-10-69 16,-5-20-76-16,1-17-37 16,-2-21-3-16,-5-17-10 0,-14-17-116 15</inkml:trace>
  <inkml:trace contextRef="#ctx0" brushRef="#br0" timeOffset="15891.32">20667 14768 345 0,'-24'-37'344'16,"-11"25"-39"-16,-18 12-72 16,-7 37-70-16,1 24-34 15,10 21-15-15,16 14-13 16,19 10-33-16,22 5-23 0,20-5-29 16,21-9-5-16,13-16-15 15,11-15-9-15,7-25-33 16,9-25-66-16,-1-20-17 0,12-24 11 15,-4-18-5-15,-3-15-3 16,-6-11 2-16,-19-14-11 0,-15-13 13 16,-16-6 54-16,-17-1 64 15,-13 13 72-15,-7 11 80 16,-7 21 29-16,-1 16-14 0,8 13-68 16,-8 12-50-16,8 10-23 15,0 10 8-15,8 25 45 16,7 17 13-16,14 1-24 15,12 2-21-15,13 0-20 16,5-8-13-16,19-12 1 0,6-25-37 16,14-9-35-16,8-20-43 15,3-23-34-15,-3-21-5 16,-5-16 40-16,-12-22 39 0,-15-11 32 16,-23-8 20-16,-26-4 10 15,-15 7 31-15,-10 22 41 16,-18 19 74-16,1 25 48 15,-9 20-38-15,1 22-37 0,2 19-21 16,-2 36-8-16,5 16-58 16,6 14-30-16,14-1 0 15,8-3 0-15,9-10 0 0,12-7 0 16,7-17 0-16,13-15 0 16,8-21-63-16,5-21-110 15,2-16-5-15,5-16 52 0,-5-8 65 16,-2-5 31-16,-10 10 22 15,-11 9 13-15,-12 16 5 16,-6 7 13-16,-6 11 8 0,-4 5-2 16,-4 8-11-1,-6-1 11-15,2 9-10 0,-5 0-6 16,0-3-2-16,1-7-3 16,13 2 8-16,2-7-6 15,9-6-14-15,7-11 1 0,8-12 0 16,5-6 0-16,0-7-1 15,-4 0 0-15,-10 4 4 0,-7 3 3 16,-6 10 25-16,-10 11 20 16,1 10 41-16,-9 7-25 15,3 12-18-15,8 15 3 0,11 14 10 16,15 12-7-16,19 3-52 16,13 6 0-16,16 2 0 15,10 5 0-15,-4 1 0 16,4-6 0-16,-9 1 0 0,-18-4-78 15,-11-5-242-15,-21-6-75 16,-17-14-19-16,-10-16 12 16</inkml:trace>
  <inkml:trace contextRef="#ctx0" brushRef="#br0" timeOffset="16064.71">24449 12867 687 0,'8'-13'498'15,"-8"13"-110"-15,0 0-170 16,0 22-107-16,0 6-53 0,5 2-22 16,3-3-29-16,3 2-11 15,1-6-59-15,1-2-103 16,-2-5-106-16,-2-5-80 0,-5-11-13 16,-4-14-412-16</inkml:trace>
  <inkml:trace contextRef="#ctx0" brushRef="#br0" timeOffset="16196.25">24283 12240 663 0,'-25'-41'332'0,"5"13"-153"15,3 7-100-15,5 13-66 16,12 8-29-16,9 19-42 0,20 15-80 16,18 11-106-16,18 4-99 15</inkml:trace>
  <inkml:trace contextRef="#ctx0" brushRef="#br0" timeOffset="16639.58">25245 12659 322 0,'64'37'283'16,"-18"-9"-46"-16,-14-2-75 15,-11-11-72-15,-4-3-37 16,-8-12 6-16,-1 0 27 0,-2-8-25 16,-6-16-30-16,0-25-23 15,3-20-3-15,2-17 5 16,-1-12 15-16,-4 4 26 15,0 6 8-15,0 17 8 0,0 19-9 16,0 11-30-16,0 12-19 16,4 25-5-16,8 25-4 15,8 20 8-15,5 11-8 0,7 10-7 16,1-5-11-16,4-5-1 16,-1-11-32-16,2-16-27 0,-4-18-36 15,8-23-64 1,6-24-46-16,5-22 23 0,4-14 51 15,8-22 1-15,0-13 37 16,1-5 47-16,-6 5 61 16,-5 10 90-16,-7 15-16 15,20-40 11-15,-37 81-60 16,3 7 3-16,-3 10 0 0,3 8-3 16,-6 9 0-16,4 6 0 15,-1 5-3-15,-1 12 3 16,-5 9-6-16,-4 7-8 0,-10 5-5 15,-3 0 1-15,1-1-27 16,-9-3-75-16,0-6-88 16,0-10-44-16</inkml:trace>
  <inkml:trace contextRef="#ctx0" brushRef="#br0" timeOffset="17639.36">29250 10819 585 0,'-26'-56'317'15,"-2"-9"-85"-15,-5-9-104 0,4-11-40 16,6-22-12-16,7-31-1 16,8-37-16-16,-1-30-15 15,-3-22-8-15,-13-33-11 16,-20-37 0-16,-32-37 2 16,-40-28 19-16,-42-4-25 15,-34-1-2-15,-35-4-9 16,-33-7 4-16,-36 0-17 0,-35 20-1 15,-29 32-20-15,-975-427-299 32,779 590 184-32,-72 53 52 0,-54 56 47 15,-49 54 17-15,-51 58 14 16,-40 67 2-16,-45 88 7 16,-27 72-4-16,-34 45 6 15,-6 39 5-15,-18 56-9 16,27 38 7-16,15 17 1 0,43 25 0 15,63 33 8-15,70 19 13 16,70 33 17-16,76 58 39 16,101 32 4-16,107 51-14 0,112 40-23 15,123 23-25-15,127 16-3 16,116-14-13-16,103-1-9 16,83-25-2-16,87-61 2 15,72-63-2-15,46-67-7 0,47-87 2 16,42-411 6-16,28-81 7 15,33 0-3-15,27 0 3 16,27 0 5-16,27 0-1 16,19 0 10-16,24 0 13 0,27 0 14 15,23-219 2-15,33-242-6 16,23-72-10-16,31-57-4 16,5-54-8-16,7-43-12 0,-26-13-4 15,-40-13-5-15,-53-3-20 16,-66 23-14-16,-81 27-30 15,-84 17-128-15,-90 36-125 16,-85 47-79-16,-86 52-49 16</inkml:trace>
  <inkml:trace contextRef="#ctx0" brushRef="#br0" timeOffset="20483.31">2134 12745 399 0,'-48'-45'224'16,"-13"-4"-112"-16,1 8-51 16,6 9-31-16,11 13-19 15,4 8-8-15,7 28-4 16,4 28 2 0,0 36 5-16,3 42 5 15,10 48 0-15,15 57 3 16,20 37-5-16,25 0 0 15,24-22 0-15,20-39-3 16,20-45 3-16,14-54 2 16,7-48 6-16,7-61-9 15,6-52-1-15,-6-39-2 16,-10-14 0-16,-23 3 0 16,-22 24-6-1,-20 30-5-15,-19 31 1 16,-15 42 10-16,-6 48 0 15,-14 52 5-15,-21 43 4 16,-15 26-6-16,-18 10-1 16,-15-1 4-16,-2-12 6 15,-10-18 8-15,0-27-3 16,2-25-14-16,11-26-1 16,3-31 0-16,9-31-26 15,3-46-69-15,5-39-100 16,-5-42-170-1</inkml:trace>
  <inkml:trace contextRef="#ctx0" brushRef="#br0" timeOffset="20734.21">2118 12655 455 0,'0'-94'307'0,"-12"25"-144"15,12 28-95-15,9 29-29 16,19 32-21-16,25 37-7 16,24 42-2-1,21 27-1-15,10 28-4 16,14 35 0-16,4 21-4 16,5 6 2-16,-1-16-4 15,0-22-18-15,5-35-44 16,-16-33-84-16,-16-38-99 15</inkml:trace>
  <inkml:trace contextRef="#ctx0" brushRef="#br0" timeOffset="21881.65">2676 13726 550 0,'-126'-97'252'15,"20"2"-115"-15,28 10-56 16,33 4-43-16,45-5-15 15,36-7-4-15,38 8 6 16,23 15 0-16,13 28-7 16,8 26-15-16,-5 32 4 15,-8 30-6-15,-6 20-3 16,-15 6 8-16,-13 1-8 16,-14-11 2-16,-17-15 3 15,-12-8 10-15,-9-20 8 16,-5-19-9-1,-6-12-12-15,-8-29-12 16,-13-28-10-16,-7-24 2 16,-5-9 12-16,1 5 4 15,0 14 2-15,4 18-1 16,5 21-7-16,15 20 5 16,0 11 0-16,4 13 5 15,10 8-3-15,11 8 4 16,7 1-7-16,9 0 2 15,5-17-3-15,-2 0-7 16,0-21 6-16,-6-16 1 16,-11-14-3-16,-14-20-2 15,-13-8-7-15,0 8 9 16,-16 9 10 0,2 17-11-16,14 17 6 15,0 16 1-15,8 12 6 16,14 21-7-16,10 6 6 15,13 6-1-15,8-5-6 16,0-5-16-16,-9-5 0 16,-7-18 10-16,-12-7 0 15,-14-23 2-15,-11-15-1 16,-8-11-1-16,-12-1 14 16,-2 9 19-16,4 10 4 15,1 14-14-15,17 11-5 16,3 13-8-1,14 13 3-15,15 6 3 16,9 7-12-16,8-9-15 16,8-10-8-16,-4-7-19 15,0-16 0-15,-10-13-10 16,-5-10-1-16,-14-19-1 16,-12 0 29-16,-12 6 33 15,0 3 14-15,0 13 1 16,0 8-6-1,0 7 2-15,0 4 1 16,5-3-3-16,6-3-3 16,6-11-4-16,4-3-2 15,-2-4-2-15,-7 1 5 16,-7-1 2-16,-5 8 24 16,-22 4 0-16,-5 13 2 15,-6 13-9-15,-7 3-9 16,-2 19 1-16,10 7-8 15,8-2-2-15,7 5-3 16,17-5 2 0,8-8-1-16,17-16-2 15,7 0-5-15,18-25-2 16,7-19 2-16,3-17-6 16,2-20 8-16,-14-14-2 15,-12-9 1-15,-11-11-1 16,-25-7-3-16,-13-8 7 15,-10 7 5-15,-14 14 26 16,1 23 48-16,4 22-5 16,7 19-9-16,8 16-42 15,9 17-15-15,8 20-2 16,16 25-2-16,18 19-1 16,14 14-1-1,12 11-3-15,10-4-4 16,2-4-35-16,1-12-57 15,-11-7-55-15,-13-10-53 16,-21-11-22-16</inkml:trace>
  <inkml:trace contextRef="#ctx0" brushRef="#br0" timeOffset="22281.17">4539 11023 236 0,'-65'-9'211'16,"4"2"-82"-16,13-2-44 15,10 1-38-15,19 0-17 16,19-8-15-16,11-5-9 15,21-11-3 1,18-12-3-16,7-11 2 16,-1 4-5-16,-7 5 6 15,-8 11 1-15,-14 5 1 16,-5 14-2-16,-6 4-3 16,-7 12 4-16,-9 0-7 15,3 0 3-15,2 0 3 16,2 0 0-16,2 0-3 15,-1 0-2-15,0 0 0 16,0-4-3-16,1-9 3 16,2-3-1-16,0-8 5 15,-1-4 0-15,-2-1-2 16,-5 8 5-16,2 9-7 16,-2 8 2-16,2 4-5 15,4 0 6-15,2 13-1 16,6 2 2-16,3 5 3 15,8 5-7 1,8 4 0-16,5-4-14 16,7-10-32-16,6-15-102 15,2-12-124-15</inkml:trace>
  <inkml:trace contextRef="#ctx0" brushRef="#br0" timeOffset="22813.45">5793 9102 356 0,'-73'-90'157'0,"-25"20"-82"15,-19 30-37-15,-25 28-13 16,-29 12 10-16,-23 24 20 16,-33 17-22-16,-41 23-15 15,-25 64-8 1,-15 83 2-16,-43 75-1 0,-51 41-5 15,-53 62 5 1,-15 65 12-16,7 41 22 16,14 13 8-16,30 53 11 15,-288 612 88-15,521-570-75 16,186-1-12-16,0-24-17 16,0-41-14-16,0-17-12 15,0-22 1-15,181-43 2 16,68-48-8-16,48-64-4 15,52-71-5-15,48-73-1 16,21-85-4-16,29-93 1 16,37-107-1-16,11-101-10 15,-13-69-38-15,-18-59 12 16,-25-62 11-16,-30-67 12 16,-42-40 6-16,-52-70 5 15,-46-73 6-15,-50-49-6 16,-52-61 15-16,-57-3-3 15,-62 9 1-15,-61 24-6 16,-52 77-2-16,-52 105-9 16,-49 120-56-16,-41 122-135 15,-25 128-69-15,-31 122-4 16,-47 99-67-16</inkml:trace>
  <inkml:trace contextRef="#ctx0" brushRef="#br0" timeOffset="23812.34">5295 8874 487 0,'11'0'104'15,"22"28"-48"-15,27 20-33 16,42 21-10-16,45 30-5 16,31 35-3-16,29 41-5 15,5 37 1-15,-13 23-5 0,-28 17-30 16,-43 14-30-16,-47 13-117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8:33.37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10277 2449 282 0,'-13'-28'166'0,"5"4"-50"16,-1 3-35-16,9 6-23 15,0 1 2-15,-8 7 5 0,8 7 12 16,0 0-11-16,0 0-9 16,-8 0-27-16,8 21-9 15,-6 15-2-15,6 26 1 16,0 22-4-16,0 34-6 16,-14 25 1-16,7 29-4 0,-5 15-5 15,-6 9-1-15,7-6-1 16,-1-20 3-16,-1-22 1 0,13-22-4 15,0-28-4-15,0-21-2 16,0-20-10-16,0-13-19 16,0-16-29-16,0-7-36 15,0-21-29-15,0 0-1 0,8-17-22 16,0-27-66-16</inkml:trace>
  <inkml:trace contextRef="#ctx0" brushRef="#br0" timeOffset="283.2">10683 2140 439 0,'12'-40'158'16,"-4"11"-83"-16,-4 12-39 0,-4 14-17 16,0 3-4-16,0 28 9 15,0 21 1-15,0 30 5 16,-12 25-3-16,12 27 1 0,0 16-16 15,0 12 0-15,0 3 2 16,0 6-7-16,8-6-1 16,4-8-4-16,-4-12 2 0,0-15-6 15,0-13 2-15,1-17 1 16,-1-14-5-16,-5-18 2 16,2-16-5-16,-2-13-6 15,-3-8-45-15,0-12-55 0,0-16-41 16,-16-8-79-16</inkml:trace>
  <inkml:trace contextRef="#ctx0" brushRef="#br0" timeOffset="615.85">9619 3325 110 0,'-41'-4'202'16,"9"0"-64"-16,12 4-63 0,3 0-28 16,9 0-9-16,8-13 29 15,17 1-34 1,18-12-14-16,35-4-2 0,26-8-6 16,26-9-6-16,22-8 1 15,9 4-4-15,2-4-4 16,-5 3 0-16,-12 6 1 15,-12 3-5-15,-17 6-5 0,-14 10-13 16,-23 4-21-16,-16 9-10 16,-8 12 9-16,-23 0-4 15,-8 16-20-15,-17 3-52 16,-11 6-26-16</inkml:trace>
  <inkml:trace contextRef="#ctx0" brushRef="#br0" timeOffset="932.81">9874 3915 124 0,'-84'54'221'0,"10"-10"-98"16,17-12-56-16,13-6-28 16,15-11-7-16,9-2 1 15,20-13-1-15,12-8-4 16,29-12-14-16,32-18 0 15,36-19-2-15,29-8 2 0,29-13 10 16,13-6-4-16,2-5-2 16,-1 3-6-16,-14 4-9 15,-15 8-1-15,-19 15-2 0,-27 13-1 16,-25 9 1-16,-20 13-2 16,-17 4 5-16,-11 7-3 15,-10 5-9-15,-6 1-17 0,-12 7-17 16,-5 0-36-1,0 0-25-15,0 0-55 0,-13 0-20 16</inkml:trace>
  <inkml:trace contextRef="#ctx0" brushRef="#br0" timeOffset="1498.28">12563 1965 351 0,'37'-58'295'16,"-12"15"-106"-16,-6 11-108 0,-6 10-53 15,-5 10-12 1,0 5 8-16,-8 7-8 0,3 0-9 16,-3 19 3-16,8 22-1 15,4 29 2-15,1 30 4 16,4 24 0-16,-1 13-9 15,3 10-3-15,3-4 1 0,1-8 2 16,-3-13-2-16,5-16-4 16,-4-18 1-16,-2-9-2 15,-2-18 1-15,-1-17-2 16,-7-11-1-16,-1-9 1 0,-4-8 6 16,-4-7-1-16,0-9-7 15,-18-21-48-15,-4-15-26 16,-20-21 6-16,-11-9 39 0,-15-3 13 15,-13 5 16-15,-9 10 17 16,-8 22-7-16,-3 23-4 16,0 18 3-16,3 19-4 0,5 18 4 15,15 6-2-15,18 5 2 16,19 5 4-16,25 2 2 16,19-2-3-16,21-2-2 15,17-6-2-15,17-11 3 16,15-5-3-16,9-15-2 0,10-10 2 15,6-13 1-15,-4-8-6 16,-9-4-1-16,-12-4 4 16,-12-1-5-16,-12 0-4 0,-14 1-22 15,-5-4-20-15,-3-5-18 16,-3-11-38-16,1-13-39 16,0-8-74-16</inkml:trace>
  <inkml:trace contextRef="#ctx0" brushRef="#br0" timeOffset="1896.61">13082 2715 245 0,'0'12'171'0,"0"0"-82"16,6 0-42-16,1 4-22 0,4 1-13 16,3-1 2-16,5-5 2 15,6 2 1-15,7-13-6 16,9 0-1-16,11-13-10 0,5-6 0 15,-3-9-6-15,-2-14-3 16,-8-1-4-16,-10-11 0 16,-18-4-2-16,-12-6-2 0,-4 3 4 15,-24-1 15-15,-9 14 19 16,-8 11-12-16,0 18 0 16,1 9 4-16,-2 22-1 15,7 26 5-15,-1 22-4 16,2 23-2-16,11 18 6 15,10 13-5-15,13 8-4 0,13-4-1 16,10-9-4-16,11-10-3 16,5-22 2-16,10-20-2 15,13-24 0-15,18-25-12 0,23-25-25 16,19-28-27-16,14-19-51 16,11-26-54-16,-5-15 12 15</inkml:trace>
  <inkml:trace contextRef="#ctx0" brushRef="#br0" timeOffset="2129.65">14752 1591 304 0,'-21'-102'235'0,"-7"24"-82"15,-4 21-71-15,-7 17-43 0,-9 15-15 16,5 13-2-16,1 12-2 16,10 17-8-16,8 24 1 15,7 32 3-15,17 32-1 0,0 30 3 16,13 24 3-16,7 20-6 15,12 3 0-15,5 7-7 16,8-7-2-16,0 1-6 16,0-2-3-16,-5-6 2 15,-7-13-29-15,-4-20-73 0,-9-23-63 16,-9-26-47-16,-11-27-12 16</inkml:trace>
  <inkml:trace contextRef="#ctx0" brushRef="#br0" timeOffset="2428.8">14483 3154 212 0,'-12'-48'264'16,"4"6"-119"-16,8 6-83 15,20-4-81-15,16-6-41 0,21-6 12 16,13-4 22-16,7-6 10 16,13-3 13-16,-1-1 0 15,0 6 6-15,-12 7-2 16,-10 11 11-16,-19 10 24 15,-13 7 29-15,-11 9 10 0,-10 7 1 16,-7 6-2-16,-7 3 1 16,0 0-27-16,0 0-19 15,0 8-18-15,5 9-1 0,-2 16 3 16,6 14 2-16,-1 14-3 16,3 13-10-16,3 7 1 15,1 6-5-15,2-6-21 0,-1-12-117 16,-4-12-100-16,-9-20-64 15</inkml:trace>
  <inkml:trace contextRef="#ctx0" brushRef="#br0" timeOffset="2563.26">15304 1682 694 0,'-13'-50'223'16,"13"14"-170"-16,0 19-176 15,-8 17-44-15,2 24-45 16,-8 21-10-16</inkml:trace>
  <inkml:trace contextRef="#ctx0" brushRef="#br0" timeOffset="3127.76">15568 2515 497 0,'17'50'123'15,"-6"2"-65"-15,5 10-29 16,1 7-9-16,1 5-10 16,-7-3 3-16,-5 0 1 0,2-12 2 15,1-4-4 1,-9-15 3-16,0-8-1 0,0-11 0 16,0-8-5-16,0-13 2 15,0-21-23-15,0-16 1 16,9-20-7-16,8-20 2 15,2-12 4-15,9-5 8 16,-2 16 14-16,-3 17 0 16,-2 20-4-16,-1 17 0 15,-5 16 4-15,7 24-2 0,2 17 5 16,9 14-6-16,6 15 1 16,7 0-2-16,2-1 1 15,5-8-11-15,4-12 4 0,3-18 5 16,13-14-2-16,9-21-14 15,3-21-26-15,6-23-11 16,2-25 2-16,-6-22 11 16,0-19 7-16,-13-16 18 15,-17-10 8-15,-17 1 9 0,-17 9 49 16,-15 19 45-16,-8 31 30 16,-8 20-33-16,1 22-42 15,-4 25-26-15,-7 33-2 0,-3 33 6 16,-2 35-7-16,-2 33-3 15,13 12-4-15,12 6-8 16,17-10-3-16,14-11-7 16,23-13-6-16,15-18-18 15,20-17-29-15,17-28-101 0,20-17-100 16,18-24-64-16</inkml:trace>
  <inkml:trace contextRef="#ctx0" brushRef="#br0" timeOffset="4359.55">21897 1579 162 0,'-6'-12'264'16,"6"-1"-82"-16,-8 10-75 16,8 3-57-16,0 0-29 15,0 0-12-15,0 0-4 0,0 19 3 16,0 18-4-16,0 25 10 16,11 20 0-16,1 18 3 15,5 18-11-15,5 5 1 16,-5 3 2-16,9-4-10 15,-6-1 2-15,5-5-1 16,-6-11-1-16,-1-15-17 0,-7-17-48 16,-2-11-23-16,-6-19-4 15,-3-14-10-15,0-13-30 16,-12-19-19-16</inkml:trace>
  <inkml:trace contextRef="#ctx0" brushRef="#br0" timeOffset="4675.62">21793 1701 64 0,'0'-81'129'0,"20"7"19"15,13 13-68-15,7 8-40 16,14 13-16-16,7 11-6 0,8 20-7 16,-1 9 1-16,1 28 4 15,-9 15 2-15,-11 9-4 16,-12 10 1-16,-20 2 1 0,-17 10 0 15,-17 0 0-15,-15-4-1 16,-13 5 2-16,-3-6 2 16,-9-8-13-16,0-3 3 15,1-6-2-15,6-10-1 16,10-11 0-16,12-5-6 16,7-11-5-16,8-2-8 0,4-13-24 15,9 0-19-15,0 0-41 16,14 0-71-16,6-9-177 15</inkml:trace>
  <inkml:trace contextRef="#ctx0" brushRef="#br0" timeOffset="4974.97">22906 1311 305 0,'0'-29'277'16,"0"8"-98"-16,0 9-102 16,0 5-49-16,0 7-18 0,0 0-6 15,0 12 3-15,0 19 10 16,0 26-1-16,3 28-2 16,5 27-2-16,1 18-3 15,3 11 1-15,2 6-6 0,-3-4 1 16,0-13-5-16,1-20 5 15,1-16-8-15,-5-17-6 16,1-21-30-16,-5-13-91 16,-4-15-29-16,0-28 6 15,-8-25-332-15</inkml:trace>
  <inkml:trace contextRef="#ctx0" brushRef="#br0" timeOffset="5274.8">22938 646 302 0,'-16'-35'198'16,"3"10"-98"-16,5 16-52 0,8 18-27 15,0 16-7-15,0 8-9 16,0-2 1-16,8 2-3 16,9-5-7-16,3-3-1 0,8-4 3 15,1-5-15-15,2-16-3 16,7 0-21-16,-5-16-13 15,0-18 0-15,-13-6 38 16,-8-5 33-16,-12 3 21 0,-12 10 17 16,-8 8-22-16,-13 8-17 15,-13 16-5-15,-6 9-11 16,-3 10 0-16,-11 18-17 16,-1 9-26-16,2 11-98 15,2 12-81-15</inkml:trace>
  <inkml:trace contextRef="#ctx0" brushRef="#br0" timeOffset="5990.62">26127 1014 571 0,'-13'0'256'0,"5"0"-130"16,0 0-76-16,-6 7-35 16,3 0-14-16,-1-7 4 15,0 10-1-15,4-10 1 16,8 0 0-16,-8 0-6 16,8 0-8-16,0 0-21 15,8-17-2-15,12-10-25 0,11-15 3 16,20-10 11-16,6-4 20 15,-1 1 8-15,1 14 8 16,-1 13-5-16,-2 11 4 16,-10 17 6-16,-6 14-1 0,-12 14 5 15,-5 9 7-15,-16 10 1 16,-5 10 4-16,-26 14 2 16,-8 5-6-16,-9 2 1 15,4-4-5-15,-3-10-1 16,11-17-1-16,5-4 1 15,6-11-2-15,9-11-3 0,11-5-6 16,0-4 0-16,6 0-2 16,16 0-1-16,7 1-3 15,7-1-4-15,4 4 11 16,4 5-3-16,2 7 4 0,-6 8 0 16,-4 14 4-16,-8 12 1 15,-2 7 1-15,-14 7-2 16,-12 10 0-16,-9-1 1 15,-10 1 2-15,-10-9-3 0,-7-8 2 16,-5-13 0 0,-4-10-1-16,5-10-5 0,3-12-30 15,1-15-100-15,7-13-49 16,-1-20-9-16</inkml:trace>
  <inkml:trace contextRef="#ctx0" brushRef="#br0" timeOffset="6272.84">27073 874 337 0,'0'0'146'0,"0"9"-73"0,0 20-37 16,0 11-17-16,0 8-7 15,0-3-10-15,0-8 0 16,3-8 3-16,3-9-3 15,-3-5 0-15,2-15 4 0,-2 0 8 16,-3-7-6-16,0-13-7 16,0-13 9-16,-8-8 17 15,-1 5-2-15,1 3-6 16,-4 9-9-16,3 8-11 0,9 4-32 16,-8 2-52-1,0 8-79-15,-3 2-66 16</inkml:trace>
  <inkml:trace contextRef="#ctx0" brushRef="#br0" timeOffset="6539.88">27486 782 495 0,'17'-11'360'0,"0"11"-171"16,-6 0-106-16,-3 0-53 15,1 15-12-15,-2 4-6 16,1 14 5-16,-4 12 1 16,0 20-2-16,2 15-8 0,2 15 7 15,-5 7-9-15,-3 3-8 16,0-3 4-16,0-5-8 16,0-2-18-16,0-14-110 15,0-12-109-15,0-7-56 0,0-19-261 16</inkml:trace>
  <inkml:trace contextRef="#ctx0" brushRef="#br0" timeOffset="6905.41">27981 874 301 0,'0'-16'328'0,"0"4"-149"0,0 12-95 16,0 17-42-16,0 11-23 15,0 5-9-15,0 0-7 16,13-2 1-16,0-2-3 16,-2-8-4-16,5-2-4 15,1-10-7-15,7-9-4 16,1 0 9-16,7-21-3 16,9-10 2-16,-1-12 5 15,0 0 16-15,-2 6 40 16,-14 9 14-16,-8 9-8 15,-5 4-20-15,-2 12-19 0,-5 3-5 16,0 20 7-16,0 25 0 16,-4 21-6-16,0 27-1 15,0 26-10-15,0 19 1 16,-8 12-10-16,-5 4-16 16,2-8-112-16,-5-19-76 0,-1-25-29 15,6-29-37 1</inkml:trace>
  <inkml:trace contextRef="#ctx0" brushRef="#br0" timeOffset="7188.29">29069 1028 534 0,'34'-43'505'0,"-11"10"-207"16,-7 9-159-16,-3 3-77 0,-5 14-42 15,-8 7-7-15,0 7-2 16,0 14-7-16,0 15 6 16,0 14-10-1,0 10 4-15,5 12-1 0,4 7-5 16,-6-2-5-16,5-3 2 16,-3-6-3-16,-2-2-5 15,0-1-39-15,-3-4-82 16,0-1-33-16,0 1-36 15,0 1-31-15,-6-5-47 0,-7-4-215 16</inkml:trace>
  <inkml:trace contextRef="#ctx0" brushRef="#br0" timeOffset="7804.14">29598 810 344 0,'0'-21'242'16,"0"3"-62"-16,0 8-86 16,0 1-41-16,0 9-25 15,0 0 11-15,0 0-10 16,0 19 4-16,-12 20-4 16,-5 22-2-16,1 20-15 15,1 12-2-15,15 6-2 0,0-11 11 16,12-6 1-16,7-14-5 15,10-11-4-15,7-14-5 16,2-15 1-16,1-12 0 16,-2-16 2-16,-1 0-4 15,-3-16 3-15,-9-9-1 16,1-3-3-16,-9-4 21 16,-7-1 12-16,-9 10-11 15,0 5-52-15,0 13-46 16,-17 5-53-16,-16 25-112 15,-16 20-100-15</inkml:trace>
  <inkml:trace contextRef="#ctx0" brushRef="#br0" timeOffset="17487.79">10419 6434 849 0,'-44'34'307'16,"14"-11"-157"-16,11-6-97 0,19-5-80 15,24-12-4-15,41 0 14 16,48-19 7-16,50-22 5 0,52-25 10 15,65-19-4-15,70-17 1 16,52-12 0-16,53-13 0 16,60-6 2-16,58-6 5 0,53-2-9 15,60-11 4-15,49-2-7 16,56-13 0-16,41-17 5 16,58-19 3-16,36-16-9 15,45-14 6-15,27-8-1 16,25 10 1-16,-8 21-3 0,-8 12 4 15,-41 21-3-15,-39 14 5 16,-50 15 4-16,-57 18 20 16,-52 16 2-16,-63 20-9 15,-77 18-8-15,-92 14-4 16,-103 12 8-16,-95 14 15 16,-83 11 29-16,-68 5 12 15,-53 8 23-15,-39 5 14 0,-30-2-6 16,-22 6-26-1,-15 3-39-15,-11 0-38 16,-9 0-100-16,-8 0-58 0,-28 0-20 16,-23 0-137-16,-23 0-85 15,-32 0-37-15</inkml:trace>
  <inkml:trace contextRef="#ctx0" brushRef="#br0" timeOffset="18786.06">12381 9092 289 0,'-13'-52'192'0,"5"7"-49"16,-1 5-42-16,2 11-42 0,7 9-22 16,0 4-1-16,0 7 3 15,0 9-6-15,0 0-10 0,0 0-7 16,0 0-4-16,0 21-5 15,4 8 8-15,8 16-2 0,9 15 6 16,-1 18-8-16,3 14-1 16,7 6-4-16,-6 4-6 15,1-5 0-15,-2-6 2 0,-3-10-1 16,-3-8-1-16,-5-4-2 16,0-8-6-16,-2-7-31 15,-4-10-65-15,-1-11-40 0,-5 3-268 16</inkml:trace>
  <inkml:trace contextRef="#ctx0" brushRef="#br0" timeOffset="19551.25">12815 8048 106 0,'-24'-92'194'16,"-9"4"-80"-16,-7 3-54 0,-5 3-27 15,0 13-13-15,0 11 9 16,0 14 11-16,4 11-1 0,8 13-6 15,1 15-12 1,4 17-8-16,1 26 0 0,-2 27 2 16,1 34-1-16,7 30 6 15,10 25 2-15,11 17-8 0,11 13-3 16,18 7-6-16,11-8-3 16,8-2-4-16,0-8-3 0,6-6-24 15,-4-20-35-15,-2-21-40 16,-3-24-40-16,-10-29-59 15</inkml:trace>
  <inkml:trace contextRef="#ctx0" brushRef="#br0" timeOffset="19779.4">12093 9342 313 0,'-50'0'225'0,"14"0"-86"0,7 0-64 16,9 0-47-16,12 0-18 15,8-5-4-15,8-2-6 0,17-2 0 16,15-8 2-16,25-2-4 16,23-14 1-16,27-13-16 15,10-6-60-15,128-78-205 16</inkml:trace>
  <inkml:trace contextRef="#ctx0" brushRef="#br0" timeOffset="20018.75">13071 8181 367 0,'-17'-48'349'0,"-4"7"-133"16,10 12-110-16,-2 9-63 0,13 8-22 15,0 4-11-15,0 8-1 16,0 8 0-16,0 20 15 15,13 34 15-15,-2 23 3 0,10 33-21 16,-1 20-7-16,9 17-6 16,4 4 0-16,3-4-20 15,-1-10-21-15,8-15-70 0,1-15-37 16,0-25-32-16,1-21 5 16,-3-24-17-16,-2-26-5 0,-4-21 49 15</inkml:trace>
  <inkml:trace contextRef="#ctx0" brushRef="#br0" timeOffset="20283.59">13574 9089 119 0,'-16'-90'278'0,"-4"13"-82"0,0 19-48 16,3 18-62-16,0 24-42 15,3 16-22-15,1 21-12 0,13 14-3 16,0 11 3-16,8 8-3 16,11-6-3-16,9 4-2 15,13-7-1-15,9-12-7 0,6-13 1 16,-2-7-6-16,-6-13-16 15,-3-17-1-15,-10-15 2 0,-10-13-2 16,-17-7 6-16,-8-10 12 16,-20-3 12-16,-12 8 9 0,-14 8 2 15,-6 13-12-15,-13 19-8 16,-8 17-3-16,-1 12-9 16,6 9-24-16,12 3-42 15,11 0-76-15,17-3-54 0</inkml:trace>
  <inkml:trace contextRef="#ctx0" brushRef="#br0" timeOffset="20869.84">14188 8504 707 0,'3'-12'220'16,"-3"7"-104"-16,-8 5-61 15,-4 7-31-15,-5 10-14 16,6 8-6-16,-3 7-2 0,14 1-2 15,0 3-11-15,9 1-13 0,7-5-9 16,9-7-15-16,4-5-26 16,3-7-17-16,1-13-16 15,3-4 15-15,-2-8 14 16,-8-9 32-16,-4-2 27 0,-10-2 23 16,-6 0 23-16,-6 8 19 15,0 9-5-15,0 3-16 0,0 5-4 16,0 0-5-16,0 0-2 15,0 13-1-15,0 4 8 0,14 3-2 16,2 4-9-16,8-3-1 16,4-2-7-16,5-6-2 15,1-4 2-15,-3-9-1 16,6-9-5-16,0-6-11 0,-5-15-9 16,1-11-6-16,-1-7 11 15,-7-9 12-15,-9-9 1 0,-10 2 6 16,0-10 4-16,-6-2-2 15,0-6 13-15,0-4-1 0,-12 1 13 16,12 4 28-16,-13 12 31 16,1 11 39-16,4 10 10 15,8 15-6-15,-8 9-36 0,8 8-17 16,0 4-14-16,-8 7-21 16,8 5-20-16,0 17-3 15,0 14-5-15,13 26 3 16,7 21 1-16,8 20-12 0,12 16-4 15,5 4-8-15,3-4 2 16,0-9 2-16,2-10-23 0,-4-19-72 16,-10-10-92-16,-9-12-61 15,-3-15-26-15,-6-10-19 0,-10-9 58 16</inkml:trace>
  <inkml:trace contextRef="#ctx0" brushRef="#br0" timeOffset="21049.35">14731 8381 435 0,'-73'-25'240'0,"7"9"-72"16,11 0-74-16,14 3-48 15,12 6-26-15,13-1-6 0,16-1-2 16,5-3-5-16,22-9-4 16,22-3-5-16,17-12-9 0,10-4-39 15,10-5-46-15,1-5-41 16,-13 5-55-16,-4 5-55 0</inkml:trace>
  <inkml:trace contextRef="#ctx0" brushRef="#br0" timeOffset="21714.99">18722 7326 287 0,'6'-8'215'0,"-6"4"-60"0,0 1-47 16,0-2-48-16,0 5-31 15,0 0-14-15,3 20 4 16,6 13 2-16,5 24 8 0,8 33 1 16,3 28-2-16,4 24-14 15,2 8-7-15,6 5 3 0,-1-3-3 16,-3-10-7-16,-6-20-6 15,3-21-17-15,-11-19-49 16,-3-25-64-16,-7-20-33 0,-9-22-45 16,0-15 15-16</inkml:trace>
  <inkml:trace contextRef="#ctx0" brushRef="#br0" timeOffset="21981.72">18816 7591 134 0,'-15'-98'237'0,"1"16"-100"15,6 18-50-15,8 11-40 0,5 8-27 16,15 8-10-16,12 8-3 16,14 10 10-16,6 10 6 0,8 9 9 15,2 16 1-15,0 12 3 16,-10 10 14-16,-8 10-3 16,-11 6-15-16,-17 6 3 0,-16 13-9 15,-11 6-6-15,-24 2 0 16,-4 1-9-16,-9-10-9 0,-1-6 5 15,5-13-11-15,6-12-4 16,10-8-7-16,4-10-38 16,6-7-50-16,18-7-38 15,0-9-8-15,5-16-62 0,8-12 22 16</inkml:trace>
  <inkml:trace contextRef="#ctx0" brushRef="#br0" timeOffset="22197.64">19488 7140 184 0,'26'-45'290'0,"-4"12"-61"0,-12 12-63 16,-2 6-74-16,1 3-44 15,-9 12-12-15,0 0-6 16,5 19 17-16,3 22 22 16,0 28 13-16,4 33-16 0,5 24-23 15,3 13-22-15,0 3-9 16,8-8-16-16,0-15-23 0,1-22-29 15,1-23-79-15,-7-21-78 16,-3-33-34-16,-7-29-64 16</inkml:trace>
  <inkml:trace contextRef="#ctx0" brushRef="#br0" timeOffset="22480.45">19441 6247 366 0,'-43'-48'277'15,"1"15"-97"-15,11 17-89 16,5 16-51-16,10 21-20 0,16 11-6 16,8 5-9-16,8 4 2 15,10-1-4-15,5-8-1 16,12-7-3-16,-4-13-10 0,-2-12-12 16,-1-12-2-16,-4-13-11 15,-7-19 1-15,-14-13-14 16,-11-12 17-16,-11-5 26 0,-5 10 35 15,-8 14 16-15,-6 14-25 16,-5 16-10-16,-4 20-5 16,0 16-10-16,-1 24-24 0,0 27-78 15,1 12-91-15,12 13-74 16</inkml:trace>
  <inkml:trace contextRef="#ctx0" brushRef="#br0" timeOffset="23112.43">21578 7071 242 0,'-21'0'233'0,"10"0"-60"15,3 0-49-15,8 0-58 16,0 0-29-16,0 0-19 0,15-9-9 16,10-4 0-16,6-3-4 15,17-3-2-15,12-6 1 0,8-5-3 16,5 7 0-16,6-1-1 15,0-2 0-15,3 6-6 16,-6 0-17-16,1 1-41 0,-4 1-24 16,-8 6-15-16,-6 1 15 15,-15 2-90-15,-16 9 14 16</inkml:trace>
  <inkml:trace contextRef="#ctx0" brushRef="#br0" timeOffset="23312.9">22001 7240 133 0,'-53'37'240'0,"2"-8"-94"16,12-9-46-16,7-5-41 15,7-2-18-15,9 1-11 0,7-14-6 16,9 0-7-16,9 0-2 16,10 0-6-16,19-14-1 15,14-1-3-15,16-6-2 16,22-7-5-16,18-5-6 0,8-8-56 15,11-7-38-15,6-9 17 16,-3-9-136-16</inkml:trace>
  <inkml:trace contextRef="#ctx0" brushRef="#br0" timeOffset="23828.73">23738 6016 273 0,'0'-12'250'0,"-8"3"-27"15,-8 9-89-15,-5 0-68 16,-7 0-30-16,-1 17-13 16,1-1-10-16,-4 1 0 0,1 0-7 15,-3-2 0-15,6-2-2 16,3-1-1-16,8-12 6 16,5 0 13-16,12 0 2 0,0-12-11 15,8-9-6-15,10-15-8 16,13-14 5-16,14-7-5 15,8 4 1-15,4 4 1 0,3 9 1 16,5 15 4-16,-3 22 6 16,-5 11-8-16,-4 17 3 15,-13 14 5-15,-8 11 1 16,-7 11 1-16,-12 4-3 0,-10 0 9 16,-3-3-1-16,0-10-5 15,-8-12-8-15,8-7 6 0,0-13-16 16,0-5 4-16,8-2-6 15,12-3 3-15,22-10-3 16,10 0 6-16,17 0-5 0,4 7 5 16,4 5-1-16,-4 8-4 15,-9 10 5-15,-11 5 7 0,-7 7-2 16,-18 1 8-16,-16 7 12 16,-12-1-2-16,-18 0-2 15,-4 0-4-15,-21-1-12 16,-4-3-4-16,-10 1 1 0,-5-7-15 15,-1-2-41-15,6-9-105 16,7-7-70-16,5-21-87 0,14-7-278 16</inkml:trace>
  <inkml:trace contextRef="#ctx0" brushRef="#br0" timeOffset="24013.16">25021 5491 527 0,'37'-66'581'15,"-17"15"-133"-15,-7 5-222 16,-6 14-132-16,1 11-62 0,-8 5-12 16,0 4-8-16,0 4-5 15,0 3-5-15,6 5-2 16,-3 0-32-16,-3 0-94 0,0 0-105 16,0 13-65-16,0 8-51 0,0-2-25 15</inkml:trace>
  <inkml:trace contextRef="#ctx0" brushRef="#br0" timeOffset="24277.55">25886 5287 704 0,'8'-19'385'15,"-4"2"-103"-15,-4 5-132 0,5 4-79 16,-2 1-44-16,3 7-17 15,-3 0 1-15,2 0-10 16,-2 0 1-16,5 19 2 0,4 13 11 16,8 21 6-16,5 20-8 15,-2 22-6-15,3 17-6 16,-6 11-1-16,-1 4-30 0,-6-2-30 16,-1-6-61-16,-4-14-62 15,1-15-77-15,0-17-27 16,-6-21-29-16</inkml:trace>
  <inkml:trace contextRef="#ctx0" brushRef="#br0" timeOffset="24843.26">26561 5182 500 0,'-13'-33'423'0,"13"9"-144"16,-8 3-160-16,8 10-106 0,0 1-31 15,0 3 2 1,0 2 17-16,0 1 11 0,0 4-4 16,0 0-6-16,0 0-1 15,0 0-4-15,0 0 4 0,0 0 4 16,0 0-7-16,0 0 1 16,0 0 3-16,0 0 0 15,0 0 5-15,0 16 0 0,0 10 15 16,4 9 11-16,4 15 3 15,-3 15-12-15,3 20-1 0,0 13 1 16,-2 13-17-16,8 5 2 16,2-1-7-16,1-9 2 15,3-13-6-15,3-12-1 16,2-14 3-16,-4-20-2 16,-2-9-8-16,2-14 0 0,-5-12-14 15,1-12 7-15,3-12 3 16,9-21-3-16,7-27-8 0,9-35-4 15,0-18 2-15,3-21 24 16,-3-6 0-16,-5 14 6 16,-7 21 31-16,-9 24 31 0,-5 20-11 15,-5 16-2-15,-6 11-16 16,-5 15-4-16,-3 7-12 0,0 12-1 16,5 12 0-1,3 25 23-15,5 24-1 16,-1 31 4-16,-1 31-22 0,2 20-5 15,3 12-17-15,0 4-14 16,1-2-64-16,-3-10-133 0,4-17-91 16,-6-14-45-16,-2-24-12 15,1-19-179-15</inkml:trace>
  <inkml:trace contextRef="#ctx0" brushRef="#br0" timeOffset="25125.76">28339 5296 557 0,'0'-72'499'15,"0"10"-66"-15,0 12-199 16,0 14-136-16,0 10-59 16,0 11-27-16,0 6 0 15,0 9 3-15,0 0 11 0,0 33 24 16,0 24 3-16,0 33-34 15,3 32-19-15,3 29 0 16,-3 11 0-16,-3 9 0 16,4-5 0-16,4-11-72 15,0-16-165-15,6-21-96 0,2-24-43 16,-1-25-3-16,1-28 56 16</inkml:trace>
  <inkml:trace contextRef="#ctx0" brushRef="#br0" timeOffset="25542.56">29310 4843 343 0,'0'-36'333'0,"0"3"-80"15,0 12-134-15,0 5-68 16,0 8-32-16,0 4-2 15,0 4 18-15,-13 0 19 16,13 0-1-16,-13 12-11 0,-4 16-16 16,0 22 1-16,-13 14-9 15,-2 22-3-15,4 16-5 16,2 9-4-16,15-7-3 0,11-2 3 16,19-7-1-16,19-14-6 15,14-12-4-15,13-20 0 16,9-17-36-16,6-20-49 15,2-24-7-15,-9-24 28 16,-7-20 26-16,-15-18 26 16,-18 0 30-16,-16 5 45 15,-17 8 23-15,-25 8-28 0,-12 13-25 16,-15 11-11-16,-5 12-16 16,-4 13 0-16,-4 4-9 15,0 29-23-15,0 13-114 0,3 10-98 16,10 4-90-16</inkml:trace>
  <inkml:trace contextRef="#ctx0" brushRef="#br0" timeOffset="25753.16">30674 4741 1095 0,'-22'0'923'0,"11"0"-894"0</inkml:trace>
  <inkml:trace contextRef="#ctx0" brushRef="#br0" timeOffset="25824.4">30641 4741 1929 0,'-6'0'-355'0,"6"0"-112"16,-14 0-20-16</inkml:trace>
  <inkml:trace contextRef="#ctx0" brushRef="#br0" timeOffset="26057.85">31003 5470 774 0,'0'0'980'0,"0"0"-687"15,8 17-293 1,3 11 0-16,7 13 0 16,-7 9 0-16,-11 18 0 15,-8 26 0-15,-24 28 0 0,-33 24 0 16,-28 13 0-16,-37 7-84 15,-32-2-624-15,-35-2 84 16</inkml:trace>
  <inkml:trace contextRef="#ctx0" brushRef="#br0" timeOffset="28303.96">6329 12696 334 0,'-76'28'247'15,"2"-2"-84"-15,6-7-84 16,11-7-41-16,11 0-17 15,14-12-6-15,15 0 12 0,17 0-8 16,14-16-8-16,29-16-8 16,52-29 3-1,50-41 6-15,59-41 3 0,47-40-5 16,55-20 9-16,38-14 6 16,22 2-5-16,0 7-2 15,-18 14-8-15,-23 14-8 0,-25 22 1 16,-31 23-5-16,-38 25 0 15,-36 20-3-15,-44 26 8 0,-39 14-3 16,-25 19 9-16,-30 5 5 16,-17 14 9-16,-12 5 7 15,-11 2 5-15,-9 5 8 0,-8 0-17 16,0 0-10-16,0 0-8 16,0 0-19-1,-14 12-26-15,-2-4-72 0,-4 1-102 16,-4-9-82-16,-9 12-19 15</inkml:trace>
  <inkml:trace contextRef="#ctx0" brushRef="#br0" timeOffset="28553.76">9855 9764 561 0,'-24'-36'343'0,"2"11"-100"16,6 9-125-16,-1 4-65 15,7 9-26-15,10 3-10 16,-8 7-3-16,8 22 8 16,0 34-1-16,8 49 11 15,10 38 5-15,15 36-2 0,13 15-10 16,11 11-8-16,4-12-7 16,7-13-6-16,1-29-8 0,0-24-5 15,-9-24-39-15,-6-24-89 16,-10-22-97-16,-11-22-82 0,-12-26-35 15</inkml:trace>
  <inkml:trace contextRef="#ctx0" brushRef="#br0" timeOffset="29019.68">9509 10107 654 0,'-45'-45'279'0,"6"9"-121"15,14 4-90-15,13-2-42 0,12 6-16 16,16-4-6-16,11-10 4 16,28-2-7-16,20-1 0 15,23 4-4-15,19 9 5 16,14 8-8-16,3 10 5 0,4 14-1 16,-4 0-6-16,-7 17 4 15,-15 4-8-15,-18-2 0 16,-17-3 0-16,-15 1 5 0,-23-1 6 15,-9 1 4-15,-14 16 13 16,-8 24 9-16,-8 32 18 0,-20 37 6 16,-9 34 3-16,-4 26-4 15,-4 18-4-15,1 0-1 16,4-9-5-16,-1-11-2 0,1-23 2 16,4-21 7-16,6-31-3 15,3-23 0-15,6-25-18 0,5-15-7 16,8-15 1-16,0-11 4 15,0-7 6-15,0-13 5 16,0 0-13-16,0 0-7 16,0 0 3-16,0 0-12 0,0-4 3 15,0 4-10 1,0 0-5-16,0-4-40 0,0-1-82 16,0-3-120-16,0-4-99 15,8-7-71-15</inkml:trace>
  <inkml:trace contextRef="#ctx0" brushRef="#br0" timeOffset="30183.93">14864 13078 681 0,'-11'16'330'16,"-5"9"-150"-16,0 17-94 0,8 18-50 16,8 25-12-1,12 17-13-15,4 16-6 0,7 9-1 16,11 3 0-16,2-1-10 16,5-6-11-16,0-14-24 0,5-10-41 15,-12-18-55-15,0-20-27 16,-6-12-9-16,-9-13 32 0,-1-12-40 15,-10-15 14-15,-8-13 46 16</inkml:trace>
  <inkml:trace contextRef="#ctx0" brushRef="#br0" timeOffset="30468.19">14821 13603 308 0,'-61'-125'237'0,"-4"10"-30"0,8 22-33 15,11 15-65-15,15 18-56 16,19 6-24-16,16 6-15 0,24-1-6 15,17 4 0-15,16 9-10 16,17 15 2-16,4 21 5 0,0 25 3 16,0 24 8-16,-9 24-12 15,-11 25 0-15,-13 20 1 16,-18 8 2-16,-15 5 1 0,-16-1 3 16,-19-9 8-16,-9-7 6 15,-14-9 5-15,-2-11-4 16,-3-16-9-16,-7-13-9 0,5-17-2 15,5-10-17-15,1-14-50 16,12-12-60-16,11-24-37 16,20-29-25-16,20-134-260 15</inkml:trace>
  <inkml:trace contextRef="#ctx0" brushRef="#br0" timeOffset="30650.42">15489 12907 404 0,'25'-19'290'0,"-8"7"-44"0,-4 12-79 16,-5 31-63-16,5 26-31 16,1 21-14-16,3 20-4 15,4 11-13-15,3 5-5 0,-1-5-20 16,-1-6-10-16,-1-13-7 16,-7-22-21-16,-1-14-49 15,-1-15-117-15,-4-14-105 0,-8-16-48 16</inkml:trace>
  <inkml:trace contextRef="#ctx0" brushRef="#br0" timeOffset="30933.74">15389 11961 492 0,'-36'0'400'15,"-4"23"-131"-15,4 9-132 0,10 5-69 16,26 7-37-16,8-3-16 15,21-8-5-15,11-9-8 0,8-8-22 16,8-16-31-16,-5-12-26 16,2-16-3-16,-4-17 19 0,-13-13 18 15,-16-10 17-15,-14-6 13 16,-15 5 12-16,-17 13 14 16,-10 15 4-16,-12 17-3 0,-9 24-10 15,-8 12 4-15,0 19-17 16,4 14-9-16,7 9-24 15,14 6-89-15,12 9-75 0,13 9-63 16</inkml:trace>
  <inkml:trace contextRef="#ctx0" brushRef="#br0" timeOffset="31165.93">16611 12761 556 0,'8'0'449'0,"-3"-8"-128"16,-5-4-160-16,12-7-100 0,8-12-40 15,13-9-12-15,16-10-3 16,4-3-6-16,7-3-12 16,2 3-46-16,-2 8-75 0,0 10-69 15,-6 5-36-15,-10 10 2 16,-7 8-17-16,-9 12 34 0</inkml:trace>
  <inkml:trace contextRef="#ctx0" brushRef="#br0" timeOffset="31334.7">16818 13128 514 0,'-69'64'313'0,"9"-7"-89"0,11-16-100 15,17-15-74-15,18-14-19 16,31-12-13-16,25-17-15 15,18-12 4-15,22-17-9 0,14-10-19 16,19-13-94-16,7-8-63 16,3 0-55-16,5-1-68 0</inkml:trace>
  <inkml:trace contextRef="#ctx0" brushRef="#br0" timeOffset="31981.57">18731 11621 894 0,'-25'-44'396'0,"-1"6"-173"0,-8 19-128 15,6 10-75-15,3 9-23 16,1 12 8-16,3 8 6 0,-2 4-10 15,-3 2 1-15,1-6 1 16,3-4-3-16,1-4 2 0,4 0 9 16,9-12-9-1,8 0-14-15,0-17-6 0,11-10 8 16,19-11-2-16,14-1-10 16,18-2 5-16,6 4 3 0,9 9 2 15,1 11-1-15,-1 17 9 16,-1 0 2-16,-11 29 2 0,-8 24 0 15,-16 21 12-15,-15 14 2 16,-23 14 9-16,-11 12-9 0,-13-4 11 16,-7-8 4-16,1-7 4 15,-11-19 2-15,2-11-9 0,-1-16-4 16,9-13 3-16,7-10-13 16,13-26-42-16,8-10-3 15,21-18 10-15,15-13 17 0,9-11 2 16,12 2-11-16,4 10 10 15,2 11-1-15,8 17 6 0,-11 22-3 16,-4 21 3-16,-6 18 0 16,-10 20 2-16,-15 8 5 15,-12 7 0-15,-13 8 9 0,-17-3 7 16,-12-3 1-16,-11-8 3 16,-8-5-2-16,-6-4-4 0,-2-12-15 15,3-9 9-15,1-7-17 16,7-13-1-16,9-7-5 0,1-9-35 15,11-12-74-15,23-86-442 32,18 30 340-32,17-9-1 15</inkml:trace>
  <inkml:trace contextRef="#ctx0" brushRef="#br0" timeOffset="32750.13">19881 11196 86 0,'-13'-11'208'0,"4"3"-35"0,1 8-49 15,0-4-40-15,2 4-31 16,6 0-23-16,0 0-16 16,0 0-4-16,0 0 6 15,0 0 1-15,0 0 0 0,0 0 7 16,0 0 10-16,0 0-5 16,0-4-9-16,0 4-5 15,0-3-9-15,0-6 0 0,6 1-4 16,7-1-5-16,4-3 5 0,-1-4-7 15,0 0 3-15,-3 3 4 16,-7 1-1-16,-6 5 9 0,0 2 18 16,0 0 2-16,0 5 12 15,-14 0-7-15,0 15-1 16,2-1-9-16,1 3-5 16,-3-1-8-16,14-4-3 0,0 0-9 15,0 2 1-15,5-14-1 16,-1 0-2-16,4 0-5 0,0 0 0 15,0 0-1-15,2 0 6 16,-2 0-6-16,-8-9 3 0,0-4 7 16,0 2-5-16,0 2-2 15,0 1-18-15,0 0-41 16,0 0-53-16,0 0-51 0,0-1-50 16,8 2-38-16</inkml:trace>
  <inkml:trace contextRef="#ctx0" brushRef="#br0" timeOffset="32998.29">20563 10783 529 0,'15'-9'323'0,"-7"6"-75"16,0 3-102-16,-3 12-52 0,4 19 4 15,-1 26 14-15,4 29 27 16,8 21 4-16,5 18-23 15,7 18-33-15,9 4-79 0,4-5-8 16,-5 1 0-16,0-14 0 16,1-11 0-16,-9-11 0 15,0-18-119-15,-4-20-142 0,-6-16-84 16,-2-16-23-16,0-17 13 16,-3-20 58-16</inkml:trace>
  <inkml:trace contextRef="#ctx0" brushRef="#br0" timeOffset="33462.94">21306 10671 338 0,'-16'-43'159'0,"4"2"-55"0,-1 9-31 16,13 7-32-16,0 9-15 15,0 8 15-15,0 8 36 0,0 13 13 16,4 14-10-16,8 14-13 16,5 13-22-16,6 3-18 0,7 2-13 15,2-2-7-15,5-11-2 16,-1-10-7-16,1-11-1 0,-1-13-4 16,-4-12-3-16,2-12-9 15,-7-13 8-15,2-11 5 16,-9-10 0-16,0-11 5 15,-7-11 1-15,-5-1 4 0,-3 4 24 16,-5 8 46-16,0 17 52 16,0 7 20-16,0 11 13 0,0 20 3 15,0 21 18-15,0 38-141 16,0 37-39-16,0 29 0 0,6 19 0 16,7 8 0-16,4 9 0 15,2-5 0-15,7-7 0 16,-3-14 0-16,6-9 0 0,-4-23-52 15,-3-15-319-15,4-17 7 16,2-17 29-16,0-10-12 16,1-14-228-16</inkml:trace>
  <inkml:trace contextRef="#ctx0" brushRef="#br0" timeOffset="34012.05">22547 10408 100 0,'0'-24'237'0,"-8"3"-77"0,0 4-35 15,-3 6-30-15,3 3-28 16,8 0-7-16,-8 4 0 0,8 0 10 15,0 4 9-15,0 0 9 16,0 0 4-16,0 0 10 0,0 0-2 16,0 0 15-16,0 0 18 15,0 16 36-15,8 26 26 0,8 26-195 16,9 29 0-16,7 21 0 16,1 16 0-16,7 6 0 0,-4-2 0 15,7-8 0-15,-9-13 0 16,-4-11 0-16,-3-12 0 0,-3-16 0 15,-6-21 0 1,-7-12 0-16,1-15 0 0,-4-3 0 16,-3-15 0-16,-2-12 0 15,-3-17 0-15,-8-16-142 16,0-12-126-16,1-15-45 16,-6-6-13-16,13 2 20 0,-8 2 13 15</inkml:trace>
  <inkml:trace contextRef="#ctx0" brushRef="#br0" timeOffset="35009.92">23331 10246 116 0,'-9'-8'282'0,"-9"3"-80"16,6-3-30-16,-1 2-37 15,0-5-48-15,13 7-26 16,0 1-19-16,0-9-7 15,17-4 0-15,16-5 0 0,16-8-9 16,7-4-11-16,9 0 1 16,3-3-15-16,2 3 1 0,-1 5 2 15,1 0-4-15,-5 3-34 16,-4 4-87-16,-9 2-72 0,-12 7-39 16,-11-1-57-16</inkml:trace>
  <inkml:trace contextRef="#ctx0" brushRef="#br0" timeOffset="35409.83">23434 10139 379 0,'-21'13'300'16,"1"-1"-70"-16,0 9-86 0,0 15-46 15,3 13-3-15,4 16 29 16,6 8-3-16,7 8-11 0,0 5-28 15,7-4-35-15,9-10-20 16,1-10-5-16,4-17-5 0,3-12-2 16,4-14-5-16,14-19 2 15,6-17-8-15,9-18-13 0,11-18 11 16,10-9-6-16,3 1 1 16,-3 4-3-16,-9 9 7 15,-9 12-3-15,-10 6-1 16,-10 14 6-16,-12 13 0 0,-12 15 15 15,-13 16-3-15,-14 13-6 16,-12 8-2-16,-16 8 6 0,-9 0 4 16,0 0-2-16,-1-4-6 15,1-8-1-15,0-1-3 0,6-3-8 16,6-9-12-16,7-4-37 16,9-7-85-16,4-10-101 0,7-11-81 15,9 0 7 1,9-20 12-16,10-11 35 0</inkml:trace>
  <inkml:trace contextRef="#ctx0" brushRef="#br0" timeOffset="35558.61">24165 10136 270 0,'20'-79'383'16,"-12"10"17"-16,-8 17-64 16,0 11-173-16,0 9-94 0,0 11-79 15,0 5-44-15,0 7-30 16,0 6-30-16,0 3-54 0,0 0-55 15,0 0-27-15,0 12-39 16</inkml:trace>
  <inkml:trace contextRef="#ctx0" brushRef="#br0" timeOffset="35741.96">24470 10282 285 0,'23'21'288'0,"1"-1"-11"16,-3 3-66-16,7 11-76 15,9 11-53-15,2 3-10 16,4 9 6-16,-7 4-4 0,-11 5-27 16,-18 3-28-16,-7 0-34 15,-32 0-98-15,-21 0-147 0,-16 5-66 16,-16-5-29-16</inkml:trace>
  <inkml:trace contextRef="#ctx0" brushRef="#br0" timeOffset="36806.78">16161 15741 601 0,'0'-8'420'0,"0"8"-144"0,0 0-138 16,0 25-73-16,12 14-32 15,12 23-17-15,11 19 0 0,4 12-18 16,4 9 6-16,6 4-4 15,0-3-7-15,-3-10 5 0,-6-15-3 16,-9-19-23-16,-6-9-39 16,-7-16-44-16,-12-20-22 15,-6-14 3-15,-11-14 21 16,-10-29 37-16,-10-21 35 0,-12-26 24 16,-4-24 13-16,-2-12 3 15,1-5 17-15,7 10 26 0,11 11 17 16,11 16-9-16,13 18-16 15,6 14-9-15,9 13 7 16,16 12 16-16,7 18 2 0,14 19 0 16,3 19-1-16,-1 22-13 15,-3 24-13-15,-10 16-8 16,-5 10 4-16,-18 2-6 0,-12 4-6 16,-9-3-6-16,-8-8-5 15,-2-14-24-15,-1-15-70 0,3-11-75 16,8-19-79-16,9-15-19 15,0-24-23-15</inkml:trace>
  <inkml:trace contextRef="#ctx0" brushRef="#br0" timeOffset="36977.35">16713 15700 408 0,'28'-28'317'16,"-3"15"-9"-16,-4 13-80 0,-2 25-84 15,6 15-49-15,4 17-15 16,2 9 6-16,6 6-3 0,-1 2-34 15,2-5-25-15,-2-3-16 16,1-10-16-16,-9-10-57 16,-3-10-87-16,-9-12-80 15,-3-8-62-15,-7-16-4 0,-6-4-18 16</inkml:trace>
  <inkml:trace contextRef="#ctx0" brushRef="#br0" timeOffset="37165.39">16665 15073 228 0,'-32'-78'321'0,"2"17"-46"16,3 17-59-16,2 11-91 15,3 9-61-15,8 8-32 0,5 4-19 16,9 3-9-16,0 6-6 16,0 3-15-1,9 12-29-15,2-5-76 16,0 0-60-16,3 7-53 0,-2-6-49 15</inkml:trace>
  <inkml:trace contextRef="#ctx0" brushRef="#br0" timeOffset="37490.78">18044 15325 726 0,'-14'-16'569'0,"0"1"-187"0,14-14-204 15,9-13-123-15,24-15-76 16,21-12-4-16,12 0-14 16,12 3-75-16,-1 10-102 0,-1 7-89 15,-2 11-2-15,-9 12 43 16,-6 5 30-16,-12 8 53 0</inkml:trace>
  <inkml:trace contextRef="#ctx0" brushRef="#br0" timeOffset="37655.49">18504 15318 311 0,'-44'73'278'16,"1"-16"-46"-16,12-12-85 16,11-13-61-16,20-11-38 15,20-14-23-15,20-7-9 0,17-19-3 16,16-14-9-16,17-12-1 16,15-13-18-16,9-3-65 15,4-4-99-15,0-4-88 0,-5-1-38 16</inkml:trace>
  <inkml:trace contextRef="#ctx0" brushRef="#br0" timeOffset="38255.9">20210 14308 487 0,'-29'-33'345'0,"4"5"-28"0,0 7-94 16,11 6-81-16,1 1-44 16,13 2 4-16,-8 5 40 0,8 7 9 15,0 0-111-15,0 12-40 16,3 11 0-16,10 15 0 0,3 5 0 16,4 7 0-16,-4 0 0 15,1-10 0-15,-5-4 0 16,-4-7 0-16,1-9 0 0,-9-7 0 15,0-1 0-15,0-5 0 16,-12-7 0 0,-5 0 0-16,0-12 0 0,1-12 0 15,-4-12 0-15,4-9 0 16,3-13 0-16,5-2 0 16,8-5 0-16,8-1 0 0,10 6 0 15,10 3 0-15,4 3 0 16,9 14 0-16,3 7 0 0,5 18 0 15,-1 15 0-15,1 15 0 16,4 22 0-16,-5 28 0 0,-6 24 0 16,-10 18 0-16,-13 5 0 15,-9 7 0-15,-10-1 0 16,-10-3 0-16,-6-11 0 0,-2-5 0 16,-8-14 0-16,5-14 0 15,6-15 0-15,7-15 0 16,8-13 0-16,8-12 0 0,12-16 0 15,14-9 0-15,5-7 0 16,18-8 0-16,8-4 0 0,9-5 0 16,2 2 0-16,1-3 0 15,1 1-100-15,-13 0-249 0,-5 2-43 16,-10-10 30-16,-15-4 18 16</inkml:trace>
  <inkml:trace contextRef="#ctx0" brushRef="#br0" timeOffset="38438.01">21295 13849 560 0,'-14'-58'461'0,"-2"17"-50"15,-5 17-135-15,-4 8-109 0,7 3-58 16,1 4-46-16,4 7-63 16,21 9-165 15,6 1-164-31,1-8-66 15,2 9 2-15,7-9 26 0</inkml:trace>
  <inkml:trace contextRef="#ctx0" brushRef="#br0" timeOffset="38854.26">22001 13616 543 0,'0'0'465'0,"-13"0"-53"15,-13 0-176-15,1 0-110 16,-6 0-49-16,8-5 25 16,3 1-16-16,3 0-86 15,5 1 0-15,12-11 0 0,0-9 0 16,12-10 0-16,8-8 0 16,8 5 0-16,5 3 0 0,-1 10 0 15,1 1 0-15,3 15 0 16,1 7 0-16,-1 18 0 0,-3 21 0 15,-7 22 0-15,-9 21 0 16,-8 10 0-16,-9 15 0 0,0 2 0 16,-15 6 0-16,-4-9 0 15,-3-13 0-15,6-12 0 16,0-15 0-16,5-18 0 16,11-11 0-16,0-8 0 0,14-10 0 15,19-7 0-15,16-12 0 16,19-12 0-16,22-12 0 0,12-9 0 15,16-6 0-15,4-7 0 16,0 0 0-16,-5 3-138 16,-11-6-206-16,-10 0-54 0,-14-4 10 15,-17-4 20-15</inkml:trace>
  <inkml:trace contextRef="#ctx0" brushRef="#br0" timeOffset="39027.04">23458 13047 501 0,'-24'-34'410'16,"-6"2"-25"-16,3 8-150 0,3 3-115 15,2 4-50-15,13 5-39 16,-5 5-29-16,14 2-36 0,0 1-72 16,5 4-90-16,5 0-74 15,6 0 2-15,10 16 10 0,-1 5 1 16</inkml:trace>
  <inkml:trace contextRef="#ctx0" brushRef="#br0" timeOffset="39187.43">23698 13339 255 0,'28'33'235'16,"-2"3"-36"-16,-4 9-6 0,-1 12-14 16,1 8 20-16,-5 9 16 15,5 3-65-15,-10 0-68 0,-8 1-38 16,-4-2-55-16,-24-2-149 15,-17-1-172-15,-11-3-77 0,-22 3 0 16</inkml:trace>
  <inkml:trace contextRef="#ctx0" brushRef="#br0" timeOffset="42182.98">4057 7028 285 0,'-82'34'143'0,"4"-6"-64"16,10-4-35-16,7-3-15 15,8-4-7 1,12-5 14-16,16-12-1 0,14 0-10 16,22-9-3-16,35-23-8 15,50-29 5-15,62-32-9 16,54-37-1-16,35-43-3 16,38-37-2-16,51-35 3 15,42-11-5-15,13 4 1 16,-10 11 2-16,-16 13-5 15,-14 20 1-15,-32 25 3 16,-34 24-1-16,-45 29-3 16,-45 25 3-16,-50 27 2 0,-34 18-2 15,-30 18-2-15,-28 14 1 16,-18 8 5-16,-10 7-7 16,-7 9 6-16,-12 4-6 15,-6 0-1-15,0 0-4 0,0 21-5 16,-15 11-8-16,-19 12-16 15,-9 13-91-15,-23 10-89 16</inkml:trace>
  <inkml:trace contextRef="#ctx0" brushRef="#br0" timeOffset="42713.97">4125 7888 256 0,'-68'33'232'16,"11"-12"-101"-16,20-14-69 15,17-7-46-15,23-12-12 16,34-20-1-16,37-30 0 16,35-31-1-1,36-25 0-15,39-21-1 0,31-20 1 16,52-28-2-16,51-24 5 16,35-22-7-16,7-6 6 15,-14-2 1-15,-20 13-3 16,-15 29 1-16,-23 25 0 0,-27 22 3 15,-30 26-1-15,-36 21 0 16,-36 15 4-16,-29 21-1 16,-34 11 20-16,-23 14 15 15,-19 11 5-15,-18 5-16 16,-11 4-16-16,-13 3-5 0,-8 4 0 16,-4 5-4-16,0 5 1 15,0-3-6-15,0 3-5 16,-9 3-3-16,9 4-7 0,-7 0-9 15,-1 0-27-15,-1 0-51 16,-2 0-19-16,-5 11-46 16,-14 6-66-16</inkml:trace>
  <inkml:trace contextRef="#ctx0" brushRef="#br0" timeOffset="43230">7426 3647 136 0,'-20'-44'205'0,"4"2"-96"16,2 10-56-16,4 7-27 15,10 9-14-15,0 3-8 16,0 10 0-16,7 19-2 15,5 16 4-15,9 22-2 16,2 23 2-16,14 29 3 16,8 28 3-16,11 20-1 15,10 13-1-15,7 13-4 16,9 3-3-16,8-5-2 16,7-2 2-16,4-8 2 15,-1-6-4-15,-2-15-3 0,-8-14 4 16,-8-10 1-16,-17-17-4 15,-8-16-1-15,-13-22 2 16,-12-16-2-16,-12-9-11 0,-15-12-18 16,-18-2-13-16,-18-8-50 15,-20-21-93-15</inkml:trace>
  <inkml:trace contextRef="#ctx0" brushRef="#br0" timeOffset="43766">6939 4551 315 0,'-58'-66'137'0,"10"-3"-63"15,13 0-38-15,10 7-9 16,3 9-15-16,11 14-6 0,11 9-3 15,0 7 0 1,0 2-3-16,11 1 2 0,22 3-2 16,16 1 2-16,21 0 1 15,23-5-1-15,24-3 2 16,38-5-7-16,35-6 2 16,30-15 4-16,15-3-9 15,4 1 3-15,-7-5 0 16,-20 0-2-16,-22 2 4 0,-27 12-3 15,-29 10 0-15,-32 12 0 16,-30 10 0-16,-23 11 2 16,-20 27 9-16,-29 26 3 15,-21 37 10-15,-23 32 9 16,-18 34 11-16,-15 27 7 16,-12 20-10-16,5 12-10 0,2 18-13 15,9 11 2-15,7 8-8 16,15-7 2-16,9-18-3 15,15-27 0-15,6-33 0 0,21-32-4 16,0-35 8-16,0-27-2 16,0-18 1-16,0-19-1 15,0-13-3-15,0-10-9 0,0-4-3 16,0-9-7-16,4 0-10 16,-4 0-79-16,4 0-104 15,0-17-362-15</inkml:trace>
  <inkml:trace contextRef="#ctx0" brushRef="#br0" timeOffset="44877.91">21583 3256 260 0,'-30'-9'197'16,"10"2"-61"-16,8-1-57 0,12 4-39 16,20-5-23-16,25-3-6 15,26-5-1-15,28-2-7 16,28-5 6-16,9-1-6 16,16 0 6-16,1 1-6 15,-3 0 0-15,-3-2 5 16,84-18 4-16,-145 29-4 15,-25 1 9-15,-17 6-5 16,-10 1 8-16,-12 7-6 16,-8 0 1-16,-14 0-19 15,0-4-29-15,-14-1-57 0,-8 5-39 16,-21 0-58-16,-14 0-32 16</inkml:trace>
  <inkml:trace contextRef="#ctx0" brushRef="#br0" timeOffset="45160.95">21753 3390 271 0,'-79'21'230'0,"23"-4"-63"16,13-10-78-16,17-7-57 16,26 0-30-16,8 0-5 0,24-7 9 15,30-15 3-15,26-9 2 16,28-8-2-16,21 4-1 15,13-5-1-15,9 2 2 16,-3 1 6-16,-9 5-3 0,-14 4-9 16,-21 4 5-1,-23 7-5-15,-20 5 0 0,-17 0 0 16,-15 4-2-16,-9 4-4 16,-3 4-5-16,4 0-31 15,3 0-46-15,14-5-66 16,11-3-100-16</inkml:trace>
  <inkml:trace contextRef="#ctx0" brushRef="#br0" timeOffset="45729.9">25626 2691 203 0,'-32'0'205'0,"16"0"-78"16,16 0-61-16,28 0-36 15,41-5-14-15,44-16-4 16,50-3-4-16,40-7-4 16,24-7 1-16,18-2 2 0,2 2 3 15,1 3 5 1,9-3 1-16,2 6 2 16,3 4 3-16,1 2 6 15,-17 7-9-15,-15 2-5 0,-16 4-7 16,-20 5-4-16,-20 6-1 15,-33 2-3-15,-23 0-5 16,-32 0-6-16,-22 0-16 16,-14 0-21-16,-20 0-34 15,-23 0-30-15,-19 0-115 16</inkml:trace>
  <inkml:trace contextRef="#ctx0" brushRef="#br0" timeOffset="46075.87">26488 2865 316 0,'-151'28'268'0,"34"-7"-64"15,35-9-104-15,28-3-84 16,43-9-31-16,52 0 2 0,53 0 4 15,51 0 3 1,50-9 3-16,28-3 1 0,22 1-1 16,10-6 4-16,8-8-3 15,6 5 3-15,-1 1-3 16,-5-3 1-16,-11 6 6 16,-15-1 0-16,-25 1-5 15,-31 1 2-15,-40 1-2 16,-30 7 1-16,-32 7-5 15,-24 0-37-15,-23 0-58 16,-20 0-37-16,-24 0-125 0</inkml:trace>
  <inkml:trace contextRef="#ctx0" brushRef="#br0" timeOffset="47007.54">25635 9655 627 0,'0'-11'326'0,"0"1"-58"16,0 6-83-16,0 1-87 0,0 3-48 15,8 0-25-15,8 0 10 16,22 17 36-16,13 11 16 0,19 8-25 15,18 12-30 1,17 6-11-16,11 7-17 0,-1-4-11 16,4 1-10-16,-9-11-52 15,-8-6-93-15,-14-8-79 0,-15-9-75 16,-14-9 0-16,-20 0 3 16</inkml:trace>
  <inkml:trace contextRef="#ctx0" brushRef="#br0" timeOffset="47190.97">26788 9435 620 0,'-45'-48'428'0,"-4"10"-151"0,-4 22-132 16,0 16-80-16,-4 48-41 16,-3 38-21-16,-8 41-5 15,-6 27-6-15,-3 22-7 16,-4 11-78-16,2 1-111 0,3-5-73 15,11-8-27-15,12-13-8 16</inkml:trace>
  <inkml:trace contextRef="#ctx0" brushRef="#br0" timeOffset="47557.87">25679 12456 380 0,'-25'7'277'15,"6"-7"-54"-15,7 0-79 16,4 0-65-16,8 9-32 16,20 5-18-16,16 9-17 0,15 4 2 15,23 15-4-15,16 7-2 16,17 8-4-16,6 4-6 0,1 4-1 16,-1 4-2-16,-6-4-10 15,-16-7-18-15,-13-10-26 0,-13-7-41 16,-11-13-18-16,-19-12-27 15,-10-7-10-15,-17-9-37 0,-8-4 8 16</inkml:trace>
  <inkml:trace contextRef="#ctx0" brushRef="#br0" timeOffset="47740">26446 12415 433 0,'-49'-9'331'16,"-11"9"-17"-16,-13 33-71 0,-9 20-91 15,-2 16-50-15,2 21-47 16,9 20-27-16,4 8-15 0,13 5-22 16,3 3-47-16,4-5-149 15,0 2-113-15,0-9-55 16</inkml:trace>
  <inkml:trace contextRef="#ctx0" brushRef="#br0" timeOffset="49503.63">18556 8596 15 0,'-23'16'13'16,"3"1"3"-16,3 0 8 16,4 2 19-16,1 7 61 0,1-2 52 15,3 4-62-15,-1-4-21 16,-3 5-7-16,-2-1-6 16,3 2-13-16,5 2-7 0,6 0-8 15,-14-2-10-15,14-2-8 16,-8-5-1-16,0-3-1 0,8 1-1 15,-9-5 15-15,9 1-4 16,0 2-8-16,0-2 5 0,0 4 6 16,0-2 4-16,9 7 11 15,7 3 18-15,7-2 15 16,20 3-7-16,9-6-15 16,17-8-20-16,20-4-1 0,17-12 0 15,12-21 1-15,7-10 13 16,13-24-2-16,4-14 0 0,8-20 18 15,10-21-20-15,2-23-5 16,-1-22-11-16,-11-21-7 0,-11-18-7 16,-16-15 9-16,-23-2-2 15,-21-1 6-15,-26 4 1 16,-19-4-1-16,-16 0-1 0,-18 1 8 16,-26 8-4-16,-13 7 8 15,-18 13 4-15,-13 17 18 16,-10 10-35-16,-14 19-21 15,-12 14 0-15,-16 19 0 0,-12 9 0 16,-11 18 0-16,-18 15 0 16,-14 22 0-16,-27 24 0 0,-21 32 0 15,-17 41 0-15,-11 57 0 16,-3 58 0-16,13 46 0 16,15 43 0-16,24 29 0 0,30 35 0 15,34 16 0-15,33 1 0 16,51-15 0-16,44-35 0 15,38-31 0-15,42-37 0 16,33-37 0-16,32-37 0 0,28-32 0 16,35-36 0-16,24-33-12 15,11-30-10-15,1-25-96 0,-5-19-79 16,-16-19-65-16,-16-23-88 16,-25-9-76-16</inkml:trace>
  <inkml:trace contextRef="#ctx0" brushRef="#br0" timeOffset="52349.38">21295 16658 538 0,'0'-26'413'16,"-17"6"-133"-16,0 11-125 16,5 26-82-16,-1 28-33 0,2 29-16 15,2 34-4-15,1 31-9 16,-3 29-7-16,-2 10-1 15,5 10 2-15,8-10-10 16,0-20-13-16,0-31-47 0,8-29-89 16,5-28-80-16,3-34-20 15,4-36-39-15,-4-36 25 16</inkml:trace>
  <inkml:trace contextRef="#ctx0" brushRef="#br0" timeOffset="52548.95">21233 16938 295 0,'-8'-74'357'0,"-1"18"-93"16,9 14-98-16,0 10-83 16,0 12-51-16,3 11-12 0,14 18 20 15,16 18 13-15,12 23 7 16,12 18-20-16,6 19-15 16,16 7-6-16,3 3-10 0,2 1-3 15,1-6-35-15,1-1-151 16,-5-15-133-16,-11-14-89 15</inkml:trace>
  <inkml:trace contextRef="#ctx0" brushRef="#br0" timeOffset="52764.65">21338 17715 589 0,'-43'-36'321'15,"6"3"-144"-15,12-1-96 16,25-5-39-16,19-14-26 0,27-9-7 16,19-7-2-16,20-4-17 15,20-6-33-15,16-1-59 16,15-6-24-16,2 1-53 0,-5 4-72 16,-20 3-10-16</inkml:trace>
  <inkml:trace contextRef="#ctx0" brushRef="#br0" timeOffset="53180.84">22457 16954 290 0,'-59'36'328'0,"2"-3"-75"16,9-9-123-16,6-8-70 15,11-3-27-15,10-13-1 16,21 0-9-16,0 0-4 0,21-17-8 15,18-11-5-15,23-8-2 16,23-13-8-16,13-8-20 16,7-8-49-16,5-1-33 0,-1 1-28 15,-7 8 3-15,-7 8 0 16,-21 13-16-16,-15 12-4 16,-23 12 34-16,-20 12 39 0,-16 19-12 15,-24 13 89-15,-13 14 2 16,-16 11 4-16,-10 3 10 0,-10 9 42 15,-1 5 110-15,-4-5-2 16,7-3-42-16,5-10-31 16,8-10-21-16,14-15-4 15,14-5 1-15,11-9-9 16,19-10-10-16,8-7-12 0,25-13-9 16,19-15-11-16,21-12-10 15,17-10-7-15,7-7-4 0,7-4-31 16,0 1-56-16,-10-6-79 15,-13 1-110-15</inkml:trace>
  <inkml:trace contextRef="#ctx0" brushRef="#br0" timeOffset="53846.82">24555 15460 642 0,'-17'-38'367'0,"0"10"-91"15,5 9-141-15,4 2-70 16,8 5-40-16,-8 8-8 0,-1 4-2 15,-2 20-1 1,0 12-7-16,-7 13-7 0,-2 5-2 16,1-2 7-16,2-11-1 15,5-8 2-15,-5-5-4 0,6-12-2 16,-1-12 0-16,-1 0-20 16,1-17 9-16,12-11 2 15,0-13 3-15,0-6-2 0,9-11 3 16,11-3 8-16,2 4-4 15,8 8-3-15,2 8-2 16,6 13 6-16,1 10 5 0,6 18 2 16,4 18 8-1,4 18 16-15,3 30 0 0,-7 23-3 16,-5 16-10-16,-15 18-6 16,-12 8 1-16,-17-2-5 0,-25 1-3 15,-12-7-2-15,-6-14-3 16,-10-15 0-16,1-21 5 15,1-16 0-15,4-19-2 0,1-23 5 16,6-15-11-16,2-8 5 16,11-16-3-16,2-16 4 0,11-10-2 15,0-2 4 1,14 2 6-16,5 5-2 0,10 9-8 16,14 8-3-16,10 7 3 0,12 13 1 15,9 8 1-15,13 23-2 16,5 11-1-16,2 7-4 15,2 4-1-15,3 3-24 16,-4-4-44-16,4-3-80 0,-3-13-132 16,-5-6-60-16,-9-14-48 15</inkml:trace>
  <inkml:trace contextRef="#ctx0" brushRef="#br0" timeOffset="54712.17">26171 15105 205 0,'0'-32'311'0,"0"3"16"0,0 4-13 16,0 10-155-16,0 2-83 15,0 13-39-15,0 0-11 16,7 21 30-16,6 15 8 15,7 25-19-15,3 17-19 0,7 11-4 16,2 10-13-16,1-2 1 16,-4-4-5-16,-1-7-11 15,26 49 2 1,-35-90 4-16,-7-14-3 0,0-4 6 16,-4-8-1-16,-2-8 4 0,-6-11-1 15,0 0-4 1,0 0-3-16,0 0 4 0,0 0-10 15,0-7-6-15,-14-10 0 16,-2-12-5-16,0-10 1 16,-4-15 2-16,-4-14 6 15,-2-10 10-15,-2-8-8 0,-4-7 7 16,1-4 1-16,-7-6 0 16,2 2-2-16,2 5 9 0,6 12-10 15,9 7 0-15,19 11 2 16,0 6-2-16,14 6 4 15,19 6-4-15,19 8 4 0,18 11-3 16,7 16-2-16,4 13 6 16,-3 28-2-16,-9 14 6 15,-12 7 3-15,-17 3-9 16,-15 4 8-16,-25 6-1 0,-16-5-1 16,-16-5-5-16,-17 2 4 15,-15-10 0-15,-6-2-8 16,1-10-10-16,7-7-17 0,6-10-59 15,7-6-51-15,10-9-44 16,9 0-28-16,9 0 6 16,10 0-4-16,11 8-15 0</inkml:trace>
  <inkml:trace contextRef="#ctx0" brushRef="#br0" timeOffset="55077.98">25597 15582 135 0,'-8'-12'241'15,"0"0"-56"-15,8 4-27 16,-8 4-33-16,8 4-50 16,0 0-33-16,8 0-23 15,8 16-6-15,13 9 5 0,4 10-2 16,8 9-3-16,7 10-7 16,5-1 3-16,1 5-6 15,-6-6-2-15,0-7-8 0,-6-4-19 16,-11-13-48-16,-10-7-45 15,-9-8-41-15,-12-13-50 16,-12-13-3-16</inkml:trace>
  <inkml:trace contextRef="#ctx0" brushRef="#br0" timeOffset="55261.82">25779 15415 323 0,'-14'-17'260'16,"1"6"-8"-16,5 11-68 15,8 0-97-15,-8 28-36 0,8 22-27 16,0 22-8-16,0 13-8 16,0 13-4-16,3 1-2 15,6-6-2-15,4-8-17 16,-5-11-36-16,1-12-69 0,-3-15-49 16,-2-6-25-16,-4-13-51 15</inkml:trace>
  <inkml:trace contextRef="#ctx0" brushRef="#br0" timeOffset="55438.82">25615 16078 279 0,'-12'-16'216'0,"12"1"-58"16,0-1-68-16,0-6-49 0,12-6-23 15,13-6-15 1,6-5-21-16,11-3-24 0,6 3-28 15,3-2-29-15,3 0-68 16,-5 1-21-16</inkml:trace>
  <inkml:trace contextRef="#ctx0" brushRef="#br0" timeOffset="55785.69">26873 15064 133 0,'0'-16'267'0,"0"0"-61"0,-8 3-61 15,1 1-63-15,7 5-28 16,0 2 22-16,-9 5 30 15,9 0-11-15,0 0-26 0,0 0-21 16,0 24 13-16,0 14 30 16,9 10-7-16,1 9-29 15,3 4-20-15,-2-3-16 16,3-2-9-16,-2 1-11 0,5-7-12 16,-6-5-12-16,1-9-59 15,-4-11-79-15,0-10-79 16,-8-15-61-16,0 0-41 0</inkml:trace>
  <inkml:trace contextRef="#ctx0" brushRef="#br0" timeOffset="56093.64">26816 14361 543 0,'-11'-33'188'0,"2"17"-100"0,9 16-44 16,0 20-14-16,0 9-14 15,9 11 0-15,10 10-7 16,15-2-2-16,0-3-6 16,9-5 2-16,-7-12-5 15,-4-6-7-15,-4-6-3 0,-12-16-2 16,-3-9-2-16,-13-10 3 16,0-15 6-16,-21-10 8 15,-7-9 0-15,-9 4 5 0,-7 4 2 16,-10 9-4-16,2 7 1 15,5 13-1-15,1 16-7 16,6 21-3-16,7 16-20 0,9 11-79 16,7 9-64-16,17 3-78 15</inkml:trace>
  <inkml:trace contextRef="#ctx0" brushRef="#br0" timeOffset="56605.52">27506 14726 289 0,'-8'-16'258'0,"8"5"-11"16,0 3-39-16,0-1-105 16,0 9-49-16,13 0-27 15,10 17 3-15,10 3 13 0,8 10-13 16,9 0-8-16,6 8-12 15,4 2-6-15,5-4-3 16,0-3-5-16,-13-4-11 16,-6-8-68-16,-10-6-69 0,-12-2-39 15,-11-13-15 1,-13 0-70-16</inkml:trace>
  <inkml:trace contextRef="#ctx0" brushRef="#br0" timeOffset="56826.11">27893 14515 314 0,'-17'-21'320'16,"1"2"-35"-16,-1 6-137 15,5 5-76-15,4 8-38 0,8 0-15 16,0 25-5-16,0 15 9 16,0 17-15-16,0 17-3 15,0 14 0-15,8 2-4 16,0-4-1-16,0-5-15 15,-3-7-25-15,-5-10-83 16,0-10-65-16,-9-13-34 16,2-8-26-16</inkml:trace>
  <inkml:trace contextRef="#ctx0" brushRef="#br0" timeOffset="57041.85">27632 15187 443 0,'-16'-5'305'0,"5"-2"-139"16,11-2-103-16,0-3-48 15,14-5-10-15,12-2 0 0,2-6 0 16,9-4-3-16,7-3-5 16,10 0-9-16,3-6-47 15,-1 2-47-15,-5-4-43 16,-5 3-15-16,-13 0-37 0</inkml:trace>
  <inkml:trace contextRef="#ctx0" brushRef="#br0" timeOffset="57873.72">28473 14169 239 0,'-12'-15'189'0,"1"-2"-64"15,-2-4-50-15,4 2-30 16,9-2-3-16,-8 4 27 16,-1 5 16-16,9 5 7 0,0-2-20 15,0 4-25-15,0 3-16 16,0 2-13-16,0 16 22 16,13 15 10-16,8 23 4 15,2 22-7-15,1 22-18 16,5 11-17-16,4 15-4 15,-4-6 5-15,4-9-8 16,-2-6-4-16,-2-15-6 0,-6-14-3 16,-1-13-21-16,-5-15-50 15,-8-15-48-15,-9-15-47 16,-9-16-12-16,-12-7 27 0,-3-17 36 16,-9-26 34-16,-8-23 53 15,0-25 30-15,1-23 44 16,-1-22 16-16,5-12-7 15,-5-1 4-15,6 11-4 0,9 7-16 16,9 11-6-16,17 17 7 16,0 17-2-16,17 12 12 15,9 15-4-15,9 18-1 16,9 15 14-16,6 22-3 16,7 27-7-16,0 27 10 15,0 31-14-15,-4 23-7 0,-10 23-7 16,-9 5-2-16,-23-2 0 15,-11-7-7-15,-24-5-9 16,-14-13 7-16,-5-13-7 16,-10-20-5-16,1-12 5 0,-1-16-3 15,4-12 3-15,3-13-4 16,6-12 1-16,8-20-3 16,16-13-1-16,16-5 2 15,13-5 0-15,14 2 1 16,17 4 5-16,10 12-1 15,11 21 19-15,9 21 10 0,7 15 9 16,-1 17-8-16,7 13-11 16,-8 7-19-16,-5 0-7 15,-12-8-8-15,-14-13-74 16,-8-7-115-16,-12-13-66 0,-6-19-40 16</inkml:trace>
  <inkml:trace contextRef="#ctx0" brushRef="#br0" timeOffset="58078.22">29521 13686 523 0,'0'-75'270'15,"0"19"-119"-15,-9 16-80 16,9 11-39-16,-8 9-6 16,8 7 8-16,0 1-3 15,0 3-14-15,0 2-7 0,0 7-3 16,0-5-3-16,0 1 1 15,0 1-9-15,-8 3-31 16,8 0-92-16,-15 0-105 0,-9 7-96 16</inkml:trace>
  <inkml:trace contextRef="#ctx0" brushRef="#br0" timeOffset="58289.16">29858 14356 1128 0,'33'24'295'0,"2"26"-140"15,7 19-76-15,-11 20-19 0,-6 17 26 16,-13 12-22-16,-12 9-27 16,-37 3-59-1,-23 4-190-15,-27 5-200 0,-20 3-61 16</inkml:trace>
  <inkml:trace contextRef="#ctx0" brushRef="#br0" timeOffset="59187.96">26516 16494 103 0,'-33'0'253'0,"9"0"-69"16,5 0-61-16,2 0-57 0,9 0-16 16,8 0 1-16,0-5 13 15,8-7-3-15,9-4 1 16,5-12-20-16,16-9-16 0,10-12-9 15,8-8 0-15,6 0 1 16,6-4-5-16,3 0-6 0,-3 4 2 16,5 5-1-1,-3-3-8-15,-1 8 0 0,-7 2-2 16,-12 9 0-16,-4 7-3 16,-14 8-14-16,-7 10-11 15,-9 1-34-15,-10 3-45 0,-6 7-39 16,-6 12-30-16,-13 4-54 15,-11 12-152-15</inkml:trace>
  <inkml:trace contextRef="#ctx0" brushRef="#br0" timeOffset="59521.98">26728 16644 297 0,'-30'25'251'0,"1"-5"-102"16,6-8-67-16,3-4-40 0,6-8 16 16,3 7 21-16,11-7 21 15,0 0-17-15,11-2-29 16,18-15-3-16,21-8-6 0,18-15-3 16,14-8-5-1,12-14 5-15,5-2-10 0,8-7-14 16,-5-1 8-16,-5 2-9 15,-7 5-1-15,-9 13-6 16,-15 7-2-16,-15 12-5 0,-15 4 5 16,-8 10 8-16,-6 7-5 15,-10 3 7-15,-3 1-14 16,-6 4-9-16,-3-1-60 0,0 5-112 16,-8 0-124-16,-8 0-39 15,-9 0-8-15</inkml:trace>
  <inkml:trace contextRef="#ctx0" brushRef="#br0" timeOffset="63281.85">30488 9121 148 0,'-22'-7'222'0,"2"2"-93"16,-8 1-58-16,-4 1-31 16,-16 3-7-16,-17 0 9 15,-22 0-6-15,-23 12-4 16,-24 7 0-16,-21 6 11 16,-26 4 11-16,-34 7-1 15,-25 5-8-15,-20 12-9 16,0 4-1-16,17 4-6 0,25 0-10 15,26-8-6-15,30-8-3 16,35-9 1-16,31-8-9 16,26-7 1-16,16-8-3 15,19-5 1-15,10-8-7 0,12 0 4 16,4 0-7-16,9 0-8 16,0 0-14-16,0 0-50 15,0 0-72-15,0 0-22 16,0 0-120-16</inkml:trace>
  <inkml:trace contextRef="#ctx0" brushRef="#br0" timeOffset="63764.52">28046 9061 619 0,'-12'-16'239'15,"1"4"-119"-15,-5 12-73 16,-19 12-26-16,-12 11 4 16,-26 14-2-1,-134 89-4-15,77-36-12 0,-15 12-3 16,-7 0-1-16,10-4 2 16,12-13-1-16,25-16-6 15,23-17 2-15,21-10-2 0,24-11-7 16,26-1 9-16,30-2 0 15,40-2-3-15,29 1 6 16,26 1-4-16,16 5-3 16,-1 0-3-16,1 6 5 15,-8 7-3-15,-8 0-1 16,-11 3 7-16,-15-4-5 0,-11-8 1 16,-18-14 5-16,-20-7 4 15,-13-16 2-15,-17-12-3 16,-15-24-9-16,-19-30 10 15,-7-24 4-15,-5-19 4 0,-45-153 15 32,46 137-25-32,12 6 0 0,8 14 1 15,2 15-8-15,14 17-3 16,0 13-28-16,0 18-71 0,8 13-75 16,14 18-56-1,-1 11-65-15</inkml:trace>
  <inkml:trace contextRef="#ctx0" brushRef="#br0" timeOffset="64230.27">30110 10857 53 0,'8'0'124'0,"-3"7"44"0,-5-7-62 16,0 0-35-16,-21 12-17 16,-14 6 1-16,-16 5 16 15,-23 5 15-15,-24 9 10 16,-30 12 5-16,-38 3-11 15,-43 10-25-15,-34 7-13 0,-29 9-5 16,-8 3-14-16,3 5 14 16,18 3-6-16,23-3-13 15,21-1-4-15,26-3-15 16,21-5-1-16,26-13-1 16,28-6-7-16,26-18 2 0,26-12-6 15,17-6 5-15,17-8-3 16,11 0 5-16,17-14-10 15,0 0-8-15,0 0-17 0,9-4-28 16,7-8-65-16,8-9-61 16,6-12-19-16,4-11-2 15,5-18-34-15</inkml:trace>
  <inkml:trace contextRef="#ctx0" brushRef="#br0" timeOffset="64613.71">27235 11226 200 0,'16'-41'260'15,"-5"10"-29"-15,-2 5-22 0,0 10-98 16,-9 8-57-16,0 8-24 16,-9 0 3-16,-19 24 20 0,-21 25 4 15,-24 25-11-15,-23 32-9 16,-23 28-16-16,-10 11-2 16,-2 3-9-16,7-14-1 0,33-24-6 15,18-29 9-15,19-19-10 16,26-15 8-16,28-4-6 15,28-7 2-15,29 1-2 16,25-5-6-16,19 0-2 16,5 0 2-16,-1-3 1 0,-2-4-2 15,-12 0 5-15,-12-9-8 16,-11-5 10-16,-14-3 0 16,-15-8 2-16,-10 0 10 0,-12 0 11 15,-14-15-13-15,-3-17-7 16,-20-26-1-16,-9-20 0 15,-7-22-3-15,-4-19-1 0,-9-12-1 16,1 2-4 0,-2 2-11-16,2 18-44 0,3 11-105 15,4 16-97-15,10 17-76 16,1 21-329-16</inkml:trace>
  <inkml:trace contextRef="#ctx0" brushRef="#br0" timeOffset="70137.53">18053 2804 66 0,'24'-28'68'0,"5"3"14"16,-1 1 32-16,5 0-17 15,3-5-39-15,9-4-14 16,12-7-12-16,12-5-8 16,9-5 1-16,3-2 7 15,-7 2 7-15,-10 3 0 16,-7 6 5-16,-14 1 13 15,-13-6-14-15,-9-3-20 16,-18-9-9-16,-15-14-3 16,-22-14 7-16,-31-19-10 15,-31-14-1-15,-26-2-2 16,-22 2-7-16,-9 6 10 16,-10 7-8-16,-2 9 1 15,-18 2-5-15,-16 10 5 16,-26 4 1-16,-21 3-3 15,-23 1 1-15,-8 8 0 16,2 3 0-16,-13 14-3 16,-33 7 4-1,-41 16-3-15,-11 13 2 16,0 16 2-16,-10 0-2 0,-15 21-2 16,-12 7-1-16,5 5 3 15,27 7-4-15,25 9-1 16,11 5 6-16,2 6-3 15,-10 13 3-15,1 9-4 16,20 14 3-16,21 20 0 16,14 17 1-16,6 27-5 15,-11 6 2-15,-11 10 3 16,-6 2-3-16,16 1 6 16,20 3-4-1,20 3 0-15,3 5 0 16,5 24 0-16,1 14 0 15,-1 3 1-15,12-3 2 16,30-12-5-16,31-17 4 0,37-15 11 16,48-23-9-16,54-5 3 15,71-10-2-15,83-11 5 16,74-9 7-16,52-8-8 16,64-4-2-16,77-12-3 15,54-13 1-15,12-11 3 16,31-9-4-16,34-12-4 15,13-12 5-15,-10-12-5 16,10-18-2-16,13-15 5 16,-13 0-3-16,-30-12 2 15,-3-20-1-15,20-22 3 16,16-15-6-16,-1-17 5 0,29-16-1 16,25-14 1-16,-12-15-3 15,-17-21 2-15,-9-18-5 16,-22-25 3-16,-47-41-8 15,-53-24 6-15,-70-5 3 16,-59 5 4-16,-64 7-5 16,-53 4-7-16,-53 2-3 15,-46 2-29-15,-39 8-19 16,-28 17-12-16,-26 29-7 16,-20 37-15-16,-20 32-102 15</inkml:trace>
  <inkml:trace contextRef="#ctx0" brushRef="#br0" timeOffset="71985.13">24599 2168 343 0,'12'-61'129'0,"2"-8"-53"15,0-4-24 1,7-4-20-16,4-4-5 16,-2-1 0-16,7-4-4 15,-2 1 2-15,0 8 0 16,-4 4 7-16,-7 8 8 16,-9 8-3-16,-3 0-11 15,-5 3-8-15,0 2-2 16,-13 4-3-16,-4-2-6 15,-4 0 5-15,2 3 14 16,-9-3-7-16,-6 5-10 16,-1 2-6-16,-7 2 3 15,2 4-6-15,1-4 0 16,-7 1-4-16,-3-1 6 16,-5 1-2-16,-3-3-1 15,-3 3-3-15,-5 0 7 16,-3-6-6-16,-10 2 5 15,-2 0-5-15,-10 4 3 16,-6-3-3-16,-12 4 5 16,-5 2 0-16,0 5-2 15,-1 3 2 1,1 9-6-16,-2 4 7 0,7 7-2 16,-3 9 0-1,8 0-1-15,7 0-4 16,-1 12 6-16,-6 4-3 15,-6 5-1-15,-4 4 5 16,-5-2-8-16,5 3 5 16,2-2-1-16,7 0 1 15,2 1 0-15,6 4 0 16,-4-2 3-16,-6 1-5 16,-3 6 0-16,3-2 2 15,6 5-3-15,-4 2 3 16,0 11 0-16,-7 7-1 15,-4 4 1-15,-9 13 4 16,4 2-3-16,2 10 1 16,10 8-2-16,21 4 3 15,13 12-3-15,12 8 3 16,19 4-6-16,10-1-3 16,5 2 13-16,7-6-1 15,10-3-6-15,-3-8-2 16,3-3 11-16,0-11-11 15,2-6 2-15,-3-5 1 16,4-7 0-16,8-8 1 16,-9-9 0-16,9-5 4 15,0-2-6-15,0-5 1 16,9-5 1-16,-1 1-2 16,8-1 8-16,3 5-9 15,3 0 6-15,1 3-4 16,5 2 1-1,5 2-6-15,5 5 7 0,2 0-5 16,4 8 6-16,8 8-1 16,10 10-3-16,7 2 5 15,13 1-8-15,15-5 9 16,13-1 2-16,12-1 2 0,11-10-4 16,5-5-1-1,1-7 0-15,-6-4 3 16,-3-11 0-16,9-12 5 0,19-7-6 15,33-23-7-15,33-10 1 16,23-13 5-16,9-23-4 16,-6-18-2-16,-18-26 8 15,-15-24-6-15,-22-12 4 16,-14-12-8-16,-10 0 5 16,-3-5-3-16,-15 8 3 15,-12 5 0-15,-8-1-5 16,-18 5 2-16,-4 0-2 15,-15 3 5-15,-10 9 0 16,-4 5-3-16,-13 3-4 16,-9 12-15-16,-7 9-31 15,-7 16-119-15,-18 4-133 16</inkml:trace>
  <inkml:trace contextRef="#ctx0" brushRef="#br0" timeOffset="73165.94">31449 1656 157 0,'29'-53'187'16,"-1"1"-89"-16,-3-3-47 15,-1 3-21-15,0 0-8 16,-7-1-4-16,-6-1 0 16,-11 1 14-16,-16 1-1 15,-20-1-17-15,-33-3-6 16,-41-6-4-16,-48 1 2 15,-29-4-4-15,-11-1 3 16,6 1 2 0,23 9-2-16,22 6-1 15,22 6-2-15,6 0 1 16,1 3-5-16,-9 4 3 16,-21 3 0-16,-36-1-1 15,-31-1-3-15,-25-6 5 16,-11 1 1-1,7-2-3-15,13 0-3 16,21 8 9-16,18 6-4 16,17 8-1-16,6 6 0 15,-7 7-3-15,1 8 2 16,-4 0-3-16,5 16 6 16,-1 5 0-16,5 7 5 15,6 8-4-15,16 9-2 16,8 7 6-16,12 13 1 15,1 6 2-15,6 10 0 16,-1 4-5-16,-5 8 6 16,-3 10-2-16,11-2 1 15,8 4 1-15,21 6-2 16,12 6 7-16,14 6-7 16,11-1-2-16,13-4-5 15,16-4-1 1,24 2 4-16,19 4 4 0,34-2 5 15,33 1 2-15,40 2 7 16,41 1 3-16,35 0 1 16,54-4-4-16,52 0-5 15,37-7-3-15,12-13-7 16,-7-13-1-16,4-11 0 16,7-27 1-16,9-22-3 15,2-25-1-15,-11-29-9 16,-19-23 9-16,-14-17-5 15,-14-8 0 1,-21-8 5-16,-30 0-5 16,-40-6 4-16,-39 1 2 15,-45-8-9-15,-40-3 2 16,-29-6-5-16,-29 2-3 16,-16 3-5-16,-19 9-21 15,-6 11-71 1,-15 13-69-16,-4 6-71 15</inkml:trace>
  <inkml:trace contextRef="#ctx0" brushRef="#br0" timeOffset="117594.78">4294 9133 766 0,'-22'-3'159'0,"22"-29"-84"15,47-33-37-15,55-54-18 16,51-68-6-16,68-78-3 16,83-36-1-1,434-319-2-15,-379 336 2 16,-42 32-13-16,-57 36 7 16,-54 42-3-16,-51 39 2 15,-41 33 1-15,-34 26 0 16,-23 21-3-16,-19 24-9 0,-23 10-4 15,-15 21-2 1,-20 21 1-16,-17 15-28 0,-11 21-92 16,-17 17-43-1,-12 7-96-15</inkml:trace>
  <inkml:trace contextRef="#ctx0" brushRef="#br0" timeOffset="117927.54">4811 9427 385 0,'-125'126'251'0,"27"-35"-72"16,28-35-92-16,33-43-33 16,54-63-14-1,59-60-15-15,63-54-3 0,68-54 3 16,86-55 1-1,56-41 10-15,21-7-5 16,-14 20-8-16,-18 27-9 0,-29 42-8 16,-41 42-2-16,-48 38-1 15,-51 38 1-15,-44 29 1 16,-34 25 5-16,-35 19-8 16,-32 16-3-16,-24 13-15 15,-40 12-6-15,-26 12-60 0,-13 8-96 16,-16 5-99-1</inkml:trace>
  <inkml:trace contextRef="#ctx0" brushRef="#br0" timeOffset="118278.03">6313 6565 323 0,'-60'-28'186'16,"14"5"-79"-16,18 0-59 0,28 7-19 15,17-3-4-15,32-19 9 16,40-19 3 0,28-20-10-16,17-12-9 15,0-1-1-15,-15 8-7 16,-22 18 6-16,-20 12-6 16,-20 10 4-16,-16 14 8 0,-13 12-7 15,-5 16-10-15,-1 32 6 16,6 46 9-16,4 43 28 15,9 38 2-15,3 28-14 16,1 21-6-16,5 15-7 16,7 10-10-16,8-12-5 15,-2-27-6-15,-1-30 5 16,-5-34-5-16,-13-33-4 16,-11-23 4-16,-9-30-1 15,-13-32-48-15,-11-36-180 16,-31-41-148-16</inkml:trace>
  <inkml:trace contextRef="#ctx0" brushRef="#br0" timeOffset="118609.95">6728 6126 368 0,'-26'-62'206'15,"15"10"-88"-15,11 6-61 16,20 6-29-16,20-5-11 15,25-12-4 1,30-16 0-16,15-9-3 16,19 2-5-16,22 2 1 0,-1 13-1 15,-12 16-8-15,-24 13 1 16,-29 12 0-16,-20 7 3 16,-22 17 4-16,-10 33 7 15,-8 44 2-15,-13 53 7 16,-12 46 10-16,-20 35 8 0,-13 20-2 15,-11 18-5-15,-13 24-15 16,0 27-7-16,0 14-8 16,0 1 1-16,-3-11-7 15,-5-24-41-15,4-35-221 16</inkml:trace>
  <inkml:trace contextRef="#ctx0" brushRef="#br0" timeOffset="121371.66">1351 3092 153 0,'0'-56'228'0,"0"4"-53"15,0 6-71-15,0 11-53 16,0 10-25-16,0 12-15 16,5 21 10-16,-2 29 5 15,-3 41 4-15,-8 69 11 16,-12 60-14-16,-5 45-7 15,5 11-11-15,8 4-6 16,12-23-2-16,20-25 1 0,17-37-14 16,12-44-54-1,11-52-40-15,10-60-112 16</inkml:trace>
  <inkml:trace contextRef="#ctx0" brushRef="#br0" timeOffset="121589.4">2049 2659 451 0,'0'-103'245'0,"-8"29"-114"15,8 28-74-15,0 44-27 16,0 34-17-16,14 41-2 16,5 34-6-16,13 26-2 15,13 42-1-15,9 34 1 16,5 6 0-16,3-7-3 15,-2-17-2-15,-7-32-21 16,-13-29-97-16,-10-33-84 16,-22-28-398-16</inkml:trace>
  <inkml:trace contextRef="#ctx0" brushRef="#br0" timeOffset="121821.02">637 4143 515 0,'-111'-19'151'0,"40"-23"-67"16,34-18-32-16,49-31-24 15,44-30-11-15,49-22-5 16,58-11-2-16,56-5-3 16,46 4-1-16,18 13-2 15,3 16-37-15,-32 19-73 16,-37 31-25-16,-56 26-81 15,-50 34 58-15,-60 37-94 16</inkml:trace>
  <inkml:trace contextRef="#ctx0" brushRef="#br0" timeOffset="121987.68">1789 3711 22 0,'-235'232'138'0,"12"-19"130"16,20-30-99-16,33-33-70 15,35-32-40-15,30-29-30 16,32-28-5-16,36-24 15 15,37-37-7-15,45-29-5 16,56-43-15-16,66-53-1 16,55-44-8-16,34-26-49 15,8-16-123-15,-19 4-158 16</inkml:trace>
  <inkml:trace contextRef="#ctx0" brushRef="#br0" timeOffset="122187.62">2858 2498 388 0,'-12'-32'239'0,"-1"8"-50"16,2 8-94-1,2 7-53-15,9 18-22 16,3 19-7-16,14 24-4 16,11 19-3-16,14 22 0 15,3 13-6-15,3 11 3 16,4 18-6-16,-3 0-54 15,-3-18-254-15</inkml:trace>
  <inkml:trace contextRef="#ctx0" brushRef="#br0" timeOffset="122338.19">2676 2054 428 0,'-33'-81'202'0,"5"21"-107"16,7 18-95-16,13 35-84 16,8 19-6-16,12 13-147 15</inkml:trace>
  <inkml:trace contextRef="#ctx0" brushRef="#br0" timeOffset="122753.69">3219 2417 7 0,'41'89'39'15,"-8"2"81"-15,-9-9 76 16,-5-18-83-16,-5-19-31 16,-3-16-13-1,6-17-18-15,6-30-27 16,14-26-8-16,11-30-8 16,7-22-2-16,2-19 3 15,-6-3 19-15,-5 17 23 16,-15 19 2-16,-6 24-24 15,-5 19-22-15,-3 22-1 16,-6 17-2-16,6 21-4 16,3 7 3-16,8 5-7 15,1-9 2-15,-1-12-9 16,8-12 3-16,7-24 2 16,9-21 2-16,5-25 0 15,-5-11 7-15,-7 4 19 16,-14 10 31-16,-1 16 14 15,-11 15-25-15,-6 12-24 16,-1 10-15-16,1 14 1 16,6 17-1-16,11 16 2 15,10 14-1 1,16 24-18-16,6 10-179 16,-5 9-243-16</inkml:trace>
  <inkml:trace contextRef="#ctx0" brushRef="#br0" timeOffset="124296.65">10135 4888 4 0,'-37'12'8'0,"-3"-5"13"16,3 3 28-16,1 2 134 15,-1 0-17-15,9-3-60 0,2-9-30 16,12 7-14-16,0-7-15 16,14 0 2-16,5 0-7 15,18 0-5-15,39-4-3 16,52-8 10-16,69-12-1 0,52-17-13 15,58-13-1 1,71-11-11-16,63-8 0 0,27-4-11 16,41 0 1-16,38 0-3 15,7 4 2-15,-16 4-8 16,-10 2 3-16,-11 6-2 16,-31 9 2-16,-37-1-1 0,-52 8 0 15,-62 12 0-15,-57 5-7 16,-62 9 6-16,-51 7 3 15,-41-1 33-15,-34 4 58 16,-22 1 19-16,-18 4-20 0,-12-3-6 16,-7 2 18-1,-9 1 15-15,0-1 42 0,-8 2-21 16,0-1-141-16,0-1 0 16</inkml:trace>
  <inkml:trace contextRef="#ctx0" brushRef="#br0" timeOffset="124394">17696 3874 1722 0,'0'0'-523'0,"-25"17"-675"0</inkml:trace>
  <inkml:trace contextRef="#ctx0" brushRef="#br0" timeOffset="125098.77">22686 3297 279 0,'-11'-8'250'16,"-1"-5"-65"-16,12 5-72 16,-8 4-54-16,8 4-18 0,0 0 3 15,0 0 6-15,-9 0-4 16,9 0-19-16,-9 0-8 15,9 0-18-15,0 0-2 16,0 0-39-16,0 0-80 16,13 8-73-16,3 5-140 15</inkml:trace>
  <inkml:trace contextRef="#ctx0" brushRef="#br0" timeOffset="125326.53">29220 2817 506 0,'22'-8'217'0,"-22"-9"-315"16</inkml:trace>
  <inkml:trace contextRef="#ctx0" brushRef="#br0" timeOffset="177731.81">27028 2739 438 0,'-65'12'485'15,"20"-3"-90"-15,16-9-195 16,29 0-105-16,21 0-49 16,40-12-6-16,44-9-7 15,37-13-9-15,33 0-7 16,33-8-7-16,30 6 0 16,19-2-7-16,-2 6-2 15,-6-1 4-15,-23 4-5 16,-25 9 0-16,-32 4-2 0,-27 0-2 15,-32 8-14-15,-33-1-32 16,-20 9-98-16,-24-4-73 16,-33 1-107-16,-37 3-26 15,-42 0 26-15</inkml:trace>
  <inkml:trace contextRef="#ctx0" brushRef="#br0" timeOffset="177997.31">27676 2824 223 0,'-83'33'288'0,"18"-9"-60"16,20-8-99-16,20 1-66 15,25-5-25-15,33-3 20 16,27-9 9-16,30 0 13 16,32-9 5-16,32-7 8 0,20-4-16 15,4-5-26-15,3 1-16 16,-15 0-2-16,-18-1-8 15,-16 9-17-15,-32 4-4 16,-22-1 1-16,-26 5-2 16,-15 8-18-16,-15 0-84 15,-22 0-114-15,-30 0-85 16,-22 0-59-16</inkml:trace>
  <inkml:trace contextRef="#ctx0" brushRef="#br0" timeOffset="178588.71">28371 2824 579 0,'0'-13'377'16,"-8"6"-186"-16,8 7-98 0,0 0-50 16,0 0-17-16,0 0-8 15,0 0-7-15,0 0-6 16,0 0-4-16,0 0 2 15,0 13-2-15,0 6 6 16,0 10 12-16,0 13 1 16,0 10 3-16,0 12 8 15,0 15 9-15,-12 5-11 0,-8 15-5 16,-5 2-8-16,-12 5 9 16,-6 1-7-1,-13-3 2-15,-9-2 2 0,-9-7-1 16,-7-7-6-16,-9-5 19 15,-13-11-3-15,-13-7 6 16,-22-7 8-16,-17-11-7 0,-15-9-1 16,-5-14-4-16,-9-12 0 15,-5-12-17-15,-6-7 7 16,2-15-1-16,8-6-2 16,-3-5-20-16,2-7 0 0,-6-5 0 15,-1-4 0-15,1-3 0 16,9-2 0-16,10-3 0 15,14 0 0-15,9-7 0 16,16-1 0-16,15-5 0 16,23 5 0-16,14 3 0 0,18 11 0 15,11 2 0-15,8 7 0 16,14 11 0-16,5 3 0 16,9 6 0-16,9 6 0 15,8 4 0-15,0 5 0 0,-6-3 0 16,6 8 0-16</inkml:trace>
  <inkml:trace contextRef="#ctx0" brushRef="#br0" timeOffset="179242.8">23760 3354 2047 0,'0'7'0'0,"0"7"0"0,0 9 0 16,0 18 0-16,0 21 0 15,6 15 0-15,2 17 0 16,1 11 0-16,-1 4 0 15,0-2 0-15,0-6 0 0,2-12 0 16,-2-6 0-16,0-19 0 16,-7-12 0-16,4-9 0 15,-5-15 0-15,3-7 0 16,-3-10 0-16,0-20 0 31,0-11 0-31,-8-20 0 16,-1-29 0-16,-5-24 0 15,6-26 0-15,0-3 0 0,8-5 0 16,-8 10 0-16,8 15 0 16,0 13 0-16,0 12 0 15,0 11 0-15,0 13 0 16,0 7 0-16,0 14 0 0,0 8 0 16,0 8 0-16,0 4 0 15,0 4 0-15,0-1 0 16,0 6 0-16,0-1 0 15,8-1 0-15,8 1 0 16,15-4 0-16,20-4 0 16,9-3 0-16,13-3 0 15,6 6 0-15,-3 0 0 0,-2 5 0 16,-6 2 0-16,-7 5 0 16,-12 0 0-16,-12 0 0 15,-9 0 0-15,-12 0 0 16,-4 0 0-16,-3 12 0 0,-9 0 0 15,0 12 0-15,-18 21 0 16,-6 29 0-16,-16 32 0 16,-17 20 0-16,-11 12 0 15,-10 5 0-15,5 0 0 16,4-10 0-16,4-11 0 16,3-12 0-16,10-12 0 0,8-17 0 15,10-10 0-15,11-15 0 16,2-15 0-16,9-10 0 15,0-9 0-15,12-11 0 0,0-3 0 16</inkml:trace>
  <inkml:trace contextRef="#ctx0" brushRef="#br0" timeOffset="179329.73">23787 4733 2047 0,'0'0'-207'16,"4"-4"-342"0,0 4 22-16</inkml:trace>
  <inkml:trace contextRef="#ctx0" brushRef="#br0" timeOffset="191953.88">25683 11703 616 0,'8'18'312'0,"-8"-3"-55"0,0-3-76 16,0-12-16-16,0 12-45 16,0 0-22-16,6 4 7 0,-6 3 3 15,0 3-23-15,0-6-85 16,0-4 0-16,0-4 0 16,-22 0 0-1,-7 1 0-15,-11-9 0 16,-13 0 0-16,-9 0 0 0,-1 0 0 15,-7 0 0-15,1-9 0 16,-4-3 0-16,0 1 0 16,-1-3 0-16,6 2 0 15,6-1 0-15,15 3 0 0,6 1 0 16,13 1 0-16,8 8 0 16,3 0 0-16,4 0 0 0,6-5 0 31,7 2 0-31,0-1 0 0,0-1 0 15,0 2 0 1,0-1 0-16,0-1 0 16,-13-2 0-16,2-9 0 15,-7-1 0-15,2-5 0 16,-1 3 0-16,7 2 0 16,-3 1 0-16,1 4 0 0,-2 0 0 15,5 0 0-15,-4 0 0 16,1-2 0-16,-1 2 0 15,5 1 0-15,-2 3 0 0,4-1 0 16,-2 9 0 0,8 12 0 15,-8 16 0-15,-4 22 0-16,-1 19 0 15,0 17 0-15,-3 3 0 16,4 5 0-16,1-4 0 15,11-13 0-15,-8-12 0 0,8-12 0 16,0-13 0-16,0-7 0 16,0-11 0-16,0-8 0 0,0-5 0 15,0-25 0 17,0-17 0-17,8-27 0-15,3-23 0 0,6-22 0 16,-2-14 0-16,2-1 0 15,-4 1 0-15,-4 13 0 0,-9 17 0 16,0 15 0-16,0 17 0 16,0 16 0-16,0 13 0 15,0 7 0-15,0 4 0 16,0 6 0-16,0 8 0 0,3 3 0 47,5 0 0-32,8 0 0-15,14 0 0 0,13 0 0 16,13-9 0-16,9 1 0 16,5-4 0-16,-5-1 0 0,-8 1 0 15,-9 5 0-15,-6-4 0 16,-14 9 0-16,-7-3 0 16,-10 5 0-16,-3 0 0 15,1 0 0-15,-6 0 0 0,-3 13 0 16,-15 20 0-1,-19 28 0-15,-10 39 0 0,-13 36 0 16,-15 30 0-16,-9 22 0 16,-6 7 0-16,2 0 0 0,4-12 0 15,8-20 0-15,12-20 0 16,10-24 0-16,8-27 0 0,12-18 0 16,5-20 0-16,10-14 0 15,4-12 0-15,4-11 0 0,8-5 0 16</inkml:trace>
  <inkml:trace contextRef="#ctx0" brushRef="#br0" timeOffset="192209.71">24266 13197 2047 0,'0'-12'0'0,"3"-12"0"15,6-13 0-15,4-26 0 0,3-22 0 16,5-19 0-16,-1-27 0 16,0-12 0-16,0-8 0 0,-3-4 0 15,-6 10 0-15,-3 9 0 16,1 18 0-16,-6 21 0 15,2 20 0-15,-5 19-102 0,3 18-304 16,2 12-19-16,-1 6 33 16,-4 16 52-16</inkml:trace>
  <inkml:trace contextRef="#ctx0" brushRef="#br0" timeOffset="196635.17">15463 15109 19 0,'-22'-8'11'16,"3"4"6"-16,-1 4 16 15,-6 0 21-15,3 0 17 16,-6 0 27-16,1 0-14 0,-9 12-38 16,1-3-24-16,-4 4-7 15,0 3-9-15,-7-1-2 16,3 1 6-16,-5 5 5 0,0 3 2 16,2 1 1-16,-2-1 3 15,-5 5-3-15,6 0 3 0,-2 3 2 16,2 4-4-16,0 3 3 15,-1-4-2-15,1 5-1 0,-2 1 8 16,5 0 2-16,4-4 22 16,7-4 1-16,3-8 0 15,12-6 1-15,2-7-17 16,17-12 12-16,0 0-5 0,0 0-1 16,20-4-6-16,34-21 17 15,44-23 5-15,55-30 1 16,71-36-1-16,86-31 0 0,91-35 2 15,78-27-12-15,84-21-22 16,76-12-14-16,58-5-10 16,47 1-4-16,19 11 0 0,9 5-17 15,-9 9-5-15,-28 3-7 16,-32 4-5-16,-38 1-1 16,-51-14 9-16,-49-9 17 15,-50-16 9-15,-49-5-1 0,-42-11 8 16,-56-2 1-16,-50-6 6 15,-59 6 7-15,-51 11 3 0,-55 13 3 16,-42 16-9-16,-55 12 9 16,-43 14 17-16,-52 2 9 15,-59 5 15-15,-53 3-12 0,-56 4-30 16,-49 11-5-16,-57 4-13 16,-61 21-8-16,-60 21-5 0,-45 29 0 15,-58 37 0-15,-52 48 0 16,-51 53 7-16,-67 66-6 15,-41 62 3-15,-47 51 4 0,-26 66-5 16,-23 74-2-16,-13 55 7 16,0 46-3-16,3 53 3 15,36 37-1-15,36 7 0 16,53 9 0-16,63 2 5 0,85-5-6 16,86-30-4-16,85-33 7 15,80-40-1-15,83-44-4 16,68-55 5-16,62-55-2 0,60-57-1 15,57-54 1-15,65-44 10 16,79-50-7-16,101-52 5 16,92-61 8-16,85-65-6 0,87-59-10 15,62-50-2-15,47-39-52 16,35-34-80-16,6-23-97 16,-13-3-86-16,-25 4-42 15</inkml:trace>
  <inkml:trace contextRef="#ctx0" brushRef="#br0" timeOffset="198515.14">25846 9461 250 0,'-20'-5'267'16,"3"0"-63"-16,4 5-64 16,1 0-61-16,12 0-36 0,0 0 4 15,12 12 14 1,30 17 27-16,26 16-4 0,34 16-33 16,33 16-21-16,26 4-15 15,23 1-9-15,2-8-10 0,-2-10-22 16,-14-7-54-16,-20-16-37 15,-23-8-29-15,-28-9-9 16,-26-9 19-16,-19-15 38 0,-22 0 35 16,-24-10-13-16,-24-15 5 15,-19-17 57-15,-19-14 65 16,-16-21-3-16,-7-9 21 16,-4-12 7-16,-4 1 6 0,5 3 8 15,-1 8 0-15,7 5-6 0,9 8-4 16,8 8 22-1,9 13 15-15,12 15-12 0,7 12-37 16,4 13-24-16,1 24-18 16,-6 29-10-16,-9 49-7 15,-10 52-9-15,-13 54-4 0,-14 35-1 16,-11 25-64-16,-1 15-130 0,3-4-78 16,12-7-35-16,13-16-11 15</inkml:trace>
  <inkml:trace contextRef="#ctx0" brushRef="#br0" timeOffset="199281.1">25654 9781 124 0,'-36'-12'256'16,"7"-1"-98"-16,9 5-34 15,12 1-42-15,8 7-41 0,20 0-19 16,25 11-5-16,29 14-3 16,35 12-8-16,33 7 1 15,25 12-4-15,14 11-4 0,11-3-1 16,-6 2-21-16,-2-4-63 16,-11-10-33-16,-13-7-67 0,-22-12-22 15</inkml:trace>
  <inkml:trace contextRef="#ctx0" brushRef="#br0" timeOffset="199497.73">26995 9496 526 0,'-68'-69'264'15,"2"8"-74"-15,10 12-83 16,10 8-46-16,10 13-42 0,11 11-8 15,4 17-9-15,5 38-2 16,-4 35 3-16,-4 46-3 16,-9 43-9-16,-11 36-33 0,-8 22-82 15,-5 14-54-15,4-3-2 16,4-11-47-16,2-17-194 16</inkml:trace>
  <inkml:trace contextRef="#ctx0" brushRef="#br0" timeOffset="202891.5">18426 13624 452 0,'-60'20'194'0,"4"-4"-67"0,5-4-56 16,8-3-37-16,10-9-15 15,13 0-3-15,8 0 20 16,12 0-1-16,32-16-6 0,50-20-3 16,56-25 1-16,60-21-10 15,54-24-4-15,57-16-6 0,51-12-4 16,31-9 1-16,15-7-3 16,-1-2-1-16,-6 2 1 15,-9-1 1-15,-23 5-3 16,-27-1 1-16,-37 9 2 0,-29 13-2 15,-38 6 4-15,-37 12-1 16,-38 18 5-16,-26 11 5 16,-36 17 2-16,-25 18-8 0,-15 10 2 15,-20 12-4-15,-13 9-7 16,-17 4-19-16,-9 8-7 0,-17 0-48 16,-26 17-77-16,-14 7-39 15,-16 11-60-15</inkml:trace>
  <inkml:trace contextRef="#ctx0" brushRef="#br0" timeOffset="203673.67">16735 16612 561 0,'-116'77'249'0,"18"-8"-102"16,15-8-71-16,13-3-39 0,16-6-18 15,19-12-12-15,5-12 1 16,19-7 25-16,11-4 37 16,19-17 4-16,27 0-18 0,27-12-9 15,37-21-6-15,40-24-18 16,45-24-10-16,49-32-5 16,53-35-4-16,55-23-6 0,53-24 4 15,47-12-4-15,35-5 2 16,29 4-3-16,8 8 3 0,-4 9 1 15,-12 8-6-15,-26 12 5 16,-39 12-3-16,-47 14 2 16,-56 14 6-16,-48 12-9 15,-45 17 3-15,-38 13-10 0,-45 12-10 16,-34 15-9-16,-31 19-18 16,-31 10-16-16,-20 4-21 15,-19 8 7-15,-29 9-1 0,-17 7-3 16,-23 5-31-16,-33 17-45 15,-29 9-92-15</inkml:trace>
  <inkml:trace contextRef="#ctx0" brushRef="#br0" timeOffset="204073.33">16856 17361 938 0,'-129'62'449'0,"21"-14"-211"16,26-15-125-16,26-10-119 15,19-14-58-15,37-14 19 0,42-18 34 16,50-31 34-16,65-27 27 15,61-29 7-15,70-32-17 16,71-30-15-16,49-19-13 16,40-12-6-16,25-8-4 0,11 2 2 15,-8 10-4-15,-25 8 0 16,-34 11-4-16,-34 18 4 16,-38 10-8-16,-40 15-41 0,-37 6-70 15,-33 13-86-15,-36 9-36 16,-28 10 11-16,-26 10 36 0,-23 15 49 15,-27 14 7-15,-27 15-30 16,-23 17-159-16</inkml:trace>
  <inkml:trace contextRef="#ctx0" brushRef="#br0" timeOffset="207250.93">25920 2736 276 0,'-46'0'248'0,"13"7"-58"15,10-7-69-15,9 0-51 16,14 0-31-16,26 0-16 15,30-7 0-15,69-14-8 16,84-12 3-16,62-11-5 16,46-10-1-16,44-12 0 15,33-3 8-15,21 0 6 16,-16 5-7-16,-38 7-2 16,-47 12-10-16,-48 12-2 15,-54 9 1-15,-51 7-8 16,-39 5 4-16,-37 7 0 15,-23 5-8-15,-23 0 1 16,-14 0-5-16,-16 0-21 16,-9 0-4-16,-29 17 7 15,-15 11-31-15,-25 11-78 16,-30 4-46-16,-18 2-85 16</inkml:trace>
  <inkml:trace contextRef="#ctx0" brushRef="#br0" timeOffset="207683.31">26691 3204 400 0,'-163'28'255'0,"24"-13"-69"15,26-15-87-15,28 0-40 16,24 0-11-16,23 0 13 15,19 0-8-15,19-3-15 16,28-9-20-16,45-9-5 16,49-6 11-1,259-48 62-15,-140 30-38 16,19 2-11-16,20 1-18 16,16 1-4-16,4 10-11 15,-12 2 2-15,-19 4-3 16,-37 6 1-16,-40 2-6 0,-42 4 3 15,-42 5-1-15,-30 4 2 16,-27 0 1 0,-13 4 5-16,-13 0 1 15,-14 0-4-15,-11 0-16 16,-6-9-1-16,-24 2-8 16,-19 2-30-16,-29 5-67 15,-27 0-23-15,-28 0-21 0,-26 12-30 16,-24 1 12-16,-13-1-70 15</inkml:trace>
  <inkml:trace contextRef="#ctx0" brushRef="#br0" timeOffset="208299.73">27082 2845 38 0,'-111'0'193'16,"21"0"20"-16,17 0-71 15,13 0-54-15,15 0-35 16,16 0 11-16,16-4-6 15,13-1-8-15,33-2-20 0,32-5 11 16,41-9 8-16,37-3-3 16,27-12-9-16,25-7-7 15,28 1-11-15,20 1-6 16,14-2-5-16,-5 8-2 16,-22 1-6-16,-27 6-6 15,-36 7 6-15,-41 8 0 16,-32 6 2-16,-30 4 9 15,-20-2-4-15,-14 5 10 16,-30 0-12-16,-33 0 3 16,-63 21-8-16,-72 12 5 15,-69 7-2-15,-33 12-2 16,-31 6 0-16,-15 3-1 16,-6-4 3-16,13-4-1 15,41-13 1-15,59-7 9 16,49-9 35-16,51-3-18 0,47-9-13 15,47-12-6-15,46 0-2 16,55 0 0-16,52-12-3 16,49-9 9-16,36-7-10 15,37-3 1-15,34-7 4 16,12 2-3-16,7 3-9 16,-19 4 0-16,-34 10 0 15,-48 1 4-15,-48 8-3 16,-42 0 10-16,-35 3 6 15,-30 7 17-15,-26 0-7 16,-31 0-10-16,-45 0-6 16,-57 12-3-16,-51 3-4 15,-42 6 1-15,-20 0-3 16,4-2 3-16,21-2-6 16,31-1 0-16,41-4-26 15,28-12-103-15,28 12-83 16,27-3-35-16,35-9-31 15</inkml:trace>
  <inkml:trace contextRef="#ctx0" brushRef="#br0" timeOffset="209947.02">29634 858 109 0,'-8'-8'243'16,"8"4"-64"-16,0 2-58 15,8-4-59-15,12 1-23 16,17-2-8-16,20-2-10 16,22-3-4-16,5 1-8 15,4 3-7-15,-2-1-2 16,-14 9 0-16,-15 0-23 15,-14 0-39-15,-19 0-25 16,-17 0 6-16,-14 0-27 16,-23 0-28-16,-13 0 9 15,-16 0 35-15,-5 0 41 16,3 0 33-16,8 0 34 16,5 0 57-16,3 0 99 15,8 0-28-15,9 0-43 16,7 0-35-16,7 0-28 15,1 0-5 1,4 12-6-16,-2 9 3 16,-2 2-9-16,0 7-5 15,2-2-7-15,-1 5-9 16,4-5 5-16,0 1-1 16,0-5-4-16,-1-1 1 15,9-6-1-15,0 0 2 16,0-5 1-16,0 0-5 15,0 4 8-15,3-4-4 16,6 1-5-16,7 4 7 16,4-2-7-16,5 2 1 15,9 3 3 1,5 5-3-16,4 3 3 0,8 8-2 16,-6 5 1-16,-8 2-5 15,-10-1 6 1,-6 4 1-16,-9 3-5 15,-12-4 6-15,-12 0 9 16,-9-2-5-16,-11 0 3 16,0-4-4-16,-5-7 0 15,-5-6-1-15,8-7-2 16,0-3 2-16,6-3-3 16,8-13-1-16,3 0 3 15,4 0-3-15,6 0-4 16,7 0-8-16,0 0-21 15,0-8-55-15,3-9-28 16,14-18-115-16</inkml:trace>
  <inkml:trace contextRef="#ctx0" brushRef="#br0" timeOffset="210362.94">31370 886 384 0,'35'-28'366'0,"-13"8"-128"16,-13 3-127-16,-9 10-58 16,-31 7-24-1,-29 12-11-15,-30 8-10 16,-27 8 1-16,-15 0-3 16,2 2-6-16,9-5 2 15,10-6 1-15,23-1 2 16,23-7-3-16,17-11 1 15,15 0 4-15,9 0-5 16,10-11-12-16,14-12-7 16,22-4 3-16,21-3-2 15,28 2 9 1,18 5-2-16,9 4 3 16,-2 8 0-16,-6 11 4 0,-9 25 0 15,-15 17-5 1,-26 18 9-16,-35 37 10 15,-50 50-1-15,-60 45-3 16,-63 36-8-16,-47 19-21 16,-32 5-77-16,-30-11-143 15,-12-16 84-15,13-35-31 0</inkml:trace>
  <inkml:trace contextRef="#ctx0" brushRef="#br0" timeOffset="211627.49">31555 932 391 0,'-69'-4'281'16,"18"0"-92"-16,13-1-92 15,14 5-57 1,12 0-21-16,12 13-12 0,0 3-4 15,15 5-6 1,14-2-2-16,10-2 9 16,12-5-7-16,6-12 0 15,7 0 4-15,1 0-8 16,-5-12 7-16,-7-8-2 16,-15-5-6-16,-19-7 1 15,-19-5-4-15,-32-4 6 16,-29 1 2-16,-25 1 3 15,-18 13 1-15,-15 9-3 16,-2 17 3-16,-4 13-5 16,-2 17-6-16,9 20-25 15,13 15-68-15,20 18-32 16,23-2-21-16</inkml:trace>
  <inkml:trace contextRef="#ctx0" brushRef="#br0" timeOffset="211860.94">31767 1582 365 0,'0'0'370'16,"-9"0"-142"-16,9 0-125 15,-8 14-51-15,-4 5-27 16,-2 10-14-16,5 9-4 15,-13 5-7-15,-5 18 7 16,-19 20-6-16,-31 25 6 16,-45 25-4-16,-48 15-30 15,-45 17-134-15,-36 5-85 16,-18-1-63-16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9:19:52.0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14610 4896 427 0,'-21'0'174'0,"-7"9"-90"15,-5 15-41-15,-7 12-22 0,-9 8-7 16,-7 6-8-16,-1 0-1 16,-4-2-2-16,-4-8-1 15,3-11 4-15,5-8 4 16,9-21-1-16,3 0 8 15,4-13 11-15,14-8 10 0,10-10 2 16,17-14-10-16,8-9-10 16,12 2-4-16,13-1 8 15,10 4-8-15,19 3-5 0,15 14 31 16,13 17-9-16,8 15-10 16,2 32-1-16,-6 21 4 15,-16 19-5-15,-21 35-8 0,-33 32 0 16,-37 36 2-16,-39 19-8 15,-33 6-3-15,-29-8 1 16,-16-21 4-16,-12-21-1 16,-8-27-2-1,3-26 1-15,1-28-3 0,-4-24 4 16,3-21 3-16,5-24 10 0,17-21 27 16,22-10 23-16,32-14 0 15,20-8-21-15,31-4-29 16,26-4-7-16,22 8-13 0,28 9-4 15,21 14 7-15,21 30 0 16,19 30 4-16,13 31-1 16,12 28 2-16,4 21-5 0,-4 12 0 15,-10 9-2 1,-11-6-2-16,-12-3-15 0,-11-7-38 16,-13-14-40-16,-8-16-50 15,-12-20-67-15,-9-21-58 16,-7-26-58-16</inkml:trace>
  <inkml:trace contextRef="#ctx0" brushRef="#br0" timeOffset="681.02">16453 5206 300 0,'0'-37'284'0,"0"8"-64"0,0 5-69 16,0 8-79-16,0 9-42 16,8 7-16-16,3 11-3 15,11 17 13-15,2 22 1 0,9 27-1 16,7 32-1-16,5 22-6 16,0 11-5-16,1-4 0 15,-7-8-10-15,1-16 0 16,-4-16-1-16,-7-16 3 15,-4-17-12-15,-8-19-55 16,-6-14-73-16,-11-12-21 0,0-20-40 16,-20-8-93-16</inkml:trace>
  <inkml:trace contextRef="#ctx0" brushRef="#br0" timeOffset="865.1">16376 5817 393 0,'-29'-21'191'0,"10"4"-58"15,10 6-59-15,13-1-42 16,20-1-10-16,22 1 5 16,19-9 3-16,20-2 6 15,17-11 1-15,5-1-15 16,4-3-11-16,-4 2-7 0,-14-1-26 16,-12 5-64-16,-13-1-52 15,-16-3-53-15,-14-5-52 16</inkml:trace>
  <inkml:trace contextRef="#ctx0" brushRef="#br0" timeOffset="1031.03">17212 5026 263 0,'-24'-19'282'15,"4"2"-75"-15,0 5-82 0,8 3-70 16,-2 9-32-16,-2 17-10 16,-7 16-1-16,-14 24 4 15,-16 36-7-15,-16 34-6 0,-13 28 0 16,-8 16-18-16,6 0-54 15,2-14-121-15,14-17-126 16</inkml:trace>
  <inkml:trace contextRef="#ctx0" brushRef="#br0" timeOffset="1228.45">16279 5625 680 0,'-16'-60'367'16,"-1"10"-149"-16,9 10-118 0,8 7-58 16,0 9-31-16,8 12-6 15,21 3 0-15,24 9-2 16,27 21-4-16,27 12-21 0,11 15-124 16,7 18-119-1,-3 3-106-15</inkml:trace>
  <inkml:trace contextRef="#ctx0" brushRef="#br0" timeOffset="1846.73">18934 4929 118 0,'-16'0'263'0,"4"8"-88"16,1-8-77-16,2 13-49 0,0-6-24 15,-3 1-6-15,0-8 1 16,3 9-1-16,9-9 2 15,-8 0 5-15,8 0 16 0,0-9 19 16,0-6-3-16,0-6-29 16,8-8-10-16,9-7-8 15,8-2-5-15,-2 6-3 16,2 7-3-16,0 6-4 0,-1 10 3 16,4 9 3-16,-2 21 4 15,-4 8 0-15,3 16 0 16,-8 12-2-16,-5 7 0 15,-7 10-1-15,-5-1 1 0,0-11-4 16,0-15 0-16,0-6 3 16,0-13 1-16,0-11 5 0,0-4-11 15,0-13 3-15,12 0-1 16,4-9 3-16,4 2-1 16,6-2 1-16,-9 9-3 0,0 0 9 15,0 16 0-15,0 13 4 16,-6 15-1-16,-8 22-2 15,-3 16 7-15,-14 12-8 16,-15 3-5-16,-7 5 2 16,-13 0 1-16,-8-9-2 0,0-8-8 15,3-16-13-15,5-16-28 16,10-16-80-16,7-21-99 16,7-20-104-16</inkml:trace>
  <inkml:trace contextRef="#ctx0" brushRef="#br0" timeOffset="2043.16">19450 4937 686 0,'17'-37'405'0,"-4"9"-159"16,-10 7-131-16,2 8-60 16,-5 6-29-16,0 2-7 15,0 1-7-15,0 4-8 0,0 0-3 16,0 0-10-1,1 0-29-15,4 0-95 16,-1 0-83-16,4 14-54 0,0-1-94 16</inkml:trace>
  <inkml:trace contextRef="#ctx0" brushRef="#br0" timeOffset="2345.48">19843 4787 421 0,'0'-37'326'15,"0"0"-15"-15,0 8-122 0,0 5-93 16,0 8-44-16,-6 4-21 16,6 6-12-16,0 6-7 15,0 13-9-15,0 16 4 0,0 21 12 16,0 23 5-1,0 24 3-15,0 22-13 0,0 18-7 16,0 15 3-16,6-2-13 16,7-7 0-16,-1-13 9 15,1-21-15-15,-2-18-27 0,-1-23-91 16,-2-19-104-16,0-16-57 16,-2-21-55-16</inkml:trace>
  <inkml:trace contextRef="#ctx0" brushRef="#br0" timeOffset="2895.32">20297 4855 299 0,'0'-29'180'15,"0"6"-86"-15,0-1-53 0,0 2-24 16,6 6 3-16,-3 4 27 15,2 1 25-15,-5 1 2 16,0 7-10-16,0-1-10 0,0 4-6 16,0 0-3-16,0 0-9 15,0 0 10-15,0 0-6 16,0 0-15-16,0 0 4 0,0 0-4 16,0 0-1-16,0 0 5 15,0 0-10-15,0 0-2 16,-8 0 3-1,8 0-22-15,-9 0 4 16,9 17-5-16,0 11 4 0,3 8-3 16,11 8 6-16,2 6 0 15,8-2-6-15,1-10 7 16,4-10-7-16,2-4 5 0,6-12 5 16,8-12-7-16,5-12 4 15,-2-16-4-15,3-13 2 0,3-11 0 16,-5-10-3-16,-10 0 11 15,-5 15 17-15,-11 6 7 16,-7 16-16-16,-2 8-8 16,-6 17-2-16,-8 17-7 15,0 23 17-15,0 26 2 0,0 21 4 16,-13 21-1-16,4 28-17 16,1 14 1-16,8 8-13 15,0-3-26-15,0-13-122 0,8-23-113 16,6-27-36-16,-2-23-69 15</inkml:trace>
  <inkml:trace contextRef="#ctx0" brushRef="#br0" timeOffset="3103.29">21575 4713 615 0,'8'-32'597'0,"-8"7"-192"15,0 8-206-15,0 4-103 16,0 6-44-16,0-1-23 16,0 4 9-16,0 4-22 0,0 0-38 31,0 0-82-31,0 0-130 16,0 0-127-16,0 0-31 15,0 0-54-15</inkml:trace>
  <inkml:trace contextRef="#ctx0" brushRef="#br0" timeOffset="3427.56">22001 4404 847 0,'-9'-29'333'15,"9"5"-160"-15,0 3-87 16,0 4-40-16,0 10-2 15,-8-2 2-15,8 9-12 16,0 0-13-16,-8 21-13 16,8 19 3-16,0 22 3 0,-8 19-2 15,-1 17 5-15,1 11-11 16,-3 5 2-16,11 1-3 16,0-5-1-16,0-8-7 15,0-8 7-15,8-17 5 0,-2-13-10 16,2-18-1-16,1-14-10 15,-1-7-17-15,-3-13-27 16,-1-12-76-16,-4-17-136 0,9-19-80 16,-1-16-44-1</inkml:trace>
  <inkml:trace contextRef="#ctx0" brushRef="#br0" timeOffset="4143.2">21589 4624 143 0,'0'-17'217'0,"-6"9"-67"16,6 5-44-16,-8 3-36 15,8 0-19-15,-8 0-11 0,8 0-1 16,0 0-1-16,-10 0-10 16,10 19-13-16,0 10 5 15,0 20-3-15,0 15 12 16,0 17-7-16,-8 18 6 0,8 14-12 15,0 6-1-15,0-1-6 16,0-4-8-16,0-12 7 16,0-16-6-16,0-13 0 0,0-16 1 15,0-17 0 1,0-6-3-16,0-15-2 0,0-3 10 16,0-16-17-1,0-16-27-15,-11-20-78 16,2-18-66-16,1-11-57 15,8-8-6-15</inkml:trace>
  <inkml:trace contextRef="#ctx0" brushRef="#br0" timeOffset="4658.93">21911 4554 178 0,'0'-24'219'0,"0"0"-75"16,0-6-53-16,0 7-20 16,0-2-11-16,0 5 11 15,0 4 8-15,0 4-1 16,-8 3-21-16,8 6-24 0,-12 3-13 15,12 0-10-15,-11 19-3 16,-3 14-3-16,-2 15 5 16,-8 22 3-16,2 18 0 15,3 15 4-15,6 11 4 16,13 8 0-16,10 10-4 0,9-3-3 16,9-2 0-16,15-18-4 15,8-23-6-15,18-22 2 16,9-26-1-16,7-23-7 15,-1-27-4-15,1-23 1 0,-6-23 0 16,-16-15 0-16,-13-8 6 16,-13 0 5-16,-17-1 2 15,-11 8 7-15,-9 9 38 0,-21 11 21 16,-9 13-22-16,-13 13-26 16,-10 12-19-16,-7 13-4 15,-7 15-3-15,2 13-2 16,-1 14-15-16,7 16-41 15,6 9-134-15,12 5-84 0,5 1-94 16</inkml:trace>
  <inkml:trace contextRef="#ctx0" brushRef="#br0" timeOffset="5223.96">23681 4558 271 0,'-24'-16'261'0,"8"-1"-83"15,2 5-83-15,6 5-48 0,8 2-29 16,0 5-6-16,0 0-1 16,0 0-4-16,14 21 13 15,5 11-6-15,10 10-8 16,7 6 0-16,10 4 1 15,8 9 1-15,6 1-7 0,4-5 1 16,5-4 1-16,0-4 2 16,-4-5-9-16,0-3 4 15,-8-7-11-15,-12-10-31 0,-11-8-78 16,-11-9-55-16,-15-7-91 16</inkml:trace>
  <inkml:trace contextRef="#ctx0" brushRef="#br0" timeOffset="5425.11">24226 4506 594 0,'-17'-32'231'0,"4"7"-119"15,5 13-61-15,1 3-25 16,7 9-17-16,-8 0-4 16,0 16 7-16,-4 22 8 15,-5 18-7-15,-6 21-4 0,-3 13-2 16,2 8-3-16,-4-1 0 15,3-7-6-15,4-4-3 0,2-8-25 16,2-8-87-16,5-14-89 16,0-16-117-16</inkml:trace>
  <inkml:trace contextRef="#ctx0" brushRef="#br0" timeOffset="5616.85">23693 5007 686 0,'-23'-14'308'16,"10"2"-160"-16,18 0-89 15,17 0-34-15,20-8-10 0,19-5-5 16,20-4-10 0,12-3 2-16,12 0-34 0,6 0-105 15,-5-2-93-15,-9 3-87 16</inkml:trace>
  <inkml:trace contextRef="#ctx0" brushRef="#br0" timeOffset="7320.76">25578 3874 371 0,'0'-28'199'0,"0"4"-61"16,0 7-66-16,0 5-41 16,0 7-13-16,0 5-2 0,0 0 5 15,0 13-6-15,3 24 2 16,5 28 5-16,-3 37 14 16,-5 33 4-16,0 26-2 15,0 20-12-15,-16 5-9 0,-1 10-9 16,2-1-4-16,6-15 1 15,9-22-7-15,0-29-1 16,0-21-26-16,0-35-56 16,0-29-63-16,-13-44-88 15,2-25-42-15</inkml:trace>
  <inkml:trace contextRef="#ctx0" brushRef="#br0" timeOffset="7737.23">25566 4029 445 0,'7'-118'198'16,"6"17"-92"-16,7 15-54 16,14 13-24-16,9 21-11 15,10 19-3-15,7 26 4 16,-1 22 2-16,-2 26 5 0,-2 27-6 16,-6 21 1-16,-12 13-5 15,-17 9 5-15,-20 3 3 16,-12-9 10-16,-16-3-13 15,-17-12-3-15,-3-12-11 0,2-18 4 16,7-12-6-16,5-11 0 16,6-12 3-16,4-13 2 15,7-12 6-15,4 0 7 0,13-7 4 16,0-5 5 0,0-6-10-16,0 6-7 15,0 1-11-15,5 6-4 0,3 5-1 16,9 0 0-16,2 12 2 15,14 9 1-15,7 4 3 16,11 7-2-16,4 5-2 0,11 2 1 16,-1 7 3-16,3-6-6 15,0 0-5-15,-6-6-14 16,-8-10-65-16,-10-8-62 0,-15-8-38 16,-12-8-79-16,-11-12-9 15</inkml:trace>
  <inkml:trace contextRef="#ctx0" brushRef="#br0" timeOffset="9019.53">27746 3561 226 0,'-8'-25'274'0,"0"9"-47"0,-1 5-97 16,9 3-61-16,-7 4-20 16,7 4 3-16,0-5 2 0,0 5-13 15,0-4-15-15,4 0-18 16,8-1-2-16,4 5 0 15,4-4-5-15,6-4 6 16,1 1-2-16,-3 3 1 16,-2 4 0-16,-5-5 14 15,-9 1 12-15,-8-4 21 16,0 1 6-16,0-7-20 16,-17 2-23-16,0-4-14 15,-3 4-7-15,-8 0-15 16,-9 7-73-16,-8 5-154 0,-8 17-81 15,-9 8-23-15</inkml:trace>
  <inkml:trace contextRef="#ctx0" brushRef="#br0" timeOffset="9234.6">27778 4193 319 0,'58'39'171'15,"-1"14"-35"-15,3 9-29 16,-3 11-20-16,0 4-15 16,-8 8 12-16,-12 5-3 15,-17 3-21-15,-20 10-5 0,-41 10-21 16,-32 27-33-16,-39 10-97 16,-43 9-218-16</inkml:trace>
  <inkml:trace contextRef="#ctx0" brushRef="#br0" timeOffset="9867.15">10247 6309 297 0,'-36'-12'255'15,"7"-4"-111"1,15-1-74-16,14-3-40 0,32-5-12 15,29-11-4-15,31-14 1 16,31-10 2-16,18-5-4 16,9 0-7-16,-6 8 0 15,-16 12-7-15,-14 12-16 0,-16 9-21 16,-16 12-45-16,-22 8-36 16,-20 4-73-16,-15 11-19 15</inkml:trace>
  <inkml:trace contextRef="#ctx0" brushRef="#br0" timeOffset="10050.35">10764 6577 79 0,'-76'57'186'0,"14"-12"-19"0,17-12-59 16,13-13-21-16,19-8-16 16,26-12-15-16,28-12-4 15,40-17 1-15,33-19 6 16,23-13-13-16,14-13-15 0,-1 6-19 15,-7 10-13-15,-21 10-25 16,-29 16-102-16,-32 9-57 16,-39 16-84-16</inkml:trace>
  <inkml:trace contextRef="#ctx0" brushRef="#br0" timeOffset="10432.81">7150 5553 326 0,'41'-147'174'0,"-13"33"-82"16,-11 28-48-16,-10 29-23 15,-7 33-5-15,-24 39 5 0,-12 56 5 16,-21 79 14-16,-24 69 12 16,-21 59 28-16,-17 30-14 15,-6 42-24-15,-1 29-19 16,4 3-10-16,17-23-16 15,15-39-4-15,25-46-18 16,21-58-88-16,14-57-105 16,11-60-102-16</inkml:trace>
  <inkml:trace contextRef="#ctx0" brushRef="#br0" timeOffset="10715.97">6436 5678 397 0,'35'-167'229'0,"7"21"-116"16,3 32-58-16,3 25-24 15,4 31-7 1,6 34-3-16,10 37 13 0,10 51 2 16,12 66 10-16,6 62-7 15,6 36-8-15,11 20-10 16,9 0-12-16,4-12-2 15,1-24 0-15,-10-20-6 16,-11-26 0-16,-17-28-1 0,-20-24-9 16,-17-23-14-16,-14-27-21 15,-19-24-34-15,-19-19-140 16,-35-21-111-16</inkml:trace>
  <inkml:trace contextRef="#ctx0" brushRef="#br0" timeOffset="11031.26">6005 7249 501 0,'-68'0'196'15,"17"-12"-91"-15,40-9-51 16,35-12-15-16,50-10-12 15,51-19 8-15,46-16-10 16,23-7-3-16,6-1-5 16,-9 9-7-16,-24 12-5 15,-27 12-2-15,-30 17-3 16,-32 12 1-16,-21 3-4 16,-21 9-3-16,-7 12-4 0,-17 0 0 15,-12 20 1-15,-12 17-13 16,-12 4-52-16,-5 4-140 15,-8 7-117-15</inkml:trace>
  <inkml:trace contextRef="#ctx0" brushRef="#br0" timeOffset="13228.28">18610 6765 46 0,'-17'0'130'0,"5"7"58"16,0-7-74-16,4 9-36 15,8-9-24-15,-8 0-14 16,8 0 13-16,0 0 15 15,0 0-17-15,0 0-4 0,0 0 0 16,3 0-2-16,10 12 11 16,7 0-6-16,9-1 2 15,2 2-2-15,9 4-1 16,7-1-5-16,4-4 6 0,6 0 12 16,8 1 2-16,9-4-16 15,7-9-10-15,7 0-1 0,12 0-4 16,9 0 12-16,19-6 5 15,19-1 2-15,25-5-2 16,18 0-10-16,19-4-14 0,5 0-10 16,-3-1-3-1,-8-8-5-15,-12 0 6 0,-16-3 8 16,-8-8-3-16,-14 0 5 16,-11-9-12-16,-12-5 10 15,-12-2 15-15,-5-9-34 0,-7-9-3 16,-8-10 0-16,-2-15 0 15,-6-3 0-15,-8-11 0 16,-5-6 0-16,0-3 0 0,-4 1 0 16,-4 3 0-16,-3 0 0 15,-7 8 0-15,-5 2 0 16,-9-4 0-16,-10 6 0 16,-5 9 0-16,-6-2 0 15,-8 6 0-15,-13 5 0 0,-3-1 0 16,-11-1 0-16,-13-4 0 15,-17-5 0-15,-21-2 0 16,-18-9 0-16,-18-3 0 0,-24-4 0 16,-17-2 0-16,-10 5 0 15,-6 9 0-15,2 6 0 16,0 14 0-16,-8 12 0 16,-1 8 0-16,-9 11 0 15,-11 10 0-15,-4 12 0 0,-7 12 0 16,13 12 0-16,4 4 0 15,13 12 0 1,10 9 0-16,9 3 0 0,16 7 0 16,6 11 0-16,4 11 0 15,-1 16 0-15,-2 12 0 16,-1 9 0-16,0 0 0 16,-3 2 0-16,-1 2 0 0,4 0 0 15,0-1 0-15,4 1 0 16,8 0 0-16,19-8 0 15,9-5 0-15,12-4 0 16,13-3 0-16,9-10 0 0,8 2 0 16,6-6 0-16,9-3 0 15,3 1 0-15,4-2 0 16,2 1 0-16,4 5 0 16,-1-1 0-16,13 4 0 15,-9 4 0-15,9 1 0 0,0 7 0 16,0 8 0-16,0 5 0 15,9-1 0-15,7 5 0 16,9 4 0-16,4-5 0 16,7 1 0-16,10-1 0 0,6 2 0 15,8-7 0-15,10-2 0 16,11-4 0-16,12-5 0 16,17-9 0-16,7-1 0 15,7-10 0-15,5-14 0 0,-7-6 0 16,-9-3 0-16,-11-11 0 15,-21-5 0-15,-12-6 0 16,-18-1 0-16,-4-11 0 0,-15 0 0 16,-7 0 0-16,-5 0 0 15,-8 0 0-15,-4 0 0 16,-5 0 0-16,2-11-191 0,-2-12-394 16,-3-12-12-16</inkml:trace>
  <inkml:trace contextRef="#ctx0" brushRef="#br0" timeOffset="13844.46">20384 2076 323 0,'-16'-9'210'0,"2"6"-71"15,14-2-62-15,-6 0-35 16,6 5-15-16,0 0-3 16,0 0-4-16,0 13 5 0,3 12-5 15,5 15-3-15,4 13 7 16,1 16-7-16,-1 9-3 16,0 11-3-16,-4 5 3 15,1 1-5-15,-1-2-6 16,-5-8-2-16,2-8 1 15,3-7 1-15,-5-13-4 16,3-13 6-16,-6-7-9 16,0-13 2-16,0-7-12 15,0-9-21-15,0-8-43 0,0-13-82 16,0-15-74-16,-14-19-4 16</inkml:trace>
  <inkml:trace contextRef="#ctx0" brushRef="#br0" timeOffset="14176.48">20323 2543 99 0,'-35'-65'254'0,"1"8"-104"0,1 4-47 16,13 8-38-16,9 4-16 16,11 9 0-16,3 3-23 15,22 0-8-15,23 1 14 16,13 9 0-16,8 6-8 16,0 13-4-16,-5 13-1 15,-2 15-5-15,-13 8 3 16,-13 9-9-16,-16 8 7 15,-11 4 4-15,-9 5 0 16,-21-2 1-16,-7-3-14 0,-8-7 2 16,-1-5-10-16,1-9 6 15,7-7-1-15,6-10-1 16,5-2 1-16,6-5-1 16,5-3-5-1,7-9-1-15,0 0-8 16,0 0-14-16,0 0-21 15,0 0-30-15,0 0-14 16,0 0-35-16,7 0-73 16,5 0-34-16</inkml:trace>
  <inkml:trace contextRef="#ctx0" brushRef="#br0" timeOffset="14443.3">21111 2328 383 0,'12'-29'239'15,"-8"6"-77"-15,-4 6-63 16,0 5-21-16,0 3-4 16,0 6-7-16,0 3-16 15,0 0-33-15,0 7-10 16,0 17-4-16,0 17 0 16,-12 20 5-16,3 13-7 15,9 2 0-15,-12 3 0 0,12-2 3 16,0-8-4-16,-8-8 0 15,8-8-1-15,-6-7 0 16,6-11-24-16,0-6-29 16,0-12-40-16,0-9-46 15,0-8-93-15,-14-25-71 16</inkml:trace>
  <inkml:trace contextRef="#ctx0" brushRef="#br0" timeOffset="14776">21004 1779 167 0,'-6'-50'205'0,"-2"10"-79"0,-6 11-48 15,7 8-33 1,7 9-16-16,-8 5-13 0,8 7-10 16,0 0-3-1,0 0 2-15,0 16-3 0,0 0 1 16,3 1 6-16,9-2 3 15,5 2 4-15,3-8-7 16,-1-9 6-16,7 0-2 16,-4-9 12-16,-8-8 9 15,3-7-4-15,-5-12-6 16,-8-1-2-16,-4 1-4 16,0 6-9-16,0 10-9 0,-16 8-11 15,-1 12-8-15,-5 0-23 16,-13 30-70-1,-4 5-111-15</inkml:trace>
  <inkml:trace contextRef="#ctx0" brushRef="#br0" timeOffset="16706.27">11202 1677 258 0,'0'-33'228'16,"0"9"-90"-16,5 7-71 16,-1 12-35-16,3 18-15 15,1 20 5-15,0 28-5 16,6 27 5-16,-3 32 1 15,2 21-11-15,-5 14-5 16,0 4-4-16,-4-4-3 0,4-8-2 16,0-21-1-16,-3-15-9 15,-2-26-19-15,0-24-108 16,-3-33-165-16</inkml:trace>
  <inkml:trace contextRef="#ctx0" brushRef="#br0" timeOffset="17005.13">11231 1717 318 0,'37'-69'148'16,"8"17"-71"-16,8 19-42 16,7 21-12-16,2 24-11 15,-5 23 3-15,-12 23-8 0,-14 15 7 16,-23 17-3-16,-21 8-5 15,-10 3 1-15,-19-3 5 16,-6-12-7 0,-6-12 4-16,3-10-4 15,-3-15 2-15,10-12-2 0,3-9-1 16,8-12-3-16,6-4-3 16,6-12-1-16,9 0-33 15,-1-4-76-15,5-13-135 16</inkml:trace>
  <inkml:trace contextRef="#ctx0" brushRef="#br0" timeOffset="17588.02">8389 1757 38 0,'-8'-68'66'16,"-22"11"-6"-16,-22 21-19 0,-24 15-2 16,-14 21 6-16,-11 36 30 15,-10 30 9-15,7 31-16 16,4 25-18-16,16 24-9 15,15 19-8-15,21 4-14 16,15 11-7-16,16 7-1 16,17 8-7-16,0 2 0 15,14-11-4-15,8-15 0 16,4-25-56-16,-9-31-139 16</inkml:trace>
  <inkml:trace contextRef="#ctx0" brushRef="#br0" timeOffset="18721.66">7017 3631 302 0,'-29'-72'179'0,"12"-8"-77"15,25 7-51-15,25-4-24 16,33-5-15-16,26-2-6 16,34-6-1-16,29 5-8 15,15 0-10-15,5-7-7 16,-10 3-7-16,-10 1 5 15,-29-3 7-15,-32 7 12 16,-28-2 7-16,-27 8 6 16,-19 4 12 15,-24-63 83-31,-7 112-90 0,3 17-9 16,-6 24-1-16,3 33-1 15,-9 27 6-15,0 31 1 16,3 20 2-16,6 7-2 15,11 4-3-15,6-2-8 16,16-20 7-16,10-13-5 16,12-21-13-16,10-27-6 15,6-22-11-15,-3-24-37 16,5-30-64-16,-7-24-18 0,-6-19 65 16,-8-15 65-16,-17-6 110 15,-12-3-14-15,-12 5-17 16,0 14-5-16,-7 17 2 15,7 16-23-15,-8 7-18 16,8 15-14-16,0 14 1 16,0 0-2-16,8 17 0 15,7 4 1-15,6-1-4 16,0-4 2-16,2 2-1 16,-1-7 1-16,-4-11-2 15,-1 0 4-15,-4 0-6 16,-5 0 3-16,-8 0-11 0,0 0-4 15,-13-9-15-15,2-1-29 16,2-3-5-16,9-3-24 16,0 4-22-16,0-5 12 15,3 1 16-15,11-1 38 16,2-4 27-16,1 0 24 16,2 1 45-16,-3 0 62 15,1 1 3-15,-9 7-43 16,0 1-28-16,0 9-23 15,-8 2-12-15,0 0-2 0,0 20 6 16,0 8-8 0,-13 13-1-16,-1 8-1 15,0 1-2-15,14-2 2 0,0-3 0 16,5-9-2-16,12-8 5 16,7-11-2-16,9-17-4 15,7 0 0-15,8-17-9 16,0-11 7-16,2-13-3 15,-10-10 2-15,-11-3 1 16,-4 2 3-16,-14 2 2 16,-3 8 13-16,-8 10 5 15,0 7-11-15,0 13-8 16,0 12 0-16,-8 25-3 16,0 17 2-16,0 2-3 15,8 1 2-15,0-4 0 16,5-13 3-16,1-7 0 15,7-8-3-15,4-13 5 0,4-17-7 16,1-24-2-16,3-20 2 16,-1-22-1-16,-2-19 3 15,-6-10 2-15,-8-12-4 16,-8 3 6 0,0 10 16-16,0 25 15 15,0 22-9-15,0 19-20 16,0 30-9-16,0 30 1 0,8 39 3 15,8 29 5 1,1 30-6-16,2 12 2 0,6 8-6 16,-1-9 1-16,-4-14-15 15,1-18-15-15,-4-13-67 16,-7-23-75-16,-2-18-104 16</inkml:trace>
  <inkml:trace contextRef="#ctx0" brushRef="#br0" timeOffset="18880.62">9534 2421 366 0,'-30'-32'160'0,"12"4"-78"0,5 7-42 15,1 9-14-15,12 0-9 16,0 3-8-16,8 1-1 16,11-1-10-16,19 5-6 15,19 4-14-15,8 0-100 16,0 0-147-16</inkml:trace>
  <inkml:trace contextRef="#ctx0" brushRef="#br0" timeOffset="19418.46">12364 1660 176 0,'-20'-8'180'16,"7"0"-76"-16,2 8-40 15,-3 0-31-15,7 20-8 16,-1 21-2-16,-4 28 3 16,-4 21 5-16,-6 15-7 0,4 5-8 15,1-4-6-15,4-9-3 16,4-15-3-16,9-12-1 15,-8-14-1-15,8-11-8 16,0-8-54-16,-6-16-130 16</inkml:trace>
  <inkml:trace contextRef="#ctx0" brushRef="#br0" timeOffset="19718.18">12145 1379 342 0,'-12'-53'159'16,"-2"12"-81"-16,14 17-44 16,0 8-16-16,0 9-7 15,14-3-8-15,10 7 5 16,8-1-6-16,10-4-1 16,6-5 5-16,-4-2-4 15,-7-1 3-15,-9-7-4 16,-12 0 2-16,-16-1-1 15,-11-4 7-15,-14 2 2 16,-12 7-10-16,-3 2-1 16,-10 13-3-16,-2 4 0 15,-4 23 3-15,3 20-8 16,7 5-13-16,14 9-150 16,16 5-315-16</inkml:trace>
  <inkml:trace contextRef="#ctx0" brushRef="#br0" timeOffset="19944.7">12992 1725 298 0,'-8'-15'208'0,"8"-11"-80"16,0 2-59-16,0-4-41 15,22-6-14-15,13-6-8 16,15-5-2-16,15-3 0 16,8 3-12-16,4 7-23 15,-4 10-49-15,-13 13-146 16</inkml:trace>
  <inkml:trace contextRef="#ctx0" brushRef="#br0" timeOffset="20117.03">13193 2136 35 0,'-37'54'140'0,"12"-14"20"16,14-11-46-16,11-12-30 15,3-17-18-15,18 0-4 16,17-13-17-16,13-12-15 0,19-11-16 16,15-9-13-1,11-8-43-15,6-5-103 16</inkml:trace>
  <inkml:trace contextRef="#ctx0" brushRef="#br0" timeOffset="20584.46">14194 1200 177 0,'-11'-20'212'0,"-1"4"-98"15,3 4-53-15,9 6-27 16,-8 4-13-16,8-3-2 15,0 1-3 1,0 4 2-16,0 0-8 16,0 0 11-16,0-4 1 0,0-4 6 15,5-1-6-15,15-3-16 16,12 0-3-16,19-4-3 16,4 4 0-16,5 4 1 15,2 8-1-15,-10 0-2 16,-11 20-1-16,-12 8 5 15,-14 14 2-15,-15 10 0 16,-6 6 1-16,-6-1-3 16,3-14-1-16,1-5 3 15,8-14 1-15,0-8 3 16,4 0-6-16,12-3-4 16,7-13 3-16,7 12 4 15,-3 0-4-15,-2 4-1 16,-4 9-5-16,-13 12 5 15,-8 20 1-15,-24 12-4 16,-15 12 7-16,-17 0-3 16,-4 2 1-16,0-10-15 0,10-16-72 15,13-21-102-15,14-20-74 16</inkml:trace>
  <inkml:trace contextRef="#ctx0" brushRef="#br0" timeOffset="20965.99">15028 1095 545 0,'24'-53'192'0,"-8"16"-86"15,-3 8-52-15,-4 10-18 16,-3 6 12-16,-6 1 3 16,0 4 5-16,0 3-25 15,0 0-7-15,0 5-1 16,0 0 2-16,0 0-16 15,0 0 6-15,0 0-8 16,0 0-6-16,0 0-7 16,0 0 4-1,0 10-2-15,0 10 8 0,8 7-7 16,1 16 5-16,0 5-1 16,-1 4 0-16,-3 14 2 15,-5-1-3-15,0 1 1 16,0-6 5-16,0-6-9 15,0-10 3-15,0-7 1 16,0-1-1-16,0-3 3 16,0-1 2-16,0 0-16 15,0 0-16-15,0 2-77 16,0-10-67-16,11-12-93 16</inkml:trace>
  <inkml:trace contextRef="#ctx0" brushRef="#br0" timeOffset="21444.19">14728 944 329 0,'-22'-20'170'16,"8"3"-81"-16,1 10-47 16,5 2-23-16,8 5-8 15,-8 0-6-15,8 0-3 16,0 0 1-16,0 0 3 16,0 0-1-16,0 0 3 15,8 0-1-15,3 0 0 16,2-4-2-16,-5 4 4 15,0-5-4-15,1 2-1 16,-6-2-2-16,2 1-5 16,-2 4-15-16,2 0-43 15,3-3-85-15,0-1-99 16</inkml:trace>
  <inkml:trace contextRef="#ctx0" brushRef="#br0" timeOffset="21897.46">15308 850 102 0,'5'-12'241'16,"-5"3"-70"-16,0 1-67 0,0 8-53 15,3 0-24-15,-3 0-13 16,0 0-9-16,0 12 1 15,0 10 4-15,8 6 5 16,0 3-3-16,5 7-7 16,-2-2 3-16,6-7-2 15,-1-4 2-15,-3-13 4 16,3-12 7-16,4 0-6 16,5-12-7-16,1-13-2 15,4-7 4-15,-2-5 3 16,-4 1 0-16,-7-2 1 15,-1 8 1-15,-8 3 10 16,-8 11-1-16,0 4-10 16,0 12-9-16,0 16 5 15,0 23 1-15,0 17 0 16,-8 20-12-16,0 26 7 16,8 16-6-16,0 0-2 15,5-7-5-15,6-15-42 16,15-21-84-16,0-39-118 15</inkml:trace>
  <inkml:trace contextRef="#ctx0" brushRef="#br0" timeOffset="22346.46">16096 971 350 0,'0'-39'260'15,"0"9"-79"-15,0 11-86 16,-8 7-46-16,8 4-25 15,0 3-9-15,0 5-10 16,0 0 1-16,0 16-2 16,0 1-1-16,0-1-4 15,0 1 1-15,0-5 2 16,0-4-6-16,0-8-1 16,3 8-5-16,5-8 5 15,-8 8 1-15,5-8 7 0,4-8-6 16,-2-8 0-1,1-8 2-15,6-10 4 16,-6 0 4-16,-5-9 8 16,-3 6 7-16,0 9 7 15,0 5 7-15,0 6 7 16,0 4-12-16,0 9-19 16,0 4-16-16,-8 24 5 0,-5 18 1 15,-6 23 5-15,-3 20-1 16,-1 25-4-16,3 12 1 15,-2 0-1-15,11-2 0 16,-1-20 1 0,12-15-3-16,-8-12 0 15,8-11-14-15,0-13-69 0,0-17-117 16,0-20-97-16</inkml:trace>
  <inkml:trace contextRef="#ctx0" brushRef="#br0" timeOffset="22663.52">16633 855 319 0,'20'-38'295'15,"-8"15"-117"-15,-12 6-97 0,0 11-39 16,0 17-20-16,-17 17-12 16,-4 17 1-16,-3 19-3 15,4 13-2-15,9 9 0 16,11 1 3-16,14-14 2 15,16-13-10-15,10-20 6 16,9-11 2-16,4-21-7 16,-5-16 2-16,-3-17 1 15,-8-10-6-15,-12-10 2 16,-18 0 0-16,-7 0 3 16,-24 4-2-16,-16 13 0 15,-17 16-6-15,-12 12-5 16,-5 12 1-16,9 8-2 15,11 5-84-15,15 3-101 16,13 0-106-16</inkml:trace>
  <inkml:trace contextRef="#ctx0" brushRef="#br0" timeOffset="22816.37">17046 919 430 0,'52'-86'564'31,"-36"51"-460"-31,-2 6-47 16,-6 5-15-16,-5-8-20 31,-3 22-549-31</inkml:trace>
  <inkml:trace contextRef="#ctx0" brushRef="#br0" timeOffset="22995.97">17372 1123 296 0,'19'34'202'0,"1"9"-68"16,2 11-28-16,-7 6-31 15,-7 8-18 1,-8 19-11-16,-19 19-20 16,-32 24-16-16,-33 29-5 0,-47 15-25 15,-47 9-261-15</inkml:trace>
  <inkml:trace contextRef="#ctx0" brushRef="#br0" timeOffset="25192.51">11559 3846 62 0,'-8'-13'88'16,"8"2"33"-16,0 7 0 15,-6 4-49-15,-3 0-33 16,9 0-15-16,-13 20-2 16,5 14-4-16,0 9-11 15,0 18 6-15,0 13-2 16,8 7 3-16,-8 9-5 15,8 0-5-15,0 3-1 0,0-3-2 16,0-9 2-16,5-3-2 16,-2-13-9-16,5-14-21 15,-8-10-96-15,0-15-87 0</inkml:trace>
  <inkml:trace contextRef="#ctx0" brushRef="#br0" timeOffset="25525.31">11433 4183 94 0,'0'-64'219'0,"0"2"-102"15,0 5-51-15,0 10-24 16,5-3-20-16,12 4-7 0,7 7-3 16,12 2-4-16,8 13-1 15,10 8 1-15,-3 16-2 16,-4 8-2-16,-7 12-4 15,-12 8 1-15,-15 13 2 16,-13 16-1-16,-29 8 0 0,-16 8 2 16,-9 1-4-1,-2-1 2-15,4-12-2 0,7-8-3 16,8-12 6-16,9-13 0 16,8-9-1-16,3-2-1 15,9-17 0-15,8 0-11 16,0 0-9-16,8 0-30 0,6-12-87 15,-4-4-64-15</inkml:trace>
  <inkml:trace contextRef="#ctx0" brushRef="#br0" timeOffset="25790.65">12059 3833 127 0,'-11'-15'212'16,"3"2"-75"-16,-1 5-65 0,1 8-34 16,8 0-18-16,-8 0-12 15,8 25 1-15,0 10-5 16,0 19 4-16,0 11 0 16,3 9-2-16,2 7-2 15,-2 0 2-15,-3-3-7 16,0 0 2-16,0-14-8 15,0-14-38-15,0-14-104 0,0-20-73 16</inkml:trace>
  <inkml:trace contextRef="#ctx0" brushRef="#br0" timeOffset="26074.44">11966 3589 109 0,'-16'-36'153'0,"4"12"-51"15,12 12-40-15,0 8-27 16,0 4-4-16,0 0-8 16,12 0-6-16,12 0-6 15,4 0-1-15,1 0-3 0,-1-12 1 16,-7-10-5 0,-5-6 2-16,-7-5 4 15,-9 5 6-15,-12-1-5 0,-5 2-2 16,-8 2-4-16,0 5 5 15,1 3-7-15,5 6-5 16,2 2-3-16,4 9 3 16,2 12-5-16,-2 21-12 15,13 19-42-15,-8 10-145 0</inkml:trace>
  <inkml:trace contextRef="#ctx0" brushRef="#br0" timeOffset="26331.64">12611 3886 251 0,'-28'-29'213'0,"8"1"-96"16,3 0-60-16,9 4-28 15,8 4-11-15,0-5-6 0,21-4-10 16,11-2-4-16,16-7-1 16,14 3-1-16,6 2-11 15,3 3-6-15,-3 7-16 16,-6 2-51-16,-10 4-92 16</inkml:trace>
  <inkml:trace contextRef="#ctx0" brushRef="#br0" timeOffset="26528.15">12657 4204 117 0,'-32'33'167'0,"7"-13"-40"16,8-8-44-16,17-12-24 16,14-3-26-16,14-14-14 0,16-11-13 15,21-13 1-15,11-4-1 16,10-4-8-16,-1 1-6 15,0 3-33-15,-12 5-97 16,-16 6-70-16</inkml:trace>
  <inkml:trace contextRef="#ctx0" brushRef="#br0" timeOffset="27305.31">13631 3049 15 0,'-13'0'22'0,"13"0"1"15,-8-5 5-15,8 5 11 16,0-4 11-16,0 4 7 16,0 0 7-16,0 0 10 15,0 0-9-15,0 0-24 16,0 0-12-16,0 0-13 0,0 0-2 16,0 0-5-16,0 0 1 15,0 0 0-15,0 0-2 16,0 0 3-16,0 0 0 15,0 0 1-15,-7 0-2 16,7 0 3-16,0 0-1 16,0 0-2-16,0 0-5 15,0 0 4-15,0 0-7 16,0 0 0-16,0 0 0 16,-9 0 1-16,9 0 2 15,0 0-1-15,0 0 2 0,0 0 0 16,0 0-1-16,0 0 1 15,0 0 2-15,0-4 3 16,5-4 12-16,2 1-4 16,10-3-8-16,8-1-5 15,12-5-3-15,2-1-3 16,10 4 5-16,5 9 0 16,-2 4 6-16,-3 0-3 15,-4 17-1-15,-14 11 1 16,-6 11 3-16,-17 8-1 15,-20 14 3-15,-17 13-8 16,-15 7 0-16,-10-3-3 0,10-14 3 16,4-15 1-16,7-12-2 15,10-9 1-15,10-12-5 16,5-3 0-16,8-13 12 16,0 0 5-16,4 0-8 15,8 0-3-15,11-4-5 16,15-5 3-16,14 1-2 0,18-4 0 15,10-1-1 1,11 2-5-16,5-1-10 0,10-4-64 16,-6-9-90-16,-4-3-116 15</inkml:trace>
  <inkml:trace contextRef="#ctx0" brushRef="#br0" timeOffset="27481.12">14889 2926 370 0,'-11'-40'273'0,"-3"7"-120"16,8 4-79-16,-5 9-41 0,11 4-10 16,-10 4-4-1,10 3-10-15,0 6-5 16,-8 3-14-16,8 0-28 0,0 0-42 16,0 8-66-16,0 8-126 15</inkml:trace>
  <inkml:trace contextRef="#ctx0" brushRef="#br0" timeOffset="27655.32">15169 3171 318 0,'30'15'161'16,"-6"3"-66"-16,-5 1-32 16,-5 5-16-16,-11 14-17 15,-14 19-6-15,-28 33-14 16,-32 27-7-16,-48 25-32 0,-36 13-134 15,-30 4-393-15</inkml:trace>
  <inkml:trace contextRef="#ctx0" brushRef="#br0" timeOffset="35010.22">11441 4257 95 0,'-32'0'213'0,"12"0"-69"16,5 0-64-16,3 0-39 15,12 0-20-15,0 0-7 0,8 0 4 16,11 0 1-16,18 0 22 16,44-29 14-16,62-27-5 15,64-34-18-15,52-28-9 16,29-28-9-16,17-12-4 16,27-5-1-16,22 0-5 15,12 0 0-15,-16-1 2 16,-30 2-4-16,-45-1 1 15,-52 4-3-15,-48 4 16 16,-48 5 18-16,-54 3-4 0,-57 17-21 16,-65 21-5-16,-87 34 0 15,-101 52-5-15,-77 59 7 16,-59 58-1 0,-62 45-1-16,-47 31 1 15,3 21 3-15,32 12-5 0,45 6-2 16,60-1-2-16,75-17 2 15,76-24-4-15,86-30 7 16,80-34 3-16,77-47-1 16,83-56-1-16,105-49 1 15,89-48-5-15,55-36-3 16,51-36 1-16,36-26 7 0,0-21-4 16,-36-15 5-16,-65-10-5 15,-70 10 3-15,-72 19 16 16,-70 30 15-16,-67 26-20 15,-80 34-7 1,-89 32-5-16,-109 46-8 16,-96 59 6-16,-79 69-3 15,-90 60 5-15,-59 48-4 0,-20 32 4 16,-27 11-4-16,-10 5 2 16,33 7 0-16,55-8-4 15,83-27 1-15,92-42-1 16,94-44 3-16,89-52 9 15,99-58-4-15,111-48-4 16,115-46 1-16,85-32-1 16,66-32-2-16,73-37 2 15,46-41-7-15,4-41 4 16,-35-24 4-16,-49 11 4 16,-72 36-4-16,-88 34-3 15,-100 35-4-15,-100 44-8 16,-106 44 4-16,-131 41 4 15,-121 40-1-15,-88 64 2 16,-111 64 6-16,-57 50-3 16,-41 41 3-16,-51 26 2 0,7 7-2 15,32 1-2 1,46-13 1-16,85-33 9 16,104-39-6-16,119-42 6 15,125-40 11-15,127-55 1 16,109-46-7-16,126-51-1 15,134-39-7-15,78-42-7 16,40-28-3-16,12-16-1 16,-16-10-7-16,-50 7 4 15,-67 14 1-15,-83 21 3 16,-76 22-8-16,-78 23-8 16,-76 20 6-16,-82 29 5 0,-85 32-1 15,-54 50 5 1,-47 52 7-16,-58 44-2 15,-69 42-2-15,-31 27 5 16,-1 18 3-16,13 11-11 16,22-6 5-16,60-25 2 15,75-30-10-15,98-36 14 16,110-41 12-16,96-44-5 16,128-45-9-16,116-45-1 15,78-41-5-15,69-40-2 16,65-41 6-16,19-38-7 15,-27-28-9-15,-31 5-1 0,-56 20 3 16,-66 34 2-16,-84 30 1 16,-95 40-15-16,-107 29-17 15,-98 46 13 1,-88 45 13-16,-99 74 15 16,-104 76 8-16,-65 70 7 15,-29 40 8-15,-8 18-8 16,12 1-4-16,47-8-5 0,88-24-3 15,108-43 3-15,127-58 2 16,118-77-3-16,133-69-1 16,147-56 2-16,100-54-4 15,127-46-1-15,69-50-6 16,69-51-7-16,37-37 0 16,-8-7-3-16,-10 13 6 15,-44 14-10-15,1110-471-23 31,-1942 682-6 16,-194 159 63-47,-78 42 7 16,-52 54 6-16,-1 36-10 0,-293 236-5 31,485-269-12-31,80-41 1 0,86-39 11 16,113-55-4-16,143-60-2 15,113-57-4-15,94-63 0 16,97-51-3-16,52-25-7 16,18-17 3-16,-2-2-15 15,-27 12-3-15,-66 19 10 16,-92 30 11-16,-99 27-7 16,-103 33-9-16,-121 42 8 15,-124 52 13-15,-102 62 10 16,-125 59-1-16,-115 67 12 15,-43 60-7-15,-14 36-1 16,12-2-11-16,45-29 0 16,78-51-6-16,89-46 9 15,79-42 11-15,81-42-3 16,108-47 2-16,90-46-12 16,69-36-5-16,52-36-4 15,33-26-70-15,12-22-178 16,-14-9-177-16</inkml:trace>
  <inkml:trace contextRef="#ctx0" brushRef="#br0" timeOffset="35759.26">3089 1192 258 0,'-11'-48'246'0,"3"11"-82"15,-6 8-72-15,14 13-49 16,-11 16-27-16,-3 24-5 16,4 36-7-16,-7 48 2 15,1 42-1-15,2 33 0 16,14 16-7-16,0 8 5 16,0-4 0-16,9-10-7 15,7-26-31-15,6-30 35 16,2-38-317-1</inkml:trace>
  <inkml:trace contextRef="#ctx0" brushRef="#br0" timeOffset="36008.43">3401 1131 329 0,'-11'-86'258'0,"2"26"-117"16,0 19-78-16,9 25-29 15,-6 16-19-15,6 32-4 16,0 29-1-16,3 29-9 16,6 20 1-1,3 15-1-15,5 2 4 16,-1-2-7-16,-1-10 2 16,6-14-9-16,-5-19-39 15,0-16-55-15,1-18-39 16,-14-20-80-16</inkml:trace>
  <inkml:trace contextRef="#ctx0" brushRef="#br0" timeOffset="36224.25">2615 1993 329 0,'-122'14'160'15,"29"-7"-29"-15,23-7-30 16,29 0-34-16,33-21-28 15,37-19-18-15,40-25-5 16,37-25-8-16,24-19-4 16,20-5-2-16,11 4-16 15,5 14-18-15,-5 16-73 16,-24 23-94-16,-33 25-328 16</inkml:trace>
  <inkml:trace contextRef="#ctx0" brushRef="#br0" timeOffset="36424.25">2357 2543 326 0,'-93'58'219'16,"28"-18"-86"-16,30-16-54 16,35-15-38-16,27-22-8 15,52-26 8-15,46-30-7 16,41-35 3-16,29-17-10 15,29-17-11-15,24-1-10 16,15 9-46-16,-6 0-183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6:18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6272 56 0,'-28'25'226'15,"-4"-4"-83"-15,4-6-51 16,-2 1-38-16,6-4-19 16,0 2-5-16,4-2-5 15,-1-1-1-15,2 2-2 0,2-2-3 16,2 1 0-16,1-12 16 15,6 0 9 1,8 0 11-16,0 0-11 16,0 0-4-16,0 0 5 15,0-2 4-15,25-24-26 16,31-31-10-16,58-36 0 16,66-45-8-16,67-37 1 15,58-12-4-15,24-1 3 16,-5 4-5-16,-19 24 2 0,-33 16-3 15,-49 33 6-15,-57 25 27 16,-44 22 19-16,-48 14-25 16,-41 14-18-16,-33 11-1 15,-55 22-4 1,-33 16 0-16,-47 22-5 16,-42 27-2-16,-48 19 6 15,-35 13-4-15,-20 20 2 16,0 13-5-16,17 3 6 15,28-4-9-15,40-12 4 16,45-24 4-16,36-22 0 0,33-22 3 16,23-14-4-16,26-19-1 15,32-26 2-15,48-35 5 16,62-43-1-16,69-23-1 16,60-17-1-1,33-2-2-15,0 3 2 16,-19 20 3-16,-46 20-8 15,-49 21 5-15,-44 20-6 16,-41 20-6-16,-50 29 10 16,-62 29-3-16,-80 32 1 15,-71 28-1-15,-59 38 2 16,-22 27-3-16,-1 13-2 16,12-3 9-16,29-9-4 15,36-25-1-15,40-28 2 0,41-26-3 16,37-23 3-1,33-20 5-15,44-26 3 16,44-38-6-16,81-59 4 16,107-65-3-16,93-28 2 15,45-9-5-15,-5 14 0 16,-40 23-17-16,-62 32-20 16,-59 33-10-16,-65 30 20 15,-58 27 9-15,-56 29 12 16,-71 29 0-16,-83 32 3 15,-96 45 8-15,-71 44 10 0,-40 34 4 16,-2 10-2-16,26-2-6 16,27-13 1-1,45-29-7-15,53-28-2 0,51-27 1 16,38-30-3 0,41-21 2-16,49-28 3 0,52-33 2 15,75-52-6-15,88-61 7 16,101-53-5-16,65-20-4 15,20 3-7-15,-26 21-39 16,-50 33 2-16,-65 36 9 16,-69 31 2-16,-66 38 11 15,-72 38 12-15,-74 35 7 16,-72 50 16-16,-83 56 18 16,-79 53 5-1,-54 36-6-15,-28 17 0 16,9-2-16-16,19-19-8 15,44-37-5-15,63-39 6 0,50-41 6 16,51-29-12-16,55-27 6 16,71-46-3-16,85-46 10 15,113-68-7-15,117-77 1 16,79-66 3-16,16-14-8 16,3 14-6-16,-36 37 1 15,-69 46-4-15,-74 43-5 16,-73 37-12-1,-68 30 14-15,-73 26-2 0,-74 30 8 16,-51 41 3-16,-55 41 11 16,-48 52-4-16,-43 36-2 15,-38 21-1-15,-16 0-3 16,2-8 6-16,30-27-9 16,46-32 1-16,47-26 8 15,46-29 0-15,35-15-1 16,37-26-6-16,45-28 5 15,77-42 1-15,87-54-1 16,79-67-3-16,62-38 4 16,43-10-11-1,51 7 6-15,24 20 7 0,-21 25-3 16,-62 36-3 0,-68 35-17-16,-73 27-4 15,-74 27 9-15,-76 39 3 16,-101 34 5-16,-115 47 9 0,-82 65 5 15,-53 65-3-15,-65 40 1 16,-47 12-2-16,-21-3-2 16,9-21 0-16,36-32 1 15,62-38 3-15,73-40-7 16,68-31 3-16,55-30-5 16,67-33 4-1,79-32 5-15,90-49-2 16,119-53-5-16,108-60 2 15,59-54-2-15,31-20-2 16,6 11-1-16,-37 34 3 16,-67 38 3-16,-69 38-12 0,-76 30-1 15,-73 23-2-15,-73 21 4 16,-76 25 2-16,-65 16 3 16,-45 41-1-16,-29 28 3 15,-21 25-4-15,-16 8 4 16,5-1-1-1,14-11 2-15,34-16 3 16,37-23 1-16,40-13-1 16,30-19-3-16,30-19 6 15,47-40-9-15,59-58-2 16,60-39 6-16,38-35 0 16,54-22-9-16,48-10-19 15,15 4 11-15,-27 25 9 16,-53 28 9-16,-61 33-2 15,-71 33-9-15,-96 31 5 0,-96 43 3 16,-75 42-7-16,-59 36-1 16,-67 22 3-1,-50 21 1-15,-26 8 4 16,16-4-2-16,46-9-1 16,59-18 1-16,66-25 0 15,61-19 0-15,57-17 2 16,64-30 2-16,91-32-5 15,105-35 2-15,91-34 9 16,63-35-7-16,29-18-2 16,21-3-3-16,-14 17-1 15,-52 27-15-15,-66 27-33 0,-64 29 16 16,-69 29 18-16,-95 36 5 16,-92 40 7-16,-69 37 0 15,-56 27 6-15,-53 14-1 16,-50 11-4-1,-32 11 4-15,-1-3-1 16,29-10-4-16,46-17 8 16,55-27-3-16,54-27 0 15,-9 9 8 1,241-125-7 0,94-26 5-1,82-30-2-15,52-19-2 0,6-5 2 16,-27 18-6-16,-55 25-23 15,-58 28-13-15,-66 32 15 16,-73 29 10-16,-88 50 5 16,-94 31 11-16,-108 37-3 15,-84 48 16-15,-44 39-2 16,-13 14 5-16,10 1 2 16,25-12-7-16,43-29-3 15,61-36-11-15,59-34 5 16,67-27-5-16,129-31 6 0,0-25 3 15,0-39-4-15,71-51 5 16,149-79-6 0,126-76 6-16,117-38-3 15,40-11-7-15,20 15-14 0,-26 41-18 16,-83 49-25 0,-101 48-2-16,-122 55 21 15,-139 48 22-15,-104 49 13 16,-95 44 3-16,-93 52 18 15,-84 51 15-15,-62 37 12 16,-17 10-8-16,22-10-11 0,44-27-9 16,52-30-5-16,61-34 0 15,58-37-6-15,52-29-2 16,54-26 1-16,60-38 2 16,77-45 1-16,110-73-3 15,143-85 0 1,103-46-5-16,75-24 2 15,64 4-10-15,-4 29 1 0,-62 46 10 16,-109 51-50-16,-108 58 24 16,-132 59 6-16,-152 59 8 15,-157 48 6-15,-98 59 12 16,-71 50 15-16,-61 31 13 16,-45 11 4-16,-11-8-5 15,23-20-5-15,63-38-1 16,70-39 10-16,72-35-12 15,64-23-13-15,53-24-8 16,68-36 0 0,91-47 1-16,116-55-2 15,98-53 1-15,58-33-3 16,2-4-3-16,-23 19-1 16,-52 39-29-16,-67 31-32 0,-68 38 26 15,-73 44 15-15,-83 60 11 16,-91 49-1-16,-93 38 11 15,-79 19 8-15,-47 6 8 16,-10-6 3-16,17-11 8 16,37-26-5-16,57-23 29 15,55-25 15 1,49-21-25-16,47-19-20 16,43-29-7-16,62-29-9 0,69-43 2 15,92-46-4-15,82-29-6 16,33-3 8-16,-17 15-23 15,-48 30-50-15,-54 27-32 16,-58 25-5 0,-53 29-28-16,-67 37-37 0,-67 26 8 15,-49 30 1-15,-39 10-56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5:13.4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11004 6899 1965 0,'-25'-72'82'15,"0"14"-82"-15,6 17 0 16,2 13 0-16,5 7 0 16,0 17 0-16,-1 20 0 15,-4 37 0-15,-1 53 0 16,-15 65 0-16,-8 65 0 0,-3 45 0 15,-1 21 0-15,0-5 0 16,8-24 0-16,12-29 0 0,11-34 0 16,14-41 0-16,0-40 0 15,0-43-401-15,0-54-177 0,8-51 47 16</inkml:trace>
  <inkml:trace contextRef="#ctx0" brushRef="#br0" timeOffset="283.42">10723 5784 960 0,'-12'-159'613'16,"0"45"-310"-16,1 37-172 0,-3 37-122 15,3 28-15-15,-3 24-3 16,14 12 3-16,0 11-10 16,22 3 11-16,14-5-33 0,16-18-44 15,10-15-9-15,-2-24-10 16,2-23-10-16,-5-27 38 15,-10-17 37-15,-13-11 47 0,-19 5 80 16,-15 7 86-16,-8 21 69 16,-15 20-166-16,-17 21-80 15,-17 28 0-15,-22 39 0 16,-14 44 0-16,-8 48 0 0,4 47-47 16,12 26-193-16,28 8-111 15,41-8-12-15,35-26-1 16,35-35-316-16</inkml:trace>
  <inkml:trace contextRef="#ctx0" brushRef="#br0" timeOffset="533.2">12769 4262 1529 0,'17'-122'518'15,"-17"36"-518"-15,-20 37 0 0,-16 49 0 16,-21 49 0-16,-13 56 0 15,-12 66 0-15,-2 74 0 16,3 87 0-16,13 73 0 0,13 34 0 16,23 29 0-16,24 4 0 15,21-20 0-15,14-41 0 0,14-56 0 16,8-53 0-16,-4-55 0 16,-9-55-386-16,-11-42-32 15,-8-44 58-15,-17-41 78 0,-33-41 0 16</inkml:trace>
  <inkml:trace contextRef="#ctx0" brushRef="#br0" timeOffset="699.42">11629 8125 630 0,'-118'-156'905'0,"13"23"-393"15,18 24-512-15,27 23 0 16,19 19 0-16,22 11 0 0,27 6 0 16,28 6 0-16,34-5 0 15,43-4 0-15,46-1 0 0,31 2 0 16,21 4 0-16,1 3 0 15,-14 8-276-15,-19 5-312 16,-33 4 35-16</inkml:trace>
  <inkml:trace contextRef="#ctx0" brushRef="#br0" timeOffset="1381.52">16018 3390 956 0,'-31'-61'283'15,"-21"29"-163"-15,-30 52-64 16,-33 79-29-16,-35 79 44 16,-40 74 120-16,-34 74 10 0,-12 89-59 15,12 57-142-15,38 25 0 16,57 11 0-16,60-7 0 15,69-33 0-15,61-47 0 0,47-60 0 16,42-55 0-16,34-54 0 16,27-52 0-16,16-46 0 0,8-45-48 15,2-35-312-15,-19-34-57 16,-26-31 27-16,-34-30 28 16</inkml:trace>
  <inkml:trace contextRef="#ctx0" brushRef="#br0" timeOffset="2281.32">18711 5837 483 0,'-22'-86'368'15,"-5"4"-162"-15,-9 6-100 16,-13 9-53-16,-8 11 1 16,-11 16-1-16,-14 11-18 0,-4 12-3 15,-4 17-14-15,2 38-10 16,-2 31 26-16,2 36-1 16,6 42-16-16,9 29-4 0,13 14-13 15,18 3 2-15,23-15-9 16,19-15 12-16,22-20-11 15,24-30 6-15,15-27-2 0,15-26-10 16,18-31-2 0,8-29-15-16,4-25-16 0,0-31-25 15,-10-29 5-15,-10-30 12 16,-20-27 30-16,-15-25 15 0,-18-13 23 16,-20 7 74-16,-13 13 60 15,-17 30 8-15,1 28 42 16,-5 25-16-16,4 21-114 0,11 18-69 15,6 23 0-15,-8 27 0 16,8 29 0-16,3 22 0 16,17 19 0-16,17 17 0 15,16 1 0-15,12-1 0 16,8-9 0-16,9-13 0 0,7-12-84 16,1-9-55-16,-3-10-84 15,3-14-98-15,0-13-71 16,-9-19-41-16</inkml:trace>
  <inkml:trace contextRef="#ctx0" brushRef="#br0" timeOffset="3062.21">24501 4599 448 0,'0'-8'360'16,"0"4"-134"-16,0-1-111 15,0 2-57-15,0 3-24 0,0 0 12 16,-8 0 23-16,-1 0-20 16,-2 0-6-16,-5 20-9 15,-22 13 15-15,-19 16-5 0,-22 16-15 16,-23 11-6-16,-16 9-12 15,-4 9 6-15,1 2-13 16,2-3 2-16,6-1 0 0,8 0 3 16,12-15-11-16,16-13 2 15,20-11 9-15,15-15-4 16,14-15-8-16,12-6 7 0,7-10-4 16,9-7-4-1,0 0 11-15,0 0-3 0,14 0 6 16,0-3-11-16,19-1 4 15,16-1 7-15,19 5 3 16,19 0 1-16,18 12 3 16,21 4-4-16,20 6-7 0,9 2-2 15,3 0 4-15,-8 1-11 16,-14-5 8-16,-29-4-8 16,-21 1 2-16,-25-6 13 0,-18-11-11 15,-13 0-6-15,-13 9-24 16,-10-9-57-16,-7 8-87 15,0-8-131-15,-7 0-75 16,-10 0-22-16</inkml:trace>
  <inkml:trace contextRef="#ctx0" brushRef="#br0" timeOffset="3827.6">26211 3997 197 0,'0'-9'248'16,"0"2"-75"-16,0 2-87 16,0 1-45-16,0 1-14 15,0 3 8-15,0 0 13 0,-8 0 27 32,8 0-60-32,-12 0-8 15,12 0 31 1,-9 0 13-1,9 0 3-15,0 0-33 16,-8 0-4-16,8 0-6 16,0 0-4-16,0 0 2 15,0 0-3 1,0 0 5-16,0 0-3 0,0 0 8 16,0 0 3-16,0 0 5 15,0 0 1-15,0 0 4 16,0 0-3-16,0 0-2 0,0 0-10 15,0 0-2 1,0 0-9-16,0 0 0 0,0 0 2 16,0 0-4-1,0 0-6 1,0 0-2-16,0 0 5 16,0 0-2-16,0 0 2 31,0 0 4-16,0 0 12-15,0 0 4 16,4-5 5-16,5 1 4 16,7-3 0-16,15-5-8 15,31-5-8-15,36-4 2 16,29-8-1-16,21-2-3 16,15-7-4-16,5 5 5 15,-10 2-4-15,-16 1-4 0,-20 5-1 16,-24 6-5-16,-25 7-46 15,-25-5-70-15,-21 6-154 16,-14-1-59-16,-30-4-47 16</inkml:trace>
  <inkml:trace contextRef="#ctx0" brushRef="#br0" timeOffset="4260.12">26674 3686 570 0,'-28'-11'381'0,"8"3"-169"16,3 4-106-16,1 4-56 16,-4 23-16-16,-17 23 26 0,-11 27 2 15,-14 25-22-15,0 21-16 16,5 2-17-16,10-2 1 16,12-13-5-16,5-18-3 0,6-19 2 15,7-19 2 1,17-18 6-16,0-13 7 0,0-8 8 15,20-16-8-15,22-20-12 0,24-12 2 16,21-11-6-16,23 0-6 16,12 6 3-16,5 14-1 15,-2 28 10-15,-7 21-5 16,-13 28-2-16,-17 19 2 16,-21 22-1-16,-31 7-1 0,-28 10 3 15,-24-2-3-15,-25-3 1 16,-16-8 13-16,0-13 4 15,5-17-4-15,8-14 1 0,10-14-1 16,9-10-6-16,6-10-1 16,7-16-1-16,12 0 1 15,0-4-58-15,0-18-92 16,0-9-79-16,17-19-60 16,11-10-5-16,9-17 22 15</inkml:trace>
  <inkml:trace contextRef="#ctx0" brushRef="#br0" timeOffset="4643.27">28441 2482 1276 0,'-48'-61'367'15,"10"13"-223"-15,14 7-72 16,16 8-16-16,24 5-25 0,41 4 0 16,61 7 19-16,64 29-30 15,41 36-20-15,21 42 0 16,7 53 0-16,-14 61 0 16,-44 73 0-16,-49 55 0 15,-65 39 0-15,-61 29 0 16,-53 18 0-16,-52 2 0 15,-32-28 0-15,-17-47 0 0,-3-56 0 16,6-57 0 0,15-52 0-16,20-49 0 15,20-35 0-15,23-27 0 0,12-20 0 16,16-19 0-16,6-11-68 16,3-19-435-16,2-33-58 15</inkml:trace>
  <inkml:trace contextRef="#ctx0" brushRef="#br0" timeOffset="5707.6">18352 10432 538 0,'-101'-29'402'0,"-4"10"-64"15,-5 15-162-15,-4 16-91 16,2 21-48-16,1 12-15 16,12 6 5-16,17 3 9 0,20-5-28 15,17-2-4-15,20-1-2 16,17 0-11-16,16-2-11 15,14-3-38-15,7-8-42 0,7-1-39 16,-4-4 19-16,-4-3 48 16,-3 7 36-16,-13 5 27 15,-12 11 39-15,0 18 34 0,-18 15 20 16,-1 16 10-16,-1 14-18 16,4 2-26-16,8 1-14 15,8-3-16-15,20-14-16 0,12-11-5 16,27-17-4-16,12-21-19 15,14-20-38-15,5-14-13 16,0-14 23-16,-14 0 28 16,-19 0 11-16,-14 0 23 0,-21 0 28 15,-19 12 23-15,-14 12 20 16,-17 12 14-16,-12 14 2 0,-6 2-3 16,2 5-18-16,4 0-33 15,7 4-19-15,9 1-13 0,10-5-21 16,14-4-111-16,0-1-120 15,14 7-73-15,13 1-24 16,15 9 5-16,6 9 43 0</inkml:trace>
  <inkml:trace contextRef="#ctx0" brushRef="#br0" timeOffset="6106.8">19522 16111 827 0,'-33'147'561'0,"-6"-21"-226"16,-4-16-206-16,-3-17-141 0,13-15-52 15,12-14-69-15,21-19 33 16,29-21-26-16,24-24-35 16,33 0 38-16,18-7 47 15,23 7 40-15,4 7 25 0,-2 26 32 16,-7 20 43-16,-17 29 40 15,-10 20 44-15,-20 15 45 0,-10 14 58 16,-6 4 5-16,-12 2-256 16,-3-2 0-16,6 4 0 15,3-4 0-15,4-6 0 0,0-6 0 16,-5-10 0-16,-11-11 0 16,-12-12 0-16,-15-13 0 0,-14-3 0 15,-32-10 0 1,-24-11 0-16,-25-4 0 0,-22-14 0 15,-9-8 0-15,-10-15 0 16,-6-12 0-16,3-21 0 0,0-20-27 0,2-16-544 16,10-7 76-1,11-19 43-15</inkml:trace>
  <inkml:trace contextRef="#ctx0" brushRef="#br0" timeOffset="7055.51">21106 4408 336 0,'-12'-26'203'15,"12"2"-57"-15,-11 1-38 16,3-1 2-16,8-2 2 16,-9 7 18-16,9-6 60 0,0 5 34 15,0 3-3-15,0 6-6 16,0-2-163-16,0 5-52 15,0 4 0-15,-8 4 0 0,8 12 0 32,0 8 0-17,0 17 0-15,0 20 0 0,0 20 0 16,0 18 0-16,0 14 0 16,0 9 0-16,0-1 0 15,0 2 0-15,0 2 0 16,0 3 0-16,0-6 0 15,0-16 0-15,0-21 0 0,0-17 0 16,0-14 0-16,0-17 0 16,0-9 0-16,0-13 0 15,0-18 0 1,0-6 0-16,0-2 0 16,0-6 0-16,0-4 0 15,0-3 0-15,0-1 0 16,0 6 0-16,0 2-377 15,0 8-98-15,0 2 14 0</inkml:trace>
  <inkml:trace contextRef="#ctx0" brushRef="#br0" timeOffset="7589.05">20990 6639 25 0,'-8'-12'80'0,"-2"0"114"0,2 3-38 15,-3 1-34-15,2-1-42 16,1 2-29-16,0 2-7 15,0 2 16-15,0 3 22 0,8 0 0 16,0 0-8-16,-8 0-6 16,8 0-13-16,0 0-17 0,0 0-14 15,0 0-10 1,0 12 0-16,0 8-5 0,-13 8 4 16,13 10 6-16,-12 2-7 15,12 0-14-15,0 1 9 16,0 0-1-16,0-4-6 0,9-6 7 15,7-2-4-15,5-3 8 16,-2-11-8-16,6-2 6 0,4-13-9 16,-1 0 3-16,0-4 0 15,4-13 3-15,-3-7 0 16,1-14 3-16,-7-2-4 0,-4-6 11 16,-5 2 42-16,-10 0 32 15,-4 0 18-15,-12 3 17 0,-10 4-20 16,-4 8-54-1,-16 5-30-15,-7 8-14 0,-4 8-48 16,-4 8-136-16,1 12-138 16,-1 8-87-16,9 8-24 15</inkml:trace>
  <inkml:trace contextRef="#ctx0" brushRef="#br0" timeOffset="10383.67">17408 8354 345 0,'0'0'181'0,"-9"0"-51"0,9 0-44 16,0 0-12-16,0 0-12 0,0 0-11 16,9-5-19-1,10-7-10-15,19-4-13 0,18-13-1 16,29-4-1-16,25-8 3 16,23-9-3-16,26-1 5 15,16-3-13-15,3 2 4 0,-3-3 1 16,-13 8-2-16,-19 2 3 15,-21 10-4-15,-29 5-3 16,-25 5 5-16,-14 9 4 0,-23 1-5 16,-14 1-12-16,-12 7-31 15,-5 1-44-15,-22 6-37 16,-4 0-47-16,-16 0-73 0</inkml:trace>
  <inkml:trace contextRef="#ctx0" brushRef="#br0" timeOffset="10733.2">17656 8812 569 0,'-50'21'287'0,"10"-9"-116"15,7-3-81-15,13-1-40 16,12-8-10-16,8 0-16 16,13-6-3-16,21-9-5 15,45-14 3-15,46-7-2 0,50-13 25 16,45-8 1-16,24-5-6 16,2 2-18-16,-14 4-12 0,-29 6-4 15,-27 9 0-15,-39 8 0 16,-32 9-5-16,-31 9 9 15,-20 2-18-15,-23 5-24 0,-15-1-23 16,-12 2-57-16,-4-5-36 16,-20 3-44-16,-8 1-36 15,-4-1-56-15</inkml:trace>
  <inkml:trace contextRef="#ctx0" brushRef="#br0" timeOffset="11532.19">26570 6422 146 0,'-13'-7'270'15,"4"-2"-55"-15,9 1-77 16,-8 0-65-16,8 8-17 0,0-3 0 16,0 3-9-1,12-4-18-15,6-4-17 0,8-1-6 16,12-4 0-16,11 1-3 15,11-4-6-15,5 5 8 16,8-1-10-16,-5-6 5 0,3 6 2 16,-1 1-1-16,-2 2-4 15,0 1-14-15,3-1-42 16,-12 2-49-16,-6 7-26 16,-13 0-1-16,-6 0-28 0,-14 0-7 15,-12 0-96-15</inkml:trace>
  <inkml:trace contextRef="#ctx0" brushRef="#br0" timeOffset="11781.64">26691 6793 211 0,'32'0'185'0,"4"0"-76"15,6-4-43-15,6-4-20 16,4-4 7-16,5-5 40 0,5 1-3 16,0 0-22-16,-11-1-33 15,-3 1-12-15,-3 4-16 16,-4 1-1-16,-8-2-16 16,-5 5-47-16,-12-5-84 15,-8 1-68-15,-16 0-62 0</inkml:trace>
  <inkml:trace contextRef="#ctx0" brushRef="#br0" timeOffset="20933.4">2918 4637 35 0,'-15'0'82'16,"7"7"110"-16,8 2-72 16,0-9-44-16,0 7-26 15,0 1-21-15,0 0-9 16,0 4 8-16,0 1 8 15,0 8-6-15,0 3 1 16,0 4-5-16,0 1-5 16,0-6-12-16,0 2 13 15,-12-4 14-15,-2-10 13 16,3 2 12-16,2-13 10 16,1 0 7-16,0-3-14 15,8-11-19-15,0-10-25 16,0-9-16-16,13-10-1 0,15-11-5 15,16-3-3-15,9 4 2 16,13 8 4-16,-1 13-4 16,-4 19 6-16,-5 13-7 15,-12 21 6 1,-11 12-6-16,-12 12 1 0,-10 7 5 16,-11 5-4-16,-11 1 4 15,-2-11-3-15,5-9 4 16,0-9 2-16,8-13 2 15,0-4-4-15,0-12-9 16,13 0 9-16,14-12 1 16,17-2-8-16,18 3 3 15,7 11-6-15,1 0 2 16,-5 21 2-16,-5 15 1 16,-16 18 2-16,-22 15-4 15,-22 12 0-15,-22 13-6 16,-22 8-50-16,-16-2-83 15,-19 3-68-15,-18-6-89 16</inkml:trace>
  <inkml:trace contextRef="#ctx0" brushRef="#br0" timeOffset="21399.92">1204 5935 143 0,'-20'-26'271'15,"-7"7"-40"-15,-2 7-114 0,-13 12-54 16,-6 15-29-16,-12 23 12 16,-2 18 5-16,2 21-16 15,4 21-14-15,10 12-7 16,13 5-13-16,18-6 1 15,15-11-1-15,15-17 0 16,13-12-2-16,11-16 5 0,4-21 3 16,6-15-7-1,-1-17-1-15,-3-24-1 16,-3-21 0-16,-14-24-11 16,-12-17 5-16,-16-16 4 0,-13-3 16 15,-10 11 57-15,-6 13 2 16,4 16-21-16,6 16-15 15,2 16-28-15,5 17-7 16,12 16-5-16,0 20 10 16,15 16-8-16,18 18 4 15,8 6 1-15,17 7-5 16,10-11-30-16,13-8-90 16,8-14-95-16,10-26-39 15,-6-24-45-15</inkml:trace>
  <inkml:trace contextRef="#ctx0" brushRef="#br0" timeOffset="21565.62">1750 5812 211 0,'-22'-40'241'0,"10"7"-112"16,12 4-66-16,5 1-22 16,19-4-18-16,20-6-12 15,21 2-9-15,17-1-25 16,4 1-27-16,3 3-16 15,-4 5-45-15,-17 16-67 16,-19 12-114-16</inkml:trace>
  <inkml:trace contextRef="#ctx0" brushRef="#br0" timeOffset="21733.59">2156 5768 75 0,'-73'85'230'0,"12"-12"-107"16,12-16-48-16,9-17 109 0,10-11-73 15,13-12-20-15,17-9-32 16,8-8-22-16,26-20-14 15,28-21-12-15,22-11 0 16,17-5-26-16,5-5-99 16,-4 1-60-16,-6 3-82 15</inkml:trace>
  <inkml:trace contextRef="#ctx0" brushRef="#br0" timeOffset="80804.67">21813 3810 29 0,'0'-9'88'16,"0"1"100"-16,0 1-33 0,0-2-14 15,0 4-24-15,-9-2-3 16,9 2-1-16,-6-2 2 16,6-2-6-16,0 1-8 0,0-4-11 15,-8-1-18-15,0 2-4 16,-2-10-17-16,-1 2-15 15,-2-3-7-15,1-1 42 16,-1-3-33-16,-2-4-12 16,-2-4-10-16,0 1 12 0,3 1 2 15,-7 0-15-15,0 2-2 16,1 7 10-16,5 2-6 16,-1 1-4-16,-18-10-15 15,17 18 3-15,-3 5-1 16,0-2 2-16,-5 9-2 15,2 0-2-15,-11 0 0 16,0 0 1-16,-12 9-1 16,-3-2 9-16,0 2-4 15,1 3-4-15,-1 0-6 16,5-1 16-16,1 2-11 0,4-3 0 16,2 1 2-16,6 1-4 15,2 0 3-15,-1 5-4 16,3 0 6-16,-3-1-2 0,4 7 7 15,-8 7-12-15,1 5 10 16,-2 11-4-16,-12 7 3 16,4 2 7-16,-6 3-5 0,2 3-8 15,1 1 8-15,5-5-5 16,4-5-9-16,6-2 20 16,-3-5-11-16,8-5 11 0,0 0-10 15,4-3 0-15,8 0-4 16,-3 0 8-16,6 2-5 15,-2 3 1-15,0 7 1 16,2 3 6-16,-6 1 4 0,6 4-13 16,-2 0 3-16,-3 4 12 15,-1-4-14-15,-2 5 6 16,-2-4-3-16,-1-2 2 0,8 4-4 16,-3-3 4-16,1 4 6 15,-1 0 0-15,2 1 6 16,1 3-11-16,8 4-1 15,6 1-4-15,0-1-1 0,-8 0 0 16,8-5 0-16,-8 2 0 0,8-5 0 16,0 0 0-1,0-3 0-15,0-7 0 0,3-1 0 16,5-5 0-16,0 0 0 16,1-4 0-16,-1 0 0 15,0-1 0-15,-1 5 0 0,2-5 0 16,3 1 0-16,0 3 0 15,-3 2 0-15,-1 1 0 0,-2 8 0 16,2-3 0 0,1 1 0-16,0-4 0 0,-1-1 0 15,6 47 0 1,-8-52 0-16,2-1 0 0,3-1 0 16,3-1 0-16,-2 1 0 15,5-1 0-15,3 1 0 16,4-1 0-16,0-2 0 0,1-1 0 15,3-10 0-15,1 2 0 16,-7-1 0-16,8-4 0 0,-3 1 0 16,6 0 0-16,1-1 0 15,3 4 0-15,3-6 0 0,4-3 0 16,8-3 0-16,5-4 0 16,5-12 0-16,3 0 0 15,4-7 0-15,9-10 0 16,-2-3 0-16,3-8 0 0,-8 0 0 15,-3-10 0-15,0-2 0 16,-4-10 0-16,-3-1 0 16,-6-15 0-16,2-3 0 0,-3-8 0 15,-5-14 0-15,-5-6 0 16,2-8 0-16,-2-5 0 0,-7-4 0 16,-1 0 0-16,-7 1 0 15,-6-2 0-15,-3 1 0 16,-7 0 0-16,-1-8 0 15,-3 4 0-15,-4 0 0 0,1 0 0 16,-3 3 0-16,5 6 0 16,-2 2 0-16,-6 10 0 15,0 4 0-15,0-1 0 0,0 0 0 16,-14 4 0-16,5-3 0 16,-5-1 0-16,-2 5 0 15,-2 4 0-15,7 3 0 0,0 9 0 16,-1 12 0-16,-1 4 0 15,0 7 0-15,5 10 0 16,-3 4 0-16,-3 7 0 16,14 4 0-16,-14 1 0 0,0 0 0 15,2 3 0-15,1 0 0 16,-3 6 0-16,14 2 0 16,-8 5 0-16,8 5 0 15,-8 3 0-15,2 0 0 0,6 0-93 16,-13 11-405-16,0 9 44 15,-4 6 19-15</inkml:trace>
  <inkml:trace contextRef="#ctx0" brushRef="#br0" timeOffset="81414.23">19203 7045 923 0,'-17'-17'295'0,"5"5"-203"16,12 1-197-16,0 3-34 0,0 0 50 16,0 4 44-16,0 0 11 15,0 4-24-15,4 0-41 16,4 0-38-16,1 0-79 0</inkml:trace>
  <inkml:trace contextRef="#ctx0" brushRef="#br0" timeOffset="81821.78">23681 6403 431 0,'12'0'250'15,"-7"0"-90"-15,-5 0-72 16,0 0-6-16,0 0 45 16,0 0 24-16,0 0-10 0,0 0-26 15,0 0-52-15,0 0-31 16,0 0-14-16,0 0-5 16,0 0-6-16,0 0-4 15,0 0 7-15,0 0-14 0,0 0 2 16,0 0-1-16,0 0-18 15,0 0-86-15,0 0-138 16,0 0-93-16,0-9-94 0</inkml:trace>
  <inkml:trace contextRef="#ctx0" brushRef="#br0" timeOffset="82229.64">27028 6261 867 0,'3'-9'294'0,"0"1"-175"0,2 8-73 16,-1 0-24-16,0 0-2 16,1 0 2-16,-5 0-12 15,0 0-7-15,0 0 3 0,0 0 3 16,0 0-4-16,0 0 5 15,0 0-3-15,0 0-4 16,0 0-5-16,0 0 1 0,0 0-15 16,0 0-78-16,0 0-125 15,-13 0-91-15,-10-9-72 16</inkml:trace>
  <inkml:trace contextRef="#ctx0" brushRef="#br0" timeOffset="82766.31">20461 7114 385 0,'-45'-17'169'0,"8"10"-80"0,9 0-47 16,9-2-29-16,1 6-6 16,7-2 0-16,11 5 2 0,-9-4-3 15,9 4-3 1,0 0 0-16,0 0-12 0,0 0-20 16,0 0-31-16,0 0-45 15,0-4-75-15</inkml:trace>
  <inkml:trace contextRef="#ctx0" brushRef="#br0" timeOffset="83009.14">19816 7354 681 0,'-33'0'476'15,"9"0"-160"-15,7 0-188 16,9 0-134-16,8 10-40 0,0-10 18 16,0 0-53-1,0 0-326 1,8-5 140-16</inkml:trace>
  <inkml:trace contextRef="#ctx0" brushRef="#br0" timeOffset="83164.3">19721 7387 405 0,'-18'0'344'0,"-4"0"-88"16,10 0-127-16,12 0-74 16,-8 0-39-16,8 0-10 0,0 0-26 15,0 0-68-15,0 0-70 16,0 0-41-16,0-4-50 0</inkml:trace>
  <inkml:trace contextRef="#ctx0" brushRef="#br0" timeOffset="83338.45">19715 7465 465 0,'-25'12'388'15,"4"-5"-91"-15,5-7-159 16,4 0-126-16,4 0-63 0,8 0-11 15,0 0-48-15,0-7-63 16,0-2-9-16,0-3 1 16,0-7-36-16,0-2-106 0</inkml:trace>
  <inkml:trace contextRef="#ctx0" brushRef="#br0" timeOffset="83477.5">19687 7399 90 0,'0'9'238'16,"0"-9"-42"-16,-14 13-44 15,14-13-76-15,0 0-39 0,0 0-26 16,-8 0-31 0,8 0-41-16,-7 0-31 15,7 0-43-15,0 0-51 0</inkml:trace>
  <inkml:trace contextRef="#ctx0" brushRef="#br0" timeOffset="83639.3">19636 7465 80 0,'-32'19'455'0,"15"-19"-344"16,1 0-69-16,5 0-77 15,11 9-21-15,0-9 16 16,0 0 6-16,0 0-13 0,0-4-32 16,0-8-39-16,0-4-3 15</inkml:trace>
  <inkml:trace contextRef="#ctx0" brushRef="#br0" timeOffset="83816.32">19616 7502 270 0,'-15'0'229'0,"1"0"-81"15,3 0-76-15,11 0-63 0,0 0-49 16,0 0-21-16,0-9-16 15,0-2-58-15,0-10-48 16</inkml:trace>
  <inkml:trace contextRef="#ctx0" brushRef="#br0" timeOffset="83958.28">19608 7444 185 0,'-15'0'144'0,"-2"0"-151"16,4-7-141-16</inkml:trace>
  <inkml:trace contextRef="#ctx0" brushRef="#br0" timeOffset="84931.37">20351 1399 27 0,'-7'-7'35'0,"7"-3"24"16,-8 4 40-16,8-7 48 15,0 1-54-15,0-4-42 16,0-5-19-16,0-4-11 0,0 2 5 15,0-5 16-15,0 3-6 16,0 0 11-16,0 1 13 16,4 6-4-16,0 3-8 15,0 3-13-15,-1 0-8 16,-3 7-17-16,0 5-6 16,0 0-2-16,3 17-1 15,6 10 2-15,4 15 5 16,-2 15-6-16,3 24 2 15,-7 18 1-15,6 5-4 16,-6 11 1-16,1-6 0 0,-3-2 1 16,-2-14 3-16,-3-15-7 15,0-17 1-15,0-13 0 16,5-10 0-16,-2-14 0 16,3-12-2-16,-6-12-9 15,0-5-66-15,0-14-65 16,0-18-3-16,0-9-66 15,-17-10 17-15</inkml:trace>
  <inkml:trace contextRef="#ctx0" brushRef="#br0" timeOffset="85180.52">19859 1510 162 0,'-35'-14'223'0,"5"0"-48"15,14 1-57-15,6 1-41 16,10-6-44-16,15-1-15 16,22-9-8-16,19-10-5 15,30 3-2-15,18-7-3 16,23 7 0-16,3 1 1 16,-9 6-1-16,-14 7-1 15,-24 8-2-15,-15 6-23 16,-21 7-45-16,-13 0-55 0,-22 13-128 15</inkml:trace>
  <inkml:trace contextRef="#ctx0" brushRef="#br0" timeOffset="85613.44">20624 1696 351 0,'0'0'186'0,"0"9"-93"15,0-9-49-15,4 8-25 16,0 4-4-16,4 1-9 0,0 6 1 16,0 15-1-16,3 7 2 15,3 6 0-15,-2 8-3 16,0-3-4-16,-1-3 4 16,-3-8-3-16,1-10-2 15,-4-10 3-15,-2-4 2 16,-3-17 8-16,0 0-5 15,0-13-1-15,8-15-5 16,5-12 0-16,8-14 2 0,5-6-3 16,12-2-5-16,3 6 1 15,-1 6 2-15,1 14-4 16,-6 11 5-16,7 17-2 16,-5 8 4-16,-9 12 2 15,-7 9 0-15,-5 3 2 0,-10 4 1 16,-6 6-1-16,0-6-5 15,0-4 4 1,-6-1-1-16,6-1-4 0,-8-6 1 16,8-4-6-16,-8-4-13 15,8-8-82-15,-13 0-73 16,5-20-78-16</inkml:trace>
  <inkml:trace contextRef="#ctx0" brushRef="#br0" timeOffset="86195.29">21171 1627 89 0,'8'-16'200'16,"-3"3"-66"-16,-2 11-63 16,3 2-28-16,-2 19-14 15,0 10-4-15,3 11-5 16,4 10-6-16,3-2-8 16,-3 2-3-16,3-11 1 15,-3-6-1-15,-2-8-3 0,3-9 4 16,4-16-3-16,-1-4 2 15,6-13-6-15,0-11 4 16,-1-8 0-16,-4-3 4 16,-3 0-5-16,-1 3 1 15,-3 3 12-15,-2 9-5 16,1 6 1-16,-5 11-9 0,2 7-2 16,3 0 0-1,1 13 2-15,-1 4 2 16,4 2-2-16,5 2 3 0,-3-2 0 15,8-5-1-15,-1-7-6 16,1-7 4-16,7-11 0 16,1-14 2-16,-4-8-8 15,4-8 2-15,-11-8 4 16,-11-8-1-16,-8 5 5 16,0 3 2-16,0 8 17 15,-8 7 3-15,2 10-11 0,6 8-7 16,-9 9 0-1,9 7-6-15,-8 16 5 0,8 9 7 16,0 3 1 0,0 5-4-16,4-5 19 0,9 1-8 15,9-2-9-15,11-2-4 16,8-4-4-16,4-1 2 16,0-9-8-16,0 2 2 15,-5-13-8-15,-9 0-6 16,-6 9-12-16,-8-9-35 15,-8 7-42-15,-9-7-25 0,-21 9-90 16</inkml:trace>
  <inkml:trace contextRef="#ctx0" brushRef="#br0" timeOffset="86595.21">20393 2577 78 0,'-30'7'121'0,"7"-7"52"16,6 0-55-1,8 0-36-15,9 0-27 16,5 0-22-16,16 0-11 0,15 0-4 15,21-12-3-15,25-7-4 16,19-11-1-16,24-7 5 16,16-7-10-16,19-1-1 15,3-5 4-15,3-2-6 16,1-1-4-16,-9 3 5 0,-12 11-1 16,-20 2-6-16,-24 9 4 15,-30 4 4-15,-20 6 0 16,-13 10-2-16,-21 8-7 0,-18 0-20 15,-8 0-17 1,-15 16-21-16,-20 9-5 16,-12 7-78-16,-9 2-48 15</inkml:trace>
  <inkml:trace contextRef="#ctx0" brushRef="#br0" timeOffset="87061.64">20465 2979 235 0,'-44'0'214'16,"7"0"-57"-16,12 0-60 0,14 0-21 16,11-3-31-16,23-14-22 15,27-7-8-15,30-8 3 16,39-10-10-16,23-8-2 15,21-1-2-15,6-6 12 0,-2 0-3 16,0 0-1-16,0 3-1 16,-14 1-4-16,-10 7 6 15,-21 11-2-15,-29 7 8 16,-22 2 15-16,-20 11 3 16,-20 1-13-16,-9 12 6 15,-10 2-5-15,-4 0-9 16,-8 0-12-16,0 0 0 15,0 0 0-15,0 0-3 16,0 0 2-16,0 0-8 0,0 0 4 16,0 0 4-16,0 0 1 15,0 0 2-15,0 0-4 16,0 0 0 0,0 0-3-16,0 0-4 15,0 0-1-15,0 0 4 0,0 0-9 16,0 0-62-1,0 0-81-15,-12 7-48 16,-10-7-109-16</inkml:trace>
  <inkml:trace contextRef="#ctx0" brushRef="#br0" timeOffset="88075.99">19051 7783 755 0,'-11'0'400'0,"-1"0"-209"0,12 0-143 16,0 0-90-16,0 0-3 15,0 0 23-15,0 0 8 16,0 0-43-16,0 0-82 0,0 0-21 16,0 0 25-16,0 0 42 15,0 0 42-15,0 0 27 16,0 0 14-16,-17 13 10 16,-3-3-3-16,-8 3 2 0,-9-1 8 15,-7 5 13-15,-8 3 12 16,-10 0 6-16,-3 5 10 0,0-5 2 15,4 1 7-15,9-6-9 16,6 2-21-16,10-5-5 0,10-4-1 16,12-8 1-16,14 0 1 15,0 0 0-15,20-11-5 16,17-10-10-16,16-7 7 0,23-13-14 16,15-4-1-16,8 0-2 15,8 4 0-15,-7 10-5 16,-18 2-5-16,-17 8 5 15,-20 5 7-15,-17 8 0 0,-20 8 0 16,-19 0 1-16,-30 17 4 16,-29 2 1-16,-28 10 6 15,-19 8 16-15,-12 4 21 0,-4-1 14 16,-8-4-27-16,13 2-11 16,9-8-14-16,18 0-1 0,25-10 2 15,19-8-5-15,18-12-26 16,21 0-62-16,18 0-68 15,24-7-55-15,32-18-51 0,40-19-43 16</inkml:trace>
  <inkml:trace contextRef="#ctx0" brushRef="#br0" timeOffset="88441.55">26081 6021 1741 0,'-24'-9'306'15,"8"9"-306"-15,2 0-342 0,14 9 128 16,0-9 112-16,0 7 65 16,0-7 23-16,0 0 0 15,-8 0 1-15,8 0 1 16,0 0-3-16,0 8-36 15,-11-8-108-15,-9 0-105 0,-14 0-85 16</inkml:trace>
  <inkml:trace contextRef="#ctx0" brushRef="#br0" timeOffset="88757.88">23085 6537 644 0,'-21'0'413'0,"8"0"-210"0,5 0-145 15,8 9-58-15,0-9 5 16,0 0 10-16,0 0 2 16,0 0-11-16,0 0-9 15,0 0 6-15,0 0-21 16,0 0-60-16,0 0-117 16,0 0-81-16,-10 0-55 15</inkml:trace>
  <inkml:trace contextRef="#ctx0" brushRef="#br0" timeOffset="90455.69">21992 4101 440 0,'-13'-30'228'16,"-4"-8"-111"-16,6-7-60 15,0-12-28-15,2-7-11 16,-3-10 18-16,-1-8 48 16,1-2 5-16,-2 3-16 15,-8 7 12-15,-2 5 41 0,-9 13-50 16,1 6-34-16,-1 9 3 15,1 4-1-15,-1 4-23 16,1 6-9-16,2 6-6 16,4 1 1-16,-4 4-7 15,1 4 0-15,1 3-2 0,-1 9 2 16,2 0-2-16,-6 0 0 16,-6 16 0-16,-3 1 0 15,-3 4-2-15,-3-2 6 16,-6 11-2-16,-2 2 0 15,-1 4-2-15,-5 9 10 16,-3 5-7-16,5 1 5 0,-2 2-8 16,7 0 6-16,-2 4 5 15,3 4-4-15,5 3 2 16,2-1 4-16,-2-2-3 16,1 1 3-16,3-3 1 0,3 3-7 15,3-1 2 1,1 4 9-16,2 4-5 0,-1 5 3 0,1 3-7 15,-4 0 1 1,-1 4 0-16,0 1 21 16,1-1-2-16,3-4 4 0,0 1-1 15,6 0 31-15,-3-6-4 16,6-2-22-16,4-1-35 16,-6 5 0-16,6 7 0 0,5 4 0 15,2 10 0 1,1 5 0-16,5 2 0 0,-1 0 0 15,4-4 0-15,8-4 0 0,-8-8 0 16,8-5 0-16,0-8 0 16,0-4 0-16,0-4 0 15,0 1 0-15,0-9 0 16,0-5 0-16,0 1 0 16,0-1 0-16,0 2 0 0,0 3 0 15,0 1 0-15,3-2 0 16,5 1 0-16,3 3 0 15,6 2 0-15,8-6 0 0,1 2 0 16,-1-1 0-16,10-5 0 16,-4 5 0-16,6-4 0 0,-1 1 0 15,1-7 0-15,2 3 0 16,4-9 0-16,5-5 0 16,5-3 0-16,7 0 0 15,7-10 0-15,4 3 0 16,3-7 0-16,-1-2 0 0,-1-8 0 15,1-9 0-15,0 0 0 16,6-9 0-16,0-8 0 16,8-13 0-16,2-13 0 0,-2-6 0 15,-4-4 0-15,-2-6 0 16,-7-4 0-16,-6-6 0 0,-3-4 0 16,-6-5 0-16,-3-3 0 15,-5-4 0-15,-2-5 0 16,2 2 0-16,-7-3 0 15,-4-2 0-15,-3-4 0 16,0-2 0-16,-1 1 0 0,-4 5 0 16,-4 3 0-16,-3 9 0 15,-5-4 0-15,0-1 0 16,-3-4 0-16,-1-8 0 0,2 1 0 16,-2 5 0-16,-1 1 0 15,-4-2 0-15,7 3 0 16,-5 1 0-16,-4-2 0 0,5 7 0 15,-6 2 0-15,-5 1 0 16,-3-2 0-16,0 2 0 0,0-4 0 16,-8-1 0-16,-4-3 0 15,-2 1 0-15,-8-8 0 16,2 3 0-16,0 3 0 16,-1 2 0-16,5 3 0 15,-4 1 0-15,1 12 0 0,-3 3 0 16,1 11 0-16,1 15 0 15,1 6 0-15,2 7 0 16,0 7 0-16,5 6 0 16,1 6 0-16,3 1 0 0,-1 8 0 15,1 2 0 1,8 0-137 0,0 0-90-16,-12 0 12 15,4 0 32-15,-1-5 41 16,-2-3 42-16,0-5 23 15,-3 1 7-15,-2 0-16 16,0 0-27-16,-9 0-64 0,-7-1-77 16</inkml:trace>
  <inkml:trace contextRef="#ctx0" brushRef="#br0" timeOffset="92722.99">645 8311 595 0,'-21'20'212'15,"10"-7"-112"-15,11-1-56 16,0-12-20-16,3 9-12 15,14-9-2-15,20 0 6 16,31-25 10-16,41-32 21 16,54-36 27-16,60-49-4 15,57-34-5-15,45-19-27 16,20-17-8-16,17-16-24 16,16-12 13-16,0-13 1 15,-18-19-5-15,-26-10 8 16,-38-1-5-16,-39 1 5 0,-43-3-4 15,-40 4 33-15,-38 4 25 16,-40 8 25-16,-34 13-44 16,-31 16-26-16,-26 24 1 15,-25 25 5 1,-26 25-24-16,-27 19-9 16,-28 25-17-16,-37 25 2 15,-48 26-20-15,-58 36-1 0,-42 35-7 16,-30 39 11-16,-40 42 11 15,-52 55 3-15,-33 47 0 16,-14 37-2-16,4 21 9 16,9 15-9-16,2 12 9 15,-2 29-3-15,21 29 4 16,421 23-3-16,0 9 4 0,0-7-6 16,0-10 10-16,0 6 5 0,0-5-8 15,0-9 6-15,0-23 1 16,0-33 3-16,0-36-4 15,0-42-3-15,0-42 8 16,0-50 3-16,0-59 1 16,173-63 0-16,302-63-2 15,18-65 2-15,-11-51-9 16,-31-30 5-16,-37-8 0 0,-41 4-11 16,-48 19 10-16,-57 30 1 15,-64 33 11 1,-49 29 27-16,-50 22 4 15,-37 26 5-15,-23 12 31 0,-24 16-59 16,-13 9-27-16,-8 8 0 16,0 3 0-16,0 10 0 15,0 2 0-15,-8 0 0 16,8 6 0-16,0-1 0 16,0-1 0-1,0 1 0 1</inkml:trace>
  <inkml:trace contextRef="#ctx0" brushRef="#br0" timeOffset="92817.49">4044 6630 2047 0,'-8'0'0'16,"-6"0"0"-1,14 9 0-15,-8-9 0 16,8 7-49-16,0-7-122 15,0 12-124-15,0-12-65 16,-8 14-44-16</inkml:trace>
  <inkml:trace contextRef="#ctx0" brushRef="#br0" timeOffset="94515.44">24481 1204 172 0,'0'0'236'0,"0"0"-30"16,0-12-39-16,0 0-42 15,0-9-18-15,-8-3 68 0,-3 0 4 16,-7-1-34-16,-2 5-54 16,1 4-53-1,2 8-20-15,1 8-17 16,-5 15 2-16,-2 27-1 15,-11 35 1-15,-2 36-4 0,-1 30 3 16,9 21-1-16,12-3 7 16,8-1-14-16,8-10-2 15,12-15-9-15,3-19-89 16,1-17-164-16,-2-18-32 16,-14-14-21-16,-14-22 6 0</inkml:trace>
  <inkml:trace contextRef="#ctx0" brushRef="#br0" timeOffset="96196.29">23811 2447 674 0,'0'-43'273'0,"14"7"-157"16,17 3-76-16,26 2-31 0,19-7-7 16,22 2-5-16,11-2-11 15,10 3-40 1,126-34-87-16,-128 32 77 15,-13 4 37-15,-14 5 10 16,-22 0 15-16,-19 7 11 0,-16 4 10 16,-13 6 19-1,-6 2-5-15,-6 1-3 16,-8 4 3-16,0 4 26 16,0 0 16-16,0 0 8 0,0-4 4 15,0 0 5-15,0-1 10 16,0 2 4-16,0-2-9 15,0 1-23-15,0 4-18 16,0-3-29-16,0-6-16 16,0-3 3-16,0-4-2 15,3-4-2-15,-3-1-12 0,3 5 1 16,2 3 1-16,-5 2 2 16,0 3-5-1,0 8-11-15,0 0 5 0,0 0 0 16,0 13-2-16,0 10 4 15,-8 13-1-15,-3 18 12 16,-6 11-11-16,-3 13 10 16,-2-6-5-16,7 2 5 15,7-13-4-15,8-9 2 16,0-11 0-16,0-13-5 0,0-6 4 16,0-11-2-16,5-11-9 15,2 0-13-15,4-16 3 16,2-18-18-16,-1-8 16 15,-3-16 13-15,-9 1 5 16,0 3 12-16,0 14-4 16,0 8 4-16,-12 11-12 15,12 5 5-15,-9 8-3 16,9 8-4-16,0 0-1 16,0 0 1-16,0 20 0 0,9 5 9 15,7 4-5-15,5-1-17 16,7-4-9-16,4-4-17 15,4-7-28-15,6-13-12 16,1-13-12-16,5-16 24 16,-2-14 34-16,-5-11 20 15,-1-11 22-15,-9-9 14 16,-5-4 34-16,-4 2-8 16,-13 11 0-16,-1 11 44 15,-8 14-26-15,0 16-36 16,0 9-18-16,0 15-8 0,0 15-2 15,0 26 4-15,0 20 0 16,-11 16 0-16,11 8 3 16,0-7-5-16,0-9-1 15,0-16-10-15,0-16-10 16,3-13-7-16,5-16-9 16,1-21-47-16,4-27-2 15,0-21 51-15,3-21 37 16,4-7 25-16,-4 3 12 15,0 14 24-15,-3 15-3 16,-4 16-36-16,-1 11-21 16,-2 19-2-16,7 11 1 0,3 34-2 15,0 17 3-15,6 23 7 16,-4 16-5-16,-1 8-5 16,-8-1 6-16,-1-8-3 15,-8-15-1-15,0-21 1 16,0-17 9-16,0-15 7 15,4-14-3-15,0-14-14 16,2-22 1-16,8-12 0 16,2-7 0-16,1-5 5 15,3 4-4-15,0 3-11 16,0 11 6-16,6 5-3 16,5 7 10-16,11 2-9 0,10 1 0 15,9 4 5-15,12-5 3 16,3 2-3-16,1-11 7 15,-7-7-9-15,-10-3 6 16,-9-13-2-16,-20-9-6 16,-10 2 19-16,-17 7 39 15,-4 8 8-15,-13 9-38 16,-7 15-20-16,-8 21 1 16,-10 16-4-16,-1 23-2 15,-3 8 11-15,7 14 2 16,10 4-10-16,11 0 2 15,14-8 4-15,9-4-4 0,12-13-2 16,11-6-3-16,17-15-23 16,12-19-41-16,8-12 0 15,0-23 12-15,0-27 5 16,-12-24 20-16,-20-16 5 16,-21-7-2-16,-32-6-11 15,-58-5 3-15,-62-4 18 16,-70 7 12-16,-74 6 17 15,-76 18 38-15,-51 29 60 16,7 31-6-16,22 40-46 16,36 47-28-16,34 44-15 15,34 52 6-15,51 41-10 0,70 24-1 16,71 6-3-16,70-10-2 16,73-16 6-16,60-24-3 15,71-33-3-15,76-36-5 16,64-46-32-16,34-43-30 15,20-49-15-15,4-54 12 16,-4-43 25-16,-29-43 19 16,-52-6 28-16,-66-2 29 15,-71 13 22-15,-72 13-1 16,-71 10-27-16,-61 15-24 16,-49 19 0-16,-26 23-10 15,-10 29 0-15,-9 32-22 0,-3 30-42 16,0 28-139-16,8 29-107 15,8 24-105-15</inkml:trace>
  <inkml:trace contextRef="#ctx0" brushRef="#br0" timeOffset="96445.74">25744 2466 951 0,'-22'0'263'16,"8"12"-151"-16,-7 4-68 15,-3 13-24-15,-4 13-6 16,-10 10-5-16,-9 17-2 16,-13 12-3-16,-5 17-4 15,-2 4 3-15,2 4-10 16,5-8-28-16,7-8-131 15,13-15-66-15,-2-13-20 0,7-16-59 16</inkml:trace>
  <inkml:trace contextRef="#ctx0" brushRef="#br0" timeOffset="96795.53">25004 2984 402 0,'0'-37'318'16,"-8"8"-124"-1,8 8-101-15,0 10-49 16,0 3-22-16,0 8-9 0,0 0-11 16,0 0 0-16,13 15 3 15,4 10 0-15,7 4-2 16,4 3-3-16,6 5 2 16,2 0-4-16,4 0 4 0,-1-1-1 15,-1-3 1-15,-5-6-4 16,-4 3-1-16,-5-11 3 15,-9 2 2-15,-3-9 0 16,-3-4-3-16,-5-8 6 16,0 0-5-16,1 0 0 0,-5 0 5 15,0 0 1 1,0 0-18 0,0-8-88-16,0-8-54 15,-18-13-29-15,-6-4-40 16,-7-10 21-16</inkml:trace>
  <inkml:trace contextRef="#ctx0" brushRef="#br0" timeOffset="96977.94">25055 2829 98 0,'-21'-18'266'0,"5"7"-62"16,7-1-90-16,9 8-61 16,0 4-28-16,12 0-5 15,14 16 0-15,10 6-7 16,12 6-8-16,9 0 1 15,4 4-5-15,4-4-7 16,-5 1-51-16,-1-4-22 0,-10-1-10 16,-7-4-52-16,-8-7-25 15,-6-5 31-15</inkml:trace>
  <inkml:trace contextRef="#ctx0" brushRef="#br0" timeOffset="97193.78">25546 3064 184 0,'-17'-7'268'0,"1"-6"-68"15,-1-3-98 1,-3 4-35-16,0 0-5 0,3 0 24 16,-2-1-2-16,2 1-26 15,1 4-25-15,0-4-26 16,-9 3-7-16,0 2 11 16,2-2-5-16,6 5-4 0,1 0-6 15,4 0 6-15,0 4-2 16,-2-3-25-16,3-7-78 15,0 3-77-15,-1-2-65 16,-5-3-44-16</inkml:trace>
  <inkml:trace contextRef="#ctx0" brushRef="#br0" timeOffset="97577.49">24921 2829 248 0,'-13'-18'276'15,"13"7"-98"-15,-8 3-97 16,0 4-34-16,8 4-18 16,-13 0-4-16,13 0-9 15,-13 16-10-15,1 14 5 16,1 9-7-16,0 10 1 16,-3 13-4-16,6 3 0 0,8 4 3 15,4-3 3-15,17-3 1 16,10-6-2-16,16-2-2 15,9-16-3-15,13-5 3 16,8-15 1-16,-4-7-3 16,-4-12 3-16,-9 0-1 0,-6 0 3 15,-8 0-1-15,-7 0 0 16,-4 0 2-16,-5 0 10 16,-9 0 9-16,-5 0 9 15,-5-3 3-15,-2-1-13 0,-6 4-4 16,-3-9-11-1,0 1-71-15,-15-9-114 0,-9-7-16 16,-14-13-117-16</inkml:trace>
  <inkml:trace contextRef="#ctx0" brushRef="#br0" timeOffset="97777.2">24965 2893 350 0,'0'-32'243'0,"0"5"-105"15,8 4-71-15,7 8-33 0,1 7 1 16,6 8 2-16,-1 12-15 16,6 12-6-16,11 17-9 15,1 8-5-15,6 13 4 16,4 6-3-16,4 10-2 16,0 11-16-16,-4 4-136 15,-15-3-163-15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30T17:26:57.0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9009 7558 865 0,'-28'-65'356'0,"5"9"-178"0,-2 10-83 16,8 7 8-16,6 9 41 16,-2 14 15-16,0 7-57 15,13 9-57-15,-8 25-45 0,8 49 0 16,0 52 0-1,0 53 0-15,5 29 0 0,-2 12 0 16,5-5 0-16,2-16 0 16,2-23 0-16,-5-31 0 15,5-26 0-15,-4-26 0 0,0-27-68 16,-3-25-238-16,-5-29-134 16,0-28-35-16,-13-42-280 15</inkml:trace>
  <inkml:trace contextRef="#ctx0" brushRef="#br0" timeOffset="299.11">8859 6472 1031 0,'-19'-97'352'0,"2"31"-191"16,0 29-86-16,2 29-40 0,-7 25-17 16,6 16-8-1,6 6-3-15,10 2-1 0,0-3-4 16,10-6 0-16,12-7 3 15,6-13-1-15,9-12 0 16,2-12-1-16,7-17-7 0,-5-13 4 16,-6-15-9-1,-5-13 0-15,-15-5 0 0,-15 0-2 16,0 11 4-16,-15 10-4 16,-7 22-2-16,-6 19 8 15,-9 26-1-15,-6 24 1 0,-10 25-65 16,-1 14-123-16,10 10-68 15,15 3-4-15,29-12-54 16</inkml:trace>
  <inkml:trace contextRef="#ctx0" brushRef="#br0" timeOffset="532.49">10073 5299 623 0,'-12'-86'282'0,"-11"22"-70"15,-7 19-83-15,-1 21-63 16,-7 24-24-16,-2 45-20 16,-45 255 52-1,41-34 157-15,2 51-69 0,15 50-75 16,14 30-40-16,17 14-27 16,20-15-12-16,9-38-6 15,8-41-11-15,3-48-97 16,2-49-144-16,-6-49-120 0,-12-49-22 15,-17-49-30-15</inkml:trace>
  <inkml:trace contextRef="#ctx0" brushRef="#br0" timeOffset="679.1">9408 8140 734 0,'-62'-109'498'16,"11"11"-224"-16,13 17-136 15,14 15-78-15,24 14-32 0,8 6-20 16,24 1 0-16,33 6-8 15,33-3-15-15,24 2-119 16,17 2-179-16,10 8-101 16</inkml:trace>
  <inkml:trace contextRef="#ctx0" brushRef="#br0" timeOffset="998.83">12916 5446 1307 0,'11'-114'624'0,"-11"25"-508"0,0 24-116 15,-22 36 0-15,-32 46-68 16,-36 60 42-16,-35 81 20 0,-38 82 23 15,-22 74 8-15,-3 68 4 16,14 62-14-16,31 15-7 16,46-11-4-16,49-27-2 0,56-38-2 15,52-39 0-15,53-43 0 0,42-44 0 16,37-50-66 0,27-52-199-16,15-61-189 15,14-61-96-15</inkml:trace>
  <inkml:trace contextRef="#ctx0" brushRef="#br0" timeOffset="1431.51">14779 7131 1127 0,'-87'-126'521'0,"-4"20"-255"15,14 23-162-15,12 27-75 16,9 32-29-16,-4 32 0 0,-7 37 0 15,2 40 0-15,-3 46 0 16,6 44 0-16,18 28 0 16,20 10 0-16,24-10-2 15,12-23-25-15,18-34-27 16,12-32-36-16,7-32 14 0,8-35 33 16,5-30-28-16,3-37-60 15,4-46-21-15,3-39 22 16,2-41 48-16,-9-25 44 0,-12-8 49 15,-10 3 74-15,-10 22 94 16,-7 26 48-16,-15 31 4 16,-2 28-88-16,-9 23-123 0,0 23-20 15,-9 59 0 1,9 20 0-16,0 27 0 0,12 22 0 16,13 21 0-1,15 14 0-15,18-5 0 0,6-9 0 16,5-12 0-16,4-22 0 15,-7-18-150-15,-7-17-253 16,-10-25-53-16,-8-32-30 0</inkml:trace>
  <inkml:trace contextRef="#ctx0" brushRef="#br0" timeOffset="2079.84">17087 5869 532 0,'0'-61'351'15,"0"12"-162"-15,0 12-113 0,0 13-37 16,0 13-22-16,0 11-8 16,0 28-1-16,0 33 3 15,0 41 51-15,-12 36 56 16,0 29-27-16,-5 11-31 0,-3 9-12 16,4-7-17-16,3-13-6 15,13-17-6-15,0-24-10 16,0-24 7-16,0-23-8 0,0-23 4 15,0-20-4 1,0-15-13-16,0-21-96 0,0-16-173 16,0-17-86-16,-16-15-26 15</inkml:trace>
  <inkml:trace contextRef="#ctx0" brushRef="#br0" timeOffset="2378.51">16502 8076 343 0,'-21'105'192'0,"9"-3"-88"16,12 0-50-1,12 5-24-15,19-6-4 0,3-8 9 16,14-12-1-16,11-15 1 16,9-20-8-16,10-19-12 15,-3-15-3-15,-1-16-3 0,-7-17-2 16,-19-16 2-16,-16-11 32 15,-16-9 43-15,-16-1 24 0,-8 7 40 16,-12 5-40-16,-9 15-49 16,-7 5-27-16,-9 14-23 15,-8 12-4-15,-11 12-11 0,-5 9-54 16,-1 3-143-16,1-3-76 16,12-2-42-16,12-6-2 15</inkml:trace>
  <inkml:trace contextRef="#ctx0" brushRef="#br0" timeOffset="2745.13">18346 6558 491 0,'-28'-5'234'0,"7"0"-100"16,8 5-69-16,13 0-23 0,0 0 11 16,0 0-6-16,17-2-12 15,28-7-15-15,32-3-3 16,33 1 0-16,28-12 15 0,21 4 12 15,2-1-9-15,-6 0-10 16,-18-1-15-16,-19 0-5 16,-25 6 3-16,-24 1-3 15,-16 6-8-15,-20 4-56 16,-13 1-59-16,-12 3-76 16,-8 0-63-16,-19 7-60 0</inkml:trace>
  <inkml:trace contextRef="#ctx0" brushRef="#br0" timeOffset="3010.8">18662 7107 622 0,'-52'28'327'0,"15"-4"-143"0,12-7-93 16,13-10-37-16,21-7-9 15,23 0 25-15,32-7 70 0,35-10 4 16,30-2 10-16,21-10-24 15,14 4-44-15,1-3-86 16,-7 9 0-16,-15-4 0 16,-21 7 0-16,-20 5 0 0,-26-1 0 15,-16-1 0-15,-12 6 0 16,-23-3-103-16,-8 3-216 16,-12-2-108-16,-5-3-1 0,-25-5 46 15</inkml:trace>
  <inkml:trace contextRef="#ctx0" brushRef="#br0" timeOffset="3510.81">21971 5539 461 0,'-23'-7'348'0,"6"-1"-138"15,17-5-116-15,17-2-48 16,27-2-15-16,34-9-2 0,26-2 21 16,35 0 45-16,22-1-19 15,20-2-31-15,-3-3-19 16,-16 6-14-16,-25 7-8 0,-29 6-7 16,-32 2-90-16,-23 5-107 15,-29 3-119-15,-44-2-110 16</inkml:trace>
  <inkml:trace contextRef="#ctx0" brushRef="#br0" timeOffset="3927.75">21962 5268 635 0,'-43'-9'291'0,"10"4"-150"16,13 5-78-16,0 9-39 0,8 15-10 15,12 29 1-15,-8 32 1 16,8 34-4-16,0 19-2 15,0 17 0-15,0-1-6 0,0-12-3 16,0-14 4-16,0-28 0 16,0-22 1-16,3-21 5 15,2-20 21 1,3-17 11-16,0-20 0 0,8-5-22 16,12-18-8-16,18-13-5 0,19-14-2 15,20 5 3-15,16 9-7 16,1 11-4-16,-1 25 6 15,-13 13 2-15,-14 19-2 0,-17 12-1 16,-20 14 11-16,-21 10 0 16,-24 11-9-16,-24-3 0 15,-17 2-5-15,-5-9 5 0,2-11-1 16,3-14 0-16,10-11 1 16,9-9-2-16,9-7 2 15,5-4 2-15,16-13-11 16,0 0-5-16,0-6-44 0,13-11-73 15,11-10-153-15,17-19 3 16,16-14-58-16</inkml:trace>
  <inkml:trace contextRef="#ctx0" brushRef="#br0" timeOffset="4259.49">23735 3716 727 0,'31'-110'251'16,"23"21"-127"-16,34 32-68 15,36 44-22-15,21 54-10 16,18 60 22-16,3 59 49 0,-8 48-21 16,-25 39-6-16,-30 46-14 15,-34 53-27-15,-37 24-8 16,-32 6-3-16,-28-18 1 0,-22-37 0 15,-10-36 1-15,-9-33 5 16,-4-36 10-16,0-38 12 16,-1-30-2-16,1-30-2 15,5-29-21-15,-3-19-7 16,11-21-6-16,5-17-7 0,1-21-89 16,5-13-127-16,5-24-130 15,10-14-4-15,11-17 3 16</inkml:trace>
  <inkml:trace contextRef="#ctx0" brushRef="#br0" timeOffset="5440.93">2866 3135 443 0,'-11'-45'184'0,"-11"4"-61"16,-2 3-54-16,-9 15-27 16,-7 11-15-16,-13 12 25 15,-15 16 53-15,-14 15-44 16,-4 27-27-16,5 36-9 15,13 32-11-15,18 24-10 0,30 9 8 16,32 0-10-16,26-21-3 16,14-23 7-1,18-30-1-15,9-29 0 16,3-36 1-16,3-44-2 16,2-49 0-16,-11-53-1 15,-8-41-7-15,-14-20 16 0,-21-3 9 16,-23 6 37-16,-10 21 88 15,-10 32-11-15,-6 29-16 16,2 33-9-16,3 24-72 16,3 33-19-16,8 38-9 15,0 38 9-15,16 33 6 16,17 40-16 0,24 19 9-16,14 3-15 0,23-11 7 15,16-23-10 1,9-28-51-16,2-30-104 15,-11-39-100-15,-14-37-64 0,-14-31 5 16,-17-29-4-16,-25-21-243 16</inkml:trace>
  <inkml:trace contextRef="#ctx0" brushRef="#br0" timeOffset="5775.04">3674 2804 290 0,'-16'0'189'0,"-1"0"-66"16,9 0-49-16,8 0-23 16,0 0 10-16,8 0-11 15,20-8 13-15,29-9 17 16,33-11-16-16,29-13-10 15,17-4-19-15,3 2-8 16,-13 2-17-16,-21 8-2 16,-20 8 1-16,-23 5 1 15,-19 7-6-15,-10 5-1 16,-11 4 0-16,-12 4-2 16,-10 0-9-16,0 0-21 15,-10 0-56-15,-15 16-96 16,-12 8-25-16,-16 1-71 15</inkml:trace>
  <inkml:trace contextRef="#ctx0" brushRef="#br0" timeOffset="6023.57">3831 3175 384 0,'-48'41'177'0,"13"-13"-82"15,10-8-42 1,13-8-17-16,12-12 53 15,23-8 58-15,23-13-41 16,27-7-26-16,17-7-27 16,15-2-14-16,8-1-13 0,-2 2-5 15,-15 3-17-15,-15 4 6 16,-16 10-6-16,-16 6-19 16,-13-2-97-16,-11-7-115 15,-1-2-21-15,1-8-38 16</inkml:trace>
  <inkml:trace contextRef="#ctx0" brushRef="#br0" timeOffset="6222.83">5137 2185 405 0,'14'-32'315'16,"0"7"-92"-16,-6 4-92 15,0 6-62 1,24-31-4-16,1 18-50 15,16-4-7-15,12-4-1 16,12-7-2-16,-1 7-3 16,2 1-18-16,-9 6-105 15,-12 1-121-15,-18 0-92 16</inkml:trace>
  <inkml:trace contextRef="#ctx0" brushRef="#br0" timeOffset="6639.14">5461 1791 294 0,'-45'23'195'0,"9"-1"-81"16,8-3-56-16,2 5-15 16,6 14 0-16,0 14-5 15,4 21 17-15,0 21 26 16,0 12-36-16,-1 4-17 16,4-8-15-16,5-17-3 15,8-14 2-15,0-20 28 16,0-14 15-16,0-16-9 15,0-13-12-15,21-16-13 16,16-25-8-16,19-15-8 16,21-13-1-16,10 2 0 15,-3 11-4-15,-2 20 0 16,-10 20 4-16,-6 23 0 16,-14 26 21-16,-15 25-1 0,-28 19 2 15,-34 13-7-15,-21-1 3 16,-19-7 5-1,5-12 50-15,7-21 93 16,8-16 32-16,13-17-11 16,4-12-186-16,3-12-5 15,10-12 0-15,15-8 0 16,0-8 0-16,3-6 0 0,9 1-127 16,8-2-297-16,8 1-28 15,1 10-40-15</inkml:trace>
  <inkml:trace contextRef="#ctx0" brushRef="#br0" timeOffset="7538.83">12693 11442 243 0,'0'-4'232'0,"0"0"-89"0,0-1-66 16,0 2-37-16,0-6-2 15,0 9 53-15,0-4 68 0,0 4 49 16,-12 0 0-16,4 0-44 16,-4 0-50-16,-1 0-55 15,-4 0-25-15,-6 13-14 16,-6 3-18-16,-4 8 4 16,5 1-11-16,7 4-1 0,5-6-3 15,16 1-10-15,0-2-15 16,8-2-11-16,9 0 5 15,6 2-2-15,7-8-4 0,-6 3 17 16,-4-6 15-16,-7 3-2 16,-13-2 10-16,0 8 2 15,-19 5 11-15,-15 12 5 0,-8 7-5 16,-6 4-2-16,4 1 0 16,3-7-3-16,13-7-6 15,12-1-3-15,16-6-13 16,0-5-2-16,16 3-12 15,12-6-3-15,5-4 15 0,4 4 11 16,-1-2 4-16,-9 1 0 16,-2 5 8-16,-8 5-5 15,-12 4 9-15,-5 12 0 0,-14 3 4 16,3 9-11-16,-3-3 8 16,3-2-5-16,11-2 0 15,0-6 2-15,0-3-3 16,0-5 0-16,11-3-7 0,3 1-51 15,2-6-177-15,0 0-118 16</inkml:trace>
  <inkml:trace contextRef="#ctx0" brushRef="#br0" timeOffset="7986.65">13278 15235 1281 0,'-24'87'368'0,"3"-6"-197"16,9 9-105-16,12 8-79 15,16 2-37-15,11-1 6 16,24 0 18-16,9 2-2 16,13-1 16-16,9 1-7 0,3 6 1 15,-4-4 4-15,-4-6 4 16,-12 1 2-16,-11-8 8 15,-18-2 1-15,-12-3 6 0,-16-3 12 16,-8 0 24-16,-13-6 2 16,-3-2-7-16,-1 0-19 15,6-13-8-15,11-4-5 0,0-9-4 16,3-3-5-16,19-4 1 16,10 8-3-16,15 8 10 15,10 12 2-15,8 8 6 16,-3 9 4-16,-13-5 0 0,-13-2 40 15,-16-8 49-15,-12-2-106 16,-8-7 0-16,-28-9 0 16,-12-4 0-16,-13-13 0 0,-9-11 0 15,-4-13-305-15,-13-16-153 16,1-20 18-16,-2-13-403 16</inkml:trace>
  <inkml:trace contextRef="#ctx0" brushRef="#br0" timeOffset="46855.6">14179 13185 660 0,'-11'-9'288'16,"-3"1"-115"-16,3 8-74 16,-3 0-19-16,3 17 68 15,0 15 61-15,1 12-49 0,10 23-50 16,0 9-54-16,0 14-24 15,0 7-19-15,5-7-10 0,4-9-3 16,1-17-3-16,-2-9-21 16,1-19-80-16,-1-12-82 15,-3-11-64-15,-5-13-54 0,0-21-16 16,-13-24 22 0,-7-24 29-16</inkml:trace>
  <inkml:trace contextRef="#ctx0" brushRef="#br0" timeOffset="47140.35">13911 12724 289 0,'-16'-57'215'16,"-5"12"-65"-16,5 12-22 15,-1 9-32-15,7 7-42 16,10 13-24-16,0 4-18 0,0 15 6 16,15-2-6-16,10 9-7 15,7-1-4-15,4-9-11 16,1-12-5-16,-6 0 2 0,-1 0 8 15,-9-12 1-15,-6-9 0 16,-7-8 7-16,-8-7-2 16,0-7-1-16,-17 4 1 15,3 3 2-15,-3 3 0 0,0 14-2 16,2 9-8-16,2 10-1 16,1 17-19-16,0 15-86 15,4 13-59-15,-1 9-106 0</inkml:trace>
  <inkml:trace contextRef="#ctx0" brushRef="#br0" timeOffset="47691.05">14564 12936 505 0,'9'11'448'0,"-9"3"-174"15,0-2-144-15,0 0-67 0,0 5-30 16,0 7-4-1,0 11 65-15,0 15-27 0,8 11-36 16,3-1-18-16,3 2-3 0,-2-9-7 16,2-14-1-16,-8-5 2 15,2-10 5-15,-5-11-7 0,-3-13-8 16,0-4-8-16,0-17-21 16,0-10 12-16,-8-14 5 15,8-9 8-15,0-1 4 16,0 0 6-16,0 10 2 0,0 14-7 15,5 9-6-15,7 14 10 16,12 16-1-16,8 17 7 0,14 8 0 16,1 7 1-16,7 0 0 15,0 2-6-15,-1-10 3 0,-5-8-5 16,1-10 5-16,-5-14-5 16,5-26 2-16,-1-22 3 15,-3-21-18-15,0-21-12 16,-9-19-8-16,-7-21 13 0,-17-6 14 15,-12 6 18-15,0 10 63 0,-17 28 18 16,-2 19 4 0,2 16-33-16,1 21-35 0,3 12-22 15,5 24-1-15,8 24-5 16,0 33 15-16,0 33-3 16,8 14-1-16,5 15-8 0,7 5-8 15,1-12 7-15,-2-5-3 16,6-14-12-16,0-16-83 0,-1-12-106 15,-5-12-96-15,-2-16-26 16,-2-17 17-16,-6-20 24 16</inkml:trace>
  <inkml:trace contextRef="#ctx0" brushRef="#br0" timeOffset="47839.95">15283 12696 298 0,'-27'-29'403'0,"2"9"-122"16,9 7-131-16,4 6-71 0,4-3-37 15,8 3-15-15,0 3-12 16,8-4-7-16,15-1-6 16,19-2-4-16,6-2-43 0,12-8-74 15,10-3-133-15,3-4-87 16</inkml:trace>
  <inkml:trace contextRef="#ctx0" brushRef="#br0" timeOffset="49295.22">17312 11755 21 0,'0'-7'62'15,"0"2"79"-15,0 5 21 16,0 0-43-16,0-4-29 15,0 1-25-15,0-1-19 16,0 4 4-16,0 0 1 0,0 0-12 16,0 0-15-16,0-5-10 15,0 5-4-15,0 0 4 16,0 0 9-16,0 0 5 0,0 0-7 16,0-6-8-16,0 4-5 15,0 2 1-15,0-4 1 0,0-1-6 16,0 2 5-16,0-1-4 15,0-1-2-15,0-2-3 16,0 2 6-16,0-2-1 0,0 2-1 16,0 1 4-1,0-13 11-15,0 10 0 16,0-3 9-16,0 8 14 16,0-3 11-16,0 1 16 15,0-4 5-15,0 8-4 0,0 0-4 16,0 0-3-16,0 0-11 15,0 0-9-15,0 0-11 0,0 0-28 16,0 0-2-16,0 24 2 16,3 17 7-16,8 20 35 15,6 25 60-15,23 119 32 16,-20-97-106-16,4-3-22 16,-3-10-10-16,-1-9 0 15,1-13 0-15,-5-9 0 16,0-12 0-16,-4-10 0 0,-4-10 0 15,0-1 0-15,-8-12 0 16,3-7 0-16,-3-4 0 16,0-16 0 15,-6-11-31-31,-7-11-15 16,-2-7 6-16,-11-8-1 0,7 1 26 15,-6-2-4-15,-4 6 2 16,-4 4-1-16,1 8 10 0,-4 11-2 15,0 8 4 1,-5 9 5-16,1 16-1 0,-1 13 5 16,3 16-5-16,5 22 5 15,11 8 7-15,4 8 1 0,18-3 2 16,14-5-6-16,10-6 5 16,11-13 10-16,14-11-11 15,10-16-8-15,5-14 1 0,5-15 0 16,5-11-9-16,-2-14 4 15,-3-7-3-15,-8-10 4 0,-9-6 7 16,-10-4-9 0,-14-2 4-16,-16 5 7 0,-12 0-2 15,0 9 6-15,-9 7 6 16,-2 9-1-16,-6 7-11 0,5 5-10 16,1 3 9-16,-3 6-12 15,6 3-4-15,8 0-23 16,0 0-86-16,-8 0-96 0,8 0-67 15,0 0-43-15,0 0-6 16,0 0 24-16</inkml:trace>
  <inkml:trace contextRef="#ctx0" brushRef="#br0" timeOffset="49770.05">18934 11657 538 0,'-16'0'232'0,"1"0"-114"0,2 0-57 16,0 0-32-16,5 13-4 16,8-1 1-16,0-1 2 0,0 3-13 15,4-6-5-15,9-2-14 16,4-6 7-16,1 0-1 15,8-11-10-15,4-8 8 0,-13-11 4 16,0-6-4-16,-4-5-1 16,-5 0 6-16,-8 5 6 15,0 8 10-15,-13 3-2 16,2 9-12-16,-3 4-4 0,3 12-7 16,-9 0-44-16,0 25-71 15,-8 18-65-15,-1 14-68 0,-4 17-14 16</inkml:trace>
  <inkml:trace contextRef="#ctx0" brushRef="#br0" timeOffset="49957.9">19040 12370 581 0,'33'0'698'16,"-9"0"-276"-16,0 0-218 15,1 0-97-15,3 12-72 16,1 4-35-16,-1 1 0 15,1 3 0-15,-6 4 0 0,-2 3 0 16,-8 12 0-16,-13 8 0 16,-29 20 0-16,-28 16 0 15,-33 5-551-15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93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90B0B2-3646-4B67-BC76-4201D23DA05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F87873-7AEC-4915-8537-FE213ED3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5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1D58-96E6-4398-97E0-96A5693E3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32E1-743A-4E4B-8B60-989DFE344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6</a:t>
            </a:r>
          </a:p>
        </p:txBody>
      </p:sp>
    </p:spTree>
    <p:extLst>
      <p:ext uri="{BB962C8B-B14F-4D97-AF65-F5344CB8AC3E}">
        <p14:creationId xmlns:p14="http://schemas.microsoft.com/office/powerpoint/2010/main" val="4617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8AD0D-800B-4B53-9764-AF22D5868B10}"/>
                  </a:ext>
                </a:extLst>
              </p14:cNvPr>
              <p14:cNvContentPartPr/>
              <p14:nvPr/>
            </p14:nvContentPartPr>
            <p14:xfrm>
              <a:off x="802080" y="630360"/>
              <a:ext cx="8198640" cy="59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8AD0D-800B-4B53-9764-AF22D5868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0" y="621000"/>
                <a:ext cx="8217360" cy="60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35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3E15A0-48C2-4E31-B02C-48D63CFCF7AF}"/>
                  </a:ext>
                </a:extLst>
              </p14:cNvPr>
              <p14:cNvContentPartPr/>
              <p14:nvPr/>
            </p14:nvContentPartPr>
            <p14:xfrm>
              <a:off x="0" y="222840"/>
              <a:ext cx="12192480" cy="660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3E15A0-48C2-4E31-B02C-48D63CFCF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3480"/>
                <a:ext cx="12211200" cy="66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99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60CC5-088D-4D8C-B28F-0EAE38CBAC3F}"/>
                  </a:ext>
                </a:extLst>
              </p14:cNvPr>
              <p14:cNvContentPartPr/>
              <p14:nvPr/>
            </p14:nvContentPartPr>
            <p14:xfrm>
              <a:off x="708480" y="237600"/>
              <a:ext cx="11484000" cy="59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60CC5-088D-4D8C-B28F-0EAE38CBA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28240"/>
                <a:ext cx="11502720" cy="60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0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72FCA-D007-495D-B797-1625E28030E7}"/>
                  </a:ext>
                </a:extLst>
              </p14:cNvPr>
              <p14:cNvContentPartPr/>
              <p14:nvPr/>
            </p14:nvContentPartPr>
            <p14:xfrm>
              <a:off x="1353600" y="1486080"/>
              <a:ext cx="7125120" cy="404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72FCA-D007-495D-B797-1625E2803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240" y="1476720"/>
                <a:ext cx="7143840" cy="40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18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7C4116-57A9-4429-86EA-7FCAD3878393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7C4116-57A9-4429-86EA-7FCAD3878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39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B0E88-B742-4898-8E44-D5B359AFEF27}"/>
                  </a:ext>
                </a:extLst>
              </p14:cNvPr>
              <p14:cNvContentPartPr/>
              <p14:nvPr/>
            </p14:nvContentPartPr>
            <p14:xfrm>
              <a:off x="1224360" y="60120"/>
              <a:ext cx="10533600" cy="67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B0E88-B742-4898-8E44-D5B359AFE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5000" y="50760"/>
                <a:ext cx="10552320" cy="68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84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D9D63-133B-41E1-9BDF-6C1FA6536078}"/>
                  </a:ext>
                </a:extLst>
              </p14:cNvPr>
              <p14:cNvContentPartPr/>
              <p14:nvPr/>
            </p14:nvContentPartPr>
            <p14:xfrm>
              <a:off x="2444040" y="0"/>
              <a:ext cx="974844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D9D63-133B-41E1-9BDF-6C1FA6536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680" y="-9360"/>
                <a:ext cx="976716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98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703AD1-55B2-4492-8F23-151FBFFA5A61}"/>
                  </a:ext>
                </a:extLst>
              </p14:cNvPr>
              <p14:cNvContentPartPr/>
              <p14:nvPr/>
            </p14:nvContentPartPr>
            <p14:xfrm>
              <a:off x="2132640" y="287280"/>
              <a:ext cx="936072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703AD1-55B2-4492-8F23-151FBFFA5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3280" y="277920"/>
                <a:ext cx="937944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83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442EB-A293-4C4A-885B-0592E24BF0A2}"/>
                  </a:ext>
                </a:extLst>
              </p14:cNvPr>
              <p14:cNvContentPartPr/>
              <p14:nvPr/>
            </p14:nvContentPartPr>
            <p14:xfrm>
              <a:off x="3679200" y="1172160"/>
              <a:ext cx="851328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442EB-A293-4C4A-885B-0592E24BF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9840" y="1162800"/>
                <a:ext cx="853200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40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6E5E9-FF9E-496B-BA31-35A1C4ECAB21}"/>
                  </a:ext>
                </a:extLst>
              </p14:cNvPr>
              <p14:cNvContentPartPr/>
              <p14:nvPr/>
            </p14:nvContentPartPr>
            <p14:xfrm>
              <a:off x="1528560" y="1782000"/>
              <a:ext cx="8895960" cy="38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6E5E9-FF9E-496B-BA31-35A1C4ECA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200" y="1772640"/>
                <a:ext cx="8914680" cy="39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9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 Before 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A5F7A6-CB8F-49B2-9759-497FCEC5F644}"/>
                  </a:ext>
                </a:extLst>
              </p14:cNvPr>
              <p14:cNvContentPartPr/>
              <p14:nvPr/>
            </p14:nvContentPartPr>
            <p14:xfrm>
              <a:off x="701280" y="140040"/>
              <a:ext cx="11491200" cy="40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A5F7A6-CB8F-49B2-9759-497FCEC5F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920" y="130680"/>
                <a:ext cx="11509920" cy="41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19D38A-4D85-434A-9923-FF5B0FECAC38}"/>
                  </a:ext>
                </a:extLst>
              </p14:cNvPr>
              <p14:cNvContentPartPr/>
              <p14:nvPr/>
            </p14:nvContentPartPr>
            <p14:xfrm>
              <a:off x="353160" y="601560"/>
              <a:ext cx="11839320" cy="618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19D38A-4D85-434A-9923-FF5B0FECA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00" y="592200"/>
                <a:ext cx="11858040" cy="62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69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39E0F0-96CB-4B9B-967E-6E104ACE4351}"/>
                  </a:ext>
                </a:extLst>
              </p14:cNvPr>
              <p14:cNvContentPartPr/>
              <p14:nvPr/>
            </p14:nvContentPartPr>
            <p14:xfrm>
              <a:off x="0" y="0"/>
              <a:ext cx="1211616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39E0F0-96CB-4B9B-967E-6E104ACE4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348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72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5BDAA-70D4-4F2F-9308-914F903BCCB6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5BDAA-70D4-4F2F-9308-914F903BC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35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B87DEF-5982-46FE-8F04-D3F56945CE93}"/>
                  </a:ext>
                </a:extLst>
              </p14:cNvPr>
              <p14:cNvContentPartPr/>
              <p14:nvPr/>
            </p14:nvContentPartPr>
            <p14:xfrm>
              <a:off x="2429280" y="375120"/>
              <a:ext cx="9763200" cy="214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B87DEF-5982-46FE-8F04-D3F56945C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920" y="365760"/>
                <a:ext cx="9781920" cy="21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89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899DBB-178E-41CB-BD90-6125E9636F43}"/>
                  </a:ext>
                </a:extLst>
              </p14:cNvPr>
              <p14:cNvContentPartPr/>
              <p14:nvPr/>
            </p14:nvContentPartPr>
            <p14:xfrm>
              <a:off x="1809360" y="558360"/>
              <a:ext cx="9964800" cy="623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899DBB-178E-41CB-BD90-6125E9636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000" y="549000"/>
                <a:ext cx="9983520" cy="62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96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74105A-2B15-4217-BBA8-321705B28E3A}"/>
                  </a:ext>
                </a:extLst>
              </p14:cNvPr>
              <p14:cNvContentPartPr/>
              <p14:nvPr/>
            </p14:nvContentPartPr>
            <p14:xfrm>
              <a:off x="4299120" y="294120"/>
              <a:ext cx="7284600" cy="643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74105A-2B15-4217-BBA8-321705B28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9760" y="284760"/>
                <a:ext cx="7303320" cy="64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73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FF73F6-CB2D-44E9-9A4D-32C814942E03}"/>
                  </a:ext>
                </a:extLst>
              </p14:cNvPr>
              <p14:cNvContentPartPr/>
              <p14:nvPr/>
            </p14:nvContentPartPr>
            <p14:xfrm>
              <a:off x="848520" y="55440"/>
              <a:ext cx="11306880" cy="680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FF73F6-CB2D-44E9-9A4D-32C814942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60" y="46080"/>
                <a:ext cx="11325600" cy="68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38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82437-FE62-4000-BA1A-B07A284BADE3}"/>
                  </a:ext>
                </a:extLst>
              </p14:cNvPr>
              <p14:cNvContentPartPr/>
              <p14:nvPr/>
            </p14:nvContentPartPr>
            <p14:xfrm>
              <a:off x="1094400" y="1056600"/>
              <a:ext cx="10917720" cy="499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82437-FE62-4000-BA1A-B07A284BA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5040" y="1047240"/>
                <a:ext cx="10936440" cy="50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700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4A2B81-2F7B-4077-A3EC-23EFD1945BBC}"/>
                  </a:ext>
                </a:extLst>
              </p14:cNvPr>
              <p14:cNvContentPartPr/>
              <p14:nvPr/>
            </p14:nvContentPartPr>
            <p14:xfrm>
              <a:off x="1171080" y="790560"/>
              <a:ext cx="10373040" cy="592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4A2B81-2F7B-4077-A3EC-23EFD1945B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720" y="781200"/>
                <a:ext cx="10391760" cy="59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92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C214D1-F403-4718-A487-6E38EB428DB2}"/>
                  </a:ext>
                </a:extLst>
              </p14:cNvPr>
              <p14:cNvContentPartPr/>
              <p14:nvPr/>
            </p14:nvContentPartPr>
            <p14:xfrm>
              <a:off x="1799280" y="0"/>
              <a:ext cx="9367920" cy="44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C214D1-F403-4718-A487-6E38EB428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920" y="-9360"/>
                <a:ext cx="9386640" cy="44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2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831981-6E41-4FBE-A5A6-184CC1DD71CA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831981-6E41-4FBE-A5A6-184CC1DD7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6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A4D6C3-4383-4E54-815F-0A9D5AC13BEC}"/>
                  </a:ext>
                </a:extLst>
              </p14:cNvPr>
              <p14:cNvContentPartPr/>
              <p14:nvPr/>
            </p14:nvContentPartPr>
            <p14:xfrm>
              <a:off x="81360" y="0"/>
              <a:ext cx="1196640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A4D6C3-4383-4E54-815F-0A9D5AC13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0" y="-9360"/>
                <a:ext cx="1198512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589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7B1A0-54A3-4AB1-98BA-6705F7ECE28A}"/>
                  </a:ext>
                </a:extLst>
              </p14:cNvPr>
              <p14:cNvContentPartPr/>
              <p14:nvPr/>
            </p14:nvContentPartPr>
            <p14:xfrm>
              <a:off x="236160" y="332640"/>
              <a:ext cx="9257040" cy="502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7B1A0-54A3-4AB1-98BA-6705F7ECE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23280"/>
                <a:ext cx="9275760" cy="50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64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C8DCDA-41AE-4924-A282-BA8EE1CD3469}"/>
                  </a:ext>
                </a:extLst>
              </p14:cNvPr>
              <p14:cNvContentPartPr/>
              <p14:nvPr/>
            </p14:nvContentPartPr>
            <p14:xfrm>
              <a:off x="1699560" y="476280"/>
              <a:ext cx="9707400" cy="62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C8DCDA-41AE-4924-A282-BA8EE1CD3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0200" y="466920"/>
                <a:ext cx="9726120" cy="62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396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4FC12D-72B6-4F69-9C96-F395FA394CFD}"/>
                  </a:ext>
                </a:extLst>
              </p14:cNvPr>
              <p14:cNvContentPartPr/>
              <p14:nvPr/>
            </p14:nvContentPartPr>
            <p14:xfrm>
              <a:off x="1964160" y="952560"/>
              <a:ext cx="10228320" cy="35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4FC12D-72B6-4F69-9C96-F395FA394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4800" y="943200"/>
                <a:ext cx="10247040" cy="36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93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D6308-241A-46DC-A987-EB3152A35A25}"/>
                  </a:ext>
                </a:extLst>
              </p14:cNvPr>
              <p14:cNvContentPartPr/>
              <p14:nvPr/>
            </p14:nvContentPartPr>
            <p14:xfrm>
              <a:off x="0" y="808920"/>
              <a:ext cx="9798840" cy="349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D6308-241A-46DC-A987-EB3152A35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99560"/>
                <a:ext cx="9817560" cy="35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75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9F8993-AD5F-4F46-AAC5-CD743209E86F}"/>
                  </a:ext>
                </a:extLst>
              </p14:cNvPr>
              <p14:cNvContentPartPr/>
              <p14:nvPr/>
            </p14:nvContentPartPr>
            <p14:xfrm>
              <a:off x="0" y="137520"/>
              <a:ext cx="10624680" cy="55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9F8993-AD5F-4F46-AAC5-CD743209E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8160"/>
                <a:ext cx="10643400" cy="55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870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643DE-6AAC-4242-8401-1B201A04EAA7}"/>
                  </a:ext>
                </a:extLst>
              </p14:cNvPr>
              <p14:cNvContentPartPr/>
              <p14:nvPr/>
            </p14:nvContentPartPr>
            <p14:xfrm>
              <a:off x="1290240" y="1082520"/>
              <a:ext cx="8253000" cy="463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643DE-6AAC-4242-8401-1B201A04E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880" y="1073160"/>
                <a:ext cx="827172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42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140AF0-5458-4E83-AFDF-83AA1B2D51D8}"/>
                  </a:ext>
                </a:extLst>
              </p14:cNvPr>
              <p14:cNvContentPartPr/>
              <p14:nvPr/>
            </p14:nvContentPartPr>
            <p14:xfrm>
              <a:off x="327600" y="754200"/>
              <a:ext cx="11022120" cy="539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140AF0-5458-4E83-AFDF-83AA1B2D5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744840"/>
                <a:ext cx="11040840" cy="54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50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82BDD1-6450-456B-8427-A232DC02DFC4}"/>
                  </a:ext>
                </a:extLst>
              </p14:cNvPr>
              <p14:cNvContentPartPr/>
              <p14:nvPr/>
            </p14:nvContentPartPr>
            <p14:xfrm>
              <a:off x="3385440" y="0"/>
              <a:ext cx="7461360" cy="660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82BDD1-6450-456B-8427-A232DC02D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080" y="-9360"/>
                <a:ext cx="7480080" cy="66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289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543B36-EBD1-4BB5-AE70-2B1D984198D8}"/>
                  </a:ext>
                </a:extLst>
              </p14:cNvPr>
              <p14:cNvContentPartPr/>
              <p14:nvPr/>
            </p14:nvContentPartPr>
            <p14:xfrm>
              <a:off x="1327320" y="0"/>
              <a:ext cx="90547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543B36-EBD1-4BB5-AE70-2B1D98419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960" y="-9360"/>
                <a:ext cx="90734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62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B320B4-B43C-4C20-8605-97F2D5BCF6C0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B320B4-B43C-4C20-8605-97F2D5BCF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735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6D52D-30B2-491B-8EF8-B22440853BCC}"/>
                  </a:ext>
                </a:extLst>
              </p14:cNvPr>
              <p14:cNvContentPartPr/>
              <p14:nvPr/>
            </p14:nvContentPartPr>
            <p14:xfrm>
              <a:off x="3723480" y="1204920"/>
              <a:ext cx="8395560" cy="234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6D52D-30B2-491B-8EF8-B22440853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4120" y="1195560"/>
                <a:ext cx="8414280" cy="23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780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B9143-9783-435A-A808-86EE08539CB2}"/>
                  </a:ext>
                </a:extLst>
              </p14:cNvPr>
              <p14:cNvContentPartPr/>
              <p14:nvPr/>
            </p14:nvContentPartPr>
            <p14:xfrm>
              <a:off x="0" y="98280"/>
              <a:ext cx="9395640" cy="476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B9143-9783-435A-A808-86EE08539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8920"/>
                <a:ext cx="9414360" cy="47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348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053B0D-1426-4C28-83AC-F3139BFB1B69}"/>
                  </a:ext>
                </a:extLst>
              </p14:cNvPr>
              <p14:cNvContentPartPr/>
              <p14:nvPr/>
            </p14:nvContentPartPr>
            <p14:xfrm>
              <a:off x="123840" y="216720"/>
              <a:ext cx="11704320" cy="551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053B0D-1426-4C28-83AC-F3139BFB1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80" y="207360"/>
                <a:ext cx="11723040" cy="55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099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A325F-6AF7-45A6-827E-A0AEE4435218}"/>
                  </a:ext>
                </a:extLst>
              </p14:cNvPr>
              <p14:cNvContentPartPr/>
              <p14:nvPr/>
            </p14:nvContentPartPr>
            <p14:xfrm>
              <a:off x="254160" y="360000"/>
              <a:ext cx="11443680" cy="649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A325F-6AF7-45A6-827E-A0AEE4435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350640"/>
                <a:ext cx="11462400" cy="65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04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A7E0A8-D569-4B6D-9256-A735D46C581F}"/>
                  </a:ext>
                </a:extLst>
              </p14:cNvPr>
              <p14:cNvContentPartPr/>
              <p14:nvPr/>
            </p14:nvContentPartPr>
            <p14:xfrm>
              <a:off x="262800" y="221040"/>
              <a:ext cx="11639880" cy="61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A7E0A8-D569-4B6D-9256-A735D46C5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440" y="211680"/>
                <a:ext cx="11658600" cy="61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883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3579D4-AFF6-4673-90A4-A86B4D054B8F}"/>
                  </a:ext>
                </a:extLst>
              </p14:cNvPr>
              <p14:cNvContentPartPr/>
              <p14:nvPr/>
            </p14:nvContentPartPr>
            <p14:xfrm>
              <a:off x="420480" y="23040"/>
              <a:ext cx="11014200" cy="676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3579D4-AFF6-4673-90A4-A86B4D054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120" y="13680"/>
                <a:ext cx="11032920" cy="67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783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8BC7C-7AED-49A4-90DE-CC4044A980FB}"/>
                  </a:ext>
                </a:extLst>
              </p14:cNvPr>
              <p14:cNvContentPartPr/>
              <p14:nvPr/>
            </p14:nvContentPartPr>
            <p14:xfrm>
              <a:off x="2661480" y="109440"/>
              <a:ext cx="7950240" cy="39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8BC7C-7AED-49A4-90DE-CC4044A980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2120" y="100080"/>
                <a:ext cx="7968960" cy="39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682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A20C1C-2202-4C40-9218-E9B5AF959FB3}"/>
                  </a:ext>
                </a:extLst>
              </p14:cNvPr>
              <p14:cNvContentPartPr/>
              <p14:nvPr/>
            </p14:nvContentPartPr>
            <p14:xfrm>
              <a:off x="502560" y="36720"/>
              <a:ext cx="10670760" cy="66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A20C1C-2202-4C40-9218-E9B5AF959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200" y="27360"/>
                <a:ext cx="10689480" cy="66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740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B78FD3-8715-4BE6-AD16-C8DF9B9126A7}"/>
                  </a:ext>
                </a:extLst>
              </p14:cNvPr>
              <p14:cNvContentPartPr/>
              <p14:nvPr/>
            </p14:nvContentPartPr>
            <p14:xfrm>
              <a:off x="2577960" y="426600"/>
              <a:ext cx="960084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B78FD3-8715-4BE6-AD16-C8DF9B912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417240"/>
                <a:ext cx="961956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940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5F3449-27A2-4921-8ACE-4091C5A6B3BF}"/>
                  </a:ext>
                </a:extLst>
              </p14:cNvPr>
              <p14:cNvContentPartPr/>
              <p14:nvPr/>
            </p14:nvContentPartPr>
            <p14:xfrm>
              <a:off x="110880" y="411840"/>
              <a:ext cx="11816640" cy="56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5F3449-27A2-4921-8ACE-4091C5A6B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20" y="402480"/>
                <a:ext cx="11835360" cy="56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92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4E37A-611F-4FC2-9394-B160A841447D}"/>
                  </a:ext>
                </a:extLst>
              </p14:cNvPr>
              <p14:cNvContentPartPr/>
              <p14:nvPr/>
            </p14:nvContentPartPr>
            <p14:xfrm>
              <a:off x="129600" y="52920"/>
              <a:ext cx="11270520" cy="623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4E37A-611F-4FC2-9394-B160A8414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3560"/>
                <a:ext cx="11289240" cy="62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41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D486D-D91C-44BE-A411-16E6EF6C043B}"/>
                  </a:ext>
                </a:extLst>
              </p14:cNvPr>
              <p14:cNvContentPartPr/>
              <p14:nvPr/>
            </p14:nvContentPartPr>
            <p14:xfrm>
              <a:off x="4142520" y="20160"/>
              <a:ext cx="7878600" cy="65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D486D-D91C-44BE-A411-16E6EF6C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3160" y="10800"/>
                <a:ext cx="7897320" cy="65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702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155EB-9F0D-41AD-B535-D0C9A67E0355}"/>
                  </a:ext>
                </a:extLst>
              </p14:cNvPr>
              <p14:cNvContentPartPr/>
              <p14:nvPr/>
            </p14:nvContentPartPr>
            <p14:xfrm>
              <a:off x="2150280" y="310680"/>
              <a:ext cx="5015880" cy="300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155EB-9F0D-41AD-B535-D0C9A67E03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920" y="301320"/>
                <a:ext cx="5034600" cy="30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E74572-A04E-407E-83B9-BBB12649C836}"/>
                  </a:ext>
                </a:extLst>
              </p14:cNvPr>
              <p14:cNvContentPartPr/>
              <p14:nvPr/>
            </p14:nvContentPartPr>
            <p14:xfrm>
              <a:off x="3395160" y="128880"/>
              <a:ext cx="8797320" cy="567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E74572-A04E-407E-83B9-BBB12649C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5800" y="119520"/>
                <a:ext cx="8816040" cy="56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740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E62929-1A9E-442F-9A91-8CF10177DDF9}"/>
                  </a:ext>
                </a:extLst>
              </p14:cNvPr>
              <p14:cNvContentPartPr/>
              <p14:nvPr/>
            </p14:nvContentPartPr>
            <p14:xfrm>
              <a:off x="148320" y="254880"/>
              <a:ext cx="12044160" cy="61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E62929-1A9E-442F-9A91-8CF10177DD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960" y="245520"/>
                <a:ext cx="12062880" cy="61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930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113449-D020-4776-BD2B-F6F13825F136}"/>
                  </a:ext>
                </a:extLst>
              </p14:cNvPr>
              <p14:cNvContentPartPr/>
              <p14:nvPr/>
            </p14:nvContentPartPr>
            <p14:xfrm>
              <a:off x="407880" y="61560"/>
              <a:ext cx="11481840" cy="63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113449-D020-4776-BD2B-F6F13825F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20" y="52200"/>
                <a:ext cx="11500560" cy="63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94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EE9DE1-5BEB-44BB-895B-2C7658D469E1}"/>
                  </a:ext>
                </a:extLst>
              </p14:cNvPr>
              <p14:cNvContentPartPr/>
              <p14:nvPr/>
            </p14:nvContentPartPr>
            <p14:xfrm>
              <a:off x="0" y="0"/>
              <a:ext cx="1157544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EE9DE1-5BEB-44BB-895B-2C7658D46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59416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644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AFC4A0-7B73-40BC-86CD-D0162355D96E}"/>
                  </a:ext>
                </a:extLst>
              </p14:cNvPr>
              <p14:cNvContentPartPr/>
              <p14:nvPr/>
            </p14:nvContentPartPr>
            <p14:xfrm>
              <a:off x="236160" y="23040"/>
              <a:ext cx="11746800" cy="59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AFC4A0-7B73-40BC-86CD-D0162355D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3680"/>
                <a:ext cx="11765520" cy="59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105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7DD70-EAF3-4F83-803F-499216580F17}"/>
                  </a:ext>
                </a:extLst>
              </p14:cNvPr>
              <p14:cNvContentPartPr/>
              <p14:nvPr/>
            </p14:nvContentPartPr>
            <p14:xfrm>
              <a:off x="1528560" y="0"/>
              <a:ext cx="10167840" cy="63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7DD70-EAF3-4F83-803F-499216580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200" y="-9360"/>
                <a:ext cx="10186560" cy="63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92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B7DA21-4DAF-448B-ADC9-49000B07A6F5}"/>
                  </a:ext>
                </a:extLst>
              </p14:cNvPr>
              <p14:cNvContentPartPr/>
              <p14:nvPr/>
            </p14:nvContentPartPr>
            <p14:xfrm>
              <a:off x="3359160" y="194760"/>
              <a:ext cx="8833320" cy="631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B7DA21-4DAF-448B-ADC9-49000B07A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800" y="185400"/>
                <a:ext cx="8852040" cy="63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750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C8F8EF-8B53-4311-8D5D-A7B062A103B8}"/>
                  </a:ext>
                </a:extLst>
              </p14:cNvPr>
              <p14:cNvContentPartPr/>
              <p14:nvPr/>
            </p14:nvContentPartPr>
            <p14:xfrm>
              <a:off x="1091160" y="0"/>
              <a:ext cx="11101320" cy="666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C8F8EF-8B53-4311-8D5D-A7B062A10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800" y="-9360"/>
                <a:ext cx="11120040" cy="66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39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B310E8-0E0D-402B-96F2-97056739608F}"/>
                  </a:ext>
                </a:extLst>
              </p14:cNvPr>
              <p14:cNvContentPartPr/>
              <p14:nvPr/>
            </p14:nvContentPartPr>
            <p14:xfrm>
              <a:off x="120960" y="0"/>
              <a:ext cx="1187784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B310E8-0E0D-402B-96F2-970567396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0" y="-9360"/>
                <a:ext cx="1189656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83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3FEAB1-0D61-49FF-969C-4A1B2EF8EE9D}"/>
                  </a:ext>
                </a:extLst>
              </p14:cNvPr>
              <p14:cNvContentPartPr/>
              <p14:nvPr/>
            </p14:nvContentPartPr>
            <p14:xfrm>
              <a:off x="0" y="336960"/>
              <a:ext cx="11050560" cy="626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3FEAB1-0D61-49FF-969C-4A1B2EF8E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7600"/>
                <a:ext cx="11069280" cy="62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916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3E89E3-8243-4936-8B44-989BE1F8AAFD}"/>
                  </a:ext>
                </a:extLst>
              </p14:cNvPr>
              <p14:cNvContentPartPr/>
              <p14:nvPr/>
            </p14:nvContentPartPr>
            <p14:xfrm>
              <a:off x="2000880" y="525960"/>
              <a:ext cx="10191600" cy="506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3E89E3-8243-4936-8B44-989BE1F8A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520" y="516600"/>
                <a:ext cx="10210320" cy="50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948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A8B303-0615-44C5-B0DC-5133F4FC77F7}"/>
                  </a:ext>
                </a:extLst>
              </p14:cNvPr>
              <p14:cNvContentPartPr/>
              <p14:nvPr/>
            </p14:nvContentPartPr>
            <p14:xfrm>
              <a:off x="0" y="0"/>
              <a:ext cx="106189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A8B303-0615-44C5-B0DC-5133F4FC7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6376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7264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B98FCF-D2CE-4377-9E41-567054A888C6}"/>
                  </a:ext>
                </a:extLst>
              </p14:cNvPr>
              <p14:cNvContentPartPr/>
              <p14:nvPr/>
            </p14:nvContentPartPr>
            <p14:xfrm>
              <a:off x="150480" y="8640"/>
              <a:ext cx="11316240" cy="65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B98FCF-D2CE-4377-9E41-567054A88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20" y="-720"/>
                <a:ext cx="11334960" cy="65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662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5CB0A7-6FE1-420F-8F13-6255C1AA7181}"/>
                  </a:ext>
                </a:extLst>
              </p14:cNvPr>
              <p14:cNvContentPartPr/>
              <p14:nvPr/>
            </p14:nvContentPartPr>
            <p14:xfrm>
              <a:off x="779040" y="117000"/>
              <a:ext cx="9363600" cy="30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5CB0A7-6FE1-420F-8F13-6255C1AA71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80" y="107640"/>
                <a:ext cx="938232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632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4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7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0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4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8E8D9-5611-47E5-AB51-0D4913E5A566}"/>
                  </a:ext>
                </a:extLst>
              </p14:cNvPr>
              <p14:cNvContentPartPr/>
              <p14:nvPr/>
            </p14:nvContentPartPr>
            <p14:xfrm>
              <a:off x="1594800" y="540360"/>
              <a:ext cx="7901640" cy="617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8E8D9-5611-47E5-AB51-0D4913E5A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440" y="531000"/>
                <a:ext cx="7920360" cy="61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986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6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3B5-3C4B-4F36-B726-0AFFAE3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51C-4CB6-4869-9BC3-4C3D691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132268-95C8-4AA1-9276-42E34FA41F71}"/>
                  </a:ext>
                </a:extLst>
              </p14:cNvPr>
              <p14:cNvContentPartPr/>
              <p14:nvPr/>
            </p14:nvContentPartPr>
            <p14:xfrm>
              <a:off x="939600" y="336960"/>
              <a:ext cx="8222040" cy="493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132268-95C8-4AA1-9276-42E34FA41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40" y="327600"/>
                <a:ext cx="824076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0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921-DF07-4E7D-BE97-4CB1C7FC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9169-212B-4E79-9373-CED89894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F3CD2-7949-4D7F-B53B-D9446841ECE5}"/>
                  </a:ext>
                </a:extLst>
              </p14:cNvPr>
              <p14:cNvContentPartPr/>
              <p14:nvPr/>
            </p14:nvContentPartPr>
            <p14:xfrm>
              <a:off x="0" y="1501920"/>
              <a:ext cx="1670760" cy="9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F3CD2-7949-4D7F-B53B-D9446841E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840" y="1438560"/>
                <a:ext cx="170208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7CA23D-4585-4CDD-B663-BD6454C455EC}"/>
                  </a:ext>
                </a:extLst>
              </p14:cNvPr>
              <p14:cNvContentPartPr/>
              <p14:nvPr/>
            </p14:nvContentPartPr>
            <p14:xfrm>
              <a:off x="0" y="225720"/>
              <a:ext cx="10830960" cy="659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7CA23D-4585-4CDD-B663-BD6454C45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16360"/>
                <a:ext cx="10849680" cy="66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73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173</TotalTime>
  <Words>7</Words>
  <Application>Microsoft Office PowerPoint</Application>
  <PresentationFormat>Widescreen</PresentationFormat>
  <Paragraphs>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Calisto MT</vt:lpstr>
      <vt:lpstr>Wingdings 2</vt:lpstr>
      <vt:lpstr>Slate</vt:lpstr>
      <vt:lpstr>Hello</vt:lpstr>
      <vt:lpstr>Last Class Before Eid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2</cp:revision>
  <dcterms:created xsi:type="dcterms:W3CDTF">2022-04-30T16:29:19Z</dcterms:created>
  <dcterms:modified xsi:type="dcterms:W3CDTF">2022-04-30T19:22:39Z</dcterms:modified>
</cp:coreProperties>
</file>